
<file path=[Content_Types].xml><?xml version="1.0" encoding="utf-8"?>
<Types xmlns="http://schemas.openxmlformats.org/package/2006/content-types"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4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25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21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26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7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8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.xml"/>
  <Override ContentType="application/vnd.openxmlformats-officedocument.presentationml.slide+xml" PartName="/ppt/slides/slide2.xml"/>
  <Override ContentType="application/vnd.openxmlformats-officedocument.presentationml.slide+xml" PartName="/ppt/slides/slide3.xml"/>
  <Override ContentType="application/vnd.openxmlformats-officedocument.presentationml.slide+xml" PartName="/ppt/slides/slide6.xml"/>
  <Override ContentType="application/vnd.openxmlformats-officedocument.presentationml.slide+xml" PartName="/ppt/slides/slide5.xml"/>
  <Override ContentType="application/vnd.openxmlformats-officedocument.presentationml.slide+xml" PartName="/ppt/slides/slide7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embedTrueTypeFonts="1" strictFirstAndLastChars="0" saveSubsetFonts="1">
  <p:sldMasterIdLst>
    <p:sldMasterId id="2147483675" r:id="rId3"/>
  </p:sldMasterIdLst>
  <p:notesMasterIdLst>
    <p:notesMasterId r:id="rId4"/>
  </p:notesMasterIdLst>
  <p:sldIdLst>
    <p:sldId id="256" r:id="rId5"/>
    <p:sldId id="257" r:id="rId6"/>
    <p:sldId id="258" r:id="rId7"/>
    <p:sldId id="259" r:id="rId8"/>
    <p:sldId id="260" r:id="rId9"/>
    <p:sldId id="261" r:id="rId10"/>
    <p:sldId id="262" r:id="rId11"/>
  </p:sldIdLst>
  <p:sldSz cy="5143500" cx="9144000"/>
  <p:notesSz cx="6858000" cy="9144000"/>
  <p:embeddedFontLst>
    <p:embeddedFont>
      <p:font typeface="Montserrat Black"/>
      <p:bold r:id="rId12"/>
      <p:boldItalic r:id="rId13"/>
    </p:embeddedFont>
    <p:embeddedFont>
      <p:font typeface="Work Sans"/>
      <p:regular r:id="rId14"/>
      <p:bold r:id="rId15"/>
      <p:italic r:id="rId16"/>
      <p:boldItalic r:id="rId17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_rels/presentation.xml.rels><?xml version="1.0" encoding="UTF-8" standalone="yes"?><Relationships xmlns="http://schemas.openxmlformats.org/package/2006/relationships"><Relationship Id="rId1" Type="http://schemas.openxmlformats.org/officeDocument/2006/relationships/theme" Target="theme/theme1.xml"/><Relationship Id="rId2" Type="http://schemas.openxmlformats.org/officeDocument/2006/relationships/presProps" Target="presProps.xml"/><Relationship Id="rId3" Type="http://schemas.openxmlformats.org/officeDocument/2006/relationships/slideMaster" Target="slideMasters/slideMaster1.xml"/><Relationship Id="rId4" Type="http://schemas.openxmlformats.org/officeDocument/2006/relationships/notesMaster" Target="notesMasters/notesMaster1.xml"/><Relationship Id="rId9" Type="http://schemas.openxmlformats.org/officeDocument/2006/relationships/slide" Target="slides/slide5.xml"/><Relationship Id="rId5" Type="http://schemas.openxmlformats.org/officeDocument/2006/relationships/slide" Target="slides/slide1.xml"/><Relationship Id="rId6" Type="http://schemas.openxmlformats.org/officeDocument/2006/relationships/slide" Target="slides/slide2.xml"/><Relationship Id="rId7" Type="http://schemas.openxmlformats.org/officeDocument/2006/relationships/slide" Target="slides/slide3.xml"/><Relationship Id="rId8" Type="http://schemas.openxmlformats.org/officeDocument/2006/relationships/slide" Target="slides/slide4.xml"/><Relationship Id="rId11" Type="http://schemas.openxmlformats.org/officeDocument/2006/relationships/slide" Target="slides/slide7.xml"/><Relationship Id="rId10" Type="http://schemas.openxmlformats.org/officeDocument/2006/relationships/slide" Target="slides/slide6.xml"/><Relationship Id="rId13" Type="http://schemas.openxmlformats.org/officeDocument/2006/relationships/font" Target="fonts/MontserratBlack-boldItalic.fntdata"/><Relationship Id="rId12" Type="http://schemas.openxmlformats.org/officeDocument/2006/relationships/font" Target="fonts/MontserratBlack-bold.fntdata"/><Relationship Id="rId15" Type="http://schemas.openxmlformats.org/officeDocument/2006/relationships/font" Target="fonts/WorkSans-bold.fntdata"/><Relationship Id="rId14" Type="http://schemas.openxmlformats.org/officeDocument/2006/relationships/font" Target="fonts/WorkSans-regular.fntdata"/><Relationship Id="rId17" Type="http://schemas.openxmlformats.org/officeDocument/2006/relationships/font" Target="fonts/WorkSans-boldItalic.fntdata"/><Relationship Id="rId16" Type="http://schemas.openxmlformats.org/officeDocument/2006/relationships/font" Target="fonts/WorkSans-italic.fntdata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757" name="Shape 137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58" name="Google Shape;13758;gfd168b9b8f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759" name="Google Shape;13759;gfd168b9b8f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784" name="Shape 137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85" name="Google Shape;13785;gd49886441b_0_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786" name="Google Shape;13786;gd49886441b_0_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808" name="Shape 138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09" name="Google Shape;13809;gfd6b9c11fc_1_10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810" name="Google Shape;13810;gfd6b9c11fc_1_10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877" name="Shape 138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78" name="Google Shape;13878;gfd6b9c11fc_1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879" name="Google Shape;13879;gfd6b9c11fc_1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893" name="Shape 138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94" name="Google Shape;13894;gd49886441b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895" name="Google Shape;13895;gd49886441b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900" name="Shape 139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01" name="Google Shape;13901;gfd6b9c11fc_1_4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902" name="Google Shape;13902;gfd6b9c11fc_1_4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917" name="Shape 139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18" name="Google Shape;13918;geadc43b1a0_0_1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919" name="Google Shape;13919;geadc43b1a0_0_1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hyperlink" Target="http://bit.ly/2Tynxth" TargetMode="External"/><Relationship Id="rId3" Type="http://schemas.openxmlformats.org/officeDocument/2006/relationships/hyperlink" Target="http://bit.ly/2TyoMsr" TargetMode="External"/><Relationship Id="rId4" Type="http://schemas.openxmlformats.org/officeDocument/2006/relationships/hyperlink" Target="http://bit.ly/2TtBDfr" TargetMode="External"/></Relationships>
</file>

<file path=ppt/slideLayouts/_rels/slideLayout2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>
            <a:off x="-34200" y="155885"/>
            <a:ext cx="9212400" cy="4831731"/>
            <a:chOff x="-27550" y="147635"/>
            <a:chExt cx="9212400" cy="4831731"/>
          </a:xfrm>
        </p:grpSpPr>
        <p:cxnSp>
          <p:nvCxnSpPr>
            <p:cNvPr id="10" name="Google Shape;10;p2"/>
            <p:cNvCxnSpPr/>
            <p:nvPr/>
          </p:nvCxnSpPr>
          <p:spPr>
            <a:xfrm>
              <a:off x="-27550" y="100029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" name="Google Shape;11;p2"/>
            <p:cNvCxnSpPr/>
            <p:nvPr/>
          </p:nvCxnSpPr>
          <p:spPr>
            <a:xfrm>
              <a:off x="-27550" y="85818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2" name="Google Shape;12;p2"/>
            <p:cNvCxnSpPr/>
            <p:nvPr/>
          </p:nvCxnSpPr>
          <p:spPr>
            <a:xfrm>
              <a:off x="-27550" y="71607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3" name="Google Shape;13;p2"/>
            <p:cNvCxnSpPr/>
            <p:nvPr/>
          </p:nvCxnSpPr>
          <p:spPr>
            <a:xfrm>
              <a:off x="-27550" y="57396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4" name="Google Shape;14;p2"/>
            <p:cNvCxnSpPr/>
            <p:nvPr/>
          </p:nvCxnSpPr>
          <p:spPr>
            <a:xfrm>
              <a:off x="-27550" y="43185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5" name="Google Shape;15;p2"/>
            <p:cNvCxnSpPr/>
            <p:nvPr/>
          </p:nvCxnSpPr>
          <p:spPr>
            <a:xfrm>
              <a:off x="-27550" y="28974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6" name="Google Shape;16;p2"/>
            <p:cNvCxnSpPr/>
            <p:nvPr/>
          </p:nvCxnSpPr>
          <p:spPr>
            <a:xfrm>
              <a:off x="-27550" y="147635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7" name="Google Shape;17;p2"/>
            <p:cNvCxnSpPr/>
            <p:nvPr/>
          </p:nvCxnSpPr>
          <p:spPr>
            <a:xfrm>
              <a:off x="-27550" y="355826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8" name="Google Shape;18;p2"/>
            <p:cNvCxnSpPr/>
            <p:nvPr/>
          </p:nvCxnSpPr>
          <p:spPr>
            <a:xfrm>
              <a:off x="-27550" y="341615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9" name="Google Shape;19;p2"/>
            <p:cNvCxnSpPr/>
            <p:nvPr/>
          </p:nvCxnSpPr>
          <p:spPr>
            <a:xfrm>
              <a:off x="-27550" y="327404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0" name="Google Shape;20;p2"/>
            <p:cNvCxnSpPr/>
            <p:nvPr/>
          </p:nvCxnSpPr>
          <p:spPr>
            <a:xfrm>
              <a:off x="-27550" y="313193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1" name="Google Shape;21;p2"/>
            <p:cNvCxnSpPr/>
            <p:nvPr/>
          </p:nvCxnSpPr>
          <p:spPr>
            <a:xfrm>
              <a:off x="-27550" y="298982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2" name="Google Shape;22;p2"/>
            <p:cNvCxnSpPr/>
            <p:nvPr/>
          </p:nvCxnSpPr>
          <p:spPr>
            <a:xfrm>
              <a:off x="-27550" y="284771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3" name="Google Shape;23;p2"/>
            <p:cNvCxnSpPr/>
            <p:nvPr/>
          </p:nvCxnSpPr>
          <p:spPr>
            <a:xfrm>
              <a:off x="-27550" y="2705610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4" name="Google Shape;24;p2"/>
            <p:cNvCxnSpPr/>
            <p:nvPr/>
          </p:nvCxnSpPr>
          <p:spPr>
            <a:xfrm>
              <a:off x="-27550" y="2563500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5" name="Google Shape;25;p2"/>
            <p:cNvCxnSpPr/>
            <p:nvPr/>
          </p:nvCxnSpPr>
          <p:spPr>
            <a:xfrm>
              <a:off x="-27550" y="2421390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6" name="Google Shape;26;p2"/>
            <p:cNvCxnSpPr/>
            <p:nvPr/>
          </p:nvCxnSpPr>
          <p:spPr>
            <a:xfrm>
              <a:off x="-27550" y="227928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7" name="Google Shape;27;p2"/>
            <p:cNvCxnSpPr/>
            <p:nvPr/>
          </p:nvCxnSpPr>
          <p:spPr>
            <a:xfrm>
              <a:off x="-27550" y="213717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8" name="Google Shape;28;p2"/>
            <p:cNvCxnSpPr/>
            <p:nvPr/>
          </p:nvCxnSpPr>
          <p:spPr>
            <a:xfrm>
              <a:off x="-27550" y="199506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9" name="Google Shape;29;p2"/>
            <p:cNvCxnSpPr/>
            <p:nvPr/>
          </p:nvCxnSpPr>
          <p:spPr>
            <a:xfrm>
              <a:off x="-27550" y="185295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0" name="Google Shape;30;p2"/>
            <p:cNvCxnSpPr/>
            <p:nvPr/>
          </p:nvCxnSpPr>
          <p:spPr>
            <a:xfrm>
              <a:off x="-27550" y="1710842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1" name="Google Shape;31;p2"/>
            <p:cNvCxnSpPr/>
            <p:nvPr/>
          </p:nvCxnSpPr>
          <p:spPr>
            <a:xfrm>
              <a:off x="-27550" y="1568732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2" name="Google Shape;32;p2"/>
            <p:cNvCxnSpPr/>
            <p:nvPr/>
          </p:nvCxnSpPr>
          <p:spPr>
            <a:xfrm>
              <a:off x="-27550" y="1426622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3" name="Google Shape;33;p2"/>
            <p:cNvCxnSpPr/>
            <p:nvPr/>
          </p:nvCxnSpPr>
          <p:spPr>
            <a:xfrm>
              <a:off x="-27550" y="128451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4" name="Google Shape;34;p2"/>
            <p:cNvCxnSpPr/>
            <p:nvPr/>
          </p:nvCxnSpPr>
          <p:spPr>
            <a:xfrm>
              <a:off x="-27550" y="114240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5" name="Google Shape;35;p2"/>
            <p:cNvCxnSpPr/>
            <p:nvPr/>
          </p:nvCxnSpPr>
          <p:spPr>
            <a:xfrm>
              <a:off x="-27550" y="4979365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6" name="Google Shape;36;p2"/>
            <p:cNvCxnSpPr/>
            <p:nvPr/>
          </p:nvCxnSpPr>
          <p:spPr>
            <a:xfrm>
              <a:off x="-27550" y="483725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7" name="Google Shape;37;p2"/>
            <p:cNvCxnSpPr/>
            <p:nvPr/>
          </p:nvCxnSpPr>
          <p:spPr>
            <a:xfrm>
              <a:off x="-27550" y="469514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8" name="Google Shape;38;p2"/>
            <p:cNvCxnSpPr/>
            <p:nvPr/>
          </p:nvCxnSpPr>
          <p:spPr>
            <a:xfrm>
              <a:off x="-27550" y="455303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9" name="Google Shape;39;p2"/>
            <p:cNvCxnSpPr/>
            <p:nvPr/>
          </p:nvCxnSpPr>
          <p:spPr>
            <a:xfrm>
              <a:off x="-27550" y="441092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0" name="Google Shape;40;p2"/>
            <p:cNvCxnSpPr/>
            <p:nvPr/>
          </p:nvCxnSpPr>
          <p:spPr>
            <a:xfrm>
              <a:off x="-27550" y="4268817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1" name="Google Shape;41;p2"/>
            <p:cNvCxnSpPr/>
            <p:nvPr/>
          </p:nvCxnSpPr>
          <p:spPr>
            <a:xfrm>
              <a:off x="-27550" y="4126707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2" name="Google Shape;42;p2"/>
            <p:cNvCxnSpPr/>
            <p:nvPr/>
          </p:nvCxnSpPr>
          <p:spPr>
            <a:xfrm>
              <a:off x="-27550" y="3984597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3" name="Google Shape;43;p2"/>
            <p:cNvCxnSpPr/>
            <p:nvPr/>
          </p:nvCxnSpPr>
          <p:spPr>
            <a:xfrm>
              <a:off x="-27550" y="384248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4" name="Google Shape;44;p2"/>
            <p:cNvCxnSpPr/>
            <p:nvPr/>
          </p:nvCxnSpPr>
          <p:spPr>
            <a:xfrm>
              <a:off x="-27550" y="370037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45" name="Google Shape;45;p2"/>
          <p:cNvGrpSpPr/>
          <p:nvPr/>
        </p:nvGrpSpPr>
        <p:grpSpPr>
          <a:xfrm>
            <a:off x="8214043" y="1774543"/>
            <a:ext cx="2057524" cy="2061784"/>
            <a:chOff x="1964350" y="765525"/>
            <a:chExt cx="386375" cy="387175"/>
          </a:xfrm>
        </p:grpSpPr>
        <p:sp>
          <p:nvSpPr>
            <p:cNvPr id="46" name="Google Shape;46;p2"/>
            <p:cNvSpPr/>
            <p:nvPr/>
          </p:nvSpPr>
          <p:spPr>
            <a:xfrm>
              <a:off x="1984200" y="953400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38" y="1"/>
                  </a:moveTo>
                  <a:cubicBezTo>
                    <a:pt x="115" y="1"/>
                    <a:pt x="94" y="9"/>
                    <a:pt x="78" y="16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0" y="230"/>
                    <a:pt x="202" y="217"/>
                  </a:cubicBezTo>
                  <a:cubicBezTo>
                    <a:pt x="235" y="195"/>
                    <a:pt x="257" y="150"/>
                    <a:pt x="257" y="106"/>
                  </a:cubicBezTo>
                  <a:cubicBezTo>
                    <a:pt x="246" y="83"/>
                    <a:pt x="246" y="72"/>
                    <a:pt x="235" y="61"/>
                  </a:cubicBezTo>
                  <a:cubicBezTo>
                    <a:pt x="224" y="28"/>
                    <a:pt x="190" y="16"/>
                    <a:pt x="168" y="5"/>
                  </a:cubicBezTo>
                  <a:cubicBezTo>
                    <a:pt x="158" y="2"/>
                    <a:pt x="148" y="1"/>
                    <a:pt x="1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1975825" y="909550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23" y="0"/>
                  </a:moveTo>
                  <a:cubicBezTo>
                    <a:pt x="104" y="0"/>
                    <a:pt x="85" y="5"/>
                    <a:pt x="67" y="16"/>
                  </a:cubicBezTo>
                  <a:cubicBezTo>
                    <a:pt x="56" y="27"/>
                    <a:pt x="45" y="27"/>
                    <a:pt x="45" y="27"/>
                  </a:cubicBezTo>
                  <a:cubicBezTo>
                    <a:pt x="45" y="39"/>
                    <a:pt x="45" y="39"/>
                    <a:pt x="33" y="39"/>
                  </a:cubicBezTo>
                  <a:cubicBezTo>
                    <a:pt x="33" y="39"/>
                    <a:pt x="33" y="49"/>
                    <a:pt x="23" y="49"/>
                  </a:cubicBezTo>
                  <a:lnTo>
                    <a:pt x="23" y="72"/>
                  </a:lnTo>
                  <a:lnTo>
                    <a:pt x="11" y="72"/>
                  </a:lnTo>
                  <a:lnTo>
                    <a:pt x="11" y="94"/>
                  </a:lnTo>
                  <a:cubicBezTo>
                    <a:pt x="0" y="116"/>
                    <a:pt x="11" y="150"/>
                    <a:pt x="23" y="183"/>
                  </a:cubicBezTo>
                  <a:cubicBezTo>
                    <a:pt x="43" y="219"/>
                    <a:pt x="82" y="236"/>
                    <a:pt x="119" y="236"/>
                  </a:cubicBezTo>
                  <a:cubicBezTo>
                    <a:pt x="141" y="236"/>
                    <a:pt x="162" y="230"/>
                    <a:pt x="179" y="217"/>
                  </a:cubicBezTo>
                  <a:lnTo>
                    <a:pt x="190" y="217"/>
                  </a:lnTo>
                  <a:cubicBezTo>
                    <a:pt x="246" y="183"/>
                    <a:pt x="257" y="116"/>
                    <a:pt x="224" y="61"/>
                  </a:cubicBezTo>
                  <a:cubicBezTo>
                    <a:pt x="201" y="23"/>
                    <a:pt x="162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1967700" y="919150"/>
              <a:ext cx="1450" cy="3675"/>
            </a:xfrm>
            <a:custGeom>
              <a:rect b="b" l="l" r="r" t="t"/>
              <a:pathLst>
                <a:path extrusionOk="0" h="147" w="58">
                  <a:moveTo>
                    <a:pt x="23" y="1"/>
                  </a:moveTo>
                  <a:lnTo>
                    <a:pt x="23" y="1"/>
                  </a:lnTo>
                  <a:cubicBezTo>
                    <a:pt x="12" y="45"/>
                    <a:pt x="12" y="90"/>
                    <a:pt x="1" y="146"/>
                  </a:cubicBezTo>
                  <a:cubicBezTo>
                    <a:pt x="35" y="112"/>
                    <a:pt x="57" y="45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1987550" y="92910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26" y="0"/>
                  </a:moveTo>
                  <a:cubicBezTo>
                    <a:pt x="106" y="0"/>
                    <a:pt x="85" y="6"/>
                    <a:pt x="68" y="17"/>
                  </a:cubicBezTo>
                  <a:cubicBezTo>
                    <a:pt x="11" y="50"/>
                    <a:pt x="1" y="128"/>
                    <a:pt x="34" y="184"/>
                  </a:cubicBezTo>
                  <a:cubicBezTo>
                    <a:pt x="34" y="184"/>
                    <a:pt x="45" y="195"/>
                    <a:pt x="45" y="206"/>
                  </a:cubicBezTo>
                  <a:cubicBezTo>
                    <a:pt x="56" y="206"/>
                    <a:pt x="56" y="206"/>
                    <a:pt x="68" y="218"/>
                  </a:cubicBezTo>
                  <a:lnTo>
                    <a:pt x="78" y="228"/>
                  </a:lnTo>
                  <a:lnTo>
                    <a:pt x="90" y="228"/>
                  </a:lnTo>
                  <a:cubicBezTo>
                    <a:pt x="90" y="228"/>
                    <a:pt x="101" y="228"/>
                    <a:pt x="101" y="240"/>
                  </a:cubicBezTo>
                  <a:cubicBezTo>
                    <a:pt x="135" y="240"/>
                    <a:pt x="168" y="240"/>
                    <a:pt x="190" y="218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1974400" y="937200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13" y="50"/>
                    <a:pt x="1" y="117"/>
                    <a:pt x="35" y="173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3" y="228"/>
                    <a:pt x="191" y="217"/>
                  </a:cubicBezTo>
                  <a:cubicBezTo>
                    <a:pt x="247" y="184"/>
                    <a:pt x="269" y="105"/>
                    <a:pt x="236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1964350" y="945150"/>
              <a:ext cx="3675" cy="5875"/>
            </a:xfrm>
            <a:custGeom>
              <a:rect b="b" l="l" r="r" t="t"/>
              <a:pathLst>
                <a:path extrusionOk="0" h="235" w="147">
                  <a:moveTo>
                    <a:pt x="12" y="0"/>
                  </a:moveTo>
                  <a:cubicBezTo>
                    <a:pt x="12" y="78"/>
                    <a:pt x="1" y="157"/>
                    <a:pt x="1" y="234"/>
                  </a:cubicBezTo>
                  <a:cubicBezTo>
                    <a:pt x="23" y="234"/>
                    <a:pt x="45" y="234"/>
                    <a:pt x="68" y="224"/>
                  </a:cubicBezTo>
                  <a:cubicBezTo>
                    <a:pt x="124" y="190"/>
                    <a:pt x="146" y="112"/>
                    <a:pt x="112" y="56"/>
                  </a:cubicBezTo>
                  <a:cubicBezTo>
                    <a:pt x="90" y="23"/>
                    <a:pt x="57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1971050" y="96142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44" y="1"/>
                  </a:moveTo>
                  <a:cubicBezTo>
                    <a:pt x="123" y="1"/>
                    <a:pt x="100" y="7"/>
                    <a:pt x="79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1"/>
                  </a:cubicBezTo>
                  <a:cubicBezTo>
                    <a:pt x="236" y="198"/>
                    <a:pt x="258" y="164"/>
                    <a:pt x="258" y="120"/>
                  </a:cubicBezTo>
                  <a:cubicBezTo>
                    <a:pt x="258" y="97"/>
                    <a:pt x="247" y="75"/>
                    <a:pt x="236" y="53"/>
                  </a:cubicBezTo>
                  <a:cubicBezTo>
                    <a:pt x="215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1994250" y="9700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8" y="20"/>
                  </a:cubicBezTo>
                  <a:cubicBezTo>
                    <a:pt x="23" y="54"/>
                    <a:pt x="1" y="121"/>
                    <a:pt x="45" y="176"/>
                  </a:cubicBezTo>
                  <a:cubicBezTo>
                    <a:pt x="68" y="214"/>
                    <a:pt x="106" y="237"/>
                    <a:pt x="146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7" y="188"/>
                    <a:pt x="269" y="109"/>
                    <a:pt x="235" y="54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1981125" y="9780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5" y="0"/>
                    <a:pt x="96" y="5"/>
                    <a:pt x="79" y="15"/>
                  </a:cubicBezTo>
                  <a:cubicBezTo>
                    <a:pt x="22" y="49"/>
                    <a:pt x="0" y="127"/>
                    <a:pt x="45" y="184"/>
                  </a:cubicBezTo>
                  <a:cubicBezTo>
                    <a:pt x="66" y="218"/>
                    <a:pt x="100" y="236"/>
                    <a:pt x="136" y="236"/>
                  </a:cubicBezTo>
                  <a:cubicBezTo>
                    <a:pt x="158" y="236"/>
                    <a:pt x="180" y="229"/>
                    <a:pt x="201" y="217"/>
                  </a:cubicBezTo>
                  <a:cubicBezTo>
                    <a:pt x="258" y="184"/>
                    <a:pt x="268" y="116"/>
                    <a:pt x="235" y="60"/>
                  </a:cubicBezTo>
                  <a:cubicBezTo>
                    <a:pt x="212" y="22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1968000" y="9860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0" y="129"/>
                    <a:pt x="33" y="173"/>
                  </a:cubicBezTo>
                  <a:cubicBezTo>
                    <a:pt x="64" y="211"/>
                    <a:pt x="105" y="234"/>
                    <a:pt x="145" y="234"/>
                  </a:cubicBezTo>
                  <a:cubicBezTo>
                    <a:pt x="164" y="234"/>
                    <a:pt x="184" y="229"/>
                    <a:pt x="201" y="218"/>
                  </a:cubicBezTo>
                  <a:cubicBezTo>
                    <a:pt x="257" y="184"/>
                    <a:pt x="269" y="106"/>
                    <a:pt x="235" y="62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2006250" y="989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7"/>
                    <a:pt x="35" y="184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0"/>
                  </a:cubicBezTo>
                  <a:cubicBezTo>
                    <a:pt x="213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1993125" y="997750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44" y="0"/>
                  </a:moveTo>
                  <a:cubicBezTo>
                    <a:pt x="123" y="0"/>
                    <a:pt x="100" y="6"/>
                    <a:pt x="79" y="19"/>
                  </a:cubicBezTo>
                  <a:cubicBezTo>
                    <a:pt x="23" y="52"/>
                    <a:pt x="1" y="119"/>
                    <a:pt x="34" y="176"/>
                  </a:cubicBezTo>
                  <a:cubicBezTo>
                    <a:pt x="57" y="213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6"/>
                    <a:pt x="269" y="109"/>
                    <a:pt x="235" y="52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1980000" y="10056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0" y="128"/>
                    <a:pt x="34" y="183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30"/>
                    <a:pt x="201" y="217"/>
                  </a:cubicBezTo>
                  <a:cubicBezTo>
                    <a:pt x="258" y="183"/>
                    <a:pt x="269" y="116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1972175" y="1014425"/>
              <a:ext cx="1150" cy="3075"/>
            </a:xfrm>
            <a:custGeom>
              <a:rect b="b" l="l" r="r" t="t"/>
              <a:pathLst>
                <a:path extrusionOk="0" h="123" w="46">
                  <a:moveTo>
                    <a:pt x="1" y="0"/>
                  </a:moveTo>
                  <a:lnTo>
                    <a:pt x="1" y="0"/>
                  </a:lnTo>
                  <a:cubicBezTo>
                    <a:pt x="12" y="45"/>
                    <a:pt x="23" y="78"/>
                    <a:pt x="34" y="123"/>
                  </a:cubicBezTo>
                  <a:cubicBezTo>
                    <a:pt x="45" y="90"/>
                    <a:pt x="45" y="56"/>
                    <a:pt x="23" y="23"/>
                  </a:cubicBezTo>
                  <a:cubicBezTo>
                    <a:pt x="23" y="11"/>
                    <a:pt x="12" y="11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2007925" y="962050"/>
              <a:ext cx="6475" cy="6025"/>
            </a:xfrm>
            <a:custGeom>
              <a:rect b="b" l="l" r="r" t="t"/>
              <a:pathLst>
                <a:path extrusionOk="0" h="241" w="259">
                  <a:moveTo>
                    <a:pt x="116" y="1"/>
                  </a:moveTo>
                  <a:cubicBezTo>
                    <a:pt x="95" y="1"/>
                    <a:pt x="75" y="6"/>
                    <a:pt x="57" y="17"/>
                  </a:cubicBezTo>
                  <a:lnTo>
                    <a:pt x="35" y="39"/>
                  </a:lnTo>
                  <a:lnTo>
                    <a:pt x="23" y="50"/>
                  </a:lnTo>
                  <a:lnTo>
                    <a:pt x="23" y="62"/>
                  </a:lnTo>
                  <a:cubicBezTo>
                    <a:pt x="12" y="62"/>
                    <a:pt x="12" y="62"/>
                    <a:pt x="12" y="72"/>
                  </a:cubicBezTo>
                  <a:lnTo>
                    <a:pt x="12" y="84"/>
                  </a:lnTo>
                  <a:cubicBezTo>
                    <a:pt x="1" y="84"/>
                    <a:pt x="1" y="95"/>
                    <a:pt x="1" y="95"/>
                  </a:cubicBezTo>
                  <a:lnTo>
                    <a:pt x="1" y="117"/>
                  </a:lnTo>
                  <a:lnTo>
                    <a:pt x="1" y="139"/>
                  </a:lnTo>
                  <a:cubicBezTo>
                    <a:pt x="1" y="151"/>
                    <a:pt x="12" y="162"/>
                    <a:pt x="23" y="184"/>
                  </a:cubicBezTo>
                  <a:cubicBezTo>
                    <a:pt x="35" y="196"/>
                    <a:pt x="35" y="207"/>
                    <a:pt x="45" y="207"/>
                  </a:cubicBezTo>
                  <a:lnTo>
                    <a:pt x="57" y="218"/>
                  </a:lnTo>
                  <a:cubicBezTo>
                    <a:pt x="68" y="229"/>
                    <a:pt x="79" y="229"/>
                    <a:pt x="79" y="229"/>
                  </a:cubicBezTo>
                  <a:lnTo>
                    <a:pt x="90" y="229"/>
                  </a:lnTo>
                  <a:cubicBezTo>
                    <a:pt x="102" y="240"/>
                    <a:pt x="102" y="240"/>
                    <a:pt x="112" y="240"/>
                  </a:cubicBezTo>
                  <a:lnTo>
                    <a:pt x="124" y="240"/>
                  </a:lnTo>
                  <a:cubicBezTo>
                    <a:pt x="135" y="240"/>
                    <a:pt x="135" y="240"/>
                    <a:pt x="135" y="229"/>
                  </a:cubicBezTo>
                  <a:lnTo>
                    <a:pt x="157" y="229"/>
                  </a:lnTo>
                  <a:cubicBezTo>
                    <a:pt x="157" y="229"/>
                    <a:pt x="169" y="229"/>
                    <a:pt x="180" y="218"/>
                  </a:cubicBezTo>
                  <a:cubicBezTo>
                    <a:pt x="236" y="184"/>
                    <a:pt x="258" y="117"/>
                    <a:pt x="224" y="62"/>
                  </a:cubicBezTo>
                  <a:cubicBezTo>
                    <a:pt x="202" y="24"/>
                    <a:pt x="158" y="1"/>
                    <a:pt x="1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2029725" y="997925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4" y="1"/>
                  </a:moveTo>
                  <a:cubicBezTo>
                    <a:pt x="101" y="1"/>
                    <a:pt x="79" y="12"/>
                    <a:pt x="57" y="23"/>
                  </a:cubicBezTo>
                  <a:cubicBezTo>
                    <a:pt x="57" y="23"/>
                    <a:pt x="45" y="35"/>
                    <a:pt x="34" y="35"/>
                  </a:cubicBezTo>
                  <a:cubicBezTo>
                    <a:pt x="34" y="45"/>
                    <a:pt x="23" y="57"/>
                    <a:pt x="12" y="68"/>
                  </a:cubicBezTo>
                  <a:cubicBezTo>
                    <a:pt x="12" y="79"/>
                    <a:pt x="12" y="90"/>
                    <a:pt x="0" y="90"/>
                  </a:cubicBezTo>
                  <a:cubicBezTo>
                    <a:pt x="0" y="124"/>
                    <a:pt x="0" y="157"/>
                    <a:pt x="23" y="179"/>
                  </a:cubicBezTo>
                  <a:cubicBezTo>
                    <a:pt x="34" y="202"/>
                    <a:pt x="45" y="213"/>
                    <a:pt x="67" y="224"/>
                  </a:cubicBezTo>
                  <a:cubicBezTo>
                    <a:pt x="79" y="224"/>
                    <a:pt x="79" y="236"/>
                    <a:pt x="90" y="236"/>
                  </a:cubicBezTo>
                  <a:lnTo>
                    <a:pt x="134" y="236"/>
                  </a:lnTo>
                  <a:cubicBezTo>
                    <a:pt x="157" y="236"/>
                    <a:pt x="168" y="224"/>
                    <a:pt x="179" y="224"/>
                  </a:cubicBezTo>
                  <a:cubicBezTo>
                    <a:pt x="235" y="191"/>
                    <a:pt x="258" y="112"/>
                    <a:pt x="224" y="57"/>
                  </a:cubicBezTo>
                  <a:cubicBezTo>
                    <a:pt x="201" y="23"/>
                    <a:pt x="168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2016300" y="1005925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26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3" y="50"/>
                    <a:pt x="1" y="128"/>
                    <a:pt x="35" y="184"/>
                  </a:cubicBezTo>
                  <a:cubicBezTo>
                    <a:pt x="46" y="206"/>
                    <a:pt x="80" y="229"/>
                    <a:pt x="102" y="229"/>
                  </a:cubicBezTo>
                  <a:cubicBezTo>
                    <a:pt x="116" y="233"/>
                    <a:pt x="129" y="236"/>
                    <a:pt x="142" y="236"/>
                  </a:cubicBezTo>
                  <a:cubicBezTo>
                    <a:pt x="161" y="236"/>
                    <a:pt x="178" y="230"/>
                    <a:pt x="191" y="217"/>
                  </a:cubicBezTo>
                  <a:cubicBezTo>
                    <a:pt x="247" y="184"/>
                    <a:pt x="269" y="117"/>
                    <a:pt x="236" y="61"/>
                  </a:cubicBezTo>
                  <a:cubicBezTo>
                    <a:pt x="213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2003200" y="101385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4" y="1"/>
                  </a:moveTo>
                  <a:cubicBezTo>
                    <a:pt x="112" y="1"/>
                    <a:pt x="90" y="12"/>
                    <a:pt x="67" y="23"/>
                  </a:cubicBezTo>
                  <a:cubicBezTo>
                    <a:pt x="11" y="56"/>
                    <a:pt x="0" y="123"/>
                    <a:pt x="33" y="180"/>
                  </a:cubicBezTo>
                  <a:cubicBezTo>
                    <a:pt x="33" y="190"/>
                    <a:pt x="33" y="202"/>
                    <a:pt x="45" y="202"/>
                  </a:cubicBezTo>
                  <a:cubicBezTo>
                    <a:pt x="64" y="228"/>
                    <a:pt x="95" y="239"/>
                    <a:pt x="127" y="239"/>
                  </a:cubicBezTo>
                  <a:cubicBezTo>
                    <a:pt x="149" y="239"/>
                    <a:pt x="171" y="234"/>
                    <a:pt x="190" y="224"/>
                  </a:cubicBezTo>
                  <a:cubicBezTo>
                    <a:pt x="246" y="190"/>
                    <a:pt x="268" y="113"/>
                    <a:pt x="234" y="56"/>
                  </a:cubicBezTo>
                  <a:cubicBezTo>
                    <a:pt x="212" y="23"/>
                    <a:pt x="167" y="12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1990050" y="1021925"/>
              <a:ext cx="6475" cy="5825"/>
            </a:xfrm>
            <a:custGeom>
              <a:rect b="b" l="l" r="r" t="t"/>
              <a:pathLst>
                <a:path extrusionOk="0" h="233" w="259">
                  <a:moveTo>
                    <a:pt x="135" y="0"/>
                  </a:moveTo>
                  <a:cubicBezTo>
                    <a:pt x="112" y="0"/>
                    <a:pt x="88" y="8"/>
                    <a:pt x="68" y="24"/>
                  </a:cubicBezTo>
                  <a:cubicBezTo>
                    <a:pt x="12" y="58"/>
                    <a:pt x="1" y="125"/>
                    <a:pt x="35" y="180"/>
                  </a:cubicBezTo>
                  <a:cubicBezTo>
                    <a:pt x="55" y="216"/>
                    <a:pt x="89" y="233"/>
                    <a:pt x="126" y="233"/>
                  </a:cubicBezTo>
                  <a:cubicBezTo>
                    <a:pt x="147" y="233"/>
                    <a:pt x="170" y="227"/>
                    <a:pt x="191" y="214"/>
                  </a:cubicBezTo>
                  <a:cubicBezTo>
                    <a:pt x="236" y="192"/>
                    <a:pt x="258" y="147"/>
                    <a:pt x="246" y="103"/>
                  </a:cubicBezTo>
                  <a:cubicBezTo>
                    <a:pt x="246" y="91"/>
                    <a:pt x="236" y="69"/>
                    <a:pt x="236" y="58"/>
                  </a:cubicBezTo>
                  <a:cubicBezTo>
                    <a:pt x="214" y="22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1978050" y="1029950"/>
              <a:ext cx="5050" cy="6000"/>
            </a:xfrm>
            <a:custGeom>
              <a:rect b="b" l="l" r="r" t="t"/>
              <a:pathLst>
                <a:path extrusionOk="0" h="240" w="202">
                  <a:moveTo>
                    <a:pt x="85" y="0"/>
                  </a:moveTo>
                  <a:cubicBezTo>
                    <a:pt x="64" y="0"/>
                    <a:pt x="46" y="8"/>
                    <a:pt x="23" y="16"/>
                  </a:cubicBezTo>
                  <a:cubicBezTo>
                    <a:pt x="11" y="27"/>
                    <a:pt x="11" y="27"/>
                    <a:pt x="1" y="27"/>
                  </a:cubicBezTo>
                  <a:lnTo>
                    <a:pt x="1" y="38"/>
                  </a:lnTo>
                  <a:cubicBezTo>
                    <a:pt x="11" y="72"/>
                    <a:pt x="23" y="117"/>
                    <a:pt x="34" y="150"/>
                  </a:cubicBezTo>
                  <a:cubicBezTo>
                    <a:pt x="45" y="172"/>
                    <a:pt x="68" y="206"/>
                    <a:pt x="78" y="229"/>
                  </a:cubicBezTo>
                  <a:lnTo>
                    <a:pt x="78" y="239"/>
                  </a:lnTo>
                  <a:cubicBezTo>
                    <a:pt x="90" y="239"/>
                    <a:pt x="90" y="239"/>
                    <a:pt x="90" y="229"/>
                  </a:cubicBezTo>
                  <a:lnTo>
                    <a:pt x="123" y="229"/>
                  </a:lnTo>
                  <a:cubicBezTo>
                    <a:pt x="123" y="229"/>
                    <a:pt x="135" y="229"/>
                    <a:pt x="145" y="217"/>
                  </a:cubicBezTo>
                  <a:cubicBezTo>
                    <a:pt x="168" y="206"/>
                    <a:pt x="179" y="184"/>
                    <a:pt x="190" y="161"/>
                  </a:cubicBezTo>
                  <a:lnTo>
                    <a:pt x="202" y="150"/>
                  </a:lnTo>
                  <a:cubicBezTo>
                    <a:pt x="202" y="117"/>
                    <a:pt x="202" y="83"/>
                    <a:pt x="190" y="60"/>
                  </a:cubicBezTo>
                  <a:cubicBezTo>
                    <a:pt x="168" y="27"/>
                    <a:pt x="145" y="16"/>
                    <a:pt x="112" y="5"/>
                  </a:cubicBezTo>
                  <a:cubicBezTo>
                    <a:pt x="102" y="2"/>
                    <a:pt x="93" y="0"/>
                    <a:pt x="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" name="Google Shape;66;p2"/>
            <p:cNvSpPr/>
            <p:nvPr/>
          </p:nvSpPr>
          <p:spPr>
            <a:xfrm>
              <a:off x="2039775" y="101457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19" y="1"/>
                  </a:moveTo>
                  <a:cubicBezTo>
                    <a:pt x="100" y="1"/>
                    <a:pt x="82" y="6"/>
                    <a:pt x="68" y="17"/>
                  </a:cubicBezTo>
                  <a:lnTo>
                    <a:pt x="57" y="17"/>
                  </a:lnTo>
                  <a:cubicBezTo>
                    <a:pt x="57" y="27"/>
                    <a:pt x="45" y="27"/>
                    <a:pt x="45" y="39"/>
                  </a:cubicBezTo>
                  <a:lnTo>
                    <a:pt x="35" y="39"/>
                  </a:lnTo>
                  <a:cubicBezTo>
                    <a:pt x="35" y="50"/>
                    <a:pt x="35" y="50"/>
                    <a:pt x="23" y="50"/>
                  </a:cubicBezTo>
                  <a:lnTo>
                    <a:pt x="23" y="72"/>
                  </a:lnTo>
                  <a:lnTo>
                    <a:pt x="12" y="72"/>
                  </a:lnTo>
                  <a:lnTo>
                    <a:pt x="12" y="94"/>
                  </a:lnTo>
                  <a:cubicBezTo>
                    <a:pt x="1" y="117"/>
                    <a:pt x="1" y="151"/>
                    <a:pt x="23" y="184"/>
                  </a:cubicBezTo>
                  <a:cubicBezTo>
                    <a:pt x="44" y="219"/>
                    <a:pt x="78" y="236"/>
                    <a:pt x="114" y="236"/>
                  </a:cubicBezTo>
                  <a:cubicBezTo>
                    <a:pt x="136" y="236"/>
                    <a:pt x="159" y="230"/>
                    <a:pt x="179" y="218"/>
                  </a:cubicBez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" name="Google Shape;67;p2"/>
            <p:cNvSpPr/>
            <p:nvPr/>
          </p:nvSpPr>
          <p:spPr>
            <a:xfrm>
              <a:off x="2026375" y="10226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8" y="0"/>
                  </a:moveTo>
                  <a:cubicBezTo>
                    <a:pt x="107" y="0"/>
                    <a:pt x="86" y="5"/>
                    <a:pt x="67" y="16"/>
                  </a:cubicBezTo>
                  <a:cubicBezTo>
                    <a:pt x="23" y="50"/>
                    <a:pt x="0" y="117"/>
                    <a:pt x="34" y="173"/>
                  </a:cubicBezTo>
                  <a:cubicBezTo>
                    <a:pt x="57" y="211"/>
                    <a:pt x="95" y="233"/>
                    <a:pt x="134" y="233"/>
                  </a:cubicBezTo>
                  <a:cubicBezTo>
                    <a:pt x="153" y="233"/>
                    <a:pt x="172" y="228"/>
                    <a:pt x="191" y="217"/>
                  </a:cubicBezTo>
                  <a:cubicBezTo>
                    <a:pt x="246" y="184"/>
                    <a:pt x="268" y="106"/>
                    <a:pt x="235" y="50"/>
                  </a:cubicBezTo>
                  <a:cubicBezTo>
                    <a:pt x="213" y="20"/>
                    <a:pt x="170" y="0"/>
                    <a:pt x="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2013250" y="103070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6" y="1"/>
                  </a:moveTo>
                  <a:cubicBezTo>
                    <a:pt x="112" y="1"/>
                    <a:pt x="88" y="7"/>
                    <a:pt x="68" y="20"/>
                  </a:cubicBezTo>
                  <a:cubicBezTo>
                    <a:pt x="11" y="53"/>
                    <a:pt x="0" y="120"/>
                    <a:pt x="34" y="176"/>
                  </a:cubicBezTo>
                  <a:cubicBezTo>
                    <a:pt x="55" y="211"/>
                    <a:pt x="89" y="228"/>
                    <a:pt x="125" y="228"/>
                  </a:cubicBezTo>
                  <a:cubicBezTo>
                    <a:pt x="147" y="228"/>
                    <a:pt x="169" y="222"/>
                    <a:pt x="190" y="209"/>
                  </a:cubicBezTo>
                  <a:cubicBezTo>
                    <a:pt x="246" y="176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" name="Google Shape;69;p2"/>
            <p:cNvSpPr/>
            <p:nvPr/>
          </p:nvSpPr>
          <p:spPr>
            <a:xfrm>
              <a:off x="2000100" y="10386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7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8"/>
                    <a:pt x="35" y="184"/>
                  </a:cubicBezTo>
                  <a:cubicBezTo>
                    <a:pt x="56" y="219"/>
                    <a:pt x="89" y="236"/>
                    <a:pt x="126" y="236"/>
                  </a:cubicBezTo>
                  <a:cubicBezTo>
                    <a:pt x="148" y="236"/>
                    <a:pt x="170" y="230"/>
                    <a:pt x="191" y="218"/>
                  </a:cubicBezTo>
                  <a:cubicBezTo>
                    <a:pt x="247" y="184"/>
                    <a:pt x="269" y="117"/>
                    <a:pt x="236" y="61"/>
                  </a:cubicBezTo>
                  <a:cubicBezTo>
                    <a:pt x="213" y="23"/>
                    <a:pt x="170" y="1"/>
                    <a:pt x="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" name="Google Shape;70;p2"/>
            <p:cNvSpPr/>
            <p:nvPr/>
          </p:nvSpPr>
          <p:spPr>
            <a:xfrm>
              <a:off x="1987250" y="104662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26" y="1"/>
                  </a:moveTo>
                  <a:cubicBezTo>
                    <a:pt x="102" y="1"/>
                    <a:pt x="78" y="7"/>
                    <a:pt x="57" y="19"/>
                  </a:cubicBezTo>
                  <a:cubicBezTo>
                    <a:pt x="46" y="19"/>
                    <a:pt x="46" y="31"/>
                    <a:pt x="35" y="31"/>
                  </a:cubicBezTo>
                  <a:lnTo>
                    <a:pt x="35" y="42"/>
                  </a:lnTo>
                  <a:lnTo>
                    <a:pt x="23" y="53"/>
                  </a:lnTo>
                  <a:cubicBezTo>
                    <a:pt x="13" y="64"/>
                    <a:pt x="13" y="76"/>
                    <a:pt x="13" y="86"/>
                  </a:cubicBezTo>
                  <a:cubicBezTo>
                    <a:pt x="13" y="98"/>
                    <a:pt x="1" y="109"/>
                    <a:pt x="1" y="109"/>
                  </a:cubicBezTo>
                  <a:lnTo>
                    <a:pt x="1" y="131"/>
                  </a:lnTo>
                  <a:cubicBezTo>
                    <a:pt x="13" y="153"/>
                    <a:pt x="13" y="165"/>
                    <a:pt x="23" y="176"/>
                  </a:cubicBezTo>
                  <a:cubicBezTo>
                    <a:pt x="46" y="214"/>
                    <a:pt x="84" y="236"/>
                    <a:pt x="124" y="236"/>
                  </a:cubicBezTo>
                  <a:cubicBezTo>
                    <a:pt x="143" y="236"/>
                    <a:pt x="162" y="231"/>
                    <a:pt x="180" y="220"/>
                  </a:cubicBezTo>
                  <a:cubicBezTo>
                    <a:pt x="236" y="187"/>
                    <a:pt x="258" y="109"/>
                    <a:pt x="224" y="53"/>
                  </a:cubicBezTo>
                  <a:cubicBezTo>
                    <a:pt x="204" y="18"/>
                    <a:pt x="165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" name="Google Shape;71;p2"/>
            <p:cNvSpPr/>
            <p:nvPr/>
          </p:nvSpPr>
          <p:spPr>
            <a:xfrm>
              <a:off x="2038400" y="1042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4" y="219"/>
                    <a:pt x="89" y="237"/>
                    <a:pt x="125" y="237"/>
                  </a:cubicBezTo>
                  <a:cubicBezTo>
                    <a:pt x="146" y="237"/>
                    <a:pt x="169" y="230"/>
                    <a:pt x="190" y="218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68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" name="Google Shape;72;p2"/>
            <p:cNvSpPr/>
            <p:nvPr/>
          </p:nvSpPr>
          <p:spPr>
            <a:xfrm>
              <a:off x="2025250" y="1050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3"/>
                    <a:pt x="1" y="120"/>
                    <a:pt x="34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4" y="237"/>
                    <a:pt x="173" y="232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" name="Google Shape;73;p2"/>
            <p:cNvSpPr/>
            <p:nvPr/>
          </p:nvSpPr>
          <p:spPr>
            <a:xfrm>
              <a:off x="2012125" y="10581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9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70" y="230"/>
                    <a:pt x="190" y="218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1999000" y="106625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26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2" y="50"/>
                    <a:pt x="0" y="128"/>
                    <a:pt x="34" y="173"/>
                  </a:cubicBezTo>
                  <a:lnTo>
                    <a:pt x="34" y="184"/>
                  </a:lnTo>
                  <a:lnTo>
                    <a:pt x="56" y="207"/>
                  </a:lnTo>
                  <a:lnTo>
                    <a:pt x="67" y="217"/>
                  </a:lnTo>
                  <a:cubicBezTo>
                    <a:pt x="79" y="217"/>
                    <a:pt x="90" y="229"/>
                    <a:pt x="90" y="229"/>
                  </a:cubicBezTo>
                  <a:lnTo>
                    <a:pt x="101" y="229"/>
                  </a:lnTo>
                  <a:cubicBezTo>
                    <a:pt x="112" y="229"/>
                    <a:pt x="112" y="229"/>
                    <a:pt x="124" y="240"/>
                  </a:cubicBezTo>
                  <a:lnTo>
                    <a:pt x="134" y="229"/>
                  </a:lnTo>
                  <a:lnTo>
                    <a:pt x="168" y="229"/>
                  </a:lnTo>
                  <a:cubicBezTo>
                    <a:pt x="168" y="229"/>
                    <a:pt x="179" y="217"/>
                    <a:pt x="191" y="217"/>
                  </a:cubicBezTo>
                  <a:cubicBezTo>
                    <a:pt x="246" y="184"/>
                    <a:pt x="268" y="106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2048150" y="1058475"/>
              <a:ext cx="6475" cy="5875"/>
            </a:xfrm>
            <a:custGeom>
              <a:rect b="b" l="l" r="r" t="t"/>
              <a:pathLst>
                <a:path extrusionOk="0" h="235" w="259">
                  <a:moveTo>
                    <a:pt x="143" y="1"/>
                  </a:moveTo>
                  <a:cubicBezTo>
                    <a:pt x="137" y="1"/>
                    <a:pt x="130" y="2"/>
                    <a:pt x="124" y="4"/>
                  </a:cubicBezTo>
                  <a:cubicBezTo>
                    <a:pt x="102" y="4"/>
                    <a:pt x="90" y="15"/>
                    <a:pt x="79" y="15"/>
                  </a:cubicBezTo>
                  <a:cubicBezTo>
                    <a:pt x="23" y="48"/>
                    <a:pt x="1" y="126"/>
                    <a:pt x="35" y="183"/>
                  </a:cubicBezTo>
                  <a:cubicBezTo>
                    <a:pt x="55" y="217"/>
                    <a:pt x="94" y="235"/>
                    <a:pt x="133" y="235"/>
                  </a:cubicBezTo>
                  <a:cubicBezTo>
                    <a:pt x="157" y="235"/>
                    <a:pt x="181" y="228"/>
                    <a:pt x="202" y="216"/>
                  </a:cubicBezTo>
                  <a:cubicBezTo>
                    <a:pt x="224" y="205"/>
                    <a:pt x="247" y="171"/>
                    <a:pt x="247" y="149"/>
                  </a:cubicBezTo>
                  <a:cubicBezTo>
                    <a:pt x="258" y="116"/>
                    <a:pt x="258" y="82"/>
                    <a:pt x="236" y="59"/>
                  </a:cubicBezTo>
                  <a:cubicBezTo>
                    <a:pt x="236" y="48"/>
                    <a:pt x="224" y="48"/>
                    <a:pt x="224" y="37"/>
                  </a:cubicBezTo>
                  <a:cubicBezTo>
                    <a:pt x="197" y="19"/>
                    <a:pt x="170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2035050" y="1066575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45" y="1"/>
                  </a:moveTo>
                  <a:cubicBezTo>
                    <a:pt x="137" y="1"/>
                    <a:pt x="130" y="2"/>
                    <a:pt x="123" y="3"/>
                  </a:cubicBezTo>
                  <a:cubicBezTo>
                    <a:pt x="100" y="3"/>
                    <a:pt x="89" y="3"/>
                    <a:pt x="78" y="15"/>
                  </a:cubicBezTo>
                  <a:cubicBezTo>
                    <a:pt x="22" y="48"/>
                    <a:pt x="0" y="115"/>
                    <a:pt x="33" y="171"/>
                  </a:cubicBezTo>
                  <a:cubicBezTo>
                    <a:pt x="56" y="209"/>
                    <a:pt x="100" y="232"/>
                    <a:pt x="143" y="232"/>
                  </a:cubicBezTo>
                  <a:cubicBezTo>
                    <a:pt x="163" y="232"/>
                    <a:pt x="183" y="227"/>
                    <a:pt x="201" y="216"/>
                  </a:cubicBezTo>
                  <a:cubicBezTo>
                    <a:pt x="212" y="204"/>
                    <a:pt x="234" y="182"/>
                    <a:pt x="246" y="160"/>
                  </a:cubicBezTo>
                  <a:lnTo>
                    <a:pt x="246" y="137"/>
                  </a:lnTo>
                  <a:cubicBezTo>
                    <a:pt x="257" y="115"/>
                    <a:pt x="257" y="93"/>
                    <a:pt x="246" y="70"/>
                  </a:cubicBezTo>
                  <a:lnTo>
                    <a:pt x="234" y="60"/>
                  </a:lnTo>
                  <a:cubicBezTo>
                    <a:pt x="216" y="22"/>
                    <a:pt x="181" y="1"/>
                    <a:pt x="1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2022200" y="1074475"/>
              <a:ext cx="6425" cy="5900"/>
            </a:xfrm>
            <a:custGeom>
              <a:rect b="b" l="l" r="r" t="t"/>
              <a:pathLst>
                <a:path extrusionOk="0" h="236" w="257">
                  <a:moveTo>
                    <a:pt x="112" y="0"/>
                  </a:moveTo>
                  <a:cubicBezTo>
                    <a:pt x="89" y="0"/>
                    <a:pt x="78" y="12"/>
                    <a:pt x="67" y="23"/>
                  </a:cubicBezTo>
                  <a:cubicBezTo>
                    <a:pt x="22" y="45"/>
                    <a:pt x="0" y="90"/>
                    <a:pt x="11" y="134"/>
                  </a:cubicBezTo>
                  <a:cubicBezTo>
                    <a:pt x="11" y="146"/>
                    <a:pt x="11" y="168"/>
                    <a:pt x="22" y="179"/>
                  </a:cubicBezTo>
                  <a:cubicBezTo>
                    <a:pt x="33" y="201"/>
                    <a:pt x="55" y="213"/>
                    <a:pt x="78" y="224"/>
                  </a:cubicBezTo>
                  <a:cubicBezTo>
                    <a:pt x="89" y="235"/>
                    <a:pt x="100" y="235"/>
                    <a:pt x="123" y="235"/>
                  </a:cubicBezTo>
                  <a:cubicBezTo>
                    <a:pt x="145" y="235"/>
                    <a:pt x="167" y="235"/>
                    <a:pt x="190" y="224"/>
                  </a:cubicBezTo>
                  <a:cubicBezTo>
                    <a:pt x="190" y="213"/>
                    <a:pt x="201" y="213"/>
                    <a:pt x="201" y="201"/>
                  </a:cubicBezTo>
                  <a:cubicBezTo>
                    <a:pt x="246" y="168"/>
                    <a:pt x="257" y="101"/>
                    <a:pt x="224" y="57"/>
                  </a:cubicBezTo>
                  <a:cubicBezTo>
                    <a:pt x="224" y="45"/>
                    <a:pt x="212" y="45"/>
                    <a:pt x="212" y="34"/>
                  </a:cubicBezTo>
                  <a:cubicBezTo>
                    <a:pt x="201" y="23"/>
                    <a:pt x="190" y="23"/>
                    <a:pt x="167" y="12"/>
                  </a:cubicBezTo>
                  <a:cubicBezTo>
                    <a:pt x="156" y="0"/>
                    <a:pt x="134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2009600" y="1082450"/>
              <a:ext cx="5625" cy="5750"/>
            </a:xfrm>
            <a:custGeom>
              <a:rect b="b" l="l" r="r" t="t"/>
              <a:pathLst>
                <a:path extrusionOk="0" h="230" w="225">
                  <a:moveTo>
                    <a:pt x="101" y="1"/>
                  </a:moveTo>
                  <a:cubicBezTo>
                    <a:pt x="82" y="1"/>
                    <a:pt x="63" y="6"/>
                    <a:pt x="45" y="16"/>
                  </a:cubicBezTo>
                  <a:cubicBezTo>
                    <a:pt x="23" y="28"/>
                    <a:pt x="12" y="50"/>
                    <a:pt x="1" y="61"/>
                  </a:cubicBezTo>
                  <a:cubicBezTo>
                    <a:pt x="23" y="83"/>
                    <a:pt x="45" y="117"/>
                    <a:pt x="68" y="140"/>
                  </a:cubicBezTo>
                  <a:cubicBezTo>
                    <a:pt x="90" y="173"/>
                    <a:pt x="124" y="195"/>
                    <a:pt x="146" y="229"/>
                  </a:cubicBezTo>
                  <a:cubicBezTo>
                    <a:pt x="146" y="229"/>
                    <a:pt x="157" y="229"/>
                    <a:pt x="157" y="218"/>
                  </a:cubicBezTo>
                  <a:lnTo>
                    <a:pt x="169" y="218"/>
                  </a:lnTo>
                  <a:cubicBezTo>
                    <a:pt x="202" y="195"/>
                    <a:pt x="224" y="151"/>
                    <a:pt x="214" y="106"/>
                  </a:cubicBezTo>
                  <a:cubicBezTo>
                    <a:pt x="214" y="83"/>
                    <a:pt x="214" y="73"/>
                    <a:pt x="202" y="61"/>
                  </a:cubicBezTo>
                  <a:cubicBezTo>
                    <a:pt x="179" y="23"/>
                    <a:pt x="141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2058225" y="10752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0"/>
                  </a:moveTo>
                  <a:cubicBezTo>
                    <a:pt x="115" y="0"/>
                    <a:pt x="96" y="5"/>
                    <a:pt x="79" y="16"/>
                  </a:cubicBezTo>
                  <a:cubicBezTo>
                    <a:pt x="22" y="50"/>
                    <a:pt x="0" y="128"/>
                    <a:pt x="34" y="172"/>
                  </a:cubicBezTo>
                  <a:cubicBezTo>
                    <a:pt x="56" y="211"/>
                    <a:pt x="100" y="233"/>
                    <a:pt x="143" y="233"/>
                  </a:cubicBezTo>
                  <a:cubicBezTo>
                    <a:pt x="163" y="233"/>
                    <a:pt x="183" y="228"/>
                    <a:pt x="201" y="217"/>
                  </a:cubicBezTo>
                  <a:cubicBezTo>
                    <a:pt x="257" y="184"/>
                    <a:pt x="268" y="117"/>
                    <a:pt x="235" y="61"/>
                  </a:cubicBezTo>
                  <a:cubicBezTo>
                    <a:pt x="212" y="23"/>
                    <a:pt x="173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2045100" y="1083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2"/>
                    <a:pt x="0" y="120"/>
                    <a:pt x="33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1"/>
                  </a:cubicBezTo>
                  <a:cubicBezTo>
                    <a:pt x="257" y="187"/>
                    <a:pt x="268" y="109"/>
                    <a:pt x="234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2031950" y="10911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8"/>
                    <a:pt x="35" y="183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3"/>
                    <a:pt x="269" y="116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" name="Google Shape;82;p2"/>
            <p:cNvSpPr/>
            <p:nvPr/>
          </p:nvSpPr>
          <p:spPr>
            <a:xfrm>
              <a:off x="2070225" y="10947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" name="Google Shape;83;p2"/>
            <p:cNvSpPr/>
            <p:nvPr/>
          </p:nvSpPr>
          <p:spPr>
            <a:xfrm>
              <a:off x="2057100" y="1102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0" y="236"/>
                    <a:pt x="144" y="236"/>
                  </a:cubicBezTo>
                  <a:cubicBezTo>
                    <a:pt x="164" y="236"/>
                    <a:pt x="184" y="231"/>
                    <a:pt x="201" y="221"/>
                  </a:cubicBezTo>
                  <a:cubicBezTo>
                    <a:pt x="258" y="187"/>
                    <a:pt x="268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" name="Google Shape;84;p2"/>
            <p:cNvSpPr/>
            <p:nvPr/>
          </p:nvSpPr>
          <p:spPr>
            <a:xfrm>
              <a:off x="2043975" y="1110875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7" y="228"/>
                    <a:pt x="181" y="222"/>
                    <a:pt x="202" y="210"/>
                  </a:cubicBezTo>
                  <a:cubicBezTo>
                    <a:pt x="257" y="176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" name="Google Shape;85;p2"/>
            <p:cNvSpPr/>
            <p:nvPr/>
          </p:nvSpPr>
          <p:spPr>
            <a:xfrm>
              <a:off x="2080300" y="1111150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1"/>
                  </a:moveTo>
                  <a:cubicBezTo>
                    <a:pt x="110" y="1"/>
                    <a:pt x="88" y="7"/>
                    <a:pt x="67" y="20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6" y="221"/>
                    <a:pt x="100" y="232"/>
                    <a:pt x="145" y="232"/>
                  </a:cubicBezTo>
                  <a:cubicBezTo>
                    <a:pt x="157" y="232"/>
                    <a:pt x="157" y="232"/>
                    <a:pt x="167" y="221"/>
                  </a:cubicBezTo>
                  <a:cubicBezTo>
                    <a:pt x="179" y="221"/>
                    <a:pt x="179" y="221"/>
                    <a:pt x="190" y="209"/>
                  </a:cubicBezTo>
                  <a:cubicBezTo>
                    <a:pt x="246" y="176"/>
                    <a:pt x="257" y="109"/>
                    <a:pt x="224" y="53"/>
                  </a:cubicBezTo>
                  <a:cubicBezTo>
                    <a:pt x="202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" name="Google Shape;86;p2"/>
            <p:cNvSpPr/>
            <p:nvPr/>
          </p:nvSpPr>
          <p:spPr>
            <a:xfrm>
              <a:off x="2067450" y="1119075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15" y="0"/>
                  </a:moveTo>
                  <a:cubicBezTo>
                    <a:pt x="103" y="0"/>
                    <a:pt x="90" y="2"/>
                    <a:pt x="78" y="4"/>
                  </a:cubicBezTo>
                  <a:cubicBezTo>
                    <a:pt x="67" y="4"/>
                    <a:pt x="67" y="16"/>
                    <a:pt x="56" y="16"/>
                  </a:cubicBezTo>
                  <a:lnTo>
                    <a:pt x="23" y="49"/>
                  </a:lnTo>
                  <a:cubicBezTo>
                    <a:pt x="0" y="71"/>
                    <a:pt x="0" y="105"/>
                    <a:pt x="0" y="138"/>
                  </a:cubicBezTo>
                  <a:cubicBezTo>
                    <a:pt x="0" y="150"/>
                    <a:pt x="11" y="160"/>
                    <a:pt x="23" y="183"/>
                  </a:cubicBezTo>
                  <a:cubicBezTo>
                    <a:pt x="23" y="183"/>
                    <a:pt x="23" y="194"/>
                    <a:pt x="33" y="194"/>
                  </a:cubicBezTo>
                  <a:cubicBezTo>
                    <a:pt x="50" y="219"/>
                    <a:pt x="79" y="232"/>
                    <a:pt x="107" y="232"/>
                  </a:cubicBezTo>
                  <a:cubicBezTo>
                    <a:pt x="116" y="232"/>
                    <a:pt x="126" y="230"/>
                    <a:pt x="134" y="228"/>
                  </a:cubicBezTo>
                  <a:cubicBezTo>
                    <a:pt x="145" y="228"/>
                    <a:pt x="167" y="228"/>
                    <a:pt x="179" y="217"/>
                  </a:cubicBezTo>
                  <a:cubicBezTo>
                    <a:pt x="234" y="183"/>
                    <a:pt x="246" y="116"/>
                    <a:pt x="212" y="60"/>
                  </a:cubicBezTo>
                  <a:cubicBezTo>
                    <a:pt x="195" y="17"/>
                    <a:pt x="157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2090350" y="1127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1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29"/>
                    <a:pt x="190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8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" name="Google Shape;88;p2"/>
            <p:cNvSpPr/>
            <p:nvPr/>
          </p:nvSpPr>
          <p:spPr>
            <a:xfrm>
              <a:off x="2078875" y="1135750"/>
              <a:ext cx="4500" cy="2425"/>
            </a:xfrm>
            <a:custGeom>
              <a:rect b="b" l="l" r="r" t="t"/>
              <a:pathLst>
                <a:path extrusionOk="0" h="97" w="180">
                  <a:moveTo>
                    <a:pt x="70" y="0"/>
                  </a:moveTo>
                  <a:cubicBezTo>
                    <a:pt x="46" y="0"/>
                    <a:pt x="22" y="6"/>
                    <a:pt x="1" y="19"/>
                  </a:cubicBezTo>
                  <a:cubicBezTo>
                    <a:pt x="57" y="52"/>
                    <a:pt x="124" y="75"/>
                    <a:pt x="180" y="97"/>
                  </a:cubicBezTo>
                  <a:cubicBezTo>
                    <a:pt x="180" y="86"/>
                    <a:pt x="180" y="75"/>
                    <a:pt x="169" y="52"/>
                  </a:cubicBezTo>
                  <a:cubicBezTo>
                    <a:pt x="148" y="18"/>
                    <a:pt x="109" y="0"/>
                    <a:pt x="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" name="Google Shape;89;p2"/>
            <p:cNvSpPr/>
            <p:nvPr/>
          </p:nvSpPr>
          <p:spPr>
            <a:xfrm>
              <a:off x="2004875" y="86887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12" y="0"/>
                  </a:moveTo>
                  <a:cubicBezTo>
                    <a:pt x="112" y="0"/>
                    <a:pt x="100" y="12"/>
                    <a:pt x="90" y="12"/>
                  </a:cubicBezTo>
                  <a:cubicBezTo>
                    <a:pt x="90" y="12"/>
                    <a:pt x="78" y="12"/>
                    <a:pt x="67" y="23"/>
                  </a:cubicBezTo>
                  <a:cubicBezTo>
                    <a:pt x="23" y="45"/>
                    <a:pt x="0" y="112"/>
                    <a:pt x="23" y="157"/>
                  </a:cubicBezTo>
                  <a:cubicBezTo>
                    <a:pt x="23" y="168"/>
                    <a:pt x="33" y="168"/>
                    <a:pt x="33" y="179"/>
                  </a:cubicBezTo>
                  <a:cubicBezTo>
                    <a:pt x="56" y="217"/>
                    <a:pt x="95" y="240"/>
                    <a:pt x="134" y="240"/>
                  </a:cubicBezTo>
                  <a:cubicBezTo>
                    <a:pt x="153" y="240"/>
                    <a:pt x="172" y="235"/>
                    <a:pt x="190" y="224"/>
                  </a:cubicBezTo>
                  <a:cubicBezTo>
                    <a:pt x="234" y="191"/>
                    <a:pt x="257" y="146"/>
                    <a:pt x="246" y="101"/>
                  </a:cubicBezTo>
                  <a:cubicBezTo>
                    <a:pt x="246" y="90"/>
                    <a:pt x="246" y="67"/>
                    <a:pt x="234" y="57"/>
                  </a:cubicBezTo>
                  <a:cubicBezTo>
                    <a:pt x="212" y="12"/>
                    <a:pt x="157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" name="Google Shape;90;p2"/>
            <p:cNvSpPr/>
            <p:nvPr/>
          </p:nvSpPr>
          <p:spPr>
            <a:xfrm>
              <a:off x="1992025" y="876875"/>
              <a:ext cx="6425" cy="5900"/>
            </a:xfrm>
            <a:custGeom>
              <a:rect b="b" l="l" r="r" t="t"/>
              <a:pathLst>
                <a:path extrusionOk="0" h="236" w="257">
                  <a:moveTo>
                    <a:pt x="114" y="0"/>
                  </a:moveTo>
                  <a:cubicBezTo>
                    <a:pt x="94" y="0"/>
                    <a:pt x="74" y="5"/>
                    <a:pt x="56" y="16"/>
                  </a:cubicBezTo>
                  <a:cubicBezTo>
                    <a:pt x="56" y="27"/>
                    <a:pt x="45" y="27"/>
                    <a:pt x="45" y="38"/>
                  </a:cubicBezTo>
                  <a:cubicBezTo>
                    <a:pt x="23" y="50"/>
                    <a:pt x="0" y="83"/>
                    <a:pt x="0" y="117"/>
                  </a:cubicBezTo>
                  <a:cubicBezTo>
                    <a:pt x="0" y="139"/>
                    <a:pt x="11" y="161"/>
                    <a:pt x="23" y="184"/>
                  </a:cubicBezTo>
                  <a:lnTo>
                    <a:pt x="56" y="217"/>
                  </a:lnTo>
                  <a:cubicBezTo>
                    <a:pt x="56" y="217"/>
                    <a:pt x="67" y="217"/>
                    <a:pt x="67" y="228"/>
                  </a:cubicBezTo>
                  <a:cubicBezTo>
                    <a:pt x="86" y="233"/>
                    <a:pt x="102" y="235"/>
                    <a:pt x="117" y="235"/>
                  </a:cubicBezTo>
                  <a:cubicBezTo>
                    <a:pt x="139" y="235"/>
                    <a:pt x="159" y="230"/>
                    <a:pt x="179" y="217"/>
                  </a:cubicBezTo>
                  <a:cubicBezTo>
                    <a:pt x="234" y="184"/>
                    <a:pt x="257" y="117"/>
                    <a:pt x="224" y="60"/>
                  </a:cubicBezTo>
                  <a:cubicBezTo>
                    <a:pt x="201" y="23"/>
                    <a:pt x="157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" name="Google Shape;91;p2"/>
            <p:cNvSpPr/>
            <p:nvPr/>
          </p:nvSpPr>
          <p:spPr>
            <a:xfrm>
              <a:off x="1978600" y="8848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3" y="0"/>
                  </a:moveTo>
                  <a:cubicBezTo>
                    <a:pt x="112" y="0"/>
                    <a:pt x="90" y="7"/>
                    <a:pt x="68" y="20"/>
                  </a:cubicBezTo>
                  <a:cubicBezTo>
                    <a:pt x="23" y="42"/>
                    <a:pt x="1" y="109"/>
                    <a:pt x="23" y="154"/>
                  </a:cubicBezTo>
                  <a:cubicBezTo>
                    <a:pt x="23" y="165"/>
                    <a:pt x="34" y="176"/>
                    <a:pt x="34" y="176"/>
                  </a:cubicBezTo>
                  <a:cubicBezTo>
                    <a:pt x="57" y="214"/>
                    <a:pt x="96" y="237"/>
                    <a:pt x="135" y="237"/>
                  </a:cubicBezTo>
                  <a:cubicBezTo>
                    <a:pt x="154" y="237"/>
                    <a:pt x="173" y="232"/>
                    <a:pt x="190" y="221"/>
                  </a:cubicBezTo>
                  <a:cubicBezTo>
                    <a:pt x="247" y="187"/>
                    <a:pt x="269" y="109"/>
                    <a:pt x="235" y="53"/>
                  </a:cubicBezTo>
                  <a:cubicBezTo>
                    <a:pt x="224" y="53"/>
                    <a:pt x="224" y="42"/>
                    <a:pt x="224" y="42"/>
                  </a:cubicBezTo>
                  <a:cubicBezTo>
                    <a:pt x="197" y="15"/>
                    <a:pt x="166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" name="Google Shape;92;p2"/>
            <p:cNvSpPr/>
            <p:nvPr/>
          </p:nvSpPr>
          <p:spPr>
            <a:xfrm>
              <a:off x="2018275" y="860950"/>
              <a:ext cx="6175" cy="5700"/>
            </a:xfrm>
            <a:custGeom>
              <a:rect b="b" l="l" r="r" t="t"/>
              <a:pathLst>
                <a:path extrusionOk="0" h="228" w="247">
                  <a:moveTo>
                    <a:pt x="115" y="0"/>
                  </a:moveTo>
                  <a:cubicBezTo>
                    <a:pt x="95" y="0"/>
                    <a:pt x="74" y="5"/>
                    <a:pt x="56" y="16"/>
                  </a:cubicBezTo>
                  <a:cubicBezTo>
                    <a:pt x="56" y="27"/>
                    <a:pt x="45" y="27"/>
                    <a:pt x="34" y="38"/>
                  </a:cubicBezTo>
                  <a:lnTo>
                    <a:pt x="34" y="49"/>
                  </a:lnTo>
                  <a:cubicBezTo>
                    <a:pt x="23" y="49"/>
                    <a:pt x="23" y="49"/>
                    <a:pt x="23" y="61"/>
                  </a:cubicBezTo>
                  <a:cubicBezTo>
                    <a:pt x="11" y="61"/>
                    <a:pt x="11" y="72"/>
                    <a:pt x="11" y="83"/>
                  </a:cubicBezTo>
                  <a:lnTo>
                    <a:pt x="11" y="94"/>
                  </a:lnTo>
                  <a:cubicBezTo>
                    <a:pt x="11" y="94"/>
                    <a:pt x="11" y="105"/>
                    <a:pt x="1" y="105"/>
                  </a:cubicBezTo>
                  <a:lnTo>
                    <a:pt x="1" y="116"/>
                  </a:lnTo>
                  <a:lnTo>
                    <a:pt x="1" y="139"/>
                  </a:lnTo>
                  <a:cubicBezTo>
                    <a:pt x="11" y="150"/>
                    <a:pt x="11" y="161"/>
                    <a:pt x="23" y="173"/>
                  </a:cubicBezTo>
                  <a:cubicBezTo>
                    <a:pt x="23" y="183"/>
                    <a:pt x="34" y="195"/>
                    <a:pt x="34" y="195"/>
                  </a:cubicBezTo>
                  <a:cubicBezTo>
                    <a:pt x="45" y="206"/>
                    <a:pt x="45" y="206"/>
                    <a:pt x="56" y="206"/>
                  </a:cubicBezTo>
                  <a:lnTo>
                    <a:pt x="56" y="217"/>
                  </a:lnTo>
                  <a:cubicBezTo>
                    <a:pt x="56" y="217"/>
                    <a:pt x="68" y="217"/>
                    <a:pt x="68" y="228"/>
                  </a:cubicBezTo>
                  <a:lnTo>
                    <a:pt x="135" y="228"/>
                  </a:lnTo>
                  <a:cubicBezTo>
                    <a:pt x="157" y="228"/>
                    <a:pt x="168" y="228"/>
                    <a:pt x="179" y="217"/>
                  </a:cubicBezTo>
                  <a:cubicBezTo>
                    <a:pt x="202" y="206"/>
                    <a:pt x="224" y="183"/>
                    <a:pt x="224" y="161"/>
                  </a:cubicBezTo>
                  <a:cubicBezTo>
                    <a:pt x="246" y="128"/>
                    <a:pt x="246" y="94"/>
                    <a:pt x="224" y="61"/>
                  </a:cubicBezTo>
                  <a:cubicBezTo>
                    <a:pt x="201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" name="Google Shape;93;p2"/>
            <p:cNvSpPr/>
            <p:nvPr/>
          </p:nvSpPr>
          <p:spPr>
            <a:xfrm>
              <a:off x="2008500" y="8446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5" y="1"/>
                  </a:moveTo>
                  <a:cubicBezTo>
                    <a:pt x="101" y="1"/>
                    <a:pt x="77" y="7"/>
                    <a:pt x="56" y="20"/>
                  </a:cubicBezTo>
                  <a:cubicBezTo>
                    <a:pt x="45" y="20"/>
                    <a:pt x="45" y="31"/>
                    <a:pt x="34" y="31"/>
                  </a:cubicBezTo>
                  <a:lnTo>
                    <a:pt x="34" y="42"/>
                  </a:lnTo>
                  <a:cubicBezTo>
                    <a:pt x="22" y="42"/>
                    <a:pt x="22" y="53"/>
                    <a:pt x="22" y="53"/>
                  </a:cubicBezTo>
                  <a:lnTo>
                    <a:pt x="12" y="65"/>
                  </a:lnTo>
                  <a:lnTo>
                    <a:pt x="12" y="75"/>
                  </a:lnTo>
                  <a:lnTo>
                    <a:pt x="0" y="87"/>
                  </a:lnTo>
                  <a:cubicBezTo>
                    <a:pt x="0" y="120"/>
                    <a:pt x="0" y="154"/>
                    <a:pt x="12" y="176"/>
                  </a:cubicBezTo>
                  <a:lnTo>
                    <a:pt x="22" y="187"/>
                  </a:lnTo>
                  <a:lnTo>
                    <a:pt x="45" y="210"/>
                  </a:lnTo>
                  <a:cubicBezTo>
                    <a:pt x="45" y="210"/>
                    <a:pt x="56" y="210"/>
                    <a:pt x="56" y="221"/>
                  </a:cubicBezTo>
                  <a:cubicBezTo>
                    <a:pt x="67" y="221"/>
                    <a:pt x="79" y="221"/>
                    <a:pt x="79" y="232"/>
                  </a:cubicBezTo>
                  <a:lnTo>
                    <a:pt x="157" y="232"/>
                  </a:lnTo>
                  <a:cubicBezTo>
                    <a:pt x="168" y="232"/>
                    <a:pt x="168" y="221"/>
                    <a:pt x="179" y="221"/>
                  </a:cubicBezTo>
                  <a:cubicBezTo>
                    <a:pt x="235" y="187"/>
                    <a:pt x="258" y="109"/>
                    <a:pt x="224" y="53"/>
                  </a:cubicBezTo>
                  <a:cubicBezTo>
                    <a:pt x="203" y="18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" name="Google Shape;94;p2"/>
            <p:cNvSpPr/>
            <p:nvPr/>
          </p:nvSpPr>
          <p:spPr>
            <a:xfrm>
              <a:off x="1994825" y="8525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2" y="62"/>
                    <a:pt x="0" y="129"/>
                    <a:pt x="33" y="184"/>
                  </a:cubicBezTo>
                  <a:cubicBezTo>
                    <a:pt x="61" y="219"/>
                    <a:pt x="98" y="237"/>
                    <a:pt x="135" y="237"/>
                  </a:cubicBezTo>
                  <a:cubicBezTo>
                    <a:pt x="157" y="237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2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" name="Google Shape;95;p2"/>
            <p:cNvSpPr/>
            <p:nvPr/>
          </p:nvSpPr>
          <p:spPr>
            <a:xfrm>
              <a:off x="2037275" y="921475"/>
              <a:ext cx="5875" cy="5950"/>
            </a:xfrm>
            <a:custGeom>
              <a:rect b="b" l="l" r="r" t="t"/>
              <a:pathLst>
                <a:path extrusionOk="0" h="238" w="235">
                  <a:moveTo>
                    <a:pt x="116" y="0"/>
                  </a:moveTo>
                  <a:cubicBezTo>
                    <a:pt x="95" y="0"/>
                    <a:pt x="74" y="6"/>
                    <a:pt x="56" y="19"/>
                  </a:cubicBezTo>
                  <a:cubicBezTo>
                    <a:pt x="45" y="19"/>
                    <a:pt x="45" y="31"/>
                    <a:pt x="34" y="31"/>
                  </a:cubicBezTo>
                  <a:cubicBezTo>
                    <a:pt x="23" y="42"/>
                    <a:pt x="11" y="64"/>
                    <a:pt x="0" y="86"/>
                  </a:cubicBezTo>
                  <a:lnTo>
                    <a:pt x="0" y="131"/>
                  </a:lnTo>
                  <a:cubicBezTo>
                    <a:pt x="0" y="153"/>
                    <a:pt x="11" y="165"/>
                    <a:pt x="11" y="176"/>
                  </a:cubicBezTo>
                  <a:cubicBezTo>
                    <a:pt x="23" y="198"/>
                    <a:pt x="45" y="210"/>
                    <a:pt x="67" y="220"/>
                  </a:cubicBezTo>
                  <a:cubicBezTo>
                    <a:pt x="84" y="232"/>
                    <a:pt x="103" y="237"/>
                    <a:pt x="123" y="237"/>
                  </a:cubicBezTo>
                  <a:cubicBezTo>
                    <a:pt x="143" y="237"/>
                    <a:pt x="162" y="232"/>
                    <a:pt x="179" y="220"/>
                  </a:cubicBezTo>
                  <a:cubicBezTo>
                    <a:pt x="179" y="210"/>
                    <a:pt x="190" y="210"/>
                    <a:pt x="190" y="198"/>
                  </a:cubicBezTo>
                  <a:cubicBezTo>
                    <a:pt x="212" y="187"/>
                    <a:pt x="224" y="165"/>
                    <a:pt x="224" y="143"/>
                  </a:cubicBezTo>
                  <a:cubicBezTo>
                    <a:pt x="235" y="143"/>
                    <a:pt x="235" y="131"/>
                    <a:pt x="235" y="120"/>
                  </a:cubicBezTo>
                  <a:cubicBezTo>
                    <a:pt x="235" y="98"/>
                    <a:pt x="224" y="76"/>
                    <a:pt x="212" y="53"/>
                  </a:cubicBezTo>
                  <a:lnTo>
                    <a:pt x="202" y="42"/>
                  </a:lnTo>
                  <a:cubicBezTo>
                    <a:pt x="181" y="15"/>
                    <a:pt x="148" y="0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" name="Google Shape;96;p2"/>
            <p:cNvSpPr/>
            <p:nvPr/>
          </p:nvSpPr>
          <p:spPr>
            <a:xfrm>
              <a:off x="2028325" y="8776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33" y="0"/>
                  </a:moveTo>
                  <a:cubicBezTo>
                    <a:pt x="111" y="0"/>
                    <a:pt x="89" y="7"/>
                    <a:pt x="68" y="20"/>
                  </a:cubicBezTo>
                  <a:cubicBezTo>
                    <a:pt x="56" y="20"/>
                    <a:pt x="46" y="30"/>
                    <a:pt x="46" y="30"/>
                  </a:cubicBezTo>
                  <a:lnTo>
                    <a:pt x="34" y="42"/>
                  </a:lnTo>
                  <a:lnTo>
                    <a:pt x="34" y="53"/>
                  </a:lnTo>
                  <a:cubicBezTo>
                    <a:pt x="23" y="53"/>
                    <a:pt x="23" y="64"/>
                    <a:pt x="23" y="64"/>
                  </a:cubicBezTo>
                  <a:cubicBezTo>
                    <a:pt x="12" y="87"/>
                    <a:pt x="1" y="109"/>
                    <a:pt x="12" y="131"/>
                  </a:cubicBezTo>
                  <a:cubicBezTo>
                    <a:pt x="12" y="154"/>
                    <a:pt x="12" y="164"/>
                    <a:pt x="23" y="176"/>
                  </a:cubicBezTo>
                  <a:cubicBezTo>
                    <a:pt x="46" y="214"/>
                    <a:pt x="89" y="236"/>
                    <a:pt x="133" y="236"/>
                  </a:cubicBezTo>
                  <a:cubicBezTo>
                    <a:pt x="153" y="236"/>
                    <a:pt x="173" y="231"/>
                    <a:pt x="190" y="221"/>
                  </a:cubicBezTo>
                  <a:cubicBezTo>
                    <a:pt x="247" y="187"/>
                    <a:pt x="257" y="109"/>
                    <a:pt x="224" y="53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" name="Google Shape;97;p2"/>
            <p:cNvSpPr/>
            <p:nvPr/>
          </p:nvSpPr>
          <p:spPr>
            <a:xfrm>
              <a:off x="2014925" y="8855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6" y="5"/>
                    <a:pt x="78" y="16"/>
                  </a:cubicBezTo>
                  <a:cubicBezTo>
                    <a:pt x="23" y="49"/>
                    <a:pt x="1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" name="Google Shape;98;p2"/>
            <p:cNvSpPr/>
            <p:nvPr/>
          </p:nvSpPr>
          <p:spPr>
            <a:xfrm>
              <a:off x="2001775" y="8935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0"/>
                  </a:moveTo>
                  <a:cubicBezTo>
                    <a:pt x="123" y="0"/>
                    <a:pt x="100" y="7"/>
                    <a:pt x="80" y="19"/>
                  </a:cubicBezTo>
                  <a:cubicBezTo>
                    <a:pt x="23" y="53"/>
                    <a:pt x="1" y="120"/>
                    <a:pt x="35" y="175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7"/>
                    <a:pt x="269" y="108"/>
                    <a:pt x="236" y="53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" name="Google Shape;99;p2"/>
            <p:cNvSpPr/>
            <p:nvPr/>
          </p:nvSpPr>
          <p:spPr>
            <a:xfrm>
              <a:off x="1988675" y="9014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61"/>
                    <a:pt x="0" y="128"/>
                    <a:pt x="33" y="184"/>
                  </a:cubicBezTo>
                  <a:cubicBezTo>
                    <a:pt x="54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7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" name="Google Shape;100;p2"/>
            <p:cNvSpPr/>
            <p:nvPr/>
          </p:nvSpPr>
          <p:spPr>
            <a:xfrm>
              <a:off x="2040325" y="89717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28" y="1"/>
                  </a:moveTo>
                  <a:cubicBezTo>
                    <a:pt x="106" y="1"/>
                    <a:pt x="85" y="7"/>
                    <a:pt x="68" y="20"/>
                  </a:cubicBezTo>
                  <a:lnTo>
                    <a:pt x="57" y="20"/>
                  </a:lnTo>
                  <a:cubicBezTo>
                    <a:pt x="57" y="30"/>
                    <a:pt x="46" y="30"/>
                    <a:pt x="35" y="42"/>
                  </a:cubicBezTo>
                  <a:lnTo>
                    <a:pt x="35" y="53"/>
                  </a:lnTo>
                  <a:cubicBezTo>
                    <a:pt x="23" y="53"/>
                    <a:pt x="23" y="53"/>
                    <a:pt x="23" y="64"/>
                  </a:cubicBezTo>
                  <a:lnTo>
                    <a:pt x="13" y="75"/>
                  </a:lnTo>
                  <a:cubicBezTo>
                    <a:pt x="1" y="109"/>
                    <a:pt x="1" y="142"/>
                    <a:pt x="23" y="176"/>
                  </a:cubicBezTo>
                  <a:cubicBezTo>
                    <a:pt x="46" y="214"/>
                    <a:pt x="85" y="236"/>
                    <a:pt x="125" y="236"/>
                  </a:cubicBezTo>
                  <a:cubicBezTo>
                    <a:pt x="143" y="236"/>
                    <a:pt x="162" y="231"/>
                    <a:pt x="180" y="221"/>
                  </a:cubicBezTo>
                  <a:cubicBezTo>
                    <a:pt x="236" y="187"/>
                    <a:pt x="258" y="109"/>
                    <a:pt x="224" y="53"/>
                  </a:cubicBezTo>
                  <a:cubicBezTo>
                    <a:pt x="204" y="18"/>
                    <a:pt x="165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" name="Google Shape;101;p2"/>
            <p:cNvSpPr/>
            <p:nvPr/>
          </p:nvSpPr>
          <p:spPr>
            <a:xfrm>
              <a:off x="2026925" y="905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" name="Google Shape;102;p2"/>
            <p:cNvSpPr/>
            <p:nvPr/>
          </p:nvSpPr>
          <p:spPr>
            <a:xfrm>
              <a:off x="2013800" y="9131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70" y="230"/>
                    <a:pt x="190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" name="Google Shape;103;p2"/>
            <p:cNvSpPr/>
            <p:nvPr/>
          </p:nvSpPr>
          <p:spPr>
            <a:xfrm>
              <a:off x="2000675" y="921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8" y="7"/>
                    <a:pt x="67" y="20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8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" name="Google Shape;104;p2"/>
            <p:cNvSpPr/>
            <p:nvPr/>
          </p:nvSpPr>
          <p:spPr>
            <a:xfrm>
              <a:off x="1997875" y="945500"/>
              <a:ext cx="5900" cy="5825"/>
            </a:xfrm>
            <a:custGeom>
              <a:rect b="b" l="l" r="r" t="t"/>
              <a:pathLst>
                <a:path extrusionOk="0" h="233" w="236">
                  <a:moveTo>
                    <a:pt x="122" y="1"/>
                  </a:moveTo>
                  <a:cubicBezTo>
                    <a:pt x="100" y="1"/>
                    <a:pt x="78" y="7"/>
                    <a:pt x="57" y="19"/>
                  </a:cubicBezTo>
                  <a:cubicBezTo>
                    <a:pt x="45" y="19"/>
                    <a:pt x="34" y="31"/>
                    <a:pt x="34" y="31"/>
                  </a:cubicBezTo>
                  <a:lnTo>
                    <a:pt x="23" y="42"/>
                  </a:lnTo>
                  <a:cubicBezTo>
                    <a:pt x="23" y="53"/>
                    <a:pt x="12" y="53"/>
                    <a:pt x="12" y="53"/>
                  </a:cubicBezTo>
                  <a:cubicBezTo>
                    <a:pt x="12" y="64"/>
                    <a:pt x="0" y="76"/>
                    <a:pt x="0" y="86"/>
                  </a:cubicBezTo>
                  <a:lnTo>
                    <a:pt x="0" y="109"/>
                  </a:lnTo>
                  <a:lnTo>
                    <a:pt x="0" y="131"/>
                  </a:lnTo>
                  <a:lnTo>
                    <a:pt x="0" y="153"/>
                  </a:lnTo>
                  <a:cubicBezTo>
                    <a:pt x="12" y="165"/>
                    <a:pt x="12" y="165"/>
                    <a:pt x="12" y="176"/>
                  </a:cubicBezTo>
                  <a:cubicBezTo>
                    <a:pt x="34" y="210"/>
                    <a:pt x="57" y="220"/>
                    <a:pt x="90" y="232"/>
                  </a:cubicBezTo>
                  <a:lnTo>
                    <a:pt x="146" y="232"/>
                  </a:lnTo>
                  <a:cubicBezTo>
                    <a:pt x="157" y="220"/>
                    <a:pt x="169" y="220"/>
                    <a:pt x="169" y="220"/>
                  </a:cubicBezTo>
                  <a:lnTo>
                    <a:pt x="179" y="220"/>
                  </a:lnTo>
                  <a:lnTo>
                    <a:pt x="179" y="210"/>
                  </a:lnTo>
                  <a:cubicBezTo>
                    <a:pt x="202" y="198"/>
                    <a:pt x="213" y="187"/>
                    <a:pt x="224" y="165"/>
                  </a:cubicBezTo>
                  <a:cubicBezTo>
                    <a:pt x="236" y="131"/>
                    <a:pt x="236" y="86"/>
                    <a:pt x="213" y="53"/>
                  </a:cubicBezTo>
                  <a:cubicBezTo>
                    <a:pt x="192" y="18"/>
                    <a:pt x="158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" name="Google Shape;105;p2"/>
            <p:cNvSpPr/>
            <p:nvPr/>
          </p:nvSpPr>
          <p:spPr>
            <a:xfrm>
              <a:off x="2023875" y="929375"/>
              <a:ext cx="6150" cy="6000"/>
            </a:xfrm>
            <a:custGeom>
              <a:rect b="b" l="l" r="r" t="t"/>
              <a:pathLst>
                <a:path extrusionOk="0" h="240" w="246">
                  <a:moveTo>
                    <a:pt x="122" y="1"/>
                  </a:moveTo>
                  <a:cubicBezTo>
                    <a:pt x="104" y="1"/>
                    <a:pt x="85" y="6"/>
                    <a:pt x="67" y="16"/>
                  </a:cubicBezTo>
                  <a:cubicBezTo>
                    <a:pt x="22" y="50"/>
                    <a:pt x="0" y="95"/>
                    <a:pt x="11" y="140"/>
                  </a:cubicBezTo>
                  <a:lnTo>
                    <a:pt x="11" y="162"/>
                  </a:lnTo>
                  <a:cubicBezTo>
                    <a:pt x="22" y="173"/>
                    <a:pt x="22" y="173"/>
                    <a:pt x="22" y="184"/>
                  </a:cubicBezTo>
                  <a:cubicBezTo>
                    <a:pt x="56" y="229"/>
                    <a:pt x="100" y="240"/>
                    <a:pt x="145" y="240"/>
                  </a:cubicBezTo>
                  <a:cubicBezTo>
                    <a:pt x="157" y="240"/>
                    <a:pt x="179" y="229"/>
                    <a:pt x="190" y="217"/>
                  </a:cubicBezTo>
                  <a:cubicBezTo>
                    <a:pt x="212" y="207"/>
                    <a:pt x="224" y="195"/>
                    <a:pt x="234" y="173"/>
                  </a:cubicBezTo>
                  <a:cubicBezTo>
                    <a:pt x="246" y="140"/>
                    <a:pt x="246" y="95"/>
                    <a:pt x="224" y="61"/>
                  </a:cubicBezTo>
                  <a:cubicBezTo>
                    <a:pt x="200" y="23"/>
                    <a:pt x="162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" name="Google Shape;106;p2"/>
            <p:cNvSpPr/>
            <p:nvPr/>
          </p:nvSpPr>
          <p:spPr>
            <a:xfrm>
              <a:off x="2010725" y="937325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35" y="0"/>
                  </a:moveTo>
                  <a:cubicBezTo>
                    <a:pt x="112" y="0"/>
                    <a:pt x="90" y="11"/>
                    <a:pt x="68" y="23"/>
                  </a:cubicBezTo>
                  <a:cubicBezTo>
                    <a:pt x="23" y="45"/>
                    <a:pt x="0" y="90"/>
                    <a:pt x="12" y="134"/>
                  </a:cubicBezTo>
                  <a:cubicBezTo>
                    <a:pt x="12" y="157"/>
                    <a:pt x="23" y="168"/>
                    <a:pt x="23" y="179"/>
                  </a:cubicBezTo>
                  <a:cubicBezTo>
                    <a:pt x="45" y="212"/>
                    <a:pt x="79" y="235"/>
                    <a:pt x="124" y="235"/>
                  </a:cubicBezTo>
                  <a:cubicBezTo>
                    <a:pt x="130" y="238"/>
                    <a:pt x="137" y="239"/>
                    <a:pt x="144" y="239"/>
                  </a:cubicBezTo>
                  <a:cubicBezTo>
                    <a:pt x="159" y="239"/>
                    <a:pt x="175" y="231"/>
                    <a:pt x="191" y="224"/>
                  </a:cubicBezTo>
                  <a:cubicBezTo>
                    <a:pt x="246" y="190"/>
                    <a:pt x="258" y="112"/>
                    <a:pt x="224" y="56"/>
                  </a:cubicBezTo>
                  <a:cubicBezTo>
                    <a:pt x="202" y="23"/>
                    <a:pt x="169" y="11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" name="Google Shape;107;p2"/>
            <p:cNvSpPr/>
            <p:nvPr/>
          </p:nvSpPr>
          <p:spPr>
            <a:xfrm>
              <a:off x="2047050" y="9380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2" y="49"/>
                    <a:pt x="0" y="128"/>
                    <a:pt x="34" y="183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3"/>
                    <a:pt x="268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" name="Google Shape;108;p2"/>
            <p:cNvSpPr/>
            <p:nvPr/>
          </p:nvSpPr>
          <p:spPr>
            <a:xfrm>
              <a:off x="2033925" y="946150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1" y="50"/>
                    <a:pt x="0" y="117"/>
                    <a:pt x="33" y="172"/>
                  </a:cubicBezTo>
                  <a:cubicBezTo>
                    <a:pt x="56" y="210"/>
                    <a:pt x="95" y="233"/>
                    <a:pt x="134" y="233"/>
                  </a:cubicBezTo>
                  <a:cubicBezTo>
                    <a:pt x="153" y="233"/>
                    <a:pt x="172" y="228"/>
                    <a:pt x="190" y="217"/>
                  </a:cubicBezTo>
                  <a:cubicBezTo>
                    <a:pt x="246" y="184"/>
                    <a:pt x="269" y="105"/>
                    <a:pt x="235" y="60"/>
                  </a:cubicBezTo>
                  <a:cubicBezTo>
                    <a:pt x="212" y="23"/>
                    <a:pt x="168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" name="Google Shape;109;p2"/>
            <p:cNvSpPr/>
            <p:nvPr/>
          </p:nvSpPr>
          <p:spPr>
            <a:xfrm>
              <a:off x="2020775" y="9541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7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2" y="52"/>
                    <a:pt x="1" y="119"/>
                    <a:pt x="35" y="176"/>
                  </a:cubicBezTo>
                  <a:cubicBezTo>
                    <a:pt x="57" y="213"/>
                    <a:pt x="96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6"/>
                    <a:pt x="269" y="109"/>
                    <a:pt x="236" y="52"/>
                  </a:cubicBezTo>
                  <a:cubicBezTo>
                    <a:pt x="215" y="18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" name="Google Shape;110;p2"/>
            <p:cNvSpPr/>
            <p:nvPr/>
          </p:nvSpPr>
          <p:spPr>
            <a:xfrm>
              <a:off x="2058775" y="9578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3"/>
                    <a:pt x="0" y="120"/>
                    <a:pt x="34" y="175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1" y="220"/>
                  </a:cubicBezTo>
                  <a:cubicBezTo>
                    <a:pt x="258" y="187"/>
                    <a:pt x="269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" name="Google Shape;111;p2"/>
            <p:cNvSpPr/>
            <p:nvPr/>
          </p:nvSpPr>
          <p:spPr>
            <a:xfrm>
              <a:off x="2045650" y="9657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8"/>
                    <a:pt x="93" y="236"/>
                    <a:pt x="133" y="236"/>
                  </a:cubicBezTo>
                  <a:cubicBezTo>
                    <a:pt x="156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" name="Google Shape;112;p2"/>
            <p:cNvSpPr/>
            <p:nvPr/>
          </p:nvSpPr>
          <p:spPr>
            <a:xfrm>
              <a:off x="2032525" y="973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4" y="0"/>
                  </a:moveTo>
                  <a:cubicBezTo>
                    <a:pt x="122" y="0"/>
                    <a:pt x="99" y="7"/>
                    <a:pt x="79" y="19"/>
                  </a:cubicBezTo>
                  <a:cubicBezTo>
                    <a:pt x="22" y="52"/>
                    <a:pt x="0" y="119"/>
                    <a:pt x="34" y="176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57" y="186"/>
                    <a:pt x="268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" name="Google Shape;113;p2"/>
            <p:cNvSpPr/>
            <p:nvPr/>
          </p:nvSpPr>
          <p:spPr>
            <a:xfrm>
              <a:off x="2019400" y="981625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lnTo>
                    <a:pt x="78" y="27"/>
                  </a:lnTo>
                  <a:cubicBezTo>
                    <a:pt x="23" y="61"/>
                    <a:pt x="0" y="128"/>
                    <a:pt x="33" y="183"/>
                  </a:cubicBezTo>
                  <a:cubicBezTo>
                    <a:pt x="56" y="217"/>
                    <a:pt x="90" y="240"/>
                    <a:pt x="134" y="240"/>
                  </a:cubicBezTo>
                  <a:lnTo>
                    <a:pt x="157" y="240"/>
                  </a:lnTo>
                  <a:cubicBezTo>
                    <a:pt x="167" y="240"/>
                    <a:pt x="167" y="240"/>
                    <a:pt x="167" y="228"/>
                  </a:cubicBezTo>
                  <a:lnTo>
                    <a:pt x="190" y="228"/>
                  </a:lnTo>
                  <a:cubicBezTo>
                    <a:pt x="201" y="228"/>
                    <a:pt x="201" y="228"/>
                    <a:pt x="201" y="217"/>
                  </a:cubicBezTo>
                  <a:cubicBezTo>
                    <a:pt x="257" y="183"/>
                    <a:pt x="268" y="116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" name="Google Shape;114;p2"/>
            <p:cNvSpPr/>
            <p:nvPr/>
          </p:nvSpPr>
          <p:spPr>
            <a:xfrm>
              <a:off x="2072475" y="94977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23" y="49"/>
                  </a:lnTo>
                  <a:lnTo>
                    <a:pt x="11" y="61"/>
                  </a:lnTo>
                  <a:lnTo>
                    <a:pt x="11" y="72"/>
                  </a:lnTo>
                  <a:lnTo>
                    <a:pt x="0" y="83"/>
                  </a:lnTo>
                  <a:lnTo>
                    <a:pt x="0" y="94"/>
                  </a:lnTo>
                  <a:lnTo>
                    <a:pt x="0" y="128"/>
                  </a:lnTo>
                  <a:lnTo>
                    <a:pt x="0" y="139"/>
                  </a:lnTo>
                  <a:cubicBezTo>
                    <a:pt x="0" y="139"/>
                    <a:pt x="0" y="150"/>
                    <a:pt x="11" y="161"/>
                  </a:cubicBezTo>
                  <a:lnTo>
                    <a:pt x="11" y="184"/>
                  </a:lnTo>
                  <a:lnTo>
                    <a:pt x="23" y="184"/>
                  </a:lnTo>
                  <a:lnTo>
                    <a:pt x="45" y="206"/>
                  </a:lnTo>
                  <a:lnTo>
                    <a:pt x="56" y="217"/>
                  </a:lnTo>
                  <a:cubicBezTo>
                    <a:pt x="67" y="217"/>
                    <a:pt x="67" y="228"/>
                    <a:pt x="78" y="228"/>
                  </a:cubicBezTo>
                  <a:lnTo>
                    <a:pt x="90" y="228"/>
                  </a:lnTo>
                  <a:cubicBezTo>
                    <a:pt x="99" y="233"/>
                    <a:pt x="110" y="236"/>
                    <a:pt x="123" y="236"/>
                  </a:cubicBezTo>
                  <a:cubicBezTo>
                    <a:pt x="140" y="236"/>
                    <a:pt x="159" y="230"/>
                    <a:pt x="179" y="217"/>
                  </a:cubicBezTo>
                  <a:cubicBezTo>
                    <a:pt x="235" y="184"/>
                    <a:pt x="246" y="116"/>
                    <a:pt x="212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" name="Google Shape;115;p2"/>
            <p:cNvSpPr/>
            <p:nvPr/>
          </p:nvSpPr>
          <p:spPr>
            <a:xfrm>
              <a:off x="2082225" y="965975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16" y="0"/>
                  </a:moveTo>
                  <a:cubicBezTo>
                    <a:pt x="95" y="0"/>
                    <a:pt x="75" y="5"/>
                    <a:pt x="57" y="16"/>
                  </a:cubicBezTo>
                  <a:cubicBezTo>
                    <a:pt x="57" y="27"/>
                    <a:pt x="46" y="27"/>
                    <a:pt x="46" y="39"/>
                  </a:cubicBezTo>
                  <a:lnTo>
                    <a:pt x="35" y="39"/>
                  </a:lnTo>
                  <a:cubicBezTo>
                    <a:pt x="35" y="50"/>
                    <a:pt x="23" y="50"/>
                    <a:pt x="23" y="50"/>
                  </a:cubicBezTo>
                  <a:cubicBezTo>
                    <a:pt x="23" y="61"/>
                    <a:pt x="23" y="61"/>
                    <a:pt x="13" y="72"/>
                  </a:cubicBezTo>
                  <a:lnTo>
                    <a:pt x="13" y="94"/>
                  </a:lnTo>
                  <a:cubicBezTo>
                    <a:pt x="1" y="94"/>
                    <a:pt x="13" y="94"/>
                    <a:pt x="1" y="106"/>
                  </a:cubicBezTo>
                  <a:lnTo>
                    <a:pt x="1" y="128"/>
                  </a:lnTo>
                  <a:lnTo>
                    <a:pt x="1" y="139"/>
                  </a:lnTo>
                  <a:cubicBezTo>
                    <a:pt x="13" y="151"/>
                    <a:pt x="13" y="161"/>
                    <a:pt x="23" y="184"/>
                  </a:cubicBezTo>
                  <a:lnTo>
                    <a:pt x="57" y="218"/>
                  </a:lnTo>
                  <a:lnTo>
                    <a:pt x="68" y="228"/>
                  </a:lnTo>
                  <a:lnTo>
                    <a:pt x="90" y="228"/>
                  </a:lnTo>
                  <a:cubicBezTo>
                    <a:pt x="105" y="233"/>
                    <a:pt x="119" y="236"/>
                    <a:pt x="132" y="236"/>
                  </a:cubicBezTo>
                  <a:cubicBezTo>
                    <a:pt x="150" y="236"/>
                    <a:pt x="167" y="231"/>
                    <a:pt x="180" y="218"/>
                  </a:cubicBez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9" y="0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" name="Google Shape;116;p2"/>
            <p:cNvSpPr/>
            <p:nvPr/>
          </p:nvSpPr>
          <p:spPr>
            <a:xfrm>
              <a:off x="2068825" y="974000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37" y="0"/>
                  </a:moveTo>
                  <a:cubicBezTo>
                    <a:pt x="113" y="0"/>
                    <a:pt x="89" y="7"/>
                    <a:pt x="68" y="19"/>
                  </a:cubicBezTo>
                  <a:cubicBezTo>
                    <a:pt x="23" y="53"/>
                    <a:pt x="1" y="108"/>
                    <a:pt x="23" y="153"/>
                  </a:cubicBezTo>
                  <a:cubicBezTo>
                    <a:pt x="23" y="165"/>
                    <a:pt x="23" y="175"/>
                    <a:pt x="35" y="175"/>
                  </a:cubicBezTo>
                  <a:cubicBezTo>
                    <a:pt x="45" y="198"/>
                    <a:pt x="68" y="220"/>
                    <a:pt x="79" y="220"/>
                  </a:cubicBezTo>
                  <a:cubicBezTo>
                    <a:pt x="96" y="231"/>
                    <a:pt x="115" y="237"/>
                    <a:pt x="135" y="237"/>
                  </a:cubicBezTo>
                  <a:cubicBezTo>
                    <a:pt x="154" y="237"/>
                    <a:pt x="174" y="231"/>
                    <a:pt x="191" y="220"/>
                  </a:cubicBezTo>
                  <a:cubicBezTo>
                    <a:pt x="236" y="198"/>
                    <a:pt x="258" y="142"/>
                    <a:pt x="246" y="98"/>
                  </a:cubicBezTo>
                  <a:cubicBezTo>
                    <a:pt x="246" y="86"/>
                    <a:pt x="236" y="75"/>
                    <a:pt x="236" y="53"/>
                  </a:cubicBezTo>
                  <a:cubicBezTo>
                    <a:pt x="214" y="18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" name="Google Shape;117;p2"/>
            <p:cNvSpPr/>
            <p:nvPr/>
          </p:nvSpPr>
          <p:spPr>
            <a:xfrm>
              <a:off x="2055975" y="98190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15" y="0"/>
                  </a:moveTo>
                  <a:cubicBezTo>
                    <a:pt x="95" y="0"/>
                    <a:pt x="75" y="5"/>
                    <a:pt x="57" y="16"/>
                  </a:cubicBezTo>
                  <a:lnTo>
                    <a:pt x="23" y="50"/>
                  </a:lnTo>
                  <a:cubicBezTo>
                    <a:pt x="12" y="72"/>
                    <a:pt x="1" y="95"/>
                    <a:pt x="1" y="117"/>
                  </a:cubicBezTo>
                  <a:cubicBezTo>
                    <a:pt x="1" y="139"/>
                    <a:pt x="12" y="162"/>
                    <a:pt x="23" y="184"/>
                  </a:cubicBezTo>
                  <a:cubicBezTo>
                    <a:pt x="35" y="195"/>
                    <a:pt x="35" y="206"/>
                    <a:pt x="57" y="217"/>
                  </a:cubicBezTo>
                  <a:lnTo>
                    <a:pt x="68" y="229"/>
                  </a:lnTo>
                  <a:cubicBezTo>
                    <a:pt x="82" y="233"/>
                    <a:pt x="97" y="236"/>
                    <a:pt x="113" y="236"/>
                  </a:cubicBezTo>
                  <a:cubicBezTo>
                    <a:pt x="136" y="236"/>
                    <a:pt x="160" y="230"/>
                    <a:pt x="179" y="217"/>
                  </a:cubicBezTo>
                  <a:cubicBezTo>
                    <a:pt x="224" y="195"/>
                    <a:pt x="246" y="150"/>
                    <a:pt x="236" y="105"/>
                  </a:cubicBezTo>
                  <a:cubicBezTo>
                    <a:pt x="236" y="95"/>
                    <a:pt x="224" y="72"/>
                    <a:pt x="224" y="61"/>
                  </a:cubicBezTo>
                  <a:cubicBezTo>
                    <a:pt x="202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" name="Google Shape;118;p2"/>
            <p:cNvSpPr/>
            <p:nvPr/>
          </p:nvSpPr>
          <p:spPr>
            <a:xfrm>
              <a:off x="2042850" y="990000"/>
              <a:ext cx="5900" cy="5825"/>
            </a:xfrm>
            <a:custGeom>
              <a:rect b="b" l="l" r="r" t="t"/>
              <a:pathLst>
                <a:path extrusionOk="0" h="233" w="236">
                  <a:moveTo>
                    <a:pt x="124" y="0"/>
                  </a:moveTo>
                  <a:cubicBezTo>
                    <a:pt x="104" y="0"/>
                    <a:pt x="80" y="8"/>
                    <a:pt x="56" y="16"/>
                  </a:cubicBezTo>
                  <a:cubicBezTo>
                    <a:pt x="23" y="39"/>
                    <a:pt x="1" y="94"/>
                    <a:pt x="1" y="139"/>
                  </a:cubicBezTo>
                  <a:cubicBezTo>
                    <a:pt x="12" y="150"/>
                    <a:pt x="12" y="161"/>
                    <a:pt x="23" y="173"/>
                  </a:cubicBezTo>
                  <a:cubicBezTo>
                    <a:pt x="46" y="211"/>
                    <a:pt x="84" y="233"/>
                    <a:pt x="124" y="233"/>
                  </a:cubicBezTo>
                  <a:cubicBezTo>
                    <a:pt x="143" y="233"/>
                    <a:pt x="162" y="228"/>
                    <a:pt x="180" y="218"/>
                  </a:cubicBezTo>
                  <a:lnTo>
                    <a:pt x="213" y="184"/>
                  </a:lnTo>
                  <a:cubicBezTo>
                    <a:pt x="224" y="184"/>
                    <a:pt x="224" y="173"/>
                    <a:pt x="224" y="161"/>
                  </a:cubicBezTo>
                  <a:cubicBezTo>
                    <a:pt x="235" y="150"/>
                    <a:pt x="235" y="128"/>
                    <a:pt x="235" y="94"/>
                  </a:cubicBezTo>
                  <a:cubicBezTo>
                    <a:pt x="235" y="83"/>
                    <a:pt x="224" y="72"/>
                    <a:pt x="224" y="61"/>
                  </a:cubicBezTo>
                  <a:cubicBezTo>
                    <a:pt x="202" y="27"/>
                    <a:pt x="180" y="5"/>
                    <a:pt x="146" y="5"/>
                  </a:cubicBezTo>
                  <a:cubicBezTo>
                    <a:pt x="139" y="2"/>
                    <a:pt x="132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" name="Google Shape;119;p2"/>
            <p:cNvSpPr/>
            <p:nvPr/>
          </p:nvSpPr>
          <p:spPr>
            <a:xfrm>
              <a:off x="2078875" y="990625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43" y="1"/>
                  </a:moveTo>
                  <a:cubicBezTo>
                    <a:pt x="122" y="1"/>
                    <a:pt x="100" y="8"/>
                    <a:pt x="80" y="24"/>
                  </a:cubicBezTo>
                  <a:cubicBezTo>
                    <a:pt x="23" y="58"/>
                    <a:pt x="1" y="125"/>
                    <a:pt x="35" y="181"/>
                  </a:cubicBezTo>
                  <a:cubicBezTo>
                    <a:pt x="56" y="216"/>
                    <a:pt x="94" y="233"/>
                    <a:pt x="131" y="233"/>
                  </a:cubicBezTo>
                  <a:cubicBezTo>
                    <a:pt x="153" y="233"/>
                    <a:pt x="175" y="227"/>
                    <a:pt x="191" y="215"/>
                  </a:cubicBezTo>
                  <a:cubicBezTo>
                    <a:pt x="247" y="181"/>
                    <a:pt x="269" y="114"/>
                    <a:pt x="236" y="58"/>
                  </a:cubicBezTo>
                  <a:cubicBezTo>
                    <a:pt x="214" y="23"/>
                    <a:pt x="180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" name="Google Shape;120;p2"/>
            <p:cNvSpPr/>
            <p:nvPr/>
          </p:nvSpPr>
          <p:spPr>
            <a:xfrm>
              <a:off x="2065775" y="9986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5" y="1"/>
                    <a:pt x="96" y="6"/>
                    <a:pt x="78" y="16"/>
                  </a:cubicBezTo>
                  <a:cubicBezTo>
                    <a:pt x="22" y="50"/>
                    <a:pt x="0" y="128"/>
                    <a:pt x="33" y="184"/>
                  </a:cubicBezTo>
                  <a:cubicBezTo>
                    <a:pt x="56" y="214"/>
                    <a:pt x="98" y="234"/>
                    <a:pt x="136" y="234"/>
                  </a:cubicBezTo>
                  <a:cubicBezTo>
                    <a:pt x="156" y="234"/>
                    <a:pt x="175" y="229"/>
                    <a:pt x="190" y="217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" name="Google Shape;121;p2"/>
            <p:cNvSpPr/>
            <p:nvPr/>
          </p:nvSpPr>
          <p:spPr>
            <a:xfrm>
              <a:off x="2052625" y="1006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0" y="236"/>
                  </a:cubicBezTo>
                  <a:cubicBezTo>
                    <a:pt x="159" y="236"/>
                    <a:pt x="177" y="231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" name="Google Shape;122;p2"/>
            <p:cNvSpPr/>
            <p:nvPr/>
          </p:nvSpPr>
          <p:spPr>
            <a:xfrm>
              <a:off x="2104325" y="1002275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14" y="1"/>
                  </a:moveTo>
                  <a:cubicBezTo>
                    <a:pt x="94" y="1"/>
                    <a:pt x="74" y="6"/>
                    <a:pt x="56" y="17"/>
                  </a:cubicBezTo>
                  <a:lnTo>
                    <a:pt x="33" y="39"/>
                  </a:lnTo>
                  <a:lnTo>
                    <a:pt x="33" y="50"/>
                  </a:lnTo>
                  <a:cubicBezTo>
                    <a:pt x="22" y="50"/>
                    <a:pt x="22" y="50"/>
                    <a:pt x="22" y="62"/>
                  </a:cubicBezTo>
                  <a:cubicBezTo>
                    <a:pt x="22" y="62"/>
                    <a:pt x="11" y="62"/>
                    <a:pt x="11" y="72"/>
                  </a:cubicBezTo>
                  <a:lnTo>
                    <a:pt x="11" y="84"/>
                  </a:lnTo>
                  <a:lnTo>
                    <a:pt x="11" y="95"/>
                  </a:lnTo>
                  <a:cubicBezTo>
                    <a:pt x="11" y="95"/>
                    <a:pt x="0" y="106"/>
                    <a:pt x="0" y="117"/>
                  </a:cubicBezTo>
                  <a:lnTo>
                    <a:pt x="0" y="139"/>
                  </a:lnTo>
                  <a:cubicBezTo>
                    <a:pt x="11" y="151"/>
                    <a:pt x="11" y="162"/>
                    <a:pt x="22" y="184"/>
                  </a:cubicBezTo>
                  <a:cubicBezTo>
                    <a:pt x="43" y="219"/>
                    <a:pt x="77" y="237"/>
                    <a:pt x="113" y="237"/>
                  </a:cubicBezTo>
                  <a:cubicBezTo>
                    <a:pt x="135" y="237"/>
                    <a:pt x="158" y="231"/>
                    <a:pt x="179" y="218"/>
                  </a:cubicBezTo>
                  <a:cubicBezTo>
                    <a:pt x="234" y="184"/>
                    <a:pt x="257" y="117"/>
                    <a:pt x="224" y="62"/>
                  </a:cubicBezTo>
                  <a:cubicBezTo>
                    <a:pt x="201" y="24"/>
                    <a:pt x="157" y="1"/>
                    <a:pt x="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" name="Google Shape;123;p2"/>
            <p:cNvSpPr/>
            <p:nvPr/>
          </p:nvSpPr>
          <p:spPr>
            <a:xfrm>
              <a:off x="2090900" y="1010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4"/>
                    <a:pt x="1" y="121"/>
                    <a:pt x="34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3" y="237"/>
                    <a:pt x="172" y="232"/>
                    <a:pt x="190" y="221"/>
                  </a:cubicBezTo>
                  <a:cubicBezTo>
                    <a:pt x="247" y="188"/>
                    <a:pt x="269" y="109"/>
                    <a:pt x="235" y="54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" name="Google Shape;124;p2"/>
            <p:cNvSpPr/>
            <p:nvPr/>
          </p:nvSpPr>
          <p:spPr>
            <a:xfrm>
              <a:off x="2077775" y="10182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5" y="0"/>
                    <a:pt x="85" y="5"/>
                    <a:pt x="67" y="15"/>
                  </a:cubicBezTo>
                  <a:cubicBezTo>
                    <a:pt x="12" y="49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29"/>
                    <a:pt x="191" y="217"/>
                  </a:cubicBezTo>
                  <a:cubicBezTo>
                    <a:pt x="246" y="184"/>
                    <a:pt x="268" y="116"/>
                    <a:pt x="235" y="60"/>
                  </a:cubicBezTo>
                  <a:cubicBezTo>
                    <a:pt x="212" y="22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" name="Google Shape;125;p2"/>
            <p:cNvSpPr/>
            <p:nvPr/>
          </p:nvSpPr>
          <p:spPr>
            <a:xfrm>
              <a:off x="2064650" y="10263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1"/>
                  </a:moveTo>
                  <a:cubicBezTo>
                    <a:pt x="107" y="1"/>
                    <a:pt x="86" y="6"/>
                    <a:pt x="67" y="17"/>
                  </a:cubicBezTo>
                  <a:cubicBezTo>
                    <a:pt x="11" y="50"/>
                    <a:pt x="0" y="117"/>
                    <a:pt x="34" y="173"/>
                  </a:cubicBezTo>
                  <a:cubicBezTo>
                    <a:pt x="57" y="211"/>
                    <a:pt x="95" y="234"/>
                    <a:pt x="135" y="234"/>
                  </a:cubicBezTo>
                  <a:cubicBezTo>
                    <a:pt x="153" y="234"/>
                    <a:pt x="172" y="229"/>
                    <a:pt x="190" y="218"/>
                  </a:cubicBezTo>
                  <a:cubicBezTo>
                    <a:pt x="246" y="184"/>
                    <a:pt x="269" y="106"/>
                    <a:pt x="235" y="50"/>
                  </a:cubicBezTo>
                  <a:cubicBezTo>
                    <a:pt x="213" y="20"/>
                    <a:pt x="171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" name="Google Shape;126;p2"/>
            <p:cNvSpPr/>
            <p:nvPr/>
          </p:nvSpPr>
          <p:spPr>
            <a:xfrm>
              <a:off x="2051500" y="1034325"/>
              <a:ext cx="6750" cy="5825"/>
            </a:xfrm>
            <a:custGeom>
              <a:rect b="b" l="l" r="r" t="t"/>
              <a:pathLst>
                <a:path extrusionOk="0" h="233" w="270">
                  <a:moveTo>
                    <a:pt x="137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4"/>
                    <a:pt x="1" y="121"/>
                    <a:pt x="35" y="176"/>
                  </a:cubicBezTo>
                  <a:lnTo>
                    <a:pt x="35" y="188"/>
                  </a:lnTo>
                  <a:cubicBezTo>
                    <a:pt x="46" y="188"/>
                    <a:pt x="46" y="198"/>
                    <a:pt x="57" y="198"/>
                  </a:cubicBezTo>
                  <a:cubicBezTo>
                    <a:pt x="57" y="210"/>
                    <a:pt x="68" y="210"/>
                    <a:pt x="68" y="221"/>
                  </a:cubicBezTo>
                  <a:lnTo>
                    <a:pt x="90" y="221"/>
                  </a:lnTo>
                  <a:lnTo>
                    <a:pt x="102" y="232"/>
                  </a:lnTo>
                  <a:lnTo>
                    <a:pt x="169" y="232"/>
                  </a:lnTo>
                  <a:cubicBezTo>
                    <a:pt x="169" y="221"/>
                    <a:pt x="180" y="221"/>
                    <a:pt x="191" y="221"/>
                  </a:cubicBezTo>
                  <a:cubicBezTo>
                    <a:pt x="247" y="176"/>
                    <a:pt x="269" y="109"/>
                    <a:pt x="236" y="54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" name="Google Shape;127;p2"/>
            <p:cNvSpPr/>
            <p:nvPr/>
          </p:nvSpPr>
          <p:spPr>
            <a:xfrm>
              <a:off x="2114375" y="1018500"/>
              <a:ext cx="5875" cy="6000"/>
            </a:xfrm>
            <a:custGeom>
              <a:rect b="b" l="l" r="r" t="t"/>
              <a:pathLst>
                <a:path extrusionOk="0" h="240" w="235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23" y="49"/>
                  </a:lnTo>
                  <a:cubicBezTo>
                    <a:pt x="11" y="61"/>
                    <a:pt x="11" y="61"/>
                    <a:pt x="11" y="72"/>
                  </a:cubicBezTo>
                  <a:lnTo>
                    <a:pt x="0" y="83"/>
                  </a:lnTo>
                  <a:lnTo>
                    <a:pt x="0" y="94"/>
                  </a:lnTo>
                  <a:lnTo>
                    <a:pt x="0" y="116"/>
                  </a:lnTo>
                  <a:lnTo>
                    <a:pt x="0" y="161"/>
                  </a:lnTo>
                  <a:cubicBezTo>
                    <a:pt x="11" y="173"/>
                    <a:pt x="11" y="173"/>
                    <a:pt x="11" y="183"/>
                  </a:cubicBezTo>
                  <a:cubicBezTo>
                    <a:pt x="23" y="183"/>
                    <a:pt x="23" y="195"/>
                    <a:pt x="33" y="195"/>
                  </a:cubicBezTo>
                  <a:lnTo>
                    <a:pt x="33" y="206"/>
                  </a:lnTo>
                  <a:cubicBezTo>
                    <a:pt x="45" y="217"/>
                    <a:pt x="56" y="217"/>
                    <a:pt x="56" y="217"/>
                  </a:cubicBezTo>
                  <a:cubicBezTo>
                    <a:pt x="56" y="228"/>
                    <a:pt x="67" y="228"/>
                    <a:pt x="67" y="228"/>
                  </a:cubicBezTo>
                  <a:lnTo>
                    <a:pt x="78" y="228"/>
                  </a:lnTo>
                  <a:lnTo>
                    <a:pt x="90" y="240"/>
                  </a:lnTo>
                  <a:lnTo>
                    <a:pt x="112" y="240"/>
                  </a:lnTo>
                  <a:cubicBezTo>
                    <a:pt x="123" y="240"/>
                    <a:pt x="134" y="240"/>
                    <a:pt x="157" y="228"/>
                  </a:cubicBezTo>
                  <a:cubicBezTo>
                    <a:pt x="157" y="228"/>
                    <a:pt x="168" y="228"/>
                    <a:pt x="179" y="217"/>
                  </a:cubicBezTo>
                  <a:cubicBezTo>
                    <a:pt x="202" y="206"/>
                    <a:pt x="212" y="195"/>
                    <a:pt x="224" y="173"/>
                  </a:cubicBezTo>
                  <a:cubicBezTo>
                    <a:pt x="235" y="139"/>
                    <a:pt x="235" y="94"/>
                    <a:pt x="212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" name="Google Shape;128;p2"/>
            <p:cNvSpPr/>
            <p:nvPr/>
          </p:nvSpPr>
          <p:spPr>
            <a:xfrm>
              <a:off x="2101225" y="1026625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6" y="1"/>
                  </a:moveTo>
                  <a:cubicBezTo>
                    <a:pt x="118" y="1"/>
                    <a:pt x="110" y="2"/>
                    <a:pt x="102" y="4"/>
                  </a:cubicBezTo>
                  <a:cubicBezTo>
                    <a:pt x="79" y="4"/>
                    <a:pt x="68" y="4"/>
                    <a:pt x="57" y="15"/>
                  </a:cubicBezTo>
                  <a:cubicBezTo>
                    <a:pt x="23" y="37"/>
                    <a:pt x="1" y="71"/>
                    <a:pt x="1" y="104"/>
                  </a:cubicBezTo>
                  <a:cubicBezTo>
                    <a:pt x="1" y="126"/>
                    <a:pt x="1" y="160"/>
                    <a:pt x="12" y="171"/>
                  </a:cubicBezTo>
                  <a:cubicBezTo>
                    <a:pt x="35" y="205"/>
                    <a:pt x="57" y="216"/>
                    <a:pt x="90" y="227"/>
                  </a:cubicBezTo>
                  <a:cubicBezTo>
                    <a:pt x="97" y="231"/>
                    <a:pt x="104" y="232"/>
                    <a:pt x="112" y="232"/>
                  </a:cubicBezTo>
                  <a:cubicBezTo>
                    <a:pt x="132" y="232"/>
                    <a:pt x="156" y="224"/>
                    <a:pt x="180" y="216"/>
                  </a:cubicBezTo>
                  <a:cubicBezTo>
                    <a:pt x="202" y="193"/>
                    <a:pt x="224" y="171"/>
                    <a:pt x="224" y="138"/>
                  </a:cubicBezTo>
                  <a:cubicBezTo>
                    <a:pt x="236" y="138"/>
                    <a:pt x="236" y="126"/>
                    <a:pt x="236" y="116"/>
                  </a:cubicBezTo>
                  <a:cubicBezTo>
                    <a:pt x="236" y="93"/>
                    <a:pt x="224" y="71"/>
                    <a:pt x="214" y="49"/>
                  </a:cubicBezTo>
                  <a:cubicBezTo>
                    <a:pt x="195" y="21"/>
                    <a:pt x="162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" name="Google Shape;129;p2"/>
            <p:cNvSpPr/>
            <p:nvPr/>
          </p:nvSpPr>
          <p:spPr>
            <a:xfrm>
              <a:off x="2087825" y="1034525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35" y="1"/>
                  </a:moveTo>
                  <a:cubicBezTo>
                    <a:pt x="112" y="1"/>
                    <a:pt x="90" y="1"/>
                    <a:pt x="67" y="23"/>
                  </a:cubicBezTo>
                  <a:cubicBezTo>
                    <a:pt x="23" y="46"/>
                    <a:pt x="0" y="90"/>
                    <a:pt x="12" y="135"/>
                  </a:cubicBezTo>
                  <a:lnTo>
                    <a:pt x="12" y="157"/>
                  </a:lnTo>
                  <a:cubicBezTo>
                    <a:pt x="23" y="168"/>
                    <a:pt x="23" y="168"/>
                    <a:pt x="23" y="180"/>
                  </a:cubicBezTo>
                  <a:cubicBezTo>
                    <a:pt x="41" y="216"/>
                    <a:pt x="83" y="238"/>
                    <a:pt x="122" y="238"/>
                  </a:cubicBezTo>
                  <a:cubicBezTo>
                    <a:pt x="130" y="238"/>
                    <a:pt x="138" y="237"/>
                    <a:pt x="146" y="235"/>
                  </a:cubicBezTo>
                  <a:cubicBezTo>
                    <a:pt x="157" y="235"/>
                    <a:pt x="168" y="224"/>
                    <a:pt x="191" y="224"/>
                  </a:cubicBezTo>
                  <a:cubicBezTo>
                    <a:pt x="213" y="202"/>
                    <a:pt x="236" y="180"/>
                    <a:pt x="236" y="146"/>
                  </a:cubicBezTo>
                  <a:cubicBezTo>
                    <a:pt x="246" y="113"/>
                    <a:pt x="246" y="90"/>
                    <a:pt x="224" y="56"/>
                  </a:cubicBezTo>
                  <a:cubicBezTo>
                    <a:pt x="202" y="23"/>
                    <a:pt x="168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" name="Google Shape;130;p2"/>
            <p:cNvSpPr/>
            <p:nvPr/>
          </p:nvSpPr>
          <p:spPr>
            <a:xfrm>
              <a:off x="2074425" y="10425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2" y="49"/>
                    <a:pt x="0" y="128"/>
                    <a:pt x="34" y="183"/>
                  </a:cubicBezTo>
                  <a:cubicBezTo>
                    <a:pt x="56" y="206"/>
                    <a:pt x="79" y="228"/>
                    <a:pt x="112" y="228"/>
                  </a:cubicBezTo>
                  <a:cubicBezTo>
                    <a:pt x="121" y="233"/>
                    <a:pt x="133" y="236"/>
                    <a:pt x="145" y="236"/>
                  </a:cubicBezTo>
                  <a:cubicBezTo>
                    <a:pt x="162" y="236"/>
                    <a:pt x="182" y="230"/>
                    <a:pt x="201" y="217"/>
                  </a:cubicBezTo>
                  <a:cubicBezTo>
                    <a:pt x="258" y="183"/>
                    <a:pt x="268" y="116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" name="Google Shape;131;p2"/>
            <p:cNvSpPr/>
            <p:nvPr/>
          </p:nvSpPr>
          <p:spPr>
            <a:xfrm>
              <a:off x="2061850" y="1050550"/>
              <a:ext cx="5875" cy="5800"/>
            </a:xfrm>
            <a:custGeom>
              <a:rect b="b" l="l" r="r" t="t"/>
              <a:pathLst>
                <a:path extrusionOk="0" h="232" w="235">
                  <a:moveTo>
                    <a:pt x="122" y="0"/>
                  </a:moveTo>
                  <a:cubicBezTo>
                    <a:pt x="100" y="0"/>
                    <a:pt x="77" y="6"/>
                    <a:pt x="56" y="19"/>
                  </a:cubicBezTo>
                  <a:lnTo>
                    <a:pt x="45" y="19"/>
                  </a:lnTo>
                  <a:lnTo>
                    <a:pt x="23" y="41"/>
                  </a:lnTo>
                  <a:lnTo>
                    <a:pt x="23" y="53"/>
                  </a:lnTo>
                  <a:cubicBezTo>
                    <a:pt x="11" y="53"/>
                    <a:pt x="11" y="63"/>
                    <a:pt x="1" y="75"/>
                  </a:cubicBezTo>
                  <a:lnTo>
                    <a:pt x="1" y="86"/>
                  </a:lnTo>
                  <a:lnTo>
                    <a:pt x="1" y="108"/>
                  </a:lnTo>
                  <a:lnTo>
                    <a:pt x="1" y="130"/>
                  </a:lnTo>
                  <a:lnTo>
                    <a:pt x="1" y="142"/>
                  </a:lnTo>
                  <a:lnTo>
                    <a:pt x="1" y="153"/>
                  </a:lnTo>
                  <a:cubicBezTo>
                    <a:pt x="1" y="164"/>
                    <a:pt x="11" y="175"/>
                    <a:pt x="11" y="175"/>
                  </a:cubicBezTo>
                  <a:lnTo>
                    <a:pt x="45" y="209"/>
                  </a:lnTo>
                  <a:cubicBezTo>
                    <a:pt x="56" y="220"/>
                    <a:pt x="56" y="220"/>
                    <a:pt x="68" y="220"/>
                  </a:cubicBezTo>
                  <a:cubicBezTo>
                    <a:pt x="68" y="231"/>
                    <a:pt x="78" y="231"/>
                    <a:pt x="90" y="231"/>
                  </a:cubicBezTo>
                  <a:lnTo>
                    <a:pt x="157" y="231"/>
                  </a:lnTo>
                  <a:cubicBezTo>
                    <a:pt x="157" y="220"/>
                    <a:pt x="168" y="220"/>
                    <a:pt x="179" y="220"/>
                  </a:cubicBezTo>
                  <a:cubicBezTo>
                    <a:pt x="213" y="197"/>
                    <a:pt x="224" y="164"/>
                    <a:pt x="235" y="120"/>
                  </a:cubicBezTo>
                  <a:cubicBezTo>
                    <a:pt x="235" y="97"/>
                    <a:pt x="224" y="75"/>
                    <a:pt x="213" y="53"/>
                  </a:cubicBezTo>
                  <a:cubicBezTo>
                    <a:pt x="192" y="17"/>
                    <a:pt x="158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" name="Google Shape;132;p2"/>
            <p:cNvSpPr/>
            <p:nvPr/>
          </p:nvSpPr>
          <p:spPr>
            <a:xfrm>
              <a:off x="2124425" y="1035250"/>
              <a:ext cx="6450" cy="5725"/>
            </a:xfrm>
            <a:custGeom>
              <a:rect b="b" l="l" r="r" t="t"/>
              <a:pathLst>
                <a:path extrusionOk="0" h="229" w="258">
                  <a:moveTo>
                    <a:pt x="115" y="0"/>
                  </a:moveTo>
                  <a:cubicBezTo>
                    <a:pt x="95" y="0"/>
                    <a:pt x="75" y="5"/>
                    <a:pt x="56" y="17"/>
                  </a:cubicBezTo>
                  <a:lnTo>
                    <a:pt x="34" y="39"/>
                  </a:lnTo>
                  <a:cubicBezTo>
                    <a:pt x="34" y="39"/>
                    <a:pt x="23" y="39"/>
                    <a:pt x="23" y="50"/>
                  </a:cubicBezTo>
                  <a:lnTo>
                    <a:pt x="23" y="61"/>
                  </a:lnTo>
                  <a:cubicBezTo>
                    <a:pt x="11" y="61"/>
                    <a:pt x="11" y="61"/>
                    <a:pt x="11" y="72"/>
                  </a:cubicBezTo>
                  <a:cubicBezTo>
                    <a:pt x="1" y="106"/>
                    <a:pt x="1" y="139"/>
                    <a:pt x="11" y="173"/>
                  </a:cubicBezTo>
                  <a:lnTo>
                    <a:pt x="23" y="184"/>
                  </a:lnTo>
                  <a:lnTo>
                    <a:pt x="45" y="206"/>
                  </a:lnTo>
                  <a:lnTo>
                    <a:pt x="56" y="218"/>
                  </a:lnTo>
                  <a:cubicBezTo>
                    <a:pt x="68" y="218"/>
                    <a:pt x="68" y="228"/>
                    <a:pt x="78" y="228"/>
                  </a:cubicBezTo>
                  <a:lnTo>
                    <a:pt x="157" y="228"/>
                  </a:lnTo>
                  <a:cubicBezTo>
                    <a:pt x="157" y="228"/>
                    <a:pt x="168" y="218"/>
                    <a:pt x="179" y="218"/>
                  </a:cubicBezTo>
                  <a:cubicBezTo>
                    <a:pt x="235" y="184"/>
                    <a:pt x="257" y="106"/>
                    <a:pt x="224" y="50"/>
                  </a:cubicBezTo>
                  <a:cubicBezTo>
                    <a:pt x="194" y="20"/>
                    <a:pt x="155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" name="Google Shape;133;p2"/>
            <p:cNvSpPr/>
            <p:nvPr/>
          </p:nvSpPr>
          <p:spPr>
            <a:xfrm>
              <a:off x="2110725" y="1043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3" y="0"/>
                    <a:pt x="100" y="7"/>
                    <a:pt x="79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7"/>
                    <a:pt x="269" y="109"/>
                    <a:pt x="236" y="53"/>
                  </a:cubicBezTo>
                  <a:cubicBezTo>
                    <a:pt x="215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" name="Google Shape;134;p2"/>
            <p:cNvSpPr/>
            <p:nvPr/>
          </p:nvSpPr>
          <p:spPr>
            <a:xfrm>
              <a:off x="2097600" y="10511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4" y="1"/>
                  </a:moveTo>
                  <a:cubicBezTo>
                    <a:pt x="116" y="1"/>
                    <a:pt x="97" y="5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" name="Google Shape;135;p2"/>
            <p:cNvSpPr/>
            <p:nvPr/>
          </p:nvSpPr>
          <p:spPr>
            <a:xfrm>
              <a:off x="2084475" y="1059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1" y="221"/>
                  </a:cubicBezTo>
                  <a:cubicBezTo>
                    <a:pt x="258" y="187"/>
                    <a:pt x="269" y="109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" name="Google Shape;136;p2"/>
            <p:cNvSpPr/>
            <p:nvPr/>
          </p:nvSpPr>
          <p:spPr>
            <a:xfrm>
              <a:off x="2071900" y="1067100"/>
              <a:ext cx="6175" cy="6000"/>
            </a:xfrm>
            <a:custGeom>
              <a:rect b="b" l="l" r="r" t="t"/>
              <a:pathLst>
                <a:path extrusionOk="0" h="240" w="247">
                  <a:moveTo>
                    <a:pt x="113" y="0"/>
                  </a:moveTo>
                  <a:cubicBezTo>
                    <a:pt x="94" y="0"/>
                    <a:pt x="75" y="5"/>
                    <a:pt x="56" y="16"/>
                  </a:cubicBezTo>
                  <a:lnTo>
                    <a:pt x="56" y="27"/>
                  </a:lnTo>
                  <a:cubicBezTo>
                    <a:pt x="46" y="27"/>
                    <a:pt x="34" y="39"/>
                    <a:pt x="34" y="39"/>
                  </a:cubicBezTo>
                  <a:lnTo>
                    <a:pt x="23" y="49"/>
                  </a:lnTo>
                  <a:cubicBezTo>
                    <a:pt x="23" y="49"/>
                    <a:pt x="23" y="61"/>
                    <a:pt x="12" y="61"/>
                  </a:cubicBezTo>
                  <a:lnTo>
                    <a:pt x="12" y="72"/>
                  </a:lnTo>
                  <a:cubicBezTo>
                    <a:pt x="12" y="72"/>
                    <a:pt x="12" y="83"/>
                    <a:pt x="1" y="83"/>
                  </a:cubicBezTo>
                  <a:lnTo>
                    <a:pt x="1" y="94"/>
                  </a:lnTo>
                  <a:lnTo>
                    <a:pt x="1" y="116"/>
                  </a:lnTo>
                  <a:lnTo>
                    <a:pt x="1" y="139"/>
                  </a:lnTo>
                  <a:cubicBezTo>
                    <a:pt x="1" y="150"/>
                    <a:pt x="12" y="173"/>
                    <a:pt x="12" y="183"/>
                  </a:cubicBezTo>
                  <a:cubicBezTo>
                    <a:pt x="23" y="183"/>
                    <a:pt x="23" y="183"/>
                    <a:pt x="23" y="195"/>
                  </a:cubicBezTo>
                  <a:cubicBezTo>
                    <a:pt x="34" y="195"/>
                    <a:pt x="34" y="206"/>
                    <a:pt x="46" y="206"/>
                  </a:cubicBezTo>
                  <a:cubicBezTo>
                    <a:pt x="46" y="217"/>
                    <a:pt x="56" y="217"/>
                    <a:pt x="56" y="217"/>
                  </a:cubicBezTo>
                  <a:cubicBezTo>
                    <a:pt x="68" y="228"/>
                    <a:pt x="68" y="228"/>
                    <a:pt x="79" y="228"/>
                  </a:cubicBezTo>
                  <a:lnTo>
                    <a:pt x="90" y="240"/>
                  </a:lnTo>
                  <a:lnTo>
                    <a:pt x="135" y="240"/>
                  </a:lnTo>
                  <a:cubicBezTo>
                    <a:pt x="146" y="240"/>
                    <a:pt x="146" y="228"/>
                    <a:pt x="146" y="228"/>
                  </a:cubicBezTo>
                  <a:cubicBezTo>
                    <a:pt x="157" y="228"/>
                    <a:pt x="168" y="228"/>
                    <a:pt x="180" y="217"/>
                  </a:cubicBezTo>
                  <a:cubicBezTo>
                    <a:pt x="235" y="183"/>
                    <a:pt x="247" y="116"/>
                    <a:pt x="213" y="61"/>
                  </a:cubicBezTo>
                  <a:cubicBezTo>
                    <a:pt x="190" y="23"/>
                    <a:pt x="152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" name="Google Shape;137;p2"/>
            <p:cNvSpPr/>
            <p:nvPr/>
          </p:nvSpPr>
          <p:spPr>
            <a:xfrm>
              <a:off x="2136150" y="1054800"/>
              <a:ext cx="6450" cy="6025"/>
            </a:xfrm>
            <a:custGeom>
              <a:rect b="b" l="l" r="r" t="t"/>
              <a:pathLst>
                <a:path extrusionOk="0" h="241" w="258">
                  <a:moveTo>
                    <a:pt x="124" y="1"/>
                  </a:moveTo>
                  <a:cubicBezTo>
                    <a:pt x="105" y="1"/>
                    <a:pt x="86" y="6"/>
                    <a:pt x="68" y="17"/>
                  </a:cubicBezTo>
                  <a:lnTo>
                    <a:pt x="34" y="50"/>
                  </a:lnTo>
                  <a:lnTo>
                    <a:pt x="23" y="61"/>
                  </a:lnTo>
                  <a:cubicBezTo>
                    <a:pt x="23" y="61"/>
                    <a:pt x="23" y="72"/>
                    <a:pt x="12" y="84"/>
                  </a:cubicBezTo>
                  <a:lnTo>
                    <a:pt x="12" y="94"/>
                  </a:lnTo>
                  <a:cubicBezTo>
                    <a:pt x="1" y="117"/>
                    <a:pt x="12" y="151"/>
                    <a:pt x="23" y="184"/>
                  </a:cubicBezTo>
                  <a:cubicBezTo>
                    <a:pt x="34" y="184"/>
                    <a:pt x="34" y="195"/>
                    <a:pt x="46" y="195"/>
                  </a:cubicBezTo>
                  <a:cubicBezTo>
                    <a:pt x="46" y="206"/>
                    <a:pt x="56" y="206"/>
                    <a:pt x="56" y="218"/>
                  </a:cubicBezTo>
                  <a:cubicBezTo>
                    <a:pt x="68" y="218"/>
                    <a:pt x="79" y="229"/>
                    <a:pt x="90" y="229"/>
                  </a:cubicBezTo>
                  <a:lnTo>
                    <a:pt x="101" y="229"/>
                  </a:lnTo>
                  <a:cubicBezTo>
                    <a:pt x="101" y="240"/>
                    <a:pt x="113" y="240"/>
                    <a:pt x="123" y="240"/>
                  </a:cubicBezTo>
                  <a:lnTo>
                    <a:pt x="146" y="240"/>
                  </a:lnTo>
                  <a:cubicBezTo>
                    <a:pt x="157" y="229"/>
                    <a:pt x="168" y="229"/>
                    <a:pt x="190" y="218"/>
                  </a:cubicBezTo>
                  <a:cubicBezTo>
                    <a:pt x="247" y="184"/>
                    <a:pt x="257" y="117"/>
                    <a:pt x="224" y="61"/>
                  </a:cubicBezTo>
                  <a:cubicBezTo>
                    <a:pt x="201" y="23"/>
                    <a:pt x="163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" name="Google Shape;138;p2"/>
            <p:cNvSpPr/>
            <p:nvPr/>
          </p:nvSpPr>
          <p:spPr>
            <a:xfrm>
              <a:off x="2122750" y="1062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0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" name="Google Shape;139;p2"/>
            <p:cNvSpPr/>
            <p:nvPr/>
          </p:nvSpPr>
          <p:spPr>
            <a:xfrm>
              <a:off x="2109600" y="10707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5" y="1"/>
                  </a:moveTo>
                  <a:cubicBezTo>
                    <a:pt x="116" y="1"/>
                    <a:pt x="97" y="6"/>
                    <a:pt x="80" y="16"/>
                  </a:cubicBezTo>
                  <a:cubicBezTo>
                    <a:pt x="23" y="61"/>
                    <a:pt x="1" y="128"/>
                    <a:pt x="35" y="184"/>
                  </a:cubicBezTo>
                  <a:cubicBezTo>
                    <a:pt x="56" y="219"/>
                    <a:pt x="94" y="236"/>
                    <a:pt x="134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" name="Google Shape;140;p2"/>
            <p:cNvSpPr/>
            <p:nvPr/>
          </p:nvSpPr>
          <p:spPr>
            <a:xfrm>
              <a:off x="2096500" y="10788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6" y="214"/>
                    <a:pt x="98" y="234"/>
                    <a:pt x="141" y="234"/>
                  </a:cubicBezTo>
                  <a:cubicBezTo>
                    <a:pt x="162" y="234"/>
                    <a:pt x="183" y="229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" name="Google Shape;141;p2"/>
            <p:cNvSpPr/>
            <p:nvPr/>
          </p:nvSpPr>
          <p:spPr>
            <a:xfrm>
              <a:off x="2083650" y="1086850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1"/>
                  </a:moveTo>
                  <a:cubicBezTo>
                    <a:pt x="110" y="1"/>
                    <a:pt x="88" y="7"/>
                    <a:pt x="67" y="19"/>
                  </a:cubicBezTo>
                  <a:cubicBezTo>
                    <a:pt x="56" y="19"/>
                    <a:pt x="45" y="31"/>
                    <a:pt x="33" y="42"/>
                  </a:cubicBezTo>
                  <a:cubicBezTo>
                    <a:pt x="33" y="53"/>
                    <a:pt x="33" y="53"/>
                    <a:pt x="23" y="53"/>
                  </a:cubicBezTo>
                  <a:cubicBezTo>
                    <a:pt x="23" y="64"/>
                    <a:pt x="11" y="76"/>
                    <a:pt x="11" y="86"/>
                  </a:cubicBezTo>
                  <a:cubicBezTo>
                    <a:pt x="0" y="120"/>
                    <a:pt x="11" y="153"/>
                    <a:pt x="23" y="176"/>
                  </a:cubicBezTo>
                  <a:lnTo>
                    <a:pt x="45" y="198"/>
                  </a:lnTo>
                  <a:cubicBezTo>
                    <a:pt x="45" y="198"/>
                    <a:pt x="45" y="210"/>
                    <a:pt x="56" y="210"/>
                  </a:cubicBezTo>
                  <a:cubicBezTo>
                    <a:pt x="67" y="220"/>
                    <a:pt x="78" y="220"/>
                    <a:pt x="90" y="232"/>
                  </a:cubicBezTo>
                  <a:lnTo>
                    <a:pt x="145" y="232"/>
                  </a:lnTo>
                  <a:cubicBezTo>
                    <a:pt x="157" y="232"/>
                    <a:pt x="167" y="220"/>
                    <a:pt x="190" y="220"/>
                  </a:cubicBezTo>
                  <a:cubicBezTo>
                    <a:pt x="246" y="187"/>
                    <a:pt x="257" y="109"/>
                    <a:pt x="224" y="53"/>
                  </a:cubicBezTo>
                  <a:cubicBezTo>
                    <a:pt x="203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" name="Google Shape;142;p2"/>
            <p:cNvSpPr/>
            <p:nvPr/>
          </p:nvSpPr>
          <p:spPr>
            <a:xfrm>
              <a:off x="2133075" y="1079100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15" y="1"/>
                  </a:moveTo>
                  <a:cubicBezTo>
                    <a:pt x="95" y="1"/>
                    <a:pt x="75" y="6"/>
                    <a:pt x="57" y="16"/>
                  </a:cubicBezTo>
                  <a:cubicBezTo>
                    <a:pt x="12" y="39"/>
                    <a:pt x="1" y="95"/>
                    <a:pt x="1" y="140"/>
                  </a:cubicBezTo>
                  <a:cubicBezTo>
                    <a:pt x="1" y="150"/>
                    <a:pt x="12" y="162"/>
                    <a:pt x="23" y="173"/>
                  </a:cubicBezTo>
                  <a:cubicBezTo>
                    <a:pt x="35" y="195"/>
                    <a:pt x="45" y="217"/>
                    <a:pt x="68" y="229"/>
                  </a:cubicBezTo>
                  <a:cubicBezTo>
                    <a:pt x="82" y="234"/>
                    <a:pt x="97" y="236"/>
                    <a:pt x="113" y="236"/>
                  </a:cubicBezTo>
                  <a:cubicBezTo>
                    <a:pt x="136" y="236"/>
                    <a:pt x="160" y="231"/>
                    <a:pt x="179" y="217"/>
                  </a:cubicBez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" name="Google Shape;143;p2"/>
            <p:cNvSpPr/>
            <p:nvPr/>
          </p:nvSpPr>
          <p:spPr>
            <a:xfrm>
              <a:off x="2119950" y="1087125"/>
              <a:ext cx="6175" cy="5850"/>
            </a:xfrm>
            <a:custGeom>
              <a:rect b="b" l="l" r="r" t="t"/>
              <a:pathLst>
                <a:path extrusionOk="0" h="234" w="247">
                  <a:moveTo>
                    <a:pt x="125" y="1"/>
                  </a:moveTo>
                  <a:cubicBezTo>
                    <a:pt x="102" y="1"/>
                    <a:pt x="77" y="7"/>
                    <a:pt x="56" y="20"/>
                  </a:cubicBezTo>
                  <a:cubicBezTo>
                    <a:pt x="46" y="20"/>
                    <a:pt x="34" y="31"/>
                    <a:pt x="23" y="42"/>
                  </a:cubicBezTo>
                  <a:cubicBezTo>
                    <a:pt x="12" y="65"/>
                    <a:pt x="1" y="87"/>
                    <a:pt x="1" y="109"/>
                  </a:cubicBezTo>
                  <a:cubicBezTo>
                    <a:pt x="1" y="132"/>
                    <a:pt x="12" y="154"/>
                    <a:pt x="23" y="176"/>
                  </a:cubicBezTo>
                  <a:cubicBezTo>
                    <a:pt x="23" y="187"/>
                    <a:pt x="34" y="199"/>
                    <a:pt x="46" y="209"/>
                  </a:cubicBezTo>
                  <a:cubicBezTo>
                    <a:pt x="56" y="221"/>
                    <a:pt x="68" y="221"/>
                    <a:pt x="68" y="221"/>
                  </a:cubicBezTo>
                  <a:cubicBezTo>
                    <a:pt x="82" y="230"/>
                    <a:pt x="98" y="234"/>
                    <a:pt x="114" y="234"/>
                  </a:cubicBezTo>
                  <a:cubicBezTo>
                    <a:pt x="137" y="234"/>
                    <a:pt x="160" y="227"/>
                    <a:pt x="180" y="221"/>
                  </a:cubicBezTo>
                  <a:cubicBezTo>
                    <a:pt x="202" y="199"/>
                    <a:pt x="213" y="187"/>
                    <a:pt x="224" y="165"/>
                  </a:cubicBezTo>
                  <a:cubicBezTo>
                    <a:pt x="247" y="132"/>
                    <a:pt x="235" y="87"/>
                    <a:pt x="224" y="53"/>
                  </a:cubicBezTo>
                  <a:cubicBezTo>
                    <a:pt x="203" y="18"/>
                    <a:pt x="165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" name="Google Shape;144;p2"/>
            <p:cNvSpPr/>
            <p:nvPr/>
          </p:nvSpPr>
          <p:spPr>
            <a:xfrm>
              <a:off x="2106825" y="1095150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4" y="0"/>
                  </a:moveTo>
                  <a:cubicBezTo>
                    <a:pt x="101" y="0"/>
                    <a:pt x="79" y="0"/>
                    <a:pt x="57" y="12"/>
                  </a:cubicBezTo>
                  <a:cubicBezTo>
                    <a:pt x="12" y="45"/>
                    <a:pt x="0" y="89"/>
                    <a:pt x="0" y="134"/>
                  </a:cubicBezTo>
                  <a:cubicBezTo>
                    <a:pt x="0" y="146"/>
                    <a:pt x="12" y="157"/>
                    <a:pt x="23" y="179"/>
                  </a:cubicBezTo>
                  <a:cubicBezTo>
                    <a:pt x="34" y="201"/>
                    <a:pt x="45" y="213"/>
                    <a:pt x="67" y="224"/>
                  </a:cubicBezTo>
                  <a:cubicBezTo>
                    <a:pt x="82" y="228"/>
                    <a:pt x="98" y="231"/>
                    <a:pt x="114" y="231"/>
                  </a:cubicBezTo>
                  <a:cubicBezTo>
                    <a:pt x="137" y="231"/>
                    <a:pt x="160" y="226"/>
                    <a:pt x="179" y="213"/>
                  </a:cubicBezTo>
                  <a:lnTo>
                    <a:pt x="213" y="179"/>
                  </a:lnTo>
                  <a:cubicBezTo>
                    <a:pt x="224" y="179"/>
                    <a:pt x="224" y="168"/>
                    <a:pt x="224" y="168"/>
                  </a:cubicBezTo>
                  <a:cubicBezTo>
                    <a:pt x="235" y="146"/>
                    <a:pt x="235" y="123"/>
                    <a:pt x="235" y="101"/>
                  </a:cubicBezTo>
                  <a:cubicBezTo>
                    <a:pt x="235" y="79"/>
                    <a:pt x="224" y="67"/>
                    <a:pt x="224" y="56"/>
                  </a:cubicBezTo>
                  <a:cubicBezTo>
                    <a:pt x="201" y="22"/>
                    <a:pt x="179" y="12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" name="Google Shape;145;p2"/>
            <p:cNvSpPr/>
            <p:nvPr/>
          </p:nvSpPr>
          <p:spPr>
            <a:xfrm>
              <a:off x="2093700" y="110302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23" y="1"/>
                  </a:moveTo>
                  <a:cubicBezTo>
                    <a:pt x="108" y="1"/>
                    <a:pt x="93" y="4"/>
                    <a:pt x="78" y="10"/>
                  </a:cubicBezTo>
                  <a:cubicBezTo>
                    <a:pt x="68" y="10"/>
                    <a:pt x="68" y="10"/>
                    <a:pt x="56" y="20"/>
                  </a:cubicBezTo>
                  <a:cubicBezTo>
                    <a:pt x="45" y="20"/>
                    <a:pt x="45" y="32"/>
                    <a:pt x="34" y="32"/>
                  </a:cubicBezTo>
                  <a:lnTo>
                    <a:pt x="34" y="43"/>
                  </a:lnTo>
                  <a:lnTo>
                    <a:pt x="23" y="43"/>
                  </a:lnTo>
                  <a:cubicBezTo>
                    <a:pt x="23" y="54"/>
                    <a:pt x="11" y="65"/>
                    <a:pt x="11" y="65"/>
                  </a:cubicBezTo>
                  <a:lnTo>
                    <a:pt x="11" y="77"/>
                  </a:lnTo>
                  <a:lnTo>
                    <a:pt x="1" y="87"/>
                  </a:lnTo>
                  <a:lnTo>
                    <a:pt x="1" y="110"/>
                  </a:lnTo>
                  <a:lnTo>
                    <a:pt x="1" y="121"/>
                  </a:lnTo>
                  <a:lnTo>
                    <a:pt x="1" y="132"/>
                  </a:lnTo>
                  <a:cubicBezTo>
                    <a:pt x="1" y="154"/>
                    <a:pt x="11" y="166"/>
                    <a:pt x="23" y="177"/>
                  </a:cubicBezTo>
                  <a:cubicBezTo>
                    <a:pt x="45" y="215"/>
                    <a:pt x="83" y="237"/>
                    <a:pt x="123" y="237"/>
                  </a:cubicBezTo>
                  <a:cubicBezTo>
                    <a:pt x="142" y="237"/>
                    <a:pt x="161" y="232"/>
                    <a:pt x="179" y="221"/>
                  </a:cubicBezTo>
                  <a:cubicBezTo>
                    <a:pt x="235" y="188"/>
                    <a:pt x="257" y="110"/>
                    <a:pt x="224" y="54"/>
                  </a:cubicBezTo>
                  <a:cubicBezTo>
                    <a:pt x="199" y="22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" name="Google Shape;146;p2"/>
            <p:cNvSpPr/>
            <p:nvPr/>
          </p:nvSpPr>
          <p:spPr>
            <a:xfrm>
              <a:off x="2142875" y="10958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3"/>
                    <a:pt x="0" y="120"/>
                    <a:pt x="33" y="175"/>
                  </a:cubicBezTo>
                  <a:cubicBezTo>
                    <a:pt x="56" y="213"/>
                    <a:pt x="94" y="236"/>
                    <a:pt x="134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7"/>
                    <a:pt x="268" y="108"/>
                    <a:pt x="234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" name="Google Shape;147;p2"/>
            <p:cNvSpPr/>
            <p:nvPr/>
          </p:nvSpPr>
          <p:spPr>
            <a:xfrm>
              <a:off x="2129725" y="11037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8" y="16"/>
                  </a:cubicBezTo>
                  <a:cubicBezTo>
                    <a:pt x="12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4"/>
                    <a:pt x="269" y="117"/>
                    <a:pt x="236" y="60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" name="Google Shape;148;p2"/>
            <p:cNvSpPr/>
            <p:nvPr/>
          </p:nvSpPr>
          <p:spPr>
            <a:xfrm>
              <a:off x="2116600" y="1111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1" y="52"/>
                    <a:pt x="1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0" y="220"/>
                  </a:cubicBezTo>
                  <a:cubicBezTo>
                    <a:pt x="247" y="186"/>
                    <a:pt x="269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" name="Google Shape;149;p2"/>
            <p:cNvSpPr/>
            <p:nvPr/>
          </p:nvSpPr>
          <p:spPr>
            <a:xfrm>
              <a:off x="2103750" y="1119600"/>
              <a:ext cx="6450" cy="6025"/>
            </a:xfrm>
            <a:custGeom>
              <a:rect b="b" l="l" r="r" t="t"/>
              <a:pathLst>
                <a:path extrusionOk="0" h="241" w="258">
                  <a:moveTo>
                    <a:pt x="115" y="1"/>
                  </a:moveTo>
                  <a:cubicBezTo>
                    <a:pt x="95" y="1"/>
                    <a:pt x="74" y="6"/>
                    <a:pt x="56" y="17"/>
                  </a:cubicBezTo>
                  <a:lnTo>
                    <a:pt x="56" y="28"/>
                  </a:lnTo>
                  <a:cubicBezTo>
                    <a:pt x="45" y="28"/>
                    <a:pt x="34" y="39"/>
                    <a:pt x="34" y="50"/>
                  </a:cubicBezTo>
                  <a:lnTo>
                    <a:pt x="23" y="50"/>
                  </a:lnTo>
                  <a:lnTo>
                    <a:pt x="23" y="62"/>
                  </a:lnTo>
                  <a:cubicBezTo>
                    <a:pt x="23" y="72"/>
                    <a:pt x="12" y="72"/>
                    <a:pt x="12" y="84"/>
                  </a:cubicBezTo>
                  <a:lnTo>
                    <a:pt x="12" y="95"/>
                  </a:lnTo>
                  <a:cubicBezTo>
                    <a:pt x="1" y="129"/>
                    <a:pt x="1" y="151"/>
                    <a:pt x="23" y="184"/>
                  </a:cubicBezTo>
                  <a:cubicBezTo>
                    <a:pt x="23" y="196"/>
                    <a:pt x="34" y="196"/>
                    <a:pt x="34" y="207"/>
                  </a:cubicBezTo>
                  <a:cubicBezTo>
                    <a:pt x="45" y="207"/>
                    <a:pt x="45" y="218"/>
                    <a:pt x="56" y="218"/>
                  </a:cubicBezTo>
                  <a:lnTo>
                    <a:pt x="68" y="229"/>
                  </a:lnTo>
                  <a:cubicBezTo>
                    <a:pt x="79" y="229"/>
                    <a:pt x="79" y="229"/>
                    <a:pt x="90" y="240"/>
                  </a:cubicBezTo>
                  <a:lnTo>
                    <a:pt x="135" y="240"/>
                  </a:lnTo>
                  <a:cubicBezTo>
                    <a:pt x="157" y="240"/>
                    <a:pt x="168" y="229"/>
                    <a:pt x="180" y="218"/>
                  </a:cubicBezTo>
                  <a:cubicBezTo>
                    <a:pt x="235" y="184"/>
                    <a:pt x="257" y="117"/>
                    <a:pt x="224" y="62"/>
                  </a:cubicBezTo>
                  <a:cubicBezTo>
                    <a:pt x="201" y="24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" name="Google Shape;150;p2"/>
            <p:cNvSpPr/>
            <p:nvPr/>
          </p:nvSpPr>
          <p:spPr>
            <a:xfrm>
              <a:off x="2154875" y="11154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2" y="50"/>
                    <a:pt x="0" y="117"/>
                    <a:pt x="34" y="172"/>
                  </a:cubicBezTo>
                  <a:cubicBezTo>
                    <a:pt x="57" y="211"/>
                    <a:pt x="95" y="233"/>
                    <a:pt x="134" y="233"/>
                  </a:cubicBezTo>
                  <a:cubicBezTo>
                    <a:pt x="153" y="233"/>
                    <a:pt x="172" y="228"/>
                    <a:pt x="191" y="217"/>
                  </a:cubicBezTo>
                  <a:cubicBezTo>
                    <a:pt x="246" y="184"/>
                    <a:pt x="268" y="105"/>
                    <a:pt x="235" y="61"/>
                  </a:cubicBezTo>
                  <a:cubicBezTo>
                    <a:pt x="212" y="23"/>
                    <a:pt x="169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" name="Google Shape;151;p2"/>
            <p:cNvSpPr/>
            <p:nvPr/>
          </p:nvSpPr>
          <p:spPr>
            <a:xfrm>
              <a:off x="2141750" y="11234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0"/>
                  </a:moveTo>
                  <a:cubicBezTo>
                    <a:pt x="112" y="0"/>
                    <a:pt x="88" y="7"/>
                    <a:pt x="67" y="19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" name="Google Shape;152;p2"/>
            <p:cNvSpPr/>
            <p:nvPr/>
          </p:nvSpPr>
          <p:spPr>
            <a:xfrm>
              <a:off x="2128600" y="11313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7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2" y="49"/>
                    <a:pt x="1" y="128"/>
                    <a:pt x="35" y="183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7" y="183"/>
                    <a:pt x="269" y="116"/>
                    <a:pt x="236" y="61"/>
                  </a:cubicBezTo>
                  <a:cubicBezTo>
                    <a:pt x="213" y="23"/>
                    <a:pt x="170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" name="Google Shape;153;p2"/>
            <p:cNvSpPr/>
            <p:nvPr/>
          </p:nvSpPr>
          <p:spPr>
            <a:xfrm>
              <a:off x="2115750" y="1139375"/>
              <a:ext cx="6475" cy="5800"/>
            </a:xfrm>
            <a:custGeom>
              <a:rect b="b" l="l" r="r" t="t"/>
              <a:pathLst>
                <a:path extrusionOk="0" h="232" w="259">
                  <a:moveTo>
                    <a:pt x="126" y="0"/>
                  </a:moveTo>
                  <a:cubicBezTo>
                    <a:pt x="102" y="0"/>
                    <a:pt x="78" y="7"/>
                    <a:pt x="57" y="19"/>
                  </a:cubicBezTo>
                  <a:cubicBezTo>
                    <a:pt x="45" y="19"/>
                    <a:pt x="45" y="31"/>
                    <a:pt x="35" y="31"/>
                  </a:cubicBezTo>
                  <a:lnTo>
                    <a:pt x="35" y="41"/>
                  </a:lnTo>
                  <a:lnTo>
                    <a:pt x="23" y="53"/>
                  </a:lnTo>
                  <a:lnTo>
                    <a:pt x="12" y="64"/>
                  </a:lnTo>
                  <a:lnTo>
                    <a:pt x="12" y="75"/>
                  </a:lnTo>
                  <a:lnTo>
                    <a:pt x="1" y="86"/>
                  </a:lnTo>
                  <a:cubicBezTo>
                    <a:pt x="1" y="120"/>
                    <a:pt x="1" y="153"/>
                    <a:pt x="23" y="175"/>
                  </a:cubicBezTo>
                  <a:lnTo>
                    <a:pt x="23" y="187"/>
                  </a:lnTo>
                  <a:lnTo>
                    <a:pt x="45" y="209"/>
                  </a:lnTo>
                  <a:cubicBezTo>
                    <a:pt x="45" y="209"/>
                    <a:pt x="57" y="209"/>
                    <a:pt x="57" y="220"/>
                  </a:cubicBezTo>
                  <a:cubicBezTo>
                    <a:pt x="68" y="220"/>
                    <a:pt x="79" y="220"/>
                    <a:pt x="79" y="232"/>
                  </a:cubicBezTo>
                  <a:lnTo>
                    <a:pt x="157" y="232"/>
                  </a:lnTo>
                  <a:cubicBezTo>
                    <a:pt x="157" y="232"/>
                    <a:pt x="169" y="220"/>
                    <a:pt x="180" y="220"/>
                  </a:cubicBezTo>
                  <a:cubicBezTo>
                    <a:pt x="236" y="187"/>
                    <a:pt x="258" y="108"/>
                    <a:pt x="224" y="53"/>
                  </a:cubicBezTo>
                  <a:cubicBezTo>
                    <a:pt x="204" y="18"/>
                    <a:pt x="165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" name="Google Shape;154;p2"/>
            <p:cNvSpPr/>
            <p:nvPr/>
          </p:nvSpPr>
          <p:spPr>
            <a:xfrm>
              <a:off x="2164925" y="11316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36" y="0"/>
                  </a:moveTo>
                  <a:cubicBezTo>
                    <a:pt x="128" y="0"/>
                    <a:pt x="120" y="1"/>
                    <a:pt x="112" y="3"/>
                  </a:cubicBezTo>
                  <a:lnTo>
                    <a:pt x="90" y="3"/>
                  </a:lnTo>
                  <a:cubicBezTo>
                    <a:pt x="79" y="3"/>
                    <a:pt x="67" y="14"/>
                    <a:pt x="67" y="14"/>
                  </a:cubicBezTo>
                  <a:cubicBezTo>
                    <a:pt x="45" y="26"/>
                    <a:pt x="34" y="36"/>
                    <a:pt x="34" y="48"/>
                  </a:cubicBezTo>
                  <a:cubicBezTo>
                    <a:pt x="12" y="70"/>
                    <a:pt x="12" y="93"/>
                    <a:pt x="12" y="115"/>
                  </a:cubicBezTo>
                  <a:cubicBezTo>
                    <a:pt x="0" y="137"/>
                    <a:pt x="12" y="160"/>
                    <a:pt x="23" y="182"/>
                  </a:cubicBezTo>
                  <a:cubicBezTo>
                    <a:pt x="45" y="204"/>
                    <a:pt x="67" y="227"/>
                    <a:pt x="101" y="227"/>
                  </a:cubicBezTo>
                  <a:cubicBezTo>
                    <a:pt x="101" y="227"/>
                    <a:pt x="112" y="238"/>
                    <a:pt x="124" y="238"/>
                  </a:cubicBezTo>
                  <a:cubicBezTo>
                    <a:pt x="146" y="238"/>
                    <a:pt x="168" y="227"/>
                    <a:pt x="191" y="215"/>
                  </a:cubicBezTo>
                  <a:cubicBezTo>
                    <a:pt x="235" y="182"/>
                    <a:pt x="258" y="115"/>
                    <a:pt x="224" y="59"/>
                  </a:cubicBezTo>
                  <a:cubicBezTo>
                    <a:pt x="205" y="22"/>
                    <a:pt x="172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" name="Google Shape;155;p2"/>
            <p:cNvSpPr/>
            <p:nvPr/>
          </p:nvSpPr>
          <p:spPr>
            <a:xfrm>
              <a:off x="2151800" y="11395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35" y="0"/>
                  </a:moveTo>
                  <a:cubicBezTo>
                    <a:pt x="112" y="0"/>
                    <a:pt x="78" y="11"/>
                    <a:pt x="68" y="23"/>
                  </a:cubicBezTo>
                  <a:cubicBezTo>
                    <a:pt x="23" y="45"/>
                    <a:pt x="1" y="90"/>
                    <a:pt x="11" y="134"/>
                  </a:cubicBezTo>
                  <a:cubicBezTo>
                    <a:pt x="11" y="157"/>
                    <a:pt x="11" y="167"/>
                    <a:pt x="23" y="179"/>
                  </a:cubicBezTo>
                  <a:cubicBezTo>
                    <a:pt x="23" y="190"/>
                    <a:pt x="34" y="190"/>
                    <a:pt x="34" y="201"/>
                  </a:cubicBezTo>
                  <a:cubicBezTo>
                    <a:pt x="61" y="219"/>
                    <a:pt x="88" y="238"/>
                    <a:pt x="121" y="238"/>
                  </a:cubicBezTo>
                  <a:cubicBezTo>
                    <a:pt x="129" y="238"/>
                    <a:pt x="137" y="237"/>
                    <a:pt x="145" y="234"/>
                  </a:cubicBezTo>
                  <a:cubicBezTo>
                    <a:pt x="157" y="234"/>
                    <a:pt x="168" y="224"/>
                    <a:pt x="190" y="224"/>
                  </a:cubicBezTo>
                  <a:cubicBezTo>
                    <a:pt x="235" y="190"/>
                    <a:pt x="257" y="112"/>
                    <a:pt x="224" y="56"/>
                  </a:cubicBezTo>
                  <a:cubicBezTo>
                    <a:pt x="202" y="23"/>
                    <a:pt x="168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" name="Google Shape;156;p2"/>
            <p:cNvSpPr/>
            <p:nvPr/>
          </p:nvSpPr>
          <p:spPr>
            <a:xfrm>
              <a:off x="2138400" y="1147550"/>
              <a:ext cx="6725" cy="5150"/>
            </a:xfrm>
            <a:custGeom>
              <a:rect b="b" l="l" r="r" t="t"/>
              <a:pathLst>
                <a:path extrusionOk="0" h="206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49"/>
                    <a:pt x="0" y="128"/>
                    <a:pt x="33" y="184"/>
                  </a:cubicBezTo>
                  <a:lnTo>
                    <a:pt x="45" y="195"/>
                  </a:lnTo>
                  <a:cubicBezTo>
                    <a:pt x="100" y="195"/>
                    <a:pt x="157" y="206"/>
                    <a:pt x="212" y="206"/>
                  </a:cubicBezTo>
                  <a:cubicBezTo>
                    <a:pt x="257" y="173"/>
                    <a:pt x="268" y="106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" name="Google Shape;157;p2"/>
            <p:cNvSpPr/>
            <p:nvPr/>
          </p:nvSpPr>
          <p:spPr>
            <a:xfrm>
              <a:off x="2174975" y="1148300"/>
              <a:ext cx="6175" cy="4400"/>
            </a:xfrm>
            <a:custGeom>
              <a:rect b="b" l="l" r="r" t="t"/>
              <a:pathLst>
                <a:path extrusionOk="0" h="176" w="247">
                  <a:moveTo>
                    <a:pt x="133" y="1"/>
                  </a:moveTo>
                  <a:cubicBezTo>
                    <a:pt x="111" y="1"/>
                    <a:pt x="89" y="7"/>
                    <a:pt x="68" y="19"/>
                  </a:cubicBezTo>
                  <a:cubicBezTo>
                    <a:pt x="12" y="53"/>
                    <a:pt x="1" y="120"/>
                    <a:pt x="23" y="176"/>
                  </a:cubicBezTo>
                  <a:cubicBezTo>
                    <a:pt x="102" y="165"/>
                    <a:pt x="169" y="154"/>
                    <a:pt x="236" y="154"/>
                  </a:cubicBezTo>
                  <a:cubicBezTo>
                    <a:pt x="246" y="120"/>
                    <a:pt x="246" y="86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" name="Google Shape;158;p2"/>
            <p:cNvSpPr/>
            <p:nvPr/>
          </p:nvSpPr>
          <p:spPr>
            <a:xfrm>
              <a:off x="2057650" y="836950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25" y="1"/>
                  </a:moveTo>
                  <a:cubicBezTo>
                    <a:pt x="117" y="1"/>
                    <a:pt x="109" y="2"/>
                    <a:pt x="102" y="4"/>
                  </a:cubicBezTo>
                  <a:lnTo>
                    <a:pt x="79" y="4"/>
                  </a:lnTo>
                  <a:cubicBezTo>
                    <a:pt x="79" y="15"/>
                    <a:pt x="68" y="15"/>
                    <a:pt x="57" y="15"/>
                  </a:cubicBezTo>
                  <a:lnTo>
                    <a:pt x="23" y="48"/>
                  </a:lnTo>
                  <a:cubicBezTo>
                    <a:pt x="23" y="60"/>
                    <a:pt x="23" y="60"/>
                    <a:pt x="12" y="71"/>
                  </a:cubicBezTo>
                  <a:cubicBezTo>
                    <a:pt x="1" y="93"/>
                    <a:pt x="1" y="127"/>
                    <a:pt x="12" y="160"/>
                  </a:cubicBezTo>
                  <a:cubicBezTo>
                    <a:pt x="12" y="160"/>
                    <a:pt x="23" y="172"/>
                    <a:pt x="23" y="182"/>
                  </a:cubicBezTo>
                  <a:cubicBezTo>
                    <a:pt x="35" y="205"/>
                    <a:pt x="68" y="227"/>
                    <a:pt x="90" y="227"/>
                  </a:cubicBezTo>
                  <a:cubicBezTo>
                    <a:pt x="102" y="239"/>
                    <a:pt x="112" y="239"/>
                    <a:pt x="112" y="239"/>
                  </a:cubicBezTo>
                  <a:cubicBezTo>
                    <a:pt x="135" y="239"/>
                    <a:pt x="169" y="227"/>
                    <a:pt x="179" y="216"/>
                  </a:cubicBezTo>
                  <a:cubicBezTo>
                    <a:pt x="202" y="205"/>
                    <a:pt x="224" y="182"/>
                    <a:pt x="224" y="172"/>
                  </a:cubicBezTo>
                  <a:cubicBezTo>
                    <a:pt x="246" y="138"/>
                    <a:pt x="246" y="93"/>
                    <a:pt x="224" y="60"/>
                  </a:cubicBezTo>
                  <a:cubicBezTo>
                    <a:pt x="206" y="23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" name="Google Shape;159;p2"/>
            <p:cNvSpPr/>
            <p:nvPr/>
          </p:nvSpPr>
          <p:spPr>
            <a:xfrm>
              <a:off x="2044250" y="844850"/>
              <a:ext cx="6725" cy="5975"/>
            </a:xfrm>
            <a:custGeom>
              <a:rect b="b" l="l" r="r" t="t"/>
              <a:pathLst>
                <a:path extrusionOk="0" h="239" w="269">
                  <a:moveTo>
                    <a:pt x="134" y="0"/>
                  </a:moveTo>
                  <a:cubicBezTo>
                    <a:pt x="112" y="0"/>
                    <a:pt x="90" y="12"/>
                    <a:pt x="67" y="23"/>
                  </a:cubicBezTo>
                  <a:cubicBezTo>
                    <a:pt x="23" y="45"/>
                    <a:pt x="0" y="112"/>
                    <a:pt x="23" y="157"/>
                  </a:cubicBezTo>
                  <a:cubicBezTo>
                    <a:pt x="23" y="168"/>
                    <a:pt x="34" y="179"/>
                    <a:pt x="34" y="179"/>
                  </a:cubicBezTo>
                  <a:cubicBezTo>
                    <a:pt x="34" y="191"/>
                    <a:pt x="45" y="191"/>
                    <a:pt x="45" y="202"/>
                  </a:cubicBezTo>
                  <a:cubicBezTo>
                    <a:pt x="71" y="228"/>
                    <a:pt x="101" y="239"/>
                    <a:pt x="131" y="239"/>
                  </a:cubicBezTo>
                  <a:cubicBezTo>
                    <a:pt x="152" y="239"/>
                    <a:pt x="172" y="233"/>
                    <a:pt x="191" y="224"/>
                  </a:cubicBezTo>
                  <a:cubicBezTo>
                    <a:pt x="246" y="191"/>
                    <a:pt x="268" y="112"/>
                    <a:pt x="235" y="57"/>
                  </a:cubicBezTo>
                  <a:cubicBezTo>
                    <a:pt x="213" y="23"/>
                    <a:pt x="179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" name="Google Shape;160;p2"/>
            <p:cNvSpPr/>
            <p:nvPr/>
          </p:nvSpPr>
          <p:spPr>
            <a:xfrm>
              <a:off x="2031400" y="8529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4" y="1"/>
                  </a:moveTo>
                  <a:cubicBezTo>
                    <a:pt x="101" y="1"/>
                    <a:pt x="79" y="1"/>
                    <a:pt x="57" y="12"/>
                  </a:cubicBezTo>
                  <a:cubicBezTo>
                    <a:pt x="45" y="34"/>
                    <a:pt x="23" y="46"/>
                    <a:pt x="12" y="68"/>
                  </a:cubicBezTo>
                  <a:cubicBezTo>
                    <a:pt x="0" y="90"/>
                    <a:pt x="0" y="123"/>
                    <a:pt x="12" y="157"/>
                  </a:cubicBezTo>
                  <a:cubicBezTo>
                    <a:pt x="12" y="168"/>
                    <a:pt x="23" y="168"/>
                    <a:pt x="23" y="180"/>
                  </a:cubicBezTo>
                  <a:cubicBezTo>
                    <a:pt x="44" y="214"/>
                    <a:pt x="78" y="232"/>
                    <a:pt x="114" y="232"/>
                  </a:cubicBezTo>
                  <a:cubicBezTo>
                    <a:pt x="136" y="232"/>
                    <a:pt x="158" y="225"/>
                    <a:pt x="179" y="213"/>
                  </a:cubicBezTo>
                  <a:cubicBezTo>
                    <a:pt x="235" y="180"/>
                    <a:pt x="258" y="113"/>
                    <a:pt x="224" y="56"/>
                  </a:cubicBezTo>
                  <a:cubicBezTo>
                    <a:pt x="201" y="23"/>
                    <a:pt x="168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" name="Google Shape;161;p2"/>
            <p:cNvSpPr/>
            <p:nvPr/>
          </p:nvSpPr>
          <p:spPr>
            <a:xfrm>
              <a:off x="2049825" y="794850"/>
              <a:ext cx="5350" cy="4200"/>
            </a:xfrm>
            <a:custGeom>
              <a:rect b="b" l="l" r="r" t="t"/>
              <a:pathLst>
                <a:path extrusionOk="0" h="168" w="214">
                  <a:moveTo>
                    <a:pt x="202" y="1"/>
                  </a:moveTo>
                  <a:lnTo>
                    <a:pt x="102" y="68"/>
                  </a:lnTo>
                  <a:cubicBezTo>
                    <a:pt x="68" y="90"/>
                    <a:pt x="35" y="112"/>
                    <a:pt x="1" y="123"/>
                  </a:cubicBezTo>
                  <a:lnTo>
                    <a:pt x="35" y="157"/>
                  </a:lnTo>
                  <a:lnTo>
                    <a:pt x="79" y="157"/>
                  </a:lnTo>
                  <a:lnTo>
                    <a:pt x="79" y="168"/>
                  </a:lnTo>
                  <a:cubicBezTo>
                    <a:pt x="90" y="168"/>
                    <a:pt x="102" y="168"/>
                    <a:pt x="113" y="157"/>
                  </a:cubicBezTo>
                  <a:cubicBezTo>
                    <a:pt x="124" y="157"/>
                    <a:pt x="135" y="157"/>
                    <a:pt x="147" y="146"/>
                  </a:cubicBezTo>
                  <a:cubicBezTo>
                    <a:pt x="202" y="112"/>
                    <a:pt x="214" y="56"/>
                    <a:pt x="2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" name="Google Shape;162;p2"/>
            <p:cNvSpPr/>
            <p:nvPr/>
          </p:nvSpPr>
          <p:spPr>
            <a:xfrm>
              <a:off x="2038100" y="803800"/>
              <a:ext cx="3675" cy="3200"/>
            </a:xfrm>
            <a:custGeom>
              <a:rect b="b" l="l" r="r" t="t"/>
              <a:pathLst>
                <a:path extrusionOk="0" h="128" w="147">
                  <a:moveTo>
                    <a:pt x="146" y="0"/>
                  </a:moveTo>
                  <a:lnTo>
                    <a:pt x="146" y="0"/>
                  </a:lnTo>
                  <a:cubicBezTo>
                    <a:pt x="102" y="45"/>
                    <a:pt x="45" y="78"/>
                    <a:pt x="1" y="123"/>
                  </a:cubicBezTo>
                  <a:cubicBezTo>
                    <a:pt x="7" y="126"/>
                    <a:pt x="16" y="128"/>
                    <a:pt x="25" y="128"/>
                  </a:cubicBezTo>
                  <a:cubicBezTo>
                    <a:pt x="47" y="128"/>
                    <a:pt x="74" y="120"/>
                    <a:pt x="90" y="112"/>
                  </a:cubicBezTo>
                  <a:cubicBezTo>
                    <a:pt x="135" y="90"/>
                    <a:pt x="146" y="45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" name="Google Shape;163;p2"/>
            <p:cNvSpPr/>
            <p:nvPr/>
          </p:nvSpPr>
          <p:spPr>
            <a:xfrm>
              <a:off x="2061000" y="812625"/>
              <a:ext cx="6475" cy="6000"/>
            </a:xfrm>
            <a:custGeom>
              <a:rect b="b" l="l" r="r" t="t"/>
              <a:pathLst>
                <a:path extrusionOk="0" h="240" w="259">
                  <a:moveTo>
                    <a:pt x="115" y="0"/>
                  </a:moveTo>
                  <a:cubicBezTo>
                    <a:pt x="95" y="0"/>
                    <a:pt x="75" y="5"/>
                    <a:pt x="57" y="16"/>
                  </a:cubicBezTo>
                  <a:lnTo>
                    <a:pt x="57" y="27"/>
                  </a:lnTo>
                  <a:cubicBezTo>
                    <a:pt x="45" y="27"/>
                    <a:pt x="35" y="38"/>
                    <a:pt x="23" y="50"/>
                  </a:cubicBezTo>
                  <a:lnTo>
                    <a:pt x="23" y="60"/>
                  </a:lnTo>
                  <a:cubicBezTo>
                    <a:pt x="12" y="72"/>
                    <a:pt x="12" y="72"/>
                    <a:pt x="12" y="83"/>
                  </a:cubicBezTo>
                  <a:cubicBezTo>
                    <a:pt x="12" y="94"/>
                    <a:pt x="1" y="94"/>
                    <a:pt x="1" y="94"/>
                  </a:cubicBezTo>
                  <a:cubicBezTo>
                    <a:pt x="1" y="127"/>
                    <a:pt x="1" y="150"/>
                    <a:pt x="23" y="184"/>
                  </a:cubicBezTo>
                  <a:lnTo>
                    <a:pt x="23" y="194"/>
                  </a:lnTo>
                  <a:cubicBezTo>
                    <a:pt x="35" y="194"/>
                    <a:pt x="35" y="206"/>
                    <a:pt x="45" y="206"/>
                  </a:cubicBezTo>
                  <a:cubicBezTo>
                    <a:pt x="45" y="217"/>
                    <a:pt x="57" y="217"/>
                    <a:pt x="57" y="217"/>
                  </a:cubicBezTo>
                  <a:cubicBezTo>
                    <a:pt x="68" y="228"/>
                    <a:pt x="79" y="228"/>
                    <a:pt x="79" y="228"/>
                  </a:cubicBezTo>
                  <a:cubicBezTo>
                    <a:pt x="90" y="228"/>
                    <a:pt x="90" y="239"/>
                    <a:pt x="90" y="239"/>
                  </a:cubicBezTo>
                  <a:lnTo>
                    <a:pt x="135" y="239"/>
                  </a:lnTo>
                  <a:cubicBezTo>
                    <a:pt x="135" y="239"/>
                    <a:pt x="146" y="239"/>
                    <a:pt x="146" y="228"/>
                  </a:cubicBezTo>
                  <a:lnTo>
                    <a:pt x="157" y="228"/>
                  </a:lnTo>
                  <a:cubicBezTo>
                    <a:pt x="169" y="228"/>
                    <a:pt x="169" y="228"/>
                    <a:pt x="180" y="217"/>
                  </a:cubicBezTo>
                  <a:cubicBezTo>
                    <a:pt x="236" y="184"/>
                    <a:pt x="258" y="117"/>
                    <a:pt x="224" y="60"/>
                  </a:cubicBezTo>
                  <a:cubicBezTo>
                    <a:pt x="202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" name="Google Shape;164;p2"/>
            <p:cNvSpPr/>
            <p:nvPr/>
          </p:nvSpPr>
          <p:spPr>
            <a:xfrm>
              <a:off x="2047600" y="820725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26" y="0"/>
                  </a:moveTo>
                  <a:cubicBezTo>
                    <a:pt x="106" y="0"/>
                    <a:pt x="86" y="5"/>
                    <a:pt x="67" y="16"/>
                  </a:cubicBezTo>
                  <a:cubicBezTo>
                    <a:pt x="12" y="49"/>
                    <a:pt x="0" y="128"/>
                    <a:pt x="34" y="173"/>
                  </a:cubicBezTo>
                  <a:cubicBezTo>
                    <a:pt x="57" y="210"/>
                    <a:pt x="95" y="233"/>
                    <a:pt x="135" y="233"/>
                  </a:cubicBezTo>
                  <a:cubicBezTo>
                    <a:pt x="154" y="233"/>
                    <a:pt x="173" y="228"/>
                    <a:pt x="191" y="217"/>
                  </a:cubicBezTo>
                  <a:cubicBezTo>
                    <a:pt x="246" y="183"/>
                    <a:pt x="269" y="116"/>
                    <a:pt x="236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" name="Google Shape;165;p2"/>
            <p:cNvSpPr/>
            <p:nvPr/>
          </p:nvSpPr>
          <p:spPr>
            <a:xfrm>
              <a:off x="2034475" y="8287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1" y="53"/>
                    <a:pt x="1" y="120"/>
                    <a:pt x="34" y="175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7" y="187"/>
                    <a:pt x="269" y="108"/>
                    <a:pt x="235" y="53"/>
                  </a:cubicBezTo>
                  <a:cubicBezTo>
                    <a:pt x="214" y="17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" name="Google Shape;166;p2"/>
            <p:cNvSpPr/>
            <p:nvPr/>
          </p:nvSpPr>
          <p:spPr>
            <a:xfrm>
              <a:off x="2021350" y="8366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2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29"/>
                    <a:pt x="190" y="217"/>
                  </a:cubicBezTo>
                  <a:cubicBezTo>
                    <a:pt x="246" y="184"/>
                    <a:pt x="268" y="117"/>
                    <a:pt x="235" y="60"/>
                  </a:cubicBezTo>
                  <a:cubicBezTo>
                    <a:pt x="212" y="22"/>
                    <a:pt x="169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" name="Google Shape;167;p2"/>
            <p:cNvSpPr/>
            <p:nvPr/>
          </p:nvSpPr>
          <p:spPr>
            <a:xfrm>
              <a:off x="2076375" y="8973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35" y="0"/>
                  </a:moveTo>
                  <a:cubicBezTo>
                    <a:pt x="112" y="0"/>
                    <a:pt x="90" y="12"/>
                    <a:pt x="68" y="22"/>
                  </a:cubicBezTo>
                  <a:cubicBezTo>
                    <a:pt x="23" y="45"/>
                    <a:pt x="1" y="89"/>
                    <a:pt x="11" y="134"/>
                  </a:cubicBezTo>
                  <a:cubicBezTo>
                    <a:pt x="11" y="146"/>
                    <a:pt x="11" y="157"/>
                    <a:pt x="23" y="157"/>
                  </a:cubicBezTo>
                  <a:lnTo>
                    <a:pt x="23" y="179"/>
                  </a:lnTo>
                  <a:cubicBezTo>
                    <a:pt x="51" y="216"/>
                    <a:pt x="86" y="238"/>
                    <a:pt x="123" y="238"/>
                  </a:cubicBezTo>
                  <a:cubicBezTo>
                    <a:pt x="131" y="238"/>
                    <a:pt x="138" y="237"/>
                    <a:pt x="146" y="235"/>
                  </a:cubicBezTo>
                  <a:cubicBezTo>
                    <a:pt x="157" y="235"/>
                    <a:pt x="180" y="235"/>
                    <a:pt x="190" y="224"/>
                  </a:cubicBezTo>
                  <a:cubicBezTo>
                    <a:pt x="247" y="190"/>
                    <a:pt x="257" y="112"/>
                    <a:pt x="224" y="56"/>
                  </a:cubicBezTo>
                  <a:cubicBezTo>
                    <a:pt x="213" y="45"/>
                    <a:pt x="202" y="22"/>
                    <a:pt x="180" y="12"/>
                  </a:cubicBezTo>
                  <a:cubicBezTo>
                    <a:pt x="168" y="12"/>
                    <a:pt x="146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" name="Google Shape;168;p2"/>
            <p:cNvSpPr/>
            <p:nvPr/>
          </p:nvSpPr>
          <p:spPr>
            <a:xfrm>
              <a:off x="2062975" y="90555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44" y="1"/>
                  </a:moveTo>
                  <a:cubicBezTo>
                    <a:pt x="122" y="1"/>
                    <a:pt x="99" y="7"/>
                    <a:pt x="78" y="20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6" y="228"/>
                    <a:pt x="180" y="222"/>
                    <a:pt x="202" y="209"/>
                  </a:cubicBezTo>
                  <a:cubicBezTo>
                    <a:pt x="202" y="209"/>
                    <a:pt x="212" y="209"/>
                    <a:pt x="224" y="199"/>
                  </a:cubicBezTo>
                  <a:cubicBezTo>
                    <a:pt x="257" y="165"/>
                    <a:pt x="269" y="98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" name="Google Shape;169;p2"/>
            <p:cNvSpPr/>
            <p:nvPr/>
          </p:nvSpPr>
          <p:spPr>
            <a:xfrm>
              <a:off x="2050400" y="913500"/>
              <a:ext cx="5900" cy="5975"/>
            </a:xfrm>
            <a:custGeom>
              <a:rect b="b" l="l" r="r" t="t"/>
              <a:pathLst>
                <a:path extrusionOk="0" h="239" w="236">
                  <a:moveTo>
                    <a:pt x="123" y="0"/>
                  </a:moveTo>
                  <a:cubicBezTo>
                    <a:pt x="116" y="0"/>
                    <a:pt x="109" y="1"/>
                    <a:pt x="101" y="3"/>
                  </a:cubicBezTo>
                  <a:cubicBezTo>
                    <a:pt x="79" y="3"/>
                    <a:pt x="67" y="3"/>
                    <a:pt x="56" y="15"/>
                  </a:cubicBezTo>
                  <a:lnTo>
                    <a:pt x="45" y="25"/>
                  </a:lnTo>
                  <a:cubicBezTo>
                    <a:pt x="45" y="25"/>
                    <a:pt x="34" y="25"/>
                    <a:pt x="34" y="37"/>
                  </a:cubicBezTo>
                  <a:cubicBezTo>
                    <a:pt x="22" y="37"/>
                    <a:pt x="22" y="48"/>
                    <a:pt x="22" y="48"/>
                  </a:cubicBezTo>
                  <a:cubicBezTo>
                    <a:pt x="22" y="59"/>
                    <a:pt x="12" y="59"/>
                    <a:pt x="12" y="59"/>
                  </a:cubicBezTo>
                  <a:lnTo>
                    <a:pt x="12" y="70"/>
                  </a:lnTo>
                  <a:lnTo>
                    <a:pt x="12" y="82"/>
                  </a:lnTo>
                  <a:cubicBezTo>
                    <a:pt x="0" y="82"/>
                    <a:pt x="0" y="93"/>
                    <a:pt x="0" y="104"/>
                  </a:cubicBezTo>
                  <a:lnTo>
                    <a:pt x="0" y="115"/>
                  </a:lnTo>
                  <a:cubicBezTo>
                    <a:pt x="0" y="137"/>
                    <a:pt x="0" y="160"/>
                    <a:pt x="12" y="182"/>
                  </a:cubicBezTo>
                  <a:cubicBezTo>
                    <a:pt x="22" y="182"/>
                    <a:pt x="22" y="194"/>
                    <a:pt x="34" y="194"/>
                  </a:cubicBezTo>
                  <a:cubicBezTo>
                    <a:pt x="34" y="194"/>
                    <a:pt x="34" y="204"/>
                    <a:pt x="45" y="204"/>
                  </a:cubicBezTo>
                  <a:cubicBezTo>
                    <a:pt x="45" y="216"/>
                    <a:pt x="56" y="216"/>
                    <a:pt x="56" y="216"/>
                  </a:cubicBezTo>
                  <a:cubicBezTo>
                    <a:pt x="67" y="216"/>
                    <a:pt x="67" y="227"/>
                    <a:pt x="67" y="227"/>
                  </a:cubicBezTo>
                  <a:lnTo>
                    <a:pt x="90" y="227"/>
                  </a:lnTo>
                  <a:cubicBezTo>
                    <a:pt x="90" y="227"/>
                    <a:pt x="101" y="238"/>
                    <a:pt x="112" y="238"/>
                  </a:cubicBezTo>
                  <a:lnTo>
                    <a:pt x="124" y="238"/>
                  </a:lnTo>
                  <a:lnTo>
                    <a:pt x="134" y="227"/>
                  </a:lnTo>
                  <a:lnTo>
                    <a:pt x="157" y="227"/>
                  </a:lnTo>
                  <a:cubicBezTo>
                    <a:pt x="157" y="227"/>
                    <a:pt x="168" y="216"/>
                    <a:pt x="179" y="216"/>
                  </a:cubicBezTo>
                  <a:cubicBezTo>
                    <a:pt x="213" y="194"/>
                    <a:pt x="235" y="160"/>
                    <a:pt x="235" y="127"/>
                  </a:cubicBezTo>
                  <a:cubicBezTo>
                    <a:pt x="235" y="104"/>
                    <a:pt x="224" y="70"/>
                    <a:pt x="213" y="59"/>
                  </a:cubicBezTo>
                  <a:cubicBezTo>
                    <a:pt x="194" y="22"/>
                    <a:pt x="160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" name="Google Shape;170;p2"/>
            <p:cNvSpPr/>
            <p:nvPr/>
          </p:nvSpPr>
          <p:spPr>
            <a:xfrm>
              <a:off x="2102900" y="881525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2" y="1"/>
                  </a:moveTo>
                  <a:cubicBezTo>
                    <a:pt x="100" y="1"/>
                    <a:pt x="78" y="7"/>
                    <a:pt x="57" y="20"/>
                  </a:cubicBezTo>
                  <a:cubicBezTo>
                    <a:pt x="46" y="20"/>
                    <a:pt x="35" y="31"/>
                    <a:pt x="35" y="31"/>
                  </a:cubicBezTo>
                  <a:cubicBezTo>
                    <a:pt x="35" y="42"/>
                    <a:pt x="23" y="42"/>
                    <a:pt x="23" y="42"/>
                  </a:cubicBezTo>
                  <a:cubicBezTo>
                    <a:pt x="23" y="53"/>
                    <a:pt x="23" y="53"/>
                    <a:pt x="12" y="53"/>
                  </a:cubicBezTo>
                  <a:cubicBezTo>
                    <a:pt x="12" y="65"/>
                    <a:pt x="12" y="75"/>
                    <a:pt x="1" y="87"/>
                  </a:cubicBezTo>
                  <a:lnTo>
                    <a:pt x="1" y="109"/>
                  </a:lnTo>
                  <a:lnTo>
                    <a:pt x="1" y="132"/>
                  </a:lnTo>
                  <a:cubicBezTo>
                    <a:pt x="1" y="142"/>
                    <a:pt x="1" y="154"/>
                    <a:pt x="12" y="154"/>
                  </a:cubicBezTo>
                  <a:lnTo>
                    <a:pt x="12" y="176"/>
                  </a:lnTo>
                  <a:cubicBezTo>
                    <a:pt x="35" y="209"/>
                    <a:pt x="57" y="221"/>
                    <a:pt x="90" y="232"/>
                  </a:cubicBezTo>
                  <a:lnTo>
                    <a:pt x="147" y="232"/>
                  </a:lnTo>
                  <a:cubicBezTo>
                    <a:pt x="157" y="221"/>
                    <a:pt x="169" y="221"/>
                    <a:pt x="180" y="221"/>
                  </a:cubicBezTo>
                  <a:cubicBezTo>
                    <a:pt x="224" y="187"/>
                    <a:pt x="236" y="142"/>
                    <a:pt x="236" y="98"/>
                  </a:cubicBezTo>
                  <a:cubicBezTo>
                    <a:pt x="236" y="87"/>
                    <a:pt x="224" y="65"/>
                    <a:pt x="214" y="53"/>
                  </a:cubicBezTo>
                  <a:cubicBezTo>
                    <a:pt x="192" y="18"/>
                    <a:pt x="158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" name="Google Shape;171;p2"/>
            <p:cNvSpPr/>
            <p:nvPr/>
          </p:nvSpPr>
          <p:spPr>
            <a:xfrm>
              <a:off x="2070800" y="82892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4" y="1"/>
                  </a:moveTo>
                  <a:cubicBezTo>
                    <a:pt x="112" y="1"/>
                    <a:pt x="78" y="1"/>
                    <a:pt x="67" y="23"/>
                  </a:cubicBezTo>
                  <a:lnTo>
                    <a:pt x="56" y="23"/>
                  </a:lnTo>
                  <a:cubicBezTo>
                    <a:pt x="56" y="23"/>
                    <a:pt x="45" y="23"/>
                    <a:pt x="45" y="34"/>
                  </a:cubicBezTo>
                  <a:cubicBezTo>
                    <a:pt x="33" y="46"/>
                    <a:pt x="23" y="56"/>
                    <a:pt x="23" y="68"/>
                  </a:cubicBezTo>
                  <a:lnTo>
                    <a:pt x="11" y="68"/>
                  </a:lnTo>
                  <a:lnTo>
                    <a:pt x="11" y="90"/>
                  </a:lnTo>
                  <a:cubicBezTo>
                    <a:pt x="11" y="101"/>
                    <a:pt x="11" y="101"/>
                    <a:pt x="0" y="113"/>
                  </a:cubicBezTo>
                  <a:cubicBezTo>
                    <a:pt x="0" y="135"/>
                    <a:pt x="11" y="157"/>
                    <a:pt x="23" y="180"/>
                  </a:cubicBezTo>
                  <a:cubicBezTo>
                    <a:pt x="33" y="202"/>
                    <a:pt x="56" y="213"/>
                    <a:pt x="78" y="224"/>
                  </a:cubicBezTo>
                  <a:cubicBezTo>
                    <a:pt x="90" y="224"/>
                    <a:pt x="90" y="235"/>
                    <a:pt x="100" y="235"/>
                  </a:cubicBezTo>
                  <a:lnTo>
                    <a:pt x="134" y="235"/>
                  </a:lnTo>
                  <a:cubicBezTo>
                    <a:pt x="145" y="235"/>
                    <a:pt x="157" y="235"/>
                    <a:pt x="157" y="224"/>
                  </a:cubicBezTo>
                  <a:lnTo>
                    <a:pt x="179" y="224"/>
                  </a:lnTo>
                  <a:cubicBezTo>
                    <a:pt x="224" y="202"/>
                    <a:pt x="234" y="157"/>
                    <a:pt x="246" y="123"/>
                  </a:cubicBezTo>
                  <a:cubicBezTo>
                    <a:pt x="246" y="101"/>
                    <a:pt x="234" y="79"/>
                    <a:pt x="224" y="56"/>
                  </a:cubicBezTo>
                  <a:cubicBezTo>
                    <a:pt x="201" y="23"/>
                    <a:pt x="167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" name="Google Shape;172;p2"/>
            <p:cNvSpPr/>
            <p:nvPr/>
          </p:nvSpPr>
          <p:spPr>
            <a:xfrm>
              <a:off x="2080850" y="84557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23" y="1"/>
                  </a:moveTo>
                  <a:cubicBezTo>
                    <a:pt x="104" y="1"/>
                    <a:pt x="85" y="6"/>
                    <a:pt x="68" y="16"/>
                  </a:cubicBezTo>
                  <a:lnTo>
                    <a:pt x="45" y="38"/>
                  </a:lnTo>
                  <a:lnTo>
                    <a:pt x="34" y="50"/>
                  </a:lnTo>
                  <a:cubicBezTo>
                    <a:pt x="23" y="61"/>
                    <a:pt x="23" y="61"/>
                    <a:pt x="23" y="72"/>
                  </a:cubicBezTo>
                  <a:cubicBezTo>
                    <a:pt x="11" y="83"/>
                    <a:pt x="11" y="83"/>
                    <a:pt x="11" y="95"/>
                  </a:cubicBezTo>
                  <a:cubicBezTo>
                    <a:pt x="1" y="117"/>
                    <a:pt x="11" y="150"/>
                    <a:pt x="23" y="184"/>
                  </a:cubicBezTo>
                  <a:cubicBezTo>
                    <a:pt x="44" y="219"/>
                    <a:pt x="82" y="236"/>
                    <a:pt x="121" y="236"/>
                  </a:cubicBezTo>
                  <a:cubicBezTo>
                    <a:pt x="145" y="236"/>
                    <a:pt x="169" y="230"/>
                    <a:pt x="190" y="217"/>
                  </a:cubicBezTo>
                  <a:cubicBezTo>
                    <a:pt x="246" y="184"/>
                    <a:pt x="257" y="117"/>
                    <a:pt x="224" y="61"/>
                  </a:cubicBezTo>
                  <a:cubicBezTo>
                    <a:pt x="201" y="23"/>
                    <a:pt x="162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" name="Google Shape;173;p2"/>
            <p:cNvSpPr/>
            <p:nvPr/>
          </p:nvSpPr>
          <p:spPr>
            <a:xfrm>
              <a:off x="2067450" y="8536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99" y="7"/>
                    <a:pt x="78" y="20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6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1"/>
                  </a:cubicBezTo>
                  <a:cubicBezTo>
                    <a:pt x="257" y="187"/>
                    <a:pt x="268" y="109"/>
                    <a:pt x="234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" name="Google Shape;174;p2"/>
            <p:cNvSpPr/>
            <p:nvPr/>
          </p:nvSpPr>
          <p:spPr>
            <a:xfrm>
              <a:off x="2054300" y="8615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7" y="6"/>
                    <a:pt x="79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8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" name="Google Shape;175;p2"/>
            <p:cNvSpPr/>
            <p:nvPr/>
          </p:nvSpPr>
          <p:spPr>
            <a:xfrm>
              <a:off x="2041175" y="869600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34" y="1"/>
                  </a:moveTo>
                  <a:cubicBezTo>
                    <a:pt x="116" y="1"/>
                    <a:pt x="97" y="5"/>
                    <a:pt x="79" y="16"/>
                  </a:cubicBezTo>
                  <a:cubicBezTo>
                    <a:pt x="23" y="50"/>
                    <a:pt x="1" y="128"/>
                    <a:pt x="34" y="172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3" y="233"/>
                    <a:pt x="184" y="228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" name="Google Shape;176;p2"/>
            <p:cNvSpPr/>
            <p:nvPr/>
          </p:nvSpPr>
          <p:spPr>
            <a:xfrm>
              <a:off x="2092575" y="8651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lnTo>
                    <a:pt x="79" y="28"/>
                  </a:lnTo>
                  <a:cubicBezTo>
                    <a:pt x="23" y="61"/>
                    <a:pt x="1" y="128"/>
                    <a:pt x="34" y="184"/>
                  </a:cubicBezTo>
                  <a:cubicBezTo>
                    <a:pt x="55" y="219"/>
                    <a:pt x="93" y="236"/>
                    <a:pt x="130" y="236"/>
                  </a:cubicBezTo>
                  <a:cubicBezTo>
                    <a:pt x="152" y="236"/>
                    <a:pt x="174" y="230"/>
                    <a:pt x="190" y="217"/>
                  </a:cubicBezTo>
                  <a:lnTo>
                    <a:pt x="202" y="217"/>
                  </a:ln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" name="Google Shape;177;p2"/>
            <p:cNvSpPr/>
            <p:nvPr/>
          </p:nvSpPr>
          <p:spPr>
            <a:xfrm>
              <a:off x="2079450" y="873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0" y="1"/>
                  </a:moveTo>
                  <a:cubicBezTo>
                    <a:pt x="111" y="1"/>
                    <a:pt x="93" y="6"/>
                    <a:pt x="79" y="17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70" y="230"/>
                    <a:pt x="191" y="218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" name="Google Shape;178;p2"/>
            <p:cNvSpPr/>
            <p:nvPr/>
          </p:nvSpPr>
          <p:spPr>
            <a:xfrm>
              <a:off x="2066325" y="881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9" y="1"/>
                  </a:moveTo>
                  <a:cubicBezTo>
                    <a:pt x="117" y="1"/>
                    <a:pt x="95" y="7"/>
                    <a:pt x="78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95" y="237"/>
                    <a:pt x="134" y="237"/>
                  </a:cubicBezTo>
                  <a:cubicBezTo>
                    <a:pt x="153" y="237"/>
                    <a:pt x="172" y="231"/>
                    <a:pt x="190" y="220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" name="Google Shape;179;p2"/>
            <p:cNvSpPr/>
            <p:nvPr/>
          </p:nvSpPr>
          <p:spPr>
            <a:xfrm>
              <a:off x="2053175" y="8891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0" y="1"/>
                  </a:moveTo>
                  <a:cubicBezTo>
                    <a:pt x="111" y="1"/>
                    <a:pt x="94" y="6"/>
                    <a:pt x="80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6" y="219"/>
                    <a:pt x="89" y="236"/>
                    <a:pt x="126" y="236"/>
                  </a:cubicBezTo>
                  <a:cubicBezTo>
                    <a:pt x="148" y="236"/>
                    <a:pt x="170" y="230"/>
                    <a:pt x="191" y="217"/>
                  </a:cubicBezTo>
                  <a:cubicBezTo>
                    <a:pt x="247" y="184"/>
                    <a:pt x="269" y="117"/>
                    <a:pt x="236" y="61"/>
                  </a:cubicBezTo>
                  <a:cubicBezTo>
                    <a:pt x="213" y="23"/>
                    <a:pt x="169" y="1"/>
                    <a:pt x="1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" name="Google Shape;180;p2"/>
            <p:cNvSpPr/>
            <p:nvPr/>
          </p:nvSpPr>
          <p:spPr>
            <a:xfrm>
              <a:off x="2121350" y="94205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4" y="1"/>
                  </a:moveTo>
                  <a:cubicBezTo>
                    <a:pt x="112" y="1"/>
                    <a:pt x="90" y="1"/>
                    <a:pt x="67" y="12"/>
                  </a:cubicBezTo>
                  <a:cubicBezTo>
                    <a:pt x="23" y="46"/>
                    <a:pt x="0" y="102"/>
                    <a:pt x="23" y="157"/>
                  </a:cubicBezTo>
                  <a:cubicBezTo>
                    <a:pt x="23" y="169"/>
                    <a:pt x="23" y="169"/>
                    <a:pt x="34" y="180"/>
                  </a:cubicBezTo>
                  <a:cubicBezTo>
                    <a:pt x="45" y="202"/>
                    <a:pt x="67" y="214"/>
                    <a:pt x="79" y="224"/>
                  </a:cubicBezTo>
                  <a:cubicBezTo>
                    <a:pt x="101" y="224"/>
                    <a:pt x="112" y="236"/>
                    <a:pt x="124" y="236"/>
                  </a:cubicBezTo>
                  <a:cubicBezTo>
                    <a:pt x="146" y="236"/>
                    <a:pt x="168" y="224"/>
                    <a:pt x="191" y="214"/>
                  </a:cubicBezTo>
                  <a:cubicBezTo>
                    <a:pt x="213" y="202"/>
                    <a:pt x="235" y="191"/>
                    <a:pt x="235" y="169"/>
                  </a:cubicBezTo>
                  <a:cubicBezTo>
                    <a:pt x="246" y="157"/>
                    <a:pt x="246" y="135"/>
                    <a:pt x="246" y="124"/>
                  </a:cubicBezTo>
                  <a:cubicBezTo>
                    <a:pt x="246" y="102"/>
                    <a:pt x="246" y="80"/>
                    <a:pt x="235" y="57"/>
                  </a:cubicBezTo>
                  <a:cubicBezTo>
                    <a:pt x="213" y="23"/>
                    <a:pt x="179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" name="Google Shape;181;p2"/>
            <p:cNvSpPr/>
            <p:nvPr/>
          </p:nvSpPr>
          <p:spPr>
            <a:xfrm>
              <a:off x="2108225" y="95005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5" y="1"/>
                  </a:moveTo>
                  <a:cubicBezTo>
                    <a:pt x="105" y="1"/>
                    <a:pt x="85" y="6"/>
                    <a:pt x="68" y="16"/>
                  </a:cubicBezTo>
                  <a:cubicBezTo>
                    <a:pt x="11" y="50"/>
                    <a:pt x="1" y="117"/>
                    <a:pt x="34" y="173"/>
                  </a:cubicBezTo>
                  <a:cubicBezTo>
                    <a:pt x="45" y="195"/>
                    <a:pt x="56" y="206"/>
                    <a:pt x="68" y="217"/>
                  </a:cubicBezTo>
                  <a:cubicBezTo>
                    <a:pt x="68" y="217"/>
                    <a:pt x="78" y="217"/>
                    <a:pt x="78" y="229"/>
                  </a:cubicBezTo>
                  <a:cubicBezTo>
                    <a:pt x="97" y="233"/>
                    <a:pt x="113" y="236"/>
                    <a:pt x="128" y="236"/>
                  </a:cubicBezTo>
                  <a:cubicBezTo>
                    <a:pt x="151" y="236"/>
                    <a:pt x="171" y="230"/>
                    <a:pt x="190" y="217"/>
                  </a:cubicBezTo>
                  <a:cubicBezTo>
                    <a:pt x="224" y="195"/>
                    <a:pt x="235" y="173"/>
                    <a:pt x="246" y="139"/>
                  </a:cubicBezTo>
                  <a:cubicBezTo>
                    <a:pt x="257" y="117"/>
                    <a:pt x="246" y="83"/>
                    <a:pt x="235" y="61"/>
                  </a:cubicBezTo>
                  <a:cubicBezTo>
                    <a:pt x="212" y="23"/>
                    <a:pt x="169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" name="Google Shape;182;p2"/>
            <p:cNvSpPr/>
            <p:nvPr/>
          </p:nvSpPr>
          <p:spPr>
            <a:xfrm>
              <a:off x="2089225" y="8894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7" y="237"/>
                    <a:pt x="181" y="230"/>
                    <a:pt x="202" y="218"/>
                  </a:cubicBezTo>
                  <a:cubicBezTo>
                    <a:pt x="247" y="196"/>
                    <a:pt x="257" y="151"/>
                    <a:pt x="257" y="106"/>
                  </a:cubicBezTo>
                  <a:cubicBezTo>
                    <a:pt x="257" y="84"/>
                    <a:pt x="247" y="72"/>
                    <a:pt x="235" y="62"/>
                  </a:cubicBezTo>
                  <a:cubicBezTo>
                    <a:pt x="213" y="23"/>
                    <a:pt x="17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" name="Google Shape;183;p2"/>
            <p:cNvSpPr/>
            <p:nvPr/>
          </p:nvSpPr>
          <p:spPr>
            <a:xfrm>
              <a:off x="2099550" y="9061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1"/>
                  </a:moveTo>
                  <a:cubicBezTo>
                    <a:pt x="108" y="1"/>
                    <a:pt x="87" y="6"/>
                    <a:pt x="68" y="17"/>
                  </a:cubicBezTo>
                  <a:cubicBezTo>
                    <a:pt x="12" y="50"/>
                    <a:pt x="1" y="117"/>
                    <a:pt x="35" y="174"/>
                  </a:cubicBezTo>
                  <a:cubicBezTo>
                    <a:pt x="57" y="211"/>
                    <a:pt x="96" y="234"/>
                    <a:pt x="135" y="234"/>
                  </a:cubicBezTo>
                  <a:cubicBezTo>
                    <a:pt x="154" y="234"/>
                    <a:pt x="173" y="229"/>
                    <a:pt x="191" y="218"/>
                  </a:cubicBezTo>
                  <a:cubicBezTo>
                    <a:pt x="247" y="184"/>
                    <a:pt x="269" y="107"/>
                    <a:pt x="236" y="50"/>
                  </a:cubicBezTo>
                  <a:cubicBezTo>
                    <a:pt x="213" y="21"/>
                    <a:pt x="171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" name="Google Shape;184;p2"/>
            <p:cNvSpPr/>
            <p:nvPr/>
          </p:nvSpPr>
          <p:spPr>
            <a:xfrm>
              <a:off x="2086450" y="914225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3"/>
                    <a:pt x="0" y="120"/>
                    <a:pt x="33" y="175"/>
                  </a:cubicBezTo>
                  <a:cubicBezTo>
                    <a:pt x="55" y="211"/>
                    <a:pt x="89" y="233"/>
                    <a:pt x="126" y="233"/>
                  </a:cubicBezTo>
                  <a:cubicBezTo>
                    <a:pt x="147" y="233"/>
                    <a:pt x="169" y="226"/>
                    <a:pt x="190" y="209"/>
                  </a:cubicBezTo>
                  <a:cubicBezTo>
                    <a:pt x="246" y="175"/>
                    <a:pt x="268" y="108"/>
                    <a:pt x="234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" name="Google Shape;185;p2"/>
            <p:cNvSpPr/>
            <p:nvPr/>
          </p:nvSpPr>
          <p:spPr>
            <a:xfrm>
              <a:off x="2073300" y="9221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2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" name="Google Shape;186;p2"/>
            <p:cNvSpPr/>
            <p:nvPr/>
          </p:nvSpPr>
          <p:spPr>
            <a:xfrm>
              <a:off x="2060175" y="930150"/>
              <a:ext cx="6725" cy="5800"/>
            </a:xfrm>
            <a:custGeom>
              <a:rect b="b" l="l" r="r" t="t"/>
              <a:pathLst>
                <a:path extrusionOk="0" h="232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1" y="52"/>
                    <a:pt x="1" y="119"/>
                    <a:pt x="34" y="176"/>
                  </a:cubicBezTo>
                  <a:lnTo>
                    <a:pt x="34" y="186"/>
                  </a:lnTo>
                  <a:lnTo>
                    <a:pt x="56" y="209"/>
                  </a:lnTo>
                  <a:cubicBezTo>
                    <a:pt x="56" y="209"/>
                    <a:pt x="68" y="209"/>
                    <a:pt x="68" y="220"/>
                  </a:cubicBezTo>
                  <a:cubicBezTo>
                    <a:pt x="78" y="220"/>
                    <a:pt x="90" y="220"/>
                    <a:pt x="90" y="231"/>
                  </a:cubicBezTo>
                  <a:lnTo>
                    <a:pt x="168" y="231"/>
                  </a:lnTo>
                  <a:cubicBezTo>
                    <a:pt x="168" y="231"/>
                    <a:pt x="179" y="220"/>
                    <a:pt x="190" y="220"/>
                  </a:cubicBezTo>
                  <a:cubicBezTo>
                    <a:pt x="246" y="186"/>
                    <a:pt x="269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" name="Google Shape;187;p2"/>
            <p:cNvSpPr/>
            <p:nvPr/>
          </p:nvSpPr>
          <p:spPr>
            <a:xfrm>
              <a:off x="2111300" y="9257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2" y="49"/>
                    <a:pt x="0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0" y="230"/>
                    <a:pt x="201" y="218"/>
                  </a:cubicBezTo>
                  <a:cubicBezTo>
                    <a:pt x="257" y="184"/>
                    <a:pt x="268" y="117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" name="Google Shape;188;p2"/>
            <p:cNvSpPr/>
            <p:nvPr/>
          </p:nvSpPr>
          <p:spPr>
            <a:xfrm>
              <a:off x="2098175" y="933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3"/>
                    <a:pt x="0" y="120"/>
                    <a:pt x="33" y="175"/>
                  </a:cubicBezTo>
                  <a:cubicBezTo>
                    <a:pt x="56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57" y="187"/>
                    <a:pt x="268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" name="Google Shape;189;p2"/>
            <p:cNvSpPr/>
            <p:nvPr/>
          </p:nvSpPr>
          <p:spPr>
            <a:xfrm>
              <a:off x="2085025" y="941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" name="Google Shape;190;p2"/>
            <p:cNvSpPr/>
            <p:nvPr/>
          </p:nvSpPr>
          <p:spPr>
            <a:xfrm>
              <a:off x="2124975" y="9178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2" y="0"/>
                  </a:moveTo>
                  <a:cubicBezTo>
                    <a:pt x="100" y="0"/>
                    <a:pt x="78" y="7"/>
                    <a:pt x="56" y="20"/>
                  </a:cubicBezTo>
                  <a:cubicBezTo>
                    <a:pt x="46" y="20"/>
                    <a:pt x="34" y="30"/>
                    <a:pt x="23" y="42"/>
                  </a:cubicBezTo>
                  <a:cubicBezTo>
                    <a:pt x="23" y="53"/>
                    <a:pt x="23" y="53"/>
                    <a:pt x="12" y="53"/>
                  </a:cubicBezTo>
                  <a:lnTo>
                    <a:pt x="12" y="64"/>
                  </a:lnTo>
                  <a:cubicBezTo>
                    <a:pt x="12" y="75"/>
                    <a:pt x="12" y="75"/>
                    <a:pt x="1" y="87"/>
                  </a:cubicBezTo>
                  <a:lnTo>
                    <a:pt x="1" y="131"/>
                  </a:lnTo>
                  <a:cubicBezTo>
                    <a:pt x="1" y="142"/>
                    <a:pt x="1" y="142"/>
                    <a:pt x="12" y="154"/>
                  </a:cubicBezTo>
                  <a:lnTo>
                    <a:pt x="12" y="176"/>
                  </a:lnTo>
                  <a:cubicBezTo>
                    <a:pt x="23" y="176"/>
                    <a:pt x="23" y="187"/>
                    <a:pt x="23" y="187"/>
                  </a:cubicBezTo>
                  <a:cubicBezTo>
                    <a:pt x="34" y="187"/>
                    <a:pt x="34" y="198"/>
                    <a:pt x="46" y="198"/>
                  </a:cubicBezTo>
                  <a:cubicBezTo>
                    <a:pt x="46" y="209"/>
                    <a:pt x="56" y="209"/>
                    <a:pt x="56" y="221"/>
                  </a:cubicBezTo>
                  <a:lnTo>
                    <a:pt x="79" y="221"/>
                  </a:lnTo>
                  <a:cubicBezTo>
                    <a:pt x="79" y="231"/>
                    <a:pt x="90" y="231"/>
                    <a:pt x="90" y="231"/>
                  </a:cubicBezTo>
                  <a:cubicBezTo>
                    <a:pt x="123" y="231"/>
                    <a:pt x="146" y="231"/>
                    <a:pt x="180" y="221"/>
                  </a:cubicBezTo>
                  <a:cubicBezTo>
                    <a:pt x="235" y="187"/>
                    <a:pt x="258" y="109"/>
                    <a:pt x="213" y="53"/>
                  </a:cubicBezTo>
                  <a:cubicBezTo>
                    <a:pt x="192" y="18"/>
                    <a:pt x="158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" name="Google Shape;191;p2"/>
            <p:cNvSpPr/>
            <p:nvPr/>
          </p:nvSpPr>
          <p:spPr>
            <a:xfrm>
              <a:off x="2095375" y="958000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45" y="0"/>
                  </a:moveTo>
                  <a:cubicBezTo>
                    <a:pt x="123" y="0"/>
                    <a:pt x="90" y="0"/>
                    <a:pt x="56" y="23"/>
                  </a:cubicBezTo>
                  <a:cubicBezTo>
                    <a:pt x="23" y="45"/>
                    <a:pt x="1" y="90"/>
                    <a:pt x="1" y="134"/>
                  </a:cubicBezTo>
                  <a:cubicBezTo>
                    <a:pt x="11" y="145"/>
                    <a:pt x="11" y="167"/>
                    <a:pt x="23" y="179"/>
                  </a:cubicBezTo>
                  <a:cubicBezTo>
                    <a:pt x="41" y="216"/>
                    <a:pt x="75" y="237"/>
                    <a:pt x="111" y="237"/>
                  </a:cubicBezTo>
                  <a:cubicBezTo>
                    <a:pt x="119" y="237"/>
                    <a:pt x="127" y="236"/>
                    <a:pt x="135" y="234"/>
                  </a:cubicBezTo>
                  <a:cubicBezTo>
                    <a:pt x="157" y="234"/>
                    <a:pt x="168" y="224"/>
                    <a:pt x="179" y="224"/>
                  </a:cubicBezTo>
                  <a:cubicBezTo>
                    <a:pt x="235" y="190"/>
                    <a:pt x="257" y="112"/>
                    <a:pt x="224" y="56"/>
                  </a:cubicBezTo>
                  <a:cubicBezTo>
                    <a:pt x="202" y="33"/>
                    <a:pt x="179" y="11"/>
                    <a:pt x="1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" name="Google Shape;192;p2"/>
            <p:cNvSpPr/>
            <p:nvPr/>
          </p:nvSpPr>
          <p:spPr>
            <a:xfrm>
              <a:off x="2131400" y="9587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29"/>
                    <a:pt x="35" y="173"/>
                  </a:cubicBezTo>
                  <a:cubicBezTo>
                    <a:pt x="57" y="211"/>
                    <a:pt x="101" y="234"/>
                    <a:pt x="144" y="234"/>
                  </a:cubicBezTo>
                  <a:cubicBezTo>
                    <a:pt x="164" y="234"/>
                    <a:pt x="184" y="229"/>
                    <a:pt x="202" y="218"/>
                  </a:cubicBezTo>
                  <a:cubicBezTo>
                    <a:pt x="258" y="184"/>
                    <a:pt x="269" y="117"/>
                    <a:pt x="236" y="62"/>
                  </a:cubicBezTo>
                  <a:cubicBezTo>
                    <a:pt x="213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" name="Google Shape;193;p2"/>
            <p:cNvSpPr/>
            <p:nvPr/>
          </p:nvSpPr>
          <p:spPr>
            <a:xfrm>
              <a:off x="2118275" y="9667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1"/>
                    <a:pt x="34" y="176"/>
                  </a:cubicBezTo>
                  <a:cubicBezTo>
                    <a:pt x="57" y="214"/>
                    <a:pt x="100" y="237"/>
                    <a:pt x="143" y="237"/>
                  </a:cubicBezTo>
                  <a:cubicBezTo>
                    <a:pt x="163" y="237"/>
                    <a:pt x="184" y="232"/>
                    <a:pt x="202" y="221"/>
                  </a:cubicBezTo>
                  <a:cubicBezTo>
                    <a:pt x="257" y="188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" name="Google Shape;194;p2"/>
            <p:cNvSpPr/>
            <p:nvPr/>
          </p:nvSpPr>
          <p:spPr>
            <a:xfrm>
              <a:off x="2105150" y="9746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7" y="6"/>
                    <a:pt x="79" y="16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1" y="218"/>
                  </a:cubicBezTo>
                  <a:cubicBezTo>
                    <a:pt x="258" y="184"/>
                    <a:pt x="268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" name="Google Shape;195;p2"/>
            <p:cNvSpPr/>
            <p:nvPr/>
          </p:nvSpPr>
          <p:spPr>
            <a:xfrm>
              <a:off x="2092300" y="9826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57" y="20"/>
                    <a:pt x="45" y="31"/>
                    <a:pt x="45" y="31"/>
                  </a:cubicBezTo>
                  <a:cubicBezTo>
                    <a:pt x="45" y="31"/>
                    <a:pt x="45" y="42"/>
                    <a:pt x="34" y="42"/>
                  </a:cubicBezTo>
                  <a:cubicBezTo>
                    <a:pt x="34" y="42"/>
                    <a:pt x="34" y="53"/>
                    <a:pt x="23" y="53"/>
                  </a:cubicBezTo>
                  <a:lnTo>
                    <a:pt x="23" y="65"/>
                  </a:lnTo>
                  <a:cubicBezTo>
                    <a:pt x="23" y="75"/>
                    <a:pt x="12" y="75"/>
                    <a:pt x="12" y="75"/>
                  </a:cubicBezTo>
                  <a:lnTo>
                    <a:pt x="12" y="87"/>
                  </a:lnTo>
                  <a:cubicBezTo>
                    <a:pt x="0" y="120"/>
                    <a:pt x="12" y="154"/>
                    <a:pt x="23" y="176"/>
                  </a:cubicBezTo>
                  <a:cubicBezTo>
                    <a:pt x="23" y="187"/>
                    <a:pt x="34" y="187"/>
                    <a:pt x="34" y="199"/>
                  </a:cubicBezTo>
                  <a:cubicBezTo>
                    <a:pt x="45" y="199"/>
                    <a:pt x="45" y="209"/>
                    <a:pt x="57" y="209"/>
                  </a:cubicBezTo>
                  <a:cubicBezTo>
                    <a:pt x="67" y="221"/>
                    <a:pt x="67" y="221"/>
                    <a:pt x="79" y="221"/>
                  </a:cubicBezTo>
                  <a:lnTo>
                    <a:pt x="79" y="232"/>
                  </a:lnTo>
                  <a:lnTo>
                    <a:pt x="157" y="232"/>
                  </a:lnTo>
                  <a:cubicBezTo>
                    <a:pt x="168" y="232"/>
                    <a:pt x="179" y="221"/>
                    <a:pt x="179" y="221"/>
                  </a:cubicBezTo>
                  <a:lnTo>
                    <a:pt x="191" y="221"/>
                  </a:lnTo>
                  <a:cubicBezTo>
                    <a:pt x="246" y="187"/>
                    <a:pt x="258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" name="Google Shape;196;p2"/>
            <p:cNvSpPr/>
            <p:nvPr/>
          </p:nvSpPr>
          <p:spPr>
            <a:xfrm>
              <a:off x="2156550" y="9703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9" y="0"/>
                  </a:moveTo>
                  <a:cubicBezTo>
                    <a:pt x="117" y="0"/>
                    <a:pt x="96" y="6"/>
                    <a:pt x="79" y="19"/>
                  </a:cubicBezTo>
                  <a:lnTo>
                    <a:pt x="67" y="19"/>
                  </a:lnTo>
                  <a:cubicBezTo>
                    <a:pt x="12" y="52"/>
                    <a:pt x="0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6" y="186"/>
                    <a:pt x="268" y="109"/>
                    <a:pt x="235" y="52"/>
                  </a:cubicBezTo>
                  <a:cubicBezTo>
                    <a:pt x="214" y="18"/>
                    <a:pt x="176" y="0"/>
                    <a:pt x="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" name="Google Shape;197;p2"/>
            <p:cNvSpPr/>
            <p:nvPr/>
          </p:nvSpPr>
          <p:spPr>
            <a:xfrm>
              <a:off x="2143425" y="9782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1" y="49"/>
                    <a:pt x="0" y="128"/>
                    <a:pt x="34" y="183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3"/>
                    <a:pt x="269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" name="Google Shape;198;p2"/>
            <p:cNvSpPr/>
            <p:nvPr/>
          </p:nvSpPr>
          <p:spPr>
            <a:xfrm>
              <a:off x="2130275" y="9863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1"/>
                  </a:moveTo>
                  <a:cubicBezTo>
                    <a:pt x="108" y="1"/>
                    <a:pt x="87" y="6"/>
                    <a:pt x="68" y="17"/>
                  </a:cubicBezTo>
                  <a:cubicBezTo>
                    <a:pt x="12" y="51"/>
                    <a:pt x="1" y="118"/>
                    <a:pt x="35" y="173"/>
                  </a:cubicBezTo>
                  <a:cubicBezTo>
                    <a:pt x="57" y="211"/>
                    <a:pt x="95" y="234"/>
                    <a:pt x="135" y="234"/>
                  </a:cubicBezTo>
                  <a:cubicBezTo>
                    <a:pt x="154" y="234"/>
                    <a:pt x="173" y="229"/>
                    <a:pt x="191" y="218"/>
                  </a:cubicBezTo>
                  <a:cubicBezTo>
                    <a:pt x="247" y="185"/>
                    <a:pt x="269" y="106"/>
                    <a:pt x="236" y="51"/>
                  </a:cubicBezTo>
                  <a:cubicBezTo>
                    <a:pt x="213" y="21"/>
                    <a:pt x="171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" name="Google Shape;199;p2"/>
            <p:cNvSpPr/>
            <p:nvPr/>
          </p:nvSpPr>
          <p:spPr>
            <a:xfrm>
              <a:off x="2117175" y="994400"/>
              <a:ext cx="6725" cy="5700"/>
            </a:xfrm>
            <a:custGeom>
              <a:rect b="b" l="l" r="r" t="t"/>
              <a:pathLst>
                <a:path extrusionOk="0" h="228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2"/>
                    <a:pt x="0" y="119"/>
                    <a:pt x="33" y="176"/>
                  </a:cubicBezTo>
                  <a:cubicBezTo>
                    <a:pt x="54" y="210"/>
                    <a:pt x="89" y="228"/>
                    <a:pt x="125" y="228"/>
                  </a:cubicBezTo>
                  <a:cubicBezTo>
                    <a:pt x="146" y="228"/>
                    <a:pt x="169" y="221"/>
                    <a:pt x="190" y="209"/>
                  </a:cubicBezTo>
                  <a:cubicBezTo>
                    <a:pt x="246" y="176"/>
                    <a:pt x="268" y="109"/>
                    <a:pt x="234" y="52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" name="Google Shape;200;p2"/>
            <p:cNvSpPr/>
            <p:nvPr/>
          </p:nvSpPr>
          <p:spPr>
            <a:xfrm>
              <a:off x="2198725" y="103910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14" y="0"/>
                  </a:moveTo>
                  <a:cubicBezTo>
                    <a:pt x="96" y="0"/>
                    <a:pt x="76" y="6"/>
                    <a:pt x="56" y="19"/>
                  </a:cubicBezTo>
                  <a:lnTo>
                    <a:pt x="46" y="30"/>
                  </a:lnTo>
                  <a:lnTo>
                    <a:pt x="23" y="52"/>
                  </a:lnTo>
                  <a:lnTo>
                    <a:pt x="23" y="64"/>
                  </a:lnTo>
                  <a:cubicBezTo>
                    <a:pt x="12" y="64"/>
                    <a:pt x="12" y="74"/>
                    <a:pt x="12" y="74"/>
                  </a:cubicBezTo>
                  <a:lnTo>
                    <a:pt x="12" y="97"/>
                  </a:lnTo>
                  <a:cubicBezTo>
                    <a:pt x="1" y="97"/>
                    <a:pt x="1" y="97"/>
                    <a:pt x="1" y="108"/>
                  </a:cubicBezTo>
                  <a:lnTo>
                    <a:pt x="1" y="131"/>
                  </a:lnTo>
                  <a:lnTo>
                    <a:pt x="1" y="141"/>
                  </a:lnTo>
                  <a:cubicBezTo>
                    <a:pt x="12" y="153"/>
                    <a:pt x="12" y="164"/>
                    <a:pt x="23" y="175"/>
                  </a:cubicBezTo>
                  <a:cubicBezTo>
                    <a:pt x="23" y="186"/>
                    <a:pt x="34" y="198"/>
                    <a:pt x="34" y="198"/>
                  </a:cubicBezTo>
                  <a:cubicBezTo>
                    <a:pt x="46" y="208"/>
                    <a:pt x="46" y="208"/>
                    <a:pt x="56" y="208"/>
                  </a:cubicBezTo>
                  <a:cubicBezTo>
                    <a:pt x="56" y="220"/>
                    <a:pt x="68" y="220"/>
                    <a:pt x="68" y="231"/>
                  </a:cubicBezTo>
                  <a:lnTo>
                    <a:pt x="113" y="231"/>
                  </a:lnTo>
                  <a:cubicBezTo>
                    <a:pt x="116" y="235"/>
                    <a:pt x="119" y="236"/>
                    <a:pt x="120" y="236"/>
                  </a:cubicBezTo>
                  <a:cubicBezTo>
                    <a:pt x="123" y="236"/>
                    <a:pt x="123" y="231"/>
                    <a:pt x="123" y="231"/>
                  </a:cubicBezTo>
                  <a:lnTo>
                    <a:pt x="157" y="231"/>
                  </a:lnTo>
                  <a:cubicBezTo>
                    <a:pt x="168" y="231"/>
                    <a:pt x="168" y="220"/>
                    <a:pt x="180" y="220"/>
                  </a:cubicBezTo>
                  <a:cubicBezTo>
                    <a:pt x="235" y="186"/>
                    <a:pt x="257" y="108"/>
                    <a:pt x="224" y="52"/>
                  </a:cubicBezTo>
                  <a:cubicBezTo>
                    <a:pt x="202" y="30"/>
                    <a:pt x="180" y="7"/>
                    <a:pt x="146" y="7"/>
                  </a:cubicBezTo>
                  <a:cubicBezTo>
                    <a:pt x="137" y="3"/>
                    <a:pt x="126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" name="Google Shape;201;p2"/>
            <p:cNvSpPr/>
            <p:nvPr/>
          </p:nvSpPr>
          <p:spPr>
            <a:xfrm>
              <a:off x="2166900" y="986575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21" y="0"/>
                  </a:moveTo>
                  <a:cubicBezTo>
                    <a:pt x="99" y="0"/>
                    <a:pt x="77" y="7"/>
                    <a:pt x="55" y="19"/>
                  </a:cubicBezTo>
                  <a:cubicBezTo>
                    <a:pt x="45" y="30"/>
                    <a:pt x="33" y="30"/>
                    <a:pt x="22" y="42"/>
                  </a:cubicBezTo>
                  <a:lnTo>
                    <a:pt x="22" y="52"/>
                  </a:lnTo>
                  <a:cubicBezTo>
                    <a:pt x="11" y="52"/>
                    <a:pt x="11" y="64"/>
                    <a:pt x="11" y="75"/>
                  </a:cubicBezTo>
                  <a:cubicBezTo>
                    <a:pt x="0" y="75"/>
                    <a:pt x="0" y="86"/>
                    <a:pt x="0" y="86"/>
                  </a:cubicBezTo>
                  <a:lnTo>
                    <a:pt x="0" y="119"/>
                  </a:lnTo>
                  <a:lnTo>
                    <a:pt x="0" y="131"/>
                  </a:lnTo>
                  <a:cubicBezTo>
                    <a:pt x="0" y="153"/>
                    <a:pt x="11" y="164"/>
                    <a:pt x="11" y="176"/>
                  </a:cubicBezTo>
                  <a:lnTo>
                    <a:pt x="33" y="198"/>
                  </a:lnTo>
                  <a:cubicBezTo>
                    <a:pt x="33" y="198"/>
                    <a:pt x="33" y="209"/>
                    <a:pt x="45" y="209"/>
                  </a:cubicBezTo>
                  <a:lnTo>
                    <a:pt x="55" y="220"/>
                  </a:lnTo>
                  <a:lnTo>
                    <a:pt x="67" y="220"/>
                  </a:lnTo>
                  <a:cubicBezTo>
                    <a:pt x="67" y="231"/>
                    <a:pt x="78" y="231"/>
                    <a:pt x="78" y="231"/>
                  </a:cubicBezTo>
                  <a:lnTo>
                    <a:pt x="156" y="231"/>
                  </a:lnTo>
                  <a:cubicBezTo>
                    <a:pt x="156" y="231"/>
                    <a:pt x="167" y="220"/>
                    <a:pt x="179" y="220"/>
                  </a:cubicBezTo>
                  <a:cubicBezTo>
                    <a:pt x="234" y="186"/>
                    <a:pt x="246" y="109"/>
                    <a:pt x="212" y="52"/>
                  </a:cubicBezTo>
                  <a:cubicBezTo>
                    <a:pt x="191" y="18"/>
                    <a:pt x="157" y="0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" name="Google Shape;202;p2"/>
            <p:cNvSpPr/>
            <p:nvPr/>
          </p:nvSpPr>
          <p:spPr>
            <a:xfrm>
              <a:off x="2153200" y="994675"/>
              <a:ext cx="6450" cy="5700"/>
            </a:xfrm>
            <a:custGeom>
              <a:rect b="b" l="l" r="r" t="t"/>
              <a:pathLst>
                <a:path extrusionOk="0" h="228" w="258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2" y="53"/>
                    <a:pt x="0" y="120"/>
                    <a:pt x="34" y="175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6" y="228"/>
                    <a:pt x="180" y="222"/>
                    <a:pt x="201" y="209"/>
                  </a:cubicBezTo>
                  <a:cubicBezTo>
                    <a:pt x="235" y="187"/>
                    <a:pt x="258" y="142"/>
                    <a:pt x="258" y="98"/>
                  </a:cubicBezTo>
                  <a:cubicBezTo>
                    <a:pt x="246" y="86"/>
                    <a:pt x="246" y="64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" name="Google Shape;203;p2"/>
            <p:cNvSpPr/>
            <p:nvPr/>
          </p:nvSpPr>
          <p:spPr>
            <a:xfrm>
              <a:off x="2140350" y="1002575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3" y="0"/>
                  </a:moveTo>
                  <a:cubicBezTo>
                    <a:pt x="104" y="0"/>
                    <a:pt x="85" y="5"/>
                    <a:pt x="67" y="16"/>
                  </a:cubicBezTo>
                  <a:cubicBezTo>
                    <a:pt x="56" y="27"/>
                    <a:pt x="56" y="27"/>
                    <a:pt x="45" y="27"/>
                  </a:cubicBezTo>
                  <a:cubicBezTo>
                    <a:pt x="45" y="38"/>
                    <a:pt x="34" y="38"/>
                    <a:pt x="34" y="50"/>
                  </a:cubicBezTo>
                  <a:cubicBezTo>
                    <a:pt x="12" y="72"/>
                    <a:pt x="0" y="105"/>
                    <a:pt x="12" y="139"/>
                  </a:cubicBezTo>
                  <a:lnTo>
                    <a:pt x="12" y="161"/>
                  </a:lnTo>
                  <a:cubicBezTo>
                    <a:pt x="22" y="161"/>
                    <a:pt x="22" y="172"/>
                    <a:pt x="22" y="184"/>
                  </a:cubicBezTo>
                  <a:cubicBezTo>
                    <a:pt x="51" y="211"/>
                    <a:pt x="86" y="231"/>
                    <a:pt x="123" y="231"/>
                  </a:cubicBezTo>
                  <a:cubicBezTo>
                    <a:pt x="130" y="231"/>
                    <a:pt x="138" y="230"/>
                    <a:pt x="146" y="229"/>
                  </a:cubicBezTo>
                  <a:cubicBezTo>
                    <a:pt x="157" y="229"/>
                    <a:pt x="168" y="229"/>
                    <a:pt x="190" y="217"/>
                  </a:cubicBezTo>
                  <a:cubicBezTo>
                    <a:pt x="246" y="184"/>
                    <a:pt x="258" y="117"/>
                    <a:pt x="224" y="60"/>
                  </a:cubicBezTo>
                  <a:cubicBezTo>
                    <a:pt x="201" y="23"/>
                    <a:pt x="163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" name="Google Shape;204;p2"/>
            <p:cNvSpPr/>
            <p:nvPr/>
          </p:nvSpPr>
          <p:spPr>
            <a:xfrm>
              <a:off x="2126925" y="1010600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44" y="0"/>
                  </a:moveTo>
                  <a:cubicBezTo>
                    <a:pt x="123" y="0"/>
                    <a:pt x="100" y="6"/>
                    <a:pt x="79" y="19"/>
                  </a:cubicBezTo>
                  <a:cubicBezTo>
                    <a:pt x="23" y="52"/>
                    <a:pt x="1" y="119"/>
                    <a:pt x="35" y="176"/>
                  </a:cubicBezTo>
                  <a:cubicBezTo>
                    <a:pt x="57" y="213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02" y="209"/>
                    <a:pt x="214" y="209"/>
                    <a:pt x="214" y="198"/>
                  </a:cubicBezTo>
                  <a:cubicBezTo>
                    <a:pt x="236" y="176"/>
                    <a:pt x="258" y="153"/>
                    <a:pt x="258" y="119"/>
                  </a:cubicBezTo>
                  <a:cubicBezTo>
                    <a:pt x="258" y="97"/>
                    <a:pt x="247" y="75"/>
                    <a:pt x="236" y="52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" name="Google Shape;205;p2"/>
            <p:cNvSpPr/>
            <p:nvPr/>
          </p:nvSpPr>
          <p:spPr>
            <a:xfrm>
              <a:off x="2163525" y="10112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7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0" y="218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" name="Google Shape;206;p2"/>
            <p:cNvSpPr/>
            <p:nvPr/>
          </p:nvSpPr>
          <p:spPr>
            <a:xfrm>
              <a:off x="2150400" y="1019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8" y="7"/>
                    <a:pt x="67" y="19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4" y="236"/>
                  </a:cubicBezTo>
                  <a:cubicBezTo>
                    <a:pt x="153" y="236"/>
                    <a:pt x="173" y="231"/>
                    <a:pt x="191" y="220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" name="Google Shape;207;p2"/>
            <p:cNvSpPr/>
            <p:nvPr/>
          </p:nvSpPr>
          <p:spPr>
            <a:xfrm>
              <a:off x="2137275" y="10271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3" y="1"/>
                  </a:moveTo>
                  <a:cubicBezTo>
                    <a:pt x="104" y="1"/>
                    <a:pt x="85" y="5"/>
                    <a:pt x="68" y="16"/>
                  </a:cubicBezTo>
                  <a:cubicBezTo>
                    <a:pt x="11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04" y="23"/>
                    <a:pt x="164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" name="Google Shape;208;p2"/>
            <p:cNvSpPr/>
            <p:nvPr/>
          </p:nvSpPr>
          <p:spPr>
            <a:xfrm>
              <a:off x="2175275" y="1030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7"/>
                    <a:pt x="132" y="237"/>
                  </a:cubicBezTo>
                  <a:cubicBezTo>
                    <a:pt x="156" y="237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" name="Google Shape;209;p2"/>
            <p:cNvSpPr/>
            <p:nvPr/>
          </p:nvSpPr>
          <p:spPr>
            <a:xfrm>
              <a:off x="2162125" y="10388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cubicBezTo>
                    <a:pt x="23" y="50"/>
                    <a:pt x="1" y="128"/>
                    <a:pt x="35" y="173"/>
                  </a:cubicBezTo>
                  <a:cubicBezTo>
                    <a:pt x="57" y="211"/>
                    <a:pt x="100" y="234"/>
                    <a:pt x="143" y="234"/>
                  </a:cubicBezTo>
                  <a:cubicBezTo>
                    <a:pt x="164" y="234"/>
                    <a:pt x="184" y="228"/>
                    <a:pt x="202" y="217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" name="Google Shape;210;p2"/>
            <p:cNvSpPr/>
            <p:nvPr/>
          </p:nvSpPr>
          <p:spPr>
            <a:xfrm>
              <a:off x="2149000" y="10469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2"/>
                    <a:pt x="202" y="221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" name="Google Shape;211;p2"/>
            <p:cNvSpPr/>
            <p:nvPr/>
          </p:nvSpPr>
          <p:spPr>
            <a:xfrm>
              <a:off x="2188675" y="1022875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1"/>
                  </a:moveTo>
                  <a:cubicBezTo>
                    <a:pt x="111" y="1"/>
                    <a:pt x="88" y="7"/>
                    <a:pt x="68" y="20"/>
                  </a:cubicBezTo>
                  <a:cubicBezTo>
                    <a:pt x="56" y="31"/>
                    <a:pt x="45" y="31"/>
                    <a:pt x="34" y="42"/>
                  </a:cubicBezTo>
                  <a:lnTo>
                    <a:pt x="34" y="53"/>
                  </a:lnTo>
                  <a:cubicBezTo>
                    <a:pt x="23" y="65"/>
                    <a:pt x="23" y="75"/>
                    <a:pt x="11" y="87"/>
                  </a:cubicBezTo>
                  <a:cubicBezTo>
                    <a:pt x="1" y="120"/>
                    <a:pt x="11" y="154"/>
                    <a:pt x="23" y="176"/>
                  </a:cubicBezTo>
                  <a:lnTo>
                    <a:pt x="45" y="199"/>
                  </a:lnTo>
                  <a:lnTo>
                    <a:pt x="56" y="209"/>
                  </a:lnTo>
                  <a:cubicBezTo>
                    <a:pt x="68" y="221"/>
                    <a:pt x="78" y="232"/>
                    <a:pt x="101" y="232"/>
                  </a:cubicBezTo>
                  <a:lnTo>
                    <a:pt x="145" y="232"/>
                  </a:lnTo>
                  <a:cubicBezTo>
                    <a:pt x="157" y="232"/>
                    <a:pt x="179" y="232"/>
                    <a:pt x="190" y="221"/>
                  </a:cubicBezTo>
                  <a:cubicBezTo>
                    <a:pt x="246" y="187"/>
                    <a:pt x="257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" name="Google Shape;212;p2"/>
            <p:cNvSpPr/>
            <p:nvPr/>
          </p:nvSpPr>
          <p:spPr>
            <a:xfrm>
              <a:off x="2185325" y="104710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57" y="0"/>
                  </a:moveTo>
                  <a:cubicBezTo>
                    <a:pt x="135" y="0"/>
                    <a:pt x="101" y="0"/>
                    <a:pt x="68" y="23"/>
                  </a:cubicBezTo>
                  <a:cubicBezTo>
                    <a:pt x="11" y="57"/>
                    <a:pt x="1" y="124"/>
                    <a:pt x="34" y="179"/>
                  </a:cubicBezTo>
                  <a:cubicBezTo>
                    <a:pt x="45" y="201"/>
                    <a:pt x="56" y="213"/>
                    <a:pt x="78" y="224"/>
                  </a:cubicBezTo>
                  <a:cubicBezTo>
                    <a:pt x="101" y="235"/>
                    <a:pt x="123" y="235"/>
                    <a:pt x="145" y="235"/>
                  </a:cubicBezTo>
                  <a:cubicBezTo>
                    <a:pt x="157" y="235"/>
                    <a:pt x="168" y="235"/>
                    <a:pt x="168" y="224"/>
                  </a:cubicBezTo>
                  <a:lnTo>
                    <a:pt x="190" y="224"/>
                  </a:lnTo>
                  <a:lnTo>
                    <a:pt x="224" y="191"/>
                  </a:lnTo>
                  <a:cubicBezTo>
                    <a:pt x="235" y="179"/>
                    <a:pt x="246" y="157"/>
                    <a:pt x="246" y="146"/>
                  </a:cubicBezTo>
                  <a:cubicBezTo>
                    <a:pt x="257" y="112"/>
                    <a:pt x="246" y="90"/>
                    <a:pt x="235" y="57"/>
                  </a:cubicBezTo>
                  <a:cubicBezTo>
                    <a:pt x="212" y="34"/>
                    <a:pt x="190" y="12"/>
                    <a:pt x="1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" name="Google Shape;213;p2"/>
            <p:cNvSpPr/>
            <p:nvPr/>
          </p:nvSpPr>
          <p:spPr>
            <a:xfrm>
              <a:off x="2172175" y="1055100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44" y="0"/>
                  </a:moveTo>
                  <a:cubicBezTo>
                    <a:pt x="135" y="0"/>
                    <a:pt x="124" y="2"/>
                    <a:pt x="113" y="5"/>
                  </a:cubicBezTo>
                  <a:cubicBezTo>
                    <a:pt x="102" y="5"/>
                    <a:pt x="80" y="5"/>
                    <a:pt x="68" y="15"/>
                  </a:cubicBezTo>
                  <a:cubicBezTo>
                    <a:pt x="13" y="49"/>
                    <a:pt x="1" y="127"/>
                    <a:pt x="35" y="183"/>
                  </a:cubicBezTo>
                  <a:cubicBezTo>
                    <a:pt x="46" y="206"/>
                    <a:pt x="57" y="217"/>
                    <a:pt x="80" y="228"/>
                  </a:cubicBezTo>
                  <a:cubicBezTo>
                    <a:pt x="93" y="233"/>
                    <a:pt x="109" y="235"/>
                    <a:pt x="124" y="235"/>
                  </a:cubicBezTo>
                  <a:cubicBezTo>
                    <a:pt x="147" y="235"/>
                    <a:pt x="171" y="230"/>
                    <a:pt x="191" y="217"/>
                  </a:cubicBezTo>
                  <a:cubicBezTo>
                    <a:pt x="214" y="206"/>
                    <a:pt x="224" y="183"/>
                    <a:pt x="236" y="172"/>
                  </a:cubicBezTo>
                  <a:cubicBezTo>
                    <a:pt x="258" y="139"/>
                    <a:pt x="258" y="94"/>
                    <a:pt x="236" y="60"/>
                  </a:cubicBezTo>
                  <a:lnTo>
                    <a:pt x="214" y="38"/>
                  </a:lnTo>
                  <a:cubicBezTo>
                    <a:pt x="197" y="13"/>
                    <a:pt x="174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" name="Google Shape;214;p2"/>
            <p:cNvSpPr/>
            <p:nvPr/>
          </p:nvSpPr>
          <p:spPr>
            <a:xfrm>
              <a:off x="2159325" y="1063025"/>
              <a:ext cx="6475" cy="5875"/>
            </a:xfrm>
            <a:custGeom>
              <a:rect b="b" l="l" r="r" t="t"/>
              <a:pathLst>
                <a:path extrusionOk="0" h="235" w="259">
                  <a:moveTo>
                    <a:pt x="124" y="1"/>
                  </a:moveTo>
                  <a:cubicBezTo>
                    <a:pt x="102" y="1"/>
                    <a:pt x="80" y="11"/>
                    <a:pt x="57" y="23"/>
                  </a:cubicBezTo>
                  <a:cubicBezTo>
                    <a:pt x="35" y="34"/>
                    <a:pt x="13" y="68"/>
                    <a:pt x="13" y="90"/>
                  </a:cubicBezTo>
                  <a:cubicBezTo>
                    <a:pt x="1" y="123"/>
                    <a:pt x="1" y="157"/>
                    <a:pt x="23" y="179"/>
                  </a:cubicBezTo>
                  <a:cubicBezTo>
                    <a:pt x="35" y="202"/>
                    <a:pt x="46" y="212"/>
                    <a:pt x="68" y="224"/>
                  </a:cubicBezTo>
                  <a:cubicBezTo>
                    <a:pt x="90" y="235"/>
                    <a:pt x="102" y="235"/>
                    <a:pt x="113" y="235"/>
                  </a:cubicBezTo>
                  <a:cubicBezTo>
                    <a:pt x="135" y="235"/>
                    <a:pt x="157" y="235"/>
                    <a:pt x="180" y="224"/>
                  </a:cubicBezTo>
                  <a:cubicBezTo>
                    <a:pt x="236" y="190"/>
                    <a:pt x="258" y="112"/>
                    <a:pt x="224" y="56"/>
                  </a:cubicBezTo>
                  <a:cubicBezTo>
                    <a:pt x="202" y="34"/>
                    <a:pt x="180" y="11"/>
                    <a:pt x="147" y="11"/>
                  </a:cubicBezTo>
                  <a:cubicBezTo>
                    <a:pt x="147" y="1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" name="Google Shape;215;p2"/>
            <p:cNvSpPr/>
            <p:nvPr/>
          </p:nvSpPr>
          <p:spPr>
            <a:xfrm>
              <a:off x="2146225" y="1071000"/>
              <a:ext cx="6425" cy="6025"/>
            </a:xfrm>
            <a:custGeom>
              <a:rect b="b" l="l" r="r" t="t"/>
              <a:pathLst>
                <a:path extrusionOk="0" h="241" w="257">
                  <a:moveTo>
                    <a:pt x="115" y="1"/>
                  </a:moveTo>
                  <a:cubicBezTo>
                    <a:pt x="94" y="1"/>
                    <a:pt x="74" y="6"/>
                    <a:pt x="56" y="17"/>
                  </a:cubicBezTo>
                  <a:cubicBezTo>
                    <a:pt x="56" y="27"/>
                    <a:pt x="45" y="27"/>
                    <a:pt x="33" y="39"/>
                  </a:cubicBezTo>
                  <a:cubicBezTo>
                    <a:pt x="33" y="50"/>
                    <a:pt x="23" y="50"/>
                    <a:pt x="23" y="61"/>
                  </a:cubicBezTo>
                  <a:cubicBezTo>
                    <a:pt x="23" y="61"/>
                    <a:pt x="11" y="61"/>
                    <a:pt x="11" y="72"/>
                  </a:cubicBezTo>
                  <a:lnTo>
                    <a:pt x="11" y="84"/>
                  </a:lnTo>
                  <a:lnTo>
                    <a:pt x="0" y="95"/>
                  </a:lnTo>
                  <a:lnTo>
                    <a:pt x="0" y="106"/>
                  </a:lnTo>
                  <a:lnTo>
                    <a:pt x="0" y="129"/>
                  </a:lnTo>
                  <a:lnTo>
                    <a:pt x="0" y="139"/>
                  </a:lnTo>
                  <a:cubicBezTo>
                    <a:pt x="0" y="151"/>
                    <a:pt x="11" y="173"/>
                    <a:pt x="23" y="184"/>
                  </a:cubicBezTo>
                  <a:cubicBezTo>
                    <a:pt x="23" y="196"/>
                    <a:pt x="33" y="196"/>
                    <a:pt x="33" y="206"/>
                  </a:cubicBezTo>
                  <a:cubicBezTo>
                    <a:pt x="33" y="206"/>
                    <a:pt x="45" y="206"/>
                    <a:pt x="56" y="218"/>
                  </a:cubicBezTo>
                  <a:lnTo>
                    <a:pt x="67" y="229"/>
                  </a:lnTo>
                  <a:cubicBezTo>
                    <a:pt x="78" y="240"/>
                    <a:pt x="100" y="240"/>
                    <a:pt x="112" y="240"/>
                  </a:cubicBezTo>
                  <a:lnTo>
                    <a:pt x="145" y="240"/>
                  </a:lnTo>
                  <a:lnTo>
                    <a:pt x="157" y="229"/>
                  </a:lnTo>
                  <a:lnTo>
                    <a:pt x="179" y="229"/>
                  </a:lnTo>
                  <a:lnTo>
                    <a:pt x="179" y="218"/>
                  </a:lnTo>
                  <a:cubicBezTo>
                    <a:pt x="234" y="184"/>
                    <a:pt x="257" y="117"/>
                    <a:pt x="224" y="61"/>
                  </a:cubicBezTo>
                  <a:cubicBezTo>
                    <a:pt x="201" y="23"/>
                    <a:pt x="157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" name="Google Shape;216;p2"/>
            <p:cNvSpPr/>
            <p:nvPr/>
          </p:nvSpPr>
          <p:spPr>
            <a:xfrm>
              <a:off x="2195375" y="10637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0" y="0"/>
                  </a:moveTo>
                  <a:cubicBezTo>
                    <a:pt x="111" y="0"/>
                    <a:pt x="93" y="5"/>
                    <a:pt x="79" y="16"/>
                  </a:cubicBezTo>
                  <a:cubicBezTo>
                    <a:pt x="23" y="49"/>
                    <a:pt x="1" y="128"/>
                    <a:pt x="34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70" y="230"/>
                    <a:pt x="190" y="217"/>
                  </a:cubicBezTo>
                  <a:cubicBezTo>
                    <a:pt x="247" y="183"/>
                    <a:pt x="269" y="116"/>
                    <a:pt x="235" y="61"/>
                  </a:cubicBezTo>
                  <a:cubicBezTo>
                    <a:pt x="213" y="23"/>
                    <a:pt x="169" y="0"/>
                    <a:pt x="1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" name="Google Shape;217;p2"/>
            <p:cNvSpPr/>
            <p:nvPr/>
          </p:nvSpPr>
          <p:spPr>
            <a:xfrm>
              <a:off x="2182250" y="1071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9" y="0"/>
                  </a:moveTo>
                  <a:cubicBezTo>
                    <a:pt x="117" y="0"/>
                    <a:pt x="96" y="6"/>
                    <a:pt x="79" y="19"/>
                  </a:cubicBezTo>
                  <a:cubicBezTo>
                    <a:pt x="23" y="53"/>
                    <a:pt x="0" y="120"/>
                    <a:pt x="34" y="175"/>
                  </a:cubicBezTo>
                  <a:cubicBezTo>
                    <a:pt x="57" y="213"/>
                    <a:pt x="95" y="236"/>
                    <a:pt x="134" y="236"/>
                  </a:cubicBezTo>
                  <a:cubicBezTo>
                    <a:pt x="153" y="236"/>
                    <a:pt x="172" y="231"/>
                    <a:pt x="191" y="220"/>
                  </a:cubicBezTo>
                  <a:cubicBezTo>
                    <a:pt x="246" y="187"/>
                    <a:pt x="268" y="108"/>
                    <a:pt x="235" y="53"/>
                  </a:cubicBezTo>
                  <a:cubicBezTo>
                    <a:pt x="214" y="18"/>
                    <a:pt x="176" y="0"/>
                    <a:pt x="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" name="Google Shape;218;p2"/>
            <p:cNvSpPr/>
            <p:nvPr/>
          </p:nvSpPr>
          <p:spPr>
            <a:xfrm>
              <a:off x="2169125" y="10796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9" y="0"/>
                  </a:moveTo>
                  <a:cubicBezTo>
                    <a:pt x="110" y="0"/>
                    <a:pt x="92" y="5"/>
                    <a:pt x="78" y="16"/>
                  </a:cubicBezTo>
                  <a:cubicBezTo>
                    <a:pt x="23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8" y="0"/>
                    <a:pt x="1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" name="Google Shape;219;p2"/>
            <p:cNvSpPr/>
            <p:nvPr/>
          </p:nvSpPr>
          <p:spPr>
            <a:xfrm>
              <a:off x="2156275" y="108777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18" y="0"/>
                  </a:moveTo>
                  <a:cubicBezTo>
                    <a:pt x="100" y="0"/>
                    <a:pt x="82" y="5"/>
                    <a:pt x="67" y="16"/>
                  </a:cubicBezTo>
                  <a:lnTo>
                    <a:pt x="56" y="16"/>
                  </a:lnTo>
                  <a:cubicBezTo>
                    <a:pt x="56" y="27"/>
                    <a:pt x="45" y="27"/>
                    <a:pt x="34" y="39"/>
                  </a:cubicBezTo>
                  <a:lnTo>
                    <a:pt x="34" y="49"/>
                  </a:lnTo>
                  <a:cubicBezTo>
                    <a:pt x="23" y="49"/>
                    <a:pt x="23" y="49"/>
                    <a:pt x="23" y="61"/>
                  </a:cubicBezTo>
                  <a:lnTo>
                    <a:pt x="11" y="72"/>
                  </a:lnTo>
                  <a:lnTo>
                    <a:pt x="11" y="94"/>
                  </a:lnTo>
                  <a:cubicBezTo>
                    <a:pt x="0" y="116"/>
                    <a:pt x="0" y="150"/>
                    <a:pt x="23" y="183"/>
                  </a:cubicBezTo>
                  <a:cubicBezTo>
                    <a:pt x="45" y="217"/>
                    <a:pt x="78" y="228"/>
                    <a:pt x="112" y="240"/>
                  </a:cubicBezTo>
                  <a:cubicBezTo>
                    <a:pt x="123" y="240"/>
                    <a:pt x="123" y="228"/>
                    <a:pt x="123" y="228"/>
                  </a:cubicBezTo>
                  <a:lnTo>
                    <a:pt x="157" y="228"/>
                  </a:lnTo>
                  <a:cubicBezTo>
                    <a:pt x="168" y="228"/>
                    <a:pt x="168" y="228"/>
                    <a:pt x="179" y="217"/>
                  </a:cubicBezTo>
                  <a:cubicBezTo>
                    <a:pt x="235" y="183"/>
                    <a:pt x="257" y="116"/>
                    <a:pt x="224" y="61"/>
                  </a:cubicBezTo>
                  <a:cubicBezTo>
                    <a:pt x="201" y="23"/>
                    <a:pt x="15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" name="Google Shape;220;p2"/>
            <p:cNvSpPr/>
            <p:nvPr/>
          </p:nvSpPr>
          <p:spPr>
            <a:xfrm>
              <a:off x="2207375" y="108350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7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5" y="211"/>
                    <a:pt x="89" y="228"/>
                    <a:pt x="126" y="228"/>
                  </a:cubicBezTo>
                  <a:cubicBezTo>
                    <a:pt x="147" y="228"/>
                    <a:pt x="170" y="222"/>
                    <a:pt x="191" y="210"/>
                  </a:cubicBezTo>
                  <a:cubicBezTo>
                    <a:pt x="247" y="176"/>
                    <a:pt x="269" y="109"/>
                    <a:pt x="236" y="53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" name="Google Shape;221;p2"/>
            <p:cNvSpPr/>
            <p:nvPr/>
          </p:nvSpPr>
          <p:spPr>
            <a:xfrm>
              <a:off x="2194275" y="10914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5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4" y="219"/>
                    <a:pt x="88" y="236"/>
                    <a:pt x="125" y="236"/>
                  </a:cubicBezTo>
                  <a:cubicBezTo>
                    <a:pt x="146" y="236"/>
                    <a:pt x="169" y="230"/>
                    <a:pt x="190" y="217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68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" name="Google Shape;222;p2"/>
            <p:cNvSpPr/>
            <p:nvPr/>
          </p:nvSpPr>
          <p:spPr>
            <a:xfrm>
              <a:off x="2181125" y="10994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0"/>
                  </a:moveTo>
                  <a:cubicBezTo>
                    <a:pt x="113" y="0"/>
                    <a:pt x="89" y="7"/>
                    <a:pt x="68" y="19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" name="Google Shape;223;p2"/>
            <p:cNvSpPr/>
            <p:nvPr/>
          </p:nvSpPr>
          <p:spPr>
            <a:xfrm>
              <a:off x="2168275" y="11073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15" y="0"/>
                  </a:moveTo>
                  <a:cubicBezTo>
                    <a:pt x="95" y="0"/>
                    <a:pt x="75" y="5"/>
                    <a:pt x="57" y="16"/>
                  </a:cubicBezTo>
                  <a:cubicBezTo>
                    <a:pt x="57" y="27"/>
                    <a:pt x="45" y="27"/>
                    <a:pt x="45" y="39"/>
                  </a:cubicBezTo>
                  <a:cubicBezTo>
                    <a:pt x="34" y="39"/>
                    <a:pt x="34" y="39"/>
                    <a:pt x="23" y="49"/>
                  </a:cubicBezTo>
                  <a:cubicBezTo>
                    <a:pt x="23" y="61"/>
                    <a:pt x="23" y="61"/>
                    <a:pt x="12" y="72"/>
                  </a:cubicBezTo>
                  <a:cubicBezTo>
                    <a:pt x="0" y="94"/>
                    <a:pt x="0" y="116"/>
                    <a:pt x="0" y="139"/>
                  </a:cubicBezTo>
                  <a:cubicBezTo>
                    <a:pt x="0" y="150"/>
                    <a:pt x="12" y="150"/>
                    <a:pt x="12" y="161"/>
                  </a:cubicBezTo>
                  <a:cubicBezTo>
                    <a:pt x="12" y="173"/>
                    <a:pt x="12" y="173"/>
                    <a:pt x="23" y="184"/>
                  </a:cubicBezTo>
                  <a:cubicBezTo>
                    <a:pt x="44" y="219"/>
                    <a:pt x="78" y="236"/>
                    <a:pt x="114" y="236"/>
                  </a:cubicBezTo>
                  <a:cubicBezTo>
                    <a:pt x="136" y="236"/>
                    <a:pt x="158" y="230"/>
                    <a:pt x="179" y="217"/>
                  </a:cubicBezTo>
                  <a:cubicBezTo>
                    <a:pt x="236" y="184"/>
                    <a:pt x="258" y="116"/>
                    <a:pt x="224" y="61"/>
                  </a:cubicBezTo>
                  <a:cubicBezTo>
                    <a:pt x="202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" name="Google Shape;224;p2"/>
            <p:cNvSpPr/>
            <p:nvPr/>
          </p:nvSpPr>
          <p:spPr>
            <a:xfrm>
              <a:off x="2217175" y="1099700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6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35" y="187"/>
                    <a:pt x="257" y="143"/>
                    <a:pt x="257" y="98"/>
                  </a:cubicBezTo>
                  <a:cubicBezTo>
                    <a:pt x="246" y="86"/>
                    <a:pt x="246" y="64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" name="Google Shape;225;p2"/>
            <p:cNvSpPr/>
            <p:nvPr/>
          </p:nvSpPr>
          <p:spPr>
            <a:xfrm>
              <a:off x="2204600" y="1107600"/>
              <a:ext cx="6150" cy="5975"/>
            </a:xfrm>
            <a:custGeom>
              <a:rect b="b" l="l" r="r" t="t"/>
              <a:pathLst>
                <a:path extrusionOk="0" h="239" w="246">
                  <a:moveTo>
                    <a:pt x="111" y="1"/>
                  </a:moveTo>
                  <a:cubicBezTo>
                    <a:pt x="93" y="1"/>
                    <a:pt x="74" y="6"/>
                    <a:pt x="56" y="16"/>
                  </a:cubicBezTo>
                  <a:lnTo>
                    <a:pt x="34" y="38"/>
                  </a:lnTo>
                  <a:cubicBezTo>
                    <a:pt x="12" y="61"/>
                    <a:pt x="0" y="83"/>
                    <a:pt x="0" y="117"/>
                  </a:cubicBezTo>
                  <a:cubicBezTo>
                    <a:pt x="0" y="139"/>
                    <a:pt x="0" y="162"/>
                    <a:pt x="12" y="184"/>
                  </a:cubicBezTo>
                  <a:lnTo>
                    <a:pt x="45" y="217"/>
                  </a:lnTo>
                  <a:cubicBezTo>
                    <a:pt x="63" y="230"/>
                    <a:pt x="89" y="239"/>
                    <a:pt x="115" y="239"/>
                  </a:cubicBezTo>
                  <a:cubicBezTo>
                    <a:pt x="136" y="239"/>
                    <a:pt x="159" y="233"/>
                    <a:pt x="179" y="217"/>
                  </a:cubicBezTo>
                  <a:cubicBezTo>
                    <a:pt x="235" y="184"/>
                    <a:pt x="246" y="117"/>
                    <a:pt x="213" y="61"/>
                  </a:cubicBezTo>
                  <a:cubicBezTo>
                    <a:pt x="190" y="23"/>
                    <a:pt x="151" y="1"/>
                    <a:pt x="1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" name="Google Shape;226;p2"/>
            <p:cNvSpPr/>
            <p:nvPr/>
          </p:nvSpPr>
          <p:spPr>
            <a:xfrm>
              <a:off x="2190900" y="11156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44" y="0"/>
                  </a:moveTo>
                  <a:cubicBezTo>
                    <a:pt x="123" y="0"/>
                    <a:pt x="100" y="7"/>
                    <a:pt x="79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1"/>
                  </a:cubicBezTo>
                  <a:cubicBezTo>
                    <a:pt x="224" y="198"/>
                    <a:pt x="247" y="176"/>
                    <a:pt x="247" y="142"/>
                  </a:cubicBezTo>
                  <a:cubicBezTo>
                    <a:pt x="258" y="142"/>
                    <a:pt x="258" y="131"/>
                    <a:pt x="258" y="120"/>
                  </a:cubicBezTo>
                  <a:cubicBezTo>
                    <a:pt x="258" y="97"/>
                    <a:pt x="247" y="75"/>
                    <a:pt x="235" y="53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" name="Google Shape;227;p2"/>
            <p:cNvSpPr/>
            <p:nvPr/>
          </p:nvSpPr>
          <p:spPr>
            <a:xfrm>
              <a:off x="2178050" y="1123725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1"/>
                  </a:moveTo>
                  <a:cubicBezTo>
                    <a:pt x="111" y="1"/>
                    <a:pt x="89" y="7"/>
                    <a:pt x="68" y="19"/>
                  </a:cubicBezTo>
                  <a:cubicBezTo>
                    <a:pt x="56" y="19"/>
                    <a:pt x="46" y="31"/>
                    <a:pt x="34" y="42"/>
                  </a:cubicBezTo>
                  <a:cubicBezTo>
                    <a:pt x="23" y="53"/>
                    <a:pt x="23" y="53"/>
                    <a:pt x="23" y="64"/>
                  </a:cubicBezTo>
                  <a:cubicBezTo>
                    <a:pt x="1" y="98"/>
                    <a:pt x="1" y="120"/>
                    <a:pt x="12" y="153"/>
                  </a:cubicBezTo>
                  <a:cubicBezTo>
                    <a:pt x="12" y="165"/>
                    <a:pt x="23" y="165"/>
                    <a:pt x="23" y="176"/>
                  </a:cubicBezTo>
                  <a:cubicBezTo>
                    <a:pt x="34" y="198"/>
                    <a:pt x="56" y="220"/>
                    <a:pt x="90" y="220"/>
                  </a:cubicBezTo>
                  <a:cubicBezTo>
                    <a:pt x="101" y="232"/>
                    <a:pt x="113" y="232"/>
                    <a:pt x="123" y="232"/>
                  </a:cubicBezTo>
                  <a:lnTo>
                    <a:pt x="146" y="232"/>
                  </a:lnTo>
                  <a:cubicBezTo>
                    <a:pt x="146" y="232"/>
                    <a:pt x="157" y="232"/>
                    <a:pt x="168" y="220"/>
                  </a:cubicBezTo>
                  <a:lnTo>
                    <a:pt x="191" y="220"/>
                  </a:lnTo>
                  <a:lnTo>
                    <a:pt x="191" y="210"/>
                  </a:lnTo>
                  <a:cubicBezTo>
                    <a:pt x="247" y="176"/>
                    <a:pt x="258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" name="Google Shape;228;p2"/>
            <p:cNvSpPr/>
            <p:nvPr/>
          </p:nvSpPr>
          <p:spPr>
            <a:xfrm>
              <a:off x="2227225" y="1116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1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2"/>
                  </a:cubicBezTo>
                  <a:cubicBezTo>
                    <a:pt x="212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" name="Google Shape;229;p2"/>
            <p:cNvSpPr/>
            <p:nvPr/>
          </p:nvSpPr>
          <p:spPr>
            <a:xfrm>
              <a:off x="2214075" y="1124350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37" y="1"/>
                  </a:moveTo>
                  <a:cubicBezTo>
                    <a:pt x="118" y="1"/>
                    <a:pt x="98" y="6"/>
                    <a:pt x="80" y="17"/>
                  </a:cubicBezTo>
                  <a:cubicBezTo>
                    <a:pt x="23" y="50"/>
                    <a:pt x="1" y="118"/>
                    <a:pt x="35" y="173"/>
                  </a:cubicBezTo>
                  <a:cubicBezTo>
                    <a:pt x="57" y="211"/>
                    <a:pt x="101" y="234"/>
                    <a:pt x="144" y="234"/>
                  </a:cubicBezTo>
                  <a:cubicBezTo>
                    <a:pt x="164" y="234"/>
                    <a:pt x="184" y="229"/>
                    <a:pt x="202" y="218"/>
                  </a:cubicBezTo>
                  <a:cubicBezTo>
                    <a:pt x="258" y="185"/>
                    <a:pt x="269" y="106"/>
                    <a:pt x="236" y="50"/>
                  </a:cubicBezTo>
                  <a:cubicBezTo>
                    <a:pt x="213" y="21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" name="Google Shape;230;p2"/>
            <p:cNvSpPr/>
            <p:nvPr/>
          </p:nvSpPr>
          <p:spPr>
            <a:xfrm>
              <a:off x="2200975" y="11323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44" y="1"/>
                  </a:moveTo>
                  <a:cubicBezTo>
                    <a:pt x="122" y="1"/>
                    <a:pt x="99" y="7"/>
                    <a:pt x="78" y="20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5" y="211"/>
                    <a:pt x="94" y="233"/>
                    <a:pt x="134" y="233"/>
                  </a:cubicBezTo>
                  <a:cubicBezTo>
                    <a:pt x="157" y="233"/>
                    <a:pt x="181" y="226"/>
                    <a:pt x="201" y="210"/>
                  </a:cubicBezTo>
                  <a:cubicBezTo>
                    <a:pt x="257" y="176"/>
                    <a:pt x="268" y="109"/>
                    <a:pt x="234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" name="Google Shape;231;p2"/>
            <p:cNvSpPr/>
            <p:nvPr/>
          </p:nvSpPr>
          <p:spPr>
            <a:xfrm>
              <a:off x="2188375" y="1140275"/>
              <a:ext cx="6175" cy="6025"/>
            </a:xfrm>
            <a:custGeom>
              <a:rect b="b" l="l" r="r" t="t"/>
              <a:pathLst>
                <a:path extrusionOk="0" h="241" w="247">
                  <a:moveTo>
                    <a:pt x="113" y="1"/>
                  </a:moveTo>
                  <a:cubicBezTo>
                    <a:pt x="94" y="1"/>
                    <a:pt x="75" y="6"/>
                    <a:pt x="57" y="17"/>
                  </a:cubicBezTo>
                  <a:lnTo>
                    <a:pt x="46" y="28"/>
                  </a:lnTo>
                  <a:lnTo>
                    <a:pt x="35" y="39"/>
                  </a:lnTo>
                  <a:cubicBezTo>
                    <a:pt x="35" y="39"/>
                    <a:pt x="23" y="39"/>
                    <a:pt x="23" y="50"/>
                  </a:cubicBezTo>
                  <a:cubicBezTo>
                    <a:pt x="13" y="62"/>
                    <a:pt x="13" y="62"/>
                    <a:pt x="13" y="72"/>
                  </a:cubicBezTo>
                  <a:cubicBezTo>
                    <a:pt x="1" y="84"/>
                    <a:pt x="1" y="95"/>
                    <a:pt x="1" y="117"/>
                  </a:cubicBezTo>
                  <a:lnTo>
                    <a:pt x="1" y="139"/>
                  </a:lnTo>
                  <a:cubicBezTo>
                    <a:pt x="1" y="139"/>
                    <a:pt x="1" y="151"/>
                    <a:pt x="13" y="162"/>
                  </a:cubicBezTo>
                  <a:lnTo>
                    <a:pt x="13" y="184"/>
                  </a:lnTo>
                  <a:lnTo>
                    <a:pt x="23" y="184"/>
                  </a:lnTo>
                  <a:cubicBezTo>
                    <a:pt x="35" y="196"/>
                    <a:pt x="35" y="206"/>
                    <a:pt x="46" y="206"/>
                  </a:cubicBezTo>
                  <a:lnTo>
                    <a:pt x="57" y="218"/>
                  </a:lnTo>
                  <a:cubicBezTo>
                    <a:pt x="68" y="218"/>
                    <a:pt x="68" y="229"/>
                    <a:pt x="80" y="229"/>
                  </a:cubicBezTo>
                  <a:lnTo>
                    <a:pt x="90" y="229"/>
                  </a:lnTo>
                  <a:cubicBezTo>
                    <a:pt x="90" y="229"/>
                    <a:pt x="102" y="229"/>
                    <a:pt x="102" y="240"/>
                  </a:cubicBezTo>
                  <a:lnTo>
                    <a:pt x="135" y="240"/>
                  </a:lnTo>
                  <a:cubicBezTo>
                    <a:pt x="135" y="229"/>
                    <a:pt x="147" y="229"/>
                    <a:pt x="147" y="229"/>
                  </a:cubicBezTo>
                  <a:lnTo>
                    <a:pt x="157" y="229"/>
                  </a:lnTo>
                  <a:cubicBezTo>
                    <a:pt x="169" y="229"/>
                    <a:pt x="169" y="229"/>
                    <a:pt x="180" y="218"/>
                  </a:cubicBezTo>
                  <a:cubicBezTo>
                    <a:pt x="236" y="184"/>
                    <a:pt x="247" y="117"/>
                    <a:pt x="214" y="62"/>
                  </a:cubicBezTo>
                  <a:cubicBezTo>
                    <a:pt x="191" y="23"/>
                    <a:pt x="152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" name="Google Shape;232;p2"/>
            <p:cNvSpPr/>
            <p:nvPr/>
          </p:nvSpPr>
          <p:spPr>
            <a:xfrm>
              <a:off x="2097325" y="813000"/>
              <a:ext cx="6175" cy="5850"/>
            </a:xfrm>
            <a:custGeom>
              <a:rect b="b" l="l" r="r" t="t"/>
              <a:pathLst>
                <a:path extrusionOk="0" h="234" w="247">
                  <a:moveTo>
                    <a:pt x="124" y="1"/>
                  </a:moveTo>
                  <a:cubicBezTo>
                    <a:pt x="101" y="1"/>
                    <a:pt x="67" y="1"/>
                    <a:pt x="57" y="12"/>
                  </a:cubicBezTo>
                  <a:cubicBezTo>
                    <a:pt x="23" y="35"/>
                    <a:pt x="0" y="68"/>
                    <a:pt x="0" y="112"/>
                  </a:cubicBezTo>
                  <a:lnTo>
                    <a:pt x="0" y="157"/>
                  </a:lnTo>
                  <a:cubicBezTo>
                    <a:pt x="0" y="169"/>
                    <a:pt x="12" y="169"/>
                    <a:pt x="12" y="179"/>
                  </a:cubicBezTo>
                  <a:cubicBezTo>
                    <a:pt x="12" y="179"/>
                    <a:pt x="23" y="191"/>
                    <a:pt x="23" y="202"/>
                  </a:cubicBezTo>
                  <a:cubicBezTo>
                    <a:pt x="49" y="221"/>
                    <a:pt x="79" y="233"/>
                    <a:pt x="110" y="233"/>
                  </a:cubicBezTo>
                  <a:cubicBezTo>
                    <a:pt x="133" y="233"/>
                    <a:pt x="156" y="227"/>
                    <a:pt x="179" y="213"/>
                  </a:cubicBezTo>
                  <a:cubicBezTo>
                    <a:pt x="224" y="179"/>
                    <a:pt x="246" y="112"/>
                    <a:pt x="213" y="57"/>
                  </a:cubicBezTo>
                  <a:cubicBezTo>
                    <a:pt x="191" y="23"/>
                    <a:pt x="157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" name="Google Shape;233;p2"/>
            <p:cNvSpPr/>
            <p:nvPr/>
          </p:nvSpPr>
          <p:spPr>
            <a:xfrm>
              <a:off x="2077200" y="780900"/>
              <a:ext cx="3950" cy="2150"/>
            </a:xfrm>
            <a:custGeom>
              <a:rect b="b" l="l" r="r" t="t"/>
              <a:pathLst>
                <a:path extrusionOk="0" h="86" w="158">
                  <a:moveTo>
                    <a:pt x="157" y="0"/>
                  </a:moveTo>
                  <a:lnTo>
                    <a:pt x="157" y="0"/>
                  </a:lnTo>
                  <a:cubicBezTo>
                    <a:pt x="102" y="22"/>
                    <a:pt x="57" y="45"/>
                    <a:pt x="1" y="78"/>
                  </a:cubicBezTo>
                  <a:cubicBezTo>
                    <a:pt x="15" y="83"/>
                    <a:pt x="29" y="86"/>
                    <a:pt x="43" y="86"/>
                  </a:cubicBezTo>
                  <a:cubicBezTo>
                    <a:pt x="63" y="86"/>
                    <a:pt x="82" y="80"/>
                    <a:pt x="102" y="67"/>
                  </a:cubicBezTo>
                  <a:cubicBezTo>
                    <a:pt x="124" y="55"/>
                    <a:pt x="147" y="33"/>
                    <a:pt x="1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" name="Google Shape;234;p2"/>
            <p:cNvSpPr/>
            <p:nvPr/>
          </p:nvSpPr>
          <p:spPr>
            <a:xfrm>
              <a:off x="2062975" y="787300"/>
              <a:ext cx="5325" cy="3600"/>
            </a:xfrm>
            <a:custGeom>
              <a:rect b="b" l="l" r="r" t="t"/>
              <a:pathLst>
                <a:path extrusionOk="0" h="144" w="213">
                  <a:moveTo>
                    <a:pt x="202" y="1"/>
                  </a:moveTo>
                  <a:lnTo>
                    <a:pt x="202" y="1"/>
                  </a:lnTo>
                  <a:cubicBezTo>
                    <a:pt x="134" y="35"/>
                    <a:pt x="67" y="68"/>
                    <a:pt x="0" y="112"/>
                  </a:cubicBezTo>
                  <a:cubicBezTo>
                    <a:pt x="20" y="132"/>
                    <a:pt x="50" y="144"/>
                    <a:pt x="81" y="144"/>
                  </a:cubicBezTo>
                  <a:cubicBezTo>
                    <a:pt x="104" y="144"/>
                    <a:pt x="127" y="138"/>
                    <a:pt x="145" y="124"/>
                  </a:cubicBezTo>
                  <a:cubicBezTo>
                    <a:pt x="190" y="102"/>
                    <a:pt x="212" y="45"/>
                    <a:pt x="2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" name="Google Shape;235;p2"/>
            <p:cNvSpPr/>
            <p:nvPr/>
          </p:nvSpPr>
          <p:spPr>
            <a:xfrm>
              <a:off x="2113250" y="780750"/>
              <a:ext cx="6725" cy="5875"/>
            </a:xfrm>
            <a:custGeom>
              <a:rect b="b" l="l" r="r" t="t"/>
              <a:pathLst>
                <a:path extrusionOk="0" h="235" w="269">
                  <a:moveTo>
                    <a:pt x="128" y="1"/>
                  </a:moveTo>
                  <a:cubicBezTo>
                    <a:pt x="107" y="1"/>
                    <a:pt x="86" y="6"/>
                    <a:pt x="68" y="17"/>
                  </a:cubicBezTo>
                  <a:cubicBezTo>
                    <a:pt x="11" y="51"/>
                    <a:pt x="1" y="118"/>
                    <a:pt x="34" y="173"/>
                  </a:cubicBezTo>
                  <a:cubicBezTo>
                    <a:pt x="56" y="218"/>
                    <a:pt x="90" y="230"/>
                    <a:pt x="123" y="230"/>
                  </a:cubicBezTo>
                  <a:cubicBezTo>
                    <a:pt x="131" y="233"/>
                    <a:pt x="137" y="234"/>
                    <a:pt x="142" y="234"/>
                  </a:cubicBezTo>
                  <a:cubicBezTo>
                    <a:pt x="153" y="234"/>
                    <a:pt x="161" y="230"/>
                    <a:pt x="168" y="230"/>
                  </a:cubicBezTo>
                  <a:cubicBezTo>
                    <a:pt x="179" y="230"/>
                    <a:pt x="179" y="218"/>
                    <a:pt x="190" y="218"/>
                  </a:cubicBezTo>
                  <a:cubicBezTo>
                    <a:pt x="247" y="185"/>
                    <a:pt x="269" y="106"/>
                    <a:pt x="235" y="51"/>
                  </a:cubicBezTo>
                  <a:cubicBezTo>
                    <a:pt x="213" y="21"/>
                    <a:pt x="170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" name="Google Shape;236;p2"/>
            <p:cNvSpPr/>
            <p:nvPr/>
          </p:nvSpPr>
          <p:spPr>
            <a:xfrm>
              <a:off x="2100125" y="7888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2" y="0"/>
                    <a:pt x="88" y="7"/>
                    <a:pt x="67" y="19"/>
                  </a:cubicBezTo>
                  <a:cubicBezTo>
                    <a:pt x="12" y="52"/>
                    <a:pt x="0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3" y="236"/>
                    <a:pt x="173" y="231"/>
                    <a:pt x="190" y="220"/>
                  </a:cubicBezTo>
                  <a:cubicBezTo>
                    <a:pt x="246" y="186"/>
                    <a:pt x="268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" name="Google Shape;237;p2"/>
            <p:cNvSpPr/>
            <p:nvPr/>
          </p:nvSpPr>
          <p:spPr>
            <a:xfrm>
              <a:off x="2087000" y="7967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1" y="49"/>
                    <a:pt x="0" y="128"/>
                    <a:pt x="33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3"/>
                    <a:pt x="269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" name="Google Shape;238;p2"/>
            <p:cNvSpPr/>
            <p:nvPr/>
          </p:nvSpPr>
          <p:spPr>
            <a:xfrm>
              <a:off x="2073850" y="804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7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2" y="53"/>
                    <a:pt x="1" y="120"/>
                    <a:pt x="35" y="175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7"/>
                    <a:pt x="269" y="108"/>
                    <a:pt x="236" y="53"/>
                  </a:cubicBezTo>
                  <a:cubicBezTo>
                    <a:pt x="215" y="17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" name="Google Shape;239;p2"/>
            <p:cNvSpPr/>
            <p:nvPr/>
          </p:nvSpPr>
          <p:spPr>
            <a:xfrm>
              <a:off x="2155425" y="849525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21" y="1"/>
                  </a:moveTo>
                  <a:cubicBezTo>
                    <a:pt x="114" y="1"/>
                    <a:pt x="108" y="2"/>
                    <a:pt x="101" y="4"/>
                  </a:cubicBezTo>
                  <a:cubicBezTo>
                    <a:pt x="90" y="4"/>
                    <a:pt x="68" y="4"/>
                    <a:pt x="57" y="15"/>
                  </a:cubicBezTo>
                  <a:lnTo>
                    <a:pt x="34" y="37"/>
                  </a:lnTo>
                  <a:cubicBezTo>
                    <a:pt x="34" y="37"/>
                    <a:pt x="34" y="49"/>
                    <a:pt x="23" y="49"/>
                  </a:cubicBezTo>
                  <a:lnTo>
                    <a:pt x="23" y="59"/>
                  </a:lnTo>
                  <a:cubicBezTo>
                    <a:pt x="12" y="59"/>
                    <a:pt x="12" y="71"/>
                    <a:pt x="12" y="71"/>
                  </a:cubicBezTo>
                  <a:lnTo>
                    <a:pt x="12" y="82"/>
                  </a:lnTo>
                  <a:lnTo>
                    <a:pt x="0" y="93"/>
                  </a:lnTo>
                  <a:lnTo>
                    <a:pt x="0" y="116"/>
                  </a:lnTo>
                  <a:lnTo>
                    <a:pt x="0" y="138"/>
                  </a:lnTo>
                  <a:cubicBezTo>
                    <a:pt x="0" y="138"/>
                    <a:pt x="0" y="149"/>
                    <a:pt x="12" y="160"/>
                  </a:cubicBezTo>
                  <a:cubicBezTo>
                    <a:pt x="12" y="160"/>
                    <a:pt x="12" y="171"/>
                    <a:pt x="23" y="183"/>
                  </a:cubicBezTo>
                  <a:cubicBezTo>
                    <a:pt x="34" y="205"/>
                    <a:pt x="57" y="227"/>
                    <a:pt x="90" y="227"/>
                  </a:cubicBezTo>
                  <a:cubicBezTo>
                    <a:pt x="101" y="238"/>
                    <a:pt x="101" y="238"/>
                    <a:pt x="112" y="238"/>
                  </a:cubicBezTo>
                  <a:lnTo>
                    <a:pt x="135" y="238"/>
                  </a:lnTo>
                  <a:cubicBezTo>
                    <a:pt x="146" y="227"/>
                    <a:pt x="146" y="227"/>
                    <a:pt x="157" y="227"/>
                  </a:cubicBezTo>
                  <a:cubicBezTo>
                    <a:pt x="157" y="227"/>
                    <a:pt x="169" y="227"/>
                    <a:pt x="179" y="216"/>
                  </a:cubicBezTo>
                  <a:cubicBezTo>
                    <a:pt x="202" y="205"/>
                    <a:pt x="213" y="183"/>
                    <a:pt x="224" y="171"/>
                  </a:cubicBezTo>
                  <a:cubicBezTo>
                    <a:pt x="246" y="138"/>
                    <a:pt x="236" y="93"/>
                    <a:pt x="224" y="59"/>
                  </a:cubicBezTo>
                  <a:lnTo>
                    <a:pt x="202" y="37"/>
                  </a:lnTo>
                  <a:cubicBezTo>
                    <a:pt x="183" y="19"/>
                    <a:pt x="151" y="1"/>
                    <a:pt x="1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" name="Google Shape;240;p2"/>
            <p:cNvSpPr/>
            <p:nvPr/>
          </p:nvSpPr>
          <p:spPr>
            <a:xfrm>
              <a:off x="2123025" y="797100"/>
              <a:ext cx="6725" cy="5875"/>
            </a:xfrm>
            <a:custGeom>
              <a:rect b="b" l="l" r="r" t="t"/>
              <a:pathLst>
                <a:path extrusionOk="0" h="235" w="269">
                  <a:moveTo>
                    <a:pt x="146" y="0"/>
                  </a:moveTo>
                  <a:cubicBezTo>
                    <a:pt x="124" y="0"/>
                    <a:pt x="101" y="0"/>
                    <a:pt x="79" y="11"/>
                  </a:cubicBezTo>
                  <a:cubicBezTo>
                    <a:pt x="23" y="45"/>
                    <a:pt x="0" y="123"/>
                    <a:pt x="34" y="179"/>
                  </a:cubicBezTo>
                  <a:cubicBezTo>
                    <a:pt x="45" y="201"/>
                    <a:pt x="67" y="212"/>
                    <a:pt x="101" y="224"/>
                  </a:cubicBezTo>
                  <a:cubicBezTo>
                    <a:pt x="112" y="224"/>
                    <a:pt x="124" y="234"/>
                    <a:pt x="134" y="234"/>
                  </a:cubicBezTo>
                  <a:lnTo>
                    <a:pt x="157" y="234"/>
                  </a:lnTo>
                  <a:cubicBezTo>
                    <a:pt x="157" y="224"/>
                    <a:pt x="168" y="224"/>
                    <a:pt x="179" y="224"/>
                  </a:cubicBezTo>
                  <a:cubicBezTo>
                    <a:pt x="179" y="224"/>
                    <a:pt x="191" y="224"/>
                    <a:pt x="201" y="212"/>
                  </a:cubicBezTo>
                  <a:cubicBezTo>
                    <a:pt x="258" y="179"/>
                    <a:pt x="268" y="112"/>
                    <a:pt x="235" y="56"/>
                  </a:cubicBezTo>
                  <a:cubicBezTo>
                    <a:pt x="213" y="22"/>
                    <a:pt x="179" y="0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" name="Google Shape;241;p2"/>
            <p:cNvSpPr/>
            <p:nvPr/>
          </p:nvSpPr>
          <p:spPr>
            <a:xfrm>
              <a:off x="2109900" y="805000"/>
              <a:ext cx="6725" cy="5800"/>
            </a:xfrm>
            <a:custGeom>
              <a:rect b="b" l="l" r="r" t="t"/>
              <a:pathLst>
                <a:path extrusionOk="0" h="232" w="269">
                  <a:moveTo>
                    <a:pt x="144" y="0"/>
                  </a:moveTo>
                  <a:cubicBezTo>
                    <a:pt x="122" y="0"/>
                    <a:pt x="100" y="7"/>
                    <a:pt x="78" y="19"/>
                  </a:cubicBezTo>
                  <a:cubicBezTo>
                    <a:pt x="23" y="52"/>
                    <a:pt x="1" y="119"/>
                    <a:pt x="34" y="176"/>
                  </a:cubicBezTo>
                  <a:cubicBezTo>
                    <a:pt x="56" y="209"/>
                    <a:pt x="78" y="220"/>
                    <a:pt x="112" y="231"/>
                  </a:cubicBezTo>
                  <a:lnTo>
                    <a:pt x="135" y="231"/>
                  </a:lnTo>
                  <a:cubicBezTo>
                    <a:pt x="157" y="231"/>
                    <a:pt x="179" y="231"/>
                    <a:pt x="202" y="220"/>
                  </a:cubicBezTo>
                  <a:cubicBezTo>
                    <a:pt x="246" y="187"/>
                    <a:pt x="269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" name="Google Shape;242;p2"/>
            <p:cNvSpPr/>
            <p:nvPr/>
          </p:nvSpPr>
          <p:spPr>
            <a:xfrm>
              <a:off x="2083650" y="820975"/>
              <a:ext cx="6425" cy="5850"/>
            </a:xfrm>
            <a:custGeom>
              <a:rect b="b" l="l" r="r" t="t"/>
              <a:pathLst>
                <a:path extrusionOk="0" h="234" w="257">
                  <a:moveTo>
                    <a:pt x="136" y="1"/>
                  </a:moveTo>
                  <a:cubicBezTo>
                    <a:pt x="117" y="1"/>
                    <a:pt x="97" y="6"/>
                    <a:pt x="78" y="17"/>
                  </a:cubicBezTo>
                  <a:cubicBezTo>
                    <a:pt x="23" y="51"/>
                    <a:pt x="0" y="118"/>
                    <a:pt x="33" y="173"/>
                  </a:cubicBezTo>
                  <a:cubicBezTo>
                    <a:pt x="56" y="211"/>
                    <a:pt x="100" y="234"/>
                    <a:pt x="142" y="234"/>
                  </a:cubicBezTo>
                  <a:cubicBezTo>
                    <a:pt x="163" y="234"/>
                    <a:pt x="183" y="229"/>
                    <a:pt x="201" y="218"/>
                  </a:cubicBezTo>
                  <a:cubicBezTo>
                    <a:pt x="224" y="196"/>
                    <a:pt x="246" y="173"/>
                    <a:pt x="246" y="140"/>
                  </a:cubicBezTo>
                  <a:cubicBezTo>
                    <a:pt x="257" y="118"/>
                    <a:pt x="257" y="84"/>
                    <a:pt x="234" y="51"/>
                  </a:cubicBezTo>
                  <a:cubicBezTo>
                    <a:pt x="212" y="21"/>
                    <a:pt x="175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" name="Google Shape;243;p2"/>
            <p:cNvSpPr/>
            <p:nvPr/>
          </p:nvSpPr>
          <p:spPr>
            <a:xfrm>
              <a:off x="2133625" y="81365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2" y="1"/>
                  </a:moveTo>
                  <a:cubicBezTo>
                    <a:pt x="100" y="1"/>
                    <a:pt x="78" y="7"/>
                    <a:pt x="57" y="19"/>
                  </a:cubicBezTo>
                  <a:cubicBezTo>
                    <a:pt x="46" y="19"/>
                    <a:pt x="46" y="31"/>
                    <a:pt x="35" y="31"/>
                  </a:cubicBezTo>
                  <a:lnTo>
                    <a:pt x="35" y="42"/>
                  </a:lnTo>
                  <a:cubicBezTo>
                    <a:pt x="23" y="42"/>
                    <a:pt x="23" y="53"/>
                    <a:pt x="23" y="53"/>
                  </a:cubicBezTo>
                  <a:cubicBezTo>
                    <a:pt x="13" y="53"/>
                    <a:pt x="13" y="64"/>
                    <a:pt x="13" y="64"/>
                  </a:cubicBezTo>
                  <a:lnTo>
                    <a:pt x="13" y="76"/>
                  </a:lnTo>
                  <a:cubicBezTo>
                    <a:pt x="1" y="76"/>
                    <a:pt x="1" y="86"/>
                    <a:pt x="1" y="86"/>
                  </a:cubicBezTo>
                  <a:cubicBezTo>
                    <a:pt x="1" y="120"/>
                    <a:pt x="1" y="153"/>
                    <a:pt x="13" y="176"/>
                  </a:cubicBezTo>
                  <a:cubicBezTo>
                    <a:pt x="35" y="214"/>
                    <a:pt x="78" y="236"/>
                    <a:pt x="121" y="236"/>
                  </a:cubicBezTo>
                  <a:cubicBezTo>
                    <a:pt x="142" y="236"/>
                    <a:pt x="162" y="231"/>
                    <a:pt x="180" y="220"/>
                  </a:cubicBezTo>
                  <a:cubicBezTo>
                    <a:pt x="236" y="187"/>
                    <a:pt x="247" y="109"/>
                    <a:pt x="214" y="53"/>
                  </a:cubicBezTo>
                  <a:cubicBezTo>
                    <a:pt x="192" y="18"/>
                    <a:pt x="158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" name="Google Shape;244;p2"/>
            <p:cNvSpPr/>
            <p:nvPr/>
          </p:nvSpPr>
          <p:spPr>
            <a:xfrm>
              <a:off x="2119950" y="8215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" name="Google Shape;245;p2"/>
            <p:cNvSpPr/>
            <p:nvPr/>
          </p:nvSpPr>
          <p:spPr>
            <a:xfrm>
              <a:off x="2106825" y="8296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0" y="117"/>
                    <a:pt x="34" y="173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4" y="233"/>
                    <a:pt x="184" y="228"/>
                    <a:pt x="201" y="218"/>
                  </a:cubicBezTo>
                  <a:cubicBezTo>
                    <a:pt x="258" y="184"/>
                    <a:pt x="268" y="106"/>
                    <a:pt x="235" y="61"/>
                  </a:cubicBezTo>
                  <a:cubicBezTo>
                    <a:pt x="212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" name="Google Shape;246;p2"/>
            <p:cNvSpPr/>
            <p:nvPr/>
          </p:nvSpPr>
          <p:spPr>
            <a:xfrm>
              <a:off x="2093700" y="837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0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" name="Google Shape;247;p2"/>
            <p:cNvSpPr/>
            <p:nvPr/>
          </p:nvSpPr>
          <p:spPr>
            <a:xfrm>
              <a:off x="2145100" y="833275"/>
              <a:ext cx="6725" cy="5875"/>
            </a:xfrm>
            <a:custGeom>
              <a:rect b="b" l="l" r="r" t="t"/>
              <a:pathLst>
                <a:path extrusionOk="0" h="235" w="269">
                  <a:moveTo>
                    <a:pt x="134" y="1"/>
                  </a:moveTo>
                  <a:cubicBezTo>
                    <a:pt x="115" y="1"/>
                    <a:pt x="96" y="6"/>
                    <a:pt x="78" y="16"/>
                  </a:cubicBezTo>
                  <a:cubicBezTo>
                    <a:pt x="23" y="50"/>
                    <a:pt x="0" y="128"/>
                    <a:pt x="34" y="185"/>
                  </a:cubicBezTo>
                  <a:cubicBezTo>
                    <a:pt x="56" y="214"/>
                    <a:pt x="98" y="234"/>
                    <a:pt x="140" y="234"/>
                  </a:cubicBezTo>
                  <a:cubicBezTo>
                    <a:pt x="161" y="234"/>
                    <a:pt x="183" y="229"/>
                    <a:pt x="202" y="218"/>
                  </a:cubicBezTo>
                  <a:cubicBezTo>
                    <a:pt x="257" y="185"/>
                    <a:pt x="269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" name="Google Shape;248;p2"/>
            <p:cNvSpPr/>
            <p:nvPr/>
          </p:nvSpPr>
          <p:spPr>
            <a:xfrm>
              <a:off x="2131950" y="8413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1"/>
                  </a:moveTo>
                  <a:cubicBezTo>
                    <a:pt x="123" y="1"/>
                    <a:pt x="100" y="7"/>
                    <a:pt x="80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7"/>
                    <a:pt x="144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8" y="187"/>
                    <a:pt x="269" y="109"/>
                    <a:pt x="236" y="53"/>
                  </a:cubicBezTo>
                  <a:cubicBezTo>
                    <a:pt x="215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" name="Google Shape;249;p2"/>
            <p:cNvSpPr/>
            <p:nvPr/>
          </p:nvSpPr>
          <p:spPr>
            <a:xfrm>
              <a:off x="2118850" y="849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9"/>
                    <a:pt x="33" y="184"/>
                  </a:cubicBezTo>
                  <a:cubicBezTo>
                    <a:pt x="54" y="219"/>
                    <a:pt x="93" y="237"/>
                    <a:pt x="132" y="237"/>
                  </a:cubicBezTo>
                  <a:cubicBezTo>
                    <a:pt x="156" y="237"/>
                    <a:pt x="180" y="230"/>
                    <a:pt x="201" y="218"/>
                  </a:cubicBezTo>
                  <a:cubicBezTo>
                    <a:pt x="246" y="184"/>
                    <a:pt x="268" y="117"/>
                    <a:pt x="234" y="62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" name="Google Shape;250;p2"/>
            <p:cNvSpPr/>
            <p:nvPr/>
          </p:nvSpPr>
          <p:spPr>
            <a:xfrm>
              <a:off x="2105700" y="857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0" y="237"/>
                    <a:pt x="143" y="237"/>
                  </a:cubicBezTo>
                  <a:cubicBezTo>
                    <a:pt x="164" y="237"/>
                    <a:pt x="184" y="231"/>
                    <a:pt x="202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" name="Google Shape;251;p2"/>
            <p:cNvSpPr/>
            <p:nvPr/>
          </p:nvSpPr>
          <p:spPr>
            <a:xfrm>
              <a:off x="2187275" y="90212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34" y="0"/>
                  </a:moveTo>
                  <a:cubicBezTo>
                    <a:pt x="101" y="0"/>
                    <a:pt x="79" y="0"/>
                    <a:pt x="67" y="11"/>
                  </a:cubicBezTo>
                  <a:lnTo>
                    <a:pt x="57" y="11"/>
                  </a:lnTo>
                  <a:cubicBezTo>
                    <a:pt x="57" y="23"/>
                    <a:pt x="45" y="23"/>
                    <a:pt x="45" y="34"/>
                  </a:cubicBezTo>
                  <a:lnTo>
                    <a:pt x="34" y="34"/>
                  </a:lnTo>
                  <a:cubicBezTo>
                    <a:pt x="34" y="45"/>
                    <a:pt x="34" y="45"/>
                    <a:pt x="23" y="45"/>
                  </a:cubicBezTo>
                  <a:lnTo>
                    <a:pt x="23" y="68"/>
                  </a:lnTo>
                  <a:lnTo>
                    <a:pt x="12" y="68"/>
                  </a:lnTo>
                  <a:cubicBezTo>
                    <a:pt x="12" y="78"/>
                    <a:pt x="12" y="101"/>
                    <a:pt x="0" y="112"/>
                  </a:cubicBezTo>
                  <a:cubicBezTo>
                    <a:pt x="0" y="135"/>
                    <a:pt x="12" y="157"/>
                    <a:pt x="23" y="179"/>
                  </a:cubicBezTo>
                  <a:cubicBezTo>
                    <a:pt x="34" y="202"/>
                    <a:pt x="57" y="212"/>
                    <a:pt x="79" y="224"/>
                  </a:cubicBezTo>
                  <a:cubicBezTo>
                    <a:pt x="79" y="224"/>
                    <a:pt x="90" y="224"/>
                    <a:pt x="90" y="235"/>
                  </a:cubicBezTo>
                  <a:cubicBezTo>
                    <a:pt x="124" y="235"/>
                    <a:pt x="157" y="235"/>
                    <a:pt x="179" y="212"/>
                  </a:cubicBezTo>
                  <a:cubicBezTo>
                    <a:pt x="213" y="202"/>
                    <a:pt x="235" y="168"/>
                    <a:pt x="235" y="145"/>
                  </a:cubicBezTo>
                  <a:cubicBezTo>
                    <a:pt x="246" y="112"/>
                    <a:pt x="235" y="78"/>
                    <a:pt x="224" y="56"/>
                  </a:cubicBezTo>
                  <a:cubicBezTo>
                    <a:pt x="201" y="23"/>
                    <a:pt x="168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" name="Google Shape;252;p2"/>
            <p:cNvSpPr/>
            <p:nvPr/>
          </p:nvSpPr>
          <p:spPr>
            <a:xfrm>
              <a:off x="2174150" y="910100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17" y="0"/>
                  </a:moveTo>
                  <a:cubicBezTo>
                    <a:pt x="96" y="0"/>
                    <a:pt x="75" y="5"/>
                    <a:pt x="56" y="17"/>
                  </a:cubicBezTo>
                  <a:cubicBezTo>
                    <a:pt x="45" y="27"/>
                    <a:pt x="23" y="50"/>
                    <a:pt x="11" y="72"/>
                  </a:cubicBezTo>
                  <a:cubicBezTo>
                    <a:pt x="1" y="106"/>
                    <a:pt x="1" y="139"/>
                    <a:pt x="23" y="173"/>
                  </a:cubicBezTo>
                  <a:cubicBezTo>
                    <a:pt x="34" y="206"/>
                    <a:pt x="68" y="229"/>
                    <a:pt x="90" y="229"/>
                  </a:cubicBezTo>
                  <a:cubicBezTo>
                    <a:pt x="100" y="232"/>
                    <a:pt x="110" y="233"/>
                    <a:pt x="119" y="233"/>
                  </a:cubicBezTo>
                  <a:cubicBezTo>
                    <a:pt x="142" y="233"/>
                    <a:pt x="164" y="225"/>
                    <a:pt x="179" y="218"/>
                  </a:cubicBezTo>
                  <a:cubicBezTo>
                    <a:pt x="235" y="184"/>
                    <a:pt x="257" y="106"/>
                    <a:pt x="224" y="61"/>
                  </a:cubicBezTo>
                  <a:lnTo>
                    <a:pt x="224" y="50"/>
                  </a:lnTo>
                  <a:cubicBezTo>
                    <a:pt x="201" y="20"/>
                    <a:pt x="160" y="0"/>
                    <a:pt x="1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" name="Google Shape;253;p2"/>
            <p:cNvSpPr/>
            <p:nvPr/>
          </p:nvSpPr>
          <p:spPr>
            <a:xfrm>
              <a:off x="2160750" y="918025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34" y="1"/>
                  </a:moveTo>
                  <a:cubicBezTo>
                    <a:pt x="112" y="1"/>
                    <a:pt x="90" y="1"/>
                    <a:pt x="67" y="23"/>
                  </a:cubicBezTo>
                  <a:cubicBezTo>
                    <a:pt x="23" y="57"/>
                    <a:pt x="0" y="124"/>
                    <a:pt x="33" y="180"/>
                  </a:cubicBezTo>
                  <a:cubicBezTo>
                    <a:pt x="33" y="191"/>
                    <a:pt x="45" y="191"/>
                    <a:pt x="45" y="202"/>
                  </a:cubicBezTo>
                  <a:cubicBezTo>
                    <a:pt x="74" y="224"/>
                    <a:pt x="107" y="236"/>
                    <a:pt x="139" y="236"/>
                  </a:cubicBezTo>
                  <a:cubicBezTo>
                    <a:pt x="156" y="236"/>
                    <a:pt x="174" y="232"/>
                    <a:pt x="190" y="224"/>
                  </a:cubicBezTo>
                  <a:cubicBezTo>
                    <a:pt x="224" y="202"/>
                    <a:pt x="234" y="180"/>
                    <a:pt x="246" y="147"/>
                  </a:cubicBezTo>
                  <a:lnTo>
                    <a:pt x="246" y="124"/>
                  </a:lnTo>
                  <a:cubicBezTo>
                    <a:pt x="257" y="102"/>
                    <a:pt x="246" y="80"/>
                    <a:pt x="234" y="57"/>
                  </a:cubicBezTo>
                  <a:cubicBezTo>
                    <a:pt x="212" y="23"/>
                    <a:pt x="179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" name="Google Shape;254;p2"/>
            <p:cNvSpPr/>
            <p:nvPr/>
          </p:nvSpPr>
          <p:spPr>
            <a:xfrm>
              <a:off x="2147600" y="926025"/>
              <a:ext cx="6475" cy="6000"/>
            </a:xfrm>
            <a:custGeom>
              <a:rect b="b" l="l" r="r" t="t"/>
              <a:pathLst>
                <a:path extrusionOk="0" h="240" w="259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7" y="217"/>
                    <a:pt x="102" y="240"/>
                    <a:pt x="146" y="240"/>
                  </a:cubicBezTo>
                  <a:cubicBezTo>
                    <a:pt x="169" y="229"/>
                    <a:pt x="179" y="229"/>
                    <a:pt x="191" y="217"/>
                  </a:cubicBezTo>
                  <a:cubicBezTo>
                    <a:pt x="224" y="195"/>
                    <a:pt x="246" y="162"/>
                    <a:pt x="246" y="128"/>
                  </a:cubicBezTo>
                  <a:cubicBezTo>
                    <a:pt x="258" y="106"/>
                    <a:pt x="246" y="83"/>
                    <a:pt x="236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" name="Google Shape;255;p2"/>
            <p:cNvSpPr/>
            <p:nvPr/>
          </p:nvSpPr>
          <p:spPr>
            <a:xfrm>
              <a:off x="2134750" y="93397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02" y="0"/>
                  </a:moveTo>
                  <a:cubicBezTo>
                    <a:pt x="90" y="11"/>
                    <a:pt x="79" y="11"/>
                    <a:pt x="57" y="23"/>
                  </a:cubicBezTo>
                  <a:lnTo>
                    <a:pt x="45" y="33"/>
                  </a:lnTo>
                  <a:cubicBezTo>
                    <a:pt x="45" y="33"/>
                    <a:pt x="35" y="33"/>
                    <a:pt x="35" y="45"/>
                  </a:cubicBezTo>
                  <a:cubicBezTo>
                    <a:pt x="35" y="45"/>
                    <a:pt x="35" y="56"/>
                    <a:pt x="23" y="56"/>
                  </a:cubicBezTo>
                  <a:cubicBezTo>
                    <a:pt x="23" y="56"/>
                    <a:pt x="23" y="67"/>
                    <a:pt x="12" y="67"/>
                  </a:cubicBezTo>
                  <a:lnTo>
                    <a:pt x="12" y="78"/>
                  </a:lnTo>
                  <a:lnTo>
                    <a:pt x="12" y="90"/>
                  </a:lnTo>
                  <a:lnTo>
                    <a:pt x="12" y="100"/>
                  </a:lnTo>
                  <a:cubicBezTo>
                    <a:pt x="1" y="112"/>
                    <a:pt x="1" y="123"/>
                    <a:pt x="1" y="123"/>
                  </a:cubicBezTo>
                  <a:cubicBezTo>
                    <a:pt x="12" y="134"/>
                    <a:pt x="1" y="134"/>
                    <a:pt x="1" y="134"/>
                  </a:cubicBezTo>
                  <a:cubicBezTo>
                    <a:pt x="12" y="157"/>
                    <a:pt x="12" y="167"/>
                    <a:pt x="23" y="179"/>
                  </a:cubicBezTo>
                  <a:cubicBezTo>
                    <a:pt x="35" y="201"/>
                    <a:pt x="45" y="201"/>
                    <a:pt x="57" y="212"/>
                  </a:cubicBezTo>
                  <a:cubicBezTo>
                    <a:pt x="57" y="224"/>
                    <a:pt x="68" y="224"/>
                    <a:pt x="68" y="224"/>
                  </a:cubicBezTo>
                  <a:cubicBezTo>
                    <a:pt x="79" y="234"/>
                    <a:pt x="79" y="234"/>
                    <a:pt x="90" y="234"/>
                  </a:cubicBezTo>
                  <a:lnTo>
                    <a:pt x="157" y="234"/>
                  </a:lnTo>
                  <a:cubicBezTo>
                    <a:pt x="169" y="234"/>
                    <a:pt x="169" y="224"/>
                    <a:pt x="179" y="224"/>
                  </a:cubicBezTo>
                  <a:cubicBezTo>
                    <a:pt x="202" y="212"/>
                    <a:pt x="224" y="190"/>
                    <a:pt x="224" y="167"/>
                  </a:cubicBezTo>
                  <a:cubicBezTo>
                    <a:pt x="236" y="167"/>
                    <a:pt x="236" y="157"/>
                    <a:pt x="236" y="145"/>
                  </a:cubicBezTo>
                  <a:cubicBezTo>
                    <a:pt x="246" y="123"/>
                    <a:pt x="236" y="90"/>
                    <a:pt x="224" y="56"/>
                  </a:cubicBezTo>
                  <a:cubicBezTo>
                    <a:pt x="202" y="33"/>
                    <a:pt x="179" y="11"/>
                    <a:pt x="146" y="11"/>
                  </a:cubicBezTo>
                  <a:cubicBezTo>
                    <a:pt x="135" y="0"/>
                    <a:pt x="124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" name="Google Shape;256;p2"/>
            <p:cNvSpPr/>
            <p:nvPr/>
          </p:nvSpPr>
          <p:spPr>
            <a:xfrm>
              <a:off x="2142025" y="857500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33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45" y="210"/>
                    <a:pt x="90" y="232"/>
                    <a:pt x="123" y="232"/>
                  </a:cubicBezTo>
                  <a:cubicBezTo>
                    <a:pt x="146" y="232"/>
                    <a:pt x="168" y="232"/>
                    <a:pt x="191" y="221"/>
                  </a:cubicBezTo>
                  <a:cubicBezTo>
                    <a:pt x="201" y="210"/>
                    <a:pt x="201" y="210"/>
                    <a:pt x="213" y="210"/>
                  </a:cubicBezTo>
                  <a:lnTo>
                    <a:pt x="246" y="142"/>
                  </a:lnTo>
                  <a:cubicBezTo>
                    <a:pt x="246" y="120"/>
                    <a:pt x="246" y="87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" name="Google Shape;257;p2"/>
            <p:cNvSpPr/>
            <p:nvPr/>
          </p:nvSpPr>
          <p:spPr>
            <a:xfrm>
              <a:off x="2128900" y="865525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35" y="0"/>
                  </a:moveTo>
                  <a:cubicBezTo>
                    <a:pt x="112" y="0"/>
                    <a:pt x="90" y="0"/>
                    <a:pt x="67" y="12"/>
                  </a:cubicBezTo>
                  <a:cubicBezTo>
                    <a:pt x="11" y="45"/>
                    <a:pt x="0" y="124"/>
                    <a:pt x="33" y="179"/>
                  </a:cubicBezTo>
                  <a:cubicBezTo>
                    <a:pt x="55" y="214"/>
                    <a:pt x="89" y="232"/>
                    <a:pt x="125" y="232"/>
                  </a:cubicBezTo>
                  <a:cubicBezTo>
                    <a:pt x="147" y="232"/>
                    <a:pt x="169" y="225"/>
                    <a:pt x="190" y="213"/>
                  </a:cubicBezTo>
                  <a:cubicBezTo>
                    <a:pt x="224" y="201"/>
                    <a:pt x="246" y="157"/>
                    <a:pt x="246" y="124"/>
                  </a:cubicBezTo>
                  <a:cubicBezTo>
                    <a:pt x="246" y="101"/>
                    <a:pt x="246" y="79"/>
                    <a:pt x="224" y="57"/>
                  </a:cubicBezTo>
                  <a:cubicBezTo>
                    <a:pt x="212" y="23"/>
                    <a:pt x="168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" name="Google Shape;258;p2"/>
            <p:cNvSpPr/>
            <p:nvPr/>
          </p:nvSpPr>
          <p:spPr>
            <a:xfrm>
              <a:off x="2115750" y="873425"/>
              <a:ext cx="6475" cy="6075"/>
            </a:xfrm>
            <a:custGeom>
              <a:rect b="b" l="l" r="r" t="t"/>
              <a:pathLst>
                <a:path extrusionOk="0" h="243" w="259">
                  <a:moveTo>
                    <a:pt x="128" y="0"/>
                  </a:moveTo>
                  <a:cubicBezTo>
                    <a:pt x="107" y="0"/>
                    <a:pt x="86" y="6"/>
                    <a:pt x="68" y="19"/>
                  </a:cubicBezTo>
                  <a:cubicBezTo>
                    <a:pt x="12" y="53"/>
                    <a:pt x="1" y="131"/>
                    <a:pt x="35" y="188"/>
                  </a:cubicBezTo>
                  <a:cubicBezTo>
                    <a:pt x="45" y="221"/>
                    <a:pt x="90" y="232"/>
                    <a:pt x="124" y="243"/>
                  </a:cubicBezTo>
                  <a:cubicBezTo>
                    <a:pt x="147" y="243"/>
                    <a:pt x="169" y="232"/>
                    <a:pt x="191" y="221"/>
                  </a:cubicBezTo>
                  <a:cubicBezTo>
                    <a:pt x="247" y="188"/>
                    <a:pt x="258" y="120"/>
                    <a:pt x="224" y="64"/>
                  </a:cubicBezTo>
                  <a:cubicBezTo>
                    <a:pt x="224" y="53"/>
                    <a:pt x="224" y="42"/>
                    <a:pt x="214" y="42"/>
                  </a:cubicBezTo>
                  <a:cubicBezTo>
                    <a:pt x="193" y="15"/>
                    <a:pt x="160" y="0"/>
                    <a:pt x="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" name="Google Shape;259;p2"/>
            <p:cNvSpPr/>
            <p:nvPr/>
          </p:nvSpPr>
          <p:spPr>
            <a:xfrm>
              <a:off x="2152075" y="874275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6" y="0"/>
                  </a:moveTo>
                  <a:cubicBezTo>
                    <a:pt x="113" y="0"/>
                    <a:pt x="89" y="7"/>
                    <a:pt x="67" y="19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5" y="211"/>
                    <a:pt x="89" y="228"/>
                    <a:pt x="125" y="228"/>
                  </a:cubicBezTo>
                  <a:cubicBezTo>
                    <a:pt x="147" y="228"/>
                    <a:pt x="170" y="222"/>
                    <a:pt x="191" y="209"/>
                  </a:cubicBezTo>
                  <a:cubicBezTo>
                    <a:pt x="246" y="176"/>
                    <a:pt x="269" y="109"/>
                    <a:pt x="235" y="53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" name="Google Shape;260;p2"/>
            <p:cNvSpPr/>
            <p:nvPr/>
          </p:nvSpPr>
          <p:spPr>
            <a:xfrm>
              <a:off x="2138950" y="8821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1" y="49"/>
                    <a:pt x="1" y="128"/>
                    <a:pt x="34" y="183"/>
                  </a:cubicBezTo>
                  <a:cubicBezTo>
                    <a:pt x="56" y="213"/>
                    <a:pt x="94" y="233"/>
                    <a:pt x="133" y="233"/>
                  </a:cubicBezTo>
                  <a:cubicBezTo>
                    <a:pt x="152" y="233"/>
                    <a:pt x="172" y="228"/>
                    <a:pt x="190" y="217"/>
                  </a:cubicBezTo>
                  <a:cubicBezTo>
                    <a:pt x="246" y="183"/>
                    <a:pt x="269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" name="Google Shape;261;p2"/>
            <p:cNvSpPr/>
            <p:nvPr/>
          </p:nvSpPr>
          <p:spPr>
            <a:xfrm>
              <a:off x="2125825" y="890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0"/>
                  </a:moveTo>
                  <a:cubicBezTo>
                    <a:pt x="112" y="0"/>
                    <a:pt x="88" y="7"/>
                    <a:pt x="67" y="19"/>
                  </a:cubicBezTo>
                  <a:cubicBezTo>
                    <a:pt x="12" y="53"/>
                    <a:pt x="0" y="120"/>
                    <a:pt x="34" y="175"/>
                  </a:cubicBezTo>
                  <a:cubicBezTo>
                    <a:pt x="56" y="214"/>
                    <a:pt x="94" y="236"/>
                    <a:pt x="134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7"/>
                    <a:pt x="268" y="108"/>
                    <a:pt x="235" y="53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" name="Google Shape;262;p2"/>
            <p:cNvSpPr/>
            <p:nvPr/>
          </p:nvSpPr>
          <p:spPr>
            <a:xfrm>
              <a:off x="2112700" y="89810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lnTo>
                    <a:pt x="33" y="195"/>
                  </a:lnTo>
                  <a:cubicBezTo>
                    <a:pt x="45" y="195"/>
                    <a:pt x="45" y="206"/>
                    <a:pt x="56" y="206"/>
                  </a:cubicBezTo>
                  <a:cubicBezTo>
                    <a:pt x="56" y="217"/>
                    <a:pt x="67" y="217"/>
                    <a:pt x="67" y="217"/>
                  </a:cubicBezTo>
                  <a:cubicBezTo>
                    <a:pt x="78" y="229"/>
                    <a:pt x="90" y="229"/>
                    <a:pt x="90" y="229"/>
                  </a:cubicBezTo>
                  <a:cubicBezTo>
                    <a:pt x="100" y="229"/>
                    <a:pt x="100" y="229"/>
                    <a:pt x="100" y="239"/>
                  </a:cubicBezTo>
                  <a:lnTo>
                    <a:pt x="157" y="239"/>
                  </a:lnTo>
                  <a:cubicBezTo>
                    <a:pt x="157" y="239"/>
                    <a:pt x="157" y="229"/>
                    <a:pt x="167" y="229"/>
                  </a:cubicBezTo>
                  <a:cubicBezTo>
                    <a:pt x="167" y="229"/>
                    <a:pt x="179" y="229"/>
                    <a:pt x="190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8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" name="Google Shape;263;p2"/>
            <p:cNvSpPr/>
            <p:nvPr/>
          </p:nvSpPr>
          <p:spPr>
            <a:xfrm>
              <a:off x="2164100" y="893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3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1"/>
                  </a:cubicBezTo>
                  <a:cubicBezTo>
                    <a:pt x="246" y="187"/>
                    <a:pt x="268" y="109"/>
                    <a:pt x="235" y="53"/>
                  </a:cubicBezTo>
                  <a:cubicBezTo>
                    <a:pt x="207" y="18"/>
                    <a:pt x="170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" name="Google Shape;264;p2"/>
            <p:cNvSpPr/>
            <p:nvPr/>
          </p:nvSpPr>
          <p:spPr>
            <a:xfrm>
              <a:off x="2150950" y="9017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4" y="0"/>
                  </a:moveTo>
                  <a:cubicBezTo>
                    <a:pt x="105" y="0"/>
                    <a:pt x="86" y="6"/>
                    <a:pt x="68" y="16"/>
                  </a:cubicBezTo>
                  <a:cubicBezTo>
                    <a:pt x="12" y="50"/>
                    <a:pt x="1" y="128"/>
                    <a:pt x="35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8"/>
                  </a:cubicBezTo>
                  <a:cubicBezTo>
                    <a:pt x="247" y="184"/>
                    <a:pt x="269" y="117"/>
                    <a:pt x="224" y="61"/>
                  </a:cubicBezTo>
                  <a:cubicBezTo>
                    <a:pt x="202" y="23"/>
                    <a:pt x="164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" name="Google Shape;265;p2"/>
            <p:cNvSpPr/>
            <p:nvPr/>
          </p:nvSpPr>
          <p:spPr>
            <a:xfrm>
              <a:off x="2137825" y="909825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23" y="1"/>
                  </a:moveTo>
                  <a:cubicBezTo>
                    <a:pt x="105" y="1"/>
                    <a:pt x="86" y="6"/>
                    <a:pt x="68" y="16"/>
                  </a:cubicBezTo>
                  <a:cubicBezTo>
                    <a:pt x="12" y="50"/>
                    <a:pt x="1" y="117"/>
                    <a:pt x="34" y="172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3" y="228"/>
                    <a:pt x="190" y="217"/>
                  </a:cubicBezTo>
                  <a:cubicBezTo>
                    <a:pt x="247" y="184"/>
                    <a:pt x="269" y="105"/>
                    <a:pt x="224" y="61"/>
                  </a:cubicBezTo>
                  <a:cubicBezTo>
                    <a:pt x="201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" name="Google Shape;266;p2"/>
            <p:cNvSpPr/>
            <p:nvPr/>
          </p:nvSpPr>
          <p:spPr>
            <a:xfrm>
              <a:off x="2165475" y="866175"/>
              <a:ext cx="6475" cy="5800"/>
            </a:xfrm>
            <a:custGeom>
              <a:rect b="b" l="l" r="r" t="t"/>
              <a:pathLst>
                <a:path extrusionOk="0" h="232" w="259">
                  <a:moveTo>
                    <a:pt x="126" y="0"/>
                  </a:moveTo>
                  <a:cubicBezTo>
                    <a:pt x="102" y="0"/>
                    <a:pt x="78" y="7"/>
                    <a:pt x="57" y="19"/>
                  </a:cubicBezTo>
                  <a:lnTo>
                    <a:pt x="35" y="41"/>
                  </a:lnTo>
                  <a:cubicBezTo>
                    <a:pt x="23" y="53"/>
                    <a:pt x="23" y="53"/>
                    <a:pt x="23" y="64"/>
                  </a:cubicBezTo>
                  <a:cubicBezTo>
                    <a:pt x="23" y="64"/>
                    <a:pt x="12" y="64"/>
                    <a:pt x="12" y="75"/>
                  </a:cubicBezTo>
                  <a:lnTo>
                    <a:pt x="12" y="86"/>
                  </a:lnTo>
                  <a:lnTo>
                    <a:pt x="12" y="98"/>
                  </a:lnTo>
                  <a:lnTo>
                    <a:pt x="1" y="108"/>
                  </a:lnTo>
                  <a:lnTo>
                    <a:pt x="1" y="120"/>
                  </a:lnTo>
                  <a:lnTo>
                    <a:pt x="1" y="131"/>
                  </a:lnTo>
                  <a:cubicBezTo>
                    <a:pt x="12" y="153"/>
                    <a:pt x="12" y="165"/>
                    <a:pt x="23" y="175"/>
                  </a:cubicBezTo>
                  <a:cubicBezTo>
                    <a:pt x="23" y="187"/>
                    <a:pt x="23" y="187"/>
                    <a:pt x="35" y="187"/>
                  </a:cubicBezTo>
                  <a:cubicBezTo>
                    <a:pt x="35" y="198"/>
                    <a:pt x="35" y="198"/>
                    <a:pt x="45" y="209"/>
                  </a:cubicBezTo>
                  <a:cubicBezTo>
                    <a:pt x="45" y="209"/>
                    <a:pt x="57" y="209"/>
                    <a:pt x="68" y="220"/>
                  </a:cubicBezTo>
                  <a:cubicBezTo>
                    <a:pt x="68" y="220"/>
                    <a:pt x="79" y="220"/>
                    <a:pt x="90" y="232"/>
                  </a:cubicBezTo>
                  <a:lnTo>
                    <a:pt x="157" y="232"/>
                  </a:lnTo>
                  <a:cubicBezTo>
                    <a:pt x="169" y="232"/>
                    <a:pt x="169" y="220"/>
                    <a:pt x="180" y="220"/>
                  </a:cubicBezTo>
                  <a:cubicBezTo>
                    <a:pt x="236" y="187"/>
                    <a:pt x="258" y="108"/>
                    <a:pt x="224" y="53"/>
                  </a:cubicBezTo>
                  <a:cubicBezTo>
                    <a:pt x="204" y="18"/>
                    <a:pt x="165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" name="Google Shape;267;p2"/>
            <p:cNvSpPr/>
            <p:nvPr/>
          </p:nvSpPr>
          <p:spPr>
            <a:xfrm>
              <a:off x="2177500" y="885800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14" y="1"/>
                  </a:moveTo>
                  <a:cubicBezTo>
                    <a:pt x="94" y="1"/>
                    <a:pt x="74" y="6"/>
                    <a:pt x="56" y="16"/>
                  </a:cubicBezTo>
                  <a:lnTo>
                    <a:pt x="23" y="50"/>
                  </a:lnTo>
                  <a:cubicBezTo>
                    <a:pt x="23" y="50"/>
                    <a:pt x="23" y="61"/>
                    <a:pt x="11" y="61"/>
                  </a:cubicBezTo>
                  <a:lnTo>
                    <a:pt x="11" y="72"/>
                  </a:lnTo>
                  <a:cubicBezTo>
                    <a:pt x="11" y="83"/>
                    <a:pt x="11" y="83"/>
                    <a:pt x="1" y="95"/>
                  </a:cubicBezTo>
                  <a:lnTo>
                    <a:pt x="1" y="139"/>
                  </a:lnTo>
                  <a:cubicBezTo>
                    <a:pt x="1" y="139"/>
                    <a:pt x="11" y="150"/>
                    <a:pt x="11" y="162"/>
                  </a:cubicBezTo>
                  <a:cubicBezTo>
                    <a:pt x="11" y="162"/>
                    <a:pt x="11" y="173"/>
                    <a:pt x="23" y="184"/>
                  </a:cubicBezTo>
                  <a:cubicBezTo>
                    <a:pt x="34" y="217"/>
                    <a:pt x="78" y="240"/>
                    <a:pt x="112" y="240"/>
                  </a:cubicBezTo>
                  <a:lnTo>
                    <a:pt x="123" y="240"/>
                  </a:lnTo>
                  <a:cubicBezTo>
                    <a:pt x="135" y="240"/>
                    <a:pt x="135" y="240"/>
                    <a:pt x="135" y="229"/>
                  </a:cubicBezTo>
                  <a:lnTo>
                    <a:pt x="157" y="229"/>
                  </a:lnTo>
                  <a:cubicBezTo>
                    <a:pt x="157" y="229"/>
                    <a:pt x="168" y="229"/>
                    <a:pt x="179" y="217"/>
                  </a:cubicBezTo>
                  <a:cubicBezTo>
                    <a:pt x="235" y="184"/>
                    <a:pt x="257" y="117"/>
                    <a:pt x="224" y="61"/>
                  </a:cubicBezTo>
                  <a:cubicBezTo>
                    <a:pt x="201" y="23"/>
                    <a:pt x="158" y="1"/>
                    <a:pt x="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" name="Google Shape;268;p2"/>
            <p:cNvSpPr/>
            <p:nvPr/>
          </p:nvSpPr>
          <p:spPr>
            <a:xfrm>
              <a:off x="2183925" y="9268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3" y="52"/>
                    <a:pt x="0" y="119"/>
                    <a:pt x="34" y="176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4" y="236"/>
                    <a:pt x="184" y="231"/>
                    <a:pt x="201" y="220"/>
                  </a:cubicBezTo>
                  <a:cubicBezTo>
                    <a:pt x="258" y="186"/>
                    <a:pt x="268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" name="Google Shape;269;p2"/>
            <p:cNvSpPr/>
            <p:nvPr/>
          </p:nvSpPr>
          <p:spPr>
            <a:xfrm>
              <a:off x="2170800" y="934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0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2"/>
                  </a:cubicBezTo>
                  <a:cubicBezTo>
                    <a:pt x="212" y="24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" name="Google Shape;270;p2"/>
            <p:cNvSpPr/>
            <p:nvPr/>
          </p:nvSpPr>
          <p:spPr>
            <a:xfrm>
              <a:off x="2157650" y="9427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1"/>
                  </a:moveTo>
                  <a:cubicBezTo>
                    <a:pt x="123" y="1"/>
                    <a:pt x="100" y="7"/>
                    <a:pt x="80" y="20"/>
                  </a:cubicBezTo>
                  <a:cubicBezTo>
                    <a:pt x="23" y="54"/>
                    <a:pt x="1" y="121"/>
                    <a:pt x="35" y="176"/>
                  </a:cubicBezTo>
                  <a:cubicBezTo>
                    <a:pt x="57" y="214"/>
                    <a:pt x="101" y="237"/>
                    <a:pt x="143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8" y="188"/>
                    <a:pt x="269" y="109"/>
                    <a:pt x="236" y="54"/>
                  </a:cubicBezTo>
                  <a:cubicBezTo>
                    <a:pt x="215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" name="Google Shape;271;p2"/>
            <p:cNvSpPr/>
            <p:nvPr/>
          </p:nvSpPr>
          <p:spPr>
            <a:xfrm>
              <a:off x="2144800" y="950600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24" y="1"/>
                  </a:moveTo>
                  <a:cubicBezTo>
                    <a:pt x="105" y="1"/>
                    <a:pt x="86" y="6"/>
                    <a:pt x="68" y="16"/>
                  </a:cubicBezTo>
                  <a:cubicBezTo>
                    <a:pt x="57" y="28"/>
                    <a:pt x="46" y="28"/>
                    <a:pt x="46" y="39"/>
                  </a:cubicBezTo>
                  <a:lnTo>
                    <a:pt x="35" y="50"/>
                  </a:lnTo>
                  <a:cubicBezTo>
                    <a:pt x="23" y="61"/>
                    <a:pt x="23" y="61"/>
                    <a:pt x="23" y="73"/>
                  </a:cubicBezTo>
                  <a:cubicBezTo>
                    <a:pt x="12" y="95"/>
                    <a:pt x="1" y="117"/>
                    <a:pt x="12" y="140"/>
                  </a:cubicBezTo>
                  <a:cubicBezTo>
                    <a:pt x="12" y="151"/>
                    <a:pt x="12" y="173"/>
                    <a:pt x="23" y="184"/>
                  </a:cubicBezTo>
                  <a:cubicBezTo>
                    <a:pt x="44" y="219"/>
                    <a:pt x="83" y="237"/>
                    <a:pt x="122" y="237"/>
                  </a:cubicBezTo>
                  <a:cubicBezTo>
                    <a:pt x="146" y="237"/>
                    <a:pt x="170" y="230"/>
                    <a:pt x="191" y="218"/>
                  </a:cubicBezTo>
                  <a:cubicBezTo>
                    <a:pt x="247" y="184"/>
                    <a:pt x="258" y="117"/>
                    <a:pt x="224" y="61"/>
                  </a:cubicBezTo>
                  <a:cubicBezTo>
                    <a:pt x="202" y="23"/>
                    <a:pt x="164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" name="Google Shape;272;p2"/>
            <p:cNvSpPr/>
            <p:nvPr/>
          </p:nvSpPr>
          <p:spPr>
            <a:xfrm>
              <a:off x="2209050" y="938325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35" y="184"/>
                    <a:pt x="46" y="184"/>
                    <a:pt x="46" y="195"/>
                  </a:cubicBezTo>
                  <a:lnTo>
                    <a:pt x="57" y="206"/>
                  </a:lnTo>
                  <a:cubicBezTo>
                    <a:pt x="68" y="217"/>
                    <a:pt x="68" y="217"/>
                    <a:pt x="79" y="217"/>
                  </a:cubicBezTo>
                  <a:cubicBezTo>
                    <a:pt x="79" y="229"/>
                    <a:pt x="90" y="229"/>
                    <a:pt x="102" y="229"/>
                  </a:cubicBezTo>
                  <a:cubicBezTo>
                    <a:pt x="113" y="239"/>
                    <a:pt x="124" y="239"/>
                    <a:pt x="124" y="239"/>
                  </a:cubicBezTo>
                  <a:lnTo>
                    <a:pt x="157" y="239"/>
                  </a:lnTo>
                  <a:cubicBezTo>
                    <a:pt x="157" y="229"/>
                    <a:pt x="169" y="229"/>
                    <a:pt x="169" y="229"/>
                  </a:cubicBezTo>
                  <a:cubicBezTo>
                    <a:pt x="180" y="229"/>
                    <a:pt x="191" y="229"/>
                    <a:pt x="191" y="217"/>
                  </a:cubicBezTo>
                  <a:lnTo>
                    <a:pt x="202" y="217"/>
                  </a:lnTo>
                  <a:cubicBezTo>
                    <a:pt x="247" y="184"/>
                    <a:pt x="269" y="117"/>
                    <a:pt x="236" y="60"/>
                  </a:cubicBezTo>
                  <a:cubicBezTo>
                    <a:pt x="213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" name="Google Shape;273;p2"/>
            <p:cNvSpPr/>
            <p:nvPr/>
          </p:nvSpPr>
          <p:spPr>
            <a:xfrm>
              <a:off x="2195950" y="9463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8" y="0"/>
                  </a:moveTo>
                  <a:cubicBezTo>
                    <a:pt x="116" y="0"/>
                    <a:pt x="95" y="7"/>
                    <a:pt x="78" y="19"/>
                  </a:cubicBezTo>
                  <a:cubicBezTo>
                    <a:pt x="22" y="52"/>
                    <a:pt x="0" y="119"/>
                    <a:pt x="33" y="176"/>
                  </a:cubicBezTo>
                  <a:cubicBezTo>
                    <a:pt x="56" y="213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6"/>
                    <a:pt x="268" y="109"/>
                    <a:pt x="234" y="52"/>
                  </a:cubicBezTo>
                  <a:cubicBezTo>
                    <a:pt x="214" y="18"/>
                    <a:pt x="175" y="0"/>
                    <a:pt x="1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" name="Google Shape;274;p2"/>
            <p:cNvSpPr/>
            <p:nvPr/>
          </p:nvSpPr>
          <p:spPr>
            <a:xfrm>
              <a:off x="2182800" y="954325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38" y="0"/>
                  </a:moveTo>
                  <a:cubicBezTo>
                    <a:pt x="116" y="0"/>
                    <a:pt x="96" y="7"/>
                    <a:pt x="79" y="24"/>
                  </a:cubicBezTo>
                  <a:cubicBezTo>
                    <a:pt x="23" y="58"/>
                    <a:pt x="1" y="125"/>
                    <a:pt x="34" y="180"/>
                  </a:cubicBezTo>
                  <a:cubicBezTo>
                    <a:pt x="55" y="216"/>
                    <a:pt x="89" y="233"/>
                    <a:pt x="125" y="233"/>
                  </a:cubicBezTo>
                  <a:cubicBezTo>
                    <a:pt x="147" y="233"/>
                    <a:pt x="170" y="227"/>
                    <a:pt x="191" y="214"/>
                  </a:cubicBezTo>
                  <a:cubicBezTo>
                    <a:pt x="246" y="180"/>
                    <a:pt x="269" y="113"/>
                    <a:pt x="236" y="58"/>
                  </a:cubicBezTo>
                  <a:cubicBezTo>
                    <a:pt x="214" y="22"/>
                    <a:pt x="175" y="0"/>
                    <a:pt x="1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" name="Google Shape;275;p2"/>
            <p:cNvSpPr/>
            <p:nvPr/>
          </p:nvSpPr>
          <p:spPr>
            <a:xfrm>
              <a:off x="2169675" y="9623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0"/>
                  </a:moveTo>
                  <a:cubicBezTo>
                    <a:pt x="111" y="0"/>
                    <a:pt x="93" y="5"/>
                    <a:pt x="79" y="16"/>
                  </a:cubicBezTo>
                  <a:cubicBezTo>
                    <a:pt x="23" y="50"/>
                    <a:pt x="1" y="127"/>
                    <a:pt x="34" y="184"/>
                  </a:cubicBezTo>
                  <a:cubicBezTo>
                    <a:pt x="56" y="213"/>
                    <a:pt x="94" y="233"/>
                    <a:pt x="132" y="233"/>
                  </a:cubicBezTo>
                  <a:cubicBezTo>
                    <a:pt x="152" y="233"/>
                    <a:pt x="172" y="228"/>
                    <a:pt x="190" y="217"/>
                  </a:cubicBezTo>
                  <a:cubicBezTo>
                    <a:pt x="247" y="184"/>
                    <a:pt x="269" y="117"/>
                    <a:pt x="235" y="60"/>
                  </a:cubicBezTo>
                  <a:cubicBezTo>
                    <a:pt x="212" y="23"/>
                    <a:pt x="169" y="0"/>
                    <a:pt x="1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" name="Google Shape;276;p2"/>
            <p:cNvSpPr/>
            <p:nvPr/>
          </p:nvSpPr>
          <p:spPr>
            <a:xfrm>
              <a:off x="2251250" y="100715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3" y="1"/>
                  </a:moveTo>
                  <a:cubicBezTo>
                    <a:pt x="101" y="1"/>
                    <a:pt x="78" y="1"/>
                    <a:pt x="56" y="23"/>
                  </a:cubicBezTo>
                  <a:cubicBezTo>
                    <a:pt x="56" y="23"/>
                    <a:pt x="45" y="23"/>
                    <a:pt x="45" y="34"/>
                  </a:cubicBezTo>
                  <a:lnTo>
                    <a:pt x="11" y="68"/>
                  </a:lnTo>
                  <a:lnTo>
                    <a:pt x="11" y="90"/>
                  </a:lnTo>
                  <a:lnTo>
                    <a:pt x="11" y="101"/>
                  </a:lnTo>
                  <a:cubicBezTo>
                    <a:pt x="11" y="113"/>
                    <a:pt x="1" y="113"/>
                    <a:pt x="1" y="113"/>
                  </a:cubicBezTo>
                  <a:lnTo>
                    <a:pt x="1" y="123"/>
                  </a:lnTo>
                  <a:lnTo>
                    <a:pt x="1" y="135"/>
                  </a:lnTo>
                  <a:cubicBezTo>
                    <a:pt x="11" y="146"/>
                    <a:pt x="11" y="168"/>
                    <a:pt x="23" y="180"/>
                  </a:cubicBezTo>
                  <a:cubicBezTo>
                    <a:pt x="23" y="180"/>
                    <a:pt x="23" y="190"/>
                    <a:pt x="34" y="190"/>
                  </a:cubicBezTo>
                  <a:cubicBezTo>
                    <a:pt x="34" y="190"/>
                    <a:pt x="34" y="202"/>
                    <a:pt x="45" y="202"/>
                  </a:cubicBezTo>
                  <a:cubicBezTo>
                    <a:pt x="56" y="213"/>
                    <a:pt x="56" y="213"/>
                    <a:pt x="68" y="213"/>
                  </a:cubicBezTo>
                  <a:cubicBezTo>
                    <a:pt x="68" y="224"/>
                    <a:pt x="78" y="224"/>
                    <a:pt x="90" y="224"/>
                  </a:cubicBezTo>
                  <a:lnTo>
                    <a:pt x="90" y="235"/>
                  </a:lnTo>
                  <a:cubicBezTo>
                    <a:pt x="123" y="235"/>
                    <a:pt x="157" y="235"/>
                    <a:pt x="179" y="224"/>
                  </a:cubicBezTo>
                  <a:lnTo>
                    <a:pt x="179" y="213"/>
                  </a:lnTo>
                  <a:cubicBezTo>
                    <a:pt x="235" y="180"/>
                    <a:pt x="257" y="113"/>
                    <a:pt x="224" y="56"/>
                  </a:cubicBezTo>
                  <a:cubicBezTo>
                    <a:pt x="202" y="23"/>
                    <a:pt x="168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" name="Google Shape;277;p2"/>
            <p:cNvSpPr/>
            <p:nvPr/>
          </p:nvSpPr>
          <p:spPr>
            <a:xfrm>
              <a:off x="2219400" y="954525"/>
              <a:ext cx="5875" cy="6000"/>
            </a:xfrm>
            <a:custGeom>
              <a:rect b="b" l="l" r="r" t="t"/>
              <a:pathLst>
                <a:path extrusionOk="0" h="240" w="235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56" y="27"/>
                  </a:lnTo>
                  <a:cubicBezTo>
                    <a:pt x="45" y="27"/>
                    <a:pt x="34" y="38"/>
                    <a:pt x="34" y="50"/>
                  </a:cubicBezTo>
                  <a:lnTo>
                    <a:pt x="23" y="50"/>
                  </a:lnTo>
                  <a:cubicBezTo>
                    <a:pt x="23" y="61"/>
                    <a:pt x="11" y="72"/>
                    <a:pt x="11" y="72"/>
                  </a:cubicBezTo>
                  <a:cubicBezTo>
                    <a:pt x="11" y="83"/>
                    <a:pt x="1" y="83"/>
                    <a:pt x="1" y="95"/>
                  </a:cubicBezTo>
                  <a:lnTo>
                    <a:pt x="1" y="105"/>
                  </a:lnTo>
                  <a:lnTo>
                    <a:pt x="1" y="139"/>
                  </a:lnTo>
                  <a:lnTo>
                    <a:pt x="1" y="150"/>
                  </a:lnTo>
                  <a:lnTo>
                    <a:pt x="1" y="162"/>
                  </a:lnTo>
                  <a:cubicBezTo>
                    <a:pt x="11" y="172"/>
                    <a:pt x="11" y="172"/>
                    <a:pt x="11" y="184"/>
                  </a:cubicBezTo>
                  <a:lnTo>
                    <a:pt x="45" y="217"/>
                  </a:lnTo>
                  <a:cubicBezTo>
                    <a:pt x="56" y="217"/>
                    <a:pt x="56" y="229"/>
                    <a:pt x="68" y="229"/>
                  </a:cubicBezTo>
                  <a:cubicBezTo>
                    <a:pt x="78" y="229"/>
                    <a:pt x="78" y="239"/>
                    <a:pt x="90" y="239"/>
                  </a:cubicBezTo>
                  <a:lnTo>
                    <a:pt x="135" y="239"/>
                  </a:lnTo>
                  <a:cubicBezTo>
                    <a:pt x="135" y="239"/>
                    <a:pt x="146" y="239"/>
                    <a:pt x="146" y="229"/>
                  </a:cubicBezTo>
                  <a:lnTo>
                    <a:pt x="157" y="229"/>
                  </a:lnTo>
                  <a:cubicBezTo>
                    <a:pt x="168" y="229"/>
                    <a:pt x="168" y="229"/>
                    <a:pt x="179" y="217"/>
                  </a:cubicBezTo>
                  <a:cubicBezTo>
                    <a:pt x="213" y="195"/>
                    <a:pt x="235" y="162"/>
                    <a:pt x="235" y="128"/>
                  </a:cubicBezTo>
                  <a:cubicBezTo>
                    <a:pt x="235" y="105"/>
                    <a:pt x="235" y="83"/>
                    <a:pt x="213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" name="Google Shape;278;p2"/>
            <p:cNvSpPr/>
            <p:nvPr/>
          </p:nvSpPr>
          <p:spPr>
            <a:xfrm>
              <a:off x="2205700" y="962625"/>
              <a:ext cx="6475" cy="5850"/>
            </a:xfrm>
            <a:custGeom>
              <a:rect b="b" l="l" r="r" t="t"/>
              <a:pathLst>
                <a:path extrusionOk="0" h="234" w="25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8"/>
                    <a:pt x="35" y="184"/>
                  </a:cubicBezTo>
                  <a:cubicBezTo>
                    <a:pt x="57" y="213"/>
                    <a:pt x="99" y="233"/>
                    <a:pt x="142" y="233"/>
                  </a:cubicBezTo>
                  <a:cubicBezTo>
                    <a:pt x="163" y="233"/>
                    <a:pt x="184" y="228"/>
                    <a:pt x="202" y="217"/>
                  </a:cubicBezTo>
                  <a:cubicBezTo>
                    <a:pt x="247" y="195"/>
                    <a:pt x="258" y="150"/>
                    <a:pt x="258" y="106"/>
                  </a:cubicBezTo>
                  <a:cubicBezTo>
                    <a:pt x="258" y="83"/>
                    <a:pt x="247" y="72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" name="Google Shape;279;p2"/>
            <p:cNvSpPr/>
            <p:nvPr/>
          </p:nvSpPr>
          <p:spPr>
            <a:xfrm>
              <a:off x="2192850" y="97065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33" y="0"/>
                  </a:moveTo>
                  <a:cubicBezTo>
                    <a:pt x="112" y="0"/>
                    <a:pt x="89" y="7"/>
                    <a:pt x="68" y="19"/>
                  </a:cubicBezTo>
                  <a:cubicBezTo>
                    <a:pt x="57" y="19"/>
                    <a:pt x="57" y="19"/>
                    <a:pt x="45" y="31"/>
                  </a:cubicBezTo>
                  <a:cubicBezTo>
                    <a:pt x="45" y="31"/>
                    <a:pt x="35" y="41"/>
                    <a:pt x="35" y="53"/>
                  </a:cubicBezTo>
                  <a:cubicBezTo>
                    <a:pt x="1" y="86"/>
                    <a:pt x="1" y="131"/>
                    <a:pt x="23" y="175"/>
                  </a:cubicBezTo>
                  <a:cubicBezTo>
                    <a:pt x="46" y="214"/>
                    <a:pt x="89" y="236"/>
                    <a:pt x="132" y="236"/>
                  </a:cubicBezTo>
                  <a:cubicBezTo>
                    <a:pt x="153" y="236"/>
                    <a:pt x="173" y="231"/>
                    <a:pt x="191" y="220"/>
                  </a:cubicBezTo>
                  <a:cubicBezTo>
                    <a:pt x="214" y="198"/>
                    <a:pt x="224" y="187"/>
                    <a:pt x="236" y="165"/>
                  </a:cubicBezTo>
                  <a:cubicBezTo>
                    <a:pt x="236" y="153"/>
                    <a:pt x="236" y="153"/>
                    <a:pt x="247" y="142"/>
                  </a:cubicBezTo>
                  <a:cubicBezTo>
                    <a:pt x="247" y="120"/>
                    <a:pt x="247" y="98"/>
                    <a:pt x="236" y="75"/>
                  </a:cubicBezTo>
                  <a:cubicBezTo>
                    <a:pt x="236" y="64"/>
                    <a:pt x="236" y="64"/>
                    <a:pt x="224" y="53"/>
                  </a:cubicBezTo>
                  <a:cubicBezTo>
                    <a:pt x="204" y="18"/>
                    <a:pt x="170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" name="Google Shape;280;p2"/>
            <p:cNvSpPr/>
            <p:nvPr/>
          </p:nvSpPr>
          <p:spPr>
            <a:xfrm>
              <a:off x="2179750" y="978675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12" y="0"/>
                  </a:moveTo>
                  <a:cubicBezTo>
                    <a:pt x="89" y="0"/>
                    <a:pt x="78" y="11"/>
                    <a:pt x="67" y="11"/>
                  </a:cubicBezTo>
                  <a:cubicBezTo>
                    <a:pt x="22" y="45"/>
                    <a:pt x="0" y="89"/>
                    <a:pt x="11" y="134"/>
                  </a:cubicBezTo>
                  <a:cubicBezTo>
                    <a:pt x="11" y="145"/>
                    <a:pt x="22" y="157"/>
                    <a:pt x="22" y="179"/>
                  </a:cubicBezTo>
                  <a:cubicBezTo>
                    <a:pt x="45" y="201"/>
                    <a:pt x="55" y="212"/>
                    <a:pt x="78" y="224"/>
                  </a:cubicBezTo>
                  <a:cubicBezTo>
                    <a:pt x="89" y="229"/>
                    <a:pt x="103" y="232"/>
                    <a:pt x="118" y="232"/>
                  </a:cubicBezTo>
                  <a:cubicBezTo>
                    <a:pt x="134" y="232"/>
                    <a:pt x="151" y="229"/>
                    <a:pt x="167" y="224"/>
                  </a:cubicBezTo>
                  <a:cubicBezTo>
                    <a:pt x="179" y="224"/>
                    <a:pt x="179" y="224"/>
                    <a:pt x="190" y="212"/>
                  </a:cubicBezTo>
                  <a:cubicBezTo>
                    <a:pt x="212" y="201"/>
                    <a:pt x="234" y="167"/>
                    <a:pt x="246" y="145"/>
                  </a:cubicBezTo>
                  <a:cubicBezTo>
                    <a:pt x="246" y="112"/>
                    <a:pt x="246" y="78"/>
                    <a:pt x="224" y="56"/>
                  </a:cubicBezTo>
                  <a:cubicBezTo>
                    <a:pt x="224" y="45"/>
                    <a:pt x="224" y="45"/>
                    <a:pt x="212" y="33"/>
                  </a:cubicBezTo>
                  <a:cubicBezTo>
                    <a:pt x="201" y="22"/>
                    <a:pt x="190" y="11"/>
                    <a:pt x="179" y="11"/>
                  </a:cubicBezTo>
                  <a:cubicBezTo>
                    <a:pt x="156" y="0"/>
                    <a:pt x="134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" name="Google Shape;281;p2"/>
            <p:cNvSpPr/>
            <p:nvPr/>
          </p:nvSpPr>
          <p:spPr>
            <a:xfrm>
              <a:off x="2216050" y="979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8" y="7"/>
                    <a:pt x="68" y="20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2" y="231"/>
                    <a:pt x="190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" name="Google Shape;282;p2"/>
            <p:cNvSpPr/>
            <p:nvPr/>
          </p:nvSpPr>
          <p:spPr>
            <a:xfrm>
              <a:off x="2202925" y="987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5" y="6"/>
                    <a:pt x="67" y="17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8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" name="Google Shape;283;p2"/>
            <p:cNvSpPr/>
            <p:nvPr/>
          </p:nvSpPr>
          <p:spPr>
            <a:xfrm>
              <a:off x="2189800" y="995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2" y="1"/>
                    <a:pt x="88" y="7"/>
                    <a:pt x="67" y="19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6" y="214"/>
                    <a:pt x="95" y="236"/>
                    <a:pt x="134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7"/>
                    <a:pt x="268" y="109"/>
                    <a:pt x="234" y="53"/>
                  </a:cubicBezTo>
                  <a:cubicBezTo>
                    <a:pt x="214" y="18"/>
                    <a:pt x="175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" name="Google Shape;284;p2"/>
            <p:cNvSpPr/>
            <p:nvPr/>
          </p:nvSpPr>
          <p:spPr>
            <a:xfrm>
              <a:off x="2176950" y="1003200"/>
              <a:ext cx="6425" cy="5975"/>
            </a:xfrm>
            <a:custGeom>
              <a:rect b="b" l="l" r="r" t="t"/>
              <a:pathLst>
                <a:path extrusionOk="0" h="239" w="257">
                  <a:moveTo>
                    <a:pt x="123" y="1"/>
                  </a:moveTo>
                  <a:cubicBezTo>
                    <a:pt x="100" y="1"/>
                    <a:pt x="76" y="8"/>
                    <a:pt x="56" y="25"/>
                  </a:cubicBezTo>
                  <a:cubicBezTo>
                    <a:pt x="45" y="25"/>
                    <a:pt x="45" y="35"/>
                    <a:pt x="33" y="35"/>
                  </a:cubicBezTo>
                  <a:cubicBezTo>
                    <a:pt x="33" y="47"/>
                    <a:pt x="33" y="47"/>
                    <a:pt x="23" y="47"/>
                  </a:cubicBezTo>
                  <a:lnTo>
                    <a:pt x="23" y="58"/>
                  </a:lnTo>
                  <a:lnTo>
                    <a:pt x="11" y="69"/>
                  </a:lnTo>
                  <a:lnTo>
                    <a:pt x="11" y="80"/>
                  </a:lnTo>
                  <a:cubicBezTo>
                    <a:pt x="11" y="92"/>
                    <a:pt x="0" y="92"/>
                    <a:pt x="0" y="102"/>
                  </a:cubicBezTo>
                  <a:lnTo>
                    <a:pt x="0" y="114"/>
                  </a:lnTo>
                  <a:lnTo>
                    <a:pt x="0" y="136"/>
                  </a:lnTo>
                  <a:cubicBezTo>
                    <a:pt x="0" y="147"/>
                    <a:pt x="11" y="147"/>
                    <a:pt x="11" y="159"/>
                  </a:cubicBezTo>
                  <a:cubicBezTo>
                    <a:pt x="11" y="170"/>
                    <a:pt x="11" y="170"/>
                    <a:pt x="23" y="181"/>
                  </a:cubicBezTo>
                  <a:cubicBezTo>
                    <a:pt x="44" y="216"/>
                    <a:pt x="78" y="238"/>
                    <a:pt x="115" y="238"/>
                  </a:cubicBezTo>
                  <a:cubicBezTo>
                    <a:pt x="136" y="238"/>
                    <a:pt x="158" y="231"/>
                    <a:pt x="179" y="214"/>
                  </a:cubicBezTo>
                  <a:cubicBezTo>
                    <a:pt x="235" y="181"/>
                    <a:pt x="257" y="114"/>
                    <a:pt x="224" y="58"/>
                  </a:cubicBezTo>
                  <a:cubicBezTo>
                    <a:pt x="202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" name="Google Shape;285;p2"/>
            <p:cNvSpPr/>
            <p:nvPr/>
          </p:nvSpPr>
          <p:spPr>
            <a:xfrm>
              <a:off x="2227775" y="998925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17"/>
                    <a:pt x="34" y="173"/>
                  </a:cubicBezTo>
                  <a:cubicBezTo>
                    <a:pt x="57" y="211"/>
                    <a:pt x="101" y="234"/>
                    <a:pt x="144" y="234"/>
                  </a:cubicBezTo>
                  <a:cubicBezTo>
                    <a:pt x="164" y="234"/>
                    <a:pt x="184" y="229"/>
                    <a:pt x="202" y="218"/>
                  </a:cubicBezTo>
                  <a:cubicBezTo>
                    <a:pt x="257" y="184"/>
                    <a:pt x="269" y="106"/>
                    <a:pt x="235" y="62"/>
                  </a:cubicBezTo>
                  <a:cubicBezTo>
                    <a:pt x="213" y="23"/>
                    <a:pt x="17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" name="Google Shape;286;p2"/>
            <p:cNvSpPr/>
            <p:nvPr/>
          </p:nvSpPr>
          <p:spPr>
            <a:xfrm>
              <a:off x="2214650" y="10069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4"/>
                    <a:pt x="0" y="121"/>
                    <a:pt x="34" y="176"/>
                  </a:cubicBezTo>
                  <a:cubicBezTo>
                    <a:pt x="57" y="214"/>
                    <a:pt x="100" y="237"/>
                    <a:pt x="143" y="237"/>
                  </a:cubicBezTo>
                  <a:cubicBezTo>
                    <a:pt x="163" y="237"/>
                    <a:pt x="184" y="232"/>
                    <a:pt x="201" y="221"/>
                  </a:cubicBezTo>
                  <a:cubicBezTo>
                    <a:pt x="258" y="188"/>
                    <a:pt x="268" y="109"/>
                    <a:pt x="235" y="54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" name="Google Shape;287;p2"/>
            <p:cNvSpPr/>
            <p:nvPr/>
          </p:nvSpPr>
          <p:spPr>
            <a:xfrm>
              <a:off x="2201525" y="10148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" name="Google Shape;288;p2"/>
            <p:cNvSpPr/>
            <p:nvPr/>
          </p:nvSpPr>
          <p:spPr>
            <a:xfrm>
              <a:off x="2241200" y="99082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22" y="1"/>
                  </a:moveTo>
                  <a:cubicBezTo>
                    <a:pt x="104" y="1"/>
                    <a:pt x="85" y="6"/>
                    <a:pt x="67" y="16"/>
                  </a:cubicBezTo>
                  <a:lnTo>
                    <a:pt x="67" y="28"/>
                  </a:lnTo>
                  <a:cubicBezTo>
                    <a:pt x="56" y="28"/>
                    <a:pt x="56" y="39"/>
                    <a:pt x="45" y="39"/>
                  </a:cubicBezTo>
                  <a:lnTo>
                    <a:pt x="33" y="50"/>
                  </a:lnTo>
                  <a:cubicBezTo>
                    <a:pt x="33" y="50"/>
                    <a:pt x="33" y="61"/>
                    <a:pt x="23" y="61"/>
                  </a:cubicBezTo>
                  <a:lnTo>
                    <a:pt x="23" y="73"/>
                  </a:lnTo>
                  <a:cubicBezTo>
                    <a:pt x="0" y="106"/>
                    <a:pt x="11" y="151"/>
                    <a:pt x="23" y="185"/>
                  </a:cubicBezTo>
                  <a:cubicBezTo>
                    <a:pt x="33" y="185"/>
                    <a:pt x="33" y="195"/>
                    <a:pt x="45" y="195"/>
                  </a:cubicBezTo>
                  <a:cubicBezTo>
                    <a:pt x="45" y="207"/>
                    <a:pt x="56" y="207"/>
                    <a:pt x="56" y="218"/>
                  </a:cubicBezTo>
                  <a:cubicBezTo>
                    <a:pt x="67" y="229"/>
                    <a:pt x="90" y="229"/>
                    <a:pt x="100" y="229"/>
                  </a:cubicBezTo>
                  <a:lnTo>
                    <a:pt x="100" y="240"/>
                  </a:lnTo>
                  <a:lnTo>
                    <a:pt x="145" y="240"/>
                  </a:lnTo>
                  <a:cubicBezTo>
                    <a:pt x="157" y="240"/>
                    <a:pt x="179" y="229"/>
                    <a:pt x="190" y="218"/>
                  </a:cubicBezTo>
                  <a:cubicBezTo>
                    <a:pt x="246" y="185"/>
                    <a:pt x="257" y="117"/>
                    <a:pt x="224" y="61"/>
                  </a:cubicBezTo>
                  <a:cubicBezTo>
                    <a:pt x="201" y="23"/>
                    <a:pt x="162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" name="Google Shape;289;p2"/>
            <p:cNvSpPr/>
            <p:nvPr/>
          </p:nvSpPr>
          <p:spPr>
            <a:xfrm>
              <a:off x="2238100" y="1015125"/>
              <a:ext cx="6475" cy="6025"/>
            </a:xfrm>
            <a:custGeom>
              <a:rect b="b" l="l" r="r" t="t"/>
              <a:pathLst>
                <a:path extrusionOk="0" h="241" w="259">
                  <a:moveTo>
                    <a:pt x="116" y="1"/>
                  </a:moveTo>
                  <a:cubicBezTo>
                    <a:pt x="95" y="1"/>
                    <a:pt x="75" y="6"/>
                    <a:pt x="57" y="17"/>
                  </a:cubicBezTo>
                  <a:cubicBezTo>
                    <a:pt x="23" y="39"/>
                    <a:pt x="1" y="72"/>
                    <a:pt x="1" y="117"/>
                  </a:cubicBezTo>
                  <a:cubicBezTo>
                    <a:pt x="1" y="139"/>
                    <a:pt x="13" y="162"/>
                    <a:pt x="23" y="184"/>
                  </a:cubicBezTo>
                  <a:cubicBezTo>
                    <a:pt x="46" y="218"/>
                    <a:pt x="90" y="240"/>
                    <a:pt x="135" y="240"/>
                  </a:cubicBezTo>
                  <a:cubicBezTo>
                    <a:pt x="147" y="229"/>
                    <a:pt x="157" y="229"/>
                    <a:pt x="157" y="229"/>
                  </a:cubicBezTo>
                  <a:cubicBezTo>
                    <a:pt x="169" y="229"/>
                    <a:pt x="180" y="229"/>
                    <a:pt x="180" y="218"/>
                  </a:cubicBezTo>
                  <a:cubicBezTo>
                    <a:pt x="236" y="184"/>
                    <a:pt x="258" y="117"/>
                    <a:pt x="224" y="62"/>
                  </a:cubicBezTo>
                  <a:cubicBezTo>
                    <a:pt x="202" y="24"/>
                    <a:pt x="159" y="1"/>
                    <a:pt x="1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" name="Google Shape;290;p2"/>
            <p:cNvSpPr/>
            <p:nvPr/>
          </p:nvSpPr>
          <p:spPr>
            <a:xfrm>
              <a:off x="2224700" y="1023075"/>
              <a:ext cx="6725" cy="5975"/>
            </a:xfrm>
            <a:custGeom>
              <a:rect b="b" l="l" r="r" t="t"/>
              <a:pathLst>
                <a:path extrusionOk="0" h="239" w="269">
                  <a:moveTo>
                    <a:pt x="112" y="0"/>
                  </a:moveTo>
                  <a:cubicBezTo>
                    <a:pt x="102" y="12"/>
                    <a:pt x="90" y="12"/>
                    <a:pt x="68" y="23"/>
                  </a:cubicBezTo>
                  <a:cubicBezTo>
                    <a:pt x="12" y="57"/>
                    <a:pt x="1" y="124"/>
                    <a:pt x="35" y="179"/>
                  </a:cubicBezTo>
                  <a:cubicBezTo>
                    <a:pt x="35" y="191"/>
                    <a:pt x="45" y="191"/>
                    <a:pt x="45" y="201"/>
                  </a:cubicBezTo>
                  <a:cubicBezTo>
                    <a:pt x="64" y="220"/>
                    <a:pt x="97" y="238"/>
                    <a:pt x="127" y="238"/>
                  </a:cubicBezTo>
                  <a:cubicBezTo>
                    <a:pt x="134" y="238"/>
                    <a:pt x="140" y="237"/>
                    <a:pt x="146" y="235"/>
                  </a:cubicBezTo>
                  <a:cubicBezTo>
                    <a:pt x="169" y="235"/>
                    <a:pt x="179" y="224"/>
                    <a:pt x="191" y="224"/>
                  </a:cubicBezTo>
                  <a:cubicBezTo>
                    <a:pt x="246" y="191"/>
                    <a:pt x="269" y="112"/>
                    <a:pt x="236" y="57"/>
                  </a:cubicBezTo>
                  <a:cubicBezTo>
                    <a:pt x="213" y="23"/>
                    <a:pt x="157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" name="Google Shape;291;p2"/>
            <p:cNvSpPr/>
            <p:nvPr/>
          </p:nvSpPr>
          <p:spPr>
            <a:xfrm>
              <a:off x="2211575" y="1031075"/>
              <a:ext cx="6450" cy="5975"/>
            </a:xfrm>
            <a:custGeom>
              <a:rect b="b" l="l" r="r" t="t"/>
              <a:pathLst>
                <a:path extrusionOk="0" h="239" w="258">
                  <a:moveTo>
                    <a:pt x="126" y="0"/>
                  </a:moveTo>
                  <a:cubicBezTo>
                    <a:pt x="106" y="0"/>
                    <a:pt x="86" y="5"/>
                    <a:pt x="68" y="15"/>
                  </a:cubicBezTo>
                  <a:cubicBezTo>
                    <a:pt x="12" y="49"/>
                    <a:pt x="1" y="127"/>
                    <a:pt x="34" y="184"/>
                  </a:cubicBezTo>
                  <a:cubicBezTo>
                    <a:pt x="46" y="206"/>
                    <a:pt x="79" y="228"/>
                    <a:pt x="101" y="239"/>
                  </a:cubicBezTo>
                  <a:lnTo>
                    <a:pt x="146" y="239"/>
                  </a:lnTo>
                  <a:cubicBezTo>
                    <a:pt x="168" y="239"/>
                    <a:pt x="180" y="228"/>
                    <a:pt x="190" y="217"/>
                  </a:cubicBezTo>
                  <a:cubicBezTo>
                    <a:pt x="235" y="194"/>
                    <a:pt x="257" y="150"/>
                    <a:pt x="247" y="105"/>
                  </a:cubicBezTo>
                  <a:cubicBezTo>
                    <a:pt x="247" y="83"/>
                    <a:pt x="247" y="72"/>
                    <a:pt x="235" y="60"/>
                  </a:cubicBezTo>
                  <a:cubicBezTo>
                    <a:pt x="213" y="22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" name="Google Shape;292;p2"/>
            <p:cNvSpPr/>
            <p:nvPr/>
          </p:nvSpPr>
          <p:spPr>
            <a:xfrm>
              <a:off x="2247900" y="1031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" name="Google Shape;293;p2"/>
            <p:cNvSpPr/>
            <p:nvPr/>
          </p:nvSpPr>
          <p:spPr>
            <a:xfrm>
              <a:off x="2234750" y="10397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8"/>
                    <a:pt x="35" y="183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47" y="183"/>
                    <a:pt x="269" y="116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" name="Google Shape;294;p2"/>
            <p:cNvSpPr/>
            <p:nvPr/>
          </p:nvSpPr>
          <p:spPr>
            <a:xfrm>
              <a:off x="2221650" y="10478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2" y="50"/>
                    <a:pt x="0" y="117"/>
                    <a:pt x="33" y="172"/>
                  </a:cubicBezTo>
                  <a:cubicBezTo>
                    <a:pt x="56" y="211"/>
                    <a:pt x="99" y="233"/>
                    <a:pt x="142" y="233"/>
                  </a:cubicBezTo>
                  <a:cubicBezTo>
                    <a:pt x="163" y="233"/>
                    <a:pt x="183" y="228"/>
                    <a:pt x="201" y="217"/>
                  </a:cubicBezTo>
                  <a:cubicBezTo>
                    <a:pt x="246" y="184"/>
                    <a:pt x="268" y="105"/>
                    <a:pt x="234" y="61"/>
                  </a:cubicBezTo>
                  <a:cubicBezTo>
                    <a:pt x="212" y="23"/>
                    <a:pt x="173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" name="Google Shape;295;p2"/>
            <p:cNvSpPr/>
            <p:nvPr/>
          </p:nvSpPr>
          <p:spPr>
            <a:xfrm>
              <a:off x="2208500" y="1055850"/>
              <a:ext cx="6725" cy="5800"/>
            </a:xfrm>
            <a:custGeom>
              <a:rect b="b" l="l" r="r" t="t"/>
              <a:pathLst>
                <a:path extrusionOk="0" h="232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2"/>
                    <a:pt x="0" y="120"/>
                    <a:pt x="34" y="176"/>
                  </a:cubicBezTo>
                  <a:cubicBezTo>
                    <a:pt x="34" y="187"/>
                    <a:pt x="45" y="187"/>
                    <a:pt x="45" y="198"/>
                  </a:cubicBezTo>
                  <a:cubicBezTo>
                    <a:pt x="57" y="198"/>
                    <a:pt x="57" y="209"/>
                    <a:pt x="68" y="209"/>
                  </a:cubicBezTo>
                  <a:cubicBezTo>
                    <a:pt x="79" y="209"/>
                    <a:pt x="79" y="221"/>
                    <a:pt x="90" y="221"/>
                  </a:cubicBezTo>
                  <a:cubicBezTo>
                    <a:pt x="101" y="231"/>
                    <a:pt x="112" y="231"/>
                    <a:pt x="124" y="231"/>
                  </a:cubicBezTo>
                  <a:lnTo>
                    <a:pt x="169" y="231"/>
                  </a:lnTo>
                  <a:cubicBezTo>
                    <a:pt x="179" y="221"/>
                    <a:pt x="179" y="221"/>
                    <a:pt x="191" y="221"/>
                  </a:cubicBezTo>
                  <a:lnTo>
                    <a:pt x="202" y="221"/>
                  </a:lnTo>
                  <a:cubicBezTo>
                    <a:pt x="246" y="187"/>
                    <a:pt x="269" y="109"/>
                    <a:pt x="236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" name="Google Shape;296;p2"/>
            <p:cNvSpPr/>
            <p:nvPr/>
          </p:nvSpPr>
          <p:spPr>
            <a:xfrm>
              <a:off x="2259900" y="10514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1"/>
                  </a:moveTo>
                  <a:cubicBezTo>
                    <a:pt x="106" y="1"/>
                    <a:pt x="86" y="6"/>
                    <a:pt x="67" y="17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7" y="214"/>
                    <a:pt x="94" y="234"/>
                    <a:pt x="133" y="234"/>
                  </a:cubicBezTo>
                  <a:cubicBezTo>
                    <a:pt x="152" y="234"/>
                    <a:pt x="172" y="229"/>
                    <a:pt x="191" y="218"/>
                  </a:cubicBezTo>
                  <a:cubicBezTo>
                    <a:pt x="246" y="184"/>
                    <a:pt x="269" y="117"/>
                    <a:pt x="236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" name="Google Shape;297;p2"/>
            <p:cNvSpPr/>
            <p:nvPr/>
          </p:nvSpPr>
          <p:spPr>
            <a:xfrm>
              <a:off x="2246775" y="10594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7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" name="Google Shape;298;p2"/>
            <p:cNvSpPr/>
            <p:nvPr/>
          </p:nvSpPr>
          <p:spPr>
            <a:xfrm>
              <a:off x="2233650" y="10673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1" y="217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" name="Google Shape;299;p2"/>
            <p:cNvSpPr/>
            <p:nvPr/>
          </p:nvSpPr>
          <p:spPr>
            <a:xfrm>
              <a:off x="2220800" y="107540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5" y="0"/>
                  </a:moveTo>
                  <a:cubicBezTo>
                    <a:pt x="101" y="0"/>
                    <a:pt x="77" y="7"/>
                    <a:pt x="56" y="20"/>
                  </a:cubicBezTo>
                  <a:lnTo>
                    <a:pt x="45" y="30"/>
                  </a:lnTo>
                  <a:cubicBezTo>
                    <a:pt x="34" y="30"/>
                    <a:pt x="34" y="42"/>
                    <a:pt x="34" y="42"/>
                  </a:cubicBezTo>
                  <a:lnTo>
                    <a:pt x="22" y="53"/>
                  </a:lnTo>
                  <a:cubicBezTo>
                    <a:pt x="22" y="53"/>
                    <a:pt x="22" y="64"/>
                    <a:pt x="12" y="64"/>
                  </a:cubicBezTo>
                  <a:lnTo>
                    <a:pt x="12" y="75"/>
                  </a:lnTo>
                  <a:lnTo>
                    <a:pt x="12" y="87"/>
                  </a:lnTo>
                  <a:cubicBezTo>
                    <a:pt x="0" y="120"/>
                    <a:pt x="0" y="154"/>
                    <a:pt x="22" y="176"/>
                  </a:cubicBezTo>
                  <a:cubicBezTo>
                    <a:pt x="22" y="187"/>
                    <a:pt x="22" y="187"/>
                    <a:pt x="34" y="187"/>
                  </a:cubicBezTo>
                  <a:cubicBezTo>
                    <a:pt x="34" y="198"/>
                    <a:pt x="34" y="198"/>
                    <a:pt x="45" y="209"/>
                  </a:cubicBezTo>
                  <a:cubicBezTo>
                    <a:pt x="45" y="209"/>
                    <a:pt x="56" y="221"/>
                    <a:pt x="67" y="221"/>
                  </a:cubicBezTo>
                  <a:lnTo>
                    <a:pt x="79" y="231"/>
                  </a:lnTo>
                  <a:lnTo>
                    <a:pt x="157" y="231"/>
                  </a:lnTo>
                  <a:cubicBezTo>
                    <a:pt x="168" y="231"/>
                    <a:pt x="168" y="221"/>
                    <a:pt x="179" y="221"/>
                  </a:cubicBezTo>
                  <a:cubicBezTo>
                    <a:pt x="235" y="187"/>
                    <a:pt x="258" y="109"/>
                    <a:pt x="224" y="53"/>
                  </a:cubicBezTo>
                  <a:cubicBezTo>
                    <a:pt x="203" y="18"/>
                    <a:pt x="164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" name="Google Shape;300;p2"/>
            <p:cNvSpPr/>
            <p:nvPr/>
          </p:nvSpPr>
          <p:spPr>
            <a:xfrm>
              <a:off x="2269950" y="1067700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31" y="0"/>
                  </a:moveTo>
                  <a:cubicBezTo>
                    <a:pt x="125" y="0"/>
                    <a:pt x="118" y="1"/>
                    <a:pt x="112" y="3"/>
                  </a:cubicBezTo>
                  <a:lnTo>
                    <a:pt x="90" y="3"/>
                  </a:lnTo>
                  <a:cubicBezTo>
                    <a:pt x="79" y="15"/>
                    <a:pt x="68" y="15"/>
                    <a:pt x="68" y="15"/>
                  </a:cubicBezTo>
                  <a:cubicBezTo>
                    <a:pt x="23" y="48"/>
                    <a:pt x="1" y="92"/>
                    <a:pt x="12" y="137"/>
                  </a:cubicBezTo>
                  <a:cubicBezTo>
                    <a:pt x="12" y="149"/>
                    <a:pt x="23" y="159"/>
                    <a:pt x="23" y="182"/>
                  </a:cubicBezTo>
                  <a:cubicBezTo>
                    <a:pt x="44" y="217"/>
                    <a:pt x="83" y="234"/>
                    <a:pt x="122" y="234"/>
                  </a:cubicBezTo>
                  <a:cubicBezTo>
                    <a:pt x="146" y="234"/>
                    <a:pt x="170" y="228"/>
                    <a:pt x="191" y="216"/>
                  </a:cubicBezTo>
                  <a:cubicBezTo>
                    <a:pt x="213" y="204"/>
                    <a:pt x="224" y="182"/>
                    <a:pt x="236" y="171"/>
                  </a:cubicBezTo>
                  <a:cubicBezTo>
                    <a:pt x="247" y="137"/>
                    <a:pt x="247" y="92"/>
                    <a:pt x="224" y="59"/>
                  </a:cubicBezTo>
                  <a:cubicBezTo>
                    <a:pt x="224" y="48"/>
                    <a:pt x="213" y="48"/>
                    <a:pt x="213" y="37"/>
                  </a:cubicBezTo>
                  <a:cubicBezTo>
                    <a:pt x="195" y="19"/>
                    <a:pt x="162" y="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" name="Google Shape;301;p2"/>
            <p:cNvSpPr/>
            <p:nvPr/>
          </p:nvSpPr>
          <p:spPr>
            <a:xfrm>
              <a:off x="2256550" y="10756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44" y="1"/>
                  </a:moveTo>
                  <a:cubicBezTo>
                    <a:pt x="122" y="1"/>
                    <a:pt x="100" y="7"/>
                    <a:pt x="79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45" y="198"/>
                    <a:pt x="57" y="210"/>
                    <a:pt x="67" y="210"/>
                  </a:cubicBezTo>
                  <a:cubicBezTo>
                    <a:pt x="79" y="220"/>
                    <a:pt x="79" y="220"/>
                    <a:pt x="90" y="220"/>
                  </a:cubicBezTo>
                  <a:cubicBezTo>
                    <a:pt x="107" y="232"/>
                    <a:pt x="126" y="237"/>
                    <a:pt x="146" y="237"/>
                  </a:cubicBezTo>
                  <a:cubicBezTo>
                    <a:pt x="166" y="237"/>
                    <a:pt x="185" y="232"/>
                    <a:pt x="201" y="220"/>
                  </a:cubicBezTo>
                  <a:cubicBezTo>
                    <a:pt x="224" y="210"/>
                    <a:pt x="235" y="187"/>
                    <a:pt x="246" y="165"/>
                  </a:cubicBezTo>
                  <a:lnTo>
                    <a:pt x="246" y="143"/>
                  </a:lnTo>
                  <a:cubicBezTo>
                    <a:pt x="258" y="120"/>
                    <a:pt x="258" y="86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" name="Google Shape;302;p2"/>
            <p:cNvSpPr/>
            <p:nvPr/>
          </p:nvSpPr>
          <p:spPr>
            <a:xfrm>
              <a:off x="2243700" y="1083700"/>
              <a:ext cx="6450" cy="5775"/>
            </a:xfrm>
            <a:custGeom>
              <a:rect b="b" l="l" r="r" t="t"/>
              <a:pathLst>
                <a:path extrusionOk="0" h="231" w="258">
                  <a:moveTo>
                    <a:pt x="112" y="0"/>
                  </a:moveTo>
                  <a:cubicBezTo>
                    <a:pt x="90" y="0"/>
                    <a:pt x="79" y="11"/>
                    <a:pt x="67" y="11"/>
                  </a:cubicBezTo>
                  <a:cubicBezTo>
                    <a:pt x="12" y="45"/>
                    <a:pt x="0" y="101"/>
                    <a:pt x="12" y="157"/>
                  </a:cubicBezTo>
                  <a:cubicBezTo>
                    <a:pt x="23" y="168"/>
                    <a:pt x="23" y="168"/>
                    <a:pt x="23" y="179"/>
                  </a:cubicBezTo>
                  <a:cubicBezTo>
                    <a:pt x="34" y="202"/>
                    <a:pt x="57" y="212"/>
                    <a:pt x="79" y="224"/>
                  </a:cubicBezTo>
                  <a:cubicBezTo>
                    <a:pt x="93" y="228"/>
                    <a:pt x="108" y="231"/>
                    <a:pt x="124" y="231"/>
                  </a:cubicBezTo>
                  <a:cubicBezTo>
                    <a:pt x="147" y="231"/>
                    <a:pt x="171" y="225"/>
                    <a:pt x="191" y="212"/>
                  </a:cubicBezTo>
                  <a:cubicBezTo>
                    <a:pt x="246" y="179"/>
                    <a:pt x="258" y="112"/>
                    <a:pt x="224" y="56"/>
                  </a:cubicBezTo>
                  <a:cubicBezTo>
                    <a:pt x="224" y="45"/>
                    <a:pt x="213" y="45"/>
                    <a:pt x="213" y="33"/>
                  </a:cubicBezTo>
                  <a:cubicBezTo>
                    <a:pt x="202" y="23"/>
                    <a:pt x="191" y="11"/>
                    <a:pt x="179" y="11"/>
                  </a:cubicBezTo>
                  <a:cubicBezTo>
                    <a:pt x="157" y="0"/>
                    <a:pt x="134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" name="Google Shape;303;p2"/>
            <p:cNvSpPr/>
            <p:nvPr/>
          </p:nvSpPr>
          <p:spPr>
            <a:xfrm>
              <a:off x="2230850" y="1091675"/>
              <a:ext cx="5900" cy="5925"/>
            </a:xfrm>
            <a:custGeom>
              <a:rect b="b" l="l" r="r" t="t"/>
              <a:pathLst>
                <a:path extrusionOk="0" h="237" w="236">
                  <a:moveTo>
                    <a:pt x="112" y="1"/>
                  </a:moveTo>
                  <a:cubicBezTo>
                    <a:pt x="94" y="1"/>
                    <a:pt x="75" y="6"/>
                    <a:pt x="57" y="17"/>
                  </a:cubicBezTo>
                  <a:cubicBezTo>
                    <a:pt x="45" y="27"/>
                    <a:pt x="34" y="27"/>
                    <a:pt x="34" y="39"/>
                  </a:cubicBezTo>
                  <a:cubicBezTo>
                    <a:pt x="23" y="39"/>
                    <a:pt x="23" y="39"/>
                    <a:pt x="23" y="50"/>
                  </a:cubicBezTo>
                  <a:cubicBezTo>
                    <a:pt x="23" y="50"/>
                    <a:pt x="12" y="50"/>
                    <a:pt x="12" y="61"/>
                  </a:cubicBezTo>
                  <a:lnTo>
                    <a:pt x="12" y="72"/>
                  </a:lnTo>
                  <a:cubicBezTo>
                    <a:pt x="0" y="72"/>
                    <a:pt x="0" y="84"/>
                    <a:pt x="0" y="84"/>
                  </a:cubicBezTo>
                  <a:lnTo>
                    <a:pt x="0" y="94"/>
                  </a:lnTo>
                  <a:lnTo>
                    <a:pt x="0" y="117"/>
                  </a:lnTo>
                  <a:lnTo>
                    <a:pt x="0" y="139"/>
                  </a:lnTo>
                  <a:lnTo>
                    <a:pt x="0" y="161"/>
                  </a:lnTo>
                  <a:cubicBezTo>
                    <a:pt x="12" y="161"/>
                    <a:pt x="12" y="173"/>
                    <a:pt x="12" y="184"/>
                  </a:cubicBezTo>
                  <a:cubicBezTo>
                    <a:pt x="23" y="195"/>
                    <a:pt x="45" y="218"/>
                    <a:pt x="67" y="228"/>
                  </a:cubicBezTo>
                  <a:lnTo>
                    <a:pt x="90" y="228"/>
                  </a:lnTo>
                  <a:cubicBezTo>
                    <a:pt x="99" y="233"/>
                    <a:pt x="111" y="236"/>
                    <a:pt x="123" y="236"/>
                  </a:cubicBezTo>
                  <a:cubicBezTo>
                    <a:pt x="140" y="236"/>
                    <a:pt x="160" y="231"/>
                    <a:pt x="179" y="218"/>
                  </a:cubicBezTo>
                  <a:cubicBezTo>
                    <a:pt x="213" y="195"/>
                    <a:pt x="235" y="151"/>
                    <a:pt x="235" y="106"/>
                  </a:cubicBezTo>
                  <a:cubicBezTo>
                    <a:pt x="224" y="84"/>
                    <a:pt x="224" y="72"/>
                    <a:pt x="213" y="61"/>
                  </a:cubicBezTo>
                  <a:cubicBezTo>
                    <a:pt x="190" y="23"/>
                    <a:pt x="152" y="1"/>
                    <a:pt x="1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" name="Google Shape;304;p2"/>
            <p:cNvSpPr/>
            <p:nvPr/>
          </p:nvSpPr>
          <p:spPr>
            <a:xfrm>
              <a:off x="2280000" y="1084350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34" y="0"/>
                  </a:moveTo>
                  <a:cubicBezTo>
                    <a:pt x="112" y="0"/>
                    <a:pt x="89" y="6"/>
                    <a:pt x="68" y="19"/>
                  </a:cubicBezTo>
                  <a:cubicBezTo>
                    <a:pt x="13" y="52"/>
                    <a:pt x="1" y="119"/>
                    <a:pt x="35" y="176"/>
                  </a:cubicBezTo>
                  <a:cubicBezTo>
                    <a:pt x="57" y="213"/>
                    <a:pt x="96" y="236"/>
                    <a:pt x="136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6"/>
                    <a:pt x="269" y="109"/>
                    <a:pt x="224" y="52"/>
                  </a:cubicBezTo>
                  <a:cubicBezTo>
                    <a:pt x="204" y="18"/>
                    <a:pt x="170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" name="Google Shape;305;p2"/>
            <p:cNvSpPr/>
            <p:nvPr/>
          </p:nvSpPr>
          <p:spPr>
            <a:xfrm>
              <a:off x="2266900" y="1092450"/>
              <a:ext cx="6725" cy="5700"/>
            </a:xfrm>
            <a:custGeom>
              <a:rect b="b" l="l" r="r" t="t"/>
              <a:pathLst>
                <a:path extrusionOk="0" h="228" w="269">
                  <a:moveTo>
                    <a:pt x="132" y="0"/>
                  </a:moveTo>
                  <a:cubicBezTo>
                    <a:pt x="110" y="0"/>
                    <a:pt x="88" y="6"/>
                    <a:pt x="67" y="19"/>
                  </a:cubicBezTo>
                  <a:cubicBezTo>
                    <a:pt x="11" y="53"/>
                    <a:pt x="0" y="120"/>
                    <a:pt x="33" y="175"/>
                  </a:cubicBezTo>
                  <a:cubicBezTo>
                    <a:pt x="55" y="210"/>
                    <a:pt x="89" y="228"/>
                    <a:pt x="125" y="228"/>
                  </a:cubicBezTo>
                  <a:cubicBezTo>
                    <a:pt x="147" y="228"/>
                    <a:pt x="169" y="221"/>
                    <a:pt x="190" y="209"/>
                  </a:cubicBezTo>
                  <a:cubicBezTo>
                    <a:pt x="246" y="175"/>
                    <a:pt x="268" y="108"/>
                    <a:pt x="224" y="53"/>
                  </a:cubicBezTo>
                  <a:cubicBezTo>
                    <a:pt x="202" y="17"/>
                    <a:pt x="168" y="0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" name="Google Shape;306;p2"/>
            <p:cNvSpPr/>
            <p:nvPr/>
          </p:nvSpPr>
          <p:spPr>
            <a:xfrm>
              <a:off x="2253750" y="11003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3" y="0"/>
                  </a:moveTo>
                  <a:cubicBezTo>
                    <a:pt x="105" y="0"/>
                    <a:pt x="86" y="5"/>
                    <a:pt x="68" y="16"/>
                  </a:cubicBezTo>
                  <a:cubicBezTo>
                    <a:pt x="12" y="50"/>
                    <a:pt x="1" y="127"/>
                    <a:pt x="35" y="184"/>
                  </a:cubicBezTo>
                  <a:cubicBezTo>
                    <a:pt x="57" y="213"/>
                    <a:pt x="94" y="233"/>
                    <a:pt x="132" y="233"/>
                  </a:cubicBezTo>
                  <a:cubicBezTo>
                    <a:pt x="152" y="233"/>
                    <a:pt x="172" y="228"/>
                    <a:pt x="191" y="217"/>
                  </a:cubicBezTo>
                  <a:cubicBezTo>
                    <a:pt x="246" y="184"/>
                    <a:pt x="269" y="117"/>
                    <a:pt x="224" y="60"/>
                  </a:cubicBezTo>
                  <a:cubicBezTo>
                    <a:pt x="202" y="23"/>
                    <a:pt x="163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" name="Google Shape;307;p2"/>
            <p:cNvSpPr/>
            <p:nvPr/>
          </p:nvSpPr>
          <p:spPr>
            <a:xfrm>
              <a:off x="2240350" y="1108350"/>
              <a:ext cx="7025" cy="5800"/>
            </a:xfrm>
            <a:custGeom>
              <a:rect b="b" l="l" r="r" t="t"/>
              <a:pathLst>
                <a:path extrusionOk="0" h="232" w="281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0"/>
                    <a:pt x="101" y="232"/>
                    <a:pt x="134" y="232"/>
                  </a:cubicBezTo>
                  <a:lnTo>
                    <a:pt x="179" y="232"/>
                  </a:lnTo>
                  <a:cubicBezTo>
                    <a:pt x="191" y="221"/>
                    <a:pt x="191" y="221"/>
                    <a:pt x="201" y="221"/>
                  </a:cubicBezTo>
                  <a:cubicBezTo>
                    <a:pt x="258" y="187"/>
                    <a:pt x="280" y="109"/>
                    <a:pt x="235" y="53"/>
                  </a:cubicBezTo>
                  <a:cubicBezTo>
                    <a:pt x="214" y="19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" name="Google Shape;308;p2"/>
            <p:cNvSpPr/>
            <p:nvPr/>
          </p:nvSpPr>
          <p:spPr>
            <a:xfrm>
              <a:off x="2175825" y="765800"/>
              <a:ext cx="6175" cy="5050"/>
            </a:xfrm>
            <a:custGeom>
              <a:rect b="b" l="l" r="r" t="t"/>
              <a:pathLst>
                <a:path extrusionOk="0" h="202" w="247">
                  <a:moveTo>
                    <a:pt x="45" y="1"/>
                  </a:moveTo>
                  <a:cubicBezTo>
                    <a:pt x="34" y="11"/>
                    <a:pt x="23" y="23"/>
                    <a:pt x="23" y="34"/>
                  </a:cubicBezTo>
                  <a:cubicBezTo>
                    <a:pt x="11" y="56"/>
                    <a:pt x="1" y="78"/>
                    <a:pt x="11" y="101"/>
                  </a:cubicBezTo>
                  <a:cubicBezTo>
                    <a:pt x="11" y="123"/>
                    <a:pt x="11" y="135"/>
                    <a:pt x="23" y="145"/>
                  </a:cubicBezTo>
                  <a:lnTo>
                    <a:pt x="45" y="168"/>
                  </a:lnTo>
                  <a:lnTo>
                    <a:pt x="56" y="179"/>
                  </a:lnTo>
                  <a:cubicBezTo>
                    <a:pt x="68" y="190"/>
                    <a:pt x="68" y="190"/>
                    <a:pt x="78" y="190"/>
                  </a:cubicBezTo>
                  <a:cubicBezTo>
                    <a:pt x="90" y="202"/>
                    <a:pt x="101" y="202"/>
                    <a:pt x="123" y="202"/>
                  </a:cubicBezTo>
                  <a:lnTo>
                    <a:pt x="168" y="202"/>
                  </a:lnTo>
                  <a:cubicBezTo>
                    <a:pt x="168" y="190"/>
                    <a:pt x="179" y="190"/>
                    <a:pt x="179" y="190"/>
                  </a:cubicBezTo>
                  <a:lnTo>
                    <a:pt x="190" y="190"/>
                  </a:lnTo>
                  <a:cubicBezTo>
                    <a:pt x="224" y="157"/>
                    <a:pt x="246" y="112"/>
                    <a:pt x="246" y="68"/>
                  </a:cubicBezTo>
                  <a:cubicBezTo>
                    <a:pt x="235" y="56"/>
                    <a:pt x="235" y="34"/>
                    <a:pt x="224" y="23"/>
                  </a:cubicBezTo>
                  <a:cubicBezTo>
                    <a:pt x="179" y="11"/>
                    <a:pt x="123" y="1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" name="Google Shape;309;p2"/>
            <p:cNvSpPr/>
            <p:nvPr/>
          </p:nvSpPr>
          <p:spPr>
            <a:xfrm>
              <a:off x="2162675" y="77295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4" y="0"/>
                  </a:moveTo>
                  <a:cubicBezTo>
                    <a:pt x="105" y="0"/>
                    <a:pt x="86" y="5"/>
                    <a:pt x="68" y="16"/>
                  </a:cubicBezTo>
                  <a:cubicBezTo>
                    <a:pt x="13" y="50"/>
                    <a:pt x="1" y="105"/>
                    <a:pt x="13" y="162"/>
                  </a:cubicBezTo>
                  <a:cubicBezTo>
                    <a:pt x="23" y="172"/>
                    <a:pt x="23" y="172"/>
                    <a:pt x="23" y="184"/>
                  </a:cubicBezTo>
                  <a:cubicBezTo>
                    <a:pt x="45" y="219"/>
                    <a:pt x="83" y="236"/>
                    <a:pt x="122" y="236"/>
                  </a:cubicBezTo>
                  <a:cubicBezTo>
                    <a:pt x="146" y="236"/>
                    <a:pt x="170" y="230"/>
                    <a:pt x="191" y="217"/>
                  </a:cubicBezTo>
                  <a:cubicBezTo>
                    <a:pt x="224" y="195"/>
                    <a:pt x="247" y="150"/>
                    <a:pt x="247" y="105"/>
                  </a:cubicBezTo>
                  <a:cubicBezTo>
                    <a:pt x="236" y="83"/>
                    <a:pt x="236" y="72"/>
                    <a:pt x="224" y="61"/>
                  </a:cubicBezTo>
                  <a:cubicBezTo>
                    <a:pt x="202" y="23"/>
                    <a:pt x="164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" name="Google Shape;310;p2"/>
            <p:cNvSpPr/>
            <p:nvPr/>
          </p:nvSpPr>
          <p:spPr>
            <a:xfrm>
              <a:off x="2149825" y="78102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15" y="1"/>
                  </a:moveTo>
                  <a:cubicBezTo>
                    <a:pt x="96" y="1"/>
                    <a:pt x="76" y="6"/>
                    <a:pt x="57" y="17"/>
                  </a:cubicBezTo>
                  <a:cubicBezTo>
                    <a:pt x="46" y="17"/>
                    <a:pt x="46" y="28"/>
                    <a:pt x="35" y="28"/>
                  </a:cubicBezTo>
                  <a:cubicBezTo>
                    <a:pt x="13" y="50"/>
                    <a:pt x="1" y="84"/>
                    <a:pt x="1" y="107"/>
                  </a:cubicBezTo>
                  <a:cubicBezTo>
                    <a:pt x="1" y="129"/>
                    <a:pt x="1" y="162"/>
                    <a:pt x="13" y="174"/>
                  </a:cubicBezTo>
                  <a:cubicBezTo>
                    <a:pt x="23" y="196"/>
                    <a:pt x="35" y="207"/>
                    <a:pt x="46" y="207"/>
                  </a:cubicBezTo>
                  <a:cubicBezTo>
                    <a:pt x="57" y="219"/>
                    <a:pt x="57" y="219"/>
                    <a:pt x="68" y="219"/>
                  </a:cubicBezTo>
                  <a:cubicBezTo>
                    <a:pt x="85" y="230"/>
                    <a:pt x="105" y="235"/>
                    <a:pt x="124" y="235"/>
                  </a:cubicBezTo>
                  <a:cubicBezTo>
                    <a:pt x="144" y="235"/>
                    <a:pt x="163" y="230"/>
                    <a:pt x="180" y="219"/>
                  </a:cubicBezTo>
                  <a:cubicBezTo>
                    <a:pt x="236" y="185"/>
                    <a:pt x="247" y="107"/>
                    <a:pt x="214" y="50"/>
                  </a:cubicBezTo>
                  <a:cubicBezTo>
                    <a:pt x="191" y="21"/>
                    <a:pt x="154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" name="Google Shape;311;p2"/>
            <p:cNvSpPr/>
            <p:nvPr/>
          </p:nvSpPr>
          <p:spPr>
            <a:xfrm>
              <a:off x="2136425" y="789075"/>
              <a:ext cx="6175" cy="5725"/>
            </a:xfrm>
            <a:custGeom>
              <a:rect b="b" l="l" r="r" t="t"/>
              <a:pathLst>
                <a:path extrusionOk="0" h="229" w="247">
                  <a:moveTo>
                    <a:pt x="133" y="0"/>
                  </a:moveTo>
                  <a:cubicBezTo>
                    <a:pt x="111" y="0"/>
                    <a:pt x="89" y="7"/>
                    <a:pt x="68" y="19"/>
                  </a:cubicBezTo>
                  <a:cubicBezTo>
                    <a:pt x="12" y="41"/>
                    <a:pt x="1" y="98"/>
                    <a:pt x="12" y="153"/>
                  </a:cubicBezTo>
                  <a:cubicBezTo>
                    <a:pt x="23" y="165"/>
                    <a:pt x="23" y="165"/>
                    <a:pt x="23" y="175"/>
                  </a:cubicBezTo>
                  <a:cubicBezTo>
                    <a:pt x="44" y="211"/>
                    <a:pt x="83" y="228"/>
                    <a:pt x="122" y="228"/>
                  </a:cubicBezTo>
                  <a:cubicBezTo>
                    <a:pt x="146" y="228"/>
                    <a:pt x="170" y="222"/>
                    <a:pt x="191" y="209"/>
                  </a:cubicBezTo>
                  <a:cubicBezTo>
                    <a:pt x="213" y="198"/>
                    <a:pt x="236" y="175"/>
                    <a:pt x="236" y="142"/>
                  </a:cubicBezTo>
                  <a:cubicBezTo>
                    <a:pt x="246" y="108"/>
                    <a:pt x="246" y="86"/>
                    <a:pt x="224" y="53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" name="Google Shape;312;p2"/>
            <p:cNvSpPr/>
            <p:nvPr/>
          </p:nvSpPr>
          <p:spPr>
            <a:xfrm>
              <a:off x="2139525" y="765525"/>
              <a:ext cx="6725" cy="5150"/>
            </a:xfrm>
            <a:custGeom>
              <a:rect b="b" l="l" r="r" t="t"/>
              <a:pathLst>
                <a:path extrusionOk="0" h="206" w="269">
                  <a:moveTo>
                    <a:pt x="201" y="0"/>
                  </a:moveTo>
                  <a:cubicBezTo>
                    <a:pt x="156" y="0"/>
                    <a:pt x="100" y="0"/>
                    <a:pt x="45" y="12"/>
                  </a:cubicBezTo>
                  <a:cubicBezTo>
                    <a:pt x="11" y="45"/>
                    <a:pt x="0" y="101"/>
                    <a:pt x="33" y="146"/>
                  </a:cubicBezTo>
                  <a:cubicBezTo>
                    <a:pt x="56" y="184"/>
                    <a:pt x="95" y="206"/>
                    <a:pt x="134" y="206"/>
                  </a:cubicBezTo>
                  <a:cubicBezTo>
                    <a:pt x="153" y="206"/>
                    <a:pt x="172" y="201"/>
                    <a:pt x="190" y="190"/>
                  </a:cubicBezTo>
                  <a:cubicBezTo>
                    <a:pt x="246" y="156"/>
                    <a:pt x="268" y="79"/>
                    <a:pt x="234" y="22"/>
                  </a:cubicBezTo>
                  <a:cubicBezTo>
                    <a:pt x="223" y="12"/>
                    <a:pt x="212" y="0"/>
                    <a:pt x="2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" name="Google Shape;313;p2"/>
            <p:cNvSpPr/>
            <p:nvPr/>
          </p:nvSpPr>
          <p:spPr>
            <a:xfrm>
              <a:off x="2126375" y="7726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6" y="5"/>
                    <a:pt x="67" y="16"/>
                  </a:cubicBezTo>
                  <a:cubicBezTo>
                    <a:pt x="12" y="49"/>
                    <a:pt x="0" y="128"/>
                    <a:pt x="34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3"/>
                    <a:pt x="269" y="116"/>
                    <a:pt x="236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" name="Google Shape;314;p2"/>
            <p:cNvSpPr/>
            <p:nvPr/>
          </p:nvSpPr>
          <p:spPr>
            <a:xfrm>
              <a:off x="2207950" y="817475"/>
              <a:ext cx="5900" cy="5900"/>
            </a:xfrm>
            <a:custGeom>
              <a:rect b="b" l="l" r="r" t="t"/>
              <a:pathLst>
                <a:path extrusionOk="0" h="236" w="236">
                  <a:moveTo>
                    <a:pt x="101" y="0"/>
                  </a:moveTo>
                  <a:cubicBezTo>
                    <a:pt x="90" y="12"/>
                    <a:pt x="67" y="12"/>
                    <a:pt x="56" y="23"/>
                  </a:cubicBezTo>
                  <a:lnTo>
                    <a:pt x="34" y="45"/>
                  </a:lnTo>
                  <a:cubicBezTo>
                    <a:pt x="34" y="45"/>
                    <a:pt x="22" y="45"/>
                    <a:pt x="22" y="57"/>
                  </a:cubicBezTo>
                  <a:lnTo>
                    <a:pt x="12" y="67"/>
                  </a:lnTo>
                  <a:lnTo>
                    <a:pt x="12" y="79"/>
                  </a:lnTo>
                  <a:cubicBezTo>
                    <a:pt x="12" y="90"/>
                    <a:pt x="0" y="101"/>
                    <a:pt x="0" y="101"/>
                  </a:cubicBezTo>
                  <a:lnTo>
                    <a:pt x="0" y="112"/>
                  </a:lnTo>
                  <a:cubicBezTo>
                    <a:pt x="0" y="134"/>
                    <a:pt x="12" y="157"/>
                    <a:pt x="22" y="179"/>
                  </a:cubicBezTo>
                  <a:cubicBezTo>
                    <a:pt x="22" y="191"/>
                    <a:pt x="34" y="191"/>
                    <a:pt x="34" y="202"/>
                  </a:cubicBezTo>
                  <a:cubicBezTo>
                    <a:pt x="34" y="202"/>
                    <a:pt x="45" y="202"/>
                    <a:pt x="45" y="213"/>
                  </a:cubicBezTo>
                  <a:cubicBezTo>
                    <a:pt x="45" y="213"/>
                    <a:pt x="56" y="224"/>
                    <a:pt x="67" y="224"/>
                  </a:cubicBezTo>
                  <a:cubicBezTo>
                    <a:pt x="79" y="224"/>
                    <a:pt x="79" y="235"/>
                    <a:pt x="79" y="235"/>
                  </a:cubicBezTo>
                  <a:lnTo>
                    <a:pt x="157" y="235"/>
                  </a:lnTo>
                  <a:cubicBezTo>
                    <a:pt x="168" y="224"/>
                    <a:pt x="168" y="224"/>
                    <a:pt x="179" y="224"/>
                  </a:cubicBezTo>
                  <a:cubicBezTo>
                    <a:pt x="213" y="202"/>
                    <a:pt x="235" y="168"/>
                    <a:pt x="235" y="124"/>
                  </a:cubicBezTo>
                  <a:cubicBezTo>
                    <a:pt x="235" y="101"/>
                    <a:pt x="235" y="79"/>
                    <a:pt x="224" y="57"/>
                  </a:cubicBezTo>
                  <a:cubicBezTo>
                    <a:pt x="191" y="23"/>
                    <a:pt x="146" y="0"/>
                    <a:pt x="1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" name="Google Shape;315;p2"/>
            <p:cNvSpPr/>
            <p:nvPr/>
          </p:nvSpPr>
          <p:spPr>
            <a:xfrm>
              <a:off x="2181675" y="833575"/>
              <a:ext cx="6475" cy="5775"/>
            </a:xfrm>
            <a:custGeom>
              <a:rect b="b" l="l" r="r" t="t"/>
              <a:pathLst>
                <a:path extrusionOk="0" h="231" w="259">
                  <a:moveTo>
                    <a:pt x="116" y="0"/>
                  </a:moveTo>
                  <a:cubicBezTo>
                    <a:pt x="95" y="0"/>
                    <a:pt x="75" y="5"/>
                    <a:pt x="57" y="16"/>
                  </a:cubicBezTo>
                  <a:cubicBezTo>
                    <a:pt x="12" y="38"/>
                    <a:pt x="1" y="94"/>
                    <a:pt x="1" y="139"/>
                  </a:cubicBezTo>
                  <a:cubicBezTo>
                    <a:pt x="1" y="139"/>
                    <a:pt x="1" y="150"/>
                    <a:pt x="12" y="161"/>
                  </a:cubicBezTo>
                  <a:cubicBezTo>
                    <a:pt x="12" y="161"/>
                    <a:pt x="12" y="173"/>
                    <a:pt x="23" y="173"/>
                  </a:cubicBezTo>
                  <a:cubicBezTo>
                    <a:pt x="42" y="209"/>
                    <a:pt x="75" y="231"/>
                    <a:pt x="111" y="231"/>
                  </a:cubicBezTo>
                  <a:cubicBezTo>
                    <a:pt x="119" y="231"/>
                    <a:pt x="127" y="230"/>
                    <a:pt x="135" y="228"/>
                  </a:cubicBezTo>
                  <a:cubicBezTo>
                    <a:pt x="147" y="228"/>
                    <a:pt x="169" y="228"/>
                    <a:pt x="180" y="217"/>
                  </a:cubicBezTo>
                  <a:cubicBezTo>
                    <a:pt x="236" y="183"/>
                    <a:pt x="258" y="116"/>
                    <a:pt x="224" y="61"/>
                  </a:cubicBezTo>
                  <a:cubicBezTo>
                    <a:pt x="202" y="23"/>
                    <a:pt x="158" y="0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" name="Google Shape;316;p2"/>
            <p:cNvSpPr/>
            <p:nvPr/>
          </p:nvSpPr>
          <p:spPr>
            <a:xfrm>
              <a:off x="2168275" y="841600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2" y="53"/>
                    <a:pt x="0" y="120"/>
                    <a:pt x="34" y="175"/>
                  </a:cubicBezTo>
                  <a:cubicBezTo>
                    <a:pt x="45" y="209"/>
                    <a:pt x="68" y="220"/>
                    <a:pt x="101" y="231"/>
                  </a:cubicBezTo>
                  <a:cubicBezTo>
                    <a:pt x="135" y="231"/>
                    <a:pt x="169" y="231"/>
                    <a:pt x="191" y="220"/>
                  </a:cubicBezTo>
                  <a:cubicBezTo>
                    <a:pt x="224" y="197"/>
                    <a:pt x="246" y="153"/>
                    <a:pt x="246" y="120"/>
                  </a:cubicBezTo>
                  <a:cubicBezTo>
                    <a:pt x="246" y="97"/>
                    <a:pt x="246" y="75"/>
                    <a:pt x="236" y="53"/>
                  </a:cubicBezTo>
                  <a:cubicBezTo>
                    <a:pt x="214" y="17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" name="Google Shape;317;p2"/>
            <p:cNvSpPr/>
            <p:nvPr/>
          </p:nvSpPr>
          <p:spPr>
            <a:xfrm>
              <a:off x="2186150" y="781600"/>
              <a:ext cx="6475" cy="6025"/>
            </a:xfrm>
            <a:custGeom>
              <a:rect b="b" l="l" r="r" t="t"/>
              <a:pathLst>
                <a:path extrusionOk="0" h="241" w="259">
                  <a:moveTo>
                    <a:pt x="113" y="1"/>
                  </a:moveTo>
                  <a:cubicBezTo>
                    <a:pt x="94" y="1"/>
                    <a:pt x="75" y="6"/>
                    <a:pt x="57" y="17"/>
                  </a:cubicBezTo>
                  <a:lnTo>
                    <a:pt x="35" y="39"/>
                  </a:lnTo>
                  <a:cubicBezTo>
                    <a:pt x="23" y="50"/>
                    <a:pt x="23" y="50"/>
                    <a:pt x="23" y="61"/>
                  </a:cubicBezTo>
                  <a:cubicBezTo>
                    <a:pt x="23" y="61"/>
                    <a:pt x="12" y="61"/>
                    <a:pt x="12" y="72"/>
                  </a:cubicBezTo>
                  <a:lnTo>
                    <a:pt x="12" y="84"/>
                  </a:lnTo>
                  <a:cubicBezTo>
                    <a:pt x="12" y="84"/>
                    <a:pt x="1" y="84"/>
                    <a:pt x="1" y="95"/>
                  </a:cubicBezTo>
                  <a:cubicBezTo>
                    <a:pt x="1" y="117"/>
                    <a:pt x="1" y="151"/>
                    <a:pt x="12" y="184"/>
                  </a:cubicBezTo>
                  <a:cubicBezTo>
                    <a:pt x="23" y="184"/>
                    <a:pt x="23" y="196"/>
                    <a:pt x="35" y="196"/>
                  </a:cubicBezTo>
                  <a:cubicBezTo>
                    <a:pt x="35" y="206"/>
                    <a:pt x="45" y="206"/>
                    <a:pt x="45" y="218"/>
                  </a:cubicBezTo>
                  <a:cubicBezTo>
                    <a:pt x="57" y="218"/>
                    <a:pt x="57" y="229"/>
                    <a:pt x="68" y="229"/>
                  </a:cubicBezTo>
                  <a:lnTo>
                    <a:pt x="79" y="229"/>
                  </a:lnTo>
                  <a:cubicBezTo>
                    <a:pt x="90" y="229"/>
                    <a:pt x="90" y="240"/>
                    <a:pt x="102" y="240"/>
                  </a:cubicBezTo>
                  <a:lnTo>
                    <a:pt x="135" y="240"/>
                  </a:lnTo>
                  <a:cubicBezTo>
                    <a:pt x="146" y="240"/>
                    <a:pt x="146" y="229"/>
                    <a:pt x="157" y="229"/>
                  </a:cubicBezTo>
                  <a:cubicBezTo>
                    <a:pt x="157" y="229"/>
                    <a:pt x="169" y="229"/>
                    <a:pt x="179" y="218"/>
                  </a:cubicBezTo>
                  <a:cubicBezTo>
                    <a:pt x="236" y="184"/>
                    <a:pt x="258" y="117"/>
                    <a:pt x="213" y="61"/>
                  </a:cubicBezTo>
                  <a:cubicBezTo>
                    <a:pt x="190" y="23"/>
                    <a:pt x="152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" name="Google Shape;318;p2"/>
            <p:cNvSpPr/>
            <p:nvPr/>
          </p:nvSpPr>
          <p:spPr>
            <a:xfrm>
              <a:off x="2172475" y="7897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6" y="1"/>
                  </a:moveTo>
                  <a:cubicBezTo>
                    <a:pt x="117" y="1"/>
                    <a:pt x="97" y="5"/>
                    <a:pt x="78" y="16"/>
                  </a:cubicBezTo>
                  <a:cubicBezTo>
                    <a:pt x="23" y="50"/>
                    <a:pt x="1" y="117"/>
                    <a:pt x="34" y="173"/>
                  </a:cubicBezTo>
                  <a:cubicBezTo>
                    <a:pt x="57" y="211"/>
                    <a:pt x="100" y="234"/>
                    <a:pt x="143" y="234"/>
                  </a:cubicBezTo>
                  <a:cubicBezTo>
                    <a:pt x="163" y="234"/>
                    <a:pt x="184" y="228"/>
                    <a:pt x="202" y="217"/>
                  </a:cubicBezTo>
                  <a:cubicBezTo>
                    <a:pt x="257" y="184"/>
                    <a:pt x="269" y="106"/>
                    <a:pt x="235" y="50"/>
                  </a:cubicBezTo>
                  <a:cubicBezTo>
                    <a:pt x="213" y="20"/>
                    <a:pt x="175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" name="Google Shape;319;p2"/>
            <p:cNvSpPr/>
            <p:nvPr/>
          </p:nvSpPr>
          <p:spPr>
            <a:xfrm>
              <a:off x="2159325" y="7977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5" y="1"/>
                  </a:moveTo>
                  <a:cubicBezTo>
                    <a:pt x="123" y="1"/>
                    <a:pt x="100" y="7"/>
                    <a:pt x="80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2"/>
                    <a:pt x="202" y="221"/>
                  </a:cubicBezTo>
                  <a:cubicBezTo>
                    <a:pt x="258" y="176"/>
                    <a:pt x="269" y="109"/>
                    <a:pt x="236" y="53"/>
                  </a:cubicBezTo>
                  <a:cubicBezTo>
                    <a:pt x="215" y="18"/>
                    <a:pt x="181" y="1"/>
                    <a:pt x="1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" name="Google Shape;320;p2"/>
            <p:cNvSpPr/>
            <p:nvPr/>
          </p:nvSpPr>
          <p:spPr>
            <a:xfrm>
              <a:off x="2146225" y="8056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" name="Google Shape;321;p2"/>
            <p:cNvSpPr/>
            <p:nvPr/>
          </p:nvSpPr>
          <p:spPr>
            <a:xfrm>
              <a:off x="2184475" y="8092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7"/>
                    <a:pt x="35" y="184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29"/>
                    <a:pt x="202" y="217"/>
                  </a:cubicBezTo>
                  <a:cubicBezTo>
                    <a:pt x="258" y="184"/>
                    <a:pt x="269" y="117"/>
                    <a:pt x="236" y="60"/>
                  </a:cubicBezTo>
                  <a:cubicBezTo>
                    <a:pt x="213" y="22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" name="Google Shape;322;p2"/>
            <p:cNvSpPr/>
            <p:nvPr/>
          </p:nvSpPr>
          <p:spPr>
            <a:xfrm>
              <a:off x="2171350" y="817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7"/>
                    <a:pt x="144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" name="Google Shape;323;p2"/>
            <p:cNvSpPr/>
            <p:nvPr/>
          </p:nvSpPr>
          <p:spPr>
            <a:xfrm>
              <a:off x="2158225" y="8251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0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7" y="237"/>
                    <a:pt x="181" y="230"/>
                    <a:pt x="201" y="218"/>
                  </a:cubicBezTo>
                  <a:cubicBezTo>
                    <a:pt x="258" y="184"/>
                    <a:pt x="268" y="117"/>
                    <a:pt x="235" y="62"/>
                  </a:cubicBezTo>
                  <a:cubicBezTo>
                    <a:pt x="212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" name="Google Shape;324;p2"/>
            <p:cNvSpPr/>
            <p:nvPr/>
          </p:nvSpPr>
          <p:spPr>
            <a:xfrm>
              <a:off x="2198175" y="801375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21" y="0"/>
                  </a:moveTo>
                  <a:cubicBezTo>
                    <a:pt x="100" y="0"/>
                    <a:pt x="77" y="6"/>
                    <a:pt x="56" y="19"/>
                  </a:cubicBezTo>
                  <a:cubicBezTo>
                    <a:pt x="45" y="19"/>
                    <a:pt x="34" y="30"/>
                    <a:pt x="34" y="30"/>
                  </a:cubicBezTo>
                  <a:lnTo>
                    <a:pt x="23" y="41"/>
                  </a:lnTo>
                  <a:cubicBezTo>
                    <a:pt x="23" y="53"/>
                    <a:pt x="11" y="53"/>
                    <a:pt x="11" y="53"/>
                  </a:cubicBezTo>
                  <a:lnTo>
                    <a:pt x="11" y="63"/>
                  </a:lnTo>
                  <a:cubicBezTo>
                    <a:pt x="1" y="75"/>
                    <a:pt x="1" y="75"/>
                    <a:pt x="1" y="86"/>
                  </a:cubicBezTo>
                  <a:lnTo>
                    <a:pt x="1" y="108"/>
                  </a:lnTo>
                  <a:lnTo>
                    <a:pt x="1" y="130"/>
                  </a:lnTo>
                  <a:lnTo>
                    <a:pt x="1" y="153"/>
                  </a:lnTo>
                  <a:cubicBezTo>
                    <a:pt x="11" y="164"/>
                    <a:pt x="11" y="164"/>
                    <a:pt x="11" y="175"/>
                  </a:cubicBezTo>
                  <a:lnTo>
                    <a:pt x="23" y="187"/>
                  </a:lnTo>
                  <a:lnTo>
                    <a:pt x="34" y="197"/>
                  </a:lnTo>
                  <a:lnTo>
                    <a:pt x="45" y="209"/>
                  </a:lnTo>
                  <a:cubicBezTo>
                    <a:pt x="56" y="220"/>
                    <a:pt x="56" y="220"/>
                    <a:pt x="68" y="220"/>
                  </a:cubicBezTo>
                  <a:lnTo>
                    <a:pt x="78" y="220"/>
                  </a:lnTo>
                  <a:cubicBezTo>
                    <a:pt x="78" y="231"/>
                    <a:pt x="90" y="231"/>
                    <a:pt x="101" y="231"/>
                  </a:cubicBezTo>
                  <a:lnTo>
                    <a:pt x="145" y="231"/>
                  </a:lnTo>
                  <a:cubicBezTo>
                    <a:pt x="157" y="220"/>
                    <a:pt x="168" y="220"/>
                    <a:pt x="168" y="220"/>
                  </a:cubicBezTo>
                  <a:lnTo>
                    <a:pt x="179" y="220"/>
                  </a:lnTo>
                  <a:cubicBezTo>
                    <a:pt x="235" y="187"/>
                    <a:pt x="246" y="108"/>
                    <a:pt x="212" y="53"/>
                  </a:cubicBezTo>
                  <a:cubicBezTo>
                    <a:pt x="192" y="17"/>
                    <a:pt x="158" y="0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" name="Google Shape;325;p2"/>
            <p:cNvSpPr/>
            <p:nvPr/>
          </p:nvSpPr>
          <p:spPr>
            <a:xfrm>
              <a:off x="2226675" y="878175"/>
              <a:ext cx="6175" cy="5700"/>
            </a:xfrm>
            <a:custGeom>
              <a:rect b="b" l="l" r="r" t="t"/>
              <a:pathLst>
                <a:path extrusionOk="0" h="228" w="247">
                  <a:moveTo>
                    <a:pt x="132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11" y="42"/>
                    <a:pt x="0" y="98"/>
                    <a:pt x="11" y="154"/>
                  </a:cubicBezTo>
                  <a:cubicBezTo>
                    <a:pt x="11" y="165"/>
                    <a:pt x="23" y="165"/>
                    <a:pt x="23" y="176"/>
                  </a:cubicBezTo>
                  <a:cubicBezTo>
                    <a:pt x="33" y="199"/>
                    <a:pt x="56" y="209"/>
                    <a:pt x="78" y="221"/>
                  </a:cubicBezTo>
                  <a:cubicBezTo>
                    <a:pt x="92" y="225"/>
                    <a:pt x="106" y="228"/>
                    <a:pt x="119" y="228"/>
                  </a:cubicBezTo>
                  <a:cubicBezTo>
                    <a:pt x="139" y="228"/>
                    <a:pt x="159" y="223"/>
                    <a:pt x="179" y="209"/>
                  </a:cubicBezTo>
                  <a:cubicBezTo>
                    <a:pt x="224" y="187"/>
                    <a:pt x="246" y="142"/>
                    <a:pt x="234" y="98"/>
                  </a:cubicBezTo>
                  <a:cubicBezTo>
                    <a:pt x="234" y="87"/>
                    <a:pt x="234" y="65"/>
                    <a:pt x="224" y="53"/>
                  </a:cubicBezTo>
                  <a:cubicBezTo>
                    <a:pt x="202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" name="Google Shape;326;p2"/>
            <p:cNvSpPr/>
            <p:nvPr/>
          </p:nvSpPr>
          <p:spPr>
            <a:xfrm>
              <a:off x="2213525" y="886075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4" y="1"/>
                  </a:moveTo>
                  <a:cubicBezTo>
                    <a:pt x="105" y="1"/>
                    <a:pt x="86" y="6"/>
                    <a:pt x="68" y="17"/>
                  </a:cubicBezTo>
                  <a:cubicBezTo>
                    <a:pt x="45" y="27"/>
                    <a:pt x="35" y="39"/>
                    <a:pt x="35" y="50"/>
                  </a:cubicBezTo>
                  <a:cubicBezTo>
                    <a:pt x="12" y="72"/>
                    <a:pt x="12" y="95"/>
                    <a:pt x="12" y="117"/>
                  </a:cubicBezTo>
                  <a:cubicBezTo>
                    <a:pt x="1" y="139"/>
                    <a:pt x="12" y="162"/>
                    <a:pt x="23" y="184"/>
                  </a:cubicBezTo>
                  <a:lnTo>
                    <a:pt x="57" y="218"/>
                  </a:lnTo>
                  <a:cubicBezTo>
                    <a:pt x="57" y="218"/>
                    <a:pt x="68" y="218"/>
                    <a:pt x="79" y="229"/>
                  </a:cubicBezTo>
                  <a:cubicBezTo>
                    <a:pt x="93" y="233"/>
                    <a:pt x="107" y="236"/>
                    <a:pt x="121" y="236"/>
                  </a:cubicBezTo>
                  <a:cubicBezTo>
                    <a:pt x="141" y="236"/>
                    <a:pt x="160" y="231"/>
                    <a:pt x="179" y="218"/>
                  </a:cubicBezTo>
                  <a:cubicBezTo>
                    <a:pt x="213" y="206"/>
                    <a:pt x="236" y="173"/>
                    <a:pt x="236" y="151"/>
                  </a:cubicBezTo>
                  <a:cubicBezTo>
                    <a:pt x="246" y="117"/>
                    <a:pt x="246" y="84"/>
                    <a:pt x="224" y="61"/>
                  </a:cubicBezTo>
                  <a:cubicBezTo>
                    <a:pt x="202" y="23"/>
                    <a:pt x="164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" name="Google Shape;327;p2"/>
            <p:cNvSpPr/>
            <p:nvPr/>
          </p:nvSpPr>
          <p:spPr>
            <a:xfrm>
              <a:off x="2200125" y="894100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27" y="1"/>
                  </a:moveTo>
                  <a:cubicBezTo>
                    <a:pt x="109" y="1"/>
                    <a:pt x="92" y="6"/>
                    <a:pt x="79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0" y="237"/>
                    <a:pt x="140" y="237"/>
                  </a:cubicBezTo>
                  <a:cubicBezTo>
                    <a:pt x="158" y="237"/>
                    <a:pt x="176" y="231"/>
                    <a:pt x="191" y="220"/>
                  </a:cubicBezTo>
                  <a:cubicBezTo>
                    <a:pt x="201" y="210"/>
                    <a:pt x="213" y="210"/>
                    <a:pt x="213" y="198"/>
                  </a:cubicBezTo>
                  <a:cubicBezTo>
                    <a:pt x="235" y="187"/>
                    <a:pt x="246" y="165"/>
                    <a:pt x="246" y="143"/>
                  </a:cubicBezTo>
                  <a:cubicBezTo>
                    <a:pt x="258" y="120"/>
                    <a:pt x="246" y="86"/>
                    <a:pt x="235" y="53"/>
                  </a:cubicBezTo>
                  <a:cubicBezTo>
                    <a:pt x="213" y="31"/>
                    <a:pt x="191" y="9"/>
                    <a:pt x="168" y="9"/>
                  </a:cubicBezTo>
                  <a:cubicBezTo>
                    <a:pt x="154" y="4"/>
                    <a:pt x="140" y="1"/>
                    <a:pt x="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" name="Google Shape;328;p2"/>
            <p:cNvSpPr/>
            <p:nvPr/>
          </p:nvSpPr>
          <p:spPr>
            <a:xfrm>
              <a:off x="2240075" y="870075"/>
              <a:ext cx="5875" cy="5925"/>
            </a:xfrm>
            <a:custGeom>
              <a:rect b="b" l="l" r="r" t="t"/>
              <a:pathLst>
                <a:path extrusionOk="0" h="237" w="235">
                  <a:moveTo>
                    <a:pt x="121" y="1"/>
                  </a:moveTo>
                  <a:cubicBezTo>
                    <a:pt x="100" y="1"/>
                    <a:pt x="77" y="7"/>
                    <a:pt x="56" y="19"/>
                  </a:cubicBezTo>
                  <a:cubicBezTo>
                    <a:pt x="45" y="19"/>
                    <a:pt x="34" y="31"/>
                    <a:pt x="34" y="31"/>
                  </a:cubicBezTo>
                  <a:cubicBezTo>
                    <a:pt x="34" y="31"/>
                    <a:pt x="34" y="42"/>
                    <a:pt x="23" y="42"/>
                  </a:cubicBezTo>
                  <a:cubicBezTo>
                    <a:pt x="23" y="42"/>
                    <a:pt x="23" y="53"/>
                    <a:pt x="11" y="53"/>
                  </a:cubicBezTo>
                  <a:lnTo>
                    <a:pt x="11" y="64"/>
                  </a:lnTo>
                  <a:cubicBezTo>
                    <a:pt x="11" y="76"/>
                    <a:pt x="1" y="76"/>
                    <a:pt x="1" y="76"/>
                  </a:cubicBezTo>
                  <a:lnTo>
                    <a:pt x="1" y="86"/>
                  </a:lnTo>
                  <a:lnTo>
                    <a:pt x="1" y="98"/>
                  </a:lnTo>
                  <a:lnTo>
                    <a:pt x="1" y="120"/>
                  </a:lnTo>
                  <a:lnTo>
                    <a:pt x="1" y="131"/>
                  </a:lnTo>
                  <a:cubicBezTo>
                    <a:pt x="1" y="153"/>
                    <a:pt x="1" y="165"/>
                    <a:pt x="11" y="176"/>
                  </a:cubicBezTo>
                  <a:cubicBezTo>
                    <a:pt x="23" y="198"/>
                    <a:pt x="34" y="210"/>
                    <a:pt x="45" y="210"/>
                  </a:cubicBezTo>
                  <a:cubicBezTo>
                    <a:pt x="56" y="221"/>
                    <a:pt x="56" y="221"/>
                    <a:pt x="68" y="221"/>
                  </a:cubicBezTo>
                  <a:cubicBezTo>
                    <a:pt x="75" y="229"/>
                    <a:pt x="89" y="237"/>
                    <a:pt x="104" y="237"/>
                  </a:cubicBezTo>
                  <a:cubicBezTo>
                    <a:pt x="110" y="237"/>
                    <a:pt x="117" y="235"/>
                    <a:pt x="123" y="232"/>
                  </a:cubicBezTo>
                  <a:lnTo>
                    <a:pt x="145" y="232"/>
                  </a:lnTo>
                  <a:cubicBezTo>
                    <a:pt x="157" y="232"/>
                    <a:pt x="168" y="221"/>
                    <a:pt x="168" y="221"/>
                  </a:cubicBezTo>
                  <a:lnTo>
                    <a:pt x="179" y="221"/>
                  </a:lnTo>
                  <a:cubicBezTo>
                    <a:pt x="190" y="210"/>
                    <a:pt x="212" y="187"/>
                    <a:pt x="224" y="165"/>
                  </a:cubicBezTo>
                  <a:lnTo>
                    <a:pt x="224" y="143"/>
                  </a:lnTo>
                  <a:cubicBezTo>
                    <a:pt x="235" y="120"/>
                    <a:pt x="235" y="86"/>
                    <a:pt x="212" y="53"/>
                  </a:cubicBezTo>
                  <a:cubicBezTo>
                    <a:pt x="192" y="18"/>
                    <a:pt x="158" y="1"/>
                    <a:pt x="1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" name="Google Shape;329;p2"/>
            <p:cNvSpPr/>
            <p:nvPr/>
          </p:nvSpPr>
          <p:spPr>
            <a:xfrm>
              <a:off x="2194825" y="825575"/>
              <a:ext cx="5875" cy="5900"/>
            </a:xfrm>
            <a:custGeom>
              <a:rect b="b" l="l" r="r" t="t"/>
              <a:pathLst>
                <a:path extrusionOk="0" h="236" w="235">
                  <a:moveTo>
                    <a:pt x="123" y="1"/>
                  </a:moveTo>
                  <a:cubicBezTo>
                    <a:pt x="101" y="1"/>
                    <a:pt x="78" y="1"/>
                    <a:pt x="56" y="12"/>
                  </a:cubicBezTo>
                  <a:cubicBezTo>
                    <a:pt x="56" y="23"/>
                    <a:pt x="45" y="23"/>
                    <a:pt x="33" y="34"/>
                  </a:cubicBezTo>
                  <a:cubicBezTo>
                    <a:pt x="23" y="46"/>
                    <a:pt x="11" y="68"/>
                    <a:pt x="0" y="90"/>
                  </a:cubicBezTo>
                  <a:lnTo>
                    <a:pt x="0" y="113"/>
                  </a:lnTo>
                  <a:cubicBezTo>
                    <a:pt x="0" y="135"/>
                    <a:pt x="0" y="157"/>
                    <a:pt x="23" y="180"/>
                  </a:cubicBezTo>
                  <a:cubicBezTo>
                    <a:pt x="33" y="202"/>
                    <a:pt x="67" y="224"/>
                    <a:pt x="90" y="235"/>
                  </a:cubicBezTo>
                  <a:cubicBezTo>
                    <a:pt x="123" y="235"/>
                    <a:pt x="157" y="235"/>
                    <a:pt x="179" y="213"/>
                  </a:cubicBezTo>
                  <a:cubicBezTo>
                    <a:pt x="212" y="202"/>
                    <a:pt x="224" y="180"/>
                    <a:pt x="235" y="146"/>
                  </a:cubicBezTo>
                  <a:lnTo>
                    <a:pt x="235" y="123"/>
                  </a:lnTo>
                  <a:cubicBezTo>
                    <a:pt x="235" y="101"/>
                    <a:pt x="235" y="79"/>
                    <a:pt x="224" y="56"/>
                  </a:cubicBezTo>
                  <a:cubicBezTo>
                    <a:pt x="202" y="23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" name="Google Shape;330;p2"/>
            <p:cNvSpPr/>
            <p:nvPr/>
          </p:nvSpPr>
          <p:spPr>
            <a:xfrm>
              <a:off x="2218000" y="834125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19" y="0"/>
                  </a:moveTo>
                  <a:cubicBezTo>
                    <a:pt x="100" y="0"/>
                    <a:pt x="82" y="5"/>
                    <a:pt x="67" y="16"/>
                  </a:cubicBezTo>
                  <a:lnTo>
                    <a:pt x="57" y="16"/>
                  </a:lnTo>
                  <a:lnTo>
                    <a:pt x="57" y="27"/>
                  </a:lnTo>
                  <a:cubicBezTo>
                    <a:pt x="57" y="27"/>
                    <a:pt x="45" y="27"/>
                    <a:pt x="45" y="39"/>
                  </a:cubicBezTo>
                  <a:cubicBezTo>
                    <a:pt x="34" y="39"/>
                    <a:pt x="34" y="49"/>
                    <a:pt x="34" y="49"/>
                  </a:cubicBezTo>
                  <a:cubicBezTo>
                    <a:pt x="34" y="49"/>
                    <a:pt x="23" y="49"/>
                    <a:pt x="23" y="61"/>
                  </a:cubicBezTo>
                  <a:lnTo>
                    <a:pt x="12" y="72"/>
                  </a:lnTo>
                  <a:cubicBezTo>
                    <a:pt x="12" y="83"/>
                    <a:pt x="0" y="106"/>
                    <a:pt x="0" y="117"/>
                  </a:cubicBezTo>
                  <a:cubicBezTo>
                    <a:pt x="0" y="128"/>
                    <a:pt x="0" y="128"/>
                    <a:pt x="12" y="139"/>
                  </a:cubicBezTo>
                  <a:lnTo>
                    <a:pt x="12" y="161"/>
                  </a:lnTo>
                  <a:cubicBezTo>
                    <a:pt x="12" y="173"/>
                    <a:pt x="23" y="173"/>
                    <a:pt x="23" y="184"/>
                  </a:cubicBezTo>
                  <a:lnTo>
                    <a:pt x="34" y="195"/>
                  </a:lnTo>
                  <a:lnTo>
                    <a:pt x="45" y="206"/>
                  </a:lnTo>
                  <a:cubicBezTo>
                    <a:pt x="57" y="218"/>
                    <a:pt x="57" y="218"/>
                    <a:pt x="67" y="218"/>
                  </a:cubicBezTo>
                  <a:cubicBezTo>
                    <a:pt x="67" y="228"/>
                    <a:pt x="79" y="228"/>
                    <a:pt x="90" y="228"/>
                  </a:cubicBezTo>
                  <a:lnTo>
                    <a:pt x="90" y="240"/>
                  </a:lnTo>
                  <a:lnTo>
                    <a:pt x="146" y="240"/>
                  </a:lnTo>
                  <a:cubicBezTo>
                    <a:pt x="146" y="240"/>
                    <a:pt x="157" y="240"/>
                    <a:pt x="157" y="228"/>
                  </a:cubicBezTo>
                  <a:lnTo>
                    <a:pt x="179" y="228"/>
                  </a:lnTo>
                  <a:lnTo>
                    <a:pt x="179" y="218"/>
                  </a:lnTo>
                  <a:cubicBezTo>
                    <a:pt x="235" y="184"/>
                    <a:pt x="258" y="117"/>
                    <a:pt x="224" y="61"/>
                  </a:cubicBezTo>
                  <a:cubicBezTo>
                    <a:pt x="201" y="23"/>
                    <a:pt x="15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" name="Google Shape;331;p2"/>
            <p:cNvSpPr/>
            <p:nvPr/>
          </p:nvSpPr>
          <p:spPr>
            <a:xfrm>
              <a:off x="2204600" y="8422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5" y="1"/>
                  </a:moveTo>
                  <a:cubicBezTo>
                    <a:pt x="105" y="1"/>
                    <a:pt x="85" y="5"/>
                    <a:pt x="67" y="16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6" y="214"/>
                    <a:pt x="93" y="234"/>
                    <a:pt x="132" y="234"/>
                  </a:cubicBezTo>
                  <a:cubicBezTo>
                    <a:pt x="151" y="234"/>
                    <a:pt x="172" y="229"/>
                    <a:pt x="190" y="217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" name="Google Shape;332;p2"/>
            <p:cNvSpPr/>
            <p:nvPr/>
          </p:nvSpPr>
          <p:spPr>
            <a:xfrm>
              <a:off x="2191475" y="850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0"/>
                  </a:moveTo>
                  <a:cubicBezTo>
                    <a:pt x="112" y="0"/>
                    <a:pt x="88" y="7"/>
                    <a:pt x="67" y="20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" name="Google Shape;333;p2"/>
            <p:cNvSpPr/>
            <p:nvPr/>
          </p:nvSpPr>
          <p:spPr>
            <a:xfrm>
              <a:off x="2178325" y="8581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7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2" y="49"/>
                    <a:pt x="1" y="128"/>
                    <a:pt x="35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7" y="184"/>
                    <a:pt x="269" y="116"/>
                    <a:pt x="236" y="61"/>
                  </a:cubicBezTo>
                  <a:cubicBezTo>
                    <a:pt x="213" y="23"/>
                    <a:pt x="170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" name="Google Shape;334;p2"/>
            <p:cNvSpPr/>
            <p:nvPr/>
          </p:nvSpPr>
          <p:spPr>
            <a:xfrm>
              <a:off x="2230025" y="853875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25" y="1"/>
                  </a:moveTo>
                  <a:cubicBezTo>
                    <a:pt x="101" y="1"/>
                    <a:pt x="77" y="7"/>
                    <a:pt x="56" y="19"/>
                  </a:cubicBezTo>
                  <a:cubicBezTo>
                    <a:pt x="45" y="31"/>
                    <a:pt x="33" y="31"/>
                    <a:pt x="23" y="42"/>
                  </a:cubicBezTo>
                  <a:lnTo>
                    <a:pt x="23" y="53"/>
                  </a:lnTo>
                  <a:lnTo>
                    <a:pt x="23" y="64"/>
                  </a:lnTo>
                  <a:cubicBezTo>
                    <a:pt x="11" y="64"/>
                    <a:pt x="11" y="64"/>
                    <a:pt x="11" y="76"/>
                  </a:cubicBezTo>
                  <a:lnTo>
                    <a:pt x="11" y="86"/>
                  </a:lnTo>
                  <a:lnTo>
                    <a:pt x="0" y="98"/>
                  </a:lnTo>
                  <a:lnTo>
                    <a:pt x="0" y="131"/>
                  </a:lnTo>
                  <a:cubicBezTo>
                    <a:pt x="0" y="143"/>
                    <a:pt x="11" y="153"/>
                    <a:pt x="11" y="153"/>
                  </a:cubicBezTo>
                  <a:cubicBezTo>
                    <a:pt x="11" y="165"/>
                    <a:pt x="11" y="176"/>
                    <a:pt x="23" y="176"/>
                  </a:cubicBezTo>
                  <a:lnTo>
                    <a:pt x="23" y="187"/>
                  </a:lnTo>
                  <a:lnTo>
                    <a:pt x="45" y="210"/>
                  </a:lnTo>
                  <a:cubicBezTo>
                    <a:pt x="45" y="210"/>
                    <a:pt x="56" y="210"/>
                    <a:pt x="56" y="220"/>
                  </a:cubicBezTo>
                  <a:cubicBezTo>
                    <a:pt x="67" y="220"/>
                    <a:pt x="78" y="220"/>
                    <a:pt x="78" y="232"/>
                  </a:cubicBezTo>
                  <a:lnTo>
                    <a:pt x="90" y="232"/>
                  </a:lnTo>
                  <a:cubicBezTo>
                    <a:pt x="99" y="235"/>
                    <a:pt x="109" y="236"/>
                    <a:pt x="118" y="236"/>
                  </a:cubicBezTo>
                  <a:cubicBezTo>
                    <a:pt x="142" y="236"/>
                    <a:pt x="163" y="229"/>
                    <a:pt x="179" y="220"/>
                  </a:cubicBezTo>
                  <a:cubicBezTo>
                    <a:pt x="235" y="187"/>
                    <a:pt x="257" y="109"/>
                    <a:pt x="224" y="53"/>
                  </a:cubicBezTo>
                  <a:cubicBezTo>
                    <a:pt x="203" y="18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" name="Google Shape;335;p2"/>
            <p:cNvSpPr/>
            <p:nvPr/>
          </p:nvSpPr>
          <p:spPr>
            <a:xfrm>
              <a:off x="2216600" y="8617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0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" name="Google Shape;336;p2"/>
            <p:cNvSpPr/>
            <p:nvPr/>
          </p:nvSpPr>
          <p:spPr>
            <a:xfrm>
              <a:off x="2203475" y="8698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0"/>
                  </a:moveTo>
                  <a:cubicBezTo>
                    <a:pt x="108" y="0"/>
                    <a:pt x="86" y="5"/>
                    <a:pt x="67" y="17"/>
                  </a:cubicBezTo>
                  <a:cubicBezTo>
                    <a:pt x="12" y="50"/>
                    <a:pt x="0" y="117"/>
                    <a:pt x="34" y="173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3" y="228"/>
                    <a:pt x="191" y="218"/>
                  </a:cubicBezTo>
                  <a:cubicBezTo>
                    <a:pt x="246" y="184"/>
                    <a:pt x="269" y="106"/>
                    <a:pt x="235" y="50"/>
                  </a:cubicBezTo>
                  <a:cubicBezTo>
                    <a:pt x="213" y="20"/>
                    <a:pt x="171" y="0"/>
                    <a:pt x="1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" name="Google Shape;337;p2"/>
            <p:cNvSpPr/>
            <p:nvPr/>
          </p:nvSpPr>
          <p:spPr>
            <a:xfrm>
              <a:off x="2190350" y="8779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6" y="1"/>
                  </a:moveTo>
                  <a:cubicBezTo>
                    <a:pt x="112" y="1"/>
                    <a:pt x="88" y="7"/>
                    <a:pt x="68" y="19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5" y="211"/>
                    <a:pt x="90" y="233"/>
                    <a:pt x="127" y="233"/>
                  </a:cubicBezTo>
                  <a:cubicBezTo>
                    <a:pt x="148" y="233"/>
                    <a:pt x="170" y="226"/>
                    <a:pt x="190" y="210"/>
                  </a:cubicBezTo>
                  <a:cubicBezTo>
                    <a:pt x="246" y="176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" name="Google Shape;338;p2"/>
            <p:cNvSpPr/>
            <p:nvPr/>
          </p:nvSpPr>
          <p:spPr>
            <a:xfrm>
              <a:off x="2249850" y="8868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0"/>
                  </a:moveTo>
                  <a:cubicBezTo>
                    <a:pt x="111" y="0"/>
                    <a:pt x="88" y="6"/>
                    <a:pt x="67" y="19"/>
                  </a:cubicBezTo>
                  <a:cubicBezTo>
                    <a:pt x="57" y="19"/>
                    <a:pt x="45" y="30"/>
                    <a:pt x="34" y="41"/>
                  </a:cubicBezTo>
                  <a:lnTo>
                    <a:pt x="34" y="53"/>
                  </a:lnTo>
                  <a:cubicBezTo>
                    <a:pt x="23" y="64"/>
                    <a:pt x="23" y="75"/>
                    <a:pt x="12" y="75"/>
                  </a:cubicBezTo>
                  <a:lnTo>
                    <a:pt x="12" y="86"/>
                  </a:lnTo>
                  <a:cubicBezTo>
                    <a:pt x="0" y="120"/>
                    <a:pt x="12" y="153"/>
                    <a:pt x="23" y="175"/>
                  </a:cubicBezTo>
                  <a:lnTo>
                    <a:pt x="45" y="198"/>
                  </a:lnTo>
                  <a:lnTo>
                    <a:pt x="57" y="209"/>
                  </a:lnTo>
                  <a:cubicBezTo>
                    <a:pt x="67" y="209"/>
                    <a:pt x="67" y="220"/>
                    <a:pt x="79" y="220"/>
                  </a:cubicBezTo>
                  <a:lnTo>
                    <a:pt x="90" y="220"/>
                  </a:lnTo>
                  <a:cubicBezTo>
                    <a:pt x="101" y="232"/>
                    <a:pt x="101" y="232"/>
                    <a:pt x="112" y="232"/>
                  </a:cubicBezTo>
                  <a:lnTo>
                    <a:pt x="157" y="232"/>
                  </a:lnTo>
                  <a:cubicBezTo>
                    <a:pt x="168" y="220"/>
                    <a:pt x="179" y="220"/>
                    <a:pt x="191" y="220"/>
                  </a:cubicBezTo>
                  <a:lnTo>
                    <a:pt x="191" y="209"/>
                  </a:lnTo>
                  <a:cubicBezTo>
                    <a:pt x="246" y="175"/>
                    <a:pt x="258" y="108"/>
                    <a:pt x="224" y="53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" name="Google Shape;339;p2"/>
            <p:cNvSpPr/>
            <p:nvPr/>
          </p:nvSpPr>
          <p:spPr>
            <a:xfrm>
              <a:off x="2236425" y="894750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35" y="0"/>
                  </a:moveTo>
                  <a:cubicBezTo>
                    <a:pt x="116" y="0"/>
                    <a:pt x="97" y="5"/>
                    <a:pt x="80" y="16"/>
                  </a:cubicBezTo>
                  <a:cubicBezTo>
                    <a:pt x="23" y="50"/>
                    <a:pt x="1" y="127"/>
                    <a:pt x="35" y="184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0"/>
                  </a:cubicBezTo>
                  <a:cubicBezTo>
                    <a:pt x="213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" name="Google Shape;340;p2"/>
            <p:cNvSpPr/>
            <p:nvPr/>
          </p:nvSpPr>
          <p:spPr>
            <a:xfrm>
              <a:off x="2223325" y="9027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3" y="0"/>
                  </a:moveTo>
                  <a:cubicBezTo>
                    <a:pt x="122" y="0"/>
                    <a:pt x="99" y="6"/>
                    <a:pt x="78" y="19"/>
                  </a:cubicBezTo>
                  <a:cubicBezTo>
                    <a:pt x="22" y="52"/>
                    <a:pt x="0" y="119"/>
                    <a:pt x="33" y="176"/>
                  </a:cubicBezTo>
                  <a:cubicBezTo>
                    <a:pt x="56" y="213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57" y="186"/>
                    <a:pt x="268" y="109"/>
                    <a:pt x="234" y="52"/>
                  </a:cubicBezTo>
                  <a:cubicBezTo>
                    <a:pt x="214" y="18"/>
                    <a:pt x="180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" name="Google Shape;341;p2"/>
            <p:cNvSpPr/>
            <p:nvPr/>
          </p:nvSpPr>
          <p:spPr>
            <a:xfrm>
              <a:off x="2210175" y="9106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29"/>
                    <a:pt x="34" y="184"/>
                  </a:cubicBezTo>
                  <a:cubicBezTo>
                    <a:pt x="55" y="219"/>
                    <a:pt x="94" y="237"/>
                    <a:pt x="133" y="237"/>
                  </a:cubicBezTo>
                  <a:cubicBezTo>
                    <a:pt x="157" y="237"/>
                    <a:pt x="181" y="231"/>
                    <a:pt x="202" y="218"/>
                  </a:cubicBezTo>
                  <a:cubicBezTo>
                    <a:pt x="258" y="184"/>
                    <a:pt x="269" y="117"/>
                    <a:pt x="236" y="62"/>
                  </a:cubicBezTo>
                  <a:cubicBezTo>
                    <a:pt x="213" y="24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" name="Google Shape;342;p2"/>
            <p:cNvSpPr/>
            <p:nvPr/>
          </p:nvSpPr>
          <p:spPr>
            <a:xfrm>
              <a:off x="2197625" y="918750"/>
              <a:ext cx="6150" cy="5850"/>
            </a:xfrm>
            <a:custGeom>
              <a:rect b="b" l="l" r="r" t="t"/>
              <a:pathLst>
                <a:path extrusionOk="0" h="234" w="246">
                  <a:moveTo>
                    <a:pt x="113" y="1"/>
                  </a:moveTo>
                  <a:cubicBezTo>
                    <a:pt x="94" y="1"/>
                    <a:pt x="74" y="6"/>
                    <a:pt x="56" y="17"/>
                  </a:cubicBezTo>
                  <a:cubicBezTo>
                    <a:pt x="45" y="17"/>
                    <a:pt x="45" y="28"/>
                    <a:pt x="33" y="28"/>
                  </a:cubicBezTo>
                  <a:lnTo>
                    <a:pt x="33" y="39"/>
                  </a:lnTo>
                  <a:cubicBezTo>
                    <a:pt x="23" y="39"/>
                    <a:pt x="23" y="51"/>
                    <a:pt x="23" y="51"/>
                  </a:cubicBezTo>
                  <a:lnTo>
                    <a:pt x="11" y="61"/>
                  </a:lnTo>
                  <a:lnTo>
                    <a:pt x="11" y="73"/>
                  </a:lnTo>
                  <a:cubicBezTo>
                    <a:pt x="0" y="84"/>
                    <a:pt x="0" y="84"/>
                    <a:pt x="0" y="95"/>
                  </a:cubicBezTo>
                  <a:lnTo>
                    <a:pt x="0" y="118"/>
                  </a:lnTo>
                  <a:lnTo>
                    <a:pt x="0" y="128"/>
                  </a:lnTo>
                  <a:lnTo>
                    <a:pt x="0" y="140"/>
                  </a:lnTo>
                  <a:lnTo>
                    <a:pt x="0" y="151"/>
                  </a:lnTo>
                  <a:lnTo>
                    <a:pt x="0" y="162"/>
                  </a:lnTo>
                  <a:cubicBezTo>
                    <a:pt x="11" y="162"/>
                    <a:pt x="11" y="173"/>
                    <a:pt x="11" y="173"/>
                  </a:cubicBezTo>
                  <a:cubicBezTo>
                    <a:pt x="11" y="185"/>
                    <a:pt x="23" y="185"/>
                    <a:pt x="23" y="185"/>
                  </a:cubicBezTo>
                  <a:cubicBezTo>
                    <a:pt x="23" y="195"/>
                    <a:pt x="33" y="195"/>
                    <a:pt x="33" y="207"/>
                  </a:cubicBezTo>
                  <a:cubicBezTo>
                    <a:pt x="45" y="207"/>
                    <a:pt x="45" y="218"/>
                    <a:pt x="56" y="218"/>
                  </a:cubicBezTo>
                  <a:cubicBezTo>
                    <a:pt x="67" y="218"/>
                    <a:pt x="67" y="229"/>
                    <a:pt x="78" y="229"/>
                  </a:cubicBezTo>
                  <a:lnTo>
                    <a:pt x="90" y="229"/>
                  </a:lnTo>
                  <a:cubicBezTo>
                    <a:pt x="96" y="232"/>
                    <a:pt x="103" y="234"/>
                    <a:pt x="111" y="234"/>
                  </a:cubicBezTo>
                  <a:cubicBezTo>
                    <a:pt x="131" y="234"/>
                    <a:pt x="155" y="226"/>
                    <a:pt x="179" y="218"/>
                  </a:cubicBezTo>
                  <a:cubicBezTo>
                    <a:pt x="234" y="185"/>
                    <a:pt x="246" y="106"/>
                    <a:pt x="212" y="51"/>
                  </a:cubicBezTo>
                  <a:cubicBezTo>
                    <a:pt x="190" y="21"/>
                    <a:pt x="153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" name="Google Shape;343;p2"/>
            <p:cNvSpPr/>
            <p:nvPr/>
          </p:nvSpPr>
          <p:spPr>
            <a:xfrm>
              <a:off x="2261875" y="906400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0"/>
                  </a:moveTo>
                  <a:cubicBezTo>
                    <a:pt x="110" y="0"/>
                    <a:pt x="88" y="7"/>
                    <a:pt x="67" y="19"/>
                  </a:cubicBezTo>
                  <a:lnTo>
                    <a:pt x="56" y="19"/>
                  </a:lnTo>
                  <a:cubicBezTo>
                    <a:pt x="56" y="19"/>
                    <a:pt x="45" y="31"/>
                    <a:pt x="45" y="41"/>
                  </a:cubicBezTo>
                  <a:lnTo>
                    <a:pt x="33" y="41"/>
                  </a:lnTo>
                  <a:cubicBezTo>
                    <a:pt x="33" y="53"/>
                    <a:pt x="22" y="53"/>
                    <a:pt x="22" y="64"/>
                  </a:cubicBezTo>
                  <a:cubicBezTo>
                    <a:pt x="0" y="108"/>
                    <a:pt x="0" y="142"/>
                    <a:pt x="22" y="175"/>
                  </a:cubicBezTo>
                  <a:cubicBezTo>
                    <a:pt x="22" y="187"/>
                    <a:pt x="33" y="187"/>
                    <a:pt x="33" y="187"/>
                  </a:cubicBezTo>
                  <a:cubicBezTo>
                    <a:pt x="33" y="198"/>
                    <a:pt x="45" y="198"/>
                    <a:pt x="45" y="209"/>
                  </a:cubicBezTo>
                  <a:cubicBezTo>
                    <a:pt x="56" y="209"/>
                    <a:pt x="56" y="209"/>
                    <a:pt x="67" y="220"/>
                  </a:cubicBezTo>
                  <a:cubicBezTo>
                    <a:pt x="67" y="220"/>
                    <a:pt x="78" y="220"/>
                    <a:pt x="90" y="232"/>
                  </a:cubicBezTo>
                  <a:lnTo>
                    <a:pt x="157" y="232"/>
                  </a:lnTo>
                  <a:cubicBezTo>
                    <a:pt x="167" y="232"/>
                    <a:pt x="179" y="220"/>
                    <a:pt x="179" y="220"/>
                  </a:cubicBezTo>
                  <a:lnTo>
                    <a:pt x="190" y="220"/>
                  </a:lnTo>
                  <a:cubicBezTo>
                    <a:pt x="246" y="187"/>
                    <a:pt x="257" y="108"/>
                    <a:pt x="224" y="53"/>
                  </a:cubicBezTo>
                  <a:cubicBezTo>
                    <a:pt x="202" y="18"/>
                    <a:pt x="168" y="0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" name="Google Shape;344;p2"/>
            <p:cNvSpPr/>
            <p:nvPr/>
          </p:nvSpPr>
          <p:spPr>
            <a:xfrm>
              <a:off x="2248450" y="914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" name="Google Shape;345;p2"/>
            <p:cNvSpPr/>
            <p:nvPr/>
          </p:nvSpPr>
          <p:spPr>
            <a:xfrm>
              <a:off x="2235325" y="922400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0" y="128"/>
                    <a:pt x="34" y="173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4" y="233"/>
                    <a:pt x="184" y="228"/>
                    <a:pt x="201" y="217"/>
                  </a:cubicBezTo>
                  <a:cubicBezTo>
                    <a:pt x="246" y="183"/>
                    <a:pt x="268" y="116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" name="Google Shape;346;p2"/>
            <p:cNvSpPr/>
            <p:nvPr/>
          </p:nvSpPr>
          <p:spPr>
            <a:xfrm>
              <a:off x="2222200" y="9304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3"/>
                    <a:pt x="0" y="120"/>
                    <a:pt x="34" y="175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2" y="220"/>
                  </a:cubicBezTo>
                  <a:cubicBezTo>
                    <a:pt x="246" y="187"/>
                    <a:pt x="269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" name="Google Shape;347;p2"/>
            <p:cNvSpPr/>
            <p:nvPr/>
          </p:nvSpPr>
          <p:spPr>
            <a:xfrm>
              <a:off x="2277500" y="991125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15" y="0"/>
                  </a:moveTo>
                  <a:cubicBezTo>
                    <a:pt x="95" y="0"/>
                    <a:pt x="74" y="5"/>
                    <a:pt x="56" y="16"/>
                  </a:cubicBezTo>
                  <a:lnTo>
                    <a:pt x="23" y="49"/>
                  </a:lnTo>
                  <a:cubicBezTo>
                    <a:pt x="12" y="71"/>
                    <a:pt x="12" y="94"/>
                    <a:pt x="1" y="116"/>
                  </a:cubicBezTo>
                  <a:cubicBezTo>
                    <a:pt x="1" y="139"/>
                    <a:pt x="12" y="161"/>
                    <a:pt x="23" y="183"/>
                  </a:cubicBezTo>
                  <a:lnTo>
                    <a:pt x="56" y="217"/>
                  </a:lnTo>
                  <a:cubicBezTo>
                    <a:pt x="75" y="229"/>
                    <a:pt x="100" y="238"/>
                    <a:pt x="124" y="238"/>
                  </a:cubicBezTo>
                  <a:cubicBezTo>
                    <a:pt x="144" y="238"/>
                    <a:pt x="164" y="232"/>
                    <a:pt x="180" y="217"/>
                  </a:cubicBezTo>
                  <a:cubicBezTo>
                    <a:pt x="224" y="195"/>
                    <a:pt x="247" y="150"/>
                    <a:pt x="235" y="105"/>
                  </a:cubicBezTo>
                  <a:cubicBezTo>
                    <a:pt x="235" y="83"/>
                    <a:pt x="235" y="71"/>
                    <a:pt x="224" y="61"/>
                  </a:cubicBezTo>
                  <a:cubicBezTo>
                    <a:pt x="201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" name="Google Shape;348;p2"/>
            <p:cNvSpPr/>
            <p:nvPr/>
          </p:nvSpPr>
          <p:spPr>
            <a:xfrm>
              <a:off x="2271925" y="92267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14" y="1"/>
                  </a:moveTo>
                  <a:cubicBezTo>
                    <a:pt x="94" y="1"/>
                    <a:pt x="74" y="6"/>
                    <a:pt x="56" y="16"/>
                  </a:cubicBezTo>
                  <a:cubicBezTo>
                    <a:pt x="45" y="28"/>
                    <a:pt x="33" y="38"/>
                    <a:pt x="23" y="38"/>
                  </a:cubicBezTo>
                  <a:lnTo>
                    <a:pt x="23" y="50"/>
                  </a:lnTo>
                  <a:cubicBezTo>
                    <a:pt x="23" y="50"/>
                    <a:pt x="11" y="61"/>
                    <a:pt x="11" y="72"/>
                  </a:cubicBezTo>
                  <a:cubicBezTo>
                    <a:pt x="0" y="95"/>
                    <a:pt x="0" y="128"/>
                    <a:pt x="11" y="162"/>
                  </a:cubicBezTo>
                  <a:cubicBezTo>
                    <a:pt x="11" y="162"/>
                    <a:pt x="11" y="172"/>
                    <a:pt x="23" y="172"/>
                  </a:cubicBezTo>
                  <a:cubicBezTo>
                    <a:pt x="23" y="184"/>
                    <a:pt x="23" y="195"/>
                    <a:pt x="33" y="195"/>
                  </a:cubicBezTo>
                  <a:cubicBezTo>
                    <a:pt x="33" y="195"/>
                    <a:pt x="33" y="206"/>
                    <a:pt x="45" y="206"/>
                  </a:cubicBezTo>
                  <a:cubicBezTo>
                    <a:pt x="45" y="206"/>
                    <a:pt x="56" y="217"/>
                    <a:pt x="67" y="217"/>
                  </a:cubicBezTo>
                  <a:cubicBezTo>
                    <a:pt x="67" y="217"/>
                    <a:pt x="67" y="229"/>
                    <a:pt x="78" y="229"/>
                  </a:cubicBezTo>
                  <a:lnTo>
                    <a:pt x="90" y="229"/>
                  </a:lnTo>
                  <a:cubicBezTo>
                    <a:pt x="100" y="229"/>
                    <a:pt x="100" y="229"/>
                    <a:pt x="112" y="240"/>
                  </a:cubicBezTo>
                  <a:cubicBezTo>
                    <a:pt x="123" y="240"/>
                    <a:pt x="145" y="229"/>
                    <a:pt x="157" y="229"/>
                  </a:cubicBezTo>
                  <a:cubicBezTo>
                    <a:pt x="168" y="229"/>
                    <a:pt x="168" y="217"/>
                    <a:pt x="179" y="217"/>
                  </a:cubicBezTo>
                  <a:cubicBezTo>
                    <a:pt x="235" y="184"/>
                    <a:pt x="257" y="105"/>
                    <a:pt x="224" y="61"/>
                  </a:cubicBezTo>
                  <a:cubicBezTo>
                    <a:pt x="201" y="23"/>
                    <a:pt x="157" y="1"/>
                    <a:pt x="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" name="Google Shape;349;p2"/>
            <p:cNvSpPr/>
            <p:nvPr/>
          </p:nvSpPr>
          <p:spPr>
            <a:xfrm>
              <a:off x="2258525" y="930675"/>
              <a:ext cx="6150" cy="5875"/>
            </a:xfrm>
            <a:custGeom>
              <a:rect b="b" l="l" r="r" t="t"/>
              <a:pathLst>
                <a:path extrusionOk="0" h="235" w="246">
                  <a:moveTo>
                    <a:pt x="131" y="0"/>
                  </a:moveTo>
                  <a:cubicBezTo>
                    <a:pt x="108" y="0"/>
                    <a:pt x="86" y="6"/>
                    <a:pt x="67" y="21"/>
                  </a:cubicBezTo>
                  <a:cubicBezTo>
                    <a:pt x="22" y="43"/>
                    <a:pt x="0" y="88"/>
                    <a:pt x="11" y="132"/>
                  </a:cubicBezTo>
                  <a:cubicBezTo>
                    <a:pt x="11" y="155"/>
                    <a:pt x="22" y="165"/>
                    <a:pt x="33" y="177"/>
                  </a:cubicBezTo>
                  <a:cubicBezTo>
                    <a:pt x="45" y="199"/>
                    <a:pt x="55" y="210"/>
                    <a:pt x="78" y="222"/>
                  </a:cubicBezTo>
                  <a:cubicBezTo>
                    <a:pt x="92" y="231"/>
                    <a:pt x="108" y="234"/>
                    <a:pt x="125" y="234"/>
                  </a:cubicBezTo>
                  <a:cubicBezTo>
                    <a:pt x="147" y="234"/>
                    <a:pt x="170" y="228"/>
                    <a:pt x="190" y="222"/>
                  </a:cubicBezTo>
                  <a:lnTo>
                    <a:pt x="212" y="199"/>
                  </a:lnTo>
                  <a:cubicBezTo>
                    <a:pt x="224" y="188"/>
                    <a:pt x="234" y="165"/>
                    <a:pt x="246" y="143"/>
                  </a:cubicBezTo>
                  <a:lnTo>
                    <a:pt x="246" y="121"/>
                  </a:lnTo>
                  <a:cubicBezTo>
                    <a:pt x="246" y="98"/>
                    <a:pt x="246" y="76"/>
                    <a:pt x="224" y="54"/>
                  </a:cubicBezTo>
                  <a:cubicBezTo>
                    <a:pt x="224" y="54"/>
                    <a:pt x="224" y="43"/>
                    <a:pt x="212" y="31"/>
                  </a:cubicBezTo>
                  <a:cubicBezTo>
                    <a:pt x="193" y="12"/>
                    <a:pt x="162" y="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" name="Google Shape;350;p2"/>
            <p:cNvSpPr/>
            <p:nvPr/>
          </p:nvSpPr>
          <p:spPr>
            <a:xfrm>
              <a:off x="2245375" y="93862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1" y="1"/>
                  </a:moveTo>
                  <a:cubicBezTo>
                    <a:pt x="108" y="1"/>
                    <a:pt x="86" y="6"/>
                    <a:pt x="67" y="15"/>
                  </a:cubicBezTo>
                  <a:cubicBezTo>
                    <a:pt x="23" y="48"/>
                    <a:pt x="0" y="93"/>
                    <a:pt x="12" y="138"/>
                  </a:cubicBezTo>
                  <a:cubicBezTo>
                    <a:pt x="12" y="138"/>
                    <a:pt x="12" y="149"/>
                    <a:pt x="23" y="160"/>
                  </a:cubicBezTo>
                  <a:cubicBezTo>
                    <a:pt x="23" y="160"/>
                    <a:pt x="23" y="172"/>
                    <a:pt x="34" y="183"/>
                  </a:cubicBezTo>
                  <a:cubicBezTo>
                    <a:pt x="55" y="218"/>
                    <a:pt x="89" y="235"/>
                    <a:pt x="125" y="235"/>
                  </a:cubicBezTo>
                  <a:cubicBezTo>
                    <a:pt x="147" y="235"/>
                    <a:pt x="170" y="229"/>
                    <a:pt x="191" y="217"/>
                  </a:cubicBezTo>
                  <a:cubicBezTo>
                    <a:pt x="213" y="205"/>
                    <a:pt x="224" y="183"/>
                    <a:pt x="236" y="172"/>
                  </a:cubicBezTo>
                  <a:cubicBezTo>
                    <a:pt x="246" y="149"/>
                    <a:pt x="246" y="138"/>
                    <a:pt x="246" y="127"/>
                  </a:cubicBezTo>
                  <a:cubicBezTo>
                    <a:pt x="246" y="105"/>
                    <a:pt x="246" y="82"/>
                    <a:pt x="224" y="60"/>
                  </a:cubicBezTo>
                  <a:cubicBezTo>
                    <a:pt x="224" y="48"/>
                    <a:pt x="224" y="48"/>
                    <a:pt x="213" y="38"/>
                  </a:cubicBezTo>
                  <a:cubicBezTo>
                    <a:pt x="193" y="12"/>
                    <a:pt x="162" y="1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" name="Google Shape;351;p2"/>
            <p:cNvSpPr/>
            <p:nvPr/>
          </p:nvSpPr>
          <p:spPr>
            <a:xfrm>
              <a:off x="2231975" y="9465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3" y="1"/>
                  </a:moveTo>
                  <a:cubicBezTo>
                    <a:pt x="112" y="12"/>
                    <a:pt x="89" y="12"/>
                    <a:pt x="79" y="23"/>
                  </a:cubicBezTo>
                  <a:cubicBezTo>
                    <a:pt x="22" y="57"/>
                    <a:pt x="0" y="124"/>
                    <a:pt x="34" y="179"/>
                  </a:cubicBezTo>
                  <a:lnTo>
                    <a:pt x="45" y="179"/>
                  </a:lnTo>
                  <a:cubicBezTo>
                    <a:pt x="56" y="202"/>
                    <a:pt x="67" y="224"/>
                    <a:pt x="89" y="224"/>
                  </a:cubicBezTo>
                  <a:cubicBezTo>
                    <a:pt x="101" y="236"/>
                    <a:pt x="123" y="236"/>
                    <a:pt x="134" y="236"/>
                  </a:cubicBezTo>
                  <a:cubicBezTo>
                    <a:pt x="157" y="236"/>
                    <a:pt x="179" y="236"/>
                    <a:pt x="201" y="224"/>
                  </a:cubicBezTo>
                  <a:cubicBezTo>
                    <a:pt x="258" y="191"/>
                    <a:pt x="268" y="112"/>
                    <a:pt x="235" y="57"/>
                  </a:cubicBezTo>
                  <a:cubicBezTo>
                    <a:pt x="235" y="57"/>
                    <a:pt x="235" y="45"/>
                    <a:pt x="224" y="45"/>
                  </a:cubicBezTo>
                  <a:lnTo>
                    <a:pt x="190" y="12"/>
                  </a:lnTo>
                  <a:cubicBezTo>
                    <a:pt x="168" y="1"/>
                    <a:pt x="146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" name="Google Shape;352;p2"/>
            <p:cNvSpPr/>
            <p:nvPr/>
          </p:nvSpPr>
          <p:spPr>
            <a:xfrm>
              <a:off x="2268575" y="947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69" y="230"/>
                    <a:pt x="190" y="217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68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" name="Google Shape;353;p2"/>
            <p:cNvSpPr/>
            <p:nvPr/>
          </p:nvSpPr>
          <p:spPr>
            <a:xfrm>
              <a:off x="2255425" y="955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2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" name="Google Shape;354;p2"/>
            <p:cNvSpPr/>
            <p:nvPr/>
          </p:nvSpPr>
          <p:spPr>
            <a:xfrm>
              <a:off x="2242300" y="9631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6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0" y="218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" name="Google Shape;355;p2"/>
            <p:cNvSpPr/>
            <p:nvPr/>
          </p:nvSpPr>
          <p:spPr>
            <a:xfrm>
              <a:off x="2229450" y="971275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15" y="1"/>
                  </a:moveTo>
                  <a:cubicBezTo>
                    <a:pt x="94" y="1"/>
                    <a:pt x="74" y="6"/>
                    <a:pt x="56" y="16"/>
                  </a:cubicBezTo>
                  <a:lnTo>
                    <a:pt x="34" y="39"/>
                  </a:lnTo>
                  <a:lnTo>
                    <a:pt x="23" y="50"/>
                  </a:lnTo>
                  <a:cubicBezTo>
                    <a:pt x="23" y="61"/>
                    <a:pt x="12" y="61"/>
                    <a:pt x="12" y="73"/>
                  </a:cubicBezTo>
                  <a:cubicBezTo>
                    <a:pt x="12" y="83"/>
                    <a:pt x="1" y="95"/>
                    <a:pt x="1" y="117"/>
                  </a:cubicBezTo>
                  <a:lnTo>
                    <a:pt x="1" y="140"/>
                  </a:lnTo>
                  <a:cubicBezTo>
                    <a:pt x="1" y="140"/>
                    <a:pt x="12" y="150"/>
                    <a:pt x="12" y="162"/>
                  </a:cubicBezTo>
                  <a:cubicBezTo>
                    <a:pt x="12" y="162"/>
                    <a:pt x="12" y="173"/>
                    <a:pt x="23" y="184"/>
                  </a:cubicBezTo>
                  <a:cubicBezTo>
                    <a:pt x="45" y="214"/>
                    <a:pt x="82" y="234"/>
                    <a:pt x="121" y="234"/>
                  </a:cubicBezTo>
                  <a:cubicBezTo>
                    <a:pt x="141" y="234"/>
                    <a:pt x="161" y="229"/>
                    <a:pt x="180" y="217"/>
                  </a:cubicBezTo>
                  <a:cubicBezTo>
                    <a:pt x="235" y="184"/>
                    <a:pt x="258" y="117"/>
                    <a:pt x="224" y="61"/>
                  </a:cubicBezTo>
                  <a:cubicBezTo>
                    <a:pt x="201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" name="Google Shape;356;p2"/>
            <p:cNvSpPr/>
            <p:nvPr/>
          </p:nvSpPr>
          <p:spPr>
            <a:xfrm>
              <a:off x="2280575" y="967025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33" y="0"/>
                  </a:moveTo>
                  <a:cubicBezTo>
                    <a:pt x="111" y="0"/>
                    <a:pt x="88" y="6"/>
                    <a:pt x="67" y="19"/>
                  </a:cubicBezTo>
                  <a:cubicBezTo>
                    <a:pt x="12" y="52"/>
                    <a:pt x="0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6" y="176"/>
                    <a:pt x="258" y="109"/>
                    <a:pt x="224" y="52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" name="Google Shape;357;p2"/>
            <p:cNvSpPr/>
            <p:nvPr/>
          </p:nvSpPr>
          <p:spPr>
            <a:xfrm>
              <a:off x="2267450" y="974900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23" y="1"/>
                  </a:moveTo>
                  <a:cubicBezTo>
                    <a:pt x="105" y="1"/>
                    <a:pt x="85" y="6"/>
                    <a:pt x="68" y="17"/>
                  </a:cubicBezTo>
                  <a:cubicBezTo>
                    <a:pt x="11" y="50"/>
                    <a:pt x="1" y="129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69" y="231"/>
                    <a:pt x="190" y="218"/>
                  </a:cubicBezTo>
                  <a:cubicBezTo>
                    <a:pt x="246" y="184"/>
                    <a:pt x="257" y="117"/>
                    <a:pt x="224" y="62"/>
                  </a:cubicBezTo>
                  <a:cubicBezTo>
                    <a:pt x="201" y="24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" name="Google Shape;358;p2"/>
            <p:cNvSpPr/>
            <p:nvPr/>
          </p:nvSpPr>
          <p:spPr>
            <a:xfrm>
              <a:off x="2254300" y="98292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33" y="1"/>
                  </a:moveTo>
                  <a:cubicBezTo>
                    <a:pt x="112" y="1"/>
                    <a:pt x="89" y="7"/>
                    <a:pt x="68" y="20"/>
                  </a:cubicBezTo>
                  <a:cubicBezTo>
                    <a:pt x="13" y="54"/>
                    <a:pt x="1" y="121"/>
                    <a:pt x="35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4" y="237"/>
                    <a:pt x="173" y="232"/>
                    <a:pt x="191" y="221"/>
                  </a:cubicBezTo>
                  <a:cubicBezTo>
                    <a:pt x="247" y="188"/>
                    <a:pt x="258" y="109"/>
                    <a:pt x="224" y="54"/>
                  </a:cubicBezTo>
                  <a:cubicBezTo>
                    <a:pt x="204" y="18"/>
                    <a:pt x="170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" name="Google Shape;359;p2"/>
            <p:cNvSpPr/>
            <p:nvPr/>
          </p:nvSpPr>
          <p:spPr>
            <a:xfrm>
              <a:off x="2293975" y="958925"/>
              <a:ext cx="6475" cy="5800"/>
            </a:xfrm>
            <a:custGeom>
              <a:rect b="b" l="l" r="r" t="t"/>
              <a:pathLst>
                <a:path extrusionOk="0" h="232" w="259">
                  <a:moveTo>
                    <a:pt x="125" y="0"/>
                  </a:moveTo>
                  <a:cubicBezTo>
                    <a:pt x="102" y="0"/>
                    <a:pt x="78" y="6"/>
                    <a:pt x="57" y="19"/>
                  </a:cubicBezTo>
                  <a:lnTo>
                    <a:pt x="23" y="53"/>
                  </a:lnTo>
                  <a:cubicBezTo>
                    <a:pt x="12" y="63"/>
                    <a:pt x="12" y="75"/>
                    <a:pt x="12" y="86"/>
                  </a:cubicBezTo>
                  <a:lnTo>
                    <a:pt x="1" y="86"/>
                  </a:lnTo>
                  <a:cubicBezTo>
                    <a:pt x="1" y="120"/>
                    <a:pt x="1" y="153"/>
                    <a:pt x="23" y="175"/>
                  </a:cubicBezTo>
                  <a:cubicBezTo>
                    <a:pt x="23" y="187"/>
                    <a:pt x="23" y="197"/>
                    <a:pt x="35" y="197"/>
                  </a:cubicBezTo>
                  <a:cubicBezTo>
                    <a:pt x="35" y="209"/>
                    <a:pt x="45" y="209"/>
                    <a:pt x="45" y="209"/>
                  </a:cubicBezTo>
                  <a:lnTo>
                    <a:pt x="57" y="209"/>
                  </a:lnTo>
                  <a:cubicBezTo>
                    <a:pt x="68" y="220"/>
                    <a:pt x="79" y="231"/>
                    <a:pt x="90" y="231"/>
                  </a:cubicBezTo>
                  <a:lnTo>
                    <a:pt x="135" y="231"/>
                  </a:lnTo>
                  <a:cubicBezTo>
                    <a:pt x="146" y="231"/>
                    <a:pt x="169" y="231"/>
                    <a:pt x="179" y="220"/>
                  </a:cubicBezTo>
                  <a:cubicBezTo>
                    <a:pt x="236" y="187"/>
                    <a:pt x="258" y="108"/>
                    <a:pt x="224" y="53"/>
                  </a:cubicBezTo>
                  <a:cubicBezTo>
                    <a:pt x="203" y="17"/>
                    <a:pt x="165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" name="Google Shape;360;p2"/>
            <p:cNvSpPr/>
            <p:nvPr/>
          </p:nvSpPr>
          <p:spPr>
            <a:xfrm>
              <a:off x="2303775" y="975200"/>
              <a:ext cx="6425" cy="5900"/>
            </a:xfrm>
            <a:custGeom>
              <a:rect b="b" l="l" r="r" t="t"/>
              <a:pathLst>
                <a:path extrusionOk="0" h="236" w="257">
                  <a:moveTo>
                    <a:pt x="122" y="0"/>
                  </a:moveTo>
                  <a:cubicBezTo>
                    <a:pt x="104" y="0"/>
                    <a:pt x="85" y="5"/>
                    <a:pt x="67" y="16"/>
                  </a:cubicBezTo>
                  <a:lnTo>
                    <a:pt x="56" y="16"/>
                  </a:lnTo>
                  <a:cubicBezTo>
                    <a:pt x="56" y="27"/>
                    <a:pt x="45" y="27"/>
                    <a:pt x="45" y="27"/>
                  </a:cubicBezTo>
                  <a:cubicBezTo>
                    <a:pt x="45" y="38"/>
                    <a:pt x="33" y="38"/>
                    <a:pt x="33" y="38"/>
                  </a:cubicBezTo>
                  <a:cubicBezTo>
                    <a:pt x="33" y="38"/>
                    <a:pt x="33" y="50"/>
                    <a:pt x="23" y="50"/>
                  </a:cubicBezTo>
                  <a:lnTo>
                    <a:pt x="23" y="72"/>
                  </a:lnTo>
                  <a:lnTo>
                    <a:pt x="11" y="72"/>
                  </a:lnTo>
                  <a:lnTo>
                    <a:pt x="11" y="94"/>
                  </a:lnTo>
                  <a:cubicBezTo>
                    <a:pt x="0" y="117"/>
                    <a:pt x="0" y="150"/>
                    <a:pt x="23" y="184"/>
                  </a:cubicBezTo>
                  <a:lnTo>
                    <a:pt x="33" y="195"/>
                  </a:lnTo>
                  <a:lnTo>
                    <a:pt x="56" y="217"/>
                  </a:lnTo>
                  <a:cubicBezTo>
                    <a:pt x="56" y="217"/>
                    <a:pt x="67" y="217"/>
                    <a:pt x="78" y="228"/>
                  </a:cubicBezTo>
                  <a:lnTo>
                    <a:pt x="90" y="228"/>
                  </a:lnTo>
                  <a:cubicBezTo>
                    <a:pt x="103" y="233"/>
                    <a:pt x="117" y="235"/>
                    <a:pt x="130" y="235"/>
                  </a:cubicBezTo>
                  <a:cubicBezTo>
                    <a:pt x="148" y="235"/>
                    <a:pt x="166" y="230"/>
                    <a:pt x="179" y="217"/>
                  </a:cubicBezTo>
                  <a:cubicBezTo>
                    <a:pt x="234" y="184"/>
                    <a:pt x="257" y="117"/>
                    <a:pt x="224" y="60"/>
                  </a:cubicBezTo>
                  <a:cubicBezTo>
                    <a:pt x="201" y="23"/>
                    <a:pt x="162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" name="Google Shape;361;p2"/>
            <p:cNvSpPr/>
            <p:nvPr/>
          </p:nvSpPr>
          <p:spPr>
            <a:xfrm>
              <a:off x="2290350" y="9832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23" y="52"/>
                    <a:pt x="1" y="119"/>
                    <a:pt x="34" y="176"/>
                  </a:cubicBezTo>
                  <a:cubicBezTo>
                    <a:pt x="57" y="213"/>
                    <a:pt x="96" y="236"/>
                    <a:pt x="135" y="236"/>
                  </a:cubicBezTo>
                  <a:cubicBezTo>
                    <a:pt x="154" y="236"/>
                    <a:pt x="173" y="231"/>
                    <a:pt x="190" y="220"/>
                  </a:cubicBezTo>
                  <a:cubicBezTo>
                    <a:pt x="247" y="186"/>
                    <a:pt x="269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" name="Google Shape;362;p2"/>
            <p:cNvSpPr/>
            <p:nvPr/>
          </p:nvSpPr>
          <p:spPr>
            <a:xfrm>
              <a:off x="2264100" y="999200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28" y="1"/>
                  </a:moveTo>
                  <a:cubicBezTo>
                    <a:pt x="107" y="1"/>
                    <a:pt x="86" y="6"/>
                    <a:pt x="68" y="17"/>
                  </a:cubicBezTo>
                  <a:cubicBezTo>
                    <a:pt x="23" y="51"/>
                    <a:pt x="1" y="118"/>
                    <a:pt x="34" y="173"/>
                  </a:cubicBezTo>
                  <a:cubicBezTo>
                    <a:pt x="57" y="211"/>
                    <a:pt x="95" y="234"/>
                    <a:pt x="134" y="234"/>
                  </a:cubicBezTo>
                  <a:cubicBezTo>
                    <a:pt x="153" y="234"/>
                    <a:pt x="172" y="229"/>
                    <a:pt x="190" y="218"/>
                  </a:cubicBezTo>
                  <a:cubicBezTo>
                    <a:pt x="212" y="207"/>
                    <a:pt x="224" y="195"/>
                    <a:pt x="224" y="185"/>
                  </a:cubicBezTo>
                  <a:cubicBezTo>
                    <a:pt x="235" y="173"/>
                    <a:pt x="235" y="173"/>
                    <a:pt x="235" y="162"/>
                  </a:cubicBezTo>
                  <a:cubicBezTo>
                    <a:pt x="246" y="140"/>
                    <a:pt x="257" y="118"/>
                    <a:pt x="246" y="95"/>
                  </a:cubicBezTo>
                  <a:cubicBezTo>
                    <a:pt x="246" y="84"/>
                    <a:pt x="246" y="73"/>
                    <a:pt x="235" y="51"/>
                  </a:cubicBezTo>
                  <a:cubicBezTo>
                    <a:pt x="213" y="21"/>
                    <a:pt x="170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" name="Google Shape;363;p2"/>
            <p:cNvSpPr/>
            <p:nvPr/>
          </p:nvSpPr>
          <p:spPr>
            <a:xfrm>
              <a:off x="2300425" y="999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5"/>
                    <a:pt x="78" y="16"/>
                  </a:cubicBezTo>
                  <a:cubicBezTo>
                    <a:pt x="22" y="50"/>
                    <a:pt x="0" y="128"/>
                    <a:pt x="33" y="184"/>
                  </a:cubicBezTo>
                  <a:cubicBezTo>
                    <a:pt x="54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7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3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" name="Google Shape;364;p2"/>
            <p:cNvSpPr/>
            <p:nvPr/>
          </p:nvSpPr>
          <p:spPr>
            <a:xfrm>
              <a:off x="2287275" y="10078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7" y="0"/>
                  </a:moveTo>
                  <a:cubicBezTo>
                    <a:pt x="118" y="0"/>
                    <a:pt x="98" y="5"/>
                    <a:pt x="79" y="17"/>
                  </a:cubicBezTo>
                  <a:cubicBezTo>
                    <a:pt x="23" y="50"/>
                    <a:pt x="0" y="117"/>
                    <a:pt x="34" y="173"/>
                  </a:cubicBezTo>
                  <a:cubicBezTo>
                    <a:pt x="57" y="211"/>
                    <a:pt x="101" y="233"/>
                    <a:pt x="144" y="233"/>
                  </a:cubicBezTo>
                  <a:cubicBezTo>
                    <a:pt x="164" y="233"/>
                    <a:pt x="184" y="228"/>
                    <a:pt x="202" y="218"/>
                  </a:cubicBezTo>
                  <a:cubicBezTo>
                    <a:pt x="258" y="184"/>
                    <a:pt x="269" y="106"/>
                    <a:pt x="236" y="50"/>
                  </a:cubicBezTo>
                  <a:cubicBezTo>
                    <a:pt x="213" y="20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" name="Google Shape;365;p2"/>
            <p:cNvSpPr/>
            <p:nvPr/>
          </p:nvSpPr>
          <p:spPr>
            <a:xfrm>
              <a:off x="2274150" y="10159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0"/>
                  </a:cubicBezTo>
                  <a:cubicBezTo>
                    <a:pt x="257" y="176"/>
                    <a:pt x="269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" name="Google Shape;366;p2"/>
            <p:cNvSpPr/>
            <p:nvPr/>
          </p:nvSpPr>
          <p:spPr>
            <a:xfrm>
              <a:off x="2261300" y="1023800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23" y="1"/>
                  </a:moveTo>
                  <a:cubicBezTo>
                    <a:pt x="104" y="1"/>
                    <a:pt x="85" y="5"/>
                    <a:pt x="68" y="16"/>
                  </a:cubicBezTo>
                  <a:cubicBezTo>
                    <a:pt x="45" y="28"/>
                    <a:pt x="45" y="38"/>
                    <a:pt x="34" y="50"/>
                  </a:cubicBezTo>
                  <a:cubicBezTo>
                    <a:pt x="23" y="50"/>
                    <a:pt x="23" y="50"/>
                    <a:pt x="23" y="61"/>
                  </a:cubicBezTo>
                  <a:cubicBezTo>
                    <a:pt x="23" y="61"/>
                    <a:pt x="11" y="72"/>
                    <a:pt x="11" y="83"/>
                  </a:cubicBezTo>
                  <a:lnTo>
                    <a:pt x="11" y="95"/>
                  </a:lnTo>
                  <a:cubicBezTo>
                    <a:pt x="1" y="117"/>
                    <a:pt x="11" y="150"/>
                    <a:pt x="23" y="184"/>
                  </a:cubicBezTo>
                  <a:cubicBezTo>
                    <a:pt x="34" y="184"/>
                    <a:pt x="34" y="195"/>
                    <a:pt x="34" y="195"/>
                  </a:cubicBezTo>
                  <a:lnTo>
                    <a:pt x="45" y="195"/>
                  </a:lnTo>
                  <a:cubicBezTo>
                    <a:pt x="45" y="206"/>
                    <a:pt x="45" y="206"/>
                    <a:pt x="56" y="217"/>
                  </a:cubicBezTo>
                  <a:cubicBezTo>
                    <a:pt x="68" y="217"/>
                    <a:pt x="68" y="217"/>
                    <a:pt x="79" y="229"/>
                  </a:cubicBezTo>
                  <a:cubicBezTo>
                    <a:pt x="90" y="229"/>
                    <a:pt x="101" y="239"/>
                    <a:pt x="123" y="239"/>
                  </a:cubicBezTo>
                  <a:lnTo>
                    <a:pt x="135" y="239"/>
                  </a:lnTo>
                  <a:cubicBezTo>
                    <a:pt x="146" y="239"/>
                    <a:pt x="146" y="229"/>
                    <a:pt x="146" y="229"/>
                  </a:cubicBezTo>
                  <a:lnTo>
                    <a:pt x="168" y="229"/>
                  </a:lnTo>
                  <a:cubicBezTo>
                    <a:pt x="168" y="229"/>
                    <a:pt x="180" y="229"/>
                    <a:pt x="180" y="217"/>
                  </a:cubicBezTo>
                  <a:lnTo>
                    <a:pt x="190" y="217"/>
                  </a:lnTo>
                  <a:cubicBezTo>
                    <a:pt x="247" y="184"/>
                    <a:pt x="257" y="117"/>
                    <a:pt x="224" y="61"/>
                  </a:cubicBezTo>
                  <a:cubicBezTo>
                    <a:pt x="201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" name="Google Shape;367;p2"/>
            <p:cNvSpPr/>
            <p:nvPr/>
          </p:nvSpPr>
          <p:spPr>
            <a:xfrm>
              <a:off x="2312425" y="10195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2" y="1"/>
                    <a:pt x="88" y="7"/>
                    <a:pt x="67" y="20"/>
                  </a:cubicBezTo>
                  <a:cubicBezTo>
                    <a:pt x="2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8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" name="Google Shape;368;p2"/>
            <p:cNvSpPr/>
            <p:nvPr/>
          </p:nvSpPr>
          <p:spPr>
            <a:xfrm>
              <a:off x="2299300" y="10274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5" y="6"/>
                    <a:pt x="67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8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" name="Google Shape;369;p2"/>
            <p:cNvSpPr/>
            <p:nvPr/>
          </p:nvSpPr>
          <p:spPr>
            <a:xfrm>
              <a:off x="2286150" y="10354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7"/>
                    <a:pt x="269" y="109"/>
                    <a:pt x="236" y="53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" name="Google Shape;370;p2"/>
            <p:cNvSpPr/>
            <p:nvPr/>
          </p:nvSpPr>
          <p:spPr>
            <a:xfrm>
              <a:off x="2273300" y="1043350"/>
              <a:ext cx="6475" cy="6000"/>
            </a:xfrm>
            <a:custGeom>
              <a:rect b="b" l="l" r="r" t="t"/>
              <a:pathLst>
                <a:path extrusionOk="0" h="240" w="259">
                  <a:moveTo>
                    <a:pt x="115" y="1"/>
                  </a:moveTo>
                  <a:cubicBezTo>
                    <a:pt x="95" y="1"/>
                    <a:pt x="75" y="6"/>
                    <a:pt x="57" y="16"/>
                  </a:cubicBezTo>
                  <a:lnTo>
                    <a:pt x="57" y="28"/>
                  </a:lnTo>
                  <a:cubicBezTo>
                    <a:pt x="57" y="28"/>
                    <a:pt x="45" y="28"/>
                    <a:pt x="45" y="38"/>
                  </a:cubicBezTo>
                  <a:lnTo>
                    <a:pt x="35" y="38"/>
                  </a:lnTo>
                  <a:cubicBezTo>
                    <a:pt x="35" y="50"/>
                    <a:pt x="35" y="50"/>
                    <a:pt x="23" y="61"/>
                  </a:cubicBezTo>
                  <a:lnTo>
                    <a:pt x="23" y="72"/>
                  </a:lnTo>
                  <a:cubicBezTo>
                    <a:pt x="12" y="72"/>
                    <a:pt x="12" y="72"/>
                    <a:pt x="12" y="83"/>
                  </a:cubicBezTo>
                  <a:lnTo>
                    <a:pt x="12" y="95"/>
                  </a:lnTo>
                  <a:cubicBezTo>
                    <a:pt x="1" y="128"/>
                    <a:pt x="1" y="150"/>
                    <a:pt x="23" y="184"/>
                  </a:cubicBezTo>
                  <a:lnTo>
                    <a:pt x="35" y="195"/>
                  </a:lnTo>
                  <a:lnTo>
                    <a:pt x="45" y="207"/>
                  </a:lnTo>
                  <a:cubicBezTo>
                    <a:pt x="57" y="217"/>
                    <a:pt x="57" y="217"/>
                    <a:pt x="68" y="217"/>
                  </a:cubicBezTo>
                  <a:cubicBezTo>
                    <a:pt x="68" y="229"/>
                    <a:pt x="79" y="229"/>
                    <a:pt x="90" y="229"/>
                  </a:cubicBezTo>
                  <a:lnTo>
                    <a:pt x="90" y="240"/>
                  </a:lnTo>
                  <a:lnTo>
                    <a:pt x="146" y="240"/>
                  </a:lnTo>
                  <a:cubicBezTo>
                    <a:pt x="146" y="240"/>
                    <a:pt x="157" y="240"/>
                    <a:pt x="157" y="229"/>
                  </a:cubicBezTo>
                  <a:lnTo>
                    <a:pt x="180" y="229"/>
                  </a:lnTo>
                  <a:lnTo>
                    <a:pt x="180" y="217"/>
                  </a:ln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" name="Google Shape;371;p2"/>
            <p:cNvSpPr/>
            <p:nvPr/>
          </p:nvSpPr>
          <p:spPr>
            <a:xfrm>
              <a:off x="2322750" y="1035650"/>
              <a:ext cx="5900" cy="5875"/>
            </a:xfrm>
            <a:custGeom>
              <a:rect b="b" l="l" r="r" t="t"/>
              <a:pathLst>
                <a:path extrusionOk="0" h="235" w="236">
                  <a:moveTo>
                    <a:pt x="101" y="1"/>
                  </a:moveTo>
                  <a:cubicBezTo>
                    <a:pt x="90" y="11"/>
                    <a:pt x="79" y="11"/>
                    <a:pt x="79" y="11"/>
                  </a:cubicBezTo>
                  <a:cubicBezTo>
                    <a:pt x="68" y="11"/>
                    <a:pt x="68" y="11"/>
                    <a:pt x="56" y="23"/>
                  </a:cubicBezTo>
                  <a:lnTo>
                    <a:pt x="23" y="56"/>
                  </a:lnTo>
                  <a:cubicBezTo>
                    <a:pt x="12" y="68"/>
                    <a:pt x="1" y="90"/>
                    <a:pt x="1" y="112"/>
                  </a:cubicBezTo>
                  <a:cubicBezTo>
                    <a:pt x="1" y="135"/>
                    <a:pt x="1" y="157"/>
                    <a:pt x="12" y="179"/>
                  </a:cubicBezTo>
                  <a:cubicBezTo>
                    <a:pt x="34" y="212"/>
                    <a:pt x="56" y="224"/>
                    <a:pt x="90" y="235"/>
                  </a:cubicBezTo>
                  <a:lnTo>
                    <a:pt x="113" y="235"/>
                  </a:lnTo>
                  <a:cubicBezTo>
                    <a:pt x="135" y="235"/>
                    <a:pt x="157" y="235"/>
                    <a:pt x="180" y="224"/>
                  </a:cubicBezTo>
                  <a:cubicBezTo>
                    <a:pt x="213" y="202"/>
                    <a:pt x="235" y="168"/>
                    <a:pt x="235" y="123"/>
                  </a:cubicBezTo>
                  <a:cubicBezTo>
                    <a:pt x="235" y="101"/>
                    <a:pt x="224" y="78"/>
                    <a:pt x="213" y="56"/>
                  </a:cubicBezTo>
                  <a:cubicBezTo>
                    <a:pt x="190" y="23"/>
                    <a:pt x="14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" name="Google Shape;372;p2"/>
            <p:cNvSpPr/>
            <p:nvPr/>
          </p:nvSpPr>
          <p:spPr>
            <a:xfrm>
              <a:off x="2309350" y="104375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5" y="0"/>
                  </a:moveTo>
                  <a:cubicBezTo>
                    <a:pt x="112" y="0"/>
                    <a:pt x="90" y="0"/>
                    <a:pt x="68" y="12"/>
                  </a:cubicBezTo>
                  <a:cubicBezTo>
                    <a:pt x="23" y="45"/>
                    <a:pt x="1" y="90"/>
                    <a:pt x="11" y="134"/>
                  </a:cubicBezTo>
                  <a:cubicBezTo>
                    <a:pt x="11" y="146"/>
                    <a:pt x="23" y="168"/>
                    <a:pt x="23" y="179"/>
                  </a:cubicBezTo>
                  <a:cubicBezTo>
                    <a:pt x="34" y="179"/>
                    <a:pt x="34" y="191"/>
                    <a:pt x="45" y="201"/>
                  </a:cubicBezTo>
                  <a:cubicBezTo>
                    <a:pt x="68" y="224"/>
                    <a:pt x="112" y="235"/>
                    <a:pt x="145" y="235"/>
                  </a:cubicBezTo>
                  <a:cubicBezTo>
                    <a:pt x="157" y="235"/>
                    <a:pt x="179" y="224"/>
                    <a:pt x="190" y="213"/>
                  </a:cubicBezTo>
                  <a:cubicBezTo>
                    <a:pt x="213" y="201"/>
                    <a:pt x="235" y="179"/>
                    <a:pt x="246" y="146"/>
                  </a:cubicBezTo>
                  <a:cubicBezTo>
                    <a:pt x="246" y="112"/>
                    <a:pt x="246" y="79"/>
                    <a:pt x="224" y="56"/>
                  </a:cubicBezTo>
                  <a:cubicBezTo>
                    <a:pt x="202" y="22"/>
                    <a:pt x="168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" name="Google Shape;373;p2"/>
            <p:cNvSpPr/>
            <p:nvPr/>
          </p:nvSpPr>
          <p:spPr>
            <a:xfrm>
              <a:off x="2296500" y="105177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24" y="1"/>
                  </a:moveTo>
                  <a:cubicBezTo>
                    <a:pt x="117" y="1"/>
                    <a:pt x="109" y="2"/>
                    <a:pt x="101" y="4"/>
                  </a:cubicBezTo>
                  <a:cubicBezTo>
                    <a:pt x="78" y="4"/>
                    <a:pt x="68" y="4"/>
                    <a:pt x="56" y="14"/>
                  </a:cubicBezTo>
                  <a:cubicBezTo>
                    <a:pt x="34" y="26"/>
                    <a:pt x="23" y="48"/>
                    <a:pt x="11" y="71"/>
                  </a:cubicBezTo>
                  <a:cubicBezTo>
                    <a:pt x="1" y="93"/>
                    <a:pt x="1" y="126"/>
                    <a:pt x="1" y="160"/>
                  </a:cubicBezTo>
                  <a:cubicBezTo>
                    <a:pt x="11" y="160"/>
                    <a:pt x="11" y="171"/>
                    <a:pt x="11" y="171"/>
                  </a:cubicBezTo>
                  <a:cubicBezTo>
                    <a:pt x="34" y="193"/>
                    <a:pt x="45" y="215"/>
                    <a:pt x="68" y="227"/>
                  </a:cubicBezTo>
                  <a:cubicBezTo>
                    <a:pt x="81" y="231"/>
                    <a:pt x="97" y="234"/>
                    <a:pt x="113" y="234"/>
                  </a:cubicBezTo>
                  <a:cubicBezTo>
                    <a:pt x="136" y="234"/>
                    <a:pt x="159" y="229"/>
                    <a:pt x="179" y="215"/>
                  </a:cubicBezTo>
                  <a:cubicBezTo>
                    <a:pt x="235" y="182"/>
                    <a:pt x="246" y="115"/>
                    <a:pt x="213" y="59"/>
                  </a:cubicBezTo>
                  <a:cubicBezTo>
                    <a:pt x="194" y="22"/>
                    <a:pt x="161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" name="Google Shape;374;p2"/>
            <p:cNvSpPr/>
            <p:nvPr/>
          </p:nvSpPr>
          <p:spPr>
            <a:xfrm>
              <a:off x="2283375" y="1059750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1" y="1"/>
                  </a:moveTo>
                  <a:cubicBezTo>
                    <a:pt x="100" y="1"/>
                    <a:pt x="77" y="7"/>
                    <a:pt x="56" y="20"/>
                  </a:cubicBezTo>
                  <a:cubicBezTo>
                    <a:pt x="45" y="20"/>
                    <a:pt x="34" y="31"/>
                    <a:pt x="34" y="31"/>
                  </a:cubicBezTo>
                  <a:cubicBezTo>
                    <a:pt x="34" y="42"/>
                    <a:pt x="22" y="42"/>
                    <a:pt x="22" y="42"/>
                  </a:cubicBezTo>
                  <a:cubicBezTo>
                    <a:pt x="22" y="53"/>
                    <a:pt x="22" y="53"/>
                    <a:pt x="12" y="53"/>
                  </a:cubicBezTo>
                  <a:lnTo>
                    <a:pt x="12" y="65"/>
                  </a:lnTo>
                  <a:cubicBezTo>
                    <a:pt x="12" y="75"/>
                    <a:pt x="0" y="75"/>
                    <a:pt x="0" y="87"/>
                  </a:cubicBezTo>
                  <a:lnTo>
                    <a:pt x="0" y="109"/>
                  </a:lnTo>
                  <a:lnTo>
                    <a:pt x="0" y="132"/>
                  </a:lnTo>
                  <a:lnTo>
                    <a:pt x="0" y="154"/>
                  </a:lnTo>
                  <a:cubicBezTo>
                    <a:pt x="12" y="165"/>
                    <a:pt x="12" y="165"/>
                    <a:pt x="12" y="176"/>
                  </a:cubicBezTo>
                  <a:lnTo>
                    <a:pt x="34" y="199"/>
                  </a:lnTo>
                  <a:lnTo>
                    <a:pt x="45" y="209"/>
                  </a:lnTo>
                  <a:cubicBezTo>
                    <a:pt x="56" y="221"/>
                    <a:pt x="56" y="221"/>
                    <a:pt x="67" y="221"/>
                  </a:cubicBezTo>
                  <a:cubicBezTo>
                    <a:pt x="67" y="221"/>
                    <a:pt x="79" y="232"/>
                    <a:pt x="89" y="232"/>
                  </a:cubicBezTo>
                  <a:cubicBezTo>
                    <a:pt x="112" y="232"/>
                    <a:pt x="146" y="232"/>
                    <a:pt x="179" y="221"/>
                  </a:cubicBezTo>
                  <a:cubicBezTo>
                    <a:pt x="213" y="199"/>
                    <a:pt x="235" y="154"/>
                    <a:pt x="235" y="120"/>
                  </a:cubicBezTo>
                  <a:cubicBezTo>
                    <a:pt x="235" y="98"/>
                    <a:pt x="224" y="75"/>
                    <a:pt x="213" y="53"/>
                  </a:cubicBezTo>
                  <a:cubicBezTo>
                    <a:pt x="192" y="18"/>
                    <a:pt x="157" y="1"/>
                    <a:pt x="1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" name="Google Shape;375;p2"/>
            <p:cNvSpPr/>
            <p:nvPr/>
          </p:nvSpPr>
          <p:spPr>
            <a:xfrm>
              <a:off x="2319400" y="1060375"/>
              <a:ext cx="4500" cy="5175"/>
            </a:xfrm>
            <a:custGeom>
              <a:rect b="b" l="l" r="r" t="t"/>
              <a:pathLst>
                <a:path extrusionOk="0" h="207" w="180">
                  <a:moveTo>
                    <a:pt x="123" y="0"/>
                  </a:moveTo>
                  <a:cubicBezTo>
                    <a:pt x="104" y="0"/>
                    <a:pt x="84" y="6"/>
                    <a:pt x="68" y="17"/>
                  </a:cubicBezTo>
                  <a:cubicBezTo>
                    <a:pt x="12" y="50"/>
                    <a:pt x="1" y="129"/>
                    <a:pt x="34" y="184"/>
                  </a:cubicBezTo>
                  <a:cubicBezTo>
                    <a:pt x="34" y="196"/>
                    <a:pt x="46" y="196"/>
                    <a:pt x="56" y="207"/>
                  </a:cubicBezTo>
                  <a:cubicBezTo>
                    <a:pt x="101" y="140"/>
                    <a:pt x="146" y="84"/>
                    <a:pt x="180" y="17"/>
                  </a:cubicBezTo>
                  <a:cubicBezTo>
                    <a:pt x="163" y="6"/>
                    <a:pt x="143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" name="Google Shape;376;p2"/>
            <p:cNvSpPr/>
            <p:nvPr/>
          </p:nvSpPr>
          <p:spPr>
            <a:xfrm>
              <a:off x="2306275" y="10684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8" y="6"/>
                    <a:pt x="67" y="19"/>
                  </a:cubicBezTo>
                  <a:cubicBezTo>
                    <a:pt x="12" y="53"/>
                    <a:pt x="0" y="120"/>
                    <a:pt x="34" y="175"/>
                  </a:cubicBezTo>
                  <a:cubicBezTo>
                    <a:pt x="57" y="213"/>
                    <a:pt x="95" y="236"/>
                    <a:pt x="134" y="236"/>
                  </a:cubicBezTo>
                  <a:cubicBezTo>
                    <a:pt x="153" y="236"/>
                    <a:pt x="173" y="231"/>
                    <a:pt x="191" y="220"/>
                  </a:cubicBezTo>
                  <a:cubicBezTo>
                    <a:pt x="246" y="187"/>
                    <a:pt x="268" y="108"/>
                    <a:pt x="235" y="53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" name="Google Shape;377;p2"/>
            <p:cNvSpPr/>
            <p:nvPr/>
          </p:nvSpPr>
          <p:spPr>
            <a:xfrm>
              <a:off x="2293425" y="1076325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14" y="0"/>
                  </a:moveTo>
                  <a:cubicBezTo>
                    <a:pt x="94" y="0"/>
                    <a:pt x="74" y="5"/>
                    <a:pt x="57" y="16"/>
                  </a:cubicBezTo>
                  <a:lnTo>
                    <a:pt x="34" y="38"/>
                  </a:lnTo>
                  <a:cubicBezTo>
                    <a:pt x="34" y="38"/>
                    <a:pt x="34" y="50"/>
                    <a:pt x="23" y="50"/>
                  </a:cubicBezTo>
                  <a:lnTo>
                    <a:pt x="23" y="60"/>
                  </a:lnTo>
                  <a:cubicBezTo>
                    <a:pt x="12" y="60"/>
                    <a:pt x="12" y="72"/>
                    <a:pt x="12" y="72"/>
                  </a:cubicBezTo>
                  <a:lnTo>
                    <a:pt x="12" y="83"/>
                  </a:lnTo>
                  <a:cubicBezTo>
                    <a:pt x="12" y="94"/>
                    <a:pt x="0" y="94"/>
                    <a:pt x="0" y="94"/>
                  </a:cubicBezTo>
                  <a:lnTo>
                    <a:pt x="0" y="117"/>
                  </a:lnTo>
                  <a:lnTo>
                    <a:pt x="0" y="139"/>
                  </a:lnTo>
                  <a:cubicBezTo>
                    <a:pt x="0" y="150"/>
                    <a:pt x="12" y="172"/>
                    <a:pt x="23" y="184"/>
                  </a:cubicBezTo>
                  <a:lnTo>
                    <a:pt x="23" y="194"/>
                  </a:lnTo>
                  <a:cubicBezTo>
                    <a:pt x="34" y="194"/>
                    <a:pt x="34" y="206"/>
                    <a:pt x="45" y="206"/>
                  </a:cubicBezTo>
                  <a:cubicBezTo>
                    <a:pt x="45" y="217"/>
                    <a:pt x="57" y="217"/>
                    <a:pt x="57" y="217"/>
                  </a:cubicBezTo>
                  <a:cubicBezTo>
                    <a:pt x="67" y="228"/>
                    <a:pt x="79" y="228"/>
                    <a:pt x="79" y="228"/>
                  </a:cubicBezTo>
                  <a:lnTo>
                    <a:pt x="90" y="228"/>
                  </a:lnTo>
                  <a:lnTo>
                    <a:pt x="101" y="239"/>
                  </a:lnTo>
                  <a:lnTo>
                    <a:pt x="134" y="239"/>
                  </a:lnTo>
                  <a:lnTo>
                    <a:pt x="146" y="228"/>
                  </a:lnTo>
                  <a:lnTo>
                    <a:pt x="157" y="228"/>
                  </a:lnTo>
                  <a:cubicBezTo>
                    <a:pt x="168" y="228"/>
                    <a:pt x="168" y="228"/>
                    <a:pt x="179" y="217"/>
                  </a:cubicBezTo>
                  <a:cubicBezTo>
                    <a:pt x="235" y="184"/>
                    <a:pt x="258" y="117"/>
                    <a:pt x="224" y="60"/>
                  </a:cubicBezTo>
                  <a:cubicBezTo>
                    <a:pt x="201" y="23"/>
                    <a:pt x="158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" name="Google Shape;378;p2"/>
            <p:cNvSpPr/>
            <p:nvPr/>
          </p:nvSpPr>
          <p:spPr>
            <a:xfrm>
              <a:off x="2199000" y="7737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3" y="1"/>
                  </a:moveTo>
                  <a:cubicBezTo>
                    <a:pt x="111" y="1"/>
                    <a:pt x="89" y="7"/>
                    <a:pt x="68" y="20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2"/>
                    <a:pt x="191" y="221"/>
                  </a:cubicBezTo>
                  <a:cubicBezTo>
                    <a:pt x="246" y="187"/>
                    <a:pt x="269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" name="Google Shape;379;p2"/>
            <p:cNvSpPr/>
            <p:nvPr/>
          </p:nvSpPr>
          <p:spPr>
            <a:xfrm>
              <a:off x="2238100" y="782000"/>
              <a:ext cx="2550" cy="1150"/>
            </a:xfrm>
            <a:custGeom>
              <a:rect b="b" l="l" r="r" t="t"/>
              <a:pathLst>
                <a:path extrusionOk="0" h="46" w="102">
                  <a:moveTo>
                    <a:pt x="1" y="1"/>
                  </a:moveTo>
                  <a:lnTo>
                    <a:pt x="1" y="1"/>
                  </a:lnTo>
                  <a:cubicBezTo>
                    <a:pt x="23" y="34"/>
                    <a:pt x="57" y="45"/>
                    <a:pt x="102" y="45"/>
                  </a:cubicBezTo>
                  <a:cubicBezTo>
                    <a:pt x="68" y="34"/>
                    <a:pt x="35" y="2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" name="Google Shape;380;p2"/>
            <p:cNvSpPr/>
            <p:nvPr/>
          </p:nvSpPr>
          <p:spPr>
            <a:xfrm>
              <a:off x="2223875" y="7852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50"/>
                    <a:pt x="0" y="127"/>
                    <a:pt x="34" y="184"/>
                  </a:cubicBezTo>
                  <a:cubicBezTo>
                    <a:pt x="55" y="218"/>
                    <a:pt x="93" y="236"/>
                    <a:pt x="133" y="236"/>
                  </a:cubicBezTo>
                  <a:cubicBezTo>
                    <a:pt x="156" y="236"/>
                    <a:pt x="180" y="229"/>
                    <a:pt x="202" y="217"/>
                  </a:cubicBezTo>
                  <a:cubicBezTo>
                    <a:pt x="257" y="184"/>
                    <a:pt x="269" y="117"/>
                    <a:pt x="235" y="60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" name="Google Shape;381;p2"/>
            <p:cNvSpPr/>
            <p:nvPr/>
          </p:nvSpPr>
          <p:spPr>
            <a:xfrm>
              <a:off x="2210725" y="793350"/>
              <a:ext cx="6750" cy="5825"/>
            </a:xfrm>
            <a:custGeom>
              <a:rect b="b" l="l" r="r" t="t"/>
              <a:pathLst>
                <a:path extrusionOk="0" h="233" w="270">
                  <a:moveTo>
                    <a:pt x="135" y="0"/>
                  </a:moveTo>
                  <a:cubicBezTo>
                    <a:pt x="116" y="0"/>
                    <a:pt x="97" y="5"/>
                    <a:pt x="80" y="16"/>
                  </a:cubicBezTo>
                  <a:cubicBezTo>
                    <a:pt x="23" y="49"/>
                    <a:pt x="1" y="116"/>
                    <a:pt x="35" y="172"/>
                  </a:cubicBezTo>
                  <a:cubicBezTo>
                    <a:pt x="57" y="210"/>
                    <a:pt x="101" y="233"/>
                    <a:pt x="144" y="233"/>
                  </a:cubicBezTo>
                  <a:cubicBezTo>
                    <a:pt x="164" y="233"/>
                    <a:pt x="184" y="228"/>
                    <a:pt x="202" y="217"/>
                  </a:cubicBezTo>
                  <a:cubicBezTo>
                    <a:pt x="258" y="183"/>
                    <a:pt x="269" y="105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" name="Google Shape;382;p2"/>
            <p:cNvSpPr/>
            <p:nvPr/>
          </p:nvSpPr>
          <p:spPr>
            <a:xfrm>
              <a:off x="2279175" y="84612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15" y="1"/>
                  </a:moveTo>
                  <a:cubicBezTo>
                    <a:pt x="99" y="1"/>
                    <a:pt x="84" y="9"/>
                    <a:pt x="68" y="16"/>
                  </a:cubicBezTo>
                  <a:cubicBezTo>
                    <a:pt x="46" y="28"/>
                    <a:pt x="23" y="50"/>
                    <a:pt x="23" y="73"/>
                  </a:cubicBezTo>
                  <a:cubicBezTo>
                    <a:pt x="1" y="95"/>
                    <a:pt x="1" y="128"/>
                    <a:pt x="12" y="162"/>
                  </a:cubicBezTo>
                  <a:cubicBezTo>
                    <a:pt x="12" y="162"/>
                    <a:pt x="23" y="173"/>
                    <a:pt x="23" y="185"/>
                  </a:cubicBezTo>
                  <a:cubicBezTo>
                    <a:pt x="45" y="214"/>
                    <a:pt x="87" y="234"/>
                    <a:pt x="129" y="234"/>
                  </a:cubicBezTo>
                  <a:cubicBezTo>
                    <a:pt x="151" y="234"/>
                    <a:pt x="172" y="229"/>
                    <a:pt x="190" y="218"/>
                  </a:cubicBezTo>
                  <a:cubicBezTo>
                    <a:pt x="202" y="207"/>
                    <a:pt x="224" y="185"/>
                    <a:pt x="235" y="162"/>
                  </a:cubicBezTo>
                  <a:cubicBezTo>
                    <a:pt x="247" y="128"/>
                    <a:pt x="247" y="95"/>
                    <a:pt x="224" y="61"/>
                  </a:cubicBezTo>
                  <a:cubicBezTo>
                    <a:pt x="224" y="50"/>
                    <a:pt x="213" y="39"/>
                    <a:pt x="213" y="39"/>
                  </a:cubicBezTo>
                  <a:cubicBezTo>
                    <a:pt x="190" y="16"/>
                    <a:pt x="157" y="6"/>
                    <a:pt x="135" y="6"/>
                  </a:cubicBezTo>
                  <a:cubicBezTo>
                    <a:pt x="128" y="2"/>
                    <a:pt x="122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" name="Google Shape;383;p2"/>
            <p:cNvSpPr/>
            <p:nvPr/>
          </p:nvSpPr>
          <p:spPr>
            <a:xfrm>
              <a:off x="2252625" y="862050"/>
              <a:ext cx="6750" cy="6025"/>
            </a:xfrm>
            <a:custGeom>
              <a:rect b="b" l="l" r="r" t="t"/>
              <a:pathLst>
                <a:path extrusionOk="0" h="241" w="270">
                  <a:moveTo>
                    <a:pt x="140" y="1"/>
                  </a:moveTo>
                  <a:cubicBezTo>
                    <a:pt x="117" y="1"/>
                    <a:pt x="95" y="9"/>
                    <a:pt x="80" y="17"/>
                  </a:cubicBezTo>
                  <a:cubicBezTo>
                    <a:pt x="23" y="50"/>
                    <a:pt x="1" y="129"/>
                    <a:pt x="35" y="184"/>
                  </a:cubicBezTo>
                  <a:cubicBezTo>
                    <a:pt x="57" y="218"/>
                    <a:pt x="113" y="240"/>
                    <a:pt x="157" y="240"/>
                  </a:cubicBezTo>
                  <a:cubicBezTo>
                    <a:pt x="169" y="229"/>
                    <a:pt x="180" y="229"/>
                    <a:pt x="202" y="218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24" y="28"/>
                    <a:pt x="191" y="17"/>
                    <a:pt x="169" y="5"/>
                  </a:cubicBezTo>
                  <a:cubicBezTo>
                    <a:pt x="159" y="2"/>
                    <a:pt x="149" y="1"/>
                    <a:pt x="1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" name="Google Shape;384;p2"/>
            <p:cNvSpPr/>
            <p:nvPr/>
          </p:nvSpPr>
          <p:spPr>
            <a:xfrm>
              <a:off x="2292600" y="838150"/>
              <a:ext cx="5875" cy="5900"/>
            </a:xfrm>
            <a:custGeom>
              <a:rect b="b" l="l" r="r" t="t"/>
              <a:pathLst>
                <a:path extrusionOk="0" h="236" w="235">
                  <a:moveTo>
                    <a:pt x="145" y="0"/>
                  </a:moveTo>
                  <a:cubicBezTo>
                    <a:pt x="112" y="0"/>
                    <a:pt x="78" y="0"/>
                    <a:pt x="56" y="12"/>
                  </a:cubicBezTo>
                  <a:lnTo>
                    <a:pt x="56" y="23"/>
                  </a:lnTo>
                  <a:cubicBezTo>
                    <a:pt x="45" y="23"/>
                    <a:pt x="33" y="23"/>
                    <a:pt x="33" y="34"/>
                  </a:cubicBezTo>
                  <a:cubicBezTo>
                    <a:pt x="23" y="34"/>
                    <a:pt x="23" y="45"/>
                    <a:pt x="23" y="45"/>
                  </a:cubicBezTo>
                  <a:lnTo>
                    <a:pt x="11" y="57"/>
                  </a:lnTo>
                  <a:lnTo>
                    <a:pt x="11" y="79"/>
                  </a:lnTo>
                  <a:cubicBezTo>
                    <a:pt x="0" y="79"/>
                    <a:pt x="0" y="90"/>
                    <a:pt x="0" y="90"/>
                  </a:cubicBezTo>
                  <a:lnTo>
                    <a:pt x="0" y="101"/>
                  </a:lnTo>
                  <a:lnTo>
                    <a:pt x="0" y="112"/>
                  </a:lnTo>
                  <a:lnTo>
                    <a:pt x="0" y="124"/>
                  </a:lnTo>
                  <a:lnTo>
                    <a:pt x="0" y="134"/>
                  </a:lnTo>
                  <a:cubicBezTo>
                    <a:pt x="0" y="146"/>
                    <a:pt x="0" y="168"/>
                    <a:pt x="11" y="179"/>
                  </a:cubicBezTo>
                  <a:cubicBezTo>
                    <a:pt x="23" y="201"/>
                    <a:pt x="45" y="213"/>
                    <a:pt x="67" y="224"/>
                  </a:cubicBezTo>
                  <a:lnTo>
                    <a:pt x="78" y="224"/>
                  </a:lnTo>
                  <a:cubicBezTo>
                    <a:pt x="90" y="235"/>
                    <a:pt x="90" y="235"/>
                    <a:pt x="100" y="235"/>
                  </a:cubicBezTo>
                  <a:lnTo>
                    <a:pt x="134" y="235"/>
                  </a:lnTo>
                  <a:cubicBezTo>
                    <a:pt x="134" y="235"/>
                    <a:pt x="145" y="235"/>
                    <a:pt x="145" y="224"/>
                  </a:cubicBezTo>
                  <a:lnTo>
                    <a:pt x="167" y="224"/>
                  </a:lnTo>
                  <a:cubicBezTo>
                    <a:pt x="167" y="213"/>
                    <a:pt x="179" y="213"/>
                    <a:pt x="179" y="213"/>
                  </a:cubicBezTo>
                  <a:cubicBezTo>
                    <a:pt x="201" y="201"/>
                    <a:pt x="212" y="191"/>
                    <a:pt x="224" y="168"/>
                  </a:cubicBezTo>
                  <a:lnTo>
                    <a:pt x="224" y="146"/>
                  </a:lnTo>
                  <a:cubicBezTo>
                    <a:pt x="234" y="112"/>
                    <a:pt x="234" y="79"/>
                    <a:pt x="212" y="57"/>
                  </a:cubicBezTo>
                  <a:cubicBezTo>
                    <a:pt x="201" y="23"/>
                    <a:pt x="167" y="12"/>
                    <a:pt x="1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" name="Google Shape;385;p2"/>
            <p:cNvSpPr/>
            <p:nvPr/>
          </p:nvSpPr>
          <p:spPr>
            <a:xfrm>
              <a:off x="2247050" y="793625"/>
              <a:ext cx="6450" cy="5825"/>
            </a:xfrm>
            <a:custGeom>
              <a:rect b="b" l="l" r="r" t="t"/>
              <a:pathLst>
                <a:path extrusionOk="0" h="233" w="258">
                  <a:moveTo>
                    <a:pt x="126" y="0"/>
                  </a:moveTo>
                  <a:cubicBezTo>
                    <a:pt x="106" y="0"/>
                    <a:pt x="85" y="5"/>
                    <a:pt x="68" y="16"/>
                  </a:cubicBezTo>
                  <a:cubicBezTo>
                    <a:pt x="12" y="50"/>
                    <a:pt x="0" y="117"/>
                    <a:pt x="34" y="172"/>
                  </a:cubicBezTo>
                  <a:cubicBezTo>
                    <a:pt x="57" y="210"/>
                    <a:pt x="95" y="233"/>
                    <a:pt x="135" y="233"/>
                  </a:cubicBezTo>
                  <a:cubicBezTo>
                    <a:pt x="153" y="233"/>
                    <a:pt x="173" y="228"/>
                    <a:pt x="191" y="217"/>
                  </a:cubicBezTo>
                  <a:cubicBezTo>
                    <a:pt x="236" y="195"/>
                    <a:pt x="258" y="139"/>
                    <a:pt x="246" y="94"/>
                  </a:cubicBezTo>
                  <a:cubicBezTo>
                    <a:pt x="246" y="83"/>
                    <a:pt x="236" y="72"/>
                    <a:pt x="236" y="60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" name="Google Shape;386;p2"/>
            <p:cNvSpPr/>
            <p:nvPr/>
          </p:nvSpPr>
          <p:spPr>
            <a:xfrm>
              <a:off x="2233925" y="801650"/>
              <a:ext cx="6450" cy="5875"/>
            </a:xfrm>
            <a:custGeom>
              <a:rect b="b" l="l" r="r" t="t"/>
              <a:pathLst>
                <a:path extrusionOk="0" h="235" w="258">
                  <a:moveTo>
                    <a:pt x="136" y="0"/>
                  </a:moveTo>
                  <a:cubicBezTo>
                    <a:pt x="113" y="0"/>
                    <a:pt x="89" y="7"/>
                    <a:pt x="68" y="19"/>
                  </a:cubicBezTo>
                  <a:cubicBezTo>
                    <a:pt x="11" y="52"/>
                    <a:pt x="1" y="119"/>
                    <a:pt x="34" y="176"/>
                  </a:cubicBezTo>
                  <a:cubicBezTo>
                    <a:pt x="52" y="213"/>
                    <a:pt x="86" y="234"/>
                    <a:pt x="122" y="234"/>
                  </a:cubicBezTo>
                  <a:cubicBezTo>
                    <a:pt x="130" y="234"/>
                    <a:pt x="138" y="233"/>
                    <a:pt x="146" y="231"/>
                  </a:cubicBezTo>
                  <a:cubicBezTo>
                    <a:pt x="168" y="231"/>
                    <a:pt x="180" y="220"/>
                    <a:pt x="190" y="220"/>
                  </a:cubicBezTo>
                  <a:cubicBezTo>
                    <a:pt x="235" y="186"/>
                    <a:pt x="257" y="142"/>
                    <a:pt x="247" y="97"/>
                  </a:cubicBezTo>
                  <a:cubicBezTo>
                    <a:pt x="247" y="86"/>
                    <a:pt x="235" y="64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" name="Google Shape;387;p2"/>
            <p:cNvSpPr/>
            <p:nvPr/>
          </p:nvSpPr>
          <p:spPr>
            <a:xfrm>
              <a:off x="2220800" y="80955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2" y="49"/>
                    <a:pt x="0" y="128"/>
                    <a:pt x="34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1" y="217"/>
                  </a:cubicBezTo>
                  <a:cubicBezTo>
                    <a:pt x="201" y="217"/>
                    <a:pt x="201" y="206"/>
                    <a:pt x="213" y="206"/>
                  </a:cubicBezTo>
                  <a:cubicBezTo>
                    <a:pt x="246" y="173"/>
                    <a:pt x="258" y="10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" name="Google Shape;388;p2"/>
            <p:cNvSpPr/>
            <p:nvPr/>
          </p:nvSpPr>
          <p:spPr>
            <a:xfrm>
              <a:off x="2270250" y="802375"/>
              <a:ext cx="6425" cy="5750"/>
            </a:xfrm>
            <a:custGeom>
              <a:rect b="b" l="l" r="r" t="t"/>
              <a:pathLst>
                <a:path extrusionOk="0" h="230" w="257">
                  <a:moveTo>
                    <a:pt x="112" y="1"/>
                  </a:moveTo>
                  <a:cubicBezTo>
                    <a:pt x="100" y="1"/>
                    <a:pt x="90" y="1"/>
                    <a:pt x="78" y="13"/>
                  </a:cubicBezTo>
                  <a:cubicBezTo>
                    <a:pt x="23" y="46"/>
                    <a:pt x="0" y="124"/>
                    <a:pt x="33" y="169"/>
                  </a:cubicBezTo>
                  <a:cubicBezTo>
                    <a:pt x="57" y="207"/>
                    <a:pt x="95" y="229"/>
                    <a:pt x="135" y="229"/>
                  </a:cubicBezTo>
                  <a:cubicBezTo>
                    <a:pt x="153" y="229"/>
                    <a:pt x="172" y="224"/>
                    <a:pt x="190" y="214"/>
                  </a:cubicBezTo>
                  <a:lnTo>
                    <a:pt x="201" y="214"/>
                  </a:lnTo>
                  <a:cubicBezTo>
                    <a:pt x="235" y="191"/>
                    <a:pt x="257" y="147"/>
                    <a:pt x="246" y="102"/>
                  </a:cubicBezTo>
                  <a:lnTo>
                    <a:pt x="1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" name="Google Shape;389;p2"/>
            <p:cNvSpPr/>
            <p:nvPr/>
          </p:nvSpPr>
          <p:spPr>
            <a:xfrm>
              <a:off x="2257100" y="810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0" y="1"/>
                  </a:moveTo>
                  <a:cubicBezTo>
                    <a:pt x="118" y="1"/>
                    <a:pt x="96" y="7"/>
                    <a:pt x="79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7"/>
                    <a:pt x="269" y="109"/>
                    <a:pt x="236" y="53"/>
                  </a:cubicBezTo>
                  <a:cubicBezTo>
                    <a:pt x="215" y="18"/>
                    <a:pt x="176" y="1"/>
                    <a:pt x="1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" name="Google Shape;390;p2"/>
            <p:cNvSpPr/>
            <p:nvPr/>
          </p:nvSpPr>
          <p:spPr>
            <a:xfrm>
              <a:off x="2243975" y="8182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9" y="1"/>
                  </a:moveTo>
                  <a:cubicBezTo>
                    <a:pt x="111" y="1"/>
                    <a:pt x="93" y="6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" name="Google Shape;391;p2"/>
            <p:cNvSpPr/>
            <p:nvPr/>
          </p:nvSpPr>
          <p:spPr>
            <a:xfrm>
              <a:off x="2230850" y="826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9" y="0"/>
                  </a:moveTo>
                  <a:cubicBezTo>
                    <a:pt x="117" y="0"/>
                    <a:pt x="96" y="7"/>
                    <a:pt x="79" y="20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0"/>
                    <a:pt x="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" name="Google Shape;392;p2"/>
            <p:cNvSpPr/>
            <p:nvPr/>
          </p:nvSpPr>
          <p:spPr>
            <a:xfrm>
              <a:off x="2282525" y="8218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15" y="1"/>
                  </a:moveTo>
                  <a:cubicBezTo>
                    <a:pt x="95" y="1"/>
                    <a:pt x="75" y="6"/>
                    <a:pt x="56" y="17"/>
                  </a:cubicBezTo>
                  <a:lnTo>
                    <a:pt x="34" y="39"/>
                  </a:lnTo>
                  <a:lnTo>
                    <a:pt x="34" y="50"/>
                  </a:lnTo>
                  <a:cubicBezTo>
                    <a:pt x="23" y="50"/>
                    <a:pt x="23" y="61"/>
                    <a:pt x="23" y="61"/>
                  </a:cubicBezTo>
                  <a:lnTo>
                    <a:pt x="12" y="72"/>
                  </a:lnTo>
                  <a:cubicBezTo>
                    <a:pt x="1" y="106"/>
                    <a:pt x="1" y="151"/>
                    <a:pt x="23" y="184"/>
                  </a:cubicBezTo>
                  <a:lnTo>
                    <a:pt x="23" y="196"/>
                  </a:lnTo>
                  <a:cubicBezTo>
                    <a:pt x="34" y="196"/>
                    <a:pt x="34" y="206"/>
                    <a:pt x="46" y="206"/>
                  </a:cubicBezTo>
                  <a:cubicBezTo>
                    <a:pt x="46" y="218"/>
                    <a:pt x="56" y="218"/>
                    <a:pt x="56" y="218"/>
                  </a:cubicBezTo>
                  <a:cubicBezTo>
                    <a:pt x="68" y="229"/>
                    <a:pt x="79" y="229"/>
                    <a:pt x="79" y="229"/>
                  </a:cubicBezTo>
                  <a:lnTo>
                    <a:pt x="90" y="229"/>
                  </a:lnTo>
                  <a:cubicBezTo>
                    <a:pt x="104" y="234"/>
                    <a:pt x="118" y="236"/>
                    <a:pt x="131" y="236"/>
                  </a:cubicBezTo>
                  <a:cubicBezTo>
                    <a:pt x="150" y="236"/>
                    <a:pt x="167" y="231"/>
                    <a:pt x="180" y="218"/>
                  </a:cubicBezTo>
                  <a:cubicBezTo>
                    <a:pt x="235" y="184"/>
                    <a:pt x="258" y="117"/>
                    <a:pt x="224" y="61"/>
                  </a:cubicBezTo>
                  <a:cubicBezTo>
                    <a:pt x="201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" name="Google Shape;393;p2"/>
            <p:cNvSpPr/>
            <p:nvPr/>
          </p:nvSpPr>
          <p:spPr>
            <a:xfrm>
              <a:off x="2269125" y="8298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2" y="1"/>
                    <a:pt x="88" y="7"/>
                    <a:pt x="68" y="19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7" y="214"/>
                    <a:pt x="95" y="237"/>
                    <a:pt x="134" y="237"/>
                  </a:cubicBezTo>
                  <a:cubicBezTo>
                    <a:pt x="153" y="237"/>
                    <a:pt x="172" y="231"/>
                    <a:pt x="190" y="220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" name="Google Shape;394;p2"/>
            <p:cNvSpPr/>
            <p:nvPr/>
          </p:nvSpPr>
          <p:spPr>
            <a:xfrm>
              <a:off x="2256000" y="83795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6" y="1"/>
                  </a:moveTo>
                  <a:cubicBezTo>
                    <a:pt x="112" y="1"/>
                    <a:pt x="88" y="7"/>
                    <a:pt x="67" y="20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5" y="211"/>
                    <a:pt x="89" y="228"/>
                    <a:pt x="125" y="228"/>
                  </a:cubicBezTo>
                  <a:cubicBezTo>
                    <a:pt x="147" y="228"/>
                    <a:pt x="169" y="222"/>
                    <a:pt x="190" y="209"/>
                  </a:cubicBezTo>
                  <a:cubicBezTo>
                    <a:pt x="246" y="176"/>
                    <a:pt x="268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" name="Google Shape;395;p2"/>
            <p:cNvSpPr/>
            <p:nvPr/>
          </p:nvSpPr>
          <p:spPr>
            <a:xfrm>
              <a:off x="2242875" y="8458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1"/>
                  </a:moveTo>
                  <a:cubicBezTo>
                    <a:pt x="105" y="1"/>
                    <a:pt x="85" y="6"/>
                    <a:pt x="67" y="17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6" y="214"/>
                    <a:pt x="94" y="234"/>
                    <a:pt x="133" y="234"/>
                  </a:cubicBezTo>
                  <a:cubicBezTo>
                    <a:pt x="152" y="234"/>
                    <a:pt x="171" y="229"/>
                    <a:pt x="190" y="218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" name="Google Shape;396;p2"/>
            <p:cNvSpPr/>
            <p:nvPr/>
          </p:nvSpPr>
          <p:spPr>
            <a:xfrm>
              <a:off x="2324450" y="890750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24" y="1"/>
                  </a:moveTo>
                  <a:cubicBezTo>
                    <a:pt x="101" y="1"/>
                    <a:pt x="77" y="7"/>
                    <a:pt x="55" y="19"/>
                  </a:cubicBezTo>
                  <a:cubicBezTo>
                    <a:pt x="45" y="19"/>
                    <a:pt x="33" y="31"/>
                    <a:pt x="33" y="42"/>
                  </a:cubicBezTo>
                  <a:lnTo>
                    <a:pt x="22" y="42"/>
                  </a:lnTo>
                  <a:cubicBezTo>
                    <a:pt x="22" y="53"/>
                    <a:pt x="11" y="64"/>
                    <a:pt x="11" y="76"/>
                  </a:cubicBezTo>
                  <a:lnTo>
                    <a:pt x="11" y="86"/>
                  </a:lnTo>
                  <a:cubicBezTo>
                    <a:pt x="0" y="86"/>
                    <a:pt x="0" y="98"/>
                    <a:pt x="0" y="109"/>
                  </a:cubicBezTo>
                  <a:lnTo>
                    <a:pt x="0" y="131"/>
                  </a:lnTo>
                  <a:lnTo>
                    <a:pt x="0" y="143"/>
                  </a:lnTo>
                  <a:cubicBezTo>
                    <a:pt x="11" y="143"/>
                    <a:pt x="11" y="153"/>
                    <a:pt x="11" y="153"/>
                  </a:cubicBezTo>
                  <a:cubicBezTo>
                    <a:pt x="11" y="165"/>
                    <a:pt x="11" y="165"/>
                    <a:pt x="22" y="176"/>
                  </a:cubicBezTo>
                  <a:cubicBezTo>
                    <a:pt x="22" y="187"/>
                    <a:pt x="33" y="198"/>
                    <a:pt x="55" y="210"/>
                  </a:cubicBezTo>
                  <a:lnTo>
                    <a:pt x="67" y="220"/>
                  </a:lnTo>
                  <a:cubicBezTo>
                    <a:pt x="78" y="220"/>
                    <a:pt x="78" y="232"/>
                    <a:pt x="89" y="232"/>
                  </a:cubicBezTo>
                  <a:lnTo>
                    <a:pt x="145" y="232"/>
                  </a:lnTo>
                  <a:cubicBezTo>
                    <a:pt x="156" y="232"/>
                    <a:pt x="156" y="232"/>
                    <a:pt x="156" y="220"/>
                  </a:cubicBezTo>
                  <a:lnTo>
                    <a:pt x="179" y="220"/>
                  </a:lnTo>
                  <a:lnTo>
                    <a:pt x="179" y="210"/>
                  </a:lnTo>
                  <a:cubicBezTo>
                    <a:pt x="224" y="187"/>
                    <a:pt x="246" y="143"/>
                    <a:pt x="234" y="98"/>
                  </a:cubicBezTo>
                  <a:cubicBezTo>
                    <a:pt x="234" y="86"/>
                    <a:pt x="224" y="64"/>
                    <a:pt x="224" y="53"/>
                  </a:cubicBezTo>
                  <a:cubicBezTo>
                    <a:pt x="202" y="18"/>
                    <a:pt x="164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" name="Google Shape;397;p2"/>
            <p:cNvSpPr/>
            <p:nvPr/>
          </p:nvSpPr>
          <p:spPr>
            <a:xfrm>
              <a:off x="2298175" y="906600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23" y="0"/>
                  </a:moveTo>
                  <a:cubicBezTo>
                    <a:pt x="101" y="0"/>
                    <a:pt x="78" y="11"/>
                    <a:pt x="56" y="23"/>
                  </a:cubicBezTo>
                  <a:cubicBezTo>
                    <a:pt x="45" y="23"/>
                    <a:pt x="45" y="33"/>
                    <a:pt x="34" y="33"/>
                  </a:cubicBezTo>
                  <a:cubicBezTo>
                    <a:pt x="11" y="56"/>
                    <a:pt x="1" y="100"/>
                    <a:pt x="1" y="134"/>
                  </a:cubicBezTo>
                  <a:cubicBezTo>
                    <a:pt x="1" y="145"/>
                    <a:pt x="1" y="157"/>
                    <a:pt x="11" y="157"/>
                  </a:cubicBezTo>
                  <a:cubicBezTo>
                    <a:pt x="11" y="167"/>
                    <a:pt x="11" y="179"/>
                    <a:pt x="23" y="179"/>
                  </a:cubicBezTo>
                  <a:cubicBezTo>
                    <a:pt x="41" y="216"/>
                    <a:pt x="75" y="237"/>
                    <a:pt x="111" y="237"/>
                  </a:cubicBezTo>
                  <a:cubicBezTo>
                    <a:pt x="119" y="237"/>
                    <a:pt x="127" y="237"/>
                    <a:pt x="135" y="234"/>
                  </a:cubicBezTo>
                  <a:cubicBezTo>
                    <a:pt x="146" y="234"/>
                    <a:pt x="168" y="224"/>
                    <a:pt x="179" y="224"/>
                  </a:cubicBezTo>
                  <a:cubicBezTo>
                    <a:pt x="235" y="190"/>
                    <a:pt x="257" y="112"/>
                    <a:pt x="224" y="56"/>
                  </a:cubicBezTo>
                  <a:cubicBezTo>
                    <a:pt x="202" y="23"/>
                    <a:pt x="157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" name="Google Shape;398;p2"/>
            <p:cNvSpPr/>
            <p:nvPr/>
          </p:nvSpPr>
          <p:spPr>
            <a:xfrm>
              <a:off x="2265775" y="854150"/>
              <a:ext cx="6450" cy="5825"/>
            </a:xfrm>
            <a:custGeom>
              <a:rect b="b" l="l" r="r" t="t"/>
              <a:pathLst>
                <a:path extrusionOk="0" h="233" w="258">
                  <a:moveTo>
                    <a:pt x="135" y="0"/>
                  </a:moveTo>
                  <a:cubicBezTo>
                    <a:pt x="115" y="0"/>
                    <a:pt x="96" y="7"/>
                    <a:pt x="78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45" y="187"/>
                    <a:pt x="45" y="187"/>
                    <a:pt x="45" y="199"/>
                  </a:cubicBezTo>
                  <a:cubicBezTo>
                    <a:pt x="74" y="220"/>
                    <a:pt x="108" y="233"/>
                    <a:pt x="143" y="233"/>
                  </a:cubicBezTo>
                  <a:cubicBezTo>
                    <a:pt x="162" y="233"/>
                    <a:pt x="182" y="229"/>
                    <a:pt x="202" y="221"/>
                  </a:cubicBezTo>
                  <a:cubicBezTo>
                    <a:pt x="224" y="199"/>
                    <a:pt x="246" y="176"/>
                    <a:pt x="246" y="142"/>
                  </a:cubicBezTo>
                  <a:cubicBezTo>
                    <a:pt x="246" y="142"/>
                    <a:pt x="257" y="132"/>
                    <a:pt x="257" y="120"/>
                  </a:cubicBezTo>
                  <a:cubicBezTo>
                    <a:pt x="257" y="98"/>
                    <a:pt x="246" y="75"/>
                    <a:pt x="235" y="53"/>
                  </a:cubicBezTo>
                  <a:lnTo>
                    <a:pt x="224" y="42"/>
                  </a:lnTo>
                  <a:cubicBezTo>
                    <a:pt x="197" y="15"/>
                    <a:pt x="166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" name="Google Shape;399;p2"/>
            <p:cNvSpPr/>
            <p:nvPr/>
          </p:nvSpPr>
          <p:spPr>
            <a:xfrm>
              <a:off x="2288950" y="862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3" y="53"/>
                    <a:pt x="1" y="120"/>
                    <a:pt x="34" y="175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7"/>
                    <a:pt x="269" y="108"/>
                    <a:pt x="236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" name="Google Shape;400;p2"/>
            <p:cNvSpPr/>
            <p:nvPr/>
          </p:nvSpPr>
          <p:spPr>
            <a:xfrm>
              <a:off x="2275825" y="870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7"/>
                    <a:pt x="34" y="184"/>
                  </a:cubicBezTo>
                  <a:cubicBezTo>
                    <a:pt x="55" y="218"/>
                    <a:pt x="93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0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" name="Google Shape;401;p2"/>
            <p:cNvSpPr/>
            <p:nvPr/>
          </p:nvSpPr>
          <p:spPr>
            <a:xfrm>
              <a:off x="2262700" y="8787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3" y="52"/>
                    <a:pt x="0" y="119"/>
                    <a:pt x="34" y="176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4" y="236"/>
                    <a:pt x="184" y="231"/>
                    <a:pt x="201" y="220"/>
                  </a:cubicBezTo>
                  <a:cubicBezTo>
                    <a:pt x="258" y="186"/>
                    <a:pt x="268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" name="Google Shape;402;p2"/>
            <p:cNvSpPr/>
            <p:nvPr/>
          </p:nvSpPr>
          <p:spPr>
            <a:xfrm>
              <a:off x="2314100" y="87435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5" y="0"/>
                  </a:moveTo>
                  <a:cubicBezTo>
                    <a:pt x="116" y="0"/>
                    <a:pt x="97" y="6"/>
                    <a:pt x="79" y="16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34" y="184"/>
                    <a:pt x="45" y="184"/>
                    <a:pt x="45" y="195"/>
                  </a:cubicBezTo>
                  <a:lnTo>
                    <a:pt x="56" y="206"/>
                  </a:lnTo>
                  <a:cubicBezTo>
                    <a:pt x="67" y="218"/>
                    <a:pt x="67" y="218"/>
                    <a:pt x="79" y="218"/>
                  </a:cubicBezTo>
                  <a:cubicBezTo>
                    <a:pt x="90" y="228"/>
                    <a:pt x="90" y="228"/>
                    <a:pt x="101" y="228"/>
                  </a:cubicBezTo>
                  <a:cubicBezTo>
                    <a:pt x="101" y="228"/>
                    <a:pt x="101" y="240"/>
                    <a:pt x="112" y="240"/>
                  </a:cubicBezTo>
                  <a:lnTo>
                    <a:pt x="157" y="240"/>
                  </a:lnTo>
                  <a:lnTo>
                    <a:pt x="168" y="228"/>
                  </a:lnTo>
                  <a:cubicBezTo>
                    <a:pt x="179" y="228"/>
                    <a:pt x="191" y="228"/>
                    <a:pt x="191" y="218"/>
                  </a:cubicBezTo>
                  <a:lnTo>
                    <a:pt x="201" y="218"/>
                  </a:lnTo>
                  <a:cubicBezTo>
                    <a:pt x="258" y="184"/>
                    <a:pt x="268" y="117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" name="Google Shape;403;p2"/>
            <p:cNvSpPr/>
            <p:nvPr/>
          </p:nvSpPr>
          <p:spPr>
            <a:xfrm>
              <a:off x="2300975" y="8824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5" y="1"/>
                    <a:pt x="96" y="5"/>
                    <a:pt x="78" y="16"/>
                  </a:cubicBezTo>
                  <a:cubicBezTo>
                    <a:pt x="23" y="50"/>
                    <a:pt x="0" y="128"/>
                    <a:pt x="34" y="172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3" y="233"/>
                    <a:pt x="183" y="228"/>
                    <a:pt x="202" y="217"/>
                  </a:cubicBezTo>
                  <a:cubicBezTo>
                    <a:pt x="257" y="184"/>
                    <a:pt x="269" y="105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" name="Google Shape;404;p2"/>
            <p:cNvSpPr/>
            <p:nvPr/>
          </p:nvSpPr>
          <p:spPr>
            <a:xfrm>
              <a:off x="2287825" y="8904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3" y="0"/>
                    <a:pt x="100" y="7"/>
                    <a:pt x="79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1"/>
                  </a:cubicBezTo>
                  <a:cubicBezTo>
                    <a:pt x="258" y="187"/>
                    <a:pt x="269" y="109"/>
                    <a:pt x="236" y="53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" name="Google Shape;405;p2"/>
            <p:cNvSpPr/>
            <p:nvPr/>
          </p:nvSpPr>
          <p:spPr>
            <a:xfrm>
              <a:off x="2274725" y="8983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2" y="49"/>
                    <a:pt x="0" y="128"/>
                    <a:pt x="33" y="184"/>
                  </a:cubicBezTo>
                  <a:cubicBezTo>
                    <a:pt x="54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" name="Google Shape;406;p2"/>
            <p:cNvSpPr/>
            <p:nvPr/>
          </p:nvSpPr>
          <p:spPr>
            <a:xfrm>
              <a:off x="2302650" y="85480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34" y="39"/>
                  </a:lnTo>
                  <a:cubicBezTo>
                    <a:pt x="34" y="39"/>
                    <a:pt x="23" y="39"/>
                    <a:pt x="23" y="49"/>
                  </a:cubicBezTo>
                  <a:lnTo>
                    <a:pt x="11" y="61"/>
                  </a:lnTo>
                  <a:cubicBezTo>
                    <a:pt x="11" y="72"/>
                    <a:pt x="11" y="72"/>
                    <a:pt x="0" y="83"/>
                  </a:cubicBezTo>
                  <a:lnTo>
                    <a:pt x="0" y="94"/>
                  </a:lnTo>
                  <a:lnTo>
                    <a:pt x="0" y="116"/>
                  </a:lnTo>
                  <a:lnTo>
                    <a:pt x="0" y="139"/>
                  </a:lnTo>
                  <a:cubicBezTo>
                    <a:pt x="0" y="150"/>
                    <a:pt x="11" y="161"/>
                    <a:pt x="11" y="183"/>
                  </a:cubicBezTo>
                  <a:cubicBezTo>
                    <a:pt x="32" y="219"/>
                    <a:pt x="71" y="236"/>
                    <a:pt x="110" y="236"/>
                  </a:cubicBezTo>
                  <a:cubicBezTo>
                    <a:pt x="134" y="236"/>
                    <a:pt x="158" y="230"/>
                    <a:pt x="179" y="217"/>
                  </a:cubicBezTo>
                  <a:cubicBezTo>
                    <a:pt x="235" y="183"/>
                    <a:pt x="246" y="116"/>
                    <a:pt x="212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" name="Google Shape;407;p2"/>
            <p:cNvSpPr/>
            <p:nvPr/>
          </p:nvSpPr>
          <p:spPr>
            <a:xfrm>
              <a:off x="2311025" y="89865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26" y="1"/>
                  </a:moveTo>
                  <a:cubicBezTo>
                    <a:pt x="105" y="1"/>
                    <a:pt x="85" y="6"/>
                    <a:pt x="68" y="16"/>
                  </a:cubicBezTo>
                  <a:cubicBezTo>
                    <a:pt x="11" y="50"/>
                    <a:pt x="1" y="128"/>
                    <a:pt x="34" y="184"/>
                  </a:cubicBezTo>
                  <a:cubicBezTo>
                    <a:pt x="45" y="207"/>
                    <a:pt x="68" y="229"/>
                    <a:pt x="101" y="229"/>
                  </a:cubicBezTo>
                  <a:cubicBezTo>
                    <a:pt x="115" y="233"/>
                    <a:pt x="128" y="236"/>
                    <a:pt x="141" y="236"/>
                  </a:cubicBezTo>
                  <a:cubicBezTo>
                    <a:pt x="160" y="236"/>
                    <a:pt x="177" y="230"/>
                    <a:pt x="190" y="217"/>
                  </a:cubicBezTo>
                  <a:cubicBezTo>
                    <a:pt x="224" y="207"/>
                    <a:pt x="235" y="173"/>
                    <a:pt x="247" y="150"/>
                  </a:cubicBezTo>
                  <a:lnTo>
                    <a:pt x="247" y="128"/>
                  </a:lnTo>
                  <a:cubicBezTo>
                    <a:pt x="247" y="106"/>
                    <a:pt x="247" y="83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" name="Google Shape;408;p2"/>
            <p:cNvSpPr/>
            <p:nvPr/>
          </p:nvSpPr>
          <p:spPr>
            <a:xfrm>
              <a:off x="2284775" y="914575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6" y="0"/>
                  </a:moveTo>
                  <a:cubicBezTo>
                    <a:pt x="106" y="0"/>
                    <a:pt x="85" y="6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8"/>
                  </a:cubicBezTo>
                  <a:cubicBezTo>
                    <a:pt x="212" y="206"/>
                    <a:pt x="235" y="173"/>
                    <a:pt x="246" y="151"/>
                  </a:cubicBezTo>
                  <a:lnTo>
                    <a:pt x="246" y="128"/>
                  </a:lnTo>
                  <a:cubicBezTo>
                    <a:pt x="246" y="106"/>
                    <a:pt x="246" y="84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" name="Google Shape;409;p2"/>
            <p:cNvSpPr/>
            <p:nvPr/>
          </p:nvSpPr>
          <p:spPr>
            <a:xfrm>
              <a:off x="2334500" y="907300"/>
              <a:ext cx="6425" cy="6025"/>
            </a:xfrm>
            <a:custGeom>
              <a:rect b="b" l="l" r="r" t="t"/>
              <a:pathLst>
                <a:path extrusionOk="0" h="241" w="257">
                  <a:moveTo>
                    <a:pt x="115" y="1"/>
                  </a:moveTo>
                  <a:cubicBezTo>
                    <a:pt x="94" y="1"/>
                    <a:pt x="74" y="6"/>
                    <a:pt x="56" y="17"/>
                  </a:cubicBezTo>
                  <a:cubicBezTo>
                    <a:pt x="56" y="28"/>
                    <a:pt x="45" y="28"/>
                    <a:pt x="33" y="39"/>
                  </a:cubicBezTo>
                  <a:lnTo>
                    <a:pt x="33" y="50"/>
                  </a:lnTo>
                  <a:cubicBezTo>
                    <a:pt x="23" y="50"/>
                    <a:pt x="23" y="62"/>
                    <a:pt x="23" y="62"/>
                  </a:cubicBezTo>
                  <a:cubicBezTo>
                    <a:pt x="23" y="62"/>
                    <a:pt x="11" y="62"/>
                    <a:pt x="11" y="72"/>
                  </a:cubicBezTo>
                  <a:lnTo>
                    <a:pt x="11" y="84"/>
                  </a:lnTo>
                  <a:lnTo>
                    <a:pt x="11" y="106"/>
                  </a:lnTo>
                  <a:cubicBezTo>
                    <a:pt x="11" y="106"/>
                    <a:pt x="0" y="106"/>
                    <a:pt x="0" y="117"/>
                  </a:cubicBezTo>
                  <a:cubicBezTo>
                    <a:pt x="0" y="117"/>
                    <a:pt x="0" y="129"/>
                    <a:pt x="11" y="139"/>
                  </a:cubicBezTo>
                  <a:lnTo>
                    <a:pt x="11" y="162"/>
                  </a:lnTo>
                  <a:cubicBezTo>
                    <a:pt x="11" y="162"/>
                    <a:pt x="23" y="173"/>
                    <a:pt x="23" y="184"/>
                  </a:cubicBezTo>
                  <a:lnTo>
                    <a:pt x="33" y="184"/>
                  </a:lnTo>
                  <a:cubicBezTo>
                    <a:pt x="33" y="196"/>
                    <a:pt x="45" y="206"/>
                    <a:pt x="45" y="206"/>
                  </a:cubicBezTo>
                  <a:cubicBezTo>
                    <a:pt x="56" y="206"/>
                    <a:pt x="56" y="218"/>
                    <a:pt x="67" y="218"/>
                  </a:cubicBezTo>
                  <a:cubicBezTo>
                    <a:pt x="67" y="229"/>
                    <a:pt x="78" y="229"/>
                    <a:pt x="90" y="229"/>
                  </a:cubicBezTo>
                  <a:cubicBezTo>
                    <a:pt x="100" y="240"/>
                    <a:pt x="112" y="240"/>
                    <a:pt x="112" y="240"/>
                  </a:cubicBezTo>
                  <a:lnTo>
                    <a:pt x="123" y="240"/>
                  </a:lnTo>
                  <a:cubicBezTo>
                    <a:pt x="134" y="240"/>
                    <a:pt x="134" y="240"/>
                    <a:pt x="145" y="229"/>
                  </a:cubicBezTo>
                  <a:lnTo>
                    <a:pt x="157" y="229"/>
                  </a:lnTo>
                  <a:cubicBezTo>
                    <a:pt x="167" y="229"/>
                    <a:pt x="167" y="229"/>
                    <a:pt x="179" y="218"/>
                  </a:cubicBezTo>
                  <a:cubicBezTo>
                    <a:pt x="234" y="184"/>
                    <a:pt x="257" y="117"/>
                    <a:pt x="224" y="62"/>
                  </a:cubicBezTo>
                  <a:cubicBezTo>
                    <a:pt x="201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" name="Google Shape;410;p2"/>
            <p:cNvSpPr/>
            <p:nvPr/>
          </p:nvSpPr>
          <p:spPr>
            <a:xfrm>
              <a:off x="2321075" y="9153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6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4"/>
                    <a:pt x="1" y="121"/>
                    <a:pt x="34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4" y="237"/>
                    <a:pt x="173" y="232"/>
                    <a:pt x="190" y="221"/>
                  </a:cubicBezTo>
                  <a:cubicBezTo>
                    <a:pt x="247" y="188"/>
                    <a:pt x="269" y="109"/>
                    <a:pt x="235" y="54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" name="Google Shape;411;p2"/>
            <p:cNvSpPr/>
            <p:nvPr/>
          </p:nvSpPr>
          <p:spPr>
            <a:xfrm>
              <a:off x="2307950" y="923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70" y="230"/>
                    <a:pt x="191" y="218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" name="Google Shape;412;p2"/>
            <p:cNvSpPr/>
            <p:nvPr/>
          </p:nvSpPr>
          <p:spPr>
            <a:xfrm>
              <a:off x="2294825" y="9313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1" y="50"/>
                    <a:pt x="1" y="129"/>
                    <a:pt x="34" y="173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2" y="229"/>
                    <a:pt x="190" y="218"/>
                  </a:cubicBezTo>
                  <a:cubicBezTo>
                    <a:pt x="246" y="184"/>
                    <a:pt x="269" y="106"/>
                    <a:pt x="235" y="62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" name="Google Shape;413;p2"/>
            <p:cNvSpPr/>
            <p:nvPr/>
          </p:nvSpPr>
          <p:spPr>
            <a:xfrm>
              <a:off x="2281975" y="939350"/>
              <a:ext cx="6450" cy="5825"/>
            </a:xfrm>
            <a:custGeom>
              <a:rect b="b" l="l" r="r" t="t"/>
              <a:pathLst>
                <a:path extrusionOk="0" h="233" w="258">
                  <a:moveTo>
                    <a:pt x="125" y="1"/>
                  </a:moveTo>
                  <a:cubicBezTo>
                    <a:pt x="101" y="1"/>
                    <a:pt x="77" y="7"/>
                    <a:pt x="56" y="19"/>
                  </a:cubicBezTo>
                  <a:cubicBezTo>
                    <a:pt x="45" y="19"/>
                    <a:pt x="45" y="31"/>
                    <a:pt x="34" y="31"/>
                  </a:cubicBezTo>
                  <a:lnTo>
                    <a:pt x="34" y="42"/>
                  </a:lnTo>
                  <a:lnTo>
                    <a:pt x="23" y="53"/>
                  </a:lnTo>
                  <a:cubicBezTo>
                    <a:pt x="11" y="64"/>
                    <a:pt x="11" y="76"/>
                    <a:pt x="11" y="87"/>
                  </a:cubicBezTo>
                  <a:cubicBezTo>
                    <a:pt x="1" y="98"/>
                    <a:pt x="1" y="98"/>
                    <a:pt x="1" y="109"/>
                  </a:cubicBezTo>
                  <a:lnTo>
                    <a:pt x="1" y="131"/>
                  </a:lnTo>
                  <a:cubicBezTo>
                    <a:pt x="11" y="154"/>
                    <a:pt x="11" y="165"/>
                    <a:pt x="23" y="176"/>
                  </a:cubicBezTo>
                  <a:cubicBezTo>
                    <a:pt x="23" y="176"/>
                    <a:pt x="23" y="188"/>
                    <a:pt x="34" y="188"/>
                  </a:cubicBezTo>
                  <a:cubicBezTo>
                    <a:pt x="34" y="188"/>
                    <a:pt x="34" y="198"/>
                    <a:pt x="45" y="198"/>
                  </a:cubicBezTo>
                  <a:cubicBezTo>
                    <a:pt x="45" y="210"/>
                    <a:pt x="56" y="210"/>
                    <a:pt x="56" y="221"/>
                  </a:cubicBezTo>
                  <a:lnTo>
                    <a:pt x="78" y="221"/>
                  </a:lnTo>
                  <a:lnTo>
                    <a:pt x="90" y="232"/>
                  </a:lnTo>
                  <a:lnTo>
                    <a:pt x="157" y="232"/>
                  </a:lnTo>
                  <a:cubicBezTo>
                    <a:pt x="168" y="221"/>
                    <a:pt x="168" y="221"/>
                    <a:pt x="179" y="221"/>
                  </a:cubicBezTo>
                  <a:cubicBezTo>
                    <a:pt x="235" y="188"/>
                    <a:pt x="257" y="109"/>
                    <a:pt x="224" y="53"/>
                  </a:cubicBezTo>
                  <a:cubicBezTo>
                    <a:pt x="203" y="18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" name="Google Shape;414;p2"/>
            <p:cNvSpPr/>
            <p:nvPr/>
          </p:nvSpPr>
          <p:spPr>
            <a:xfrm>
              <a:off x="2346500" y="926975"/>
              <a:ext cx="4225" cy="5900"/>
            </a:xfrm>
            <a:custGeom>
              <a:rect b="b" l="l" r="r" t="t"/>
              <a:pathLst>
                <a:path extrusionOk="0" h="236" w="169">
                  <a:moveTo>
                    <a:pt x="134" y="0"/>
                  </a:moveTo>
                  <a:cubicBezTo>
                    <a:pt x="112" y="0"/>
                    <a:pt x="79" y="0"/>
                    <a:pt x="57" y="12"/>
                  </a:cubicBezTo>
                  <a:lnTo>
                    <a:pt x="57" y="23"/>
                  </a:lnTo>
                  <a:cubicBezTo>
                    <a:pt x="45" y="23"/>
                    <a:pt x="34" y="34"/>
                    <a:pt x="23" y="45"/>
                  </a:cubicBezTo>
                  <a:lnTo>
                    <a:pt x="23" y="57"/>
                  </a:lnTo>
                  <a:cubicBezTo>
                    <a:pt x="12" y="68"/>
                    <a:pt x="12" y="68"/>
                    <a:pt x="12" y="79"/>
                  </a:cubicBezTo>
                  <a:cubicBezTo>
                    <a:pt x="12" y="90"/>
                    <a:pt x="0" y="90"/>
                    <a:pt x="0" y="90"/>
                  </a:cubicBezTo>
                  <a:cubicBezTo>
                    <a:pt x="0" y="124"/>
                    <a:pt x="0" y="146"/>
                    <a:pt x="23" y="179"/>
                  </a:cubicBezTo>
                  <a:cubicBezTo>
                    <a:pt x="34" y="202"/>
                    <a:pt x="57" y="224"/>
                    <a:pt x="90" y="224"/>
                  </a:cubicBezTo>
                  <a:cubicBezTo>
                    <a:pt x="101" y="236"/>
                    <a:pt x="124" y="236"/>
                    <a:pt x="134" y="236"/>
                  </a:cubicBezTo>
                  <a:cubicBezTo>
                    <a:pt x="146" y="236"/>
                    <a:pt x="157" y="224"/>
                    <a:pt x="168" y="224"/>
                  </a:cubicBezTo>
                  <a:lnTo>
                    <a:pt x="168" y="191"/>
                  </a:lnTo>
                  <a:cubicBezTo>
                    <a:pt x="157" y="135"/>
                    <a:pt x="146" y="68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" name="Google Shape;415;p2"/>
            <p:cNvSpPr/>
            <p:nvPr/>
          </p:nvSpPr>
          <p:spPr>
            <a:xfrm>
              <a:off x="2333075" y="934975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26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3" y="50"/>
                    <a:pt x="1" y="127"/>
                    <a:pt x="35" y="184"/>
                  </a:cubicBezTo>
                  <a:cubicBezTo>
                    <a:pt x="56" y="218"/>
                    <a:pt x="90" y="236"/>
                    <a:pt x="126" y="236"/>
                  </a:cubicBezTo>
                  <a:cubicBezTo>
                    <a:pt x="148" y="236"/>
                    <a:pt x="170" y="230"/>
                    <a:pt x="191" y="217"/>
                  </a:cubicBezTo>
                  <a:cubicBezTo>
                    <a:pt x="247" y="184"/>
                    <a:pt x="269" y="117"/>
                    <a:pt x="236" y="60"/>
                  </a:cubicBezTo>
                  <a:cubicBezTo>
                    <a:pt x="213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" name="Google Shape;416;p2"/>
            <p:cNvSpPr/>
            <p:nvPr/>
          </p:nvSpPr>
          <p:spPr>
            <a:xfrm>
              <a:off x="2319975" y="9430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2"/>
                    <a:pt x="0" y="119"/>
                    <a:pt x="33" y="176"/>
                  </a:cubicBezTo>
                  <a:cubicBezTo>
                    <a:pt x="56" y="213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6"/>
                    <a:pt x="268" y="109"/>
                    <a:pt x="234" y="52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" name="Google Shape;417;p2"/>
            <p:cNvSpPr/>
            <p:nvPr/>
          </p:nvSpPr>
          <p:spPr>
            <a:xfrm>
              <a:off x="2306825" y="9509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7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2" y="49"/>
                    <a:pt x="1" y="128"/>
                    <a:pt x="35" y="183"/>
                  </a:cubicBezTo>
                  <a:cubicBezTo>
                    <a:pt x="55" y="218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3"/>
                    <a:pt x="269" y="116"/>
                    <a:pt x="236" y="61"/>
                  </a:cubicBezTo>
                  <a:cubicBezTo>
                    <a:pt x="213" y="23"/>
                    <a:pt x="170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" name="Google Shape;418;p2"/>
            <p:cNvSpPr/>
            <p:nvPr/>
          </p:nvSpPr>
          <p:spPr>
            <a:xfrm>
              <a:off x="2335875" y="1027675"/>
              <a:ext cx="4225" cy="5775"/>
            </a:xfrm>
            <a:custGeom>
              <a:rect b="b" l="l" r="r" t="t"/>
              <a:pathLst>
                <a:path extrusionOk="0" h="231" w="169">
                  <a:moveTo>
                    <a:pt x="113" y="1"/>
                  </a:moveTo>
                  <a:cubicBezTo>
                    <a:pt x="93" y="1"/>
                    <a:pt x="74" y="6"/>
                    <a:pt x="57" y="17"/>
                  </a:cubicBezTo>
                  <a:lnTo>
                    <a:pt x="35" y="40"/>
                  </a:lnTo>
                  <a:cubicBezTo>
                    <a:pt x="23" y="51"/>
                    <a:pt x="23" y="51"/>
                    <a:pt x="23" y="62"/>
                  </a:cubicBezTo>
                  <a:cubicBezTo>
                    <a:pt x="12" y="62"/>
                    <a:pt x="12" y="62"/>
                    <a:pt x="12" y="74"/>
                  </a:cubicBezTo>
                  <a:cubicBezTo>
                    <a:pt x="12" y="74"/>
                    <a:pt x="1" y="84"/>
                    <a:pt x="1" y="96"/>
                  </a:cubicBezTo>
                  <a:lnTo>
                    <a:pt x="1" y="118"/>
                  </a:lnTo>
                  <a:cubicBezTo>
                    <a:pt x="1" y="129"/>
                    <a:pt x="1" y="141"/>
                    <a:pt x="12" y="163"/>
                  </a:cubicBezTo>
                  <a:lnTo>
                    <a:pt x="12" y="185"/>
                  </a:lnTo>
                  <a:cubicBezTo>
                    <a:pt x="35" y="208"/>
                    <a:pt x="45" y="219"/>
                    <a:pt x="68" y="230"/>
                  </a:cubicBezTo>
                  <a:lnTo>
                    <a:pt x="79" y="230"/>
                  </a:lnTo>
                  <a:cubicBezTo>
                    <a:pt x="90" y="196"/>
                    <a:pt x="102" y="163"/>
                    <a:pt x="124" y="129"/>
                  </a:cubicBezTo>
                  <a:lnTo>
                    <a:pt x="124" y="118"/>
                  </a:lnTo>
                  <a:cubicBezTo>
                    <a:pt x="135" y="84"/>
                    <a:pt x="146" y="51"/>
                    <a:pt x="169" y="17"/>
                  </a:cubicBezTo>
                  <a:cubicBezTo>
                    <a:pt x="152" y="6"/>
                    <a:pt x="132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" name="Google Shape;419;p2"/>
            <p:cNvSpPr/>
            <p:nvPr/>
          </p:nvSpPr>
          <p:spPr>
            <a:xfrm>
              <a:off x="2343150" y="951300"/>
              <a:ext cx="6175" cy="5775"/>
            </a:xfrm>
            <a:custGeom>
              <a:rect b="b" l="l" r="r" t="t"/>
              <a:pathLst>
                <a:path extrusionOk="0" h="231" w="247">
                  <a:moveTo>
                    <a:pt x="134" y="0"/>
                  </a:moveTo>
                  <a:cubicBezTo>
                    <a:pt x="101" y="0"/>
                    <a:pt x="79" y="0"/>
                    <a:pt x="67" y="11"/>
                  </a:cubicBezTo>
                  <a:cubicBezTo>
                    <a:pt x="23" y="45"/>
                    <a:pt x="0" y="89"/>
                    <a:pt x="12" y="134"/>
                  </a:cubicBezTo>
                  <a:cubicBezTo>
                    <a:pt x="12" y="145"/>
                    <a:pt x="12" y="156"/>
                    <a:pt x="23" y="179"/>
                  </a:cubicBezTo>
                  <a:cubicBezTo>
                    <a:pt x="34" y="201"/>
                    <a:pt x="57" y="212"/>
                    <a:pt x="79" y="224"/>
                  </a:cubicBezTo>
                  <a:cubicBezTo>
                    <a:pt x="92" y="228"/>
                    <a:pt x="106" y="231"/>
                    <a:pt x="120" y="231"/>
                  </a:cubicBezTo>
                  <a:cubicBezTo>
                    <a:pt x="140" y="231"/>
                    <a:pt x="159" y="225"/>
                    <a:pt x="179" y="212"/>
                  </a:cubicBezTo>
                  <a:cubicBezTo>
                    <a:pt x="201" y="201"/>
                    <a:pt x="224" y="190"/>
                    <a:pt x="235" y="167"/>
                  </a:cubicBezTo>
                  <a:lnTo>
                    <a:pt x="235" y="145"/>
                  </a:lnTo>
                  <a:cubicBezTo>
                    <a:pt x="246" y="112"/>
                    <a:pt x="235" y="78"/>
                    <a:pt x="224" y="55"/>
                  </a:cubicBezTo>
                  <a:cubicBezTo>
                    <a:pt x="201" y="22"/>
                    <a:pt x="179" y="11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" name="Google Shape;420;p2"/>
            <p:cNvSpPr/>
            <p:nvPr/>
          </p:nvSpPr>
          <p:spPr>
            <a:xfrm>
              <a:off x="2329725" y="959175"/>
              <a:ext cx="6475" cy="5975"/>
            </a:xfrm>
            <a:custGeom>
              <a:rect b="b" l="l" r="r" t="t"/>
              <a:pathLst>
                <a:path extrusionOk="0" h="239" w="259">
                  <a:moveTo>
                    <a:pt x="136" y="1"/>
                  </a:moveTo>
                  <a:cubicBezTo>
                    <a:pt x="116" y="1"/>
                    <a:pt x="97" y="7"/>
                    <a:pt x="80" y="20"/>
                  </a:cubicBezTo>
                  <a:cubicBezTo>
                    <a:pt x="23" y="53"/>
                    <a:pt x="1" y="120"/>
                    <a:pt x="35" y="177"/>
                  </a:cubicBezTo>
                  <a:cubicBezTo>
                    <a:pt x="46" y="199"/>
                    <a:pt x="57" y="210"/>
                    <a:pt x="68" y="210"/>
                  </a:cubicBezTo>
                  <a:cubicBezTo>
                    <a:pt x="68" y="221"/>
                    <a:pt x="80" y="221"/>
                    <a:pt x="90" y="221"/>
                  </a:cubicBezTo>
                  <a:cubicBezTo>
                    <a:pt x="107" y="233"/>
                    <a:pt x="124" y="238"/>
                    <a:pt x="141" y="238"/>
                  </a:cubicBezTo>
                  <a:cubicBezTo>
                    <a:pt x="158" y="238"/>
                    <a:pt x="174" y="233"/>
                    <a:pt x="191" y="221"/>
                  </a:cubicBezTo>
                  <a:cubicBezTo>
                    <a:pt x="214" y="210"/>
                    <a:pt x="236" y="187"/>
                    <a:pt x="247" y="165"/>
                  </a:cubicBezTo>
                  <a:cubicBezTo>
                    <a:pt x="258" y="132"/>
                    <a:pt x="258" y="98"/>
                    <a:pt x="236" y="53"/>
                  </a:cubicBezTo>
                  <a:lnTo>
                    <a:pt x="224" y="43"/>
                  </a:lnTo>
                  <a:cubicBezTo>
                    <a:pt x="197" y="16"/>
                    <a:pt x="16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" name="Google Shape;421;p2"/>
            <p:cNvSpPr/>
            <p:nvPr/>
          </p:nvSpPr>
          <p:spPr>
            <a:xfrm>
              <a:off x="2316875" y="967200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24" y="1"/>
                  </a:moveTo>
                  <a:cubicBezTo>
                    <a:pt x="102" y="1"/>
                    <a:pt x="80" y="1"/>
                    <a:pt x="68" y="23"/>
                  </a:cubicBezTo>
                  <a:cubicBezTo>
                    <a:pt x="23" y="45"/>
                    <a:pt x="1" y="90"/>
                    <a:pt x="13" y="135"/>
                  </a:cubicBezTo>
                  <a:cubicBezTo>
                    <a:pt x="13" y="146"/>
                    <a:pt x="13" y="169"/>
                    <a:pt x="23" y="179"/>
                  </a:cubicBezTo>
                  <a:cubicBezTo>
                    <a:pt x="35" y="202"/>
                    <a:pt x="57" y="213"/>
                    <a:pt x="80" y="224"/>
                  </a:cubicBezTo>
                  <a:cubicBezTo>
                    <a:pt x="90" y="236"/>
                    <a:pt x="102" y="236"/>
                    <a:pt x="124" y="236"/>
                  </a:cubicBezTo>
                  <a:cubicBezTo>
                    <a:pt x="147" y="236"/>
                    <a:pt x="169" y="236"/>
                    <a:pt x="180" y="213"/>
                  </a:cubicBezTo>
                  <a:cubicBezTo>
                    <a:pt x="236" y="179"/>
                    <a:pt x="258" y="112"/>
                    <a:pt x="224" y="57"/>
                  </a:cubicBezTo>
                  <a:cubicBezTo>
                    <a:pt x="202" y="34"/>
                    <a:pt x="180" y="12"/>
                    <a:pt x="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" name="Google Shape;422;p2"/>
            <p:cNvSpPr/>
            <p:nvPr/>
          </p:nvSpPr>
          <p:spPr>
            <a:xfrm>
              <a:off x="2339800" y="97595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2" y="53"/>
                    <a:pt x="0" y="120"/>
                    <a:pt x="34" y="176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6" y="228"/>
                    <a:pt x="180" y="222"/>
                    <a:pt x="201" y="209"/>
                  </a:cubicBezTo>
                  <a:cubicBezTo>
                    <a:pt x="258" y="176"/>
                    <a:pt x="268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" name="Google Shape;423;p2"/>
            <p:cNvSpPr/>
            <p:nvPr/>
          </p:nvSpPr>
          <p:spPr>
            <a:xfrm>
              <a:off x="2326675" y="9838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0" y="230"/>
                    <a:pt x="202" y="218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" name="Google Shape;424;p2"/>
            <p:cNvSpPr/>
            <p:nvPr/>
          </p:nvSpPr>
          <p:spPr>
            <a:xfrm>
              <a:off x="2313825" y="991875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1"/>
                  </a:moveTo>
                  <a:cubicBezTo>
                    <a:pt x="111" y="1"/>
                    <a:pt x="88" y="7"/>
                    <a:pt x="67" y="19"/>
                  </a:cubicBezTo>
                  <a:cubicBezTo>
                    <a:pt x="56" y="31"/>
                    <a:pt x="45" y="31"/>
                    <a:pt x="34" y="41"/>
                  </a:cubicBezTo>
                  <a:lnTo>
                    <a:pt x="34" y="53"/>
                  </a:lnTo>
                  <a:lnTo>
                    <a:pt x="23" y="53"/>
                  </a:lnTo>
                  <a:cubicBezTo>
                    <a:pt x="23" y="64"/>
                    <a:pt x="23" y="75"/>
                    <a:pt x="11" y="86"/>
                  </a:cubicBezTo>
                  <a:cubicBezTo>
                    <a:pt x="0" y="120"/>
                    <a:pt x="11" y="153"/>
                    <a:pt x="23" y="176"/>
                  </a:cubicBezTo>
                  <a:cubicBezTo>
                    <a:pt x="45" y="210"/>
                    <a:pt x="78" y="232"/>
                    <a:pt x="123" y="232"/>
                  </a:cubicBezTo>
                  <a:lnTo>
                    <a:pt x="157" y="232"/>
                  </a:lnTo>
                  <a:cubicBezTo>
                    <a:pt x="168" y="232"/>
                    <a:pt x="179" y="220"/>
                    <a:pt x="179" y="220"/>
                  </a:cubicBezTo>
                  <a:lnTo>
                    <a:pt x="190" y="220"/>
                  </a:lnTo>
                  <a:cubicBezTo>
                    <a:pt x="246" y="187"/>
                    <a:pt x="257" y="109"/>
                    <a:pt x="224" y="53"/>
                  </a:cubicBezTo>
                  <a:cubicBezTo>
                    <a:pt x="203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" name="Google Shape;425;p2"/>
            <p:cNvSpPr/>
            <p:nvPr/>
          </p:nvSpPr>
          <p:spPr>
            <a:xfrm>
              <a:off x="2338675" y="10034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8"/>
                  </a:cubicBezTo>
                  <a:cubicBezTo>
                    <a:pt x="246" y="184"/>
                    <a:pt x="269" y="117"/>
                    <a:pt x="236" y="61"/>
                  </a:cubicBezTo>
                  <a:cubicBezTo>
                    <a:pt x="213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" name="Google Shape;426;p2"/>
            <p:cNvSpPr/>
            <p:nvPr/>
          </p:nvSpPr>
          <p:spPr>
            <a:xfrm>
              <a:off x="2325825" y="1011500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23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57" y="16"/>
                    <a:pt x="45" y="28"/>
                    <a:pt x="45" y="28"/>
                  </a:cubicBezTo>
                  <a:cubicBezTo>
                    <a:pt x="34" y="39"/>
                    <a:pt x="34" y="39"/>
                    <a:pt x="34" y="50"/>
                  </a:cubicBezTo>
                  <a:lnTo>
                    <a:pt x="23" y="50"/>
                  </a:lnTo>
                  <a:lnTo>
                    <a:pt x="23" y="61"/>
                  </a:lnTo>
                  <a:cubicBezTo>
                    <a:pt x="23" y="73"/>
                    <a:pt x="23" y="73"/>
                    <a:pt x="12" y="73"/>
                  </a:cubicBezTo>
                  <a:cubicBezTo>
                    <a:pt x="12" y="95"/>
                    <a:pt x="0" y="117"/>
                    <a:pt x="12" y="140"/>
                  </a:cubicBezTo>
                  <a:cubicBezTo>
                    <a:pt x="12" y="150"/>
                    <a:pt x="12" y="162"/>
                    <a:pt x="23" y="173"/>
                  </a:cubicBezTo>
                  <a:cubicBezTo>
                    <a:pt x="46" y="211"/>
                    <a:pt x="84" y="233"/>
                    <a:pt x="124" y="233"/>
                  </a:cubicBezTo>
                  <a:cubicBezTo>
                    <a:pt x="142" y="233"/>
                    <a:pt x="161" y="228"/>
                    <a:pt x="179" y="217"/>
                  </a:cubicBezTo>
                  <a:lnTo>
                    <a:pt x="191" y="217"/>
                  </a:lnTo>
                  <a:cubicBezTo>
                    <a:pt x="236" y="184"/>
                    <a:pt x="258" y="106"/>
                    <a:pt x="224" y="61"/>
                  </a:cubicBezTo>
                  <a:cubicBezTo>
                    <a:pt x="201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" name="Google Shape;427;p2"/>
            <p:cNvSpPr/>
            <p:nvPr/>
          </p:nvSpPr>
          <p:spPr>
            <a:xfrm>
              <a:off x="2337550" y="884800"/>
              <a:ext cx="1700" cy="3375"/>
            </a:xfrm>
            <a:custGeom>
              <a:rect b="b" l="l" r="r" t="t"/>
              <a:pathLst>
                <a:path extrusionOk="0" h="135" w="68">
                  <a:moveTo>
                    <a:pt x="12" y="1"/>
                  </a:moveTo>
                  <a:cubicBezTo>
                    <a:pt x="1" y="11"/>
                    <a:pt x="1" y="34"/>
                    <a:pt x="1" y="45"/>
                  </a:cubicBezTo>
                  <a:cubicBezTo>
                    <a:pt x="1" y="68"/>
                    <a:pt x="12" y="78"/>
                    <a:pt x="23" y="90"/>
                  </a:cubicBezTo>
                  <a:cubicBezTo>
                    <a:pt x="35" y="112"/>
                    <a:pt x="45" y="123"/>
                    <a:pt x="68" y="135"/>
                  </a:cubicBezTo>
                  <a:cubicBezTo>
                    <a:pt x="57" y="112"/>
                    <a:pt x="45" y="101"/>
                    <a:pt x="45" y="78"/>
                  </a:cubicBezTo>
                  <a:cubicBezTo>
                    <a:pt x="35" y="56"/>
                    <a:pt x="23" y="2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" name="Google Shape;428;p2"/>
            <p:cNvSpPr/>
            <p:nvPr/>
          </p:nvSpPr>
          <p:spPr>
            <a:xfrm>
              <a:off x="2305700" y="832550"/>
              <a:ext cx="2825" cy="3375"/>
            </a:xfrm>
            <a:custGeom>
              <a:rect b="b" l="l" r="r" t="t"/>
              <a:pathLst>
                <a:path extrusionOk="0" h="135" w="113">
                  <a:moveTo>
                    <a:pt x="1" y="1"/>
                  </a:moveTo>
                  <a:cubicBezTo>
                    <a:pt x="1" y="35"/>
                    <a:pt x="1" y="57"/>
                    <a:pt x="13" y="79"/>
                  </a:cubicBezTo>
                  <a:cubicBezTo>
                    <a:pt x="35" y="112"/>
                    <a:pt x="80" y="135"/>
                    <a:pt x="113" y="135"/>
                  </a:cubicBezTo>
                  <a:cubicBezTo>
                    <a:pt x="90" y="112"/>
                    <a:pt x="68" y="90"/>
                    <a:pt x="46" y="57"/>
                  </a:cubicBezTo>
                  <a:cubicBezTo>
                    <a:pt x="35" y="45"/>
                    <a:pt x="13" y="2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" name="Google Shape;429;p2"/>
            <p:cNvSpPr/>
            <p:nvPr/>
          </p:nvSpPr>
          <p:spPr>
            <a:xfrm>
              <a:off x="2315500" y="847375"/>
              <a:ext cx="5050" cy="5225"/>
            </a:xfrm>
            <a:custGeom>
              <a:rect b="b" l="l" r="r" t="t"/>
              <a:pathLst>
                <a:path extrusionOk="0" h="209" w="202">
                  <a:moveTo>
                    <a:pt x="68" y="0"/>
                  </a:moveTo>
                  <a:cubicBezTo>
                    <a:pt x="11" y="33"/>
                    <a:pt x="0" y="101"/>
                    <a:pt x="34" y="157"/>
                  </a:cubicBezTo>
                  <a:cubicBezTo>
                    <a:pt x="55" y="191"/>
                    <a:pt x="89" y="209"/>
                    <a:pt x="125" y="209"/>
                  </a:cubicBezTo>
                  <a:cubicBezTo>
                    <a:pt x="147" y="209"/>
                    <a:pt x="169" y="203"/>
                    <a:pt x="190" y="190"/>
                  </a:cubicBezTo>
                  <a:lnTo>
                    <a:pt x="202" y="190"/>
                  </a:lnTo>
                  <a:cubicBezTo>
                    <a:pt x="157" y="123"/>
                    <a:pt x="112" y="56"/>
                    <a:pt x="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" name="Google Shape;430;p2"/>
            <p:cNvSpPr/>
            <p:nvPr/>
          </p:nvSpPr>
          <p:spPr>
            <a:xfrm>
              <a:off x="2327225" y="866925"/>
              <a:ext cx="4775" cy="5325"/>
            </a:xfrm>
            <a:custGeom>
              <a:rect b="b" l="l" r="r" t="t"/>
              <a:pathLst>
                <a:path extrusionOk="0" h="213" w="191">
                  <a:moveTo>
                    <a:pt x="79" y="1"/>
                  </a:moveTo>
                  <a:cubicBezTo>
                    <a:pt x="23" y="34"/>
                    <a:pt x="1" y="101"/>
                    <a:pt x="34" y="157"/>
                  </a:cubicBezTo>
                  <a:cubicBezTo>
                    <a:pt x="57" y="195"/>
                    <a:pt x="96" y="212"/>
                    <a:pt x="136" y="212"/>
                  </a:cubicBezTo>
                  <a:cubicBezTo>
                    <a:pt x="154" y="212"/>
                    <a:pt x="173" y="209"/>
                    <a:pt x="190" y="202"/>
                  </a:cubicBezTo>
                  <a:cubicBezTo>
                    <a:pt x="157" y="135"/>
                    <a:pt x="113" y="68"/>
                    <a:pt x="7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1" name="Google Shape;431;p2"/>
          <p:cNvSpPr/>
          <p:nvPr/>
        </p:nvSpPr>
        <p:spPr>
          <a:xfrm>
            <a:off x="721750" y="3530700"/>
            <a:ext cx="1290900" cy="1290900"/>
          </a:xfrm>
          <a:prstGeom prst="ellipse">
            <a:avLst/>
          </a:prstGeom>
          <a:noFill/>
          <a:ln cap="flat" cmpd="sng" w="1524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2" name="Google Shape;432;p2"/>
          <p:cNvGrpSpPr/>
          <p:nvPr/>
        </p:nvGrpSpPr>
        <p:grpSpPr>
          <a:xfrm>
            <a:off x="-439444" y="-424237"/>
            <a:ext cx="1693781" cy="1707607"/>
            <a:chOff x="2000675" y="255425"/>
            <a:chExt cx="413450" cy="416825"/>
          </a:xfrm>
        </p:grpSpPr>
        <p:sp>
          <p:nvSpPr>
            <p:cNvPr id="433" name="Google Shape;433;p2"/>
            <p:cNvSpPr/>
            <p:nvPr/>
          </p:nvSpPr>
          <p:spPr>
            <a:xfrm>
              <a:off x="2009600" y="386175"/>
              <a:ext cx="17900" cy="20675"/>
            </a:xfrm>
            <a:custGeom>
              <a:rect b="b" l="l" r="r" t="t"/>
              <a:pathLst>
                <a:path extrusionOk="0" h="827" w="716">
                  <a:moveTo>
                    <a:pt x="113" y="0"/>
                  </a:moveTo>
                  <a:cubicBezTo>
                    <a:pt x="79" y="112"/>
                    <a:pt x="35" y="213"/>
                    <a:pt x="1" y="325"/>
                  </a:cubicBezTo>
                  <a:lnTo>
                    <a:pt x="504" y="827"/>
                  </a:lnTo>
                  <a:lnTo>
                    <a:pt x="716" y="615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" name="Google Shape;434;p2"/>
            <p:cNvSpPr/>
            <p:nvPr/>
          </p:nvSpPr>
          <p:spPr>
            <a:xfrm>
              <a:off x="2021350" y="359650"/>
              <a:ext cx="10350" cy="12025"/>
            </a:xfrm>
            <a:custGeom>
              <a:rect b="b" l="l" r="r" t="t"/>
              <a:pathLst>
                <a:path extrusionOk="0" h="481" w="414">
                  <a:moveTo>
                    <a:pt x="157" y="0"/>
                  </a:moveTo>
                  <a:cubicBezTo>
                    <a:pt x="101" y="89"/>
                    <a:pt x="56" y="179"/>
                    <a:pt x="0" y="279"/>
                  </a:cubicBezTo>
                  <a:lnTo>
                    <a:pt x="201" y="480"/>
                  </a:lnTo>
                  <a:lnTo>
                    <a:pt x="414" y="257"/>
                  </a:lnTo>
                  <a:lnTo>
                    <a:pt x="1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" name="Google Shape;435;p2"/>
            <p:cNvSpPr/>
            <p:nvPr/>
          </p:nvSpPr>
          <p:spPr>
            <a:xfrm>
              <a:off x="2016300" y="548175"/>
              <a:ext cx="11200" cy="15125"/>
            </a:xfrm>
            <a:custGeom>
              <a:rect b="b" l="l" r="r" t="t"/>
              <a:pathLst>
                <a:path extrusionOk="0" h="605" w="448">
                  <a:moveTo>
                    <a:pt x="1" y="1"/>
                  </a:moveTo>
                  <a:cubicBezTo>
                    <a:pt x="90" y="202"/>
                    <a:pt x="191" y="415"/>
                    <a:pt x="303" y="604"/>
                  </a:cubicBezTo>
                  <a:lnTo>
                    <a:pt x="448" y="4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" name="Google Shape;436;p2"/>
            <p:cNvSpPr/>
            <p:nvPr/>
          </p:nvSpPr>
          <p:spPr>
            <a:xfrm>
              <a:off x="2000675" y="4588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8" y="0"/>
                  </a:moveTo>
                  <a:lnTo>
                    <a:pt x="0" y="648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" name="Google Shape;437;p2"/>
            <p:cNvSpPr/>
            <p:nvPr/>
          </p:nvSpPr>
          <p:spPr>
            <a:xfrm>
              <a:off x="2010175" y="5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" name="Google Shape;438;p2"/>
            <p:cNvSpPr/>
            <p:nvPr/>
          </p:nvSpPr>
          <p:spPr>
            <a:xfrm>
              <a:off x="2017725" y="42557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37" y="0"/>
                  </a:moveTo>
                  <a:lnTo>
                    <a:pt x="614" y="33"/>
                  </a:lnTo>
                  <a:lnTo>
                    <a:pt x="0" y="648"/>
                  </a:lnTo>
                  <a:lnTo>
                    <a:pt x="212" y="872"/>
                  </a:lnTo>
                  <a:lnTo>
                    <a:pt x="614" y="469"/>
                  </a:lnTo>
                  <a:lnTo>
                    <a:pt x="860" y="212"/>
                  </a:lnTo>
                  <a:lnTo>
                    <a:pt x="63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" name="Google Shape;439;p2"/>
            <p:cNvSpPr/>
            <p:nvPr/>
          </p:nvSpPr>
          <p:spPr>
            <a:xfrm>
              <a:off x="2000950" y="421925"/>
              <a:ext cx="3375" cy="5900"/>
            </a:xfrm>
            <a:custGeom>
              <a:rect b="b" l="l" r="r" t="t"/>
              <a:pathLst>
                <a:path extrusionOk="0" h="236" w="135">
                  <a:moveTo>
                    <a:pt x="46" y="0"/>
                  </a:moveTo>
                  <a:cubicBezTo>
                    <a:pt x="34" y="79"/>
                    <a:pt x="12" y="157"/>
                    <a:pt x="1" y="235"/>
                  </a:cubicBezTo>
                  <a:lnTo>
                    <a:pt x="135" y="101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" name="Google Shape;440;p2"/>
            <p:cNvSpPr/>
            <p:nvPr/>
          </p:nvSpPr>
          <p:spPr>
            <a:xfrm>
              <a:off x="2046475" y="379750"/>
              <a:ext cx="21825" cy="21825"/>
            </a:xfrm>
            <a:custGeom>
              <a:rect b="b" l="l" r="r" t="t"/>
              <a:pathLst>
                <a:path extrusionOk="0" h="873" w="873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72" y="212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" name="Google Shape;441;p2"/>
            <p:cNvSpPr/>
            <p:nvPr/>
          </p:nvSpPr>
          <p:spPr>
            <a:xfrm>
              <a:off x="2097875" y="38505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213" y="0"/>
                  </a:moveTo>
                  <a:lnTo>
                    <a:pt x="1" y="224"/>
                  </a:lnTo>
                  <a:lnTo>
                    <a:pt x="638" y="872"/>
                  </a:lnTo>
                  <a:lnTo>
                    <a:pt x="862" y="660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" name="Google Shape;442;p2"/>
            <p:cNvSpPr/>
            <p:nvPr/>
          </p:nvSpPr>
          <p:spPr>
            <a:xfrm>
              <a:off x="2063525" y="3465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9" y="0"/>
                  </a:moveTo>
                  <a:lnTo>
                    <a:pt x="1" y="648"/>
                  </a:lnTo>
                  <a:lnTo>
                    <a:pt x="213" y="872"/>
                  </a:lnTo>
                  <a:lnTo>
                    <a:pt x="861" y="213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" name="Google Shape;443;p2"/>
            <p:cNvSpPr/>
            <p:nvPr/>
          </p:nvSpPr>
          <p:spPr>
            <a:xfrm>
              <a:off x="2092575" y="30067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37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14"/>
                  </a:lnTo>
                  <a:lnTo>
                    <a:pt x="63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" name="Google Shape;444;p2"/>
            <p:cNvSpPr/>
            <p:nvPr/>
          </p:nvSpPr>
          <p:spPr>
            <a:xfrm>
              <a:off x="2057100" y="311300"/>
              <a:ext cx="16525" cy="16525"/>
            </a:xfrm>
            <a:custGeom>
              <a:rect b="b" l="l" r="r" t="t"/>
              <a:pathLst>
                <a:path extrusionOk="0" h="661" w="661">
                  <a:moveTo>
                    <a:pt x="224" y="1"/>
                  </a:moveTo>
                  <a:lnTo>
                    <a:pt x="0" y="224"/>
                  </a:lnTo>
                  <a:lnTo>
                    <a:pt x="437" y="660"/>
                  </a:lnTo>
                  <a:lnTo>
                    <a:pt x="660" y="447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" name="Google Shape;445;p2"/>
            <p:cNvSpPr/>
            <p:nvPr/>
          </p:nvSpPr>
          <p:spPr>
            <a:xfrm>
              <a:off x="2036150" y="335875"/>
              <a:ext cx="14000" cy="14850"/>
            </a:xfrm>
            <a:custGeom>
              <a:rect b="b" l="l" r="r" t="t"/>
              <a:pathLst>
                <a:path extrusionOk="0" h="594" w="560">
                  <a:moveTo>
                    <a:pt x="190" y="1"/>
                  </a:moveTo>
                  <a:cubicBezTo>
                    <a:pt x="123" y="79"/>
                    <a:pt x="68" y="169"/>
                    <a:pt x="1" y="247"/>
                  </a:cubicBezTo>
                  <a:lnTo>
                    <a:pt x="347" y="593"/>
                  </a:lnTo>
                  <a:lnTo>
                    <a:pt x="559" y="381"/>
                  </a:lnTo>
                  <a:lnTo>
                    <a:pt x="19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" name="Google Shape;446;p2"/>
            <p:cNvSpPr/>
            <p:nvPr/>
          </p:nvSpPr>
          <p:spPr>
            <a:xfrm>
              <a:off x="2102075" y="349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1" y="224"/>
                  </a:lnTo>
                  <a:lnTo>
                    <a:pt x="637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" name="Google Shape;447;p2"/>
            <p:cNvSpPr/>
            <p:nvPr/>
          </p:nvSpPr>
          <p:spPr>
            <a:xfrm>
              <a:off x="2109350" y="269125"/>
              <a:ext cx="21525" cy="20150"/>
            </a:xfrm>
            <a:custGeom>
              <a:rect b="b" l="l" r="r" t="t"/>
              <a:pathLst>
                <a:path extrusionOk="0" h="806" w="861">
                  <a:moveTo>
                    <a:pt x="715" y="1"/>
                  </a:moveTo>
                  <a:cubicBezTo>
                    <a:pt x="681" y="11"/>
                    <a:pt x="648" y="23"/>
                    <a:pt x="614" y="45"/>
                  </a:cubicBezTo>
                  <a:cubicBezTo>
                    <a:pt x="570" y="68"/>
                    <a:pt x="525" y="79"/>
                    <a:pt x="470" y="101"/>
                  </a:cubicBezTo>
                  <a:lnTo>
                    <a:pt x="0" y="582"/>
                  </a:lnTo>
                  <a:lnTo>
                    <a:pt x="224" y="805"/>
                  </a:lnTo>
                  <a:lnTo>
                    <a:pt x="614" y="403"/>
                  </a:lnTo>
                  <a:lnTo>
                    <a:pt x="860" y="146"/>
                  </a:lnTo>
                  <a:lnTo>
                    <a:pt x="71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" name="Google Shape;448;p2"/>
            <p:cNvSpPr/>
            <p:nvPr/>
          </p:nvSpPr>
          <p:spPr>
            <a:xfrm>
              <a:off x="2046475" y="537850"/>
              <a:ext cx="21825" cy="21825"/>
            </a:xfrm>
            <a:custGeom>
              <a:rect b="b" l="l" r="r" t="t"/>
              <a:pathLst>
                <a:path extrusionOk="0" h="873" w="873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72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" name="Google Shape;449;p2"/>
            <p:cNvSpPr/>
            <p:nvPr/>
          </p:nvSpPr>
          <p:spPr>
            <a:xfrm>
              <a:off x="2097875" y="543450"/>
              <a:ext cx="21550" cy="21525"/>
            </a:xfrm>
            <a:custGeom>
              <a:rect b="b" l="l" r="r" t="t"/>
              <a:pathLst>
                <a:path extrusionOk="0" h="861" w="862">
                  <a:moveTo>
                    <a:pt x="213" y="0"/>
                  </a:moveTo>
                  <a:lnTo>
                    <a:pt x="1" y="212"/>
                  </a:lnTo>
                  <a:lnTo>
                    <a:pt x="638" y="860"/>
                  </a:lnTo>
                  <a:lnTo>
                    <a:pt x="862" y="648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" name="Google Shape;450;p2"/>
            <p:cNvSpPr/>
            <p:nvPr/>
          </p:nvSpPr>
          <p:spPr>
            <a:xfrm>
              <a:off x="2063525" y="5046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" name="Google Shape;451;p2"/>
            <p:cNvSpPr/>
            <p:nvPr/>
          </p:nvSpPr>
          <p:spPr>
            <a:xfrm>
              <a:off x="2092575" y="4588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37" y="0"/>
                  </a:moveTo>
                  <a:lnTo>
                    <a:pt x="1" y="648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" name="Google Shape;452;p2"/>
            <p:cNvSpPr/>
            <p:nvPr/>
          </p:nvSpPr>
          <p:spPr>
            <a:xfrm>
              <a:off x="2051800" y="464375"/>
              <a:ext cx="21825" cy="21550"/>
            </a:xfrm>
            <a:custGeom>
              <a:rect b="b" l="l" r="r" t="t"/>
              <a:pathLst>
                <a:path extrusionOk="0" h="862" w="873">
                  <a:moveTo>
                    <a:pt x="224" y="1"/>
                  </a:moveTo>
                  <a:lnTo>
                    <a:pt x="0" y="213"/>
                  </a:lnTo>
                  <a:lnTo>
                    <a:pt x="649" y="862"/>
                  </a:lnTo>
                  <a:lnTo>
                    <a:pt x="872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" name="Google Shape;453;p2"/>
            <p:cNvSpPr/>
            <p:nvPr/>
          </p:nvSpPr>
          <p:spPr>
            <a:xfrm>
              <a:off x="2028600" y="487275"/>
              <a:ext cx="21550" cy="21550"/>
            </a:xfrm>
            <a:custGeom>
              <a:rect b="b" l="l" r="r" t="t"/>
              <a:pathLst>
                <a:path extrusionOk="0" h="862" w="862">
                  <a:moveTo>
                    <a:pt x="224" y="1"/>
                  </a:moveTo>
                  <a:lnTo>
                    <a:pt x="179" y="46"/>
                  </a:lnTo>
                  <a:lnTo>
                    <a:pt x="1" y="214"/>
                  </a:lnTo>
                  <a:lnTo>
                    <a:pt x="179" y="393"/>
                  </a:lnTo>
                  <a:lnTo>
                    <a:pt x="649" y="86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" name="Google Shape;454;p2"/>
            <p:cNvSpPr/>
            <p:nvPr/>
          </p:nvSpPr>
          <p:spPr>
            <a:xfrm>
              <a:off x="2102075" y="5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1" y="224"/>
                  </a:lnTo>
                  <a:lnTo>
                    <a:pt x="637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" name="Google Shape;455;p2"/>
            <p:cNvSpPr/>
            <p:nvPr/>
          </p:nvSpPr>
          <p:spPr>
            <a:xfrm>
              <a:off x="2055975" y="428925"/>
              <a:ext cx="21825" cy="21800"/>
            </a:xfrm>
            <a:custGeom>
              <a:rect b="b" l="l" r="r" t="t"/>
              <a:pathLst>
                <a:path extrusionOk="0" h="872" w="873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72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" name="Google Shape;456;p2"/>
            <p:cNvSpPr/>
            <p:nvPr/>
          </p:nvSpPr>
          <p:spPr>
            <a:xfrm>
              <a:off x="2109350" y="42557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8" y="0"/>
                  </a:moveTo>
                  <a:lnTo>
                    <a:pt x="614" y="33"/>
                  </a:lnTo>
                  <a:lnTo>
                    <a:pt x="0" y="648"/>
                  </a:lnTo>
                  <a:lnTo>
                    <a:pt x="224" y="872"/>
                  </a:lnTo>
                  <a:lnTo>
                    <a:pt x="614" y="469"/>
                  </a:lnTo>
                  <a:lnTo>
                    <a:pt x="860" y="212"/>
                  </a:lnTo>
                  <a:lnTo>
                    <a:pt x="6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" name="Google Shape;457;p2"/>
            <p:cNvSpPr/>
            <p:nvPr/>
          </p:nvSpPr>
          <p:spPr>
            <a:xfrm>
              <a:off x="2074425" y="40795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224" y="1"/>
                  </a:moveTo>
                  <a:lnTo>
                    <a:pt x="56" y="179"/>
                  </a:lnTo>
                  <a:lnTo>
                    <a:pt x="0" y="224"/>
                  </a:lnTo>
                  <a:lnTo>
                    <a:pt x="648" y="872"/>
                  </a:lnTo>
                  <a:lnTo>
                    <a:pt x="872" y="660"/>
                  </a:lnTo>
                  <a:lnTo>
                    <a:pt x="392" y="17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" name="Google Shape;458;p2"/>
            <p:cNvSpPr/>
            <p:nvPr/>
          </p:nvSpPr>
          <p:spPr>
            <a:xfrm>
              <a:off x="2092575" y="616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37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" name="Google Shape;459;p2"/>
            <p:cNvSpPr/>
            <p:nvPr/>
          </p:nvSpPr>
          <p:spPr>
            <a:xfrm>
              <a:off x="2055975" y="587025"/>
              <a:ext cx="21825" cy="21825"/>
            </a:xfrm>
            <a:custGeom>
              <a:rect b="b" l="l" r="r" t="t"/>
              <a:pathLst>
                <a:path extrusionOk="0" h="873" w="873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72" y="649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" name="Google Shape;460;p2"/>
            <p:cNvSpPr/>
            <p:nvPr/>
          </p:nvSpPr>
          <p:spPr>
            <a:xfrm>
              <a:off x="2074425" y="566350"/>
              <a:ext cx="21800" cy="21525"/>
            </a:xfrm>
            <a:custGeom>
              <a:rect b="b" l="l" r="r" t="t"/>
              <a:pathLst>
                <a:path extrusionOk="0" h="861" w="872">
                  <a:moveTo>
                    <a:pt x="224" y="1"/>
                  </a:moveTo>
                  <a:lnTo>
                    <a:pt x="56" y="168"/>
                  </a:lnTo>
                  <a:lnTo>
                    <a:pt x="0" y="212"/>
                  </a:lnTo>
                  <a:lnTo>
                    <a:pt x="648" y="861"/>
                  </a:lnTo>
                  <a:lnTo>
                    <a:pt x="872" y="649"/>
                  </a:lnTo>
                  <a:lnTo>
                    <a:pt x="392" y="1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" name="Google Shape;461;p2"/>
            <p:cNvSpPr/>
            <p:nvPr/>
          </p:nvSpPr>
          <p:spPr>
            <a:xfrm>
              <a:off x="2138400" y="3797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2" y="872"/>
                  </a:lnTo>
                  <a:lnTo>
                    <a:pt x="860" y="212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" name="Google Shape;462;p2"/>
            <p:cNvSpPr/>
            <p:nvPr/>
          </p:nvSpPr>
          <p:spPr>
            <a:xfrm>
              <a:off x="2189500" y="38505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61" y="660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" name="Google Shape;463;p2"/>
            <p:cNvSpPr/>
            <p:nvPr/>
          </p:nvSpPr>
          <p:spPr>
            <a:xfrm>
              <a:off x="2155150" y="3465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9" y="0"/>
                  </a:moveTo>
                  <a:lnTo>
                    <a:pt x="1" y="648"/>
                  </a:lnTo>
                  <a:lnTo>
                    <a:pt x="224" y="872"/>
                  </a:lnTo>
                  <a:lnTo>
                    <a:pt x="861" y="213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" name="Google Shape;464;p2"/>
            <p:cNvSpPr/>
            <p:nvPr/>
          </p:nvSpPr>
          <p:spPr>
            <a:xfrm>
              <a:off x="2184200" y="30067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61" y="21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" name="Google Shape;465;p2"/>
            <p:cNvSpPr/>
            <p:nvPr/>
          </p:nvSpPr>
          <p:spPr>
            <a:xfrm>
              <a:off x="2143700" y="3060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5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" name="Google Shape;466;p2"/>
            <p:cNvSpPr/>
            <p:nvPr/>
          </p:nvSpPr>
          <p:spPr>
            <a:xfrm>
              <a:off x="2120525" y="328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2" y="1"/>
                  </a:moveTo>
                  <a:lnTo>
                    <a:pt x="167" y="46"/>
                  </a:lnTo>
                  <a:lnTo>
                    <a:pt x="0" y="224"/>
                  </a:lnTo>
                  <a:lnTo>
                    <a:pt x="167" y="403"/>
                  </a:lnTo>
                  <a:lnTo>
                    <a:pt x="637" y="872"/>
                  </a:lnTo>
                  <a:lnTo>
                    <a:pt x="860" y="660"/>
                  </a:lnTo>
                  <a:lnTo>
                    <a:pt x="2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" name="Google Shape;467;p2"/>
            <p:cNvSpPr/>
            <p:nvPr/>
          </p:nvSpPr>
          <p:spPr>
            <a:xfrm>
              <a:off x="2193700" y="349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" name="Google Shape;468;p2"/>
            <p:cNvSpPr/>
            <p:nvPr/>
          </p:nvSpPr>
          <p:spPr>
            <a:xfrm>
              <a:off x="2147900" y="2708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2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" name="Google Shape;469;p2"/>
            <p:cNvSpPr/>
            <p:nvPr/>
          </p:nvSpPr>
          <p:spPr>
            <a:xfrm>
              <a:off x="2201225" y="2674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616" y="23"/>
                  </a:lnTo>
                  <a:lnTo>
                    <a:pt x="1" y="649"/>
                  </a:lnTo>
                  <a:lnTo>
                    <a:pt x="214" y="872"/>
                  </a:lnTo>
                  <a:lnTo>
                    <a:pt x="616" y="470"/>
                  </a:lnTo>
                  <a:lnTo>
                    <a:pt x="862" y="213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" name="Google Shape;470;p2"/>
            <p:cNvSpPr/>
            <p:nvPr/>
          </p:nvSpPr>
          <p:spPr>
            <a:xfrm>
              <a:off x="2167725" y="255425"/>
              <a:ext cx="20125" cy="16225"/>
            </a:xfrm>
            <a:custGeom>
              <a:rect b="b" l="l" r="r" t="t"/>
              <a:pathLst>
                <a:path extrusionOk="0" h="649" w="805">
                  <a:moveTo>
                    <a:pt x="369" y="1"/>
                  </a:moveTo>
                  <a:cubicBezTo>
                    <a:pt x="246" y="12"/>
                    <a:pt x="123" y="35"/>
                    <a:pt x="0" y="57"/>
                  </a:cubicBezTo>
                  <a:lnTo>
                    <a:pt x="593" y="649"/>
                  </a:lnTo>
                  <a:lnTo>
                    <a:pt x="805" y="437"/>
                  </a:lnTo>
                  <a:lnTo>
                    <a:pt x="3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" name="Google Shape;471;p2"/>
            <p:cNvSpPr/>
            <p:nvPr/>
          </p:nvSpPr>
          <p:spPr>
            <a:xfrm>
              <a:off x="2138400" y="537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2" y="872"/>
                  </a:lnTo>
                  <a:lnTo>
                    <a:pt x="860" y="224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" name="Google Shape;472;p2"/>
            <p:cNvSpPr/>
            <p:nvPr/>
          </p:nvSpPr>
          <p:spPr>
            <a:xfrm>
              <a:off x="2189500" y="543450"/>
              <a:ext cx="21550" cy="21525"/>
            </a:xfrm>
            <a:custGeom>
              <a:rect b="b" l="l" r="r" t="t"/>
              <a:pathLst>
                <a:path extrusionOk="0" h="861" w="862">
                  <a:moveTo>
                    <a:pt x="224" y="0"/>
                  </a:moveTo>
                  <a:lnTo>
                    <a:pt x="1" y="212"/>
                  </a:lnTo>
                  <a:lnTo>
                    <a:pt x="649" y="860"/>
                  </a:lnTo>
                  <a:lnTo>
                    <a:pt x="861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" name="Google Shape;473;p2"/>
            <p:cNvSpPr/>
            <p:nvPr/>
          </p:nvSpPr>
          <p:spPr>
            <a:xfrm>
              <a:off x="2155150" y="5046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" name="Google Shape;474;p2"/>
            <p:cNvSpPr/>
            <p:nvPr/>
          </p:nvSpPr>
          <p:spPr>
            <a:xfrm>
              <a:off x="2184200" y="4588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9" y="0"/>
                  </a:moveTo>
                  <a:lnTo>
                    <a:pt x="1" y="648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" name="Google Shape;475;p2"/>
            <p:cNvSpPr/>
            <p:nvPr/>
          </p:nvSpPr>
          <p:spPr>
            <a:xfrm>
              <a:off x="2143700" y="4643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13" y="1"/>
                  </a:moveTo>
                  <a:lnTo>
                    <a:pt x="0" y="213"/>
                  </a:lnTo>
                  <a:lnTo>
                    <a:pt x="648" y="86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" name="Google Shape;476;p2"/>
            <p:cNvSpPr/>
            <p:nvPr/>
          </p:nvSpPr>
          <p:spPr>
            <a:xfrm>
              <a:off x="2120525" y="4872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12" y="1"/>
                  </a:moveTo>
                  <a:lnTo>
                    <a:pt x="167" y="46"/>
                  </a:lnTo>
                  <a:lnTo>
                    <a:pt x="0" y="214"/>
                  </a:lnTo>
                  <a:lnTo>
                    <a:pt x="167" y="393"/>
                  </a:lnTo>
                  <a:lnTo>
                    <a:pt x="637" y="862"/>
                  </a:lnTo>
                  <a:lnTo>
                    <a:pt x="860" y="649"/>
                  </a:lnTo>
                  <a:lnTo>
                    <a:pt x="2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" name="Google Shape;477;p2"/>
            <p:cNvSpPr/>
            <p:nvPr/>
          </p:nvSpPr>
          <p:spPr>
            <a:xfrm>
              <a:off x="2193700" y="5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" name="Google Shape;478;p2"/>
            <p:cNvSpPr/>
            <p:nvPr/>
          </p:nvSpPr>
          <p:spPr>
            <a:xfrm>
              <a:off x="2147900" y="42892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212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8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" name="Google Shape;479;p2"/>
            <p:cNvSpPr/>
            <p:nvPr/>
          </p:nvSpPr>
          <p:spPr>
            <a:xfrm>
              <a:off x="2201225" y="4255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69"/>
                  </a:lnTo>
                  <a:lnTo>
                    <a:pt x="862" y="212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" name="Google Shape;480;p2"/>
            <p:cNvSpPr/>
            <p:nvPr/>
          </p:nvSpPr>
          <p:spPr>
            <a:xfrm>
              <a:off x="2166325" y="4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45" y="179"/>
                  </a:lnTo>
                  <a:lnTo>
                    <a:pt x="1" y="224"/>
                  </a:lnTo>
                  <a:lnTo>
                    <a:pt x="649" y="872"/>
                  </a:lnTo>
                  <a:lnTo>
                    <a:pt x="861" y="660"/>
                  </a:lnTo>
                  <a:lnTo>
                    <a:pt x="381" y="17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" name="Google Shape;481;p2"/>
            <p:cNvSpPr/>
            <p:nvPr/>
          </p:nvSpPr>
          <p:spPr>
            <a:xfrm>
              <a:off x="2165775" y="662725"/>
              <a:ext cx="10900" cy="7275"/>
            </a:xfrm>
            <a:custGeom>
              <a:rect b="b" l="l" r="r" t="t"/>
              <a:pathLst>
                <a:path extrusionOk="0" h="291" w="436">
                  <a:moveTo>
                    <a:pt x="224" y="0"/>
                  </a:moveTo>
                  <a:lnTo>
                    <a:pt x="0" y="224"/>
                  </a:lnTo>
                  <a:cubicBezTo>
                    <a:pt x="123" y="246"/>
                    <a:pt x="246" y="268"/>
                    <a:pt x="380" y="291"/>
                  </a:cubicBezTo>
                  <a:lnTo>
                    <a:pt x="436" y="224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" name="Google Shape;482;p2"/>
            <p:cNvSpPr/>
            <p:nvPr/>
          </p:nvSpPr>
          <p:spPr>
            <a:xfrm>
              <a:off x="2184200" y="616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" name="Google Shape;483;p2"/>
            <p:cNvSpPr/>
            <p:nvPr/>
          </p:nvSpPr>
          <p:spPr>
            <a:xfrm>
              <a:off x="2143700" y="62250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13" y="0"/>
                  </a:moveTo>
                  <a:lnTo>
                    <a:pt x="0" y="213"/>
                  </a:lnTo>
                  <a:lnTo>
                    <a:pt x="648" y="861"/>
                  </a:lnTo>
                  <a:lnTo>
                    <a:pt x="861" y="648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" name="Google Shape;484;p2"/>
            <p:cNvSpPr/>
            <p:nvPr/>
          </p:nvSpPr>
          <p:spPr>
            <a:xfrm>
              <a:off x="2120525" y="645400"/>
              <a:ext cx="21525" cy="16525"/>
            </a:xfrm>
            <a:custGeom>
              <a:rect b="b" l="l" r="r" t="t"/>
              <a:pathLst>
                <a:path extrusionOk="0" h="661" w="861">
                  <a:moveTo>
                    <a:pt x="212" y="0"/>
                  </a:moveTo>
                  <a:lnTo>
                    <a:pt x="167" y="45"/>
                  </a:lnTo>
                  <a:lnTo>
                    <a:pt x="0" y="213"/>
                  </a:lnTo>
                  <a:lnTo>
                    <a:pt x="167" y="392"/>
                  </a:lnTo>
                  <a:lnTo>
                    <a:pt x="179" y="403"/>
                  </a:lnTo>
                  <a:cubicBezTo>
                    <a:pt x="402" y="492"/>
                    <a:pt x="626" y="581"/>
                    <a:pt x="849" y="660"/>
                  </a:cubicBezTo>
                  <a:lnTo>
                    <a:pt x="860" y="648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" name="Google Shape;485;p2"/>
            <p:cNvSpPr/>
            <p:nvPr/>
          </p:nvSpPr>
          <p:spPr>
            <a:xfrm>
              <a:off x="2193700" y="666075"/>
              <a:ext cx="11775" cy="6175"/>
            </a:xfrm>
            <a:custGeom>
              <a:rect b="b" l="l" r="r" t="t"/>
              <a:pathLst>
                <a:path extrusionOk="0" h="247" w="471">
                  <a:moveTo>
                    <a:pt x="224" y="0"/>
                  </a:moveTo>
                  <a:lnTo>
                    <a:pt x="1" y="224"/>
                  </a:lnTo>
                  <a:lnTo>
                    <a:pt x="11" y="235"/>
                  </a:lnTo>
                  <a:cubicBezTo>
                    <a:pt x="168" y="246"/>
                    <a:pt x="314" y="246"/>
                    <a:pt x="470" y="246"/>
                  </a:cubicBez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" name="Google Shape;486;p2"/>
            <p:cNvSpPr/>
            <p:nvPr/>
          </p:nvSpPr>
          <p:spPr>
            <a:xfrm>
              <a:off x="2109350" y="58367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8" y="0"/>
                  </a:moveTo>
                  <a:lnTo>
                    <a:pt x="614" y="33"/>
                  </a:lnTo>
                  <a:lnTo>
                    <a:pt x="0" y="648"/>
                  </a:lnTo>
                  <a:lnTo>
                    <a:pt x="224" y="872"/>
                  </a:lnTo>
                  <a:lnTo>
                    <a:pt x="614" y="470"/>
                  </a:lnTo>
                  <a:lnTo>
                    <a:pt x="860" y="224"/>
                  </a:lnTo>
                  <a:lnTo>
                    <a:pt x="6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" name="Google Shape;487;p2"/>
            <p:cNvSpPr/>
            <p:nvPr/>
          </p:nvSpPr>
          <p:spPr>
            <a:xfrm>
              <a:off x="2147900" y="58702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2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" name="Google Shape;488;p2"/>
            <p:cNvSpPr/>
            <p:nvPr/>
          </p:nvSpPr>
          <p:spPr>
            <a:xfrm>
              <a:off x="2166325" y="56635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13" y="1"/>
                  </a:moveTo>
                  <a:lnTo>
                    <a:pt x="45" y="168"/>
                  </a:lnTo>
                  <a:lnTo>
                    <a:pt x="1" y="212"/>
                  </a:lnTo>
                  <a:lnTo>
                    <a:pt x="649" y="861"/>
                  </a:lnTo>
                  <a:lnTo>
                    <a:pt x="861" y="649"/>
                  </a:lnTo>
                  <a:lnTo>
                    <a:pt x="381" y="168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" name="Google Shape;489;p2"/>
            <p:cNvSpPr/>
            <p:nvPr/>
          </p:nvSpPr>
          <p:spPr>
            <a:xfrm>
              <a:off x="2230025" y="37975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648" y="1"/>
                  </a:moveTo>
                  <a:lnTo>
                    <a:pt x="0" y="649"/>
                  </a:lnTo>
                  <a:lnTo>
                    <a:pt x="224" y="872"/>
                  </a:lnTo>
                  <a:lnTo>
                    <a:pt x="872" y="212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" name="Google Shape;490;p2"/>
            <p:cNvSpPr/>
            <p:nvPr/>
          </p:nvSpPr>
          <p:spPr>
            <a:xfrm>
              <a:off x="2281125" y="385050"/>
              <a:ext cx="21825" cy="21800"/>
            </a:xfrm>
            <a:custGeom>
              <a:rect b="b" l="l" r="r" t="t"/>
              <a:pathLst>
                <a:path extrusionOk="0" h="872" w="873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72" y="660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" name="Google Shape;491;p2"/>
            <p:cNvSpPr/>
            <p:nvPr/>
          </p:nvSpPr>
          <p:spPr>
            <a:xfrm>
              <a:off x="2247050" y="3465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0" y="648"/>
                  </a:lnTo>
                  <a:lnTo>
                    <a:pt x="213" y="872"/>
                  </a:lnTo>
                  <a:lnTo>
                    <a:pt x="861" y="213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" name="Google Shape;492;p2"/>
            <p:cNvSpPr/>
            <p:nvPr/>
          </p:nvSpPr>
          <p:spPr>
            <a:xfrm>
              <a:off x="2276100" y="300675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14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" name="Google Shape;493;p2"/>
            <p:cNvSpPr/>
            <p:nvPr/>
          </p:nvSpPr>
          <p:spPr>
            <a:xfrm>
              <a:off x="2235325" y="3060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5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" name="Google Shape;494;p2"/>
            <p:cNvSpPr/>
            <p:nvPr/>
          </p:nvSpPr>
          <p:spPr>
            <a:xfrm>
              <a:off x="2212150" y="328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179" y="46"/>
                  </a:lnTo>
                  <a:lnTo>
                    <a:pt x="0" y="224"/>
                  </a:lnTo>
                  <a:lnTo>
                    <a:pt x="179" y="403"/>
                  </a:lnTo>
                  <a:lnTo>
                    <a:pt x="648" y="872"/>
                  </a:lnTo>
                  <a:lnTo>
                    <a:pt x="860" y="660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" name="Google Shape;495;p2"/>
            <p:cNvSpPr/>
            <p:nvPr/>
          </p:nvSpPr>
          <p:spPr>
            <a:xfrm>
              <a:off x="2285600" y="3498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0" y="224"/>
                  </a:lnTo>
                  <a:lnTo>
                    <a:pt x="638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" name="Google Shape;496;p2"/>
            <p:cNvSpPr/>
            <p:nvPr/>
          </p:nvSpPr>
          <p:spPr>
            <a:xfrm>
              <a:off x="2303775" y="32890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224" y="1"/>
                  </a:moveTo>
                  <a:lnTo>
                    <a:pt x="179" y="46"/>
                  </a:lnTo>
                  <a:lnTo>
                    <a:pt x="0" y="224"/>
                  </a:lnTo>
                  <a:lnTo>
                    <a:pt x="179" y="403"/>
                  </a:lnTo>
                  <a:lnTo>
                    <a:pt x="648" y="872"/>
                  </a:lnTo>
                  <a:lnTo>
                    <a:pt x="872" y="660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" name="Google Shape;497;p2"/>
            <p:cNvSpPr/>
            <p:nvPr/>
          </p:nvSpPr>
          <p:spPr>
            <a:xfrm>
              <a:off x="2239525" y="2708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" name="Google Shape;498;p2"/>
            <p:cNvSpPr/>
            <p:nvPr/>
          </p:nvSpPr>
          <p:spPr>
            <a:xfrm>
              <a:off x="2292850" y="274975"/>
              <a:ext cx="15675" cy="14300"/>
            </a:xfrm>
            <a:custGeom>
              <a:rect b="b" l="l" r="r" t="t"/>
              <a:pathLst>
                <a:path extrusionOk="0" h="572" w="627">
                  <a:moveTo>
                    <a:pt x="336" y="1"/>
                  </a:moveTo>
                  <a:lnTo>
                    <a:pt x="1" y="348"/>
                  </a:lnTo>
                  <a:lnTo>
                    <a:pt x="214" y="571"/>
                  </a:lnTo>
                  <a:lnTo>
                    <a:pt x="616" y="169"/>
                  </a:lnTo>
                  <a:lnTo>
                    <a:pt x="627" y="157"/>
                  </a:lnTo>
                  <a:lnTo>
                    <a:pt x="616" y="147"/>
                  </a:lnTo>
                  <a:cubicBezTo>
                    <a:pt x="527" y="102"/>
                    <a:pt x="437" y="46"/>
                    <a:pt x="3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" name="Google Shape;499;p2"/>
            <p:cNvSpPr/>
            <p:nvPr/>
          </p:nvSpPr>
          <p:spPr>
            <a:xfrm>
              <a:off x="2262975" y="260450"/>
              <a:ext cx="16500" cy="11200"/>
            </a:xfrm>
            <a:custGeom>
              <a:rect b="b" l="l" r="r" t="t"/>
              <a:pathLst>
                <a:path extrusionOk="0" h="448" w="660">
                  <a:moveTo>
                    <a:pt x="1" y="1"/>
                  </a:moveTo>
                  <a:lnTo>
                    <a:pt x="448" y="448"/>
                  </a:lnTo>
                  <a:lnTo>
                    <a:pt x="660" y="236"/>
                  </a:lnTo>
                  <a:lnTo>
                    <a:pt x="637" y="202"/>
                  </a:lnTo>
                  <a:cubicBezTo>
                    <a:pt x="425" y="124"/>
                    <a:pt x="213" y="5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" name="Google Shape;500;p2"/>
            <p:cNvSpPr/>
            <p:nvPr/>
          </p:nvSpPr>
          <p:spPr>
            <a:xfrm>
              <a:off x="2230025" y="53785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648" y="1"/>
                  </a:moveTo>
                  <a:lnTo>
                    <a:pt x="0" y="649"/>
                  </a:lnTo>
                  <a:lnTo>
                    <a:pt x="224" y="872"/>
                  </a:lnTo>
                  <a:lnTo>
                    <a:pt x="872" y="224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" name="Google Shape;501;p2"/>
            <p:cNvSpPr/>
            <p:nvPr/>
          </p:nvSpPr>
          <p:spPr>
            <a:xfrm>
              <a:off x="2281125" y="543450"/>
              <a:ext cx="21825" cy="21525"/>
            </a:xfrm>
            <a:custGeom>
              <a:rect b="b" l="l" r="r" t="t"/>
              <a:pathLst>
                <a:path extrusionOk="0" h="861" w="873">
                  <a:moveTo>
                    <a:pt x="224" y="0"/>
                  </a:moveTo>
                  <a:lnTo>
                    <a:pt x="1" y="212"/>
                  </a:lnTo>
                  <a:lnTo>
                    <a:pt x="649" y="860"/>
                  </a:lnTo>
                  <a:lnTo>
                    <a:pt x="872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" name="Google Shape;502;p2"/>
            <p:cNvSpPr/>
            <p:nvPr/>
          </p:nvSpPr>
          <p:spPr>
            <a:xfrm>
              <a:off x="2247050" y="50460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0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" name="Google Shape;503;p2"/>
            <p:cNvSpPr/>
            <p:nvPr/>
          </p:nvSpPr>
          <p:spPr>
            <a:xfrm>
              <a:off x="2276100" y="4588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1" y="648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" name="Google Shape;504;p2"/>
            <p:cNvSpPr/>
            <p:nvPr/>
          </p:nvSpPr>
          <p:spPr>
            <a:xfrm>
              <a:off x="2235325" y="4643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24" y="1"/>
                  </a:moveTo>
                  <a:lnTo>
                    <a:pt x="0" y="213"/>
                  </a:lnTo>
                  <a:lnTo>
                    <a:pt x="648" y="86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" name="Google Shape;505;p2"/>
            <p:cNvSpPr/>
            <p:nvPr/>
          </p:nvSpPr>
          <p:spPr>
            <a:xfrm>
              <a:off x="2212150" y="4872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24" y="1"/>
                  </a:moveTo>
                  <a:lnTo>
                    <a:pt x="179" y="46"/>
                  </a:lnTo>
                  <a:lnTo>
                    <a:pt x="0" y="214"/>
                  </a:lnTo>
                  <a:lnTo>
                    <a:pt x="179" y="393"/>
                  </a:lnTo>
                  <a:lnTo>
                    <a:pt x="648" y="862"/>
                  </a:lnTo>
                  <a:lnTo>
                    <a:pt x="860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" name="Google Shape;506;p2"/>
            <p:cNvSpPr/>
            <p:nvPr/>
          </p:nvSpPr>
          <p:spPr>
            <a:xfrm>
              <a:off x="2285600" y="5079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0" y="224"/>
                  </a:lnTo>
                  <a:lnTo>
                    <a:pt x="638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" name="Google Shape;507;p2"/>
            <p:cNvSpPr/>
            <p:nvPr/>
          </p:nvSpPr>
          <p:spPr>
            <a:xfrm>
              <a:off x="2239525" y="42892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224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" name="Google Shape;508;p2"/>
            <p:cNvSpPr/>
            <p:nvPr/>
          </p:nvSpPr>
          <p:spPr>
            <a:xfrm>
              <a:off x="2257950" y="4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56" y="179"/>
                  </a:lnTo>
                  <a:lnTo>
                    <a:pt x="1" y="224"/>
                  </a:lnTo>
                  <a:lnTo>
                    <a:pt x="649" y="872"/>
                  </a:lnTo>
                  <a:lnTo>
                    <a:pt x="861" y="660"/>
                  </a:lnTo>
                  <a:lnTo>
                    <a:pt x="391" y="17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" name="Google Shape;509;p2"/>
            <p:cNvSpPr/>
            <p:nvPr/>
          </p:nvSpPr>
          <p:spPr>
            <a:xfrm>
              <a:off x="2259900" y="662725"/>
              <a:ext cx="5050" cy="3100"/>
            </a:xfrm>
            <a:custGeom>
              <a:rect b="b" l="l" r="r" t="t"/>
              <a:pathLst>
                <a:path extrusionOk="0" h="124" w="202">
                  <a:moveTo>
                    <a:pt x="124" y="0"/>
                  </a:moveTo>
                  <a:lnTo>
                    <a:pt x="0" y="123"/>
                  </a:lnTo>
                  <a:cubicBezTo>
                    <a:pt x="67" y="112"/>
                    <a:pt x="135" y="90"/>
                    <a:pt x="202" y="67"/>
                  </a:cubicBezTo>
                  <a:lnTo>
                    <a:pt x="1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" name="Google Shape;510;p2"/>
            <p:cNvSpPr/>
            <p:nvPr/>
          </p:nvSpPr>
          <p:spPr>
            <a:xfrm>
              <a:off x="2276100" y="61690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" name="Google Shape;511;p2"/>
            <p:cNvSpPr/>
            <p:nvPr/>
          </p:nvSpPr>
          <p:spPr>
            <a:xfrm>
              <a:off x="2235325" y="62250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24" y="0"/>
                  </a:moveTo>
                  <a:lnTo>
                    <a:pt x="0" y="213"/>
                  </a:lnTo>
                  <a:lnTo>
                    <a:pt x="648" y="861"/>
                  </a:lnTo>
                  <a:lnTo>
                    <a:pt x="861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" name="Google Shape;512;p2"/>
            <p:cNvSpPr/>
            <p:nvPr/>
          </p:nvSpPr>
          <p:spPr>
            <a:xfrm>
              <a:off x="2212150" y="645400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24" y="0"/>
                  </a:moveTo>
                  <a:lnTo>
                    <a:pt x="179" y="45"/>
                  </a:lnTo>
                  <a:lnTo>
                    <a:pt x="0" y="213"/>
                  </a:lnTo>
                  <a:lnTo>
                    <a:pt x="179" y="392"/>
                  </a:lnTo>
                  <a:lnTo>
                    <a:pt x="648" y="861"/>
                  </a:lnTo>
                  <a:lnTo>
                    <a:pt x="860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" name="Google Shape;513;p2"/>
            <p:cNvSpPr/>
            <p:nvPr/>
          </p:nvSpPr>
          <p:spPr>
            <a:xfrm>
              <a:off x="2201225" y="5836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70"/>
                  </a:lnTo>
                  <a:lnTo>
                    <a:pt x="862" y="224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" name="Google Shape;514;p2"/>
            <p:cNvSpPr/>
            <p:nvPr/>
          </p:nvSpPr>
          <p:spPr>
            <a:xfrm>
              <a:off x="2239525" y="58702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" name="Google Shape;515;p2"/>
            <p:cNvSpPr/>
            <p:nvPr/>
          </p:nvSpPr>
          <p:spPr>
            <a:xfrm>
              <a:off x="2257950" y="56635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24" y="1"/>
                  </a:moveTo>
                  <a:lnTo>
                    <a:pt x="56" y="168"/>
                  </a:lnTo>
                  <a:lnTo>
                    <a:pt x="1" y="212"/>
                  </a:lnTo>
                  <a:lnTo>
                    <a:pt x="649" y="861"/>
                  </a:lnTo>
                  <a:lnTo>
                    <a:pt x="861" y="649"/>
                  </a:lnTo>
                  <a:lnTo>
                    <a:pt x="391" y="1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" name="Google Shape;516;p2"/>
            <p:cNvSpPr/>
            <p:nvPr/>
          </p:nvSpPr>
          <p:spPr>
            <a:xfrm>
              <a:off x="2321925" y="3797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3" y="872"/>
                  </a:lnTo>
                  <a:lnTo>
                    <a:pt x="861" y="212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" name="Google Shape;517;p2"/>
            <p:cNvSpPr/>
            <p:nvPr/>
          </p:nvSpPr>
          <p:spPr>
            <a:xfrm>
              <a:off x="2373050" y="38505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212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60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" name="Google Shape;518;p2"/>
            <p:cNvSpPr/>
            <p:nvPr/>
          </p:nvSpPr>
          <p:spPr>
            <a:xfrm>
              <a:off x="2349850" y="4079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45" y="179"/>
                  </a:lnTo>
                  <a:lnTo>
                    <a:pt x="0" y="224"/>
                  </a:lnTo>
                  <a:lnTo>
                    <a:pt x="638" y="872"/>
                  </a:lnTo>
                  <a:lnTo>
                    <a:pt x="861" y="660"/>
                  </a:lnTo>
                  <a:lnTo>
                    <a:pt x="380" y="17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" name="Google Shape;519;p2"/>
            <p:cNvSpPr/>
            <p:nvPr/>
          </p:nvSpPr>
          <p:spPr>
            <a:xfrm>
              <a:off x="2338675" y="3465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0" y="648"/>
                  </a:lnTo>
                  <a:lnTo>
                    <a:pt x="224" y="872"/>
                  </a:lnTo>
                  <a:lnTo>
                    <a:pt x="861" y="213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" name="Google Shape;520;p2"/>
            <p:cNvSpPr/>
            <p:nvPr/>
          </p:nvSpPr>
          <p:spPr>
            <a:xfrm>
              <a:off x="2327225" y="3060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1" y="224"/>
                  </a:lnTo>
                  <a:lnTo>
                    <a:pt x="637" y="872"/>
                  </a:lnTo>
                  <a:lnTo>
                    <a:pt x="861" y="65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" name="Google Shape;521;p2"/>
            <p:cNvSpPr/>
            <p:nvPr/>
          </p:nvSpPr>
          <p:spPr>
            <a:xfrm>
              <a:off x="2377225" y="349850"/>
              <a:ext cx="18450" cy="21825"/>
            </a:xfrm>
            <a:custGeom>
              <a:rect b="b" l="l" r="r" t="t"/>
              <a:pathLst>
                <a:path extrusionOk="0" h="873" w="738">
                  <a:moveTo>
                    <a:pt x="213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738" y="783"/>
                  </a:lnTo>
                  <a:cubicBezTo>
                    <a:pt x="638" y="582"/>
                    <a:pt x="526" y="392"/>
                    <a:pt x="414" y="191"/>
                  </a:cubicBez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" name="Google Shape;522;p2"/>
            <p:cNvSpPr/>
            <p:nvPr/>
          </p:nvSpPr>
          <p:spPr>
            <a:xfrm>
              <a:off x="2321925" y="537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" name="Google Shape;523;p2"/>
            <p:cNvSpPr/>
            <p:nvPr/>
          </p:nvSpPr>
          <p:spPr>
            <a:xfrm>
              <a:off x="2373050" y="543450"/>
              <a:ext cx="20950" cy="21525"/>
            </a:xfrm>
            <a:custGeom>
              <a:rect b="b" l="l" r="r" t="t"/>
              <a:pathLst>
                <a:path extrusionOk="0" h="861" w="838">
                  <a:moveTo>
                    <a:pt x="212" y="0"/>
                  </a:moveTo>
                  <a:lnTo>
                    <a:pt x="0" y="212"/>
                  </a:lnTo>
                  <a:lnTo>
                    <a:pt x="648" y="860"/>
                  </a:lnTo>
                  <a:lnTo>
                    <a:pt x="793" y="715"/>
                  </a:lnTo>
                  <a:cubicBezTo>
                    <a:pt x="805" y="682"/>
                    <a:pt x="827" y="659"/>
                    <a:pt x="838" y="626"/>
                  </a:cubicBez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" name="Google Shape;524;p2"/>
            <p:cNvSpPr/>
            <p:nvPr/>
          </p:nvSpPr>
          <p:spPr>
            <a:xfrm>
              <a:off x="2349850" y="566350"/>
              <a:ext cx="21550" cy="21525"/>
            </a:xfrm>
            <a:custGeom>
              <a:rect b="b" l="l" r="r" t="t"/>
              <a:pathLst>
                <a:path extrusionOk="0" h="861" w="862">
                  <a:moveTo>
                    <a:pt x="213" y="1"/>
                  </a:moveTo>
                  <a:lnTo>
                    <a:pt x="45" y="168"/>
                  </a:lnTo>
                  <a:lnTo>
                    <a:pt x="0" y="212"/>
                  </a:lnTo>
                  <a:lnTo>
                    <a:pt x="638" y="861"/>
                  </a:lnTo>
                  <a:lnTo>
                    <a:pt x="861" y="649"/>
                  </a:lnTo>
                  <a:lnTo>
                    <a:pt x="380" y="168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" name="Google Shape;525;p2"/>
            <p:cNvSpPr/>
            <p:nvPr/>
          </p:nvSpPr>
          <p:spPr>
            <a:xfrm>
              <a:off x="2338675" y="50460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49" y="1"/>
                  </a:moveTo>
                  <a:lnTo>
                    <a:pt x="0" y="649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" name="Google Shape;526;p2"/>
            <p:cNvSpPr/>
            <p:nvPr/>
          </p:nvSpPr>
          <p:spPr>
            <a:xfrm>
              <a:off x="2367725" y="4588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1" y="648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" name="Google Shape;527;p2"/>
            <p:cNvSpPr/>
            <p:nvPr/>
          </p:nvSpPr>
          <p:spPr>
            <a:xfrm>
              <a:off x="2327225" y="4643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13" y="1"/>
                  </a:moveTo>
                  <a:lnTo>
                    <a:pt x="1" y="213"/>
                  </a:lnTo>
                  <a:lnTo>
                    <a:pt x="637" y="86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" name="Google Shape;528;p2"/>
            <p:cNvSpPr/>
            <p:nvPr/>
          </p:nvSpPr>
          <p:spPr>
            <a:xfrm>
              <a:off x="2303775" y="487275"/>
              <a:ext cx="21800" cy="21550"/>
            </a:xfrm>
            <a:custGeom>
              <a:rect b="b" l="l" r="r" t="t"/>
              <a:pathLst>
                <a:path extrusionOk="0" h="862" w="872">
                  <a:moveTo>
                    <a:pt x="224" y="1"/>
                  </a:moveTo>
                  <a:lnTo>
                    <a:pt x="179" y="46"/>
                  </a:lnTo>
                  <a:lnTo>
                    <a:pt x="0" y="214"/>
                  </a:lnTo>
                  <a:lnTo>
                    <a:pt x="179" y="393"/>
                  </a:lnTo>
                  <a:lnTo>
                    <a:pt x="648" y="862"/>
                  </a:lnTo>
                  <a:lnTo>
                    <a:pt x="872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" name="Google Shape;529;p2"/>
            <p:cNvSpPr/>
            <p:nvPr/>
          </p:nvSpPr>
          <p:spPr>
            <a:xfrm>
              <a:off x="2377225" y="5079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" name="Google Shape;530;p2"/>
            <p:cNvSpPr/>
            <p:nvPr/>
          </p:nvSpPr>
          <p:spPr>
            <a:xfrm>
              <a:off x="2292850" y="4255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69"/>
                  </a:lnTo>
                  <a:lnTo>
                    <a:pt x="862" y="212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" name="Google Shape;531;p2"/>
            <p:cNvSpPr/>
            <p:nvPr/>
          </p:nvSpPr>
          <p:spPr>
            <a:xfrm>
              <a:off x="2331400" y="42892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214" y="0"/>
                  </a:moveTo>
                  <a:lnTo>
                    <a:pt x="1" y="224"/>
                  </a:lnTo>
                  <a:lnTo>
                    <a:pt x="638" y="872"/>
                  </a:lnTo>
                  <a:lnTo>
                    <a:pt x="862" y="648"/>
                  </a:lnTo>
                  <a:lnTo>
                    <a:pt x="21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" name="Google Shape;532;p2"/>
            <p:cNvSpPr/>
            <p:nvPr/>
          </p:nvSpPr>
          <p:spPr>
            <a:xfrm>
              <a:off x="2384475" y="425575"/>
              <a:ext cx="21825" cy="21800"/>
            </a:xfrm>
            <a:custGeom>
              <a:rect b="b" l="l" r="r" t="t"/>
              <a:pathLst>
                <a:path extrusionOk="0" h="872" w="873">
                  <a:moveTo>
                    <a:pt x="649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24" y="872"/>
                  </a:lnTo>
                  <a:lnTo>
                    <a:pt x="616" y="469"/>
                  </a:lnTo>
                  <a:lnTo>
                    <a:pt x="872" y="212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" name="Google Shape;533;p2"/>
            <p:cNvSpPr/>
            <p:nvPr/>
          </p:nvSpPr>
          <p:spPr>
            <a:xfrm>
              <a:off x="2327225" y="622500"/>
              <a:ext cx="10350" cy="9500"/>
            </a:xfrm>
            <a:custGeom>
              <a:rect b="b" l="l" r="r" t="t"/>
              <a:pathLst>
                <a:path extrusionOk="0" h="380" w="414">
                  <a:moveTo>
                    <a:pt x="213" y="0"/>
                  </a:moveTo>
                  <a:lnTo>
                    <a:pt x="1" y="213"/>
                  </a:lnTo>
                  <a:lnTo>
                    <a:pt x="168" y="380"/>
                  </a:lnTo>
                  <a:cubicBezTo>
                    <a:pt x="247" y="325"/>
                    <a:pt x="336" y="258"/>
                    <a:pt x="414" y="201"/>
                  </a:cubicBez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" name="Google Shape;534;p2"/>
            <p:cNvSpPr/>
            <p:nvPr/>
          </p:nvSpPr>
          <p:spPr>
            <a:xfrm>
              <a:off x="2307375" y="645400"/>
              <a:ext cx="2550" cy="1700"/>
            </a:xfrm>
            <a:custGeom>
              <a:rect b="b" l="l" r="r" t="t"/>
              <a:pathLst>
                <a:path extrusionOk="0" h="68" w="102">
                  <a:moveTo>
                    <a:pt x="80" y="0"/>
                  </a:moveTo>
                  <a:lnTo>
                    <a:pt x="35" y="45"/>
                  </a:lnTo>
                  <a:lnTo>
                    <a:pt x="1" y="67"/>
                  </a:lnTo>
                  <a:cubicBezTo>
                    <a:pt x="13" y="67"/>
                    <a:pt x="23" y="57"/>
                    <a:pt x="35" y="57"/>
                  </a:cubicBezTo>
                  <a:lnTo>
                    <a:pt x="102" y="23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" name="Google Shape;535;p2"/>
            <p:cNvSpPr/>
            <p:nvPr/>
          </p:nvSpPr>
          <p:spPr>
            <a:xfrm>
              <a:off x="2292850" y="5836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70"/>
                  </a:lnTo>
                  <a:lnTo>
                    <a:pt x="862" y="224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" name="Google Shape;536;p2"/>
            <p:cNvSpPr/>
            <p:nvPr/>
          </p:nvSpPr>
          <p:spPr>
            <a:xfrm>
              <a:off x="2331400" y="587025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4" y="0"/>
                  </a:moveTo>
                  <a:lnTo>
                    <a:pt x="1" y="224"/>
                  </a:lnTo>
                  <a:lnTo>
                    <a:pt x="638" y="872"/>
                  </a:lnTo>
                  <a:lnTo>
                    <a:pt x="862" y="649"/>
                  </a:lnTo>
                  <a:lnTo>
                    <a:pt x="21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" name="Google Shape;537;p2"/>
            <p:cNvSpPr/>
            <p:nvPr/>
          </p:nvSpPr>
          <p:spPr>
            <a:xfrm>
              <a:off x="2395650" y="487275"/>
              <a:ext cx="18475" cy="21550"/>
            </a:xfrm>
            <a:custGeom>
              <a:rect b="b" l="l" r="r" t="t"/>
              <a:pathLst>
                <a:path extrusionOk="0" h="862" w="739">
                  <a:moveTo>
                    <a:pt x="214" y="1"/>
                  </a:moveTo>
                  <a:lnTo>
                    <a:pt x="169" y="46"/>
                  </a:lnTo>
                  <a:lnTo>
                    <a:pt x="1" y="214"/>
                  </a:lnTo>
                  <a:lnTo>
                    <a:pt x="169" y="393"/>
                  </a:lnTo>
                  <a:lnTo>
                    <a:pt x="649" y="862"/>
                  </a:lnTo>
                  <a:lnTo>
                    <a:pt x="671" y="839"/>
                  </a:lnTo>
                  <a:cubicBezTo>
                    <a:pt x="694" y="728"/>
                    <a:pt x="716" y="627"/>
                    <a:pt x="738" y="515"/>
                  </a:cubicBezTo>
                  <a:lnTo>
                    <a:pt x="21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8" name="Google Shape;538;p2"/>
          <p:cNvSpPr/>
          <p:nvPr/>
        </p:nvSpPr>
        <p:spPr>
          <a:xfrm>
            <a:off x="4361075" y="4625475"/>
            <a:ext cx="1103700" cy="11037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9" name="Google Shape;539;p2"/>
          <p:cNvSpPr/>
          <p:nvPr/>
        </p:nvSpPr>
        <p:spPr>
          <a:xfrm>
            <a:off x="6296950" y="-896375"/>
            <a:ext cx="1290900" cy="1290900"/>
          </a:xfrm>
          <a:prstGeom prst="ellipse">
            <a:avLst/>
          </a:prstGeom>
          <a:noFill/>
          <a:ln cap="flat" cmpd="sng" w="152400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0" name="Google Shape;540;p2"/>
          <p:cNvSpPr txBox="1"/>
          <p:nvPr>
            <p:ph type="ctrTitle"/>
          </p:nvPr>
        </p:nvSpPr>
        <p:spPr>
          <a:xfrm>
            <a:off x="1639910" y="1208993"/>
            <a:ext cx="5864100" cy="23217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5200"/>
              <a:buNone/>
              <a:defRPr sz="35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541" name="Google Shape;541;p2"/>
          <p:cNvSpPr txBox="1"/>
          <p:nvPr>
            <p:ph idx="1" type="subTitle"/>
          </p:nvPr>
        </p:nvSpPr>
        <p:spPr>
          <a:xfrm>
            <a:off x="1355440" y="3779555"/>
            <a:ext cx="6433200" cy="403800"/>
          </a:xfrm>
          <a:prstGeom prst="rect">
            <a:avLst/>
          </a:prstGeom>
          <a:solidFill>
            <a:schemeClr val="accent3"/>
          </a:solidFill>
          <a:ln cap="flat" cmpd="sng" w="19050">
            <a:solidFill>
              <a:schemeClr val="dk1"/>
            </a:solidFill>
            <a:prstDash val="solid"/>
            <a:miter lim="8000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5980" name="Shape 59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81" name="Google Shape;5981;p11"/>
          <p:cNvGrpSpPr/>
          <p:nvPr/>
        </p:nvGrpSpPr>
        <p:grpSpPr>
          <a:xfrm>
            <a:off x="-34200" y="155885"/>
            <a:ext cx="9212400" cy="4831731"/>
            <a:chOff x="-27550" y="147635"/>
            <a:chExt cx="9212400" cy="4831731"/>
          </a:xfrm>
        </p:grpSpPr>
        <p:cxnSp>
          <p:nvCxnSpPr>
            <p:cNvPr id="5982" name="Google Shape;5982;p11"/>
            <p:cNvCxnSpPr/>
            <p:nvPr/>
          </p:nvCxnSpPr>
          <p:spPr>
            <a:xfrm>
              <a:off x="-27550" y="100029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983" name="Google Shape;5983;p11"/>
            <p:cNvCxnSpPr/>
            <p:nvPr/>
          </p:nvCxnSpPr>
          <p:spPr>
            <a:xfrm>
              <a:off x="-27550" y="85818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984" name="Google Shape;5984;p11"/>
            <p:cNvCxnSpPr/>
            <p:nvPr/>
          </p:nvCxnSpPr>
          <p:spPr>
            <a:xfrm>
              <a:off x="-27550" y="71607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985" name="Google Shape;5985;p11"/>
            <p:cNvCxnSpPr/>
            <p:nvPr/>
          </p:nvCxnSpPr>
          <p:spPr>
            <a:xfrm>
              <a:off x="-27550" y="57396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986" name="Google Shape;5986;p11"/>
            <p:cNvCxnSpPr/>
            <p:nvPr/>
          </p:nvCxnSpPr>
          <p:spPr>
            <a:xfrm>
              <a:off x="-27550" y="43185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987" name="Google Shape;5987;p11"/>
            <p:cNvCxnSpPr/>
            <p:nvPr/>
          </p:nvCxnSpPr>
          <p:spPr>
            <a:xfrm>
              <a:off x="-27550" y="28974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988" name="Google Shape;5988;p11"/>
            <p:cNvCxnSpPr/>
            <p:nvPr/>
          </p:nvCxnSpPr>
          <p:spPr>
            <a:xfrm>
              <a:off x="-27550" y="147635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989" name="Google Shape;5989;p11"/>
            <p:cNvCxnSpPr/>
            <p:nvPr/>
          </p:nvCxnSpPr>
          <p:spPr>
            <a:xfrm>
              <a:off x="-27550" y="355826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990" name="Google Shape;5990;p11"/>
            <p:cNvCxnSpPr/>
            <p:nvPr/>
          </p:nvCxnSpPr>
          <p:spPr>
            <a:xfrm>
              <a:off x="-27550" y="341615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991" name="Google Shape;5991;p11"/>
            <p:cNvCxnSpPr/>
            <p:nvPr/>
          </p:nvCxnSpPr>
          <p:spPr>
            <a:xfrm>
              <a:off x="-27550" y="327404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992" name="Google Shape;5992;p11"/>
            <p:cNvCxnSpPr/>
            <p:nvPr/>
          </p:nvCxnSpPr>
          <p:spPr>
            <a:xfrm>
              <a:off x="-27550" y="313193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993" name="Google Shape;5993;p11"/>
            <p:cNvCxnSpPr/>
            <p:nvPr/>
          </p:nvCxnSpPr>
          <p:spPr>
            <a:xfrm>
              <a:off x="-27550" y="298982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994" name="Google Shape;5994;p11"/>
            <p:cNvCxnSpPr/>
            <p:nvPr/>
          </p:nvCxnSpPr>
          <p:spPr>
            <a:xfrm>
              <a:off x="-27550" y="284771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995" name="Google Shape;5995;p11"/>
            <p:cNvCxnSpPr/>
            <p:nvPr/>
          </p:nvCxnSpPr>
          <p:spPr>
            <a:xfrm>
              <a:off x="-27550" y="2705610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996" name="Google Shape;5996;p11"/>
            <p:cNvCxnSpPr/>
            <p:nvPr/>
          </p:nvCxnSpPr>
          <p:spPr>
            <a:xfrm>
              <a:off x="-27550" y="2563500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997" name="Google Shape;5997;p11"/>
            <p:cNvCxnSpPr/>
            <p:nvPr/>
          </p:nvCxnSpPr>
          <p:spPr>
            <a:xfrm>
              <a:off x="-27550" y="2421390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998" name="Google Shape;5998;p11"/>
            <p:cNvCxnSpPr/>
            <p:nvPr/>
          </p:nvCxnSpPr>
          <p:spPr>
            <a:xfrm>
              <a:off x="-27550" y="227928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999" name="Google Shape;5999;p11"/>
            <p:cNvCxnSpPr/>
            <p:nvPr/>
          </p:nvCxnSpPr>
          <p:spPr>
            <a:xfrm>
              <a:off x="-27550" y="213717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000" name="Google Shape;6000;p11"/>
            <p:cNvCxnSpPr/>
            <p:nvPr/>
          </p:nvCxnSpPr>
          <p:spPr>
            <a:xfrm>
              <a:off x="-27550" y="199506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001" name="Google Shape;6001;p11"/>
            <p:cNvCxnSpPr/>
            <p:nvPr/>
          </p:nvCxnSpPr>
          <p:spPr>
            <a:xfrm>
              <a:off x="-27550" y="185295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002" name="Google Shape;6002;p11"/>
            <p:cNvCxnSpPr/>
            <p:nvPr/>
          </p:nvCxnSpPr>
          <p:spPr>
            <a:xfrm>
              <a:off x="-27550" y="1710842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003" name="Google Shape;6003;p11"/>
            <p:cNvCxnSpPr/>
            <p:nvPr/>
          </p:nvCxnSpPr>
          <p:spPr>
            <a:xfrm>
              <a:off x="-27550" y="1568732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004" name="Google Shape;6004;p11"/>
            <p:cNvCxnSpPr/>
            <p:nvPr/>
          </p:nvCxnSpPr>
          <p:spPr>
            <a:xfrm>
              <a:off x="-27550" y="1426622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005" name="Google Shape;6005;p11"/>
            <p:cNvCxnSpPr/>
            <p:nvPr/>
          </p:nvCxnSpPr>
          <p:spPr>
            <a:xfrm>
              <a:off x="-27550" y="128451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006" name="Google Shape;6006;p11"/>
            <p:cNvCxnSpPr/>
            <p:nvPr/>
          </p:nvCxnSpPr>
          <p:spPr>
            <a:xfrm>
              <a:off x="-27550" y="114240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007" name="Google Shape;6007;p11"/>
            <p:cNvCxnSpPr/>
            <p:nvPr/>
          </p:nvCxnSpPr>
          <p:spPr>
            <a:xfrm>
              <a:off x="-27550" y="4979365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008" name="Google Shape;6008;p11"/>
            <p:cNvCxnSpPr/>
            <p:nvPr/>
          </p:nvCxnSpPr>
          <p:spPr>
            <a:xfrm>
              <a:off x="-27550" y="483725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009" name="Google Shape;6009;p11"/>
            <p:cNvCxnSpPr/>
            <p:nvPr/>
          </p:nvCxnSpPr>
          <p:spPr>
            <a:xfrm>
              <a:off x="-27550" y="469514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010" name="Google Shape;6010;p11"/>
            <p:cNvCxnSpPr/>
            <p:nvPr/>
          </p:nvCxnSpPr>
          <p:spPr>
            <a:xfrm>
              <a:off x="-27550" y="455303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011" name="Google Shape;6011;p11"/>
            <p:cNvCxnSpPr/>
            <p:nvPr/>
          </p:nvCxnSpPr>
          <p:spPr>
            <a:xfrm>
              <a:off x="-27550" y="441092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012" name="Google Shape;6012;p11"/>
            <p:cNvCxnSpPr/>
            <p:nvPr/>
          </p:nvCxnSpPr>
          <p:spPr>
            <a:xfrm>
              <a:off x="-27550" y="4268817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013" name="Google Shape;6013;p11"/>
            <p:cNvCxnSpPr/>
            <p:nvPr/>
          </p:nvCxnSpPr>
          <p:spPr>
            <a:xfrm>
              <a:off x="-27550" y="4126707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014" name="Google Shape;6014;p11"/>
            <p:cNvCxnSpPr/>
            <p:nvPr/>
          </p:nvCxnSpPr>
          <p:spPr>
            <a:xfrm>
              <a:off x="-27550" y="3984597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015" name="Google Shape;6015;p11"/>
            <p:cNvCxnSpPr/>
            <p:nvPr/>
          </p:nvCxnSpPr>
          <p:spPr>
            <a:xfrm>
              <a:off x="-27550" y="384248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016" name="Google Shape;6016;p11"/>
            <p:cNvCxnSpPr/>
            <p:nvPr/>
          </p:nvCxnSpPr>
          <p:spPr>
            <a:xfrm>
              <a:off x="-27550" y="370037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6017" name="Google Shape;6017;p11"/>
          <p:cNvSpPr txBox="1"/>
          <p:nvPr>
            <p:ph hasCustomPrompt="1" type="title"/>
          </p:nvPr>
        </p:nvSpPr>
        <p:spPr>
          <a:xfrm>
            <a:off x="1583850" y="1935150"/>
            <a:ext cx="5976300" cy="711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9600"/>
              <a:buNone/>
              <a:defRPr sz="6000"/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r>
              <a:t>xx%</a:t>
            </a:r>
          </a:p>
        </p:txBody>
      </p:sp>
      <p:sp>
        <p:nvSpPr>
          <p:cNvPr id="6018" name="Google Shape;6018;p11"/>
          <p:cNvSpPr txBox="1"/>
          <p:nvPr>
            <p:ph idx="1" type="subTitle"/>
          </p:nvPr>
        </p:nvSpPr>
        <p:spPr>
          <a:xfrm>
            <a:off x="1355350" y="3621450"/>
            <a:ext cx="6445500" cy="561900"/>
          </a:xfrm>
          <a:prstGeom prst="rect">
            <a:avLst/>
          </a:prstGeom>
          <a:solidFill>
            <a:schemeClr val="accent3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grpSp>
        <p:nvGrpSpPr>
          <p:cNvPr id="6019" name="Google Shape;6019;p11"/>
          <p:cNvGrpSpPr/>
          <p:nvPr/>
        </p:nvGrpSpPr>
        <p:grpSpPr>
          <a:xfrm rot="10800000">
            <a:off x="-397719" y="806033"/>
            <a:ext cx="2057524" cy="2061784"/>
            <a:chOff x="1964350" y="765525"/>
            <a:chExt cx="386375" cy="387175"/>
          </a:xfrm>
        </p:grpSpPr>
        <p:sp>
          <p:nvSpPr>
            <p:cNvPr id="6020" name="Google Shape;6020;p11"/>
            <p:cNvSpPr/>
            <p:nvPr/>
          </p:nvSpPr>
          <p:spPr>
            <a:xfrm>
              <a:off x="1984200" y="953400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38" y="1"/>
                  </a:moveTo>
                  <a:cubicBezTo>
                    <a:pt x="115" y="1"/>
                    <a:pt x="94" y="9"/>
                    <a:pt x="78" y="16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0" y="230"/>
                    <a:pt x="202" y="217"/>
                  </a:cubicBezTo>
                  <a:cubicBezTo>
                    <a:pt x="235" y="195"/>
                    <a:pt x="257" y="150"/>
                    <a:pt x="257" y="106"/>
                  </a:cubicBezTo>
                  <a:cubicBezTo>
                    <a:pt x="246" y="83"/>
                    <a:pt x="246" y="72"/>
                    <a:pt x="235" y="61"/>
                  </a:cubicBezTo>
                  <a:cubicBezTo>
                    <a:pt x="224" y="28"/>
                    <a:pt x="190" y="16"/>
                    <a:pt x="168" y="5"/>
                  </a:cubicBezTo>
                  <a:cubicBezTo>
                    <a:pt x="158" y="2"/>
                    <a:pt x="148" y="1"/>
                    <a:pt x="1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1" name="Google Shape;6021;p11"/>
            <p:cNvSpPr/>
            <p:nvPr/>
          </p:nvSpPr>
          <p:spPr>
            <a:xfrm>
              <a:off x="1975825" y="909550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23" y="0"/>
                  </a:moveTo>
                  <a:cubicBezTo>
                    <a:pt x="104" y="0"/>
                    <a:pt x="85" y="5"/>
                    <a:pt x="67" y="16"/>
                  </a:cubicBezTo>
                  <a:cubicBezTo>
                    <a:pt x="56" y="27"/>
                    <a:pt x="45" y="27"/>
                    <a:pt x="45" y="27"/>
                  </a:cubicBezTo>
                  <a:cubicBezTo>
                    <a:pt x="45" y="39"/>
                    <a:pt x="45" y="39"/>
                    <a:pt x="33" y="39"/>
                  </a:cubicBezTo>
                  <a:cubicBezTo>
                    <a:pt x="33" y="39"/>
                    <a:pt x="33" y="49"/>
                    <a:pt x="23" y="49"/>
                  </a:cubicBezTo>
                  <a:lnTo>
                    <a:pt x="23" y="72"/>
                  </a:lnTo>
                  <a:lnTo>
                    <a:pt x="11" y="72"/>
                  </a:lnTo>
                  <a:lnTo>
                    <a:pt x="11" y="94"/>
                  </a:lnTo>
                  <a:cubicBezTo>
                    <a:pt x="0" y="116"/>
                    <a:pt x="11" y="150"/>
                    <a:pt x="23" y="183"/>
                  </a:cubicBezTo>
                  <a:cubicBezTo>
                    <a:pt x="43" y="219"/>
                    <a:pt x="82" y="236"/>
                    <a:pt x="119" y="236"/>
                  </a:cubicBezTo>
                  <a:cubicBezTo>
                    <a:pt x="141" y="236"/>
                    <a:pt x="162" y="230"/>
                    <a:pt x="179" y="217"/>
                  </a:cubicBezTo>
                  <a:lnTo>
                    <a:pt x="190" y="217"/>
                  </a:lnTo>
                  <a:cubicBezTo>
                    <a:pt x="246" y="183"/>
                    <a:pt x="257" y="116"/>
                    <a:pt x="224" y="61"/>
                  </a:cubicBezTo>
                  <a:cubicBezTo>
                    <a:pt x="201" y="23"/>
                    <a:pt x="162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2" name="Google Shape;6022;p11"/>
            <p:cNvSpPr/>
            <p:nvPr/>
          </p:nvSpPr>
          <p:spPr>
            <a:xfrm>
              <a:off x="1967700" y="919150"/>
              <a:ext cx="1450" cy="3675"/>
            </a:xfrm>
            <a:custGeom>
              <a:rect b="b" l="l" r="r" t="t"/>
              <a:pathLst>
                <a:path extrusionOk="0" h="147" w="58">
                  <a:moveTo>
                    <a:pt x="23" y="1"/>
                  </a:moveTo>
                  <a:lnTo>
                    <a:pt x="23" y="1"/>
                  </a:lnTo>
                  <a:cubicBezTo>
                    <a:pt x="12" y="45"/>
                    <a:pt x="12" y="90"/>
                    <a:pt x="1" y="146"/>
                  </a:cubicBezTo>
                  <a:cubicBezTo>
                    <a:pt x="35" y="112"/>
                    <a:pt x="57" y="45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3" name="Google Shape;6023;p11"/>
            <p:cNvSpPr/>
            <p:nvPr/>
          </p:nvSpPr>
          <p:spPr>
            <a:xfrm>
              <a:off x="1987550" y="92910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26" y="0"/>
                  </a:moveTo>
                  <a:cubicBezTo>
                    <a:pt x="106" y="0"/>
                    <a:pt x="85" y="6"/>
                    <a:pt x="68" y="17"/>
                  </a:cubicBezTo>
                  <a:cubicBezTo>
                    <a:pt x="11" y="50"/>
                    <a:pt x="1" y="128"/>
                    <a:pt x="34" y="184"/>
                  </a:cubicBezTo>
                  <a:cubicBezTo>
                    <a:pt x="34" y="184"/>
                    <a:pt x="45" y="195"/>
                    <a:pt x="45" y="206"/>
                  </a:cubicBezTo>
                  <a:cubicBezTo>
                    <a:pt x="56" y="206"/>
                    <a:pt x="56" y="206"/>
                    <a:pt x="68" y="218"/>
                  </a:cubicBezTo>
                  <a:lnTo>
                    <a:pt x="78" y="228"/>
                  </a:lnTo>
                  <a:lnTo>
                    <a:pt x="90" y="228"/>
                  </a:lnTo>
                  <a:cubicBezTo>
                    <a:pt x="90" y="228"/>
                    <a:pt x="101" y="228"/>
                    <a:pt x="101" y="240"/>
                  </a:cubicBezTo>
                  <a:cubicBezTo>
                    <a:pt x="135" y="240"/>
                    <a:pt x="168" y="240"/>
                    <a:pt x="190" y="218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4" name="Google Shape;6024;p11"/>
            <p:cNvSpPr/>
            <p:nvPr/>
          </p:nvSpPr>
          <p:spPr>
            <a:xfrm>
              <a:off x="1974400" y="937200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13" y="50"/>
                    <a:pt x="1" y="117"/>
                    <a:pt x="35" y="173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3" y="228"/>
                    <a:pt x="191" y="217"/>
                  </a:cubicBezTo>
                  <a:cubicBezTo>
                    <a:pt x="247" y="184"/>
                    <a:pt x="269" y="105"/>
                    <a:pt x="236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5" name="Google Shape;6025;p11"/>
            <p:cNvSpPr/>
            <p:nvPr/>
          </p:nvSpPr>
          <p:spPr>
            <a:xfrm>
              <a:off x="1964350" y="945150"/>
              <a:ext cx="3675" cy="5875"/>
            </a:xfrm>
            <a:custGeom>
              <a:rect b="b" l="l" r="r" t="t"/>
              <a:pathLst>
                <a:path extrusionOk="0" h="235" w="147">
                  <a:moveTo>
                    <a:pt x="12" y="0"/>
                  </a:moveTo>
                  <a:cubicBezTo>
                    <a:pt x="12" y="78"/>
                    <a:pt x="1" y="157"/>
                    <a:pt x="1" y="234"/>
                  </a:cubicBezTo>
                  <a:cubicBezTo>
                    <a:pt x="23" y="234"/>
                    <a:pt x="45" y="234"/>
                    <a:pt x="68" y="224"/>
                  </a:cubicBezTo>
                  <a:cubicBezTo>
                    <a:pt x="124" y="190"/>
                    <a:pt x="146" y="112"/>
                    <a:pt x="112" y="56"/>
                  </a:cubicBezTo>
                  <a:cubicBezTo>
                    <a:pt x="90" y="23"/>
                    <a:pt x="57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6" name="Google Shape;6026;p11"/>
            <p:cNvSpPr/>
            <p:nvPr/>
          </p:nvSpPr>
          <p:spPr>
            <a:xfrm>
              <a:off x="1971050" y="96142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44" y="1"/>
                  </a:moveTo>
                  <a:cubicBezTo>
                    <a:pt x="123" y="1"/>
                    <a:pt x="100" y="7"/>
                    <a:pt x="79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1"/>
                  </a:cubicBezTo>
                  <a:cubicBezTo>
                    <a:pt x="236" y="198"/>
                    <a:pt x="258" y="164"/>
                    <a:pt x="258" y="120"/>
                  </a:cubicBezTo>
                  <a:cubicBezTo>
                    <a:pt x="258" y="97"/>
                    <a:pt x="247" y="75"/>
                    <a:pt x="236" y="53"/>
                  </a:cubicBezTo>
                  <a:cubicBezTo>
                    <a:pt x="215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7" name="Google Shape;6027;p11"/>
            <p:cNvSpPr/>
            <p:nvPr/>
          </p:nvSpPr>
          <p:spPr>
            <a:xfrm>
              <a:off x="1994250" y="9700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8" y="20"/>
                  </a:cubicBezTo>
                  <a:cubicBezTo>
                    <a:pt x="23" y="54"/>
                    <a:pt x="1" y="121"/>
                    <a:pt x="45" y="176"/>
                  </a:cubicBezTo>
                  <a:cubicBezTo>
                    <a:pt x="68" y="214"/>
                    <a:pt x="106" y="237"/>
                    <a:pt x="146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7" y="188"/>
                    <a:pt x="269" y="109"/>
                    <a:pt x="235" y="54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8" name="Google Shape;6028;p11"/>
            <p:cNvSpPr/>
            <p:nvPr/>
          </p:nvSpPr>
          <p:spPr>
            <a:xfrm>
              <a:off x="1981125" y="9780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5" y="0"/>
                    <a:pt x="96" y="5"/>
                    <a:pt x="79" y="15"/>
                  </a:cubicBezTo>
                  <a:cubicBezTo>
                    <a:pt x="22" y="49"/>
                    <a:pt x="0" y="127"/>
                    <a:pt x="45" y="184"/>
                  </a:cubicBezTo>
                  <a:cubicBezTo>
                    <a:pt x="66" y="218"/>
                    <a:pt x="100" y="236"/>
                    <a:pt x="136" y="236"/>
                  </a:cubicBezTo>
                  <a:cubicBezTo>
                    <a:pt x="158" y="236"/>
                    <a:pt x="180" y="229"/>
                    <a:pt x="201" y="217"/>
                  </a:cubicBezTo>
                  <a:cubicBezTo>
                    <a:pt x="258" y="184"/>
                    <a:pt x="268" y="116"/>
                    <a:pt x="235" y="60"/>
                  </a:cubicBezTo>
                  <a:cubicBezTo>
                    <a:pt x="212" y="22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9" name="Google Shape;6029;p11"/>
            <p:cNvSpPr/>
            <p:nvPr/>
          </p:nvSpPr>
          <p:spPr>
            <a:xfrm>
              <a:off x="1968000" y="9860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0" y="129"/>
                    <a:pt x="33" y="173"/>
                  </a:cubicBezTo>
                  <a:cubicBezTo>
                    <a:pt x="64" y="211"/>
                    <a:pt x="105" y="234"/>
                    <a:pt x="145" y="234"/>
                  </a:cubicBezTo>
                  <a:cubicBezTo>
                    <a:pt x="164" y="234"/>
                    <a:pt x="184" y="229"/>
                    <a:pt x="201" y="218"/>
                  </a:cubicBezTo>
                  <a:cubicBezTo>
                    <a:pt x="257" y="184"/>
                    <a:pt x="269" y="106"/>
                    <a:pt x="235" y="62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0" name="Google Shape;6030;p11"/>
            <p:cNvSpPr/>
            <p:nvPr/>
          </p:nvSpPr>
          <p:spPr>
            <a:xfrm>
              <a:off x="2006250" y="989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7"/>
                    <a:pt x="35" y="184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0"/>
                  </a:cubicBezTo>
                  <a:cubicBezTo>
                    <a:pt x="213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1" name="Google Shape;6031;p11"/>
            <p:cNvSpPr/>
            <p:nvPr/>
          </p:nvSpPr>
          <p:spPr>
            <a:xfrm>
              <a:off x="1993125" y="997750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44" y="0"/>
                  </a:moveTo>
                  <a:cubicBezTo>
                    <a:pt x="123" y="0"/>
                    <a:pt x="100" y="6"/>
                    <a:pt x="79" y="19"/>
                  </a:cubicBezTo>
                  <a:cubicBezTo>
                    <a:pt x="23" y="52"/>
                    <a:pt x="1" y="119"/>
                    <a:pt x="34" y="176"/>
                  </a:cubicBezTo>
                  <a:cubicBezTo>
                    <a:pt x="57" y="213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6"/>
                    <a:pt x="269" y="109"/>
                    <a:pt x="235" y="52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2" name="Google Shape;6032;p11"/>
            <p:cNvSpPr/>
            <p:nvPr/>
          </p:nvSpPr>
          <p:spPr>
            <a:xfrm>
              <a:off x="1980000" y="10056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0" y="128"/>
                    <a:pt x="34" y="183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30"/>
                    <a:pt x="201" y="217"/>
                  </a:cubicBezTo>
                  <a:cubicBezTo>
                    <a:pt x="258" y="183"/>
                    <a:pt x="269" y="116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3" name="Google Shape;6033;p11"/>
            <p:cNvSpPr/>
            <p:nvPr/>
          </p:nvSpPr>
          <p:spPr>
            <a:xfrm>
              <a:off x="1972175" y="1014425"/>
              <a:ext cx="1150" cy="3075"/>
            </a:xfrm>
            <a:custGeom>
              <a:rect b="b" l="l" r="r" t="t"/>
              <a:pathLst>
                <a:path extrusionOk="0" h="123" w="46">
                  <a:moveTo>
                    <a:pt x="1" y="0"/>
                  </a:moveTo>
                  <a:lnTo>
                    <a:pt x="1" y="0"/>
                  </a:lnTo>
                  <a:cubicBezTo>
                    <a:pt x="12" y="45"/>
                    <a:pt x="23" y="78"/>
                    <a:pt x="34" y="123"/>
                  </a:cubicBezTo>
                  <a:cubicBezTo>
                    <a:pt x="45" y="90"/>
                    <a:pt x="45" y="56"/>
                    <a:pt x="23" y="23"/>
                  </a:cubicBezTo>
                  <a:cubicBezTo>
                    <a:pt x="23" y="11"/>
                    <a:pt x="12" y="11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4" name="Google Shape;6034;p11"/>
            <p:cNvSpPr/>
            <p:nvPr/>
          </p:nvSpPr>
          <p:spPr>
            <a:xfrm>
              <a:off x="2007925" y="962050"/>
              <a:ext cx="6475" cy="6025"/>
            </a:xfrm>
            <a:custGeom>
              <a:rect b="b" l="l" r="r" t="t"/>
              <a:pathLst>
                <a:path extrusionOk="0" h="241" w="259">
                  <a:moveTo>
                    <a:pt x="116" y="1"/>
                  </a:moveTo>
                  <a:cubicBezTo>
                    <a:pt x="95" y="1"/>
                    <a:pt x="75" y="6"/>
                    <a:pt x="57" y="17"/>
                  </a:cubicBezTo>
                  <a:lnTo>
                    <a:pt x="35" y="39"/>
                  </a:lnTo>
                  <a:lnTo>
                    <a:pt x="23" y="50"/>
                  </a:lnTo>
                  <a:lnTo>
                    <a:pt x="23" y="62"/>
                  </a:lnTo>
                  <a:cubicBezTo>
                    <a:pt x="12" y="62"/>
                    <a:pt x="12" y="62"/>
                    <a:pt x="12" y="72"/>
                  </a:cubicBezTo>
                  <a:lnTo>
                    <a:pt x="12" y="84"/>
                  </a:lnTo>
                  <a:cubicBezTo>
                    <a:pt x="1" y="84"/>
                    <a:pt x="1" y="95"/>
                    <a:pt x="1" y="95"/>
                  </a:cubicBezTo>
                  <a:lnTo>
                    <a:pt x="1" y="117"/>
                  </a:lnTo>
                  <a:lnTo>
                    <a:pt x="1" y="139"/>
                  </a:lnTo>
                  <a:cubicBezTo>
                    <a:pt x="1" y="151"/>
                    <a:pt x="12" y="162"/>
                    <a:pt x="23" y="184"/>
                  </a:cubicBezTo>
                  <a:cubicBezTo>
                    <a:pt x="35" y="196"/>
                    <a:pt x="35" y="207"/>
                    <a:pt x="45" y="207"/>
                  </a:cubicBezTo>
                  <a:lnTo>
                    <a:pt x="57" y="218"/>
                  </a:lnTo>
                  <a:cubicBezTo>
                    <a:pt x="68" y="229"/>
                    <a:pt x="79" y="229"/>
                    <a:pt x="79" y="229"/>
                  </a:cubicBezTo>
                  <a:lnTo>
                    <a:pt x="90" y="229"/>
                  </a:lnTo>
                  <a:cubicBezTo>
                    <a:pt x="102" y="240"/>
                    <a:pt x="102" y="240"/>
                    <a:pt x="112" y="240"/>
                  </a:cubicBezTo>
                  <a:lnTo>
                    <a:pt x="124" y="240"/>
                  </a:lnTo>
                  <a:cubicBezTo>
                    <a:pt x="135" y="240"/>
                    <a:pt x="135" y="240"/>
                    <a:pt x="135" y="229"/>
                  </a:cubicBezTo>
                  <a:lnTo>
                    <a:pt x="157" y="229"/>
                  </a:lnTo>
                  <a:cubicBezTo>
                    <a:pt x="157" y="229"/>
                    <a:pt x="169" y="229"/>
                    <a:pt x="180" y="218"/>
                  </a:cubicBezTo>
                  <a:cubicBezTo>
                    <a:pt x="236" y="184"/>
                    <a:pt x="258" y="117"/>
                    <a:pt x="224" y="62"/>
                  </a:cubicBezTo>
                  <a:cubicBezTo>
                    <a:pt x="202" y="24"/>
                    <a:pt x="158" y="1"/>
                    <a:pt x="1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5" name="Google Shape;6035;p11"/>
            <p:cNvSpPr/>
            <p:nvPr/>
          </p:nvSpPr>
          <p:spPr>
            <a:xfrm>
              <a:off x="2029725" y="997925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4" y="1"/>
                  </a:moveTo>
                  <a:cubicBezTo>
                    <a:pt x="101" y="1"/>
                    <a:pt x="79" y="12"/>
                    <a:pt x="57" y="23"/>
                  </a:cubicBezTo>
                  <a:cubicBezTo>
                    <a:pt x="57" y="23"/>
                    <a:pt x="45" y="35"/>
                    <a:pt x="34" y="35"/>
                  </a:cubicBezTo>
                  <a:cubicBezTo>
                    <a:pt x="34" y="45"/>
                    <a:pt x="23" y="57"/>
                    <a:pt x="12" y="68"/>
                  </a:cubicBezTo>
                  <a:cubicBezTo>
                    <a:pt x="12" y="79"/>
                    <a:pt x="12" y="90"/>
                    <a:pt x="0" y="90"/>
                  </a:cubicBezTo>
                  <a:cubicBezTo>
                    <a:pt x="0" y="124"/>
                    <a:pt x="0" y="157"/>
                    <a:pt x="23" y="179"/>
                  </a:cubicBezTo>
                  <a:cubicBezTo>
                    <a:pt x="34" y="202"/>
                    <a:pt x="45" y="213"/>
                    <a:pt x="67" y="224"/>
                  </a:cubicBezTo>
                  <a:cubicBezTo>
                    <a:pt x="79" y="224"/>
                    <a:pt x="79" y="236"/>
                    <a:pt x="90" y="236"/>
                  </a:cubicBezTo>
                  <a:lnTo>
                    <a:pt x="134" y="236"/>
                  </a:lnTo>
                  <a:cubicBezTo>
                    <a:pt x="157" y="236"/>
                    <a:pt x="168" y="224"/>
                    <a:pt x="179" y="224"/>
                  </a:cubicBezTo>
                  <a:cubicBezTo>
                    <a:pt x="235" y="191"/>
                    <a:pt x="258" y="112"/>
                    <a:pt x="224" y="57"/>
                  </a:cubicBezTo>
                  <a:cubicBezTo>
                    <a:pt x="201" y="23"/>
                    <a:pt x="168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6" name="Google Shape;6036;p11"/>
            <p:cNvSpPr/>
            <p:nvPr/>
          </p:nvSpPr>
          <p:spPr>
            <a:xfrm>
              <a:off x="2016300" y="1005925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26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3" y="50"/>
                    <a:pt x="1" y="128"/>
                    <a:pt x="35" y="184"/>
                  </a:cubicBezTo>
                  <a:cubicBezTo>
                    <a:pt x="46" y="206"/>
                    <a:pt x="80" y="229"/>
                    <a:pt x="102" y="229"/>
                  </a:cubicBezTo>
                  <a:cubicBezTo>
                    <a:pt x="116" y="233"/>
                    <a:pt x="129" y="236"/>
                    <a:pt x="142" y="236"/>
                  </a:cubicBezTo>
                  <a:cubicBezTo>
                    <a:pt x="161" y="236"/>
                    <a:pt x="178" y="230"/>
                    <a:pt x="191" y="217"/>
                  </a:cubicBezTo>
                  <a:cubicBezTo>
                    <a:pt x="247" y="184"/>
                    <a:pt x="269" y="117"/>
                    <a:pt x="236" y="61"/>
                  </a:cubicBezTo>
                  <a:cubicBezTo>
                    <a:pt x="213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7" name="Google Shape;6037;p11"/>
            <p:cNvSpPr/>
            <p:nvPr/>
          </p:nvSpPr>
          <p:spPr>
            <a:xfrm>
              <a:off x="2003200" y="101385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4" y="1"/>
                  </a:moveTo>
                  <a:cubicBezTo>
                    <a:pt x="112" y="1"/>
                    <a:pt x="90" y="12"/>
                    <a:pt x="67" y="23"/>
                  </a:cubicBezTo>
                  <a:cubicBezTo>
                    <a:pt x="11" y="56"/>
                    <a:pt x="0" y="123"/>
                    <a:pt x="33" y="180"/>
                  </a:cubicBezTo>
                  <a:cubicBezTo>
                    <a:pt x="33" y="190"/>
                    <a:pt x="33" y="202"/>
                    <a:pt x="45" y="202"/>
                  </a:cubicBezTo>
                  <a:cubicBezTo>
                    <a:pt x="64" y="228"/>
                    <a:pt x="95" y="239"/>
                    <a:pt x="127" y="239"/>
                  </a:cubicBezTo>
                  <a:cubicBezTo>
                    <a:pt x="149" y="239"/>
                    <a:pt x="171" y="234"/>
                    <a:pt x="190" y="224"/>
                  </a:cubicBezTo>
                  <a:cubicBezTo>
                    <a:pt x="246" y="190"/>
                    <a:pt x="268" y="113"/>
                    <a:pt x="234" y="56"/>
                  </a:cubicBezTo>
                  <a:cubicBezTo>
                    <a:pt x="212" y="23"/>
                    <a:pt x="167" y="12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8" name="Google Shape;6038;p11"/>
            <p:cNvSpPr/>
            <p:nvPr/>
          </p:nvSpPr>
          <p:spPr>
            <a:xfrm>
              <a:off x="1990050" y="1021925"/>
              <a:ext cx="6475" cy="5825"/>
            </a:xfrm>
            <a:custGeom>
              <a:rect b="b" l="l" r="r" t="t"/>
              <a:pathLst>
                <a:path extrusionOk="0" h="233" w="259">
                  <a:moveTo>
                    <a:pt x="135" y="0"/>
                  </a:moveTo>
                  <a:cubicBezTo>
                    <a:pt x="112" y="0"/>
                    <a:pt x="88" y="8"/>
                    <a:pt x="68" y="24"/>
                  </a:cubicBezTo>
                  <a:cubicBezTo>
                    <a:pt x="12" y="58"/>
                    <a:pt x="1" y="125"/>
                    <a:pt x="35" y="180"/>
                  </a:cubicBezTo>
                  <a:cubicBezTo>
                    <a:pt x="55" y="216"/>
                    <a:pt x="89" y="233"/>
                    <a:pt x="126" y="233"/>
                  </a:cubicBezTo>
                  <a:cubicBezTo>
                    <a:pt x="147" y="233"/>
                    <a:pt x="170" y="227"/>
                    <a:pt x="191" y="214"/>
                  </a:cubicBezTo>
                  <a:cubicBezTo>
                    <a:pt x="236" y="192"/>
                    <a:pt x="258" y="147"/>
                    <a:pt x="246" y="103"/>
                  </a:cubicBezTo>
                  <a:cubicBezTo>
                    <a:pt x="246" y="91"/>
                    <a:pt x="236" y="69"/>
                    <a:pt x="236" y="58"/>
                  </a:cubicBezTo>
                  <a:cubicBezTo>
                    <a:pt x="214" y="22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9" name="Google Shape;6039;p11"/>
            <p:cNvSpPr/>
            <p:nvPr/>
          </p:nvSpPr>
          <p:spPr>
            <a:xfrm>
              <a:off x="1978050" y="1029950"/>
              <a:ext cx="5050" cy="6000"/>
            </a:xfrm>
            <a:custGeom>
              <a:rect b="b" l="l" r="r" t="t"/>
              <a:pathLst>
                <a:path extrusionOk="0" h="240" w="202">
                  <a:moveTo>
                    <a:pt x="85" y="0"/>
                  </a:moveTo>
                  <a:cubicBezTo>
                    <a:pt x="64" y="0"/>
                    <a:pt x="46" y="8"/>
                    <a:pt x="23" y="16"/>
                  </a:cubicBezTo>
                  <a:cubicBezTo>
                    <a:pt x="11" y="27"/>
                    <a:pt x="11" y="27"/>
                    <a:pt x="1" y="27"/>
                  </a:cubicBezTo>
                  <a:lnTo>
                    <a:pt x="1" y="38"/>
                  </a:lnTo>
                  <a:cubicBezTo>
                    <a:pt x="11" y="72"/>
                    <a:pt x="23" y="117"/>
                    <a:pt x="34" y="150"/>
                  </a:cubicBezTo>
                  <a:cubicBezTo>
                    <a:pt x="45" y="172"/>
                    <a:pt x="68" y="206"/>
                    <a:pt x="78" y="229"/>
                  </a:cubicBezTo>
                  <a:lnTo>
                    <a:pt x="78" y="239"/>
                  </a:lnTo>
                  <a:cubicBezTo>
                    <a:pt x="90" y="239"/>
                    <a:pt x="90" y="239"/>
                    <a:pt x="90" y="229"/>
                  </a:cubicBezTo>
                  <a:lnTo>
                    <a:pt x="123" y="229"/>
                  </a:lnTo>
                  <a:cubicBezTo>
                    <a:pt x="123" y="229"/>
                    <a:pt x="135" y="229"/>
                    <a:pt x="145" y="217"/>
                  </a:cubicBezTo>
                  <a:cubicBezTo>
                    <a:pt x="168" y="206"/>
                    <a:pt x="179" y="184"/>
                    <a:pt x="190" y="161"/>
                  </a:cubicBezTo>
                  <a:lnTo>
                    <a:pt x="202" y="150"/>
                  </a:lnTo>
                  <a:cubicBezTo>
                    <a:pt x="202" y="117"/>
                    <a:pt x="202" y="83"/>
                    <a:pt x="190" y="60"/>
                  </a:cubicBezTo>
                  <a:cubicBezTo>
                    <a:pt x="168" y="27"/>
                    <a:pt x="145" y="16"/>
                    <a:pt x="112" y="5"/>
                  </a:cubicBezTo>
                  <a:cubicBezTo>
                    <a:pt x="102" y="2"/>
                    <a:pt x="93" y="0"/>
                    <a:pt x="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0" name="Google Shape;6040;p11"/>
            <p:cNvSpPr/>
            <p:nvPr/>
          </p:nvSpPr>
          <p:spPr>
            <a:xfrm>
              <a:off x="2039775" y="101457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19" y="1"/>
                  </a:moveTo>
                  <a:cubicBezTo>
                    <a:pt x="100" y="1"/>
                    <a:pt x="82" y="6"/>
                    <a:pt x="68" y="17"/>
                  </a:cubicBezTo>
                  <a:lnTo>
                    <a:pt x="57" y="17"/>
                  </a:lnTo>
                  <a:cubicBezTo>
                    <a:pt x="57" y="27"/>
                    <a:pt x="45" y="27"/>
                    <a:pt x="45" y="39"/>
                  </a:cubicBezTo>
                  <a:lnTo>
                    <a:pt x="35" y="39"/>
                  </a:lnTo>
                  <a:cubicBezTo>
                    <a:pt x="35" y="50"/>
                    <a:pt x="35" y="50"/>
                    <a:pt x="23" y="50"/>
                  </a:cubicBezTo>
                  <a:lnTo>
                    <a:pt x="23" y="72"/>
                  </a:lnTo>
                  <a:lnTo>
                    <a:pt x="12" y="72"/>
                  </a:lnTo>
                  <a:lnTo>
                    <a:pt x="12" y="94"/>
                  </a:lnTo>
                  <a:cubicBezTo>
                    <a:pt x="1" y="117"/>
                    <a:pt x="1" y="151"/>
                    <a:pt x="23" y="184"/>
                  </a:cubicBezTo>
                  <a:cubicBezTo>
                    <a:pt x="44" y="219"/>
                    <a:pt x="78" y="236"/>
                    <a:pt x="114" y="236"/>
                  </a:cubicBezTo>
                  <a:cubicBezTo>
                    <a:pt x="136" y="236"/>
                    <a:pt x="159" y="230"/>
                    <a:pt x="179" y="218"/>
                  </a:cubicBez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1" name="Google Shape;6041;p11"/>
            <p:cNvSpPr/>
            <p:nvPr/>
          </p:nvSpPr>
          <p:spPr>
            <a:xfrm>
              <a:off x="2026375" y="10226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8" y="0"/>
                  </a:moveTo>
                  <a:cubicBezTo>
                    <a:pt x="107" y="0"/>
                    <a:pt x="86" y="5"/>
                    <a:pt x="67" y="16"/>
                  </a:cubicBezTo>
                  <a:cubicBezTo>
                    <a:pt x="23" y="50"/>
                    <a:pt x="0" y="117"/>
                    <a:pt x="34" y="173"/>
                  </a:cubicBezTo>
                  <a:cubicBezTo>
                    <a:pt x="57" y="211"/>
                    <a:pt x="95" y="233"/>
                    <a:pt x="134" y="233"/>
                  </a:cubicBezTo>
                  <a:cubicBezTo>
                    <a:pt x="153" y="233"/>
                    <a:pt x="172" y="228"/>
                    <a:pt x="191" y="217"/>
                  </a:cubicBezTo>
                  <a:cubicBezTo>
                    <a:pt x="246" y="184"/>
                    <a:pt x="268" y="106"/>
                    <a:pt x="235" y="50"/>
                  </a:cubicBezTo>
                  <a:cubicBezTo>
                    <a:pt x="213" y="20"/>
                    <a:pt x="170" y="0"/>
                    <a:pt x="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2" name="Google Shape;6042;p11"/>
            <p:cNvSpPr/>
            <p:nvPr/>
          </p:nvSpPr>
          <p:spPr>
            <a:xfrm>
              <a:off x="2013250" y="103070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6" y="1"/>
                  </a:moveTo>
                  <a:cubicBezTo>
                    <a:pt x="112" y="1"/>
                    <a:pt x="88" y="7"/>
                    <a:pt x="68" y="20"/>
                  </a:cubicBezTo>
                  <a:cubicBezTo>
                    <a:pt x="11" y="53"/>
                    <a:pt x="0" y="120"/>
                    <a:pt x="34" y="176"/>
                  </a:cubicBezTo>
                  <a:cubicBezTo>
                    <a:pt x="55" y="211"/>
                    <a:pt x="89" y="228"/>
                    <a:pt x="125" y="228"/>
                  </a:cubicBezTo>
                  <a:cubicBezTo>
                    <a:pt x="147" y="228"/>
                    <a:pt x="169" y="222"/>
                    <a:pt x="190" y="209"/>
                  </a:cubicBezTo>
                  <a:cubicBezTo>
                    <a:pt x="246" y="176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3" name="Google Shape;6043;p11"/>
            <p:cNvSpPr/>
            <p:nvPr/>
          </p:nvSpPr>
          <p:spPr>
            <a:xfrm>
              <a:off x="2000100" y="10386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7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8"/>
                    <a:pt x="35" y="184"/>
                  </a:cubicBezTo>
                  <a:cubicBezTo>
                    <a:pt x="56" y="219"/>
                    <a:pt x="89" y="236"/>
                    <a:pt x="126" y="236"/>
                  </a:cubicBezTo>
                  <a:cubicBezTo>
                    <a:pt x="148" y="236"/>
                    <a:pt x="170" y="230"/>
                    <a:pt x="191" y="218"/>
                  </a:cubicBezTo>
                  <a:cubicBezTo>
                    <a:pt x="247" y="184"/>
                    <a:pt x="269" y="117"/>
                    <a:pt x="236" y="61"/>
                  </a:cubicBezTo>
                  <a:cubicBezTo>
                    <a:pt x="213" y="23"/>
                    <a:pt x="170" y="1"/>
                    <a:pt x="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4" name="Google Shape;6044;p11"/>
            <p:cNvSpPr/>
            <p:nvPr/>
          </p:nvSpPr>
          <p:spPr>
            <a:xfrm>
              <a:off x="1987250" y="104662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26" y="1"/>
                  </a:moveTo>
                  <a:cubicBezTo>
                    <a:pt x="102" y="1"/>
                    <a:pt x="78" y="7"/>
                    <a:pt x="57" y="19"/>
                  </a:cubicBezTo>
                  <a:cubicBezTo>
                    <a:pt x="46" y="19"/>
                    <a:pt x="46" y="31"/>
                    <a:pt x="35" y="31"/>
                  </a:cubicBezTo>
                  <a:lnTo>
                    <a:pt x="35" y="42"/>
                  </a:lnTo>
                  <a:lnTo>
                    <a:pt x="23" y="53"/>
                  </a:lnTo>
                  <a:cubicBezTo>
                    <a:pt x="13" y="64"/>
                    <a:pt x="13" y="76"/>
                    <a:pt x="13" y="86"/>
                  </a:cubicBezTo>
                  <a:cubicBezTo>
                    <a:pt x="13" y="98"/>
                    <a:pt x="1" y="109"/>
                    <a:pt x="1" y="109"/>
                  </a:cubicBezTo>
                  <a:lnTo>
                    <a:pt x="1" y="131"/>
                  </a:lnTo>
                  <a:cubicBezTo>
                    <a:pt x="13" y="153"/>
                    <a:pt x="13" y="165"/>
                    <a:pt x="23" y="176"/>
                  </a:cubicBezTo>
                  <a:cubicBezTo>
                    <a:pt x="46" y="214"/>
                    <a:pt x="84" y="236"/>
                    <a:pt x="124" y="236"/>
                  </a:cubicBezTo>
                  <a:cubicBezTo>
                    <a:pt x="143" y="236"/>
                    <a:pt x="162" y="231"/>
                    <a:pt x="180" y="220"/>
                  </a:cubicBezTo>
                  <a:cubicBezTo>
                    <a:pt x="236" y="187"/>
                    <a:pt x="258" y="109"/>
                    <a:pt x="224" y="53"/>
                  </a:cubicBezTo>
                  <a:cubicBezTo>
                    <a:pt x="204" y="18"/>
                    <a:pt x="165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5" name="Google Shape;6045;p11"/>
            <p:cNvSpPr/>
            <p:nvPr/>
          </p:nvSpPr>
          <p:spPr>
            <a:xfrm>
              <a:off x="2038400" y="1042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4" y="219"/>
                    <a:pt x="89" y="237"/>
                    <a:pt x="125" y="237"/>
                  </a:cubicBezTo>
                  <a:cubicBezTo>
                    <a:pt x="146" y="237"/>
                    <a:pt x="169" y="230"/>
                    <a:pt x="190" y="218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68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6" name="Google Shape;6046;p11"/>
            <p:cNvSpPr/>
            <p:nvPr/>
          </p:nvSpPr>
          <p:spPr>
            <a:xfrm>
              <a:off x="2025250" y="1050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3"/>
                    <a:pt x="1" y="120"/>
                    <a:pt x="34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4" y="237"/>
                    <a:pt x="173" y="232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7" name="Google Shape;6047;p11"/>
            <p:cNvSpPr/>
            <p:nvPr/>
          </p:nvSpPr>
          <p:spPr>
            <a:xfrm>
              <a:off x="2012125" y="10581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9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70" y="230"/>
                    <a:pt x="190" y="218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8" name="Google Shape;6048;p11"/>
            <p:cNvSpPr/>
            <p:nvPr/>
          </p:nvSpPr>
          <p:spPr>
            <a:xfrm>
              <a:off x="1999000" y="106625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26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2" y="50"/>
                    <a:pt x="0" y="128"/>
                    <a:pt x="34" y="173"/>
                  </a:cubicBezTo>
                  <a:lnTo>
                    <a:pt x="34" y="184"/>
                  </a:lnTo>
                  <a:lnTo>
                    <a:pt x="56" y="207"/>
                  </a:lnTo>
                  <a:lnTo>
                    <a:pt x="67" y="217"/>
                  </a:lnTo>
                  <a:cubicBezTo>
                    <a:pt x="79" y="217"/>
                    <a:pt x="90" y="229"/>
                    <a:pt x="90" y="229"/>
                  </a:cubicBezTo>
                  <a:lnTo>
                    <a:pt x="101" y="229"/>
                  </a:lnTo>
                  <a:cubicBezTo>
                    <a:pt x="112" y="229"/>
                    <a:pt x="112" y="229"/>
                    <a:pt x="124" y="240"/>
                  </a:cubicBezTo>
                  <a:lnTo>
                    <a:pt x="134" y="229"/>
                  </a:lnTo>
                  <a:lnTo>
                    <a:pt x="168" y="229"/>
                  </a:lnTo>
                  <a:cubicBezTo>
                    <a:pt x="168" y="229"/>
                    <a:pt x="179" y="217"/>
                    <a:pt x="191" y="217"/>
                  </a:cubicBezTo>
                  <a:cubicBezTo>
                    <a:pt x="246" y="184"/>
                    <a:pt x="268" y="106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9" name="Google Shape;6049;p11"/>
            <p:cNvSpPr/>
            <p:nvPr/>
          </p:nvSpPr>
          <p:spPr>
            <a:xfrm>
              <a:off x="2048150" y="1058475"/>
              <a:ext cx="6475" cy="5875"/>
            </a:xfrm>
            <a:custGeom>
              <a:rect b="b" l="l" r="r" t="t"/>
              <a:pathLst>
                <a:path extrusionOk="0" h="235" w="259">
                  <a:moveTo>
                    <a:pt x="143" y="1"/>
                  </a:moveTo>
                  <a:cubicBezTo>
                    <a:pt x="137" y="1"/>
                    <a:pt x="130" y="2"/>
                    <a:pt x="124" y="4"/>
                  </a:cubicBezTo>
                  <a:cubicBezTo>
                    <a:pt x="102" y="4"/>
                    <a:pt x="90" y="15"/>
                    <a:pt x="79" y="15"/>
                  </a:cubicBezTo>
                  <a:cubicBezTo>
                    <a:pt x="23" y="48"/>
                    <a:pt x="1" y="126"/>
                    <a:pt x="35" y="183"/>
                  </a:cubicBezTo>
                  <a:cubicBezTo>
                    <a:pt x="55" y="217"/>
                    <a:pt x="94" y="235"/>
                    <a:pt x="133" y="235"/>
                  </a:cubicBezTo>
                  <a:cubicBezTo>
                    <a:pt x="157" y="235"/>
                    <a:pt x="181" y="228"/>
                    <a:pt x="202" y="216"/>
                  </a:cubicBezTo>
                  <a:cubicBezTo>
                    <a:pt x="224" y="205"/>
                    <a:pt x="247" y="171"/>
                    <a:pt x="247" y="149"/>
                  </a:cubicBezTo>
                  <a:cubicBezTo>
                    <a:pt x="258" y="116"/>
                    <a:pt x="258" y="82"/>
                    <a:pt x="236" y="59"/>
                  </a:cubicBezTo>
                  <a:cubicBezTo>
                    <a:pt x="236" y="48"/>
                    <a:pt x="224" y="48"/>
                    <a:pt x="224" y="37"/>
                  </a:cubicBezTo>
                  <a:cubicBezTo>
                    <a:pt x="197" y="19"/>
                    <a:pt x="170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0" name="Google Shape;6050;p11"/>
            <p:cNvSpPr/>
            <p:nvPr/>
          </p:nvSpPr>
          <p:spPr>
            <a:xfrm>
              <a:off x="2035050" y="1066575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45" y="1"/>
                  </a:moveTo>
                  <a:cubicBezTo>
                    <a:pt x="137" y="1"/>
                    <a:pt x="130" y="2"/>
                    <a:pt x="123" y="3"/>
                  </a:cubicBezTo>
                  <a:cubicBezTo>
                    <a:pt x="100" y="3"/>
                    <a:pt x="89" y="3"/>
                    <a:pt x="78" y="15"/>
                  </a:cubicBezTo>
                  <a:cubicBezTo>
                    <a:pt x="22" y="48"/>
                    <a:pt x="0" y="115"/>
                    <a:pt x="33" y="171"/>
                  </a:cubicBezTo>
                  <a:cubicBezTo>
                    <a:pt x="56" y="209"/>
                    <a:pt x="100" y="232"/>
                    <a:pt x="143" y="232"/>
                  </a:cubicBezTo>
                  <a:cubicBezTo>
                    <a:pt x="163" y="232"/>
                    <a:pt x="183" y="227"/>
                    <a:pt x="201" y="216"/>
                  </a:cubicBezTo>
                  <a:cubicBezTo>
                    <a:pt x="212" y="204"/>
                    <a:pt x="234" y="182"/>
                    <a:pt x="246" y="160"/>
                  </a:cubicBezTo>
                  <a:lnTo>
                    <a:pt x="246" y="137"/>
                  </a:lnTo>
                  <a:cubicBezTo>
                    <a:pt x="257" y="115"/>
                    <a:pt x="257" y="93"/>
                    <a:pt x="246" y="70"/>
                  </a:cubicBezTo>
                  <a:lnTo>
                    <a:pt x="234" y="60"/>
                  </a:lnTo>
                  <a:cubicBezTo>
                    <a:pt x="216" y="22"/>
                    <a:pt x="181" y="1"/>
                    <a:pt x="1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1" name="Google Shape;6051;p11"/>
            <p:cNvSpPr/>
            <p:nvPr/>
          </p:nvSpPr>
          <p:spPr>
            <a:xfrm>
              <a:off x="2022200" y="1074475"/>
              <a:ext cx="6425" cy="5900"/>
            </a:xfrm>
            <a:custGeom>
              <a:rect b="b" l="l" r="r" t="t"/>
              <a:pathLst>
                <a:path extrusionOk="0" h="236" w="257">
                  <a:moveTo>
                    <a:pt x="112" y="0"/>
                  </a:moveTo>
                  <a:cubicBezTo>
                    <a:pt x="89" y="0"/>
                    <a:pt x="78" y="12"/>
                    <a:pt x="67" y="23"/>
                  </a:cubicBezTo>
                  <a:cubicBezTo>
                    <a:pt x="22" y="45"/>
                    <a:pt x="0" y="90"/>
                    <a:pt x="11" y="134"/>
                  </a:cubicBezTo>
                  <a:cubicBezTo>
                    <a:pt x="11" y="146"/>
                    <a:pt x="11" y="168"/>
                    <a:pt x="22" y="179"/>
                  </a:cubicBezTo>
                  <a:cubicBezTo>
                    <a:pt x="33" y="201"/>
                    <a:pt x="55" y="213"/>
                    <a:pt x="78" y="224"/>
                  </a:cubicBezTo>
                  <a:cubicBezTo>
                    <a:pt x="89" y="235"/>
                    <a:pt x="100" y="235"/>
                    <a:pt x="123" y="235"/>
                  </a:cubicBezTo>
                  <a:cubicBezTo>
                    <a:pt x="145" y="235"/>
                    <a:pt x="167" y="235"/>
                    <a:pt x="190" y="224"/>
                  </a:cubicBezTo>
                  <a:cubicBezTo>
                    <a:pt x="190" y="213"/>
                    <a:pt x="201" y="213"/>
                    <a:pt x="201" y="201"/>
                  </a:cubicBezTo>
                  <a:cubicBezTo>
                    <a:pt x="246" y="168"/>
                    <a:pt x="257" y="101"/>
                    <a:pt x="224" y="57"/>
                  </a:cubicBezTo>
                  <a:cubicBezTo>
                    <a:pt x="224" y="45"/>
                    <a:pt x="212" y="45"/>
                    <a:pt x="212" y="34"/>
                  </a:cubicBezTo>
                  <a:cubicBezTo>
                    <a:pt x="201" y="23"/>
                    <a:pt x="190" y="23"/>
                    <a:pt x="167" y="12"/>
                  </a:cubicBezTo>
                  <a:cubicBezTo>
                    <a:pt x="156" y="0"/>
                    <a:pt x="134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2" name="Google Shape;6052;p11"/>
            <p:cNvSpPr/>
            <p:nvPr/>
          </p:nvSpPr>
          <p:spPr>
            <a:xfrm>
              <a:off x="2009600" y="1082450"/>
              <a:ext cx="5625" cy="5750"/>
            </a:xfrm>
            <a:custGeom>
              <a:rect b="b" l="l" r="r" t="t"/>
              <a:pathLst>
                <a:path extrusionOk="0" h="230" w="225">
                  <a:moveTo>
                    <a:pt x="101" y="1"/>
                  </a:moveTo>
                  <a:cubicBezTo>
                    <a:pt x="82" y="1"/>
                    <a:pt x="63" y="6"/>
                    <a:pt x="45" y="16"/>
                  </a:cubicBezTo>
                  <a:cubicBezTo>
                    <a:pt x="23" y="28"/>
                    <a:pt x="12" y="50"/>
                    <a:pt x="1" y="61"/>
                  </a:cubicBezTo>
                  <a:cubicBezTo>
                    <a:pt x="23" y="83"/>
                    <a:pt x="45" y="117"/>
                    <a:pt x="68" y="140"/>
                  </a:cubicBezTo>
                  <a:cubicBezTo>
                    <a:pt x="90" y="173"/>
                    <a:pt x="124" y="195"/>
                    <a:pt x="146" y="229"/>
                  </a:cubicBezTo>
                  <a:cubicBezTo>
                    <a:pt x="146" y="229"/>
                    <a:pt x="157" y="229"/>
                    <a:pt x="157" y="218"/>
                  </a:cubicBezTo>
                  <a:lnTo>
                    <a:pt x="169" y="218"/>
                  </a:lnTo>
                  <a:cubicBezTo>
                    <a:pt x="202" y="195"/>
                    <a:pt x="224" y="151"/>
                    <a:pt x="214" y="106"/>
                  </a:cubicBezTo>
                  <a:cubicBezTo>
                    <a:pt x="214" y="83"/>
                    <a:pt x="214" y="73"/>
                    <a:pt x="202" y="61"/>
                  </a:cubicBezTo>
                  <a:cubicBezTo>
                    <a:pt x="179" y="23"/>
                    <a:pt x="141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3" name="Google Shape;6053;p11"/>
            <p:cNvSpPr/>
            <p:nvPr/>
          </p:nvSpPr>
          <p:spPr>
            <a:xfrm>
              <a:off x="2058225" y="10752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0"/>
                  </a:moveTo>
                  <a:cubicBezTo>
                    <a:pt x="115" y="0"/>
                    <a:pt x="96" y="5"/>
                    <a:pt x="79" y="16"/>
                  </a:cubicBezTo>
                  <a:cubicBezTo>
                    <a:pt x="22" y="50"/>
                    <a:pt x="0" y="128"/>
                    <a:pt x="34" y="172"/>
                  </a:cubicBezTo>
                  <a:cubicBezTo>
                    <a:pt x="56" y="211"/>
                    <a:pt x="100" y="233"/>
                    <a:pt x="143" y="233"/>
                  </a:cubicBezTo>
                  <a:cubicBezTo>
                    <a:pt x="163" y="233"/>
                    <a:pt x="183" y="228"/>
                    <a:pt x="201" y="217"/>
                  </a:cubicBezTo>
                  <a:cubicBezTo>
                    <a:pt x="257" y="184"/>
                    <a:pt x="268" y="117"/>
                    <a:pt x="235" y="61"/>
                  </a:cubicBezTo>
                  <a:cubicBezTo>
                    <a:pt x="212" y="23"/>
                    <a:pt x="173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4" name="Google Shape;6054;p11"/>
            <p:cNvSpPr/>
            <p:nvPr/>
          </p:nvSpPr>
          <p:spPr>
            <a:xfrm>
              <a:off x="2045100" y="1083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2"/>
                    <a:pt x="0" y="120"/>
                    <a:pt x="33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1"/>
                  </a:cubicBezTo>
                  <a:cubicBezTo>
                    <a:pt x="257" y="187"/>
                    <a:pt x="268" y="109"/>
                    <a:pt x="234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5" name="Google Shape;6055;p11"/>
            <p:cNvSpPr/>
            <p:nvPr/>
          </p:nvSpPr>
          <p:spPr>
            <a:xfrm>
              <a:off x="2031950" y="10911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8"/>
                    <a:pt x="35" y="183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3"/>
                    <a:pt x="269" y="116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6" name="Google Shape;6056;p11"/>
            <p:cNvSpPr/>
            <p:nvPr/>
          </p:nvSpPr>
          <p:spPr>
            <a:xfrm>
              <a:off x="2070225" y="10947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7" name="Google Shape;6057;p11"/>
            <p:cNvSpPr/>
            <p:nvPr/>
          </p:nvSpPr>
          <p:spPr>
            <a:xfrm>
              <a:off x="2057100" y="1102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0" y="236"/>
                    <a:pt x="144" y="236"/>
                  </a:cubicBezTo>
                  <a:cubicBezTo>
                    <a:pt x="164" y="236"/>
                    <a:pt x="184" y="231"/>
                    <a:pt x="201" y="221"/>
                  </a:cubicBezTo>
                  <a:cubicBezTo>
                    <a:pt x="258" y="187"/>
                    <a:pt x="268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8" name="Google Shape;6058;p11"/>
            <p:cNvSpPr/>
            <p:nvPr/>
          </p:nvSpPr>
          <p:spPr>
            <a:xfrm>
              <a:off x="2043975" y="1110875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7" y="228"/>
                    <a:pt x="181" y="222"/>
                    <a:pt x="202" y="210"/>
                  </a:cubicBezTo>
                  <a:cubicBezTo>
                    <a:pt x="257" y="176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9" name="Google Shape;6059;p11"/>
            <p:cNvSpPr/>
            <p:nvPr/>
          </p:nvSpPr>
          <p:spPr>
            <a:xfrm>
              <a:off x="2080300" y="1111150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1"/>
                  </a:moveTo>
                  <a:cubicBezTo>
                    <a:pt x="110" y="1"/>
                    <a:pt x="88" y="7"/>
                    <a:pt x="67" y="20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6" y="221"/>
                    <a:pt x="100" y="232"/>
                    <a:pt x="145" y="232"/>
                  </a:cubicBezTo>
                  <a:cubicBezTo>
                    <a:pt x="157" y="232"/>
                    <a:pt x="157" y="232"/>
                    <a:pt x="167" y="221"/>
                  </a:cubicBezTo>
                  <a:cubicBezTo>
                    <a:pt x="179" y="221"/>
                    <a:pt x="179" y="221"/>
                    <a:pt x="190" y="209"/>
                  </a:cubicBezTo>
                  <a:cubicBezTo>
                    <a:pt x="246" y="176"/>
                    <a:pt x="257" y="109"/>
                    <a:pt x="224" y="53"/>
                  </a:cubicBezTo>
                  <a:cubicBezTo>
                    <a:pt x="202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0" name="Google Shape;6060;p11"/>
            <p:cNvSpPr/>
            <p:nvPr/>
          </p:nvSpPr>
          <p:spPr>
            <a:xfrm>
              <a:off x="2067450" y="1119075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15" y="0"/>
                  </a:moveTo>
                  <a:cubicBezTo>
                    <a:pt x="103" y="0"/>
                    <a:pt x="90" y="2"/>
                    <a:pt x="78" y="4"/>
                  </a:cubicBezTo>
                  <a:cubicBezTo>
                    <a:pt x="67" y="4"/>
                    <a:pt x="67" y="16"/>
                    <a:pt x="56" y="16"/>
                  </a:cubicBezTo>
                  <a:lnTo>
                    <a:pt x="23" y="49"/>
                  </a:lnTo>
                  <a:cubicBezTo>
                    <a:pt x="0" y="71"/>
                    <a:pt x="0" y="105"/>
                    <a:pt x="0" y="138"/>
                  </a:cubicBezTo>
                  <a:cubicBezTo>
                    <a:pt x="0" y="150"/>
                    <a:pt x="11" y="160"/>
                    <a:pt x="23" y="183"/>
                  </a:cubicBezTo>
                  <a:cubicBezTo>
                    <a:pt x="23" y="183"/>
                    <a:pt x="23" y="194"/>
                    <a:pt x="33" y="194"/>
                  </a:cubicBezTo>
                  <a:cubicBezTo>
                    <a:pt x="50" y="219"/>
                    <a:pt x="79" y="232"/>
                    <a:pt x="107" y="232"/>
                  </a:cubicBezTo>
                  <a:cubicBezTo>
                    <a:pt x="116" y="232"/>
                    <a:pt x="126" y="230"/>
                    <a:pt x="134" y="228"/>
                  </a:cubicBezTo>
                  <a:cubicBezTo>
                    <a:pt x="145" y="228"/>
                    <a:pt x="167" y="228"/>
                    <a:pt x="179" y="217"/>
                  </a:cubicBezTo>
                  <a:cubicBezTo>
                    <a:pt x="234" y="183"/>
                    <a:pt x="246" y="116"/>
                    <a:pt x="212" y="60"/>
                  </a:cubicBezTo>
                  <a:cubicBezTo>
                    <a:pt x="195" y="17"/>
                    <a:pt x="157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1" name="Google Shape;6061;p11"/>
            <p:cNvSpPr/>
            <p:nvPr/>
          </p:nvSpPr>
          <p:spPr>
            <a:xfrm>
              <a:off x="2090350" y="1127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1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29"/>
                    <a:pt x="190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8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2" name="Google Shape;6062;p11"/>
            <p:cNvSpPr/>
            <p:nvPr/>
          </p:nvSpPr>
          <p:spPr>
            <a:xfrm>
              <a:off x="2078875" y="1135750"/>
              <a:ext cx="4500" cy="2425"/>
            </a:xfrm>
            <a:custGeom>
              <a:rect b="b" l="l" r="r" t="t"/>
              <a:pathLst>
                <a:path extrusionOk="0" h="97" w="180">
                  <a:moveTo>
                    <a:pt x="70" y="0"/>
                  </a:moveTo>
                  <a:cubicBezTo>
                    <a:pt x="46" y="0"/>
                    <a:pt x="22" y="6"/>
                    <a:pt x="1" y="19"/>
                  </a:cubicBezTo>
                  <a:cubicBezTo>
                    <a:pt x="57" y="52"/>
                    <a:pt x="124" y="75"/>
                    <a:pt x="180" y="97"/>
                  </a:cubicBezTo>
                  <a:cubicBezTo>
                    <a:pt x="180" y="86"/>
                    <a:pt x="180" y="75"/>
                    <a:pt x="169" y="52"/>
                  </a:cubicBezTo>
                  <a:cubicBezTo>
                    <a:pt x="148" y="18"/>
                    <a:pt x="109" y="0"/>
                    <a:pt x="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3" name="Google Shape;6063;p11"/>
            <p:cNvSpPr/>
            <p:nvPr/>
          </p:nvSpPr>
          <p:spPr>
            <a:xfrm>
              <a:off x="2004875" y="86887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12" y="0"/>
                  </a:moveTo>
                  <a:cubicBezTo>
                    <a:pt x="112" y="0"/>
                    <a:pt x="100" y="12"/>
                    <a:pt x="90" y="12"/>
                  </a:cubicBezTo>
                  <a:cubicBezTo>
                    <a:pt x="90" y="12"/>
                    <a:pt x="78" y="12"/>
                    <a:pt x="67" y="23"/>
                  </a:cubicBezTo>
                  <a:cubicBezTo>
                    <a:pt x="23" y="45"/>
                    <a:pt x="0" y="112"/>
                    <a:pt x="23" y="157"/>
                  </a:cubicBezTo>
                  <a:cubicBezTo>
                    <a:pt x="23" y="168"/>
                    <a:pt x="33" y="168"/>
                    <a:pt x="33" y="179"/>
                  </a:cubicBezTo>
                  <a:cubicBezTo>
                    <a:pt x="56" y="217"/>
                    <a:pt x="95" y="240"/>
                    <a:pt x="134" y="240"/>
                  </a:cubicBezTo>
                  <a:cubicBezTo>
                    <a:pt x="153" y="240"/>
                    <a:pt x="172" y="235"/>
                    <a:pt x="190" y="224"/>
                  </a:cubicBezTo>
                  <a:cubicBezTo>
                    <a:pt x="234" y="191"/>
                    <a:pt x="257" y="146"/>
                    <a:pt x="246" y="101"/>
                  </a:cubicBezTo>
                  <a:cubicBezTo>
                    <a:pt x="246" y="90"/>
                    <a:pt x="246" y="67"/>
                    <a:pt x="234" y="57"/>
                  </a:cubicBezTo>
                  <a:cubicBezTo>
                    <a:pt x="212" y="12"/>
                    <a:pt x="157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4" name="Google Shape;6064;p11"/>
            <p:cNvSpPr/>
            <p:nvPr/>
          </p:nvSpPr>
          <p:spPr>
            <a:xfrm>
              <a:off x="1992025" y="876875"/>
              <a:ext cx="6425" cy="5900"/>
            </a:xfrm>
            <a:custGeom>
              <a:rect b="b" l="l" r="r" t="t"/>
              <a:pathLst>
                <a:path extrusionOk="0" h="236" w="257">
                  <a:moveTo>
                    <a:pt x="114" y="0"/>
                  </a:moveTo>
                  <a:cubicBezTo>
                    <a:pt x="94" y="0"/>
                    <a:pt x="74" y="5"/>
                    <a:pt x="56" y="16"/>
                  </a:cubicBezTo>
                  <a:cubicBezTo>
                    <a:pt x="56" y="27"/>
                    <a:pt x="45" y="27"/>
                    <a:pt x="45" y="38"/>
                  </a:cubicBezTo>
                  <a:cubicBezTo>
                    <a:pt x="23" y="50"/>
                    <a:pt x="0" y="83"/>
                    <a:pt x="0" y="117"/>
                  </a:cubicBezTo>
                  <a:cubicBezTo>
                    <a:pt x="0" y="139"/>
                    <a:pt x="11" y="161"/>
                    <a:pt x="23" y="184"/>
                  </a:cubicBezTo>
                  <a:lnTo>
                    <a:pt x="56" y="217"/>
                  </a:lnTo>
                  <a:cubicBezTo>
                    <a:pt x="56" y="217"/>
                    <a:pt x="67" y="217"/>
                    <a:pt x="67" y="228"/>
                  </a:cubicBezTo>
                  <a:cubicBezTo>
                    <a:pt x="86" y="233"/>
                    <a:pt x="102" y="235"/>
                    <a:pt x="117" y="235"/>
                  </a:cubicBezTo>
                  <a:cubicBezTo>
                    <a:pt x="139" y="235"/>
                    <a:pt x="159" y="230"/>
                    <a:pt x="179" y="217"/>
                  </a:cubicBezTo>
                  <a:cubicBezTo>
                    <a:pt x="234" y="184"/>
                    <a:pt x="257" y="117"/>
                    <a:pt x="224" y="60"/>
                  </a:cubicBezTo>
                  <a:cubicBezTo>
                    <a:pt x="201" y="23"/>
                    <a:pt x="157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5" name="Google Shape;6065;p11"/>
            <p:cNvSpPr/>
            <p:nvPr/>
          </p:nvSpPr>
          <p:spPr>
            <a:xfrm>
              <a:off x="1978600" y="8848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3" y="0"/>
                  </a:moveTo>
                  <a:cubicBezTo>
                    <a:pt x="112" y="0"/>
                    <a:pt x="90" y="7"/>
                    <a:pt x="68" y="20"/>
                  </a:cubicBezTo>
                  <a:cubicBezTo>
                    <a:pt x="23" y="42"/>
                    <a:pt x="1" y="109"/>
                    <a:pt x="23" y="154"/>
                  </a:cubicBezTo>
                  <a:cubicBezTo>
                    <a:pt x="23" y="165"/>
                    <a:pt x="34" y="176"/>
                    <a:pt x="34" y="176"/>
                  </a:cubicBezTo>
                  <a:cubicBezTo>
                    <a:pt x="57" y="214"/>
                    <a:pt x="96" y="237"/>
                    <a:pt x="135" y="237"/>
                  </a:cubicBezTo>
                  <a:cubicBezTo>
                    <a:pt x="154" y="237"/>
                    <a:pt x="173" y="232"/>
                    <a:pt x="190" y="221"/>
                  </a:cubicBezTo>
                  <a:cubicBezTo>
                    <a:pt x="247" y="187"/>
                    <a:pt x="269" y="109"/>
                    <a:pt x="235" y="53"/>
                  </a:cubicBezTo>
                  <a:cubicBezTo>
                    <a:pt x="224" y="53"/>
                    <a:pt x="224" y="42"/>
                    <a:pt x="224" y="42"/>
                  </a:cubicBezTo>
                  <a:cubicBezTo>
                    <a:pt x="197" y="15"/>
                    <a:pt x="166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6" name="Google Shape;6066;p11"/>
            <p:cNvSpPr/>
            <p:nvPr/>
          </p:nvSpPr>
          <p:spPr>
            <a:xfrm>
              <a:off x="2018275" y="860950"/>
              <a:ext cx="6175" cy="5700"/>
            </a:xfrm>
            <a:custGeom>
              <a:rect b="b" l="l" r="r" t="t"/>
              <a:pathLst>
                <a:path extrusionOk="0" h="228" w="247">
                  <a:moveTo>
                    <a:pt x="115" y="0"/>
                  </a:moveTo>
                  <a:cubicBezTo>
                    <a:pt x="95" y="0"/>
                    <a:pt x="74" y="5"/>
                    <a:pt x="56" y="16"/>
                  </a:cubicBezTo>
                  <a:cubicBezTo>
                    <a:pt x="56" y="27"/>
                    <a:pt x="45" y="27"/>
                    <a:pt x="34" y="38"/>
                  </a:cubicBezTo>
                  <a:lnTo>
                    <a:pt x="34" y="49"/>
                  </a:lnTo>
                  <a:cubicBezTo>
                    <a:pt x="23" y="49"/>
                    <a:pt x="23" y="49"/>
                    <a:pt x="23" y="61"/>
                  </a:cubicBezTo>
                  <a:cubicBezTo>
                    <a:pt x="11" y="61"/>
                    <a:pt x="11" y="72"/>
                    <a:pt x="11" y="83"/>
                  </a:cubicBezTo>
                  <a:lnTo>
                    <a:pt x="11" y="94"/>
                  </a:lnTo>
                  <a:cubicBezTo>
                    <a:pt x="11" y="94"/>
                    <a:pt x="11" y="105"/>
                    <a:pt x="1" y="105"/>
                  </a:cubicBezTo>
                  <a:lnTo>
                    <a:pt x="1" y="116"/>
                  </a:lnTo>
                  <a:lnTo>
                    <a:pt x="1" y="139"/>
                  </a:lnTo>
                  <a:cubicBezTo>
                    <a:pt x="11" y="150"/>
                    <a:pt x="11" y="161"/>
                    <a:pt x="23" y="173"/>
                  </a:cubicBezTo>
                  <a:cubicBezTo>
                    <a:pt x="23" y="183"/>
                    <a:pt x="34" y="195"/>
                    <a:pt x="34" y="195"/>
                  </a:cubicBezTo>
                  <a:cubicBezTo>
                    <a:pt x="45" y="206"/>
                    <a:pt x="45" y="206"/>
                    <a:pt x="56" y="206"/>
                  </a:cubicBezTo>
                  <a:lnTo>
                    <a:pt x="56" y="217"/>
                  </a:lnTo>
                  <a:cubicBezTo>
                    <a:pt x="56" y="217"/>
                    <a:pt x="68" y="217"/>
                    <a:pt x="68" y="228"/>
                  </a:cubicBezTo>
                  <a:lnTo>
                    <a:pt x="135" y="228"/>
                  </a:lnTo>
                  <a:cubicBezTo>
                    <a:pt x="157" y="228"/>
                    <a:pt x="168" y="228"/>
                    <a:pt x="179" y="217"/>
                  </a:cubicBezTo>
                  <a:cubicBezTo>
                    <a:pt x="202" y="206"/>
                    <a:pt x="224" y="183"/>
                    <a:pt x="224" y="161"/>
                  </a:cubicBezTo>
                  <a:cubicBezTo>
                    <a:pt x="246" y="128"/>
                    <a:pt x="246" y="94"/>
                    <a:pt x="224" y="61"/>
                  </a:cubicBezTo>
                  <a:cubicBezTo>
                    <a:pt x="201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7" name="Google Shape;6067;p11"/>
            <p:cNvSpPr/>
            <p:nvPr/>
          </p:nvSpPr>
          <p:spPr>
            <a:xfrm>
              <a:off x="2008500" y="8446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5" y="1"/>
                  </a:moveTo>
                  <a:cubicBezTo>
                    <a:pt x="101" y="1"/>
                    <a:pt x="77" y="7"/>
                    <a:pt x="56" y="20"/>
                  </a:cubicBezTo>
                  <a:cubicBezTo>
                    <a:pt x="45" y="20"/>
                    <a:pt x="45" y="31"/>
                    <a:pt x="34" y="31"/>
                  </a:cubicBezTo>
                  <a:lnTo>
                    <a:pt x="34" y="42"/>
                  </a:lnTo>
                  <a:cubicBezTo>
                    <a:pt x="22" y="42"/>
                    <a:pt x="22" y="53"/>
                    <a:pt x="22" y="53"/>
                  </a:cubicBezTo>
                  <a:lnTo>
                    <a:pt x="12" y="65"/>
                  </a:lnTo>
                  <a:lnTo>
                    <a:pt x="12" y="75"/>
                  </a:lnTo>
                  <a:lnTo>
                    <a:pt x="0" y="87"/>
                  </a:lnTo>
                  <a:cubicBezTo>
                    <a:pt x="0" y="120"/>
                    <a:pt x="0" y="154"/>
                    <a:pt x="12" y="176"/>
                  </a:cubicBezTo>
                  <a:lnTo>
                    <a:pt x="22" y="187"/>
                  </a:lnTo>
                  <a:lnTo>
                    <a:pt x="45" y="210"/>
                  </a:lnTo>
                  <a:cubicBezTo>
                    <a:pt x="45" y="210"/>
                    <a:pt x="56" y="210"/>
                    <a:pt x="56" y="221"/>
                  </a:cubicBezTo>
                  <a:cubicBezTo>
                    <a:pt x="67" y="221"/>
                    <a:pt x="79" y="221"/>
                    <a:pt x="79" y="232"/>
                  </a:cubicBezTo>
                  <a:lnTo>
                    <a:pt x="157" y="232"/>
                  </a:lnTo>
                  <a:cubicBezTo>
                    <a:pt x="168" y="232"/>
                    <a:pt x="168" y="221"/>
                    <a:pt x="179" y="221"/>
                  </a:cubicBezTo>
                  <a:cubicBezTo>
                    <a:pt x="235" y="187"/>
                    <a:pt x="258" y="109"/>
                    <a:pt x="224" y="53"/>
                  </a:cubicBezTo>
                  <a:cubicBezTo>
                    <a:pt x="203" y="18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8" name="Google Shape;6068;p11"/>
            <p:cNvSpPr/>
            <p:nvPr/>
          </p:nvSpPr>
          <p:spPr>
            <a:xfrm>
              <a:off x="1994825" y="8525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2" y="62"/>
                    <a:pt x="0" y="129"/>
                    <a:pt x="33" y="184"/>
                  </a:cubicBezTo>
                  <a:cubicBezTo>
                    <a:pt x="61" y="219"/>
                    <a:pt x="98" y="237"/>
                    <a:pt x="135" y="237"/>
                  </a:cubicBezTo>
                  <a:cubicBezTo>
                    <a:pt x="157" y="237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2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9" name="Google Shape;6069;p11"/>
            <p:cNvSpPr/>
            <p:nvPr/>
          </p:nvSpPr>
          <p:spPr>
            <a:xfrm>
              <a:off x="2037275" y="921475"/>
              <a:ext cx="5875" cy="5950"/>
            </a:xfrm>
            <a:custGeom>
              <a:rect b="b" l="l" r="r" t="t"/>
              <a:pathLst>
                <a:path extrusionOk="0" h="238" w="235">
                  <a:moveTo>
                    <a:pt x="116" y="0"/>
                  </a:moveTo>
                  <a:cubicBezTo>
                    <a:pt x="95" y="0"/>
                    <a:pt x="74" y="6"/>
                    <a:pt x="56" y="19"/>
                  </a:cubicBezTo>
                  <a:cubicBezTo>
                    <a:pt x="45" y="19"/>
                    <a:pt x="45" y="31"/>
                    <a:pt x="34" y="31"/>
                  </a:cubicBezTo>
                  <a:cubicBezTo>
                    <a:pt x="23" y="42"/>
                    <a:pt x="11" y="64"/>
                    <a:pt x="0" y="86"/>
                  </a:cubicBezTo>
                  <a:lnTo>
                    <a:pt x="0" y="131"/>
                  </a:lnTo>
                  <a:cubicBezTo>
                    <a:pt x="0" y="153"/>
                    <a:pt x="11" y="165"/>
                    <a:pt x="11" y="176"/>
                  </a:cubicBezTo>
                  <a:cubicBezTo>
                    <a:pt x="23" y="198"/>
                    <a:pt x="45" y="210"/>
                    <a:pt x="67" y="220"/>
                  </a:cubicBezTo>
                  <a:cubicBezTo>
                    <a:pt x="84" y="232"/>
                    <a:pt x="103" y="237"/>
                    <a:pt x="123" y="237"/>
                  </a:cubicBezTo>
                  <a:cubicBezTo>
                    <a:pt x="143" y="237"/>
                    <a:pt x="162" y="232"/>
                    <a:pt x="179" y="220"/>
                  </a:cubicBezTo>
                  <a:cubicBezTo>
                    <a:pt x="179" y="210"/>
                    <a:pt x="190" y="210"/>
                    <a:pt x="190" y="198"/>
                  </a:cubicBezTo>
                  <a:cubicBezTo>
                    <a:pt x="212" y="187"/>
                    <a:pt x="224" y="165"/>
                    <a:pt x="224" y="143"/>
                  </a:cubicBezTo>
                  <a:cubicBezTo>
                    <a:pt x="235" y="143"/>
                    <a:pt x="235" y="131"/>
                    <a:pt x="235" y="120"/>
                  </a:cubicBezTo>
                  <a:cubicBezTo>
                    <a:pt x="235" y="98"/>
                    <a:pt x="224" y="76"/>
                    <a:pt x="212" y="53"/>
                  </a:cubicBezTo>
                  <a:lnTo>
                    <a:pt x="202" y="42"/>
                  </a:lnTo>
                  <a:cubicBezTo>
                    <a:pt x="181" y="15"/>
                    <a:pt x="148" y="0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0" name="Google Shape;6070;p11"/>
            <p:cNvSpPr/>
            <p:nvPr/>
          </p:nvSpPr>
          <p:spPr>
            <a:xfrm>
              <a:off x="2028325" y="8776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33" y="0"/>
                  </a:moveTo>
                  <a:cubicBezTo>
                    <a:pt x="111" y="0"/>
                    <a:pt x="89" y="7"/>
                    <a:pt x="68" y="20"/>
                  </a:cubicBezTo>
                  <a:cubicBezTo>
                    <a:pt x="56" y="20"/>
                    <a:pt x="46" y="30"/>
                    <a:pt x="46" y="30"/>
                  </a:cubicBezTo>
                  <a:lnTo>
                    <a:pt x="34" y="42"/>
                  </a:lnTo>
                  <a:lnTo>
                    <a:pt x="34" y="53"/>
                  </a:lnTo>
                  <a:cubicBezTo>
                    <a:pt x="23" y="53"/>
                    <a:pt x="23" y="64"/>
                    <a:pt x="23" y="64"/>
                  </a:cubicBezTo>
                  <a:cubicBezTo>
                    <a:pt x="12" y="87"/>
                    <a:pt x="1" y="109"/>
                    <a:pt x="12" y="131"/>
                  </a:cubicBezTo>
                  <a:cubicBezTo>
                    <a:pt x="12" y="154"/>
                    <a:pt x="12" y="164"/>
                    <a:pt x="23" y="176"/>
                  </a:cubicBezTo>
                  <a:cubicBezTo>
                    <a:pt x="46" y="214"/>
                    <a:pt x="89" y="236"/>
                    <a:pt x="133" y="236"/>
                  </a:cubicBezTo>
                  <a:cubicBezTo>
                    <a:pt x="153" y="236"/>
                    <a:pt x="173" y="231"/>
                    <a:pt x="190" y="221"/>
                  </a:cubicBezTo>
                  <a:cubicBezTo>
                    <a:pt x="247" y="187"/>
                    <a:pt x="257" y="109"/>
                    <a:pt x="224" y="53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1" name="Google Shape;6071;p11"/>
            <p:cNvSpPr/>
            <p:nvPr/>
          </p:nvSpPr>
          <p:spPr>
            <a:xfrm>
              <a:off x="2014925" y="8855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6" y="5"/>
                    <a:pt x="78" y="16"/>
                  </a:cubicBezTo>
                  <a:cubicBezTo>
                    <a:pt x="23" y="49"/>
                    <a:pt x="1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2" name="Google Shape;6072;p11"/>
            <p:cNvSpPr/>
            <p:nvPr/>
          </p:nvSpPr>
          <p:spPr>
            <a:xfrm>
              <a:off x="2001775" y="8935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0"/>
                  </a:moveTo>
                  <a:cubicBezTo>
                    <a:pt x="123" y="0"/>
                    <a:pt x="100" y="7"/>
                    <a:pt x="80" y="19"/>
                  </a:cubicBezTo>
                  <a:cubicBezTo>
                    <a:pt x="23" y="53"/>
                    <a:pt x="1" y="120"/>
                    <a:pt x="35" y="175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7"/>
                    <a:pt x="269" y="108"/>
                    <a:pt x="236" y="53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3" name="Google Shape;6073;p11"/>
            <p:cNvSpPr/>
            <p:nvPr/>
          </p:nvSpPr>
          <p:spPr>
            <a:xfrm>
              <a:off x="1988675" y="9014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61"/>
                    <a:pt x="0" y="128"/>
                    <a:pt x="33" y="184"/>
                  </a:cubicBezTo>
                  <a:cubicBezTo>
                    <a:pt x="54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7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4" name="Google Shape;6074;p11"/>
            <p:cNvSpPr/>
            <p:nvPr/>
          </p:nvSpPr>
          <p:spPr>
            <a:xfrm>
              <a:off x="2040325" y="89717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28" y="1"/>
                  </a:moveTo>
                  <a:cubicBezTo>
                    <a:pt x="106" y="1"/>
                    <a:pt x="85" y="7"/>
                    <a:pt x="68" y="20"/>
                  </a:cubicBezTo>
                  <a:lnTo>
                    <a:pt x="57" y="20"/>
                  </a:lnTo>
                  <a:cubicBezTo>
                    <a:pt x="57" y="30"/>
                    <a:pt x="46" y="30"/>
                    <a:pt x="35" y="42"/>
                  </a:cubicBezTo>
                  <a:lnTo>
                    <a:pt x="35" y="53"/>
                  </a:lnTo>
                  <a:cubicBezTo>
                    <a:pt x="23" y="53"/>
                    <a:pt x="23" y="53"/>
                    <a:pt x="23" y="64"/>
                  </a:cubicBezTo>
                  <a:lnTo>
                    <a:pt x="13" y="75"/>
                  </a:lnTo>
                  <a:cubicBezTo>
                    <a:pt x="1" y="109"/>
                    <a:pt x="1" y="142"/>
                    <a:pt x="23" y="176"/>
                  </a:cubicBezTo>
                  <a:cubicBezTo>
                    <a:pt x="46" y="214"/>
                    <a:pt x="85" y="236"/>
                    <a:pt x="125" y="236"/>
                  </a:cubicBezTo>
                  <a:cubicBezTo>
                    <a:pt x="143" y="236"/>
                    <a:pt x="162" y="231"/>
                    <a:pt x="180" y="221"/>
                  </a:cubicBezTo>
                  <a:cubicBezTo>
                    <a:pt x="236" y="187"/>
                    <a:pt x="258" y="109"/>
                    <a:pt x="224" y="53"/>
                  </a:cubicBezTo>
                  <a:cubicBezTo>
                    <a:pt x="204" y="18"/>
                    <a:pt x="165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5" name="Google Shape;6075;p11"/>
            <p:cNvSpPr/>
            <p:nvPr/>
          </p:nvSpPr>
          <p:spPr>
            <a:xfrm>
              <a:off x="2026925" y="905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6" name="Google Shape;6076;p11"/>
            <p:cNvSpPr/>
            <p:nvPr/>
          </p:nvSpPr>
          <p:spPr>
            <a:xfrm>
              <a:off x="2013800" y="9131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70" y="230"/>
                    <a:pt x="190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7" name="Google Shape;6077;p11"/>
            <p:cNvSpPr/>
            <p:nvPr/>
          </p:nvSpPr>
          <p:spPr>
            <a:xfrm>
              <a:off x="2000675" y="921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8" y="7"/>
                    <a:pt x="67" y="20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8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8" name="Google Shape;6078;p11"/>
            <p:cNvSpPr/>
            <p:nvPr/>
          </p:nvSpPr>
          <p:spPr>
            <a:xfrm>
              <a:off x="1997875" y="945500"/>
              <a:ext cx="5900" cy="5825"/>
            </a:xfrm>
            <a:custGeom>
              <a:rect b="b" l="l" r="r" t="t"/>
              <a:pathLst>
                <a:path extrusionOk="0" h="233" w="236">
                  <a:moveTo>
                    <a:pt x="122" y="1"/>
                  </a:moveTo>
                  <a:cubicBezTo>
                    <a:pt x="100" y="1"/>
                    <a:pt x="78" y="7"/>
                    <a:pt x="57" y="19"/>
                  </a:cubicBezTo>
                  <a:cubicBezTo>
                    <a:pt x="45" y="19"/>
                    <a:pt x="34" y="31"/>
                    <a:pt x="34" y="31"/>
                  </a:cubicBezTo>
                  <a:lnTo>
                    <a:pt x="23" y="42"/>
                  </a:lnTo>
                  <a:cubicBezTo>
                    <a:pt x="23" y="53"/>
                    <a:pt x="12" y="53"/>
                    <a:pt x="12" y="53"/>
                  </a:cubicBezTo>
                  <a:cubicBezTo>
                    <a:pt x="12" y="64"/>
                    <a:pt x="0" y="76"/>
                    <a:pt x="0" y="86"/>
                  </a:cubicBezTo>
                  <a:lnTo>
                    <a:pt x="0" y="109"/>
                  </a:lnTo>
                  <a:lnTo>
                    <a:pt x="0" y="131"/>
                  </a:lnTo>
                  <a:lnTo>
                    <a:pt x="0" y="153"/>
                  </a:lnTo>
                  <a:cubicBezTo>
                    <a:pt x="12" y="165"/>
                    <a:pt x="12" y="165"/>
                    <a:pt x="12" y="176"/>
                  </a:cubicBezTo>
                  <a:cubicBezTo>
                    <a:pt x="34" y="210"/>
                    <a:pt x="57" y="220"/>
                    <a:pt x="90" y="232"/>
                  </a:cubicBezTo>
                  <a:lnTo>
                    <a:pt x="146" y="232"/>
                  </a:lnTo>
                  <a:cubicBezTo>
                    <a:pt x="157" y="220"/>
                    <a:pt x="169" y="220"/>
                    <a:pt x="169" y="220"/>
                  </a:cubicBezTo>
                  <a:lnTo>
                    <a:pt x="179" y="220"/>
                  </a:lnTo>
                  <a:lnTo>
                    <a:pt x="179" y="210"/>
                  </a:lnTo>
                  <a:cubicBezTo>
                    <a:pt x="202" y="198"/>
                    <a:pt x="213" y="187"/>
                    <a:pt x="224" y="165"/>
                  </a:cubicBezTo>
                  <a:cubicBezTo>
                    <a:pt x="236" y="131"/>
                    <a:pt x="236" y="86"/>
                    <a:pt x="213" y="53"/>
                  </a:cubicBezTo>
                  <a:cubicBezTo>
                    <a:pt x="192" y="18"/>
                    <a:pt x="158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9" name="Google Shape;6079;p11"/>
            <p:cNvSpPr/>
            <p:nvPr/>
          </p:nvSpPr>
          <p:spPr>
            <a:xfrm>
              <a:off x="2023875" y="929375"/>
              <a:ext cx="6150" cy="6000"/>
            </a:xfrm>
            <a:custGeom>
              <a:rect b="b" l="l" r="r" t="t"/>
              <a:pathLst>
                <a:path extrusionOk="0" h="240" w="246">
                  <a:moveTo>
                    <a:pt x="122" y="1"/>
                  </a:moveTo>
                  <a:cubicBezTo>
                    <a:pt x="104" y="1"/>
                    <a:pt x="85" y="6"/>
                    <a:pt x="67" y="16"/>
                  </a:cubicBezTo>
                  <a:cubicBezTo>
                    <a:pt x="22" y="50"/>
                    <a:pt x="0" y="95"/>
                    <a:pt x="11" y="140"/>
                  </a:cubicBezTo>
                  <a:lnTo>
                    <a:pt x="11" y="162"/>
                  </a:lnTo>
                  <a:cubicBezTo>
                    <a:pt x="22" y="173"/>
                    <a:pt x="22" y="173"/>
                    <a:pt x="22" y="184"/>
                  </a:cubicBezTo>
                  <a:cubicBezTo>
                    <a:pt x="56" y="229"/>
                    <a:pt x="100" y="240"/>
                    <a:pt x="145" y="240"/>
                  </a:cubicBezTo>
                  <a:cubicBezTo>
                    <a:pt x="157" y="240"/>
                    <a:pt x="179" y="229"/>
                    <a:pt x="190" y="217"/>
                  </a:cubicBezTo>
                  <a:cubicBezTo>
                    <a:pt x="212" y="207"/>
                    <a:pt x="224" y="195"/>
                    <a:pt x="234" y="173"/>
                  </a:cubicBezTo>
                  <a:cubicBezTo>
                    <a:pt x="246" y="140"/>
                    <a:pt x="246" y="95"/>
                    <a:pt x="224" y="61"/>
                  </a:cubicBezTo>
                  <a:cubicBezTo>
                    <a:pt x="200" y="23"/>
                    <a:pt x="162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0" name="Google Shape;6080;p11"/>
            <p:cNvSpPr/>
            <p:nvPr/>
          </p:nvSpPr>
          <p:spPr>
            <a:xfrm>
              <a:off x="2010725" y="937325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35" y="0"/>
                  </a:moveTo>
                  <a:cubicBezTo>
                    <a:pt x="112" y="0"/>
                    <a:pt x="90" y="11"/>
                    <a:pt x="68" y="23"/>
                  </a:cubicBezTo>
                  <a:cubicBezTo>
                    <a:pt x="23" y="45"/>
                    <a:pt x="0" y="90"/>
                    <a:pt x="12" y="134"/>
                  </a:cubicBezTo>
                  <a:cubicBezTo>
                    <a:pt x="12" y="157"/>
                    <a:pt x="23" y="168"/>
                    <a:pt x="23" y="179"/>
                  </a:cubicBezTo>
                  <a:cubicBezTo>
                    <a:pt x="45" y="212"/>
                    <a:pt x="79" y="235"/>
                    <a:pt x="124" y="235"/>
                  </a:cubicBezTo>
                  <a:cubicBezTo>
                    <a:pt x="130" y="238"/>
                    <a:pt x="137" y="239"/>
                    <a:pt x="144" y="239"/>
                  </a:cubicBezTo>
                  <a:cubicBezTo>
                    <a:pt x="159" y="239"/>
                    <a:pt x="175" y="231"/>
                    <a:pt x="191" y="224"/>
                  </a:cubicBezTo>
                  <a:cubicBezTo>
                    <a:pt x="246" y="190"/>
                    <a:pt x="258" y="112"/>
                    <a:pt x="224" y="56"/>
                  </a:cubicBezTo>
                  <a:cubicBezTo>
                    <a:pt x="202" y="23"/>
                    <a:pt x="169" y="11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1" name="Google Shape;6081;p11"/>
            <p:cNvSpPr/>
            <p:nvPr/>
          </p:nvSpPr>
          <p:spPr>
            <a:xfrm>
              <a:off x="2047050" y="9380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2" y="49"/>
                    <a:pt x="0" y="128"/>
                    <a:pt x="34" y="183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3"/>
                    <a:pt x="268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2" name="Google Shape;6082;p11"/>
            <p:cNvSpPr/>
            <p:nvPr/>
          </p:nvSpPr>
          <p:spPr>
            <a:xfrm>
              <a:off x="2033925" y="946150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1" y="50"/>
                    <a:pt x="0" y="117"/>
                    <a:pt x="33" y="172"/>
                  </a:cubicBezTo>
                  <a:cubicBezTo>
                    <a:pt x="56" y="210"/>
                    <a:pt x="95" y="233"/>
                    <a:pt x="134" y="233"/>
                  </a:cubicBezTo>
                  <a:cubicBezTo>
                    <a:pt x="153" y="233"/>
                    <a:pt x="172" y="228"/>
                    <a:pt x="190" y="217"/>
                  </a:cubicBezTo>
                  <a:cubicBezTo>
                    <a:pt x="246" y="184"/>
                    <a:pt x="269" y="105"/>
                    <a:pt x="235" y="60"/>
                  </a:cubicBezTo>
                  <a:cubicBezTo>
                    <a:pt x="212" y="23"/>
                    <a:pt x="168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3" name="Google Shape;6083;p11"/>
            <p:cNvSpPr/>
            <p:nvPr/>
          </p:nvSpPr>
          <p:spPr>
            <a:xfrm>
              <a:off x="2020775" y="9541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7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2" y="52"/>
                    <a:pt x="1" y="119"/>
                    <a:pt x="35" y="176"/>
                  </a:cubicBezTo>
                  <a:cubicBezTo>
                    <a:pt x="57" y="213"/>
                    <a:pt x="96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6"/>
                    <a:pt x="269" y="109"/>
                    <a:pt x="236" y="52"/>
                  </a:cubicBezTo>
                  <a:cubicBezTo>
                    <a:pt x="215" y="18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4" name="Google Shape;6084;p11"/>
            <p:cNvSpPr/>
            <p:nvPr/>
          </p:nvSpPr>
          <p:spPr>
            <a:xfrm>
              <a:off x="2058775" y="9578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3"/>
                    <a:pt x="0" y="120"/>
                    <a:pt x="34" y="175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1" y="220"/>
                  </a:cubicBezTo>
                  <a:cubicBezTo>
                    <a:pt x="258" y="187"/>
                    <a:pt x="269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5" name="Google Shape;6085;p11"/>
            <p:cNvSpPr/>
            <p:nvPr/>
          </p:nvSpPr>
          <p:spPr>
            <a:xfrm>
              <a:off x="2045650" y="9657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8"/>
                    <a:pt x="93" y="236"/>
                    <a:pt x="133" y="236"/>
                  </a:cubicBezTo>
                  <a:cubicBezTo>
                    <a:pt x="156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6" name="Google Shape;6086;p11"/>
            <p:cNvSpPr/>
            <p:nvPr/>
          </p:nvSpPr>
          <p:spPr>
            <a:xfrm>
              <a:off x="2032525" y="973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4" y="0"/>
                  </a:moveTo>
                  <a:cubicBezTo>
                    <a:pt x="122" y="0"/>
                    <a:pt x="99" y="7"/>
                    <a:pt x="79" y="19"/>
                  </a:cubicBezTo>
                  <a:cubicBezTo>
                    <a:pt x="22" y="52"/>
                    <a:pt x="0" y="119"/>
                    <a:pt x="34" y="176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57" y="186"/>
                    <a:pt x="268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7" name="Google Shape;6087;p11"/>
            <p:cNvSpPr/>
            <p:nvPr/>
          </p:nvSpPr>
          <p:spPr>
            <a:xfrm>
              <a:off x="2019400" y="981625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lnTo>
                    <a:pt x="78" y="27"/>
                  </a:lnTo>
                  <a:cubicBezTo>
                    <a:pt x="23" y="61"/>
                    <a:pt x="0" y="128"/>
                    <a:pt x="33" y="183"/>
                  </a:cubicBezTo>
                  <a:cubicBezTo>
                    <a:pt x="56" y="217"/>
                    <a:pt x="90" y="240"/>
                    <a:pt x="134" y="240"/>
                  </a:cubicBezTo>
                  <a:lnTo>
                    <a:pt x="157" y="240"/>
                  </a:lnTo>
                  <a:cubicBezTo>
                    <a:pt x="167" y="240"/>
                    <a:pt x="167" y="240"/>
                    <a:pt x="167" y="228"/>
                  </a:cubicBezTo>
                  <a:lnTo>
                    <a:pt x="190" y="228"/>
                  </a:lnTo>
                  <a:cubicBezTo>
                    <a:pt x="201" y="228"/>
                    <a:pt x="201" y="228"/>
                    <a:pt x="201" y="217"/>
                  </a:cubicBezTo>
                  <a:cubicBezTo>
                    <a:pt x="257" y="183"/>
                    <a:pt x="268" y="116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8" name="Google Shape;6088;p11"/>
            <p:cNvSpPr/>
            <p:nvPr/>
          </p:nvSpPr>
          <p:spPr>
            <a:xfrm>
              <a:off x="2072475" y="94977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23" y="49"/>
                  </a:lnTo>
                  <a:lnTo>
                    <a:pt x="11" y="61"/>
                  </a:lnTo>
                  <a:lnTo>
                    <a:pt x="11" y="72"/>
                  </a:lnTo>
                  <a:lnTo>
                    <a:pt x="0" y="83"/>
                  </a:lnTo>
                  <a:lnTo>
                    <a:pt x="0" y="94"/>
                  </a:lnTo>
                  <a:lnTo>
                    <a:pt x="0" y="128"/>
                  </a:lnTo>
                  <a:lnTo>
                    <a:pt x="0" y="139"/>
                  </a:lnTo>
                  <a:cubicBezTo>
                    <a:pt x="0" y="139"/>
                    <a:pt x="0" y="150"/>
                    <a:pt x="11" y="161"/>
                  </a:cubicBezTo>
                  <a:lnTo>
                    <a:pt x="11" y="184"/>
                  </a:lnTo>
                  <a:lnTo>
                    <a:pt x="23" y="184"/>
                  </a:lnTo>
                  <a:lnTo>
                    <a:pt x="45" y="206"/>
                  </a:lnTo>
                  <a:lnTo>
                    <a:pt x="56" y="217"/>
                  </a:lnTo>
                  <a:cubicBezTo>
                    <a:pt x="67" y="217"/>
                    <a:pt x="67" y="228"/>
                    <a:pt x="78" y="228"/>
                  </a:cubicBezTo>
                  <a:lnTo>
                    <a:pt x="90" y="228"/>
                  </a:lnTo>
                  <a:cubicBezTo>
                    <a:pt x="99" y="233"/>
                    <a:pt x="110" y="236"/>
                    <a:pt x="123" y="236"/>
                  </a:cubicBezTo>
                  <a:cubicBezTo>
                    <a:pt x="140" y="236"/>
                    <a:pt x="159" y="230"/>
                    <a:pt x="179" y="217"/>
                  </a:cubicBezTo>
                  <a:cubicBezTo>
                    <a:pt x="235" y="184"/>
                    <a:pt x="246" y="116"/>
                    <a:pt x="212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9" name="Google Shape;6089;p11"/>
            <p:cNvSpPr/>
            <p:nvPr/>
          </p:nvSpPr>
          <p:spPr>
            <a:xfrm>
              <a:off x="2082225" y="965975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16" y="0"/>
                  </a:moveTo>
                  <a:cubicBezTo>
                    <a:pt x="95" y="0"/>
                    <a:pt x="75" y="5"/>
                    <a:pt x="57" y="16"/>
                  </a:cubicBezTo>
                  <a:cubicBezTo>
                    <a:pt x="57" y="27"/>
                    <a:pt x="46" y="27"/>
                    <a:pt x="46" y="39"/>
                  </a:cubicBezTo>
                  <a:lnTo>
                    <a:pt x="35" y="39"/>
                  </a:lnTo>
                  <a:cubicBezTo>
                    <a:pt x="35" y="50"/>
                    <a:pt x="23" y="50"/>
                    <a:pt x="23" y="50"/>
                  </a:cubicBezTo>
                  <a:cubicBezTo>
                    <a:pt x="23" y="61"/>
                    <a:pt x="23" y="61"/>
                    <a:pt x="13" y="72"/>
                  </a:cubicBezTo>
                  <a:lnTo>
                    <a:pt x="13" y="94"/>
                  </a:lnTo>
                  <a:cubicBezTo>
                    <a:pt x="1" y="94"/>
                    <a:pt x="13" y="94"/>
                    <a:pt x="1" y="106"/>
                  </a:cubicBezTo>
                  <a:lnTo>
                    <a:pt x="1" y="128"/>
                  </a:lnTo>
                  <a:lnTo>
                    <a:pt x="1" y="139"/>
                  </a:lnTo>
                  <a:cubicBezTo>
                    <a:pt x="13" y="151"/>
                    <a:pt x="13" y="161"/>
                    <a:pt x="23" y="184"/>
                  </a:cubicBezTo>
                  <a:lnTo>
                    <a:pt x="57" y="218"/>
                  </a:lnTo>
                  <a:lnTo>
                    <a:pt x="68" y="228"/>
                  </a:lnTo>
                  <a:lnTo>
                    <a:pt x="90" y="228"/>
                  </a:lnTo>
                  <a:cubicBezTo>
                    <a:pt x="105" y="233"/>
                    <a:pt x="119" y="236"/>
                    <a:pt x="132" y="236"/>
                  </a:cubicBezTo>
                  <a:cubicBezTo>
                    <a:pt x="150" y="236"/>
                    <a:pt x="167" y="231"/>
                    <a:pt x="180" y="218"/>
                  </a:cubicBez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9" y="0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0" name="Google Shape;6090;p11"/>
            <p:cNvSpPr/>
            <p:nvPr/>
          </p:nvSpPr>
          <p:spPr>
            <a:xfrm>
              <a:off x="2068825" y="974000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37" y="0"/>
                  </a:moveTo>
                  <a:cubicBezTo>
                    <a:pt x="113" y="0"/>
                    <a:pt x="89" y="7"/>
                    <a:pt x="68" y="19"/>
                  </a:cubicBezTo>
                  <a:cubicBezTo>
                    <a:pt x="23" y="53"/>
                    <a:pt x="1" y="108"/>
                    <a:pt x="23" y="153"/>
                  </a:cubicBezTo>
                  <a:cubicBezTo>
                    <a:pt x="23" y="165"/>
                    <a:pt x="23" y="175"/>
                    <a:pt x="35" y="175"/>
                  </a:cubicBezTo>
                  <a:cubicBezTo>
                    <a:pt x="45" y="198"/>
                    <a:pt x="68" y="220"/>
                    <a:pt x="79" y="220"/>
                  </a:cubicBezTo>
                  <a:cubicBezTo>
                    <a:pt x="96" y="231"/>
                    <a:pt x="115" y="237"/>
                    <a:pt x="135" y="237"/>
                  </a:cubicBezTo>
                  <a:cubicBezTo>
                    <a:pt x="154" y="237"/>
                    <a:pt x="174" y="231"/>
                    <a:pt x="191" y="220"/>
                  </a:cubicBezTo>
                  <a:cubicBezTo>
                    <a:pt x="236" y="198"/>
                    <a:pt x="258" y="142"/>
                    <a:pt x="246" y="98"/>
                  </a:cubicBezTo>
                  <a:cubicBezTo>
                    <a:pt x="246" y="86"/>
                    <a:pt x="236" y="75"/>
                    <a:pt x="236" y="53"/>
                  </a:cubicBezTo>
                  <a:cubicBezTo>
                    <a:pt x="214" y="18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11"/>
            <p:cNvSpPr/>
            <p:nvPr/>
          </p:nvSpPr>
          <p:spPr>
            <a:xfrm>
              <a:off x="2055975" y="98190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15" y="0"/>
                  </a:moveTo>
                  <a:cubicBezTo>
                    <a:pt x="95" y="0"/>
                    <a:pt x="75" y="5"/>
                    <a:pt x="57" y="16"/>
                  </a:cubicBezTo>
                  <a:lnTo>
                    <a:pt x="23" y="50"/>
                  </a:lnTo>
                  <a:cubicBezTo>
                    <a:pt x="12" y="72"/>
                    <a:pt x="1" y="95"/>
                    <a:pt x="1" y="117"/>
                  </a:cubicBezTo>
                  <a:cubicBezTo>
                    <a:pt x="1" y="139"/>
                    <a:pt x="12" y="162"/>
                    <a:pt x="23" y="184"/>
                  </a:cubicBezTo>
                  <a:cubicBezTo>
                    <a:pt x="35" y="195"/>
                    <a:pt x="35" y="206"/>
                    <a:pt x="57" y="217"/>
                  </a:cubicBezTo>
                  <a:lnTo>
                    <a:pt x="68" y="229"/>
                  </a:lnTo>
                  <a:cubicBezTo>
                    <a:pt x="82" y="233"/>
                    <a:pt x="97" y="236"/>
                    <a:pt x="113" y="236"/>
                  </a:cubicBezTo>
                  <a:cubicBezTo>
                    <a:pt x="136" y="236"/>
                    <a:pt x="160" y="230"/>
                    <a:pt x="179" y="217"/>
                  </a:cubicBezTo>
                  <a:cubicBezTo>
                    <a:pt x="224" y="195"/>
                    <a:pt x="246" y="150"/>
                    <a:pt x="236" y="105"/>
                  </a:cubicBezTo>
                  <a:cubicBezTo>
                    <a:pt x="236" y="95"/>
                    <a:pt x="224" y="72"/>
                    <a:pt x="224" y="61"/>
                  </a:cubicBezTo>
                  <a:cubicBezTo>
                    <a:pt x="202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2" name="Google Shape;6092;p11"/>
            <p:cNvSpPr/>
            <p:nvPr/>
          </p:nvSpPr>
          <p:spPr>
            <a:xfrm>
              <a:off x="2042850" y="990000"/>
              <a:ext cx="5900" cy="5825"/>
            </a:xfrm>
            <a:custGeom>
              <a:rect b="b" l="l" r="r" t="t"/>
              <a:pathLst>
                <a:path extrusionOk="0" h="233" w="236">
                  <a:moveTo>
                    <a:pt x="124" y="0"/>
                  </a:moveTo>
                  <a:cubicBezTo>
                    <a:pt x="104" y="0"/>
                    <a:pt x="80" y="8"/>
                    <a:pt x="56" y="16"/>
                  </a:cubicBezTo>
                  <a:cubicBezTo>
                    <a:pt x="23" y="39"/>
                    <a:pt x="1" y="94"/>
                    <a:pt x="1" y="139"/>
                  </a:cubicBezTo>
                  <a:cubicBezTo>
                    <a:pt x="12" y="150"/>
                    <a:pt x="12" y="161"/>
                    <a:pt x="23" y="173"/>
                  </a:cubicBezTo>
                  <a:cubicBezTo>
                    <a:pt x="46" y="211"/>
                    <a:pt x="84" y="233"/>
                    <a:pt x="124" y="233"/>
                  </a:cubicBezTo>
                  <a:cubicBezTo>
                    <a:pt x="143" y="233"/>
                    <a:pt x="162" y="228"/>
                    <a:pt x="180" y="218"/>
                  </a:cubicBezTo>
                  <a:lnTo>
                    <a:pt x="213" y="184"/>
                  </a:lnTo>
                  <a:cubicBezTo>
                    <a:pt x="224" y="184"/>
                    <a:pt x="224" y="173"/>
                    <a:pt x="224" y="161"/>
                  </a:cubicBezTo>
                  <a:cubicBezTo>
                    <a:pt x="235" y="150"/>
                    <a:pt x="235" y="128"/>
                    <a:pt x="235" y="94"/>
                  </a:cubicBezTo>
                  <a:cubicBezTo>
                    <a:pt x="235" y="83"/>
                    <a:pt x="224" y="72"/>
                    <a:pt x="224" y="61"/>
                  </a:cubicBezTo>
                  <a:cubicBezTo>
                    <a:pt x="202" y="27"/>
                    <a:pt x="180" y="5"/>
                    <a:pt x="146" y="5"/>
                  </a:cubicBezTo>
                  <a:cubicBezTo>
                    <a:pt x="139" y="2"/>
                    <a:pt x="132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3" name="Google Shape;6093;p11"/>
            <p:cNvSpPr/>
            <p:nvPr/>
          </p:nvSpPr>
          <p:spPr>
            <a:xfrm>
              <a:off x="2078875" y="990625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43" y="1"/>
                  </a:moveTo>
                  <a:cubicBezTo>
                    <a:pt x="122" y="1"/>
                    <a:pt x="100" y="8"/>
                    <a:pt x="80" y="24"/>
                  </a:cubicBezTo>
                  <a:cubicBezTo>
                    <a:pt x="23" y="58"/>
                    <a:pt x="1" y="125"/>
                    <a:pt x="35" y="181"/>
                  </a:cubicBezTo>
                  <a:cubicBezTo>
                    <a:pt x="56" y="216"/>
                    <a:pt x="94" y="233"/>
                    <a:pt x="131" y="233"/>
                  </a:cubicBezTo>
                  <a:cubicBezTo>
                    <a:pt x="153" y="233"/>
                    <a:pt x="175" y="227"/>
                    <a:pt x="191" y="215"/>
                  </a:cubicBezTo>
                  <a:cubicBezTo>
                    <a:pt x="247" y="181"/>
                    <a:pt x="269" y="114"/>
                    <a:pt x="236" y="58"/>
                  </a:cubicBezTo>
                  <a:cubicBezTo>
                    <a:pt x="214" y="23"/>
                    <a:pt x="180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4" name="Google Shape;6094;p11"/>
            <p:cNvSpPr/>
            <p:nvPr/>
          </p:nvSpPr>
          <p:spPr>
            <a:xfrm>
              <a:off x="2065775" y="9986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5" y="1"/>
                    <a:pt x="96" y="6"/>
                    <a:pt x="78" y="16"/>
                  </a:cubicBezTo>
                  <a:cubicBezTo>
                    <a:pt x="22" y="50"/>
                    <a:pt x="0" y="128"/>
                    <a:pt x="33" y="184"/>
                  </a:cubicBezTo>
                  <a:cubicBezTo>
                    <a:pt x="56" y="214"/>
                    <a:pt x="98" y="234"/>
                    <a:pt x="136" y="234"/>
                  </a:cubicBezTo>
                  <a:cubicBezTo>
                    <a:pt x="156" y="234"/>
                    <a:pt x="175" y="229"/>
                    <a:pt x="190" y="217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5" name="Google Shape;6095;p11"/>
            <p:cNvSpPr/>
            <p:nvPr/>
          </p:nvSpPr>
          <p:spPr>
            <a:xfrm>
              <a:off x="2052625" y="1006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0" y="236"/>
                  </a:cubicBezTo>
                  <a:cubicBezTo>
                    <a:pt x="159" y="236"/>
                    <a:pt x="177" y="231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6" name="Google Shape;6096;p11"/>
            <p:cNvSpPr/>
            <p:nvPr/>
          </p:nvSpPr>
          <p:spPr>
            <a:xfrm>
              <a:off x="2104325" y="1002275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14" y="1"/>
                  </a:moveTo>
                  <a:cubicBezTo>
                    <a:pt x="94" y="1"/>
                    <a:pt x="74" y="6"/>
                    <a:pt x="56" y="17"/>
                  </a:cubicBezTo>
                  <a:lnTo>
                    <a:pt x="33" y="39"/>
                  </a:lnTo>
                  <a:lnTo>
                    <a:pt x="33" y="50"/>
                  </a:lnTo>
                  <a:cubicBezTo>
                    <a:pt x="22" y="50"/>
                    <a:pt x="22" y="50"/>
                    <a:pt x="22" y="62"/>
                  </a:cubicBezTo>
                  <a:cubicBezTo>
                    <a:pt x="22" y="62"/>
                    <a:pt x="11" y="62"/>
                    <a:pt x="11" y="72"/>
                  </a:cubicBezTo>
                  <a:lnTo>
                    <a:pt x="11" y="84"/>
                  </a:lnTo>
                  <a:lnTo>
                    <a:pt x="11" y="95"/>
                  </a:lnTo>
                  <a:cubicBezTo>
                    <a:pt x="11" y="95"/>
                    <a:pt x="0" y="106"/>
                    <a:pt x="0" y="117"/>
                  </a:cubicBezTo>
                  <a:lnTo>
                    <a:pt x="0" y="139"/>
                  </a:lnTo>
                  <a:cubicBezTo>
                    <a:pt x="11" y="151"/>
                    <a:pt x="11" y="162"/>
                    <a:pt x="22" y="184"/>
                  </a:cubicBezTo>
                  <a:cubicBezTo>
                    <a:pt x="43" y="219"/>
                    <a:pt x="77" y="237"/>
                    <a:pt x="113" y="237"/>
                  </a:cubicBezTo>
                  <a:cubicBezTo>
                    <a:pt x="135" y="237"/>
                    <a:pt x="158" y="231"/>
                    <a:pt x="179" y="218"/>
                  </a:cubicBezTo>
                  <a:cubicBezTo>
                    <a:pt x="234" y="184"/>
                    <a:pt x="257" y="117"/>
                    <a:pt x="224" y="62"/>
                  </a:cubicBezTo>
                  <a:cubicBezTo>
                    <a:pt x="201" y="24"/>
                    <a:pt x="157" y="1"/>
                    <a:pt x="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7" name="Google Shape;6097;p11"/>
            <p:cNvSpPr/>
            <p:nvPr/>
          </p:nvSpPr>
          <p:spPr>
            <a:xfrm>
              <a:off x="2090900" y="1010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4"/>
                    <a:pt x="1" y="121"/>
                    <a:pt x="34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3" y="237"/>
                    <a:pt x="172" y="232"/>
                    <a:pt x="190" y="221"/>
                  </a:cubicBezTo>
                  <a:cubicBezTo>
                    <a:pt x="247" y="188"/>
                    <a:pt x="269" y="109"/>
                    <a:pt x="235" y="54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8" name="Google Shape;6098;p11"/>
            <p:cNvSpPr/>
            <p:nvPr/>
          </p:nvSpPr>
          <p:spPr>
            <a:xfrm>
              <a:off x="2077775" y="10182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5" y="0"/>
                    <a:pt x="85" y="5"/>
                    <a:pt x="67" y="15"/>
                  </a:cubicBezTo>
                  <a:cubicBezTo>
                    <a:pt x="12" y="49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29"/>
                    <a:pt x="191" y="217"/>
                  </a:cubicBezTo>
                  <a:cubicBezTo>
                    <a:pt x="246" y="184"/>
                    <a:pt x="268" y="116"/>
                    <a:pt x="235" y="60"/>
                  </a:cubicBezTo>
                  <a:cubicBezTo>
                    <a:pt x="212" y="22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9" name="Google Shape;6099;p11"/>
            <p:cNvSpPr/>
            <p:nvPr/>
          </p:nvSpPr>
          <p:spPr>
            <a:xfrm>
              <a:off x="2064650" y="10263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1"/>
                  </a:moveTo>
                  <a:cubicBezTo>
                    <a:pt x="107" y="1"/>
                    <a:pt x="86" y="6"/>
                    <a:pt x="67" y="17"/>
                  </a:cubicBezTo>
                  <a:cubicBezTo>
                    <a:pt x="11" y="50"/>
                    <a:pt x="0" y="117"/>
                    <a:pt x="34" y="173"/>
                  </a:cubicBezTo>
                  <a:cubicBezTo>
                    <a:pt x="57" y="211"/>
                    <a:pt x="95" y="234"/>
                    <a:pt x="135" y="234"/>
                  </a:cubicBezTo>
                  <a:cubicBezTo>
                    <a:pt x="153" y="234"/>
                    <a:pt x="172" y="229"/>
                    <a:pt x="190" y="218"/>
                  </a:cubicBezTo>
                  <a:cubicBezTo>
                    <a:pt x="246" y="184"/>
                    <a:pt x="269" y="106"/>
                    <a:pt x="235" y="50"/>
                  </a:cubicBezTo>
                  <a:cubicBezTo>
                    <a:pt x="213" y="20"/>
                    <a:pt x="171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0" name="Google Shape;6100;p11"/>
            <p:cNvSpPr/>
            <p:nvPr/>
          </p:nvSpPr>
          <p:spPr>
            <a:xfrm>
              <a:off x="2051500" y="1034325"/>
              <a:ext cx="6750" cy="5825"/>
            </a:xfrm>
            <a:custGeom>
              <a:rect b="b" l="l" r="r" t="t"/>
              <a:pathLst>
                <a:path extrusionOk="0" h="233" w="270">
                  <a:moveTo>
                    <a:pt x="137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4"/>
                    <a:pt x="1" y="121"/>
                    <a:pt x="35" y="176"/>
                  </a:cubicBezTo>
                  <a:lnTo>
                    <a:pt x="35" y="188"/>
                  </a:lnTo>
                  <a:cubicBezTo>
                    <a:pt x="46" y="188"/>
                    <a:pt x="46" y="198"/>
                    <a:pt x="57" y="198"/>
                  </a:cubicBezTo>
                  <a:cubicBezTo>
                    <a:pt x="57" y="210"/>
                    <a:pt x="68" y="210"/>
                    <a:pt x="68" y="221"/>
                  </a:cubicBezTo>
                  <a:lnTo>
                    <a:pt x="90" y="221"/>
                  </a:lnTo>
                  <a:lnTo>
                    <a:pt x="102" y="232"/>
                  </a:lnTo>
                  <a:lnTo>
                    <a:pt x="169" y="232"/>
                  </a:lnTo>
                  <a:cubicBezTo>
                    <a:pt x="169" y="221"/>
                    <a:pt x="180" y="221"/>
                    <a:pt x="191" y="221"/>
                  </a:cubicBezTo>
                  <a:cubicBezTo>
                    <a:pt x="247" y="176"/>
                    <a:pt x="269" y="109"/>
                    <a:pt x="236" y="54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1" name="Google Shape;6101;p11"/>
            <p:cNvSpPr/>
            <p:nvPr/>
          </p:nvSpPr>
          <p:spPr>
            <a:xfrm>
              <a:off x="2114375" y="1018500"/>
              <a:ext cx="5875" cy="6000"/>
            </a:xfrm>
            <a:custGeom>
              <a:rect b="b" l="l" r="r" t="t"/>
              <a:pathLst>
                <a:path extrusionOk="0" h="240" w="235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23" y="49"/>
                  </a:lnTo>
                  <a:cubicBezTo>
                    <a:pt x="11" y="61"/>
                    <a:pt x="11" y="61"/>
                    <a:pt x="11" y="72"/>
                  </a:cubicBezTo>
                  <a:lnTo>
                    <a:pt x="0" y="83"/>
                  </a:lnTo>
                  <a:lnTo>
                    <a:pt x="0" y="94"/>
                  </a:lnTo>
                  <a:lnTo>
                    <a:pt x="0" y="116"/>
                  </a:lnTo>
                  <a:lnTo>
                    <a:pt x="0" y="161"/>
                  </a:lnTo>
                  <a:cubicBezTo>
                    <a:pt x="11" y="173"/>
                    <a:pt x="11" y="173"/>
                    <a:pt x="11" y="183"/>
                  </a:cubicBezTo>
                  <a:cubicBezTo>
                    <a:pt x="23" y="183"/>
                    <a:pt x="23" y="195"/>
                    <a:pt x="33" y="195"/>
                  </a:cubicBezTo>
                  <a:lnTo>
                    <a:pt x="33" y="206"/>
                  </a:lnTo>
                  <a:cubicBezTo>
                    <a:pt x="45" y="217"/>
                    <a:pt x="56" y="217"/>
                    <a:pt x="56" y="217"/>
                  </a:cubicBezTo>
                  <a:cubicBezTo>
                    <a:pt x="56" y="228"/>
                    <a:pt x="67" y="228"/>
                    <a:pt x="67" y="228"/>
                  </a:cubicBezTo>
                  <a:lnTo>
                    <a:pt x="78" y="228"/>
                  </a:lnTo>
                  <a:lnTo>
                    <a:pt x="90" y="240"/>
                  </a:lnTo>
                  <a:lnTo>
                    <a:pt x="112" y="240"/>
                  </a:lnTo>
                  <a:cubicBezTo>
                    <a:pt x="123" y="240"/>
                    <a:pt x="134" y="240"/>
                    <a:pt x="157" y="228"/>
                  </a:cubicBezTo>
                  <a:cubicBezTo>
                    <a:pt x="157" y="228"/>
                    <a:pt x="168" y="228"/>
                    <a:pt x="179" y="217"/>
                  </a:cubicBezTo>
                  <a:cubicBezTo>
                    <a:pt x="202" y="206"/>
                    <a:pt x="212" y="195"/>
                    <a:pt x="224" y="173"/>
                  </a:cubicBezTo>
                  <a:cubicBezTo>
                    <a:pt x="235" y="139"/>
                    <a:pt x="235" y="94"/>
                    <a:pt x="212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2" name="Google Shape;6102;p11"/>
            <p:cNvSpPr/>
            <p:nvPr/>
          </p:nvSpPr>
          <p:spPr>
            <a:xfrm>
              <a:off x="2101225" y="1026625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6" y="1"/>
                  </a:moveTo>
                  <a:cubicBezTo>
                    <a:pt x="118" y="1"/>
                    <a:pt x="110" y="2"/>
                    <a:pt x="102" y="4"/>
                  </a:cubicBezTo>
                  <a:cubicBezTo>
                    <a:pt x="79" y="4"/>
                    <a:pt x="68" y="4"/>
                    <a:pt x="57" y="15"/>
                  </a:cubicBezTo>
                  <a:cubicBezTo>
                    <a:pt x="23" y="37"/>
                    <a:pt x="1" y="71"/>
                    <a:pt x="1" y="104"/>
                  </a:cubicBezTo>
                  <a:cubicBezTo>
                    <a:pt x="1" y="126"/>
                    <a:pt x="1" y="160"/>
                    <a:pt x="12" y="171"/>
                  </a:cubicBezTo>
                  <a:cubicBezTo>
                    <a:pt x="35" y="205"/>
                    <a:pt x="57" y="216"/>
                    <a:pt x="90" y="227"/>
                  </a:cubicBezTo>
                  <a:cubicBezTo>
                    <a:pt x="97" y="231"/>
                    <a:pt x="104" y="232"/>
                    <a:pt x="112" y="232"/>
                  </a:cubicBezTo>
                  <a:cubicBezTo>
                    <a:pt x="132" y="232"/>
                    <a:pt x="156" y="224"/>
                    <a:pt x="180" y="216"/>
                  </a:cubicBezTo>
                  <a:cubicBezTo>
                    <a:pt x="202" y="193"/>
                    <a:pt x="224" y="171"/>
                    <a:pt x="224" y="138"/>
                  </a:cubicBezTo>
                  <a:cubicBezTo>
                    <a:pt x="236" y="138"/>
                    <a:pt x="236" y="126"/>
                    <a:pt x="236" y="116"/>
                  </a:cubicBezTo>
                  <a:cubicBezTo>
                    <a:pt x="236" y="93"/>
                    <a:pt x="224" y="71"/>
                    <a:pt x="214" y="49"/>
                  </a:cubicBezTo>
                  <a:cubicBezTo>
                    <a:pt x="195" y="21"/>
                    <a:pt x="162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3" name="Google Shape;6103;p11"/>
            <p:cNvSpPr/>
            <p:nvPr/>
          </p:nvSpPr>
          <p:spPr>
            <a:xfrm>
              <a:off x="2087825" y="1034525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35" y="1"/>
                  </a:moveTo>
                  <a:cubicBezTo>
                    <a:pt x="112" y="1"/>
                    <a:pt x="90" y="1"/>
                    <a:pt x="67" y="23"/>
                  </a:cubicBezTo>
                  <a:cubicBezTo>
                    <a:pt x="23" y="46"/>
                    <a:pt x="0" y="90"/>
                    <a:pt x="12" y="135"/>
                  </a:cubicBezTo>
                  <a:lnTo>
                    <a:pt x="12" y="157"/>
                  </a:lnTo>
                  <a:cubicBezTo>
                    <a:pt x="23" y="168"/>
                    <a:pt x="23" y="168"/>
                    <a:pt x="23" y="180"/>
                  </a:cubicBezTo>
                  <a:cubicBezTo>
                    <a:pt x="41" y="216"/>
                    <a:pt x="83" y="238"/>
                    <a:pt x="122" y="238"/>
                  </a:cubicBezTo>
                  <a:cubicBezTo>
                    <a:pt x="130" y="238"/>
                    <a:pt x="138" y="237"/>
                    <a:pt x="146" y="235"/>
                  </a:cubicBezTo>
                  <a:cubicBezTo>
                    <a:pt x="157" y="235"/>
                    <a:pt x="168" y="224"/>
                    <a:pt x="191" y="224"/>
                  </a:cubicBezTo>
                  <a:cubicBezTo>
                    <a:pt x="213" y="202"/>
                    <a:pt x="236" y="180"/>
                    <a:pt x="236" y="146"/>
                  </a:cubicBezTo>
                  <a:cubicBezTo>
                    <a:pt x="246" y="113"/>
                    <a:pt x="246" y="90"/>
                    <a:pt x="224" y="56"/>
                  </a:cubicBezTo>
                  <a:cubicBezTo>
                    <a:pt x="202" y="23"/>
                    <a:pt x="168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4" name="Google Shape;6104;p11"/>
            <p:cNvSpPr/>
            <p:nvPr/>
          </p:nvSpPr>
          <p:spPr>
            <a:xfrm>
              <a:off x="2074425" y="10425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2" y="49"/>
                    <a:pt x="0" y="128"/>
                    <a:pt x="34" y="183"/>
                  </a:cubicBezTo>
                  <a:cubicBezTo>
                    <a:pt x="56" y="206"/>
                    <a:pt x="79" y="228"/>
                    <a:pt x="112" y="228"/>
                  </a:cubicBezTo>
                  <a:cubicBezTo>
                    <a:pt x="121" y="233"/>
                    <a:pt x="133" y="236"/>
                    <a:pt x="145" y="236"/>
                  </a:cubicBezTo>
                  <a:cubicBezTo>
                    <a:pt x="162" y="236"/>
                    <a:pt x="182" y="230"/>
                    <a:pt x="201" y="217"/>
                  </a:cubicBezTo>
                  <a:cubicBezTo>
                    <a:pt x="258" y="183"/>
                    <a:pt x="268" y="116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5" name="Google Shape;6105;p11"/>
            <p:cNvSpPr/>
            <p:nvPr/>
          </p:nvSpPr>
          <p:spPr>
            <a:xfrm>
              <a:off x="2061850" y="1050550"/>
              <a:ext cx="5875" cy="5800"/>
            </a:xfrm>
            <a:custGeom>
              <a:rect b="b" l="l" r="r" t="t"/>
              <a:pathLst>
                <a:path extrusionOk="0" h="232" w="235">
                  <a:moveTo>
                    <a:pt x="122" y="0"/>
                  </a:moveTo>
                  <a:cubicBezTo>
                    <a:pt x="100" y="0"/>
                    <a:pt x="77" y="6"/>
                    <a:pt x="56" y="19"/>
                  </a:cubicBezTo>
                  <a:lnTo>
                    <a:pt x="45" y="19"/>
                  </a:lnTo>
                  <a:lnTo>
                    <a:pt x="23" y="41"/>
                  </a:lnTo>
                  <a:lnTo>
                    <a:pt x="23" y="53"/>
                  </a:lnTo>
                  <a:cubicBezTo>
                    <a:pt x="11" y="53"/>
                    <a:pt x="11" y="63"/>
                    <a:pt x="1" y="75"/>
                  </a:cubicBezTo>
                  <a:lnTo>
                    <a:pt x="1" y="86"/>
                  </a:lnTo>
                  <a:lnTo>
                    <a:pt x="1" y="108"/>
                  </a:lnTo>
                  <a:lnTo>
                    <a:pt x="1" y="130"/>
                  </a:lnTo>
                  <a:lnTo>
                    <a:pt x="1" y="142"/>
                  </a:lnTo>
                  <a:lnTo>
                    <a:pt x="1" y="153"/>
                  </a:lnTo>
                  <a:cubicBezTo>
                    <a:pt x="1" y="164"/>
                    <a:pt x="11" y="175"/>
                    <a:pt x="11" y="175"/>
                  </a:cubicBezTo>
                  <a:lnTo>
                    <a:pt x="45" y="209"/>
                  </a:lnTo>
                  <a:cubicBezTo>
                    <a:pt x="56" y="220"/>
                    <a:pt x="56" y="220"/>
                    <a:pt x="68" y="220"/>
                  </a:cubicBezTo>
                  <a:cubicBezTo>
                    <a:pt x="68" y="231"/>
                    <a:pt x="78" y="231"/>
                    <a:pt x="90" y="231"/>
                  </a:cubicBezTo>
                  <a:lnTo>
                    <a:pt x="157" y="231"/>
                  </a:lnTo>
                  <a:cubicBezTo>
                    <a:pt x="157" y="220"/>
                    <a:pt x="168" y="220"/>
                    <a:pt x="179" y="220"/>
                  </a:cubicBezTo>
                  <a:cubicBezTo>
                    <a:pt x="213" y="197"/>
                    <a:pt x="224" y="164"/>
                    <a:pt x="235" y="120"/>
                  </a:cubicBezTo>
                  <a:cubicBezTo>
                    <a:pt x="235" y="97"/>
                    <a:pt x="224" y="75"/>
                    <a:pt x="213" y="53"/>
                  </a:cubicBezTo>
                  <a:cubicBezTo>
                    <a:pt x="192" y="17"/>
                    <a:pt x="158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6" name="Google Shape;6106;p11"/>
            <p:cNvSpPr/>
            <p:nvPr/>
          </p:nvSpPr>
          <p:spPr>
            <a:xfrm>
              <a:off x="2124425" y="1035250"/>
              <a:ext cx="6450" cy="5725"/>
            </a:xfrm>
            <a:custGeom>
              <a:rect b="b" l="l" r="r" t="t"/>
              <a:pathLst>
                <a:path extrusionOk="0" h="229" w="258">
                  <a:moveTo>
                    <a:pt x="115" y="0"/>
                  </a:moveTo>
                  <a:cubicBezTo>
                    <a:pt x="95" y="0"/>
                    <a:pt x="75" y="5"/>
                    <a:pt x="56" y="17"/>
                  </a:cubicBezTo>
                  <a:lnTo>
                    <a:pt x="34" y="39"/>
                  </a:lnTo>
                  <a:cubicBezTo>
                    <a:pt x="34" y="39"/>
                    <a:pt x="23" y="39"/>
                    <a:pt x="23" y="50"/>
                  </a:cubicBezTo>
                  <a:lnTo>
                    <a:pt x="23" y="61"/>
                  </a:lnTo>
                  <a:cubicBezTo>
                    <a:pt x="11" y="61"/>
                    <a:pt x="11" y="61"/>
                    <a:pt x="11" y="72"/>
                  </a:cubicBezTo>
                  <a:cubicBezTo>
                    <a:pt x="1" y="106"/>
                    <a:pt x="1" y="139"/>
                    <a:pt x="11" y="173"/>
                  </a:cubicBezTo>
                  <a:lnTo>
                    <a:pt x="23" y="184"/>
                  </a:lnTo>
                  <a:lnTo>
                    <a:pt x="45" y="206"/>
                  </a:lnTo>
                  <a:lnTo>
                    <a:pt x="56" y="218"/>
                  </a:lnTo>
                  <a:cubicBezTo>
                    <a:pt x="68" y="218"/>
                    <a:pt x="68" y="228"/>
                    <a:pt x="78" y="228"/>
                  </a:cubicBezTo>
                  <a:lnTo>
                    <a:pt x="157" y="228"/>
                  </a:lnTo>
                  <a:cubicBezTo>
                    <a:pt x="157" y="228"/>
                    <a:pt x="168" y="218"/>
                    <a:pt x="179" y="218"/>
                  </a:cubicBezTo>
                  <a:cubicBezTo>
                    <a:pt x="235" y="184"/>
                    <a:pt x="257" y="106"/>
                    <a:pt x="224" y="50"/>
                  </a:cubicBezTo>
                  <a:cubicBezTo>
                    <a:pt x="194" y="20"/>
                    <a:pt x="155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7" name="Google Shape;6107;p11"/>
            <p:cNvSpPr/>
            <p:nvPr/>
          </p:nvSpPr>
          <p:spPr>
            <a:xfrm>
              <a:off x="2110725" y="1043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3" y="0"/>
                    <a:pt x="100" y="7"/>
                    <a:pt x="79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7"/>
                    <a:pt x="269" y="109"/>
                    <a:pt x="236" y="53"/>
                  </a:cubicBezTo>
                  <a:cubicBezTo>
                    <a:pt x="215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8" name="Google Shape;6108;p11"/>
            <p:cNvSpPr/>
            <p:nvPr/>
          </p:nvSpPr>
          <p:spPr>
            <a:xfrm>
              <a:off x="2097600" y="10511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4" y="1"/>
                  </a:moveTo>
                  <a:cubicBezTo>
                    <a:pt x="116" y="1"/>
                    <a:pt x="97" y="5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9" name="Google Shape;6109;p11"/>
            <p:cNvSpPr/>
            <p:nvPr/>
          </p:nvSpPr>
          <p:spPr>
            <a:xfrm>
              <a:off x="2084475" y="1059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1" y="221"/>
                  </a:cubicBezTo>
                  <a:cubicBezTo>
                    <a:pt x="258" y="187"/>
                    <a:pt x="269" y="109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0" name="Google Shape;6110;p11"/>
            <p:cNvSpPr/>
            <p:nvPr/>
          </p:nvSpPr>
          <p:spPr>
            <a:xfrm>
              <a:off x="2071900" y="1067100"/>
              <a:ext cx="6175" cy="6000"/>
            </a:xfrm>
            <a:custGeom>
              <a:rect b="b" l="l" r="r" t="t"/>
              <a:pathLst>
                <a:path extrusionOk="0" h="240" w="247">
                  <a:moveTo>
                    <a:pt x="113" y="0"/>
                  </a:moveTo>
                  <a:cubicBezTo>
                    <a:pt x="94" y="0"/>
                    <a:pt x="75" y="5"/>
                    <a:pt x="56" y="16"/>
                  </a:cubicBezTo>
                  <a:lnTo>
                    <a:pt x="56" y="27"/>
                  </a:lnTo>
                  <a:cubicBezTo>
                    <a:pt x="46" y="27"/>
                    <a:pt x="34" y="39"/>
                    <a:pt x="34" y="39"/>
                  </a:cubicBezTo>
                  <a:lnTo>
                    <a:pt x="23" y="49"/>
                  </a:lnTo>
                  <a:cubicBezTo>
                    <a:pt x="23" y="49"/>
                    <a:pt x="23" y="61"/>
                    <a:pt x="12" y="61"/>
                  </a:cubicBezTo>
                  <a:lnTo>
                    <a:pt x="12" y="72"/>
                  </a:lnTo>
                  <a:cubicBezTo>
                    <a:pt x="12" y="72"/>
                    <a:pt x="12" y="83"/>
                    <a:pt x="1" y="83"/>
                  </a:cubicBezTo>
                  <a:lnTo>
                    <a:pt x="1" y="94"/>
                  </a:lnTo>
                  <a:lnTo>
                    <a:pt x="1" y="116"/>
                  </a:lnTo>
                  <a:lnTo>
                    <a:pt x="1" y="139"/>
                  </a:lnTo>
                  <a:cubicBezTo>
                    <a:pt x="1" y="150"/>
                    <a:pt x="12" y="173"/>
                    <a:pt x="12" y="183"/>
                  </a:cubicBezTo>
                  <a:cubicBezTo>
                    <a:pt x="23" y="183"/>
                    <a:pt x="23" y="183"/>
                    <a:pt x="23" y="195"/>
                  </a:cubicBezTo>
                  <a:cubicBezTo>
                    <a:pt x="34" y="195"/>
                    <a:pt x="34" y="206"/>
                    <a:pt x="46" y="206"/>
                  </a:cubicBezTo>
                  <a:cubicBezTo>
                    <a:pt x="46" y="217"/>
                    <a:pt x="56" y="217"/>
                    <a:pt x="56" y="217"/>
                  </a:cubicBezTo>
                  <a:cubicBezTo>
                    <a:pt x="68" y="228"/>
                    <a:pt x="68" y="228"/>
                    <a:pt x="79" y="228"/>
                  </a:cubicBezTo>
                  <a:lnTo>
                    <a:pt x="90" y="240"/>
                  </a:lnTo>
                  <a:lnTo>
                    <a:pt x="135" y="240"/>
                  </a:lnTo>
                  <a:cubicBezTo>
                    <a:pt x="146" y="240"/>
                    <a:pt x="146" y="228"/>
                    <a:pt x="146" y="228"/>
                  </a:cubicBezTo>
                  <a:cubicBezTo>
                    <a:pt x="157" y="228"/>
                    <a:pt x="168" y="228"/>
                    <a:pt x="180" y="217"/>
                  </a:cubicBezTo>
                  <a:cubicBezTo>
                    <a:pt x="235" y="183"/>
                    <a:pt x="247" y="116"/>
                    <a:pt x="213" y="61"/>
                  </a:cubicBezTo>
                  <a:cubicBezTo>
                    <a:pt x="190" y="23"/>
                    <a:pt x="152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1" name="Google Shape;6111;p11"/>
            <p:cNvSpPr/>
            <p:nvPr/>
          </p:nvSpPr>
          <p:spPr>
            <a:xfrm>
              <a:off x="2136150" y="1054800"/>
              <a:ext cx="6450" cy="6025"/>
            </a:xfrm>
            <a:custGeom>
              <a:rect b="b" l="l" r="r" t="t"/>
              <a:pathLst>
                <a:path extrusionOk="0" h="241" w="258">
                  <a:moveTo>
                    <a:pt x="124" y="1"/>
                  </a:moveTo>
                  <a:cubicBezTo>
                    <a:pt x="105" y="1"/>
                    <a:pt x="86" y="6"/>
                    <a:pt x="68" y="17"/>
                  </a:cubicBezTo>
                  <a:lnTo>
                    <a:pt x="34" y="50"/>
                  </a:lnTo>
                  <a:lnTo>
                    <a:pt x="23" y="61"/>
                  </a:lnTo>
                  <a:cubicBezTo>
                    <a:pt x="23" y="61"/>
                    <a:pt x="23" y="72"/>
                    <a:pt x="12" y="84"/>
                  </a:cubicBezTo>
                  <a:lnTo>
                    <a:pt x="12" y="94"/>
                  </a:lnTo>
                  <a:cubicBezTo>
                    <a:pt x="1" y="117"/>
                    <a:pt x="12" y="151"/>
                    <a:pt x="23" y="184"/>
                  </a:cubicBezTo>
                  <a:cubicBezTo>
                    <a:pt x="34" y="184"/>
                    <a:pt x="34" y="195"/>
                    <a:pt x="46" y="195"/>
                  </a:cubicBezTo>
                  <a:cubicBezTo>
                    <a:pt x="46" y="206"/>
                    <a:pt x="56" y="206"/>
                    <a:pt x="56" y="218"/>
                  </a:cubicBezTo>
                  <a:cubicBezTo>
                    <a:pt x="68" y="218"/>
                    <a:pt x="79" y="229"/>
                    <a:pt x="90" y="229"/>
                  </a:cubicBezTo>
                  <a:lnTo>
                    <a:pt x="101" y="229"/>
                  </a:lnTo>
                  <a:cubicBezTo>
                    <a:pt x="101" y="240"/>
                    <a:pt x="113" y="240"/>
                    <a:pt x="123" y="240"/>
                  </a:cubicBezTo>
                  <a:lnTo>
                    <a:pt x="146" y="240"/>
                  </a:lnTo>
                  <a:cubicBezTo>
                    <a:pt x="157" y="229"/>
                    <a:pt x="168" y="229"/>
                    <a:pt x="190" y="218"/>
                  </a:cubicBezTo>
                  <a:cubicBezTo>
                    <a:pt x="247" y="184"/>
                    <a:pt x="257" y="117"/>
                    <a:pt x="224" y="61"/>
                  </a:cubicBezTo>
                  <a:cubicBezTo>
                    <a:pt x="201" y="23"/>
                    <a:pt x="163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2" name="Google Shape;6112;p11"/>
            <p:cNvSpPr/>
            <p:nvPr/>
          </p:nvSpPr>
          <p:spPr>
            <a:xfrm>
              <a:off x="2122750" y="1062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0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3" name="Google Shape;6113;p11"/>
            <p:cNvSpPr/>
            <p:nvPr/>
          </p:nvSpPr>
          <p:spPr>
            <a:xfrm>
              <a:off x="2109600" y="10707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5" y="1"/>
                  </a:moveTo>
                  <a:cubicBezTo>
                    <a:pt x="116" y="1"/>
                    <a:pt x="97" y="6"/>
                    <a:pt x="80" y="16"/>
                  </a:cubicBezTo>
                  <a:cubicBezTo>
                    <a:pt x="23" y="61"/>
                    <a:pt x="1" y="128"/>
                    <a:pt x="35" y="184"/>
                  </a:cubicBezTo>
                  <a:cubicBezTo>
                    <a:pt x="56" y="219"/>
                    <a:pt x="94" y="236"/>
                    <a:pt x="134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4" name="Google Shape;6114;p11"/>
            <p:cNvSpPr/>
            <p:nvPr/>
          </p:nvSpPr>
          <p:spPr>
            <a:xfrm>
              <a:off x="2096500" y="10788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6" y="214"/>
                    <a:pt x="98" y="234"/>
                    <a:pt x="141" y="234"/>
                  </a:cubicBezTo>
                  <a:cubicBezTo>
                    <a:pt x="162" y="234"/>
                    <a:pt x="183" y="229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5" name="Google Shape;6115;p11"/>
            <p:cNvSpPr/>
            <p:nvPr/>
          </p:nvSpPr>
          <p:spPr>
            <a:xfrm>
              <a:off x="2083650" y="1086850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1"/>
                  </a:moveTo>
                  <a:cubicBezTo>
                    <a:pt x="110" y="1"/>
                    <a:pt x="88" y="7"/>
                    <a:pt x="67" y="19"/>
                  </a:cubicBezTo>
                  <a:cubicBezTo>
                    <a:pt x="56" y="19"/>
                    <a:pt x="45" y="31"/>
                    <a:pt x="33" y="42"/>
                  </a:cubicBezTo>
                  <a:cubicBezTo>
                    <a:pt x="33" y="53"/>
                    <a:pt x="33" y="53"/>
                    <a:pt x="23" y="53"/>
                  </a:cubicBezTo>
                  <a:cubicBezTo>
                    <a:pt x="23" y="64"/>
                    <a:pt x="11" y="76"/>
                    <a:pt x="11" y="86"/>
                  </a:cubicBezTo>
                  <a:cubicBezTo>
                    <a:pt x="0" y="120"/>
                    <a:pt x="11" y="153"/>
                    <a:pt x="23" y="176"/>
                  </a:cubicBezTo>
                  <a:lnTo>
                    <a:pt x="45" y="198"/>
                  </a:lnTo>
                  <a:cubicBezTo>
                    <a:pt x="45" y="198"/>
                    <a:pt x="45" y="210"/>
                    <a:pt x="56" y="210"/>
                  </a:cubicBezTo>
                  <a:cubicBezTo>
                    <a:pt x="67" y="220"/>
                    <a:pt x="78" y="220"/>
                    <a:pt x="90" y="232"/>
                  </a:cubicBezTo>
                  <a:lnTo>
                    <a:pt x="145" y="232"/>
                  </a:lnTo>
                  <a:cubicBezTo>
                    <a:pt x="157" y="232"/>
                    <a:pt x="167" y="220"/>
                    <a:pt x="190" y="220"/>
                  </a:cubicBezTo>
                  <a:cubicBezTo>
                    <a:pt x="246" y="187"/>
                    <a:pt x="257" y="109"/>
                    <a:pt x="224" y="53"/>
                  </a:cubicBezTo>
                  <a:cubicBezTo>
                    <a:pt x="203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6" name="Google Shape;6116;p11"/>
            <p:cNvSpPr/>
            <p:nvPr/>
          </p:nvSpPr>
          <p:spPr>
            <a:xfrm>
              <a:off x="2133075" y="1079100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15" y="1"/>
                  </a:moveTo>
                  <a:cubicBezTo>
                    <a:pt x="95" y="1"/>
                    <a:pt x="75" y="6"/>
                    <a:pt x="57" y="16"/>
                  </a:cubicBezTo>
                  <a:cubicBezTo>
                    <a:pt x="12" y="39"/>
                    <a:pt x="1" y="95"/>
                    <a:pt x="1" y="140"/>
                  </a:cubicBezTo>
                  <a:cubicBezTo>
                    <a:pt x="1" y="150"/>
                    <a:pt x="12" y="162"/>
                    <a:pt x="23" y="173"/>
                  </a:cubicBezTo>
                  <a:cubicBezTo>
                    <a:pt x="35" y="195"/>
                    <a:pt x="45" y="217"/>
                    <a:pt x="68" y="229"/>
                  </a:cubicBezTo>
                  <a:cubicBezTo>
                    <a:pt x="82" y="234"/>
                    <a:pt x="97" y="236"/>
                    <a:pt x="113" y="236"/>
                  </a:cubicBezTo>
                  <a:cubicBezTo>
                    <a:pt x="136" y="236"/>
                    <a:pt x="160" y="231"/>
                    <a:pt x="179" y="217"/>
                  </a:cubicBez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7" name="Google Shape;6117;p11"/>
            <p:cNvSpPr/>
            <p:nvPr/>
          </p:nvSpPr>
          <p:spPr>
            <a:xfrm>
              <a:off x="2119950" y="1087125"/>
              <a:ext cx="6175" cy="5850"/>
            </a:xfrm>
            <a:custGeom>
              <a:rect b="b" l="l" r="r" t="t"/>
              <a:pathLst>
                <a:path extrusionOk="0" h="234" w="247">
                  <a:moveTo>
                    <a:pt x="125" y="1"/>
                  </a:moveTo>
                  <a:cubicBezTo>
                    <a:pt x="102" y="1"/>
                    <a:pt x="77" y="7"/>
                    <a:pt x="56" y="20"/>
                  </a:cubicBezTo>
                  <a:cubicBezTo>
                    <a:pt x="46" y="20"/>
                    <a:pt x="34" y="31"/>
                    <a:pt x="23" y="42"/>
                  </a:cubicBezTo>
                  <a:cubicBezTo>
                    <a:pt x="12" y="65"/>
                    <a:pt x="1" y="87"/>
                    <a:pt x="1" y="109"/>
                  </a:cubicBezTo>
                  <a:cubicBezTo>
                    <a:pt x="1" y="132"/>
                    <a:pt x="12" y="154"/>
                    <a:pt x="23" y="176"/>
                  </a:cubicBezTo>
                  <a:cubicBezTo>
                    <a:pt x="23" y="187"/>
                    <a:pt x="34" y="199"/>
                    <a:pt x="46" y="209"/>
                  </a:cubicBezTo>
                  <a:cubicBezTo>
                    <a:pt x="56" y="221"/>
                    <a:pt x="68" y="221"/>
                    <a:pt x="68" y="221"/>
                  </a:cubicBezTo>
                  <a:cubicBezTo>
                    <a:pt x="82" y="230"/>
                    <a:pt x="98" y="234"/>
                    <a:pt x="114" y="234"/>
                  </a:cubicBezTo>
                  <a:cubicBezTo>
                    <a:pt x="137" y="234"/>
                    <a:pt x="160" y="227"/>
                    <a:pt x="180" y="221"/>
                  </a:cubicBezTo>
                  <a:cubicBezTo>
                    <a:pt x="202" y="199"/>
                    <a:pt x="213" y="187"/>
                    <a:pt x="224" y="165"/>
                  </a:cubicBezTo>
                  <a:cubicBezTo>
                    <a:pt x="247" y="132"/>
                    <a:pt x="235" y="87"/>
                    <a:pt x="224" y="53"/>
                  </a:cubicBezTo>
                  <a:cubicBezTo>
                    <a:pt x="203" y="18"/>
                    <a:pt x="165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8" name="Google Shape;6118;p11"/>
            <p:cNvSpPr/>
            <p:nvPr/>
          </p:nvSpPr>
          <p:spPr>
            <a:xfrm>
              <a:off x="2106825" y="1095150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4" y="0"/>
                  </a:moveTo>
                  <a:cubicBezTo>
                    <a:pt x="101" y="0"/>
                    <a:pt x="79" y="0"/>
                    <a:pt x="57" y="12"/>
                  </a:cubicBezTo>
                  <a:cubicBezTo>
                    <a:pt x="12" y="45"/>
                    <a:pt x="0" y="89"/>
                    <a:pt x="0" y="134"/>
                  </a:cubicBezTo>
                  <a:cubicBezTo>
                    <a:pt x="0" y="146"/>
                    <a:pt x="12" y="157"/>
                    <a:pt x="23" y="179"/>
                  </a:cubicBezTo>
                  <a:cubicBezTo>
                    <a:pt x="34" y="201"/>
                    <a:pt x="45" y="213"/>
                    <a:pt x="67" y="224"/>
                  </a:cubicBezTo>
                  <a:cubicBezTo>
                    <a:pt x="82" y="228"/>
                    <a:pt x="98" y="231"/>
                    <a:pt x="114" y="231"/>
                  </a:cubicBezTo>
                  <a:cubicBezTo>
                    <a:pt x="137" y="231"/>
                    <a:pt x="160" y="226"/>
                    <a:pt x="179" y="213"/>
                  </a:cubicBezTo>
                  <a:lnTo>
                    <a:pt x="213" y="179"/>
                  </a:lnTo>
                  <a:cubicBezTo>
                    <a:pt x="224" y="179"/>
                    <a:pt x="224" y="168"/>
                    <a:pt x="224" y="168"/>
                  </a:cubicBezTo>
                  <a:cubicBezTo>
                    <a:pt x="235" y="146"/>
                    <a:pt x="235" y="123"/>
                    <a:pt x="235" y="101"/>
                  </a:cubicBezTo>
                  <a:cubicBezTo>
                    <a:pt x="235" y="79"/>
                    <a:pt x="224" y="67"/>
                    <a:pt x="224" y="56"/>
                  </a:cubicBezTo>
                  <a:cubicBezTo>
                    <a:pt x="201" y="22"/>
                    <a:pt x="179" y="12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9" name="Google Shape;6119;p11"/>
            <p:cNvSpPr/>
            <p:nvPr/>
          </p:nvSpPr>
          <p:spPr>
            <a:xfrm>
              <a:off x="2093700" y="110302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23" y="1"/>
                  </a:moveTo>
                  <a:cubicBezTo>
                    <a:pt x="108" y="1"/>
                    <a:pt x="93" y="4"/>
                    <a:pt x="78" y="10"/>
                  </a:cubicBezTo>
                  <a:cubicBezTo>
                    <a:pt x="68" y="10"/>
                    <a:pt x="68" y="10"/>
                    <a:pt x="56" y="20"/>
                  </a:cubicBezTo>
                  <a:cubicBezTo>
                    <a:pt x="45" y="20"/>
                    <a:pt x="45" y="32"/>
                    <a:pt x="34" y="32"/>
                  </a:cubicBezTo>
                  <a:lnTo>
                    <a:pt x="34" y="43"/>
                  </a:lnTo>
                  <a:lnTo>
                    <a:pt x="23" y="43"/>
                  </a:lnTo>
                  <a:cubicBezTo>
                    <a:pt x="23" y="54"/>
                    <a:pt x="11" y="65"/>
                    <a:pt x="11" y="65"/>
                  </a:cubicBezTo>
                  <a:lnTo>
                    <a:pt x="11" y="77"/>
                  </a:lnTo>
                  <a:lnTo>
                    <a:pt x="1" y="87"/>
                  </a:lnTo>
                  <a:lnTo>
                    <a:pt x="1" y="110"/>
                  </a:lnTo>
                  <a:lnTo>
                    <a:pt x="1" y="121"/>
                  </a:lnTo>
                  <a:lnTo>
                    <a:pt x="1" y="132"/>
                  </a:lnTo>
                  <a:cubicBezTo>
                    <a:pt x="1" y="154"/>
                    <a:pt x="11" y="166"/>
                    <a:pt x="23" y="177"/>
                  </a:cubicBezTo>
                  <a:cubicBezTo>
                    <a:pt x="45" y="215"/>
                    <a:pt x="83" y="237"/>
                    <a:pt x="123" y="237"/>
                  </a:cubicBezTo>
                  <a:cubicBezTo>
                    <a:pt x="142" y="237"/>
                    <a:pt x="161" y="232"/>
                    <a:pt x="179" y="221"/>
                  </a:cubicBezTo>
                  <a:cubicBezTo>
                    <a:pt x="235" y="188"/>
                    <a:pt x="257" y="110"/>
                    <a:pt x="224" y="54"/>
                  </a:cubicBezTo>
                  <a:cubicBezTo>
                    <a:pt x="199" y="22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0" name="Google Shape;6120;p11"/>
            <p:cNvSpPr/>
            <p:nvPr/>
          </p:nvSpPr>
          <p:spPr>
            <a:xfrm>
              <a:off x="2142875" y="10958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3"/>
                    <a:pt x="0" y="120"/>
                    <a:pt x="33" y="175"/>
                  </a:cubicBezTo>
                  <a:cubicBezTo>
                    <a:pt x="56" y="213"/>
                    <a:pt x="94" y="236"/>
                    <a:pt x="134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7"/>
                    <a:pt x="268" y="108"/>
                    <a:pt x="234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1" name="Google Shape;6121;p11"/>
            <p:cNvSpPr/>
            <p:nvPr/>
          </p:nvSpPr>
          <p:spPr>
            <a:xfrm>
              <a:off x="2129725" y="11037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8" y="16"/>
                  </a:cubicBezTo>
                  <a:cubicBezTo>
                    <a:pt x="12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4"/>
                    <a:pt x="269" y="117"/>
                    <a:pt x="236" y="60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2" name="Google Shape;6122;p11"/>
            <p:cNvSpPr/>
            <p:nvPr/>
          </p:nvSpPr>
          <p:spPr>
            <a:xfrm>
              <a:off x="2116600" y="1111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1" y="52"/>
                    <a:pt x="1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0" y="220"/>
                  </a:cubicBezTo>
                  <a:cubicBezTo>
                    <a:pt x="247" y="186"/>
                    <a:pt x="269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3" name="Google Shape;6123;p11"/>
            <p:cNvSpPr/>
            <p:nvPr/>
          </p:nvSpPr>
          <p:spPr>
            <a:xfrm>
              <a:off x="2103750" y="1119600"/>
              <a:ext cx="6450" cy="6025"/>
            </a:xfrm>
            <a:custGeom>
              <a:rect b="b" l="l" r="r" t="t"/>
              <a:pathLst>
                <a:path extrusionOk="0" h="241" w="258">
                  <a:moveTo>
                    <a:pt x="115" y="1"/>
                  </a:moveTo>
                  <a:cubicBezTo>
                    <a:pt x="95" y="1"/>
                    <a:pt x="74" y="6"/>
                    <a:pt x="56" y="17"/>
                  </a:cubicBezTo>
                  <a:lnTo>
                    <a:pt x="56" y="28"/>
                  </a:lnTo>
                  <a:cubicBezTo>
                    <a:pt x="45" y="28"/>
                    <a:pt x="34" y="39"/>
                    <a:pt x="34" y="50"/>
                  </a:cubicBezTo>
                  <a:lnTo>
                    <a:pt x="23" y="50"/>
                  </a:lnTo>
                  <a:lnTo>
                    <a:pt x="23" y="62"/>
                  </a:lnTo>
                  <a:cubicBezTo>
                    <a:pt x="23" y="72"/>
                    <a:pt x="12" y="72"/>
                    <a:pt x="12" y="84"/>
                  </a:cubicBezTo>
                  <a:lnTo>
                    <a:pt x="12" y="95"/>
                  </a:lnTo>
                  <a:cubicBezTo>
                    <a:pt x="1" y="129"/>
                    <a:pt x="1" y="151"/>
                    <a:pt x="23" y="184"/>
                  </a:cubicBezTo>
                  <a:cubicBezTo>
                    <a:pt x="23" y="196"/>
                    <a:pt x="34" y="196"/>
                    <a:pt x="34" y="207"/>
                  </a:cubicBezTo>
                  <a:cubicBezTo>
                    <a:pt x="45" y="207"/>
                    <a:pt x="45" y="218"/>
                    <a:pt x="56" y="218"/>
                  </a:cubicBezTo>
                  <a:lnTo>
                    <a:pt x="68" y="229"/>
                  </a:lnTo>
                  <a:cubicBezTo>
                    <a:pt x="79" y="229"/>
                    <a:pt x="79" y="229"/>
                    <a:pt x="90" y="240"/>
                  </a:cubicBezTo>
                  <a:lnTo>
                    <a:pt x="135" y="240"/>
                  </a:lnTo>
                  <a:cubicBezTo>
                    <a:pt x="157" y="240"/>
                    <a:pt x="168" y="229"/>
                    <a:pt x="180" y="218"/>
                  </a:cubicBezTo>
                  <a:cubicBezTo>
                    <a:pt x="235" y="184"/>
                    <a:pt x="257" y="117"/>
                    <a:pt x="224" y="62"/>
                  </a:cubicBezTo>
                  <a:cubicBezTo>
                    <a:pt x="201" y="24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4" name="Google Shape;6124;p11"/>
            <p:cNvSpPr/>
            <p:nvPr/>
          </p:nvSpPr>
          <p:spPr>
            <a:xfrm>
              <a:off x="2154875" y="11154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2" y="50"/>
                    <a:pt x="0" y="117"/>
                    <a:pt x="34" y="172"/>
                  </a:cubicBezTo>
                  <a:cubicBezTo>
                    <a:pt x="57" y="211"/>
                    <a:pt x="95" y="233"/>
                    <a:pt x="134" y="233"/>
                  </a:cubicBezTo>
                  <a:cubicBezTo>
                    <a:pt x="153" y="233"/>
                    <a:pt x="172" y="228"/>
                    <a:pt x="191" y="217"/>
                  </a:cubicBezTo>
                  <a:cubicBezTo>
                    <a:pt x="246" y="184"/>
                    <a:pt x="268" y="105"/>
                    <a:pt x="235" y="61"/>
                  </a:cubicBezTo>
                  <a:cubicBezTo>
                    <a:pt x="212" y="23"/>
                    <a:pt x="169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5" name="Google Shape;6125;p11"/>
            <p:cNvSpPr/>
            <p:nvPr/>
          </p:nvSpPr>
          <p:spPr>
            <a:xfrm>
              <a:off x="2141750" y="11234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0"/>
                  </a:moveTo>
                  <a:cubicBezTo>
                    <a:pt x="112" y="0"/>
                    <a:pt x="88" y="7"/>
                    <a:pt x="67" y="19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6" name="Google Shape;6126;p11"/>
            <p:cNvSpPr/>
            <p:nvPr/>
          </p:nvSpPr>
          <p:spPr>
            <a:xfrm>
              <a:off x="2128600" y="11313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7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2" y="49"/>
                    <a:pt x="1" y="128"/>
                    <a:pt x="35" y="183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7" y="183"/>
                    <a:pt x="269" y="116"/>
                    <a:pt x="236" y="61"/>
                  </a:cubicBezTo>
                  <a:cubicBezTo>
                    <a:pt x="213" y="23"/>
                    <a:pt x="170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7" name="Google Shape;6127;p11"/>
            <p:cNvSpPr/>
            <p:nvPr/>
          </p:nvSpPr>
          <p:spPr>
            <a:xfrm>
              <a:off x="2115750" y="1139375"/>
              <a:ext cx="6475" cy="5800"/>
            </a:xfrm>
            <a:custGeom>
              <a:rect b="b" l="l" r="r" t="t"/>
              <a:pathLst>
                <a:path extrusionOk="0" h="232" w="259">
                  <a:moveTo>
                    <a:pt x="126" y="0"/>
                  </a:moveTo>
                  <a:cubicBezTo>
                    <a:pt x="102" y="0"/>
                    <a:pt x="78" y="7"/>
                    <a:pt x="57" y="19"/>
                  </a:cubicBezTo>
                  <a:cubicBezTo>
                    <a:pt x="45" y="19"/>
                    <a:pt x="45" y="31"/>
                    <a:pt x="35" y="31"/>
                  </a:cubicBezTo>
                  <a:lnTo>
                    <a:pt x="35" y="41"/>
                  </a:lnTo>
                  <a:lnTo>
                    <a:pt x="23" y="53"/>
                  </a:lnTo>
                  <a:lnTo>
                    <a:pt x="12" y="64"/>
                  </a:lnTo>
                  <a:lnTo>
                    <a:pt x="12" y="75"/>
                  </a:lnTo>
                  <a:lnTo>
                    <a:pt x="1" y="86"/>
                  </a:lnTo>
                  <a:cubicBezTo>
                    <a:pt x="1" y="120"/>
                    <a:pt x="1" y="153"/>
                    <a:pt x="23" y="175"/>
                  </a:cubicBezTo>
                  <a:lnTo>
                    <a:pt x="23" y="187"/>
                  </a:lnTo>
                  <a:lnTo>
                    <a:pt x="45" y="209"/>
                  </a:lnTo>
                  <a:cubicBezTo>
                    <a:pt x="45" y="209"/>
                    <a:pt x="57" y="209"/>
                    <a:pt x="57" y="220"/>
                  </a:cubicBezTo>
                  <a:cubicBezTo>
                    <a:pt x="68" y="220"/>
                    <a:pt x="79" y="220"/>
                    <a:pt x="79" y="232"/>
                  </a:cubicBezTo>
                  <a:lnTo>
                    <a:pt x="157" y="232"/>
                  </a:lnTo>
                  <a:cubicBezTo>
                    <a:pt x="157" y="232"/>
                    <a:pt x="169" y="220"/>
                    <a:pt x="180" y="220"/>
                  </a:cubicBezTo>
                  <a:cubicBezTo>
                    <a:pt x="236" y="187"/>
                    <a:pt x="258" y="108"/>
                    <a:pt x="224" y="53"/>
                  </a:cubicBezTo>
                  <a:cubicBezTo>
                    <a:pt x="204" y="18"/>
                    <a:pt x="165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8" name="Google Shape;6128;p11"/>
            <p:cNvSpPr/>
            <p:nvPr/>
          </p:nvSpPr>
          <p:spPr>
            <a:xfrm>
              <a:off x="2164925" y="11316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36" y="0"/>
                  </a:moveTo>
                  <a:cubicBezTo>
                    <a:pt x="128" y="0"/>
                    <a:pt x="120" y="1"/>
                    <a:pt x="112" y="3"/>
                  </a:cubicBezTo>
                  <a:lnTo>
                    <a:pt x="90" y="3"/>
                  </a:lnTo>
                  <a:cubicBezTo>
                    <a:pt x="79" y="3"/>
                    <a:pt x="67" y="14"/>
                    <a:pt x="67" y="14"/>
                  </a:cubicBezTo>
                  <a:cubicBezTo>
                    <a:pt x="45" y="26"/>
                    <a:pt x="34" y="36"/>
                    <a:pt x="34" y="48"/>
                  </a:cubicBezTo>
                  <a:cubicBezTo>
                    <a:pt x="12" y="70"/>
                    <a:pt x="12" y="93"/>
                    <a:pt x="12" y="115"/>
                  </a:cubicBezTo>
                  <a:cubicBezTo>
                    <a:pt x="0" y="137"/>
                    <a:pt x="12" y="160"/>
                    <a:pt x="23" y="182"/>
                  </a:cubicBezTo>
                  <a:cubicBezTo>
                    <a:pt x="45" y="204"/>
                    <a:pt x="67" y="227"/>
                    <a:pt x="101" y="227"/>
                  </a:cubicBezTo>
                  <a:cubicBezTo>
                    <a:pt x="101" y="227"/>
                    <a:pt x="112" y="238"/>
                    <a:pt x="124" y="238"/>
                  </a:cubicBezTo>
                  <a:cubicBezTo>
                    <a:pt x="146" y="238"/>
                    <a:pt x="168" y="227"/>
                    <a:pt x="191" y="215"/>
                  </a:cubicBezTo>
                  <a:cubicBezTo>
                    <a:pt x="235" y="182"/>
                    <a:pt x="258" y="115"/>
                    <a:pt x="224" y="59"/>
                  </a:cubicBezTo>
                  <a:cubicBezTo>
                    <a:pt x="205" y="22"/>
                    <a:pt x="172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9" name="Google Shape;6129;p11"/>
            <p:cNvSpPr/>
            <p:nvPr/>
          </p:nvSpPr>
          <p:spPr>
            <a:xfrm>
              <a:off x="2151800" y="11395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35" y="0"/>
                  </a:moveTo>
                  <a:cubicBezTo>
                    <a:pt x="112" y="0"/>
                    <a:pt x="78" y="11"/>
                    <a:pt x="68" y="23"/>
                  </a:cubicBezTo>
                  <a:cubicBezTo>
                    <a:pt x="23" y="45"/>
                    <a:pt x="1" y="90"/>
                    <a:pt x="11" y="134"/>
                  </a:cubicBezTo>
                  <a:cubicBezTo>
                    <a:pt x="11" y="157"/>
                    <a:pt x="11" y="167"/>
                    <a:pt x="23" y="179"/>
                  </a:cubicBezTo>
                  <a:cubicBezTo>
                    <a:pt x="23" y="190"/>
                    <a:pt x="34" y="190"/>
                    <a:pt x="34" y="201"/>
                  </a:cubicBezTo>
                  <a:cubicBezTo>
                    <a:pt x="61" y="219"/>
                    <a:pt x="88" y="238"/>
                    <a:pt x="121" y="238"/>
                  </a:cubicBezTo>
                  <a:cubicBezTo>
                    <a:pt x="129" y="238"/>
                    <a:pt x="137" y="237"/>
                    <a:pt x="145" y="234"/>
                  </a:cubicBezTo>
                  <a:cubicBezTo>
                    <a:pt x="157" y="234"/>
                    <a:pt x="168" y="224"/>
                    <a:pt x="190" y="224"/>
                  </a:cubicBezTo>
                  <a:cubicBezTo>
                    <a:pt x="235" y="190"/>
                    <a:pt x="257" y="112"/>
                    <a:pt x="224" y="56"/>
                  </a:cubicBezTo>
                  <a:cubicBezTo>
                    <a:pt x="202" y="23"/>
                    <a:pt x="168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0" name="Google Shape;6130;p11"/>
            <p:cNvSpPr/>
            <p:nvPr/>
          </p:nvSpPr>
          <p:spPr>
            <a:xfrm>
              <a:off x="2138400" y="1147550"/>
              <a:ext cx="6725" cy="5150"/>
            </a:xfrm>
            <a:custGeom>
              <a:rect b="b" l="l" r="r" t="t"/>
              <a:pathLst>
                <a:path extrusionOk="0" h="206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49"/>
                    <a:pt x="0" y="128"/>
                    <a:pt x="33" y="184"/>
                  </a:cubicBezTo>
                  <a:lnTo>
                    <a:pt x="45" y="195"/>
                  </a:lnTo>
                  <a:cubicBezTo>
                    <a:pt x="100" y="195"/>
                    <a:pt x="157" y="206"/>
                    <a:pt x="212" y="206"/>
                  </a:cubicBezTo>
                  <a:cubicBezTo>
                    <a:pt x="257" y="173"/>
                    <a:pt x="268" y="106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1" name="Google Shape;6131;p11"/>
            <p:cNvSpPr/>
            <p:nvPr/>
          </p:nvSpPr>
          <p:spPr>
            <a:xfrm>
              <a:off x="2174975" y="1148300"/>
              <a:ext cx="6175" cy="4400"/>
            </a:xfrm>
            <a:custGeom>
              <a:rect b="b" l="l" r="r" t="t"/>
              <a:pathLst>
                <a:path extrusionOk="0" h="176" w="247">
                  <a:moveTo>
                    <a:pt x="133" y="1"/>
                  </a:moveTo>
                  <a:cubicBezTo>
                    <a:pt x="111" y="1"/>
                    <a:pt x="89" y="7"/>
                    <a:pt x="68" y="19"/>
                  </a:cubicBezTo>
                  <a:cubicBezTo>
                    <a:pt x="12" y="53"/>
                    <a:pt x="1" y="120"/>
                    <a:pt x="23" y="176"/>
                  </a:cubicBezTo>
                  <a:cubicBezTo>
                    <a:pt x="102" y="165"/>
                    <a:pt x="169" y="154"/>
                    <a:pt x="236" y="154"/>
                  </a:cubicBezTo>
                  <a:cubicBezTo>
                    <a:pt x="246" y="120"/>
                    <a:pt x="246" y="86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2" name="Google Shape;6132;p11"/>
            <p:cNvSpPr/>
            <p:nvPr/>
          </p:nvSpPr>
          <p:spPr>
            <a:xfrm>
              <a:off x="2057650" y="836950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25" y="1"/>
                  </a:moveTo>
                  <a:cubicBezTo>
                    <a:pt x="117" y="1"/>
                    <a:pt x="109" y="2"/>
                    <a:pt x="102" y="4"/>
                  </a:cubicBezTo>
                  <a:lnTo>
                    <a:pt x="79" y="4"/>
                  </a:lnTo>
                  <a:cubicBezTo>
                    <a:pt x="79" y="15"/>
                    <a:pt x="68" y="15"/>
                    <a:pt x="57" y="15"/>
                  </a:cubicBezTo>
                  <a:lnTo>
                    <a:pt x="23" y="48"/>
                  </a:lnTo>
                  <a:cubicBezTo>
                    <a:pt x="23" y="60"/>
                    <a:pt x="23" y="60"/>
                    <a:pt x="12" y="71"/>
                  </a:cubicBezTo>
                  <a:cubicBezTo>
                    <a:pt x="1" y="93"/>
                    <a:pt x="1" y="127"/>
                    <a:pt x="12" y="160"/>
                  </a:cubicBezTo>
                  <a:cubicBezTo>
                    <a:pt x="12" y="160"/>
                    <a:pt x="23" y="172"/>
                    <a:pt x="23" y="182"/>
                  </a:cubicBezTo>
                  <a:cubicBezTo>
                    <a:pt x="35" y="205"/>
                    <a:pt x="68" y="227"/>
                    <a:pt x="90" y="227"/>
                  </a:cubicBezTo>
                  <a:cubicBezTo>
                    <a:pt x="102" y="239"/>
                    <a:pt x="112" y="239"/>
                    <a:pt x="112" y="239"/>
                  </a:cubicBezTo>
                  <a:cubicBezTo>
                    <a:pt x="135" y="239"/>
                    <a:pt x="169" y="227"/>
                    <a:pt x="179" y="216"/>
                  </a:cubicBezTo>
                  <a:cubicBezTo>
                    <a:pt x="202" y="205"/>
                    <a:pt x="224" y="182"/>
                    <a:pt x="224" y="172"/>
                  </a:cubicBezTo>
                  <a:cubicBezTo>
                    <a:pt x="246" y="138"/>
                    <a:pt x="246" y="93"/>
                    <a:pt x="224" y="60"/>
                  </a:cubicBezTo>
                  <a:cubicBezTo>
                    <a:pt x="206" y="23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3" name="Google Shape;6133;p11"/>
            <p:cNvSpPr/>
            <p:nvPr/>
          </p:nvSpPr>
          <p:spPr>
            <a:xfrm>
              <a:off x="2044250" y="844850"/>
              <a:ext cx="6725" cy="5975"/>
            </a:xfrm>
            <a:custGeom>
              <a:rect b="b" l="l" r="r" t="t"/>
              <a:pathLst>
                <a:path extrusionOk="0" h="239" w="269">
                  <a:moveTo>
                    <a:pt x="134" y="0"/>
                  </a:moveTo>
                  <a:cubicBezTo>
                    <a:pt x="112" y="0"/>
                    <a:pt x="90" y="12"/>
                    <a:pt x="67" y="23"/>
                  </a:cubicBezTo>
                  <a:cubicBezTo>
                    <a:pt x="23" y="45"/>
                    <a:pt x="0" y="112"/>
                    <a:pt x="23" y="157"/>
                  </a:cubicBezTo>
                  <a:cubicBezTo>
                    <a:pt x="23" y="168"/>
                    <a:pt x="34" y="179"/>
                    <a:pt x="34" y="179"/>
                  </a:cubicBezTo>
                  <a:cubicBezTo>
                    <a:pt x="34" y="191"/>
                    <a:pt x="45" y="191"/>
                    <a:pt x="45" y="202"/>
                  </a:cubicBezTo>
                  <a:cubicBezTo>
                    <a:pt x="71" y="228"/>
                    <a:pt x="101" y="239"/>
                    <a:pt x="131" y="239"/>
                  </a:cubicBezTo>
                  <a:cubicBezTo>
                    <a:pt x="152" y="239"/>
                    <a:pt x="172" y="233"/>
                    <a:pt x="191" y="224"/>
                  </a:cubicBezTo>
                  <a:cubicBezTo>
                    <a:pt x="246" y="191"/>
                    <a:pt x="268" y="112"/>
                    <a:pt x="235" y="57"/>
                  </a:cubicBezTo>
                  <a:cubicBezTo>
                    <a:pt x="213" y="23"/>
                    <a:pt x="179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4" name="Google Shape;6134;p11"/>
            <p:cNvSpPr/>
            <p:nvPr/>
          </p:nvSpPr>
          <p:spPr>
            <a:xfrm>
              <a:off x="2031400" y="8529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4" y="1"/>
                  </a:moveTo>
                  <a:cubicBezTo>
                    <a:pt x="101" y="1"/>
                    <a:pt x="79" y="1"/>
                    <a:pt x="57" y="12"/>
                  </a:cubicBezTo>
                  <a:cubicBezTo>
                    <a:pt x="45" y="34"/>
                    <a:pt x="23" y="46"/>
                    <a:pt x="12" y="68"/>
                  </a:cubicBezTo>
                  <a:cubicBezTo>
                    <a:pt x="0" y="90"/>
                    <a:pt x="0" y="123"/>
                    <a:pt x="12" y="157"/>
                  </a:cubicBezTo>
                  <a:cubicBezTo>
                    <a:pt x="12" y="168"/>
                    <a:pt x="23" y="168"/>
                    <a:pt x="23" y="180"/>
                  </a:cubicBezTo>
                  <a:cubicBezTo>
                    <a:pt x="44" y="214"/>
                    <a:pt x="78" y="232"/>
                    <a:pt x="114" y="232"/>
                  </a:cubicBezTo>
                  <a:cubicBezTo>
                    <a:pt x="136" y="232"/>
                    <a:pt x="158" y="225"/>
                    <a:pt x="179" y="213"/>
                  </a:cubicBezTo>
                  <a:cubicBezTo>
                    <a:pt x="235" y="180"/>
                    <a:pt x="258" y="113"/>
                    <a:pt x="224" y="56"/>
                  </a:cubicBezTo>
                  <a:cubicBezTo>
                    <a:pt x="201" y="23"/>
                    <a:pt x="168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5" name="Google Shape;6135;p11"/>
            <p:cNvSpPr/>
            <p:nvPr/>
          </p:nvSpPr>
          <p:spPr>
            <a:xfrm>
              <a:off x="2049825" y="794850"/>
              <a:ext cx="5350" cy="4200"/>
            </a:xfrm>
            <a:custGeom>
              <a:rect b="b" l="l" r="r" t="t"/>
              <a:pathLst>
                <a:path extrusionOk="0" h="168" w="214">
                  <a:moveTo>
                    <a:pt x="202" y="1"/>
                  </a:moveTo>
                  <a:lnTo>
                    <a:pt x="102" y="68"/>
                  </a:lnTo>
                  <a:cubicBezTo>
                    <a:pt x="68" y="90"/>
                    <a:pt x="35" y="112"/>
                    <a:pt x="1" y="123"/>
                  </a:cubicBezTo>
                  <a:lnTo>
                    <a:pt x="35" y="157"/>
                  </a:lnTo>
                  <a:lnTo>
                    <a:pt x="79" y="157"/>
                  </a:lnTo>
                  <a:lnTo>
                    <a:pt x="79" y="168"/>
                  </a:lnTo>
                  <a:cubicBezTo>
                    <a:pt x="90" y="168"/>
                    <a:pt x="102" y="168"/>
                    <a:pt x="113" y="157"/>
                  </a:cubicBezTo>
                  <a:cubicBezTo>
                    <a:pt x="124" y="157"/>
                    <a:pt x="135" y="157"/>
                    <a:pt x="147" y="146"/>
                  </a:cubicBezTo>
                  <a:cubicBezTo>
                    <a:pt x="202" y="112"/>
                    <a:pt x="214" y="56"/>
                    <a:pt x="2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6" name="Google Shape;6136;p11"/>
            <p:cNvSpPr/>
            <p:nvPr/>
          </p:nvSpPr>
          <p:spPr>
            <a:xfrm>
              <a:off x="2038100" y="803800"/>
              <a:ext cx="3675" cy="3200"/>
            </a:xfrm>
            <a:custGeom>
              <a:rect b="b" l="l" r="r" t="t"/>
              <a:pathLst>
                <a:path extrusionOk="0" h="128" w="147">
                  <a:moveTo>
                    <a:pt x="146" y="0"/>
                  </a:moveTo>
                  <a:lnTo>
                    <a:pt x="146" y="0"/>
                  </a:lnTo>
                  <a:cubicBezTo>
                    <a:pt x="102" y="45"/>
                    <a:pt x="45" y="78"/>
                    <a:pt x="1" y="123"/>
                  </a:cubicBezTo>
                  <a:cubicBezTo>
                    <a:pt x="7" y="126"/>
                    <a:pt x="16" y="128"/>
                    <a:pt x="25" y="128"/>
                  </a:cubicBezTo>
                  <a:cubicBezTo>
                    <a:pt x="47" y="128"/>
                    <a:pt x="74" y="120"/>
                    <a:pt x="90" y="112"/>
                  </a:cubicBezTo>
                  <a:cubicBezTo>
                    <a:pt x="135" y="90"/>
                    <a:pt x="146" y="45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7" name="Google Shape;6137;p11"/>
            <p:cNvSpPr/>
            <p:nvPr/>
          </p:nvSpPr>
          <p:spPr>
            <a:xfrm>
              <a:off x="2061000" y="812625"/>
              <a:ext cx="6475" cy="6000"/>
            </a:xfrm>
            <a:custGeom>
              <a:rect b="b" l="l" r="r" t="t"/>
              <a:pathLst>
                <a:path extrusionOk="0" h="240" w="259">
                  <a:moveTo>
                    <a:pt x="115" y="0"/>
                  </a:moveTo>
                  <a:cubicBezTo>
                    <a:pt x="95" y="0"/>
                    <a:pt x="75" y="5"/>
                    <a:pt x="57" y="16"/>
                  </a:cubicBezTo>
                  <a:lnTo>
                    <a:pt x="57" y="27"/>
                  </a:lnTo>
                  <a:cubicBezTo>
                    <a:pt x="45" y="27"/>
                    <a:pt x="35" y="38"/>
                    <a:pt x="23" y="50"/>
                  </a:cubicBezTo>
                  <a:lnTo>
                    <a:pt x="23" y="60"/>
                  </a:lnTo>
                  <a:cubicBezTo>
                    <a:pt x="12" y="72"/>
                    <a:pt x="12" y="72"/>
                    <a:pt x="12" y="83"/>
                  </a:cubicBezTo>
                  <a:cubicBezTo>
                    <a:pt x="12" y="94"/>
                    <a:pt x="1" y="94"/>
                    <a:pt x="1" y="94"/>
                  </a:cubicBezTo>
                  <a:cubicBezTo>
                    <a:pt x="1" y="127"/>
                    <a:pt x="1" y="150"/>
                    <a:pt x="23" y="184"/>
                  </a:cubicBezTo>
                  <a:lnTo>
                    <a:pt x="23" y="194"/>
                  </a:lnTo>
                  <a:cubicBezTo>
                    <a:pt x="35" y="194"/>
                    <a:pt x="35" y="206"/>
                    <a:pt x="45" y="206"/>
                  </a:cubicBezTo>
                  <a:cubicBezTo>
                    <a:pt x="45" y="217"/>
                    <a:pt x="57" y="217"/>
                    <a:pt x="57" y="217"/>
                  </a:cubicBezTo>
                  <a:cubicBezTo>
                    <a:pt x="68" y="228"/>
                    <a:pt x="79" y="228"/>
                    <a:pt x="79" y="228"/>
                  </a:cubicBezTo>
                  <a:cubicBezTo>
                    <a:pt x="90" y="228"/>
                    <a:pt x="90" y="239"/>
                    <a:pt x="90" y="239"/>
                  </a:cubicBezTo>
                  <a:lnTo>
                    <a:pt x="135" y="239"/>
                  </a:lnTo>
                  <a:cubicBezTo>
                    <a:pt x="135" y="239"/>
                    <a:pt x="146" y="239"/>
                    <a:pt x="146" y="228"/>
                  </a:cubicBezTo>
                  <a:lnTo>
                    <a:pt x="157" y="228"/>
                  </a:lnTo>
                  <a:cubicBezTo>
                    <a:pt x="169" y="228"/>
                    <a:pt x="169" y="228"/>
                    <a:pt x="180" y="217"/>
                  </a:cubicBezTo>
                  <a:cubicBezTo>
                    <a:pt x="236" y="184"/>
                    <a:pt x="258" y="117"/>
                    <a:pt x="224" y="60"/>
                  </a:cubicBezTo>
                  <a:cubicBezTo>
                    <a:pt x="202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8" name="Google Shape;6138;p11"/>
            <p:cNvSpPr/>
            <p:nvPr/>
          </p:nvSpPr>
          <p:spPr>
            <a:xfrm>
              <a:off x="2047600" y="820725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26" y="0"/>
                  </a:moveTo>
                  <a:cubicBezTo>
                    <a:pt x="106" y="0"/>
                    <a:pt x="86" y="5"/>
                    <a:pt x="67" y="16"/>
                  </a:cubicBezTo>
                  <a:cubicBezTo>
                    <a:pt x="12" y="49"/>
                    <a:pt x="0" y="128"/>
                    <a:pt x="34" y="173"/>
                  </a:cubicBezTo>
                  <a:cubicBezTo>
                    <a:pt x="57" y="210"/>
                    <a:pt x="95" y="233"/>
                    <a:pt x="135" y="233"/>
                  </a:cubicBezTo>
                  <a:cubicBezTo>
                    <a:pt x="154" y="233"/>
                    <a:pt x="173" y="228"/>
                    <a:pt x="191" y="217"/>
                  </a:cubicBezTo>
                  <a:cubicBezTo>
                    <a:pt x="246" y="183"/>
                    <a:pt x="269" y="116"/>
                    <a:pt x="236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9" name="Google Shape;6139;p11"/>
            <p:cNvSpPr/>
            <p:nvPr/>
          </p:nvSpPr>
          <p:spPr>
            <a:xfrm>
              <a:off x="2034475" y="8287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1" y="53"/>
                    <a:pt x="1" y="120"/>
                    <a:pt x="34" y="175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7" y="187"/>
                    <a:pt x="269" y="108"/>
                    <a:pt x="235" y="53"/>
                  </a:cubicBezTo>
                  <a:cubicBezTo>
                    <a:pt x="214" y="17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0" name="Google Shape;6140;p11"/>
            <p:cNvSpPr/>
            <p:nvPr/>
          </p:nvSpPr>
          <p:spPr>
            <a:xfrm>
              <a:off x="2021350" y="8366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2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29"/>
                    <a:pt x="190" y="217"/>
                  </a:cubicBezTo>
                  <a:cubicBezTo>
                    <a:pt x="246" y="184"/>
                    <a:pt x="268" y="117"/>
                    <a:pt x="235" y="60"/>
                  </a:cubicBezTo>
                  <a:cubicBezTo>
                    <a:pt x="212" y="22"/>
                    <a:pt x="169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1" name="Google Shape;6141;p11"/>
            <p:cNvSpPr/>
            <p:nvPr/>
          </p:nvSpPr>
          <p:spPr>
            <a:xfrm>
              <a:off x="2076375" y="8973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35" y="0"/>
                  </a:moveTo>
                  <a:cubicBezTo>
                    <a:pt x="112" y="0"/>
                    <a:pt x="90" y="12"/>
                    <a:pt x="68" y="22"/>
                  </a:cubicBezTo>
                  <a:cubicBezTo>
                    <a:pt x="23" y="45"/>
                    <a:pt x="1" y="89"/>
                    <a:pt x="11" y="134"/>
                  </a:cubicBezTo>
                  <a:cubicBezTo>
                    <a:pt x="11" y="146"/>
                    <a:pt x="11" y="157"/>
                    <a:pt x="23" y="157"/>
                  </a:cubicBezTo>
                  <a:lnTo>
                    <a:pt x="23" y="179"/>
                  </a:lnTo>
                  <a:cubicBezTo>
                    <a:pt x="51" y="216"/>
                    <a:pt x="86" y="238"/>
                    <a:pt x="123" y="238"/>
                  </a:cubicBezTo>
                  <a:cubicBezTo>
                    <a:pt x="131" y="238"/>
                    <a:pt x="138" y="237"/>
                    <a:pt x="146" y="235"/>
                  </a:cubicBezTo>
                  <a:cubicBezTo>
                    <a:pt x="157" y="235"/>
                    <a:pt x="180" y="235"/>
                    <a:pt x="190" y="224"/>
                  </a:cubicBezTo>
                  <a:cubicBezTo>
                    <a:pt x="247" y="190"/>
                    <a:pt x="257" y="112"/>
                    <a:pt x="224" y="56"/>
                  </a:cubicBezTo>
                  <a:cubicBezTo>
                    <a:pt x="213" y="45"/>
                    <a:pt x="202" y="22"/>
                    <a:pt x="180" y="12"/>
                  </a:cubicBezTo>
                  <a:cubicBezTo>
                    <a:pt x="168" y="12"/>
                    <a:pt x="146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2" name="Google Shape;6142;p11"/>
            <p:cNvSpPr/>
            <p:nvPr/>
          </p:nvSpPr>
          <p:spPr>
            <a:xfrm>
              <a:off x="2062975" y="90555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44" y="1"/>
                  </a:moveTo>
                  <a:cubicBezTo>
                    <a:pt x="122" y="1"/>
                    <a:pt x="99" y="7"/>
                    <a:pt x="78" y="20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6" y="228"/>
                    <a:pt x="180" y="222"/>
                    <a:pt x="202" y="209"/>
                  </a:cubicBezTo>
                  <a:cubicBezTo>
                    <a:pt x="202" y="209"/>
                    <a:pt x="212" y="209"/>
                    <a:pt x="224" y="199"/>
                  </a:cubicBezTo>
                  <a:cubicBezTo>
                    <a:pt x="257" y="165"/>
                    <a:pt x="269" y="98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3" name="Google Shape;6143;p11"/>
            <p:cNvSpPr/>
            <p:nvPr/>
          </p:nvSpPr>
          <p:spPr>
            <a:xfrm>
              <a:off x="2050400" y="913500"/>
              <a:ext cx="5900" cy="5975"/>
            </a:xfrm>
            <a:custGeom>
              <a:rect b="b" l="l" r="r" t="t"/>
              <a:pathLst>
                <a:path extrusionOk="0" h="239" w="236">
                  <a:moveTo>
                    <a:pt x="123" y="0"/>
                  </a:moveTo>
                  <a:cubicBezTo>
                    <a:pt x="116" y="0"/>
                    <a:pt x="109" y="1"/>
                    <a:pt x="101" y="3"/>
                  </a:cubicBezTo>
                  <a:cubicBezTo>
                    <a:pt x="79" y="3"/>
                    <a:pt x="67" y="3"/>
                    <a:pt x="56" y="15"/>
                  </a:cubicBezTo>
                  <a:lnTo>
                    <a:pt x="45" y="25"/>
                  </a:lnTo>
                  <a:cubicBezTo>
                    <a:pt x="45" y="25"/>
                    <a:pt x="34" y="25"/>
                    <a:pt x="34" y="37"/>
                  </a:cubicBezTo>
                  <a:cubicBezTo>
                    <a:pt x="22" y="37"/>
                    <a:pt x="22" y="48"/>
                    <a:pt x="22" y="48"/>
                  </a:cubicBezTo>
                  <a:cubicBezTo>
                    <a:pt x="22" y="59"/>
                    <a:pt x="12" y="59"/>
                    <a:pt x="12" y="59"/>
                  </a:cubicBezTo>
                  <a:lnTo>
                    <a:pt x="12" y="70"/>
                  </a:lnTo>
                  <a:lnTo>
                    <a:pt x="12" y="82"/>
                  </a:lnTo>
                  <a:cubicBezTo>
                    <a:pt x="0" y="82"/>
                    <a:pt x="0" y="93"/>
                    <a:pt x="0" y="104"/>
                  </a:cubicBezTo>
                  <a:lnTo>
                    <a:pt x="0" y="115"/>
                  </a:lnTo>
                  <a:cubicBezTo>
                    <a:pt x="0" y="137"/>
                    <a:pt x="0" y="160"/>
                    <a:pt x="12" y="182"/>
                  </a:cubicBezTo>
                  <a:cubicBezTo>
                    <a:pt x="22" y="182"/>
                    <a:pt x="22" y="194"/>
                    <a:pt x="34" y="194"/>
                  </a:cubicBezTo>
                  <a:cubicBezTo>
                    <a:pt x="34" y="194"/>
                    <a:pt x="34" y="204"/>
                    <a:pt x="45" y="204"/>
                  </a:cubicBezTo>
                  <a:cubicBezTo>
                    <a:pt x="45" y="216"/>
                    <a:pt x="56" y="216"/>
                    <a:pt x="56" y="216"/>
                  </a:cubicBezTo>
                  <a:cubicBezTo>
                    <a:pt x="67" y="216"/>
                    <a:pt x="67" y="227"/>
                    <a:pt x="67" y="227"/>
                  </a:cubicBezTo>
                  <a:lnTo>
                    <a:pt x="90" y="227"/>
                  </a:lnTo>
                  <a:cubicBezTo>
                    <a:pt x="90" y="227"/>
                    <a:pt x="101" y="238"/>
                    <a:pt x="112" y="238"/>
                  </a:cubicBezTo>
                  <a:lnTo>
                    <a:pt x="124" y="238"/>
                  </a:lnTo>
                  <a:lnTo>
                    <a:pt x="134" y="227"/>
                  </a:lnTo>
                  <a:lnTo>
                    <a:pt x="157" y="227"/>
                  </a:lnTo>
                  <a:cubicBezTo>
                    <a:pt x="157" y="227"/>
                    <a:pt x="168" y="216"/>
                    <a:pt x="179" y="216"/>
                  </a:cubicBezTo>
                  <a:cubicBezTo>
                    <a:pt x="213" y="194"/>
                    <a:pt x="235" y="160"/>
                    <a:pt x="235" y="127"/>
                  </a:cubicBezTo>
                  <a:cubicBezTo>
                    <a:pt x="235" y="104"/>
                    <a:pt x="224" y="70"/>
                    <a:pt x="213" y="59"/>
                  </a:cubicBezTo>
                  <a:cubicBezTo>
                    <a:pt x="194" y="22"/>
                    <a:pt x="160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4" name="Google Shape;6144;p11"/>
            <p:cNvSpPr/>
            <p:nvPr/>
          </p:nvSpPr>
          <p:spPr>
            <a:xfrm>
              <a:off x="2102900" y="881525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2" y="1"/>
                  </a:moveTo>
                  <a:cubicBezTo>
                    <a:pt x="100" y="1"/>
                    <a:pt x="78" y="7"/>
                    <a:pt x="57" y="20"/>
                  </a:cubicBezTo>
                  <a:cubicBezTo>
                    <a:pt x="46" y="20"/>
                    <a:pt x="35" y="31"/>
                    <a:pt x="35" y="31"/>
                  </a:cubicBezTo>
                  <a:cubicBezTo>
                    <a:pt x="35" y="42"/>
                    <a:pt x="23" y="42"/>
                    <a:pt x="23" y="42"/>
                  </a:cubicBezTo>
                  <a:cubicBezTo>
                    <a:pt x="23" y="53"/>
                    <a:pt x="23" y="53"/>
                    <a:pt x="12" y="53"/>
                  </a:cubicBezTo>
                  <a:cubicBezTo>
                    <a:pt x="12" y="65"/>
                    <a:pt x="12" y="75"/>
                    <a:pt x="1" y="87"/>
                  </a:cubicBezTo>
                  <a:lnTo>
                    <a:pt x="1" y="109"/>
                  </a:lnTo>
                  <a:lnTo>
                    <a:pt x="1" y="132"/>
                  </a:lnTo>
                  <a:cubicBezTo>
                    <a:pt x="1" y="142"/>
                    <a:pt x="1" y="154"/>
                    <a:pt x="12" y="154"/>
                  </a:cubicBezTo>
                  <a:lnTo>
                    <a:pt x="12" y="176"/>
                  </a:lnTo>
                  <a:cubicBezTo>
                    <a:pt x="35" y="209"/>
                    <a:pt x="57" y="221"/>
                    <a:pt x="90" y="232"/>
                  </a:cubicBezTo>
                  <a:lnTo>
                    <a:pt x="147" y="232"/>
                  </a:lnTo>
                  <a:cubicBezTo>
                    <a:pt x="157" y="221"/>
                    <a:pt x="169" y="221"/>
                    <a:pt x="180" y="221"/>
                  </a:cubicBezTo>
                  <a:cubicBezTo>
                    <a:pt x="224" y="187"/>
                    <a:pt x="236" y="142"/>
                    <a:pt x="236" y="98"/>
                  </a:cubicBezTo>
                  <a:cubicBezTo>
                    <a:pt x="236" y="87"/>
                    <a:pt x="224" y="65"/>
                    <a:pt x="214" y="53"/>
                  </a:cubicBezTo>
                  <a:cubicBezTo>
                    <a:pt x="192" y="18"/>
                    <a:pt x="158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5" name="Google Shape;6145;p11"/>
            <p:cNvSpPr/>
            <p:nvPr/>
          </p:nvSpPr>
          <p:spPr>
            <a:xfrm>
              <a:off x="2070800" y="82892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4" y="1"/>
                  </a:moveTo>
                  <a:cubicBezTo>
                    <a:pt x="112" y="1"/>
                    <a:pt x="78" y="1"/>
                    <a:pt x="67" y="23"/>
                  </a:cubicBezTo>
                  <a:lnTo>
                    <a:pt x="56" y="23"/>
                  </a:lnTo>
                  <a:cubicBezTo>
                    <a:pt x="56" y="23"/>
                    <a:pt x="45" y="23"/>
                    <a:pt x="45" y="34"/>
                  </a:cubicBezTo>
                  <a:cubicBezTo>
                    <a:pt x="33" y="46"/>
                    <a:pt x="23" y="56"/>
                    <a:pt x="23" y="68"/>
                  </a:cubicBezTo>
                  <a:lnTo>
                    <a:pt x="11" y="68"/>
                  </a:lnTo>
                  <a:lnTo>
                    <a:pt x="11" y="90"/>
                  </a:lnTo>
                  <a:cubicBezTo>
                    <a:pt x="11" y="101"/>
                    <a:pt x="11" y="101"/>
                    <a:pt x="0" y="113"/>
                  </a:cubicBezTo>
                  <a:cubicBezTo>
                    <a:pt x="0" y="135"/>
                    <a:pt x="11" y="157"/>
                    <a:pt x="23" y="180"/>
                  </a:cubicBezTo>
                  <a:cubicBezTo>
                    <a:pt x="33" y="202"/>
                    <a:pt x="56" y="213"/>
                    <a:pt x="78" y="224"/>
                  </a:cubicBezTo>
                  <a:cubicBezTo>
                    <a:pt x="90" y="224"/>
                    <a:pt x="90" y="235"/>
                    <a:pt x="100" y="235"/>
                  </a:cubicBezTo>
                  <a:lnTo>
                    <a:pt x="134" y="235"/>
                  </a:lnTo>
                  <a:cubicBezTo>
                    <a:pt x="145" y="235"/>
                    <a:pt x="157" y="235"/>
                    <a:pt x="157" y="224"/>
                  </a:cubicBezTo>
                  <a:lnTo>
                    <a:pt x="179" y="224"/>
                  </a:lnTo>
                  <a:cubicBezTo>
                    <a:pt x="224" y="202"/>
                    <a:pt x="234" y="157"/>
                    <a:pt x="246" y="123"/>
                  </a:cubicBezTo>
                  <a:cubicBezTo>
                    <a:pt x="246" y="101"/>
                    <a:pt x="234" y="79"/>
                    <a:pt x="224" y="56"/>
                  </a:cubicBezTo>
                  <a:cubicBezTo>
                    <a:pt x="201" y="23"/>
                    <a:pt x="167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6" name="Google Shape;6146;p11"/>
            <p:cNvSpPr/>
            <p:nvPr/>
          </p:nvSpPr>
          <p:spPr>
            <a:xfrm>
              <a:off x="2080850" y="84557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23" y="1"/>
                  </a:moveTo>
                  <a:cubicBezTo>
                    <a:pt x="104" y="1"/>
                    <a:pt x="85" y="6"/>
                    <a:pt x="68" y="16"/>
                  </a:cubicBezTo>
                  <a:lnTo>
                    <a:pt x="45" y="38"/>
                  </a:lnTo>
                  <a:lnTo>
                    <a:pt x="34" y="50"/>
                  </a:lnTo>
                  <a:cubicBezTo>
                    <a:pt x="23" y="61"/>
                    <a:pt x="23" y="61"/>
                    <a:pt x="23" y="72"/>
                  </a:cubicBezTo>
                  <a:cubicBezTo>
                    <a:pt x="11" y="83"/>
                    <a:pt x="11" y="83"/>
                    <a:pt x="11" y="95"/>
                  </a:cubicBezTo>
                  <a:cubicBezTo>
                    <a:pt x="1" y="117"/>
                    <a:pt x="11" y="150"/>
                    <a:pt x="23" y="184"/>
                  </a:cubicBezTo>
                  <a:cubicBezTo>
                    <a:pt x="44" y="219"/>
                    <a:pt x="82" y="236"/>
                    <a:pt x="121" y="236"/>
                  </a:cubicBezTo>
                  <a:cubicBezTo>
                    <a:pt x="145" y="236"/>
                    <a:pt x="169" y="230"/>
                    <a:pt x="190" y="217"/>
                  </a:cubicBezTo>
                  <a:cubicBezTo>
                    <a:pt x="246" y="184"/>
                    <a:pt x="257" y="117"/>
                    <a:pt x="224" y="61"/>
                  </a:cubicBezTo>
                  <a:cubicBezTo>
                    <a:pt x="201" y="23"/>
                    <a:pt x="162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7" name="Google Shape;6147;p11"/>
            <p:cNvSpPr/>
            <p:nvPr/>
          </p:nvSpPr>
          <p:spPr>
            <a:xfrm>
              <a:off x="2067450" y="8536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99" y="7"/>
                    <a:pt x="78" y="20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6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1"/>
                  </a:cubicBezTo>
                  <a:cubicBezTo>
                    <a:pt x="257" y="187"/>
                    <a:pt x="268" y="109"/>
                    <a:pt x="234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8" name="Google Shape;6148;p11"/>
            <p:cNvSpPr/>
            <p:nvPr/>
          </p:nvSpPr>
          <p:spPr>
            <a:xfrm>
              <a:off x="2054300" y="8615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7" y="6"/>
                    <a:pt x="79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8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9" name="Google Shape;6149;p11"/>
            <p:cNvSpPr/>
            <p:nvPr/>
          </p:nvSpPr>
          <p:spPr>
            <a:xfrm>
              <a:off x="2041175" y="869600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34" y="1"/>
                  </a:moveTo>
                  <a:cubicBezTo>
                    <a:pt x="116" y="1"/>
                    <a:pt x="97" y="5"/>
                    <a:pt x="79" y="16"/>
                  </a:cubicBezTo>
                  <a:cubicBezTo>
                    <a:pt x="23" y="50"/>
                    <a:pt x="1" y="128"/>
                    <a:pt x="34" y="172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3" y="233"/>
                    <a:pt x="184" y="228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0" name="Google Shape;6150;p11"/>
            <p:cNvSpPr/>
            <p:nvPr/>
          </p:nvSpPr>
          <p:spPr>
            <a:xfrm>
              <a:off x="2092575" y="8651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lnTo>
                    <a:pt x="79" y="28"/>
                  </a:lnTo>
                  <a:cubicBezTo>
                    <a:pt x="23" y="61"/>
                    <a:pt x="1" y="128"/>
                    <a:pt x="34" y="184"/>
                  </a:cubicBezTo>
                  <a:cubicBezTo>
                    <a:pt x="55" y="219"/>
                    <a:pt x="93" y="236"/>
                    <a:pt x="130" y="236"/>
                  </a:cubicBezTo>
                  <a:cubicBezTo>
                    <a:pt x="152" y="236"/>
                    <a:pt x="174" y="230"/>
                    <a:pt x="190" y="217"/>
                  </a:cubicBezTo>
                  <a:lnTo>
                    <a:pt x="202" y="217"/>
                  </a:ln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1" name="Google Shape;6151;p11"/>
            <p:cNvSpPr/>
            <p:nvPr/>
          </p:nvSpPr>
          <p:spPr>
            <a:xfrm>
              <a:off x="2079450" y="873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0" y="1"/>
                  </a:moveTo>
                  <a:cubicBezTo>
                    <a:pt x="111" y="1"/>
                    <a:pt x="93" y="6"/>
                    <a:pt x="79" y="17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70" y="230"/>
                    <a:pt x="191" y="218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2" name="Google Shape;6152;p11"/>
            <p:cNvSpPr/>
            <p:nvPr/>
          </p:nvSpPr>
          <p:spPr>
            <a:xfrm>
              <a:off x="2066325" y="881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9" y="1"/>
                  </a:moveTo>
                  <a:cubicBezTo>
                    <a:pt x="117" y="1"/>
                    <a:pt x="95" y="7"/>
                    <a:pt x="78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95" y="237"/>
                    <a:pt x="134" y="237"/>
                  </a:cubicBezTo>
                  <a:cubicBezTo>
                    <a:pt x="153" y="237"/>
                    <a:pt x="172" y="231"/>
                    <a:pt x="190" y="220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3" name="Google Shape;6153;p11"/>
            <p:cNvSpPr/>
            <p:nvPr/>
          </p:nvSpPr>
          <p:spPr>
            <a:xfrm>
              <a:off x="2053175" y="8891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0" y="1"/>
                  </a:moveTo>
                  <a:cubicBezTo>
                    <a:pt x="111" y="1"/>
                    <a:pt x="94" y="6"/>
                    <a:pt x="80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6" y="219"/>
                    <a:pt x="89" y="236"/>
                    <a:pt x="126" y="236"/>
                  </a:cubicBezTo>
                  <a:cubicBezTo>
                    <a:pt x="148" y="236"/>
                    <a:pt x="170" y="230"/>
                    <a:pt x="191" y="217"/>
                  </a:cubicBezTo>
                  <a:cubicBezTo>
                    <a:pt x="247" y="184"/>
                    <a:pt x="269" y="117"/>
                    <a:pt x="236" y="61"/>
                  </a:cubicBezTo>
                  <a:cubicBezTo>
                    <a:pt x="213" y="23"/>
                    <a:pt x="169" y="1"/>
                    <a:pt x="1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4" name="Google Shape;6154;p11"/>
            <p:cNvSpPr/>
            <p:nvPr/>
          </p:nvSpPr>
          <p:spPr>
            <a:xfrm>
              <a:off x="2121350" y="94205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4" y="1"/>
                  </a:moveTo>
                  <a:cubicBezTo>
                    <a:pt x="112" y="1"/>
                    <a:pt x="90" y="1"/>
                    <a:pt x="67" y="12"/>
                  </a:cubicBezTo>
                  <a:cubicBezTo>
                    <a:pt x="23" y="46"/>
                    <a:pt x="0" y="102"/>
                    <a:pt x="23" y="157"/>
                  </a:cubicBezTo>
                  <a:cubicBezTo>
                    <a:pt x="23" y="169"/>
                    <a:pt x="23" y="169"/>
                    <a:pt x="34" y="180"/>
                  </a:cubicBezTo>
                  <a:cubicBezTo>
                    <a:pt x="45" y="202"/>
                    <a:pt x="67" y="214"/>
                    <a:pt x="79" y="224"/>
                  </a:cubicBezTo>
                  <a:cubicBezTo>
                    <a:pt x="101" y="224"/>
                    <a:pt x="112" y="236"/>
                    <a:pt x="124" y="236"/>
                  </a:cubicBezTo>
                  <a:cubicBezTo>
                    <a:pt x="146" y="236"/>
                    <a:pt x="168" y="224"/>
                    <a:pt x="191" y="214"/>
                  </a:cubicBezTo>
                  <a:cubicBezTo>
                    <a:pt x="213" y="202"/>
                    <a:pt x="235" y="191"/>
                    <a:pt x="235" y="169"/>
                  </a:cubicBezTo>
                  <a:cubicBezTo>
                    <a:pt x="246" y="157"/>
                    <a:pt x="246" y="135"/>
                    <a:pt x="246" y="124"/>
                  </a:cubicBezTo>
                  <a:cubicBezTo>
                    <a:pt x="246" y="102"/>
                    <a:pt x="246" y="80"/>
                    <a:pt x="235" y="57"/>
                  </a:cubicBezTo>
                  <a:cubicBezTo>
                    <a:pt x="213" y="23"/>
                    <a:pt x="179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5" name="Google Shape;6155;p11"/>
            <p:cNvSpPr/>
            <p:nvPr/>
          </p:nvSpPr>
          <p:spPr>
            <a:xfrm>
              <a:off x="2108225" y="95005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5" y="1"/>
                  </a:moveTo>
                  <a:cubicBezTo>
                    <a:pt x="105" y="1"/>
                    <a:pt x="85" y="6"/>
                    <a:pt x="68" y="16"/>
                  </a:cubicBezTo>
                  <a:cubicBezTo>
                    <a:pt x="11" y="50"/>
                    <a:pt x="1" y="117"/>
                    <a:pt x="34" y="173"/>
                  </a:cubicBezTo>
                  <a:cubicBezTo>
                    <a:pt x="45" y="195"/>
                    <a:pt x="56" y="206"/>
                    <a:pt x="68" y="217"/>
                  </a:cubicBezTo>
                  <a:cubicBezTo>
                    <a:pt x="68" y="217"/>
                    <a:pt x="78" y="217"/>
                    <a:pt x="78" y="229"/>
                  </a:cubicBezTo>
                  <a:cubicBezTo>
                    <a:pt x="97" y="233"/>
                    <a:pt x="113" y="236"/>
                    <a:pt x="128" y="236"/>
                  </a:cubicBezTo>
                  <a:cubicBezTo>
                    <a:pt x="151" y="236"/>
                    <a:pt x="171" y="230"/>
                    <a:pt x="190" y="217"/>
                  </a:cubicBezTo>
                  <a:cubicBezTo>
                    <a:pt x="224" y="195"/>
                    <a:pt x="235" y="173"/>
                    <a:pt x="246" y="139"/>
                  </a:cubicBezTo>
                  <a:cubicBezTo>
                    <a:pt x="257" y="117"/>
                    <a:pt x="246" y="83"/>
                    <a:pt x="235" y="61"/>
                  </a:cubicBezTo>
                  <a:cubicBezTo>
                    <a:pt x="212" y="23"/>
                    <a:pt x="169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6" name="Google Shape;6156;p11"/>
            <p:cNvSpPr/>
            <p:nvPr/>
          </p:nvSpPr>
          <p:spPr>
            <a:xfrm>
              <a:off x="2089225" y="8894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7" y="237"/>
                    <a:pt x="181" y="230"/>
                    <a:pt x="202" y="218"/>
                  </a:cubicBezTo>
                  <a:cubicBezTo>
                    <a:pt x="247" y="196"/>
                    <a:pt x="257" y="151"/>
                    <a:pt x="257" y="106"/>
                  </a:cubicBezTo>
                  <a:cubicBezTo>
                    <a:pt x="257" y="84"/>
                    <a:pt x="247" y="72"/>
                    <a:pt x="235" y="62"/>
                  </a:cubicBezTo>
                  <a:cubicBezTo>
                    <a:pt x="213" y="23"/>
                    <a:pt x="17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7" name="Google Shape;6157;p11"/>
            <p:cNvSpPr/>
            <p:nvPr/>
          </p:nvSpPr>
          <p:spPr>
            <a:xfrm>
              <a:off x="2099550" y="9061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1"/>
                  </a:moveTo>
                  <a:cubicBezTo>
                    <a:pt x="108" y="1"/>
                    <a:pt x="87" y="6"/>
                    <a:pt x="68" y="17"/>
                  </a:cubicBezTo>
                  <a:cubicBezTo>
                    <a:pt x="12" y="50"/>
                    <a:pt x="1" y="117"/>
                    <a:pt x="35" y="174"/>
                  </a:cubicBezTo>
                  <a:cubicBezTo>
                    <a:pt x="57" y="211"/>
                    <a:pt x="96" y="234"/>
                    <a:pt x="135" y="234"/>
                  </a:cubicBezTo>
                  <a:cubicBezTo>
                    <a:pt x="154" y="234"/>
                    <a:pt x="173" y="229"/>
                    <a:pt x="191" y="218"/>
                  </a:cubicBezTo>
                  <a:cubicBezTo>
                    <a:pt x="247" y="184"/>
                    <a:pt x="269" y="107"/>
                    <a:pt x="236" y="50"/>
                  </a:cubicBezTo>
                  <a:cubicBezTo>
                    <a:pt x="213" y="21"/>
                    <a:pt x="171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8" name="Google Shape;6158;p11"/>
            <p:cNvSpPr/>
            <p:nvPr/>
          </p:nvSpPr>
          <p:spPr>
            <a:xfrm>
              <a:off x="2086450" y="914225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3"/>
                    <a:pt x="0" y="120"/>
                    <a:pt x="33" y="175"/>
                  </a:cubicBezTo>
                  <a:cubicBezTo>
                    <a:pt x="55" y="211"/>
                    <a:pt x="89" y="233"/>
                    <a:pt x="126" y="233"/>
                  </a:cubicBezTo>
                  <a:cubicBezTo>
                    <a:pt x="147" y="233"/>
                    <a:pt x="169" y="226"/>
                    <a:pt x="190" y="209"/>
                  </a:cubicBezTo>
                  <a:cubicBezTo>
                    <a:pt x="246" y="175"/>
                    <a:pt x="268" y="108"/>
                    <a:pt x="234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9" name="Google Shape;6159;p11"/>
            <p:cNvSpPr/>
            <p:nvPr/>
          </p:nvSpPr>
          <p:spPr>
            <a:xfrm>
              <a:off x="2073300" y="9221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2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0" name="Google Shape;6160;p11"/>
            <p:cNvSpPr/>
            <p:nvPr/>
          </p:nvSpPr>
          <p:spPr>
            <a:xfrm>
              <a:off x="2060175" y="930150"/>
              <a:ext cx="6725" cy="5800"/>
            </a:xfrm>
            <a:custGeom>
              <a:rect b="b" l="l" r="r" t="t"/>
              <a:pathLst>
                <a:path extrusionOk="0" h="232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1" y="52"/>
                    <a:pt x="1" y="119"/>
                    <a:pt x="34" y="176"/>
                  </a:cubicBezTo>
                  <a:lnTo>
                    <a:pt x="34" y="186"/>
                  </a:lnTo>
                  <a:lnTo>
                    <a:pt x="56" y="209"/>
                  </a:lnTo>
                  <a:cubicBezTo>
                    <a:pt x="56" y="209"/>
                    <a:pt x="68" y="209"/>
                    <a:pt x="68" y="220"/>
                  </a:cubicBezTo>
                  <a:cubicBezTo>
                    <a:pt x="78" y="220"/>
                    <a:pt x="90" y="220"/>
                    <a:pt x="90" y="231"/>
                  </a:cubicBezTo>
                  <a:lnTo>
                    <a:pt x="168" y="231"/>
                  </a:lnTo>
                  <a:cubicBezTo>
                    <a:pt x="168" y="231"/>
                    <a:pt x="179" y="220"/>
                    <a:pt x="190" y="220"/>
                  </a:cubicBezTo>
                  <a:cubicBezTo>
                    <a:pt x="246" y="186"/>
                    <a:pt x="269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1" name="Google Shape;6161;p11"/>
            <p:cNvSpPr/>
            <p:nvPr/>
          </p:nvSpPr>
          <p:spPr>
            <a:xfrm>
              <a:off x="2111300" y="9257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2" y="49"/>
                    <a:pt x="0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0" y="230"/>
                    <a:pt x="201" y="218"/>
                  </a:cubicBezTo>
                  <a:cubicBezTo>
                    <a:pt x="257" y="184"/>
                    <a:pt x="268" y="117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2" name="Google Shape;6162;p11"/>
            <p:cNvSpPr/>
            <p:nvPr/>
          </p:nvSpPr>
          <p:spPr>
            <a:xfrm>
              <a:off x="2098175" y="933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3"/>
                    <a:pt x="0" y="120"/>
                    <a:pt x="33" y="175"/>
                  </a:cubicBezTo>
                  <a:cubicBezTo>
                    <a:pt x="56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57" y="187"/>
                    <a:pt x="268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3" name="Google Shape;6163;p11"/>
            <p:cNvSpPr/>
            <p:nvPr/>
          </p:nvSpPr>
          <p:spPr>
            <a:xfrm>
              <a:off x="2085025" y="941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4" name="Google Shape;6164;p11"/>
            <p:cNvSpPr/>
            <p:nvPr/>
          </p:nvSpPr>
          <p:spPr>
            <a:xfrm>
              <a:off x="2124975" y="9178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2" y="0"/>
                  </a:moveTo>
                  <a:cubicBezTo>
                    <a:pt x="100" y="0"/>
                    <a:pt x="78" y="7"/>
                    <a:pt x="56" y="20"/>
                  </a:cubicBezTo>
                  <a:cubicBezTo>
                    <a:pt x="46" y="20"/>
                    <a:pt x="34" y="30"/>
                    <a:pt x="23" y="42"/>
                  </a:cubicBezTo>
                  <a:cubicBezTo>
                    <a:pt x="23" y="53"/>
                    <a:pt x="23" y="53"/>
                    <a:pt x="12" y="53"/>
                  </a:cubicBezTo>
                  <a:lnTo>
                    <a:pt x="12" y="64"/>
                  </a:lnTo>
                  <a:cubicBezTo>
                    <a:pt x="12" y="75"/>
                    <a:pt x="12" y="75"/>
                    <a:pt x="1" y="87"/>
                  </a:cubicBezTo>
                  <a:lnTo>
                    <a:pt x="1" y="131"/>
                  </a:lnTo>
                  <a:cubicBezTo>
                    <a:pt x="1" y="142"/>
                    <a:pt x="1" y="142"/>
                    <a:pt x="12" y="154"/>
                  </a:cubicBezTo>
                  <a:lnTo>
                    <a:pt x="12" y="176"/>
                  </a:lnTo>
                  <a:cubicBezTo>
                    <a:pt x="23" y="176"/>
                    <a:pt x="23" y="187"/>
                    <a:pt x="23" y="187"/>
                  </a:cubicBezTo>
                  <a:cubicBezTo>
                    <a:pt x="34" y="187"/>
                    <a:pt x="34" y="198"/>
                    <a:pt x="46" y="198"/>
                  </a:cubicBezTo>
                  <a:cubicBezTo>
                    <a:pt x="46" y="209"/>
                    <a:pt x="56" y="209"/>
                    <a:pt x="56" y="221"/>
                  </a:cubicBezTo>
                  <a:lnTo>
                    <a:pt x="79" y="221"/>
                  </a:lnTo>
                  <a:cubicBezTo>
                    <a:pt x="79" y="231"/>
                    <a:pt x="90" y="231"/>
                    <a:pt x="90" y="231"/>
                  </a:cubicBezTo>
                  <a:cubicBezTo>
                    <a:pt x="123" y="231"/>
                    <a:pt x="146" y="231"/>
                    <a:pt x="180" y="221"/>
                  </a:cubicBezTo>
                  <a:cubicBezTo>
                    <a:pt x="235" y="187"/>
                    <a:pt x="258" y="109"/>
                    <a:pt x="213" y="53"/>
                  </a:cubicBezTo>
                  <a:cubicBezTo>
                    <a:pt x="192" y="18"/>
                    <a:pt x="158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5" name="Google Shape;6165;p11"/>
            <p:cNvSpPr/>
            <p:nvPr/>
          </p:nvSpPr>
          <p:spPr>
            <a:xfrm>
              <a:off x="2095375" y="958000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45" y="0"/>
                  </a:moveTo>
                  <a:cubicBezTo>
                    <a:pt x="123" y="0"/>
                    <a:pt x="90" y="0"/>
                    <a:pt x="56" y="23"/>
                  </a:cubicBezTo>
                  <a:cubicBezTo>
                    <a:pt x="23" y="45"/>
                    <a:pt x="1" y="90"/>
                    <a:pt x="1" y="134"/>
                  </a:cubicBezTo>
                  <a:cubicBezTo>
                    <a:pt x="11" y="145"/>
                    <a:pt x="11" y="167"/>
                    <a:pt x="23" y="179"/>
                  </a:cubicBezTo>
                  <a:cubicBezTo>
                    <a:pt x="41" y="216"/>
                    <a:pt x="75" y="237"/>
                    <a:pt x="111" y="237"/>
                  </a:cubicBezTo>
                  <a:cubicBezTo>
                    <a:pt x="119" y="237"/>
                    <a:pt x="127" y="236"/>
                    <a:pt x="135" y="234"/>
                  </a:cubicBezTo>
                  <a:cubicBezTo>
                    <a:pt x="157" y="234"/>
                    <a:pt x="168" y="224"/>
                    <a:pt x="179" y="224"/>
                  </a:cubicBezTo>
                  <a:cubicBezTo>
                    <a:pt x="235" y="190"/>
                    <a:pt x="257" y="112"/>
                    <a:pt x="224" y="56"/>
                  </a:cubicBezTo>
                  <a:cubicBezTo>
                    <a:pt x="202" y="33"/>
                    <a:pt x="179" y="11"/>
                    <a:pt x="1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6" name="Google Shape;6166;p11"/>
            <p:cNvSpPr/>
            <p:nvPr/>
          </p:nvSpPr>
          <p:spPr>
            <a:xfrm>
              <a:off x="2131400" y="9587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29"/>
                    <a:pt x="35" y="173"/>
                  </a:cubicBezTo>
                  <a:cubicBezTo>
                    <a:pt x="57" y="211"/>
                    <a:pt x="101" y="234"/>
                    <a:pt x="144" y="234"/>
                  </a:cubicBezTo>
                  <a:cubicBezTo>
                    <a:pt x="164" y="234"/>
                    <a:pt x="184" y="229"/>
                    <a:pt x="202" y="218"/>
                  </a:cubicBezTo>
                  <a:cubicBezTo>
                    <a:pt x="258" y="184"/>
                    <a:pt x="269" y="117"/>
                    <a:pt x="236" y="62"/>
                  </a:cubicBezTo>
                  <a:cubicBezTo>
                    <a:pt x="213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7" name="Google Shape;6167;p11"/>
            <p:cNvSpPr/>
            <p:nvPr/>
          </p:nvSpPr>
          <p:spPr>
            <a:xfrm>
              <a:off x="2118275" y="9667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1"/>
                    <a:pt x="34" y="176"/>
                  </a:cubicBezTo>
                  <a:cubicBezTo>
                    <a:pt x="57" y="214"/>
                    <a:pt x="100" y="237"/>
                    <a:pt x="143" y="237"/>
                  </a:cubicBezTo>
                  <a:cubicBezTo>
                    <a:pt x="163" y="237"/>
                    <a:pt x="184" y="232"/>
                    <a:pt x="202" y="221"/>
                  </a:cubicBezTo>
                  <a:cubicBezTo>
                    <a:pt x="257" y="188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8" name="Google Shape;6168;p11"/>
            <p:cNvSpPr/>
            <p:nvPr/>
          </p:nvSpPr>
          <p:spPr>
            <a:xfrm>
              <a:off x="2105150" y="9746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7" y="6"/>
                    <a:pt x="79" y="16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1" y="218"/>
                  </a:cubicBezTo>
                  <a:cubicBezTo>
                    <a:pt x="258" y="184"/>
                    <a:pt x="268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9" name="Google Shape;6169;p11"/>
            <p:cNvSpPr/>
            <p:nvPr/>
          </p:nvSpPr>
          <p:spPr>
            <a:xfrm>
              <a:off x="2092300" y="9826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57" y="20"/>
                    <a:pt x="45" y="31"/>
                    <a:pt x="45" y="31"/>
                  </a:cubicBezTo>
                  <a:cubicBezTo>
                    <a:pt x="45" y="31"/>
                    <a:pt x="45" y="42"/>
                    <a:pt x="34" y="42"/>
                  </a:cubicBezTo>
                  <a:cubicBezTo>
                    <a:pt x="34" y="42"/>
                    <a:pt x="34" y="53"/>
                    <a:pt x="23" y="53"/>
                  </a:cubicBezTo>
                  <a:lnTo>
                    <a:pt x="23" y="65"/>
                  </a:lnTo>
                  <a:cubicBezTo>
                    <a:pt x="23" y="75"/>
                    <a:pt x="12" y="75"/>
                    <a:pt x="12" y="75"/>
                  </a:cubicBezTo>
                  <a:lnTo>
                    <a:pt x="12" y="87"/>
                  </a:lnTo>
                  <a:cubicBezTo>
                    <a:pt x="0" y="120"/>
                    <a:pt x="12" y="154"/>
                    <a:pt x="23" y="176"/>
                  </a:cubicBezTo>
                  <a:cubicBezTo>
                    <a:pt x="23" y="187"/>
                    <a:pt x="34" y="187"/>
                    <a:pt x="34" y="199"/>
                  </a:cubicBezTo>
                  <a:cubicBezTo>
                    <a:pt x="45" y="199"/>
                    <a:pt x="45" y="209"/>
                    <a:pt x="57" y="209"/>
                  </a:cubicBezTo>
                  <a:cubicBezTo>
                    <a:pt x="67" y="221"/>
                    <a:pt x="67" y="221"/>
                    <a:pt x="79" y="221"/>
                  </a:cubicBezTo>
                  <a:lnTo>
                    <a:pt x="79" y="232"/>
                  </a:lnTo>
                  <a:lnTo>
                    <a:pt x="157" y="232"/>
                  </a:lnTo>
                  <a:cubicBezTo>
                    <a:pt x="168" y="232"/>
                    <a:pt x="179" y="221"/>
                    <a:pt x="179" y="221"/>
                  </a:cubicBezTo>
                  <a:lnTo>
                    <a:pt x="191" y="221"/>
                  </a:lnTo>
                  <a:cubicBezTo>
                    <a:pt x="246" y="187"/>
                    <a:pt x="258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0" name="Google Shape;6170;p11"/>
            <p:cNvSpPr/>
            <p:nvPr/>
          </p:nvSpPr>
          <p:spPr>
            <a:xfrm>
              <a:off x="2156550" y="9703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9" y="0"/>
                  </a:moveTo>
                  <a:cubicBezTo>
                    <a:pt x="117" y="0"/>
                    <a:pt x="96" y="6"/>
                    <a:pt x="79" y="19"/>
                  </a:cubicBezTo>
                  <a:lnTo>
                    <a:pt x="67" y="19"/>
                  </a:lnTo>
                  <a:cubicBezTo>
                    <a:pt x="12" y="52"/>
                    <a:pt x="0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6" y="186"/>
                    <a:pt x="268" y="109"/>
                    <a:pt x="235" y="52"/>
                  </a:cubicBezTo>
                  <a:cubicBezTo>
                    <a:pt x="214" y="18"/>
                    <a:pt x="176" y="0"/>
                    <a:pt x="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1" name="Google Shape;6171;p11"/>
            <p:cNvSpPr/>
            <p:nvPr/>
          </p:nvSpPr>
          <p:spPr>
            <a:xfrm>
              <a:off x="2143425" y="9782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1" y="49"/>
                    <a:pt x="0" y="128"/>
                    <a:pt x="34" y="183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3"/>
                    <a:pt x="269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2" name="Google Shape;6172;p11"/>
            <p:cNvSpPr/>
            <p:nvPr/>
          </p:nvSpPr>
          <p:spPr>
            <a:xfrm>
              <a:off x="2130275" y="9863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1"/>
                  </a:moveTo>
                  <a:cubicBezTo>
                    <a:pt x="108" y="1"/>
                    <a:pt x="87" y="6"/>
                    <a:pt x="68" y="17"/>
                  </a:cubicBezTo>
                  <a:cubicBezTo>
                    <a:pt x="12" y="51"/>
                    <a:pt x="1" y="118"/>
                    <a:pt x="35" y="173"/>
                  </a:cubicBezTo>
                  <a:cubicBezTo>
                    <a:pt x="57" y="211"/>
                    <a:pt x="95" y="234"/>
                    <a:pt x="135" y="234"/>
                  </a:cubicBezTo>
                  <a:cubicBezTo>
                    <a:pt x="154" y="234"/>
                    <a:pt x="173" y="229"/>
                    <a:pt x="191" y="218"/>
                  </a:cubicBezTo>
                  <a:cubicBezTo>
                    <a:pt x="247" y="185"/>
                    <a:pt x="269" y="106"/>
                    <a:pt x="236" y="51"/>
                  </a:cubicBezTo>
                  <a:cubicBezTo>
                    <a:pt x="213" y="21"/>
                    <a:pt x="171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3" name="Google Shape;6173;p11"/>
            <p:cNvSpPr/>
            <p:nvPr/>
          </p:nvSpPr>
          <p:spPr>
            <a:xfrm>
              <a:off x="2117175" y="994400"/>
              <a:ext cx="6725" cy="5700"/>
            </a:xfrm>
            <a:custGeom>
              <a:rect b="b" l="l" r="r" t="t"/>
              <a:pathLst>
                <a:path extrusionOk="0" h="228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2"/>
                    <a:pt x="0" y="119"/>
                    <a:pt x="33" y="176"/>
                  </a:cubicBezTo>
                  <a:cubicBezTo>
                    <a:pt x="54" y="210"/>
                    <a:pt x="89" y="228"/>
                    <a:pt x="125" y="228"/>
                  </a:cubicBezTo>
                  <a:cubicBezTo>
                    <a:pt x="146" y="228"/>
                    <a:pt x="169" y="221"/>
                    <a:pt x="190" y="209"/>
                  </a:cubicBezTo>
                  <a:cubicBezTo>
                    <a:pt x="246" y="176"/>
                    <a:pt x="268" y="109"/>
                    <a:pt x="234" y="52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4" name="Google Shape;6174;p11"/>
            <p:cNvSpPr/>
            <p:nvPr/>
          </p:nvSpPr>
          <p:spPr>
            <a:xfrm>
              <a:off x="2198725" y="103910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14" y="0"/>
                  </a:moveTo>
                  <a:cubicBezTo>
                    <a:pt x="96" y="0"/>
                    <a:pt x="76" y="6"/>
                    <a:pt x="56" y="19"/>
                  </a:cubicBezTo>
                  <a:lnTo>
                    <a:pt x="46" y="30"/>
                  </a:lnTo>
                  <a:lnTo>
                    <a:pt x="23" y="52"/>
                  </a:lnTo>
                  <a:lnTo>
                    <a:pt x="23" y="64"/>
                  </a:lnTo>
                  <a:cubicBezTo>
                    <a:pt x="12" y="64"/>
                    <a:pt x="12" y="74"/>
                    <a:pt x="12" y="74"/>
                  </a:cubicBezTo>
                  <a:lnTo>
                    <a:pt x="12" y="97"/>
                  </a:lnTo>
                  <a:cubicBezTo>
                    <a:pt x="1" y="97"/>
                    <a:pt x="1" y="97"/>
                    <a:pt x="1" y="108"/>
                  </a:cubicBezTo>
                  <a:lnTo>
                    <a:pt x="1" y="131"/>
                  </a:lnTo>
                  <a:lnTo>
                    <a:pt x="1" y="141"/>
                  </a:lnTo>
                  <a:cubicBezTo>
                    <a:pt x="12" y="153"/>
                    <a:pt x="12" y="164"/>
                    <a:pt x="23" y="175"/>
                  </a:cubicBezTo>
                  <a:cubicBezTo>
                    <a:pt x="23" y="186"/>
                    <a:pt x="34" y="198"/>
                    <a:pt x="34" y="198"/>
                  </a:cubicBezTo>
                  <a:cubicBezTo>
                    <a:pt x="46" y="208"/>
                    <a:pt x="46" y="208"/>
                    <a:pt x="56" y="208"/>
                  </a:cubicBezTo>
                  <a:cubicBezTo>
                    <a:pt x="56" y="220"/>
                    <a:pt x="68" y="220"/>
                    <a:pt x="68" y="231"/>
                  </a:cubicBezTo>
                  <a:lnTo>
                    <a:pt x="113" y="231"/>
                  </a:lnTo>
                  <a:cubicBezTo>
                    <a:pt x="116" y="235"/>
                    <a:pt x="119" y="236"/>
                    <a:pt x="120" y="236"/>
                  </a:cubicBezTo>
                  <a:cubicBezTo>
                    <a:pt x="123" y="236"/>
                    <a:pt x="123" y="231"/>
                    <a:pt x="123" y="231"/>
                  </a:cubicBezTo>
                  <a:lnTo>
                    <a:pt x="157" y="231"/>
                  </a:lnTo>
                  <a:cubicBezTo>
                    <a:pt x="168" y="231"/>
                    <a:pt x="168" y="220"/>
                    <a:pt x="180" y="220"/>
                  </a:cubicBezTo>
                  <a:cubicBezTo>
                    <a:pt x="235" y="186"/>
                    <a:pt x="257" y="108"/>
                    <a:pt x="224" y="52"/>
                  </a:cubicBezTo>
                  <a:cubicBezTo>
                    <a:pt x="202" y="30"/>
                    <a:pt x="180" y="7"/>
                    <a:pt x="146" y="7"/>
                  </a:cubicBezTo>
                  <a:cubicBezTo>
                    <a:pt x="137" y="3"/>
                    <a:pt x="126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5" name="Google Shape;6175;p11"/>
            <p:cNvSpPr/>
            <p:nvPr/>
          </p:nvSpPr>
          <p:spPr>
            <a:xfrm>
              <a:off x="2166900" y="986575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21" y="0"/>
                  </a:moveTo>
                  <a:cubicBezTo>
                    <a:pt x="99" y="0"/>
                    <a:pt x="77" y="7"/>
                    <a:pt x="55" y="19"/>
                  </a:cubicBezTo>
                  <a:cubicBezTo>
                    <a:pt x="45" y="30"/>
                    <a:pt x="33" y="30"/>
                    <a:pt x="22" y="42"/>
                  </a:cubicBezTo>
                  <a:lnTo>
                    <a:pt x="22" y="52"/>
                  </a:lnTo>
                  <a:cubicBezTo>
                    <a:pt x="11" y="52"/>
                    <a:pt x="11" y="64"/>
                    <a:pt x="11" y="75"/>
                  </a:cubicBezTo>
                  <a:cubicBezTo>
                    <a:pt x="0" y="75"/>
                    <a:pt x="0" y="86"/>
                    <a:pt x="0" y="86"/>
                  </a:cubicBezTo>
                  <a:lnTo>
                    <a:pt x="0" y="119"/>
                  </a:lnTo>
                  <a:lnTo>
                    <a:pt x="0" y="131"/>
                  </a:lnTo>
                  <a:cubicBezTo>
                    <a:pt x="0" y="153"/>
                    <a:pt x="11" y="164"/>
                    <a:pt x="11" y="176"/>
                  </a:cubicBezTo>
                  <a:lnTo>
                    <a:pt x="33" y="198"/>
                  </a:lnTo>
                  <a:cubicBezTo>
                    <a:pt x="33" y="198"/>
                    <a:pt x="33" y="209"/>
                    <a:pt x="45" y="209"/>
                  </a:cubicBezTo>
                  <a:lnTo>
                    <a:pt x="55" y="220"/>
                  </a:lnTo>
                  <a:lnTo>
                    <a:pt x="67" y="220"/>
                  </a:lnTo>
                  <a:cubicBezTo>
                    <a:pt x="67" y="231"/>
                    <a:pt x="78" y="231"/>
                    <a:pt x="78" y="231"/>
                  </a:cubicBezTo>
                  <a:lnTo>
                    <a:pt x="156" y="231"/>
                  </a:lnTo>
                  <a:cubicBezTo>
                    <a:pt x="156" y="231"/>
                    <a:pt x="167" y="220"/>
                    <a:pt x="179" y="220"/>
                  </a:cubicBezTo>
                  <a:cubicBezTo>
                    <a:pt x="234" y="186"/>
                    <a:pt x="246" y="109"/>
                    <a:pt x="212" y="52"/>
                  </a:cubicBezTo>
                  <a:cubicBezTo>
                    <a:pt x="191" y="18"/>
                    <a:pt x="157" y="0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6" name="Google Shape;6176;p11"/>
            <p:cNvSpPr/>
            <p:nvPr/>
          </p:nvSpPr>
          <p:spPr>
            <a:xfrm>
              <a:off x="2153200" y="994675"/>
              <a:ext cx="6450" cy="5700"/>
            </a:xfrm>
            <a:custGeom>
              <a:rect b="b" l="l" r="r" t="t"/>
              <a:pathLst>
                <a:path extrusionOk="0" h="228" w="258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2" y="53"/>
                    <a:pt x="0" y="120"/>
                    <a:pt x="34" y="175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6" y="228"/>
                    <a:pt x="180" y="222"/>
                    <a:pt x="201" y="209"/>
                  </a:cubicBezTo>
                  <a:cubicBezTo>
                    <a:pt x="235" y="187"/>
                    <a:pt x="258" y="142"/>
                    <a:pt x="258" y="98"/>
                  </a:cubicBezTo>
                  <a:cubicBezTo>
                    <a:pt x="246" y="86"/>
                    <a:pt x="246" y="64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7" name="Google Shape;6177;p11"/>
            <p:cNvSpPr/>
            <p:nvPr/>
          </p:nvSpPr>
          <p:spPr>
            <a:xfrm>
              <a:off x="2140350" y="1002575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3" y="0"/>
                  </a:moveTo>
                  <a:cubicBezTo>
                    <a:pt x="104" y="0"/>
                    <a:pt x="85" y="5"/>
                    <a:pt x="67" y="16"/>
                  </a:cubicBezTo>
                  <a:cubicBezTo>
                    <a:pt x="56" y="27"/>
                    <a:pt x="56" y="27"/>
                    <a:pt x="45" y="27"/>
                  </a:cubicBezTo>
                  <a:cubicBezTo>
                    <a:pt x="45" y="38"/>
                    <a:pt x="34" y="38"/>
                    <a:pt x="34" y="50"/>
                  </a:cubicBezTo>
                  <a:cubicBezTo>
                    <a:pt x="12" y="72"/>
                    <a:pt x="0" y="105"/>
                    <a:pt x="12" y="139"/>
                  </a:cubicBezTo>
                  <a:lnTo>
                    <a:pt x="12" y="161"/>
                  </a:lnTo>
                  <a:cubicBezTo>
                    <a:pt x="22" y="161"/>
                    <a:pt x="22" y="172"/>
                    <a:pt x="22" y="184"/>
                  </a:cubicBezTo>
                  <a:cubicBezTo>
                    <a:pt x="51" y="211"/>
                    <a:pt x="86" y="231"/>
                    <a:pt x="123" y="231"/>
                  </a:cubicBezTo>
                  <a:cubicBezTo>
                    <a:pt x="130" y="231"/>
                    <a:pt x="138" y="230"/>
                    <a:pt x="146" y="229"/>
                  </a:cubicBezTo>
                  <a:cubicBezTo>
                    <a:pt x="157" y="229"/>
                    <a:pt x="168" y="229"/>
                    <a:pt x="190" y="217"/>
                  </a:cubicBezTo>
                  <a:cubicBezTo>
                    <a:pt x="246" y="184"/>
                    <a:pt x="258" y="117"/>
                    <a:pt x="224" y="60"/>
                  </a:cubicBezTo>
                  <a:cubicBezTo>
                    <a:pt x="201" y="23"/>
                    <a:pt x="163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8" name="Google Shape;6178;p11"/>
            <p:cNvSpPr/>
            <p:nvPr/>
          </p:nvSpPr>
          <p:spPr>
            <a:xfrm>
              <a:off x="2126925" y="1010600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44" y="0"/>
                  </a:moveTo>
                  <a:cubicBezTo>
                    <a:pt x="123" y="0"/>
                    <a:pt x="100" y="6"/>
                    <a:pt x="79" y="19"/>
                  </a:cubicBezTo>
                  <a:cubicBezTo>
                    <a:pt x="23" y="52"/>
                    <a:pt x="1" y="119"/>
                    <a:pt x="35" y="176"/>
                  </a:cubicBezTo>
                  <a:cubicBezTo>
                    <a:pt x="57" y="213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02" y="209"/>
                    <a:pt x="214" y="209"/>
                    <a:pt x="214" y="198"/>
                  </a:cubicBezTo>
                  <a:cubicBezTo>
                    <a:pt x="236" y="176"/>
                    <a:pt x="258" y="153"/>
                    <a:pt x="258" y="119"/>
                  </a:cubicBezTo>
                  <a:cubicBezTo>
                    <a:pt x="258" y="97"/>
                    <a:pt x="247" y="75"/>
                    <a:pt x="236" y="52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9" name="Google Shape;6179;p11"/>
            <p:cNvSpPr/>
            <p:nvPr/>
          </p:nvSpPr>
          <p:spPr>
            <a:xfrm>
              <a:off x="2163525" y="10112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7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0" y="218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0" name="Google Shape;6180;p11"/>
            <p:cNvSpPr/>
            <p:nvPr/>
          </p:nvSpPr>
          <p:spPr>
            <a:xfrm>
              <a:off x="2150400" y="1019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8" y="7"/>
                    <a:pt x="67" y="19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4" y="236"/>
                  </a:cubicBezTo>
                  <a:cubicBezTo>
                    <a:pt x="153" y="236"/>
                    <a:pt x="173" y="231"/>
                    <a:pt x="191" y="220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1" name="Google Shape;6181;p11"/>
            <p:cNvSpPr/>
            <p:nvPr/>
          </p:nvSpPr>
          <p:spPr>
            <a:xfrm>
              <a:off x="2137275" y="10271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3" y="1"/>
                  </a:moveTo>
                  <a:cubicBezTo>
                    <a:pt x="104" y="1"/>
                    <a:pt x="85" y="5"/>
                    <a:pt x="68" y="16"/>
                  </a:cubicBezTo>
                  <a:cubicBezTo>
                    <a:pt x="11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04" y="23"/>
                    <a:pt x="164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2" name="Google Shape;6182;p11"/>
            <p:cNvSpPr/>
            <p:nvPr/>
          </p:nvSpPr>
          <p:spPr>
            <a:xfrm>
              <a:off x="2175275" y="1030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7"/>
                    <a:pt x="132" y="237"/>
                  </a:cubicBezTo>
                  <a:cubicBezTo>
                    <a:pt x="156" y="237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3" name="Google Shape;6183;p11"/>
            <p:cNvSpPr/>
            <p:nvPr/>
          </p:nvSpPr>
          <p:spPr>
            <a:xfrm>
              <a:off x="2162125" y="10388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cubicBezTo>
                    <a:pt x="23" y="50"/>
                    <a:pt x="1" y="128"/>
                    <a:pt x="35" y="173"/>
                  </a:cubicBezTo>
                  <a:cubicBezTo>
                    <a:pt x="57" y="211"/>
                    <a:pt x="100" y="234"/>
                    <a:pt x="143" y="234"/>
                  </a:cubicBezTo>
                  <a:cubicBezTo>
                    <a:pt x="164" y="234"/>
                    <a:pt x="184" y="228"/>
                    <a:pt x="202" y="217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4" name="Google Shape;6184;p11"/>
            <p:cNvSpPr/>
            <p:nvPr/>
          </p:nvSpPr>
          <p:spPr>
            <a:xfrm>
              <a:off x="2149000" y="10469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2"/>
                    <a:pt x="202" y="221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5" name="Google Shape;6185;p11"/>
            <p:cNvSpPr/>
            <p:nvPr/>
          </p:nvSpPr>
          <p:spPr>
            <a:xfrm>
              <a:off x="2188675" y="1022875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1"/>
                  </a:moveTo>
                  <a:cubicBezTo>
                    <a:pt x="111" y="1"/>
                    <a:pt x="88" y="7"/>
                    <a:pt x="68" y="20"/>
                  </a:cubicBezTo>
                  <a:cubicBezTo>
                    <a:pt x="56" y="31"/>
                    <a:pt x="45" y="31"/>
                    <a:pt x="34" y="42"/>
                  </a:cubicBezTo>
                  <a:lnTo>
                    <a:pt x="34" y="53"/>
                  </a:lnTo>
                  <a:cubicBezTo>
                    <a:pt x="23" y="65"/>
                    <a:pt x="23" y="75"/>
                    <a:pt x="11" y="87"/>
                  </a:cubicBezTo>
                  <a:cubicBezTo>
                    <a:pt x="1" y="120"/>
                    <a:pt x="11" y="154"/>
                    <a:pt x="23" y="176"/>
                  </a:cubicBezTo>
                  <a:lnTo>
                    <a:pt x="45" y="199"/>
                  </a:lnTo>
                  <a:lnTo>
                    <a:pt x="56" y="209"/>
                  </a:lnTo>
                  <a:cubicBezTo>
                    <a:pt x="68" y="221"/>
                    <a:pt x="78" y="232"/>
                    <a:pt x="101" y="232"/>
                  </a:cubicBezTo>
                  <a:lnTo>
                    <a:pt x="145" y="232"/>
                  </a:lnTo>
                  <a:cubicBezTo>
                    <a:pt x="157" y="232"/>
                    <a:pt x="179" y="232"/>
                    <a:pt x="190" y="221"/>
                  </a:cubicBezTo>
                  <a:cubicBezTo>
                    <a:pt x="246" y="187"/>
                    <a:pt x="257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6" name="Google Shape;6186;p11"/>
            <p:cNvSpPr/>
            <p:nvPr/>
          </p:nvSpPr>
          <p:spPr>
            <a:xfrm>
              <a:off x="2185325" y="104710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57" y="0"/>
                  </a:moveTo>
                  <a:cubicBezTo>
                    <a:pt x="135" y="0"/>
                    <a:pt x="101" y="0"/>
                    <a:pt x="68" y="23"/>
                  </a:cubicBezTo>
                  <a:cubicBezTo>
                    <a:pt x="11" y="57"/>
                    <a:pt x="1" y="124"/>
                    <a:pt x="34" y="179"/>
                  </a:cubicBezTo>
                  <a:cubicBezTo>
                    <a:pt x="45" y="201"/>
                    <a:pt x="56" y="213"/>
                    <a:pt x="78" y="224"/>
                  </a:cubicBezTo>
                  <a:cubicBezTo>
                    <a:pt x="101" y="235"/>
                    <a:pt x="123" y="235"/>
                    <a:pt x="145" y="235"/>
                  </a:cubicBezTo>
                  <a:cubicBezTo>
                    <a:pt x="157" y="235"/>
                    <a:pt x="168" y="235"/>
                    <a:pt x="168" y="224"/>
                  </a:cubicBezTo>
                  <a:lnTo>
                    <a:pt x="190" y="224"/>
                  </a:lnTo>
                  <a:lnTo>
                    <a:pt x="224" y="191"/>
                  </a:lnTo>
                  <a:cubicBezTo>
                    <a:pt x="235" y="179"/>
                    <a:pt x="246" y="157"/>
                    <a:pt x="246" y="146"/>
                  </a:cubicBezTo>
                  <a:cubicBezTo>
                    <a:pt x="257" y="112"/>
                    <a:pt x="246" y="90"/>
                    <a:pt x="235" y="57"/>
                  </a:cubicBezTo>
                  <a:cubicBezTo>
                    <a:pt x="212" y="34"/>
                    <a:pt x="190" y="12"/>
                    <a:pt x="1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7" name="Google Shape;6187;p11"/>
            <p:cNvSpPr/>
            <p:nvPr/>
          </p:nvSpPr>
          <p:spPr>
            <a:xfrm>
              <a:off x="2172175" y="1055100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44" y="0"/>
                  </a:moveTo>
                  <a:cubicBezTo>
                    <a:pt x="135" y="0"/>
                    <a:pt x="124" y="2"/>
                    <a:pt x="113" y="5"/>
                  </a:cubicBezTo>
                  <a:cubicBezTo>
                    <a:pt x="102" y="5"/>
                    <a:pt x="80" y="5"/>
                    <a:pt x="68" y="15"/>
                  </a:cubicBezTo>
                  <a:cubicBezTo>
                    <a:pt x="13" y="49"/>
                    <a:pt x="1" y="127"/>
                    <a:pt x="35" y="183"/>
                  </a:cubicBezTo>
                  <a:cubicBezTo>
                    <a:pt x="46" y="206"/>
                    <a:pt x="57" y="217"/>
                    <a:pt x="80" y="228"/>
                  </a:cubicBezTo>
                  <a:cubicBezTo>
                    <a:pt x="93" y="233"/>
                    <a:pt x="109" y="235"/>
                    <a:pt x="124" y="235"/>
                  </a:cubicBezTo>
                  <a:cubicBezTo>
                    <a:pt x="147" y="235"/>
                    <a:pt x="171" y="230"/>
                    <a:pt x="191" y="217"/>
                  </a:cubicBezTo>
                  <a:cubicBezTo>
                    <a:pt x="214" y="206"/>
                    <a:pt x="224" y="183"/>
                    <a:pt x="236" y="172"/>
                  </a:cubicBezTo>
                  <a:cubicBezTo>
                    <a:pt x="258" y="139"/>
                    <a:pt x="258" y="94"/>
                    <a:pt x="236" y="60"/>
                  </a:cubicBezTo>
                  <a:lnTo>
                    <a:pt x="214" y="38"/>
                  </a:lnTo>
                  <a:cubicBezTo>
                    <a:pt x="197" y="13"/>
                    <a:pt x="174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8" name="Google Shape;6188;p11"/>
            <p:cNvSpPr/>
            <p:nvPr/>
          </p:nvSpPr>
          <p:spPr>
            <a:xfrm>
              <a:off x="2159325" y="1063025"/>
              <a:ext cx="6475" cy="5875"/>
            </a:xfrm>
            <a:custGeom>
              <a:rect b="b" l="l" r="r" t="t"/>
              <a:pathLst>
                <a:path extrusionOk="0" h="235" w="259">
                  <a:moveTo>
                    <a:pt x="124" y="1"/>
                  </a:moveTo>
                  <a:cubicBezTo>
                    <a:pt x="102" y="1"/>
                    <a:pt x="80" y="11"/>
                    <a:pt x="57" y="23"/>
                  </a:cubicBezTo>
                  <a:cubicBezTo>
                    <a:pt x="35" y="34"/>
                    <a:pt x="13" y="68"/>
                    <a:pt x="13" y="90"/>
                  </a:cubicBezTo>
                  <a:cubicBezTo>
                    <a:pt x="1" y="123"/>
                    <a:pt x="1" y="157"/>
                    <a:pt x="23" y="179"/>
                  </a:cubicBezTo>
                  <a:cubicBezTo>
                    <a:pt x="35" y="202"/>
                    <a:pt x="46" y="212"/>
                    <a:pt x="68" y="224"/>
                  </a:cubicBezTo>
                  <a:cubicBezTo>
                    <a:pt x="90" y="235"/>
                    <a:pt x="102" y="235"/>
                    <a:pt x="113" y="235"/>
                  </a:cubicBezTo>
                  <a:cubicBezTo>
                    <a:pt x="135" y="235"/>
                    <a:pt x="157" y="235"/>
                    <a:pt x="180" y="224"/>
                  </a:cubicBezTo>
                  <a:cubicBezTo>
                    <a:pt x="236" y="190"/>
                    <a:pt x="258" y="112"/>
                    <a:pt x="224" y="56"/>
                  </a:cubicBezTo>
                  <a:cubicBezTo>
                    <a:pt x="202" y="34"/>
                    <a:pt x="180" y="11"/>
                    <a:pt x="147" y="11"/>
                  </a:cubicBezTo>
                  <a:cubicBezTo>
                    <a:pt x="147" y="1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9" name="Google Shape;6189;p11"/>
            <p:cNvSpPr/>
            <p:nvPr/>
          </p:nvSpPr>
          <p:spPr>
            <a:xfrm>
              <a:off x="2146225" y="1071000"/>
              <a:ext cx="6425" cy="6025"/>
            </a:xfrm>
            <a:custGeom>
              <a:rect b="b" l="l" r="r" t="t"/>
              <a:pathLst>
                <a:path extrusionOk="0" h="241" w="257">
                  <a:moveTo>
                    <a:pt x="115" y="1"/>
                  </a:moveTo>
                  <a:cubicBezTo>
                    <a:pt x="94" y="1"/>
                    <a:pt x="74" y="6"/>
                    <a:pt x="56" y="17"/>
                  </a:cubicBezTo>
                  <a:cubicBezTo>
                    <a:pt x="56" y="27"/>
                    <a:pt x="45" y="27"/>
                    <a:pt x="33" y="39"/>
                  </a:cubicBezTo>
                  <a:cubicBezTo>
                    <a:pt x="33" y="50"/>
                    <a:pt x="23" y="50"/>
                    <a:pt x="23" y="61"/>
                  </a:cubicBezTo>
                  <a:cubicBezTo>
                    <a:pt x="23" y="61"/>
                    <a:pt x="11" y="61"/>
                    <a:pt x="11" y="72"/>
                  </a:cubicBezTo>
                  <a:lnTo>
                    <a:pt x="11" y="84"/>
                  </a:lnTo>
                  <a:lnTo>
                    <a:pt x="0" y="95"/>
                  </a:lnTo>
                  <a:lnTo>
                    <a:pt x="0" y="106"/>
                  </a:lnTo>
                  <a:lnTo>
                    <a:pt x="0" y="129"/>
                  </a:lnTo>
                  <a:lnTo>
                    <a:pt x="0" y="139"/>
                  </a:lnTo>
                  <a:cubicBezTo>
                    <a:pt x="0" y="151"/>
                    <a:pt x="11" y="173"/>
                    <a:pt x="23" y="184"/>
                  </a:cubicBezTo>
                  <a:cubicBezTo>
                    <a:pt x="23" y="196"/>
                    <a:pt x="33" y="196"/>
                    <a:pt x="33" y="206"/>
                  </a:cubicBezTo>
                  <a:cubicBezTo>
                    <a:pt x="33" y="206"/>
                    <a:pt x="45" y="206"/>
                    <a:pt x="56" y="218"/>
                  </a:cubicBezTo>
                  <a:lnTo>
                    <a:pt x="67" y="229"/>
                  </a:lnTo>
                  <a:cubicBezTo>
                    <a:pt x="78" y="240"/>
                    <a:pt x="100" y="240"/>
                    <a:pt x="112" y="240"/>
                  </a:cubicBezTo>
                  <a:lnTo>
                    <a:pt x="145" y="240"/>
                  </a:lnTo>
                  <a:lnTo>
                    <a:pt x="157" y="229"/>
                  </a:lnTo>
                  <a:lnTo>
                    <a:pt x="179" y="229"/>
                  </a:lnTo>
                  <a:lnTo>
                    <a:pt x="179" y="218"/>
                  </a:lnTo>
                  <a:cubicBezTo>
                    <a:pt x="234" y="184"/>
                    <a:pt x="257" y="117"/>
                    <a:pt x="224" y="61"/>
                  </a:cubicBezTo>
                  <a:cubicBezTo>
                    <a:pt x="201" y="23"/>
                    <a:pt x="157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0" name="Google Shape;6190;p11"/>
            <p:cNvSpPr/>
            <p:nvPr/>
          </p:nvSpPr>
          <p:spPr>
            <a:xfrm>
              <a:off x="2195375" y="10637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0" y="0"/>
                  </a:moveTo>
                  <a:cubicBezTo>
                    <a:pt x="111" y="0"/>
                    <a:pt x="93" y="5"/>
                    <a:pt x="79" y="16"/>
                  </a:cubicBezTo>
                  <a:cubicBezTo>
                    <a:pt x="23" y="49"/>
                    <a:pt x="1" y="128"/>
                    <a:pt x="34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70" y="230"/>
                    <a:pt x="190" y="217"/>
                  </a:cubicBezTo>
                  <a:cubicBezTo>
                    <a:pt x="247" y="183"/>
                    <a:pt x="269" y="116"/>
                    <a:pt x="235" y="61"/>
                  </a:cubicBezTo>
                  <a:cubicBezTo>
                    <a:pt x="213" y="23"/>
                    <a:pt x="169" y="0"/>
                    <a:pt x="1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1" name="Google Shape;6191;p11"/>
            <p:cNvSpPr/>
            <p:nvPr/>
          </p:nvSpPr>
          <p:spPr>
            <a:xfrm>
              <a:off x="2182250" y="1071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9" y="0"/>
                  </a:moveTo>
                  <a:cubicBezTo>
                    <a:pt x="117" y="0"/>
                    <a:pt x="96" y="6"/>
                    <a:pt x="79" y="19"/>
                  </a:cubicBezTo>
                  <a:cubicBezTo>
                    <a:pt x="23" y="53"/>
                    <a:pt x="0" y="120"/>
                    <a:pt x="34" y="175"/>
                  </a:cubicBezTo>
                  <a:cubicBezTo>
                    <a:pt x="57" y="213"/>
                    <a:pt x="95" y="236"/>
                    <a:pt x="134" y="236"/>
                  </a:cubicBezTo>
                  <a:cubicBezTo>
                    <a:pt x="153" y="236"/>
                    <a:pt x="172" y="231"/>
                    <a:pt x="191" y="220"/>
                  </a:cubicBezTo>
                  <a:cubicBezTo>
                    <a:pt x="246" y="187"/>
                    <a:pt x="268" y="108"/>
                    <a:pt x="235" y="53"/>
                  </a:cubicBezTo>
                  <a:cubicBezTo>
                    <a:pt x="214" y="18"/>
                    <a:pt x="176" y="0"/>
                    <a:pt x="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2" name="Google Shape;6192;p11"/>
            <p:cNvSpPr/>
            <p:nvPr/>
          </p:nvSpPr>
          <p:spPr>
            <a:xfrm>
              <a:off x="2169125" y="10796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9" y="0"/>
                  </a:moveTo>
                  <a:cubicBezTo>
                    <a:pt x="110" y="0"/>
                    <a:pt x="92" y="5"/>
                    <a:pt x="78" y="16"/>
                  </a:cubicBezTo>
                  <a:cubicBezTo>
                    <a:pt x="23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8" y="0"/>
                    <a:pt x="1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3" name="Google Shape;6193;p11"/>
            <p:cNvSpPr/>
            <p:nvPr/>
          </p:nvSpPr>
          <p:spPr>
            <a:xfrm>
              <a:off x="2156275" y="108777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18" y="0"/>
                  </a:moveTo>
                  <a:cubicBezTo>
                    <a:pt x="100" y="0"/>
                    <a:pt x="82" y="5"/>
                    <a:pt x="67" y="16"/>
                  </a:cubicBezTo>
                  <a:lnTo>
                    <a:pt x="56" y="16"/>
                  </a:lnTo>
                  <a:cubicBezTo>
                    <a:pt x="56" y="27"/>
                    <a:pt x="45" y="27"/>
                    <a:pt x="34" y="39"/>
                  </a:cubicBezTo>
                  <a:lnTo>
                    <a:pt x="34" y="49"/>
                  </a:lnTo>
                  <a:cubicBezTo>
                    <a:pt x="23" y="49"/>
                    <a:pt x="23" y="49"/>
                    <a:pt x="23" y="61"/>
                  </a:cubicBezTo>
                  <a:lnTo>
                    <a:pt x="11" y="72"/>
                  </a:lnTo>
                  <a:lnTo>
                    <a:pt x="11" y="94"/>
                  </a:lnTo>
                  <a:cubicBezTo>
                    <a:pt x="0" y="116"/>
                    <a:pt x="0" y="150"/>
                    <a:pt x="23" y="183"/>
                  </a:cubicBezTo>
                  <a:cubicBezTo>
                    <a:pt x="45" y="217"/>
                    <a:pt x="78" y="228"/>
                    <a:pt x="112" y="240"/>
                  </a:cubicBezTo>
                  <a:cubicBezTo>
                    <a:pt x="123" y="240"/>
                    <a:pt x="123" y="228"/>
                    <a:pt x="123" y="228"/>
                  </a:cubicBezTo>
                  <a:lnTo>
                    <a:pt x="157" y="228"/>
                  </a:lnTo>
                  <a:cubicBezTo>
                    <a:pt x="168" y="228"/>
                    <a:pt x="168" y="228"/>
                    <a:pt x="179" y="217"/>
                  </a:cubicBezTo>
                  <a:cubicBezTo>
                    <a:pt x="235" y="183"/>
                    <a:pt x="257" y="116"/>
                    <a:pt x="224" y="61"/>
                  </a:cubicBezTo>
                  <a:cubicBezTo>
                    <a:pt x="201" y="23"/>
                    <a:pt x="15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4" name="Google Shape;6194;p11"/>
            <p:cNvSpPr/>
            <p:nvPr/>
          </p:nvSpPr>
          <p:spPr>
            <a:xfrm>
              <a:off x="2207375" y="108350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7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5" y="211"/>
                    <a:pt x="89" y="228"/>
                    <a:pt x="126" y="228"/>
                  </a:cubicBezTo>
                  <a:cubicBezTo>
                    <a:pt x="147" y="228"/>
                    <a:pt x="170" y="222"/>
                    <a:pt x="191" y="210"/>
                  </a:cubicBezTo>
                  <a:cubicBezTo>
                    <a:pt x="247" y="176"/>
                    <a:pt x="269" y="109"/>
                    <a:pt x="236" y="53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5" name="Google Shape;6195;p11"/>
            <p:cNvSpPr/>
            <p:nvPr/>
          </p:nvSpPr>
          <p:spPr>
            <a:xfrm>
              <a:off x="2194275" y="10914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5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4" y="219"/>
                    <a:pt x="88" y="236"/>
                    <a:pt x="125" y="236"/>
                  </a:cubicBezTo>
                  <a:cubicBezTo>
                    <a:pt x="146" y="236"/>
                    <a:pt x="169" y="230"/>
                    <a:pt x="190" y="217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68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6" name="Google Shape;6196;p11"/>
            <p:cNvSpPr/>
            <p:nvPr/>
          </p:nvSpPr>
          <p:spPr>
            <a:xfrm>
              <a:off x="2181125" y="10994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0"/>
                  </a:moveTo>
                  <a:cubicBezTo>
                    <a:pt x="113" y="0"/>
                    <a:pt x="89" y="7"/>
                    <a:pt x="68" y="19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7" name="Google Shape;6197;p11"/>
            <p:cNvSpPr/>
            <p:nvPr/>
          </p:nvSpPr>
          <p:spPr>
            <a:xfrm>
              <a:off x="2168275" y="11073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15" y="0"/>
                  </a:moveTo>
                  <a:cubicBezTo>
                    <a:pt x="95" y="0"/>
                    <a:pt x="75" y="5"/>
                    <a:pt x="57" y="16"/>
                  </a:cubicBezTo>
                  <a:cubicBezTo>
                    <a:pt x="57" y="27"/>
                    <a:pt x="45" y="27"/>
                    <a:pt x="45" y="39"/>
                  </a:cubicBezTo>
                  <a:cubicBezTo>
                    <a:pt x="34" y="39"/>
                    <a:pt x="34" y="39"/>
                    <a:pt x="23" y="49"/>
                  </a:cubicBezTo>
                  <a:cubicBezTo>
                    <a:pt x="23" y="61"/>
                    <a:pt x="23" y="61"/>
                    <a:pt x="12" y="72"/>
                  </a:cubicBezTo>
                  <a:cubicBezTo>
                    <a:pt x="0" y="94"/>
                    <a:pt x="0" y="116"/>
                    <a:pt x="0" y="139"/>
                  </a:cubicBezTo>
                  <a:cubicBezTo>
                    <a:pt x="0" y="150"/>
                    <a:pt x="12" y="150"/>
                    <a:pt x="12" y="161"/>
                  </a:cubicBezTo>
                  <a:cubicBezTo>
                    <a:pt x="12" y="173"/>
                    <a:pt x="12" y="173"/>
                    <a:pt x="23" y="184"/>
                  </a:cubicBezTo>
                  <a:cubicBezTo>
                    <a:pt x="44" y="219"/>
                    <a:pt x="78" y="236"/>
                    <a:pt x="114" y="236"/>
                  </a:cubicBezTo>
                  <a:cubicBezTo>
                    <a:pt x="136" y="236"/>
                    <a:pt x="158" y="230"/>
                    <a:pt x="179" y="217"/>
                  </a:cubicBezTo>
                  <a:cubicBezTo>
                    <a:pt x="236" y="184"/>
                    <a:pt x="258" y="116"/>
                    <a:pt x="224" y="61"/>
                  </a:cubicBezTo>
                  <a:cubicBezTo>
                    <a:pt x="202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8" name="Google Shape;6198;p11"/>
            <p:cNvSpPr/>
            <p:nvPr/>
          </p:nvSpPr>
          <p:spPr>
            <a:xfrm>
              <a:off x="2217175" y="1099700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6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35" y="187"/>
                    <a:pt x="257" y="143"/>
                    <a:pt x="257" y="98"/>
                  </a:cubicBezTo>
                  <a:cubicBezTo>
                    <a:pt x="246" y="86"/>
                    <a:pt x="246" y="64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9" name="Google Shape;6199;p11"/>
            <p:cNvSpPr/>
            <p:nvPr/>
          </p:nvSpPr>
          <p:spPr>
            <a:xfrm>
              <a:off x="2204600" y="1107600"/>
              <a:ext cx="6150" cy="5975"/>
            </a:xfrm>
            <a:custGeom>
              <a:rect b="b" l="l" r="r" t="t"/>
              <a:pathLst>
                <a:path extrusionOk="0" h="239" w="246">
                  <a:moveTo>
                    <a:pt x="111" y="1"/>
                  </a:moveTo>
                  <a:cubicBezTo>
                    <a:pt x="93" y="1"/>
                    <a:pt x="74" y="6"/>
                    <a:pt x="56" y="16"/>
                  </a:cubicBezTo>
                  <a:lnTo>
                    <a:pt x="34" y="38"/>
                  </a:lnTo>
                  <a:cubicBezTo>
                    <a:pt x="12" y="61"/>
                    <a:pt x="0" y="83"/>
                    <a:pt x="0" y="117"/>
                  </a:cubicBezTo>
                  <a:cubicBezTo>
                    <a:pt x="0" y="139"/>
                    <a:pt x="0" y="162"/>
                    <a:pt x="12" y="184"/>
                  </a:cubicBezTo>
                  <a:lnTo>
                    <a:pt x="45" y="217"/>
                  </a:lnTo>
                  <a:cubicBezTo>
                    <a:pt x="63" y="230"/>
                    <a:pt x="89" y="239"/>
                    <a:pt x="115" y="239"/>
                  </a:cubicBezTo>
                  <a:cubicBezTo>
                    <a:pt x="136" y="239"/>
                    <a:pt x="159" y="233"/>
                    <a:pt x="179" y="217"/>
                  </a:cubicBezTo>
                  <a:cubicBezTo>
                    <a:pt x="235" y="184"/>
                    <a:pt x="246" y="117"/>
                    <a:pt x="213" y="61"/>
                  </a:cubicBezTo>
                  <a:cubicBezTo>
                    <a:pt x="190" y="23"/>
                    <a:pt x="151" y="1"/>
                    <a:pt x="1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0" name="Google Shape;6200;p11"/>
            <p:cNvSpPr/>
            <p:nvPr/>
          </p:nvSpPr>
          <p:spPr>
            <a:xfrm>
              <a:off x="2190900" y="11156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44" y="0"/>
                  </a:moveTo>
                  <a:cubicBezTo>
                    <a:pt x="123" y="0"/>
                    <a:pt x="100" y="7"/>
                    <a:pt x="79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1"/>
                  </a:cubicBezTo>
                  <a:cubicBezTo>
                    <a:pt x="224" y="198"/>
                    <a:pt x="247" y="176"/>
                    <a:pt x="247" y="142"/>
                  </a:cubicBezTo>
                  <a:cubicBezTo>
                    <a:pt x="258" y="142"/>
                    <a:pt x="258" y="131"/>
                    <a:pt x="258" y="120"/>
                  </a:cubicBezTo>
                  <a:cubicBezTo>
                    <a:pt x="258" y="97"/>
                    <a:pt x="247" y="75"/>
                    <a:pt x="235" y="53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1" name="Google Shape;6201;p11"/>
            <p:cNvSpPr/>
            <p:nvPr/>
          </p:nvSpPr>
          <p:spPr>
            <a:xfrm>
              <a:off x="2178050" y="1123725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1"/>
                  </a:moveTo>
                  <a:cubicBezTo>
                    <a:pt x="111" y="1"/>
                    <a:pt x="89" y="7"/>
                    <a:pt x="68" y="19"/>
                  </a:cubicBezTo>
                  <a:cubicBezTo>
                    <a:pt x="56" y="19"/>
                    <a:pt x="46" y="31"/>
                    <a:pt x="34" y="42"/>
                  </a:cubicBezTo>
                  <a:cubicBezTo>
                    <a:pt x="23" y="53"/>
                    <a:pt x="23" y="53"/>
                    <a:pt x="23" y="64"/>
                  </a:cubicBezTo>
                  <a:cubicBezTo>
                    <a:pt x="1" y="98"/>
                    <a:pt x="1" y="120"/>
                    <a:pt x="12" y="153"/>
                  </a:cubicBezTo>
                  <a:cubicBezTo>
                    <a:pt x="12" y="165"/>
                    <a:pt x="23" y="165"/>
                    <a:pt x="23" y="176"/>
                  </a:cubicBezTo>
                  <a:cubicBezTo>
                    <a:pt x="34" y="198"/>
                    <a:pt x="56" y="220"/>
                    <a:pt x="90" y="220"/>
                  </a:cubicBezTo>
                  <a:cubicBezTo>
                    <a:pt x="101" y="232"/>
                    <a:pt x="113" y="232"/>
                    <a:pt x="123" y="232"/>
                  </a:cubicBezTo>
                  <a:lnTo>
                    <a:pt x="146" y="232"/>
                  </a:lnTo>
                  <a:cubicBezTo>
                    <a:pt x="146" y="232"/>
                    <a:pt x="157" y="232"/>
                    <a:pt x="168" y="220"/>
                  </a:cubicBezTo>
                  <a:lnTo>
                    <a:pt x="191" y="220"/>
                  </a:lnTo>
                  <a:lnTo>
                    <a:pt x="191" y="210"/>
                  </a:lnTo>
                  <a:cubicBezTo>
                    <a:pt x="247" y="176"/>
                    <a:pt x="258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2" name="Google Shape;6202;p11"/>
            <p:cNvSpPr/>
            <p:nvPr/>
          </p:nvSpPr>
          <p:spPr>
            <a:xfrm>
              <a:off x="2227225" y="1116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1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2"/>
                  </a:cubicBezTo>
                  <a:cubicBezTo>
                    <a:pt x="212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3" name="Google Shape;6203;p11"/>
            <p:cNvSpPr/>
            <p:nvPr/>
          </p:nvSpPr>
          <p:spPr>
            <a:xfrm>
              <a:off x="2214075" y="1124350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37" y="1"/>
                  </a:moveTo>
                  <a:cubicBezTo>
                    <a:pt x="118" y="1"/>
                    <a:pt x="98" y="6"/>
                    <a:pt x="80" y="17"/>
                  </a:cubicBezTo>
                  <a:cubicBezTo>
                    <a:pt x="23" y="50"/>
                    <a:pt x="1" y="118"/>
                    <a:pt x="35" y="173"/>
                  </a:cubicBezTo>
                  <a:cubicBezTo>
                    <a:pt x="57" y="211"/>
                    <a:pt x="101" y="234"/>
                    <a:pt x="144" y="234"/>
                  </a:cubicBezTo>
                  <a:cubicBezTo>
                    <a:pt x="164" y="234"/>
                    <a:pt x="184" y="229"/>
                    <a:pt x="202" y="218"/>
                  </a:cubicBezTo>
                  <a:cubicBezTo>
                    <a:pt x="258" y="185"/>
                    <a:pt x="269" y="106"/>
                    <a:pt x="236" y="50"/>
                  </a:cubicBezTo>
                  <a:cubicBezTo>
                    <a:pt x="213" y="21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4" name="Google Shape;6204;p11"/>
            <p:cNvSpPr/>
            <p:nvPr/>
          </p:nvSpPr>
          <p:spPr>
            <a:xfrm>
              <a:off x="2200975" y="11323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44" y="1"/>
                  </a:moveTo>
                  <a:cubicBezTo>
                    <a:pt x="122" y="1"/>
                    <a:pt x="99" y="7"/>
                    <a:pt x="78" y="20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5" y="211"/>
                    <a:pt x="94" y="233"/>
                    <a:pt x="134" y="233"/>
                  </a:cubicBezTo>
                  <a:cubicBezTo>
                    <a:pt x="157" y="233"/>
                    <a:pt x="181" y="226"/>
                    <a:pt x="201" y="210"/>
                  </a:cubicBezTo>
                  <a:cubicBezTo>
                    <a:pt x="257" y="176"/>
                    <a:pt x="268" y="109"/>
                    <a:pt x="234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5" name="Google Shape;6205;p11"/>
            <p:cNvSpPr/>
            <p:nvPr/>
          </p:nvSpPr>
          <p:spPr>
            <a:xfrm>
              <a:off x="2188375" y="1140275"/>
              <a:ext cx="6175" cy="6025"/>
            </a:xfrm>
            <a:custGeom>
              <a:rect b="b" l="l" r="r" t="t"/>
              <a:pathLst>
                <a:path extrusionOk="0" h="241" w="247">
                  <a:moveTo>
                    <a:pt x="113" y="1"/>
                  </a:moveTo>
                  <a:cubicBezTo>
                    <a:pt x="94" y="1"/>
                    <a:pt x="75" y="6"/>
                    <a:pt x="57" y="17"/>
                  </a:cubicBezTo>
                  <a:lnTo>
                    <a:pt x="46" y="28"/>
                  </a:lnTo>
                  <a:lnTo>
                    <a:pt x="35" y="39"/>
                  </a:lnTo>
                  <a:cubicBezTo>
                    <a:pt x="35" y="39"/>
                    <a:pt x="23" y="39"/>
                    <a:pt x="23" y="50"/>
                  </a:cubicBezTo>
                  <a:cubicBezTo>
                    <a:pt x="13" y="62"/>
                    <a:pt x="13" y="62"/>
                    <a:pt x="13" y="72"/>
                  </a:cubicBezTo>
                  <a:cubicBezTo>
                    <a:pt x="1" y="84"/>
                    <a:pt x="1" y="95"/>
                    <a:pt x="1" y="117"/>
                  </a:cubicBezTo>
                  <a:lnTo>
                    <a:pt x="1" y="139"/>
                  </a:lnTo>
                  <a:cubicBezTo>
                    <a:pt x="1" y="139"/>
                    <a:pt x="1" y="151"/>
                    <a:pt x="13" y="162"/>
                  </a:cubicBezTo>
                  <a:lnTo>
                    <a:pt x="13" y="184"/>
                  </a:lnTo>
                  <a:lnTo>
                    <a:pt x="23" y="184"/>
                  </a:lnTo>
                  <a:cubicBezTo>
                    <a:pt x="35" y="196"/>
                    <a:pt x="35" y="206"/>
                    <a:pt x="46" y="206"/>
                  </a:cubicBezTo>
                  <a:lnTo>
                    <a:pt x="57" y="218"/>
                  </a:lnTo>
                  <a:cubicBezTo>
                    <a:pt x="68" y="218"/>
                    <a:pt x="68" y="229"/>
                    <a:pt x="80" y="229"/>
                  </a:cubicBezTo>
                  <a:lnTo>
                    <a:pt x="90" y="229"/>
                  </a:lnTo>
                  <a:cubicBezTo>
                    <a:pt x="90" y="229"/>
                    <a:pt x="102" y="229"/>
                    <a:pt x="102" y="240"/>
                  </a:cubicBezTo>
                  <a:lnTo>
                    <a:pt x="135" y="240"/>
                  </a:lnTo>
                  <a:cubicBezTo>
                    <a:pt x="135" y="229"/>
                    <a:pt x="147" y="229"/>
                    <a:pt x="147" y="229"/>
                  </a:cubicBezTo>
                  <a:lnTo>
                    <a:pt x="157" y="229"/>
                  </a:lnTo>
                  <a:cubicBezTo>
                    <a:pt x="169" y="229"/>
                    <a:pt x="169" y="229"/>
                    <a:pt x="180" y="218"/>
                  </a:cubicBezTo>
                  <a:cubicBezTo>
                    <a:pt x="236" y="184"/>
                    <a:pt x="247" y="117"/>
                    <a:pt x="214" y="62"/>
                  </a:cubicBezTo>
                  <a:cubicBezTo>
                    <a:pt x="191" y="23"/>
                    <a:pt x="152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6" name="Google Shape;6206;p11"/>
            <p:cNvSpPr/>
            <p:nvPr/>
          </p:nvSpPr>
          <p:spPr>
            <a:xfrm>
              <a:off x="2097325" y="813000"/>
              <a:ext cx="6175" cy="5850"/>
            </a:xfrm>
            <a:custGeom>
              <a:rect b="b" l="l" r="r" t="t"/>
              <a:pathLst>
                <a:path extrusionOk="0" h="234" w="247">
                  <a:moveTo>
                    <a:pt x="124" y="1"/>
                  </a:moveTo>
                  <a:cubicBezTo>
                    <a:pt x="101" y="1"/>
                    <a:pt x="67" y="1"/>
                    <a:pt x="57" y="12"/>
                  </a:cubicBezTo>
                  <a:cubicBezTo>
                    <a:pt x="23" y="35"/>
                    <a:pt x="0" y="68"/>
                    <a:pt x="0" y="112"/>
                  </a:cubicBezTo>
                  <a:lnTo>
                    <a:pt x="0" y="157"/>
                  </a:lnTo>
                  <a:cubicBezTo>
                    <a:pt x="0" y="169"/>
                    <a:pt x="12" y="169"/>
                    <a:pt x="12" y="179"/>
                  </a:cubicBezTo>
                  <a:cubicBezTo>
                    <a:pt x="12" y="179"/>
                    <a:pt x="23" y="191"/>
                    <a:pt x="23" y="202"/>
                  </a:cubicBezTo>
                  <a:cubicBezTo>
                    <a:pt x="49" y="221"/>
                    <a:pt x="79" y="233"/>
                    <a:pt x="110" y="233"/>
                  </a:cubicBezTo>
                  <a:cubicBezTo>
                    <a:pt x="133" y="233"/>
                    <a:pt x="156" y="227"/>
                    <a:pt x="179" y="213"/>
                  </a:cubicBezTo>
                  <a:cubicBezTo>
                    <a:pt x="224" y="179"/>
                    <a:pt x="246" y="112"/>
                    <a:pt x="213" y="57"/>
                  </a:cubicBezTo>
                  <a:cubicBezTo>
                    <a:pt x="191" y="23"/>
                    <a:pt x="157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7" name="Google Shape;6207;p11"/>
            <p:cNvSpPr/>
            <p:nvPr/>
          </p:nvSpPr>
          <p:spPr>
            <a:xfrm>
              <a:off x="2077200" y="780900"/>
              <a:ext cx="3950" cy="2150"/>
            </a:xfrm>
            <a:custGeom>
              <a:rect b="b" l="l" r="r" t="t"/>
              <a:pathLst>
                <a:path extrusionOk="0" h="86" w="158">
                  <a:moveTo>
                    <a:pt x="157" y="0"/>
                  </a:moveTo>
                  <a:lnTo>
                    <a:pt x="157" y="0"/>
                  </a:lnTo>
                  <a:cubicBezTo>
                    <a:pt x="102" y="22"/>
                    <a:pt x="57" y="45"/>
                    <a:pt x="1" y="78"/>
                  </a:cubicBezTo>
                  <a:cubicBezTo>
                    <a:pt x="15" y="83"/>
                    <a:pt x="29" y="86"/>
                    <a:pt x="43" y="86"/>
                  </a:cubicBezTo>
                  <a:cubicBezTo>
                    <a:pt x="63" y="86"/>
                    <a:pt x="82" y="80"/>
                    <a:pt x="102" y="67"/>
                  </a:cubicBezTo>
                  <a:cubicBezTo>
                    <a:pt x="124" y="55"/>
                    <a:pt x="147" y="33"/>
                    <a:pt x="1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8" name="Google Shape;6208;p11"/>
            <p:cNvSpPr/>
            <p:nvPr/>
          </p:nvSpPr>
          <p:spPr>
            <a:xfrm>
              <a:off x="2062975" y="787300"/>
              <a:ext cx="5325" cy="3600"/>
            </a:xfrm>
            <a:custGeom>
              <a:rect b="b" l="l" r="r" t="t"/>
              <a:pathLst>
                <a:path extrusionOk="0" h="144" w="213">
                  <a:moveTo>
                    <a:pt x="202" y="1"/>
                  </a:moveTo>
                  <a:lnTo>
                    <a:pt x="202" y="1"/>
                  </a:lnTo>
                  <a:cubicBezTo>
                    <a:pt x="134" y="35"/>
                    <a:pt x="67" y="68"/>
                    <a:pt x="0" y="112"/>
                  </a:cubicBezTo>
                  <a:cubicBezTo>
                    <a:pt x="20" y="132"/>
                    <a:pt x="50" y="144"/>
                    <a:pt x="81" y="144"/>
                  </a:cubicBezTo>
                  <a:cubicBezTo>
                    <a:pt x="104" y="144"/>
                    <a:pt x="127" y="138"/>
                    <a:pt x="145" y="124"/>
                  </a:cubicBezTo>
                  <a:cubicBezTo>
                    <a:pt x="190" y="102"/>
                    <a:pt x="212" y="45"/>
                    <a:pt x="2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9" name="Google Shape;6209;p11"/>
            <p:cNvSpPr/>
            <p:nvPr/>
          </p:nvSpPr>
          <p:spPr>
            <a:xfrm>
              <a:off x="2113250" y="780750"/>
              <a:ext cx="6725" cy="5875"/>
            </a:xfrm>
            <a:custGeom>
              <a:rect b="b" l="l" r="r" t="t"/>
              <a:pathLst>
                <a:path extrusionOk="0" h="235" w="269">
                  <a:moveTo>
                    <a:pt x="128" y="1"/>
                  </a:moveTo>
                  <a:cubicBezTo>
                    <a:pt x="107" y="1"/>
                    <a:pt x="86" y="6"/>
                    <a:pt x="68" y="17"/>
                  </a:cubicBezTo>
                  <a:cubicBezTo>
                    <a:pt x="11" y="51"/>
                    <a:pt x="1" y="118"/>
                    <a:pt x="34" y="173"/>
                  </a:cubicBezTo>
                  <a:cubicBezTo>
                    <a:pt x="56" y="218"/>
                    <a:pt x="90" y="230"/>
                    <a:pt x="123" y="230"/>
                  </a:cubicBezTo>
                  <a:cubicBezTo>
                    <a:pt x="131" y="233"/>
                    <a:pt x="137" y="234"/>
                    <a:pt x="142" y="234"/>
                  </a:cubicBezTo>
                  <a:cubicBezTo>
                    <a:pt x="153" y="234"/>
                    <a:pt x="161" y="230"/>
                    <a:pt x="168" y="230"/>
                  </a:cubicBezTo>
                  <a:cubicBezTo>
                    <a:pt x="179" y="230"/>
                    <a:pt x="179" y="218"/>
                    <a:pt x="190" y="218"/>
                  </a:cubicBezTo>
                  <a:cubicBezTo>
                    <a:pt x="247" y="185"/>
                    <a:pt x="269" y="106"/>
                    <a:pt x="235" y="51"/>
                  </a:cubicBezTo>
                  <a:cubicBezTo>
                    <a:pt x="213" y="21"/>
                    <a:pt x="170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0" name="Google Shape;6210;p11"/>
            <p:cNvSpPr/>
            <p:nvPr/>
          </p:nvSpPr>
          <p:spPr>
            <a:xfrm>
              <a:off x="2100125" y="7888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2" y="0"/>
                    <a:pt x="88" y="7"/>
                    <a:pt x="67" y="19"/>
                  </a:cubicBezTo>
                  <a:cubicBezTo>
                    <a:pt x="12" y="52"/>
                    <a:pt x="0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3" y="236"/>
                    <a:pt x="173" y="231"/>
                    <a:pt x="190" y="220"/>
                  </a:cubicBezTo>
                  <a:cubicBezTo>
                    <a:pt x="246" y="186"/>
                    <a:pt x="268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1" name="Google Shape;6211;p11"/>
            <p:cNvSpPr/>
            <p:nvPr/>
          </p:nvSpPr>
          <p:spPr>
            <a:xfrm>
              <a:off x="2087000" y="7967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1" y="49"/>
                    <a:pt x="0" y="128"/>
                    <a:pt x="33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3"/>
                    <a:pt x="269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2" name="Google Shape;6212;p11"/>
            <p:cNvSpPr/>
            <p:nvPr/>
          </p:nvSpPr>
          <p:spPr>
            <a:xfrm>
              <a:off x="2073850" y="804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7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2" y="53"/>
                    <a:pt x="1" y="120"/>
                    <a:pt x="35" y="175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7"/>
                    <a:pt x="269" y="108"/>
                    <a:pt x="236" y="53"/>
                  </a:cubicBezTo>
                  <a:cubicBezTo>
                    <a:pt x="215" y="17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3" name="Google Shape;6213;p11"/>
            <p:cNvSpPr/>
            <p:nvPr/>
          </p:nvSpPr>
          <p:spPr>
            <a:xfrm>
              <a:off x="2155425" y="849525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21" y="1"/>
                  </a:moveTo>
                  <a:cubicBezTo>
                    <a:pt x="114" y="1"/>
                    <a:pt x="108" y="2"/>
                    <a:pt x="101" y="4"/>
                  </a:cubicBezTo>
                  <a:cubicBezTo>
                    <a:pt x="90" y="4"/>
                    <a:pt x="68" y="4"/>
                    <a:pt x="57" y="15"/>
                  </a:cubicBezTo>
                  <a:lnTo>
                    <a:pt x="34" y="37"/>
                  </a:lnTo>
                  <a:cubicBezTo>
                    <a:pt x="34" y="37"/>
                    <a:pt x="34" y="49"/>
                    <a:pt x="23" y="49"/>
                  </a:cubicBezTo>
                  <a:lnTo>
                    <a:pt x="23" y="59"/>
                  </a:lnTo>
                  <a:cubicBezTo>
                    <a:pt x="12" y="59"/>
                    <a:pt x="12" y="71"/>
                    <a:pt x="12" y="71"/>
                  </a:cubicBezTo>
                  <a:lnTo>
                    <a:pt x="12" y="82"/>
                  </a:lnTo>
                  <a:lnTo>
                    <a:pt x="0" y="93"/>
                  </a:lnTo>
                  <a:lnTo>
                    <a:pt x="0" y="116"/>
                  </a:lnTo>
                  <a:lnTo>
                    <a:pt x="0" y="138"/>
                  </a:lnTo>
                  <a:cubicBezTo>
                    <a:pt x="0" y="138"/>
                    <a:pt x="0" y="149"/>
                    <a:pt x="12" y="160"/>
                  </a:cubicBezTo>
                  <a:cubicBezTo>
                    <a:pt x="12" y="160"/>
                    <a:pt x="12" y="171"/>
                    <a:pt x="23" y="183"/>
                  </a:cubicBezTo>
                  <a:cubicBezTo>
                    <a:pt x="34" y="205"/>
                    <a:pt x="57" y="227"/>
                    <a:pt x="90" y="227"/>
                  </a:cubicBezTo>
                  <a:cubicBezTo>
                    <a:pt x="101" y="238"/>
                    <a:pt x="101" y="238"/>
                    <a:pt x="112" y="238"/>
                  </a:cubicBezTo>
                  <a:lnTo>
                    <a:pt x="135" y="238"/>
                  </a:lnTo>
                  <a:cubicBezTo>
                    <a:pt x="146" y="227"/>
                    <a:pt x="146" y="227"/>
                    <a:pt x="157" y="227"/>
                  </a:cubicBezTo>
                  <a:cubicBezTo>
                    <a:pt x="157" y="227"/>
                    <a:pt x="169" y="227"/>
                    <a:pt x="179" y="216"/>
                  </a:cubicBezTo>
                  <a:cubicBezTo>
                    <a:pt x="202" y="205"/>
                    <a:pt x="213" y="183"/>
                    <a:pt x="224" y="171"/>
                  </a:cubicBezTo>
                  <a:cubicBezTo>
                    <a:pt x="246" y="138"/>
                    <a:pt x="236" y="93"/>
                    <a:pt x="224" y="59"/>
                  </a:cubicBezTo>
                  <a:lnTo>
                    <a:pt x="202" y="37"/>
                  </a:lnTo>
                  <a:cubicBezTo>
                    <a:pt x="183" y="19"/>
                    <a:pt x="151" y="1"/>
                    <a:pt x="1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4" name="Google Shape;6214;p11"/>
            <p:cNvSpPr/>
            <p:nvPr/>
          </p:nvSpPr>
          <p:spPr>
            <a:xfrm>
              <a:off x="2123025" y="797100"/>
              <a:ext cx="6725" cy="5875"/>
            </a:xfrm>
            <a:custGeom>
              <a:rect b="b" l="l" r="r" t="t"/>
              <a:pathLst>
                <a:path extrusionOk="0" h="235" w="269">
                  <a:moveTo>
                    <a:pt x="146" y="0"/>
                  </a:moveTo>
                  <a:cubicBezTo>
                    <a:pt x="124" y="0"/>
                    <a:pt x="101" y="0"/>
                    <a:pt x="79" y="11"/>
                  </a:cubicBezTo>
                  <a:cubicBezTo>
                    <a:pt x="23" y="45"/>
                    <a:pt x="0" y="123"/>
                    <a:pt x="34" y="179"/>
                  </a:cubicBezTo>
                  <a:cubicBezTo>
                    <a:pt x="45" y="201"/>
                    <a:pt x="67" y="212"/>
                    <a:pt x="101" y="224"/>
                  </a:cubicBezTo>
                  <a:cubicBezTo>
                    <a:pt x="112" y="224"/>
                    <a:pt x="124" y="234"/>
                    <a:pt x="134" y="234"/>
                  </a:cubicBezTo>
                  <a:lnTo>
                    <a:pt x="157" y="234"/>
                  </a:lnTo>
                  <a:cubicBezTo>
                    <a:pt x="157" y="224"/>
                    <a:pt x="168" y="224"/>
                    <a:pt x="179" y="224"/>
                  </a:cubicBezTo>
                  <a:cubicBezTo>
                    <a:pt x="179" y="224"/>
                    <a:pt x="191" y="224"/>
                    <a:pt x="201" y="212"/>
                  </a:cubicBezTo>
                  <a:cubicBezTo>
                    <a:pt x="258" y="179"/>
                    <a:pt x="268" y="112"/>
                    <a:pt x="235" y="56"/>
                  </a:cubicBezTo>
                  <a:cubicBezTo>
                    <a:pt x="213" y="22"/>
                    <a:pt x="179" y="0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5" name="Google Shape;6215;p11"/>
            <p:cNvSpPr/>
            <p:nvPr/>
          </p:nvSpPr>
          <p:spPr>
            <a:xfrm>
              <a:off x="2109900" y="805000"/>
              <a:ext cx="6725" cy="5800"/>
            </a:xfrm>
            <a:custGeom>
              <a:rect b="b" l="l" r="r" t="t"/>
              <a:pathLst>
                <a:path extrusionOk="0" h="232" w="269">
                  <a:moveTo>
                    <a:pt x="144" y="0"/>
                  </a:moveTo>
                  <a:cubicBezTo>
                    <a:pt x="122" y="0"/>
                    <a:pt x="100" y="7"/>
                    <a:pt x="78" y="19"/>
                  </a:cubicBezTo>
                  <a:cubicBezTo>
                    <a:pt x="23" y="52"/>
                    <a:pt x="1" y="119"/>
                    <a:pt x="34" y="176"/>
                  </a:cubicBezTo>
                  <a:cubicBezTo>
                    <a:pt x="56" y="209"/>
                    <a:pt x="78" y="220"/>
                    <a:pt x="112" y="231"/>
                  </a:cubicBezTo>
                  <a:lnTo>
                    <a:pt x="135" y="231"/>
                  </a:lnTo>
                  <a:cubicBezTo>
                    <a:pt x="157" y="231"/>
                    <a:pt x="179" y="231"/>
                    <a:pt x="202" y="220"/>
                  </a:cubicBezTo>
                  <a:cubicBezTo>
                    <a:pt x="246" y="187"/>
                    <a:pt x="269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6" name="Google Shape;6216;p11"/>
            <p:cNvSpPr/>
            <p:nvPr/>
          </p:nvSpPr>
          <p:spPr>
            <a:xfrm>
              <a:off x="2083650" y="820975"/>
              <a:ext cx="6425" cy="5850"/>
            </a:xfrm>
            <a:custGeom>
              <a:rect b="b" l="l" r="r" t="t"/>
              <a:pathLst>
                <a:path extrusionOk="0" h="234" w="257">
                  <a:moveTo>
                    <a:pt x="136" y="1"/>
                  </a:moveTo>
                  <a:cubicBezTo>
                    <a:pt x="117" y="1"/>
                    <a:pt x="97" y="6"/>
                    <a:pt x="78" y="17"/>
                  </a:cubicBezTo>
                  <a:cubicBezTo>
                    <a:pt x="23" y="51"/>
                    <a:pt x="0" y="118"/>
                    <a:pt x="33" y="173"/>
                  </a:cubicBezTo>
                  <a:cubicBezTo>
                    <a:pt x="56" y="211"/>
                    <a:pt x="100" y="234"/>
                    <a:pt x="142" y="234"/>
                  </a:cubicBezTo>
                  <a:cubicBezTo>
                    <a:pt x="163" y="234"/>
                    <a:pt x="183" y="229"/>
                    <a:pt x="201" y="218"/>
                  </a:cubicBezTo>
                  <a:cubicBezTo>
                    <a:pt x="224" y="196"/>
                    <a:pt x="246" y="173"/>
                    <a:pt x="246" y="140"/>
                  </a:cubicBezTo>
                  <a:cubicBezTo>
                    <a:pt x="257" y="118"/>
                    <a:pt x="257" y="84"/>
                    <a:pt x="234" y="51"/>
                  </a:cubicBezTo>
                  <a:cubicBezTo>
                    <a:pt x="212" y="21"/>
                    <a:pt x="175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7" name="Google Shape;6217;p11"/>
            <p:cNvSpPr/>
            <p:nvPr/>
          </p:nvSpPr>
          <p:spPr>
            <a:xfrm>
              <a:off x="2133625" y="81365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2" y="1"/>
                  </a:moveTo>
                  <a:cubicBezTo>
                    <a:pt x="100" y="1"/>
                    <a:pt x="78" y="7"/>
                    <a:pt x="57" y="19"/>
                  </a:cubicBezTo>
                  <a:cubicBezTo>
                    <a:pt x="46" y="19"/>
                    <a:pt x="46" y="31"/>
                    <a:pt x="35" y="31"/>
                  </a:cubicBezTo>
                  <a:lnTo>
                    <a:pt x="35" y="42"/>
                  </a:lnTo>
                  <a:cubicBezTo>
                    <a:pt x="23" y="42"/>
                    <a:pt x="23" y="53"/>
                    <a:pt x="23" y="53"/>
                  </a:cubicBezTo>
                  <a:cubicBezTo>
                    <a:pt x="13" y="53"/>
                    <a:pt x="13" y="64"/>
                    <a:pt x="13" y="64"/>
                  </a:cubicBezTo>
                  <a:lnTo>
                    <a:pt x="13" y="76"/>
                  </a:lnTo>
                  <a:cubicBezTo>
                    <a:pt x="1" y="76"/>
                    <a:pt x="1" y="86"/>
                    <a:pt x="1" y="86"/>
                  </a:cubicBezTo>
                  <a:cubicBezTo>
                    <a:pt x="1" y="120"/>
                    <a:pt x="1" y="153"/>
                    <a:pt x="13" y="176"/>
                  </a:cubicBezTo>
                  <a:cubicBezTo>
                    <a:pt x="35" y="214"/>
                    <a:pt x="78" y="236"/>
                    <a:pt x="121" y="236"/>
                  </a:cubicBezTo>
                  <a:cubicBezTo>
                    <a:pt x="142" y="236"/>
                    <a:pt x="162" y="231"/>
                    <a:pt x="180" y="220"/>
                  </a:cubicBezTo>
                  <a:cubicBezTo>
                    <a:pt x="236" y="187"/>
                    <a:pt x="247" y="109"/>
                    <a:pt x="214" y="53"/>
                  </a:cubicBezTo>
                  <a:cubicBezTo>
                    <a:pt x="192" y="18"/>
                    <a:pt x="158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8" name="Google Shape;6218;p11"/>
            <p:cNvSpPr/>
            <p:nvPr/>
          </p:nvSpPr>
          <p:spPr>
            <a:xfrm>
              <a:off x="2119950" y="8215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9" name="Google Shape;6219;p11"/>
            <p:cNvSpPr/>
            <p:nvPr/>
          </p:nvSpPr>
          <p:spPr>
            <a:xfrm>
              <a:off x="2106825" y="8296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0" y="117"/>
                    <a:pt x="34" y="173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4" y="233"/>
                    <a:pt x="184" y="228"/>
                    <a:pt x="201" y="218"/>
                  </a:cubicBezTo>
                  <a:cubicBezTo>
                    <a:pt x="258" y="184"/>
                    <a:pt x="268" y="106"/>
                    <a:pt x="235" y="61"/>
                  </a:cubicBezTo>
                  <a:cubicBezTo>
                    <a:pt x="212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0" name="Google Shape;6220;p11"/>
            <p:cNvSpPr/>
            <p:nvPr/>
          </p:nvSpPr>
          <p:spPr>
            <a:xfrm>
              <a:off x="2093700" y="837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0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1" name="Google Shape;6221;p11"/>
            <p:cNvSpPr/>
            <p:nvPr/>
          </p:nvSpPr>
          <p:spPr>
            <a:xfrm>
              <a:off x="2145100" y="833275"/>
              <a:ext cx="6725" cy="5875"/>
            </a:xfrm>
            <a:custGeom>
              <a:rect b="b" l="l" r="r" t="t"/>
              <a:pathLst>
                <a:path extrusionOk="0" h="235" w="269">
                  <a:moveTo>
                    <a:pt x="134" y="1"/>
                  </a:moveTo>
                  <a:cubicBezTo>
                    <a:pt x="115" y="1"/>
                    <a:pt x="96" y="6"/>
                    <a:pt x="78" y="16"/>
                  </a:cubicBezTo>
                  <a:cubicBezTo>
                    <a:pt x="23" y="50"/>
                    <a:pt x="0" y="128"/>
                    <a:pt x="34" y="185"/>
                  </a:cubicBezTo>
                  <a:cubicBezTo>
                    <a:pt x="56" y="214"/>
                    <a:pt x="98" y="234"/>
                    <a:pt x="140" y="234"/>
                  </a:cubicBezTo>
                  <a:cubicBezTo>
                    <a:pt x="161" y="234"/>
                    <a:pt x="183" y="229"/>
                    <a:pt x="202" y="218"/>
                  </a:cubicBezTo>
                  <a:cubicBezTo>
                    <a:pt x="257" y="185"/>
                    <a:pt x="269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2" name="Google Shape;6222;p11"/>
            <p:cNvSpPr/>
            <p:nvPr/>
          </p:nvSpPr>
          <p:spPr>
            <a:xfrm>
              <a:off x="2131950" y="8413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1"/>
                  </a:moveTo>
                  <a:cubicBezTo>
                    <a:pt x="123" y="1"/>
                    <a:pt x="100" y="7"/>
                    <a:pt x="80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7"/>
                    <a:pt x="144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8" y="187"/>
                    <a:pt x="269" y="109"/>
                    <a:pt x="236" y="53"/>
                  </a:cubicBezTo>
                  <a:cubicBezTo>
                    <a:pt x="215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3" name="Google Shape;6223;p11"/>
            <p:cNvSpPr/>
            <p:nvPr/>
          </p:nvSpPr>
          <p:spPr>
            <a:xfrm>
              <a:off x="2118850" y="849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9"/>
                    <a:pt x="33" y="184"/>
                  </a:cubicBezTo>
                  <a:cubicBezTo>
                    <a:pt x="54" y="219"/>
                    <a:pt x="93" y="237"/>
                    <a:pt x="132" y="237"/>
                  </a:cubicBezTo>
                  <a:cubicBezTo>
                    <a:pt x="156" y="237"/>
                    <a:pt x="180" y="230"/>
                    <a:pt x="201" y="218"/>
                  </a:cubicBezTo>
                  <a:cubicBezTo>
                    <a:pt x="246" y="184"/>
                    <a:pt x="268" y="117"/>
                    <a:pt x="234" y="62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4" name="Google Shape;6224;p11"/>
            <p:cNvSpPr/>
            <p:nvPr/>
          </p:nvSpPr>
          <p:spPr>
            <a:xfrm>
              <a:off x="2105700" y="857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0" y="237"/>
                    <a:pt x="143" y="237"/>
                  </a:cubicBezTo>
                  <a:cubicBezTo>
                    <a:pt x="164" y="237"/>
                    <a:pt x="184" y="231"/>
                    <a:pt x="202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5" name="Google Shape;6225;p11"/>
            <p:cNvSpPr/>
            <p:nvPr/>
          </p:nvSpPr>
          <p:spPr>
            <a:xfrm>
              <a:off x="2187275" y="90212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34" y="0"/>
                  </a:moveTo>
                  <a:cubicBezTo>
                    <a:pt x="101" y="0"/>
                    <a:pt x="79" y="0"/>
                    <a:pt x="67" y="11"/>
                  </a:cubicBezTo>
                  <a:lnTo>
                    <a:pt x="57" y="11"/>
                  </a:lnTo>
                  <a:cubicBezTo>
                    <a:pt x="57" y="23"/>
                    <a:pt x="45" y="23"/>
                    <a:pt x="45" y="34"/>
                  </a:cubicBezTo>
                  <a:lnTo>
                    <a:pt x="34" y="34"/>
                  </a:lnTo>
                  <a:cubicBezTo>
                    <a:pt x="34" y="45"/>
                    <a:pt x="34" y="45"/>
                    <a:pt x="23" y="45"/>
                  </a:cubicBezTo>
                  <a:lnTo>
                    <a:pt x="23" y="68"/>
                  </a:lnTo>
                  <a:lnTo>
                    <a:pt x="12" y="68"/>
                  </a:lnTo>
                  <a:cubicBezTo>
                    <a:pt x="12" y="78"/>
                    <a:pt x="12" y="101"/>
                    <a:pt x="0" y="112"/>
                  </a:cubicBezTo>
                  <a:cubicBezTo>
                    <a:pt x="0" y="135"/>
                    <a:pt x="12" y="157"/>
                    <a:pt x="23" y="179"/>
                  </a:cubicBezTo>
                  <a:cubicBezTo>
                    <a:pt x="34" y="202"/>
                    <a:pt x="57" y="212"/>
                    <a:pt x="79" y="224"/>
                  </a:cubicBezTo>
                  <a:cubicBezTo>
                    <a:pt x="79" y="224"/>
                    <a:pt x="90" y="224"/>
                    <a:pt x="90" y="235"/>
                  </a:cubicBezTo>
                  <a:cubicBezTo>
                    <a:pt x="124" y="235"/>
                    <a:pt x="157" y="235"/>
                    <a:pt x="179" y="212"/>
                  </a:cubicBezTo>
                  <a:cubicBezTo>
                    <a:pt x="213" y="202"/>
                    <a:pt x="235" y="168"/>
                    <a:pt x="235" y="145"/>
                  </a:cubicBezTo>
                  <a:cubicBezTo>
                    <a:pt x="246" y="112"/>
                    <a:pt x="235" y="78"/>
                    <a:pt x="224" y="56"/>
                  </a:cubicBezTo>
                  <a:cubicBezTo>
                    <a:pt x="201" y="23"/>
                    <a:pt x="168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6" name="Google Shape;6226;p11"/>
            <p:cNvSpPr/>
            <p:nvPr/>
          </p:nvSpPr>
          <p:spPr>
            <a:xfrm>
              <a:off x="2174150" y="910100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17" y="0"/>
                  </a:moveTo>
                  <a:cubicBezTo>
                    <a:pt x="96" y="0"/>
                    <a:pt x="75" y="5"/>
                    <a:pt x="56" y="17"/>
                  </a:cubicBezTo>
                  <a:cubicBezTo>
                    <a:pt x="45" y="27"/>
                    <a:pt x="23" y="50"/>
                    <a:pt x="11" y="72"/>
                  </a:cubicBezTo>
                  <a:cubicBezTo>
                    <a:pt x="1" y="106"/>
                    <a:pt x="1" y="139"/>
                    <a:pt x="23" y="173"/>
                  </a:cubicBezTo>
                  <a:cubicBezTo>
                    <a:pt x="34" y="206"/>
                    <a:pt x="68" y="229"/>
                    <a:pt x="90" y="229"/>
                  </a:cubicBezTo>
                  <a:cubicBezTo>
                    <a:pt x="100" y="232"/>
                    <a:pt x="110" y="233"/>
                    <a:pt x="119" y="233"/>
                  </a:cubicBezTo>
                  <a:cubicBezTo>
                    <a:pt x="142" y="233"/>
                    <a:pt x="164" y="225"/>
                    <a:pt x="179" y="218"/>
                  </a:cubicBezTo>
                  <a:cubicBezTo>
                    <a:pt x="235" y="184"/>
                    <a:pt x="257" y="106"/>
                    <a:pt x="224" y="61"/>
                  </a:cubicBezTo>
                  <a:lnTo>
                    <a:pt x="224" y="50"/>
                  </a:lnTo>
                  <a:cubicBezTo>
                    <a:pt x="201" y="20"/>
                    <a:pt x="160" y="0"/>
                    <a:pt x="1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7" name="Google Shape;6227;p11"/>
            <p:cNvSpPr/>
            <p:nvPr/>
          </p:nvSpPr>
          <p:spPr>
            <a:xfrm>
              <a:off x="2160750" y="918025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34" y="1"/>
                  </a:moveTo>
                  <a:cubicBezTo>
                    <a:pt x="112" y="1"/>
                    <a:pt x="90" y="1"/>
                    <a:pt x="67" y="23"/>
                  </a:cubicBezTo>
                  <a:cubicBezTo>
                    <a:pt x="23" y="57"/>
                    <a:pt x="0" y="124"/>
                    <a:pt x="33" y="180"/>
                  </a:cubicBezTo>
                  <a:cubicBezTo>
                    <a:pt x="33" y="191"/>
                    <a:pt x="45" y="191"/>
                    <a:pt x="45" y="202"/>
                  </a:cubicBezTo>
                  <a:cubicBezTo>
                    <a:pt x="74" y="224"/>
                    <a:pt x="107" y="236"/>
                    <a:pt x="139" y="236"/>
                  </a:cubicBezTo>
                  <a:cubicBezTo>
                    <a:pt x="156" y="236"/>
                    <a:pt x="174" y="232"/>
                    <a:pt x="190" y="224"/>
                  </a:cubicBezTo>
                  <a:cubicBezTo>
                    <a:pt x="224" y="202"/>
                    <a:pt x="234" y="180"/>
                    <a:pt x="246" y="147"/>
                  </a:cubicBezTo>
                  <a:lnTo>
                    <a:pt x="246" y="124"/>
                  </a:lnTo>
                  <a:cubicBezTo>
                    <a:pt x="257" y="102"/>
                    <a:pt x="246" y="80"/>
                    <a:pt x="234" y="57"/>
                  </a:cubicBezTo>
                  <a:cubicBezTo>
                    <a:pt x="212" y="23"/>
                    <a:pt x="179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8" name="Google Shape;6228;p11"/>
            <p:cNvSpPr/>
            <p:nvPr/>
          </p:nvSpPr>
          <p:spPr>
            <a:xfrm>
              <a:off x="2147600" y="926025"/>
              <a:ext cx="6475" cy="6000"/>
            </a:xfrm>
            <a:custGeom>
              <a:rect b="b" l="l" r="r" t="t"/>
              <a:pathLst>
                <a:path extrusionOk="0" h="240" w="259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7" y="217"/>
                    <a:pt x="102" y="240"/>
                    <a:pt x="146" y="240"/>
                  </a:cubicBezTo>
                  <a:cubicBezTo>
                    <a:pt x="169" y="229"/>
                    <a:pt x="179" y="229"/>
                    <a:pt x="191" y="217"/>
                  </a:cubicBezTo>
                  <a:cubicBezTo>
                    <a:pt x="224" y="195"/>
                    <a:pt x="246" y="162"/>
                    <a:pt x="246" y="128"/>
                  </a:cubicBezTo>
                  <a:cubicBezTo>
                    <a:pt x="258" y="106"/>
                    <a:pt x="246" y="83"/>
                    <a:pt x="236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9" name="Google Shape;6229;p11"/>
            <p:cNvSpPr/>
            <p:nvPr/>
          </p:nvSpPr>
          <p:spPr>
            <a:xfrm>
              <a:off x="2134750" y="93397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02" y="0"/>
                  </a:moveTo>
                  <a:cubicBezTo>
                    <a:pt x="90" y="11"/>
                    <a:pt x="79" y="11"/>
                    <a:pt x="57" y="23"/>
                  </a:cubicBezTo>
                  <a:lnTo>
                    <a:pt x="45" y="33"/>
                  </a:lnTo>
                  <a:cubicBezTo>
                    <a:pt x="45" y="33"/>
                    <a:pt x="35" y="33"/>
                    <a:pt x="35" y="45"/>
                  </a:cubicBezTo>
                  <a:cubicBezTo>
                    <a:pt x="35" y="45"/>
                    <a:pt x="35" y="56"/>
                    <a:pt x="23" y="56"/>
                  </a:cubicBezTo>
                  <a:cubicBezTo>
                    <a:pt x="23" y="56"/>
                    <a:pt x="23" y="67"/>
                    <a:pt x="12" y="67"/>
                  </a:cubicBezTo>
                  <a:lnTo>
                    <a:pt x="12" y="78"/>
                  </a:lnTo>
                  <a:lnTo>
                    <a:pt x="12" y="90"/>
                  </a:lnTo>
                  <a:lnTo>
                    <a:pt x="12" y="100"/>
                  </a:lnTo>
                  <a:cubicBezTo>
                    <a:pt x="1" y="112"/>
                    <a:pt x="1" y="123"/>
                    <a:pt x="1" y="123"/>
                  </a:cubicBezTo>
                  <a:cubicBezTo>
                    <a:pt x="12" y="134"/>
                    <a:pt x="1" y="134"/>
                    <a:pt x="1" y="134"/>
                  </a:cubicBezTo>
                  <a:cubicBezTo>
                    <a:pt x="12" y="157"/>
                    <a:pt x="12" y="167"/>
                    <a:pt x="23" y="179"/>
                  </a:cubicBezTo>
                  <a:cubicBezTo>
                    <a:pt x="35" y="201"/>
                    <a:pt x="45" y="201"/>
                    <a:pt x="57" y="212"/>
                  </a:cubicBezTo>
                  <a:cubicBezTo>
                    <a:pt x="57" y="224"/>
                    <a:pt x="68" y="224"/>
                    <a:pt x="68" y="224"/>
                  </a:cubicBezTo>
                  <a:cubicBezTo>
                    <a:pt x="79" y="234"/>
                    <a:pt x="79" y="234"/>
                    <a:pt x="90" y="234"/>
                  </a:cubicBezTo>
                  <a:lnTo>
                    <a:pt x="157" y="234"/>
                  </a:lnTo>
                  <a:cubicBezTo>
                    <a:pt x="169" y="234"/>
                    <a:pt x="169" y="224"/>
                    <a:pt x="179" y="224"/>
                  </a:cubicBezTo>
                  <a:cubicBezTo>
                    <a:pt x="202" y="212"/>
                    <a:pt x="224" y="190"/>
                    <a:pt x="224" y="167"/>
                  </a:cubicBezTo>
                  <a:cubicBezTo>
                    <a:pt x="236" y="167"/>
                    <a:pt x="236" y="157"/>
                    <a:pt x="236" y="145"/>
                  </a:cubicBezTo>
                  <a:cubicBezTo>
                    <a:pt x="246" y="123"/>
                    <a:pt x="236" y="90"/>
                    <a:pt x="224" y="56"/>
                  </a:cubicBezTo>
                  <a:cubicBezTo>
                    <a:pt x="202" y="33"/>
                    <a:pt x="179" y="11"/>
                    <a:pt x="146" y="11"/>
                  </a:cubicBezTo>
                  <a:cubicBezTo>
                    <a:pt x="135" y="0"/>
                    <a:pt x="124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0" name="Google Shape;6230;p11"/>
            <p:cNvSpPr/>
            <p:nvPr/>
          </p:nvSpPr>
          <p:spPr>
            <a:xfrm>
              <a:off x="2142025" y="857500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33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45" y="210"/>
                    <a:pt x="90" y="232"/>
                    <a:pt x="123" y="232"/>
                  </a:cubicBezTo>
                  <a:cubicBezTo>
                    <a:pt x="146" y="232"/>
                    <a:pt x="168" y="232"/>
                    <a:pt x="191" y="221"/>
                  </a:cubicBezTo>
                  <a:cubicBezTo>
                    <a:pt x="201" y="210"/>
                    <a:pt x="201" y="210"/>
                    <a:pt x="213" y="210"/>
                  </a:cubicBezTo>
                  <a:lnTo>
                    <a:pt x="246" y="142"/>
                  </a:lnTo>
                  <a:cubicBezTo>
                    <a:pt x="246" y="120"/>
                    <a:pt x="246" y="87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1" name="Google Shape;6231;p11"/>
            <p:cNvSpPr/>
            <p:nvPr/>
          </p:nvSpPr>
          <p:spPr>
            <a:xfrm>
              <a:off x="2128900" y="865525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35" y="0"/>
                  </a:moveTo>
                  <a:cubicBezTo>
                    <a:pt x="112" y="0"/>
                    <a:pt x="90" y="0"/>
                    <a:pt x="67" y="12"/>
                  </a:cubicBezTo>
                  <a:cubicBezTo>
                    <a:pt x="11" y="45"/>
                    <a:pt x="0" y="124"/>
                    <a:pt x="33" y="179"/>
                  </a:cubicBezTo>
                  <a:cubicBezTo>
                    <a:pt x="55" y="214"/>
                    <a:pt x="89" y="232"/>
                    <a:pt x="125" y="232"/>
                  </a:cubicBezTo>
                  <a:cubicBezTo>
                    <a:pt x="147" y="232"/>
                    <a:pt x="169" y="225"/>
                    <a:pt x="190" y="213"/>
                  </a:cubicBezTo>
                  <a:cubicBezTo>
                    <a:pt x="224" y="201"/>
                    <a:pt x="246" y="157"/>
                    <a:pt x="246" y="124"/>
                  </a:cubicBezTo>
                  <a:cubicBezTo>
                    <a:pt x="246" y="101"/>
                    <a:pt x="246" y="79"/>
                    <a:pt x="224" y="57"/>
                  </a:cubicBezTo>
                  <a:cubicBezTo>
                    <a:pt x="212" y="23"/>
                    <a:pt x="168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2" name="Google Shape;6232;p11"/>
            <p:cNvSpPr/>
            <p:nvPr/>
          </p:nvSpPr>
          <p:spPr>
            <a:xfrm>
              <a:off x="2115750" y="873425"/>
              <a:ext cx="6475" cy="6075"/>
            </a:xfrm>
            <a:custGeom>
              <a:rect b="b" l="l" r="r" t="t"/>
              <a:pathLst>
                <a:path extrusionOk="0" h="243" w="259">
                  <a:moveTo>
                    <a:pt x="128" y="0"/>
                  </a:moveTo>
                  <a:cubicBezTo>
                    <a:pt x="107" y="0"/>
                    <a:pt x="86" y="6"/>
                    <a:pt x="68" y="19"/>
                  </a:cubicBezTo>
                  <a:cubicBezTo>
                    <a:pt x="12" y="53"/>
                    <a:pt x="1" y="131"/>
                    <a:pt x="35" y="188"/>
                  </a:cubicBezTo>
                  <a:cubicBezTo>
                    <a:pt x="45" y="221"/>
                    <a:pt x="90" y="232"/>
                    <a:pt x="124" y="243"/>
                  </a:cubicBezTo>
                  <a:cubicBezTo>
                    <a:pt x="147" y="243"/>
                    <a:pt x="169" y="232"/>
                    <a:pt x="191" y="221"/>
                  </a:cubicBezTo>
                  <a:cubicBezTo>
                    <a:pt x="247" y="188"/>
                    <a:pt x="258" y="120"/>
                    <a:pt x="224" y="64"/>
                  </a:cubicBezTo>
                  <a:cubicBezTo>
                    <a:pt x="224" y="53"/>
                    <a:pt x="224" y="42"/>
                    <a:pt x="214" y="42"/>
                  </a:cubicBezTo>
                  <a:cubicBezTo>
                    <a:pt x="193" y="15"/>
                    <a:pt x="160" y="0"/>
                    <a:pt x="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3" name="Google Shape;6233;p11"/>
            <p:cNvSpPr/>
            <p:nvPr/>
          </p:nvSpPr>
          <p:spPr>
            <a:xfrm>
              <a:off x="2152075" y="874275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6" y="0"/>
                  </a:moveTo>
                  <a:cubicBezTo>
                    <a:pt x="113" y="0"/>
                    <a:pt x="89" y="7"/>
                    <a:pt x="67" y="19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5" y="211"/>
                    <a:pt x="89" y="228"/>
                    <a:pt x="125" y="228"/>
                  </a:cubicBezTo>
                  <a:cubicBezTo>
                    <a:pt x="147" y="228"/>
                    <a:pt x="170" y="222"/>
                    <a:pt x="191" y="209"/>
                  </a:cubicBezTo>
                  <a:cubicBezTo>
                    <a:pt x="246" y="176"/>
                    <a:pt x="269" y="109"/>
                    <a:pt x="235" y="53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4" name="Google Shape;6234;p11"/>
            <p:cNvSpPr/>
            <p:nvPr/>
          </p:nvSpPr>
          <p:spPr>
            <a:xfrm>
              <a:off x="2138950" y="8821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1" y="49"/>
                    <a:pt x="1" y="128"/>
                    <a:pt x="34" y="183"/>
                  </a:cubicBezTo>
                  <a:cubicBezTo>
                    <a:pt x="56" y="213"/>
                    <a:pt x="94" y="233"/>
                    <a:pt x="133" y="233"/>
                  </a:cubicBezTo>
                  <a:cubicBezTo>
                    <a:pt x="152" y="233"/>
                    <a:pt x="172" y="228"/>
                    <a:pt x="190" y="217"/>
                  </a:cubicBezTo>
                  <a:cubicBezTo>
                    <a:pt x="246" y="183"/>
                    <a:pt x="269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5" name="Google Shape;6235;p11"/>
            <p:cNvSpPr/>
            <p:nvPr/>
          </p:nvSpPr>
          <p:spPr>
            <a:xfrm>
              <a:off x="2125825" y="890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0"/>
                  </a:moveTo>
                  <a:cubicBezTo>
                    <a:pt x="112" y="0"/>
                    <a:pt x="88" y="7"/>
                    <a:pt x="67" y="19"/>
                  </a:cubicBezTo>
                  <a:cubicBezTo>
                    <a:pt x="12" y="53"/>
                    <a:pt x="0" y="120"/>
                    <a:pt x="34" y="175"/>
                  </a:cubicBezTo>
                  <a:cubicBezTo>
                    <a:pt x="56" y="214"/>
                    <a:pt x="94" y="236"/>
                    <a:pt x="134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7"/>
                    <a:pt x="268" y="108"/>
                    <a:pt x="235" y="53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6" name="Google Shape;6236;p11"/>
            <p:cNvSpPr/>
            <p:nvPr/>
          </p:nvSpPr>
          <p:spPr>
            <a:xfrm>
              <a:off x="2112700" y="89810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lnTo>
                    <a:pt x="33" y="195"/>
                  </a:lnTo>
                  <a:cubicBezTo>
                    <a:pt x="45" y="195"/>
                    <a:pt x="45" y="206"/>
                    <a:pt x="56" y="206"/>
                  </a:cubicBezTo>
                  <a:cubicBezTo>
                    <a:pt x="56" y="217"/>
                    <a:pt x="67" y="217"/>
                    <a:pt x="67" y="217"/>
                  </a:cubicBezTo>
                  <a:cubicBezTo>
                    <a:pt x="78" y="229"/>
                    <a:pt x="90" y="229"/>
                    <a:pt x="90" y="229"/>
                  </a:cubicBezTo>
                  <a:cubicBezTo>
                    <a:pt x="100" y="229"/>
                    <a:pt x="100" y="229"/>
                    <a:pt x="100" y="239"/>
                  </a:cubicBezTo>
                  <a:lnTo>
                    <a:pt x="157" y="239"/>
                  </a:lnTo>
                  <a:cubicBezTo>
                    <a:pt x="157" y="239"/>
                    <a:pt x="157" y="229"/>
                    <a:pt x="167" y="229"/>
                  </a:cubicBezTo>
                  <a:cubicBezTo>
                    <a:pt x="167" y="229"/>
                    <a:pt x="179" y="229"/>
                    <a:pt x="190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8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7" name="Google Shape;6237;p11"/>
            <p:cNvSpPr/>
            <p:nvPr/>
          </p:nvSpPr>
          <p:spPr>
            <a:xfrm>
              <a:off x="2164100" y="893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3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1"/>
                  </a:cubicBezTo>
                  <a:cubicBezTo>
                    <a:pt x="246" y="187"/>
                    <a:pt x="268" y="109"/>
                    <a:pt x="235" y="53"/>
                  </a:cubicBezTo>
                  <a:cubicBezTo>
                    <a:pt x="207" y="18"/>
                    <a:pt x="170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8" name="Google Shape;6238;p11"/>
            <p:cNvSpPr/>
            <p:nvPr/>
          </p:nvSpPr>
          <p:spPr>
            <a:xfrm>
              <a:off x="2150950" y="9017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4" y="0"/>
                  </a:moveTo>
                  <a:cubicBezTo>
                    <a:pt x="105" y="0"/>
                    <a:pt x="86" y="6"/>
                    <a:pt x="68" y="16"/>
                  </a:cubicBezTo>
                  <a:cubicBezTo>
                    <a:pt x="12" y="50"/>
                    <a:pt x="1" y="128"/>
                    <a:pt x="35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8"/>
                  </a:cubicBezTo>
                  <a:cubicBezTo>
                    <a:pt x="247" y="184"/>
                    <a:pt x="269" y="117"/>
                    <a:pt x="224" y="61"/>
                  </a:cubicBezTo>
                  <a:cubicBezTo>
                    <a:pt x="202" y="23"/>
                    <a:pt x="164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9" name="Google Shape;6239;p11"/>
            <p:cNvSpPr/>
            <p:nvPr/>
          </p:nvSpPr>
          <p:spPr>
            <a:xfrm>
              <a:off x="2137825" y="909825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23" y="1"/>
                  </a:moveTo>
                  <a:cubicBezTo>
                    <a:pt x="105" y="1"/>
                    <a:pt x="86" y="6"/>
                    <a:pt x="68" y="16"/>
                  </a:cubicBezTo>
                  <a:cubicBezTo>
                    <a:pt x="12" y="50"/>
                    <a:pt x="1" y="117"/>
                    <a:pt x="34" y="172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3" y="228"/>
                    <a:pt x="190" y="217"/>
                  </a:cubicBezTo>
                  <a:cubicBezTo>
                    <a:pt x="247" y="184"/>
                    <a:pt x="269" y="105"/>
                    <a:pt x="224" y="61"/>
                  </a:cubicBezTo>
                  <a:cubicBezTo>
                    <a:pt x="201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0" name="Google Shape;6240;p11"/>
            <p:cNvSpPr/>
            <p:nvPr/>
          </p:nvSpPr>
          <p:spPr>
            <a:xfrm>
              <a:off x="2165475" y="866175"/>
              <a:ext cx="6475" cy="5800"/>
            </a:xfrm>
            <a:custGeom>
              <a:rect b="b" l="l" r="r" t="t"/>
              <a:pathLst>
                <a:path extrusionOk="0" h="232" w="259">
                  <a:moveTo>
                    <a:pt x="126" y="0"/>
                  </a:moveTo>
                  <a:cubicBezTo>
                    <a:pt x="102" y="0"/>
                    <a:pt x="78" y="7"/>
                    <a:pt x="57" y="19"/>
                  </a:cubicBezTo>
                  <a:lnTo>
                    <a:pt x="35" y="41"/>
                  </a:lnTo>
                  <a:cubicBezTo>
                    <a:pt x="23" y="53"/>
                    <a:pt x="23" y="53"/>
                    <a:pt x="23" y="64"/>
                  </a:cubicBezTo>
                  <a:cubicBezTo>
                    <a:pt x="23" y="64"/>
                    <a:pt x="12" y="64"/>
                    <a:pt x="12" y="75"/>
                  </a:cubicBezTo>
                  <a:lnTo>
                    <a:pt x="12" y="86"/>
                  </a:lnTo>
                  <a:lnTo>
                    <a:pt x="12" y="98"/>
                  </a:lnTo>
                  <a:lnTo>
                    <a:pt x="1" y="108"/>
                  </a:lnTo>
                  <a:lnTo>
                    <a:pt x="1" y="120"/>
                  </a:lnTo>
                  <a:lnTo>
                    <a:pt x="1" y="131"/>
                  </a:lnTo>
                  <a:cubicBezTo>
                    <a:pt x="12" y="153"/>
                    <a:pt x="12" y="165"/>
                    <a:pt x="23" y="175"/>
                  </a:cubicBezTo>
                  <a:cubicBezTo>
                    <a:pt x="23" y="187"/>
                    <a:pt x="23" y="187"/>
                    <a:pt x="35" y="187"/>
                  </a:cubicBezTo>
                  <a:cubicBezTo>
                    <a:pt x="35" y="198"/>
                    <a:pt x="35" y="198"/>
                    <a:pt x="45" y="209"/>
                  </a:cubicBezTo>
                  <a:cubicBezTo>
                    <a:pt x="45" y="209"/>
                    <a:pt x="57" y="209"/>
                    <a:pt x="68" y="220"/>
                  </a:cubicBezTo>
                  <a:cubicBezTo>
                    <a:pt x="68" y="220"/>
                    <a:pt x="79" y="220"/>
                    <a:pt x="90" y="232"/>
                  </a:cubicBezTo>
                  <a:lnTo>
                    <a:pt x="157" y="232"/>
                  </a:lnTo>
                  <a:cubicBezTo>
                    <a:pt x="169" y="232"/>
                    <a:pt x="169" y="220"/>
                    <a:pt x="180" y="220"/>
                  </a:cubicBezTo>
                  <a:cubicBezTo>
                    <a:pt x="236" y="187"/>
                    <a:pt x="258" y="108"/>
                    <a:pt x="224" y="53"/>
                  </a:cubicBezTo>
                  <a:cubicBezTo>
                    <a:pt x="204" y="18"/>
                    <a:pt x="165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1" name="Google Shape;6241;p11"/>
            <p:cNvSpPr/>
            <p:nvPr/>
          </p:nvSpPr>
          <p:spPr>
            <a:xfrm>
              <a:off x="2177500" y="885800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14" y="1"/>
                  </a:moveTo>
                  <a:cubicBezTo>
                    <a:pt x="94" y="1"/>
                    <a:pt x="74" y="6"/>
                    <a:pt x="56" y="16"/>
                  </a:cubicBezTo>
                  <a:lnTo>
                    <a:pt x="23" y="50"/>
                  </a:lnTo>
                  <a:cubicBezTo>
                    <a:pt x="23" y="50"/>
                    <a:pt x="23" y="61"/>
                    <a:pt x="11" y="61"/>
                  </a:cubicBezTo>
                  <a:lnTo>
                    <a:pt x="11" y="72"/>
                  </a:lnTo>
                  <a:cubicBezTo>
                    <a:pt x="11" y="83"/>
                    <a:pt x="11" y="83"/>
                    <a:pt x="1" y="95"/>
                  </a:cubicBezTo>
                  <a:lnTo>
                    <a:pt x="1" y="139"/>
                  </a:lnTo>
                  <a:cubicBezTo>
                    <a:pt x="1" y="139"/>
                    <a:pt x="11" y="150"/>
                    <a:pt x="11" y="162"/>
                  </a:cubicBezTo>
                  <a:cubicBezTo>
                    <a:pt x="11" y="162"/>
                    <a:pt x="11" y="173"/>
                    <a:pt x="23" y="184"/>
                  </a:cubicBezTo>
                  <a:cubicBezTo>
                    <a:pt x="34" y="217"/>
                    <a:pt x="78" y="240"/>
                    <a:pt x="112" y="240"/>
                  </a:cubicBezTo>
                  <a:lnTo>
                    <a:pt x="123" y="240"/>
                  </a:lnTo>
                  <a:cubicBezTo>
                    <a:pt x="135" y="240"/>
                    <a:pt x="135" y="240"/>
                    <a:pt x="135" y="229"/>
                  </a:cubicBezTo>
                  <a:lnTo>
                    <a:pt x="157" y="229"/>
                  </a:lnTo>
                  <a:cubicBezTo>
                    <a:pt x="157" y="229"/>
                    <a:pt x="168" y="229"/>
                    <a:pt x="179" y="217"/>
                  </a:cubicBezTo>
                  <a:cubicBezTo>
                    <a:pt x="235" y="184"/>
                    <a:pt x="257" y="117"/>
                    <a:pt x="224" y="61"/>
                  </a:cubicBezTo>
                  <a:cubicBezTo>
                    <a:pt x="201" y="23"/>
                    <a:pt x="158" y="1"/>
                    <a:pt x="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2" name="Google Shape;6242;p11"/>
            <p:cNvSpPr/>
            <p:nvPr/>
          </p:nvSpPr>
          <p:spPr>
            <a:xfrm>
              <a:off x="2183925" y="9268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3" y="52"/>
                    <a:pt x="0" y="119"/>
                    <a:pt x="34" y="176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4" y="236"/>
                    <a:pt x="184" y="231"/>
                    <a:pt x="201" y="220"/>
                  </a:cubicBezTo>
                  <a:cubicBezTo>
                    <a:pt x="258" y="186"/>
                    <a:pt x="268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3" name="Google Shape;6243;p11"/>
            <p:cNvSpPr/>
            <p:nvPr/>
          </p:nvSpPr>
          <p:spPr>
            <a:xfrm>
              <a:off x="2170800" y="934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0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2"/>
                  </a:cubicBezTo>
                  <a:cubicBezTo>
                    <a:pt x="212" y="24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4" name="Google Shape;6244;p11"/>
            <p:cNvSpPr/>
            <p:nvPr/>
          </p:nvSpPr>
          <p:spPr>
            <a:xfrm>
              <a:off x="2157650" y="9427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1"/>
                  </a:moveTo>
                  <a:cubicBezTo>
                    <a:pt x="123" y="1"/>
                    <a:pt x="100" y="7"/>
                    <a:pt x="80" y="20"/>
                  </a:cubicBezTo>
                  <a:cubicBezTo>
                    <a:pt x="23" y="54"/>
                    <a:pt x="1" y="121"/>
                    <a:pt x="35" y="176"/>
                  </a:cubicBezTo>
                  <a:cubicBezTo>
                    <a:pt x="57" y="214"/>
                    <a:pt x="101" y="237"/>
                    <a:pt x="143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8" y="188"/>
                    <a:pt x="269" y="109"/>
                    <a:pt x="236" y="54"/>
                  </a:cubicBezTo>
                  <a:cubicBezTo>
                    <a:pt x="215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5" name="Google Shape;6245;p11"/>
            <p:cNvSpPr/>
            <p:nvPr/>
          </p:nvSpPr>
          <p:spPr>
            <a:xfrm>
              <a:off x="2144800" y="950600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24" y="1"/>
                  </a:moveTo>
                  <a:cubicBezTo>
                    <a:pt x="105" y="1"/>
                    <a:pt x="86" y="6"/>
                    <a:pt x="68" y="16"/>
                  </a:cubicBezTo>
                  <a:cubicBezTo>
                    <a:pt x="57" y="28"/>
                    <a:pt x="46" y="28"/>
                    <a:pt x="46" y="39"/>
                  </a:cubicBezTo>
                  <a:lnTo>
                    <a:pt x="35" y="50"/>
                  </a:lnTo>
                  <a:cubicBezTo>
                    <a:pt x="23" y="61"/>
                    <a:pt x="23" y="61"/>
                    <a:pt x="23" y="73"/>
                  </a:cubicBezTo>
                  <a:cubicBezTo>
                    <a:pt x="12" y="95"/>
                    <a:pt x="1" y="117"/>
                    <a:pt x="12" y="140"/>
                  </a:cubicBezTo>
                  <a:cubicBezTo>
                    <a:pt x="12" y="151"/>
                    <a:pt x="12" y="173"/>
                    <a:pt x="23" y="184"/>
                  </a:cubicBezTo>
                  <a:cubicBezTo>
                    <a:pt x="44" y="219"/>
                    <a:pt x="83" y="237"/>
                    <a:pt x="122" y="237"/>
                  </a:cubicBezTo>
                  <a:cubicBezTo>
                    <a:pt x="146" y="237"/>
                    <a:pt x="170" y="230"/>
                    <a:pt x="191" y="218"/>
                  </a:cubicBezTo>
                  <a:cubicBezTo>
                    <a:pt x="247" y="184"/>
                    <a:pt x="258" y="117"/>
                    <a:pt x="224" y="61"/>
                  </a:cubicBezTo>
                  <a:cubicBezTo>
                    <a:pt x="202" y="23"/>
                    <a:pt x="164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6" name="Google Shape;6246;p11"/>
            <p:cNvSpPr/>
            <p:nvPr/>
          </p:nvSpPr>
          <p:spPr>
            <a:xfrm>
              <a:off x="2209050" y="938325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35" y="184"/>
                    <a:pt x="46" y="184"/>
                    <a:pt x="46" y="195"/>
                  </a:cubicBezTo>
                  <a:lnTo>
                    <a:pt x="57" y="206"/>
                  </a:lnTo>
                  <a:cubicBezTo>
                    <a:pt x="68" y="217"/>
                    <a:pt x="68" y="217"/>
                    <a:pt x="79" y="217"/>
                  </a:cubicBezTo>
                  <a:cubicBezTo>
                    <a:pt x="79" y="229"/>
                    <a:pt x="90" y="229"/>
                    <a:pt x="102" y="229"/>
                  </a:cubicBezTo>
                  <a:cubicBezTo>
                    <a:pt x="113" y="239"/>
                    <a:pt x="124" y="239"/>
                    <a:pt x="124" y="239"/>
                  </a:cubicBezTo>
                  <a:lnTo>
                    <a:pt x="157" y="239"/>
                  </a:lnTo>
                  <a:cubicBezTo>
                    <a:pt x="157" y="229"/>
                    <a:pt x="169" y="229"/>
                    <a:pt x="169" y="229"/>
                  </a:cubicBezTo>
                  <a:cubicBezTo>
                    <a:pt x="180" y="229"/>
                    <a:pt x="191" y="229"/>
                    <a:pt x="191" y="217"/>
                  </a:cubicBezTo>
                  <a:lnTo>
                    <a:pt x="202" y="217"/>
                  </a:lnTo>
                  <a:cubicBezTo>
                    <a:pt x="247" y="184"/>
                    <a:pt x="269" y="117"/>
                    <a:pt x="236" y="60"/>
                  </a:cubicBezTo>
                  <a:cubicBezTo>
                    <a:pt x="213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7" name="Google Shape;6247;p11"/>
            <p:cNvSpPr/>
            <p:nvPr/>
          </p:nvSpPr>
          <p:spPr>
            <a:xfrm>
              <a:off x="2195950" y="9463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8" y="0"/>
                  </a:moveTo>
                  <a:cubicBezTo>
                    <a:pt x="116" y="0"/>
                    <a:pt x="95" y="7"/>
                    <a:pt x="78" y="19"/>
                  </a:cubicBezTo>
                  <a:cubicBezTo>
                    <a:pt x="22" y="52"/>
                    <a:pt x="0" y="119"/>
                    <a:pt x="33" y="176"/>
                  </a:cubicBezTo>
                  <a:cubicBezTo>
                    <a:pt x="56" y="213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6"/>
                    <a:pt x="268" y="109"/>
                    <a:pt x="234" y="52"/>
                  </a:cubicBezTo>
                  <a:cubicBezTo>
                    <a:pt x="214" y="18"/>
                    <a:pt x="175" y="0"/>
                    <a:pt x="1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8" name="Google Shape;6248;p11"/>
            <p:cNvSpPr/>
            <p:nvPr/>
          </p:nvSpPr>
          <p:spPr>
            <a:xfrm>
              <a:off x="2182800" y="954325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38" y="0"/>
                  </a:moveTo>
                  <a:cubicBezTo>
                    <a:pt x="116" y="0"/>
                    <a:pt x="96" y="7"/>
                    <a:pt x="79" y="24"/>
                  </a:cubicBezTo>
                  <a:cubicBezTo>
                    <a:pt x="23" y="58"/>
                    <a:pt x="1" y="125"/>
                    <a:pt x="34" y="180"/>
                  </a:cubicBezTo>
                  <a:cubicBezTo>
                    <a:pt x="55" y="216"/>
                    <a:pt x="89" y="233"/>
                    <a:pt x="125" y="233"/>
                  </a:cubicBezTo>
                  <a:cubicBezTo>
                    <a:pt x="147" y="233"/>
                    <a:pt x="170" y="227"/>
                    <a:pt x="191" y="214"/>
                  </a:cubicBezTo>
                  <a:cubicBezTo>
                    <a:pt x="246" y="180"/>
                    <a:pt x="269" y="113"/>
                    <a:pt x="236" y="58"/>
                  </a:cubicBezTo>
                  <a:cubicBezTo>
                    <a:pt x="214" y="22"/>
                    <a:pt x="175" y="0"/>
                    <a:pt x="1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9" name="Google Shape;6249;p11"/>
            <p:cNvSpPr/>
            <p:nvPr/>
          </p:nvSpPr>
          <p:spPr>
            <a:xfrm>
              <a:off x="2169675" y="9623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0"/>
                  </a:moveTo>
                  <a:cubicBezTo>
                    <a:pt x="111" y="0"/>
                    <a:pt x="93" y="5"/>
                    <a:pt x="79" y="16"/>
                  </a:cubicBezTo>
                  <a:cubicBezTo>
                    <a:pt x="23" y="50"/>
                    <a:pt x="1" y="127"/>
                    <a:pt x="34" y="184"/>
                  </a:cubicBezTo>
                  <a:cubicBezTo>
                    <a:pt x="56" y="213"/>
                    <a:pt x="94" y="233"/>
                    <a:pt x="132" y="233"/>
                  </a:cubicBezTo>
                  <a:cubicBezTo>
                    <a:pt x="152" y="233"/>
                    <a:pt x="172" y="228"/>
                    <a:pt x="190" y="217"/>
                  </a:cubicBezTo>
                  <a:cubicBezTo>
                    <a:pt x="247" y="184"/>
                    <a:pt x="269" y="117"/>
                    <a:pt x="235" y="60"/>
                  </a:cubicBezTo>
                  <a:cubicBezTo>
                    <a:pt x="212" y="23"/>
                    <a:pt x="169" y="0"/>
                    <a:pt x="1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0" name="Google Shape;6250;p11"/>
            <p:cNvSpPr/>
            <p:nvPr/>
          </p:nvSpPr>
          <p:spPr>
            <a:xfrm>
              <a:off x="2251250" y="100715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3" y="1"/>
                  </a:moveTo>
                  <a:cubicBezTo>
                    <a:pt x="101" y="1"/>
                    <a:pt x="78" y="1"/>
                    <a:pt x="56" y="23"/>
                  </a:cubicBezTo>
                  <a:cubicBezTo>
                    <a:pt x="56" y="23"/>
                    <a:pt x="45" y="23"/>
                    <a:pt x="45" y="34"/>
                  </a:cubicBezTo>
                  <a:lnTo>
                    <a:pt x="11" y="68"/>
                  </a:lnTo>
                  <a:lnTo>
                    <a:pt x="11" y="90"/>
                  </a:lnTo>
                  <a:lnTo>
                    <a:pt x="11" y="101"/>
                  </a:lnTo>
                  <a:cubicBezTo>
                    <a:pt x="11" y="113"/>
                    <a:pt x="1" y="113"/>
                    <a:pt x="1" y="113"/>
                  </a:cubicBezTo>
                  <a:lnTo>
                    <a:pt x="1" y="123"/>
                  </a:lnTo>
                  <a:lnTo>
                    <a:pt x="1" y="135"/>
                  </a:lnTo>
                  <a:cubicBezTo>
                    <a:pt x="11" y="146"/>
                    <a:pt x="11" y="168"/>
                    <a:pt x="23" y="180"/>
                  </a:cubicBezTo>
                  <a:cubicBezTo>
                    <a:pt x="23" y="180"/>
                    <a:pt x="23" y="190"/>
                    <a:pt x="34" y="190"/>
                  </a:cubicBezTo>
                  <a:cubicBezTo>
                    <a:pt x="34" y="190"/>
                    <a:pt x="34" y="202"/>
                    <a:pt x="45" y="202"/>
                  </a:cubicBezTo>
                  <a:cubicBezTo>
                    <a:pt x="56" y="213"/>
                    <a:pt x="56" y="213"/>
                    <a:pt x="68" y="213"/>
                  </a:cubicBezTo>
                  <a:cubicBezTo>
                    <a:pt x="68" y="224"/>
                    <a:pt x="78" y="224"/>
                    <a:pt x="90" y="224"/>
                  </a:cubicBezTo>
                  <a:lnTo>
                    <a:pt x="90" y="235"/>
                  </a:lnTo>
                  <a:cubicBezTo>
                    <a:pt x="123" y="235"/>
                    <a:pt x="157" y="235"/>
                    <a:pt x="179" y="224"/>
                  </a:cubicBezTo>
                  <a:lnTo>
                    <a:pt x="179" y="213"/>
                  </a:lnTo>
                  <a:cubicBezTo>
                    <a:pt x="235" y="180"/>
                    <a:pt x="257" y="113"/>
                    <a:pt x="224" y="56"/>
                  </a:cubicBezTo>
                  <a:cubicBezTo>
                    <a:pt x="202" y="23"/>
                    <a:pt x="168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1" name="Google Shape;6251;p11"/>
            <p:cNvSpPr/>
            <p:nvPr/>
          </p:nvSpPr>
          <p:spPr>
            <a:xfrm>
              <a:off x="2219400" y="954525"/>
              <a:ext cx="5875" cy="6000"/>
            </a:xfrm>
            <a:custGeom>
              <a:rect b="b" l="l" r="r" t="t"/>
              <a:pathLst>
                <a:path extrusionOk="0" h="240" w="235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56" y="27"/>
                  </a:lnTo>
                  <a:cubicBezTo>
                    <a:pt x="45" y="27"/>
                    <a:pt x="34" y="38"/>
                    <a:pt x="34" y="50"/>
                  </a:cubicBezTo>
                  <a:lnTo>
                    <a:pt x="23" y="50"/>
                  </a:lnTo>
                  <a:cubicBezTo>
                    <a:pt x="23" y="61"/>
                    <a:pt x="11" y="72"/>
                    <a:pt x="11" y="72"/>
                  </a:cubicBezTo>
                  <a:cubicBezTo>
                    <a:pt x="11" y="83"/>
                    <a:pt x="1" y="83"/>
                    <a:pt x="1" y="95"/>
                  </a:cubicBezTo>
                  <a:lnTo>
                    <a:pt x="1" y="105"/>
                  </a:lnTo>
                  <a:lnTo>
                    <a:pt x="1" y="139"/>
                  </a:lnTo>
                  <a:lnTo>
                    <a:pt x="1" y="150"/>
                  </a:lnTo>
                  <a:lnTo>
                    <a:pt x="1" y="162"/>
                  </a:lnTo>
                  <a:cubicBezTo>
                    <a:pt x="11" y="172"/>
                    <a:pt x="11" y="172"/>
                    <a:pt x="11" y="184"/>
                  </a:cubicBezTo>
                  <a:lnTo>
                    <a:pt x="45" y="217"/>
                  </a:lnTo>
                  <a:cubicBezTo>
                    <a:pt x="56" y="217"/>
                    <a:pt x="56" y="229"/>
                    <a:pt x="68" y="229"/>
                  </a:cubicBezTo>
                  <a:cubicBezTo>
                    <a:pt x="78" y="229"/>
                    <a:pt x="78" y="239"/>
                    <a:pt x="90" y="239"/>
                  </a:cubicBezTo>
                  <a:lnTo>
                    <a:pt x="135" y="239"/>
                  </a:lnTo>
                  <a:cubicBezTo>
                    <a:pt x="135" y="239"/>
                    <a:pt x="146" y="239"/>
                    <a:pt x="146" y="229"/>
                  </a:cubicBezTo>
                  <a:lnTo>
                    <a:pt x="157" y="229"/>
                  </a:lnTo>
                  <a:cubicBezTo>
                    <a:pt x="168" y="229"/>
                    <a:pt x="168" y="229"/>
                    <a:pt x="179" y="217"/>
                  </a:cubicBezTo>
                  <a:cubicBezTo>
                    <a:pt x="213" y="195"/>
                    <a:pt x="235" y="162"/>
                    <a:pt x="235" y="128"/>
                  </a:cubicBezTo>
                  <a:cubicBezTo>
                    <a:pt x="235" y="105"/>
                    <a:pt x="235" y="83"/>
                    <a:pt x="213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2" name="Google Shape;6252;p11"/>
            <p:cNvSpPr/>
            <p:nvPr/>
          </p:nvSpPr>
          <p:spPr>
            <a:xfrm>
              <a:off x="2205700" y="962625"/>
              <a:ext cx="6475" cy="5850"/>
            </a:xfrm>
            <a:custGeom>
              <a:rect b="b" l="l" r="r" t="t"/>
              <a:pathLst>
                <a:path extrusionOk="0" h="234" w="25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8"/>
                    <a:pt x="35" y="184"/>
                  </a:cubicBezTo>
                  <a:cubicBezTo>
                    <a:pt x="57" y="213"/>
                    <a:pt x="99" y="233"/>
                    <a:pt x="142" y="233"/>
                  </a:cubicBezTo>
                  <a:cubicBezTo>
                    <a:pt x="163" y="233"/>
                    <a:pt x="184" y="228"/>
                    <a:pt x="202" y="217"/>
                  </a:cubicBezTo>
                  <a:cubicBezTo>
                    <a:pt x="247" y="195"/>
                    <a:pt x="258" y="150"/>
                    <a:pt x="258" y="106"/>
                  </a:cubicBezTo>
                  <a:cubicBezTo>
                    <a:pt x="258" y="83"/>
                    <a:pt x="247" y="72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3" name="Google Shape;6253;p11"/>
            <p:cNvSpPr/>
            <p:nvPr/>
          </p:nvSpPr>
          <p:spPr>
            <a:xfrm>
              <a:off x="2192850" y="97065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33" y="0"/>
                  </a:moveTo>
                  <a:cubicBezTo>
                    <a:pt x="112" y="0"/>
                    <a:pt x="89" y="7"/>
                    <a:pt x="68" y="19"/>
                  </a:cubicBezTo>
                  <a:cubicBezTo>
                    <a:pt x="57" y="19"/>
                    <a:pt x="57" y="19"/>
                    <a:pt x="45" y="31"/>
                  </a:cubicBezTo>
                  <a:cubicBezTo>
                    <a:pt x="45" y="31"/>
                    <a:pt x="35" y="41"/>
                    <a:pt x="35" y="53"/>
                  </a:cubicBezTo>
                  <a:cubicBezTo>
                    <a:pt x="1" y="86"/>
                    <a:pt x="1" y="131"/>
                    <a:pt x="23" y="175"/>
                  </a:cubicBezTo>
                  <a:cubicBezTo>
                    <a:pt x="46" y="214"/>
                    <a:pt x="89" y="236"/>
                    <a:pt x="132" y="236"/>
                  </a:cubicBezTo>
                  <a:cubicBezTo>
                    <a:pt x="153" y="236"/>
                    <a:pt x="173" y="231"/>
                    <a:pt x="191" y="220"/>
                  </a:cubicBezTo>
                  <a:cubicBezTo>
                    <a:pt x="214" y="198"/>
                    <a:pt x="224" y="187"/>
                    <a:pt x="236" y="165"/>
                  </a:cubicBezTo>
                  <a:cubicBezTo>
                    <a:pt x="236" y="153"/>
                    <a:pt x="236" y="153"/>
                    <a:pt x="247" y="142"/>
                  </a:cubicBezTo>
                  <a:cubicBezTo>
                    <a:pt x="247" y="120"/>
                    <a:pt x="247" y="98"/>
                    <a:pt x="236" y="75"/>
                  </a:cubicBezTo>
                  <a:cubicBezTo>
                    <a:pt x="236" y="64"/>
                    <a:pt x="236" y="64"/>
                    <a:pt x="224" y="53"/>
                  </a:cubicBezTo>
                  <a:cubicBezTo>
                    <a:pt x="204" y="18"/>
                    <a:pt x="170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4" name="Google Shape;6254;p11"/>
            <p:cNvSpPr/>
            <p:nvPr/>
          </p:nvSpPr>
          <p:spPr>
            <a:xfrm>
              <a:off x="2179750" y="978675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12" y="0"/>
                  </a:moveTo>
                  <a:cubicBezTo>
                    <a:pt x="89" y="0"/>
                    <a:pt x="78" y="11"/>
                    <a:pt x="67" y="11"/>
                  </a:cubicBezTo>
                  <a:cubicBezTo>
                    <a:pt x="22" y="45"/>
                    <a:pt x="0" y="89"/>
                    <a:pt x="11" y="134"/>
                  </a:cubicBezTo>
                  <a:cubicBezTo>
                    <a:pt x="11" y="145"/>
                    <a:pt x="22" y="157"/>
                    <a:pt x="22" y="179"/>
                  </a:cubicBezTo>
                  <a:cubicBezTo>
                    <a:pt x="45" y="201"/>
                    <a:pt x="55" y="212"/>
                    <a:pt x="78" y="224"/>
                  </a:cubicBezTo>
                  <a:cubicBezTo>
                    <a:pt x="89" y="229"/>
                    <a:pt x="103" y="232"/>
                    <a:pt x="118" y="232"/>
                  </a:cubicBezTo>
                  <a:cubicBezTo>
                    <a:pt x="134" y="232"/>
                    <a:pt x="151" y="229"/>
                    <a:pt x="167" y="224"/>
                  </a:cubicBezTo>
                  <a:cubicBezTo>
                    <a:pt x="179" y="224"/>
                    <a:pt x="179" y="224"/>
                    <a:pt x="190" y="212"/>
                  </a:cubicBezTo>
                  <a:cubicBezTo>
                    <a:pt x="212" y="201"/>
                    <a:pt x="234" y="167"/>
                    <a:pt x="246" y="145"/>
                  </a:cubicBezTo>
                  <a:cubicBezTo>
                    <a:pt x="246" y="112"/>
                    <a:pt x="246" y="78"/>
                    <a:pt x="224" y="56"/>
                  </a:cubicBezTo>
                  <a:cubicBezTo>
                    <a:pt x="224" y="45"/>
                    <a:pt x="224" y="45"/>
                    <a:pt x="212" y="33"/>
                  </a:cubicBezTo>
                  <a:cubicBezTo>
                    <a:pt x="201" y="22"/>
                    <a:pt x="190" y="11"/>
                    <a:pt x="179" y="11"/>
                  </a:cubicBezTo>
                  <a:cubicBezTo>
                    <a:pt x="156" y="0"/>
                    <a:pt x="134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5" name="Google Shape;6255;p11"/>
            <p:cNvSpPr/>
            <p:nvPr/>
          </p:nvSpPr>
          <p:spPr>
            <a:xfrm>
              <a:off x="2216050" y="979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8" y="7"/>
                    <a:pt x="68" y="20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2" y="231"/>
                    <a:pt x="190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6" name="Google Shape;6256;p11"/>
            <p:cNvSpPr/>
            <p:nvPr/>
          </p:nvSpPr>
          <p:spPr>
            <a:xfrm>
              <a:off x="2202925" y="987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5" y="6"/>
                    <a:pt x="67" y="17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8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7" name="Google Shape;6257;p11"/>
            <p:cNvSpPr/>
            <p:nvPr/>
          </p:nvSpPr>
          <p:spPr>
            <a:xfrm>
              <a:off x="2189800" y="995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2" y="1"/>
                    <a:pt x="88" y="7"/>
                    <a:pt x="67" y="19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6" y="214"/>
                    <a:pt x="95" y="236"/>
                    <a:pt x="134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7"/>
                    <a:pt x="268" y="109"/>
                    <a:pt x="234" y="53"/>
                  </a:cubicBezTo>
                  <a:cubicBezTo>
                    <a:pt x="214" y="18"/>
                    <a:pt x="175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8" name="Google Shape;6258;p11"/>
            <p:cNvSpPr/>
            <p:nvPr/>
          </p:nvSpPr>
          <p:spPr>
            <a:xfrm>
              <a:off x="2176950" y="1003200"/>
              <a:ext cx="6425" cy="5975"/>
            </a:xfrm>
            <a:custGeom>
              <a:rect b="b" l="l" r="r" t="t"/>
              <a:pathLst>
                <a:path extrusionOk="0" h="239" w="257">
                  <a:moveTo>
                    <a:pt x="123" y="1"/>
                  </a:moveTo>
                  <a:cubicBezTo>
                    <a:pt x="100" y="1"/>
                    <a:pt x="76" y="8"/>
                    <a:pt x="56" y="25"/>
                  </a:cubicBezTo>
                  <a:cubicBezTo>
                    <a:pt x="45" y="25"/>
                    <a:pt x="45" y="35"/>
                    <a:pt x="33" y="35"/>
                  </a:cubicBezTo>
                  <a:cubicBezTo>
                    <a:pt x="33" y="47"/>
                    <a:pt x="33" y="47"/>
                    <a:pt x="23" y="47"/>
                  </a:cubicBezTo>
                  <a:lnTo>
                    <a:pt x="23" y="58"/>
                  </a:lnTo>
                  <a:lnTo>
                    <a:pt x="11" y="69"/>
                  </a:lnTo>
                  <a:lnTo>
                    <a:pt x="11" y="80"/>
                  </a:lnTo>
                  <a:cubicBezTo>
                    <a:pt x="11" y="92"/>
                    <a:pt x="0" y="92"/>
                    <a:pt x="0" y="102"/>
                  </a:cubicBezTo>
                  <a:lnTo>
                    <a:pt x="0" y="114"/>
                  </a:lnTo>
                  <a:lnTo>
                    <a:pt x="0" y="136"/>
                  </a:lnTo>
                  <a:cubicBezTo>
                    <a:pt x="0" y="147"/>
                    <a:pt x="11" y="147"/>
                    <a:pt x="11" y="159"/>
                  </a:cubicBezTo>
                  <a:cubicBezTo>
                    <a:pt x="11" y="170"/>
                    <a:pt x="11" y="170"/>
                    <a:pt x="23" y="181"/>
                  </a:cubicBezTo>
                  <a:cubicBezTo>
                    <a:pt x="44" y="216"/>
                    <a:pt x="78" y="238"/>
                    <a:pt x="115" y="238"/>
                  </a:cubicBezTo>
                  <a:cubicBezTo>
                    <a:pt x="136" y="238"/>
                    <a:pt x="158" y="231"/>
                    <a:pt x="179" y="214"/>
                  </a:cubicBezTo>
                  <a:cubicBezTo>
                    <a:pt x="235" y="181"/>
                    <a:pt x="257" y="114"/>
                    <a:pt x="224" y="58"/>
                  </a:cubicBezTo>
                  <a:cubicBezTo>
                    <a:pt x="202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9" name="Google Shape;6259;p11"/>
            <p:cNvSpPr/>
            <p:nvPr/>
          </p:nvSpPr>
          <p:spPr>
            <a:xfrm>
              <a:off x="2227775" y="998925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17"/>
                    <a:pt x="34" y="173"/>
                  </a:cubicBezTo>
                  <a:cubicBezTo>
                    <a:pt x="57" y="211"/>
                    <a:pt x="101" y="234"/>
                    <a:pt x="144" y="234"/>
                  </a:cubicBezTo>
                  <a:cubicBezTo>
                    <a:pt x="164" y="234"/>
                    <a:pt x="184" y="229"/>
                    <a:pt x="202" y="218"/>
                  </a:cubicBezTo>
                  <a:cubicBezTo>
                    <a:pt x="257" y="184"/>
                    <a:pt x="269" y="106"/>
                    <a:pt x="235" y="62"/>
                  </a:cubicBezTo>
                  <a:cubicBezTo>
                    <a:pt x="213" y="23"/>
                    <a:pt x="17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0" name="Google Shape;6260;p11"/>
            <p:cNvSpPr/>
            <p:nvPr/>
          </p:nvSpPr>
          <p:spPr>
            <a:xfrm>
              <a:off x="2214650" y="10069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4"/>
                    <a:pt x="0" y="121"/>
                    <a:pt x="34" y="176"/>
                  </a:cubicBezTo>
                  <a:cubicBezTo>
                    <a:pt x="57" y="214"/>
                    <a:pt x="100" y="237"/>
                    <a:pt x="143" y="237"/>
                  </a:cubicBezTo>
                  <a:cubicBezTo>
                    <a:pt x="163" y="237"/>
                    <a:pt x="184" y="232"/>
                    <a:pt x="201" y="221"/>
                  </a:cubicBezTo>
                  <a:cubicBezTo>
                    <a:pt x="258" y="188"/>
                    <a:pt x="268" y="109"/>
                    <a:pt x="235" y="54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1" name="Google Shape;6261;p11"/>
            <p:cNvSpPr/>
            <p:nvPr/>
          </p:nvSpPr>
          <p:spPr>
            <a:xfrm>
              <a:off x="2201525" y="10148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2" name="Google Shape;6262;p11"/>
            <p:cNvSpPr/>
            <p:nvPr/>
          </p:nvSpPr>
          <p:spPr>
            <a:xfrm>
              <a:off x="2241200" y="99082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22" y="1"/>
                  </a:moveTo>
                  <a:cubicBezTo>
                    <a:pt x="104" y="1"/>
                    <a:pt x="85" y="6"/>
                    <a:pt x="67" y="16"/>
                  </a:cubicBezTo>
                  <a:lnTo>
                    <a:pt x="67" y="28"/>
                  </a:lnTo>
                  <a:cubicBezTo>
                    <a:pt x="56" y="28"/>
                    <a:pt x="56" y="39"/>
                    <a:pt x="45" y="39"/>
                  </a:cubicBezTo>
                  <a:lnTo>
                    <a:pt x="33" y="50"/>
                  </a:lnTo>
                  <a:cubicBezTo>
                    <a:pt x="33" y="50"/>
                    <a:pt x="33" y="61"/>
                    <a:pt x="23" y="61"/>
                  </a:cubicBezTo>
                  <a:lnTo>
                    <a:pt x="23" y="73"/>
                  </a:lnTo>
                  <a:cubicBezTo>
                    <a:pt x="0" y="106"/>
                    <a:pt x="11" y="151"/>
                    <a:pt x="23" y="185"/>
                  </a:cubicBezTo>
                  <a:cubicBezTo>
                    <a:pt x="33" y="185"/>
                    <a:pt x="33" y="195"/>
                    <a:pt x="45" y="195"/>
                  </a:cubicBezTo>
                  <a:cubicBezTo>
                    <a:pt x="45" y="207"/>
                    <a:pt x="56" y="207"/>
                    <a:pt x="56" y="218"/>
                  </a:cubicBezTo>
                  <a:cubicBezTo>
                    <a:pt x="67" y="229"/>
                    <a:pt x="90" y="229"/>
                    <a:pt x="100" y="229"/>
                  </a:cubicBezTo>
                  <a:lnTo>
                    <a:pt x="100" y="240"/>
                  </a:lnTo>
                  <a:lnTo>
                    <a:pt x="145" y="240"/>
                  </a:lnTo>
                  <a:cubicBezTo>
                    <a:pt x="157" y="240"/>
                    <a:pt x="179" y="229"/>
                    <a:pt x="190" y="218"/>
                  </a:cubicBezTo>
                  <a:cubicBezTo>
                    <a:pt x="246" y="185"/>
                    <a:pt x="257" y="117"/>
                    <a:pt x="224" y="61"/>
                  </a:cubicBezTo>
                  <a:cubicBezTo>
                    <a:pt x="201" y="23"/>
                    <a:pt x="162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3" name="Google Shape;6263;p11"/>
            <p:cNvSpPr/>
            <p:nvPr/>
          </p:nvSpPr>
          <p:spPr>
            <a:xfrm>
              <a:off x="2238100" y="1015125"/>
              <a:ext cx="6475" cy="6025"/>
            </a:xfrm>
            <a:custGeom>
              <a:rect b="b" l="l" r="r" t="t"/>
              <a:pathLst>
                <a:path extrusionOk="0" h="241" w="259">
                  <a:moveTo>
                    <a:pt x="116" y="1"/>
                  </a:moveTo>
                  <a:cubicBezTo>
                    <a:pt x="95" y="1"/>
                    <a:pt x="75" y="6"/>
                    <a:pt x="57" y="17"/>
                  </a:cubicBezTo>
                  <a:cubicBezTo>
                    <a:pt x="23" y="39"/>
                    <a:pt x="1" y="72"/>
                    <a:pt x="1" y="117"/>
                  </a:cubicBezTo>
                  <a:cubicBezTo>
                    <a:pt x="1" y="139"/>
                    <a:pt x="13" y="162"/>
                    <a:pt x="23" y="184"/>
                  </a:cubicBezTo>
                  <a:cubicBezTo>
                    <a:pt x="46" y="218"/>
                    <a:pt x="90" y="240"/>
                    <a:pt x="135" y="240"/>
                  </a:cubicBezTo>
                  <a:cubicBezTo>
                    <a:pt x="147" y="229"/>
                    <a:pt x="157" y="229"/>
                    <a:pt x="157" y="229"/>
                  </a:cubicBezTo>
                  <a:cubicBezTo>
                    <a:pt x="169" y="229"/>
                    <a:pt x="180" y="229"/>
                    <a:pt x="180" y="218"/>
                  </a:cubicBezTo>
                  <a:cubicBezTo>
                    <a:pt x="236" y="184"/>
                    <a:pt x="258" y="117"/>
                    <a:pt x="224" y="62"/>
                  </a:cubicBezTo>
                  <a:cubicBezTo>
                    <a:pt x="202" y="24"/>
                    <a:pt x="159" y="1"/>
                    <a:pt x="1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4" name="Google Shape;6264;p11"/>
            <p:cNvSpPr/>
            <p:nvPr/>
          </p:nvSpPr>
          <p:spPr>
            <a:xfrm>
              <a:off x="2224700" y="1023075"/>
              <a:ext cx="6725" cy="5975"/>
            </a:xfrm>
            <a:custGeom>
              <a:rect b="b" l="l" r="r" t="t"/>
              <a:pathLst>
                <a:path extrusionOk="0" h="239" w="269">
                  <a:moveTo>
                    <a:pt x="112" y="0"/>
                  </a:moveTo>
                  <a:cubicBezTo>
                    <a:pt x="102" y="12"/>
                    <a:pt x="90" y="12"/>
                    <a:pt x="68" y="23"/>
                  </a:cubicBezTo>
                  <a:cubicBezTo>
                    <a:pt x="12" y="57"/>
                    <a:pt x="1" y="124"/>
                    <a:pt x="35" y="179"/>
                  </a:cubicBezTo>
                  <a:cubicBezTo>
                    <a:pt x="35" y="191"/>
                    <a:pt x="45" y="191"/>
                    <a:pt x="45" y="201"/>
                  </a:cubicBezTo>
                  <a:cubicBezTo>
                    <a:pt x="64" y="220"/>
                    <a:pt x="97" y="238"/>
                    <a:pt x="127" y="238"/>
                  </a:cubicBezTo>
                  <a:cubicBezTo>
                    <a:pt x="134" y="238"/>
                    <a:pt x="140" y="237"/>
                    <a:pt x="146" y="235"/>
                  </a:cubicBezTo>
                  <a:cubicBezTo>
                    <a:pt x="169" y="235"/>
                    <a:pt x="179" y="224"/>
                    <a:pt x="191" y="224"/>
                  </a:cubicBezTo>
                  <a:cubicBezTo>
                    <a:pt x="246" y="191"/>
                    <a:pt x="269" y="112"/>
                    <a:pt x="236" y="57"/>
                  </a:cubicBezTo>
                  <a:cubicBezTo>
                    <a:pt x="213" y="23"/>
                    <a:pt x="157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5" name="Google Shape;6265;p11"/>
            <p:cNvSpPr/>
            <p:nvPr/>
          </p:nvSpPr>
          <p:spPr>
            <a:xfrm>
              <a:off x="2211575" y="1031075"/>
              <a:ext cx="6450" cy="5975"/>
            </a:xfrm>
            <a:custGeom>
              <a:rect b="b" l="l" r="r" t="t"/>
              <a:pathLst>
                <a:path extrusionOk="0" h="239" w="258">
                  <a:moveTo>
                    <a:pt x="126" y="0"/>
                  </a:moveTo>
                  <a:cubicBezTo>
                    <a:pt x="106" y="0"/>
                    <a:pt x="86" y="5"/>
                    <a:pt x="68" y="15"/>
                  </a:cubicBezTo>
                  <a:cubicBezTo>
                    <a:pt x="12" y="49"/>
                    <a:pt x="1" y="127"/>
                    <a:pt x="34" y="184"/>
                  </a:cubicBezTo>
                  <a:cubicBezTo>
                    <a:pt x="46" y="206"/>
                    <a:pt x="79" y="228"/>
                    <a:pt x="101" y="239"/>
                  </a:cubicBezTo>
                  <a:lnTo>
                    <a:pt x="146" y="239"/>
                  </a:lnTo>
                  <a:cubicBezTo>
                    <a:pt x="168" y="239"/>
                    <a:pt x="180" y="228"/>
                    <a:pt x="190" y="217"/>
                  </a:cubicBezTo>
                  <a:cubicBezTo>
                    <a:pt x="235" y="194"/>
                    <a:pt x="257" y="150"/>
                    <a:pt x="247" y="105"/>
                  </a:cubicBezTo>
                  <a:cubicBezTo>
                    <a:pt x="247" y="83"/>
                    <a:pt x="247" y="72"/>
                    <a:pt x="235" y="60"/>
                  </a:cubicBezTo>
                  <a:cubicBezTo>
                    <a:pt x="213" y="22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6" name="Google Shape;6266;p11"/>
            <p:cNvSpPr/>
            <p:nvPr/>
          </p:nvSpPr>
          <p:spPr>
            <a:xfrm>
              <a:off x="2247900" y="1031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11"/>
            <p:cNvSpPr/>
            <p:nvPr/>
          </p:nvSpPr>
          <p:spPr>
            <a:xfrm>
              <a:off x="2234750" y="10397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8"/>
                    <a:pt x="35" y="183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47" y="183"/>
                    <a:pt x="269" y="116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11"/>
            <p:cNvSpPr/>
            <p:nvPr/>
          </p:nvSpPr>
          <p:spPr>
            <a:xfrm>
              <a:off x="2221650" y="10478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2" y="50"/>
                    <a:pt x="0" y="117"/>
                    <a:pt x="33" y="172"/>
                  </a:cubicBezTo>
                  <a:cubicBezTo>
                    <a:pt x="56" y="211"/>
                    <a:pt x="99" y="233"/>
                    <a:pt x="142" y="233"/>
                  </a:cubicBezTo>
                  <a:cubicBezTo>
                    <a:pt x="163" y="233"/>
                    <a:pt x="183" y="228"/>
                    <a:pt x="201" y="217"/>
                  </a:cubicBezTo>
                  <a:cubicBezTo>
                    <a:pt x="246" y="184"/>
                    <a:pt x="268" y="105"/>
                    <a:pt x="234" y="61"/>
                  </a:cubicBezTo>
                  <a:cubicBezTo>
                    <a:pt x="212" y="23"/>
                    <a:pt x="173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9" name="Google Shape;6269;p11"/>
            <p:cNvSpPr/>
            <p:nvPr/>
          </p:nvSpPr>
          <p:spPr>
            <a:xfrm>
              <a:off x="2208500" y="1055850"/>
              <a:ext cx="6725" cy="5800"/>
            </a:xfrm>
            <a:custGeom>
              <a:rect b="b" l="l" r="r" t="t"/>
              <a:pathLst>
                <a:path extrusionOk="0" h="232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2"/>
                    <a:pt x="0" y="120"/>
                    <a:pt x="34" y="176"/>
                  </a:cubicBezTo>
                  <a:cubicBezTo>
                    <a:pt x="34" y="187"/>
                    <a:pt x="45" y="187"/>
                    <a:pt x="45" y="198"/>
                  </a:cubicBezTo>
                  <a:cubicBezTo>
                    <a:pt x="57" y="198"/>
                    <a:pt x="57" y="209"/>
                    <a:pt x="68" y="209"/>
                  </a:cubicBezTo>
                  <a:cubicBezTo>
                    <a:pt x="79" y="209"/>
                    <a:pt x="79" y="221"/>
                    <a:pt x="90" y="221"/>
                  </a:cubicBezTo>
                  <a:cubicBezTo>
                    <a:pt x="101" y="231"/>
                    <a:pt x="112" y="231"/>
                    <a:pt x="124" y="231"/>
                  </a:cubicBezTo>
                  <a:lnTo>
                    <a:pt x="169" y="231"/>
                  </a:lnTo>
                  <a:cubicBezTo>
                    <a:pt x="179" y="221"/>
                    <a:pt x="179" y="221"/>
                    <a:pt x="191" y="221"/>
                  </a:cubicBezTo>
                  <a:lnTo>
                    <a:pt x="202" y="221"/>
                  </a:lnTo>
                  <a:cubicBezTo>
                    <a:pt x="246" y="187"/>
                    <a:pt x="269" y="109"/>
                    <a:pt x="236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0" name="Google Shape;6270;p11"/>
            <p:cNvSpPr/>
            <p:nvPr/>
          </p:nvSpPr>
          <p:spPr>
            <a:xfrm>
              <a:off x="2259900" y="10514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1"/>
                  </a:moveTo>
                  <a:cubicBezTo>
                    <a:pt x="106" y="1"/>
                    <a:pt x="86" y="6"/>
                    <a:pt x="67" y="17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7" y="214"/>
                    <a:pt x="94" y="234"/>
                    <a:pt x="133" y="234"/>
                  </a:cubicBezTo>
                  <a:cubicBezTo>
                    <a:pt x="152" y="234"/>
                    <a:pt x="172" y="229"/>
                    <a:pt x="191" y="218"/>
                  </a:cubicBezTo>
                  <a:cubicBezTo>
                    <a:pt x="246" y="184"/>
                    <a:pt x="269" y="117"/>
                    <a:pt x="236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1" name="Google Shape;6271;p11"/>
            <p:cNvSpPr/>
            <p:nvPr/>
          </p:nvSpPr>
          <p:spPr>
            <a:xfrm>
              <a:off x="2246775" y="10594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7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2" name="Google Shape;6272;p11"/>
            <p:cNvSpPr/>
            <p:nvPr/>
          </p:nvSpPr>
          <p:spPr>
            <a:xfrm>
              <a:off x="2233650" y="10673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1" y="217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3" name="Google Shape;6273;p11"/>
            <p:cNvSpPr/>
            <p:nvPr/>
          </p:nvSpPr>
          <p:spPr>
            <a:xfrm>
              <a:off x="2220800" y="107540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5" y="0"/>
                  </a:moveTo>
                  <a:cubicBezTo>
                    <a:pt x="101" y="0"/>
                    <a:pt x="77" y="7"/>
                    <a:pt x="56" y="20"/>
                  </a:cubicBezTo>
                  <a:lnTo>
                    <a:pt x="45" y="30"/>
                  </a:lnTo>
                  <a:cubicBezTo>
                    <a:pt x="34" y="30"/>
                    <a:pt x="34" y="42"/>
                    <a:pt x="34" y="42"/>
                  </a:cubicBezTo>
                  <a:lnTo>
                    <a:pt x="22" y="53"/>
                  </a:lnTo>
                  <a:cubicBezTo>
                    <a:pt x="22" y="53"/>
                    <a:pt x="22" y="64"/>
                    <a:pt x="12" y="64"/>
                  </a:cubicBezTo>
                  <a:lnTo>
                    <a:pt x="12" y="75"/>
                  </a:lnTo>
                  <a:lnTo>
                    <a:pt x="12" y="87"/>
                  </a:lnTo>
                  <a:cubicBezTo>
                    <a:pt x="0" y="120"/>
                    <a:pt x="0" y="154"/>
                    <a:pt x="22" y="176"/>
                  </a:cubicBezTo>
                  <a:cubicBezTo>
                    <a:pt x="22" y="187"/>
                    <a:pt x="22" y="187"/>
                    <a:pt x="34" y="187"/>
                  </a:cubicBezTo>
                  <a:cubicBezTo>
                    <a:pt x="34" y="198"/>
                    <a:pt x="34" y="198"/>
                    <a:pt x="45" y="209"/>
                  </a:cubicBezTo>
                  <a:cubicBezTo>
                    <a:pt x="45" y="209"/>
                    <a:pt x="56" y="221"/>
                    <a:pt x="67" y="221"/>
                  </a:cubicBezTo>
                  <a:lnTo>
                    <a:pt x="79" y="231"/>
                  </a:lnTo>
                  <a:lnTo>
                    <a:pt x="157" y="231"/>
                  </a:lnTo>
                  <a:cubicBezTo>
                    <a:pt x="168" y="231"/>
                    <a:pt x="168" y="221"/>
                    <a:pt x="179" y="221"/>
                  </a:cubicBezTo>
                  <a:cubicBezTo>
                    <a:pt x="235" y="187"/>
                    <a:pt x="258" y="109"/>
                    <a:pt x="224" y="53"/>
                  </a:cubicBezTo>
                  <a:cubicBezTo>
                    <a:pt x="203" y="18"/>
                    <a:pt x="164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4" name="Google Shape;6274;p11"/>
            <p:cNvSpPr/>
            <p:nvPr/>
          </p:nvSpPr>
          <p:spPr>
            <a:xfrm>
              <a:off x="2269950" y="1067700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31" y="0"/>
                  </a:moveTo>
                  <a:cubicBezTo>
                    <a:pt x="125" y="0"/>
                    <a:pt x="118" y="1"/>
                    <a:pt x="112" y="3"/>
                  </a:cubicBezTo>
                  <a:lnTo>
                    <a:pt x="90" y="3"/>
                  </a:lnTo>
                  <a:cubicBezTo>
                    <a:pt x="79" y="15"/>
                    <a:pt x="68" y="15"/>
                    <a:pt x="68" y="15"/>
                  </a:cubicBezTo>
                  <a:cubicBezTo>
                    <a:pt x="23" y="48"/>
                    <a:pt x="1" y="92"/>
                    <a:pt x="12" y="137"/>
                  </a:cubicBezTo>
                  <a:cubicBezTo>
                    <a:pt x="12" y="149"/>
                    <a:pt x="23" y="159"/>
                    <a:pt x="23" y="182"/>
                  </a:cubicBezTo>
                  <a:cubicBezTo>
                    <a:pt x="44" y="217"/>
                    <a:pt x="83" y="234"/>
                    <a:pt x="122" y="234"/>
                  </a:cubicBezTo>
                  <a:cubicBezTo>
                    <a:pt x="146" y="234"/>
                    <a:pt x="170" y="228"/>
                    <a:pt x="191" y="216"/>
                  </a:cubicBezTo>
                  <a:cubicBezTo>
                    <a:pt x="213" y="204"/>
                    <a:pt x="224" y="182"/>
                    <a:pt x="236" y="171"/>
                  </a:cubicBezTo>
                  <a:cubicBezTo>
                    <a:pt x="247" y="137"/>
                    <a:pt x="247" y="92"/>
                    <a:pt x="224" y="59"/>
                  </a:cubicBezTo>
                  <a:cubicBezTo>
                    <a:pt x="224" y="48"/>
                    <a:pt x="213" y="48"/>
                    <a:pt x="213" y="37"/>
                  </a:cubicBezTo>
                  <a:cubicBezTo>
                    <a:pt x="195" y="19"/>
                    <a:pt x="162" y="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5" name="Google Shape;6275;p11"/>
            <p:cNvSpPr/>
            <p:nvPr/>
          </p:nvSpPr>
          <p:spPr>
            <a:xfrm>
              <a:off x="2256550" y="10756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44" y="1"/>
                  </a:moveTo>
                  <a:cubicBezTo>
                    <a:pt x="122" y="1"/>
                    <a:pt x="100" y="7"/>
                    <a:pt x="79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45" y="198"/>
                    <a:pt x="57" y="210"/>
                    <a:pt x="67" y="210"/>
                  </a:cubicBezTo>
                  <a:cubicBezTo>
                    <a:pt x="79" y="220"/>
                    <a:pt x="79" y="220"/>
                    <a:pt x="90" y="220"/>
                  </a:cubicBezTo>
                  <a:cubicBezTo>
                    <a:pt x="107" y="232"/>
                    <a:pt x="126" y="237"/>
                    <a:pt x="146" y="237"/>
                  </a:cubicBezTo>
                  <a:cubicBezTo>
                    <a:pt x="166" y="237"/>
                    <a:pt x="185" y="232"/>
                    <a:pt x="201" y="220"/>
                  </a:cubicBezTo>
                  <a:cubicBezTo>
                    <a:pt x="224" y="210"/>
                    <a:pt x="235" y="187"/>
                    <a:pt x="246" y="165"/>
                  </a:cubicBezTo>
                  <a:lnTo>
                    <a:pt x="246" y="143"/>
                  </a:lnTo>
                  <a:cubicBezTo>
                    <a:pt x="258" y="120"/>
                    <a:pt x="258" y="86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6" name="Google Shape;6276;p11"/>
            <p:cNvSpPr/>
            <p:nvPr/>
          </p:nvSpPr>
          <p:spPr>
            <a:xfrm>
              <a:off x="2243700" y="1083700"/>
              <a:ext cx="6450" cy="5775"/>
            </a:xfrm>
            <a:custGeom>
              <a:rect b="b" l="l" r="r" t="t"/>
              <a:pathLst>
                <a:path extrusionOk="0" h="231" w="258">
                  <a:moveTo>
                    <a:pt x="112" y="0"/>
                  </a:moveTo>
                  <a:cubicBezTo>
                    <a:pt x="90" y="0"/>
                    <a:pt x="79" y="11"/>
                    <a:pt x="67" y="11"/>
                  </a:cubicBezTo>
                  <a:cubicBezTo>
                    <a:pt x="12" y="45"/>
                    <a:pt x="0" y="101"/>
                    <a:pt x="12" y="157"/>
                  </a:cubicBezTo>
                  <a:cubicBezTo>
                    <a:pt x="23" y="168"/>
                    <a:pt x="23" y="168"/>
                    <a:pt x="23" y="179"/>
                  </a:cubicBezTo>
                  <a:cubicBezTo>
                    <a:pt x="34" y="202"/>
                    <a:pt x="57" y="212"/>
                    <a:pt x="79" y="224"/>
                  </a:cubicBezTo>
                  <a:cubicBezTo>
                    <a:pt x="93" y="228"/>
                    <a:pt x="108" y="231"/>
                    <a:pt x="124" y="231"/>
                  </a:cubicBezTo>
                  <a:cubicBezTo>
                    <a:pt x="147" y="231"/>
                    <a:pt x="171" y="225"/>
                    <a:pt x="191" y="212"/>
                  </a:cubicBezTo>
                  <a:cubicBezTo>
                    <a:pt x="246" y="179"/>
                    <a:pt x="258" y="112"/>
                    <a:pt x="224" y="56"/>
                  </a:cubicBezTo>
                  <a:cubicBezTo>
                    <a:pt x="224" y="45"/>
                    <a:pt x="213" y="45"/>
                    <a:pt x="213" y="33"/>
                  </a:cubicBezTo>
                  <a:cubicBezTo>
                    <a:pt x="202" y="23"/>
                    <a:pt x="191" y="11"/>
                    <a:pt x="179" y="11"/>
                  </a:cubicBezTo>
                  <a:cubicBezTo>
                    <a:pt x="157" y="0"/>
                    <a:pt x="134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7" name="Google Shape;6277;p11"/>
            <p:cNvSpPr/>
            <p:nvPr/>
          </p:nvSpPr>
          <p:spPr>
            <a:xfrm>
              <a:off x="2230850" y="1091675"/>
              <a:ext cx="5900" cy="5925"/>
            </a:xfrm>
            <a:custGeom>
              <a:rect b="b" l="l" r="r" t="t"/>
              <a:pathLst>
                <a:path extrusionOk="0" h="237" w="236">
                  <a:moveTo>
                    <a:pt x="112" y="1"/>
                  </a:moveTo>
                  <a:cubicBezTo>
                    <a:pt x="94" y="1"/>
                    <a:pt x="75" y="6"/>
                    <a:pt x="57" y="17"/>
                  </a:cubicBezTo>
                  <a:cubicBezTo>
                    <a:pt x="45" y="27"/>
                    <a:pt x="34" y="27"/>
                    <a:pt x="34" y="39"/>
                  </a:cubicBezTo>
                  <a:cubicBezTo>
                    <a:pt x="23" y="39"/>
                    <a:pt x="23" y="39"/>
                    <a:pt x="23" y="50"/>
                  </a:cubicBezTo>
                  <a:cubicBezTo>
                    <a:pt x="23" y="50"/>
                    <a:pt x="12" y="50"/>
                    <a:pt x="12" y="61"/>
                  </a:cubicBezTo>
                  <a:lnTo>
                    <a:pt x="12" y="72"/>
                  </a:lnTo>
                  <a:cubicBezTo>
                    <a:pt x="0" y="72"/>
                    <a:pt x="0" y="84"/>
                    <a:pt x="0" y="84"/>
                  </a:cubicBezTo>
                  <a:lnTo>
                    <a:pt x="0" y="94"/>
                  </a:lnTo>
                  <a:lnTo>
                    <a:pt x="0" y="117"/>
                  </a:lnTo>
                  <a:lnTo>
                    <a:pt x="0" y="139"/>
                  </a:lnTo>
                  <a:lnTo>
                    <a:pt x="0" y="161"/>
                  </a:lnTo>
                  <a:cubicBezTo>
                    <a:pt x="12" y="161"/>
                    <a:pt x="12" y="173"/>
                    <a:pt x="12" y="184"/>
                  </a:cubicBezTo>
                  <a:cubicBezTo>
                    <a:pt x="23" y="195"/>
                    <a:pt x="45" y="218"/>
                    <a:pt x="67" y="228"/>
                  </a:cubicBezTo>
                  <a:lnTo>
                    <a:pt x="90" y="228"/>
                  </a:lnTo>
                  <a:cubicBezTo>
                    <a:pt x="99" y="233"/>
                    <a:pt x="111" y="236"/>
                    <a:pt x="123" y="236"/>
                  </a:cubicBezTo>
                  <a:cubicBezTo>
                    <a:pt x="140" y="236"/>
                    <a:pt x="160" y="231"/>
                    <a:pt x="179" y="218"/>
                  </a:cubicBezTo>
                  <a:cubicBezTo>
                    <a:pt x="213" y="195"/>
                    <a:pt x="235" y="151"/>
                    <a:pt x="235" y="106"/>
                  </a:cubicBezTo>
                  <a:cubicBezTo>
                    <a:pt x="224" y="84"/>
                    <a:pt x="224" y="72"/>
                    <a:pt x="213" y="61"/>
                  </a:cubicBezTo>
                  <a:cubicBezTo>
                    <a:pt x="190" y="23"/>
                    <a:pt x="152" y="1"/>
                    <a:pt x="1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8" name="Google Shape;6278;p11"/>
            <p:cNvSpPr/>
            <p:nvPr/>
          </p:nvSpPr>
          <p:spPr>
            <a:xfrm>
              <a:off x="2280000" y="1084350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34" y="0"/>
                  </a:moveTo>
                  <a:cubicBezTo>
                    <a:pt x="112" y="0"/>
                    <a:pt x="89" y="6"/>
                    <a:pt x="68" y="19"/>
                  </a:cubicBezTo>
                  <a:cubicBezTo>
                    <a:pt x="13" y="52"/>
                    <a:pt x="1" y="119"/>
                    <a:pt x="35" y="176"/>
                  </a:cubicBezTo>
                  <a:cubicBezTo>
                    <a:pt x="57" y="213"/>
                    <a:pt x="96" y="236"/>
                    <a:pt x="136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6"/>
                    <a:pt x="269" y="109"/>
                    <a:pt x="224" y="52"/>
                  </a:cubicBezTo>
                  <a:cubicBezTo>
                    <a:pt x="204" y="18"/>
                    <a:pt x="170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9" name="Google Shape;6279;p11"/>
            <p:cNvSpPr/>
            <p:nvPr/>
          </p:nvSpPr>
          <p:spPr>
            <a:xfrm>
              <a:off x="2266900" y="1092450"/>
              <a:ext cx="6725" cy="5700"/>
            </a:xfrm>
            <a:custGeom>
              <a:rect b="b" l="l" r="r" t="t"/>
              <a:pathLst>
                <a:path extrusionOk="0" h="228" w="269">
                  <a:moveTo>
                    <a:pt x="132" y="0"/>
                  </a:moveTo>
                  <a:cubicBezTo>
                    <a:pt x="110" y="0"/>
                    <a:pt x="88" y="6"/>
                    <a:pt x="67" y="19"/>
                  </a:cubicBezTo>
                  <a:cubicBezTo>
                    <a:pt x="11" y="53"/>
                    <a:pt x="0" y="120"/>
                    <a:pt x="33" y="175"/>
                  </a:cubicBezTo>
                  <a:cubicBezTo>
                    <a:pt x="55" y="210"/>
                    <a:pt x="89" y="228"/>
                    <a:pt x="125" y="228"/>
                  </a:cubicBezTo>
                  <a:cubicBezTo>
                    <a:pt x="147" y="228"/>
                    <a:pt x="169" y="221"/>
                    <a:pt x="190" y="209"/>
                  </a:cubicBezTo>
                  <a:cubicBezTo>
                    <a:pt x="246" y="175"/>
                    <a:pt x="268" y="108"/>
                    <a:pt x="224" y="53"/>
                  </a:cubicBezTo>
                  <a:cubicBezTo>
                    <a:pt x="202" y="17"/>
                    <a:pt x="168" y="0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11"/>
            <p:cNvSpPr/>
            <p:nvPr/>
          </p:nvSpPr>
          <p:spPr>
            <a:xfrm>
              <a:off x="2253750" y="11003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3" y="0"/>
                  </a:moveTo>
                  <a:cubicBezTo>
                    <a:pt x="105" y="0"/>
                    <a:pt x="86" y="5"/>
                    <a:pt x="68" y="16"/>
                  </a:cubicBezTo>
                  <a:cubicBezTo>
                    <a:pt x="12" y="50"/>
                    <a:pt x="1" y="127"/>
                    <a:pt x="35" y="184"/>
                  </a:cubicBezTo>
                  <a:cubicBezTo>
                    <a:pt x="57" y="213"/>
                    <a:pt x="94" y="233"/>
                    <a:pt x="132" y="233"/>
                  </a:cubicBezTo>
                  <a:cubicBezTo>
                    <a:pt x="152" y="233"/>
                    <a:pt x="172" y="228"/>
                    <a:pt x="191" y="217"/>
                  </a:cubicBezTo>
                  <a:cubicBezTo>
                    <a:pt x="246" y="184"/>
                    <a:pt x="269" y="117"/>
                    <a:pt x="224" y="60"/>
                  </a:cubicBezTo>
                  <a:cubicBezTo>
                    <a:pt x="202" y="23"/>
                    <a:pt x="163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1" name="Google Shape;6281;p11"/>
            <p:cNvSpPr/>
            <p:nvPr/>
          </p:nvSpPr>
          <p:spPr>
            <a:xfrm>
              <a:off x="2240350" y="1108350"/>
              <a:ext cx="7025" cy="5800"/>
            </a:xfrm>
            <a:custGeom>
              <a:rect b="b" l="l" r="r" t="t"/>
              <a:pathLst>
                <a:path extrusionOk="0" h="232" w="281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0"/>
                    <a:pt x="101" y="232"/>
                    <a:pt x="134" y="232"/>
                  </a:cubicBezTo>
                  <a:lnTo>
                    <a:pt x="179" y="232"/>
                  </a:lnTo>
                  <a:cubicBezTo>
                    <a:pt x="191" y="221"/>
                    <a:pt x="191" y="221"/>
                    <a:pt x="201" y="221"/>
                  </a:cubicBezTo>
                  <a:cubicBezTo>
                    <a:pt x="258" y="187"/>
                    <a:pt x="280" y="109"/>
                    <a:pt x="235" y="53"/>
                  </a:cubicBezTo>
                  <a:cubicBezTo>
                    <a:pt x="214" y="19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2" name="Google Shape;6282;p11"/>
            <p:cNvSpPr/>
            <p:nvPr/>
          </p:nvSpPr>
          <p:spPr>
            <a:xfrm>
              <a:off x="2175825" y="765800"/>
              <a:ext cx="6175" cy="5050"/>
            </a:xfrm>
            <a:custGeom>
              <a:rect b="b" l="l" r="r" t="t"/>
              <a:pathLst>
                <a:path extrusionOk="0" h="202" w="247">
                  <a:moveTo>
                    <a:pt x="45" y="1"/>
                  </a:moveTo>
                  <a:cubicBezTo>
                    <a:pt x="34" y="11"/>
                    <a:pt x="23" y="23"/>
                    <a:pt x="23" y="34"/>
                  </a:cubicBezTo>
                  <a:cubicBezTo>
                    <a:pt x="11" y="56"/>
                    <a:pt x="1" y="78"/>
                    <a:pt x="11" y="101"/>
                  </a:cubicBezTo>
                  <a:cubicBezTo>
                    <a:pt x="11" y="123"/>
                    <a:pt x="11" y="135"/>
                    <a:pt x="23" y="145"/>
                  </a:cubicBezTo>
                  <a:lnTo>
                    <a:pt x="45" y="168"/>
                  </a:lnTo>
                  <a:lnTo>
                    <a:pt x="56" y="179"/>
                  </a:lnTo>
                  <a:cubicBezTo>
                    <a:pt x="68" y="190"/>
                    <a:pt x="68" y="190"/>
                    <a:pt x="78" y="190"/>
                  </a:cubicBezTo>
                  <a:cubicBezTo>
                    <a:pt x="90" y="202"/>
                    <a:pt x="101" y="202"/>
                    <a:pt x="123" y="202"/>
                  </a:cubicBezTo>
                  <a:lnTo>
                    <a:pt x="168" y="202"/>
                  </a:lnTo>
                  <a:cubicBezTo>
                    <a:pt x="168" y="190"/>
                    <a:pt x="179" y="190"/>
                    <a:pt x="179" y="190"/>
                  </a:cubicBezTo>
                  <a:lnTo>
                    <a:pt x="190" y="190"/>
                  </a:lnTo>
                  <a:cubicBezTo>
                    <a:pt x="224" y="157"/>
                    <a:pt x="246" y="112"/>
                    <a:pt x="246" y="68"/>
                  </a:cubicBezTo>
                  <a:cubicBezTo>
                    <a:pt x="235" y="56"/>
                    <a:pt x="235" y="34"/>
                    <a:pt x="224" y="23"/>
                  </a:cubicBezTo>
                  <a:cubicBezTo>
                    <a:pt x="179" y="11"/>
                    <a:pt x="123" y="1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3" name="Google Shape;6283;p11"/>
            <p:cNvSpPr/>
            <p:nvPr/>
          </p:nvSpPr>
          <p:spPr>
            <a:xfrm>
              <a:off x="2162675" y="77295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4" y="0"/>
                  </a:moveTo>
                  <a:cubicBezTo>
                    <a:pt x="105" y="0"/>
                    <a:pt x="86" y="5"/>
                    <a:pt x="68" y="16"/>
                  </a:cubicBezTo>
                  <a:cubicBezTo>
                    <a:pt x="13" y="50"/>
                    <a:pt x="1" y="105"/>
                    <a:pt x="13" y="162"/>
                  </a:cubicBezTo>
                  <a:cubicBezTo>
                    <a:pt x="23" y="172"/>
                    <a:pt x="23" y="172"/>
                    <a:pt x="23" y="184"/>
                  </a:cubicBezTo>
                  <a:cubicBezTo>
                    <a:pt x="45" y="219"/>
                    <a:pt x="83" y="236"/>
                    <a:pt x="122" y="236"/>
                  </a:cubicBezTo>
                  <a:cubicBezTo>
                    <a:pt x="146" y="236"/>
                    <a:pt x="170" y="230"/>
                    <a:pt x="191" y="217"/>
                  </a:cubicBezTo>
                  <a:cubicBezTo>
                    <a:pt x="224" y="195"/>
                    <a:pt x="247" y="150"/>
                    <a:pt x="247" y="105"/>
                  </a:cubicBezTo>
                  <a:cubicBezTo>
                    <a:pt x="236" y="83"/>
                    <a:pt x="236" y="72"/>
                    <a:pt x="224" y="61"/>
                  </a:cubicBezTo>
                  <a:cubicBezTo>
                    <a:pt x="202" y="23"/>
                    <a:pt x="164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4" name="Google Shape;6284;p11"/>
            <p:cNvSpPr/>
            <p:nvPr/>
          </p:nvSpPr>
          <p:spPr>
            <a:xfrm>
              <a:off x="2149825" y="78102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15" y="1"/>
                  </a:moveTo>
                  <a:cubicBezTo>
                    <a:pt x="96" y="1"/>
                    <a:pt x="76" y="6"/>
                    <a:pt x="57" y="17"/>
                  </a:cubicBezTo>
                  <a:cubicBezTo>
                    <a:pt x="46" y="17"/>
                    <a:pt x="46" y="28"/>
                    <a:pt x="35" y="28"/>
                  </a:cubicBezTo>
                  <a:cubicBezTo>
                    <a:pt x="13" y="50"/>
                    <a:pt x="1" y="84"/>
                    <a:pt x="1" y="107"/>
                  </a:cubicBezTo>
                  <a:cubicBezTo>
                    <a:pt x="1" y="129"/>
                    <a:pt x="1" y="162"/>
                    <a:pt x="13" y="174"/>
                  </a:cubicBezTo>
                  <a:cubicBezTo>
                    <a:pt x="23" y="196"/>
                    <a:pt x="35" y="207"/>
                    <a:pt x="46" y="207"/>
                  </a:cubicBezTo>
                  <a:cubicBezTo>
                    <a:pt x="57" y="219"/>
                    <a:pt x="57" y="219"/>
                    <a:pt x="68" y="219"/>
                  </a:cubicBezTo>
                  <a:cubicBezTo>
                    <a:pt x="85" y="230"/>
                    <a:pt x="105" y="235"/>
                    <a:pt x="124" y="235"/>
                  </a:cubicBezTo>
                  <a:cubicBezTo>
                    <a:pt x="144" y="235"/>
                    <a:pt x="163" y="230"/>
                    <a:pt x="180" y="219"/>
                  </a:cubicBezTo>
                  <a:cubicBezTo>
                    <a:pt x="236" y="185"/>
                    <a:pt x="247" y="107"/>
                    <a:pt x="214" y="50"/>
                  </a:cubicBezTo>
                  <a:cubicBezTo>
                    <a:pt x="191" y="21"/>
                    <a:pt x="154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5" name="Google Shape;6285;p11"/>
            <p:cNvSpPr/>
            <p:nvPr/>
          </p:nvSpPr>
          <p:spPr>
            <a:xfrm>
              <a:off x="2136425" y="789075"/>
              <a:ext cx="6175" cy="5725"/>
            </a:xfrm>
            <a:custGeom>
              <a:rect b="b" l="l" r="r" t="t"/>
              <a:pathLst>
                <a:path extrusionOk="0" h="229" w="247">
                  <a:moveTo>
                    <a:pt x="133" y="0"/>
                  </a:moveTo>
                  <a:cubicBezTo>
                    <a:pt x="111" y="0"/>
                    <a:pt x="89" y="7"/>
                    <a:pt x="68" y="19"/>
                  </a:cubicBezTo>
                  <a:cubicBezTo>
                    <a:pt x="12" y="41"/>
                    <a:pt x="1" y="98"/>
                    <a:pt x="12" y="153"/>
                  </a:cubicBezTo>
                  <a:cubicBezTo>
                    <a:pt x="23" y="165"/>
                    <a:pt x="23" y="165"/>
                    <a:pt x="23" y="175"/>
                  </a:cubicBezTo>
                  <a:cubicBezTo>
                    <a:pt x="44" y="211"/>
                    <a:pt x="83" y="228"/>
                    <a:pt x="122" y="228"/>
                  </a:cubicBezTo>
                  <a:cubicBezTo>
                    <a:pt x="146" y="228"/>
                    <a:pt x="170" y="222"/>
                    <a:pt x="191" y="209"/>
                  </a:cubicBezTo>
                  <a:cubicBezTo>
                    <a:pt x="213" y="198"/>
                    <a:pt x="236" y="175"/>
                    <a:pt x="236" y="142"/>
                  </a:cubicBezTo>
                  <a:cubicBezTo>
                    <a:pt x="246" y="108"/>
                    <a:pt x="246" y="86"/>
                    <a:pt x="224" y="53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6" name="Google Shape;6286;p11"/>
            <p:cNvSpPr/>
            <p:nvPr/>
          </p:nvSpPr>
          <p:spPr>
            <a:xfrm>
              <a:off x="2139525" y="765525"/>
              <a:ext cx="6725" cy="5150"/>
            </a:xfrm>
            <a:custGeom>
              <a:rect b="b" l="l" r="r" t="t"/>
              <a:pathLst>
                <a:path extrusionOk="0" h="206" w="269">
                  <a:moveTo>
                    <a:pt x="201" y="0"/>
                  </a:moveTo>
                  <a:cubicBezTo>
                    <a:pt x="156" y="0"/>
                    <a:pt x="100" y="0"/>
                    <a:pt x="45" y="12"/>
                  </a:cubicBezTo>
                  <a:cubicBezTo>
                    <a:pt x="11" y="45"/>
                    <a:pt x="0" y="101"/>
                    <a:pt x="33" y="146"/>
                  </a:cubicBezTo>
                  <a:cubicBezTo>
                    <a:pt x="56" y="184"/>
                    <a:pt x="95" y="206"/>
                    <a:pt x="134" y="206"/>
                  </a:cubicBezTo>
                  <a:cubicBezTo>
                    <a:pt x="153" y="206"/>
                    <a:pt x="172" y="201"/>
                    <a:pt x="190" y="190"/>
                  </a:cubicBezTo>
                  <a:cubicBezTo>
                    <a:pt x="246" y="156"/>
                    <a:pt x="268" y="79"/>
                    <a:pt x="234" y="22"/>
                  </a:cubicBezTo>
                  <a:cubicBezTo>
                    <a:pt x="223" y="12"/>
                    <a:pt x="212" y="0"/>
                    <a:pt x="2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7" name="Google Shape;6287;p11"/>
            <p:cNvSpPr/>
            <p:nvPr/>
          </p:nvSpPr>
          <p:spPr>
            <a:xfrm>
              <a:off x="2126375" y="7726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6" y="5"/>
                    <a:pt x="67" y="16"/>
                  </a:cubicBezTo>
                  <a:cubicBezTo>
                    <a:pt x="12" y="49"/>
                    <a:pt x="0" y="128"/>
                    <a:pt x="34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3"/>
                    <a:pt x="269" y="116"/>
                    <a:pt x="236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8" name="Google Shape;6288;p11"/>
            <p:cNvSpPr/>
            <p:nvPr/>
          </p:nvSpPr>
          <p:spPr>
            <a:xfrm>
              <a:off x="2207950" y="817475"/>
              <a:ext cx="5900" cy="5900"/>
            </a:xfrm>
            <a:custGeom>
              <a:rect b="b" l="l" r="r" t="t"/>
              <a:pathLst>
                <a:path extrusionOk="0" h="236" w="236">
                  <a:moveTo>
                    <a:pt x="101" y="0"/>
                  </a:moveTo>
                  <a:cubicBezTo>
                    <a:pt x="90" y="12"/>
                    <a:pt x="67" y="12"/>
                    <a:pt x="56" y="23"/>
                  </a:cubicBezTo>
                  <a:lnTo>
                    <a:pt x="34" y="45"/>
                  </a:lnTo>
                  <a:cubicBezTo>
                    <a:pt x="34" y="45"/>
                    <a:pt x="22" y="45"/>
                    <a:pt x="22" y="57"/>
                  </a:cubicBezTo>
                  <a:lnTo>
                    <a:pt x="12" y="67"/>
                  </a:lnTo>
                  <a:lnTo>
                    <a:pt x="12" y="79"/>
                  </a:lnTo>
                  <a:cubicBezTo>
                    <a:pt x="12" y="90"/>
                    <a:pt x="0" y="101"/>
                    <a:pt x="0" y="101"/>
                  </a:cubicBezTo>
                  <a:lnTo>
                    <a:pt x="0" y="112"/>
                  </a:lnTo>
                  <a:cubicBezTo>
                    <a:pt x="0" y="134"/>
                    <a:pt x="12" y="157"/>
                    <a:pt x="22" y="179"/>
                  </a:cubicBezTo>
                  <a:cubicBezTo>
                    <a:pt x="22" y="191"/>
                    <a:pt x="34" y="191"/>
                    <a:pt x="34" y="202"/>
                  </a:cubicBezTo>
                  <a:cubicBezTo>
                    <a:pt x="34" y="202"/>
                    <a:pt x="45" y="202"/>
                    <a:pt x="45" y="213"/>
                  </a:cubicBezTo>
                  <a:cubicBezTo>
                    <a:pt x="45" y="213"/>
                    <a:pt x="56" y="224"/>
                    <a:pt x="67" y="224"/>
                  </a:cubicBezTo>
                  <a:cubicBezTo>
                    <a:pt x="79" y="224"/>
                    <a:pt x="79" y="235"/>
                    <a:pt x="79" y="235"/>
                  </a:cubicBezTo>
                  <a:lnTo>
                    <a:pt x="157" y="235"/>
                  </a:lnTo>
                  <a:cubicBezTo>
                    <a:pt x="168" y="224"/>
                    <a:pt x="168" y="224"/>
                    <a:pt x="179" y="224"/>
                  </a:cubicBezTo>
                  <a:cubicBezTo>
                    <a:pt x="213" y="202"/>
                    <a:pt x="235" y="168"/>
                    <a:pt x="235" y="124"/>
                  </a:cubicBezTo>
                  <a:cubicBezTo>
                    <a:pt x="235" y="101"/>
                    <a:pt x="235" y="79"/>
                    <a:pt x="224" y="57"/>
                  </a:cubicBezTo>
                  <a:cubicBezTo>
                    <a:pt x="191" y="23"/>
                    <a:pt x="146" y="0"/>
                    <a:pt x="1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9" name="Google Shape;6289;p11"/>
            <p:cNvSpPr/>
            <p:nvPr/>
          </p:nvSpPr>
          <p:spPr>
            <a:xfrm>
              <a:off x="2181675" y="833575"/>
              <a:ext cx="6475" cy="5775"/>
            </a:xfrm>
            <a:custGeom>
              <a:rect b="b" l="l" r="r" t="t"/>
              <a:pathLst>
                <a:path extrusionOk="0" h="231" w="259">
                  <a:moveTo>
                    <a:pt x="116" y="0"/>
                  </a:moveTo>
                  <a:cubicBezTo>
                    <a:pt x="95" y="0"/>
                    <a:pt x="75" y="5"/>
                    <a:pt x="57" y="16"/>
                  </a:cubicBezTo>
                  <a:cubicBezTo>
                    <a:pt x="12" y="38"/>
                    <a:pt x="1" y="94"/>
                    <a:pt x="1" y="139"/>
                  </a:cubicBezTo>
                  <a:cubicBezTo>
                    <a:pt x="1" y="139"/>
                    <a:pt x="1" y="150"/>
                    <a:pt x="12" y="161"/>
                  </a:cubicBezTo>
                  <a:cubicBezTo>
                    <a:pt x="12" y="161"/>
                    <a:pt x="12" y="173"/>
                    <a:pt x="23" y="173"/>
                  </a:cubicBezTo>
                  <a:cubicBezTo>
                    <a:pt x="42" y="209"/>
                    <a:pt x="75" y="231"/>
                    <a:pt x="111" y="231"/>
                  </a:cubicBezTo>
                  <a:cubicBezTo>
                    <a:pt x="119" y="231"/>
                    <a:pt x="127" y="230"/>
                    <a:pt x="135" y="228"/>
                  </a:cubicBezTo>
                  <a:cubicBezTo>
                    <a:pt x="147" y="228"/>
                    <a:pt x="169" y="228"/>
                    <a:pt x="180" y="217"/>
                  </a:cubicBezTo>
                  <a:cubicBezTo>
                    <a:pt x="236" y="183"/>
                    <a:pt x="258" y="116"/>
                    <a:pt x="224" y="61"/>
                  </a:cubicBezTo>
                  <a:cubicBezTo>
                    <a:pt x="202" y="23"/>
                    <a:pt x="158" y="0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0" name="Google Shape;6290;p11"/>
            <p:cNvSpPr/>
            <p:nvPr/>
          </p:nvSpPr>
          <p:spPr>
            <a:xfrm>
              <a:off x="2168275" y="841600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2" y="53"/>
                    <a:pt x="0" y="120"/>
                    <a:pt x="34" y="175"/>
                  </a:cubicBezTo>
                  <a:cubicBezTo>
                    <a:pt x="45" y="209"/>
                    <a:pt x="68" y="220"/>
                    <a:pt x="101" y="231"/>
                  </a:cubicBezTo>
                  <a:cubicBezTo>
                    <a:pt x="135" y="231"/>
                    <a:pt x="169" y="231"/>
                    <a:pt x="191" y="220"/>
                  </a:cubicBezTo>
                  <a:cubicBezTo>
                    <a:pt x="224" y="197"/>
                    <a:pt x="246" y="153"/>
                    <a:pt x="246" y="120"/>
                  </a:cubicBezTo>
                  <a:cubicBezTo>
                    <a:pt x="246" y="97"/>
                    <a:pt x="246" y="75"/>
                    <a:pt x="236" y="53"/>
                  </a:cubicBezTo>
                  <a:cubicBezTo>
                    <a:pt x="214" y="17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1" name="Google Shape;6291;p11"/>
            <p:cNvSpPr/>
            <p:nvPr/>
          </p:nvSpPr>
          <p:spPr>
            <a:xfrm>
              <a:off x="2186150" y="781600"/>
              <a:ext cx="6475" cy="6025"/>
            </a:xfrm>
            <a:custGeom>
              <a:rect b="b" l="l" r="r" t="t"/>
              <a:pathLst>
                <a:path extrusionOk="0" h="241" w="259">
                  <a:moveTo>
                    <a:pt x="113" y="1"/>
                  </a:moveTo>
                  <a:cubicBezTo>
                    <a:pt x="94" y="1"/>
                    <a:pt x="75" y="6"/>
                    <a:pt x="57" y="17"/>
                  </a:cubicBezTo>
                  <a:lnTo>
                    <a:pt x="35" y="39"/>
                  </a:lnTo>
                  <a:cubicBezTo>
                    <a:pt x="23" y="50"/>
                    <a:pt x="23" y="50"/>
                    <a:pt x="23" y="61"/>
                  </a:cubicBezTo>
                  <a:cubicBezTo>
                    <a:pt x="23" y="61"/>
                    <a:pt x="12" y="61"/>
                    <a:pt x="12" y="72"/>
                  </a:cubicBezTo>
                  <a:lnTo>
                    <a:pt x="12" y="84"/>
                  </a:lnTo>
                  <a:cubicBezTo>
                    <a:pt x="12" y="84"/>
                    <a:pt x="1" y="84"/>
                    <a:pt x="1" y="95"/>
                  </a:cubicBezTo>
                  <a:cubicBezTo>
                    <a:pt x="1" y="117"/>
                    <a:pt x="1" y="151"/>
                    <a:pt x="12" y="184"/>
                  </a:cubicBezTo>
                  <a:cubicBezTo>
                    <a:pt x="23" y="184"/>
                    <a:pt x="23" y="196"/>
                    <a:pt x="35" y="196"/>
                  </a:cubicBezTo>
                  <a:cubicBezTo>
                    <a:pt x="35" y="206"/>
                    <a:pt x="45" y="206"/>
                    <a:pt x="45" y="218"/>
                  </a:cubicBezTo>
                  <a:cubicBezTo>
                    <a:pt x="57" y="218"/>
                    <a:pt x="57" y="229"/>
                    <a:pt x="68" y="229"/>
                  </a:cubicBezTo>
                  <a:lnTo>
                    <a:pt x="79" y="229"/>
                  </a:lnTo>
                  <a:cubicBezTo>
                    <a:pt x="90" y="229"/>
                    <a:pt x="90" y="240"/>
                    <a:pt x="102" y="240"/>
                  </a:cubicBezTo>
                  <a:lnTo>
                    <a:pt x="135" y="240"/>
                  </a:lnTo>
                  <a:cubicBezTo>
                    <a:pt x="146" y="240"/>
                    <a:pt x="146" y="229"/>
                    <a:pt x="157" y="229"/>
                  </a:cubicBezTo>
                  <a:cubicBezTo>
                    <a:pt x="157" y="229"/>
                    <a:pt x="169" y="229"/>
                    <a:pt x="179" y="218"/>
                  </a:cubicBezTo>
                  <a:cubicBezTo>
                    <a:pt x="236" y="184"/>
                    <a:pt x="258" y="117"/>
                    <a:pt x="213" y="61"/>
                  </a:cubicBezTo>
                  <a:cubicBezTo>
                    <a:pt x="190" y="23"/>
                    <a:pt x="152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2" name="Google Shape;6292;p11"/>
            <p:cNvSpPr/>
            <p:nvPr/>
          </p:nvSpPr>
          <p:spPr>
            <a:xfrm>
              <a:off x="2172475" y="7897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6" y="1"/>
                  </a:moveTo>
                  <a:cubicBezTo>
                    <a:pt x="117" y="1"/>
                    <a:pt x="97" y="5"/>
                    <a:pt x="78" y="16"/>
                  </a:cubicBezTo>
                  <a:cubicBezTo>
                    <a:pt x="23" y="50"/>
                    <a:pt x="1" y="117"/>
                    <a:pt x="34" y="173"/>
                  </a:cubicBezTo>
                  <a:cubicBezTo>
                    <a:pt x="57" y="211"/>
                    <a:pt x="100" y="234"/>
                    <a:pt x="143" y="234"/>
                  </a:cubicBezTo>
                  <a:cubicBezTo>
                    <a:pt x="163" y="234"/>
                    <a:pt x="184" y="228"/>
                    <a:pt x="202" y="217"/>
                  </a:cubicBezTo>
                  <a:cubicBezTo>
                    <a:pt x="257" y="184"/>
                    <a:pt x="269" y="106"/>
                    <a:pt x="235" y="50"/>
                  </a:cubicBezTo>
                  <a:cubicBezTo>
                    <a:pt x="213" y="20"/>
                    <a:pt x="175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3" name="Google Shape;6293;p11"/>
            <p:cNvSpPr/>
            <p:nvPr/>
          </p:nvSpPr>
          <p:spPr>
            <a:xfrm>
              <a:off x="2159325" y="7977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5" y="1"/>
                  </a:moveTo>
                  <a:cubicBezTo>
                    <a:pt x="123" y="1"/>
                    <a:pt x="100" y="7"/>
                    <a:pt x="80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2"/>
                    <a:pt x="202" y="221"/>
                  </a:cubicBezTo>
                  <a:cubicBezTo>
                    <a:pt x="258" y="176"/>
                    <a:pt x="269" y="109"/>
                    <a:pt x="236" y="53"/>
                  </a:cubicBezTo>
                  <a:cubicBezTo>
                    <a:pt x="215" y="18"/>
                    <a:pt x="181" y="1"/>
                    <a:pt x="1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4" name="Google Shape;6294;p11"/>
            <p:cNvSpPr/>
            <p:nvPr/>
          </p:nvSpPr>
          <p:spPr>
            <a:xfrm>
              <a:off x="2146225" y="8056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5" name="Google Shape;6295;p11"/>
            <p:cNvSpPr/>
            <p:nvPr/>
          </p:nvSpPr>
          <p:spPr>
            <a:xfrm>
              <a:off x="2184475" y="8092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7"/>
                    <a:pt x="35" y="184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29"/>
                    <a:pt x="202" y="217"/>
                  </a:cubicBezTo>
                  <a:cubicBezTo>
                    <a:pt x="258" y="184"/>
                    <a:pt x="269" y="117"/>
                    <a:pt x="236" y="60"/>
                  </a:cubicBezTo>
                  <a:cubicBezTo>
                    <a:pt x="213" y="22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6" name="Google Shape;6296;p11"/>
            <p:cNvSpPr/>
            <p:nvPr/>
          </p:nvSpPr>
          <p:spPr>
            <a:xfrm>
              <a:off x="2171350" y="817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7"/>
                    <a:pt x="144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7" name="Google Shape;6297;p11"/>
            <p:cNvSpPr/>
            <p:nvPr/>
          </p:nvSpPr>
          <p:spPr>
            <a:xfrm>
              <a:off x="2158225" y="8251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0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7" y="237"/>
                    <a:pt x="181" y="230"/>
                    <a:pt x="201" y="218"/>
                  </a:cubicBezTo>
                  <a:cubicBezTo>
                    <a:pt x="258" y="184"/>
                    <a:pt x="268" y="117"/>
                    <a:pt x="235" y="62"/>
                  </a:cubicBezTo>
                  <a:cubicBezTo>
                    <a:pt x="212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8" name="Google Shape;6298;p11"/>
            <p:cNvSpPr/>
            <p:nvPr/>
          </p:nvSpPr>
          <p:spPr>
            <a:xfrm>
              <a:off x="2198175" y="801375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21" y="0"/>
                  </a:moveTo>
                  <a:cubicBezTo>
                    <a:pt x="100" y="0"/>
                    <a:pt x="77" y="6"/>
                    <a:pt x="56" y="19"/>
                  </a:cubicBezTo>
                  <a:cubicBezTo>
                    <a:pt x="45" y="19"/>
                    <a:pt x="34" y="30"/>
                    <a:pt x="34" y="30"/>
                  </a:cubicBezTo>
                  <a:lnTo>
                    <a:pt x="23" y="41"/>
                  </a:lnTo>
                  <a:cubicBezTo>
                    <a:pt x="23" y="53"/>
                    <a:pt x="11" y="53"/>
                    <a:pt x="11" y="53"/>
                  </a:cubicBezTo>
                  <a:lnTo>
                    <a:pt x="11" y="63"/>
                  </a:lnTo>
                  <a:cubicBezTo>
                    <a:pt x="1" y="75"/>
                    <a:pt x="1" y="75"/>
                    <a:pt x="1" y="86"/>
                  </a:cubicBezTo>
                  <a:lnTo>
                    <a:pt x="1" y="108"/>
                  </a:lnTo>
                  <a:lnTo>
                    <a:pt x="1" y="130"/>
                  </a:lnTo>
                  <a:lnTo>
                    <a:pt x="1" y="153"/>
                  </a:lnTo>
                  <a:cubicBezTo>
                    <a:pt x="11" y="164"/>
                    <a:pt x="11" y="164"/>
                    <a:pt x="11" y="175"/>
                  </a:cubicBezTo>
                  <a:lnTo>
                    <a:pt x="23" y="187"/>
                  </a:lnTo>
                  <a:lnTo>
                    <a:pt x="34" y="197"/>
                  </a:lnTo>
                  <a:lnTo>
                    <a:pt x="45" y="209"/>
                  </a:lnTo>
                  <a:cubicBezTo>
                    <a:pt x="56" y="220"/>
                    <a:pt x="56" y="220"/>
                    <a:pt x="68" y="220"/>
                  </a:cubicBezTo>
                  <a:lnTo>
                    <a:pt x="78" y="220"/>
                  </a:lnTo>
                  <a:cubicBezTo>
                    <a:pt x="78" y="231"/>
                    <a:pt x="90" y="231"/>
                    <a:pt x="101" y="231"/>
                  </a:cubicBezTo>
                  <a:lnTo>
                    <a:pt x="145" y="231"/>
                  </a:lnTo>
                  <a:cubicBezTo>
                    <a:pt x="157" y="220"/>
                    <a:pt x="168" y="220"/>
                    <a:pt x="168" y="220"/>
                  </a:cubicBezTo>
                  <a:lnTo>
                    <a:pt x="179" y="220"/>
                  </a:lnTo>
                  <a:cubicBezTo>
                    <a:pt x="235" y="187"/>
                    <a:pt x="246" y="108"/>
                    <a:pt x="212" y="53"/>
                  </a:cubicBezTo>
                  <a:cubicBezTo>
                    <a:pt x="192" y="17"/>
                    <a:pt x="158" y="0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9" name="Google Shape;6299;p11"/>
            <p:cNvSpPr/>
            <p:nvPr/>
          </p:nvSpPr>
          <p:spPr>
            <a:xfrm>
              <a:off x="2226675" y="878175"/>
              <a:ext cx="6175" cy="5700"/>
            </a:xfrm>
            <a:custGeom>
              <a:rect b="b" l="l" r="r" t="t"/>
              <a:pathLst>
                <a:path extrusionOk="0" h="228" w="247">
                  <a:moveTo>
                    <a:pt x="132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11" y="42"/>
                    <a:pt x="0" y="98"/>
                    <a:pt x="11" y="154"/>
                  </a:cubicBezTo>
                  <a:cubicBezTo>
                    <a:pt x="11" y="165"/>
                    <a:pt x="23" y="165"/>
                    <a:pt x="23" y="176"/>
                  </a:cubicBezTo>
                  <a:cubicBezTo>
                    <a:pt x="33" y="199"/>
                    <a:pt x="56" y="209"/>
                    <a:pt x="78" y="221"/>
                  </a:cubicBezTo>
                  <a:cubicBezTo>
                    <a:pt x="92" y="225"/>
                    <a:pt x="106" y="228"/>
                    <a:pt x="119" y="228"/>
                  </a:cubicBezTo>
                  <a:cubicBezTo>
                    <a:pt x="139" y="228"/>
                    <a:pt x="159" y="223"/>
                    <a:pt x="179" y="209"/>
                  </a:cubicBezTo>
                  <a:cubicBezTo>
                    <a:pt x="224" y="187"/>
                    <a:pt x="246" y="142"/>
                    <a:pt x="234" y="98"/>
                  </a:cubicBezTo>
                  <a:cubicBezTo>
                    <a:pt x="234" y="87"/>
                    <a:pt x="234" y="65"/>
                    <a:pt x="224" y="53"/>
                  </a:cubicBezTo>
                  <a:cubicBezTo>
                    <a:pt x="202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0" name="Google Shape;6300;p11"/>
            <p:cNvSpPr/>
            <p:nvPr/>
          </p:nvSpPr>
          <p:spPr>
            <a:xfrm>
              <a:off x="2213525" y="886075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4" y="1"/>
                  </a:moveTo>
                  <a:cubicBezTo>
                    <a:pt x="105" y="1"/>
                    <a:pt x="86" y="6"/>
                    <a:pt x="68" y="17"/>
                  </a:cubicBezTo>
                  <a:cubicBezTo>
                    <a:pt x="45" y="27"/>
                    <a:pt x="35" y="39"/>
                    <a:pt x="35" y="50"/>
                  </a:cubicBezTo>
                  <a:cubicBezTo>
                    <a:pt x="12" y="72"/>
                    <a:pt x="12" y="95"/>
                    <a:pt x="12" y="117"/>
                  </a:cubicBezTo>
                  <a:cubicBezTo>
                    <a:pt x="1" y="139"/>
                    <a:pt x="12" y="162"/>
                    <a:pt x="23" y="184"/>
                  </a:cubicBezTo>
                  <a:lnTo>
                    <a:pt x="57" y="218"/>
                  </a:lnTo>
                  <a:cubicBezTo>
                    <a:pt x="57" y="218"/>
                    <a:pt x="68" y="218"/>
                    <a:pt x="79" y="229"/>
                  </a:cubicBezTo>
                  <a:cubicBezTo>
                    <a:pt x="93" y="233"/>
                    <a:pt x="107" y="236"/>
                    <a:pt x="121" y="236"/>
                  </a:cubicBezTo>
                  <a:cubicBezTo>
                    <a:pt x="141" y="236"/>
                    <a:pt x="160" y="231"/>
                    <a:pt x="179" y="218"/>
                  </a:cubicBezTo>
                  <a:cubicBezTo>
                    <a:pt x="213" y="206"/>
                    <a:pt x="236" y="173"/>
                    <a:pt x="236" y="151"/>
                  </a:cubicBezTo>
                  <a:cubicBezTo>
                    <a:pt x="246" y="117"/>
                    <a:pt x="246" y="84"/>
                    <a:pt x="224" y="61"/>
                  </a:cubicBezTo>
                  <a:cubicBezTo>
                    <a:pt x="202" y="23"/>
                    <a:pt x="164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1" name="Google Shape;6301;p11"/>
            <p:cNvSpPr/>
            <p:nvPr/>
          </p:nvSpPr>
          <p:spPr>
            <a:xfrm>
              <a:off x="2200125" y="894100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27" y="1"/>
                  </a:moveTo>
                  <a:cubicBezTo>
                    <a:pt x="109" y="1"/>
                    <a:pt x="92" y="6"/>
                    <a:pt x="79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0" y="237"/>
                    <a:pt x="140" y="237"/>
                  </a:cubicBezTo>
                  <a:cubicBezTo>
                    <a:pt x="158" y="237"/>
                    <a:pt x="176" y="231"/>
                    <a:pt x="191" y="220"/>
                  </a:cubicBezTo>
                  <a:cubicBezTo>
                    <a:pt x="201" y="210"/>
                    <a:pt x="213" y="210"/>
                    <a:pt x="213" y="198"/>
                  </a:cubicBezTo>
                  <a:cubicBezTo>
                    <a:pt x="235" y="187"/>
                    <a:pt x="246" y="165"/>
                    <a:pt x="246" y="143"/>
                  </a:cubicBezTo>
                  <a:cubicBezTo>
                    <a:pt x="258" y="120"/>
                    <a:pt x="246" y="86"/>
                    <a:pt x="235" y="53"/>
                  </a:cubicBezTo>
                  <a:cubicBezTo>
                    <a:pt x="213" y="31"/>
                    <a:pt x="191" y="9"/>
                    <a:pt x="168" y="9"/>
                  </a:cubicBezTo>
                  <a:cubicBezTo>
                    <a:pt x="154" y="4"/>
                    <a:pt x="140" y="1"/>
                    <a:pt x="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2" name="Google Shape;6302;p11"/>
            <p:cNvSpPr/>
            <p:nvPr/>
          </p:nvSpPr>
          <p:spPr>
            <a:xfrm>
              <a:off x="2240075" y="870075"/>
              <a:ext cx="5875" cy="5925"/>
            </a:xfrm>
            <a:custGeom>
              <a:rect b="b" l="l" r="r" t="t"/>
              <a:pathLst>
                <a:path extrusionOk="0" h="237" w="235">
                  <a:moveTo>
                    <a:pt x="121" y="1"/>
                  </a:moveTo>
                  <a:cubicBezTo>
                    <a:pt x="100" y="1"/>
                    <a:pt x="77" y="7"/>
                    <a:pt x="56" y="19"/>
                  </a:cubicBezTo>
                  <a:cubicBezTo>
                    <a:pt x="45" y="19"/>
                    <a:pt x="34" y="31"/>
                    <a:pt x="34" y="31"/>
                  </a:cubicBezTo>
                  <a:cubicBezTo>
                    <a:pt x="34" y="31"/>
                    <a:pt x="34" y="42"/>
                    <a:pt x="23" y="42"/>
                  </a:cubicBezTo>
                  <a:cubicBezTo>
                    <a:pt x="23" y="42"/>
                    <a:pt x="23" y="53"/>
                    <a:pt x="11" y="53"/>
                  </a:cubicBezTo>
                  <a:lnTo>
                    <a:pt x="11" y="64"/>
                  </a:lnTo>
                  <a:cubicBezTo>
                    <a:pt x="11" y="76"/>
                    <a:pt x="1" y="76"/>
                    <a:pt x="1" y="76"/>
                  </a:cubicBezTo>
                  <a:lnTo>
                    <a:pt x="1" y="86"/>
                  </a:lnTo>
                  <a:lnTo>
                    <a:pt x="1" y="98"/>
                  </a:lnTo>
                  <a:lnTo>
                    <a:pt x="1" y="120"/>
                  </a:lnTo>
                  <a:lnTo>
                    <a:pt x="1" y="131"/>
                  </a:lnTo>
                  <a:cubicBezTo>
                    <a:pt x="1" y="153"/>
                    <a:pt x="1" y="165"/>
                    <a:pt x="11" y="176"/>
                  </a:cubicBezTo>
                  <a:cubicBezTo>
                    <a:pt x="23" y="198"/>
                    <a:pt x="34" y="210"/>
                    <a:pt x="45" y="210"/>
                  </a:cubicBezTo>
                  <a:cubicBezTo>
                    <a:pt x="56" y="221"/>
                    <a:pt x="56" y="221"/>
                    <a:pt x="68" y="221"/>
                  </a:cubicBezTo>
                  <a:cubicBezTo>
                    <a:pt x="75" y="229"/>
                    <a:pt x="89" y="237"/>
                    <a:pt x="104" y="237"/>
                  </a:cubicBezTo>
                  <a:cubicBezTo>
                    <a:pt x="110" y="237"/>
                    <a:pt x="117" y="235"/>
                    <a:pt x="123" y="232"/>
                  </a:cubicBezTo>
                  <a:lnTo>
                    <a:pt x="145" y="232"/>
                  </a:lnTo>
                  <a:cubicBezTo>
                    <a:pt x="157" y="232"/>
                    <a:pt x="168" y="221"/>
                    <a:pt x="168" y="221"/>
                  </a:cubicBezTo>
                  <a:lnTo>
                    <a:pt x="179" y="221"/>
                  </a:lnTo>
                  <a:cubicBezTo>
                    <a:pt x="190" y="210"/>
                    <a:pt x="212" y="187"/>
                    <a:pt x="224" y="165"/>
                  </a:cubicBezTo>
                  <a:lnTo>
                    <a:pt x="224" y="143"/>
                  </a:lnTo>
                  <a:cubicBezTo>
                    <a:pt x="235" y="120"/>
                    <a:pt x="235" y="86"/>
                    <a:pt x="212" y="53"/>
                  </a:cubicBezTo>
                  <a:cubicBezTo>
                    <a:pt x="192" y="18"/>
                    <a:pt x="158" y="1"/>
                    <a:pt x="1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3" name="Google Shape;6303;p11"/>
            <p:cNvSpPr/>
            <p:nvPr/>
          </p:nvSpPr>
          <p:spPr>
            <a:xfrm>
              <a:off x="2194825" y="825575"/>
              <a:ext cx="5875" cy="5900"/>
            </a:xfrm>
            <a:custGeom>
              <a:rect b="b" l="l" r="r" t="t"/>
              <a:pathLst>
                <a:path extrusionOk="0" h="236" w="235">
                  <a:moveTo>
                    <a:pt x="123" y="1"/>
                  </a:moveTo>
                  <a:cubicBezTo>
                    <a:pt x="101" y="1"/>
                    <a:pt x="78" y="1"/>
                    <a:pt x="56" y="12"/>
                  </a:cubicBezTo>
                  <a:cubicBezTo>
                    <a:pt x="56" y="23"/>
                    <a:pt x="45" y="23"/>
                    <a:pt x="33" y="34"/>
                  </a:cubicBezTo>
                  <a:cubicBezTo>
                    <a:pt x="23" y="46"/>
                    <a:pt x="11" y="68"/>
                    <a:pt x="0" y="90"/>
                  </a:cubicBezTo>
                  <a:lnTo>
                    <a:pt x="0" y="113"/>
                  </a:lnTo>
                  <a:cubicBezTo>
                    <a:pt x="0" y="135"/>
                    <a:pt x="0" y="157"/>
                    <a:pt x="23" y="180"/>
                  </a:cubicBezTo>
                  <a:cubicBezTo>
                    <a:pt x="33" y="202"/>
                    <a:pt x="67" y="224"/>
                    <a:pt x="90" y="235"/>
                  </a:cubicBezTo>
                  <a:cubicBezTo>
                    <a:pt x="123" y="235"/>
                    <a:pt x="157" y="235"/>
                    <a:pt x="179" y="213"/>
                  </a:cubicBezTo>
                  <a:cubicBezTo>
                    <a:pt x="212" y="202"/>
                    <a:pt x="224" y="180"/>
                    <a:pt x="235" y="146"/>
                  </a:cubicBezTo>
                  <a:lnTo>
                    <a:pt x="235" y="123"/>
                  </a:lnTo>
                  <a:cubicBezTo>
                    <a:pt x="235" y="101"/>
                    <a:pt x="235" y="79"/>
                    <a:pt x="224" y="56"/>
                  </a:cubicBezTo>
                  <a:cubicBezTo>
                    <a:pt x="202" y="23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4" name="Google Shape;6304;p11"/>
            <p:cNvSpPr/>
            <p:nvPr/>
          </p:nvSpPr>
          <p:spPr>
            <a:xfrm>
              <a:off x="2218000" y="834125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19" y="0"/>
                  </a:moveTo>
                  <a:cubicBezTo>
                    <a:pt x="100" y="0"/>
                    <a:pt x="82" y="5"/>
                    <a:pt x="67" y="16"/>
                  </a:cubicBezTo>
                  <a:lnTo>
                    <a:pt x="57" y="16"/>
                  </a:lnTo>
                  <a:lnTo>
                    <a:pt x="57" y="27"/>
                  </a:lnTo>
                  <a:cubicBezTo>
                    <a:pt x="57" y="27"/>
                    <a:pt x="45" y="27"/>
                    <a:pt x="45" y="39"/>
                  </a:cubicBezTo>
                  <a:cubicBezTo>
                    <a:pt x="34" y="39"/>
                    <a:pt x="34" y="49"/>
                    <a:pt x="34" y="49"/>
                  </a:cubicBezTo>
                  <a:cubicBezTo>
                    <a:pt x="34" y="49"/>
                    <a:pt x="23" y="49"/>
                    <a:pt x="23" y="61"/>
                  </a:cubicBezTo>
                  <a:lnTo>
                    <a:pt x="12" y="72"/>
                  </a:lnTo>
                  <a:cubicBezTo>
                    <a:pt x="12" y="83"/>
                    <a:pt x="0" y="106"/>
                    <a:pt x="0" y="117"/>
                  </a:cubicBezTo>
                  <a:cubicBezTo>
                    <a:pt x="0" y="128"/>
                    <a:pt x="0" y="128"/>
                    <a:pt x="12" y="139"/>
                  </a:cubicBezTo>
                  <a:lnTo>
                    <a:pt x="12" y="161"/>
                  </a:lnTo>
                  <a:cubicBezTo>
                    <a:pt x="12" y="173"/>
                    <a:pt x="23" y="173"/>
                    <a:pt x="23" y="184"/>
                  </a:cubicBezTo>
                  <a:lnTo>
                    <a:pt x="34" y="195"/>
                  </a:lnTo>
                  <a:lnTo>
                    <a:pt x="45" y="206"/>
                  </a:lnTo>
                  <a:cubicBezTo>
                    <a:pt x="57" y="218"/>
                    <a:pt x="57" y="218"/>
                    <a:pt x="67" y="218"/>
                  </a:cubicBezTo>
                  <a:cubicBezTo>
                    <a:pt x="67" y="228"/>
                    <a:pt x="79" y="228"/>
                    <a:pt x="90" y="228"/>
                  </a:cubicBezTo>
                  <a:lnTo>
                    <a:pt x="90" y="240"/>
                  </a:lnTo>
                  <a:lnTo>
                    <a:pt x="146" y="240"/>
                  </a:lnTo>
                  <a:cubicBezTo>
                    <a:pt x="146" y="240"/>
                    <a:pt x="157" y="240"/>
                    <a:pt x="157" y="228"/>
                  </a:cubicBezTo>
                  <a:lnTo>
                    <a:pt x="179" y="228"/>
                  </a:lnTo>
                  <a:lnTo>
                    <a:pt x="179" y="218"/>
                  </a:lnTo>
                  <a:cubicBezTo>
                    <a:pt x="235" y="184"/>
                    <a:pt x="258" y="117"/>
                    <a:pt x="224" y="61"/>
                  </a:cubicBezTo>
                  <a:cubicBezTo>
                    <a:pt x="201" y="23"/>
                    <a:pt x="15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5" name="Google Shape;6305;p11"/>
            <p:cNvSpPr/>
            <p:nvPr/>
          </p:nvSpPr>
          <p:spPr>
            <a:xfrm>
              <a:off x="2204600" y="8422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5" y="1"/>
                  </a:moveTo>
                  <a:cubicBezTo>
                    <a:pt x="105" y="1"/>
                    <a:pt x="85" y="5"/>
                    <a:pt x="67" y="16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6" y="214"/>
                    <a:pt x="93" y="234"/>
                    <a:pt x="132" y="234"/>
                  </a:cubicBezTo>
                  <a:cubicBezTo>
                    <a:pt x="151" y="234"/>
                    <a:pt x="172" y="229"/>
                    <a:pt x="190" y="217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6" name="Google Shape;6306;p11"/>
            <p:cNvSpPr/>
            <p:nvPr/>
          </p:nvSpPr>
          <p:spPr>
            <a:xfrm>
              <a:off x="2191475" y="850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0"/>
                  </a:moveTo>
                  <a:cubicBezTo>
                    <a:pt x="112" y="0"/>
                    <a:pt x="88" y="7"/>
                    <a:pt x="67" y="20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7" name="Google Shape;6307;p11"/>
            <p:cNvSpPr/>
            <p:nvPr/>
          </p:nvSpPr>
          <p:spPr>
            <a:xfrm>
              <a:off x="2178325" y="8581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7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2" y="49"/>
                    <a:pt x="1" y="128"/>
                    <a:pt x="35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7" y="184"/>
                    <a:pt x="269" y="116"/>
                    <a:pt x="236" y="61"/>
                  </a:cubicBezTo>
                  <a:cubicBezTo>
                    <a:pt x="213" y="23"/>
                    <a:pt x="170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8" name="Google Shape;6308;p11"/>
            <p:cNvSpPr/>
            <p:nvPr/>
          </p:nvSpPr>
          <p:spPr>
            <a:xfrm>
              <a:off x="2230025" y="853875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25" y="1"/>
                  </a:moveTo>
                  <a:cubicBezTo>
                    <a:pt x="101" y="1"/>
                    <a:pt x="77" y="7"/>
                    <a:pt x="56" y="19"/>
                  </a:cubicBezTo>
                  <a:cubicBezTo>
                    <a:pt x="45" y="31"/>
                    <a:pt x="33" y="31"/>
                    <a:pt x="23" y="42"/>
                  </a:cubicBezTo>
                  <a:lnTo>
                    <a:pt x="23" y="53"/>
                  </a:lnTo>
                  <a:lnTo>
                    <a:pt x="23" y="64"/>
                  </a:lnTo>
                  <a:cubicBezTo>
                    <a:pt x="11" y="64"/>
                    <a:pt x="11" y="64"/>
                    <a:pt x="11" y="76"/>
                  </a:cubicBezTo>
                  <a:lnTo>
                    <a:pt x="11" y="86"/>
                  </a:lnTo>
                  <a:lnTo>
                    <a:pt x="0" y="98"/>
                  </a:lnTo>
                  <a:lnTo>
                    <a:pt x="0" y="131"/>
                  </a:lnTo>
                  <a:cubicBezTo>
                    <a:pt x="0" y="143"/>
                    <a:pt x="11" y="153"/>
                    <a:pt x="11" y="153"/>
                  </a:cubicBezTo>
                  <a:cubicBezTo>
                    <a:pt x="11" y="165"/>
                    <a:pt x="11" y="176"/>
                    <a:pt x="23" y="176"/>
                  </a:cubicBezTo>
                  <a:lnTo>
                    <a:pt x="23" y="187"/>
                  </a:lnTo>
                  <a:lnTo>
                    <a:pt x="45" y="210"/>
                  </a:lnTo>
                  <a:cubicBezTo>
                    <a:pt x="45" y="210"/>
                    <a:pt x="56" y="210"/>
                    <a:pt x="56" y="220"/>
                  </a:cubicBezTo>
                  <a:cubicBezTo>
                    <a:pt x="67" y="220"/>
                    <a:pt x="78" y="220"/>
                    <a:pt x="78" y="232"/>
                  </a:cubicBezTo>
                  <a:lnTo>
                    <a:pt x="90" y="232"/>
                  </a:lnTo>
                  <a:cubicBezTo>
                    <a:pt x="99" y="235"/>
                    <a:pt x="109" y="236"/>
                    <a:pt x="118" y="236"/>
                  </a:cubicBezTo>
                  <a:cubicBezTo>
                    <a:pt x="142" y="236"/>
                    <a:pt x="163" y="229"/>
                    <a:pt x="179" y="220"/>
                  </a:cubicBezTo>
                  <a:cubicBezTo>
                    <a:pt x="235" y="187"/>
                    <a:pt x="257" y="109"/>
                    <a:pt x="224" y="53"/>
                  </a:cubicBezTo>
                  <a:cubicBezTo>
                    <a:pt x="203" y="18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9" name="Google Shape;6309;p11"/>
            <p:cNvSpPr/>
            <p:nvPr/>
          </p:nvSpPr>
          <p:spPr>
            <a:xfrm>
              <a:off x="2216600" y="8617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0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0" name="Google Shape;6310;p11"/>
            <p:cNvSpPr/>
            <p:nvPr/>
          </p:nvSpPr>
          <p:spPr>
            <a:xfrm>
              <a:off x="2203475" y="8698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0"/>
                  </a:moveTo>
                  <a:cubicBezTo>
                    <a:pt x="108" y="0"/>
                    <a:pt x="86" y="5"/>
                    <a:pt x="67" y="17"/>
                  </a:cubicBezTo>
                  <a:cubicBezTo>
                    <a:pt x="12" y="50"/>
                    <a:pt x="0" y="117"/>
                    <a:pt x="34" y="173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3" y="228"/>
                    <a:pt x="191" y="218"/>
                  </a:cubicBezTo>
                  <a:cubicBezTo>
                    <a:pt x="246" y="184"/>
                    <a:pt x="269" y="106"/>
                    <a:pt x="235" y="50"/>
                  </a:cubicBezTo>
                  <a:cubicBezTo>
                    <a:pt x="213" y="20"/>
                    <a:pt x="171" y="0"/>
                    <a:pt x="1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1" name="Google Shape;6311;p11"/>
            <p:cNvSpPr/>
            <p:nvPr/>
          </p:nvSpPr>
          <p:spPr>
            <a:xfrm>
              <a:off x="2190350" y="8779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6" y="1"/>
                  </a:moveTo>
                  <a:cubicBezTo>
                    <a:pt x="112" y="1"/>
                    <a:pt x="88" y="7"/>
                    <a:pt x="68" y="19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5" y="211"/>
                    <a:pt x="90" y="233"/>
                    <a:pt x="127" y="233"/>
                  </a:cubicBezTo>
                  <a:cubicBezTo>
                    <a:pt x="148" y="233"/>
                    <a:pt x="170" y="226"/>
                    <a:pt x="190" y="210"/>
                  </a:cubicBezTo>
                  <a:cubicBezTo>
                    <a:pt x="246" y="176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2" name="Google Shape;6312;p11"/>
            <p:cNvSpPr/>
            <p:nvPr/>
          </p:nvSpPr>
          <p:spPr>
            <a:xfrm>
              <a:off x="2249850" y="8868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0"/>
                  </a:moveTo>
                  <a:cubicBezTo>
                    <a:pt x="111" y="0"/>
                    <a:pt x="88" y="6"/>
                    <a:pt x="67" y="19"/>
                  </a:cubicBezTo>
                  <a:cubicBezTo>
                    <a:pt x="57" y="19"/>
                    <a:pt x="45" y="30"/>
                    <a:pt x="34" y="41"/>
                  </a:cubicBezTo>
                  <a:lnTo>
                    <a:pt x="34" y="53"/>
                  </a:lnTo>
                  <a:cubicBezTo>
                    <a:pt x="23" y="64"/>
                    <a:pt x="23" y="75"/>
                    <a:pt x="12" y="75"/>
                  </a:cubicBezTo>
                  <a:lnTo>
                    <a:pt x="12" y="86"/>
                  </a:lnTo>
                  <a:cubicBezTo>
                    <a:pt x="0" y="120"/>
                    <a:pt x="12" y="153"/>
                    <a:pt x="23" y="175"/>
                  </a:cubicBezTo>
                  <a:lnTo>
                    <a:pt x="45" y="198"/>
                  </a:lnTo>
                  <a:lnTo>
                    <a:pt x="57" y="209"/>
                  </a:lnTo>
                  <a:cubicBezTo>
                    <a:pt x="67" y="209"/>
                    <a:pt x="67" y="220"/>
                    <a:pt x="79" y="220"/>
                  </a:cubicBezTo>
                  <a:lnTo>
                    <a:pt x="90" y="220"/>
                  </a:lnTo>
                  <a:cubicBezTo>
                    <a:pt x="101" y="232"/>
                    <a:pt x="101" y="232"/>
                    <a:pt x="112" y="232"/>
                  </a:cubicBezTo>
                  <a:lnTo>
                    <a:pt x="157" y="232"/>
                  </a:lnTo>
                  <a:cubicBezTo>
                    <a:pt x="168" y="220"/>
                    <a:pt x="179" y="220"/>
                    <a:pt x="191" y="220"/>
                  </a:cubicBezTo>
                  <a:lnTo>
                    <a:pt x="191" y="209"/>
                  </a:lnTo>
                  <a:cubicBezTo>
                    <a:pt x="246" y="175"/>
                    <a:pt x="258" y="108"/>
                    <a:pt x="224" y="53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3" name="Google Shape;6313;p11"/>
            <p:cNvSpPr/>
            <p:nvPr/>
          </p:nvSpPr>
          <p:spPr>
            <a:xfrm>
              <a:off x="2236425" y="894750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35" y="0"/>
                  </a:moveTo>
                  <a:cubicBezTo>
                    <a:pt x="116" y="0"/>
                    <a:pt x="97" y="5"/>
                    <a:pt x="80" y="16"/>
                  </a:cubicBezTo>
                  <a:cubicBezTo>
                    <a:pt x="23" y="50"/>
                    <a:pt x="1" y="127"/>
                    <a:pt x="35" y="184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0"/>
                  </a:cubicBezTo>
                  <a:cubicBezTo>
                    <a:pt x="213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4" name="Google Shape;6314;p11"/>
            <p:cNvSpPr/>
            <p:nvPr/>
          </p:nvSpPr>
          <p:spPr>
            <a:xfrm>
              <a:off x="2223325" y="9027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3" y="0"/>
                  </a:moveTo>
                  <a:cubicBezTo>
                    <a:pt x="122" y="0"/>
                    <a:pt x="99" y="6"/>
                    <a:pt x="78" y="19"/>
                  </a:cubicBezTo>
                  <a:cubicBezTo>
                    <a:pt x="22" y="52"/>
                    <a:pt x="0" y="119"/>
                    <a:pt x="33" y="176"/>
                  </a:cubicBezTo>
                  <a:cubicBezTo>
                    <a:pt x="56" y="213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57" y="186"/>
                    <a:pt x="268" y="109"/>
                    <a:pt x="234" y="52"/>
                  </a:cubicBezTo>
                  <a:cubicBezTo>
                    <a:pt x="214" y="18"/>
                    <a:pt x="180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5" name="Google Shape;6315;p11"/>
            <p:cNvSpPr/>
            <p:nvPr/>
          </p:nvSpPr>
          <p:spPr>
            <a:xfrm>
              <a:off x="2210175" y="9106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29"/>
                    <a:pt x="34" y="184"/>
                  </a:cubicBezTo>
                  <a:cubicBezTo>
                    <a:pt x="55" y="219"/>
                    <a:pt x="94" y="237"/>
                    <a:pt x="133" y="237"/>
                  </a:cubicBezTo>
                  <a:cubicBezTo>
                    <a:pt x="157" y="237"/>
                    <a:pt x="181" y="231"/>
                    <a:pt x="202" y="218"/>
                  </a:cubicBezTo>
                  <a:cubicBezTo>
                    <a:pt x="258" y="184"/>
                    <a:pt x="269" y="117"/>
                    <a:pt x="236" y="62"/>
                  </a:cubicBezTo>
                  <a:cubicBezTo>
                    <a:pt x="213" y="24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6" name="Google Shape;6316;p11"/>
            <p:cNvSpPr/>
            <p:nvPr/>
          </p:nvSpPr>
          <p:spPr>
            <a:xfrm>
              <a:off x="2197625" y="918750"/>
              <a:ext cx="6150" cy="5850"/>
            </a:xfrm>
            <a:custGeom>
              <a:rect b="b" l="l" r="r" t="t"/>
              <a:pathLst>
                <a:path extrusionOk="0" h="234" w="246">
                  <a:moveTo>
                    <a:pt x="113" y="1"/>
                  </a:moveTo>
                  <a:cubicBezTo>
                    <a:pt x="94" y="1"/>
                    <a:pt x="74" y="6"/>
                    <a:pt x="56" y="17"/>
                  </a:cubicBezTo>
                  <a:cubicBezTo>
                    <a:pt x="45" y="17"/>
                    <a:pt x="45" y="28"/>
                    <a:pt x="33" y="28"/>
                  </a:cubicBezTo>
                  <a:lnTo>
                    <a:pt x="33" y="39"/>
                  </a:lnTo>
                  <a:cubicBezTo>
                    <a:pt x="23" y="39"/>
                    <a:pt x="23" y="51"/>
                    <a:pt x="23" y="51"/>
                  </a:cubicBezTo>
                  <a:lnTo>
                    <a:pt x="11" y="61"/>
                  </a:lnTo>
                  <a:lnTo>
                    <a:pt x="11" y="73"/>
                  </a:lnTo>
                  <a:cubicBezTo>
                    <a:pt x="0" y="84"/>
                    <a:pt x="0" y="84"/>
                    <a:pt x="0" y="95"/>
                  </a:cubicBezTo>
                  <a:lnTo>
                    <a:pt x="0" y="118"/>
                  </a:lnTo>
                  <a:lnTo>
                    <a:pt x="0" y="128"/>
                  </a:lnTo>
                  <a:lnTo>
                    <a:pt x="0" y="140"/>
                  </a:lnTo>
                  <a:lnTo>
                    <a:pt x="0" y="151"/>
                  </a:lnTo>
                  <a:lnTo>
                    <a:pt x="0" y="162"/>
                  </a:lnTo>
                  <a:cubicBezTo>
                    <a:pt x="11" y="162"/>
                    <a:pt x="11" y="173"/>
                    <a:pt x="11" y="173"/>
                  </a:cubicBezTo>
                  <a:cubicBezTo>
                    <a:pt x="11" y="185"/>
                    <a:pt x="23" y="185"/>
                    <a:pt x="23" y="185"/>
                  </a:cubicBezTo>
                  <a:cubicBezTo>
                    <a:pt x="23" y="195"/>
                    <a:pt x="33" y="195"/>
                    <a:pt x="33" y="207"/>
                  </a:cubicBezTo>
                  <a:cubicBezTo>
                    <a:pt x="45" y="207"/>
                    <a:pt x="45" y="218"/>
                    <a:pt x="56" y="218"/>
                  </a:cubicBezTo>
                  <a:cubicBezTo>
                    <a:pt x="67" y="218"/>
                    <a:pt x="67" y="229"/>
                    <a:pt x="78" y="229"/>
                  </a:cubicBezTo>
                  <a:lnTo>
                    <a:pt x="90" y="229"/>
                  </a:lnTo>
                  <a:cubicBezTo>
                    <a:pt x="96" y="232"/>
                    <a:pt x="103" y="234"/>
                    <a:pt x="111" y="234"/>
                  </a:cubicBezTo>
                  <a:cubicBezTo>
                    <a:pt x="131" y="234"/>
                    <a:pt x="155" y="226"/>
                    <a:pt x="179" y="218"/>
                  </a:cubicBezTo>
                  <a:cubicBezTo>
                    <a:pt x="234" y="185"/>
                    <a:pt x="246" y="106"/>
                    <a:pt x="212" y="51"/>
                  </a:cubicBezTo>
                  <a:cubicBezTo>
                    <a:pt x="190" y="21"/>
                    <a:pt x="153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7" name="Google Shape;6317;p11"/>
            <p:cNvSpPr/>
            <p:nvPr/>
          </p:nvSpPr>
          <p:spPr>
            <a:xfrm>
              <a:off x="2261875" y="906400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0"/>
                  </a:moveTo>
                  <a:cubicBezTo>
                    <a:pt x="110" y="0"/>
                    <a:pt x="88" y="7"/>
                    <a:pt x="67" y="19"/>
                  </a:cubicBezTo>
                  <a:lnTo>
                    <a:pt x="56" y="19"/>
                  </a:lnTo>
                  <a:cubicBezTo>
                    <a:pt x="56" y="19"/>
                    <a:pt x="45" y="31"/>
                    <a:pt x="45" y="41"/>
                  </a:cubicBezTo>
                  <a:lnTo>
                    <a:pt x="33" y="41"/>
                  </a:lnTo>
                  <a:cubicBezTo>
                    <a:pt x="33" y="53"/>
                    <a:pt x="22" y="53"/>
                    <a:pt x="22" y="64"/>
                  </a:cubicBezTo>
                  <a:cubicBezTo>
                    <a:pt x="0" y="108"/>
                    <a:pt x="0" y="142"/>
                    <a:pt x="22" y="175"/>
                  </a:cubicBezTo>
                  <a:cubicBezTo>
                    <a:pt x="22" y="187"/>
                    <a:pt x="33" y="187"/>
                    <a:pt x="33" y="187"/>
                  </a:cubicBezTo>
                  <a:cubicBezTo>
                    <a:pt x="33" y="198"/>
                    <a:pt x="45" y="198"/>
                    <a:pt x="45" y="209"/>
                  </a:cubicBezTo>
                  <a:cubicBezTo>
                    <a:pt x="56" y="209"/>
                    <a:pt x="56" y="209"/>
                    <a:pt x="67" y="220"/>
                  </a:cubicBezTo>
                  <a:cubicBezTo>
                    <a:pt x="67" y="220"/>
                    <a:pt x="78" y="220"/>
                    <a:pt x="90" y="232"/>
                  </a:cubicBezTo>
                  <a:lnTo>
                    <a:pt x="157" y="232"/>
                  </a:lnTo>
                  <a:cubicBezTo>
                    <a:pt x="167" y="232"/>
                    <a:pt x="179" y="220"/>
                    <a:pt x="179" y="220"/>
                  </a:cubicBezTo>
                  <a:lnTo>
                    <a:pt x="190" y="220"/>
                  </a:lnTo>
                  <a:cubicBezTo>
                    <a:pt x="246" y="187"/>
                    <a:pt x="257" y="108"/>
                    <a:pt x="224" y="53"/>
                  </a:cubicBezTo>
                  <a:cubicBezTo>
                    <a:pt x="202" y="18"/>
                    <a:pt x="168" y="0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8" name="Google Shape;6318;p11"/>
            <p:cNvSpPr/>
            <p:nvPr/>
          </p:nvSpPr>
          <p:spPr>
            <a:xfrm>
              <a:off x="2248450" y="914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9" name="Google Shape;6319;p11"/>
            <p:cNvSpPr/>
            <p:nvPr/>
          </p:nvSpPr>
          <p:spPr>
            <a:xfrm>
              <a:off x="2235325" y="922400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0" y="128"/>
                    <a:pt x="34" y="173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4" y="233"/>
                    <a:pt x="184" y="228"/>
                    <a:pt x="201" y="217"/>
                  </a:cubicBezTo>
                  <a:cubicBezTo>
                    <a:pt x="246" y="183"/>
                    <a:pt x="268" y="116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0" name="Google Shape;6320;p11"/>
            <p:cNvSpPr/>
            <p:nvPr/>
          </p:nvSpPr>
          <p:spPr>
            <a:xfrm>
              <a:off x="2222200" y="9304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3"/>
                    <a:pt x="0" y="120"/>
                    <a:pt x="34" y="175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2" y="220"/>
                  </a:cubicBezTo>
                  <a:cubicBezTo>
                    <a:pt x="246" y="187"/>
                    <a:pt x="269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1" name="Google Shape;6321;p11"/>
            <p:cNvSpPr/>
            <p:nvPr/>
          </p:nvSpPr>
          <p:spPr>
            <a:xfrm>
              <a:off x="2277500" y="991125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15" y="0"/>
                  </a:moveTo>
                  <a:cubicBezTo>
                    <a:pt x="95" y="0"/>
                    <a:pt x="74" y="5"/>
                    <a:pt x="56" y="16"/>
                  </a:cubicBezTo>
                  <a:lnTo>
                    <a:pt x="23" y="49"/>
                  </a:lnTo>
                  <a:cubicBezTo>
                    <a:pt x="12" y="71"/>
                    <a:pt x="12" y="94"/>
                    <a:pt x="1" y="116"/>
                  </a:cubicBezTo>
                  <a:cubicBezTo>
                    <a:pt x="1" y="139"/>
                    <a:pt x="12" y="161"/>
                    <a:pt x="23" y="183"/>
                  </a:cubicBezTo>
                  <a:lnTo>
                    <a:pt x="56" y="217"/>
                  </a:lnTo>
                  <a:cubicBezTo>
                    <a:pt x="75" y="229"/>
                    <a:pt x="100" y="238"/>
                    <a:pt x="124" y="238"/>
                  </a:cubicBezTo>
                  <a:cubicBezTo>
                    <a:pt x="144" y="238"/>
                    <a:pt x="164" y="232"/>
                    <a:pt x="180" y="217"/>
                  </a:cubicBezTo>
                  <a:cubicBezTo>
                    <a:pt x="224" y="195"/>
                    <a:pt x="247" y="150"/>
                    <a:pt x="235" y="105"/>
                  </a:cubicBezTo>
                  <a:cubicBezTo>
                    <a:pt x="235" y="83"/>
                    <a:pt x="235" y="71"/>
                    <a:pt x="224" y="61"/>
                  </a:cubicBezTo>
                  <a:cubicBezTo>
                    <a:pt x="201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2" name="Google Shape;6322;p11"/>
            <p:cNvSpPr/>
            <p:nvPr/>
          </p:nvSpPr>
          <p:spPr>
            <a:xfrm>
              <a:off x="2271925" y="92267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14" y="1"/>
                  </a:moveTo>
                  <a:cubicBezTo>
                    <a:pt x="94" y="1"/>
                    <a:pt x="74" y="6"/>
                    <a:pt x="56" y="16"/>
                  </a:cubicBezTo>
                  <a:cubicBezTo>
                    <a:pt x="45" y="28"/>
                    <a:pt x="33" y="38"/>
                    <a:pt x="23" y="38"/>
                  </a:cubicBezTo>
                  <a:lnTo>
                    <a:pt x="23" y="50"/>
                  </a:lnTo>
                  <a:cubicBezTo>
                    <a:pt x="23" y="50"/>
                    <a:pt x="11" y="61"/>
                    <a:pt x="11" y="72"/>
                  </a:cubicBezTo>
                  <a:cubicBezTo>
                    <a:pt x="0" y="95"/>
                    <a:pt x="0" y="128"/>
                    <a:pt x="11" y="162"/>
                  </a:cubicBezTo>
                  <a:cubicBezTo>
                    <a:pt x="11" y="162"/>
                    <a:pt x="11" y="172"/>
                    <a:pt x="23" y="172"/>
                  </a:cubicBezTo>
                  <a:cubicBezTo>
                    <a:pt x="23" y="184"/>
                    <a:pt x="23" y="195"/>
                    <a:pt x="33" y="195"/>
                  </a:cubicBezTo>
                  <a:cubicBezTo>
                    <a:pt x="33" y="195"/>
                    <a:pt x="33" y="206"/>
                    <a:pt x="45" y="206"/>
                  </a:cubicBezTo>
                  <a:cubicBezTo>
                    <a:pt x="45" y="206"/>
                    <a:pt x="56" y="217"/>
                    <a:pt x="67" y="217"/>
                  </a:cubicBezTo>
                  <a:cubicBezTo>
                    <a:pt x="67" y="217"/>
                    <a:pt x="67" y="229"/>
                    <a:pt x="78" y="229"/>
                  </a:cubicBezTo>
                  <a:lnTo>
                    <a:pt x="90" y="229"/>
                  </a:lnTo>
                  <a:cubicBezTo>
                    <a:pt x="100" y="229"/>
                    <a:pt x="100" y="229"/>
                    <a:pt x="112" y="240"/>
                  </a:cubicBezTo>
                  <a:cubicBezTo>
                    <a:pt x="123" y="240"/>
                    <a:pt x="145" y="229"/>
                    <a:pt x="157" y="229"/>
                  </a:cubicBezTo>
                  <a:cubicBezTo>
                    <a:pt x="168" y="229"/>
                    <a:pt x="168" y="217"/>
                    <a:pt x="179" y="217"/>
                  </a:cubicBezTo>
                  <a:cubicBezTo>
                    <a:pt x="235" y="184"/>
                    <a:pt x="257" y="105"/>
                    <a:pt x="224" y="61"/>
                  </a:cubicBezTo>
                  <a:cubicBezTo>
                    <a:pt x="201" y="23"/>
                    <a:pt x="157" y="1"/>
                    <a:pt x="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3" name="Google Shape;6323;p11"/>
            <p:cNvSpPr/>
            <p:nvPr/>
          </p:nvSpPr>
          <p:spPr>
            <a:xfrm>
              <a:off x="2258525" y="930675"/>
              <a:ext cx="6150" cy="5875"/>
            </a:xfrm>
            <a:custGeom>
              <a:rect b="b" l="l" r="r" t="t"/>
              <a:pathLst>
                <a:path extrusionOk="0" h="235" w="246">
                  <a:moveTo>
                    <a:pt x="131" y="0"/>
                  </a:moveTo>
                  <a:cubicBezTo>
                    <a:pt x="108" y="0"/>
                    <a:pt x="86" y="6"/>
                    <a:pt x="67" y="21"/>
                  </a:cubicBezTo>
                  <a:cubicBezTo>
                    <a:pt x="22" y="43"/>
                    <a:pt x="0" y="88"/>
                    <a:pt x="11" y="132"/>
                  </a:cubicBezTo>
                  <a:cubicBezTo>
                    <a:pt x="11" y="155"/>
                    <a:pt x="22" y="165"/>
                    <a:pt x="33" y="177"/>
                  </a:cubicBezTo>
                  <a:cubicBezTo>
                    <a:pt x="45" y="199"/>
                    <a:pt x="55" y="210"/>
                    <a:pt x="78" y="222"/>
                  </a:cubicBezTo>
                  <a:cubicBezTo>
                    <a:pt x="92" y="231"/>
                    <a:pt x="108" y="234"/>
                    <a:pt x="125" y="234"/>
                  </a:cubicBezTo>
                  <a:cubicBezTo>
                    <a:pt x="147" y="234"/>
                    <a:pt x="170" y="228"/>
                    <a:pt x="190" y="222"/>
                  </a:cubicBezTo>
                  <a:lnTo>
                    <a:pt x="212" y="199"/>
                  </a:lnTo>
                  <a:cubicBezTo>
                    <a:pt x="224" y="188"/>
                    <a:pt x="234" y="165"/>
                    <a:pt x="246" y="143"/>
                  </a:cubicBezTo>
                  <a:lnTo>
                    <a:pt x="246" y="121"/>
                  </a:lnTo>
                  <a:cubicBezTo>
                    <a:pt x="246" y="98"/>
                    <a:pt x="246" y="76"/>
                    <a:pt x="224" y="54"/>
                  </a:cubicBezTo>
                  <a:cubicBezTo>
                    <a:pt x="224" y="54"/>
                    <a:pt x="224" y="43"/>
                    <a:pt x="212" y="31"/>
                  </a:cubicBezTo>
                  <a:cubicBezTo>
                    <a:pt x="193" y="12"/>
                    <a:pt x="162" y="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4" name="Google Shape;6324;p11"/>
            <p:cNvSpPr/>
            <p:nvPr/>
          </p:nvSpPr>
          <p:spPr>
            <a:xfrm>
              <a:off x="2245375" y="93862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1" y="1"/>
                  </a:moveTo>
                  <a:cubicBezTo>
                    <a:pt x="108" y="1"/>
                    <a:pt x="86" y="6"/>
                    <a:pt x="67" y="15"/>
                  </a:cubicBezTo>
                  <a:cubicBezTo>
                    <a:pt x="23" y="48"/>
                    <a:pt x="0" y="93"/>
                    <a:pt x="12" y="138"/>
                  </a:cubicBezTo>
                  <a:cubicBezTo>
                    <a:pt x="12" y="138"/>
                    <a:pt x="12" y="149"/>
                    <a:pt x="23" y="160"/>
                  </a:cubicBezTo>
                  <a:cubicBezTo>
                    <a:pt x="23" y="160"/>
                    <a:pt x="23" y="172"/>
                    <a:pt x="34" y="183"/>
                  </a:cubicBezTo>
                  <a:cubicBezTo>
                    <a:pt x="55" y="218"/>
                    <a:pt x="89" y="235"/>
                    <a:pt x="125" y="235"/>
                  </a:cubicBezTo>
                  <a:cubicBezTo>
                    <a:pt x="147" y="235"/>
                    <a:pt x="170" y="229"/>
                    <a:pt x="191" y="217"/>
                  </a:cubicBezTo>
                  <a:cubicBezTo>
                    <a:pt x="213" y="205"/>
                    <a:pt x="224" y="183"/>
                    <a:pt x="236" y="172"/>
                  </a:cubicBezTo>
                  <a:cubicBezTo>
                    <a:pt x="246" y="149"/>
                    <a:pt x="246" y="138"/>
                    <a:pt x="246" y="127"/>
                  </a:cubicBezTo>
                  <a:cubicBezTo>
                    <a:pt x="246" y="105"/>
                    <a:pt x="246" y="82"/>
                    <a:pt x="224" y="60"/>
                  </a:cubicBezTo>
                  <a:cubicBezTo>
                    <a:pt x="224" y="48"/>
                    <a:pt x="224" y="48"/>
                    <a:pt x="213" y="38"/>
                  </a:cubicBezTo>
                  <a:cubicBezTo>
                    <a:pt x="193" y="12"/>
                    <a:pt x="162" y="1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5" name="Google Shape;6325;p11"/>
            <p:cNvSpPr/>
            <p:nvPr/>
          </p:nvSpPr>
          <p:spPr>
            <a:xfrm>
              <a:off x="2231975" y="9465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3" y="1"/>
                  </a:moveTo>
                  <a:cubicBezTo>
                    <a:pt x="112" y="12"/>
                    <a:pt x="89" y="12"/>
                    <a:pt x="79" y="23"/>
                  </a:cubicBezTo>
                  <a:cubicBezTo>
                    <a:pt x="22" y="57"/>
                    <a:pt x="0" y="124"/>
                    <a:pt x="34" y="179"/>
                  </a:cubicBezTo>
                  <a:lnTo>
                    <a:pt x="45" y="179"/>
                  </a:lnTo>
                  <a:cubicBezTo>
                    <a:pt x="56" y="202"/>
                    <a:pt x="67" y="224"/>
                    <a:pt x="89" y="224"/>
                  </a:cubicBezTo>
                  <a:cubicBezTo>
                    <a:pt x="101" y="236"/>
                    <a:pt x="123" y="236"/>
                    <a:pt x="134" y="236"/>
                  </a:cubicBezTo>
                  <a:cubicBezTo>
                    <a:pt x="157" y="236"/>
                    <a:pt x="179" y="236"/>
                    <a:pt x="201" y="224"/>
                  </a:cubicBezTo>
                  <a:cubicBezTo>
                    <a:pt x="258" y="191"/>
                    <a:pt x="268" y="112"/>
                    <a:pt x="235" y="57"/>
                  </a:cubicBezTo>
                  <a:cubicBezTo>
                    <a:pt x="235" y="57"/>
                    <a:pt x="235" y="45"/>
                    <a:pt x="224" y="45"/>
                  </a:cubicBezTo>
                  <a:lnTo>
                    <a:pt x="190" y="12"/>
                  </a:lnTo>
                  <a:cubicBezTo>
                    <a:pt x="168" y="1"/>
                    <a:pt x="146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6" name="Google Shape;6326;p11"/>
            <p:cNvSpPr/>
            <p:nvPr/>
          </p:nvSpPr>
          <p:spPr>
            <a:xfrm>
              <a:off x="2268575" y="947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69" y="230"/>
                    <a:pt x="190" y="217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68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7" name="Google Shape;6327;p11"/>
            <p:cNvSpPr/>
            <p:nvPr/>
          </p:nvSpPr>
          <p:spPr>
            <a:xfrm>
              <a:off x="2255425" y="955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2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8" name="Google Shape;6328;p11"/>
            <p:cNvSpPr/>
            <p:nvPr/>
          </p:nvSpPr>
          <p:spPr>
            <a:xfrm>
              <a:off x="2242300" y="9631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6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0" y="218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9" name="Google Shape;6329;p11"/>
            <p:cNvSpPr/>
            <p:nvPr/>
          </p:nvSpPr>
          <p:spPr>
            <a:xfrm>
              <a:off x="2229450" y="971275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15" y="1"/>
                  </a:moveTo>
                  <a:cubicBezTo>
                    <a:pt x="94" y="1"/>
                    <a:pt x="74" y="6"/>
                    <a:pt x="56" y="16"/>
                  </a:cubicBezTo>
                  <a:lnTo>
                    <a:pt x="34" y="39"/>
                  </a:lnTo>
                  <a:lnTo>
                    <a:pt x="23" y="50"/>
                  </a:lnTo>
                  <a:cubicBezTo>
                    <a:pt x="23" y="61"/>
                    <a:pt x="12" y="61"/>
                    <a:pt x="12" y="73"/>
                  </a:cubicBezTo>
                  <a:cubicBezTo>
                    <a:pt x="12" y="83"/>
                    <a:pt x="1" y="95"/>
                    <a:pt x="1" y="117"/>
                  </a:cubicBezTo>
                  <a:lnTo>
                    <a:pt x="1" y="140"/>
                  </a:lnTo>
                  <a:cubicBezTo>
                    <a:pt x="1" y="140"/>
                    <a:pt x="12" y="150"/>
                    <a:pt x="12" y="162"/>
                  </a:cubicBezTo>
                  <a:cubicBezTo>
                    <a:pt x="12" y="162"/>
                    <a:pt x="12" y="173"/>
                    <a:pt x="23" y="184"/>
                  </a:cubicBezTo>
                  <a:cubicBezTo>
                    <a:pt x="45" y="214"/>
                    <a:pt x="82" y="234"/>
                    <a:pt x="121" y="234"/>
                  </a:cubicBezTo>
                  <a:cubicBezTo>
                    <a:pt x="141" y="234"/>
                    <a:pt x="161" y="229"/>
                    <a:pt x="180" y="217"/>
                  </a:cubicBezTo>
                  <a:cubicBezTo>
                    <a:pt x="235" y="184"/>
                    <a:pt x="258" y="117"/>
                    <a:pt x="224" y="61"/>
                  </a:cubicBezTo>
                  <a:cubicBezTo>
                    <a:pt x="201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0" name="Google Shape;6330;p11"/>
            <p:cNvSpPr/>
            <p:nvPr/>
          </p:nvSpPr>
          <p:spPr>
            <a:xfrm>
              <a:off x="2280575" y="967025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33" y="0"/>
                  </a:moveTo>
                  <a:cubicBezTo>
                    <a:pt x="111" y="0"/>
                    <a:pt x="88" y="6"/>
                    <a:pt x="67" y="19"/>
                  </a:cubicBezTo>
                  <a:cubicBezTo>
                    <a:pt x="12" y="52"/>
                    <a:pt x="0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6" y="176"/>
                    <a:pt x="258" y="109"/>
                    <a:pt x="224" y="52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1" name="Google Shape;6331;p11"/>
            <p:cNvSpPr/>
            <p:nvPr/>
          </p:nvSpPr>
          <p:spPr>
            <a:xfrm>
              <a:off x="2267450" y="974900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23" y="1"/>
                  </a:moveTo>
                  <a:cubicBezTo>
                    <a:pt x="105" y="1"/>
                    <a:pt x="85" y="6"/>
                    <a:pt x="68" y="17"/>
                  </a:cubicBezTo>
                  <a:cubicBezTo>
                    <a:pt x="11" y="50"/>
                    <a:pt x="1" y="129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69" y="231"/>
                    <a:pt x="190" y="218"/>
                  </a:cubicBezTo>
                  <a:cubicBezTo>
                    <a:pt x="246" y="184"/>
                    <a:pt x="257" y="117"/>
                    <a:pt x="224" y="62"/>
                  </a:cubicBezTo>
                  <a:cubicBezTo>
                    <a:pt x="201" y="24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2" name="Google Shape;6332;p11"/>
            <p:cNvSpPr/>
            <p:nvPr/>
          </p:nvSpPr>
          <p:spPr>
            <a:xfrm>
              <a:off x="2254300" y="98292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33" y="1"/>
                  </a:moveTo>
                  <a:cubicBezTo>
                    <a:pt x="112" y="1"/>
                    <a:pt x="89" y="7"/>
                    <a:pt x="68" y="20"/>
                  </a:cubicBezTo>
                  <a:cubicBezTo>
                    <a:pt x="13" y="54"/>
                    <a:pt x="1" y="121"/>
                    <a:pt x="35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4" y="237"/>
                    <a:pt x="173" y="232"/>
                    <a:pt x="191" y="221"/>
                  </a:cubicBezTo>
                  <a:cubicBezTo>
                    <a:pt x="247" y="188"/>
                    <a:pt x="258" y="109"/>
                    <a:pt x="224" y="54"/>
                  </a:cubicBezTo>
                  <a:cubicBezTo>
                    <a:pt x="204" y="18"/>
                    <a:pt x="170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3" name="Google Shape;6333;p11"/>
            <p:cNvSpPr/>
            <p:nvPr/>
          </p:nvSpPr>
          <p:spPr>
            <a:xfrm>
              <a:off x="2293975" y="958925"/>
              <a:ext cx="6475" cy="5800"/>
            </a:xfrm>
            <a:custGeom>
              <a:rect b="b" l="l" r="r" t="t"/>
              <a:pathLst>
                <a:path extrusionOk="0" h="232" w="259">
                  <a:moveTo>
                    <a:pt x="125" y="0"/>
                  </a:moveTo>
                  <a:cubicBezTo>
                    <a:pt x="102" y="0"/>
                    <a:pt x="78" y="6"/>
                    <a:pt x="57" y="19"/>
                  </a:cubicBezTo>
                  <a:lnTo>
                    <a:pt x="23" y="53"/>
                  </a:lnTo>
                  <a:cubicBezTo>
                    <a:pt x="12" y="63"/>
                    <a:pt x="12" y="75"/>
                    <a:pt x="12" y="86"/>
                  </a:cubicBezTo>
                  <a:lnTo>
                    <a:pt x="1" y="86"/>
                  </a:lnTo>
                  <a:cubicBezTo>
                    <a:pt x="1" y="120"/>
                    <a:pt x="1" y="153"/>
                    <a:pt x="23" y="175"/>
                  </a:cubicBezTo>
                  <a:cubicBezTo>
                    <a:pt x="23" y="187"/>
                    <a:pt x="23" y="197"/>
                    <a:pt x="35" y="197"/>
                  </a:cubicBezTo>
                  <a:cubicBezTo>
                    <a:pt x="35" y="209"/>
                    <a:pt x="45" y="209"/>
                    <a:pt x="45" y="209"/>
                  </a:cubicBezTo>
                  <a:lnTo>
                    <a:pt x="57" y="209"/>
                  </a:lnTo>
                  <a:cubicBezTo>
                    <a:pt x="68" y="220"/>
                    <a:pt x="79" y="231"/>
                    <a:pt x="90" y="231"/>
                  </a:cubicBezTo>
                  <a:lnTo>
                    <a:pt x="135" y="231"/>
                  </a:lnTo>
                  <a:cubicBezTo>
                    <a:pt x="146" y="231"/>
                    <a:pt x="169" y="231"/>
                    <a:pt x="179" y="220"/>
                  </a:cubicBezTo>
                  <a:cubicBezTo>
                    <a:pt x="236" y="187"/>
                    <a:pt x="258" y="108"/>
                    <a:pt x="224" y="53"/>
                  </a:cubicBezTo>
                  <a:cubicBezTo>
                    <a:pt x="203" y="17"/>
                    <a:pt x="165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4" name="Google Shape;6334;p11"/>
            <p:cNvSpPr/>
            <p:nvPr/>
          </p:nvSpPr>
          <p:spPr>
            <a:xfrm>
              <a:off x="2303775" y="975200"/>
              <a:ext cx="6425" cy="5900"/>
            </a:xfrm>
            <a:custGeom>
              <a:rect b="b" l="l" r="r" t="t"/>
              <a:pathLst>
                <a:path extrusionOk="0" h="236" w="257">
                  <a:moveTo>
                    <a:pt x="122" y="0"/>
                  </a:moveTo>
                  <a:cubicBezTo>
                    <a:pt x="104" y="0"/>
                    <a:pt x="85" y="5"/>
                    <a:pt x="67" y="16"/>
                  </a:cubicBezTo>
                  <a:lnTo>
                    <a:pt x="56" y="16"/>
                  </a:lnTo>
                  <a:cubicBezTo>
                    <a:pt x="56" y="27"/>
                    <a:pt x="45" y="27"/>
                    <a:pt x="45" y="27"/>
                  </a:cubicBezTo>
                  <a:cubicBezTo>
                    <a:pt x="45" y="38"/>
                    <a:pt x="33" y="38"/>
                    <a:pt x="33" y="38"/>
                  </a:cubicBezTo>
                  <a:cubicBezTo>
                    <a:pt x="33" y="38"/>
                    <a:pt x="33" y="50"/>
                    <a:pt x="23" y="50"/>
                  </a:cubicBezTo>
                  <a:lnTo>
                    <a:pt x="23" y="72"/>
                  </a:lnTo>
                  <a:lnTo>
                    <a:pt x="11" y="72"/>
                  </a:lnTo>
                  <a:lnTo>
                    <a:pt x="11" y="94"/>
                  </a:lnTo>
                  <a:cubicBezTo>
                    <a:pt x="0" y="117"/>
                    <a:pt x="0" y="150"/>
                    <a:pt x="23" y="184"/>
                  </a:cubicBezTo>
                  <a:lnTo>
                    <a:pt x="33" y="195"/>
                  </a:lnTo>
                  <a:lnTo>
                    <a:pt x="56" y="217"/>
                  </a:lnTo>
                  <a:cubicBezTo>
                    <a:pt x="56" y="217"/>
                    <a:pt x="67" y="217"/>
                    <a:pt x="78" y="228"/>
                  </a:cubicBezTo>
                  <a:lnTo>
                    <a:pt x="90" y="228"/>
                  </a:lnTo>
                  <a:cubicBezTo>
                    <a:pt x="103" y="233"/>
                    <a:pt x="117" y="235"/>
                    <a:pt x="130" y="235"/>
                  </a:cubicBezTo>
                  <a:cubicBezTo>
                    <a:pt x="148" y="235"/>
                    <a:pt x="166" y="230"/>
                    <a:pt x="179" y="217"/>
                  </a:cubicBezTo>
                  <a:cubicBezTo>
                    <a:pt x="234" y="184"/>
                    <a:pt x="257" y="117"/>
                    <a:pt x="224" y="60"/>
                  </a:cubicBezTo>
                  <a:cubicBezTo>
                    <a:pt x="201" y="23"/>
                    <a:pt x="162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5" name="Google Shape;6335;p11"/>
            <p:cNvSpPr/>
            <p:nvPr/>
          </p:nvSpPr>
          <p:spPr>
            <a:xfrm>
              <a:off x="2290350" y="9832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23" y="52"/>
                    <a:pt x="1" y="119"/>
                    <a:pt x="34" y="176"/>
                  </a:cubicBezTo>
                  <a:cubicBezTo>
                    <a:pt x="57" y="213"/>
                    <a:pt x="96" y="236"/>
                    <a:pt x="135" y="236"/>
                  </a:cubicBezTo>
                  <a:cubicBezTo>
                    <a:pt x="154" y="236"/>
                    <a:pt x="173" y="231"/>
                    <a:pt x="190" y="220"/>
                  </a:cubicBezTo>
                  <a:cubicBezTo>
                    <a:pt x="247" y="186"/>
                    <a:pt x="269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6" name="Google Shape;6336;p11"/>
            <p:cNvSpPr/>
            <p:nvPr/>
          </p:nvSpPr>
          <p:spPr>
            <a:xfrm>
              <a:off x="2264100" y="999200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28" y="1"/>
                  </a:moveTo>
                  <a:cubicBezTo>
                    <a:pt x="107" y="1"/>
                    <a:pt x="86" y="6"/>
                    <a:pt x="68" y="17"/>
                  </a:cubicBezTo>
                  <a:cubicBezTo>
                    <a:pt x="23" y="51"/>
                    <a:pt x="1" y="118"/>
                    <a:pt x="34" y="173"/>
                  </a:cubicBezTo>
                  <a:cubicBezTo>
                    <a:pt x="57" y="211"/>
                    <a:pt x="95" y="234"/>
                    <a:pt x="134" y="234"/>
                  </a:cubicBezTo>
                  <a:cubicBezTo>
                    <a:pt x="153" y="234"/>
                    <a:pt x="172" y="229"/>
                    <a:pt x="190" y="218"/>
                  </a:cubicBezTo>
                  <a:cubicBezTo>
                    <a:pt x="212" y="207"/>
                    <a:pt x="224" y="195"/>
                    <a:pt x="224" y="185"/>
                  </a:cubicBezTo>
                  <a:cubicBezTo>
                    <a:pt x="235" y="173"/>
                    <a:pt x="235" y="173"/>
                    <a:pt x="235" y="162"/>
                  </a:cubicBezTo>
                  <a:cubicBezTo>
                    <a:pt x="246" y="140"/>
                    <a:pt x="257" y="118"/>
                    <a:pt x="246" y="95"/>
                  </a:cubicBezTo>
                  <a:cubicBezTo>
                    <a:pt x="246" y="84"/>
                    <a:pt x="246" y="73"/>
                    <a:pt x="235" y="51"/>
                  </a:cubicBezTo>
                  <a:cubicBezTo>
                    <a:pt x="213" y="21"/>
                    <a:pt x="170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7" name="Google Shape;6337;p11"/>
            <p:cNvSpPr/>
            <p:nvPr/>
          </p:nvSpPr>
          <p:spPr>
            <a:xfrm>
              <a:off x="2300425" y="999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5"/>
                    <a:pt x="78" y="16"/>
                  </a:cubicBezTo>
                  <a:cubicBezTo>
                    <a:pt x="22" y="50"/>
                    <a:pt x="0" y="128"/>
                    <a:pt x="33" y="184"/>
                  </a:cubicBezTo>
                  <a:cubicBezTo>
                    <a:pt x="54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7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3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8" name="Google Shape;6338;p11"/>
            <p:cNvSpPr/>
            <p:nvPr/>
          </p:nvSpPr>
          <p:spPr>
            <a:xfrm>
              <a:off x="2287275" y="10078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7" y="0"/>
                  </a:moveTo>
                  <a:cubicBezTo>
                    <a:pt x="118" y="0"/>
                    <a:pt x="98" y="5"/>
                    <a:pt x="79" y="17"/>
                  </a:cubicBezTo>
                  <a:cubicBezTo>
                    <a:pt x="23" y="50"/>
                    <a:pt x="0" y="117"/>
                    <a:pt x="34" y="173"/>
                  </a:cubicBezTo>
                  <a:cubicBezTo>
                    <a:pt x="57" y="211"/>
                    <a:pt x="101" y="233"/>
                    <a:pt x="144" y="233"/>
                  </a:cubicBezTo>
                  <a:cubicBezTo>
                    <a:pt x="164" y="233"/>
                    <a:pt x="184" y="228"/>
                    <a:pt x="202" y="218"/>
                  </a:cubicBezTo>
                  <a:cubicBezTo>
                    <a:pt x="258" y="184"/>
                    <a:pt x="269" y="106"/>
                    <a:pt x="236" y="50"/>
                  </a:cubicBezTo>
                  <a:cubicBezTo>
                    <a:pt x="213" y="20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9" name="Google Shape;6339;p11"/>
            <p:cNvSpPr/>
            <p:nvPr/>
          </p:nvSpPr>
          <p:spPr>
            <a:xfrm>
              <a:off x="2274150" y="10159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0"/>
                  </a:cubicBezTo>
                  <a:cubicBezTo>
                    <a:pt x="257" y="176"/>
                    <a:pt x="269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0" name="Google Shape;6340;p11"/>
            <p:cNvSpPr/>
            <p:nvPr/>
          </p:nvSpPr>
          <p:spPr>
            <a:xfrm>
              <a:off x="2261300" y="1023800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23" y="1"/>
                  </a:moveTo>
                  <a:cubicBezTo>
                    <a:pt x="104" y="1"/>
                    <a:pt x="85" y="5"/>
                    <a:pt x="68" y="16"/>
                  </a:cubicBezTo>
                  <a:cubicBezTo>
                    <a:pt x="45" y="28"/>
                    <a:pt x="45" y="38"/>
                    <a:pt x="34" y="50"/>
                  </a:cubicBezTo>
                  <a:cubicBezTo>
                    <a:pt x="23" y="50"/>
                    <a:pt x="23" y="50"/>
                    <a:pt x="23" y="61"/>
                  </a:cubicBezTo>
                  <a:cubicBezTo>
                    <a:pt x="23" y="61"/>
                    <a:pt x="11" y="72"/>
                    <a:pt x="11" y="83"/>
                  </a:cubicBezTo>
                  <a:lnTo>
                    <a:pt x="11" y="95"/>
                  </a:lnTo>
                  <a:cubicBezTo>
                    <a:pt x="1" y="117"/>
                    <a:pt x="11" y="150"/>
                    <a:pt x="23" y="184"/>
                  </a:cubicBezTo>
                  <a:cubicBezTo>
                    <a:pt x="34" y="184"/>
                    <a:pt x="34" y="195"/>
                    <a:pt x="34" y="195"/>
                  </a:cubicBezTo>
                  <a:lnTo>
                    <a:pt x="45" y="195"/>
                  </a:lnTo>
                  <a:cubicBezTo>
                    <a:pt x="45" y="206"/>
                    <a:pt x="45" y="206"/>
                    <a:pt x="56" y="217"/>
                  </a:cubicBezTo>
                  <a:cubicBezTo>
                    <a:pt x="68" y="217"/>
                    <a:pt x="68" y="217"/>
                    <a:pt x="79" y="229"/>
                  </a:cubicBezTo>
                  <a:cubicBezTo>
                    <a:pt x="90" y="229"/>
                    <a:pt x="101" y="239"/>
                    <a:pt x="123" y="239"/>
                  </a:cubicBezTo>
                  <a:lnTo>
                    <a:pt x="135" y="239"/>
                  </a:lnTo>
                  <a:cubicBezTo>
                    <a:pt x="146" y="239"/>
                    <a:pt x="146" y="229"/>
                    <a:pt x="146" y="229"/>
                  </a:cubicBezTo>
                  <a:lnTo>
                    <a:pt x="168" y="229"/>
                  </a:lnTo>
                  <a:cubicBezTo>
                    <a:pt x="168" y="229"/>
                    <a:pt x="180" y="229"/>
                    <a:pt x="180" y="217"/>
                  </a:cubicBezTo>
                  <a:lnTo>
                    <a:pt x="190" y="217"/>
                  </a:lnTo>
                  <a:cubicBezTo>
                    <a:pt x="247" y="184"/>
                    <a:pt x="257" y="117"/>
                    <a:pt x="224" y="61"/>
                  </a:cubicBezTo>
                  <a:cubicBezTo>
                    <a:pt x="201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1" name="Google Shape;6341;p11"/>
            <p:cNvSpPr/>
            <p:nvPr/>
          </p:nvSpPr>
          <p:spPr>
            <a:xfrm>
              <a:off x="2312425" y="10195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2" y="1"/>
                    <a:pt x="88" y="7"/>
                    <a:pt x="67" y="20"/>
                  </a:cubicBezTo>
                  <a:cubicBezTo>
                    <a:pt x="2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8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2" name="Google Shape;6342;p11"/>
            <p:cNvSpPr/>
            <p:nvPr/>
          </p:nvSpPr>
          <p:spPr>
            <a:xfrm>
              <a:off x="2299300" y="10274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5" y="6"/>
                    <a:pt x="67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8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3" name="Google Shape;6343;p11"/>
            <p:cNvSpPr/>
            <p:nvPr/>
          </p:nvSpPr>
          <p:spPr>
            <a:xfrm>
              <a:off x="2286150" y="10354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7"/>
                    <a:pt x="269" y="109"/>
                    <a:pt x="236" y="53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4" name="Google Shape;6344;p11"/>
            <p:cNvSpPr/>
            <p:nvPr/>
          </p:nvSpPr>
          <p:spPr>
            <a:xfrm>
              <a:off x="2273300" y="1043350"/>
              <a:ext cx="6475" cy="6000"/>
            </a:xfrm>
            <a:custGeom>
              <a:rect b="b" l="l" r="r" t="t"/>
              <a:pathLst>
                <a:path extrusionOk="0" h="240" w="259">
                  <a:moveTo>
                    <a:pt x="115" y="1"/>
                  </a:moveTo>
                  <a:cubicBezTo>
                    <a:pt x="95" y="1"/>
                    <a:pt x="75" y="6"/>
                    <a:pt x="57" y="16"/>
                  </a:cubicBezTo>
                  <a:lnTo>
                    <a:pt x="57" y="28"/>
                  </a:lnTo>
                  <a:cubicBezTo>
                    <a:pt x="57" y="28"/>
                    <a:pt x="45" y="28"/>
                    <a:pt x="45" y="38"/>
                  </a:cubicBezTo>
                  <a:lnTo>
                    <a:pt x="35" y="38"/>
                  </a:lnTo>
                  <a:cubicBezTo>
                    <a:pt x="35" y="50"/>
                    <a:pt x="35" y="50"/>
                    <a:pt x="23" y="61"/>
                  </a:cubicBezTo>
                  <a:lnTo>
                    <a:pt x="23" y="72"/>
                  </a:lnTo>
                  <a:cubicBezTo>
                    <a:pt x="12" y="72"/>
                    <a:pt x="12" y="72"/>
                    <a:pt x="12" y="83"/>
                  </a:cubicBezTo>
                  <a:lnTo>
                    <a:pt x="12" y="95"/>
                  </a:lnTo>
                  <a:cubicBezTo>
                    <a:pt x="1" y="128"/>
                    <a:pt x="1" y="150"/>
                    <a:pt x="23" y="184"/>
                  </a:cubicBezTo>
                  <a:lnTo>
                    <a:pt x="35" y="195"/>
                  </a:lnTo>
                  <a:lnTo>
                    <a:pt x="45" y="207"/>
                  </a:lnTo>
                  <a:cubicBezTo>
                    <a:pt x="57" y="217"/>
                    <a:pt x="57" y="217"/>
                    <a:pt x="68" y="217"/>
                  </a:cubicBezTo>
                  <a:cubicBezTo>
                    <a:pt x="68" y="229"/>
                    <a:pt x="79" y="229"/>
                    <a:pt x="90" y="229"/>
                  </a:cubicBezTo>
                  <a:lnTo>
                    <a:pt x="90" y="240"/>
                  </a:lnTo>
                  <a:lnTo>
                    <a:pt x="146" y="240"/>
                  </a:lnTo>
                  <a:cubicBezTo>
                    <a:pt x="146" y="240"/>
                    <a:pt x="157" y="240"/>
                    <a:pt x="157" y="229"/>
                  </a:cubicBezTo>
                  <a:lnTo>
                    <a:pt x="180" y="229"/>
                  </a:lnTo>
                  <a:lnTo>
                    <a:pt x="180" y="217"/>
                  </a:ln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5" name="Google Shape;6345;p11"/>
            <p:cNvSpPr/>
            <p:nvPr/>
          </p:nvSpPr>
          <p:spPr>
            <a:xfrm>
              <a:off x="2322750" y="1035650"/>
              <a:ext cx="5900" cy="5875"/>
            </a:xfrm>
            <a:custGeom>
              <a:rect b="b" l="l" r="r" t="t"/>
              <a:pathLst>
                <a:path extrusionOk="0" h="235" w="236">
                  <a:moveTo>
                    <a:pt x="101" y="1"/>
                  </a:moveTo>
                  <a:cubicBezTo>
                    <a:pt x="90" y="11"/>
                    <a:pt x="79" y="11"/>
                    <a:pt x="79" y="11"/>
                  </a:cubicBezTo>
                  <a:cubicBezTo>
                    <a:pt x="68" y="11"/>
                    <a:pt x="68" y="11"/>
                    <a:pt x="56" y="23"/>
                  </a:cubicBezTo>
                  <a:lnTo>
                    <a:pt x="23" y="56"/>
                  </a:lnTo>
                  <a:cubicBezTo>
                    <a:pt x="12" y="68"/>
                    <a:pt x="1" y="90"/>
                    <a:pt x="1" y="112"/>
                  </a:cubicBezTo>
                  <a:cubicBezTo>
                    <a:pt x="1" y="135"/>
                    <a:pt x="1" y="157"/>
                    <a:pt x="12" y="179"/>
                  </a:cubicBezTo>
                  <a:cubicBezTo>
                    <a:pt x="34" y="212"/>
                    <a:pt x="56" y="224"/>
                    <a:pt x="90" y="235"/>
                  </a:cubicBezTo>
                  <a:lnTo>
                    <a:pt x="113" y="235"/>
                  </a:lnTo>
                  <a:cubicBezTo>
                    <a:pt x="135" y="235"/>
                    <a:pt x="157" y="235"/>
                    <a:pt x="180" y="224"/>
                  </a:cubicBezTo>
                  <a:cubicBezTo>
                    <a:pt x="213" y="202"/>
                    <a:pt x="235" y="168"/>
                    <a:pt x="235" y="123"/>
                  </a:cubicBezTo>
                  <a:cubicBezTo>
                    <a:pt x="235" y="101"/>
                    <a:pt x="224" y="78"/>
                    <a:pt x="213" y="56"/>
                  </a:cubicBezTo>
                  <a:cubicBezTo>
                    <a:pt x="190" y="23"/>
                    <a:pt x="14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6" name="Google Shape;6346;p11"/>
            <p:cNvSpPr/>
            <p:nvPr/>
          </p:nvSpPr>
          <p:spPr>
            <a:xfrm>
              <a:off x="2309350" y="104375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5" y="0"/>
                  </a:moveTo>
                  <a:cubicBezTo>
                    <a:pt x="112" y="0"/>
                    <a:pt x="90" y="0"/>
                    <a:pt x="68" y="12"/>
                  </a:cubicBezTo>
                  <a:cubicBezTo>
                    <a:pt x="23" y="45"/>
                    <a:pt x="1" y="90"/>
                    <a:pt x="11" y="134"/>
                  </a:cubicBezTo>
                  <a:cubicBezTo>
                    <a:pt x="11" y="146"/>
                    <a:pt x="23" y="168"/>
                    <a:pt x="23" y="179"/>
                  </a:cubicBezTo>
                  <a:cubicBezTo>
                    <a:pt x="34" y="179"/>
                    <a:pt x="34" y="191"/>
                    <a:pt x="45" y="201"/>
                  </a:cubicBezTo>
                  <a:cubicBezTo>
                    <a:pt x="68" y="224"/>
                    <a:pt x="112" y="235"/>
                    <a:pt x="145" y="235"/>
                  </a:cubicBezTo>
                  <a:cubicBezTo>
                    <a:pt x="157" y="235"/>
                    <a:pt x="179" y="224"/>
                    <a:pt x="190" y="213"/>
                  </a:cubicBezTo>
                  <a:cubicBezTo>
                    <a:pt x="213" y="201"/>
                    <a:pt x="235" y="179"/>
                    <a:pt x="246" y="146"/>
                  </a:cubicBezTo>
                  <a:cubicBezTo>
                    <a:pt x="246" y="112"/>
                    <a:pt x="246" y="79"/>
                    <a:pt x="224" y="56"/>
                  </a:cubicBezTo>
                  <a:cubicBezTo>
                    <a:pt x="202" y="22"/>
                    <a:pt x="168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7" name="Google Shape;6347;p11"/>
            <p:cNvSpPr/>
            <p:nvPr/>
          </p:nvSpPr>
          <p:spPr>
            <a:xfrm>
              <a:off x="2296500" y="105177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24" y="1"/>
                  </a:moveTo>
                  <a:cubicBezTo>
                    <a:pt x="117" y="1"/>
                    <a:pt x="109" y="2"/>
                    <a:pt x="101" y="4"/>
                  </a:cubicBezTo>
                  <a:cubicBezTo>
                    <a:pt x="78" y="4"/>
                    <a:pt x="68" y="4"/>
                    <a:pt x="56" y="14"/>
                  </a:cubicBezTo>
                  <a:cubicBezTo>
                    <a:pt x="34" y="26"/>
                    <a:pt x="23" y="48"/>
                    <a:pt x="11" y="71"/>
                  </a:cubicBezTo>
                  <a:cubicBezTo>
                    <a:pt x="1" y="93"/>
                    <a:pt x="1" y="126"/>
                    <a:pt x="1" y="160"/>
                  </a:cubicBezTo>
                  <a:cubicBezTo>
                    <a:pt x="11" y="160"/>
                    <a:pt x="11" y="171"/>
                    <a:pt x="11" y="171"/>
                  </a:cubicBezTo>
                  <a:cubicBezTo>
                    <a:pt x="34" y="193"/>
                    <a:pt x="45" y="215"/>
                    <a:pt x="68" y="227"/>
                  </a:cubicBezTo>
                  <a:cubicBezTo>
                    <a:pt x="81" y="231"/>
                    <a:pt x="97" y="234"/>
                    <a:pt x="113" y="234"/>
                  </a:cubicBezTo>
                  <a:cubicBezTo>
                    <a:pt x="136" y="234"/>
                    <a:pt x="159" y="229"/>
                    <a:pt x="179" y="215"/>
                  </a:cubicBezTo>
                  <a:cubicBezTo>
                    <a:pt x="235" y="182"/>
                    <a:pt x="246" y="115"/>
                    <a:pt x="213" y="59"/>
                  </a:cubicBezTo>
                  <a:cubicBezTo>
                    <a:pt x="194" y="22"/>
                    <a:pt x="161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8" name="Google Shape;6348;p11"/>
            <p:cNvSpPr/>
            <p:nvPr/>
          </p:nvSpPr>
          <p:spPr>
            <a:xfrm>
              <a:off x="2283375" y="1059750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1" y="1"/>
                  </a:moveTo>
                  <a:cubicBezTo>
                    <a:pt x="100" y="1"/>
                    <a:pt x="77" y="7"/>
                    <a:pt x="56" y="20"/>
                  </a:cubicBezTo>
                  <a:cubicBezTo>
                    <a:pt x="45" y="20"/>
                    <a:pt x="34" y="31"/>
                    <a:pt x="34" y="31"/>
                  </a:cubicBezTo>
                  <a:cubicBezTo>
                    <a:pt x="34" y="42"/>
                    <a:pt x="22" y="42"/>
                    <a:pt x="22" y="42"/>
                  </a:cubicBezTo>
                  <a:cubicBezTo>
                    <a:pt x="22" y="53"/>
                    <a:pt x="22" y="53"/>
                    <a:pt x="12" y="53"/>
                  </a:cubicBezTo>
                  <a:lnTo>
                    <a:pt x="12" y="65"/>
                  </a:lnTo>
                  <a:cubicBezTo>
                    <a:pt x="12" y="75"/>
                    <a:pt x="0" y="75"/>
                    <a:pt x="0" y="87"/>
                  </a:cubicBezTo>
                  <a:lnTo>
                    <a:pt x="0" y="109"/>
                  </a:lnTo>
                  <a:lnTo>
                    <a:pt x="0" y="132"/>
                  </a:lnTo>
                  <a:lnTo>
                    <a:pt x="0" y="154"/>
                  </a:lnTo>
                  <a:cubicBezTo>
                    <a:pt x="12" y="165"/>
                    <a:pt x="12" y="165"/>
                    <a:pt x="12" y="176"/>
                  </a:cubicBezTo>
                  <a:lnTo>
                    <a:pt x="34" y="199"/>
                  </a:lnTo>
                  <a:lnTo>
                    <a:pt x="45" y="209"/>
                  </a:lnTo>
                  <a:cubicBezTo>
                    <a:pt x="56" y="221"/>
                    <a:pt x="56" y="221"/>
                    <a:pt x="67" y="221"/>
                  </a:cubicBezTo>
                  <a:cubicBezTo>
                    <a:pt x="67" y="221"/>
                    <a:pt x="79" y="232"/>
                    <a:pt x="89" y="232"/>
                  </a:cubicBezTo>
                  <a:cubicBezTo>
                    <a:pt x="112" y="232"/>
                    <a:pt x="146" y="232"/>
                    <a:pt x="179" y="221"/>
                  </a:cubicBezTo>
                  <a:cubicBezTo>
                    <a:pt x="213" y="199"/>
                    <a:pt x="235" y="154"/>
                    <a:pt x="235" y="120"/>
                  </a:cubicBezTo>
                  <a:cubicBezTo>
                    <a:pt x="235" y="98"/>
                    <a:pt x="224" y="75"/>
                    <a:pt x="213" y="53"/>
                  </a:cubicBezTo>
                  <a:cubicBezTo>
                    <a:pt x="192" y="18"/>
                    <a:pt x="157" y="1"/>
                    <a:pt x="1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9" name="Google Shape;6349;p11"/>
            <p:cNvSpPr/>
            <p:nvPr/>
          </p:nvSpPr>
          <p:spPr>
            <a:xfrm>
              <a:off x="2319400" y="1060375"/>
              <a:ext cx="4500" cy="5175"/>
            </a:xfrm>
            <a:custGeom>
              <a:rect b="b" l="l" r="r" t="t"/>
              <a:pathLst>
                <a:path extrusionOk="0" h="207" w="180">
                  <a:moveTo>
                    <a:pt x="123" y="0"/>
                  </a:moveTo>
                  <a:cubicBezTo>
                    <a:pt x="104" y="0"/>
                    <a:pt x="84" y="6"/>
                    <a:pt x="68" y="17"/>
                  </a:cubicBezTo>
                  <a:cubicBezTo>
                    <a:pt x="12" y="50"/>
                    <a:pt x="1" y="129"/>
                    <a:pt x="34" y="184"/>
                  </a:cubicBezTo>
                  <a:cubicBezTo>
                    <a:pt x="34" y="196"/>
                    <a:pt x="46" y="196"/>
                    <a:pt x="56" y="207"/>
                  </a:cubicBezTo>
                  <a:cubicBezTo>
                    <a:pt x="101" y="140"/>
                    <a:pt x="146" y="84"/>
                    <a:pt x="180" y="17"/>
                  </a:cubicBezTo>
                  <a:cubicBezTo>
                    <a:pt x="163" y="6"/>
                    <a:pt x="143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0" name="Google Shape;6350;p11"/>
            <p:cNvSpPr/>
            <p:nvPr/>
          </p:nvSpPr>
          <p:spPr>
            <a:xfrm>
              <a:off x="2306275" y="10684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8" y="6"/>
                    <a:pt x="67" y="19"/>
                  </a:cubicBezTo>
                  <a:cubicBezTo>
                    <a:pt x="12" y="53"/>
                    <a:pt x="0" y="120"/>
                    <a:pt x="34" y="175"/>
                  </a:cubicBezTo>
                  <a:cubicBezTo>
                    <a:pt x="57" y="213"/>
                    <a:pt x="95" y="236"/>
                    <a:pt x="134" y="236"/>
                  </a:cubicBezTo>
                  <a:cubicBezTo>
                    <a:pt x="153" y="236"/>
                    <a:pt x="173" y="231"/>
                    <a:pt x="191" y="220"/>
                  </a:cubicBezTo>
                  <a:cubicBezTo>
                    <a:pt x="246" y="187"/>
                    <a:pt x="268" y="108"/>
                    <a:pt x="235" y="53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1" name="Google Shape;6351;p11"/>
            <p:cNvSpPr/>
            <p:nvPr/>
          </p:nvSpPr>
          <p:spPr>
            <a:xfrm>
              <a:off x="2293425" y="1076325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14" y="0"/>
                  </a:moveTo>
                  <a:cubicBezTo>
                    <a:pt x="94" y="0"/>
                    <a:pt x="74" y="5"/>
                    <a:pt x="57" y="16"/>
                  </a:cubicBezTo>
                  <a:lnTo>
                    <a:pt x="34" y="38"/>
                  </a:lnTo>
                  <a:cubicBezTo>
                    <a:pt x="34" y="38"/>
                    <a:pt x="34" y="50"/>
                    <a:pt x="23" y="50"/>
                  </a:cubicBezTo>
                  <a:lnTo>
                    <a:pt x="23" y="60"/>
                  </a:lnTo>
                  <a:cubicBezTo>
                    <a:pt x="12" y="60"/>
                    <a:pt x="12" y="72"/>
                    <a:pt x="12" y="72"/>
                  </a:cubicBezTo>
                  <a:lnTo>
                    <a:pt x="12" y="83"/>
                  </a:lnTo>
                  <a:cubicBezTo>
                    <a:pt x="12" y="94"/>
                    <a:pt x="0" y="94"/>
                    <a:pt x="0" y="94"/>
                  </a:cubicBezTo>
                  <a:lnTo>
                    <a:pt x="0" y="117"/>
                  </a:lnTo>
                  <a:lnTo>
                    <a:pt x="0" y="139"/>
                  </a:lnTo>
                  <a:cubicBezTo>
                    <a:pt x="0" y="150"/>
                    <a:pt x="12" y="172"/>
                    <a:pt x="23" y="184"/>
                  </a:cubicBezTo>
                  <a:lnTo>
                    <a:pt x="23" y="194"/>
                  </a:lnTo>
                  <a:cubicBezTo>
                    <a:pt x="34" y="194"/>
                    <a:pt x="34" y="206"/>
                    <a:pt x="45" y="206"/>
                  </a:cubicBezTo>
                  <a:cubicBezTo>
                    <a:pt x="45" y="217"/>
                    <a:pt x="57" y="217"/>
                    <a:pt x="57" y="217"/>
                  </a:cubicBezTo>
                  <a:cubicBezTo>
                    <a:pt x="67" y="228"/>
                    <a:pt x="79" y="228"/>
                    <a:pt x="79" y="228"/>
                  </a:cubicBezTo>
                  <a:lnTo>
                    <a:pt x="90" y="228"/>
                  </a:lnTo>
                  <a:lnTo>
                    <a:pt x="101" y="239"/>
                  </a:lnTo>
                  <a:lnTo>
                    <a:pt x="134" y="239"/>
                  </a:lnTo>
                  <a:lnTo>
                    <a:pt x="146" y="228"/>
                  </a:lnTo>
                  <a:lnTo>
                    <a:pt x="157" y="228"/>
                  </a:lnTo>
                  <a:cubicBezTo>
                    <a:pt x="168" y="228"/>
                    <a:pt x="168" y="228"/>
                    <a:pt x="179" y="217"/>
                  </a:cubicBezTo>
                  <a:cubicBezTo>
                    <a:pt x="235" y="184"/>
                    <a:pt x="258" y="117"/>
                    <a:pt x="224" y="60"/>
                  </a:cubicBezTo>
                  <a:cubicBezTo>
                    <a:pt x="201" y="23"/>
                    <a:pt x="158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2" name="Google Shape;6352;p11"/>
            <p:cNvSpPr/>
            <p:nvPr/>
          </p:nvSpPr>
          <p:spPr>
            <a:xfrm>
              <a:off x="2199000" y="7737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3" y="1"/>
                  </a:moveTo>
                  <a:cubicBezTo>
                    <a:pt x="111" y="1"/>
                    <a:pt x="89" y="7"/>
                    <a:pt x="68" y="20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2"/>
                    <a:pt x="191" y="221"/>
                  </a:cubicBezTo>
                  <a:cubicBezTo>
                    <a:pt x="246" y="187"/>
                    <a:pt x="269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3" name="Google Shape;6353;p11"/>
            <p:cNvSpPr/>
            <p:nvPr/>
          </p:nvSpPr>
          <p:spPr>
            <a:xfrm>
              <a:off x="2238100" y="782000"/>
              <a:ext cx="2550" cy="1150"/>
            </a:xfrm>
            <a:custGeom>
              <a:rect b="b" l="l" r="r" t="t"/>
              <a:pathLst>
                <a:path extrusionOk="0" h="46" w="102">
                  <a:moveTo>
                    <a:pt x="1" y="1"/>
                  </a:moveTo>
                  <a:lnTo>
                    <a:pt x="1" y="1"/>
                  </a:lnTo>
                  <a:cubicBezTo>
                    <a:pt x="23" y="34"/>
                    <a:pt x="57" y="45"/>
                    <a:pt x="102" y="45"/>
                  </a:cubicBezTo>
                  <a:cubicBezTo>
                    <a:pt x="68" y="34"/>
                    <a:pt x="35" y="2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4" name="Google Shape;6354;p11"/>
            <p:cNvSpPr/>
            <p:nvPr/>
          </p:nvSpPr>
          <p:spPr>
            <a:xfrm>
              <a:off x="2223875" y="7852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50"/>
                    <a:pt x="0" y="127"/>
                    <a:pt x="34" y="184"/>
                  </a:cubicBezTo>
                  <a:cubicBezTo>
                    <a:pt x="55" y="218"/>
                    <a:pt x="93" y="236"/>
                    <a:pt x="133" y="236"/>
                  </a:cubicBezTo>
                  <a:cubicBezTo>
                    <a:pt x="156" y="236"/>
                    <a:pt x="180" y="229"/>
                    <a:pt x="202" y="217"/>
                  </a:cubicBezTo>
                  <a:cubicBezTo>
                    <a:pt x="257" y="184"/>
                    <a:pt x="269" y="117"/>
                    <a:pt x="235" y="60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5" name="Google Shape;6355;p11"/>
            <p:cNvSpPr/>
            <p:nvPr/>
          </p:nvSpPr>
          <p:spPr>
            <a:xfrm>
              <a:off x="2210725" y="793350"/>
              <a:ext cx="6750" cy="5825"/>
            </a:xfrm>
            <a:custGeom>
              <a:rect b="b" l="l" r="r" t="t"/>
              <a:pathLst>
                <a:path extrusionOk="0" h="233" w="270">
                  <a:moveTo>
                    <a:pt x="135" y="0"/>
                  </a:moveTo>
                  <a:cubicBezTo>
                    <a:pt x="116" y="0"/>
                    <a:pt x="97" y="5"/>
                    <a:pt x="80" y="16"/>
                  </a:cubicBezTo>
                  <a:cubicBezTo>
                    <a:pt x="23" y="49"/>
                    <a:pt x="1" y="116"/>
                    <a:pt x="35" y="172"/>
                  </a:cubicBezTo>
                  <a:cubicBezTo>
                    <a:pt x="57" y="210"/>
                    <a:pt x="101" y="233"/>
                    <a:pt x="144" y="233"/>
                  </a:cubicBezTo>
                  <a:cubicBezTo>
                    <a:pt x="164" y="233"/>
                    <a:pt x="184" y="228"/>
                    <a:pt x="202" y="217"/>
                  </a:cubicBezTo>
                  <a:cubicBezTo>
                    <a:pt x="258" y="183"/>
                    <a:pt x="269" y="105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6" name="Google Shape;6356;p11"/>
            <p:cNvSpPr/>
            <p:nvPr/>
          </p:nvSpPr>
          <p:spPr>
            <a:xfrm>
              <a:off x="2279175" y="84612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15" y="1"/>
                  </a:moveTo>
                  <a:cubicBezTo>
                    <a:pt x="99" y="1"/>
                    <a:pt x="84" y="9"/>
                    <a:pt x="68" y="16"/>
                  </a:cubicBezTo>
                  <a:cubicBezTo>
                    <a:pt x="46" y="28"/>
                    <a:pt x="23" y="50"/>
                    <a:pt x="23" y="73"/>
                  </a:cubicBezTo>
                  <a:cubicBezTo>
                    <a:pt x="1" y="95"/>
                    <a:pt x="1" y="128"/>
                    <a:pt x="12" y="162"/>
                  </a:cubicBezTo>
                  <a:cubicBezTo>
                    <a:pt x="12" y="162"/>
                    <a:pt x="23" y="173"/>
                    <a:pt x="23" y="185"/>
                  </a:cubicBezTo>
                  <a:cubicBezTo>
                    <a:pt x="45" y="214"/>
                    <a:pt x="87" y="234"/>
                    <a:pt x="129" y="234"/>
                  </a:cubicBezTo>
                  <a:cubicBezTo>
                    <a:pt x="151" y="234"/>
                    <a:pt x="172" y="229"/>
                    <a:pt x="190" y="218"/>
                  </a:cubicBezTo>
                  <a:cubicBezTo>
                    <a:pt x="202" y="207"/>
                    <a:pt x="224" y="185"/>
                    <a:pt x="235" y="162"/>
                  </a:cubicBezTo>
                  <a:cubicBezTo>
                    <a:pt x="247" y="128"/>
                    <a:pt x="247" y="95"/>
                    <a:pt x="224" y="61"/>
                  </a:cubicBezTo>
                  <a:cubicBezTo>
                    <a:pt x="224" y="50"/>
                    <a:pt x="213" y="39"/>
                    <a:pt x="213" y="39"/>
                  </a:cubicBezTo>
                  <a:cubicBezTo>
                    <a:pt x="190" y="16"/>
                    <a:pt x="157" y="6"/>
                    <a:pt x="135" y="6"/>
                  </a:cubicBezTo>
                  <a:cubicBezTo>
                    <a:pt x="128" y="2"/>
                    <a:pt x="122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7" name="Google Shape;6357;p11"/>
            <p:cNvSpPr/>
            <p:nvPr/>
          </p:nvSpPr>
          <p:spPr>
            <a:xfrm>
              <a:off x="2252625" y="862050"/>
              <a:ext cx="6750" cy="6025"/>
            </a:xfrm>
            <a:custGeom>
              <a:rect b="b" l="l" r="r" t="t"/>
              <a:pathLst>
                <a:path extrusionOk="0" h="241" w="270">
                  <a:moveTo>
                    <a:pt x="140" y="1"/>
                  </a:moveTo>
                  <a:cubicBezTo>
                    <a:pt x="117" y="1"/>
                    <a:pt x="95" y="9"/>
                    <a:pt x="80" y="17"/>
                  </a:cubicBezTo>
                  <a:cubicBezTo>
                    <a:pt x="23" y="50"/>
                    <a:pt x="1" y="129"/>
                    <a:pt x="35" y="184"/>
                  </a:cubicBezTo>
                  <a:cubicBezTo>
                    <a:pt x="57" y="218"/>
                    <a:pt x="113" y="240"/>
                    <a:pt x="157" y="240"/>
                  </a:cubicBezTo>
                  <a:cubicBezTo>
                    <a:pt x="169" y="229"/>
                    <a:pt x="180" y="229"/>
                    <a:pt x="202" y="218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24" y="28"/>
                    <a:pt x="191" y="17"/>
                    <a:pt x="169" y="5"/>
                  </a:cubicBezTo>
                  <a:cubicBezTo>
                    <a:pt x="159" y="2"/>
                    <a:pt x="149" y="1"/>
                    <a:pt x="1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8" name="Google Shape;6358;p11"/>
            <p:cNvSpPr/>
            <p:nvPr/>
          </p:nvSpPr>
          <p:spPr>
            <a:xfrm>
              <a:off x="2292600" y="838150"/>
              <a:ext cx="5875" cy="5900"/>
            </a:xfrm>
            <a:custGeom>
              <a:rect b="b" l="l" r="r" t="t"/>
              <a:pathLst>
                <a:path extrusionOk="0" h="236" w="235">
                  <a:moveTo>
                    <a:pt x="145" y="0"/>
                  </a:moveTo>
                  <a:cubicBezTo>
                    <a:pt x="112" y="0"/>
                    <a:pt x="78" y="0"/>
                    <a:pt x="56" y="12"/>
                  </a:cubicBezTo>
                  <a:lnTo>
                    <a:pt x="56" y="23"/>
                  </a:lnTo>
                  <a:cubicBezTo>
                    <a:pt x="45" y="23"/>
                    <a:pt x="33" y="23"/>
                    <a:pt x="33" y="34"/>
                  </a:cubicBezTo>
                  <a:cubicBezTo>
                    <a:pt x="23" y="34"/>
                    <a:pt x="23" y="45"/>
                    <a:pt x="23" y="45"/>
                  </a:cubicBezTo>
                  <a:lnTo>
                    <a:pt x="11" y="57"/>
                  </a:lnTo>
                  <a:lnTo>
                    <a:pt x="11" y="79"/>
                  </a:lnTo>
                  <a:cubicBezTo>
                    <a:pt x="0" y="79"/>
                    <a:pt x="0" y="90"/>
                    <a:pt x="0" y="90"/>
                  </a:cubicBezTo>
                  <a:lnTo>
                    <a:pt x="0" y="101"/>
                  </a:lnTo>
                  <a:lnTo>
                    <a:pt x="0" y="112"/>
                  </a:lnTo>
                  <a:lnTo>
                    <a:pt x="0" y="124"/>
                  </a:lnTo>
                  <a:lnTo>
                    <a:pt x="0" y="134"/>
                  </a:lnTo>
                  <a:cubicBezTo>
                    <a:pt x="0" y="146"/>
                    <a:pt x="0" y="168"/>
                    <a:pt x="11" y="179"/>
                  </a:cubicBezTo>
                  <a:cubicBezTo>
                    <a:pt x="23" y="201"/>
                    <a:pt x="45" y="213"/>
                    <a:pt x="67" y="224"/>
                  </a:cubicBezTo>
                  <a:lnTo>
                    <a:pt x="78" y="224"/>
                  </a:lnTo>
                  <a:cubicBezTo>
                    <a:pt x="90" y="235"/>
                    <a:pt x="90" y="235"/>
                    <a:pt x="100" y="235"/>
                  </a:cubicBezTo>
                  <a:lnTo>
                    <a:pt x="134" y="235"/>
                  </a:lnTo>
                  <a:cubicBezTo>
                    <a:pt x="134" y="235"/>
                    <a:pt x="145" y="235"/>
                    <a:pt x="145" y="224"/>
                  </a:cubicBezTo>
                  <a:lnTo>
                    <a:pt x="167" y="224"/>
                  </a:lnTo>
                  <a:cubicBezTo>
                    <a:pt x="167" y="213"/>
                    <a:pt x="179" y="213"/>
                    <a:pt x="179" y="213"/>
                  </a:cubicBezTo>
                  <a:cubicBezTo>
                    <a:pt x="201" y="201"/>
                    <a:pt x="212" y="191"/>
                    <a:pt x="224" y="168"/>
                  </a:cubicBezTo>
                  <a:lnTo>
                    <a:pt x="224" y="146"/>
                  </a:lnTo>
                  <a:cubicBezTo>
                    <a:pt x="234" y="112"/>
                    <a:pt x="234" y="79"/>
                    <a:pt x="212" y="57"/>
                  </a:cubicBezTo>
                  <a:cubicBezTo>
                    <a:pt x="201" y="23"/>
                    <a:pt x="167" y="12"/>
                    <a:pt x="1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9" name="Google Shape;6359;p11"/>
            <p:cNvSpPr/>
            <p:nvPr/>
          </p:nvSpPr>
          <p:spPr>
            <a:xfrm>
              <a:off x="2247050" y="793625"/>
              <a:ext cx="6450" cy="5825"/>
            </a:xfrm>
            <a:custGeom>
              <a:rect b="b" l="l" r="r" t="t"/>
              <a:pathLst>
                <a:path extrusionOk="0" h="233" w="258">
                  <a:moveTo>
                    <a:pt x="126" y="0"/>
                  </a:moveTo>
                  <a:cubicBezTo>
                    <a:pt x="106" y="0"/>
                    <a:pt x="85" y="5"/>
                    <a:pt x="68" y="16"/>
                  </a:cubicBezTo>
                  <a:cubicBezTo>
                    <a:pt x="12" y="50"/>
                    <a:pt x="0" y="117"/>
                    <a:pt x="34" y="172"/>
                  </a:cubicBezTo>
                  <a:cubicBezTo>
                    <a:pt x="57" y="210"/>
                    <a:pt x="95" y="233"/>
                    <a:pt x="135" y="233"/>
                  </a:cubicBezTo>
                  <a:cubicBezTo>
                    <a:pt x="153" y="233"/>
                    <a:pt x="173" y="228"/>
                    <a:pt x="191" y="217"/>
                  </a:cubicBezTo>
                  <a:cubicBezTo>
                    <a:pt x="236" y="195"/>
                    <a:pt x="258" y="139"/>
                    <a:pt x="246" y="94"/>
                  </a:cubicBezTo>
                  <a:cubicBezTo>
                    <a:pt x="246" y="83"/>
                    <a:pt x="236" y="72"/>
                    <a:pt x="236" y="60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0" name="Google Shape;6360;p11"/>
            <p:cNvSpPr/>
            <p:nvPr/>
          </p:nvSpPr>
          <p:spPr>
            <a:xfrm>
              <a:off x="2233925" y="801650"/>
              <a:ext cx="6450" cy="5875"/>
            </a:xfrm>
            <a:custGeom>
              <a:rect b="b" l="l" r="r" t="t"/>
              <a:pathLst>
                <a:path extrusionOk="0" h="235" w="258">
                  <a:moveTo>
                    <a:pt x="136" y="0"/>
                  </a:moveTo>
                  <a:cubicBezTo>
                    <a:pt x="113" y="0"/>
                    <a:pt x="89" y="7"/>
                    <a:pt x="68" y="19"/>
                  </a:cubicBezTo>
                  <a:cubicBezTo>
                    <a:pt x="11" y="52"/>
                    <a:pt x="1" y="119"/>
                    <a:pt x="34" y="176"/>
                  </a:cubicBezTo>
                  <a:cubicBezTo>
                    <a:pt x="52" y="213"/>
                    <a:pt x="86" y="234"/>
                    <a:pt x="122" y="234"/>
                  </a:cubicBezTo>
                  <a:cubicBezTo>
                    <a:pt x="130" y="234"/>
                    <a:pt x="138" y="233"/>
                    <a:pt x="146" y="231"/>
                  </a:cubicBezTo>
                  <a:cubicBezTo>
                    <a:pt x="168" y="231"/>
                    <a:pt x="180" y="220"/>
                    <a:pt x="190" y="220"/>
                  </a:cubicBezTo>
                  <a:cubicBezTo>
                    <a:pt x="235" y="186"/>
                    <a:pt x="257" y="142"/>
                    <a:pt x="247" y="97"/>
                  </a:cubicBezTo>
                  <a:cubicBezTo>
                    <a:pt x="247" y="86"/>
                    <a:pt x="235" y="64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1" name="Google Shape;6361;p11"/>
            <p:cNvSpPr/>
            <p:nvPr/>
          </p:nvSpPr>
          <p:spPr>
            <a:xfrm>
              <a:off x="2220800" y="80955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2" y="49"/>
                    <a:pt x="0" y="128"/>
                    <a:pt x="34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1" y="217"/>
                  </a:cubicBezTo>
                  <a:cubicBezTo>
                    <a:pt x="201" y="217"/>
                    <a:pt x="201" y="206"/>
                    <a:pt x="213" y="206"/>
                  </a:cubicBezTo>
                  <a:cubicBezTo>
                    <a:pt x="246" y="173"/>
                    <a:pt x="258" y="10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2" name="Google Shape;6362;p11"/>
            <p:cNvSpPr/>
            <p:nvPr/>
          </p:nvSpPr>
          <p:spPr>
            <a:xfrm>
              <a:off x="2270250" y="802375"/>
              <a:ext cx="6425" cy="5750"/>
            </a:xfrm>
            <a:custGeom>
              <a:rect b="b" l="l" r="r" t="t"/>
              <a:pathLst>
                <a:path extrusionOk="0" h="230" w="257">
                  <a:moveTo>
                    <a:pt x="112" y="1"/>
                  </a:moveTo>
                  <a:cubicBezTo>
                    <a:pt x="100" y="1"/>
                    <a:pt x="90" y="1"/>
                    <a:pt x="78" y="13"/>
                  </a:cubicBezTo>
                  <a:cubicBezTo>
                    <a:pt x="23" y="46"/>
                    <a:pt x="0" y="124"/>
                    <a:pt x="33" y="169"/>
                  </a:cubicBezTo>
                  <a:cubicBezTo>
                    <a:pt x="57" y="207"/>
                    <a:pt x="95" y="229"/>
                    <a:pt x="135" y="229"/>
                  </a:cubicBezTo>
                  <a:cubicBezTo>
                    <a:pt x="153" y="229"/>
                    <a:pt x="172" y="224"/>
                    <a:pt x="190" y="214"/>
                  </a:cubicBezTo>
                  <a:lnTo>
                    <a:pt x="201" y="214"/>
                  </a:lnTo>
                  <a:cubicBezTo>
                    <a:pt x="235" y="191"/>
                    <a:pt x="257" y="147"/>
                    <a:pt x="246" y="102"/>
                  </a:cubicBezTo>
                  <a:lnTo>
                    <a:pt x="1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3" name="Google Shape;6363;p11"/>
            <p:cNvSpPr/>
            <p:nvPr/>
          </p:nvSpPr>
          <p:spPr>
            <a:xfrm>
              <a:off x="2257100" y="810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0" y="1"/>
                  </a:moveTo>
                  <a:cubicBezTo>
                    <a:pt x="118" y="1"/>
                    <a:pt x="96" y="7"/>
                    <a:pt x="79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7"/>
                    <a:pt x="269" y="109"/>
                    <a:pt x="236" y="53"/>
                  </a:cubicBezTo>
                  <a:cubicBezTo>
                    <a:pt x="215" y="18"/>
                    <a:pt x="176" y="1"/>
                    <a:pt x="1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4" name="Google Shape;6364;p11"/>
            <p:cNvSpPr/>
            <p:nvPr/>
          </p:nvSpPr>
          <p:spPr>
            <a:xfrm>
              <a:off x="2243975" y="8182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9" y="1"/>
                  </a:moveTo>
                  <a:cubicBezTo>
                    <a:pt x="111" y="1"/>
                    <a:pt x="93" y="6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5" name="Google Shape;6365;p11"/>
            <p:cNvSpPr/>
            <p:nvPr/>
          </p:nvSpPr>
          <p:spPr>
            <a:xfrm>
              <a:off x="2230850" y="826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9" y="0"/>
                  </a:moveTo>
                  <a:cubicBezTo>
                    <a:pt x="117" y="0"/>
                    <a:pt x="96" y="7"/>
                    <a:pt x="79" y="20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0"/>
                    <a:pt x="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6" name="Google Shape;6366;p11"/>
            <p:cNvSpPr/>
            <p:nvPr/>
          </p:nvSpPr>
          <p:spPr>
            <a:xfrm>
              <a:off x="2282525" y="8218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15" y="1"/>
                  </a:moveTo>
                  <a:cubicBezTo>
                    <a:pt x="95" y="1"/>
                    <a:pt x="75" y="6"/>
                    <a:pt x="56" y="17"/>
                  </a:cubicBezTo>
                  <a:lnTo>
                    <a:pt x="34" y="39"/>
                  </a:lnTo>
                  <a:lnTo>
                    <a:pt x="34" y="50"/>
                  </a:lnTo>
                  <a:cubicBezTo>
                    <a:pt x="23" y="50"/>
                    <a:pt x="23" y="61"/>
                    <a:pt x="23" y="61"/>
                  </a:cubicBezTo>
                  <a:lnTo>
                    <a:pt x="12" y="72"/>
                  </a:lnTo>
                  <a:cubicBezTo>
                    <a:pt x="1" y="106"/>
                    <a:pt x="1" y="151"/>
                    <a:pt x="23" y="184"/>
                  </a:cubicBezTo>
                  <a:lnTo>
                    <a:pt x="23" y="196"/>
                  </a:lnTo>
                  <a:cubicBezTo>
                    <a:pt x="34" y="196"/>
                    <a:pt x="34" y="206"/>
                    <a:pt x="46" y="206"/>
                  </a:cubicBezTo>
                  <a:cubicBezTo>
                    <a:pt x="46" y="218"/>
                    <a:pt x="56" y="218"/>
                    <a:pt x="56" y="218"/>
                  </a:cubicBezTo>
                  <a:cubicBezTo>
                    <a:pt x="68" y="229"/>
                    <a:pt x="79" y="229"/>
                    <a:pt x="79" y="229"/>
                  </a:cubicBezTo>
                  <a:lnTo>
                    <a:pt x="90" y="229"/>
                  </a:lnTo>
                  <a:cubicBezTo>
                    <a:pt x="104" y="234"/>
                    <a:pt x="118" y="236"/>
                    <a:pt x="131" y="236"/>
                  </a:cubicBezTo>
                  <a:cubicBezTo>
                    <a:pt x="150" y="236"/>
                    <a:pt x="167" y="231"/>
                    <a:pt x="180" y="218"/>
                  </a:cubicBezTo>
                  <a:cubicBezTo>
                    <a:pt x="235" y="184"/>
                    <a:pt x="258" y="117"/>
                    <a:pt x="224" y="61"/>
                  </a:cubicBezTo>
                  <a:cubicBezTo>
                    <a:pt x="201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7" name="Google Shape;6367;p11"/>
            <p:cNvSpPr/>
            <p:nvPr/>
          </p:nvSpPr>
          <p:spPr>
            <a:xfrm>
              <a:off x="2269125" y="8298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2" y="1"/>
                    <a:pt x="88" y="7"/>
                    <a:pt x="68" y="19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7" y="214"/>
                    <a:pt x="95" y="237"/>
                    <a:pt x="134" y="237"/>
                  </a:cubicBezTo>
                  <a:cubicBezTo>
                    <a:pt x="153" y="237"/>
                    <a:pt x="172" y="231"/>
                    <a:pt x="190" y="220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8" name="Google Shape;6368;p11"/>
            <p:cNvSpPr/>
            <p:nvPr/>
          </p:nvSpPr>
          <p:spPr>
            <a:xfrm>
              <a:off x="2256000" y="83795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6" y="1"/>
                  </a:moveTo>
                  <a:cubicBezTo>
                    <a:pt x="112" y="1"/>
                    <a:pt x="88" y="7"/>
                    <a:pt x="67" y="20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5" y="211"/>
                    <a:pt x="89" y="228"/>
                    <a:pt x="125" y="228"/>
                  </a:cubicBezTo>
                  <a:cubicBezTo>
                    <a:pt x="147" y="228"/>
                    <a:pt x="169" y="222"/>
                    <a:pt x="190" y="209"/>
                  </a:cubicBezTo>
                  <a:cubicBezTo>
                    <a:pt x="246" y="176"/>
                    <a:pt x="268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9" name="Google Shape;6369;p11"/>
            <p:cNvSpPr/>
            <p:nvPr/>
          </p:nvSpPr>
          <p:spPr>
            <a:xfrm>
              <a:off x="2242875" y="8458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1"/>
                  </a:moveTo>
                  <a:cubicBezTo>
                    <a:pt x="105" y="1"/>
                    <a:pt x="85" y="6"/>
                    <a:pt x="67" y="17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6" y="214"/>
                    <a:pt x="94" y="234"/>
                    <a:pt x="133" y="234"/>
                  </a:cubicBezTo>
                  <a:cubicBezTo>
                    <a:pt x="152" y="234"/>
                    <a:pt x="171" y="229"/>
                    <a:pt x="190" y="218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0" name="Google Shape;6370;p11"/>
            <p:cNvSpPr/>
            <p:nvPr/>
          </p:nvSpPr>
          <p:spPr>
            <a:xfrm>
              <a:off x="2324450" y="890750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24" y="1"/>
                  </a:moveTo>
                  <a:cubicBezTo>
                    <a:pt x="101" y="1"/>
                    <a:pt x="77" y="7"/>
                    <a:pt x="55" y="19"/>
                  </a:cubicBezTo>
                  <a:cubicBezTo>
                    <a:pt x="45" y="19"/>
                    <a:pt x="33" y="31"/>
                    <a:pt x="33" y="42"/>
                  </a:cubicBezTo>
                  <a:lnTo>
                    <a:pt x="22" y="42"/>
                  </a:lnTo>
                  <a:cubicBezTo>
                    <a:pt x="22" y="53"/>
                    <a:pt x="11" y="64"/>
                    <a:pt x="11" y="76"/>
                  </a:cubicBezTo>
                  <a:lnTo>
                    <a:pt x="11" y="86"/>
                  </a:lnTo>
                  <a:cubicBezTo>
                    <a:pt x="0" y="86"/>
                    <a:pt x="0" y="98"/>
                    <a:pt x="0" y="109"/>
                  </a:cubicBezTo>
                  <a:lnTo>
                    <a:pt x="0" y="131"/>
                  </a:lnTo>
                  <a:lnTo>
                    <a:pt x="0" y="143"/>
                  </a:lnTo>
                  <a:cubicBezTo>
                    <a:pt x="11" y="143"/>
                    <a:pt x="11" y="153"/>
                    <a:pt x="11" y="153"/>
                  </a:cubicBezTo>
                  <a:cubicBezTo>
                    <a:pt x="11" y="165"/>
                    <a:pt x="11" y="165"/>
                    <a:pt x="22" y="176"/>
                  </a:cubicBezTo>
                  <a:cubicBezTo>
                    <a:pt x="22" y="187"/>
                    <a:pt x="33" y="198"/>
                    <a:pt x="55" y="210"/>
                  </a:cubicBezTo>
                  <a:lnTo>
                    <a:pt x="67" y="220"/>
                  </a:lnTo>
                  <a:cubicBezTo>
                    <a:pt x="78" y="220"/>
                    <a:pt x="78" y="232"/>
                    <a:pt x="89" y="232"/>
                  </a:cubicBezTo>
                  <a:lnTo>
                    <a:pt x="145" y="232"/>
                  </a:lnTo>
                  <a:cubicBezTo>
                    <a:pt x="156" y="232"/>
                    <a:pt x="156" y="232"/>
                    <a:pt x="156" y="220"/>
                  </a:cubicBezTo>
                  <a:lnTo>
                    <a:pt x="179" y="220"/>
                  </a:lnTo>
                  <a:lnTo>
                    <a:pt x="179" y="210"/>
                  </a:lnTo>
                  <a:cubicBezTo>
                    <a:pt x="224" y="187"/>
                    <a:pt x="246" y="143"/>
                    <a:pt x="234" y="98"/>
                  </a:cubicBezTo>
                  <a:cubicBezTo>
                    <a:pt x="234" y="86"/>
                    <a:pt x="224" y="64"/>
                    <a:pt x="224" y="53"/>
                  </a:cubicBezTo>
                  <a:cubicBezTo>
                    <a:pt x="202" y="18"/>
                    <a:pt x="164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1" name="Google Shape;6371;p11"/>
            <p:cNvSpPr/>
            <p:nvPr/>
          </p:nvSpPr>
          <p:spPr>
            <a:xfrm>
              <a:off x="2298175" y="906600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23" y="0"/>
                  </a:moveTo>
                  <a:cubicBezTo>
                    <a:pt x="101" y="0"/>
                    <a:pt x="78" y="11"/>
                    <a:pt x="56" y="23"/>
                  </a:cubicBezTo>
                  <a:cubicBezTo>
                    <a:pt x="45" y="23"/>
                    <a:pt x="45" y="33"/>
                    <a:pt x="34" y="33"/>
                  </a:cubicBezTo>
                  <a:cubicBezTo>
                    <a:pt x="11" y="56"/>
                    <a:pt x="1" y="100"/>
                    <a:pt x="1" y="134"/>
                  </a:cubicBezTo>
                  <a:cubicBezTo>
                    <a:pt x="1" y="145"/>
                    <a:pt x="1" y="157"/>
                    <a:pt x="11" y="157"/>
                  </a:cubicBezTo>
                  <a:cubicBezTo>
                    <a:pt x="11" y="167"/>
                    <a:pt x="11" y="179"/>
                    <a:pt x="23" y="179"/>
                  </a:cubicBezTo>
                  <a:cubicBezTo>
                    <a:pt x="41" y="216"/>
                    <a:pt x="75" y="237"/>
                    <a:pt x="111" y="237"/>
                  </a:cubicBezTo>
                  <a:cubicBezTo>
                    <a:pt x="119" y="237"/>
                    <a:pt x="127" y="237"/>
                    <a:pt x="135" y="234"/>
                  </a:cubicBezTo>
                  <a:cubicBezTo>
                    <a:pt x="146" y="234"/>
                    <a:pt x="168" y="224"/>
                    <a:pt x="179" y="224"/>
                  </a:cubicBezTo>
                  <a:cubicBezTo>
                    <a:pt x="235" y="190"/>
                    <a:pt x="257" y="112"/>
                    <a:pt x="224" y="56"/>
                  </a:cubicBezTo>
                  <a:cubicBezTo>
                    <a:pt x="202" y="23"/>
                    <a:pt x="157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2" name="Google Shape;6372;p11"/>
            <p:cNvSpPr/>
            <p:nvPr/>
          </p:nvSpPr>
          <p:spPr>
            <a:xfrm>
              <a:off x="2265775" y="854150"/>
              <a:ext cx="6450" cy="5825"/>
            </a:xfrm>
            <a:custGeom>
              <a:rect b="b" l="l" r="r" t="t"/>
              <a:pathLst>
                <a:path extrusionOk="0" h="233" w="258">
                  <a:moveTo>
                    <a:pt x="135" y="0"/>
                  </a:moveTo>
                  <a:cubicBezTo>
                    <a:pt x="115" y="0"/>
                    <a:pt x="96" y="7"/>
                    <a:pt x="78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45" y="187"/>
                    <a:pt x="45" y="187"/>
                    <a:pt x="45" y="199"/>
                  </a:cubicBezTo>
                  <a:cubicBezTo>
                    <a:pt x="74" y="220"/>
                    <a:pt x="108" y="233"/>
                    <a:pt x="143" y="233"/>
                  </a:cubicBezTo>
                  <a:cubicBezTo>
                    <a:pt x="162" y="233"/>
                    <a:pt x="182" y="229"/>
                    <a:pt x="202" y="221"/>
                  </a:cubicBezTo>
                  <a:cubicBezTo>
                    <a:pt x="224" y="199"/>
                    <a:pt x="246" y="176"/>
                    <a:pt x="246" y="142"/>
                  </a:cubicBezTo>
                  <a:cubicBezTo>
                    <a:pt x="246" y="142"/>
                    <a:pt x="257" y="132"/>
                    <a:pt x="257" y="120"/>
                  </a:cubicBezTo>
                  <a:cubicBezTo>
                    <a:pt x="257" y="98"/>
                    <a:pt x="246" y="75"/>
                    <a:pt x="235" y="53"/>
                  </a:cubicBezTo>
                  <a:lnTo>
                    <a:pt x="224" y="42"/>
                  </a:lnTo>
                  <a:cubicBezTo>
                    <a:pt x="197" y="15"/>
                    <a:pt x="166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3" name="Google Shape;6373;p11"/>
            <p:cNvSpPr/>
            <p:nvPr/>
          </p:nvSpPr>
          <p:spPr>
            <a:xfrm>
              <a:off x="2288950" y="862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3" y="53"/>
                    <a:pt x="1" y="120"/>
                    <a:pt x="34" y="175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7"/>
                    <a:pt x="269" y="108"/>
                    <a:pt x="236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4" name="Google Shape;6374;p11"/>
            <p:cNvSpPr/>
            <p:nvPr/>
          </p:nvSpPr>
          <p:spPr>
            <a:xfrm>
              <a:off x="2275825" y="870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7"/>
                    <a:pt x="34" y="184"/>
                  </a:cubicBezTo>
                  <a:cubicBezTo>
                    <a:pt x="55" y="218"/>
                    <a:pt x="93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0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5" name="Google Shape;6375;p11"/>
            <p:cNvSpPr/>
            <p:nvPr/>
          </p:nvSpPr>
          <p:spPr>
            <a:xfrm>
              <a:off x="2262700" y="8787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3" y="52"/>
                    <a:pt x="0" y="119"/>
                    <a:pt x="34" y="176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4" y="236"/>
                    <a:pt x="184" y="231"/>
                    <a:pt x="201" y="220"/>
                  </a:cubicBezTo>
                  <a:cubicBezTo>
                    <a:pt x="258" y="186"/>
                    <a:pt x="268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6" name="Google Shape;6376;p11"/>
            <p:cNvSpPr/>
            <p:nvPr/>
          </p:nvSpPr>
          <p:spPr>
            <a:xfrm>
              <a:off x="2314100" y="87435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5" y="0"/>
                  </a:moveTo>
                  <a:cubicBezTo>
                    <a:pt x="116" y="0"/>
                    <a:pt x="97" y="6"/>
                    <a:pt x="79" y="16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34" y="184"/>
                    <a:pt x="45" y="184"/>
                    <a:pt x="45" y="195"/>
                  </a:cubicBezTo>
                  <a:lnTo>
                    <a:pt x="56" y="206"/>
                  </a:lnTo>
                  <a:cubicBezTo>
                    <a:pt x="67" y="218"/>
                    <a:pt x="67" y="218"/>
                    <a:pt x="79" y="218"/>
                  </a:cubicBezTo>
                  <a:cubicBezTo>
                    <a:pt x="90" y="228"/>
                    <a:pt x="90" y="228"/>
                    <a:pt x="101" y="228"/>
                  </a:cubicBezTo>
                  <a:cubicBezTo>
                    <a:pt x="101" y="228"/>
                    <a:pt x="101" y="240"/>
                    <a:pt x="112" y="240"/>
                  </a:cubicBezTo>
                  <a:lnTo>
                    <a:pt x="157" y="240"/>
                  </a:lnTo>
                  <a:lnTo>
                    <a:pt x="168" y="228"/>
                  </a:lnTo>
                  <a:cubicBezTo>
                    <a:pt x="179" y="228"/>
                    <a:pt x="191" y="228"/>
                    <a:pt x="191" y="218"/>
                  </a:cubicBezTo>
                  <a:lnTo>
                    <a:pt x="201" y="218"/>
                  </a:lnTo>
                  <a:cubicBezTo>
                    <a:pt x="258" y="184"/>
                    <a:pt x="268" y="117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11"/>
            <p:cNvSpPr/>
            <p:nvPr/>
          </p:nvSpPr>
          <p:spPr>
            <a:xfrm>
              <a:off x="2300975" y="8824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5" y="1"/>
                    <a:pt x="96" y="5"/>
                    <a:pt x="78" y="16"/>
                  </a:cubicBezTo>
                  <a:cubicBezTo>
                    <a:pt x="23" y="50"/>
                    <a:pt x="0" y="128"/>
                    <a:pt x="34" y="172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3" y="233"/>
                    <a:pt x="183" y="228"/>
                    <a:pt x="202" y="217"/>
                  </a:cubicBezTo>
                  <a:cubicBezTo>
                    <a:pt x="257" y="184"/>
                    <a:pt x="269" y="105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8" name="Google Shape;6378;p11"/>
            <p:cNvSpPr/>
            <p:nvPr/>
          </p:nvSpPr>
          <p:spPr>
            <a:xfrm>
              <a:off x="2287825" y="8904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3" y="0"/>
                    <a:pt x="100" y="7"/>
                    <a:pt x="79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1"/>
                  </a:cubicBezTo>
                  <a:cubicBezTo>
                    <a:pt x="258" y="187"/>
                    <a:pt x="269" y="109"/>
                    <a:pt x="236" y="53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9" name="Google Shape;6379;p11"/>
            <p:cNvSpPr/>
            <p:nvPr/>
          </p:nvSpPr>
          <p:spPr>
            <a:xfrm>
              <a:off x="2274725" y="8983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2" y="49"/>
                    <a:pt x="0" y="128"/>
                    <a:pt x="33" y="184"/>
                  </a:cubicBezTo>
                  <a:cubicBezTo>
                    <a:pt x="54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0" name="Google Shape;6380;p11"/>
            <p:cNvSpPr/>
            <p:nvPr/>
          </p:nvSpPr>
          <p:spPr>
            <a:xfrm>
              <a:off x="2302650" y="85480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34" y="39"/>
                  </a:lnTo>
                  <a:cubicBezTo>
                    <a:pt x="34" y="39"/>
                    <a:pt x="23" y="39"/>
                    <a:pt x="23" y="49"/>
                  </a:cubicBezTo>
                  <a:lnTo>
                    <a:pt x="11" y="61"/>
                  </a:lnTo>
                  <a:cubicBezTo>
                    <a:pt x="11" y="72"/>
                    <a:pt x="11" y="72"/>
                    <a:pt x="0" y="83"/>
                  </a:cubicBezTo>
                  <a:lnTo>
                    <a:pt x="0" y="94"/>
                  </a:lnTo>
                  <a:lnTo>
                    <a:pt x="0" y="116"/>
                  </a:lnTo>
                  <a:lnTo>
                    <a:pt x="0" y="139"/>
                  </a:lnTo>
                  <a:cubicBezTo>
                    <a:pt x="0" y="150"/>
                    <a:pt x="11" y="161"/>
                    <a:pt x="11" y="183"/>
                  </a:cubicBezTo>
                  <a:cubicBezTo>
                    <a:pt x="32" y="219"/>
                    <a:pt x="71" y="236"/>
                    <a:pt x="110" y="236"/>
                  </a:cubicBezTo>
                  <a:cubicBezTo>
                    <a:pt x="134" y="236"/>
                    <a:pt x="158" y="230"/>
                    <a:pt x="179" y="217"/>
                  </a:cubicBezTo>
                  <a:cubicBezTo>
                    <a:pt x="235" y="183"/>
                    <a:pt x="246" y="116"/>
                    <a:pt x="212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1" name="Google Shape;6381;p11"/>
            <p:cNvSpPr/>
            <p:nvPr/>
          </p:nvSpPr>
          <p:spPr>
            <a:xfrm>
              <a:off x="2311025" y="89865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26" y="1"/>
                  </a:moveTo>
                  <a:cubicBezTo>
                    <a:pt x="105" y="1"/>
                    <a:pt x="85" y="6"/>
                    <a:pt x="68" y="16"/>
                  </a:cubicBezTo>
                  <a:cubicBezTo>
                    <a:pt x="11" y="50"/>
                    <a:pt x="1" y="128"/>
                    <a:pt x="34" y="184"/>
                  </a:cubicBezTo>
                  <a:cubicBezTo>
                    <a:pt x="45" y="207"/>
                    <a:pt x="68" y="229"/>
                    <a:pt x="101" y="229"/>
                  </a:cubicBezTo>
                  <a:cubicBezTo>
                    <a:pt x="115" y="233"/>
                    <a:pt x="128" y="236"/>
                    <a:pt x="141" y="236"/>
                  </a:cubicBezTo>
                  <a:cubicBezTo>
                    <a:pt x="160" y="236"/>
                    <a:pt x="177" y="230"/>
                    <a:pt x="190" y="217"/>
                  </a:cubicBezTo>
                  <a:cubicBezTo>
                    <a:pt x="224" y="207"/>
                    <a:pt x="235" y="173"/>
                    <a:pt x="247" y="150"/>
                  </a:cubicBezTo>
                  <a:lnTo>
                    <a:pt x="247" y="128"/>
                  </a:lnTo>
                  <a:cubicBezTo>
                    <a:pt x="247" y="106"/>
                    <a:pt x="247" y="83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2" name="Google Shape;6382;p11"/>
            <p:cNvSpPr/>
            <p:nvPr/>
          </p:nvSpPr>
          <p:spPr>
            <a:xfrm>
              <a:off x="2284775" y="914575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6" y="0"/>
                  </a:moveTo>
                  <a:cubicBezTo>
                    <a:pt x="106" y="0"/>
                    <a:pt x="85" y="6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8"/>
                  </a:cubicBezTo>
                  <a:cubicBezTo>
                    <a:pt x="212" y="206"/>
                    <a:pt x="235" y="173"/>
                    <a:pt x="246" y="151"/>
                  </a:cubicBezTo>
                  <a:lnTo>
                    <a:pt x="246" y="128"/>
                  </a:lnTo>
                  <a:cubicBezTo>
                    <a:pt x="246" y="106"/>
                    <a:pt x="246" y="84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3" name="Google Shape;6383;p11"/>
            <p:cNvSpPr/>
            <p:nvPr/>
          </p:nvSpPr>
          <p:spPr>
            <a:xfrm>
              <a:off x="2334500" y="907300"/>
              <a:ext cx="6425" cy="6025"/>
            </a:xfrm>
            <a:custGeom>
              <a:rect b="b" l="l" r="r" t="t"/>
              <a:pathLst>
                <a:path extrusionOk="0" h="241" w="257">
                  <a:moveTo>
                    <a:pt x="115" y="1"/>
                  </a:moveTo>
                  <a:cubicBezTo>
                    <a:pt x="94" y="1"/>
                    <a:pt x="74" y="6"/>
                    <a:pt x="56" y="17"/>
                  </a:cubicBezTo>
                  <a:cubicBezTo>
                    <a:pt x="56" y="28"/>
                    <a:pt x="45" y="28"/>
                    <a:pt x="33" y="39"/>
                  </a:cubicBezTo>
                  <a:lnTo>
                    <a:pt x="33" y="50"/>
                  </a:lnTo>
                  <a:cubicBezTo>
                    <a:pt x="23" y="50"/>
                    <a:pt x="23" y="62"/>
                    <a:pt x="23" y="62"/>
                  </a:cubicBezTo>
                  <a:cubicBezTo>
                    <a:pt x="23" y="62"/>
                    <a:pt x="11" y="62"/>
                    <a:pt x="11" y="72"/>
                  </a:cubicBezTo>
                  <a:lnTo>
                    <a:pt x="11" y="84"/>
                  </a:lnTo>
                  <a:lnTo>
                    <a:pt x="11" y="106"/>
                  </a:lnTo>
                  <a:cubicBezTo>
                    <a:pt x="11" y="106"/>
                    <a:pt x="0" y="106"/>
                    <a:pt x="0" y="117"/>
                  </a:cubicBezTo>
                  <a:cubicBezTo>
                    <a:pt x="0" y="117"/>
                    <a:pt x="0" y="129"/>
                    <a:pt x="11" y="139"/>
                  </a:cubicBezTo>
                  <a:lnTo>
                    <a:pt x="11" y="162"/>
                  </a:lnTo>
                  <a:cubicBezTo>
                    <a:pt x="11" y="162"/>
                    <a:pt x="23" y="173"/>
                    <a:pt x="23" y="184"/>
                  </a:cubicBezTo>
                  <a:lnTo>
                    <a:pt x="33" y="184"/>
                  </a:lnTo>
                  <a:cubicBezTo>
                    <a:pt x="33" y="196"/>
                    <a:pt x="45" y="206"/>
                    <a:pt x="45" y="206"/>
                  </a:cubicBezTo>
                  <a:cubicBezTo>
                    <a:pt x="56" y="206"/>
                    <a:pt x="56" y="218"/>
                    <a:pt x="67" y="218"/>
                  </a:cubicBezTo>
                  <a:cubicBezTo>
                    <a:pt x="67" y="229"/>
                    <a:pt x="78" y="229"/>
                    <a:pt x="90" y="229"/>
                  </a:cubicBezTo>
                  <a:cubicBezTo>
                    <a:pt x="100" y="240"/>
                    <a:pt x="112" y="240"/>
                    <a:pt x="112" y="240"/>
                  </a:cubicBezTo>
                  <a:lnTo>
                    <a:pt x="123" y="240"/>
                  </a:lnTo>
                  <a:cubicBezTo>
                    <a:pt x="134" y="240"/>
                    <a:pt x="134" y="240"/>
                    <a:pt x="145" y="229"/>
                  </a:cubicBezTo>
                  <a:lnTo>
                    <a:pt x="157" y="229"/>
                  </a:lnTo>
                  <a:cubicBezTo>
                    <a:pt x="167" y="229"/>
                    <a:pt x="167" y="229"/>
                    <a:pt x="179" y="218"/>
                  </a:cubicBezTo>
                  <a:cubicBezTo>
                    <a:pt x="234" y="184"/>
                    <a:pt x="257" y="117"/>
                    <a:pt x="224" y="62"/>
                  </a:cubicBezTo>
                  <a:cubicBezTo>
                    <a:pt x="201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4" name="Google Shape;6384;p11"/>
            <p:cNvSpPr/>
            <p:nvPr/>
          </p:nvSpPr>
          <p:spPr>
            <a:xfrm>
              <a:off x="2321075" y="9153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6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4"/>
                    <a:pt x="1" y="121"/>
                    <a:pt x="34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4" y="237"/>
                    <a:pt x="173" y="232"/>
                    <a:pt x="190" y="221"/>
                  </a:cubicBezTo>
                  <a:cubicBezTo>
                    <a:pt x="247" y="188"/>
                    <a:pt x="269" y="109"/>
                    <a:pt x="235" y="54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5" name="Google Shape;6385;p11"/>
            <p:cNvSpPr/>
            <p:nvPr/>
          </p:nvSpPr>
          <p:spPr>
            <a:xfrm>
              <a:off x="2307950" y="923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70" y="230"/>
                    <a:pt x="191" y="218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6" name="Google Shape;6386;p11"/>
            <p:cNvSpPr/>
            <p:nvPr/>
          </p:nvSpPr>
          <p:spPr>
            <a:xfrm>
              <a:off x="2294825" y="9313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1" y="50"/>
                    <a:pt x="1" y="129"/>
                    <a:pt x="34" y="173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2" y="229"/>
                    <a:pt x="190" y="218"/>
                  </a:cubicBezTo>
                  <a:cubicBezTo>
                    <a:pt x="246" y="184"/>
                    <a:pt x="269" y="106"/>
                    <a:pt x="235" y="62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7" name="Google Shape;6387;p11"/>
            <p:cNvSpPr/>
            <p:nvPr/>
          </p:nvSpPr>
          <p:spPr>
            <a:xfrm>
              <a:off x="2281975" y="939350"/>
              <a:ext cx="6450" cy="5825"/>
            </a:xfrm>
            <a:custGeom>
              <a:rect b="b" l="l" r="r" t="t"/>
              <a:pathLst>
                <a:path extrusionOk="0" h="233" w="258">
                  <a:moveTo>
                    <a:pt x="125" y="1"/>
                  </a:moveTo>
                  <a:cubicBezTo>
                    <a:pt x="101" y="1"/>
                    <a:pt x="77" y="7"/>
                    <a:pt x="56" y="19"/>
                  </a:cubicBezTo>
                  <a:cubicBezTo>
                    <a:pt x="45" y="19"/>
                    <a:pt x="45" y="31"/>
                    <a:pt x="34" y="31"/>
                  </a:cubicBezTo>
                  <a:lnTo>
                    <a:pt x="34" y="42"/>
                  </a:lnTo>
                  <a:lnTo>
                    <a:pt x="23" y="53"/>
                  </a:lnTo>
                  <a:cubicBezTo>
                    <a:pt x="11" y="64"/>
                    <a:pt x="11" y="76"/>
                    <a:pt x="11" y="87"/>
                  </a:cubicBezTo>
                  <a:cubicBezTo>
                    <a:pt x="1" y="98"/>
                    <a:pt x="1" y="98"/>
                    <a:pt x="1" y="109"/>
                  </a:cubicBezTo>
                  <a:lnTo>
                    <a:pt x="1" y="131"/>
                  </a:lnTo>
                  <a:cubicBezTo>
                    <a:pt x="11" y="154"/>
                    <a:pt x="11" y="165"/>
                    <a:pt x="23" y="176"/>
                  </a:cubicBezTo>
                  <a:cubicBezTo>
                    <a:pt x="23" y="176"/>
                    <a:pt x="23" y="188"/>
                    <a:pt x="34" y="188"/>
                  </a:cubicBezTo>
                  <a:cubicBezTo>
                    <a:pt x="34" y="188"/>
                    <a:pt x="34" y="198"/>
                    <a:pt x="45" y="198"/>
                  </a:cubicBezTo>
                  <a:cubicBezTo>
                    <a:pt x="45" y="210"/>
                    <a:pt x="56" y="210"/>
                    <a:pt x="56" y="221"/>
                  </a:cubicBezTo>
                  <a:lnTo>
                    <a:pt x="78" y="221"/>
                  </a:lnTo>
                  <a:lnTo>
                    <a:pt x="90" y="232"/>
                  </a:lnTo>
                  <a:lnTo>
                    <a:pt x="157" y="232"/>
                  </a:lnTo>
                  <a:cubicBezTo>
                    <a:pt x="168" y="221"/>
                    <a:pt x="168" y="221"/>
                    <a:pt x="179" y="221"/>
                  </a:cubicBezTo>
                  <a:cubicBezTo>
                    <a:pt x="235" y="188"/>
                    <a:pt x="257" y="109"/>
                    <a:pt x="224" y="53"/>
                  </a:cubicBezTo>
                  <a:cubicBezTo>
                    <a:pt x="203" y="18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11"/>
            <p:cNvSpPr/>
            <p:nvPr/>
          </p:nvSpPr>
          <p:spPr>
            <a:xfrm>
              <a:off x="2346500" y="926975"/>
              <a:ext cx="4225" cy="5900"/>
            </a:xfrm>
            <a:custGeom>
              <a:rect b="b" l="l" r="r" t="t"/>
              <a:pathLst>
                <a:path extrusionOk="0" h="236" w="169">
                  <a:moveTo>
                    <a:pt x="134" y="0"/>
                  </a:moveTo>
                  <a:cubicBezTo>
                    <a:pt x="112" y="0"/>
                    <a:pt x="79" y="0"/>
                    <a:pt x="57" y="12"/>
                  </a:cubicBezTo>
                  <a:lnTo>
                    <a:pt x="57" y="23"/>
                  </a:lnTo>
                  <a:cubicBezTo>
                    <a:pt x="45" y="23"/>
                    <a:pt x="34" y="34"/>
                    <a:pt x="23" y="45"/>
                  </a:cubicBezTo>
                  <a:lnTo>
                    <a:pt x="23" y="57"/>
                  </a:lnTo>
                  <a:cubicBezTo>
                    <a:pt x="12" y="68"/>
                    <a:pt x="12" y="68"/>
                    <a:pt x="12" y="79"/>
                  </a:cubicBezTo>
                  <a:cubicBezTo>
                    <a:pt x="12" y="90"/>
                    <a:pt x="0" y="90"/>
                    <a:pt x="0" y="90"/>
                  </a:cubicBezTo>
                  <a:cubicBezTo>
                    <a:pt x="0" y="124"/>
                    <a:pt x="0" y="146"/>
                    <a:pt x="23" y="179"/>
                  </a:cubicBezTo>
                  <a:cubicBezTo>
                    <a:pt x="34" y="202"/>
                    <a:pt x="57" y="224"/>
                    <a:pt x="90" y="224"/>
                  </a:cubicBezTo>
                  <a:cubicBezTo>
                    <a:pt x="101" y="236"/>
                    <a:pt x="124" y="236"/>
                    <a:pt x="134" y="236"/>
                  </a:cubicBezTo>
                  <a:cubicBezTo>
                    <a:pt x="146" y="236"/>
                    <a:pt x="157" y="224"/>
                    <a:pt x="168" y="224"/>
                  </a:cubicBezTo>
                  <a:lnTo>
                    <a:pt x="168" y="191"/>
                  </a:lnTo>
                  <a:cubicBezTo>
                    <a:pt x="157" y="135"/>
                    <a:pt x="146" y="68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9" name="Google Shape;6389;p11"/>
            <p:cNvSpPr/>
            <p:nvPr/>
          </p:nvSpPr>
          <p:spPr>
            <a:xfrm>
              <a:off x="2333075" y="934975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26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3" y="50"/>
                    <a:pt x="1" y="127"/>
                    <a:pt x="35" y="184"/>
                  </a:cubicBezTo>
                  <a:cubicBezTo>
                    <a:pt x="56" y="218"/>
                    <a:pt x="90" y="236"/>
                    <a:pt x="126" y="236"/>
                  </a:cubicBezTo>
                  <a:cubicBezTo>
                    <a:pt x="148" y="236"/>
                    <a:pt x="170" y="230"/>
                    <a:pt x="191" y="217"/>
                  </a:cubicBezTo>
                  <a:cubicBezTo>
                    <a:pt x="247" y="184"/>
                    <a:pt x="269" y="117"/>
                    <a:pt x="236" y="60"/>
                  </a:cubicBezTo>
                  <a:cubicBezTo>
                    <a:pt x="213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0" name="Google Shape;6390;p11"/>
            <p:cNvSpPr/>
            <p:nvPr/>
          </p:nvSpPr>
          <p:spPr>
            <a:xfrm>
              <a:off x="2319975" y="9430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2"/>
                    <a:pt x="0" y="119"/>
                    <a:pt x="33" y="176"/>
                  </a:cubicBezTo>
                  <a:cubicBezTo>
                    <a:pt x="56" y="213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6"/>
                    <a:pt x="268" y="109"/>
                    <a:pt x="234" y="52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1" name="Google Shape;6391;p11"/>
            <p:cNvSpPr/>
            <p:nvPr/>
          </p:nvSpPr>
          <p:spPr>
            <a:xfrm>
              <a:off x="2306825" y="9509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7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2" y="49"/>
                    <a:pt x="1" y="128"/>
                    <a:pt x="35" y="183"/>
                  </a:cubicBezTo>
                  <a:cubicBezTo>
                    <a:pt x="55" y="218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3"/>
                    <a:pt x="269" y="116"/>
                    <a:pt x="236" y="61"/>
                  </a:cubicBezTo>
                  <a:cubicBezTo>
                    <a:pt x="213" y="23"/>
                    <a:pt x="170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2" name="Google Shape;6392;p11"/>
            <p:cNvSpPr/>
            <p:nvPr/>
          </p:nvSpPr>
          <p:spPr>
            <a:xfrm>
              <a:off x="2335875" y="1027675"/>
              <a:ext cx="4225" cy="5775"/>
            </a:xfrm>
            <a:custGeom>
              <a:rect b="b" l="l" r="r" t="t"/>
              <a:pathLst>
                <a:path extrusionOk="0" h="231" w="169">
                  <a:moveTo>
                    <a:pt x="113" y="1"/>
                  </a:moveTo>
                  <a:cubicBezTo>
                    <a:pt x="93" y="1"/>
                    <a:pt x="74" y="6"/>
                    <a:pt x="57" y="17"/>
                  </a:cubicBezTo>
                  <a:lnTo>
                    <a:pt x="35" y="40"/>
                  </a:lnTo>
                  <a:cubicBezTo>
                    <a:pt x="23" y="51"/>
                    <a:pt x="23" y="51"/>
                    <a:pt x="23" y="62"/>
                  </a:cubicBezTo>
                  <a:cubicBezTo>
                    <a:pt x="12" y="62"/>
                    <a:pt x="12" y="62"/>
                    <a:pt x="12" y="74"/>
                  </a:cubicBezTo>
                  <a:cubicBezTo>
                    <a:pt x="12" y="74"/>
                    <a:pt x="1" y="84"/>
                    <a:pt x="1" y="96"/>
                  </a:cubicBezTo>
                  <a:lnTo>
                    <a:pt x="1" y="118"/>
                  </a:lnTo>
                  <a:cubicBezTo>
                    <a:pt x="1" y="129"/>
                    <a:pt x="1" y="141"/>
                    <a:pt x="12" y="163"/>
                  </a:cubicBezTo>
                  <a:lnTo>
                    <a:pt x="12" y="185"/>
                  </a:lnTo>
                  <a:cubicBezTo>
                    <a:pt x="35" y="208"/>
                    <a:pt x="45" y="219"/>
                    <a:pt x="68" y="230"/>
                  </a:cubicBezTo>
                  <a:lnTo>
                    <a:pt x="79" y="230"/>
                  </a:lnTo>
                  <a:cubicBezTo>
                    <a:pt x="90" y="196"/>
                    <a:pt x="102" y="163"/>
                    <a:pt x="124" y="129"/>
                  </a:cubicBezTo>
                  <a:lnTo>
                    <a:pt x="124" y="118"/>
                  </a:lnTo>
                  <a:cubicBezTo>
                    <a:pt x="135" y="84"/>
                    <a:pt x="146" y="51"/>
                    <a:pt x="169" y="17"/>
                  </a:cubicBezTo>
                  <a:cubicBezTo>
                    <a:pt x="152" y="6"/>
                    <a:pt x="132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3" name="Google Shape;6393;p11"/>
            <p:cNvSpPr/>
            <p:nvPr/>
          </p:nvSpPr>
          <p:spPr>
            <a:xfrm>
              <a:off x="2343150" y="951300"/>
              <a:ext cx="6175" cy="5775"/>
            </a:xfrm>
            <a:custGeom>
              <a:rect b="b" l="l" r="r" t="t"/>
              <a:pathLst>
                <a:path extrusionOk="0" h="231" w="247">
                  <a:moveTo>
                    <a:pt x="134" y="0"/>
                  </a:moveTo>
                  <a:cubicBezTo>
                    <a:pt x="101" y="0"/>
                    <a:pt x="79" y="0"/>
                    <a:pt x="67" y="11"/>
                  </a:cubicBezTo>
                  <a:cubicBezTo>
                    <a:pt x="23" y="45"/>
                    <a:pt x="0" y="89"/>
                    <a:pt x="12" y="134"/>
                  </a:cubicBezTo>
                  <a:cubicBezTo>
                    <a:pt x="12" y="145"/>
                    <a:pt x="12" y="156"/>
                    <a:pt x="23" y="179"/>
                  </a:cubicBezTo>
                  <a:cubicBezTo>
                    <a:pt x="34" y="201"/>
                    <a:pt x="57" y="212"/>
                    <a:pt x="79" y="224"/>
                  </a:cubicBezTo>
                  <a:cubicBezTo>
                    <a:pt x="92" y="228"/>
                    <a:pt x="106" y="231"/>
                    <a:pt x="120" y="231"/>
                  </a:cubicBezTo>
                  <a:cubicBezTo>
                    <a:pt x="140" y="231"/>
                    <a:pt x="159" y="225"/>
                    <a:pt x="179" y="212"/>
                  </a:cubicBezTo>
                  <a:cubicBezTo>
                    <a:pt x="201" y="201"/>
                    <a:pt x="224" y="190"/>
                    <a:pt x="235" y="167"/>
                  </a:cubicBezTo>
                  <a:lnTo>
                    <a:pt x="235" y="145"/>
                  </a:lnTo>
                  <a:cubicBezTo>
                    <a:pt x="246" y="112"/>
                    <a:pt x="235" y="78"/>
                    <a:pt x="224" y="55"/>
                  </a:cubicBezTo>
                  <a:cubicBezTo>
                    <a:pt x="201" y="22"/>
                    <a:pt x="179" y="11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4" name="Google Shape;6394;p11"/>
            <p:cNvSpPr/>
            <p:nvPr/>
          </p:nvSpPr>
          <p:spPr>
            <a:xfrm>
              <a:off x="2329725" y="959175"/>
              <a:ext cx="6475" cy="5975"/>
            </a:xfrm>
            <a:custGeom>
              <a:rect b="b" l="l" r="r" t="t"/>
              <a:pathLst>
                <a:path extrusionOk="0" h="239" w="259">
                  <a:moveTo>
                    <a:pt x="136" y="1"/>
                  </a:moveTo>
                  <a:cubicBezTo>
                    <a:pt x="116" y="1"/>
                    <a:pt x="97" y="7"/>
                    <a:pt x="80" y="20"/>
                  </a:cubicBezTo>
                  <a:cubicBezTo>
                    <a:pt x="23" y="53"/>
                    <a:pt x="1" y="120"/>
                    <a:pt x="35" y="177"/>
                  </a:cubicBezTo>
                  <a:cubicBezTo>
                    <a:pt x="46" y="199"/>
                    <a:pt x="57" y="210"/>
                    <a:pt x="68" y="210"/>
                  </a:cubicBezTo>
                  <a:cubicBezTo>
                    <a:pt x="68" y="221"/>
                    <a:pt x="80" y="221"/>
                    <a:pt x="90" y="221"/>
                  </a:cubicBezTo>
                  <a:cubicBezTo>
                    <a:pt x="107" y="233"/>
                    <a:pt x="124" y="238"/>
                    <a:pt x="141" y="238"/>
                  </a:cubicBezTo>
                  <a:cubicBezTo>
                    <a:pt x="158" y="238"/>
                    <a:pt x="174" y="233"/>
                    <a:pt x="191" y="221"/>
                  </a:cubicBezTo>
                  <a:cubicBezTo>
                    <a:pt x="214" y="210"/>
                    <a:pt x="236" y="187"/>
                    <a:pt x="247" y="165"/>
                  </a:cubicBezTo>
                  <a:cubicBezTo>
                    <a:pt x="258" y="132"/>
                    <a:pt x="258" y="98"/>
                    <a:pt x="236" y="53"/>
                  </a:cubicBezTo>
                  <a:lnTo>
                    <a:pt x="224" y="43"/>
                  </a:lnTo>
                  <a:cubicBezTo>
                    <a:pt x="197" y="16"/>
                    <a:pt x="16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5" name="Google Shape;6395;p11"/>
            <p:cNvSpPr/>
            <p:nvPr/>
          </p:nvSpPr>
          <p:spPr>
            <a:xfrm>
              <a:off x="2316875" y="967200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24" y="1"/>
                  </a:moveTo>
                  <a:cubicBezTo>
                    <a:pt x="102" y="1"/>
                    <a:pt x="80" y="1"/>
                    <a:pt x="68" y="23"/>
                  </a:cubicBezTo>
                  <a:cubicBezTo>
                    <a:pt x="23" y="45"/>
                    <a:pt x="1" y="90"/>
                    <a:pt x="13" y="135"/>
                  </a:cubicBezTo>
                  <a:cubicBezTo>
                    <a:pt x="13" y="146"/>
                    <a:pt x="13" y="169"/>
                    <a:pt x="23" y="179"/>
                  </a:cubicBezTo>
                  <a:cubicBezTo>
                    <a:pt x="35" y="202"/>
                    <a:pt x="57" y="213"/>
                    <a:pt x="80" y="224"/>
                  </a:cubicBezTo>
                  <a:cubicBezTo>
                    <a:pt x="90" y="236"/>
                    <a:pt x="102" y="236"/>
                    <a:pt x="124" y="236"/>
                  </a:cubicBezTo>
                  <a:cubicBezTo>
                    <a:pt x="147" y="236"/>
                    <a:pt x="169" y="236"/>
                    <a:pt x="180" y="213"/>
                  </a:cubicBezTo>
                  <a:cubicBezTo>
                    <a:pt x="236" y="179"/>
                    <a:pt x="258" y="112"/>
                    <a:pt x="224" y="57"/>
                  </a:cubicBezTo>
                  <a:cubicBezTo>
                    <a:pt x="202" y="34"/>
                    <a:pt x="180" y="12"/>
                    <a:pt x="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6" name="Google Shape;6396;p11"/>
            <p:cNvSpPr/>
            <p:nvPr/>
          </p:nvSpPr>
          <p:spPr>
            <a:xfrm>
              <a:off x="2339800" y="97595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2" y="53"/>
                    <a:pt x="0" y="120"/>
                    <a:pt x="34" y="176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6" y="228"/>
                    <a:pt x="180" y="222"/>
                    <a:pt x="201" y="209"/>
                  </a:cubicBezTo>
                  <a:cubicBezTo>
                    <a:pt x="258" y="176"/>
                    <a:pt x="268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7" name="Google Shape;6397;p11"/>
            <p:cNvSpPr/>
            <p:nvPr/>
          </p:nvSpPr>
          <p:spPr>
            <a:xfrm>
              <a:off x="2326675" y="9838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0" y="230"/>
                    <a:pt x="202" y="218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8" name="Google Shape;6398;p11"/>
            <p:cNvSpPr/>
            <p:nvPr/>
          </p:nvSpPr>
          <p:spPr>
            <a:xfrm>
              <a:off x="2313825" y="991875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1"/>
                  </a:moveTo>
                  <a:cubicBezTo>
                    <a:pt x="111" y="1"/>
                    <a:pt x="88" y="7"/>
                    <a:pt x="67" y="19"/>
                  </a:cubicBezTo>
                  <a:cubicBezTo>
                    <a:pt x="56" y="31"/>
                    <a:pt x="45" y="31"/>
                    <a:pt x="34" y="41"/>
                  </a:cubicBezTo>
                  <a:lnTo>
                    <a:pt x="34" y="53"/>
                  </a:lnTo>
                  <a:lnTo>
                    <a:pt x="23" y="53"/>
                  </a:lnTo>
                  <a:cubicBezTo>
                    <a:pt x="23" y="64"/>
                    <a:pt x="23" y="75"/>
                    <a:pt x="11" y="86"/>
                  </a:cubicBezTo>
                  <a:cubicBezTo>
                    <a:pt x="0" y="120"/>
                    <a:pt x="11" y="153"/>
                    <a:pt x="23" y="176"/>
                  </a:cubicBezTo>
                  <a:cubicBezTo>
                    <a:pt x="45" y="210"/>
                    <a:pt x="78" y="232"/>
                    <a:pt x="123" y="232"/>
                  </a:cubicBezTo>
                  <a:lnTo>
                    <a:pt x="157" y="232"/>
                  </a:lnTo>
                  <a:cubicBezTo>
                    <a:pt x="168" y="232"/>
                    <a:pt x="179" y="220"/>
                    <a:pt x="179" y="220"/>
                  </a:cubicBezTo>
                  <a:lnTo>
                    <a:pt x="190" y="220"/>
                  </a:lnTo>
                  <a:cubicBezTo>
                    <a:pt x="246" y="187"/>
                    <a:pt x="257" y="109"/>
                    <a:pt x="224" y="53"/>
                  </a:cubicBezTo>
                  <a:cubicBezTo>
                    <a:pt x="203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9" name="Google Shape;6399;p11"/>
            <p:cNvSpPr/>
            <p:nvPr/>
          </p:nvSpPr>
          <p:spPr>
            <a:xfrm>
              <a:off x="2338675" y="10034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8"/>
                  </a:cubicBezTo>
                  <a:cubicBezTo>
                    <a:pt x="246" y="184"/>
                    <a:pt x="269" y="117"/>
                    <a:pt x="236" y="61"/>
                  </a:cubicBezTo>
                  <a:cubicBezTo>
                    <a:pt x="213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0" name="Google Shape;6400;p11"/>
            <p:cNvSpPr/>
            <p:nvPr/>
          </p:nvSpPr>
          <p:spPr>
            <a:xfrm>
              <a:off x="2325825" y="1011500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23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57" y="16"/>
                    <a:pt x="45" y="28"/>
                    <a:pt x="45" y="28"/>
                  </a:cubicBezTo>
                  <a:cubicBezTo>
                    <a:pt x="34" y="39"/>
                    <a:pt x="34" y="39"/>
                    <a:pt x="34" y="50"/>
                  </a:cubicBezTo>
                  <a:lnTo>
                    <a:pt x="23" y="50"/>
                  </a:lnTo>
                  <a:lnTo>
                    <a:pt x="23" y="61"/>
                  </a:lnTo>
                  <a:cubicBezTo>
                    <a:pt x="23" y="73"/>
                    <a:pt x="23" y="73"/>
                    <a:pt x="12" y="73"/>
                  </a:cubicBezTo>
                  <a:cubicBezTo>
                    <a:pt x="12" y="95"/>
                    <a:pt x="0" y="117"/>
                    <a:pt x="12" y="140"/>
                  </a:cubicBezTo>
                  <a:cubicBezTo>
                    <a:pt x="12" y="150"/>
                    <a:pt x="12" y="162"/>
                    <a:pt x="23" y="173"/>
                  </a:cubicBezTo>
                  <a:cubicBezTo>
                    <a:pt x="46" y="211"/>
                    <a:pt x="84" y="233"/>
                    <a:pt x="124" y="233"/>
                  </a:cubicBezTo>
                  <a:cubicBezTo>
                    <a:pt x="142" y="233"/>
                    <a:pt x="161" y="228"/>
                    <a:pt x="179" y="217"/>
                  </a:cubicBezTo>
                  <a:lnTo>
                    <a:pt x="191" y="217"/>
                  </a:lnTo>
                  <a:cubicBezTo>
                    <a:pt x="236" y="184"/>
                    <a:pt x="258" y="106"/>
                    <a:pt x="224" y="61"/>
                  </a:cubicBezTo>
                  <a:cubicBezTo>
                    <a:pt x="201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1" name="Google Shape;6401;p11"/>
            <p:cNvSpPr/>
            <p:nvPr/>
          </p:nvSpPr>
          <p:spPr>
            <a:xfrm>
              <a:off x="2337550" y="884800"/>
              <a:ext cx="1700" cy="3375"/>
            </a:xfrm>
            <a:custGeom>
              <a:rect b="b" l="l" r="r" t="t"/>
              <a:pathLst>
                <a:path extrusionOk="0" h="135" w="68">
                  <a:moveTo>
                    <a:pt x="12" y="1"/>
                  </a:moveTo>
                  <a:cubicBezTo>
                    <a:pt x="1" y="11"/>
                    <a:pt x="1" y="34"/>
                    <a:pt x="1" y="45"/>
                  </a:cubicBezTo>
                  <a:cubicBezTo>
                    <a:pt x="1" y="68"/>
                    <a:pt x="12" y="78"/>
                    <a:pt x="23" y="90"/>
                  </a:cubicBezTo>
                  <a:cubicBezTo>
                    <a:pt x="35" y="112"/>
                    <a:pt x="45" y="123"/>
                    <a:pt x="68" y="135"/>
                  </a:cubicBezTo>
                  <a:cubicBezTo>
                    <a:pt x="57" y="112"/>
                    <a:pt x="45" y="101"/>
                    <a:pt x="45" y="78"/>
                  </a:cubicBezTo>
                  <a:cubicBezTo>
                    <a:pt x="35" y="56"/>
                    <a:pt x="23" y="2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2" name="Google Shape;6402;p11"/>
            <p:cNvSpPr/>
            <p:nvPr/>
          </p:nvSpPr>
          <p:spPr>
            <a:xfrm>
              <a:off x="2305700" y="832550"/>
              <a:ext cx="2825" cy="3375"/>
            </a:xfrm>
            <a:custGeom>
              <a:rect b="b" l="l" r="r" t="t"/>
              <a:pathLst>
                <a:path extrusionOk="0" h="135" w="113">
                  <a:moveTo>
                    <a:pt x="1" y="1"/>
                  </a:moveTo>
                  <a:cubicBezTo>
                    <a:pt x="1" y="35"/>
                    <a:pt x="1" y="57"/>
                    <a:pt x="13" y="79"/>
                  </a:cubicBezTo>
                  <a:cubicBezTo>
                    <a:pt x="35" y="112"/>
                    <a:pt x="80" y="135"/>
                    <a:pt x="113" y="135"/>
                  </a:cubicBezTo>
                  <a:cubicBezTo>
                    <a:pt x="90" y="112"/>
                    <a:pt x="68" y="90"/>
                    <a:pt x="46" y="57"/>
                  </a:cubicBezTo>
                  <a:cubicBezTo>
                    <a:pt x="35" y="45"/>
                    <a:pt x="13" y="2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3" name="Google Shape;6403;p11"/>
            <p:cNvSpPr/>
            <p:nvPr/>
          </p:nvSpPr>
          <p:spPr>
            <a:xfrm>
              <a:off x="2315500" y="847375"/>
              <a:ext cx="5050" cy="5225"/>
            </a:xfrm>
            <a:custGeom>
              <a:rect b="b" l="l" r="r" t="t"/>
              <a:pathLst>
                <a:path extrusionOk="0" h="209" w="202">
                  <a:moveTo>
                    <a:pt x="68" y="0"/>
                  </a:moveTo>
                  <a:cubicBezTo>
                    <a:pt x="11" y="33"/>
                    <a:pt x="0" y="101"/>
                    <a:pt x="34" y="157"/>
                  </a:cubicBezTo>
                  <a:cubicBezTo>
                    <a:pt x="55" y="191"/>
                    <a:pt x="89" y="209"/>
                    <a:pt x="125" y="209"/>
                  </a:cubicBezTo>
                  <a:cubicBezTo>
                    <a:pt x="147" y="209"/>
                    <a:pt x="169" y="203"/>
                    <a:pt x="190" y="190"/>
                  </a:cubicBezTo>
                  <a:lnTo>
                    <a:pt x="202" y="190"/>
                  </a:lnTo>
                  <a:cubicBezTo>
                    <a:pt x="157" y="123"/>
                    <a:pt x="112" y="56"/>
                    <a:pt x="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4" name="Google Shape;6404;p11"/>
            <p:cNvSpPr/>
            <p:nvPr/>
          </p:nvSpPr>
          <p:spPr>
            <a:xfrm>
              <a:off x="2327225" y="866925"/>
              <a:ext cx="4775" cy="5325"/>
            </a:xfrm>
            <a:custGeom>
              <a:rect b="b" l="l" r="r" t="t"/>
              <a:pathLst>
                <a:path extrusionOk="0" h="213" w="191">
                  <a:moveTo>
                    <a:pt x="79" y="1"/>
                  </a:moveTo>
                  <a:cubicBezTo>
                    <a:pt x="23" y="34"/>
                    <a:pt x="1" y="101"/>
                    <a:pt x="34" y="157"/>
                  </a:cubicBezTo>
                  <a:cubicBezTo>
                    <a:pt x="57" y="195"/>
                    <a:pt x="96" y="212"/>
                    <a:pt x="136" y="212"/>
                  </a:cubicBezTo>
                  <a:cubicBezTo>
                    <a:pt x="154" y="212"/>
                    <a:pt x="173" y="209"/>
                    <a:pt x="190" y="202"/>
                  </a:cubicBezTo>
                  <a:cubicBezTo>
                    <a:pt x="157" y="135"/>
                    <a:pt x="113" y="68"/>
                    <a:pt x="7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05" name="Google Shape;6405;p11"/>
          <p:cNvSpPr/>
          <p:nvPr/>
        </p:nvSpPr>
        <p:spPr>
          <a:xfrm rot="10800000">
            <a:off x="8556449" y="631223"/>
            <a:ext cx="1290900" cy="1290900"/>
          </a:xfrm>
          <a:prstGeom prst="ellipse">
            <a:avLst/>
          </a:prstGeom>
          <a:noFill/>
          <a:ln cap="flat" cmpd="sng" w="1524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06" name="Google Shape;6406;p11"/>
          <p:cNvGrpSpPr/>
          <p:nvPr/>
        </p:nvGrpSpPr>
        <p:grpSpPr>
          <a:xfrm rot="10800000">
            <a:off x="6862662" y="3864678"/>
            <a:ext cx="1693781" cy="1707607"/>
            <a:chOff x="2000675" y="255425"/>
            <a:chExt cx="413450" cy="416825"/>
          </a:xfrm>
        </p:grpSpPr>
        <p:sp>
          <p:nvSpPr>
            <p:cNvPr id="6407" name="Google Shape;6407;p11"/>
            <p:cNvSpPr/>
            <p:nvPr/>
          </p:nvSpPr>
          <p:spPr>
            <a:xfrm>
              <a:off x="2009600" y="386175"/>
              <a:ext cx="17900" cy="20675"/>
            </a:xfrm>
            <a:custGeom>
              <a:rect b="b" l="l" r="r" t="t"/>
              <a:pathLst>
                <a:path extrusionOk="0" h="827" w="716">
                  <a:moveTo>
                    <a:pt x="113" y="0"/>
                  </a:moveTo>
                  <a:cubicBezTo>
                    <a:pt x="79" y="112"/>
                    <a:pt x="35" y="213"/>
                    <a:pt x="1" y="325"/>
                  </a:cubicBezTo>
                  <a:lnTo>
                    <a:pt x="504" y="827"/>
                  </a:lnTo>
                  <a:lnTo>
                    <a:pt x="716" y="615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8" name="Google Shape;6408;p11"/>
            <p:cNvSpPr/>
            <p:nvPr/>
          </p:nvSpPr>
          <p:spPr>
            <a:xfrm>
              <a:off x="2021350" y="359650"/>
              <a:ext cx="10350" cy="12025"/>
            </a:xfrm>
            <a:custGeom>
              <a:rect b="b" l="l" r="r" t="t"/>
              <a:pathLst>
                <a:path extrusionOk="0" h="481" w="414">
                  <a:moveTo>
                    <a:pt x="157" y="0"/>
                  </a:moveTo>
                  <a:cubicBezTo>
                    <a:pt x="101" y="89"/>
                    <a:pt x="56" y="179"/>
                    <a:pt x="0" y="279"/>
                  </a:cubicBezTo>
                  <a:lnTo>
                    <a:pt x="201" y="480"/>
                  </a:lnTo>
                  <a:lnTo>
                    <a:pt x="414" y="257"/>
                  </a:lnTo>
                  <a:lnTo>
                    <a:pt x="1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9" name="Google Shape;6409;p11"/>
            <p:cNvSpPr/>
            <p:nvPr/>
          </p:nvSpPr>
          <p:spPr>
            <a:xfrm>
              <a:off x="2016300" y="548175"/>
              <a:ext cx="11200" cy="15125"/>
            </a:xfrm>
            <a:custGeom>
              <a:rect b="b" l="l" r="r" t="t"/>
              <a:pathLst>
                <a:path extrusionOk="0" h="605" w="448">
                  <a:moveTo>
                    <a:pt x="1" y="1"/>
                  </a:moveTo>
                  <a:cubicBezTo>
                    <a:pt x="90" y="202"/>
                    <a:pt x="191" y="415"/>
                    <a:pt x="303" y="604"/>
                  </a:cubicBezTo>
                  <a:lnTo>
                    <a:pt x="448" y="4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0" name="Google Shape;6410;p11"/>
            <p:cNvSpPr/>
            <p:nvPr/>
          </p:nvSpPr>
          <p:spPr>
            <a:xfrm>
              <a:off x="2000675" y="4588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8" y="0"/>
                  </a:moveTo>
                  <a:lnTo>
                    <a:pt x="0" y="648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1" name="Google Shape;6411;p11"/>
            <p:cNvSpPr/>
            <p:nvPr/>
          </p:nvSpPr>
          <p:spPr>
            <a:xfrm>
              <a:off x="2010175" y="5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2" name="Google Shape;6412;p11"/>
            <p:cNvSpPr/>
            <p:nvPr/>
          </p:nvSpPr>
          <p:spPr>
            <a:xfrm>
              <a:off x="2017725" y="42557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37" y="0"/>
                  </a:moveTo>
                  <a:lnTo>
                    <a:pt x="614" y="33"/>
                  </a:lnTo>
                  <a:lnTo>
                    <a:pt x="0" y="648"/>
                  </a:lnTo>
                  <a:lnTo>
                    <a:pt x="212" y="872"/>
                  </a:lnTo>
                  <a:lnTo>
                    <a:pt x="614" y="469"/>
                  </a:lnTo>
                  <a:lnTo>
                    <a:pt x="860" y="212"/>
                  </a:lnTo>
                  <a:lnTo>
                    <a:pt x="63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3" name="Google Shape;6413;p11"/>
            <p:cNvSpPr/>
            <p:nvPr/>
          </p:nvSpPr>
          <p:spPr>
            <a:xfrm>
              <a:off x="2000950" y="421925"/>
              <a:ext cx="3375" cy="5900"/>
            </a:xfrm>
            <a:custGeom>
              <a:rect b="b" l="l" r="r" t="t"/>
              <a:pathLst>
                <a:path extrusionOk="0" h="236" w="135">
                  <a:moveTo>
                    <a:pt x="46" y="0"/>
                  </a:moveTo>
                  <a:cubicBezTo>
                    <a:pt x="34" y="79"/>
                    <a:pt x="12" y="157"/>
                    <a:pt x="1" y="235"/>
                  </a:cubicBezTo>
                  <a:lnTo>
                    <a:pt x="135" y="101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4" name="Google Shape;6414;p11"/>
            <p:cNvSpPr/>
            <p:nvPr/>
          </p:nvSpPr>
          <p:spPr>
            <a:xfrm>
              <a:off x="2046475" y="379750"/>
              <a:ext cx="21825" cy="21825"/>
            </a:xfrm>
            <a:custGeom>
              <a:rect b="b" l="l" r="r" t="t"/>
              <a:pathLst>
                <a:path extrusionOk="0" h="873" w="873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72" y="212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5" name="Google Shape;6415;p11"/>
            <p:cNvSpPr/>
            <p:nvPr/>
          </p:nvSpPr>
          <p:spPr>
            <a:xfrm>
              <a:off x="2097875" y="38505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213" y="0"/>
                  </a:moveTo>
                  <a:lnTo>
                    <a:pt x="1" y="224"/>
                  </a:lnTo>
                  <a:lnTo>
                    <a:pt x="638" y="872"/>
                  </a:lnTo>
                  <a:lnTo>
                    <a:pt x="862" y="660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6" name="Google Shape;6416;p11"/>
            <p:cNvSpPr/>
            <p:nvPr/>
          </p:nvSpPr>
          <p:spPr>
            <a:xfrm>
              <a:off x="2063525" y="3465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9" y="0"/>
                  </a:moveTo>
                  <a:lnTo>
                    <a:pt x="1" y="648"/>
                  </a:lnTo>
                  <a:lnTo>
                    <a:pt x="213" y="872"/>
                  </a:lnTo>
                  <a:lnTo>
                    <a:pt x="861" y="213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7" name="Google Shape;6417;p11"/>
            <p:cNvSpPr/>
            <p:nvPr/>
          </p:nvSpPr>
          <p:spPr>
            <a:xfrm>
              <a:off x="2092575" y="30067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37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14"/>
                  </a:lnTo>
                  <a:lnTo>
                    <a:pt x="63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8" name="Google Shape;6418;p11"/>
            <p:cNvSpPr/>
            <p:nvPr/>
          </p:nvSpPr>
          <p:spPr>
            <a:xfrm>
              <a:off x="2057100" y="311300"/>
              <a:ext cx="16525" cy="16525"/>
            </a:xfrm>
            <a:custGeom>
              <a:rect b="b" l="l" r="r" t="t"/>
              <a:pathLst>
                <a:path extrusionOk="0" h="661" w="661">
                  <a:moveTo>
                    <a:pt x="224" y="1"/>
                  </a:moveTo>
                  <a:lnTo>
                    <a:pt x="0" y="224"/>
                  </a:lnTo>
                  <a:lnTo>
                    <a:pt x="437" y="660"/>
                  </a:lnTo>
                  <a:lnTo>
                    <a:pt x="660" y="447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9" name="Google Shape;6419;p11"/>
            <p:cNvSpPr/>
            <p:nvPr/>
          </p:nvSpPr>
          <p:spPr>
            <a:xfrm>
              <a:off x="2036150" y="335875"/>
              <a:ext cx="14000" cy="14850"/>
            </a:xfrm>
            <a:custGeom>
              <a:rect b="b" l="l" r="r" t="t"/>
              <a:pathLst>
                <a:path extrusionOk="0" h="594" w="560">
                  <a:moveTo>
                    <a:pt x="190" y="1"/>
                  </a:moveTo>
                  <a:cubicBezTo>
                    <a:pt x="123" y="79"/>
                    <a:pt x="68" y="169"/>
                    <a:pt x="1" y="247"/>
                  </a:cubicBezTo>
                  <a:lnTo>
                    <a:pt x="347" y="593"/>
                  </a:lnTo>
                  <a:lnTo>
                    <a:pt x="559" y="381"/>
                  </a:lnTo>
                  <a:lnTo>
                    <a:pt x="19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0" name="Google Shape;6420;p11"/>
            <p:cNvSpPr/>
            <p:nvPr/>
          </p:nvSpPr>
          <p:spPr>
            <a:xfrm>
              <a:off x="2102075" y="349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1" y="224"/>
                  </a:lnTo>
                  <a:lnTo>
                    <a:pt x="637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1" name="Google Shape;6421;p11"/>
            <p:cNvSpPr/>
            <p:nvPr/>
          </p:nvSpPr>
          <p:spPr>
            <a:xfrm>
              <a:off x="2109350" y="269125"/>
              <a:ext cx="21525" cy="20150"/>
            </a:xfrm>
            <a:custGeom>
              <a:rect b="b" l="l" r="r" t="t"/>
              <a:pathLst>
                <a:path extrusionOk="0" h="806" w="861">
                  <a:moveTo>
                    <a:pt x="715" y="1"/>
                  </a:moveTo>
                  <a:cubicBezTo>
                    <a:pt x="681" y="11"/>
                    <a:pt x="648" y="23"/>
                    <a:pt x="614" y="45"/>
                  </a:cubicBezTo>
                  <a:cubicBezTo>
                    <a:pt x="570" y="68"/>
                    <a:pt x="525" y="79"/>
                    <a:pt x="470" y="101"/>
                  </a:cubicBezTo>
                  <a:lnTo>
                    <a:pt x="0" y="582"/>
                  </a:lnTo>
                  <a:lnTo>
                    <a:pt x="224" y="805"/>
                  </a:lnTo>
                  <a:lnTo>
                    <a:pt x="614" y="403"/>
                  </a:lnTo>
                  <a:lnTo>
                    <a:pt x="860" y="146"/>
                  </a:lnTo>
                  <a:lnTo>
                    <a:pt x="71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2" name="Google Shape;6422;p11"/>
            <p:cNvSpPr/>
            <p:nvPr/>
          </p:nvSpPr>
          <p:spPr>
            <a:xfrm>
              <a:off x="2046475" y="537850"/>
              <a:ext cx="21825" cy="21825"/>
            </a:xfrm>
            <a:custGeom>
              <a:rect b="b" l="l" r="r" t="t"/>
              <a:pathLst>
                <a:path extrusionOk="0" h="873" w="873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72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3" name="Google Shape;6423;p11"/>
            <p:cNvSpPr/>
            <p:nvPr/>
          </p:nvSpPr>
          <p:spPr>
            <a:xfrm>
              <a:off x="2097875" y="543450"/>
              <a:ext cx="21550" cy="21525"/>
            </a:xfrm>
            <a:custGeom>
              <a:rect b="b" l="l" r="r" t="t"/>
              <a:pathLst>
                <a:path extrusionOk="0" h="861" w="862">
                  <a:moveTo>
                    <a:pt x="213" y="0"/>
                  </a:moveTo>
                  <a:lnTo>
                    <a:pt x="1" y="212"/>
                  </a:lnTo>
                  <a:lnTo>
                    <a:pt x="638" y="860"/>
                  </a:lnTo>
                  <a:lnTo>
                    <a:pt x="862" y="648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4" name="Google Shape;6424;p11"/>
            <p:cNvSpPr/>
            <p:nvPr/>
          </p:nvSpPr>
          <p:spPr>
            <a:xfrm>
              <a:off x="2063525" y="5046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5" name="Google Shape;6425;p11"/>
            <p:cNvSpPr/>
            <p:nvPr/>
          </p:nvSpPr>
          <p:spPr>
            <a:xfrm>
              <a:off x="2092575" y="4588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37" y="0"/>
                  </a:moveTo>
                  <a:lnTo>
                    <a:pt x="1" y="648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6" name="Google Shape;6426;p11"/>
            <p:cNvSpPr/>
            <p:nvPr/>
          </p:nvSpPr>
          <p:spPr>
            <a:xfrm>
              <a:off x="2051800" y="464375"/>
              <a:ext cx="21825" cy="21550"/>
            </a:xfrm>
            <a:custGeom>
              <a:rect b="b" l="l" r="r" t="t"/>
              <a:pathLst>
                <a:path extrusionOk="0" h="862" w="873">
                  <a:moveTo>
                    <a:pt x="224" y="1"/>
                  </a:moveTo>
                  <a:lnTo>
                    <a:pt x="0" y="213"/>
                  </a:lnTo>
                  <a:lnTo>
                    <a:pt x="649" y="862"/>
                  </a:lnTo>
                  <a:lnTo>
                    <a:pt x="872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7" name="Google Shape;6427;p11"/>
            <p:cNvSpPr/>
            <p:nvPr/>
          </p:nvSpPr>
          <p:spPr>
            <a:xfrm>
              <a:off x="2028600" y="487275"/>
              <a:ext cx="21550" cy="21550"/>
            </a:xfrm>
            <a:custGeom>
              <a:rect b="b" l="l" r="r" t="t"/>
              <a:pathLst>
                <a:path extrusionOk="0" h="862" w="862">
                  <a:moveTo>
                    <a:pt x="224" y="1"/>
                  </a:moveTo>
                  <a:lnTo>
                    <a:pt x="179" y="46"/>
                  </a:lnTo>
                  <a:lnTo>
                    <a:pt x="1" y="214"/>
                  </a:lnTo>
                  <a:lnTo>
                    <a:pt x="179" y="393"/>
                  </a:lnTo>
                  <a:lnTo>
                    <a:pt x="649" y="86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8" name="Google Shape;6428;p11"/>
            <p:cNvSpPr/>
            <p:nvPr/>
          </p:nvSpPr>
          <p:spPr>
            <a:xfrm>
              <a:off x="2102075" y="5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1" y="224"/>
                  </a:lnTo>
                  <a:lnTo>
                    <a:pt x="637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9" name="Google Shape;6429;p11"/>
            <p:cNvSpPr/>
            <p:nvPr/>
          </p:nvSpPr>
          <p:spPr>
            <a:xfrm>
              <a:off x="2055975" y="428925"/>
              <a:ext cx="21825" cy="21800"/>
            </a:xfrm>
            <a:custGeom>
              <a:rect b="b" l="l" r="r" t="t"/>
              <a:pathLst>
                <a:path extrusionOk="0" h="872" w="873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72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0" name="Google Shape;6430;p11"/>
            <p:cNvSpPr/>
            <p:nvPr/>
          </p:nvSpPr>
          <p:spPr>
            <a:xfrm>
              <a:off x="2109350" y="42557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8" y="0"/>
                  </a:moveTo>
                  <a:lnTo>
                    <a:pt x="614" y="33"/>
                  </a:lnTo>
                  <a:lnTo>
                    <a:pt x="0" y="648"/>
                  </a:lnTo>
                  <a:lnTo>
                    <a:pt x="224" y="872"/>
                  </a:lnTo>
                  <a:lnTo>
                    <a:pt x="614" y="469"/>
                  </a:lnTo>
                  <a:lnTo>
                    <a:pt x="860" y="212"/>
                  </a:lnTo>
                  <a:lnTo>
                    <a:pt x="6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1" name="Google Shape;6431;p11"/>
            <p:cNvSpPr/>
            <p:nvPr/>
          </p:nvSpPr>
          <p:spPr>
            <a:xfrm>
              <a:off x="2074425" y="40795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224" y="1"/>
                  </a:moveTo>
                  <a:lnTo>
                    <a:pt x="56" y="179"/>
                  </a:lnTo>
                  <a:lnTo>
                    <a:pt x="0" y="224"/>
                  </a:lnTo>
                  <a:lnTo>
                    <a:pt x="648" y="872"/>
                  </a:lnTo>
                  <a:lnTo>
                    <a:pt x="872" y="660"/>
                  </a:lnTo>
                  <a:lnTo>
                    <a:pt x="392" y="17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2" name="Google Shape;6432;p11"/>
            <p:cNvSpPr/>
            <p:nvPr/>
          </p:nvSpPr>
          <p:spPr>
            <a:xfrm>
              <a:off x="2092575" y="616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37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3" name="Google Shape;6433;p11"/>
            <p:cNvSpPr/>
            <p:nvPr/>
          </p:nvSpPr>
          <p:spPr>
            <a:xfrm>
              <a:off x="2055975" y="587025"/>
              <a:ext cx="21825" cy="21825"/>
            </a:xfrm>
            <a:custGeom>
              <a:rect b="b" l="l" r="r" t="t"/>
              <a:pathLst>
                <a:path extrusionOk="0" h="873" w="873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72" y="649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4" name="Google Shape;6434;p11"/>
            <p:cNvSpPr/>
            <p:nvPr/>
          </p:nvSpPr>
          <p:spPr>
            <a:xfrm>
              <a:off x="2074425" y="566350"/>
              <a:ext cx="21800" cy="21525"/>
            </a:xfrm>
            <a:custGeom>
              <a:rect b="b" l="l" r="r" t="t"/>
              <a:pathLst>
                <a:path extrusionOk="0" h="861" w="872">
                  <a:moveTo>
                    <a:pt x="224" y="1"/>
                  </a:moveTo>
                  <a:lnTo>
                    <a:pt x="56" y="168"/>
                  </a:lnTo>
                  <a:lnTo>
                    <a:pt x="0" y="212"/>
                  </a:lnTo>
                  <a:lnTo>
                    <a:pt x="648" y="861"/>
                  </a:lnTo>
                  <a:lnTo>
                    <a:pt x="872" y="649"/>
                  </a:lnTo>
                  <a:lnTo>
                    <a:pt x="392" y="1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5" name="Google Shape;6435;p11"/>
            <p:cNvSpPr/>
            <p:nvPr/>
          </p:nvSpPr>
          <p:spPr>
            <a:xfrm>
              <a:off x="2138400" y="3797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2" y="872"/>
                  </a:lnTo>
                  <a:lnTo>
                    <a:pt x="860" y="212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6" name="Google Shape;6436;p11"/>
            <p:cNvSpPr/>
            <p:nvPr/>
          </p:nvSpPr>
          <p:spPr>
            <a:xfrm>
              <a:off x="2189500" y="38505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61" y="660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7" name="Google Shape;6437;p11"/>
            <p:cNvSpPr/>
            <p:nvPr/>
          </p:nvSpPr>
          <p:spPr>
            <a:xfrm>
              <a:off x="2155150" y="3465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9" y="0"/>
                  </a:moveTo>
                  <a:lnTo>
                    <a:pt x="1" y="648"/>
                  </a:lnTo>
                  <a:lnTo>
                    <a:pt x="224" y="872"/>
                  </a:lnTo>
                  <a:lnTo>
                    <a:pt x="861" y="213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8" name="Google Shape;6438;p11"/>
            <p:cNvSpPr/>
            <p:nvPr/>
          </p:nvSpPr>
          <p:spPr>
            <a:xfrm>
              <a:off x="2184200" y="30067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61" y="21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9" name="Google Shape;6439;p11"/>
            <p:cNvSpPr/>
            <p:nvPr/>
          </p:nvSpPr>
          <p:spPr>
            <a:xfrm>
              <a:off x="2143700" y="3060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5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0" name="Google Shape;6440;p11"/>
            <p:cNvSpPr/>
            <p:nvPr/>
          </p:nvSpPr>
          <p:spPr>
            <a:xfrm>
              <a:off x="2120525" y="328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2" y="1"/>
                  </a:moveTo>
                  <a:lnTo>
                    <a:pt x="167" y="46"/>
                  </a:lnTo>
                  <a:lnTo>
                    <a:pt x="0" y="224"/>
                  </a:lnTo>
                  <a:lnTo>
                    <a:pt x="167" y="403"/>
                  </a:lnTo>
                  <a:lnTo>
                    <a:pt x="637" y="872"/>
                  </a:lnTo>
                  <a:lnTo>
                    <a:pt x="860" y="660"/>
                  </a:lnTo>
                  <a:lnTo>
                    <a:pt x="2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1" name="Google Shape;6441;p11"/>
            <p:cNvSpPr/>
            <p:nvPr/>
          </p:nvSpPr>
          <p:spPr>
            <a:xfrm>
              <a:off x="2193700" y="349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2" name="Google Shape;6442;p11"/>
            <p:cNvSpPr/>
            <p:nvPr/>
          </p:nvSpPr>
          <p:spPr>
            <a:xfrm>
              <a:off x="2147900" y="2708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2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3" name="Google Shape;6443;p11"/>
            <p:cNvSpPr/>
            <p:nvPr/>
          </p:nvSpPr>
          <p:spPr>
            <a:xfrm>
              <a:off x="2201225" y="2674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616" y="23"/>
                  </a:lnTo>
                  <a:lnTo>
                    <a:pt x="1" y="649"/>
                  </a:lnTo>
                  <a:lnTo>
                    <a:pt x="214" y="872"/>
                  </a:lnTo>
                  <a:lnTo>
                    <a:pt x="616" y="470"/>
                  </a:lnTo>
                  <a:lnTo>
                    <a:pt x="862" y="213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4" name="Google Shape;6444;p11"/>
            <p:cNvSpPr/>
            <p:nvPr/>
          </p:nvSpPr>
          <p:spPr>
            <a:xfrm>
              <a:off x="2167725" y="255425"/>
              <a:ext cx="20125" cy="16225"/>
            </a:xfrm>
            <a:custGeom>
              <a:rect b="b" l="l" r="r" t="t"/>
              <a:pathLst>
                <a:path extrusionOk="0" h="649" w="805">
                  <a:moveTo>
                    <a:pt x="369" y="1"/>
                  </a:moveTo>
                  <a:cubicBezTo>
                    <a:pt x="246" y="12"/>
                    <a:pt x="123" y="35"/>
                    <a:pt x="0" y="57"/>
                  </a:cubicBezTo>
                  <a:lnTo>
                    <a:pt x="593" y="649"/>
                  </a:lnTo>
                  <a:lnTo>
                    <a:pt x="805" y="437"/>
                  </a:lnTo>
                  <a:lnTo>
                    <a:pt x="3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5" name="Google Shape;6445;p11"/>
            <p:cNvSpPr/>
            <p:nvPr/>
          </p:nvSpPr>
          <p:spPr>
            <a:xfrm>
              <a:off x="2138400" y="537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2" y="872"/>
                  </a:lnTo>
                  <a:lnTo>
                    <a:pt x="860" y="224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6" name="Google Shape;6446;p11"/>
            <p:cNvSpPr/>
            <p:nvPr/>
          </p:nvSpPr>
          <p:spPr>
            <a:xfrm>
              <a:off x="2189500" y="543450"/>
              <a:ext cx="21550" cy="21525"/>
            </a:xfrm>
            <a:custGeom>
              <a:rect b="b" l="l" r="r" t="t"/>
              <a:pathLst>
                <a:path extrusionOk="0" h="861" w="862">
                  <a:moveTo>
                    <a:pt x="224" y="0"/>
                  </a:moveTo>
                  <a:lnTo>
                    <a:pt x="1" y="212"/>
                  </a:lnTo>
                  <a:lnTo>
                    <a:pt x="649" y="860"/>
                  </a:lnTo>
                  <a:lnTo>
                    <a:pt x="861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7" name="Google Shape;6447;p11"/>
            <p:cNvSpPr/>
            <p:nvPr/>
          </p:nvSpPr>
          <p:spPr>
            <a:xfrm>
              <a:off x="2155150" y="5046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8" name="Google Shape;6448;p11"/>
            <p:cNvSpPr/>
            <p:nvPr/>
          </p:nvSpPr>
          <p:spPr>
            <a:xfrm>
              <a:off x="2184200" y="4588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9" y="0"/>
                  </a:moveTo>
                  <a:lnTo>
                    <a:pt x="1" y="648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9" name="Google Shape;6449;p11"/>
            <p:cNvSpPr/>
            <p:nvPr/>
          </p:nvSpPr>
          <p:spPr>
            <a:xfrm>
              <a:off x="2143700" y="4643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13" y="1"/>
                  </a:moveTo>
                  <a:lnTo>
                    <a:pt x="0" y="213"/>
                  </a:lnTo>
                  <a:lnTo>
                    <a:pt x="648" y="86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0" name="Google Shape;6450;p11"/>
            <p:cNvSpPr/>
            <p:nvPr/>
          </p:nvSpPr>
          <p:spPr>
            <a:xfrm>
              <a:off x="2120525" y="4872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12" y="1"/>
                  </a:moveTo>
                  <a:lnTo>
                    <a:pt x="167" y="46"/>
                  </a:lnTo>
                  <a:lnTo>
                    <a:pt x="0" y="214"/>
                  </a:lnTo>
                  <a:lnTo>
                    <a:pt x="167" y="393"/>
                  </a:lnTo>
                  <a:lnTo>
                    <a:pt x="637" y="862"/>
                  </a:lnTo>
                  <a:lnTo>
                    <a:pt x="860" y="649"/>
                  </a:lnTo>
                  <a:lnTo>
                    <a:pt x="2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1" name="Google Shape;6451;p11"/>
            <p:cNvSpPr/>
            <p:nvPr/>
          </p:nvSpPr>
          <p:spPr>
            <a:xfrm>
              <a:off x="2193700" y="5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2" name="Google Shape;6452;p11"/>
            <p:cNvSpPr/>
            <p:nvPr/>
          </p:nvSpPr>
          <p:spPr>
            <a:xfrm>
              <a:off x="2147900" y="42892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212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8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3" name="Google Shape;6453;p11"/>
            <p:cNvSpPr/>
            <p:nvPr/>
          </p:nvSpPr>
          <p:spPr>
            <a:xfrm>
              <a:off x="2201225" y="4255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69"/>
                  </a:lnTo>
                  <a:lnTo>
                    <a:pt x="862" y="212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4" name="Google Shape;6454;p11"/>
            <p:cNvSpPr/>
            <p:nvPr/>
          </p:nvSpPr>
          <p:spPr>
            <a:xfrm>
              <a:off x="2166325" y="4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45" y="179"/>
                  </a:lnTo>
                  <a:lnTo>
                    <a:pt x="1" y="224"/>
                  </a:lnTo>
                  <a:lnTo>
                    <a:pt x="649" y="872"/>
                  </a:lnTo>
                  <a:lnTo>
                    <a:pt x="861" y="660"/>
                  </a:lnTo>
                  <a:lnTo>
                    <a:pt x="381" y="17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5" name="Google Shape;6455;p11"/>
            <p:cNvSpPr/>
            <p:nvPr/>
          </p:nvSpPr>
          <p:spPr>
            <a:xfrm>
              <a:off x="2165775" y="662725"/>
              <a:ext cx="10900" cy="7275"/>
            </a:xfrm>
            <a:custGeom>
              <a:rect b="b" l="l" r="r" t="t"/>
              <a:pathLst>
                <a:path extrusionOk="0" h="291" w="436">
                  <a:moveTo>
                    <a:pt x="224" y="0"/>
                  </a:moveTo>
                  <a:lnTo>
                    <a:pt x="0" y="224"/>
                  </a:lnTo>
                  <a:cubicBezTo>
                    <a:pt x="123" y="246"/>
                    <a:pt x="246" y="268"/>
                    <a:pt x="380" y="291"/>
                  </a:cubicBezTo>
                  <a:lnTo>
                    <a:pt x="436" y="224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6" name="Google Shape;6456;p11"/>
            <p:cNvSpPr/>
            <p:nvPr/>
          </p:nvSpPr>
          <p:spPr>
            <a:xfrm>
              <a:off x="2184200" y="616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7" name="Google Shape;6457;p11"/>
            <p:cNvSpPr/>
            <p:nvPr/>
          </p:nvSpPr>
          <p:spPr>
            <a:xfrm>
              <a:off x="2143700" y="62250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13" y="0"/>
                  </a:moveTo>
                  <a:lnTo>
                    <a:pt x="0" y="213"/>
                  </a:lnTo>
                  <a:lnTo>
                    <a:pt x="648" y="861"/>
                  </a:lnTo>
                  <a:lnTo>
                    <a:pt x="861" y="648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8" name="Google Shape;6458;p11"/>
            <p:cNvSpPr/>
            <p:nvPr/>
          </p:nvSpPr>
          <p:spPr>
            <a:xfrm>
              <a:off x="2120525" y="645400"/>
              <a:ext cx="21525" cy="16525"/>
            </a:xfrm>
            <a:custGeom>
              <a:rect b="b" l="l" r="r" t="t"/>
              <a:pathLst>
                <a:path extrusionOk="0" h="661" w="861">
                  <a:moveTo>
                    <a:pt x="212" y="0"/>
                  </a:moveTo>
                  <a:lnTo>
                    <a:pt x="167" y="45"/>
                  </a:lnTo>
                  <a:lnTo>
                    <a:pt x="0" y="213"/>
                  </a:lnTo>
                  <a:lnTo>
                    <a:pt x="167" y="392"/>
                  </a:lnTo>
                  <a:lnTo>
                    <a:pt x="179" y="403"/>
                  </a:lnTo>
                  <a:cubicBezTo>
                    <a:pt x="402" y="492"/>
                    <a:pt x="626" y="581"/>
                    <a:pt x="849" y="660"/>
                  </a:cubicBezTo>
                  <a:lnTo>
                    <a:pt x="860" y="648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9" name="Google Shape;6459;p11"/>
            <p:cNvSpPr/>
            <p:nvPr/>
          </p:nvSpPr>
          <p:spPr>
            <a:xfrm>
              <a:off x="2193700" y="666075"/>
              <a:ext cx="11775" cy="6175"/>
            </a:xfrm>
            <a:custGeom>
              <a:rect b="b" l="l" r="r" t="t"/>
              <a:pathLst>
                <a:path extrusionOk="0" h="247" w="471">
                  <a:moveTo>
                    <a:pt x="224" y="0"/>
                  </a:moveTo>
                  <a:lnTo>
                    <a:pt x="1" y="224"/>
                  </a:lnTo>
                  <a:lnTo>
                    <a:pt x="11" y="235"/>
                  </a:lnTo>
                  <a:cubicBezTo>
                    <a:pt x="168" y="246"/>
                    <a:pt x="314" y="246"/>
                    <a:pt x="470" y="246"/>
                  </a:cubicBez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0" name="Google Shape;6460;p11"/>
            <p:cNvSpPr/>
            <p:nvPr/>
          </p:nvSpPr>
          <p:spPr>
            <a:xfrm>
              <a:off x="2109350" y="58367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8" y="0"/>
                  </a:moveTo>
                  <a:lnTo>
                    <a:pt x="614" y="33"/>
                  </a:lnTo>
                  <a:lnTo>
                    <a:pt x="0" y="648"/>
                  </a:lnTo>
                  <a:lnTo>
                    <a:pt x="224" y="872"/>
                  </a:lnTo>
                  <a:lnTo>
                    <a:pt x="614" y="470"/>
                  </a:lnTo>
                  <a:lnTo>
                    <a:pt x="860" y="224"/>
                  </a:lnTo>
                  <a:lnTo>
                    <a:pt x="6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1" name="Google Shape;6461;p11"/>
            <p:cNvSpPr/>
            <p:nvPr/>
          </p:nvSpPr>
          <p:spPr>
            <a:xfrm>
              <a:off x="2147900" y="58702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2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2" name="Google Shape;6462;p11"/>
            <p:cNvSpPr/>
            <p:nvPr/>
          </p:nvSpPr>
          <p:spPr>
            <a:xfrm>
              <a:off x="2166325" y="56635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13" y="1"/>
                  </a:moveTo>
                  <a:lnTo>
                    <a:pt x="45" y="168"/>
                  </a:lnTo>
                  <a:lnTo>
                    <a:pt x="1" y="212"/>
                  </a:lnTo>
                  <a:lnTo>
                    <a:pt x="649" y="861"/>
                  </a:lnTo>
                  <a:lnTo>
                    <a:pt x="861" y="649"/>
                  </a:lnTo>
                  <a:lnTo>
                    <a:pt x="381" y="168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3" name="Google Shape;6463;p11"/>
            <p:cNvSpPr/>
            <p:nvPr/>
          </p:nvSpPr>
          <p:spPr>
            <a:xfrm>
              <a:off x="2230025" y="37975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648" y="1"/>
                  </a:moveTo>
                  <a:lnTo>
                    <a:pt x="0" y="649"/>
                  </a:lnTo>
                  <a:lnTo>
                    <a:pt x="224" y="872"/>
                  </a:lnTo>
                  <a:lnTo>
                    <a:pt x="872" y="212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4" name="Google Shape;6464;p11"/>
            <p:cNvSpPr/>
            <p:nvPr/>
          </p:nvSpPr>
          <p:spPr>
            <a:xfrm>
              <a:off x="2281125" y="385050"/>
              <a:ext cx="21825" cy="21800"/>
            </a:xfrm>
            <a:custGeom>
              <a:rect b="b" l="l" r="r" t="t"/>
              <a:pathLst>
                <a:path extrusionOk="0" h="872" w="873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72" y="660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5" name="Google Shape;6465;p11"/>
            <p:cNvSpPr/>
            <p:nvPr/>
          </p:nvSpPr>
          <p:spPr>
            <a:xfrm>
              <a:off x="2247050" y="3465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0" y="648"/>
                  </a:lnTo>
                  <a:lnTo>
                    <a:pt x="213" y="872"/>
                  </a:lnTo>
                  <a:lnTo>
                    <a:pt x="861" y="213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6" name="Google Shape;6466;p11"/>
            <p:cNvSpPr/>
            <p:nvPr/>
          </p:nvSpPr>
          <p:spPr>
            <a:xfrm>
              <a:off x="2276100" y="300675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14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7" name="Google Shape;6467;p11"/>
            <p:cNvSpPr/>
            <p:nvPr/>
          </p:nvSpPr>
          <p:spPr>
            <a:xfrm>
              <a:off x="2235325" y="3060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5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8" name="Google Shape;6468;p11"/>
            <p:cNvSpPr/>
            <p:nvPr/>
          </p:nvSpPr>
          <p:spPr>
            <a:xfrm>
              <a:off x="2212150" y="328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179" y="46"/>
                  </a:lnTo>
                  <a:lnTo>
                    <a:pt x="0" y="224"/>
                  </a:lnTo>
                  <a:lnTo>
                    <a:pt x="179" y="403"/>
                  </a:lnTo>
                  <a:lnTo>
                    <a:pt x="648" y="872"/>
                  </a:lnTo>
                  <a:lnTo>
                    <a:pt x="860" y="660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9" name="Google Shape;6469;p11"/>
            <p:cNvSpPr/>
            <p:nvPr/>
          </p:nvSpPr>
          <p:spPr>
            <a:xfrm>
              <a:off x="2285600" y="3498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0" y="224"/>
                  </a:lnTo>
                  <a:lnTo>
                    <a:pt x="638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11"/>
            <p:cNvSpPr/>
            <p:nvPr/>
          </p:nvSpPr>
          <p:spPr>
            <a:xfrm>
              <a:off x="2303775" y="32890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224" y="1"/>
                  </a:moveTo>
                  <a:lnTo>
                    <a:pt x="179" y="46"/>
                  </a:lnTo>
                  <a:lnTo>
                    <a:pt x="0" y="224"/>
                  </a:lnTo>
                  <a:lnTo>
                    <a:pt x="179" y="403"/>
                  </a:lnTo>
                  <a:lnTo>
                    <a:pt x="648" y="872"/>
                  </a:lnTo>
                  <a:lnTo>
                    <a:pt x="872" y="660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1" name="Google Shape;6471;p11"/>
            <p:cNvSpPr/>
            <p:nvPr/>
          </p:nvSpPr>
          <p:spPr>
            <a:xfrm>
              <a:off x="2239525" y="2708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2" name="Google Shape;6472;p11"/>
            <p:cNvSpPr/>
            <p:nvPr/>
          </p:nvSpPr>
          <p:spPr>
            <a:xfrm>
              <a:off x="2292850" y="274975"/>
              <a:ext cx="15675" cy="14300"/>
            </a:xfrm>
            <a:custGeom>
              <a:rect b="b" l="l" r="r" t="t"/>
              <a:pathLst>
                <a:path extrusionOk="0" h="572" w="627">
                  <a:moveTo>
                    <a:pt x="336" y="1"/>
                  </a:moveTo>
                  <a:lnTo>
                    <a:pt x="1" y="348"/>
                  </a:lnTo>
                  <a:lnTo>
                    <a:pt x="214" y="571"/>
                  </a:lnTo>
                  <a:lnTo>
                    <a:pt x="616" y="169"/>
                  </a:lnTo>
                  <a:lnTo>
                    <a:pt x="627" y="157"/>
                  </a:lnTo>
                  <a:lnTo>
                    <a:pt x="616" y="147"/>
                  </a:lnTo>
                  <a:cubicBezTo>
                    <a:pt x="527" y="102"/>
                    <a:pt x="437" y="46"/>
                    <a:pt x="3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3" name="Google Shape;6473;p11"/>
            <p:cNvSpPr/>
            <p:nvPr/>
          </p:nvSpPr>
          <p:spPr>
            <a:xfrm>
              <a:off x="2262975" y="260450"/>
              <a:ext cx="16500" cy="11200"/>
            </a:xfrm>
            <a:custGeom>
              <a:rect b="b" l="l" r="r" t="t"/>
              <a:pathLst>
                <a:path extrusionOk="0" h="448" w="660">
                  <a:moveTo>
                    <a:pt x="1" y="1"/>
                  </a:moveTo>
                  <a:lnTo>
                    <a:pt x="448" y="448"/>
                  </a:lnTo>
                  <a:lnTo>
                    <a:pt x="660" y="236"/>
                  </a:lnTo>
                  <a:lnTo>
                    <a:pt x="637" y="202"/>
                  </a:lnTo>
                  <a:cubicBezTo>
                    <a:pt x="425" y="124"/>
                    <a:pt x="213" y="5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4" name="Google Shape;6474;p11"/>
            <p:cNvSpPr/>
            <p:nvPr/>
          </p:nvSpPr>
          <p:spPr>
            <a:xfrm>
              <a:off x="2230025" y="53785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648" y="1"/>
                  </a:moveTo>
                  <a:lnTo>
                    <a:pt x="0" y="649"/>
                  </a:lnTo>
                  <a:lnTo>
                    <a:pt x="224" y="872"/>
                  </a:lnTo>
                  <a:lnTo>
                    <a:pt x="872" y="224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5" name="Google Shape;6475;p11"/>
            <p:cNvSpPr/>
            <p:nvPr/>
          </p:nvSpPr>
          <p:spPr>
            <a:xfrm>
              <a:off x="2281125" y="543450"/>
              <a:ext cx="21825" cy="21525"/>
            </a:xfrm>
            <a:custGeom>
              <a:rect b="b" l="l" r="r" t="t"/>
              <a:pathLst>
                <a:path extrusionOk="0" h="861" w="873">
                  <a:moveTo>
                    <a:pt x="224" y="0"/>
                  </a:moveTo>
                  <a:lnTo>
                    <a:pt x="1" y="212"/>
                  </a:lnTo>
                  <a:lnTo>
                    <a:pt x="649" y="860"/>
                  </a:lnTo>
                  <a:lnTo>
                    <a:pt x="872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6" name="Google Shape;6476;p11"/>
            <p:cNvSpPr/>
            <p:nvPr/>
          </p:nvSpPr>
          <p:spPr>
            <a:xfrm>
              <a:off x="2247050" y="50460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0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7" name="Google Shape;6477;p11"/>
            <p:cNvSpPr/>
            <p:nvPr/>
          </p:nvSpPr>
          <p:spPr>
            <a:xfrm>
              <a:off x="2276100" y="4588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1" y="648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8" name="Google Shape;6478;p11"/>
            <p:cNvSpPr/>
            <p:nvPr/>
          </p:nvSpPr>
          <p:spPr>
            <a:xfrm>
              <a:off x="2235325" y="4643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24" y="1"/>
                  </a:moveTo>
                  <a:lnTo>
                    <a:pt x="0" y="213"/>
                  </a:lnTo>
                  <a:lnTo>
                    <a:pt x="648" y="86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9" name="Google Shape;6479;p11"/>
            <p:cNvSpPr/>
            <p:nvPr/>
          </p:nvSpPr>
          <p:spPr>
            <a:xfrm>
              <a:off x="2212150" y="4872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24" y="1"/>
                  </a:moveTo>
                  <a:lnTo>
                    <a:pt x="179" y="46"/>
                  </a:lnTo>
                  <a:lnTo>
                    <a:pt x="0" y="214"/>
                  </a:lnTo>
                  <a:lnTo>
                    <a:pt x="179" y="393"/>
                  </a:lnTo>
                  <a:lnTo>
                    <a:pt x="648" y="862"/>
                  </a:lnTo>
                  <a:lnTo>
                    <a:pt x="860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0" name="Google Shape;6480;p11"/>
            <p:cNvSpPr/>
            <p:nvPr/>
          </p:nvSpPr>
          <p:spPr>
            <a:xfrm>
              <a:off x="2285600" y="5079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0" y="224"/>
                  </a:lnTo>
                  <a:lnTo>
                    <a:pt x="638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1" name="Google Shape;6481;p11"/>
            <p:cNvSpPr/>
            <p:nvPr/>
          </p:nvSpPr>
          <p:spPr>
            <a:xfrm>
              <a:off x="2239525" y="42892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224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2" name="Google Shape;6482;p11"/>
            <p:cNvSpPr/>
            <p:nvPr/>
          </p:nvSpPr>
          <p:spPr>
            <a:xfrm>
              <a:off x="2257950" y="4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56" y="179"/>
                  </a:lnTo>
                  <a:lnTo>
                    <a:pt x="1" y="224"/>
                  </a:lnTo>
                  <a:lnTo>
                    <a:pt x="649" y="872"/>
                  </a:lnTo>
                  <a:lnTo>
                    <a:pt x="861" y="660"/>
                  </a:lnTo>
                  <a:lnTo>
                    <a:pt x="391" y="17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3" name="Google Shape;6483;p11"/>
            <p:cNvSpPr/>
            <p:nvPr/>
          </p:nvSpPr>
          <p:spPr>
            <a:xfrm>
              <a:off x="2259900" y="662725"/>
              <a:ext cx="5050" cy="3100"/>
            </a:xfrm>
            <a:custGeom>
              <a:rect b="b" l="l" r="r" t="t"/>
              <a:pathLst>
                <a:path extrusionOk="0" h="124" w="202">
                  <a:moveTo>
                    <a:pt x="124" y="0"/>
                  </a:moveTo>
                  <a:lnTo>
                    <a:pt x="0" y="123"/>
                  </a:lnTo>
                  <a:cubicBezTo>
                    <a:pt x="67" y="112"/>
                    <a:pt x="135" y="90"/>
                    <a:pt x="202" y="67"/>
                  </a:cubicBezTo>
                  <a:lnTo>
                    <a:pt x="1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4" name="Google Shape;6484;p11"/>
            <p:cNvSpPr/>
            <p:nvPr/>
          </p:nvSpPr>
          <p:spPr>
            <a:xfrm>
              <a:off x="2276100" y="61690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5" name="Google Shape;6485;p11"/>
            <p:cNvSpPr/>
            <p:nvPr/>
          </p:nvSpPr>
          <p:spPr>
            <a:xfrm>
              <a:off x="2235325" y="62250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24" y="0"/>
                  </a:moveTo>
                  <a:lnTo>
                    <a:pt x="0" y="213"/>
                  </a:lnTo>
                  <a:lnTo>
                    <a:pt x="648" y="861"/>
                  </a:lnTo>
                  <a:lnTo>
                    <a:pt x="861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6" name="Google Shape;6486;p11"/>
            <p:cNvSpPr/>
            <p:nvPr/>
          </p:nvSpPr>
          <p:spPr>
            <a:xfrm>
              <a:off x="2212150" y="645400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24" y="0"/>
                  </a:moveTo>
                  <a:lnTo>
                    <a:pt x="179" y="45"/>
                  </a:lnTo>
                  <a:lnTo>
                    <a:pt x="0" y="213"/>
                  </a:lnTo>
                  <a:lnTo>
                    <a:pt x="179" y="392"/>
                  </a:lnTo>
                  <a:lnTo>
                    <a:pt x="648" y="861"/>
                  </a:lnTo>
                  <a:lnTo>
                    <a:pt x="860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7" name="Google Shape;6487;p11"/>
            <p:cNvSpPr/>
            <p:nvPr/>
          </p:nvSpPr>
          <p:spPr>
            <a:xfrm>
              <a:off x="2201225" y="5836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70"/>
                  </a:lnTo>
                  <a:lnTo>
                    <a:pt x="862" y="224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8" name="Google Shape;6488;p11"/>
            <p:cNvSpPr/>
            <p:nvPr/>
          </p:nvSpPr>
          <p:spPr>
            <a:xfrm>
              <a:off x="2239525" y="58702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9" name="Google Shape;6489;p11"/>
            <p:cNvSpPr/>
            <p:nvPr/>
          </p:nvSpPr>
          <p:spPr>
            <a:xfrm>
              <a:off x="2257950" y="56635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24" y="1"/>
                  </a:moveTo>
                  <a:lnTo>
                    <a:pt x="56" y="168"/>
                  </a:lnTo>
                  <a:lnTo>
                    <a:pt x="1" y="212"/>
                  </a:lnTo>
                  <a:lnTo>
                    <a:pt x="649" y="861"/>
                  </a:lnTo>
                  <a:lnTo>
                    <a:pt x="861" y="649"/>
                  </a:lnTo>
                  <a:lnTo>
                    <a:pt x="391" y="1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0" name="Google Shape;6490;p11"/>
            <p:cNvSpPr/>
            <p:nvPr/>
          </p:nvSpPr>
          <p:spPr>
            <a:xfrm>
              <a:off x="2321925" y="3797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3" y="872"/>
                  </a:lnTo>
                  <a:lnTo>
                    <a:pt x="861" y="212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1" name="Google Shape;6491;p11"/>
            <p:cNvSpPr/>
            <p:nvPr/>
          </p:nvSpPr>
          <p:spPr>
            <a:xfrm>
              <a:off x="2373050" y="38505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212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60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2" name="Google Shape;6492;p11"/>
            <p:cNvSpPr/>
            <p:nvPr/>
          </p:nvSpPr>
          <p:spPr>
            <a:xfrm>
              <a:off x="2349850" y="4079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45" y="179"/>
                  </a:lnTo>
                  <a:lnTo>
                    <a:pt x="0" y="224"/>
                  </a:lnTo>
                  <a:lnTo>
                    <a:pt x="638" y="872"/>
                  </a:lnTo>
                  <a:lnTo>
                    <a:pt x="861" y="660"/>
                  </a:lnTo>
                  <a:lnTo>
                    <a:pt x="380" y="17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3" name="Google Shape;6493;p11"/>
            <p:cNvSpPr/>
            <p:nvPr/>
          </p:nvSpPr>
          <p:spPr>
            <a:xfrm>
              <a:off x="2338675" y="3465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0" y="648"/>
                  </a:lnTo>
                  <a:lnTo>
                    <a:pt x="224" y="872"/>
                  </a:lnTo>
                  <a:lnTo>
                    <a:pt x="861" y="213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4" name="Google Shape;6494;p11"/>
            <p:cNvSpPr/>
            <p:nvPr/>
          </p:nvSpPr>
          <p:spPr>
            <a:xfrm>
              <a:off x="2327225" y="3060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1" y="224"/>
                  </a:lnTo>
                  <a:lnTo>
                    <a:pt x="637" y="872"/>
                  </a:lnTo>
                  <a:lnTo>
                    <a:pt x="861" y="65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5" name="Google Shape;6495;p11"/>
            <p:cNvSpPr/>
            <p:nvPr/>
          </p:nvSpPr>
          <p:spPr>
            <a:xfrm>
              <a:off x="2377225" y="349850"/>
              <a:ext cx="18450" cy="21825"/>
            </a:xfrm>
            <a:custGeom>
              <a:rect b="b" l="l" r="r" t="t"/>
              <a:pathLst>
                <a:path extrusionOk="0" h="873" w="738">
                  <a:moveTo>
                    <a:pt x="213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738" y="783"/>
                  </a:lnTo>
                  <a:cubicBezTo>
                    <a:pt x="638" y="582"/>
                    <a:pt x="526" y="392"/>
                    <a:pt x="414" y="191"/>
                  </a:cubicBez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6" name="Google Shape;6496;p11"/>
            <p:cNvSpPr/>
            <p:nvPr/>
          </p:nvSpPr>
          <p:spPr>
            <a:xfrm>
              <a:off x="2321925" y="537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7" name="Google Shape;6497;p11"/>
            <p:cNvSpPr/>
            <p:nvPr/>
          </p:nvSpPr>
          <p:spPr>
            <a:xfrm>
              <a:off x="2373050" y="543450"/>
              <a:ext cx="20950" cy="21525"/>
            </a:xfrm>
            <a:custGeom>
              <a:rect b="b" l="l" r="r" t="t"/>
              <a:pathLst>
                <a:path extrusionOk="0" h="861" w="838">
                  <a:moveTo>
                    <a:pt x="212" y="0"/>
                  </a:moveTo>
                  <a:lnTo>
                    <a:pt x="0" y="212"/>
                  </a:lnTo>
                  <a:lnTo>
                    <a:pt x="648" y="860"/>
                  </a:lnTo>
                  <a:lnTo>
                    <a:pt x="793" y="715"/>
                  </a:lnTo>
                  <a:cubicBezTo>
                    <a:pt x="805" y="682"/>
                    <a:pt x="827" y="659"/>
                    <a:pt x="838" y="626"/>
                  </a:cubicBez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8" name="Google Shape;6498;p11"/>
            <p:cNvSpPr/>
            <p:nvPr/>
          </p:nvSpPr>
          <p:spPr>
            <a:xfrm>
              <a:off x="2349850" y="566350"/>
              <a:ext cx="21550" cy="21525"/>
            </a:xfrm>
            <a:custGeom>
              <a:rect b="b" l="l" r="r" t="t"/>
              <a:pathLst>
                <a:path extrusionOk="0" h="861" w="862">
                  <a:moveTo>
                    <a:pt x="213" y="1"/>
                  </a:moveTo>
                  <a:lnTo>
                    <a:pt x="45" y="168"/>
                  </a:lnTo>
                  <a:lnTo>
                    <a:pt x="0" y="212"/>
                  </a:lnTo>
                  <a:lnTo>
                    <a:pt x="638" y="861"/>
                  </a:lnTo>
                  <a:lnTo>
                    <a:pt x="861" y="649"/>
                  </a:lnTo>
                  <a:lnTo>
                    <a:pt x="380" y="168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9" name="Google Shape;6499;p11"/>
            <p:cNvSpPr/>
            <p:nvPr/>
          </p:nvSpPr>
          <p:spPr>
            <a:xfrm>
              <a:off x="2338675" y="50460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49" y="1"/>
                  </a:moveTo>
                  <a:lnTo>
                    <a:pt x="0" y="649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0" name="Google Shape;6500;p11"/>
            <p:cNvSpPr/>
            <p:nvPr/>
          </p:nvSpPr>
          <p:spPr>
            <a:xfrm>
              <a:off x="2367725" y="4588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1" y="648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1" name="Google Shape;6501;p11"/>
            <p:cNvSpPr/>
            <p:nvPr/>
          </p:nvSpPr>
          <p:spPr>
            <a:xfrm>
              <a:off x="2327225" y="4643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13" y="1"/>
                  </a:moveTo>
                  <a:lnTo>
                    <a:pt x="1" y="213"/>
                  </a:lnTo>
                  <a:lnTo>
                    <a:pt x="637" y="86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2" name="Google Shape;6502;p11"/>
            <p:cNvSpPr/>
            <p:nvPr/>
          </p:nvSpPr>
          <p:spPr>
            <a:xfrm>
              <a:off x="2303775" y="487275"/>
              <a:ext cx="21800" cy="21550"/>
            </a:xfrm>
            <a:custGeom>
              <a:rect b="b" l="l" r="r" t="t"/>
              <a:pathLst>
                <a:path extrusionOk="0" h="862" w="872">
                  <a:moveTo>
                    <a:pt x="224" y="1"/>
                  </a:moveTo>
                  <a:lnTo>
                    <a:pt x="179" y="46"/>
                  </a:lnTo>
                  <a:lnTo>
                    <a:pt x="0" y="214"/>
                  </a:lnTo>
                  <a:lnTo>
                    <a:pt x="179" y="393"/>
                  </a:lnTo>
                  <a:lnTo>
                    <a:pt x="648" y="862"/>
                  </a:lnTo>
                  <a:lnTo>
                    <a:pt x="872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3" name="Google Shape;6503;p11"/>
            <p:cNvSpPr/>
            <p:nvPr/>
          </p:nvSpPr>
          <p:spPr>
            <a:xfrm>
              <a:off x="2377225" y="5079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4" name="Google Shape;6504;p11"/>
            <p:cNvSpPr/>
            <p:nvPr/>
          </p:nvSpPr>
          <p:spPr>
            <a:xfrm>
              <a:off x="2292850" y="4255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69"/>
                  </a:lnTo>
                  <a:lnTo>
                    <a:pt x="862" y="212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5" name="Google Shape;6505;p11"/>
            <p:cNvSpPr/>
            <p:nvPr/>
          </p:nvSpPr>
          <p:spPr>
            <a:xfrm>
              <a:off x="2331400" y="42892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214" y="0"/>
                  </a:moveTo>
                  <a:lnTo>
                    <a:pt x="1" y="224"/>
                  </a:lnTo>
                  <a:lnTo>
                    <a:pt x="638" y="872"/>
                  </a:lnTo>
                  <a:lnTo>
                    <a:pt x="862" y="648"/>
                  </a:lnTo>
                  <a:lnTo>
                    <a:pt x="21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6" name="Google Shape;6506;p11"/>
            <p:cNvSpPr/>
            <p:nvPr/>
          </p:nvSpPr>
          <p:spPr>
            <a:xfrm>
              <a:off x="2384475" y="425575"/>
              <a:ext cx="21825" cy="21800"/>
            </a:xfrm>
            <a:custGeom>
              <a:rect b="b" l="l" r="r" t="t"/>
              <a:pathLst>
                <a:path extrusionOk="0" h="872" w="873">
                  <a:moveTo>
                    <a:pt x="649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24" y="872"/>
                  </a:lnTo>
                  <a:lnTo>
                    <a:pt x="616" y="469"/>
                  </a:lnTo>
                  <a:lnTo>
                    <a:pt x="872" y="212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7" name="Google Shape;6507;p11"/>
            <p:cNvSpPr/>
            <p:nvPr/>
          </p:nvSpPr>
          <p:spPr>
            <a:xfrm>
              <a:off x="2327225" y="622500"/>
              <a:ext cx="10350" cy="9500"/>
            </a:xfrm>
            <a:custGeom>
              <a:rect b="b" l="l" r="r" t="t"/>
              <a:pathLst>
                <a:path extrusionOk="0" h="380" w="414">
                  <a:moveTo>
                    <a:pt x="213" y="0"/>
                  </a:moveTo>
                  <a:lnTo>
                    <a:pt x="1" y="213"/>
                  </a:lnTo>
                  <a:lnTo>
                    <a:pt x="168" y="380"/>
                  </a:lnTo>
                  <a:cubicBezTo>
                    <a:pt x="247" y="325"/>
                    <a:pt x="336" y="258"/>
                    <a:pt x="414" y="201"/>
                  </a:cubicBez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8" name="Google Shape;6508;p11"/>
            <p:cNvSpPr/>
            <p:nvPr/>
          </p:nvSpPr>
          <p:spPr>
            <a:xfrm>
              <a:off x="2307375" y="645400"/>
              <a:ext cx="2550" cy="1700"/>
            </a:xfrm>
            <a:custGeom>
              <a:rect b="b" l="l" r="r" t="t"/>
              <a:pathLst>
                <a:path extrusionOk="0" h="68" w="102">
                  <a:moveTo>
                    <a:pt x="80" y="0"/>
                  </a:moveTo>
                  <a:lnTo>
                    <a:pt x="35" y="45"/>
                  </a:lnTo>
                  <a:lnTo>
                    <a:pt x="1" y="67"/>
                  </a:lnTo>
                  <a:cubicBezTo>
                    <a:pt x="13" y="67"/>
                    <a:pt x="23" y="57"/>
                    <a:pt x="35" y="57"/>
                  </a:cubicBezTo>
                  <a:lnTo>
                    <a:pt x="102" y="23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9" name="Google Shape;6509;p11"/>
            <p:cNvSpPr/>
            <p:nvPr/>
          </p:nvSpPr>
          <p:spPr>
            <a:xfrm>
              <a:off x="2292850" y="5836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70"/>
                  </a:lnTo>
                  <a:lnTo>
                    <a:pt x="862" y="224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0" name="Google Shape;6510;p11"/>
            <p:cNvSpPr/>
            <p:nvPr/>
          </p:nvSpPr>
          <p:spPr>
            <a:xfrm>
              <a:off x="2331400" y="587025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4" y="0"/>
                  </a:moveTo>
                  <a:lnTo>
                    <a:pt x="1" y="224"/>
                  </a:lnTo>
                  <a:lnTo>
                    <a:pt x="638" y="872"/>
                  </a:lnTo>
                  <a:lnTo>
                    <a:pt x="862" y="649"/>
                  </a:lnTo>
                  <a:lnTo>
                    <a:pt x="21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1" name="Google Shape;6511;p11"/>
            <p:cNvSpPr/>
            <p:nvPr/>
          </p:nvSpPr>
          <p:spPr>
            <a:xfrm>
              <a:off x="2395650" y="487275"/>
              <a:ext cx="18475" cy="21550"/>
            </a:xfrm>
            <a:custGeom>
              <a:rect b="b" l="l" r="r" t="t"/>
              <a:pathLst>
                <a:path extrusionOk="0" h="862" w="739">
                  <a:moveTo>
                    <a:pt x="214" y="1"/>
                  </a:moveTo>
                  <a:lnTo>
                    <a:pt x="169" y="46"/>
                  </a:lnTo>
                  <a:lnTo>
                    <a:pt x="1" y="214"/>
                  </a:lnTo>
                  <a:lnTo>
                    <a:pt x="169" y="393"/>
                  </a:lnTo>
                  <a:lnTo>
                    <a:pt x="649" y="862"/>
                  </a:lnTo>
                  <a:lnTo>
                    <a:pt x="671" y="839"/>
                  </a:lnTo>
                  <a:cubicBezTo>
                    <a:pt x="694" y="728"/>
                    <a:pt x="716" y="627"/>
                    <a:pt x="738" y="515"/>
                  </a:cubicBezTo>
                  <a:lnTo>
                    <a:pt x="21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12" name="Google Shape;6512;p11"/>
          <p:cNvSpPr/>
          <p:nvPr/>
        </p:nvSpPr>
        <p:spPr>
          <a:xfrm rot="10800000">
            <a:off x="2396199" y="-565202"/>
            <a:ext cx="1103700" cy="11037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13" name="Google Shape;6513;p11"/>
          <p:cNvSpPr/>
          <p:nvPr/>
        </p:nvSpPr>
        <p:spPr>
          <a:xfrm rot="10800000">
            <a:off x="1428749" y="4073023"/>
            <a:ext cx="1290900" cy="1290900"/>
          </a:xfrm>
          <a:prstGeom prst="ellipse">
            <a:avLst/>
          </a:prstGeom>
          <a:noFill/>
          <a:ln cap="flat" cmpd="sng" w="152400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14" name="Google Shape;6514;p11"/>
          <p:cNvGrpSpPr/>
          <p:nvPr/>
        </p:nvGrpSpPr>
        <p:grpSpPr>
          <a:xfrm rot="10800000">
            <a:off x="6767003" y="-269730"/>
            <a:ext cx="899133" cy="900956"/>
            <a:chOff x="1964350" y="765525"/>
            <a:chExt cx="386375" cy="387175"/>
          </a:xfrm>
        </p:grpSpPr>
        <p:sp>
          <p:nvSpPr>
            <p:cNvPr id="6515" name="Google Shape;6515;p11"/>
            <p:cNvSpPr/>
            <p:nvPr/>
          </p:nvSpPr>
          <p:spPr>
            <a:xfrm>
              <a:off x="1984200" y="953400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38" y="1"/>
                  </a:moveTo>
                  <a:cubicBezTo>
                    <a:pt x="115" y="1"/>
                    <a:pt x="94" y="9"/>
                    <a:pt x="78" y="16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0" y="230"/>
                    <a:pt x="202" y="217"/>
                  </a:cubicBezTo>
                  <a:cubicBezTo>
                    <a:pt x="235" y="195"/>
                    <a:pt x="257" y="150"/>
                    <a:pt x="257" y="106"/>
                  </a:cubicBezTo>
                  <a:cubicBezTo>
                    <a:pt x="246" y="83"/>
                    <a:pt x="246" y="72"/>
                    <a:pt x="235" y="61"/>
                  </a:cubicBezTo>
                  <a:cubicBezTo>
                    <a:pt x="224" y="28"/>
                    <a:pt x="190" y="16"/>
                    <a:pt x="168" y="5"/>
                  </a:cubicBezTo>
                  <a:cubicBezTo>
                    <a:pt x="158" y="2"/>
                    <a:pt x="148" y="1"/>
                    <a:pt x="1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6" name="Google Shape;6516;p11"/>
            <p:cNvSpPr/>
            <p:nvPr/>
          </p:nvSpPr>
          <p:spPr>
            <a:xfrm>
              <a:off x="1975825" y="909550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23" y="0"/>
                  </a:moveTo>
                  <a:cubicBezTo>
                    <a:pt x="104" y="0"/>
                    <a:pt x="85" y="5"/>
                    <a:pt x="67" y="16"/>
                  </a:cubicBezTo>
                  <a:cubicBezTo>
                    <a:pt x="56" y="27"/>
                    <a:pt x="45" y="27"/>
                    <a:pt x="45" y="27"/>
                  </a:cubicBezTo>
                  <a:cubicBezTo>
                    <a:pt x="45" y="39"/>
                    <a:pt x="45" y="39"/>
                    <a:pt x="33" y="39"/>
                  </a:cubicBezTo>
                  <a:cubicBezTo>
                    <a:pt x="33" y="39"/>
                    <a:pt x="33" y="49"/>
                    <a:pt x="23" y="49"/>
                  </a:cubicBezTo>
                  <a:lnTo>
                    <a:pt x="23" y="72"/>
                  </a:lnTo>
                  <a:lnTo>
                    <a:pt x="11" y="72"/>
                  </a:lnTo>
                  <a:lnTo>
                    <a:pt x="11" y="94"/>
                  </a:lnTo>
                  <a:cubicBezTo>
                    <a:pt x="0" y="116"/>
                    <a:pt x="11" y="150"/>
                    <a:pt x="23" y="183"/>
                  </a:cubicBezTo>
                  <a:cubicBezTo>
                    <a:pt x="43" y="219"/>
                    <a:pt x="82" y="236"/>
                    <a:pt x="119" y="236"/>
                  </a:cubicBezTo>
                  <a:cubicBezTo>
                    <a:pt x="141" y="236"/>
                    <a:pt x="162" y="230"/>
                    <a:pt x="179" y="217"/>
                  </a:cubicBezTo>
                  <a:lnTo>
                    <a:pt x="190" y="217"/>
                  </a:lnTo>
                  <a:cubicBezTo>
                    <a:pt x="246" y="183"/>
                    <a:pt x="257" y="116"/>
                    <a:pt x="224" y="61"/>
                  </a:cubicBezTo>
                  <a:cubicBezTo>
                    <a:pt x="201" y="23"/>
                    <a:pt x="162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7" name="Google Shape;6517;p11"/>
            <p:cNvSpPr/>
            <p:nvPr/>
          </p:nvSpPr>
          <p:spPr>
            <a:xfrm>
              <a:off x="1967700" y="919150"/>
              <a:ext cx="1450" cy="3675"/>
            </a:xfrm>
            <a:custGeom>
              <a:rect b="b" l="l" r="r" t="t"/>
              <a:pathLst>
                <a:path extrusionOk="0" h="147" w="58">
                  <a:moveTo>
                    <a:pt x="23" y="1"/>
                  </a:moveTo>
                  <a:lnTo>
                    <a:pt x="23" y="1"/>
                  </a:lnTo>
                  <a:cubicBezTo>
                    <a:pt x="12" y="45"/>
                    <a:pt x="12" y="90"/>
                    <a:pt x="1" y="146"/>
                  </a:cubicBezTo>
                  <a:cubicBezTo>
                    <a:pt x="35" y="112"/>
                    <a:pt x="57" y="45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8" name="Google Shape;6518;p11"/>
            <p:cNvSpPr/>
            <p:nvPr/>
          </p:nvSpPr>
          <p:spPr>
            <a:xfrm>
              <a:off x="1987550" y="92910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26" y="0"/>
                  </a:moveTo>
                  <a:cubicBezTo>
                    <a:pt x="106" y="0"/>
                    <a:pt x="85" y="6"/>
                    <a:pt x="68" y="17"/>
                  </a:cubicBezTo>
                  <a:cubicBezTo>
                    <a:pt x="11" y="50"/>
                    <a:pt x="1" y="128"/>
                    <a:pt x="34" y="184"/>
                  </a:cubicBezTo>
                  <a:cubicBezTo>
                    <a:pt x="34" y="184"/>
                    <a:pt x="45" y="195"/>
                    <a:pt x="45" y="206"/>
                  </a:cubicBezTo>
                  <a:cubicBezTo>
                    <a:pt x="56" y="206"/>
                    <a:pt x="56" y="206"/>
                    <a:pt x="68" y="218"/>
                  </a:cubicBezTo>
                  <a:lnTo>
                    <a:pt x="78" y="228"/>
                  </a:lnTo>
                  <a:lnTo>
                    <a:pt x="90" y="228"/>
                  </a:lnTo>
                  <a:cubicBezTo>
                    <a:pt x="90" y="228"/>
                    <a:pt x="101" y="228"/>
                    <a:pt x="101" y="240"/>
                  </a:cubicBezTo>
                  <a:cubicBezTo>
                    <a:pt x="135" y="240"/>
                    <a:pt x="168" y="240"/>
                    <a:pt x="190" y="218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9" name="Google Shape;6519;p11"/>
            <p:cNvSpPr/>
            <p:nvPr/>
          </p:nvSpPr>
          <p:spPr>
            <a:xfrm>
              <a:off x="1974400" y="937200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13" y="50"/>
                    <a:pt x="1" y="117"/>
                    <a:pt x="35" y="173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3" y="228"/>
                    <a:pt x="191" y="217"/>
                  </a:cubicBezTo>
                  <a:cubicBezTo>
                    <a:pt x="247" y="184"/>
                    <a:pt x="269" y="105"/>
                    <a:pt x="236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0" name="Google Shape;6520;p11"/>
            <p:cNvSpPr/>
            <p:nvPr/>
          </p:nvSpPr>
          <p:spPr>
            <a:xfrm>
              <a:off x="1964350" y="945150"/>
              <a:ext cx="3675" cy="5875"/>
            </a:xfrm>
            <a:custGeom>
              <a:rect b="b" l="l" r="r" t="t"/>
              <a:pathLst>
                <a:path extrusionOk="0" h="235" w="147">
                  <a:moveTo>
                    <a:pt x="12" y="0"/>
                  </a:moveTo>
                  <a:cubicBezTo>
                    <a:pt x="12" y="78"/>
                    <a:pt x="1" y="157"/>
                    <a:pt x="1" y="234"/>
                  </a:cubicBezTo>
                  <a:cubicBezTo>
                    <a:pt x="23" y="234"/>
                    <a:pt x="45" y="234"/>
                    <a:pt x="68" y="224"/>
                  </a:cubicBezTo>
                  <a:cubicBezTo>
                    <a:pt x="124" y="190"/>
                    <a:pt x="146" y="112"/>
                    <a:pt x="112" y="56"/>
                  </a:cubicBezTo>
                  <a:cubicBezTo>
                    <a:pt x="90" y="23"/>
                    <a:pt x="57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1" name="Google Shape;6521;p11"/>
            <p:cNvSpPr/>
            <p:nvPr/>
          </p:nvSpPr>
          <p:spPr>
            <a:xfrm>
              <a:off x="1971050" y="96142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44" y="1"/>
                  </a:moveTo>
                  <a:cubicBezTo>
                    <a:pt x="123" y="1"/>
                    <a:pt x="100" y="7"/>
                    <a:pt x="79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1"/>
                  </a:cubicBezTo>
                  <a:cubicBezTo>
                    <a:pt x="236" y="198"/>
                    <a:pt x="258" y="164"/>
                    <a:pt x="258" y="120"/>
                  </a:cubicBezTo>
                  <a:cubicBezTo>
                    <a:pt x="258" y="97"/>
                    <a:pt x="247" y="75"/>
                    <a:pt x="236" y="53"/>
                  </a:cubicBezTo>
                  <a:cubicBezTo>
                    <a:pt x="215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2" name="Google Shape;6522;p11"/>
            <p:cNvSpPr/>
            <p:nvPr/>
          </p:nvSpPr>
          <p:spPr>
            <a:xfrm>
              <a:off x="1994250" y="9700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8" y="20"/>
                  </a:cubicBezTo>
                  <a:cubicBezTo>
                    <a:pt x="23" y="54"/>
                    <a:pt x="1" y="121"/>
                    <a:pt x="45" y="176"/>
                  </a:cubicBezTo>
                  <a:cubicBezTo>
                    <a:pt x="68" y="214"/>
                    <a:pt x="106" y="237"/>
                    <a:pt x="146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7" y="188"/>
                    <a:pt x="269" y="109"/>
                    <a:pt x="235" y="54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3" name="Google Shape;6523;p11"/>
            <p:cNvSpPr/>
            <p:nvPr/>
          </p:nvSpPr>
          <p:spPr>
            <a:xfrm>
              <a:off x="1981125" y="9780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5" y="0"/>
                    <a:pt x="96" y="5"/>
                    <a:pt x="79" y="15"/>
                  </a:cubicBezTo>
                  <a:cubicBezTo>
                    <a:pt x="22" y="49"/>
                    <a:pt x="0" y="127"/>
                    <a:pt x="45" y="184"/>
                  </a:cubicBezTo>
                  <a:cubicBezTo>
                    <a:pt x="66" y="218"/>
                    <a:pt x="100" y="236"/>
                    <a:pt x="136" y="236"/>
                  </a:cubicBezTo>
                  <a:cubicBezTo>
                    <a:pt x="158" y="236"/>
                    <a:pt x="180" y="229"/>
                    <a:pt x="201" y="217"/>
                  </a:cubicBezTo>
                  <a:cubicBezTo>
                    <a:pt x="258" y="184"/>
                    <a:pt x="268" y="116"/>
                    <a:pt x="235" y="60"/>
                  </a:cubicBezTo>
                  <a:cubicBezTo>
                    <a:pt x="212" y="22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4" name="Google Shape;6524;p11"/>
            <p:cNvSpPr/>
            <p:nvPr/>
          </p:nvSpPr>
          <p:spPr>
            <a:xfrm>
              <a:off x="1968000" y="9860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0" y="129"/>
                    <a:pt x="33" y="173"/>
                  </a:cubicBezTo>
                  <a:cubicBezTo>
                    <a:pt x="64" y="211"/>
                    <a:pt x="105" y="234"/>
                    <a:pt x="145" y="234"/>
                  </a:cubicBezTo>
                  <a:cubicBezTo>
                    <a:pt x="164" y="234"/>
                    <a:pt x="184" y="229"/>
                    <a:pt x="201" y="218"/>
                  </a:cubicBezTo>
                  <a:cubicBezTo>
                    <a:pt x="257" y="184"/>
                    <a:pt x="269" y="106"/>
                    <a:pt x="235" y="62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5" name="Google Shape;6525;p11"/>
            <p:cNvSpPr/>
            <p:nvPr/>
          </p:nvSpPr>
          <p:spPr>
            <a:xfrm>
              <a:off x="2006250" y="989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7"/>
                    <a:pt x="35" y="184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0"/>
                  </a:cubicBezTo>
                  <a:cubicBezTo>
                    <a:pt x="213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6" name="Google Shape;6526;p11"/>
            <p:cNvSpPr/>
            <p:nvPr/>
          </p:nvSpPr>
          <p:spPr>
            <a:xfrm>
              <a:off x="1993125" y="997750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44" y="0"/>
                  </a:moveTo>
                  <a:cubicBezTo>
                    <a:pt x="123" y="0"/>
                    <a:pt x="100" y="6"/>
                    <a:pt x="79" y="19"/>
                  </a:cubicBezTo>
                  <a:cubicBezTo>
                    <a:pt x="23" y="52"/>
                    <a:pt x="1" y="119"/>
                    <a:pt x="34" y="176"/>
                  </a:cubicBezTo>
                  <a:cubicBezTo>
                    <a:pt x="57" y="213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6"/>
                    <a:pt x="269" y="109"/>
                    <a:pt x="235" y="52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7" name="Google Shape;6527;p11"/>
            <p:cNvSpPr/>
            <p:nvPr/>
          </p:nvSpPr>
          <p:spPr>
            <a:xfrm>
              <a:off x="1980000" y="10056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0" y="128"/>
                    <a:pt x="34" y="183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30"/>
                    <a:pt x="201" y="217"/>
                  </a:cubicBezTo>
                  <a:cubicBezTo>
                    <a:pt x="258" y="183"/>
                    <a:pt x="269" y="116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8" name="Google Shape;6528;p11"/>
            <p:cNvSpPr/>
            <p:nvPr/>
          </p:nvSpPr>
          <p:spPr>
            <a:xfrm>
              <a:off x="1972175" y="1014425"/>
              <a:ext cx="1150" cy="3075"/>
            </a:xfrm>
            <a:custGeom>
              <a:rect b="b" l="l" r="r" t="t"/>
              <a:pathLst>
                <a:path extrusionOk="0" h="123" w="46">
                  <a:moveTo>
                    <a:pt x="1" y="0"/>
                  </a:moveTo>
                  <a:lnTo>
                    <a:pt x="1" y="0"/>
                  </a:lnTo>
                  <a:cubicBezTo>
                    <a:pt x="12" y="45"/>
                    <a:pt x="23" y="78"/>
                    <a:pt x="34" y="123"/>
                  </a:cubicBezTo>
                  <a:cubicBezTo>
                    <a:pt x="45" y="90"/>
                    <a:pt x="45" y="56"/>
                    <a:pt x="23" y="23"/>
                  </a:cubicBezTo>
                  <a:cubicBezTo>
                    <a:pt x="23" y="11"/>
                    <a:pt x="12" y="11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9" name="Google Shape;6529;p11"/>
            <p:cNvSpPr/>
            <p:nvPr/>
          </p:nvSpPr>
          <p:spPr>
            <a:xfrm>
              <a:off x="2007925" y="962050"/>
              <a:ext cx="6475" cy="6025"/>
            </a:xfrm>
            <a:custGeom>
              <a:rect b="b" l="l" r="r" t="t"/>
              <a:pathLst>
                <a:path extrusionOk="0" h="241" w="259">
                  <a:moveTo>
                    <a:pt x="116" y="1"/>
                  </a:moveTo>
                  <a:cubicBezTo>
                    <a:pt x="95" y="1"/>
                    <a:pt x="75" y="6"/>
                    <a:pt x="57" y="17"/>
                  </a:cubicBezTo>
                  <a:lnTo>
                    <a:pt x="35" y="39"/>
                  </a:lnTo>
                  <a:lnTo>
                    <a:pt x="23" y="50"/>
                  </a:lnTo>
                  <a:lnTo>
                    <a:pt x="23" y="62"/>
                  </a:lnTo>
                  <a:cubicBezTo>
                    <a:pt x="12" y="62"/>
                    <a:pt x="12" y="62"/>
                    <a:pt x="12" y="72"/>
                  </a:cubicBezTo>
                  <a:lnTo>
                    <a:pt x="12" y="84"/>
                  </a:lnTo>
                  <a:cubicBezTo>
                    <a:pt x="1" y="84"/>
                    <a:pt x="1" y="95"/>
                    <a:pt x="1" y="95"/>
                  </a:cubicBezTo>
                  <a:lnTo>
                    <a:pt x="1" y="117"/>
                  </a:lnTo>
                  <a:lnTo>
                    <a:pt x="1" y="139"/>
                  </a:lnTo>
                  <a:cubicBezTo>
                    <a:pt x="1" y="151"/>
                    <a:pt x="12" y="162"/>
                    <a:pt x="23" y="184"/>
                  </a:cubicBezTo>
                  <a:cubicBezTo>
                    <a:pt x="35" y="196"/>
                    <a:pt x="35" y="207"/>
                    <a:pt x="45" y="207"/>
                  </a:cubicBezTo>
                  <a:lnTo>
                    <a:pt x="57" y="218"/>
                  </a:lnTo>
                  <a:cubicBezTo>
                    <a:pt x="68" y="229"/>
                    <a:pt x="79" y="229"/>
                    <a:pt x="79" y="229"/>
                  </a:cubicBezTo>
                  <a:lnTo>
                    <a:pt x="90" y="229"/>
                  </a:lnTo>
                  <a:cubicBezTo>
                    <a:pt x="102" y="240"/>
                    <a:pt x="102" y="240"/>
                    <a:pt x="112" y="240"/>
                  </a:cubicBezTo>
                  <a:lnTo>
                    <a:pt x="124" y="240"/>
                  </a:lnTo>
                  <a:cubicBezTo>
                    <a:pt x="135" y="240"/>
                    <a:pt x="135" y="240"/>
                    <a:pt x="135" y="229"/>
                  </a:cubicBezTo>
                  <a:lnTo>
                    <a:pt x="157" y="229"/>
                  </a:lnTo>
                  <a:cubicBezTo>
                    <a:pt x="157" y="229"/>
                    <a:pt x="169" y="229"/>
                    <a:pt x="180" y="218"/>
                  </a:cubicBezTo>
                  <a:cubicBezTo>
                    <a:pt x="236" y="184"/>
                    <a:pt x="258" y="117"/>
                    <a:pt x="224" y="62"/>
                  </a:cubicBezTo>
                  <a:cubicBezTo>
                    <a:pt x="202" y="24"/>
                    <a:pt x="158" y="1"/>
                    <a:pt x="1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0" name="Google Shape;6530;p11"/>
            <p:cNvSpPr/>
            <p:nvPr/>
          </p:nvSpPr>
          <p:spPr>
            <a:xfrm>
              <a:off x="2029725" y="997925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4" y="1"/>
                  </a:moveTo>
                  <a:cubicBezTo>
                    <a:pt x="101" y="1"/>
                    <a:pt x="79" y="12"/>
                    <a:pt x="57" y="23"/>
                  </a:cubicBezTo>
                  <a:cubicBezTo>
                    <a:pt x="57" y="23"/>
                    <a:pt x="45" y="35"/>
                    <a:pt x="34" y="35"/>
                  </a:cubicBezTo>
                  <a:cubicBezTo>
                    <a:pt x="34" y="45"/>
                    <a:pt x="23" y="57"/>
                    <a:pt x="12" y="68"/>
                  </a:cubicBezTo>
                  <a:cubicBezTo>
                    <a:pt x="12" y="79"/>
                    <a:pt x="12" y="90"/>
                    <a:pt x="0" y="90"/>
                  </a:cubicBezTo>
                  <a:cubicBezTo>
                    <a:pt x="0" y="124"/>
                    <a:pt x="0" y="157"/>
                    <a:pt x="23" y="179"/>
                  </a:cubicBezTo>
                  <a:cubicBezTo>
                    <a:pt x="34" y="202"/>
                    <a:pt x="45" y="213"/>
                    <a:pt x="67" y="224"/>
                  </a:cubicBezTo>
                  <a:cubicBezTo>
                    <a:pt x="79" y="224"/>
                    <a:pt x="79" y="236"/>
                    <a:pt x="90" y="236"/>
                  </a:cubicBezTo>
                  <a:lnTo>
                    <a:pt x="134" y="236"/>
                  </a:lnTo>
                  <a:cubicBezTo>
                    <a:pt x="157" y="236"/>
                    <a:pt x="168" y="224"/>
                    <a:pt x="179" y="224"/>
                  </a:cubicBezTo>
                  <a:cubicBezTo>
                    <a:pt x="235" y="191"/>
                    <a:pt x="258" y="112"/>
                    <a:pt x="224" y="57"/>
                  </a:cubicBezTo>
                  <a:cubicBezTo>
                    <a:pt x="201" y="23"/>
                    <a:pt x="168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1" name="Google Shape;6531;p11"/>
            <p:cNvSpPr/>
            <p:nvPr/>
          </p:nvSpPr>
          <p:spPr>
            <a:xfrm>
              <a:off x="2016300" y="1005925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26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3" y="50"/>
                    <a:pt x="1" y="128"/>
                    <a:pt x="35" y="184"/>
                  </a:cubicBezTo>
                  <a:cubicBezTo>
                    <a:pt x="46" y="206"/>
                    <a:pt x="80" y="229"/>
                    <a:pt x="102" y="229"/>
                  </a:cubicBezTo>
                  <a:cubicBezTo>
                    <a:pt x="116" y="233"/>
                    <a:pt x="129" y="236"/>
                    <a:pt x="142" y="236"/>
                  </a:cubicBezTo>
                  <a:cubicBezTo>
                    <a:pt x="161" y="236"/>
                    <a:pt x="178" y="230"/>
                    <a:pt x="191" y="217"/>
                  </a:cubicBezTo>
                  <a:cubicBezTo>
                    <a:pt x="247" y="184"/>
                    <a:pt x="269" y="117"/>
                    <a:pt x="236" y="61"/>
                  </a:cubicBezTo>
                  <a:cubicBezTo>
                    <a:pt x="213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2" name="Google Shape;6532;p11"/>
            <p:cNvSpPr/>
            <p:nvPr/>
          </p:nvSpPr>
          <p:spPr>
            <a:xfrm>
              <a:off x="2003200" y="101385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4" y="1"/>
                  </a:moveTo>
                  <a:cubicBezTo>
                    <a:pt x="112" y="1"/>
                    <a:pt x="90" y="12"/>
                    <a:pt x="67" y="23"/>
                  </a:cubicBezTo>
                  <a:cubicBezTo>
                    <a:pt x="11" y="56"/>
                    <a:pt x="0" y="123"/>
                    <a:pt x="33" y="180"/>
                  </a:cubicBezTo>
                  <a:cubicBezTo>
                    <a:pt x="33" y="190"/>
                    <a:pt x="33" y="202"/>
                    <a:pt x="45" y="202"/>
                  </a:cubicBezTo>
                  <a:cubicBezTo>
                    <a:pt x="64" y="228"/>
                    <a:pt x="95" y="239"/>
                    <a:pt x="127" y="239"/>
                  </a:cubicBezTo>
                  <a:cubicBezTo>
                    <a:pt x="149" y="239"/>
                    <a:pt x="171" y="234"/>
                    <a:pt x="190" y="224"/>
                  </a:cubicBezTo>
                  <a:cubicBezTo>
                    <a:pt x="246" y="190"/>
                    <a:pt x="268" y="113"/>
                    <a:pt x="234" y="56"/>
                  </a:cubicBezTo>
                  <a:cubicBezTo>
                    <a:pt x="212" y="23"/>
                    <a:pt x="167" y="12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3" name="Google Shape;6533;p11"/>
            <p:cNvSpPr/>
            <p:nvPr/>
          </p:nvSpPr>
          <p:spPr>
            <a:xfrm>
              <a:off x="1990050" y="1021925"/>
              <a:ext cx="6475" cy="5825"/>
            </a:xfrm>
            <a:custGeom>
              <a:rect b="b" l="l" r="r" t="t"/>
              <a:pathLst>
                <a:path extrusionOk="0" h="233" w="259">
                  <a:moveTo>
                    <a:pt x="135" y="0"/>
                  </a:moveTo>
                  <a:cubicBezTo>
                    <a:pt x="112" y="0"/>
                    <a:pt x="88" y="8"/>
                    <a:pt x="68" y="24"/>
                  </a:cubicBezTo>
                  <a:cubicBezTo>
                    <a:pt x="12" y="58"/>
                    <a:pt x="1" y="125"/>
                    <a:pt x="35" y="180"/>
                  </a:cubicBezTo>
                  <a:cubicBezTo>
                    <a:pt x="55" y="216"/>
                    <a:pt x="89" y="233"/>
                    <a:pt x="126" y="233"/>
                  </a:cubicBezTo>
                  <a:cubicBezTo>
                    <a:pt x="147" y="233"/>
                    <a:pt x="170" y="227"/>
                    <a:pt x="191" y="214"/>
                  </a:cubicBezTo>
                  <a:cubicBezTo>
                    <a:pt x="236" y="192"/>
                    <a:pt x="258" y="147"/>
                    <a:pt x="246" y="103"/>
                  </a:cubicBezTo>
                  <a:cubicBezTo>
                    <a:pt x="246" y="91"/>
                    <a:pt x="236" y="69"/>
                    <a:pt x="236" y="58"/>
                  </a:cubicBezTo>
                  <a:cubicBezTo>
                    <a:pt x="214" y="22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4" name="Google Shape;6534;p11"/>
            <p:cNvSpPr/>
            <p:nvPr/>
          </p:nvSpPr>
          <p:spPr>
            <a:xfrm>
              <a:off x="1978050" y="1029950"/>
              <a:ext cx="5050" cy="6000"/>
            </a:xfrm>
            <a:custGeom>
              <a:rect b="b" l="l" r="r" t="t"/>
              <a:pathLst>
                <a:path extrusionOk="0" h="240" w="202">
                  <a:moveTo>
                    <a:pt x="85" y="0"/>
                  </a:moveTo>
                  <a:cubicBezTo>
                    <a:pt x="64" y="0"/>
                    <a:pt x="46" y="8"/>
                    <a:pt x="23" y="16"/>
                  </a:cubicBezTo>
                  <a:cubicBezTo>
                    <a:pt x="11" y="27"/>
                    <a:pt x="11" y="27"/>
                    <a:pt x="1" y="27"/>
                  </a:cubicBezTo>
                  <a:lnTo>
                    <a:pt x="1" y="38"/>
                  </a:lnTo>
                  <a:cubicBezTo>
                    <a:pt x="11" y="72"/>
                    <a:pt x="23" y="117"/>
                    <a:pt x="34" y="150"/>
                  </a:cubicBezTo>
                  <a:cubicBezTo>
                    <a:pt x="45" y="172"/>
                    <a:pt x="68" y="206"/>
                    <a:pt x="78" y="229"/>
                  </a:cubicBezTo>
                  <a:lnTo>
                    <a:pt x="78" y="239"/>
                  </a:lnTo>
                  <a:cubicBezTo>
                    <a:pt x="90" y="239"/>
                    <a:pt x="90" y="239"/>
                    <a:pt x="90" y="229"/>
                  </a:cubicBezTo>
                  <a:lnTo>
                    <a:pt x="123" y="229"/>
                  </a:lnTo>
                  <a:cubicBezTo>
                    <a:pt x="123" y="229"/>
                    <a:pt x="135" y="229"/>
                    <a:pt x="145" y="217"/>
                  </a:cubicBezTo>
                  <a:cubicBezTo>
                    <a:pt x="168" y="206"/>
                    <a:pt x="179" y="184"/>
                    <a:pt x="190" y="161"/>
                  </a:cubicBezTo>
                  <a:lnTo>
                    <a:pt x="202" y="150"/>
                  </a:lnTo>
                  <a:cubicBezTo>
                    <a:pt x="202" y="117"/>
                    <a:pt x="202" y="83"/>
                    <a:pt x="190" y="60"/>
                  </a:cubicBezTo>
                  <a:cubicBezTo>
                    <a:pt x="168" y="27"/>
                    <a:pt x="145" y="16"/>
                    <a:pt x="112" y="5"/>
                  </a:cubicBezTo>
                  <a:cubicBezTo>
                    <a:pt x="102" y="2"/>
                    <a:pt x="93" y="0"/>
                    <a:pt x="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5" name="Google Shape;6535;p11"/>
            <p:cNvSpPr/>
            <p:nvPr/>
          </p:nvSpPr>
          <p:spPr>
            <a:xfrm>
              <a:off x="2039775" y="101457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19" y="1"/>
                  </a:moveTo>
                  <a:cubicBezTo>
                    <a:pt x="100" y="1"/>
                    <a:pt x="82" y="6"/>
                    <a:pt x="68" y="17"/>
                  </a:cubicBezTo>
                  <a:lnTo>
                    <a:pt x="57" y="17"/>
                  </a:lnTo>
                  <a:cubicBezTo>
                    <a:pt x="57" y="27"/>
                    <a:pt x="45" y="27"/>
                    <a:pt x="45" y="39"/>
                  </a:cubicBezTo>
                  <a:lnTo>
                    <a:pt x="35" y="39"/>
                  </a:lnTo>
                  <a:cubicBezTo>
                    <a:pt x="35" y="50"/>
                    <a:pt x="35" y="50"/>
                    <a:pt x="23" y="50"/>
                  </a:cubicBezTo>
                  <a:lnTo>
                    <a:pt x="23" y="72"/>
                  </a:lnTo>
                  <a:lnTo>
                    <a:pt x="12" y="72"/>
                  </a:lnTo>
                  <a:lnTo>
                    <a:pt x="12" y="94"/>
                  </a:lnTo>
                  <a:cubicBezTo>
                    <a:pt x="1" y="117"/>
                    <a:pt x="1" y="151"/>
                    <a:pt x="23" y="184"/>
                  </a:cubicBezTo>
                  <a:cubicBezTo>
                    <a:pt x="44" y="219"/>
                    <a:pt x="78" y="236"/>
                    <a:pt x="114" y="236"/>
                  </a:cubicBezTo>
                  <a:cubicBezTo>
                    <a:pt x="136" y="236"/>
                    <a:pt x="159" y="230"/>
                    <a:pt x="179" y="218"/>
                  </a:cubicBez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6" name="Google Shape;6536;p11"/>
            <p:cNvSpPr/>
            <p:nvPr/>
          </p:nvSpPr>
          <p:spPr>
            <a:xfrm>
              <a:off x="2026375" y="10226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8" y="0"/>
                  </a:moveTo>
                  <a:cubicBezTo>
                    <a:pt x="107" y="0"/>
                    <a:pt x="86" y="5"/>
                    <a:pt x="67" y="16"/>
                  </a:cubicBezTo>
                  <a:cubicBezTo>
                    <a:pt x="23" y="50"/>
                    <a:pt x="0" y="117"/>
                    <a:pt x="34" y="173"/>
                  </a:cubicBezTo>
                  <a:cubicBezTo>
                    <a:pt x="57" y="211"/>
                    <a:pt x="95" y="233"/>
                    <a:pt x="134" y="233"/>
                  </a:cubicBezTo>
                  <a:cubicBezTo>
                    <a:pt x="153" y="233"/>
                    <a:pt x="172" y="228"/>
                    <a:pt x="191" y="217"/>
                  </a:cubicBezTo>
                  <a:cubicBezTo>
                    <a:pt x="246" y="184"/>
                    <a:pt x="268" y="106"/>
                    <a:pt x="235" y="50"/>
                  </a:cubicBezTo>
                  <a:cubicBezTo>
                    <a:pt x="213" y="20"/>
                    <a:pt x="170" y="0"/>
                    <a:pt x="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7" name="Google Shape;6537;p11"/>
            <p:cNvSpPr/>
            <p:nvPr/>
          </p:nvSpPr>
          <p:spPr>
            <a:xfrm>
              <a:off x="2013250" y="103070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6" y="1"/>
                  </a:moveTo>
                  <a:cubicBezTo>
                    <a:pt x="112" y="1"/>
                    <a:pt x="88" y="7"/>
                    <a:pt x="68" y="20"/>
                  </a:cubicBezTo>
                  <a:cubicBezTo>
                    <a:pt x="11" y="53"/>
                    <a:pt x="0" y="120"/>
                    <a:pt x="34" y="176"/>
                  </a:cubicBezTo>
                  <a:cubicBezTo>
                    <a:pt x="55" y="211"/>
                    <a:pt x="89" y="228"/>
                    <a:pt x="125" y="228"/>
                  </a:cubicBezTo>
                  <a:cubicBezTo>
                    <a:pt x="147" y="228"/>
                    <a:pt x="169" y="222"/>
                    <a:pt x="190" y="209"/>
                  </a:cubicBezTo>
                  <a:cubicBezTo>
                    <a:pt x="246" y="176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8" name="Google Shape;6538;p11"/>
            <p:cNvSpPr/>
            <p:nvPr/>
          </p:nvSpPr>
          <p:spPr>
            <a:xfrm>
              <a:off x="2000100" y="10386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7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8"/>
                    <a:pt x="35" y="184"/>
                  </a:cubicBezTo>
                  <a:cubicBezTo>
                    <a:pt x="56" y="219"/>
                    <a:pt x="89" y="236"/>
                    <a:pt x="126" y="236"/>
                  </a:cubicBezTo>
                  <a:cubicBezTo>
                    <a:pt x="148" y="236"/>
                    <a:pt x="170" y="230"/>
                    <a:pt x="191" y="218"/>
                  </a:cubicBezTo>
                  <a:cubicBezTo>
                    <a:pt x="247" y="184"/>
                    <a:pt x="269" y="117"/>
                    <a:pt x="236" y="61"/>
                  </a:cubicBezTo>
                  <a:cubicBezTo>
                    <a:pt x="213" y="23"/>
                    <a:pt x="170" y="1"/>
                    <a:pt x="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9" name="Google Shape;6539;p11"/>
            <p:cNvSpPr/>
            <p:nvPr/>
          </p:nvSpPr>
          <p:spPr>
            <a:xfrm>
              <a:off x="1987250" y="104662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26" y="1"/>
                  </a:moveTo>
                  <a:cubicBezTo>
                    <a:pt x="102" y="1"/>
                    <a:pt x="78" y="7"/>
                    <a:pt x="57" y="19"/>
                  </a:cubicBezTo>
                  <a:cubicBezTo>
                    <a:pt x="46" y="19"/>
                    <a:pt x="46" y="31"/>
                    <a:pt x="35" y="31"/>
                  </a:cubicBezTo>
                  <a:lnTo>
                    <a:pt x="35" y="42"/>
                  </a:lnTo>
                  <a:lnTo>
                    <a:pt x="23" y="53"/>
                  </a:lnTo>
                  <a:cubicBezTo>
                    <a:pt x="13" y="64"/>
                    <a:pt x="13" y="76"/>
                    <a:pt x="13" y="86"/>
                  </a:cubicBezTo>
                  <a:cubicBezTo>
                    <a:pt x="13" y="98"/>
                    <a:pt x="1" y="109"/>
                    <a:pt x="1" y="109"/>
                  </a:cubicBezTo>
                  <a:lnTo>
                    <a:pt x="1" y="131"/>
                  </a:lnTo>
                  <a:cubicBezTo>
                    <a:pt x="13" y="153"/>
                    <a:pt x="13" y="165"/>
                    <a:pt x="23" y="176"/>
                  </a:cubicBezTo>
                  <a:cubicBezTo>
                    <a:pt x="46" y="214"/>
                    <a:pt x="84" y="236"/>
                    <a:pt x="124" y="236"/>
                  </a:cubicBezTo>
                  <a:cubicBezTo>
                    <a:pt x="143" y="236"/>
                    <a:pt x="162" y="231"/>
                    <a:pt x="180" y="220"/>
                  </a:cubicBezTo>
                  <a:cubicBezTo>
                    <a:pt x="236" y="187"/>
                    <a:pt x="258" y="109"/>
                    <a:pt x="224" y="53"/>
                  </a:cubicBezTo>
                  <a:cubicBezTo>
                    <a:pt x="204" y="18"/>
                    <a:pt x="165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0" name="Google Shape;6540;p11"/>
            <p:cNvSpPr/>
            <p:nvPr/>
          </p:nvSpPr>
          <p:spPr>
            <a:xfrm>
              <a:off x="2038400" y="1042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4" y="219"/>
                    <a:pt x="89" y="237"/>
                    <a:pt x="125" y="237"/>
                  </a:cubicBezTo>
                  <a:cubicBezTo>
                    <a:pt x="146" y="237"/>
                    <a:pt x="169" y="230"/>
                    <a:pt x="190" y="218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68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1" name="Google Shape;6541;p11"/>
            <p:cNvSpPr/>
            <p:nvPr/>
          </p:nvSpPr>
          <p:spPr>
            <a:xfrm>
              <a:off x="2025250" y="1050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3"/>
                    <a:pt x="1" y="120"/>
                    <a:pt x="34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4" y="237"/>
                    <a:pt x="173" y="232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2" name="Google Shape;6542;p11"/>
            <p:cNvSpPr/>
            <p:nvPr/>
          </p:nvSpPr>
          <p:spPr>
            <a:xfrm>
              <a:off x="2012125" y="10581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9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70" y="230"/>
                    <a:pt x="190" y="218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3" name="Google Shape;6543;p11"/>
            <p:cNvSpPr/>
            <p:nvPr/>
          </p:nvSpPr>
          <p:spPr>
            <a:xfrm>
              <a:off x="1999000" y="106625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26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2" y="50"/>
                    <a:pt x="0" y="128"/>
                    <a:pt x="34" y="173"/>
                  </a:cubicBezTo>
                  <a:lnTo>
                    <a:pt x="34" y="184"/>
                  </a:lnTo>
                  <a:lnTo>
                    <a:pt x="56" y="207"/>
                  </a:lnTo>
                  <a:lnTo>
                    <a:pt x="67" y="217"/>
                  </a:lnTo>
                  <a:cubicBezTo>
                    <a:pt x="79" y="217"/>
                    <a:pt x="90" y="229"/>
                    <a:pt x="90" y="229"/>
                  </a:cubicBezTo>
                  <a:lnTo>
                    <a:pt x="101" y="229"/>
                  </a:lnTo>
                  <a:cubicBezTo>
                    <a:pt x="112" y="229"/>
                    <a:pt x="112" y="229"/>
                    <a:pt x="124" y="240"/>
                  </a:cubicBezTo>
                  <a:lnTo>
                    <a:pt x="134" y="229"/>
                  </a:lnTo>
                  <a:lnTo>
                    <a:pt x="168" y="229"/>
                  </a:lnTo>
                  <a:cubicBezTo>
                    <a:pt x="168" y="229"/>
                    <a:pt x="179" y="217"/>
                    <a:pt x="191" y="217"/>
                  </a:cubicBezTo>
                  <a:cubicBezTo>
                    <a:pt x="246" y="184"/>
                    <a:pt x="268" y="106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4" name="Google Shape;6544;p11"/>
            <p:cNvSpPr/>
            <p:nvPr/>
          </p:nvSpPr>
          <p:spPr>
            <a:xfrm>
              <a:off x="2048150" y="1058475"/>
              <a:ext cx="6475" cy="5875"/>
            </a:xfrm>
            <a:custGeom>
              <a:rect b="b" l="l" r="r" t="t"/>
              <a:pathLst>
                <a:path extrusionOk="0" h="235" w="259">
                  <a:moveTo>
                    <a:pt x="143" y="1"/>
                  </a:moveTo>
                  <a:cubicBezTo>
                    <a:pt x="137" y="1"/>
                    <a:pt x="130" y="2"/>
                    <a:pt x="124" y="4"/>
                  </a:cubicBezTo>
                  <a:cubicBezTo>
                    <a:pt x="102" y="4"/>
                    <a:pt x="90" y="15"/>
                    <a:pt x="79" y="15"/>
                  </a:cubicBezTo>
                  <a:cubicBezTo>
                    <a:pt x="23" y="48"/>
                    <a:pt x="1" y="126"/>
                    <a:pt x="35" y="183"/>
                  </a:cubicBezTo>
                  <a:cubicBezTo>
                    <a:pt x="55" y="217"/>
                    <a:pt x="94" y="235"/>
                    <a:pt x="133" y="235"/>
                  </a:cubicBezTo>
                  <a:cubicBezTo>
                    <a:pt x="157" y="235"/>
                    <a:pt x="181" y="228"/>
                    <a:pt x="202" y="216"/>
                  </a:cubicBezTo>
                  <a:cubicBezTo>
                    <a:pt x="224" y="205"/>
                    <a:pt x="247" y="171"/>
                    <a:pt x="247" y="149"/>
                  </a:cubicBezTo>
                  <a:cubicBezTo>
                    <a:pt x="258" y="116"/>
                    <a:pt x="258" y="82"/>
                    <a:pt x="236" y="59"/>
                  </a:cubicBezTo>
                  <a:cubicBezTo>
                    <a:pt x="236" y="48"/>
                    <a:pt x="224" y="48"/>
                    <a:pt x="224" y="37"/>
                  </a:cubicBezTo>
                  <a:cubicBezTo>
                    <a:pt x="197" y="19"/>
                    <a:pt x="170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5" name="Google Shape;6545;p11"/>
            <p:cNvSpPr/>
            <p:nvPr/>
          </p:nvSpPr>
          <p:spPr>
            <a:xfrm>
              <a:off x="2035050" y="1066575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45" y="1"/>
                  </a:moveTo>
                  <a:cubicBezTo>
                    <a:pt x="137" y="1"/>
                    <a:pt x="130" y="2"/>
                    <a:pt x="123" y="3"/>
                  </a:cubicBezTo>
                  <a:cubicBezTo>
                    <a:pt x="100" y="3"/>
                    <a:pt x="89" y="3"/>
                    <a:pt x="78" y="15"/>
                  </a:cubicBezTo>
                  <a:cubicBezTo>
                    <a:pt x="22" y="48"/>
                    <a:pt x="0" y="115"/>
                    <a:pt x="33" y="171"/>
                  </a:cubicBezTo>
                  <a:cubicBezTo>
                    <a:pt x="56" y="209"/>
                    <a:pt x="100" y="232"/>
                    <a:pt x="143" y="232"/>
                  </a:cubicBezTo>
                  <a:cubicBezTo>
                    <a:pt x="163" y="232"/>
                    <a:pt x="183" y="227"/>
                    <a:pt x="201" y="216"/>
                  </a:cubicBezTo>
                  <a:cubicBezTo>
                    <a:pt x="212" y="204"/>
                    <a:pt x="234" y="182"/>
                    <a:pt x="246" y="160"/>
                  </a:cubicBezTo>
                  <a:lnTo>
                    <a:pt x="246" y="137"/>
                  </a:lnTo>
                  <a:cubicBezTo>
                    <a:pt x="257" y="115"/>
                    <a:pt x="257" y="93"/>
                    <a:pt x="246" y="70"/>
                  </a:cubicBezTo>
                  <a:lnTo>
                    <a:pt x="234" y="60"/>
                  </a:lnTo>
                  <a:cubicBezTo>
                    <a:pt x="216" y="22"/>
                    <a:pt x="181" y="1"/>
                    <a:pt x="1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6" name="Google Shape;6546;p11"/>
            <p:cNvSpPr/>
            <p:nvPr/>
          </p:nvSpPr>
          <p:spPr>
            <a:xfrm>
              <a:off x="2022200" y="1074475"/>
              <a:ext cx="6425" cy="5900"/>
            </a:xfrm>
            <a:custGeom>
              <a:rect b="b" l="l" r="r" t="t"/>
              <a:pathLst>
                <a:path extrusionOk="0" h="236" w="257">
                  <a:moveTo>
                    <a:pt x="112" y="0"/>
                  </a:moveTo>
                  <a:cubicBezTo>
                    <a:pt x="89" y="0"/>
                    <a:pt x="78" y="12"/>
                    <a:pt x="67" y="23"/>
                  </a:cubicBezTo>
                  <a:cubicBezTo>
                    <a:pt x="22" y="45"/>
                    <a:pt x="0" y="90"/>
                    <a:pt x="11" y="134"/>
                  </a:cubicBezTo>
                  <a:cubicBezTo>
                    <a:pt x="11" y="146"/>
                    <a:pt x="11" y="168"/>
                    <a:pt x="22" y="179"/>
                  </a:cubicBezTo>
                  <a:cubicBezTo>
                    <a:pt x="33" y="201"/>
                    <a:pt x="55" y="213"/>
                    <a:pt x="78" y="224"/>
                  </a:cubicBezTo>
                  <a:cubicBezTo>
                    <a:pt x="89" y="235"/>
                    <a:pt x="100" y="235"/>
                    <a:pt x="123" y="235"/>
                  </a:cubicBezTo>
                  <a:cubicBezTo>
                    <a:pt x="145" y="235"/>
                    <a:pt x="167" y="235"/>
                    <a:pt x="190" y="224"/>
                  </a:cubicBezTo>
                  <a:cubicBezTo>
                    <a:pt x="190" y="213"/>
                    <a:pt x="201" y="213"/>
                    <a:pt x="201" y="201"/>
                  </a:cubicBezTo>
                  <a:cubicBezTo>
                    <a:pt x="246" y="168"/>
                    <a:pt x="257" y="101"/>
                    <a:pt x="224" y="57"/>
                  </a:cubicBezTo>
                  <a:cubicBezTo>
                    <a:pt x="224" y="45"/>
                    <a:pt x="212" y="45"/>
                    <a:pt x="212" y="34"/>
                  </a:cubicBezTo>
                  <a:cubicBezTo>
                    <a:pt x="201" y="23"/>
                    <a:pt x="190" y="23"/>
                    <a:pt x="167" y="12"/>
                  </a:cubicBezTo>
                  <a:cubicBezTo>
                    <a:pt x="156" y="0"/>
                    <a:pt x="134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7" name="Google Shape;6547;p11"/>
            <p:cNvSpPr/>
            <p:nvPr/>
          </p:nvSpPr>
          <p:spPr>
            <a:xfrm>
              <a:off x="2009600" y="1082450"/>
              <a:ext cx="5625" cy="5750"/>
            </a:xfrm>
            <a:custGeom>
              <a:rect b="b" l="l" r="r" t="t"/>
              <a:pathLst>
                <a:path extrusionOk="0" h="230" w="225">
                  <a:moveTo>
                    <a:pt x="101" y="1"/>
                  </a:moveTo>
                  <a:cubicBezTo>
                    <a:pt x="82" y="1"/>
                    <a:pt x="63" y="6"/>
                    <a:pt x="45" y="16"/>
                  </a:cubicBezTo>
                  <a:cubicBezTo>
                    <a:pt x="23" y="28"/>
                    <a:pt x="12" y="50"/>
                    <a:pt x="1" y="61"/>
                  </a:cubicBezTo>
                  <a:cubicBezTo>
                    <a:pt x="23" y="83"/>
                    <a:pt x="45" y="117"/>
                    <a:pt x="68" y="140"/>
                  </a:cubicBezTo>
                  <a:cubicBezTo>
                    <a:pt x="90" y="173"/>
                    <a:pt x="124" y="195"/>
                    <a:pt x="146" y="229"/>
                  </a:cubicBezTo>
                  <a:cubicBezTo>
                    <a:pt x="146" y="229"/>
                    <a:pt x="157" y="229"/>
                    <a:pt x="157" y="218"/>
                  </a:cubicBezTo>
                  <a:lnTo>
                    <a:pt x="169" y="218"/>
                  </a:lnTo>
                  <a:cubicBezTo>
                    <a:pt x="202" y="195"/>
                    <a:pt x="224" y="151"/>
                    <a:pt x="214" y="106"/>
                  </a:cubicBezTo>
                  <a:cubicBezTo>
                    <a:pt x="214" y="83"/>
                    <a:pt x="214" y="73"/>
                    <a:pt x="202" y="61"/>
                  </a:cubicBezTo>
                  <a:cubicBezTo>
                    <a:pt x="179" y="23"/>
                    <a:pt x="141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8" name="Google Shape;6548;p11"/>
            <p:cNvSpPr/>
            <p:nvPr/>
          </p:nvSpPr>
          <p:spPr>
            <a:xfrm>
              <a:off x="2058225" y="10752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0"/>
                  </a:moveTo>
                  <a:cubicBezTo>
                    <a:pt x="115" y="0"/>
                    <a:pt x="96" y="5"/>
                    <a:pt x="79" y="16"/>
                  </a:cubicBezTo>
                  <a:cubicBezTo>
                    <a:pt x="22" y="50"/>
                    <a:pt x="0" y="128"/>
                    <a:pt x="34" y="172"/>
                  </a:cubicBezTo>
                  <a:cubicBezTo>
                    <a:pt x="56" y="211"/>
                    <a:pt x="100" y="233"/>
                    <a:pt x="143" y="233"/>
                  </a:cubicBezTo>
                  <a:cubicBezTo>
                    <a:pt x="163" y="233"/>
                    <a:pt x="183" y="228"/>
                    <a:pt x="201" y="217"/>
                  </a:cubicBezTo>
                  <a:cubicBezTo>
                    <a:pt x="257" y="184"/>
                    <a:pt x="268" y="117"/>
                    <a:pt x="235" y="61"/>
                  </a:cubicBezTo>
                  <a:cubicBezTo>
                    <a:pt x="212" y="23"/>
                    <a:pt x="173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9" name="Google Shape;6549;p11"/>
            <p:cNvSpPr/>
            <p:nvPr/>
          </p:nvSpPr>
          <p:spPr>
            <a:xfrm>
              <a:off x="2045100" y="1083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2"/>
                    <a:pt x="0" y="120"/>
                    <a:pt x="33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1"/>
                  </a:cubicBezTo>
                  <a:cubicBezTo>
                    <a:pt x="257" y="187"/>
                    <a:pt x="268" y="109"/>
                    <a:pt x="234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0" name="Google Shape;6550;p11"/>
            <p:cNvSpPr/>
            <p:nvPr/>
          </p:nvSpPr>
          <p:spPr>
            <a:xfrm>
              <a:off x="2031950" y="10911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8"/>
                    <a:pt x="35" y="183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3"/>
                    <a:pt x="269" y="116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1" name="Google Shape;6551;p11"/>
            <p:cNvSpPr/>
            <p:nvPr/>
          </p:nvSpPr>
          <p:spPr>
            <a:xfrm>
              <a:off x="2070225" y="10947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2" name="Google Shape;6552;p11"/>
            <p:cNvSpPr/>
            <p:nvPr/>
          </p:nvSpPr>
          <p:spPr>
            <a:xfrm>
              <a:off x="2057100" y="1102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0" y="236"/>
                    <a:pt x="144" y="236"/>
                  </a:cubicBezTo>
                  <a:cubicBezTo>
                    <a:pt x="164" y="236"/>
                    <a:pt x="184" y="231"/>
                    <a:pt x="201" y="221"/>
                  </a:cubicBezTo>
                  <a:cubicBezTo>
                    <a:pt x="258" y="187"/>
                    <a:pt x="268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3" name="Google Shape;6553;p11"/>
            <p:cNvSpPr/>
            <p:nvPr/>
          </p:nvSpPr>
          <p:spPr>
            <a:xfrm>
              <a:off x="2043975" y="1110875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7" y="228"/>
                    <a:pt x="181" y="222"/>
                    <a:pt x="202" y="210"/>
                  </a:cubicBezTo>
                  <a:cubicBezTo>
                    <a:pt x="257" y="176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4" name="Google Shape;6554;p11"/>
            <p:cNvSpPr/>
            <p:nvPr/>
          </p:nvSpPr>
          <p:spPr>
            <a:xfrm>
              <a:off x="2080300" y="1111150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1"/>
                  </a:moveTo>
                  <a:cubicBezTo>
                    <a:pt x="110" y="1"/>
                    <a:pt x="88" y="7"/>
                    <a:pt x="67" y="20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6" y="221"/>
                    <a:pt x="100" y="232"/>
                    <a:pt x="145" y="232"/>
                  </a:cubicBezTo>
                  <a:cubicBezTo>
                    <a:pt x="157" y="232"/>
                    <a:pt x="157" y="232"/>
                    <a:pt x="167" y="221"/>
                  </a:cubicBezTo>
                  <a:cubicBezTo>
                    <a:pt x="179" y="221"/>
                    <a:pt x="179" y="221"/>
                    <a:pt x="190" y="209"/>
                  </a:cubicBezTo>
                  <a:cubicBezTo>
                    <a:pt x="246" y="176"/>
                    <a:pt x="257" y="109"/>
                    <a:pt x="224" y="53"/>
                  </a:cubicBezTo>
                  <a:cubicBezTo>
                    <a:pt x="202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5" name="Google Shape;6555;p11"/>
            <p:cNvSpPr/>
            <p:nvPr/>
          </p:nvSpPr>
          <p:spPr>
            <a:xfrm>
              <a:off x="2067450" y="1119075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15" y="0"/>
                  </a:moveTo>
                  <a:cubicBezTo>
                    <a:pt x="103" y="0"/>
                    <a:pt x="90" y="2"/>
                    <a:pt x="78" y="4"/>
                  </a:cubicBezTo>
                  <a:cubicBezTo>
                    <a:pt x="67" y="4"/>
                    <a:pt x="67" y="16"/>
                    <a:pt x="56" y="16"/>
                  </a:cubicBezTo>
                  <a:lnTo>
                    <a:pt x="23" y="49"/>
                  </a:lnTo>
                  <a:cubicBezTo>
                    <a:pt x="0" y="71"/>
                    <a:pt x="0" y="105"/>
                    <a:pt x="0" y="138"/>
                  </a:cubicBezTo>
                  <a:cubicBezTo>
                    <a:pt x="0" y="150"/>
                    <a:pt x="11" y="160"/>
                    <a:pt x="23" y="183"/>
                  </a:cubicBezTo>
                  <a:cubicBezTo>
                    <a:pt x="23" y="183"/>
                    <a:pt x="23" y="194"/>
                    <a:pt x="33" y="194"/>
                  </a:cubicBezTo>
                  <a:cubicBezTo>
                    <a:pt x="50" y="219"/>
                    <a:pt x="79" y="232"/>
                    <a:pt x="107" y="232"/>
                  </a:cubicBezTo>
                  <a:cubicBezTo>
                    <a:pt x="116" y="232"/>
                    <a:pt x="126" y="230"/>
                    <a:pt x="134" y="228"/>
                  </a:cubicBezTo>
                  <a:cubicBezTo>
                    <a:pt x="145" y="228"/>
                    <a:pt x="167" y="228"/>
                    <a:pt x="179" y="217"/>
                  </a:cubicBezTo>
                  <a:cubicBezTo>
                    <a:pt x="234" y="183"/>
                    <a:pt x="246" y="116"/>
                    <a:pt x="212" y="60"/>
                  </a:cubicBezTo>
                  <a:cubicBezTo>
                    <a:pt x="195" y="17"/>
                    <a:pt x="157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6" name="Google Shape;6556;p11"/>
            <p:cNvSpPr/>
            <p:nvPr/>
          </p:nvSpPr>
          <p:spPr>
            <a:xfrm>
              <a:off x="2090350" y="1127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1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29"/>
                    <a:pt x="190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8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7" name="Google Shape;6557;p11"/>
            <p:cNvSpPr/>
            <p:nvPr/>
          </p:nvSpPr>
          <p:spPr>
            <a:xfrm>
              <a:off x="2078875" y="1135750"/>
              <a:ext cx="4500" cy="2425"/>
            </a:xfrm>
            <a:custGeom>
              <a:rect b="b" l="l" r="r" t="t"/>
              <a:pathLst>
                <a:path extrusionOk="0" h="97" w="180">
                  <a:moveTo>
                    <a:pt x="70" y="0"/>
                  </a:moveTo>
                  <a:cubicBezTo>
                    <a:pt x="46" y="0"/>
                    <a:pt x="22" y="6"/>
                    <a:pt x="1" y="19"/>
                  </a:cubicBezTo>
                  <a:cubicBezTo>
                    <a:pt x="57" y="52"/>
                    <a:pt x="124" y="75"/>
                    <a:pt x="180" y="97"/>
                  </a:cubicBezTo>
                  <a:cubicBezTo>
                    <a:pt x="180" y="86"/>
                    <a:pt x="180" y="75"/>
                    <a:pt x="169" y="52"/>
                  </a:cubicBezTo>
                  <a:cubicBezTo>
                    <a:pt x="148" y="18"/>
                    <a:pt x="109" y="0"/>
                    <a:pt x="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8" name="Google Shape;6558;p11"/>
            <p:cNvSpPr/>
            <p:nvPr/>
          </p:nvSpPr>
          <p:spPr>
            <a:xfrm>
              <a:off x="2004875" y="86887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12" y="0"/>
                  </a:moveTo>
                  <a:cubicBezTo>
                    <a:pt x="112" y="0"/>
                    <a:pt x="100" y="12"/>
                    <a:pt x="90" y="12"/>
                  </a:cubicBezTo>
                  <a:cubicBezTo>
                    <a:pt x="90" y="12"/>
                    <a:pt x="78" y="12"/>
                    <a:pt x="67" y="23"/>
                  </a:cubicBezTo>
                  <a:cubicBezTo>
                    <a:pt x="23" y="45"/>
                    <a:pt x="0" y="112"/>
                    <a:pt x="23" y="157"/>
                  </a:cubicBezTo>
                  <a:cubicBezTo>
                    <a:pt x="23" y="168"/>
                    <a:pt x="33" y="168"/>
                    <a:pt x="33" y="179"/>
                  </a:cubicBezTo>
                  <a:cubicBezTo>
                    <a:pt x="56" y="217"/>
                    <a:pt x="95" y="240"/>
                    <a:pt x="134" y="240"/>
                  </a:cubicBezTo>
                  <a:cubicBezTo>
                    <a:pt x="153" y="240"/>
                    <a:pt x="172" y="235"/>
                    <a:pt x="190" y="224"/>
                  </a:cubicBezTo>
                  <a:cubicBezTo>
                    <a:pt x="234" y="191"/>
                    <a:pt x="257" y="146"/>
                    <a:pt x="246" y="101"/>
                  </a:cubicBezTo>
                  <a:cubicBezTo>
                    <a:pt x="246" y="90"/>
                    <a:pt x="246" y="67"/>
                    <a:pt x="234" y="57"/>
                  </a:cubicBezTo>
                  <a:cubicBezTo>
                    <a:pt x="212" y="12"/>
                    <a:pt x="157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9" name="Google Shape;6559;p11"/>
            <p:cNvSpPr/>
            <p:nvPr/>
          </p:nvSpPr>
          <p:spPr>
            <a:xfrm>
              <a:off x="1992025" y="876875"/>
              <a:ext cx="6425" cy="5900"/>
            </a:xfrm>
            <a:custGeom>
              <a:rect b="b" l="l" r="r" t="t"/>
              <a:pathLst>
                <a:path extrusionOk="0" h="236" w="257">
                  <a:moveTo>
                    <a:pt x="114" y="0"/>
                  </a:moveTo>
                  <a:cubicBezTo>
                    <a:pt x="94" y="0"/>
                    <a:pt x="74" y="5"/>
                    <a:pt x="56" y="16"/>
                  </a:cubicBezTo>
                  <a:cubicBezTo>
                    <a:pt x="56" y="27"/>
                    <a:pt x="45" y="27"/>
                    <a:pt x="45" y="38"/>
                  </a:cubicBezTo>
                  <a:cubicBezTo>
                    <a:pt x="23" y="50"/>
                    <a:pt x="0" y="83"/>
                    <a:pt x="0" y="117"/>
                  </a:cubicBezTo>
                  <a:cubicBezTo>
                    <a:pt x="0" y="139"/>
                    <a:pt x="11" y="161"/>
                    <a:pt x="23" y="184"/>
                  </a:cubicBezTo>
                  <a:lnTo>
                    <a:pt x="56" y="217"/>
                  </a:lnTo>
                  <a:cubicBezTo>
                    <a:pt x="56" y="217"/>
                    <a:pt x="67" y="217"/>
                    <a:pt x="67" y="228"/>
                  </a:cubicBezTo>
                  <a:cubicBezTo>
                    <a:pt x="86" y="233"/>
                    <a:pt x="102" y="235"/>
                    <a:pt x="117" y="235"/>
                  </a:cubicBezTo>
                  <a:cubicBezTo>
                    <a:pt x="139" y="235"/>
                    <a:pt x="159" y="230"/>
                    <a:pt x="179" y="217"/>
                  </a:cubicBezTo>
                  <a:cubicBezTo>
                    <a:pt x="234" y="184"/>
                    <a:pt x="257" y="117"/>
                    <a:pt x="224" y="60"/>
                  </a:cubicBezTo>
                  <a:cubicBezTo>
                    <a:pt x="201" y="23"/>
                    <a:pt x="157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0" name="Google Shape;6560;p11"/>
            <p:cNvSpPr/>
            <p:nvPr/>
          </p:nvSpPr>
          <p:spPr>
            <a:xfrm>
              <a:off x="1978600" y="8848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3" y="0"/>
                  </a:moveTo>
                  <a:cubicBezTo>
                    <a:pt x="112" y="0"/>
                    <a:pt x="90" y="7"/>
                    <a:pt x="68" y="20"/>
                  </a:cubicBezTo>
                  <a:cubicBezTo>
                    <a:pt x="23" y="42"/>
                    <a:pt x="1" y="109"/>
                    <a:pt x="23" y="154"/>
                  </a:cubicBezTo>
                  <a:cubicBezTo>
                    <a:pt x="23" y="165"/>
                    <a:pt x="34" y="176"/>
                    <a:pt x="34" y="176"/>
                  </a:cubicBezTo>
                  <a:cubicBezTo>
                    <a:pt x="57" y="214"/>
                    <a:pt x="96" y="237"/>
                    <a:pt x="135" y="237"/>
                  </a:cubicBezTo>
                  <a:cubicBezTo>
                    <a:pt x="154" y="237"/>
                    <a:pt x="173" y="232"/>
                    <a:pt x="190" y="221"/>
                  </a:cubicBezTo>
                  <a:cubicBezTo>
                    <a:pt x="247" y="187"/>
                    <a:pt x="269" y="109"/>
                    <a:pt x="235" y="53"/>
                  </a:cubicBezTo>
                  <a:cubicBezTo>
                    <a:pt x="224" y="53"/>
                    <a:pt x="224" y="42"/>
                    <a:pt x="224" y="42"/>
                  </a:cubicBezTo>
                  <a:cubicBezTo>
                    <a:pt x="197" y="15"/>
                    <a:pt x="166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1" name="Google Shape;6561;p11"/>
            <p:cNvSpPr/>
            <p:nvPr/>
          </p:nvSpPr>
          <p:spPr>
            <a:xfrm>
              <a:off x="2018275" y="860950"/>
              <a:ext cx="6175" cy="5700"/>
            </a:xfrm>
            <a:custGeom>
              <a:rect b="b" l="l" r="r" t="t"/>
              <a:pathLst>
                <a:path extrusionOk="0" h="228" w="247">
                  <a:moveTo>
                    <a:pt x="115" y="0"/>
                  </a:moveTo>
                  <a:cubicBezTo>
                    <a:pt x="95" y="0"/>
                    <a:pt x="74" y="5"/>
                    <a:pt x="56" y="16"/>
                  </a:cubicBezTo>
                  <a:cubicBezTo>
                    <a:pt x="56" y="27"/>
                    <a:pt x="45" y="27"/>
                    <a:pt x="34" y="38"/>
                  </a:cubicBezTo>
                  <a:lnTo>
                    <a:pt x="34" y="49"/>
                  </a:lnTo>
                  <a:cubicBezTo>
                    <a:pt x="23" y="49"/>
                    <a:pt x="23" y="49"/>
                    <a:pt x="23" y="61"/>
                  </a:cubicBezTo>
                  <a:cubicBezTo>
                    <a:pt x="11" y="61"/>
                    <a:pt x="11" y="72"/>
                    <a:pt x="11" y="83"/>
                  </a:cubicBezTo>
                  <a:lnTo>
                    <a:pt x="11" y="94"/>
                  </a:lnTo>
                  <a:cubicBezTo>
                    <a:pt x="11" y="94"/>
                    <a:pt x="11" y="105"/>
                    <a:pt x="1" y="105"/>
                  </a:cubicBezTo>
                  <a:lnTo>
                    <a:pt x="1" y="116"/>
                  </a:lnTo>
                  <a:lnTo>
                    <a:pt x="1" y="139"/>
                  </a:lnTo>
                  <a:cubicBezTo>
                    <a:pt x="11" y="150"/>
                    <a:pt x="11" y="161"/>
                    <a:pt x="23" y="173"/>
                  </a:cubicBezTo>
                  <a:cubicBezTo>
                    <a:pt x="23" y="183"/>
                    <a:pt x="34" y="195"/>
                    <a:pt x="34" y="195"/>
                  </a:cubicBezTo>
                  <a:cubicBezTo>
                    <a:pt x="45" y="206"/>
                    <a:pt x="45" y="206"/>
                    <a:pt x="56" y="206"/>
                  </a:cubicBezTo>
                  <a:lnTo>
                    <a:pt x="56" y="217"/>
                  </a:lnTo>
                  <a:cubicBezTo>
                    <a:pt x="56" y="217"/>
                    <a:pt x="68" y="217"/>
                    <a:pt x="68" y="228"/>
                  </a:cubicBezTo>
                  <a:lnTo>
                    <a:pt x="135" y="228"/>
                  </a:lnTo>
                  <a:cubicBezTo>
                    <a:pt x="157" y="228"/>
                    <a:pt x="168" y="228"/>
                    <a:pt x="179" y="217"/>
                  </a:cubicBezTo>
                  <a:cubicBezTo>
                    <a:pt x="202" y="206"/>
                    <a:pt x="224" y="183"/>
                    <a:pt x="224" y="161"/>
                  </a:cubicBezTo>
                  <a:cubicBezTo>
                    <a:pt x="246" y="128"/>
                    <a:pt x="246" y="94"/>
                    <a:pt x="224" y="61"/>
                  </a:cubicBezTo>
                  <a:cubicBezTo>
                    <a:pt x="201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2" name="Google Shape;6562;p11"/>
            <p:cNvSpPr/>
            <p:nvPr/>
          </p:nvSpPr>
          <p:spPr>
            <a:xfrm>
              <a:off x="2008500" y="8446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5" y="1"/>
                  </a:moveTo>
                  <a:cubicBezTo>
                    <a:pt x="101" y="1"/>
                    <a:pt x="77" y="7"/>
                    <a:pt x="56" y="20"/>
                  </a:cubicBezTo>
                  <a:cubicBezTo>
                    <a:pt x="45" y="20"/>
                    <a:pt x="45" y="31"/>
                    <a:pt x="34" y="31"/>
                  </a:cubicBezTo>
                  <a:lnTo>
                    <a:pt x="34" y="42"/>
                  </a:lnTo>
                  <a:cubicBezTo>
                    <a:pt x="22" y="42"/>
                    <a:pt x="22" y="53"/>
                    <a:pt x="22" y="53"/>
                  </a:cubicBezTo>
                  <a:lnTo>
                    <a:pt x="12" y="65"/>
                  </a:lnTo>
                  <a:lnTo>
                    <a:pt x="12" y="75"/>
                  </a:lnTo>
                  <a:lnTo>
                    <a:pt x="0" y="87"/>
                  </a:lnTo>
                  <a:cubicBezTo>
                    <a:pt x="0" y="120"/>
                    <a:pt x="0" y="154"/>
                    <a:pt x="12" y="176"/>
                  </a:cubicBezTo>
                  <a:lnTo>
                    <a:pt x="22" y="187"/>
                  </a:lnTo>
                  <a:lnTo>
                    <a:pt x="45" y="210"/>
                  </a:lnTo>
                  <a:cubicBezTo>
                    <a:pt x="45" y="210"/>
                    <a:pt x="56" y="210"/>
                    <a:pt x="56" y="221"/>
                  </a:cubicBezTo>
                  <a:cubicBezTo>
                    <a:pt x="67" y="221"/>
                    <a:pt x="79" y="221"/>
                    <a:pt x="79" y="232"/>
                  </a:cubicBezTo>
                  <a:lnTo>
                    <a:pt x="157" y="232"/>
                  </a:lnTo>
                  <a:cubicBezTo>
                    <a:pt x="168" y="232"/>
                    <a:pt x="168" y="221"/>
                    <a:pt x="179" y="221"/>
                  </a:cubicBezTo>
                  <a:cubicBezTo>
                    <a:pt x="235" y="187"/>
                    <a:pt x="258" y="109"/>
                    <a:pt x="224" y="53"/>
                  </a:cubicBezTo>
                  <a:cubicBezTo>
                    <a:pt x="203" y="18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3" name="Google Shape;6563;p11"/>
            <p:cNvSpPr/>
            <p:nvPr/>
          </p:nvSpPr>
          <p:spPr>
            <a:xfrm>
              <a:off x="1994825" y="8525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2" y="62"/>
                    <a:pt x="0" y="129"/>
                    <a:pt x="33" y="184"/>
                  </a:cubicBezTo>
                  <a:cubicBezTo>
                    <a:pt x="61" y="219"/>
                    <a:pt x="98" y="237"/>
                    <a:pt x="135" y="237"/>
                  </a:cubicBezTo>
                  <a:cubicBezTo>
                    <a:pt x="157" y="237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2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4" name="Google Shape;6564;p11"/>
            <p:cNvSpPr/>
            <p:nvPr/>
          </p:nvSpPr>
          <p:spPr>
            <a:xfrm>
              <a:off x="2037275" y="921475"/>
              <a:ext cx="5875" cy="5950"/>
            </a:xfrm>
            <a:custGeom>
              <a:rect b="b" l="l" r="r" t="t"/>
              <a:pathLst>
                <a:path extrusionOk="0" h="238" w="235">
                  <a:moveTo>
                    <a:pt x="116" y="0"/>
                  </a:moveTo>
                  <a:cubicBezTo>
                    <a:pt x="95" y="0"/>
                    <a:pt x="74" y="6"/>
                    <a:pt x="56" y="19"/>
                  </a:cubicBezTo>
                  <a:cubicBezTo>
                    <a:pt x="45" y="19"/>
                    <a:pt x="45" y="31"/>
                    <a:pt x="34" y="31"/>
                  </a:cubicBezTo>
                  <a:cubicBezTo>
                    <a:pt x="23" y="42"/>
                    <a:pt x="11" y="64"/>
                    <a:pt x="0" y="86"/>
                  </a:cubicBezTo>
                  <a:lnTo>
                    <a:pt x="0" y="131"/>
                  </a:lnTo>
                  <a:cubicBezTo>
                    <a:pt x="0" y="153"/>
                    <a:pt x="11" y="165"/>
                    <a:pt x="11" y="176"/>
                  </a:cubicBezTo>
                  <a:cubicBezTo>
                    <a:pt x="23" y="198"/>
                    <a:pt x="45" y="210"/>
                    <a:pt x="67" y="220"/>
                  </a:cubicBezTo>
                  <a:cubicBezTo>
                    <a:pt x="84" y="232"/>
                    <a:pt x="103" y="237"/>
                    <a:pt x="123" y="237"/>
                  </a:cubicBezTo>
                  <a:cubicBezTo>
                    <a:pt x="143" y="237"/>
                    <a:pt x="162" y="232"/>
                    <a:pt x="179" y="220"/>
                  </a:cubicBezTo>
                  <a:cubicBezTo>
                    <a:pt x="179" y="210"/>
                    <a:pt x="190" y="210"/>
                    <a:pt x="190" y="198"/>
                  </a:cubicBezTo>
                  <a:cubicBezTo>
                    <a:pt x="212" y="187"/>
                    <a:pt x="224" y="165"/>
                    <a:pt x="224" y="143"/>
                  </a:cubicBezTo>
                  <a:cubicBezTo>
                    <a:pt x="235" y="143"/>
                    <a:pt x="235" y="131"/>
                    <a:pt x="235" y="120"/>
                  </a:cubicBezTo>
                  <a:cubicBezTo>
                    <a:pt x="235" y="98"/>
                    <a:pt x="224" y="76"/>
                    <a:pt x="212" y="53"/>
                  </a:cubicBezTo>
                  <a:lnTo>
                    <a:pt x="202" y="42"/>
                  </a:lnTo>
                  <a:cubicBezTo>
                    <a:pt x="181" y="15"/>
                    <a:pt x="148" y="0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5" name="Google Shape;6565;p11"/>
            <p:cNvSpPr/>
            <p:nvPr/>
          </p:nvSpPr>
          <p:spPr>
            <a:xfrm>
              <a:off x="2028325" y="8776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33" y="0"/>
                  </a:moveTo>
                  <a:cubicBezTo>
                    <a:pt x="111" y="0"/>
                    <a:pt x="89" y="7"/>
                    <a:pt x="68" y="20"/>
                  </a:cubicBezTo>
                  <a:cubicBezTo>
                    <a:pt x="56" y="20"/>
                    <a:pt x="46" y="30"/>
                    <a:pt x="46" y="30"/>
                  </a:cubicBezTo>
                  <a:lnTo>
                    <a:pt x="34" y="42"/>
                  </a:lnTo>
                  <a:lnTo>
                    <a:pt x="34" y="53"/>
                  </a:lnTo>
                  <a:cubicBezTo>
                    <a:pt x="23" y="53"/>
                    <a:pt x="23" y="64"/>
                    <a:pt x="23" y="64"/>
                  </a:cubicBezTo>
                  <a:cubicBezTo>
                    <a:pt x="12" y="87"/>
                    <a:pt x="1" y="109"/>
                    <a:pt x="12" y="131"/>
                  </a:cubicBezTo>
                  <a:cubicBezTo>
                    <a:pt x="12" y="154"/>
                    <a:pt x="12" y="164"/>
                    <a:pt x="23" y="176"/>
                  </a:cubicBezTo>
                  <a:cubicBezTo>
                    <a:pt x="46" y="214"/>
                    <a:pt x="89" y="236"/>
                    <a:pt x="133" y="236"/>
                  </a:cubicBezTo>
                  <a:cubicBezTo>
                    <a:pt x="153" y="236"/>
                    <a:pt x="173" y="231"/>
                    <a:pt x="190" y="221"/>
                  </a:cubicBezTo>
                  <a:cubicBezTo>
                    <a:pt x="247" y="187"/>
                    <a:pt x="257" y="109"/>
                    <a:pt x="224" y="53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6" name="Google Shape;6566;p11"/>
            <p:cNvSpPr/>
            <p:nvPr/>
          </p:nvSpPr>
          <p:spPr>
            <a:xfrm>
              <a:off x="2014925" y="8855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6" y="5"/>
                    <a:pt x="78" y="16"/>
                  </a:cubicBezTo>
                  <a:cubicBezTo>
                    <a:pt x="23" y="49"/>
                    <a:pt x="1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7" name="Google Shape;6567;p11"/>
            <p:cNvSpPr/>
            <p:nvPr/>
          </p:nvSpPr>
          <p:spPr>
            <a:xfrm>
              <a:off x="2001775" y="8935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0"/>
                  </a:moveTo>
                  <a:cubicBezTo>
                    <a:pt x="123" y="0"/>
                    <a:pt x="100" y="7"/>
                    <a:pt x="80" y="19"/>
                  </a:cubicBezTo>
                  <a:cubicBezTo>
                    <a:pt x="23" y="53"/>
                    <a:pt x="1" y="120"/>
                    <a:pt x="35" y="175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7"/>
                    <a:pt x="269" y="108"/>
                    <a:pt x="236" y="53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8" name="Google Shape;6568;p11"/>
            <p:cNvSpPr/>
            <p:nvPr/>
          </p:nvSpPr>
          <p:spPr>
            <a:xfrm>
              <a:off x="1988675" y="9014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61"/>
                    <a:pt x="0" y="128"/>
                    <a:pt x="33" y="184"/>
                  </a:cubicBezTo>
                  <a:cubicBezTo>
                    <a:pt x="54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7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9" name="Google Shape;6569;p11"/>
            <p:cNvSpPr/>
            <p:nvPr/>
          </p:nvSpPr>
          <p:spPr>
            <a:xfrm>
              <a:off x="2040325" y="89717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28" y="1"/>
                  </a:moveTo>
                  <a:cubicBezTo>
                    <a:pt x="106" y="1"/>
                    <a:pt x="85" y="7"/>
                    <a:pt x="68" y="20"/>
                  </a:cubicBezTo>
                  <a:lnTo>
                    <a:pt x="57" y="20"/>
                  </a:lnTo>
                  <a:cubicBezTo>
                    <a:pt x="57" y="30"/>
                    <a:pt x="46" y="30"/>
                    <a:pt x="35" y="42"/>
                  </a:cubicBezTo>
                  <a:lnTo>
                    <a:pt x="35" y="53"/>
                  </a:lnTo>
                  <a:cubicBezTo>
                    <a:pt x="23" y="53"/>
                    <a:pt x="23" y="53"/>
                    <a:pt x="23" y="64"/>
                  </a:cubicBezTo>
                  <a:lnTo>
                    <a:pt x="13" y="75"/>
                  </a:lnTo>
                  <a:cubicBezTo>
                    <a:pt x="1" y="109"/>
                    <a:pt x="1" y="142"/>
                    <a:pt x="23" y="176"/>
                  </a:cubicBezTo>
                  <a:cubicBezTo>
                    <a:pt x="46" y="214"/>
                    <a:pt x="85" y="236"/>
                    <a:pt x="125" y="236"/>
                  </a:cubicBezTo>
                  <a:cubicBezTo>
                    <a:pt x="143" y="236"/>
                    <a:pt x="162" y="231"/>
                    <a:pt x="180" y="221"/>
                  </a:cubicBezTo>
                  <a:cubicBezTo>
                    <a:pt x="236" y="187"/>
                    <a:pt x="258" y="109"/>
                    <a:pt x="224" y="53"/>
                  </a:cubicBezTo>
                  <a:cubicBezTo>
                    <a:pt x="204" y="18"/>
                    <a:pt x="165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0" name="Google Shape;6570;p11"/>
            <p:cNvSpPr/>
            <p:nvPr/>
          </p:nvSpPr>
          <p:spPr>
            <a:xfrm>
              <a:off x="2026925" y="905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1" name="Google Shape;6571;p11"/>
            <p:cNvSpPr/>
            <p:nvPr/>
          </p:nvSpPr>
          <p:spPr>
            <a:xfrm>
              <a:off x="2013800" y="9131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70" y="230"/>
                    <a:pt x="190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2" name="Google Shape;6572;p11"/>
            <p:cNvSpPr/>
            <p:nvPr/>
          </p:nvSpPr>
          <p:spPr>
            <a:xfrm>
              <a:off x="2000675" y="921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8" y="7"/>
                    <a:pt x="67" y="20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8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3" name="Google Shape;6573;p11"/>
            <p:cNvSpPr/>
            <p:nvPr/>
          </p:nvSpPr>
          <p:spPr>
            <a:xfrm>
              <a:off x="1997875" y="945500"/>
              <a:ext cx="5900" cy="5825"/>
            </a:xfrm>
            <a:custGeom>
              <a:rect b="b" l="l" r="r" t="t"/>
              <a:pathLst>
                <a:path extrusionOk="0" h="233" w="236">
                  <a:moveTo>
                    <a:pt x="122" y="1"/>
                  </a:moveTo>
                  <a:cubicBezTo>
                    <a:pt x="100" y="1"/>
                    <a:pt x="78" y="7"/>
                    <a:pt x="57" y="19"/>
                  </a:cubicBezTo>
                  <a:cubicBezTo>
                    <a:pt x="45" y="19"/>
                    <a:pt x="34" y="31"/>
                    <a:pt x="34" y="31"/>
                  </a:cubicBezTo>
                  <a:lnTo>
                    <a:pt x="23" y="42"/>
                  </a:lnTo>
                  <a:cubicBezTo>
                    <a:pt x="23" y="53"/>
                    <a:pt x="12" y="53"/>
                    <a:pt x="12" y="53"/>
                  </a:cubicBezTo>
                  <a:cubicBezTo>
                    <a:pt x="12" y="64"/>
                    <a:pt x="0" y="76"/>
                    <a:pt x="0" y="86"/>
                  </a:cubicBezTo>
                  <a:lnTo>
                    <a:pt x="0" y="109"/>
                  </a:lnTo>
                  <a:lnTo>
                    <a:pt x="0" y="131"/>
                  </a:lnTo>
                  <a:lnTo>
                    <a:pt x="0" y="153"/>
                  </a:lnTo>
                  <a:cubicBezTo>
                    <a:pt x="12" y="165"/>
                    <a:pt x="12" y="165"/>
                    <a:pt x="12" y="176"/>
                  </a:cubicBezTo>
                  <a:cubicBezTo>
                    <a:pt x="34" y="210"/>
                    <a:pt x="57" y="220"/>
                    <a:pt x="90" y="232"/>
                  </a:cubicBezTo>
                  <a:lnTo>
                    <a:pt x="146" y="232"/>
                  </a:lnTo>
                  <a:cubicBezTo>
                    <a:pt x="157" y="220"/>
                    <a:pt x="169" y="220"/>
                    <a:pt x="169" y="220"/>
                  </a:cubicBezTo>
                  <a:lnTo>
                    <a:pt x="179" y="220"/>
                  </a:lnTo>
                  <a:lnTo>
                    <a:pt x="179" y="210"/>
                  </a:lnTo>
                  <a:cubicBezTo>
                    <a:pt x="202" y="198"/>
                    <a:pt x="213" y="187"/>
                    <a:pt x="224" y="165"/>
                  </a:cubicBezTo>
                  <a:cubicBezTo>
                    <a:pt x="236" y="131"/>
                    <a:pt x="236" y="86"/>
                    <a:pt x="213" y="53"/>
                  </a:cubicBezTo>
                  <a:cubicBezTo>
                    <a:pt x="192" y="18"/>
                    <a:pt x="158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4" name="Google Shape;6574;p11"/>
            <p:cNvSpPr/>
            <p:nvPr/>
          </p:nvSpPr>
          <p:spPr>
            <a:xfrm>
              <a:off x="2023875" y="929375"/>
              <a:ext cx="6150" cy="6000"/>
            </a:xfrm>
            <a:custGeom>
              <a:rect b="b" l="l" r="r" t="t"/>
              <a:pathLst>
                <a:path extrusionOk="0" h="240" w="246">
                  <a:moveTo>
                    <a:pt x="122" y="1"/>
                  </a:moveTo>
                  <a:cubicBezTo>
                    <a:pt x="104" y="1"/>
                    <a:pt x="85" y="6"/>
                    <a:pt x="67" y="16"/>
                  </a:cubicBezTo>
                  <a:cubicBezTo>
                    <a:pt x="22" y="50"/>
                    <a:pt x="0" y="95"/>
                    <a:pt x="11" y="140"/>
                  </a:cubicBezTo>
                  <a:lnTo>
                    <a:pt x="11" y="162"/>
                  </a:lnTo>
                  <a:cubicBezTo>
                    <a:pt x="22" y="173"/>
                    <a:pt x="22" y="173"/>
                    <a:pt x="22" y="184"/>
                  </a:cubicBezTo>
                  <a:cubicBezTo>
                    <a:pt x="56" y="229"/>
                    <a:pt x="100" y="240"/>
                    <a:pt x="145" y="240"/>
                  </a:cubicBezTo>
                  <a:cubicBezTo>
                    <a:pt x="157" y="240"/>
                    <a:pt x="179" y="229"/>
                    <a:pt x="190" y="217"/>
                  </a:cubicBezTo>
                  <a:cubicBezTo>
                    <a:pt x="212" y="207"/>
                    <a:pt x="224" y="195"/>
                    <a:pt x="234" y="173"/>
                  </a:cubicBezTo>
                  <a:cubicBezTo>
                    <a:pt x="246" y="140"/>
                    <a:pt x="246" y="95"/>
                    <a:pt x="224" y="61"/>
                  </a:cubicBezTo>
                  <a:cubicBezTo>
                    <a:pt x="200" y="23"/>
                    <a:pt x="162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5" name="Google Shape;6575;p11"/>
            <p:cNvSpPr/>
            <p:nvPr/>
          </p:nvSpPr>
          <p:spPr>
            <a:xfrm>
              <a:off x="2010725" y="937325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35" y="0"/>
                  </a:moveTo>
                  <a:cubicBezTo>
                    <a:pt x="112" y="0"/>
                    <a:pt x="90" y="11"/>
                    <a:pt x="68" y="23"/>
                  </a:cubicBezTo>
                  <a:cubicBezTo>
                    <a:pt x="23" y="45"/>
                    <a:pt x="0" y="90"/>
                    <a:pt x="12" y="134"/>
                  </a:cubicBezTo>
                  <a:cubicBezTo>
                    <a:pt x="12" y="157"/>
                    <a:pt x="23" y="168"/>
                    <a:pt x="23" y="179"/>
                  </a:cubicBezTo>
                  <a:cubicBezTo>
                    <a:pt x="45" y="212"/>
                    <a:pt x="79" y="235"/>
                    <a:pt x="124" y="235"/>
                  </a:cubicBezTo>
                  <a:cubicBezTo>
                    <a:pt x="130" y="238"/>
                    <a:pt x="137" y="239"/>
                    <a:pt x="144" y="239"/>
                  </a:cubicBezTo>
                  <a:cubicBezTo>
                    <a:pt x="159" y="239"/>
                    <a:pt x="175" y="231"/>
                    <a:pt x="191" y="224"/>
                  </a:cubicBezTo>
                  <a:cubicBezTo>
                    <a:pt x="246" y="190"/>
                    <a:pt x="258" y="112"/>
                    <a:pt x="224" y="56"/>
                  </a:cubicBezTo>
                  <a:cubicBezTo>
                    <a:pt x="202" y="23"/>
                    <a:pt x="169" y="11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6" name="Google Shape;6576;p11"/>
            <p:cNvSpPr/>
            <p:nvPr/>
          </p:nvSpPr>
          <p:spPr>
            <a:xfrm>
              <a:off x="2047050" y="9380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2" y="49"/>
                    <a:pt x="0" y="128"/>
                    <a:pt x="34" y="183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3"/>
                    <a:pt x="268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7" name="Google Shape;6577;p11"/>
            <p:cNvSpPr/>
            <p:nvPr/>
          </p:nvSpPr>
          <p:spPr>
            <a:xfrm>
              <a:off x="2033925" y="946150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1" y="50"/>
                    <a:pt x="0" y="117"/>
                    <a:pt x="33" y="172"/>
                  </a:cubicBezTo>
                  <a:cubicBezTo>
                    <a:pt x="56" y="210"/>
                    <a:pt x="95" y="233"/>
                    <a:pt x="134" y="233"/>
                  </a:cubicBezTo>
                  <a:cubicBezTo>
                    <a:pt x="153" y="233"/>
                    <a:pt x="172" y="228"/>
                    <a:pt x="190" y="217"/>
                  </a:cubicBezTo>
                  <a:cubicBezTo>
                    <a:pt x="246" y="184"/>
                    <a:pt x="269" y="105"/>
                    <a:pt x="235" y="60"/>
                  </a:cubicBezTo>
                  <a:cubicBezTo>
                    <a:pt x="212" y="23"/>
                    <a:pt x="168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8" name="Google Shape;6578;p11"/>
            <p:cNvSpPr/>
            <p:nvPr/>
          </p:nvSpPr>
          <p:spPr>
            <a:xfrm>
              <a:off x="2020775" y="9541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7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2" y="52"/>
                    <a:pt x="1" y="119"/>
                    <a:pt x="35" y="176"/>
                  </a:cubicBezTo>
                  <a:cubicBezTo>
                    <a:pt x="57" y="213"/>
                    <a:pt x="96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6"/>
                    <a:pt x="269" y="109"/>
                    <a:pt x="236" y="52"/>
                  </a:cubicBezTo>
                  <a:cubicBezTo>
                    <a:pt x="215" y="18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9" name="Google Shape;6579;p11"/>
            <p:cNvSpPr/>
            <p:nvPr/>
          </p:nvSpPr>
          <p:spPr>
            <a:xfrm>
              <a:off x="2058775" y="9578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3"/>
                    <a:pt x="0" y="120"/>
                    <a:pt x="34" y="175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1" y="220"/>
                  </a:cubicBezTo>
                  <a:cubicBezTo>
                    <a:pt x="258" y="187"/>
                    <a:pt x="269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0" name="Google Shape;6580;p11"/>
            <p:cNvSpPr/>
            <p:nvPr/>
          </p:nvSpPr>
          <p:spPr>
            <a:xfrm>
              <a:off x="2045650" y="9657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8"/>
                    <a:pt x="93" y="236"/>
                    <a:pt x="133" y="236"/>
                  </a:cubicBezTo>
                  <a:cubicBezTo>
                    <a:pt x="156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1" name="Google Shape;6581;p11"/>
            <p:cNvSpPr/>
            <p:nvPr/>
          </p:nvSpPr>
          <p:spPr>
            <a:xfrm>
              <a:off x="2032525" y="973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4" y="0"/>
                  </a:moveTo>
                  <a:cubicBezTo>
                    <a:pt x="122" y="0"/>
                    <a:pt x="99" y="7"/>
                    <a:pt x="79" y="19"/>
                  </a:cubicBezTo>
                  <a:cubicBezTo>
                    <a:pt x="22" y="52"/>
                    <a:pt x="0" y="119"/>
                    <a:pt x="34" y="176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57" y="186"/>
                    <a:pt x="268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2" name="Google Shape;6582;p11"/>
            <p:cNvSpPr/>
            <p:nvPr/>
          </p:nvSpPr>
          <p:spPr>
            <a:xfrm>
              <a:off x="2019400" y="981625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lnTo>
                    <a:pt x="78" y="27"/>
                  </a:lnTo>
                  <a:cubicBezTo>
                    <a:pt x="23" y="61"/>
                    <a:pt x="0" y="128"/>
                    <a:pt x="33" y="183"/>
                  </a:cubicBezTo>
                  <a:cubicBezTo>
                    <a:pt x="56" y="217"/>
                    <a:pt x="90" y="240"/>
                    <a:pt x="134" y="240"/>
                  </a:cubicBezTo>
                  <a:lnTo>
                    <a:pt x="157" y="240"/>
                  </a:lnTo>
                  <a:cubicBezTo>
                    <a:pt x="167" y="240"/>
                    <a:pt x="167" y="240"/>
                    <a:pt x="167" y="228"/>
                  </a:cubicBezTo>
                  <a:lnTo>
                    <a:pt x="190" y="228"/>
                  </a:lnTo>
                  <a:cubicBezTo>
                    <a:pt x="201" y="228"/>
                    <a:pt x="201" y="228"/>
                    <a:pt x="201" y="217"/>
                  </a:cubicBezTo>
                  <a:cubicBezTo>
                    <a:pt x="257" y="183"/>
                    <a:pt x="268" y="116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3" name="Google Shape;6583;p11"/>
            <p:cNvSpPr/>
            <p:nvPr/>
          </p:nvSpPr>
          <p:spPr>
            <a:xfrm>
              <a:off x="2072475" y="94977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23" y="49"/>
                  </a:lnTo>
                  <a:lnTo>
                    <a:pt x="11" y="61"/>
                  </a:lnTo>
                  <a:lnTo>
                    <a:pt x="11" y="72"/>
                  </a:lnTo>
                  <a:lnTo>
                    <a:pt x="0" y="83"/>
                  </a:lnTo>
                  <a:lnTo>
                    <a:pt x="0" y="94"/>
                  </a:lnTo>
                  <a:lnTo>
                    <a:pt x="0" y="128"/>
                  </a:lnTo>
                  <a:lnTo>
                    <a:pt x="0" y="139"/>
                  </a:lnTo>
                  <a:cubicBezTo>
                    <a:pt x="0" y="139"/>
                    <a:pt x="0" y="150"/>
                    <a:pt x="11" y="161"/>
                  </a:cubicBezTo>
                  <a:lnTo>
                    <a:pt x="11" y="184"/>
                  </a:lnTo>
                  <a:lnTo>
                    <a:pt x="23" y="184"/>
                  </a:lnTo>
                  <a:lnTo>
                    <a:pt x="45" y="206"/>
                  </a:lnTo>
                  <a:lnTo>
                    <a:pt x="56" y="217"/>
                  </a:lnTo>
                  <a:cubicBezTo>
                    <a:pt x="67" y="217"/>
                    <a:pt x="67" y="228"/>
                    <a:pt x="78" y="228"/>
                  </a:cubicBezTo>
                  <a:lnTo>
                    <a:pt x="90" y="228"/>
                  </a:lnTo>
                  <a:cubicBezTo>
                    <a:pt x="99" y="233"/>
                    <a:pt x="110" y="236"/>
                    <a:pt x="123" y="236"/>
                  </a:cubicBezTo>
                  <a:cubicBezTo>
                    <a:pt x="140" y="236"/>
                    <a:pt x="159" y="230"/>
                    <a:pt x="179" y="217"/>
                  </a:cubicBezTo>
                  <a:cubicBezTo>
                    <a:pt x="235" y="184"/>
                    <a:pt x="246" y="116"/>
                    <a:pt x="212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4" name="Google Shape;6584;p11"/>
            <p:cNvSpPr/>
            <p:nvPr/>
          </p:nvSpPr>
          <p:spPr>
            <a:xfrm>
              <a:off x="2082225" y="965975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16" y="0"/>
                  </a:moveTo>
                  <a:cubicBezTo>
                    <a:pt x="95" y="0"/>
                    <a:pt x="75" y="5"/>
                    <a:pt x="57" y="16"/>
                  </a:cubicBezTo>
                  <a:cubicBezTo>
                    <a:pt x="57" y="27"/>
                    <a:pt x="46" y="27"/>
                    <a:pt x="46" y="39"/>
                  </a:cubicBezTo>
                  <a:lnTo>
                    <a:pt x="35" y="39"/>
                  </a:lnTo>
                  <a:cubicBezTo>
                    <a:pt x="35" y="50"/>
                    <a:pt x="23" y="50"/>
                    <a:pt x="23" y="50"/>
                  </a:cubicBezTo>
                  <a:cubicBezTo>
                    <a:pt x="23" y="61"/>
                    <a:pt x="23" y="61"/>
                    <a:pt x="13" y="72"/>
                  </a:cubicBezTo>
                  <a:lnTo>
                    <a:pt x="13" y="94"/>
                  </a:lnTo>
                  <a:cubicBezTo>
                    <a:pt x="1" y="94"/>
                    <a:pt x="13" y="94"/>
                    <a:pt x="1" y="106"/>
                  </a:cubicBezTo>
                  <a:lnTo>
                    <a:pt x="1" y="128"/>
                  </a:lnTo>
                  <a:lnTo>
                    <a:pt x="1" y="139"/>
                  </a:lnTo>
                  <a:cubicBezTo>
                    <a:pt x="13" y="151"/>
                    <a:pt x="13" y="161"/>
                    <a:pt x="23" y="184"/>
                  </a:cubicBezTo>
                  <a:lnTo>
                    <a:pt x="57" y="218"/>
                  </a:lnTo>
                  <a:lnTo>
                    <a:pt x="68" y="228"/>
                  </a:lnTo>
                  <a:lnTo>
                    <a:pt x="90" y="228"/>
                  </a:lnTo>
                  <a:cubicBezTo>
                    <a:pt x="105" y="233"/>
                    <a:pt x="119" y="236"/>
                    <a:pt x="132" y="236"/>
                  </a:cubicBezTo>
                  <a:cubicBezTo>
                    <a:pt x="150" y="236"/>
                    <a:pt x="167" y="231"/>
                    <a:pt x="180" y="218"/>
                  </a:cubicBez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9" y="0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5" name="Google Shape;6585;p11"/>
            <p:cNvSpPr/>
            <p:nvPr/>
          </p:nvSpPr>
          <p:spPr>
            <a:xfrm>
              <a:off x="2068825" y="974000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37" y="0"/>
                  </a:moveTo>
                  <a:cubicBezTo>
                    <a:pt x="113" y="0"/>
                    <a:pt x="89" y="7"/>
                    <a:pt x="68" y="19"/>
                  </a:cubicBezTo>
                  <a:cubicBezTo>
                    <a:pt x="23" y="53"/>
                    <a:pt x="1" y="108"/>
                    <a:pt x="23" y="153"/>
                  </a:cubicBezTo>
                  <a:cubicBezTo>
                    <a:pt x="23" y="165"/>
                    <a:pt x="23" y="175"/>
                    <a:pt x="35" y="175"/>
                  </a:cubicBezTo>
                  <a:cubicBezTo>
                    <a:pt x="45" y="198"/>
                    <a:pt x="68" y="220"/>
                    <a:pt x="79" y="220"/>
                  </a:cubicBezTo>
                  <a:cubicBezTo>
                    <a:pt x="96" y="231"/>
                    <a:pt x="115" y="237"/>
                    <a:pt x="135" y="237"/>
                  </a:cubicBezTo>
                  <a:cubicBezTo>
                    <a:pt x="154" y="237"/>
                    <a:pt x="174" y="231"/>
                    <a:pt x="191" y="220"/>
                  </a:cubicBezTo>
                  <a:cubicBezTo>
                    <a:pt x="236" y="198"/>
                    <a:pt x="258" y="142"/>
                    <a:pt x="246" y="98"/>
                  </a:cubicBezTo>
                  <a:cubicBezTo>
                    <a:pt x="246" y="86"/>
                    <a:pt x="236" y="75"/>
                    <a:pt x="236" y="53"/>
                  </a:cubicBezTo>
                  <a:cubicBezTo>
                    <a:pt x="214" y="18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6" name="Google Shape;6586;p11"/>
            <p:cNvSpPr/>
            <p:nvPr/>
          </p:nvSpPr>
          <p:spPr>
            <a:xfrm>
              <a:off x="2055975" y="98190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15" y="0"/>
                  </a:moveTo>
                  <a:cubicBezTo>
                    <a:pt x="95" y="0"/>
                    <a:pt x="75" y="5"/>
                    <a:pt x="57" y="16"/>
                  </a:cubicBezTo>
                  <a:lnTo>
                    <a:pt x="23" y="50"/>
                  </a:lnTo>
                  <a:cubicBezTo>
                    <a:pt x="12" y="72"/>
                    <a:pt x="1" y="95"/>
                    <a:pt x="1" y="117"/>
                  </a:cubicBezTo>
                  <a:cubicBezTo>
                    <a:pt x="1" y="139"/>
                    <a:pt x="12" y="162"/>
                    <a:pt x="23" y="184"/>
                  </a:cubicBezTo>
                  <a:cubicBezTo>
                    <a:pt x="35" y="195"/>
                    <a:pt x="35" y="206"/>
                    <a:pt x="57" y="217"/>
                  </a:cubicBezTo>
                  <a:lnTo>
                    <a:pt x="68" y="229"/>
                  </a:lnTo>
                  <a:cubicBezTo>
                    <a:pt x="82" y="233"/>
                    <a:pt x="97" y="236"/>
                    <a:pt x="113" y="236"/>
                  </a:cubicBezTo>
                  <a:cubicBezTo>
                    <a:pt x="136" y="236"/>
                    <a:pt x="160" y="230"/>
                    <a:pt x="179" y="217"/>
                  </a:cubicBezTo>
                  <a:cubicBezTo>
                    <a:pt x="224" y="195"/>
                    <a:pt x="246" y="150"/>
                    <a:pt x="236" y="105"/>
                  </a:cubicBezTo>
                  <a:cubicBezTo>
                    <a:pt x="236" y="95"/>
                    <a:pt x="224" y="72"/>
                    <a:pt x="224" y="61"/>
                  </a:cubicBezTo>
                  <a:cubicBezTo>
                    <a:pt x="202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7" name="Google Shape;6587;p11"/>
            <p:cNvSpPr/>
            <p:nvPr/>
          </p:nvSpPr>
          <p:spPr>
            <a:xfrm>
              <a:off x="2042850" y="990000"/>
              <a:ext cx="5900" cy="5825"/>
            </a:xfrm>
            <a:custGeom>
              <a:rect b="b" l="l" r="r" t="t"/>
              <a:pathLst>
                <a:path extrusionOk="0" h="233" w="236">
                  <a:moveTo>
                    <a:pt x="124" y="0"/>
                  </a:moveTo>
                  <a:cubicBezTo>
                    <a:pt x="104" y="0"/>
                    <a:pt x="80" y="8"/>
                    <a:pt x="56" y="16"/>
                  </a:cubicBezTo>
                  <a:cubicBezTo>
                    <a:pt x="23" y="39"/>
                    <a:pt x="1" y="94"/>
                    <a:pt x="1" y="139"/>
                  </a:cubicBezTo>
                  <a:cubicBezTo>
                    <a:pt x="12" y="150"/>
                    <a:pt x="12" y="161"/>
                    <a:pt x="23" y="173"/>
                  </a:cubicBezTo>
                  <a:cubicBezTo>
                    <a:pt x="46" y="211"/>
                    <a:pt x="84" y="233"/>
                    <a:pt x="124" y="233"/>
                  </a:cubicBezTo>
                  <a:cubicBezTo>
                    <a:pt x="143" y="233"/>
                    <a:pt x="162" y="228"/>
                    <a:pt x="180" y="218"/>
                  </a:cubicBezTo>
                  <a:lnTo>
                    <a:pt x="213" y="184"/>
                  </a:lnTo>
                  <a:cubicBezTo>
                    <a:pt x="224" y="184"/>
                    <a:pt x="224" y="173"/>
                    <a:pt x="224" y="161"/>
                  </a:cubicBezTo>
                  <a:cubicBezTo>
                    <a:pt x="235" y="150"/>
                    <a:pt x="235" y="128"/>
                    <a:pt x="235" y="94"/>
                  </a:cubicBezTo>
                  <a:cubicBezTo>
                    <a:pt x="235" y="83"/>
                    <a:pt x="224" y="72"/>
                    <a:pt x="224" y="61"/>
                  </a:cubicBezTo>
                  <a:cubicBezTo>
                    <a:pt x="202" y="27"/>
                    <a:pt x="180" y="5"/>
                    <a:pt x="146" y="5"/>
                  </a:cubicBezTo>
                  <a:cubicBezTo>
                    <a:pt x="139" y="2"/>
                    <a:pt x="132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8" name="Google Shape;6588;p11"/>
            <p:cNvSpPr/>
            <p:nvPr/>
          </p:nvSpPr>
          <p:spPr>
            <a:xfrm>
              <a:off x="2078875" y="990625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43" y="1"/>
                  </a:moveTo>
                  <a:cubicBezTo>
                    <a:pt x="122" y="1"/>
                    <a:pt x="100" y="8"/>
                    <a:pt x="80" y="24"/>
                  </a:cubicBezTo>
                  <a:cubicBezTo>
                    <a:pt x="23" y="58"/>
                    <a:pt x="1" y="125"/>
                    <a:pt x="35" y="181"/>
                  </a:cubicBezTo>
                  <a:cubicBezTo>
                    <a:pt x="56" y="216"/>
                    <a:pt x="94" y="233"/>
                    <a:pt x="131" y="233"/>
                  </a:cubicBezTo>
                  <a:cubicBezTo>
                    <a:pt x="153" y="233"/>
                    <a:pt x="175" y="227"/>
                    <a:pt x="191" y="215"/>
                  </a:cubicBezTo>
                  <a:cubicBezTo>
                    <a:pt x="247" y="181"/>
                    <a:pt x="269" y="114"/>
                    <a:pt x="236" y="58"/>
                  </a:cubicBezTo>
                  <a:cubicBezTo>
                    <a:pt x="214" y="23"/>
                    <a:pt x="180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9" name="Google Shape;6589;p11"/>
            <p:cNvSpPr/>
            <p:nvPr/>
          </p:nvSpPr>
          <p:spPr>
            <a:xfrm>
              <a:off x="2065775" y="9986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5" y="1"/>
                    <a:pt x="96" y="6"/>
                    <a:pt x="78" y="16"/>
                  </a:cubicBezTo>
                  <a:cubicBezTo>
                    <a:pt x="22" y="50"/>
                    <a:pt x="0" y="128"/>
                    <a:pt x="33" y="184"/>
                  </a:cubicBezTo>
                  <a:cubicBezTo>
                    <a:pt x="56" y="214"/>
                    <a:pt x="98" y="234"/>
                    <a:pt x="136" y="234"/>
                  </a:cubicBezTo>
                  <a:cubicBezTo>
                    <a:pt x="156" y="234"/>
                    <a:pt x="175" y="229"/>
                    <a:pt x="190" y="217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0" name="Google Shape;6590;p11"/>
            <p:cNvSpPr/>
            <p:nvPr/>
          </p:nvSpPr>
          <p:spPr>
            <a:xfrm>
              <a:off x="2052625" y="1006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0" y="236"/>
                  </a:cubicBezTo>
                  <a:cubicBezTo>
                    <a:pt x="159" y="236"/>
                    <a:pt x="177" y="231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1" name="Google Shape;6591;p11"/>
            <p:cNvSpPr/>
            <p:nvPr/>
          </p:nvSpPr>
          <p:spPr>
            <a:xfrm>
              <a:off x="2104325" y="1002275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14" y="1"/>
                  </a:moveTo>
                  <a:cubicBezTo>
                    <a:pt x="94" y="1"/>
                    <a:pt x="74" y="6"/>
                    <a:pt x="56" y="17"/>
                  </a:cubicBezTo>
                  <a:lnTo>
                    <a:pt x="33" y="39"/>
                  </a:lnTo>
                  <a:lnTo>
                    <a:pt x="33" y="50"/>
                  </a:lnTo>
                  <a:cubicBezTo>
                    <a:pt x="22" y="50"/>
                    <a:pt x="22" y="50"/>
                    <a:pt x="22" y="62"/>
                  </a:cubicBezTo>
                  <a:cubicBezTo>
                    <a:pt x="22" y="62"/>
                    <a:pt x="11" y="62"/>
                    <a:pt x="11" y="72"/>
                  </a:cubicBezTo>
                  <a:lnTo>
                    <a:pt x="11" y="84"/>
                  </a:lnTo>
                  <a:lnTo>
                    <a:pt x="11" y="95"/>
                  </a:lnTo>
                  <a:cubicBezTo>
                    <a:pt x="11" y="95"/>
                    <a:pt x="0" y="106"/>
                    <a:pt x="0" y="117"/>
                  </a:cubicBezTo>
                  <a:lnTo>
                    <a:pt x="0" y="139"/>
                  </a:lnTo>
                  <a:cubicBezTo>
                    <a:pt x="11" y="151"/>
                    <a:pt x="11" y="162"/>
                    <a:pt x="22" y="184"/>
                  </a:cubicBezTo>
                  <a:cubicBezTo>
                    <a:pt x="43" y="219"/>
                    <a:pt x="77" y="237"/>
                    <a:pt x="113" y="237"/>
                  </a:cubicBezTo>
                  <a:cubicBezTo>
                    <a:pt x="135" y="237"/>
                    <a:pt x="158" y="231"/>
                    <a:pt x="179" y="218"/>
                  </a:cubicBezTo>
                  <a:cubicBezTo>
                    <a:pt x="234" y="184"/>
                    <a:pt x="257" y="117"/>
                    <a:pt x="224" y="62"/>
                  </a:cubicBezTo>
                  <a:cubicBezTo>
                    <a:pt x="201" y="24"/>
                    <a:pt x="157" y="1"/>
                    <a:pt x="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2" name="Google Shape;6592;p11"/>
            <p:cNvSpPr/>
            <p:nvPr/>
          </p:nvSpPr>
          <p:spPr>
            <a:xfrm>
              <a:off x="2090900" y="1010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4"/>
                    <a:pt x="1" y="121"/>
                    <a:pt x="34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3" y="237"/>
                    <a:pt x="172" y="232"/>
                    <a:pt x="190" y="221"/>
                  </a:cubicBezTo>
                  <a:cubicBezTo>
                    <a:pt x="247" y="188"/>
                    <a:pt x="269" y="109"/>
                    <a:pt x="235" y="54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3" name="Google Shape;6593;p11"/>
            <p:cNvSpPr/>
            <p:nvPr/>
          </p:nvSpPr>
          <p:spPr>
            <a:xfrm>
              <a:off x="2077775" y="10182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5" y="0"/>
                    <a:pt x="85" y="5"/>
                    <a:pt x="67" y="15"/>
                  </a:cubicBezTo>
                  <a:cubicBezTo>
                    <a:pt x="12" y="49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29"/>
                    <a:pt x="191" y="217"/>
                  </a:cubicBezTo>
                  <a:cubicBezTo>
                    <a:pt x="246" y="184"/>
                    <a:pt x="268" y="116"/>
                    <a:pt x="235" y="60"/>
                  </a:cubicBezTo>
                  <a:cubicBezTo>
                    <a:pt x="212" y="22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4" name="Google Shape;6594;p11"/>
            <p:cNvSpPr/>
            <p:nvPr/>
          </p:nvSpPr>
          <p:spPr>
            <a:xfrm>
              <a:off x="2064650" y="10263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1"/>
                  </a:moveTo>
                  <a:cubicBezTo>
                    <a:pt x="107" y="1"/>
                    <a:pt x="86" y="6"/>
                    <a:pt x="67" y="17"/>
                  </a:cubicBezTo>
                  <a:cubicBezTo>
                    <a:pt x="11" y="50"/>
                    <a:pt x="0" y="117"/>
                    <a:pt x="34" y="173"/>
                  </a:cubicBezTo>
                  <a:cubicBezTo>
                    <a:pt x="57" y="211"/>
                    <a:pt x="95" y="234"/>
                    <a:pt x="135" y="234"/>
                  </a:cubicBezTo>
                  <a:cubicBezTo>
                    <a:pt x="153" y="234"/>
                    <a:pt x="172" y="229"/>
                    <a:pt x="190" y="218"/>
                  </a:cubicBezTo>
                  <a:cubicBezTo>
                    <a:pt x="246" y="184"/>
                    <a:pt x="269" y="106"/>
                    <a:pt x="235" y="50"/>
                  </a:cubicBezTo>
                  <a:cubicBezTo>
                    <a:pt x="213" y="20"/>
                    <a:pt x="171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5" name="Google Shape;6595;p11"/>
            <p:cNvSpPr/>
            <p:nvPr/>
          </p:nvSpPr>
          <p:spPr>
            <a:xfrm>
              <a:off x="2051500" y="1034325"/>
              <a:ext cx="6750" cy="5825"/>
            </a:xfrm>
            <a:custGeom>
              <a:rect b="b" l="l" r="r" t="t"/>
              <a:pathLst>
                <a:path extrusionOk="0" h="233" w="270">
                  <a:moveTo>
                    <a:pt x="137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4"/>
                    <a:pt x="1" y="121"/>
                    <a:pt x="35" y="176"/>
                  </a:cubicBezTo>
                  <a:lnTo>
                    <a:pt x="35" y="188"/>
                  </a:lnTo>
                  <a:cubicBezTo>
                    <a:pt x="46" y="188"/>
                    <a:pt x="46" y="198"/>
                    <a:pt x="57" y="198"/>
                  </a:cubicBezTo>
                  <a:cubicBezTo>
                    <a:pt x="57" y="210"/>
                    <a:pt x="68" y="210"/>
                    <a:pt x="68" y="221"/>
                  </a:cubicBezTo>
                  <a:lnTo>
                    <a:pt x="90" y="221"/>
                  </a:lnTo>
                  <a:lnTo>
                    <a:pt x="102" y="232"/>
                  </a:lnTo>
                  <a:lnTo>
                    <a:pt x="169" y="232"/>
                  </a:lnTo>
                  <a:cubicBezTo>
                    <a:pt x="169" y="221"/>
                    <a:pt x="180" y="221"/>
                    <a:pt x="191" y="221"/>
                  </a:cubicBezTo>
                  <a:cubicBezTo>
                    <a:pt x="247" y="176"/>
                    <a:pt x="269" y="109"/>
                    <a:pt x="236" y="54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6" name="Google Shape;6596;p11"/>
            <p:cNvSpPr/>
            <p:nvPr/>
          </p:nvSpPr>
          <p:spPr>
            <a:xfrm>
              <a:off x="2114375" y="1018500"/>
              <a:ext cx="5875" cy="6000"/>
            </a:xfrm>
            <a:custGeom>
              <a:rect b="b" l="l" r="r" t="t"/>
              <a:pathLst>
                <a:path extrusionOk="0" h="240" w="235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23" y="49"/>
                  </a:lnTo>
                  <a:cubicBezTo>
                    <a:pt x="11" y="61"/>
                    <a:pt x="11" y="61"/>
                    <a:pt x="11" y="72"/>
                  </a:cubicBezTo>
                  <a:lnTo>
                    <a:pt x="0" y="83"/>
                  </a:lnTo>
                  <a:lnTo>
                    <a:pt x="0" y="94"/>
                  </a:lnTo>
                  <a:lnTo>
                    <a:pt x="0" y="116"/>
                  </a:lnTo>
                  <a:lnTo>
                    <a:pt x="0" y="161"/>
                  </a:lnTo>
                  <a:cubicBezTo>
                    <a:pt x="11" y="173"/>
                    <a:pt x="11" y="173"/>
                    <a:pt x="11" y="183"/>
                  </a:cubicBezTo>
                  <a:cubicBezTo>
                    <a:pt x="23" y="183"/>
                    <a:pt x="23" y="195"/>
                    <a:pt x="33" y="195"/>
                  </a:cubicBezTo>
                  <a:lnTo>
                    <a:pt x="33" y="206"/>
                  </a:lnTo>
                  <a:cubicBezTo>
                    <a:pt x="45" y="217"/>
                    <a:pt x="56" y="217"/>
                    <a:pt x="56" y="217"/>
                  </a:cubicBezTo>
                  <a:cubicBezTo>
                    <a:pt x="56" y="228"/>
                    <a:pt x="67" y="228"/>
                    <a:pt x="67" y="228"/>
                  </a:cubicBezTo>
                  <a:lnTo>
                    <a:pt x="78" y="228"/>
                  </a:lnTo>
                  <a:lnTo>
                    <a:pt x="90" y="240"/>
                  </a:lnTo>
                  <a:lnTo>
                    <a:pt x="112" y="240"/>
                  </a:lnTo>
                  <a:cubicBezTo>
                    <a:pt x="123" y="240"/>
                    <a:pt x="134" y="240"/>
                    <a:pt x="157" y="228"/>
                  </a:cubicBezTo>
                  <a:cubicBezTo>
                    <a:pt x="157" y="228"/>
                    <a:pt x="168" y="228"/>
                    <a:pt x="179" y="217"/>
                  </a:cubicBezTo>
                  <a:cubicBezTo>
                    <a:pt x="202" y="206"/>
                    <a:pt x="212" y="195"/>
                    <a:pt x="224" y="173"/>
                  </a:cubicBezTo>
                  <a:cubicBezTo>
                    <a:pt x="235" y="139"/>
                    <a:pt x="235" y="94"/>
                    <a:pt x="212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7" name="Google Shape;6597;p11"/>
            <p:cNvSpPr/>
            <p:nvPr/>
          </p:nvSpPr>
          <p:spPr>
            <a:xfrm>
              <a:off x="2101225" y="1026625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6" y="1"/>
                  </a:moveTo>
                  <a:cubicBezTo>
                    <a:pt x="118" y="1"/>
                    <a:pt x="110" y="2"/>
                    <a:pt x="102" y="4"/>
                  </a:cubicBezTo>
                  <a:cubicBezTo>
                    <a:pt x="79" y="4"/>
                    <a:pt x="68" y="4"/>
                    <a:pt x="57" y="15"/>
                  </a:cubicBezTo>
                  <a:cubicBezTo>
                    <a:pt x="23" y="37"/>
                    <a:pt x="1" y="71"/>
                    <a:pt x="1" y="104"/>
                  </a:cubicBezTo>
                  <a:cubicBezTo>
                    <a:pt x="1" y="126"/>
                    <a:pt x="1" y="160"/>
                    <a:pt x="12" y="171"/>
                  </a:cubicBezTo>
                  <a:cubicBezTo>
                    <a:pt x="35" y="205"/>
                    <a:pt x="57" y="216"/>
                    <a:pt x="90" y="227"/>
                  </a:cubicBezTo>
                  <a:cubicBezTo>
                    <a:pt x="97" y="231"/>
                    <a:pt x="104" y="232"/>
                    <a:pt x="112" y="232"/>
                  </a:cubicBezTo>
                  <a:cubicBezTo>
                    <a:pt x="132" y="232"/>
                    <a:pt x="156" y="224"/>
                    <a:pt x="180" y="216"/>
                  </a:cubicBezTo>
                  <a:cubicBezTo>
                    <a:pt x="202" y="193"/>
                    <a:pt x="224" y="171"/>
                    <a:pt x="224" y="138"/>
                  </a:cubicBezTo>
                  <a:cubicBezTo>
                    <a:pt x="236" y="138"/>
                    <a:pt x="236" y="126"/>
                    <a:pt x="236" y="116"/>
                  </a:cubicBezTo>
                  <a:cubicBezTo>
                    <a:pt x="236" y="93"/>
                    <a:pt x="224" y="71"/>
                    <a:pt x="214" y="49"/>
                  </a:cubicBezTo>
                  <a:cubicBezTo>
                    <a:pt x="195" y="21"/>
                    <a:pt x="162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8" name="Google Shape;6598;p11"/>
            <p:cNvSpPr/>
            <p:nvPr/>
          </p:nvSpPr>
          <p:spPr>
            <a:xfrm>
              <a:off x="2087825" y="1034525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35" y="1"/>
                  </a:moveTo>
                  <a:cubicBezTo>
                    <a:pt x="112" y="1"/>
                    <a:pt x="90" y="1"/>
                    <a:pt x="67" y="23"/>
                  </a:cubicBezTo>
                  <a:cubicBezTo>
                    <a:pt x="23" y="46"/>
                    <a:pt x="0" y="90"/>
                    <a:pt x="12" y="135"/>
                  </a:cubicBezTo>
                  <a:lnTo>
                    <a:pt x="12" y="157"/>
                  </a:lnTo>
                  <a:cubicBezTo>
                    <a:pt x="23" y="168"/>
                    <a:pt x="23" y="168"/>
                    <a:pt x="23" y="180"/>
                  </a:cubicBezTo>
                  <a:cubicBezTo>
                    <a:pt x="41" y="216"/>
                    <a:pt x="83" y="238"/>
                    <a:pt x="122" y="238"/>
                  </a:cubicBezTo>
                  <a:cubicBezTo>
                    <a:pt x="130" y="238"/>
                    <a:pt x="138" y="237"/>
                    <a:pt x="146" y="235"/>
                  </a:cubicBezTo>
                  <a:cubicBezTo>
                    <a:pt x="157" y="235"/>
                    <a:pt x="168" y="224"/>
                    <a:pt x="191" y="224"/>
                  </a:cubicBezTo>
                  <a:cubicBezTo>
                    <a:pt x="213" y="202"/>
                    <a:pt x="236" y="180"/>
                    <a:pt x="236" y="146"/>
                  </a:cubicBezTo>
                  <a:cubicBezTo>
                    <a:pt x="246" y="113"/>
                    <a:pt x="246" y="90"/>
                    <a:pt x="224" y="56"/>
                  </a:cubicBezTo>
                  <a:cubicBezTo>
                    <a:pt x="202" y="23"/>
                    <a:pt x="168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9" name="Google Shape;6599;p11"/>
            <p:cNvSpPr/>
            <p:nvPr/>
          </p:nvSpPr>
          <p:spPr>
            <a:xfrm>
              <a:off x="2074425" y="10425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2" y="49"/>
                    <a:pt x="0" y="128"/>
                    <a:pt x="34" y="183"/>
                  </a:cubicBezTo>
                  <a:cubicBezTo>
                    <a:pt x="56" y="206"/>
                    <a:pt x="79" y="228"/>
                    <a:pt x="112" y="228"/>
                  </a:cubicBezTo>
                  <a:cubicBezTo>
                    <a:pt x="121" y="233"/>
                    <a:pt x="133" y="236"/>
                    <a:pt x="145" y="236"/>
                  </a:cubicBezTo>
                  <a:cubicBezTo>
                    <a:pt x="162" y="236"/>
                    <a:pt x="182" y="230"/>
                    <a:pt x="201" y="217"/>
                  </a:cubicBezTo>
                  <a:cubicBezTo>
                    <a:pt x="258" y="183"/>
                    <a:pt x="268" y="116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0" name="Google Shape;6600;p11"/>
            <p:cNvSpPr/>
            <p:nvPr/>
          </p:nvSpPr>
          <p:spPr>
            <a:xfrm>
              <a:off x="2061850" y="1050550"/>
              <a:ext cx="5875" cy="5800"/>
            </a:xfrm>
            <a:custGeom>
              <a:rect b="b" l="l" r="r" t="t"/>
              <a:pathLst>
                <a:path extrusionOk="0" h="232" w="235">
                  <a:moveTo>
                    <a:pt x="122" y="0"/>
                  </a:moveTo>
                  <a:cubicBezTo>
                    <a:pt x="100" y="0"/>
                    <a:pt x="77" y="6"/>
                    <a:pt x="56" y="19"/>
                  </a:cubicBezTo>
                  <a:lnTo>
                    <a:pt x="45" y="19"/>
                  </a:lnTo>
                  <a:lnTo>
                    <a:pt x="23" y="41"/>
                  </a:lnTo>
                  <a:lnTo>
                    <a:pt x="23" y="53"/>
                  </a:lnTo>
                  <a:cubicBezTo>
                    <a:pt x="11" y="53"/>
                    <a:pt x="11" y="63"/>
                    <a:pt x="1" y="75"/>
                  </a:cubicBezTo>
                  <a:lnTo>
                    <a:pt x="1" y="86"/>
                  </a:lnTo>
                  <a:lnTo>
                    <a:pt x="1" y="108"/>
                  </a:lnTo>
                  <a:lnTo>
                    <a:pt x="1" y="130"/>
                  </a:lnTo>
                  <a:lnTo>
                    <a:pt x="1" y="142"/>
                  </a:lnTo>
                  <a:lnTo>
                    <a:pt x="1" y="153"/>
                  </a:lnTo>
                  <a:cubicBezTo>
                    <a:pt x="1" y="164"/>
                    <a:pt x="11" y="175"/>
                    <a:pt x="11" y="175"/>
                  </a:cubicBezTo>
                  <a:lnTo>
                    <a:pt x="45" y="209"/>
                  </a:lnTo>
                  <a:cubicBezTo>
                    <a:pt x="56" y="220"/>
                    <a:pt x="56" y="220"/>
                    <a:pt x="68" y="220"/>
                  </a:cubicBezTo>
                  <a:cubicBezTo>
                    <a:pt x="68" y="231"/>
                    <a:pt x="78" y="231"/>
                    <a:pt x="90" y="231"/>
                  </a:cubicBezTo>
                  <a:lnTo>
                    <a:pt x="157" y="231"/>
                  </a:lnTo>
                  <a:cubicBezTo>
                    <a:pt x="157" y="220"/>
                    <a:pt x="168" y="220"/>
                    <a:pt x="179" y="220"/>
                  </a:cubicBezTo>
                  <a:cubicBezTo>
                    <a:pt x="213" y="197"/>
                    <a:pt x="224" y="164"/>
                    <a:pt x="235" y="120"/>
                  </a:cubicBezTo>
                  <a:cubicBezTo>
                    <a:pt x="235" y="97"/>
                    <a:pt x="224" y="75"/>
                    <a:pt x="213" y="53"/>
                  </a:cubicBezTo>
                  <a:cubicBezTo>
                    <a:pt x="192" y="17"/>
                    <a:pt x="158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1" name="Google Shape;6601;p11"/>
            <p:cNvSpPr/>
            <p:nvPr/>
          </p:nvSpPr>
          <p:spPr>
            <a:xfrm>
              <a:off x="2124425" y="1035250"/>
              <a:ext cx="6450" cy="5725"/>
            </a:xfrm>
            <a:custGeom>
              <a:rect b="b" l="l" r="r" t="t"/>
              <a:pathLst>
                <a:path extrusionOk="0" h="229" w="258">
                  <a:moveTo>
                    <a:pt x="115" y="0"/>
                  </a:moveTo>
                  <a:cubicBezTo>
                    <a:pt x="95" y="0"/>
                    <a:pt x="75" y="5"/>
                    <a:pt x="56" y="17"/>
                  </a:cubicBezTo>
                  <a:lnTo>
                    <a:pt x="34" y="39"/>
                  </a:lnTo>
                  <a:cubicBezTo>
                    <a:pt x="34" y="39"/>
                    <a:pt x="23" y="39"/>
                    <a:pt x="23" y="50"/>
                  </a:cubicBezTo>
                  <a:lnTo>
                    <a:pt x="23" y="61"/>
                  </a:lnTo>
                  <a:cubicBezTo>
                    <a:pt x="11" y="61"/>
                    <a:pt x="11" y="61"/>
                    <a:pt x="11" y="72"/>
                  </a:cubicBezTo>
                  <a:cubicBezTo>
                    <a:pt x="1" y="106"/>
                    <a:pt x="1" y="139"/>
                    <a:pt x="11" y="173"/>
                  </a:cubicBezTo>
                  <a:lnTo>
                    <a:pt x="23" y="184"/>
                  </a:lnTo>
                  <a:lnTo>
                    <a:pt x="45" y="206"/>
                  </a:lnTo>
                  <a:lnTo>
                    <a:pt x="56" y="218"/>
                  </a:lnTo>
                  <a:cubicBezTo>
                    <a:pt x="68" y="218"/>
                    <a:pt x="68" y="228"/>
                    <a:pt x="78" y="228"/>
                  </a:cubicBezTo>
                  <a:lnTo>
                    <a:pt x="157" y="228"/>
                  </a:lnTo>
                  <a:cubicBezTo>
                    <a:pt x="157" y="228"/>
                    <a:pt x="168" y="218"/>
                    <a:pt x="179" y="218"/>
                  </a:cubicBezTo>
                  <a:cubicBezTo>
                    <a:pt x="235" y="184"/>
                    <a:pt x="257" y="106"/>
                    <a:pt x="224" y="50"/>
                  </a:cubicBezTo>
                  <a:cubicBezTo>
                    <a:pt x="194" y="20"/>
                    <a:pt x="155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2" name="Google Shape;6602;p11"/>
            <p:cNvSpPr/>
            <p:nvPr/>
          </p:nvSpPr>
          <p:spPr>
            <a:xfrm>
              <a:off x="2110725" y="1043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3" y="0"/>
                    <a:pt x="100" y="7"/>
                    <a:pt x="79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7"/>
                    <a:pt x="269" y="109"/>
                    <a:pt x="236" y="53"/>
                  </a:cubicBezTo>
                  <a:cubicBezTo>
                    <a:pt x="215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3" name="Google Shape;6603;p11"/>
            <p:cNvSpPr/>
            <p:nvPr/>
          </p:nvSpPr>
          <p:spPr>
            <a:xfrm>
              <a:off x="2097600" y="10511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4" y="1"/>
                  </a:moveTo>
                  <a:cubicBezTo>
                    <a:pt x="116" y="1"/>
                    <a:pt x="97" y="5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4" name="Google Shape;6604;p11"/>
            <p:cNvSpPr/>
            <p:nvPr/>
          </p:nvSpPr>
          <p:spPr>
            <a:xfrm>
              <a:off x="2084475" y="1059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1" y="221"/>
                  </a:cubicBezTo>
                  <a:cubicBezTo>
                    <a:pt x="258" y="187"/>
                    <a:pt x="269" y="109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5" name="Google Shape;6605;p11"/>
            <p:cNvSpPr/>
            <p:nvPr/>
          </p:nvSpPr>
          <p:spPr>
            <a:xfrm>
              <a:off x="2071900" y="1067100"/>
              <a:ext cx="6175" cy="6000"/>
            </a:xfrm>
            <a:custGeom>
              <a:rect b="b" l="l" r="r" t="t"/>
              <a:pathLst>
                <a:path extrusionOk="0" h="240" w="247">
                  <a:moveTo>
                    <a:pt x="113" y="0"/>
                  </a:moveTo>
                  <a:cubicBezTo>
                    <a:pt x="94" y="0"/>
                    <a:pt x="75" y="5"/>
                    <a:pt x="56" y="16"/>
                  </a:cubicBezTo>
                  <a:lnTo>
                    <a:pt x="56" y="27"/>
                  </a:lnTo>
                  <a:cubicBezTo>
                    <a:pt x="46" y="27"/>
                    <a:pt x="34" y="39"/>
                    <a:pt x="34" y="39"/>
                  </a:cubicBezTo>
                  <a:lnTo>
                    <a:pt x="23" y="49"/>
                  </a:lnTo>
                  <a:cubicBezTo>
                    <a:pt x="23" y="49"/>
                    <a:pt x="23" y="61"/>
                    <a:pt x="12" y="61"/>
                  </a:cubicBezTo>
                  <a:lnTo>
                    <a:pt x="12" y="72"/>
                  </a:lnTo>
                  <a:cubicBezTo>
                    <a:pt x="12" y="72"/>
                    <a:pt x="12" y="83"/>
                    <a:pt x="1" y="83"/>
                  </a:cubicBezTo>
                  <a:lnTo>
                    <a:pt x="1" y="94"/>
                  </a:lnTo>
                  <a:lnTo>
                    <a:pt x="1" y="116"/>
                  </a:lnTo>
                  <a:lnTo>
                    <a:pt x="1" y="139"/>
                  </a:lnTo>
                  <a:cubicBezTo>
                    <a:pt x="1" y="150"/>
                    <a:pt x="12" y="173"/>
                    <a:pt x="12" y="183"/>
                  </a:cubicBezTo>
                  <a:cubicBezTo>
                    <a:pt x="23" y="183"/>
                    <a:pt x="23" y="183"/>
                    <a:pt x="23" y="195"/>
                  </a:cubicBezTo>
                  <a:cubicBezTo>
                    <a:pt x="34" y="195"/>
                    <a:pt x="34" y="206"/>
                    <a:pt x="46" y="206"/>
                  </a:cubicBezTo>
                  <a:cubicBezTo>
                    <a:pt x="46" y="217"/>
                    <a:pt x="56" y="217"/>
                    <a:pt x="56" y="217"/>
                  </a:cubicBezTo>
                  <a:cubicBezTo>
                    <a:pt x="68" y="228"/>
                    <a:pt x="68" y="228"/>
                    <a:pt x="79" y="228"/>
                  </a:cubicBezTo>
                  <a:lnTo>
                    <a:pt x="90" y="240"/>
                  </a:lnTo>
                  <a:lnTo>
                    <a:pt x="135" y="240"/>
                  </a:lnTo>
                  <a:cubicBezTo>
                    <a:pt x="146" y="240"/>
                    <a:pt x="146" y="228"/>
                    <a:pt x="146" y="228"/>
                  </a:cubicBezTo>
                  <a:cubicBezTo>
                    <a:pt x="157" y="228"/>
                    <a:pt x="168" y="228"/>
                    <a:pt x="180" y="217"/>
                  </a:cubicBezTo>
                  <a:cubicBezTo>
                    <a:pt x="235" y="183"/>
                    <a:pt x="247" y="116"/>
                    <a:pt x="213" y="61"/>
                  </a:cubicBezTo>
                  <a:cubicBezTo>
                    <a:pt x="190" y="23"/>
                    <a:pt x="152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6" name="Google Shape;6606;p11"/>
            <p:cNvSpPr/>
            <p:nvPr/>
          </p:nvSpPr>
          <p:spPr>
            <a:xfrm>
              <a:off x="2136150" y="1054800"/>
              <a:ext cx="6450" cy="6025"/>
            </a:xfrm>
            <a:custGeom>
              <a:rect b="b" l="l" r="r" t="t"/>
              <a:pathLst>
                <a:path extrusionOk="0" h="241" w="258">
                  <a:moveTo>
                    <a:pt x="124" y="1"/>
                  </a:moveTo>
                  <a:cubicBezTo>
                    <a:pt x="105" y="1"/>
                    <a:pt x="86" y="6"/>
                    <a:pt x="68" y="17"/>
                  </a:cubicBezTo>
                  <a:lnTo>
                    <a:pt x="34" y="50"/>
                  </a:lnTo>
                  <a:lnTo>
                    <a:pt x="23" y="61"/>
                  </a:lnTo>
                  <a:cubicBezTo>
                    <a:pt x="23" y="61"/>
                    <a:pt x="23" y="72"/>
                    <a:pt x="12" y="84"/>
                  </a:cubicBezTo>
                  <a:lnTo>
                    <a:pt x="12" y="94"/>
                  </a:lnTo>
                  <a:cubicBezTo>
                    <a:pt x="1" y="117"/>
                    <a:pt x="12" y="151"/>
                    <a:pt x="23" y="184"/>
                  </a:cubicBezTo>
                  <a:cubicBezTo>
                    <a:pt x="34" y="184"/>
                    <a:pt x="34" y="195"/>
                    <a:pt x="46" y="195"/>
                  </a:cubicBezTo>
                  <a:cubicBezTo>
                    <a:pt x="46" y="206"/>
                    <a:pt x="56" y="206"/>
                    <a:pt x="56" y="218"/>
                  </a:cubicBezTo>
                  <a:cubicBezTo>
                    <a:pt x="68" y="218"/>
                    <a:pt x="79" y="229"/>
                    <a:pt x="90" y="229"/>
                  </a:cubicBezTo>
                  <a:lnTo>
                    <a:pt x="101" y="229"/>
                  </a:lnTo>
                  <a:cubicBezTo>
                    <a:pt x="101" y="240"/>
                    <a:pt x="113" y="240"/>
                    <a:pt x="123" y="240"/>
                  </a:cubicBezTo>
                  <a:lnTo>
                    <a:pt x="146" y="240"/>
                  </a:lnTo>
                  <a:cubicBezTo>
                    <a:pt x="157" y="229"/>
                    <a:pt x="168" y="229"/>
                    <a:pt x="190" y="218"/>
                  </a:cubicBezTo>
                  <a:cubicBezTo>
                    <a:pt x="247" y="184"/>
                    <a:pt x="257" y="117"/>
                    <a:pt x="224" y="61"/>
                  </a:cubicBezTo>
                  <a:cubicBezTo>
                    <a:pt x="201" y="23"/>
                    <a:pt x="163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7" name="Google Shape;6607;p11"/>
            <p:cNvSpPr/>
            <p:nvPr/>
          </p:nvSpPr>
          <p:spPr>
            <a:xfrm>
              <a:off x="2122750" y="1062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0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8" name="Google Shape;6608;p11"/>
            <p:cNvSpPr/>
            <p:nvPr/>
          </p:nvSpPr>
          <p:spPr>
            <a:xfrm>
              <a:off x="2109600" y="10707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5" y="1"/>
                  </a:moveTo>
                  <a:cubicBezTo>
                    <a:pt x="116" y="1"/>
                    <a:pt x="97" y="6"/>
                    <a:pt x="80" y="16"/>
                  </a:cubicBezTo>
                  <a:cubicBezTo>
                    <a:pt x="23" y="61"/>
                    <a:pt x="1" y="128"/>
                    <a:pt x="35" y="184"/>
                  </a:cubicBezTo>
                  <a:cubicBezTo>
                    <a:pt x="56" y="219"/>
                    <a:pt x="94" y="236"/>
                    <a:pt x="134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9" name="Google Shape;6609;p11"/>
            <p:cNvSpPr/>
            <p:nvPr/>
          </p:nvSpPr>
          <p:spPr>
            <a:xfrm>
              <a:off x="2096500" y="10788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6" y="214"/>
                    <a:pt x="98" y="234"/>
                    <a:pt x="141" y="234"/>
                  </a:cubicBezTo>
                  <a:cubicBezTo>
                    <a:pt x="162" y="234"/>
                    <a:pt x="183" y="229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0" name="Google Shape;6610;p11"/>
            <p:cNvSpPr/>
            <p:nvPr/>
          </p:nvSpPr>
          <p:spPr>
            <a:xfrm>
              <a:off x="2083650" y="1086850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1"/>
                  </a:moveTo>
                  <a:cubicBezTo>
                    <a:pt x="110" y="1"/>
                    <a:pt x="88" y="7"/>
                    <a:pt x="67" y="19"/>
                  </a:cubicBezTo>
                  <a:cubicBezTo>
                    <a:pt x="56" y="19"/>
                    <a:pt x="45" y="31"/>
                    <a:pt x="33" y="42"/>
                  </a:cubicBezTo>
                  <a:cubicBezTo>
                    <a:pt x="33" y="53"/>
                    <a:pt x="33" y="53"/>
                    <a:pt x="23" y="53"/>
                  </a:cubicBezTo>
                  <a:cubicBezTo>
                    <a:pt x="23" y="64"/>
                    <a:pt x="11" y="76"/>
                    <a:pt x="11" y="86"/>
                  </a:cubicBezTo>
                  <a:cubicBezTo>
                    <a:pt x="0" y="120"/>
                    <a:pt x="11" y="153"/>
                    <a:pt x="23" y="176"/>
                  </a:cubicBezTo>
                  <a:lnTo>
                    <a:pt x="45" y="198"/>
                  </a:lnTo>
                  <a:cubicBezTo>
                    <a:pt x="45" y="198"/>
                    <a:pt x="45" y="210"/>
                    <a:pt x="56" y="210"/>
                  </a:cubicBezTo>
                  <a:cubicBezTo>
                    <a:pt x="67" y="220"/>
                    <a:pt x="78" y="220"/>
                    <a:pt x="90" y="232"/>
                  </a:cubicBezTo>
                  <a:lnTo>
                    <a:pt x="145" y="232"/>
                  </a:lnTo>
                  <a:cubicBezTo>
                    <a:pt x="157" y="232"/>
                    <a:pt x="167" y="220"/>
                    <a:pt x="190" y="220"/>
                  </a:cubicBezTo>
                  <a:cubicBezTo>
                    <a:pt x="246" y="187"/>
                    <a:pt x="257" y="109"/>
                    <a:pt x="224" y="53"/>
                  </a:cubicBezTo>
                  <a:cubicBezTo>
                    <a:pt x="203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1" name="Google Shape;6611;p11"/>
            <p:cNvSpPr/>
            <p:nvPr/>
          </p:nvSpPr>
          <p:spPr>
            <a:xfrm>
              <a:off x="2133075" y="1079100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15" y="1"/>
                  </a:moveTo>
                  <a:cubicBezTo>
                    <a:pt x="95" y="1"/>
                    <a:pt x="75" y="6"/>
                    <a:pt x="57" y="16"/>
                  </a:cubicBezTo>
                  <a:cubicBezTo>
                    <a:pt x="12" y="39"/>
                    <a:pt x="1" y="95"/>
                    <a:pt x="1" y="140"/>
                  </a:cubicBezTo>
                  <a:cubicBezTo>
                    <a:pt x="1" y="150"/>
                    <a:pt x="12" y="162"/>
                    <a:pt x="23" y="173"/>
                  </a:cubicBezTo>
                  <a:cubicBezTo>
                    <a:pt x="35" y="195"/>
                    <a:pt x="45" y="217"/>
                    <a:pt x="68" y="229"/>
                  </a:cubicBezTo>
                  <a:cubicBezTo>
                    <a:pt x="82" y="234"/>
                    <a:pt x="97" y="236"/>
                    <a:pt x="113" y="236"/>
                  </a:cubicBezTo>
                  <a:cubicBezTo>
                    <a:pt x="136" y="236"/>
                    <a:pt x="160" y="231"/>
                    <a:pt x="179" y="217"/>
                  </a:cubicBez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2" name="Google Shape;6612;p11"/>
            <p:cNvSpPr/>
            <p:nvPr/>
          </p:nvSpPr>
          <p:spPr>
            <a:xfrm>
              <a:off x="2119950" y="1087125"/>
              <a:ext cx="6175" cy="5850"/>
            </a:xfrm>
            <a:custGeom>
              <a:rect b="b" l="l" r="r" t="t"/>
              <a:pathLst>
                <a:path extrusionOk="0" h="234" w="247">
                  <a:moveTo>
                    <a:pt x="125" y="1"/>
                  </a:moveTo>
                  <a:cubicBezTo>
                    <a:pt x="102" y="1"/>
                    <a:pt x="77" y="7"/>
                    <a:pt x="56" y="20"/>
                  </a:cubicBezTo>
                  <a:cubicBezTo>
                    <a:pt x="46" y="20"/>
                    <a:pt x="34" y="31"/>
                    <a:pt x="23" y="42"/>
                  </a:cubicBezTo>
                  <a:cubicBezTo>
                    <a:pt x="12" y="65"/>
                    <a:pt x="1" y="87"/>
                    <a:pt x="1" y="109"/>
                  </a:cubicBezTo>
                  <a:cubicBezTo>
                    <a:pt x="1" y="132"/>
                    <a:pt x="12" y="154"/>
                    <a:pt x="23" y="176"/>
                  </a:cubicBezTo>
                  <a:cubicBezTo>
                    <a:pt x="23" y="187"/>
                    <a:pt x="34" y="199"/>
                    <a:pt x="46" y="209"/>
                  </a:cubicBezTo>
                  <a:cubicBezTo>
                    <a:pt x="56" y="221"/>
                    <a:pt x="68" y="221"/>
                    <a:pt x="68" y="221"/>
                  </a:cubicBezTo>
                  <a:cubicBezTo>
                    <a:pt x="82" y="230"/>
                    <a:pt x="98" y="234"/>
                    <a:pt x="114" y="234"/>
                  </a:cubicBezTo>
                  <a:cubicBezTo>
                    <a:pt x="137" y="234"/>
                    <a:pt x="160" y="227"/>
                    <a:pt x="180" y="221"/>
                  </a:cubicBezTo>
                  <a:cubicBezTo>
                    <a:pt x="202" y="199"/>
                    <a:pt x="213" y="187"/>
                    <a:pt x="224" y="165"/>
                  </a:cubicBezTo>
                  <a:cubicBezTo>
                    <a:pt x="247" y="132"/>
                    <a:pt x="235" y="87"/>
                    <a:pt x="224" y="53"/>
                  </a:cubicBezTo>
                  <a:cubicBezTo>
                    <a:pt x="203" y="18"/>
                    <a:pt x="165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3" name="Google Shape;6613;p11"/>
            <p:cNvSpPr/>
            <p:nvPr/>
          </p:nvSpPr>
          <p:spPr>
            <a:xfrm>
              <a:off x="2106825" y="1095150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4" y="0"/>
                  </a:moveTo>
                  <a:cubicBezTo>
                    <a:pt x="101" y="0"/>
                    <a:pt x="79" y="0"/>
                    <a:pt x="57" y="12"/>
                  </a:cubicBezTo>
                  <a:cubicBezTo>
                    <a:pt x="12" y="45"/>
                    <a:pt x="0" y="89"/>
                    <a:pt x="0" y="134"/>
                  </a:cubicBezTo>
                  <a:cubicBezTo>
                    <a:pt x="0" y="146"/>
                    <a:pt x="12" y="157"/>
                    <a:pt x="23" y="179"/>
                  </a:cubicBezTo>
                  <a:cubicBezTo>
                    <a:pt x="34" y="201"/>
                    <a:pt x="45" y="213"/>
                    <a:pt x="67" y="224"/>
                  </a:cubicBezTo>
                  <a:cubicBezTo>
                    <a:pt x="82" y="228"/>
                    <a:pt x="98" y="231"/>
                    <a:pt x="114" y="231"/>
                  </a:cubicBezTo>
                  <a:cubicBezTo>
                    <a:pt x="137" y="231"/>
                    <a:pt x="160" y="226"/>
                    <a:pt x="179" y="213"/>
                  </a:cubicBezTo>
                  <a:lnTo>
                    <a:pt x="213" y="179"/>
                  </a:lnTo>
                  <a:cubicBezTo>
                    <a:pt x="224" y="179"/>
                    <a:pt x="224" y="168"/>
                    <a:pt x="224" y="168"/>
                  </a:cubicBezTo>
                  <a:cubicBezTo>
                    <a:pt x="235" y="146"/>
                    <a:pt x="235" y="123"/>
                    <a:pt x="235" y="101"/>
                  </a:cubicBezTo>
                  <a:cubicBezTo>
                    <a:pt x="235" y="79"/>
                    <a:pt x="224" y="67"/>
                    <a:pt x="224" y="56"/>
                  </a:cubicBezTo>
                  <a:cubicBezTo>
                    <a:pt x="201" y="22"/>
                    <a:pt x="179" y="12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4" name="Google Shape;6614;p11"/>
            <p:cNvSpPr/>
            <p:nvPr/>
          </p:nvSpPr>
          <p:spPr>
            <a:xfrm>
              <a:off x="2093700" y="110302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23" y="1"/>
                  </a:moveTo>
                  <a:cubicBezTo>
                    <a:pt x="108" y="1"/>
                    <a:pt x="93" y="4"/>
                    <a:pt x="78" y="10"/>
                  </a:cubicBezTo>
                  <a:cubicBezTo>
                    <a:pt x="68" y="10"/>
                    <a:pt x="68" y="10"/>
                    <a:pt x="56" y="20"/>
                  </a:cubicBezTo>
                  <a:cubicBezTo>
                    <a:pt x="45" y="20"/>
                    <a:pt x="45" y="32"/>
                    <a:pt x="34" y="32"/>
                  </a:cubicBezTo>
                  <a:lnTo>
                    <a:pt x="34" y="43"/>
                  </a:lnTo>
                  <a:lnTo>
                    <a:pt x="23" y="43"/>
                  </a:lnTo>
                  <a:cubicBezTo>
                    <a:pt x="23" y="54"/>
                    <a:pt x="11" y="65"/>
                    <a:pt x="11" y="65"/>
                  </a:cubicBezTo>
                  <a:lnTo>
                    <a:pt x="11" y="77"/>
                  </a:lnTo>
                  <a:lnTo>
                    <a:pt x="1" y="87"/>
                  </a:lnTo>
                  <a:lnTo>
                    <a:pt x="1" y="110"/>
                  </a:lnTo>
                  <a:lnTo>
                    <a:pt x="1" y="121"/>
                  </a:lnTo>
                  <a:lnTo>
                    <a:pt x="1" y="132"/>
                  </a:lnTo>
                  <a:cubicBezTo>
                    <a:pt x="1" y="154"/>
                    <a:pt x="11" y="166"/>
                    <a:pt x="23" y="177"/>
                  </a:cubicBezTo>
                  <a:cubicBezTo>
                    <a:pt x="45" y="215"/>
                    <a:pt x="83" y="237"/>
                    <a:pt x="123" y="237"/>
                  </a:cubicBezTo>
                  <a:cubicBezTo>
                    <a:pt x="142" y="237"/>
                    <a:pt x="161" y="232"/>
                    <a:pt x="179" y="221"/>
                  </a:cubicBezTo>
                  <a:cubicBezTo>
                    <a:pt x="235" y="188"/>
                    <a:pt x="257" y="110"/>
                    <a:pt x="224" y="54"/>
                  </a:cubicBezTo>
                  <a:cubicBezTo>
                    <a:pt x="199" y="22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5" name="Google Shape;6615;p11"/>
            <p:cNvSpPr/>
            <p:nvPr/>
          </p:nvSpPr>
          <p:spPr>
            <a:xfrm>
              <a:off x="2142875" y="10958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3"/>
                    <a:pt x="0" y="120"/>
                    <a:pt x="33" y="175"/>
                  </a:cubicBezTo>
                  <a:cubicBezTo>
                    <a:pt x="56" y="213"/>
                    <a:pt x="94" y="236"/>
                    <a:pt x="134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7"/>
                    <a:pt x="268" y="108"/>
                    <a:pt x="234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6" name="Google Shape;6616;p11"/>
            <p:cNvSpPr/>
            <p:nvPr/>
          </p:nvSpPr>
          <p:spPr>
            <a:xfrm>
              <a:off x="2129725" y="11037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8" y="16"/>
                  </a:cubicBezTo>
                  <a:cubicBezTo>
                    <a:pt x="12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4"/>
                    <a:pt x="269" y="117"/>
                    <a:pt x="236" y="60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7" name="Google Shape;6617;p11"/>
            <p:cNvSpPr/>
            <p:nvPr/>
          </p:nvSpPr>
          <p:spPr>
            <a:xfrm>
              <a:off x="2116600" y="1111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1" y="52"/>
                    <a:pt x="1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0" y="220"/>
                  </a:cubicBezTo>
                  <a:cubicBezTo>
                    <a:pt x="247" y="186"/>
                    <a:pt x="269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8" name="Google Shape;6618;p11"/>
            <p:cNvSpPr/>
            <p:nvPr/>
          </p:nvSpPr>
          <p:spPr>
            <a:xfrm>
              <a:off x="2103750" y="1119600"/>
              <a:ext cx="6450" cy="6025"/>
            </a:xfrm>
            <a:custGeom>
              <a:rect b="b" l="l" r="r" t="t"/>
              <a:pathLst>
                <a:path extrusionOk="0" h="241" w="258">
                  <a:moveTo>
                    <a:pt x="115" y="1"/>
                  </a:moveTo>
                  <a:cubicBezTo>
                    <a:pt x="95" y="1"/>
                    <a:pt x="74" y="6"/>
                    <a:pt x="56" y="17"/>
                  </a:cubicBezTo>
                  <a:lnTo>
                    <a:pt x="56" y="28"/>
                  </a:lnTo>
                  <a:cubicBezTo>
                    <a:pt x="45" y="28"/>
                    <a:pt x="34" y="39"/>
                    <a:pt x="34" y="50"/>
                  </a:cubicBezTo>
                  <a:lnTo>
                    <a:pt x="23" y="50"/>
                  </a:lnTo>
                  <a:lnTo>
                    <a:pt x="23" y="62"/>
                  </a:lnTo>
                  <a:cubicBezTo>
                    <a:pt x="23" y="72"/>
                    <a:pt x="12" y="72"/>
                    <a:pt x="12" y="84"/>
                  </a:cubicBezTo>
                  <a:lnTo>
                    <a:pt x="12" y="95"/>
                  </a:lnTo>
                  <a:cubicBezTo>
                    <a:pt x="1" y="129"/>
                    <a:pt x="1" y="151"/>
                    <a:pt x="23" y="184"/>
                  </a:cubicBezTo>
                  <a:cubicBezTo>
                    <a:pt x="23" y="196"/>
                    <a:pt x="34" y="196"/>
                    <a:pt x="34" y="207"/>
                  </a:cubicBezTo>
                  <a:cubicBezTo>
                    <a:pt x="45" y="207"/>
                    <a:pt x="45" y="218"/>
                    <a:pt x="56" y="218"/>
                  </a:cubicBezTo>
                  <a:lnTo>
                    <a:pt x="68" y="229"/>
                  </a:lnTo>
                  <a:cubicBezTo>
                    <a:pt x="79" y="229"/>
                    <a:pt x="79" y="229"/>
                    <a:pt x="90" y="240"/>
                  </a:cubicBezTo>
                  <a:lnTo>
                    <a:pt x="135" y="240"/>
                  </a:lnTo>
                  <a:cubicBezTo>
                    <a:pt x="157" y="240"/>
                    <a:pt x="168" y="229"/>
                    <a:pt x="180" y="218"/>
                  </a:cubicBezTo>
                  <a:cubicBezTo>
                    <a:pt x="235" y="184"/>
                    <a:pt x="257" y="117"/>
                    <a:pt x="224" y="62"/>
                  </a:cubicBezTo>
                  <a:cubicBezTo>
                    <a:pt x="201" y="24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9" name="Google Shape;6619;p11"/>
            <p:cNvSpPr/>
            <p:nvPr/>
          </p:nvSpPr>
          <p:spPr>
            <a:xfrm>
              <a:off x="2154875" y="11154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2" y="50"/>
                    <a:pt x="0" y="117"/>
                    <a:pt x="34" y="172"/>
                  </a:cubicBezTo>
                  <a:cubicBezTo>
                    <a:pt x="57" y="211"/>
                    <a:pt x="95" y="233"/>
                    <a:pt x="134" y="233"/>
                  </a:cubicBezTo>
                  <a:cubicBezTo>
                    <a:pt x="153" y="233"/>
                    <a:pt x="172" y="228"/>
                    <a:pt x="191" y="217"/>
                  </a:cubicBezTo>
                  <a:cubicBezTo>
                    <a:pt x="246" y="184"/>
                    <a:pt x="268" y="105"/>
                    <a:pt x="235" y="61"/>
                  </a:cubicBezTo>
                  <a:cubicBezTo>
                    <a:pt x="212" y="23"/>
                    <a:pt x="169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0" name="Google Shape;6620;p11"/>
            <p:cNvSpPr/>
            <p:nvPr/>
          </p:nvSpPr>
          <p:spPr>
            <a:xfrm>
              <a:off x="2141750" y="11234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0"/>
                  </a:moveTo>
                  <a:cubicBezTo>
                    <a:pt x="112" y="0"/>
                    <a:pt x="88" y="7"/>
                    <a:pt x="67" y="19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1" name="Google Shape;6621;p11"/>
            <p:cNvSpPr/>
            <p:nvPr/>
          </p:nvSpPr>
          <p:spPr>
            <a:xfrm>
              <a:off x="2128600" y="11313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7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2" y="49"/>
                    <a:pt x="1" y="128"/>
                    <a:pt x="35" y="183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7" y="183"/>
                    <a:pt x="269" y="116"/>
                    <a:pt x="236" y="61"/>
                  </a:cubicBezTo>
                  <a:cubicBezTo>
                    <a:pt x="213" y="23"/>
                    <a:pt x="170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2" name="Google Shape;6622;p11"/>
            <p:cNvSpPr/>
            <p:nvPr/>
          </p:nvSpPr>
          <p:spPr>
            <a:xfrm>
              <a:off x="2115750" y="1139375"/>
              <a:ext cx="6475" cy="5800"/>
            </a:xfrm>
            <a:custGeom>
              <a:rect b="b" l="l" r="r" t="t"/>
              <a:pathLst>
                <a:path extrusionOk="0" h="232" w="259">
                  <a:moveTo>
                    <a:pt x="126" y="0"/>
                  </a:moveTo>
                  <a:cubicBezTo>
                    <a:pt x="102" y="0"/>
                    <a:pt x="78" y="7"/>
                    <a:pt x="57" y="19"/>
                  </a:cubicBezTo>
                  <a:cubicBezTo>
                    <a:pt x="45" y="19"/>
                    <a:pt x="45" y="31"/>
                    <a:pt x="35" y="31"/>
                  </a:cubicBezTo>
                  <a:lnTo>
                    <a:pt x="35" y="41"/>
                  </a:lnTo>
                  <a:lnTo>
                    <a:pt x="23" y="53"/>
                  </a:lnTo>
                  <a:lnTo>
                    <a:pt x="12" y="64"/>
                  </a:lnTo>
                  <a:lnTo>
                    <a:pt x="12" y="75"/>
                  </a:lnTo>
                  <a:lnTo>
                    <a:pt x="1" y="86"/>
                  </a:lnTo>
                  <a:cubicBezTo>
                    <a:pt x="1" y="120"/>
                    <a:pt x="1" y="153"/>
                    <a:pt x="23" y="175"/>
                  </a:cubicBezTo>
                  <a:lnTo>
                    <a:pt x="23" y="187"/>
                  </a:lnTo>
                  <a:lnTo>
                    <a:pt x="45" y="209"/>
                  </a:lnTo>
                  <a:cubicBezTo>
                    <a:pt x="45" y="209"/>
                    <a:pt x="57" y="209"/>
                    <a:pt x="57" y="220"/>
                  </a:cubicBezTo>
                  <a:cubicBezTo>
                    <a:pt x="68" y="220"/>
                    <a:pt x="79" y="220"/>
                    <a:pt x="79" y="232"/>
                  </a:cubicBezTo>
                  <a:lnTo>
                    <a:pt x="157" y="232"/>
                  </a:lnTo>
                  <a:cubicBezTo>
                    <a:pt x="157" y="232"/>
                    <a:pt x="169" y="220"/>
                    <a:pt x="180" y="220"/>
                  </a:cubicBezTo>
                  <a:cubicBezTo>
                    <a:pt x="236" y="187"/>
                    <a:pt x="258" y="108"/>
                    <a:pt x="224" y="53"/>
                  </a:cubicBezTo>
                  <a:cubicBezTo>
                    <a:pt x="204" y="18"/>
                    <a:pt x="165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3" name="Google Shape;6623;p11"/>
            <p:cNvSpPr/>
            <p:nvPr/>
          </p:nvSpPr>
          <p:spPr>
            <a:xfrm>
              <a:off x="2164925" y="11316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36" y="0"/>
                  </a:moveTo>
                  <a:cubicBezTo>
                    <a:pt x="128" y="0"/>
                    <a:pt x="120" y="1"/>
                    <a:pt x="112" y="3"/>
                  </a:cubicBezTo>
                  <a:lnTo>
                    <a:pt x="90" y="3"/>
                  </a:lnTo>
                  <a:cubicBezTo>
                    <a:pt x="79" y="3"/>
                    <a:pt x="67" y="14"/>
                    <a:pt x="67" y="14"/>
                  </a:cubicBezTo>
                  <a:cubicBezTo>
                    <a:pt x="45" y="26"/>
                    <a:pt x="34" y="36"/>
                    <a:pt x="34" y="48"/>
                  </a:cubicBezTo>
                  <a:cubicBezTo>
                    <a:pt x="12" y="70"/>
                    <a:pt x="12" y="93"/>
                    <a:pt x="12" y="115"/>
                  </a:cubicBezTo>
                  <a:cubicBezTo>
                    <a:pt x="0" y="137"/>
                    <a:pt x="12" y="160"/>
                    <a:pt x="23" y="182"/>
                  </a:cubicBezTo>
                  <a:cubicBezTo>
                    <a:pt x="45" y="204"/>
                    <a:pt x="67" y="227"/>
                    <a:pt x="101" y="227"/>
                  </a:cubicBezTo>
                  <a:cubicBezTo>
                    <a:pt x="101" y="227"/>
                    <a:pt x="112" y="238"/>
                    <a:pt x="124" y="238"/>
                  </a:cubicBezTo>
                  <a:cubicBezTo>
                    <a:pt x="146" y="238"/>
                    <a:pt x="168" y="227"/>
                    <a:pt x="191" y="215"/>
                  </a:cubicBezTo>
                  <a:cubicBezTo>
                    <a:pt x="235" y="182"/>
                    <a:pt x="258" y="115"/>
                    <a:pt x="224" y="59"/>
                  </a:cubicBezTo>
                  <a:cubicBezTo>
                    <a:pt x="205" y="22"/>
                    <a:pt x="172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4" name="Google Shape;6624;p11"/>
            <p:cNvSpPr/>
            <p:nvPr/>
          </p:nvSpPr>
          <p:spPr>
            <a:xfrm>
              <a:off x="2151800" y="11395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35" y="0"/>
                  </a:moveTo>
                  <a:cubicBezTo>
                    <a:pt x="112" y="0"/>
                    <a:pt x="78" y="11"/>
                    <a:pt x="68" y="23"/>
                  </a:cubicBezTo>
                  <a:cubicBezTo>
                    <a:pt x="23" y="45"/>
                    <a:pt x="1" y="90"/>
                    <a:pt x="11" y="134"/>
                  </a:cubicBezTo>
                  <a:cubicBezTo>
                    <a:pt x="11" y="157"/>
                    <a:pt x="11" y="167"/>
                    <a:pt x="23" y="179"/>
                  </a:cubicBezTo>
                  <a:cubicBezTo>
                    <a:pt x="23" y="190"/>
                    <a:pt x="34" y="190"/>
                    <a:pt x="34" y="201"/>
                  </a:cubicBezTo>
                  <a:cubicBezTo>
                    <a:pt x="61" y="219"/>
                    <a:pt x="88" y="238"/>
                    <a:pt x="121" y="238"/>
                  </a:cubicBezTo>
                  <a:cubicBezTo>
                    <a:pt x="129" y="238"/>
                    <a:pt x="137" y="237"/>
                    <a:pt x="145" y="234"/>
                  </a:cubicBezTo>
                  <a:cubicBezTo>
                    <a:pt x="157" y="234"/>
                    <a:pt x="168" y="224"/>
                    <a:pt x="190" y="224"/>
                  </a:cubicBezTo>
                  <a:cubicBezTo>
                    <a:pt x="235" y="190"/>
                    <a:pt x="257" y="112"/>
                    <a:pt x="224" y="56"/>
                  </a:cubicBezTo>
                  <a:cubicBezTo>
                    <a:pt x="202" y="23"/>
                    <a:pt x="168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5" name="Google Shape;6625;p11"/>
            <p:cNvSpPr/>
            <p:nvPr/>
          </p:nvSpPr>
          <p:spPr>
            <a:xfrm>
              <a:off x="2138400" y="1147550"/>
              <a:ext cx="6725" cy="5150"/>
            </a:xfrm>
            <a:custGeom>
              <a:rect b="b" l="l" r="r" t="t"/>
              <a:pathLst>
                <a:path extrusionOk="0" h="206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49"/>
                    <a:pt x="0" y="128"/>
                    <a:pt x="33" y="184"/>
                  </a:cubicBezTo>
                  <a:lnTo>
                    <a:pt x="45" y="195"/>
                  </a:lnTo>
                  <a:cubicBezTo>
                    <a:pt x="100" y="195"/>
                    <a:pt x="157" y="206"/>
                    <a:pt x="212" y="206"/>
                  </a:cubicBezTo>
                  <a:cubicBezTo>
                    <a:pt x="257" y="173"/>
                    <a:pt x="268" y="106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6" name="Google Shape;6626;p11"/>
            <p:cNvSpPr/>
            <p:nvPr/>
          </p:nvSpPr>
          <p:spPr>
            <a:xfrm>
              <a:off x="2174975" y="1148300"/>
              <a:ext cx="6175" cy="4400"/>
            </a:xfrm>
            <a:custGeom>
              <a:rect b="b" l="l" r="r" t="t"/>
              <a:pathLst>
                <a:path extrusionOk="0" h="176" w="247">
                  <a:moveTo>
                    <a:pt x="133" y="1"/>
                  </a:moveTo>
                  <a:cubicBezTo>
                    <a:pt x="111" y="1"/>
                    <a:pt x="89" y="7"/>
                    <a:pt x="68" y="19"/>
                  </a:cubicBezTo>
                  <a:cubicBezTo>
                    <a:pt x="12" y="53"/>
                    <a:pt x="1" y="120"/>
                    <a:pt x="23" y="176"/>
                  </a:cubicBezTo>
                  <a:cubicBezTo>
                    <a:pt x="102" y="165"/>
                    <a:pt x="169" y="154"/>
                    <a:pt x="236" y="154"/>
                  </a:cubicBezTo>
                  <a:cubicBezTo>
                    <a:pt x="246" y="120"/>
                    <a:pt x="246" y="86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7" name="Google Shape;6627;p11"/>
            <p:cNvSpPr/>
            <p:nvPr/>
          </p:nvSpPr>
          <p:spPr>
            <a:xfrm>
              <a:off x="2057650" y="836950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25" y="1"/>
                  </a:moveTo>
                  <a:cubicBezTo>
                    <a:pt x="117" y="1"/>
                    <a:pt x="109" y="2"/>
                    <a:pt x="102" y="4"/>
                  </a:cubicBezTo>
                  <a:lnTo>
                    <a:pt x="79" y="4"/>
                  </a:lnTo>
                  <a:cubicBezTo>
                    <a:pt x="79" y="15"/>
                    <a:pt x="68" y="15"/>
                    <a:pt x="57" y="15"/>
                  </a:cubicBezTo>
                  <a:lnTo>
                    <a:pt x="23" y="48"/>
                  </a:lnTo>
                  <a:cubicBezTo>
                    <a:pt x="23" y="60"/>
                    <a:pt x="23" y="60"/>
                    <a:pt x="12" y="71"/>
                  </a:cubicBezTo>
                  <a:cubicBezTo>
                    <a:pt x="1" y="93"/>
                    <a:pt x="1" y="127"/>
                    <a:pt x="12" y="160"/>
                  </a:cubicBezTo>
                  <a:cubicBezTo>
                    <a:pt x="12" y="160"/>
                    <a:pt x="23" y="172"/>
                    <a:pt x="23" y="182"/>
                  </a:cubicBezTo>
                  <a:cubicBezTo>
                    <a:pt x="35" y="205"/>
                    <a:pt x="68" y="227"/>
                    <a:pt x="90" y="227"/>
                  </a:cubicBezTo>
                  <a:cubicBezTo>
                    <a:pt x="102" y="239"/>
                    <a:pt x="112" y="239"/>
                    <a:pt x="112" y="239"/>
                  </a:cubicBezTo>
                  <a:cubicBezTo>
                    <a:pt x="135" y="239"/>
                    <a:pt x="169" y="227"/>
                    <a:pt x="179" y="216"/>
                  </a:cubicBezTo>
                  <a:cubicBezTo>
                    <a:pt x="202" y="205"/>
                    <a:pt x="224" y="182"/>
                    <a:pt x="224" y="172"/>
                  </a:cubicBezTo>
                  <a:cubicBezTo>
                    <a:pt x="246" y="138"/>
                    <a:pt x="246" y="93"/>
                    <a:pt x="224" y="60"/>
                  </a:cubicBezTo>
                  <a:cubicBezTo>
                    <a:pt x="206" y="23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8" name="Google Shape;6628;p11"/>
            <p:cNvSpPr/>
            <p:nvPr/>
          </p:nvSpPr>
          <p:spPr>
            <a:xfrm>
              <a:off x="2044250" y="844850"/>
              <a:ext cx="6725" cy="5975"/>
            </a:xfrm>
            <a:custGeom>
              <a:rect b="b" l="l" r="r" t="t"/>
              <a:pathLst>
                <a:path extrusionOk="0" h="239" w="269">
                  <a:moveTo>
                    <a:pt x="134" y="0"/>
                  </a:moveTo>
                  <a:cubicBezTo>
                    <a:pt x="112" y="0"/>
                    <a:pt x="90" y="12"/>
                    <a:pt x="67" y="23"/>
                  </a:cubicBezTo>
                  <a:cubicBezTo>
                    <a:pt x="23" y="45"/>
                    <a:pt x="0" y="112"/>
                    <a:pt x="23" y="157"/>
                  </a:cubicBezTo>
                  <a:cubicBezTo>
                    <a:pt x="23" y="168"/>
                    <a:pt x="34" y="179"/>
                    <a:pt x="34" y="179"/>
                  </a:cubicBezTo>
                  <a:cubicBezTo>
                    <a:pt x="34" y="191"/>
                    <a:pt x="45" y="191"/>
                    <a:pt x="45" y="202"/>
                  </a:cubicBezTo>
                  <a:cubicBezTo>
                    <a:pt x="71" y="228"/>
                    <a:pt x="101" y="239"/>
                    <a:pt x="131" y="239"/>
                  </a:cubicBezTo>
                  <a:cubicBezTo>
                    <a:pt x="152" y="239"/>
                    <a:pt x="172" y="233"/>
                    <a:pt x="191" y="224"/>
                  </a:cubicBezTo>
                  <a:cubicBezTo>
                    <a:pt x="246" y="191"/>
                    <a:pt x="268" y="112"/>
                    <a:pt x="235" y="57"/>
                  </a:cubicBezTo>
                  <a:cubicBezTo>
                    <a:pt x="213" y="23"/>
                    <a:pt x="179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9" name="Google Shape;6629;p11"/>
            <p:cNvSpPr/>
            <p:nvPr/>
          </p:nvSpPr>
          <p:spPr>
            <a:xfrm>
              <a:off x="2031400" y="8529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4" y="1"/>
                  </a:moveTo>
                  <a:cubicBezTo>
                    <a:pt x="101" y="1"/>
                    <a:pt x="79" y="1"/>
                    <a:pt x="57" y="12"/>
                  </a:cubicBezTo>
                  <a:cubicBezTo>
                    <a:pt x="45" y="34"/>
                    <a:pt x="23" y="46"/>
                    <a:pt x="12" y="68"/>
                  </a:cubicBezTo>
                  <a:cubicBezTo>
                    <a:pt x="0" y="90"/>
                    <a:pt x="0" y="123"/>
                    <a:pt x="12" y="157"/>
                  </a:cubicBezTo>
                  <a:cubicBezTo>
                    <a:pt x="12" y="168"/>
                    <a:pt x="23" y="168"/>
                    <a:pt x="23" y="180"/>
                  </a:cubicBezTo>
                  <a:cubicBezTo>
                    <a:pt x="44" y="214"/>
                    <a:pt x="78" y="232"/>
                    <a:pt x="114" y="232"/>
                  </a:cubicBezTo>
                  <a:cubicBezTo>
                    <a:pt x="136" y="232"/>
                    <a:pt x="158" y="225"/>
                    <a:pt x="179" y="213"/>
                  </a:cubicBezTo>
                  <a:cubicBezTo>
                    <a:pt x="235" y="180"/>
                    <a:pt x="258" y="113"/>
                    <a:pt x="224" y="56"/>
                  </a:cubicBezTo>
                  <a:cubicBezTo>
                    <a:pt x="201" y="23"/>
                    <a:pt x="168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0" name="Google Shape;6630;p11"/>
            <p:cNvSpPr/>
            <p:nvPr/>
          </p:nvSpPr>
          <p:spPr>
            <a:xfrm>
              <a:off x="2049825" y="794850"/>
              <a:ext cx="5350" cy="4200"/>
            </a:xfrm>
            <a:custGeom>
              <a:rect b="b" l="l" r="r" t="t"/>
              <a:pathLst>
                <a:path extrusionOk="0" h="168" w="214">
                  <a:moveTo>
                    <a:pt x="202" y="1"/>
                  </a:moveTo>
                  <a:lnTo>
                    <a:pt x="102" y="68"/>
                  </a:lnTo>
                  <a:cubicBezTo>
                    <a:pt x="68" y="90"/>
                    <a:pt x="35" y="112"/>
                    <a:pt x="1" y="123"/>
                  </a:cubicBezTo>
                  <a:lnTo>
                    <a:pt x="35" y="157"/>
                  </a:lnTo>
                  <a:lnTo>
                    <a:pt x="79" y="157"/>
                  </a:lnTo>
                  <a:lnTo>
                    <a:pt x="79" y="168"/>
                  </a:lnTo>
                  <a:cubicBezTo>
                    <a:pt x="90" y="168"/>
                    <a:pt x="102" y="168"/>
                    <a:pt x="113" y="157"/>
                  </a:cubicBezTo>
                  <a:cubicBezTo>
                    <a:pt x="124" y="157"/>
                    <a:pt x="135" y="157"/>
                    <a:pt x="147" y="146"/>
                  </a:cubicBezTo>
                  <a:cubicBezTo>
                    <a:pt x="202" y="112"/>
                    <a:pt x="214" y="56"/>
                    <a:pt x="2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1" name="Google Shape;6631;p11"/>
            <p:cNvSpPr/>
            <p:nvPr/>
          </p:nvSpPr>
          <p:spPr>
            <a:xfrm>
              <a:off x="2038100" y="803800"/>
              <a:ext cx="3675" cy="3200"/>
            </a:xfrm>
            <a:custGeom>
              <a:rect b="b" l="l" r="r" t="t"/>
              <a:pathLst>
                <a:path extrusionOk="0" h="128" w="147">
                  <a:moveTo>
                    <a:pt x="146" y="0"/>
                  </a:moveTo>
                  <a:lnTo>
                    <a:pt x="146" y="0"/>
                  </a:lnTo>
                  <a:cubicBezTo>
                    <a:pt x="102" y="45"/>
                    <a:pt x="45" y="78"/>
                    <a:pt x="1" y="123"/>
                  </a:cubicBezTo>
                  <a:cubicBezTo>
                    <a:pt x="7" y="126"/>
                    <a:pt x="16" y="128"/>
                    <a:pt x="25" y="128"/>
                  </a:cubicBezTo>
                  <a:cubicBezTo>
                    <a:pt x="47" y="128"/>
                    <a:pt x="74" y="120"/>
                    <a:pt x="90" y="112"/>
                  </a:cubicBezTo>
                  <a:cubicBezTo>
                    <a:pt x="135" y="90"/>
                    <a:pt x="146" y="45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2" name="Google Shape;6632;p11"/>
            <p:cNvSpPr/>
            <p:nvPr/>
          </p:nvSpPr>
          <p:spPr>
            <a:xfrm>
              <a:off x="2061000" y="812625"/>
              <a:ext cx="6475" cy="6000"/>
            </a:xfrm>
            <a:custGeom>
              <a:rect b="b" l="l" r="r" t="t"/>
              <a:pathLst>
                <a:path extrusionOk="0" h="240" w="259">
                  <a:moveTo>
                    <a:pt x="115" y="0"/>
                  </a:moveTo>
                  <a:cubicBezTo>
                    <a:pt x="95" y="0"/>
                    <a:pt x="75" y="5"/>
                    <a:pt x="57" y="16"/>
                  </a:cubicBezTo>
                  <a:lnTo>
                    <a:pt x="57" y="27"/>
                  </a:lnTo>
                  <a:cubicBezTo>
                    <a:pt x="45" y="27"/>
                    <a:pt x="35" y="38"/>
                    <a:pt x="23" y="50"/>
                  </a:cubicBezTo>
                  <a:lnTo>
                    <a:pt x="23" y="60"/>
                  </a:lnTo>
                  <a:cubicBezTo>
                    <a:pt x="12" y="72"/>
                    <a:pt x="12" y="72"/>
                    <a:pt x="12" y="83"/>
                  </a:cubicBezTo>
                  <a:cubicBezTo>
                    <a:pt x="12" y="94"/>
                    <a:pt x="1" y="94"/>
                    <a:pt x="1" y="94"/>
                  </a:cubicBezTo>
                  <a:cubicBezTo>
                    <a:pt x="1" y="127"/>
                    <a:pt x="1" y="150"/>
                    <a:pt x="23" y="184"/>
                  </a:cubicBezTo>
                  <a:lnTo>
                    <a:pt x="23" y="194"/>
                  </a:lnTo>
                  <a:cubicBezTo>
                    <a:pt x="35" y="194"/>
                    <a:pt x="35" y="206"/>
                    <a:pt x="45" y="206"/>
                  </a:cubicBezTo>
                  <a:cubicBezTo>
                    <a:pt x="45" y="217"/>
                    <a:pt x="57" y="217"/>
                    <a:pt x="57" y="217"/>
                  </a:cubicBezTo>
                  <a:cubicBezTo>
                    <a:pt x="68" y="228"/>
                    <a:pt x="79" y="228"/>
                    <a:pt x="79" y="228"/>
                  </a:cubicBezTo>
                  <a:cubicBezTo>
                    <a:pt x="90" y="228"/>
                    <a:pt x="90" y="239"/>
                    <a:pt x="90" y="239"/>
                  </a:cubicBezTo>
                  <a:lnTo>
                    <a:pt x="135" y="239"/>
                  </a:lnTo>
                  <a:cubicBezTo>
                    <a:pt x="135" y="239"/>
                    <a:pt x="146" y="239"/>
                    <a:pt x="146" y="228"/>
                  </a:cubicBezTo>
                  <a:lnTo>
                    <a:pt x="157" y="228"/>
                  </a:lnTo>
                  <a:cubicBezTo>
                    <a:pt x="169" y="228"/>
                    <a:pt x="169" y="228"/>
                    <a:pt x="180" y="217"/>
                  </a:cubicBezTo>
                  <a:cubicBezTo>
                    <a:pt x="236" y="184"/>
                    <a:pt x="258" y="117"/>
                    <a:pt x="224" y="60"/>
                  </a:cubicBezTo>
                  <a:cubicBezTo>
                    <a:pt x="202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3" name="Google Shape;6633;p11"/>
            <p:cNvSpPr/>
            <p:nvPr/>
          </p:nvSpPr>
          <p:spPr>
            <a:xfrm>
              <a:off x="2047600" y="820725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26" y="0"/>
                  </a:moveTo>
                  <a:cubicBezTo>
                    <a:pt x="106" y="0"/>
                    <a:pt x="86" y="5"/>
                    <a:pt x="67" y="16"/>
                  </a:cubicBezTo>
                  <a:cubicBezTo>
                    <a:pt x="12" y="49"/>
                    <a:pt x="0" y="128"/>
                    <a:pt x="34" y="173"/>
                  </a:cubicBezTo>
                  <a:cubicBezTo>
                    <a:pt x="57" y="210"/>
                    <a:pt x="95" y="233"/>
                    <a:pt x="135" y="233"/>
                  </a:cubicBezTo>
                  <a:cubicBezTo>
                    <a:pt x="154" y="233"/>
                    <a:pt x="173" y="228"/>
                    <a:pt x="191" y="217"/>
                  </a:cubicBezTo>
                  <a:cubicBezTo>
                    <a:pt x="246" y="183"/>
                    <a:pt x="269" y="116"/>
                    <a:pt x="236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4" name="Google Shape;6634;p11"/>
            <p:cNvSpPr/>
            <p:nvPr/>
          </p:nvSpPr>
          <p:spPr>
            <a:xfrm>
              <a:off x="2034475" y="8287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1" y="53"/>
                    <a:pt x="1" y="120"/>
                    <a:pt x="34" y="175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7" y="187"/>
                    <a:pt x="269" y="108"/>
                    <a:pt x="235" y="53"/>
                  </a:cubicBezTo>
                  <a:cubicBezTo>
                    <a:pt x="214" y="17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5" name="Google Shape;6635;p11"/>
            <p:cNvSpPr/>
            <p:nvPr/>
          </p:nvSpPr>
          <p:spPr>
            <a:xfrm>
              <a:off x="2021350" y="8366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2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29"/>
                    <a:pt x="190" y="217"/>
                  </a:cubicBezTo>
                  <a:cubicBezTo>
                    <a:pt x="246" y="184"/>
                    <a:pt x="268" y="117"/>
                    <a:pt x="235" y="60"/>
                  </a:cubicBezTo>
                  <a:cubicBezTo>
                    <a:pt x="212" y="22"/>
                    <a:pt x="169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6" name="Google Shape;6636;p11"/>
            <p:cNvSpPr/>
            <p:nvPr/>
          </p:nvSpPr>
          <p:spPr>
            <a:xfrm>
              <a:off x="2076375" y="8973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35" y="0"/>
                  </a:moveTo>
                  <a:cubicBezTo>
                    <a:pt x="112" y="0"/>
                    <a:pt x="90" y="12"/>
                    <a:pt x="68" y="22"/>
                  </a:cubicBezTo>
                  <a:cubicBezTo>
                    <a:pt x="23" y="45"/>
                    <a:pt x="1" y="89"/>
                    <a:pt x="11" y="134"/>
                  </a:cubicBezTo>
                  <a:cubicBezTo>
                    <a:pt x="11" y="146"/>
                    <a:pt x="11" y="157"/>
                    <a:pt x="23" y="157"/>
                  </a:cubicBezTo>
                  <a:lnTo>
                    <a:pt x="23" y="179"/>
                  </a:lnTo>
                  <a:cubicBezTo>
                    <a:pt x="51" y="216"/>
                    <a:pt x="86" y="238"/>
                    <a:pt x="123" y="238"/>
                  </a:cubicBezTo>
                  <a:cubicBezTo>
                    <a:pt x="131" y="238"/>
                    <a:pt x="138" y="237"/>
                    <a:pt x="146" y="235"/>
                  </a:cubicBezTo>
                  <a:cubicBezTo>
                    <a:pt x="157" y="235"/>
                    <a:pt x="180" y="235"/>
                    <a:pt x="190" y="224"/>
                  </a:cubicBezTo>
                  <a:cubicBezTo>
                    <a:pt x="247" y="190"/>
                    <a:pt x="257" y="112"/>
                    <a:pt x="224" y="56"/>
                  </a:cubicBezTo>
                  <a:cubicBezTo>
                    <a:pt x="213" y="45"/>
                    <a:pt x="202" y="22"/>
                    <a:pt x="180" y="12"/>
                  </a:cubicBezTo>
                  <a:cubicBezTo>
                    <a:pt x="168" y="12"/>
                    <a:pt x="146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7" name="Google Shape;6637;p11"/>
            <p:cNvSpPr/>
            <p:nvPr/>
          </p:nvSpPr>
          <p:spPr>
            <a:xfrm>
              <a:off x="2062975" y="90555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44" y="1"/>
                  </a:moveTo>
                  <a:cubicBezTo>
                    <a:pt x="122" y="1"/>
                    <a:pt x="99" y="7"/>
                    <a:pt x="78" y="20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6" y="228"/>
                    <a:pt x="180" y="222"/>
                    <a:pt x="202" y="209"/>
                  </a:cubicBezTo>
                  <a:cubicBezTo>
                    <a:pt x="202" y="209"/>
                    <a:pt x="212" y="209"/>
                    <a:pt x="224" y="199"/>
                  </a:cubicBezTo>
                  <a:cubicBezTo>
                    <a:pt x="257" y="165"/>
                    <a:pt x="269" y="98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8" name="Google Shape;6638;p11"/>
            <p:cNvSpPr/>
            <p:nvPr/>
          </p:nvSpPr>
          <p:spPr>
            <a:xfrm>
              <a:off x="2050400" y="913500"/>
              <a:ext cx="5900" cy="5975"/>
            </a:xfrm>
            <a:custGeom>
              <a:rect b="b" l="l" r="r" t="t"/>
              <a:pathLst>
                <a:path extrusionOk="0" h="239" w="236">
                  <a:moveTo>
                    <a:pt x="123" y="0"/>
                  </a:moveTo>
                  <a:cubicBezTo>
                    <a:pt x="116" y="0"/>
                    <a:pt x="109" y="1"/>
                    <a:pt x="101" y="3"/>
                  </a:cubicBezTo>
                  <a:cubicBezTo>
                    <a:pt x="79" y="3"/>
                    <a:pt x="67" y="3"/>
                    <a:pt x="56" y="15"/>
                  </a:cubicBezTo>
                  <a:lnTo>
                    <a:pt x="45" y="25"/>
                  </a:lnTo>
                  <a:cubicBezTo>
                    <a:pt x="45" y="25"/>
                    <a:pt x="34" y="25"/>
                    <a:pt x="34" y="37"/>
                  </a:cubicBezTo>
                  <a:cubicBezTo>
                    <a:pt x="22" y="37"/>
                    <a:pt x="22" y="48"/>
                    <a:pt x="22" y="48"/>
                  </a:cubicBezTo>
                  <a:cubicBezTo>
                    <a:pt x="22" y="59"/>
                    <a:pt x="12" y="59"/>
                    <a:pt x="12" y="59"/>
                  </a:cubicBezTo>
                  <a:lnTo>
                    <a:pt x="12" y="70"/>
                  </a:lnTo>
                  <a:lnTo>
                    <a:pt x="12" y="82"/>
                  </a:lnTo>
                  <a:cubicBezTo>
                    <a:pt x="0" y="82"/>
                    <a:pt x="0" y="93"/>
                    <a:pt x="0" y="104"/>
                  </a:cubicBezTo>
                  <a:lnTo>
                    <a:pt x="0" y="115"/>
                  </a:lnTo>
                  <a:cubicBezTo>
                    <a:pt x="0" y="137"/>
                    <a:pt x="0" y="160"/>
                    <a:pt x="12" y="182"/>
                  </a:cubicBezTo>
                  <a:cubicBezTo>
                    <a:pt x="22" y="182"/>
                    <a:pt x="22" y="194"/>
                    <a:pt x="34" y="194"/>
                  </a:cubicBezTo>
                  <a:cubicBezTo>
                    <a:pt x="34" y="194"/>
                    <a:pt x="34" y="204"/>
                    <a:pt x="45" y="204"/>
                  </a:cubicBezTo>
                  <a:cubicBezTo>
                    <a:pt x="45" y="216"/>
                    <a:pt x="56" y="216"/>
                    <a:pt x="56" y="216"/>
                  </a:cubicBezTo>
                  <a:cubicBezTo>
                    <a:pt x="67" y="216"/>
                    <a:pt x="67" y="227"/>
                    <a:pt x="67" y="227"/>
                  </a:cubicBezTo>
                  <a:lnTo>
                    <a:pt x="90" y="227"/>
                  </a:lnTo>
                  <a:cubicBezTo>
                    <a:pt x="90" y="227"/>
                    <a:pt x="101" y="238"/>
                    <a:pt x="112" y="238"/>
                  </a:cubicBezTo>
                  <a:lnTo>
                    <a:pt x="124" y="238"/>
                  </a:lnTo>
                  <a:lnTo>
                    <a:pt x="134" y="227"/>
                  </a:lnTo>
                  <a:lnTo>
                    <a:pt x="157" y="227"/>
                  </a:lnTo>
                  <a:cubicBezTo>
                    <a:pt x="157" y="227"/>
                    <a:pt x="168" y="216"/>
                    <a:pt x="179" y="216"/>
                  </a:cubicBezTo>
                  <a:cubicBezTo>
                    <a:pt x="213" y="194"/>
                    <a:pt x="235" y="160"/>
                    <a:pt x="235" y="127"/>
                  </a:cubicBezTo>
                  <a:cubicBezTo>
                    <a:pt x="235" y="104"/>
                    <a:pt x="224" y="70"/>
                    <a:pt x="213" y="59"/>
                  </a:cubicBezTo>
                  <a:cubicBezTo>
                    <a:pt x="194" y="22"/>
                    <a:pt x="160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9" name="Google Shape;6639;p11"/>
            <p:cNvSpPr/>
            <p:nvPr/>
          </p:nvSpPr>
          <p:spPr>
            <a:xfrm>
              <a:off x="2102900" y="881525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2" y="1"/>
                  </a:moveTo>
                  <a:cubicBezTo>
                    <a:pt x="100" y="1"/>
                    <a:pt x="78" y="7"/>
                    <a:pt x="57" y="20"/>
                  </a:cubicBezTo>
                  <a:cubicBezTo>
                    <a:pt x="46" y="20"/>
                    <a:pt x="35" y="31"/>
                    <a:pt x="35" y="31"/>
                  </a:cubicBezTo>
                  <a:cubicBezTo>
                    <a:pt x="35" y="42"/>
                    <a:pt x="23" y="42"/>
                    <a:pt x="23" y="42"/>
                  </a:cubicBezTo>
                  <a:cubicBezTo>
                    <a:pt x="23" y="53"/>
                    <a:pt x="23" y="53"/>
                    <a:pt x="12" y="53"/>
                  </a:cubicBezTo>
                  <a:cubicBezTo>
                    <a:pt x="12" y="65"/>
                    <a:pt x="12" y="75"/>
                    <a:pt x="1" y="87"/>
                  </a:cubicBezTo>
                  <a:lnTo>
                    <a:pt x="1" y="109"/>
                  </a:lnTo>
                  <a:lnTo>
                    <a:pt x="1" y="132"/>
                  </a:lnTo>
                  <a:cubicBezTo>
                    <a:pt x="1" y="142"/>
                    <a:pt x="1" y="154"/>
                    <a:pt x="12" y="154"/>
                  </a:cubicBezTo>
                  <a:lnTo>
                    <a:pt x="12" y="176"/>
                  </a:lnTo>
                  <a:cubicBezTo>
                    <a:pt x="35" y="209"/>
                    <a:pt x="57" y="221"/>
                    <a:pt x="90" y="232"/>
                  </a:cubicBezTo>
                  <a:lnTo>
                    <a:pt x="147" y="232"/>
                  </a:lnTo>
                  <a:cubicBezTo>
                    <a:pt x="157" y="221"/>
                    <a:pt x="169" y="221"/>
                    <a:pt x="180" y="221"/>
                  </a:cubicBezTo>
                  <a:cubicBezTo>
                    <a:pt x="224" y="187"/>
                    <a:pt x="236" y="142"/>
                    <a:pt x="236" y="98"/>
                  </a:cubicBezTo>
                  <a:cubicBezTo>
                    <a:pt x="236" y="87"/>
                    <a:pt x="224" y="65"/>
                    <a:pt x="214" y="53"/>
                  </a:cubicBezTo>
                  <a:cubicBezTo>
                    <a:pt x="192" y="18"/>
                    <a:pt x="158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0" name="Google Shape;6640;p11"/>
            <p:cNvSpPr/>
            <p:nvPr/>
          </p:nvSpPr>
          <p:spPr>
            <a:xfrm>
              <a:off x="2070800" y="82892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4" y="1"/>
                  </a:moveTo>
                  <a:cubicBezTo>
                    <a:pt x="112" y="1"/>
                    <a:pt x="78" y="1"/>
                    <a:pt x="67" y="23"/>
                  </a:cubicBezTo>
                  <a:lnTo>
                    <a:pt x="56" y="23"/>
                  </a:lnTo>
                  <a:cubicBezTo>
                    <a:pt x="56" y="23"/>
                    <a:pt x="45" y="23"/>
                    <a:pt x="45" y="34"/>
                  </a:cubicBezTo>
                  <a:cubicBezTo>
                    <a:pt x="33" y="46"/>
                    <a:pt x="23" y="56"/>
                    <a:pt x="23" y="68"/>
                  </a:cubicBezTo>
                  <a:lnTo>
                    <a:pt x="11" y="68"/>
                  </a:lnTo>
                  <a:lnTo>
                    <a:pt x="11" y="90"/>
                  </a:lnTo>
                  <a:cubicBezTo>
                    <a:pt x="11" y="101"/>
                    <a:pt x="11" y="101"/>
                    <a:pt x="0" y="113"/>
                  </a:cubicBezTo>
                  <a:cubicBezTo>
                    <a:pt x="0" y="135"/>
                    <a:pt x="11" y="157"/>
                    <a:pt x="23" y="180"/>
                  </a:cubicBezTo>
                  <a:cubicBezTo>
                    <a:pt x="33" y="202"/>
                    <a:pt x="56" y="213"/>
                    <a:pt x="78" y="224"/>
                  </a:cubicBezTo>
                  <a:cubicBezTo>
                    <a:pt x="90" y="224"/>
                    <a:pt x="90" y="235"/>
                    <a:pt x="100" y="235"/>
                  </a:cubicBezTo>
                  <a:lnTo>
                    <a:pt x="134" y="235"/>
                  </a:lnTo>
                  <a:cubicBezTo>
                    <a:pt x="145" y="235"/>
                    <a:pt x="157" y="235"/>
                    <a:pt x="157" y="224"/>
                  </a:cubicBezTo>
                  <a:lnTo>
                    <a:pt x="179" y="224"/>
                  </a:lnTo>
                  <a:cubicBezTo>
                    <a:pt x="224" y="202"/>
                    <a:pt x="234" y="157"/>
                    <a:pt x="246" y="123"/>
                  </a:cubicBezTo>
                  <a:cubicBezTo>
                    <a:pt x="246" y="101"/>
                    <a:pt x="234" y="79"/>
                    <a:pt x="224" y="56"/>
                  </a:cubicBezTo>
                  <a:cubicBezTo>
                    <a:pt x="201" y="23"/>
                    <a:pt x="167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1" name="Google Shape;6641;p11"/>
            <p:cNvSpPr/>
            <p:nvPr/>
          </p:nvSpPr>
          <p:spPr>
            <a:xfrm>
              <a:off x="2080850" y="84557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23" y="1"/>
                  </a:moveTo>
                  <a:cubicBezTo>
                    <a:pt x="104" y="1"/>
                    <a:pt x="85" y="6"/>
                    <a:pt x="68" y="16"/>
                  </a:cubicBezTo>
                  <a:lnTo>
                    <a:pt x="45" y="38"/>
                  </a:lnTo>
                  <a:lnTo>
                    <a:pt x="34" y="50"/>
                  </a:lnTo>
                  <a:cubicBezTo>
                    <a:pt x="23" y="61"/>
                    <a:pt x="23" y="61"/>
                    <a:pt x="23" y="72"/>
                  </a:cubicBezTo>
                  <a:cubicBezTo>
                    <a:pt x="11" y="83"/>
                    <a:pt x="11" y="83"/>
                    <a:pt x="11" y="95"/>
                  </a:cubicBezTo>
                  <a:cubicBezTo>
                    <a:pt x="1" y="117"/>
                    <a:pt x="11" y="150"/>
                    <a:pt x="23" y="184"/>
                  </a:cubicBezTo>
                  <a:cubicBezTo>
                    <a:pt x="44" y="219"/>
                    <a:pt x="82" y="236"/>
                    <a:pt x="121" y="236"/>
                  </a:cubicBezTo>
                  <a:cubicBezTo>
                    <a:pt x="145" y="236"/>
                    <a:pt x="169" y="230"/>
                    <a:pt x="190" y="217"/>
                  </a:cubicBezTo>
                  <a:cubicBezTo>
                    <a:pt x="246" y="184"/>
                    <a:pt x="257" y="117"/>
                    <a:pt x="224" y="61"/>
                  </a:cubicBezTo>
                  <a:cubicBezTo>
                    <a:pt x="201" y="23"/>
                    <a:pt x="162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2" name="Google Shape;6642;p11"/>
            <p:cNvSpPr/>
            <p:nvPr/>
          </p:nvSpPr>
          <p:spPr>
            <a:xfrm>
              <a:off x="2067450" y="8536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99" y="7"/>
                    <a:pt x="78" y="20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6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1"/>
                  </a:cubicBezTo>
                  <a:cubicBezTo>
                    <a:pt x="257" y="187"/>
                    <a:pt x="268" y="109"/>
                    <a:pt x="234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3" name="Google Shape;6643;p11"/>
            <p:cNvSpPr/>
            <p:nvPr/>
          </p:nvSpPr>
          <p:spPr>
            <a:xfrm>
              <a:off x="2054300" y="8615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7" y="6"/>
                    <a:pt x="79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8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4" name="Google Shape;6644;p11"/>
            <p:cNvSpPr/>
            <p:nvPr/>
          </p:nvSpPr>
          <p:spPr>
            <a:xfrm>
              <a:off x="2041175" y="869600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34" y="1"/>
                  </a:moveTo>
                  <a:cubicBezTo>
                    <a:pt x="116" y="1"/>
                    <a:pt x="97" y="5"/>
                    <a:pt x="79" y="16"/>
                  </a:cubicBezTo>
                  <a:cubicBezTo>
                    <a:pt x="23" y="50"/>
                    <a:pt x="1" y="128"/>
                    <a:pt x="34" y="172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3" y="233"/>
                    <a:pt x="184" y="228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5" name="Google Shape;6645;p11"/>
            <p:cNvSpPr/>
            <p:nvPr/>
          </p:nvSpPr>
          <p:spPr>
            <a:xfrm>
              <a:off x="2092575" y="8651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lnTo>
                    <a:pt x="79" y="28"/>
                  </a:lnTo>
                  <a:cubicBezTo>
                    <a:pt x="23" y="61"/>
                    <a:pt x="1" y="128"/>
                    <a:pt x="34" y="184"/>
                  </a:cubicBezTo>
                  <a:cubicBezTo>
                    <a:pt x="55" y="219"/>
                    <a:pt x="93" y="236"/>
                    <a:pt x="130" y="236"/>
                  </a:cubicBezTo>
                  <a:cubicBezTo>
                    <a:pt x="152" y="236"/>
                    <a:pt x="174" y="230"/>
                    <a:pt x="190" y="217"/>
                  </a:cubicBezTo>
                  <a:lnTo>
                    <a:pt x="202" y="217"/>
                  </a:ln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6" name="Google Shape;6646;p11"/>
            <p:cNvSpPr/>
            <p:nvPr/>
          </p:nvSpPr>
          <p:spPr>
            <a:xfrm>
              <a:off x="2079450" y="873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0" y="1"/>
                  </a:moveTo>
                  <a:cubicBezTo>
                    <a:pt x="111" y="1"/>
                    <a:pt x="93" y="6"/>
                    <a:pt x="79" y="17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70" y="230"/>
                    <a:pt x="191" y="218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7" name="Google Shape;6647;p11"/>
            <p:cNvSpPr/>
            <p:nvPr/>
          </p:nvSpPr>
          <p:spPr>
            <a:xfrm>
              <a:off x="2066325" y="881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9" y="1"/>
                  </a:moveTo>
                  <a:cubicBezTo>
                    <a:pt x="117" y="1"/>
                    <a:pt x="95" y="7"/>
                    <a:pt x="78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95" y="237"/>
                    <a:pt x="134" y="237"/>
                  </a:cubicBezTo>
                  <a:cubicBezTo>
                    <a:pt x="153" y="237"/>
                    <a:pt x="172" y="231"/>
                    <a:pt x="190" y="220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8" name="Google Shape;6648;p11"/>
            <p:cNvSpPr/>
            <p:nvPr/>
          </p:nvSpPr>
          <p:spPr>
            <a:xfrm>
              <a:off x="2053175" y="8891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0" y="1"/>
                  </a:moveTo>
                  <a:cubicBezTo>
                    <a:pt x="111" y="1"/>
                    <a:pt x="94" y="6"/>
                    <a:pt x="80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6" y="219"/>
                    <a:pt x="89" y="236"/>
                    <a:pt x="126" y="236"/>
                  </a:cubicBezTo>
                  <a:cubicBezTo>
                    <a:pt x="148" y="236"/>
                    <a:pt x="170" y="230"/>
                    <a:pt x="191" y="217"/>
                  </a:cubicBezTo>
                  <a:cubicBezTo>
                    <a:pt x="247" y="184"/>
                    <a:pt x="269" y="117"/>
                    <a:pt x="236" y="61"/>
                  </a:cubicBezTo>
                  <a:cubicBezTo>
                    <a:pt x="213" y="23"/>
                    <a:pt x="169" y="1"/>
                    <a:pt x="1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9" name="Google Shape;6649;p11"/>
            <p:cNvSpPr/>
            <p:nvPr/>
          </p:nvSpPr>
          <p:spPr>
            <a:xfrm>
              <a:off x="2121350" y="94205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4" y="1"/>
                  </a:moveTo>
                  <a:cubicBezTo>
                    <a:pt x="112" y="1"/>
                    <a:pt x="90" y="1"/>
                    <a:pt x="67" y="12"/>
                  </a:cubicBezTo>
                  <a:cubicBezTo>
                    <a:pt x="23" y="46"/>
                    <a:pt x="0" y="102"/>
                    <a:pt x="23" y="157"/>
                  </a:cubicBezTo>
                  <a:cubicBezTo>
                    <a:pt x="23" y="169"/>
                    <a:pt x="23" y="169"/>
                    <a:pt x="34" y="180"/>
                  </a:cubicBezTo>
                  <a:cubicBezTo>
                    <a:pt x="45" y="202"/>
                    <a:pt x="67" y="214"/>
                    <a:pt x="79" y="224"/>
                  </a:cubicBezTo>
                  <a:cubicBezTo>
                    <a:pt x="101" y="224"/>
                    <a:pt x="112" y="236"/>
                    <a:pt x="124" y="236"/>
                  </a:cubicBezTo>
                  <a:cubicBezTo>
                    <a:pt x="146" y="236"/>
                    <a:pt x="168" y="224"/>
                    <a:pt x="191" y="214"/>
                  </a:cubicBezTo>
                  <a:cubicBezTo>
                    <a:pt x="213" y="202"/>
                    <a:pt x="235" y="191"/>
                    <a:pt x="235" y="169"/>
                  </a:cubicBezTo>
                  <a:cubicBezTo>
                    <a:pt x="246" y="157"/>
                    <a:pt x="246" y="135"/>
                    <a:pt x="246" y="124"/>
                  </a:cubicBezTo>
                  <a:cubicBezTo>
                    <a:pt x="246" y="102"/>
                    <a:pt x="246" y="80"/>
                    <a:pt x="235" y="57"/>
                  </a:cubicBezTo>
                  <a:cubicBezTo>
                    <a:pt x="213" y="23"/>
                    <a:pt x="179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0" name="Google Shape;6650;p11"/>
            <p:cNvSpPr/>
            <p:nvPr/>
          </p:nvSpPr>
          <p:spPr>
            <a:xfrm>
              <a:off x="2108225" y="95005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5" y="1"/>
                  </a:moveTo>
                  <a:cubicBezTo>
                    <a:pt x="105" y="1"/>
                    <a:pt x="85" y="6"/>
                    <a:pt x="68" y="16"/>
                  </a:cubicBezTo>
                  <a:cubicBezTo>
                    <a:pt x="11" y="50"/>
                    <a:pt x="1" y="117"/>
                    <a:pt x="34" y="173"/>
                  </a:cubicBezTo>
                  <a:cubicBezTo>
                    <a:pt x="45" y="195"/>
                    <a:pt x="56" y="206"/>
                    <a:pt x="68" y="217"/>
                  </a:cubicBezTo>
                  <a:cubicBezTo>
                    <a:pt x="68" y="217"/>
                    <a:pt x="78" y="217"/>
                    <a:pt x="78" y="229"/>
                  </a:cubicBezTo>
                  <a:cubicBezTo>
                    <a:pt x="97" y="233"/>
                    <a:pt x="113" y="236"/>
                    <a:pt x="128" y="236"/>
                  </a:cubicBezTo>
                  <a:cubicBezTo>
                    <a:pt x="151" y="236"/>
                    <a:pt x="171" y="230"/>
                    <a:pt x="190" y="217"/>
                  </a:cubicBezTo>
                  <a:cubicBezTo>
                    <a:pt x="224" y="195"/>
                    <a:pt x="235" y="173"/>
                    <a:pt x="246" y="139"/>
                  </a:cubicBezTo>
                  <a:cubicBezTo>
                    <a:pt x="257" y="117"/>
                    <a:pt x="246" y="83"/>
                    <a:pt x="235" y="61"/>
                  </a:cubicBezTo>
                  <a:cubicBezTo>
                    <a:pt x="212" y="23"/>
                    <a:pt x="169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1" name="Google Shape;6651;p11"/>
            <p:cNvSpPr/>
            <p:nvPr/>
          </p:nvSpPr>
          <p:spPr>
            <a:xfrm>
              <a:off x="2089225" y="8894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7" y="237"/>
                    <a:pt x="181" y="230"/>
                    <a:pt x="202" y="218"/>
                  </a:cubicBezTo>
                  <a:cubicBezTo>
                    <a:pt x="247" y="196"/>
                    <a:pt x="257" y="151"/>
                    <a:pt x="257" y="106"/>
                  </a:cubicBezTo>
                  <a:cubicBezTo>
                    <a:pt x="257" y="84"/>
                    <a:pt x="247" y="72"/>
                    <a:pt x="235" y="62"/>
                  </a:cubicBezTo>
                  <a:cubicBezTo>
                    <a:pt x="213" y="23"/>
                    <a:pt x="17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2" name="Google Shape;6652;p11"/>
            <p:cNvSpPr/>
            <p:nvPr/>
          </p:nvSpPr>
          <p:spPr>
            <a:xfrm>
              <a:off x="2099550" y="9061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1"/>
                  </a:moveTo>
                  <a:cubicBezTo>
                    <a:pt x="108" y="1"/>
                    <a:pt x="87" y="6"/>
                    <a:pt x="68" y="17"/>
                  </a:cubicBezTo>
                  <a:cubicBezTo>
                    <a:pt x="12" y="50"/>
                    <a:pt x="1" y="117"/>
                    <a:pt x="35" y="174"/>
                  </a:cubicBezTo>
                  <a:cubicBezTo>
                    <a:pt x="57" y="211"/>
                    <a:pt x="96" y="234"/>
                    <a:pt x="135" y="234"/>
                  </a:cubicBezTo>
                  <a:cubicBezTo>
                    <a:pt x="154" y="234"/>
                    <a:pt x="173" y="229"/>
                    <a:pt x="191" y="218"/>
                  </a:cubicBezTo>
                  <a:cubicBezTo>
                    <a:pt x="247" y="184"/>
                    <a:pt x="269" y="107"/>
                    <a:pt x="236" y="50"/>
                  </a:cubicBezTo>
                  <a:cubicBezTo>
                    <a:pt x="213" y="21"/>
                    <a:pt x="171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3" name="Google Shape;6653;p11"/>
            <p:cNvSpPr/>
            <p:nvPr/>
          </p:nvSpPr>
          <p:spPr>
            <a:xfrm>
              <a:off x="2086450" y="914225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3"/>
                    <a:pt x="0" y="120"/>
                    <a:pt x="33" y="175"/>
                  </a:cubicBezTo>
                  <a:cubicBezTo>
                    <a:pt x="55" y="211"/>
                    <a:pt x="89" y="233"/>
                    <a:pt x="126" y="233"/>
                  </a:cubicBezTo>
                  <a:cubicBezTo>
                    <a:pt x="147" y="233"/>
                    <a:pt x="169" y="226"/>
                    <a:pt x="190" y="209"/>
                  </a:cubicBezTo>
                  <a:cubicBezTo>
                    <a:pt x="246" y="175"/>
                    <a:pt x="268" y="108"/>
                    <a:pt x="234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4" name="Google Shape;6654;p11"/>
            <p:cNvSpPr/>
            <p:nvPr/>
          </p:nvSpPr>
          <p:spPr>
            <a:xfrm>
              <a:off x="2073300" y="9221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2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5" name="Google Shape;6655;p11"/>
            <p:cNvSpPr/>
            <p:nvPr/>
          </p:nvSpPr>
          <p:spPr>
            <a:xfrm>
              <a:off x="2060175" y="930150"/>
              <a:ext cx="6725" cy="5800"/>
            </a:xfrm>
            <a:custGeom>
              <a:rect b="b" l="l" r="r" t="t"/>
              <a:pathLst>
                <a:path extrusionOk="0" h="232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1" y="52"/>
                    <a:pt x="1" y="119"/>
                    <a:pt x="34" y="176"/>
                  </a:cubicBezTo>
                  <a:lnTo>
                    <a:pt x="34" y="186"/>
                  </a:lnTo>
                  <a:lnTo>
                    <a:pt x="56" y="209"/>
                  </a:lnTo>
                  <a:cubicBezTo>
                    <a:pt x="56" y="209"/>
                    <a:pt x="68" y="209"/>
                    <a:pt x="68" y="220"/>
                  </a:cubicBezTo>
                  <a:cubicBezTo>
                    <a:pt x="78" y="220"/>
                    <a:pt x="90" y="220"/>
                    <a:pt x="90" y="231"/>
                  </a:cubicBezTo>
                  <a:lnTo>
                    <a:pt x="168" y="231"/>
                  </a:lnTo>
                  <a:cubicBezTo>
                    <a:pt x="168" y="231"/>
                    <a:pt x="179" y="220"/>
                    <a:pt x="190" y="220"/>
                  </a:cubicBezTo>
                  <a:cubicBezTo>
                    <a:pt x="246" y="186"/>
                    <a:pt x="269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6" name="Google Shape;6656;p11"/>
            <p:cNvSpPr/>
            <p:nvPr/>
          </p:nvSpPr>
          <p:spPr>
            <a:xfrm>
              <a:off x="2111300" y="9257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2" y="49"/>
                    <a:pt x="0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0" y="230"/>
                    <a:pt x="201" y="218"/>
                  </a:cubicBezTo>
                  <a:cubicBezTo>
                    <a:pt x="257" y="184"/>
                    <a:pt x="268" y="117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7" name="Google Shape;6657;p11"/>
            <p:cNvSpPr/>
            <p:nvPr/>
          </p:nvSpPr>
          <p:spPr>
            <a:xfrm>
              <a:off x="2098175" y="933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3"/>
                    <a:pt x="0" y="120"/>
                    <a:pt x="33" y="175"/>
                  </a:cubicBezTo>
                  <a:cubicBezTo>
                    <a:pt x="56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57" y="187"/>
                    <a:pt x="268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8" name="Google Shape;6658;p11"/>
            <p:cNvSpPr/>
            <p:nvPr/>
          </p:nvSpPr>
          <p:spPr>
            <a:xfrm>
              <a:off x="2085025" y="941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9" name="Google Shape;6659;p11"/>
            <p:cNvSpPr/>
            <p:nvPr/>
          </p:nvSpPr>
          <p:spPr>
            <a:xfrm>
              <a:off x="2124975" y="9178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2" y="0"/>
                  </a:moveTo>
                  <a:cubicBezTo>
                    <a:pt x="100" y="0"/>
                    <a:pt x="78" y="7"/>
                    <a:pt x="56" y="20"/>
                  </a:cubicBezTo>
                  <a:cubicBezTo>
                    <a:pt x="46" y="20"/>
                    <a:pt x="34" y="30"/>
                    <a:pt x="23" y="42"/>
                  </a:cubicBezTo>
                  <a:cubicBezTo>
                    <a:pt x="23" y="53"/>
                    <a:pt x="23" y="53"/>
                    <a:pt x="12" y="53"/>
                  </a:cubicBezTo>
                  <a:lnTo>
                    <a:pt x="12" y="64"/>
                  </a:lnTo>
                  <a:cubicBezTo>
                    <a:pt x="12" y="75"/>
                    <a:pt x="12" y="75"/>
                    <a:pt x="1" y="87"/>
                  </a:cubicBezTo>
                  <a:lnTo>
                    <a:pt x="1" y="131"/>
                  </a:lnTo>
                  <a:cubicBezTo>
                    <a:pt x="1" y="142"/>
                    <a:pt x="1" y="142"/>
                    <a:pt x="12" y="154"/>
                  </a:cubicBezTo>
                  <a:lnTo>
                    <a:pt x="12" y="176"/>
                  </a:lnTo>
                  <a:cubicBezTo>
                    <a:pt x="23" y="176"/>
                    <a:pt x="23" y="187"/>
                    <a:pt x="23" y="187"/>
                  </a:cubicBezTo>
                  <a:cubicBezTo>
                    <a:pt x="34" y="187"/>
                    <a:pt x="34" y="198"/>
                    <a:pt x="46" y="198"/>
                  </a:cubicBezTo>
                  <a:cubicBezTo>
                    <a:pt x="46" y="209"/>
                    <a:pt x="56" y="209"/>
                    <a:pt x="56" y="221"/>
                  </a:cubicBezTo>
                  <a:lnTo>
                    <a:pt x="79" y="221"/>
                  </a:lnTo>
                  <a:cubicBezTo>
                    <a:pt x="79" y="231"/>
                    <a:pt x="90" y="231"/>
                    <a:pt x="90" y="231"/>
                  </a:cubicBezTo>
                  <a:cubicBezTo>
                    <a:pt x="123" y="231"/>
                    <a:pt x="146" y="231"/>
                    <a:pt x="180" y="221"/>
                  </a:cubicBezTo>
                  <a:cubicBezTo>
                    <a:pt x="235" y="187"/>
                    <a:pt x="258" y="109"/>
                    <a:pt x="213" y="53"/>
                  </a:cubicBezTo>
                  <a:cubicBezTo>
                    <a:pt x="192" y="18"/>
                    <a:pt x="158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0" name="Google Shape;6660;p11"/>
            <p:cNvSpPr/>
            <p:nvPr/>
          </p:nvSpPr>
          <p:spPr>
            <a:xfrm>
              <a:off x="2095375" y="958000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45" y="0"/>
                  </a:moveTo>
                  <a:cubicBezTo>
                    <a:pt x="123" y="0"/>
                    <a:pt x="90" y="0"/>
                    <a:pt x="56" y="23"/>
                  </a:cubicBezTo>
                  <a:cubicBezTo>
                    <a:pt x="23" y="45"/>
                    <a:pt x="1" y="90"/>
                    <a:pt x="1" y="134"/>
                  </a:cubicBezTo>
                  <a:cubicBezTo>
                    <a:pt x="11" y="145"/>
                    <a:pt x="11" y="167"/>
                    <a:pt x="23" y="179"/>
                  </a:cubicBezTo>
                  <a:cubicBezTo>
                    <a:pt x="41" y="216"/>
                    <a:pt x="75" y="237"/>
                    <a:pt x="111" y="237"/>
                  </a:cubicBezTo>
                  <a:cubicBezTo>
                    <a:pt x="119" y="237"/>
                    <a:pt x="127" y="236"/>
                    <a:pt x="135" y="234"/>
                  </a:cubicBezTo>
                  <a:cubicBezTo>
                    <a:pt x="157" y="234"/>
                    <a:pt x="168" y="224"/>
                    <a:pt x="179" y="224"/>
                  </a:cubicBezTo>
                  <a:cubicBezTo>
                    <a:pt x="235" y="190"/>
                    <a:pt x="257" y="112"/>
                    <a:pt x="224" y="56"/>
                  </a:cubicBezTo>
                  <a:cubicBezTo>
                    <a:pt x="202" y="33"/>
                    <a:pt x="179" y="11"/>
                    <a:pt x="1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1" name="Google Shape;6661;p11"/>
            <p:cNvSpPr/>
            <p:nvPr/>
          </p:nvSpPr>
          <p:spPr>
            <a:xfrm>
              <a:off x="2131400" y="9587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29"/>
                    <a:pt x="35" y="173"/>
                  </a:cubicBezTo>
                  <a:cubicBezTo>
                    <a:pt x="57" y="211"/>
                    <a:pt x="101" y="234"/>
                    <a:pt x="144" y="234"/>
                  </a:cubicBezTo>
                  <a:cubicBezTo>
                    <a:pt x="164" y="234"/>
                    <a:pt x="184" y="229"/>
                    <a:pt x="202" y="218"/>
                  </a:cubicBezTo>
                  <a:cubicBezTo>
                    <a:pt x="258" y="184"/>
                    <a:pt x="269" y="117"/>
                    <a:pt x="236" y="62"/>
                  </a:cubicBezTo>
                  <a:cubicBezTo>
                    <a:pt x="213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2" name="Google Shape;6662;p11"/>
            <p:cNvSpPr/>
            <p:nvPr/>
          </p:nvSpPr>
          <p:spPr>
            <a:xfrm>
              <a:off x="2118275" y="9667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1"/>
                    <a:pt x="34" y="176"/>
                  </a:cubicBezTo>
                  <a:cubicBezTo>
                    <a:pt x="57" y="214"/>
                    <a:pt x="100" y="237"/>
                    <a:pt x="143" y="237"/>
                  </a:cubicBezTo>
                  <a:cubicBezTo>
                    <a:pt x="163" y="237"/>
                    <a:pt x="184" y="232"/>
                    <a:pt x="202" y="221"/>
                  </a:cubicBezTo>
                  <a:cubicBezTo>
                    <a:pt x="257" y="188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3" name="Google Shape;6663;p11"/>
            <p:cNvSpPr/>
            <p:nvPr/>
          </p:nvSpPr>
          <p:spPr>
            <a:xfrm>
              <a:off x="2105150" y="9746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7" y="6"/>
                    <a:pt x="79" y="16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1" y="218"/>
                  </a:cubicBezTo>
                  <a:cubicBezTo>
                    <a:pt x="258" y="184"/>
                    <a:pt x="268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4" name="Google Shape;6664;p11"/>
            <p:cNvSpPr/>
            <p:nvPr/>
          </p:nvSpPr>
          <p:spPr>
            <a:xfrm>
              <a:off x="2092300" y="9826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57" y="20"/>
                    <a:pt x="45" y="31"/>
                    <a:pt x="45" y="31"/>
                  </a:cubicBezTo>
                  <a:cubicBezTo>
                    <a:pt x="45" y="31"/>
                    <a:pt x="45" y="42"/>
                    <a:pt x="34" y="42"/>
                  </a:cubicBezTo>
                  <a:cubicBezTo>
                    <a:pt x="34" y="42"/>
                    <a:pt x="34" y="53"/>
                    <a:pt x="23" y="53"/>
                  </a:cubicBezTo>
                  <a:lnTo>
                    <a:pt x="23" y="65"/>
                  </a:lnTo>
                  <a:cubicBezTo>
                    <a:pt x="23" y="75"/>
                    <a:pt x="12" y="75"/>
                    <a:pt x="12" y="75"/>
                  </a:cubicBezTo>
                  <a:lnTo>
                    <a:pt x="12" y="87"/>
                  </a:lnTo>
                  <a:cubicBezTo>
                    <a:pt x="0" y="120"/>
                    <a:pt x="12" y="154"/>
                    <a:pt x="23" y="176"/>
                  </a:cubicBezTo>
                  <a:cubicBezTo>
                    <a:pt x="23" y="187"/>
                    <a:pt x="34" y="187"/>
                    <a:pt x="34" y="199"/>
                  </a:cubicBezTo>
                  <a:cubicBezTo>
                    <a:pt x="45" y="199"/>
                    <a:pt x="45" y="209"/>
                    <a:pt x="57" y="209"/>
                  </a:cubicBezTo>
                  <a:cubicBezTo>
                    <a:pt x="67" y="221"/>
                    <a:pt x="67" y="221"/>
                    <a:pt x="79" y="221"/>
                  </a:cubicBezTo>
                  <a:lnTo>
                    <a:pt x="79" y="232"/>
                  </a:lnTo>
                  <a:lnTo>
                    <a:pt x="157" y="232"/>
                  </a:lnTo>
                  <a:cubicBezTo>
                    <a:pt x="168" y="232"/>
                    <a:pt x="179" y="221"/>
                    <a:pt x="179" y="221"/>
                  </a:cubicBezTo>
                  <a:lnTo>
                    <a:pt x="191" y="221"/>
                  </a:lnTo>
                  <a:cubicBezTo>
                    <a:pt x="246" y="187"/>
                    <a:pt x="258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5" name="Google Shape;6665;p11"/>
            <p:cNvSpPr/>
            <p:nvPr/>
          </p:nvSpPr>
          <p:spPr>
            <a:xfrm>
              <a:off x="2156550" y="9703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9" y="0"/>
                  </a:moveTo>
                  <a:cubicBezTo>
                    <a:pt x="117" y="0"/>
                    <a:pt x="96" y="6"/>
                    <a:pt x="79" y="19"/>
                  </a:cubicBezTo>
                  <a:lnTo>
                    <a:pt x="67" y="19"/>
                  </a:lnTo>
                  <a:cubicBezTo>
                    <a:pt x="12" y="52"/>
                    <a:pt x="0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6" y="186"/>
                    <a:pt x="268" y="109"/>
                    <a:pt x="235" y="52"/>
                  </a:cubicBezTo>
                  <a:cubicBezTo>
                    <a:pt x="214" y="18"/>
                    <a:pt x="176" y="0"/>
                    <a:pt x="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6" name="Google Shape;6666;p11"/>
            <p:cNvSpPr/>
            <p:nvPr/>
          </p:nvSpPr>
          <p:spPr>
            <a:xfrm>
              <a:off x="2143425" y="9782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1" y="49"/>
                    <a:pt x="0" y="128"/>
                    <a:pt x="34" y="183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3"/>
                    <a:pt x="269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7" name="Google Shape;6667;p11"/>
            <p:cNvSpPr/>
            <p:nvPr/>
          </p:nvSpPr>
          <p:spPr>
            <a:xfrm>
              <a:off x="2130275" y="9863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1"/>
                  </a:moveTo>
                  <a:cubicBezTo>
                    <a:pt x="108" y="1"/>
                    <a:pt x="87" y="6"/>
                    <a:pt x="68" y="17"/>
                  </a:cubicBezTo>
                  <a:cubicBezTo>
                    <a:pt x="12" y="51"/>
                    <a:pt x="1" y="118"/>
                    <a:pt x="35" y="173"/>
                  </a:cubicBezTo>
                  <a:cubicBezTo>
                    <a:pt x="57" y="211"/>
                    <a:pt x="95" y="234"/>
                    <a:pt x="135" y="234"/>
                  </a:cubicBezTo>
                  <a:cubicBezTo>
                    <a:pt x="154" y="234"/>
                    <a:pt x="173" y="229"/>
                    <a:pt x="191" y="218"/>
                  </a:cubicBezTo>
                  <a:cubicBezTo>
                    <a:pt x="247" y="185"/>
                    <a:pt x="269" y="106"/>
                    <a:pt x="236" y="51"/>
                  </a:cubicBezTo>
                  <a:cubicBezTo>
                    <a:pt x="213" y="21"/>
                    <a:pt x="171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8" name="Google Shape;6668;p11"/>
            <p:cNvSpPr/>
            <p:nvPr/>
          </p:nvSpPr>
          <p:spPr>
            <a:xfrm>
              <a:off x="2117175" y="994400"/>
              <a:ext cx="6725" cy="5700"/>
            </a:xfrm>
            <a:custGeom>
              <a:rect b="b" l="l" r="r" t="t"/>
              <a:pathLst>
                <a:path extrusionOk="0" h="228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2"/>
                    <a:pt x="0" y="119"/>
                    <a:pt x="33" y="176"/>
                  </a:cubicBezTo>
                  <a:cubicBezTo>
                    <a:pt x="54" y="210"/>
                    <a:pt x="89" y="228"/>
                    <a:pt x="125" y="228"/>
                  </a:cubicBezTo>
                  <a:cubicBezTo>
                    <a:pt x="146" y="228"/>
                    <a:pt x="169" y="221"/>
                    <a:pt x="190" y="209"/>
                  </a:cubicBezTo>
                  <a:cubicBezTo>
                    <a:pt x="246" y="176"/>
                    <a:pt x="268" y="109"/>
                    <a:pt x="234" y="52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9" name="Google Shape;6669;p11"/>
            <p:cNvSpPr/>
            <p:nvPr/>
          </p:nvSpPr>
          <p:spPr>
            <a:xfrm>
              <a:off x="2198725" y="103910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14" y="0"/>
                  </a:moveTo>
                  <a:cubicBezTo>
                    <a:pt x="96" y="0"/>
                    <a:pt x="76" y="6"/>
                    <a:pt x="56" y="19"/>
                  </a:cubicBezTo>
                  <a:lnTo>
                    <a:pt x="46" y="30"/>
                  </a:lnTo>
                  <a:lnTo>
                    <a:pt x="23" y="52"/>
                  </a:lnTo>
                  <a:lnTo>
                    <a:pt x="23" y="64"/>
                  </a:lnTo>
                  <a:cubicBezTo>
                    <a:pt x="12" y="64"/>
                    <a:pt x="12" y="74"/>
                    <a:pt x="12" y="74"/>
                  </a:cubicBezTo>
                  <a:lnTo>
                    <a:pt x="12" y="97"/>
                  </a:lnTo>
                  <a:cubicBezTo>
                    <a:pt x="1" y="97"/>
                    <a:pt x="1" y="97"/>
                    <a:pt x="1" y="108"/>
                  </a:cubicBezTo>
                  <a:lnTo>
                    <a:pt x="1" y="131"/>
                  </a:lnTo>
                  <a:lnTo>
                    <a:pt x="1" y="141"/>
                  </a:lnTo>
                  <a:cubicBezTo>
                    <a:pt x="12" y="153"/>
                    <a:pt x="12" y="164"/>
                    <a:pt x="23" y="175"/>
                  </a:cubicBezTo>
                  <a:cubicBezTo>
                    <a:pt x="23" y="186"/>
                    <a:pt x="34" y="198"/>
                    <a:pt x="34" y="198"/>
                  </a:cubicBezTo>
                  <a:cubicBezTo>
                    <a:pt x="46" y="208"/>
                    <a:pt x="46" y="208"/>
                    <a:pt x="56" y="208"/>
                  </a:cubicBezTo>
                  <a:cubicBezTo>
                    <a:pt x="56" y="220"/>
                    <a:pt x="68" y="220"/>
                    <a:pt x="68" y="231"/>
                  </a:cubicBezTo>
                  <a:lnTo>
                    <a:pt x="113" y="231"/>
                  </a:lnTo>
                  <a:cubicBezTo>
                    <a:pt x="116" y="235"/>
                    <a:pt x="119" y="236"/>
                    <a:pt x="120" y="236"/>
                  </a:cubicBezTo>
                  <a:cubicBezTo>
                    <a:pt x="123" y="236"/>
                    <a:pt x="123" y="231"/>
                    <a:pt x="123" y="231"/>
                  </a:cubicBezTo>
                  <a:lnTo>
                    <a:pt x="157" y="231"/>
                  </a:lnTo>
                  <a:cubicBezTo>
                    <a:pt x="168" y="231"/>
                    <a:pt x="168" y="220"/>
                    <a:pt x="180" y="220"/>
                  </a:cubicBezTo>
                  <a:cubicBezTo>
                    <a:pt x="235" y="186"/>
                    <a:pt x="257" y="108"/>
                    <a:pt x="224" y="52"/>
                  </a:cubicBezTo>
                  <a:cubicBezTo>
                    <a:pt x="202" y="30"/>
                    <a:pt x="180" y="7"/>
                    <a:pt x="146" y="7"/>
                  </a:cubicBezTo>
                  <a:cubicBezTo>
                    <a:pt x="137" y="3"/>
                    <a:pt x="126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0" name="Google Shape;6670;p11"/>
            <p:cNvSpPr/>
            <p:nvPr/>
          </p:nvSpPr>
          <p:spPr>
            <a:xfrm>
              <a:off x="2166900" y="986575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21" y="0"/>
                  </a:moveTo>
                  <a:cubicBezTo>
                    <a:pt x="99" y="0"/>
                    <a:pt x="77" y="7"/>
                    <a:pt x="55" y="19"/>
                  </a:cubicBezTo>
                  <a:cubicBezTo>
                    <a:pt x="45" y="30"/>
                    <a:pt x="33" y="30"/>
                    <a:pt x="22" y="42"/>
                  </a:cubicBezTo>
                  <a:lnTo>
                    <a:pt x="22" y="52"/>
                  </a:lnTo>
                  <a:cubicBezTo>
                    <a:pt x="11" y="52"/>
                    <a:pt x="11" y="64"/>
                    <a:pt x="11" y="75"/>
                  </a:cubicBezTo>
                  <a:cubicBezTo>
                    <a:pt x="0" y="75"/>
                    <a:pt x="0" y="86"/>
                    <a:pt x="0" y="86"/>
                  </a:cubicBezTo>
                  <a:lnTo>
                    <a:pt x="0" y="119"/>
                  </a:lnTo>
                  <a:lnTo>
                    <a:pt x="0" y="131"/>
                  </a:lnTo>
                  <a:cubicBezTo>
                    <a:pt x="0" y="153"/>
                    <a:pt x="11" y="164"/>
                    <a:pt x="11" y="176"/>
                  </a:cubicBezTo>
                  <a:lnTo>
                    <a:pt x="33" y="198"/>
                  </a:lnTo>
                  <a:cubicBezTo>
                    <a:pt x="33" y="198"/>
                    <a:pt x="33" y="209"/>
                    <a:pt x="45" y="209"/>
                  </a:cubicBezTo>
                  <a:lnTo>
                    <a:pt x="55" y="220"/>
                  </a:lnTo>
                  <a:lnTo>
                    <a:pt x="67" y="220"/>
                  </a:lnTo>
                  <a:cubicBezTo>
                    <a:pt x="67" y="231"/>
                    <a:pt x="78" y="231"/>
                    <a:pt x="78" y="231"/>
                  </a:cubicBezTo>
                  <a:lnTo>
                    <a:pt x="156" y="231"/>
                  </a:lnTo>
                  <a:cubicBezTo>
                    <a:pt x="156" y="231"/>
                    <a:pt x="167" y="220"/>
                    <a:pt x="179" y="220"/>
                  </a:cubicBezTo>
                  <a:cubicBezTo>
                    <a:pt x="234" y="186"/>
                    <a:pt x="246" y="109"/>
                    <a:pt x="212" y="52"/>
                  </a:cubicBezTo>
                  <a:cubicBezTo>
                    <a:pt x="191" y="18"/>
                    <a:pt x="157" y="0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1" name="Google Shape;6671;p11"/>
            <p:cNvSpPr/>
            <p:nvPr/>
          </p:nvSpPr>
          <p:spPr>
            <a:xfrm>
              <a:off x="2153200" y="994675"/>
              <a:ext cx="6450" cy="5700"/>
            </a:xfrm>
            <a:custGeom>
              <a:rect b="b" l="l" r="r" t="t"/>
              <a:pathLst>
                <a:path extrusionOk="0" h="228" w="258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2" y="53"/>
                    <a:pt x="0" y="120"/>
                    <a:pt x="34" y="175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6" y="228"/>
                    <a:pt x="180" y="222"/>
                    <a:pt x="201" y="209"/>
                  </a:cubicBezTo>
                  <a:cubicBezTo>
                    <a:pt x="235" y="187"/>
                    <a:pt x="258" y="142"/>
                    <a:pt x="258" y="98"/>
                  </a:cubicBezTo>
                  <a:cubicBezTo>
                    <a:pt x="246" y="86"/>
                    <a:pt x="246" y="64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2" name="Google Shape;6672;p11"/>
            <p:cNvSpPr/>
            <p:nvPr/>
          </p:nvSpPr>
          <p:spPr>
            <a:xfrm>
              <a:off x="2140350" y="1002575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3" y="0"/>
                  </a:moveTo>
                  <a:cubicBezTo>
                    <a:pt x="104" y="0"/>
                    <a:pt x="85" y="5"/>
                    <a:pt x="67" y="16"/>
                  </a:cubicBezTo>
                  <a:cubicBezTo>
                    <a:pt x="56" y="27"/>
                    <a:pt x="56" y="27"/>
                    <a:pt x="45" y="27"/>
                  </a:cubicBezTo>
                  <a:cubicBezTo>
                    <a:pt x="45" y="38"/>
                    <a:pt x="34" y="38"/>
                    <a:pt x="34" y="50"/>
                  </a:cubicBezTo>
                  <a:cubicBezTo>
                    <a:pt x="12" y="72"/>
                    <a:pt x="0" y="105"/>
                    <a:pt x="12" y="139"/>
                  </a:cubicBezTo>
                  <a:lnTo>
                    <a:pt x="12" y="161"/>
                  </a:lnTo>
                  <a:cubicBezTo>
                    <a:pt x="22" y="161"/>
                    <a:pt x="22" y="172"/>
                    <a:pt x="22" y="184"/>
                  </a:cubicBezTo>
                  <a:cubicBezTo>
                    <a:pt x="51" y="211"/>
                    <a:pt x="86" y="231"/>
                    <a:pt x="123" y="231"/>
                  </a:cubicBezTo>
                  <a:cubicBezTo>
                    <a:pt x="130" y="231"/>
                    <a:pt x="138" y="230"/>
                    <a:pt x="146" y="229"/>
                  </a:cubicBezTo>
                  <a:cubicBezTo>
                    <a:pt x="157" y="229"/>
                    <a:pt x="168" y="229"/>
                    <a:pt x="190" y="217"/>
                  </a:cubicBezTo>
                  <a:cubicBezTo>
                    <a:pt x="246" y="184"/>
                    <a:pt x="258" y="117"/>
                    <a:pt x="224" y="60"/>
                  </a:cubicBezTo>
                  <a:cubicBezTo>
                    <a:pt x="201" y="23"/>
                    <a:pt x="163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3" name="Google Shape;6673;p11"/>
            <p:cNvSpPr/>
            <p:nvPr/>
          </p:nvSpPr>
          <p:spPr>
            <a:xfrm>
              <a:off x="2126925" y="1010600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44" y="0"/>
                  </a:moveTo>
                  <a:cubicBezTo>
                    <a:pt x="123" y="0"/>
                    <a:pt x="100" y="6"/>
                    <a:pt x="79" y="19"/>
                  </a:cubicBezTo>
                  <a:cubicBezTo>
                    <a:pt x="23" y="52"/>
                    <a:pt x="1" y="119"/>
                    <a:pt x="35" y="176"/>
                  </a:cubicBezTo>
                  <a:cubicBezTo>
                    <a:pt x="57" y="213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02" y="209"/>
                    <a:pt x="214" y="209"/>
                    <a:pt x="214" y="198"/>
                  </a:cubicBezTo>
                  <a:cubicBezTo>
                    <a:pt x="236" y="176"/>
                    <a:pt x="258" y="153"/>
                    <a:pt x="258" y="119"/>
                  </a:cubicBezTo>
                  <a:cubicBezTo>
                    <a:pt x="258" y="97"/>
                    <a:pt x="247" y="75"/>
                    <a:pt x="236" y="52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4" name="Google Shape;6674;p11"/>
            <p:cNvSpPr/>
            <p:nvPr/>
          </p:nvSpPr>
          <p:spPr>
            <a:xfrm>
              <a:off x="2163525" y="10112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7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0" y="218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5" name="Google Shape;6675;p11"/>
            <p:cNvSpPr/>
            <p:nvPr/>
          </p:nvSpPr>
          <p:spPr>
            <a:xfrm>
              <a:off x="2150400" y="1019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8" y="7"/>
                    <a:pt x="67" y="19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4" y="236"/>
                  </a:cubicBezTo>
                  <a:cubicBezTo>
                    <a:pt x="153" y="236"/>
                    <a:pt x="173" y="231"/>
                    <a:pt x="191" y="220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6" name="Google Shape;6676;p11"/>
            <p:cNvSpPr/>
            <p:nvPr/>
          </p:nvSpPr>
          <p:spPr>
            <a:xfrm>
              <a:off x="2137275" y="10271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3" y="1"/>
                  </a:moveTo>
                  <a:cubicBezTo>
                    <a:pt x="104" y="1"/>
                    <a:pt x="85" y="5"/>
                    <a:pt x="68" y="16"/>
                  </a:cubicBezTo>
                  <a:cubicBezTo>
                    <a:pt x="11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04" y="23"/>
                    <a:pt x="164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7" name="Google Shape;6677;p11"/>
            <p:cNvSpPr/>
            <p:nvPr/>
          </p:nvSpPr>
          <p:spPr>
            <a:xfrm>
              <a:off x="2175275" y="1030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7"/>
                    <a:pt x="132" y="237"/>
                  </a:cubicBezTo>
                  <a:cubicBezTo>
                    <a:pt x="156" y="237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8" name="Google Shape;6678;p11"/>
            <p:cNvSpPr/>
            <p:nvPr/>
          </p:nvSpPr>
          <p:spPr>
            <a:xfrm>
              <a:off x="2162125" y="10388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cubicBezTo>
                    <a:pt x="23" y="50"/>
                    <a:pt x="1" y="128"/>
                    <a:pt x="35" y="173"/>
                  </a:cubicBezTo>
                  <a:cubicBezTo>
                    <a:pt x="57" y="211"/>
                    <a:pt x="100" y="234"/>
                    <a:pt x="143" y="234"/>
                  </a:cubicBezTo>
                  <a:cubicBezTo>
                    <a:pt x="164" y="234"/>
                    <a:pt x="184" y="228"/>
                    <a:pt x="202" y="217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9" name="Google Shape;6679;p11"/>
            <p:cNvSpPr/>
            <p:nvPr/>
          </p:nvSpPr>
          <p:spPr>
            <a:xfrm>
              <a:off x="2149000" y="10469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2"/>
                    <a:pt x="202" y="221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0" name="Google Shape;6680;p11"/>
            <p:cNvSpPr/>
            <p:nvPr/>
          </p:nvSpPr>
          <p:spPr>
            <a:xfrm>
              <a:off x="2188675" y="1022875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1"/>
                  </a:moveTo>
                  <a:cubicBezTo>
                    <a:pt x="111" y="1"/>
                    <a:pt x="88" y="7"/>
                    <a:pt x="68" y="20"/>
                  </a:cubicBezTo>
                  <a:cubicBezTo>
                    <a:pt x="56" y="31"/>
                    <a:pt x="45" y="31"/>
                    <a:pt x="34" y="42"/>
                  </a:cubicBezTo>
                  <a:lnTo>
                    <a:pt x="34" y="53"/>
                  </a:lnTo>
                  <a:cubicBezTo>
                    <a:pt x="23" y="65"/>
                    <a:pt x="23" y="75"/>
                    <a:pt x="11" y="87"/>
                  </a:cubicBezTo>
                  <a:cubicBezTo>
                    <a:pt x="1" y="120"/>
                    <a:pt x="11" y="154"/>
                    <a:pt x="23" y="176"/>
                  </a:cubicBezTo>
                  <a:lnTo>
                    <a:pt x="45" y="199"/>
                  </a:lnTo>
                  <a:lnTo>
                    <a:pt x="56" y="209"/>
                  </a:lnTo>
                  <a:cubicBezTo>
                    <a:pt x="68" y="221"/>
                    <a:pt x="78" y="232"/>
                    <a:pt x="101" y="232"/>
                  </a:cubicBezTo>
                  <a:lnTo>
                    <a:pt x="145" y="232"/>
                  </a:lnTo>
                  <a:cubicBezTo>
                    <a:pt x="157" y="232"/>
                    <a:pt x="179" y="232"/>
                    <a:pt x="190" y="221"/>
                  </a:cubicBezTo>
                  <a:cubicBezTo>
                    <a:pt x="246" y="187"/>
                    <a:pt x="257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1" name="Google Shape;6681;p11"/>
            <p:cNvSpPr/>
            <p:nvPr/>
          </p:nvSpPr>
          <p:spPr>
            <a:xfrm>
              <a:off x="2185325" y="104710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57" y="0"/>
                  </a:moveTo>
                  <a:cubicBezTo>
                    <a:pt x="135" y="0"/>
                    <a:pt x="101" y="0"/>
                    <a:pt x="68" y="23"/>
                  </a:cubicBezTo>
                  <a:cubicBezTo>
                    <a:pt x="11" y="57"/>
                    <a:pt x="1" y="124"/>
                    <a:pt x="34" y="179"/>
                  </a:cubicBezTo>
                  <a:cubicBezTo>
                    <a:pt x="45" y="201"/>
                    <a:pt x="56" y="213"/>
                    <a:pt x="78" y="224"/>
                  </a:cubicBezTo>
                  <a:cubicBezTo>
                    <a:pt x="101" y="235"/>
                    <a:pt x="123" y="235"/>
                    <a:pt x="145" y="235"/>
                  </a:cubicBezTo>
                  <a:cubicBezTo>
                    <a:pt x="157" y="235"/>
                    <a:pt x="168" y="235"/>
                    <a:pt x="168" y="224"/>
                  </a:cubicBezTo>
                  <a:lnTo>
                    <a:pt x="190" y="224"/>
                  </a:lnTo>
                  <a:lnTo>
                    <a:pt x="224" y="191"/>
                  </a:lnTo>
                  <a:cubicBezTo>
                    <a:pt x="235" y="179"/>
                    <a:pt x="246" y="157"/>
                    <a:pt x="246" y="146"/>
                  </a:cubicBezTo>
                  <a:cubicBezTo>
                    <a:pt x="257" y="112"/>
                    <a:pt x="246" y="90"/>
                    <a:pt x="235" y="57"/>
                  </a:cubicBezTo>
                  <a:cubicBezTo>
                    <a:pt x="212" y="34"/>
                    <a:pt x="190" y="12"/>
                    <a:pt x="1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2" name="Google Shape;6682;p11"/>
            <p:cNvSpPr/>
            <p:nvPr/>
          </p:nvSpPr>
          <p:spPr>
            <a:xfrm>
              <a:off x="2172175" y="1055100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44" y="0"/>
                  </a:moveTo>
                  <a:cubicBezTo>
                    <a:pt x="135" y="0"/>
                    <a:pt x="124" y="2"/>
                    <a:pt x="113" y="5"/>
                  </a:cubicBezTo>
                  <a:cubicBezTo>
                    <a:pt x="102" y="5"/>
                    <a:pt x="80" y="5"/>
                    <a:pt x="68" y="15"/>
                  </a:cubicBezTo>
                  <a:cubicBezTo>
                    <a:pt x="13" y="49"/>
                    <a:pt x="1" y="127"/>
                    <a:pt x="35" y="183"/>
                  </a:cubicBezTo>
                  <a:cubicBezTo>
                    <a:pt x="46" y="206"/>
                    <a:pt x="57" y="217"/>
                    <a:pt x="80" y="228"/>
                  </a:cubicBezTo>
                  <a:cubicBezTo>
                    <a:pt x="93" y="233"/>
                    <a:pt x="109" y="235"/>
                    <a:pt x="124" y="235"/>
                  </a:cubicBezTo>
                  <a:cubicBezTo>
                    <a:pt x="147" y="235"/>
                    <a:pt x="171" y="230"/>
                    <a:pt x="191" y="217"/>
                  </a:cubicBezTo>
                  <a:cubicBezTo>
                    <a:pt x="214" y="206"/>
                    <a:pt x="224" y="183"/>
                    <a:pt x="236" y="172"/>
                  </a:cubicBezTo>
                  <a:cubicBezTo>
                    <a:pt x="258" y="139"/>
                    <a:pt x="258" y="94"/>
                    <a:pt x="236" y="60"/>
                  </a:cubicBezTo>
                  <a:lnTo>
                    <a:pt x="214" y="38"/>
                  </a:lnTo>
                  <a:cubicBezTo>
                    <a:pt x="197" y="13"/>
                    <a:pt x="174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3" name="Google Shape;6683;p11"/>
            <p:cNvSpPr/>
            <p:nvPr/>
          </p:nvSpPr>
          <p:spPr>
            <a:xfrm>
              <a:off x="2159325" y="1063025"/>
              <a:ext cx="6475" cy="5875"/>
            </a:xfrm>
            <a:custGeom>
              <a:rect b="b" l="l" r="r" t="t"/>
              <a:pathLst>
                <a:path extrusionOk="0" h="235" w="259">
                  <a:moveTo>
                    <a:pt x="124" y="1"/>
                  </a:moveTo>
                  <a:cubicBezTo>
                    <a:pt x="102" y="1"/>
                    <a:pt x="80" y="11"/>
                    <a:pt x="57" y="23"/>
                  </a:cubicBezTo>
                  <a:cubicBezTo>
                    <a:pt x="35" y="34"/>
                    <a:pt x="13" y="68"/>
                    <a:pt x="13" y="90"/>
                  </a:cubicBezTo>
                  <a:cubicBezTo>
                    <a:pt x="1" y="123"/>
                    <a:pt x="1" y="157"/>
                    <a:pt x="23" y="179"/>
                  </a:cubicBezTo>
                  <a:cubicBezTo>
                    <a:pt x="35" y="202"/>
                    <a:pt x="46" y="212"/>
                    <a:pt x="68" y="224"/>
                  </a:cubicBezTo>
                  <a:cubicBezTo>
                    <a:pt x="90" y="235"/>
                    <a:pt x="102" y="235"/>
                    <a:pt x="113" y="235"/>
                  </a:cubicBezTo>
                  <a:cubicBezTo>
                    <a:pt x="135" y="235"/>
                    <a:pt x="157" y="235"/>
                    <a:pt x="180" y="224"/>
                  </a:cubicBezTo>
                  <a:cubicBezTo>
                    <a:pt x="236" y="190"/>
                    <a:pt x="258" y="112"/>
                    <a:pt x="224" y="56"/>
                  </a:cubicBezTo>
                  <a:cubicBezTo>
                    <a:pt x="202" y="34"/>
                    <a:pt x="180" y="11"/>
                    <a:pt x="147" y="11"/>
                  </a:cubicBezTo>
                  <a:cubicBezTo>
                    <a:pt x="147" y="1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4" name="Google Shape;6684;p11"/>
            <p:cNvSpPr/>
            <p:nvPr/>
          </p:nvSpPr>
          <p:spPr>
            <a:xfrm>
              <a:off x="2146225" y="1071000"/>
              <a:ext cx="6425" cy="6025"/>
            </a:xfrm>
            <a:custGeom>
              <a:rect b="b" l="l" r="r" t="t"/>
              <a:pathLst>
                <a:path extrusionOk="0" h="241" w="257">
                  <a:moveTo>
                    <a:pt x="115" y="1"/>
                  </a:moveTo>
                  <a:cubicBezTo>
                    <a:pt x="94" y="1"/>
                    <a:pt x="74" y="6"/>
                    <a:pt x="56" y="17"/>
                  </a:cubicBezTo>
                  <a:cubicBezTo>
                    <a:pt x="56" y="27"/>
                    <a:pt x="45" y="27"/>
                    <a:pt x="33" y="39"/>
                  </a:cubicBezTo>
                  <a:cubicBezTo>
                    <a:pt x="33" y="50"/>
                    <a:pt x="23" y="50"/>
                    <a:pt x="23" y="61"/>
                  </a:cubicBezTo>
                  <a:cubicBezTo>
                    <a:pt x="23" y="61"/>
                    <a:pt x="11" y="61"/>
                    <a:pt x="11" y="72"/>
                  </a:cubicBezTo>
                  <a:lnTo>
                    <a:pt x="11" y="84"/>
                  </a:lnTo>
                  <a:lnTo>
                    <a:pt x="0" y="95"/>
                  </a:lnTo>
                  <a:lnTo>
                    <a:pt x="0" y="106"/>
                  </a:lnTo>
                  <a:lnTo>
                    <a:pt x="0" y="129"/>
                  </a:lnTo>
                  <a:lnTo>
                    <a:pt x="0" y="139"/>
                  </a:lnTo>
                  <a:cubicBezTo>
                    <a:pt x="0" y="151"/>
                    <a:pt x="11" y="173"/>
                    <a:pt x="23" y="184"/>
                  </a:cubicBezTo>
                  <a:cubicBezTo>
                    <a:pt x="23" y="196"/>
                    <a:pt x="33" y="196"/>
                    <a:pt x="33" y="206"/>
                  </a:cubicBezTo>
                  <a:cubicBezTo>
                    <a:pt x="33" y="206"/>
                    <a:pt x="45" y="206"/>
                    <a:pt x="56" y="218"/>
                  </a:cubicBezTo>
                  <a:lnTo>
                    <a:pt x="67" y="229"/>
                  </a:lnTo>
                  <a:cubicBezTo>
                    <a:pt x="78" y="240"/>
                    <a:pt x="100" y="240"/>
                    <a:pt x="112" y="240"/>
                  </a:cubicBezTo>
                  <a:lnTo>
                    <a:pt x="145" y="240"/>
                  </a:lnTo>
                  <a:lnTo>
                    <a:pt x="157" y="229"/>
                  </a:lnTo>
                  <a:lnTo>
                    <a:pt x="179" y="229"/>
                  </a:lnTo>
                  <a:lnTo>
                    <a:pt x="179" y="218"/>
                  </a:lnTo>
                  <a:cubicBezTo>
                    <a:pt x="234" y="184"/>
                    <a:pt x="257" y="117"/>
                    <a:pt x="224" y="61"/>
                  </a:cubicBezTo>
                  <a:cubicBezTo>
                    <a:pt x="201" y="23"/>
                    <a:pt x="157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5" name="Google Shape;6685;p11"/>
            <p:cNvSpPr/>
            <p:nvPr/>
          </p:nvSpPr>
          <p:spPr>
            <a:xfrm>
              <a:off x="2195375" y="10637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0" y="0"/>
                  </a:moveTo>
                  <a:cubicBezTo>
                    <a:pt x="111" y="0"/>
                    <a:pt x="93" y="5"/>
                    <a:pt x="79" y="16"/>
                  </a:cubicBezTo>
                  <a:cubicBezTo>
                    <a:pt x="23" y="49"/>
                    <a:pt x="1" y="128"/>
                    <a:pt x="34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70" y="230"/>
                    <a:pt x="190" y="217"/>
                  </a:cubicBezTo>
                  <a:cubicBezTo>
                    <a:pt x="247" y="183"/>
                    <a:pt x="269" y="116"/>
                    <a:pt x="235" y="61"/>
                  </a:cubicBezTo>
                  <a:cubicBezTo>
                    <a:pt x="213" y="23"/>
                    <a:pt x="169" y="0"/>
                    <a:pt x="1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6" name="Google Shape;6686;p11"/>
            <p:cNvSpPr/>
            <p:nvPr/>
          </p:nvSpPr>
          <p:spPr>
            <a:xfrm>
              <a:off x="2182250" y="1071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9" y="0"/>
                  </a:moveTo>
                  <a:cubicBezTo>
                    <a:pt x="117" y="0"/>
                    <a:pt x="96" y="6"/>
                    <a:pt x="79" y="19"/>
                  </a:cubicBezTo>
                  <a:cubicBezTo>
                    <a:pt x="23" y="53"/>
                    <a:pt x="0" y="120"/>
                    <a:pt x="34" y="175"/>
                  </a:cubicBezTo>
                  <a:cubicBezTo>
                    <a:pt x="57" y="213"/>
                    <a:pt x="95" y="236"/>
                    <a:pt x="134" y="236"/>
                  </a:cubicBezTo>
                  <a:cubicBezTo>
                    <a:pt x="153" y="236"/>
                    <a:pt x="172" y="231"/>
                    <a:pt x="191" y="220"/>
                  </a:cubicBezTo>
                  <a:cubicBezTo>
                    <a:pt x="246" y="187"/>
                    <a:pt x="268" y="108"/>
                    <a:pt x="235" y="53"/>
                  </a:cubicBezTo>
                  <a:cubicBezTo>
                    <a:pt x="214" y="18"/>
                    <a:pt x="176" y="0"/>
                    <a:pt x="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7" name="Google Shape;6687;p11"/>
            <p:cNvSpPr/>
            <p:nvPr/>
          </p:nvSpPr>
          <p:spPr>
            <a:xfrm>
              <a:off x="2169125" y="10796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9" y="0"/>
                  </a:moveTo>
                  <a:cubicBezTo>
                    <a:pt x="110" y="0"/>
                    <a:pt x="92" y="5"/>
                    <a:pt x="78" y="16"/>
                  </a:cubicBezTo>
                  <a:cubicBezTo>
                    <a:pt x="23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8" y="0"/>
                    <a:pt x="1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8" name="Google Shape;6688;p11"/>
            <p:cNvSpPr/>
            <p:nvPr/>
          </p:nvSpPr>
          <p:spPr>
            <a:xfrm>
              <a:off x="2156275" y="108777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18" y="0"/>
                  </a:moveTo>
                  <a:cubicBezTo>
                    <a:pt x="100" y="0"/>
                    <a:pt x="82" y="5"/>
                    <a:pt x="67" y="16"/>
                  </a:cubicBezTo>
                  <a:lnTo>
                    <a:pt x="56" y="16"/>
                  </a:lnTo>
                  <a:cubicBezTo>
                    <a:pt x="56" y="27"/>
                    <a:pt x="45" y="27"/>
                    <a:pt x="34" y="39"/>
                  </a:cubicBezTo>
                  <a:lnTo>
                    <a:pt x="34" y="49"/>
                  </a:lnTo>
                  <a:cubicBezTo>
                    <a:pt x="23" y="49"/>
                    <a:pt x="23" y="49"/>
                    <a:pt x="23" y="61"/>
                  </a:cubicBezTo>
                  <a:lnTo>
                    <a:pt x="11" y="72"/>
                  </a:lnTo>
                  <a:lnTo>
                    <a:pt x="11" y="94"/>
                  </a:lnTo>
                  <a:cubicBezTo>
                    <a:pt x="0" y="116"/>
                    <a:pt x="0" y="150"/>
                    <a:pt x="23" y="183"/>
                  </a:cubicBezTo>
                  <a:cubicBezTo>
                    <a:pt x="45" y="217"/>
                    <a:pt x="78" y="228"/>
                    <a:pt x="112" y="240"/>
                  </a:cubicBezTo>
                  <a:cubicBezTo>
                    <a:pt x="123" y="240"/>
                    <a:pt x="123" y="228"/>
                    <a:pt x="123" y="228"/>
                  </a:cubicBezTo>
                  <a:lnTo>
                    <a:pt x="157" y="228"/>
                  </a:lnTo>
                  <a:cubicBezTo>
                    <a:pt x="168" y="228"/>
                    <a:pt x="168" y="228"/>
                    <a:pt x="179" y="217"/>
                  </a:cubicBezTo>
                  <a:cubicBezTo>
                    <a:pt x="235" y="183"/>
                    <a:pt x="257" y="116"/>
                    <a:pt x="224" y="61"/>
                  </a:cubicBezTo>
                  <a:cubicBezTo>
                    <a:pt x="201" y="23"/>
                    <a:pt x="15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9" name="Google Shape;6689;p11"/>
            <p:cNvSpPr/>
            <p:nvPr/>
          </p:nvSpPr>
          <p:spPr>
            <a:xfrm>
              <a:off x="2207375" y="108350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7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5" y="211"/>
                    <a:pt x="89" y="228"/>
                    <a:pt x="126" y="228"/>
                  </a:cubicBezTo>
                  <a:cubicBezTo>
                    <a:pt x="147" y="228"/>
                    <a:pt x="170" y="222"/>
                    <a:pt x="191" y="210"/>
                  </a:cubicBezTo>
                  <a:cubicBezTo>
                    <a:pt x="247" y="176"/>
                    <a:pt x="269" y="109"/>
                    <a:pt x="236" y="53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0" name="Google Shape;6690;p11"/>
            <p:cNvSpPr/>
            <p:nvPr/>
          </p:nvSpPr>
          <p:spPr>
            <a:xfrm>
              <a:off x="2194275" y="10914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5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4" y="219"/>
                    <a:pt x="88" y="236"/>
                    <a:pt x="125" y="236"/>
                  </a:cubicBezTo>
                  <a:cubicBezTo>
                    <a:pt x="146" y="236"/>
                    <a:pt x="169" y="230"/>
                    <a:pt x="190" y="217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68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1" name="Google Shape;6691;p11"/>
            <p:cNvSpPr/>
            <p:nvPr/>
          </p:nvSpPr>
          <p:spPr>
            <a:xfrm>
              <a:off x="2181125" y="10994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0"/>
                  </a:moveTo>
                  <a:cubicBezTo>
                    <a:pt x="113" y="0"/>
                    <a:pt x="89" y="7"/>
                    <a:pt x="68" y="19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2" name="Google Shape;6692;p11"/>
            <p:cNvSpPr/>
            <p:nvPr/>
          </p:nvSpPr>
          <p:spPr>
            <a:xfrm>
              <a:off x="2168275" y="11073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15" y="0"/>
                  </a:moveTo>
                  <a:cubicBezTo>
                    <a:pt x="95" y="0"/>
                    <a:pt x="75" y="5"/>
                    <a:pt x="57" y="16"/>
                  </a:cubicBezTo>
                  <a:cubicBezTo>
                    <a:pt x="57" y="27"/>
                    <a:pt x="45" y="27"/>
                    <a:pt x="45" y="39"/>
                  </a:cubicBezTo>
                  <a:cubicBezTo>
                    <a:pt x="34" y="39"/>
                    <a:pt x="34" y="39"/>
                    <a:pt x="23" y="49"/>
                  </a:cubicBezTo>
                  <a:cubicBezTo>
                    <a:pt x="23" y="61"/>
                    <a:pt x="23" y="61"/>
                    <a:pt x="12" y="72"/>
                  </a:cubicBezTo>
                  <a:cubicBezTo>
                    <a:pt x="0" y="94"/>
                    <a:pt x="0" y="116"/>
                    <a:pt x="0" y="139"/>
                  </a:cubicBezTo>
                  <a:cubicBezTo>
                    <a:pt x="0" y="150"/>
                    <a:pt x="12" y="150"/>
                    <a:pt x="12" y="161"/>
                  </a:cubicBezTo>
                  <a:cubicBezTo>
                    <a:pt x="12" y="173"/>
                    <a:pt x="12" y="173"/>
                    <a:pt x="23" y="184"/>
                  </a:cubicBezTo>
                  <a:cubicBezTo>
                    <a:pt x="44" y="219"/>
                    <a:pt x="78" y="236"/>
                    <a:pt x="114" y="236"/>
                  </a:cubicBezTo>
                  <a:cubicBezTo>
                    <a:pt x="136" y="236"/>
                    <a:pt x="158" y="230"/>
                    <a:pt x="179" y="217"/>
                  </a:cubicBezTo>
                  <a:cubicBezTo>
                    <a:pt x="236" y="184"/>
                    <a:pt x="258" y="116"/>
                    <a:pt x="224" y="61"/>
                  </a:cubicBezTo>
                  <a:cubicBezTo>
                    <a:pt x="202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3" name="Google Shape;6693;p11"/>
            <p:cNvSpPr/>
            <p:nvPr/>
          </p:nvSpPr>
          <p:spPr>
            <a:xfrm>
              <a:off x="2217175" y="1099700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6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35" y="187"/>
                    <a:pt x="257" y="143"/>
                    <a:pt x="257" y="98"/>
                  </a:cubicBezTo>
                  <a:cubicBezTo>
                    <a:pt x="246" y="86"/>
                    <a:pt x="246" y="64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4" name="Google Shape;6694;p11"/>
            <p:cNvSpPr/>
            <p:nvPr/>
          </p:nvSpPr>
          <p:spPr>
            <a:xfrm>
              <a:off x="2204600" y="1107600"/>
              <a:ext cx="6150" cy="5975"/>
            </a:xfrm>
            <a:custGeom>
              <a:rect b="b" l="l" r="r" t="t"/>
              <a:pathLst>
                <a:path extrusionOk="0" h="239" w="246">
                  <a:moveTo>
                    <a:pt x="111" y="1"/>
                  </a:moveTo>
                  <a:cubicBezTo>
                    <a:pt x="93" y="1"/>
                    <a:pt x="74" y="6"/>
                    <a:pt x="56" y="16"/>
                  </a:cubicBezTo>
                  <a:lnTo>
                    <a:pt x="34" y="38"/>
                  </a:lnTo>
                  <a:cubicBezTo>
                    <a:pt x="12" y="61"/>
                    <a:pt x="0" y="83"/>
                    <a:pt x="0" y="117"/>
                  </a:cubicBezTo>
                  <a:cubicBezTo>
                    <a:pt x="0" y="139"/>
                    <a:pt x="0" y="162"/>
                    <a:pt x="12" y="184"/>
                  </a:cubicBezTo>
                  <a:lnTo>
                    <a:pt x="45" y="217"/>
                  </a:lnTo>
                  <a:cubicBezTo>
                    <a:pt x="63" y="230"/>
                    <a:pt x="89" y="239"/>
                    <a:pt x="115" y="239"/>
                  </a:cubicBezTo>
                  <a:cubicBezTo>
                    <a:pt x="136" y="239"/>
                    <a:pt x="159" y="233"/>
                    <a:pt x="179" y="217"/>
                  </a:cubicBezTo>
                  <a:cubicBezTo>
                    <a:pt x="235" y="184"/>
                    <a:pt x="246" y="117"/>
                    <a:pt x="213" y="61"/>
                  </a:cubicBezTo>
                  <a:cubicBezTo>
                    <a:pt x="190" y="23"/>
                    <a:pt x="151" y="1"/>
                    <a:pt x="1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5" name="Google Shape;6695;p11"/>
            <p:cNvSpPr/>
            <p:nvPr/>
          </p:nvSpPr>
          <p:spPr>
            <a:xfrm>
              <a:off x="2190900" y="11156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44" y="0"/>
                  </a:moveTo>
                  <a:cubicBezTo>
                    <a:pt x="123" y="0"/>
                    <a:pt x="100" y="7"/>
                    <a:pt x="79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1"/>
                  </a:cubicBezTo>
                  <a:cubicBezTo>
                    <a:pt x="224" y="198"/>
                    <a:pt x="247" y="176"/>
                    <a:pt x="247" y="142"/>
                  </a:cubicBezTo>
                  <a:cubicBezTo>
                    <a:pt x="258" y="142"/>
                    <a:pt x="258" y="131"/>
                    <a:pt x="258" y="120"/>
                  </a:cubicBezTo>
                  <a:cubicBezTo>
                    <a:pt x="258" y="97"/>
                    <a:pt x="247" y="75"/>
                    <a:pt x="235" y="53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6" name="Google Shape;6696;p11"/>
            <p:cNvSpPr/>
            <p:nvPr/>
          </p:nvSpPr>
          <p:spPr>
            <a:xfrm>
              <a:off x="2178050" y="1123725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1"/>
                  </a:moveTo>
                  <a:cubicBezTo>
                    <a:pt x="111" y="1"/>
                    <a:pt x="89" y="7"/>
                    <a:pt x="68" y="19"/>
                  </a:cubicBezTo>
                  <a:cubicBezTo>
                    <a:pt x="56" y="19"/>
                    <a:pt x="46" y="31"/>
                    <a:pt x="34" y="42"/>
                  </a:cubicBezTo>
                  <a:cubicBezTo>
                    <a:pt x="23" y="53"/>
                    <a:pt x="23" y="53"/>
                    <a:pt x="23" y="64"/>
                  </a:cubicBezTo>
                  <a:cubicBezTo>
                    <a:pt x="1" y="98"/>
                    <a:pt x="1" y="120"/>
                    <a:pt x="12" y="153"/>
                  </a:cubicBezTo>
                  <a:cubicBezTo>
                    <a:pt x="12" y="165"/>
                    <a:pt x="23" y="165"/>
                    <a:pt x="23" y="176"/>
                  </a:cubicBezTo>
                  <a:cubicBezTo>
                    <a:pt x="34" y="198"/>
                    <a:pt x="56" y="220"/>
                    <a:pt x="90" y="220"/>
                  </a:cubicBezTo>
                  <a:cubicBezTo>
                    <a:pt x="101" y="232"/>
                    <a:pt x="113" y="232"/>
                    <a:pt x="123" y="232"/>
                  </a:cubicBezTo>
                  <a:lnTo>
                    <a:pt x="146" y="232"/>
                  </a:lnTo>
                  <a:cubicBezTo>
                    <a:pt x="146" y="232"/>
                    <a:pt x="157" y="232"/>
                    <a:pt x="168" y="220"/>
                  </a:cubicBezTo>
                  <a:lnTo>
                    <a:pt x="191" y="220"/>
                  </a:lnTo>
                  <a:lnTo>
                    <a:pt x="191" y="210"/>
                  </a:lnTo>
                  <a:cubicBezTo>
                    <a:pt x="247" y="176"/>
                    <a:pt x="258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7" name="Google Shape;6697;p11"/>
            <p:cNvSpPr/>
            <p:nvPr/>
          </p:nvSpPr>
          <p:spPr>
            <a:xfrm>
              <a:off x="2227225" y="1116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1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2"/>
                  </a:cubicBezTo>
                  <a:cubicBezTo>
                    <a:pt x="212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8" name="Google Shape;6698;p11"/>
            <p:cNvSpPr/>
            <p:nvPr/>
          </p:nvSpPr>
          <p:spPr>
            <a:xfrm>
              <a:off x="2214075" y="1124350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37" y="1"/>
                  </a:moveTo>
                  <a:cubicBezTo>
                    <a:pt x="118" y="1"/>
                    <a:pt x="98" y="6"/>
                    <a:pt x="80" y="17"/>
                  </a:cubicBezTo>
                  <a:cubicBezTo>
                    <a:pt x="23" y="50"/>
                    <a:pt x="1" y="118"/>
                    <a:pt x="35" y="173"/>
                  </a:cubicBezTo>
                  <a:cubicBezTo>
                    <a:pt x="57" y="211"/>
                    <a:pt x="101" y="234"/>
                    <a:pt x="144" y="234"/>
                  </a:cubicBezTo>
                  <a:cubicBezTo>
                    <a:pt x="164" y="234"/>
                    <a:pt x="184" y="229"/>
                    <a:pt x="202" y="218"/>
                  </a:cubicBezTo>
                  <a:cubicBezTo>
                    <a:pt x="258" y="185"/>
                    <a:pt x="269" y="106"/>
                    <a:pt x="236" y="50"/>
                  </a:cubicBezTo>
                  <a:cubicBezTo>
                    <a:pt x="213" y="21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9" name="Google Shape;6699;p11"/>
            <p:cNvSpPr/>
            <p:nvPr/>
          </p:nvSpPr>
          <p:spPr>
            <a:xfrm>
              <a:off x="2200975" y="11323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44" y="1"/>
                  </a:moveTo>
                  <a:cubicBezTo>
                    <a:pt x="122" y="1"/>
                    <a:pt x="99" y="7"/>
                    <a:pt x="78" y="20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5" y="211"/>
                    <a:pt x="94" y="233"/>
                    <a:pt x="134" y="233"/>
                  </a:cubicBezTo>
                  <a:cubicBezTo>
                    <a:pt x="157" y="233"/>
                    <a:pt x="181" y="226"/>
                    <a:pt x="201" y="210"/>
                  </a:cubicBezTo>
                  <a:cubicBezTo>
                    <a:pt x="257" y="176"/>
                    <a:pt x="268" y="109"/>
                    <a:pt x="234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0" name="Google Shape;6700;p11"/>
            <p:cNvSpPr/>
            <p:nvPr/>
          </p:nvSpPr>
          <p:spPr>
            <a:xfrm>
              <a:off x="2188375" y="1140275"/>
              <a:ext cx="6175" cy="6025"/>
            </a:xfrm>
            <a:custGeom>
              <a:rect b="b" l="l" r="r" t="t"/>
              <a:pathLst>
                <a:path extrusionOk="0" h="241" w="247">
                  <a:moveTo>
                    <a:pt x="113" y="1"/>
                  </a:moveTo>
                  <a:cubicBezTo>
                    <a:pt x="94" y="1"/>
                    <a:pt x="75" y="6"/>
                    <a:pt x="57" y="17"/>
                  </a:cubicBezTo>
                  <a:lnTo>
                    <a:pt x="46" y="28"/>
                  </a:lnTo>
                  <a:lnTo>
                    <a:pt x="35" y="39"/>
                  </a:lnTo>
                  <a:cubicBezTo>
                    <a:pt x="35" y="39"/>
                    <a:pt x="23" y="39"/>
                    <a:pt x="23" y="50"/>
                  </a:cubicBezTo>
                  <a:cubicBezTo>
                    <a:pt x="13" y="62"/>
                    <a:pt x="13" y="62"/>
                    <a:pt x="13" y="72"/>
                  </a:cubicBezTo>
                  <a:cubicBezTo>
                    <a:pt x="1" y="84"/>
                    <a:pt x="1" y="95"/>
                    <a:pt x="1" y="117"/>
                  </a:cubicBezTo>
                  <a:lnTo>
                    <a:pt x="1" y="139"/>
                  </a:lnTo>
                  <a:cubicBezTo>
                    <a:pt x="1" y="139"/>
                    <a:pt x="1" y="151"/>
                    <a:pt x="13" y="162"/>
                  </a:cubicBezTo>
                  <a:lnTo>
                    <a:pt x="13" y="184"/>
                  </a:lnTo>
                  <a:lnTo>
                    <a:pt x="23" y="184"/>
                  </a:lnTo>
                  <a:cubicBezTo>
                    <a:pt x="35" y="196"/>
                    <a:pt x="35" y="206"/>
                    <a:pt x="46" y="206"/>
                  </a:cubicBezTo>
                  <a:lnTo>
                    <a:pt x="57" y="218"/>
                  </a:lnTo>
                  <a:cubicBezTo>
                    <a:pt x="68" y="218"/>
                    <a:pt x="68" y="229"/>
                    <a:pt x="80" y="229"/>
                  </a:cubicBezTo>
                  <a:lnTo>
                    <a:pt x="90" y="229"/>
                  </a:lnTo>
                  <a:cubicBezTo>
                    <a:pt x="90" y="229"/>
                    <a:pt x="102" y="229"/>
                    <a:pt x="102" y="240"/>
                  </a:cubicBezTo>
                  <a:lnTo>
                    <a:pt x="135" y="240"/>
                  </a:lnTo>
                  <a:cubicBezTo>
                    <a:pt x="135" y="229"/>
                    <a:pt x="147" y="229"/>
                    <a:pt x="147" y="229"/>
                  </a:cubicBezTo>
                  <a:lnTo>
                    <a:pt x="157" y="229"/>
                  </a:lnTo>
                  <a:cubicBezTo>
                    <a:pt x="169" y="229"/>
                    <a:pt x="169" y="229"/>
                    <a:pt x="180" y="218"/>
                  </a:cubicBezTo>
                  <a:cubicBezTo>
                    <a:pt x="236" y="184"/>
                    <a:pt x="247" y="117"/>
                    <a:pt x="214" y="62"/>
                  </a:cubicBezTo>
                  <a:cubicBezTo>
                    <a:pt x="191" y="23"/>
                    <a:pt x="152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1" name="Google Shape;6701;p11"/>
            <p:cNvSpPr/>
            <p:nvPr/>
          </p:nvSpPr>
          <p:spPr>
            <a:xfrm>
              <a:off x="2097325" y="813000"/>
              <a:ext cx="6175" cy="5850"/>
            </a:xfrm>
            <a:custGeom>
              <a:rect b="b" l="l" r="r" t="t"/>
              <a:pathLst>
                <a:path extrusionOk="0" h="234" w="247">
                  <a:moveTo>
                    <a:pt x="124" y="1"/>
                  </a:moveTo>
                  <a:cubicBezTo>
                    <a:pt x="101" y="1"/>
                    <a:pt x="67" y="1"/>
                    <a:pt x="57" y="12"/>
                  </a:cubicBezTo>
                  <a:cubicBezTo>
                    <a:pt x="23" y="35"/>
                    <a:pt x="0" y="68"/>
                    <a:pt x="0" y="112"/>
                  </a:cubicBezTo>
                  <a:lnTo>
                    <a:pt x="0" y="157"/>
                  </a:lnTo>
                  <a:cubicBezTo>
                    <a:pt x="0" y="169"/>
                    <a:pt x="12" y="169"/>
                    <a:pt x="12" y="179"/>
                  </a:cubicBezTo>
                  <a:cubicBezTo>
                    <a:pt x="12" y="179"/>
                    <a:pt x="23" y="191"/>
                    <a:pt x="23" y="202"/>
                  </a:cubicBezTo>
                  <a:cubicBezTo>
                    <a:pt x="49" y="221"/>
                    <a:pt x="79" y="233"/>
                    <a:pt x="110" y="233"/>
                  </a:cubicBezTo>
                  <a:cubicBezTo>
                    <a:pt x="133" y="233"/>
                    <a:pt x="156" y="227"/>
                    <a:pt x="179" y="213"/>
                  </a:cubicBezTo>
                  <a:cubicBezTo>
                    <a:pt x="224" y="179"/>
                    <a:pt x="246" y="112"/>
                    <a:pt x="213" y="57"/>
                  </a:cubicBezTo>
                  <a:cubicBezTo>
                    <a:pt x="191" y="23"/>
                    <a:pt x="157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2" name="Google Shape;6702;p11"/>
            <p:cNvSpPr/>
            <p:nvPr/>
          </p:nvSpPr>
          <p:spPr>
            <a:xfrm>
              <a:off x="2077200" y="780900"/>
              <a:ext cx="3950" cy="2150"/>
            </a:xfrm>
            <a:custGeom>
              <a:rect b="b" l="l" r="r" t="t"/>
              <a:pathLst>
                <a:path extrusionOk="0" h="86" w="158">
                  <a:moveTo>
                    <a:pt x="157" y="0"/>
                  </a:moveTo>
                  <a:lnTo>
                    <a:pt x="157" y="0"/>
                  </a:lnTo>
                  <a:cubicBezTo>
                    <a:pt x="102" y="22"/>
                    <a:pt x="57" y="45"/>
                    <a:pt x="1" y="78"/>
                  </a:cubicBezTo>
                  <a:cubicBezTo>
                    <a:pt x="15" y="83"/>
                    <a:pt x="29" y="86"/>
                    <a:pt x="43" y="86"/>
                  </a:cubicBezTo>
                  <a:cubicBezTo>
                    <a:pt x="63" y="86"/>
                    <a:pt x="82" y="80"/>
                    <a:pt x="102" y="67"/>
                  </a:cubicBezTo>
                  <a:cubicBezTo>
                    <a:pt x="124" y="55"/>
                    <a:pt x="147" y="33"/>
                    <a:pt x="1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3" name="Google Shape;6703;p11"/>
            <p:cNvSpPr/>
            <p:nvPr/>
          </p:nvSpPr>
          <p:spPr>
            <a:xfrm>
              <a:off x="2062975" y="787300"/>
              <a:ext cx="5325" cy="3600"/>
            </a:xfrm>
            <a:custGeom>
              <a:rect b="b" l="l" r="r" t="t"/>
              <a:pathLst>
                <a:path extrusionOk="0" h="144" w="213">
                  <a:moveTo>
                    <a:pt x="202" y="1"/>
                  </a:moveTo>
                  <a:lnTo>
                    <a:pt x="202" y="1"/>
                  </a:lnTo>
                  <a:cubicBezTo>
                    <a:pt x="134" y="35"/>
                    <a:pt x="67" y="68"/>
                    <a:pt x="0" y="112"/>
                  </a:cubicBezTo>
                  <a:cubicBezTo>
                    <a:pt x="20" y="132"/>
                    <a:pt x="50" y="144"/>
                    <a:pt x="81" y="144"/>
                  </a:cubicBezTo>
                  <a:cubicBezTo>
                    <a:pt x="104" y="144"/>
                    <a:pt x="127" y="138"/>
                    <a:pt x="145" y="124"/>
                  </a:cubicBezTo>
                  <a:cubicBezTo>
                    <a:pt x="190" y="102"/>
                    <a:pt x="212" y="45"/>
                    <a:pt x="2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4" name="Google Shape;6704;p11"/>
            <p:cNvSpPr/>
            <p:nvPr/>
          </p:nvSpPr>
          <p:spPr>
            <a:xfrm>
              <a:off x="2113250" y="780750"/>
              <a:ext cx="6725" cy="5875"/>
            </a:xfrm>
            <a:custGeom>
              <a:rect b="b" l="l" r="r" t="t"/>
              <a:pathLst>
                <a:path extrusionOk="0" h="235" w="269">
                  <a:moveTo>
                    <a:pt x="128" y="1"/>
                  </a:moveTo>
                  <a:cubicBezTo>
                    <a:pt x="107" y="1"/>
                    <a:pt x="86" y="6"/>
                    <a:pt x="68" y="17"/>
                  </a:cubicBezTo>
                  <a:cubicBezTo>
                    <a:pt x="11" y="51"/>
                    <a:pt x="1" y="118"/>
                    <a:pt x="34" y="173"/>
                  </a:cubicBezTo>
                  <a:cubicBezTo>
                    <a:pt x="56" y="218"/>
                    <a:pt x="90" y="230"/>
                    <a:pt x="123" y="230"/>
                  </a:cubicBezTo>
                  <a:cubicBezTo>
                    <a:pt x="131" y="233"/>
                    <a:pt x="137" y="234"/>
                    <a:pt x="142" y="234"/>
                  </a:cubicBezTo>
                  <a:cubicBezTo>
                    <a:pt x="153" y="234"/>
                    <a:pt x="161" y="230"/>
                    <a:pt x="168" y="230"/>
                  </a:cubicBezTo>
                  <a:cubicBezTo>
                    <a:pt x="179" y="230"/>
                    <a:pt x="179" y="218"/>
                    <a:pt x="190" y="218"/>
                  </a:cubicBezTo>
                  <a:cubicBezTo>
                    <a:pt x="247" y="185"/>
                    <a:pt x="269" y="106"/>
                    <a:pt x="235" y="51"/>
                  </a:cubicBezTo>
                  <a:cubicBezTo>
                    <a:pt x="213" y="21"/>
                    <a:pt x="170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5" name="Google Shape;6705;p11"/>
            <p:cNvSpPr/>
            <p:nvPr/>
          </p:nvSpPr>
          <p:spPr>
            <a:xfrm>
              <a:off x="2100125" y="7888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2" y="0"/>
                    <a:pt x="88" y="7"/>
                    <a:pt x="67" y="19"/>
                  </a:cubicBezTo>
                  <a:cubicBezTo>
                    <a:pt x="12" y="52"/>
                    <a:pt x="0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3" y="236"/>
                    <a:pt x="173" y="231"/>
                    <a:pt x="190" y="220"/>
                  </a:cubicBezTo>
                  <a:cubicBezTo>
                    <a:pt x="246" y="186"/>
                    <a:pt x="268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6" name="Google Shape;6706;p11"/>
            <p:cNvSpPr/>
            <p:nvPr/>
          </p:nvSpPr>
          <p:spPr>
            <a:xfrm>
              <a:off x="2087000" y="7967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1" y="49"/>
                    <a:pt x="0" y="128"/>
                    <a:pt x="33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3"/>
                    <a:pt x="269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7" name="Google Shape;6707;p11"/>
            <p:cNvSpPr/>
            <p:nvPr/>
          </p:nvSpPr>
          <p:spPr>
            <a:xfrm>
              <a:off x="2073850" y="804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7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2" y="53"/>
                    <a:pt x="1" y="120"/>
                    <a:pt x="35" y="175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7"/>
                    <a:pt x="269" y="108"/>
                    <a:pt x="236" y="53"/>
                  </a:cubicBezTo>
                  <a:cubicBezTo>
                    <a:pt x="215" y="17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8" name="Google Shape;6708;p11"/>
            <p:cNvSpPr/>
            <p:nvPr/>
          </p:nvSpPr>
          <p:spPr>
            <a:xfrm>
              <a:off x="2155425" y="849525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21" y="1"/>
                  </a:moveTo>
                  <a:cubicBezTo>
                    <a:pt x="114" y="1"/>
                    <a:pt x="108" y="2"/>
                    <a:pt x="101" y="4"/>
                  </a:cubicBezTo>
                  <a:cubicBezTo>
                    <a:pt x="90" y="4"/>
                    <a:pt x="68" y="4"/>
                    <a:pt x="57" y="15"/>
                  </a:cubicBezTo>
                  <a:lnTo>
                    <a:pt x="34" y="37"/>
                  </a:lnTo>
                  <a:cubicBezTo>
                    <a:pt x="34" y="37"/>
                    <a:pt x="34" y="49"/>
                    <a:pt x="23" y="49"/>
                  </a:cubicBezTo>
                  <a:lnTo>
                    <a:pt x="23" y="59"/>
                  </a:lnTo>
                  <a:cubicBezTo>
                    <a:pt x="12" y="59"/>
                    <a:pt x="12" y="71"/>
                    <a:pt x="12" y="71"/>
                  </a:cubicBezTo>
                  <a:lnTo>
                    <a:pt x="12" y="82"/>
                  </a:lnTo>
                  <a:lnTo>
                    <a:pt x="0" y="93"/>
                  </a:lnTo>
                  <a:lnTo>
                    <a:pt x="0" y="116"/>
                  </a:lnTo>
                  <a:lnTo>
                    <a:pt x="0" y="138"/>
                  </a:lnTo>
                  <a:cubicBezTo>
                    <a:pt x="0" y="138"/>
                    <a:pt x="0" y="149"/>
                    <a:pt x="12" y="160"/>
                  </a:cubicBezTo>
                  <a:cubicBezTo>
                    <a:pt x="12" y="160"/>
                    <a:pt x="12" y="171"/>
                    <a:pt x="23" y="183"/>
                  </a:cubicBezTo>
                  <a:cubicBezTo>
                    <a:pt x="34" y="205"/>
                    <a:pt x="57" y="227"/>
                    <a:pt x="90" y="227"/>
                  </a:cubicBezTo>
                  <a:cubicBezTo>
                    <a:pt x="101" y="238"/>
                    <a:pt x="101" y="238"/>
                    <a:pt x="112" y="238"/>
                  </a:cubicBezTo>
                  <a:lnTo>
                    <a:pt x="135" y="238"/>
                  </a:lnTo>
                  <a:cubicBezTo>
                    <a:pt x="146" y="227"/>
                    <a:pt x="146" y="227"/>
                    <a:pt x="157" y="227"/>
                  </a:cubicBezTo>
                  <a:cubicBezTo>
                    <a:pt x="157" y="227"/>
                    <a:pt x="169" y="227"/>
                    <a:pt x="179" y="216"/>
                  </a:cubicBezTo>
                  <a:cubicBezTo>
                    <a:pt x="202" y="205"/>
                    <a:pt x="213" y="183"/>
                    <a:pt x="224" y="171"/>
                  </a:cubicBezTo>
                  <a:cubicBezTo>
                    <a:pt x="246" y="138"/>
                    <a:pt x="236" y="93"/>
                    <a:pt x="224" y="59"/>
                  </a:cubicBezTo>
                  <a:lnTo>
                    <a:pt x="202" y="37"/>
                  </a:lnTo>
                  <a:cubicBezTo>
                    <a:pt x="183" y="19"/>
                    <a:pt x="151" y="1"/>
                    <a:pt x="1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9" name="Google Shape;6709;p11"/>
            <p:cNvSpPr/>
            <p:nvPr/>
          </p:nvSpPr>
          <p:spPr>
            <a:xfrm>
              <a:off x="2123025" y="797100"/>
              <a:ext cx="6725" cy="5875"/>
            </a:xfrm>
            <a:custGeom>
              <a:rect b="b" l="l" r="r" t="t"/>
              <a:pathLst>
                <a:path extrusionOk="0" h="235" w="269">
                  <a:moveTo>
                    <a:pt x="146" y="0"/>
                  </a:moveTo>
                  <a:cubicBezTo>
                    <a:pt x="124" y="0"/>
                    <a:pt x="101" y="0"/>
                    <a:pt x="79" y="11"/>
                  </a:cubicBezTo>
                  <a:cubicBezTo>
                    <a:pt x="23" y="45"/>
                    <a:pt x="0" y="123"/>
                    <a:pt x="34" y="179"/>
                  </a:cubicBezTo>
                  <a:cubicBezTo>
                    <a:pt x="45" y="201"/>
                    <a:pt x="67" y="212"/>
                    <a:pt x="101" y="224"/>
                  </a:cubicBezTo>
                  <a:cubicBezTo>
                    <a:pt x="112" y="224"/>
                    <a:pt x="124" y="234"/>
                    <a:pt x="134" y="234"/>
                  </a:cubicBezTo>
                  <a:lnTo>
                    <a:pt x="157" y="234"/>
                  </a:lnTo>
                  <a:cubicBezTo>
                    <a:pt x="157" y="224"/>
                    <a:pt x="168" y="224"/>
                    <a:pt x="179" y="224"/>
                  </a:cubicBezTo>
                  <a:cubicBezTo>
                    <a:pt x="179" y="224"/>
                    <a:pt x="191" y="224"/>
                    <a:pt x="201" y="212"/>
                  </a:cubicBezTo>
                  <a:cubicBezTo>
                    <a:pt x="258" y="179"/>
                    <a:pt x="268" y="112"/>
                    <a:pt x="235" y="56"/>
                  </a:cubicBezTo>
                  <a:cubicBezTo>
                    <a:pt x="213" y="22"/>
                    <a:pt x="179" y="0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11"/>
            <p:cNvSpPr/>
            <p:nvPr/>
          </p:nvSpPr>
          <p:spPr>
            <a:xfrm>
              <a:off x="2109900" y="805000"/>
              <a:ext cx="6725" cy="5800"/>
            </a:xfrm>
            <a:custGeom>
              <a:rect b="b" l="l" r="r" t="t"/>
              <a:pathLst>
                <a:path extrusionOk="0" h="232" w="269">
                  <a:moveTo>
                    <a:pt x="144" y="0"/>
                  </a:moveTo>
                  <a:cubicBezTo>
                    <a:pt x="122" y="0"/>
                    <a:pt x="100" y="7"/>
                    <a:pt x="78" y="19"/>
                  </a:cubicBezTo>
                  <a:cubicBezTo>
                    <a:pt x="23" y="52"/>
                    <a:pt x="1" y="119"/>
                    <a:pt x="34" y="176"/>
                  </a:cubicBezTo>
                  <a:cubicBezTo>
                    <a:pt x="56" y="209"/>
                    <a:pt x="78" y="220"/>
                    <a:pt x="112" y="231"/>
                  </a:cubicBezTo>
                  <a:lnTo>
                    <a:pt x="135" y="231"/>
                  </a:lnTo>
                  <a:cubicBezTo>
                    <a:pt x="157" y="231"/>
                    <a:pt x="179" y="231"/>
                    <a:pt x="202" y="220"/>
                  </a:cubicBezTo>
                  <a:cubicBezTo>
                    <a:pt x="246" y="187"/>
                    <a:pt x="269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1" name="Google Shape;6711;p11"/>
            <p:cNvSpPr/>
            <p:nvPr/>
          </p:nvSpPr>
          <p:spPr>
            <a:xfrm>
              <a:off x="2083650" y="820975"/>
              <a:ext cx="6425" cy="5850"/>
            </a:xfrm>
            <a:custGeom>
              <a:rect b="b" l="l" r="r" t="t"/>
              <a:pathLst>
                <a:path extrusionOk="0" h="234" w="257">
                  <a:moveTo>
                    <a:pt x="136" y="1"/>
                  </a:moveTo>
                  <a:cubicBezTo>
                    <a:pt x="117" y="1"/>
                    <a:pt x="97" y="6"/>
                    <a:pt x="78" y="17"/>
                  </a:cubicBezTo>
                  <a:cubicBezTo>
                    <a:pt x="23" y="51"/>
                    <a:pt x="0" y="118"/>
                    <a:pt x="33" y="173"/>
                  </a:cubicBezTo>
                  <a:cubicBezTo>
                    <a:pt x="56" y="211"/>
                    <a:pt x="100" y="234"/>
                    <a:pt x="142" y="234"/>
                  </a:cubicBezTo>
                  <a:cubicBezTo>
                    <a:pt x="163" y="234"/>
                    <a:pt x="183" y="229"/>
                    <a:pt x="201" y="218"/>
                  </a:cubicBezTo>
                  <a:cubicBezTo>
                    <a:pt x="224" y="196"/>
                    <a:pt x="246" y="173"/>
                    <a:pt x="246" y="140"/>
                  </a:cubicBezTo>
                  <a:cubicBezTo>
                    <a:pt x="257" y="118"/>
                    <a:pt x="257" y="84"/>
                    <a:pt x="234" y="51"/>
                  </a:cubicBezTo>
                  <a:cubicBezTo>
                    <a:pt x="212" y="21"/>
                    <a:pt x="175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2" name="Google Shape;6712;p11"/>
            <p:cNvSpPr/>
            <p:nvPr/>
          </p:nvSpPr>
          <p:spPr>
            <a:xfrm>
              <a:off x="2133625" y="81365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2" y="1"/>
                  </a:moveTo>
                  <a:cubicBezTo>
                    <a:pt x="100" y="1"/>
                    <a:pt x="78" y="7"/>
                    <a:pt x="57" y="19"/>
                  </a:cubicBezTo>
                  <a:cubicBezTo>
                    <a:pt x="46" y="19"/>
                    <a:pt x="46" y="31"/>
                    <a:pt x="35" y="31"/>
                  </a:cubicBezTo>
                  <a:lnTo>
                    <a:pt x="35" y="42"/>
                  </a:lnTo>
                  <a:cubicBezTo>
                    <a:pt x="23" y="42"/>
                    <a:pt x="23" y="53"/>
                    <a:pt x="23" y="53"/>
                  </a:cubicBezTo>
                  <a:cubicBezTo>
                    <a:pt x="13" y="53"/>
                    <a:pt x="13" y="64"/>
                    <a:pt x="13" y="64"/>
                  </a:cubicBezTo>
                  <a:lnTo>
                    <a:pt x="13" y="76"/>
                  </a:lnTo>
                  <a:cubicBezTo>
                    <a:pt x="1" y="76"/>
                    <a:pt x="1" y="86"/>
                    <a:pt x="1" y="86"/>
                  </a:cubicBezTo>
                  <a:cubicBezTo>
                    <a:pt x="1" y="120"/>
                    <a:pt x="1" y="153"/>
                    <a:pt x="13" y="176"/>
                  </a:cubicBezTo>
                  <a:cubicBezTo>
                    <a:pt x="35" y="214"/>
                    <a:pt x="78" y="236"/>
                    <a:pt x="121" y="236"/>
                  </a:cubicBezTo>
                  <a:cubicBezTo>
                    <a:pt x="142" y="236"/>
                    <a:pt x="162" y="231"/>
                    <a:pt x="180" y="220"/>
                  </a:cubicBezTo>
                  <a:cubicBezTo>
                    <a:pt x="236" y="187"/>
                    <a:pt x="247" y="109"/>
                    <a:pt x="214" y="53"/>
                  </a:cubicBezTo>
                  <a:cubicBezTo>
                    <a:pt x="192" y="18"/>
                    <a:pt x="158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3" name="Google Shape;6713;p11"/>
            <p:cNvSpPr/>
            <p:nvPr/>
          </p:nvSpPr>
          <p:spPr>
            <a:xfrm>
              <a:off x="2119950" y="8215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4" name="Google Shape;6714;p11"/>
            <p:cNvSpPr/>
            <p:nvPr/>
          </p:nvSpPr>
          <p:spPr>
            <a:xfrm>
              <a:off x="2106825" y="8296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0" y="117"/>
                    <a:pt x="34" y="173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4" y="233"/>
                    <a:pt x="184" y="228"/>
                    <a:pt x="201" y="218"/>
                  </a:cubicBezTo>
                  <a:cubicBezTo>
                    <a:pt x="258" y="184"/>
                    <a:pt x="268" y="106"/>
                    <a:pt x="235" y="61"/>
                  </a:cubicBezTo>
                  <a:cubicBezTo>
                    <a:pt x="212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5" name="Google Shape;6715;p11"/>
            <p:cNvSpPr/>
            <p:nvPr/>
          </p:nvSpPr>
          <p:spPr>
            <a:xfrm>
              <a:off x="2093700" y="837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0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6" name="Google Shape;6716;p11"/>
            <p:cNvSpPr/>
            <p:nvPr/>
          </p:nvSpPr>
          <p:spPr>
            <a:xfrm>
              <a:off x="2145100" y="833275"/>
              <a:ext cx="6725" cy="5875"/>
            </a:xfrm>
            <a:custGeom>
              <a:rect b="b" l="l" r="r" t="t"/>
              <a:pathLst>
                <a:path extrusionOk="0" h="235" w="269">
                  <a:moveTo>
                    <a:pt x="134" y="1"/>
                  </a:moveTo>
                  <a:cubicBezTo>
                    <a:pt x="115" y="1"/>
                    <a:pt x="96" y="6"/>
                    <a:pt x="78" y="16"/>
                  </a:cubicBezTo>
                  <a:cubicBezTo>
                    <a:pt x="23" y="50"/>
                    <a:pt x="0" y="128"/>
                    <a:pt x="34" y="185"/>
                  </a:cubicBezTo>
                  <a:cubicBezTo>
                    <a:pt x="56" y="214"/>
                    <a:pt x="98" y="234"/>
                    <a:pt x="140" y="234"/>
                  </a:cubicBezTo>
                  <a:cubicBezTo>
                    <a:pt x="161" y="234"/>
                    <a:pt x="183" y="229"/>
                    <a:pt x="202" y="218"/>
                  </a:cubicBezTo>
                  <a:cubicBezTo>
                    <a:pt x="257" y="185"/>
                    <a:pt x="269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7" name="Google Shape;6717;p11"/>
            <p:cNvSpPr/>
            <p:nvPr/>
          </p:nvSpPr>
          <p:spPr>
            <a:xfrm>
              <a:off x="2131950" y="8413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1"/>
                  </a:moveTo>
                  <a:cubicBezTo>
                    <a:pt x="123" y="1"/>
                    <a:pt x="100" y="7"/>
                    <a:pt x="80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7"/>
                    <a:pt x="144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8" y="187"/>
                    <a:pt x="269" y="109"/>
                    <a:pt x="236" y="53"/>
                  </a:cubicBezTo>
                  <a:cubicBezTo>
                    <a:pt x="215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8" name="Google Shape;6718;p11"/>
            <p:cNvSpPr/>
            <p:nvPr/>
          </p:nvSpPr>
          <p:spPr>
            <a:xfrm>
              <a:off x="2118850" y="849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9"/>
                    <a:pt x="33" y="184"/>
                  </a:cubicBezTo>
                  <a:cubicBezTo>
                    <a:pt x="54" y="219"/>
                    <a:pt x="93" y="237"/>
                    <a:pt x="132" y="237"/>
                  </a:cubicBezTo>
                  <a:cubicBezTo>
                    <a:pt x="156" y="237"/>
                    <a:pt x="180" y="230"/>
                    <a:pt x="201" y="218"/>
                  </a:cubicBezTo>
                  <a:cubicBezTo>
                    <a:pt x="246" y="184"/>
                    <a:pt x="268" y="117"/>
                    <a:pt x="234" y="62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9" name="Google Shape;6719;p11"/>
            <p:cNvSpPr/>
            <p:nvPr/>
          </p:nvSpPr>
          <p:spPr>
            <a:xfrm>
              <a:off x="2105700" y="857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0" y="237"/>
                    <a:pt x="143" y="237"/>
                  </a:cubicBezTo>
                  <a:cubicBezTo>
                    <a:pt x="164" y="237"/>
                    <a:pt x="184" y="231"/>
                    <a:pt x="202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0" name="Google Shape;6720;p11"/>
            <p:cNvSpPr/>
            <p:nvPr/>
          </p:nvSpPr>
          <p:spPr>
            <a:xfrm>
              <a:off x="2187275" y="90212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34" y="0"/>
                  </a:moveTo>
                  <a:cubicBezTo>
                    <a:pt x="101" y="0"/>
                    <a:pt x="79" y="0"/>
                    <a:pt x="67" y="11"/>
                  </a:cubicBezTo>
                  <a:lnTo>
                    <a:pt x="57" y="11"/>
                  </a:lnTo>
                  <a:cubicBezTo>
                    <a:pt x="57" y="23"/>
                    <a:pt x="45" y="23"/>
                    <a:pt x="45" y="34"/>
                  </a:cubicBezTo>
                  <a:lnTo>
                    <a:pt x="34" y="34"/>
                  </a:lnTo>
                  <a:cubicBezTo>
                    <a:pt x="34" y="45"/>
                    <a:pt x="34" y="45"/>
                    <a:pt x="23" y="45"/>
                  </a:cubicBezTo>
                  <a:lnTo>
                    <a:pt x="23" y="68"/>
                  </a:lnTo>
                  <a:lnTo>
                    <a:pt x="12" y="68"/>
                  </a:lnTo>
                  <a:cubicBezTo>
                    <a:pt x="12" y="78"/>
                    <a:pt x="12" y="101"/>
                    <a:pt x="0" y="112"/>
                  </a:cubicBezTo>
                  <a:cubicBezTo>
                    <a:pt x="0" y="135"/>
                    <a:pt x="12" y="157"/>
                    <a:pt x="23" y="179"/>
                  </a:cubicBezTo>
                  <a:cubicBezTo>
                    <a:pt x="34" y="202"/>
                    <a:pt x="57" y="212"/>
                    <a:pt x="79" y="224"/>
                  </a:cubicBezTo>
                  <a:cubicBezTo>
                    <a:pt x="79" y="224"/>
                    <a:pt x="90" y="224"/>
                    <a:pt x="90" y="235"/>
                  </a:cubicBezTo>
                  <a:cubicBezTo>
                    <a:pt x="124" y="235"/>
                    <a:pt x="157" y="235"/>
                    <a:pt x="179" y="212"/>
                  </a:cubicBezTo>
                  <a:cubicBezTo>
                    <a:pt x="213" y="202"/>
                    <a:pt x="235" y="168"/>
                    <a:pt x="235" y="145"/>
                  </a:cubicBezTo>
                  <a:cubicBezTo>
                    <a:pt x="246" y="112"/>
                    <a:pt x="235" y="78"/>
                    <a:pt x="224" y="56"/>
                  </a:cubicBezTo>
                  <a:cubicBezTo>
                    <a:pt x="201" y="23"/>
                    <a:pt x="168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1" name="Google Shape;6721;p11"/>
            <p:cNvSpPr/>
            <p:nvPr/>
          </p:nvSpPr>
          <p:spPr>
            <a:xfrm>
              <a:off x="2174150" y="910100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17" y="0"/>
                  </a:moveTo>
                  <a:cubicBezTo>
                    <a:pt x="96" y="0"/>
                    <a:pt x="75" y="5"/>
                    <a:pt x="56" y="17"/>
                  </a:cubicBezTo>
                  <a:cubicBezTo>
                    <a:pt x="45" y="27"/>
                    <a:pt x="23" y="50"/>
                    <a:pt x="11" y="72"/>
                  </a:cubicBezTo>
                  <a:cubicBezTo>
                    <a:pt x="1" y="106"/>
                    <a:pt x="1" y="139"/>
                    <a:pt x="23" y="173"/>
                  </a:cubicBezTo>
                  <a:cubicBezTo>
                    <a:pt x="34" y="206"/>
                    <a:pt x="68" y="229"/>
                    <a:pt x="90" y="229"/>
                  </a:cubicBezTo>
                  <a:cubicBezTo>
                    <a:pt x="100" y="232"/>
                    <a:pt x="110" y="233"/>
                    <a:pt x="119" y="233"/>
                  </a:cubicBezTo>
                  <a:cubicBezTo>
                    <a:pt x="142" y="233"/>
                    <a:pt x="164" y="225"/>
                    <a:pt x="179" y="218"/>
                  </a:cubicBezTo>
                  <a:cubicBezTo>
                    <a:pt x="235" y="184"/>
                    <a:pt x="257" y="106"/>
                    <a:pt x="224" y="61"/>
                  </a:cubicBezTo>
                  <a:lnTo>
                    <a:pt x="224" y="50"/>
                  </a:lnTo>
                  <a:cubicBezTo>
                    <a:pt x="201" y="20"/>
                    <a:pt x="160" y="0"/>
                    <a:pt x="1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2" name="Google Shape;6722;p11"/>
            <p:cNvSpPr/>
            <p:nvPr/>
          </p:nvSpPr>
          <p:spPr>
            <a:xfrm>
              <a:off x="2160750" y="918025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34" y="1"/>
                  </a:moveTo>
                  <a:cubicBezTo>
                    <a:pt x="112" y="1"/>
                    <a:pt x="90" y="1"/>
                    <a:pt x="67" y="23"/>
                  </a:cubicBezTo>
                  <a:cubicBezTo>
                    <a:pt x="23" y="57"/>
                    <a:pt x="0" y="124"/>
                    <a:pt x="33" y="180"/>
                  </a:cubicBezTo>
                  <a:cubicBezTo>
                    <a:pt x="33" y="191"/>
                    <a:pt x="45" y="191"/>
                    <a:pt x="45" y="202"/>
                  </a:cubicBezTo>
                  <a:cubicBezTo>
                    <a:pt x="74" y="224"/>
                    <a:pt x="107" y="236"/>
                    <a:pt x="139" y="236"/>
                  </a:cubicBezTo>
                  <a:cubicBezTo>
                    <a:pt x="156" y="236"/>
                    <a:pt x="174" y="232"/>
                    <a:pt x="190" y="224"/>
                  </a:cubicBezTo>
                  <a:cubicBezTo>
                    <a:pt x="224" y="202"/>
                    <a:pt x="234" y="180"/>
                    <a:pt x="246" y="147"/>
                  </a:cubicBezTo>
                  <a:lnTo>
                    <a:pt x="246" y="124"/>
                  </a:lnTo>
                  <a:cubicBezTo>
                    <a:pt x="257" y="102"/>
                    <a:pt x="246" y="80"/>
                    <a:pt x="234" y="57"/>
                  </a:cubicBezTo>
                  <a:cubicBezTo>
                    <a:pt x="212" y="23"/>
                    <a:pt x="179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3" name="Google Shape;6723;p11"/>
            <p:cNvSpPr/>
            <p:nvPr/>
          </p:nvSpPr>
          <p:spPr>
            <a:xfrm>
              <a:off x="2147600" y="926025"/>
              <a:ext cx="6475" cy="6000"/>
            </a:xfrm>
            <a:custGeom>
              <a:rect b="b" l="l" r="r" t="t"/>
              <a:pathLst>
                <a:path extrusionOk="0" h="240" w="259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7" y="217"/>
                    <a:pt x="102" y="240"/>
                    <a:pt x="146" y="240"/>
                  </a:cubicBezTo>
                  <a:cubicBezTo>
                    <a:pt x="169" y="229"/>
                    <a:pt x="179" y="229"/>
                    <a:pt x="191" y="217"/>
                  </a:cubicBezTo>
                  <a:cubicBezTo>
                    <a:pt x="224" y="195"/>
                    <a:pt x="246" y="162"/>
                    <a:pt x="246" y="128"/>
                  </a:cubicBezTo>
                  <a:cubicBezTo>
                    <a:pt x="258" y="106"/>
                    <a:pt x="246" y="83"/>
                    <a:pt x="236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4" name="Google Shape;6724;p11"/>
            <p:cNvSpPr/>
            <p:nvPr/>
          </p:nvSpPr>
          <p:spPr>
            <a:xfrm>
              <a:off x="2134750" y="93397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02" y="0"/>
                  </a:moveTo>
                  <a:cubicBezTo>
                    <a:pt x="90" y="11"/>
                    <a:pt x="79" y="11"/>
                    <a:pt x="57" y="23"/>
                  </a:cubicBezTo>
                  <a:lnTo>
                    <a:pt x="45" y="33"/>
                  </a:lnTo>
                  <a:cubicBezTo>
                    <a:pt x="45" y="33"/>
                    <a:pt x="35" y="33"/>
                    <a:pt x="35" y="45"/>
                  </a:cubicBezTo>
                  <a:cubicBezTo>
                    <a:pt x="35" y="45"/>
                    <a:pt x="35" y="56"/>
                    <a:pt x="23" y="56"/>
                  </a:cubicBezTo>
                  <a:cubicBezTo>
                    <a:pt x="23" y="56"/>
                    <a:pt x="23" y="67"/>
                    <a:pt x="12" y="67"/>
                  </a:cubicBezTo>
                  <a:lnTo>
                    <a:pt x="12" y="78"/>
                  </a:lnTo>
                  <a:lnTo>
                    <a:pt x="12" y="90"/>
                  </a:lnTo>
                  <a:lnTo>
                    <a:pt x="12" y="100"/>
                  </a:lnTo>
                  <a:cubicBezTo>
                    <a:pt x="1" y="112"/>
                    <a:pt x="1" y="123"/>
                    <a:pt x="1" y="123"/>
                  </a:cubicBezTo>
                  <a:cubicBezTo>
                    <a:pt x="12" y="134"/>
                    <a:pt x="1" y="134"/>
                    <a:pt x="1" y="134"/>
                  </a:cubicBezTo>
                  <a:cubicBezTo>
                    <a:pt x="12" y="157"/>
                    <a:pt x="12" y="167"/>
                    <a:pt x="23" y="179"/>
                  </a:cubicBezTo>
                  <a:cubicBezTo>
                    <a:pt x="35" y="201"/>
                    <a:pt x="45" y="201"/>
                    <a:pt x="57" y="212"/>
                  </a:cubicBezTo>
                  <a:cubicBezTo>
                    <a:pt x="57" y="224"/>
                    <a:pt x="68" y="224"/>
                    <a:pt x="68" y="224"/>
                  </a:cubicBezTo>
                  <a:cubicBezTo>
                    <a:pt x="79" y="234"/>
                    <a:pt x="79" y="234"/>
                    <a:pt x="90" y="234"/>
                  </a:cubicBezTo>
                  <a:lnTo>
                    <a:pt x="157" y="234"/>
                  </a:lnTo>
                  <a:cubicBezTo>
                    <a:pt x="169" y="234"/>
                    <a:pt x="169" y="224"/>
                    <a:pt x="179" y="224"/>
                  </a:cubicBezTo>
                  <a:cubicBezTo>
                    <a:pt x="202" y="212"/>
                    <a:pt x="224" y="190"/>
                    <a:pt x="224" y="167"/>
                  </a:cubicBezTo>
                  <a:cubicBezTo>
                    <a:pt x="236" y="167"/>
                    <a:pt x="236" y="157"/>
                    <a:pt x="236" y="145"/>
                  </a:cubicBezTo>
                  <a:cubicBezTo>
                    <a:pt x="246" y="123"/>
                    <a:pt x="236" y="90"/>
                    <a:pt x="224" y="56"/>
                  </a:cubicBezTo>
                  <a:cubicBezTo>
                    <a:pt x="202" y="33"/>
                    <a:pt x="179" y="11"/>
                    <a:pt x="146" y="11"/>
                  </a:cubicBezTo>
                  <a:cubicBezTo>
                    <a:pt x="135" y="0"/>
                    <a:pt x="124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5" name="Google Shape;6725;p11"/>
            <p:cNvSpPr/>
            <p:nvPr/>
          </p:nvSpPr>
          <p:spPr>
            <a:xfrm>
              <a:off x="2142025" y="857500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33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45" y="210"/>
                    <a:pt x="90" y="232"/>
                    <a:pt x="123" y="232"/>
                  </a:cubicBezTo>
                  <a:cubicBezTo>
                    <a:pt x="146" y="232"/>
                    <a:pt x="168" y="232"/>
                    <a:pt x="191" y="221"/>
                  </a:cubicBezTo>
                  <a:cubicBezTo>
                    <a:pt x="201" y="210"/>
                    <a:pt x="201" y="210"/>
                    <a:pt x="213" y="210"/>
                  </a:cubicBezTo>
                  <a:lnTo>
                    <a:pt x="246" y="142"/>
                  </a:lnTo>
                  <a:cubicBezTo>
                    <a:pt x="246" y="120"/>
                    <a:pt x="246" y="87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6" name="Google Shape;6726;p11"/>
            <p:cNvSpPr/>
            <p:nvPr/>
          </p:nvSpPr>
          <p:spPr>
            <a:xfrm>
              <a:off x="2128900" y="865525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35" y="0"/>
                  </a:moveTo>
                  <a:cubicBezTo>
                    <a:pt x="112" y="0"/>
                    <a:pt x="90" y="0"/>
                    <a:pt x="67" y="12"/>
                  </a:cubicBezTo>
                  <a:cubicBezTo>
                    <a:pt x="11" y="45"/>
                    <a:pt x="0" y="124"/>
                    <a:pt x="33" y="179"/>
                  </a:cubicBezTo>
                  <a:cubicBezTo>
                    <a:pt x="55" y="214"/>
                    <a:pt x="89" y="232"/>
                    <a:pt x="125" y="232"/>
                  </a:cubicBezTo>
                  <a:cubicBezTo>
                    <a:pt x="147" y="232"/>
                    <a:pt x="169" y="225"/>
                    <a:pt x="190" y="213"/>
                  </a:cubicBezTo>
                  <a:cubicBezTo>
                    <a:pt x="224" y="201"/>
                    <a:pt x="246" y="157"/>
                    <a:pt x="246" y="124"/>
                  </a:cubicBezTo>
                  <a:cubicBezTo>
                    <a:pt x="246" y="101"/>
                    <a:pt x="246" y="79"/>
                    <a:pt x="224" y="57"/>
                  </a:cubicBezTo>
                  <a:cubicBezTo>
                    <a:pt x="212" y="23"/>
                    <a:pt x="168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7" name="Google Shape;6727;p11"/>
            <p:cNvSpPr/>
            <p:nvPr/>
          </p:nvSpPr>
          <p:spPr>
            <a:xfrm>
              <a:off x="2115750" y="873425"/>
              <a:ext cx="6475" cy="6075"/>
            </a:xfrm>
            <a:custGeom>
              <a:rect b="b" l="l" r="r" t="t"/>
              <a:pathLst>
                <a:path extrusionOk="0" h="243" w="259">
                  <a:moveTo>
                    <a:pt x="128" y="0"/>
                  </a:moveTo>
                  <a:cubicBezTo>
                    <a:pt x="107" y="0"/>
                    <a:pt x="86" y="6"/>
                    <a:pt x="68" y="19"/>
                  </a:cubicBezTo>
                  <a:cubicBezTo>
                    <a:pt x="12" y="53"/>
                    <a:pt x="1" y="131"/>
                    <a:pt x="35" y="188"/>
                  </a:cubicBezTo>
                  <a:cubicBezTo>
                    <a:pt x="45" y="221"/>
                    <a:pt x="90" y="232"/>
                    <a:pt x="124" y="243"/>
                  </a:cubicBezTo>
                  <a:cubicBezTo>
                    <a:pt x="147" y="243"/>
                    <a:pt x="169" y="232"/>
                    <a:pt x="191" y="221"/>
                  </a:cubicBezTo>
                  <a:cubicBezTo>
                    <a:pt x="247" y="188"/>
                    <a:pt x="258" y="120"/>
                    <a:pt x="224" y="64"/>
                  </a:cubicBezTo>
                  <a:cubicBezTo>
                    <a:pt x="224" y="53"/>
                    <a:pt x="224" y="42"/>
                    <a:pt x="214" y="42"/>
                  </a:cubicBezTo>
                  <a:cubicBezTo>
                    <a:pt x="193" y="15"/>
                    <a:pt x="160" y="0"/>
                    <a:pt x="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8" name="Google Shape;6728;p11"/>
            <p:cNvSpPr/>
            <p:nvPr/>
          </p:nvSpPr>
          <p:spPr>
            <a:xfrm>
              <a:off x="2152075" y="874275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6" y="0"/>
                  </a:moveTo>
                  <a:cubicBezTo>
                    <a:pt x="113" y="0"/>
                    <a:pt x="89" y="7"/>
                    <a:pt x="67" y="19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5" y="211"/>
                    <a:pt x="89" y="228"/>
                    <a:pt x="125" y="228"/>
                  </a:cubicBezTo>
                  <a:cubicBezTo>
                    <a:pt x="147" y="228"/>
                    <a:pt x="170" y="222"/>
                    <a:pt x="191" y="209"/>
                  </a:cubicBezTo>
                  <a:cubicBezTo>
                    <a:pt x="246" y="176"/>
                    <a:pt x="269" y="109"/>
                    <a:pt x="235" y="53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9" name="Google Shape;6729;p11"/>
            <p:cNvSpPr/>
            <p:nvPr/>
          </p:nvSpPr>
          <p:spPr>
            <a:xfrm>
              <a:off x="2138950" y="8821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1" y="49"/>
                    <a:pt x="1" y="128"/>
                    <a:pt x="34" y="183"/>
                  </a:cubicBezTo>
                  <a:cubicBezTo>
                    <a:pt x="56" y="213"/>
                    <a:pt x="94" y="233"/>
                    <a:pt x="133" y="233"/>
                  </a:cubicBezTo>
                  <a:cubicBezTo>
                    <a:pt x="152" y="233"/>
                    <a:pt x="172" y="228"/>
                    <a:pt x="190" y="217"/>
                  </a:cubicBezTo>
                  <a:cubicBezTo>
                    <a:pt x="246" y="183"/>
                    <a:pt x="269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0" name="Google Shape;6730;p11"/>
            <p:cNvSpPr/>
            <p:nvPr/>
          </p:nvSpPr>
          <p:spPr>
            <a:xfrm>
              <a:off x="2125825" y="890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0"/>
                  </a:moveTo>
                  <a:cubicBezTo>
                    <a:pt x="112" y="0"/>
                    <a:pt x="88" y="7"/>
                    <a:pt x="67" y="19"/>
                  </a:cubicBezTo>
                  <a:cubicBezTo>
                    <a:pt x="12" y="53"/>
                    <a:pt x="0" y="120"/>
                    <a:pt x="34" y="175"/>
                  </a:cubicBezTo>
                  <a:cubicBezTo>
                    <a:pt x="56" y="214"/>
                    <a:pt x="94" y="236"/>
                    <a:pt x="134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7"/>
                    <a:pt x="268" y="108"/>
                    <a:pt x="235" y="53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1" name="Google Shape;6731;p11"/>
            <p:cNvSpPr/>
            <p:nvPr/>
          </p:nvSpPr>
          <p:spPr>
            <a:xfrm>
              <a:off x="2112700" y="89810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lnTo>
                    <a:pt x="33" y="195"/>
                  </a:lnTo>
                  <a:cubicBezTo>
                    <a:pt x="45" y="195"/>
                    <a:pt x="45" y="206"/>
                    <a:pt x="56" y="206"/>
                  </a:cubicBezTo>
                  <a:cubicBezTo>
                    <a:pt x="56" y="217"/>
                    <a:pt x="67" y="217"/>
                    <a:pt x="67" y="217"/>
                  </a:cubicBezTo>
                  <a:cubicBezTo>
                    <a:pt x="78" y="229"/>
                    <a:pt x="90" y="229"/>
                    <a:pt x="90" y="229"/>
                  </a:cubicBezTo>
                  <a:cubicBezTo>
                    <a:pt x="100" y="229"/>
                    <a:pt x="100" y="229"/>
                    <a:pt x="100" y="239"/>
                  </a:cubicBezTo>
                  <a:lnTo>
                    <a:pt x="157" y="239"/>
                  </a:lnTo>
                  <a:cubicBezTo>
                    <a:pt x="157" y="239"/>
                    <a:pt x="157" y="229"/>
                    <a:pt x="167" y="229"/>
                  </a:cubicBezTo>
                  <a:cubicBezTo>
                    <a:pt x="167" y="229"/>
                    <a:pt x="179" y="229"/>
                    <a:pt x="190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8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2" name="Google Shape;6732;p11"/>
            <p:cNvSpPr/>
            <p:nvPr/>
          </p:nvSpPr>
          <p:spPr>
            <a:xfrm>
              <a:off x="2164100" y="893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3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1"/>
                  </a:cubicBezTo>
                  <a:cubicBezTo>
                    <a:pt x="246" y="187"/>
                    <a:pt x="268" y="109"/>
                    <a:pt x="235" y="53"/>
                  </a:cubicBezTo>
                  <a:cubicBezTo>
                    <a:pt x="207" y="18"/>
                    <a:pt x="170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3" name="Google Shape;6733;p11"/>
            <p:cNvSpPr/>
            <p:nvPr/>
          </p:nvSpPr>
          <p:spPr>
            <a:xfrm>
              <a:off x="2150950" y="9017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4" y="0"/>
                  </a:moveTo>
                  <a:cubicBezTo>
                    <a:pt x="105" y="0"/>
                    <a:pt x="86" y="6"/>
                    <a:pt x="68" y="16"/>
                  </a:cubicBezTo>
                  <a:cubicBezTo>
                    <a:pt x="12" y="50"/>
                    <a:pt x="1" y="128"/>
                    <a:pt x="35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8"/>
                  </a:cubicBezTo>
                  <a:cubicBezTo>
                    <a:pt x="247" y="184"/>
                    <a:pt x="269" y="117"/>
                    <a:pt x="224" y="61"/>
                  </a:cubicBezTo>
                  <a:cubicBezTo>
                    <a:pt x="202" y="23"/>
                    <a:pt x="164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4" name="Google Shape;6734;p11"/>
            <p:cNvSpPr/>
            <p:nvPr/>
          </p:nvSpPr>
          <p:spPr>
            <a:xfrm>
              <a:off x="2137825" y="909825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23" y="1"/>
                  </a:moveTo>
                  <a:cubicBezTo>
                    <a:pt x="105" y="1"/>
                    <a:pt x="86" y="6"/>
                    <a:pt x="68" y="16"/>
                  </a:cubicBezTo>
                  <a:cubicBezTo>
                    <a:pt x="12" y="50"/>
                    <a:pt x="1" y="117"/>
                    <a:pt x="34" y="172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3" y="228"/>
                    <a:pt x="190" y="217"/>
                  </a:cubicBezTo>
                  <a:cubicBezTo>
                    <a:pt x="247" y="184"/>
                    <a:pt x="269" y="105"/>
                    <a:pt x="224" y="61"/>
                  </a:cubicBezTo>
                  <a:cubicBezTo>
                    <a:pt x="201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5" name="Google Shape;6735;p11"/>
            <p:cNvSpPr/>
            <p:nvPr/>
          </p:nvSpPr>
          <p:spPr>
            <a:xfrm>
              <a:off x="2165475" y="866175"/>
              <a:ext cx="6475" cy="5800"/>
            </a:xfrm>
            <a:custGeom>
              <a:rect b="b" l="l" r="r" t="t"/>
              <a:pathLst>
                <a:path extrusionOk="0" h="232" w="259">
                  <a:moveTo>
                    <a:pt x="126" y="0"/>
                  </a:moveTo>
                  <a:cubicBezTo>
                    <a:pt x="102" y="0"/>
                    <a:pt x="78" y="7"/>
                    <a:pt x="57" y="19"/>
                  </a:cubicBezTo>
                  <a:lnTo>
                    <a:pt x="35" y="41"/>
                  </a:lnTo>
                  <a:cubicBezTo>
                    <a:pt x="23" y="53"/>
                    <a:pt x="23" y="53"/>
                    <a:pt x="23" y="64"/>
                  </a:cubicBezTo>
                  <a:cubicBezTo>
                    <a:pt x="23" y="64"/>
                    <a:pt x="12" y="64"/>
                    <a:pt x="12" y="75"/>
                  </a:cubicBezTo>
                  <a:lnTo>
                    <a:pt x="12" y="86"/>
                  </a:lnTo>
                  <a:lnTo>
                    <a:pt x="12" y="98"/>
                  </a:lnTo>
                  <a:lnTo>
                    <a:pt x="1" y="108"/>
                  </a:lnTo>
                  <a:lnTo>
                    <a:pt x="1" y="120"/>
                  </a:lnTo>
                  <a:lnTo>
                    <a:pt x="1" y="131"/>
                  </a:lnTo>
                  <a:cubicBezTo>
                    <a:pt x="12" y="153"/>
                    <a:pt x="12" y="165"/>
                    <a:pt x="23" y="175"/>
                  </a:cubicBezTo>
                  <a:cubicBezTo>
                    <a:pt x="23" y="187"/>
                    <a:pt x="23" y="187"/>
                    <a:pt x="35" y="187"/>
                  </a:cubicBezTo>
                  <a:cubicBezTo>
                    <a:pt x="35" y="198"/>
                    <a:pt x="35" y="198"/>
                    <a:pt x="45" y="209"/>
                  </a:cubicBezTo>
                  <a:cubicBezTo>
                    <a:pt x="45" y="209"/>
                    <a:pt x="57" y="209"/>
                    <a:pt x="68" y="220"/>
                  </a:cubicBezTo>
                  <a:cubicBezTo>
                    <a:pt x="68" y="220"/>
                    <a:pt x="79" y="220"/>
                    <a:pt x="90" y="232"/>
                  </a:cubicBezTo>
                  <a:lnTo>
                    <a:pt x="157" y="232"/>
                  </a:lnTo>
                  <a:cubicBezTo>
                    <a:pt x="169" y="232"/>
                    <a:pt x="169" y="220"/>
                    <a:pt x="180" y="220"/>
                  </a:cubicBezTo>
                  <a:cubicBezTo>
                    <a:pt x="236" y="187"/>
                    <a:pt x="258" y="108"/>
                    <a:pt x="224" y="53"/>
                  </a:cubicBezTo>
                  <a:cubicBezTo>
                    <a:pt x="204" y="18"/>
                    <a:pt x="165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6" name="Google Shape;6736;p11"/>
            <p:cNvSpPr/>
            <p:nvPr/>
          </p:nvSpPr>
          <p:spPr>
            <a:xfrm>
              <a:off x="2177500" y="885800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14" y="1"/>
                  </a:moveTo>
                  <a:cubicBezTo>
                    <a:pt x="94" y="1"/>
                    <a:pt x="74" y="6"/>
                    <a:pt x="56" y="16"/>
                  </a:cubicBezTo>
                  <a:lnTo>
                    <a:pt x="23" y="50"/>
                  </a:lnTo>
                  <a:cubicBezTo>
                    <a:pt x="23" y="50"/>
                    <a:pt x="23" y="61"/>
                    <a:pt x="11" y="61"/>
                  </a:cubicBezTo>
                  <a:lnTo>
                    <a:pt x="11" y="72"/>
                  </a:lnTo>
                  <a:cubicBezTo>
                    <a:pt x="11" y="83"/>
                    <a:pt x="11" y="83"/>
                    <a:pt x="1" y="95"/>
                  </a:cubicBezTo>
                  <a:lnTo>
                    <a:pt x="1" y="139"/>
                  </a:lnTo>
                  <a:cubicBezTo>
                    <a:pt x="1" y="139"/>
                    <a:pt x="11" y="150"/>
                    <a:pt x="11" y="162"/>
                  </a:cubicBezTo>
                  <a:cubicBezTo>
                    <a:pt x="11" y="162"/>
                    <a:pt x="11" y="173"/>
                    <a:pt x="23" y="184"/>
                  </a:cubicBezTo>
                  <a:cubicBezTo>
                    <a:pt x="34" y="217"/>
                    <a:pt x="78" y="240"/>
                    <a:pt x="112" y="240"/>
                  </a:cubicBezTo>
                  <a:lnTo>
                    <a:pt x="123" y="240"/>
                  </a:lnTo>
                  <a:cubicBezTo>
                    <a:pt x="135" y="240"/>
                    <a:pt x="135" y="240"/>
                    <a:pt x="135" y="229"/>
                  </a:cubicBezTo>
                  <a:lnTo>
                    <a:pt x="157" y="229"/>
                  </a:lnTo>
                  <a:cubicBezTo>
                    <a:pt x="157" y="229"/>
                    <a:pt x="168" y="229"/>
                    <a:pt x="179" y="217"/>
                  </a:cubicBezTo>
                  <a:cubicBezTo>
                    <a:pt x="235" y="184"/>
                    <a:pt x="257" y="117"/>
                    <a:pt x="224" y="61"/>
                  </a:cubicBezTo>
                  <a:cubicBezTo>
                    <a:pt x="201" y="23"/>
                    <a:pt x="158" y="1"/>
                    <a:pt x="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7" name="Google Shape;6737;p11"/>
            <p:cNvSpPr/>
            <p:nvPr/>
          </p:nvSpPr>
          <p:spPr>
            <a:xfrm>
              <a:off x="2183925" y="9268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3" y="52"/>
                    <a:pt x="0" y="119"/>
                    <a:pt x="34" y="176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4" y="236"/>
                    <a:pt x="184" y="231"/>
                    <a:pt x="201" y="220"/>
                  </a:cubicBezTo>
                  <a:cubicBezTo>
                    <a:pt x="258" y="186"/>
                    <a:pt x="268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8" name="Google Shape;6738;p11"/>
            <p:cNvSpPr/>
            <p:nvPr/>
          </p:nvSpPr>
          <p:spPr>
            <a:xfrm>
              <a:off x="2170800" y="934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0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2"/>
                  </a:cubicBezTo>
                  <a:cubicBezTo>
                    <a:pt x="212" y="24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9" name="Google Shape;6739;p11"/>
            <p:cNvSpPr/>
            <p:nvPr/>
          </p:nvSpPr>
          <p:spPr>
            <a:xfrm>
              <a:off x="2157650" y="9427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1"/>
                  </a:moveTo>
                  <a:cubicBezTo>
                    <a:pt x="123" y="1"/>
                    <a:pt x="100" y="7"/>
                    <a:pt x="80" y="20"/>
                  </a:cubicBezTo>
                  <a:cubicBezTo>
                    <a:pt x="23" y="54"/>
                    <a:pt x="1" y="121"/>
                    <a:pt x="35" y="176"/>
                  </a:cubicBezTo>
                  <a:cubicBezTo>
                    <a:pt x="57" y="214"/>
                    <a:pt x="101" y="237"/>
                    <a:pt x="143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8" y="188"/>
                    <a:pt x="269" y="109"/>
                    <a:pt x="236" y="54"/>
                  </a:cubicBezTo>
                  <a:cubicBezTo>
                    <a:pt x="215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0" name="Google Shape;6740;p11"/>
            <p:cNvSpPr/>
            <p:nvPr/>
          </p:nvSpPr>
          <p:spPr>
            <a:xfrm>
              <a:off x="2144800" y="950600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24" y="1"/>
                  </a:moveTo>
                  <a:cubicBezTo>
                    <a:pt x="105" y="1"/>
                    <a:pt x="86" y="6"/>
                    <a:pt x="68" y="16"/>
                  </a:cubicBezTo>
                  <a:cubicBezTo>
                    <a:pt x="57" y="28"/>
                    <a:pt x="46" y="28"/>
                    <a:pt x="46" y="39"/>
                  </a:cubicBezTo>
                  <a:lnTo>
                    <a:pt x="35" y="50"/>
                  </a:lnTo>
                  <a:cubicBezTo>
                    <a:pt x="23" y="61"/>
                    <a:pt x="23" y="61"/>
                    <a:pt x="23" y="73"/>
                  </a:cubicBezTo>
                  <a:cubicBezTo>
                    <a:pt x="12" y="95"/>
                    <a:pt x="1" y="117"/>
                    <a:pt x="12" y="140"/>
                  </a:cubicBezTo>
                  <a:cubicBezTo>
                    <a:pt x="12" y="151"/>
                    <a:pt x="12" y="173"/>
                    <a:pt x="23" y="184"/>
                  </a:cubicBezTo>
                  <a:cubicBezTo>
                    <a:pt x="44" y="219"/>
                    <a:pt x="83" y="237"/>
                    <a:pt x="122" y="237"/>
                  </a:cubicBezTo>
                  <a:cubicBezTo>
                    <a:pt x="146" y="237"/>
                    <a:pt x="170" y="230"/>
                    <a:pt x="191" y="218"/>
                  </a:cubicBezTo>
                  <a:cubicBezTo>
                    <a:pt x="247" y="184"/>
                    <a:pt x="258" y="117"/>
                    <a:pt x="224" y="61"/>
                  </a:cubicBezTo>
                  <a:cubicBezTo>
                    <a:pt x="202" y="23"/>
                    <a:pt x="164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1" name="Google Shape;6741;p11"/>
            <p:cNvSpPr/>
            <p:nvPr/>
          </p:nvSpPr>
          <p:spPr>
            <a:xfrm>
              <a:off x="2209050" y="938325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35" y="184"/>
                    <a:pt x="46" y="184"/>
                    <a:pt x="46" y="195"/>
                  </a:cubicBezTo>
                  <a:lnTo>
                    <a:pt x="57" y="206"/>
                  </a:lnTo>
                  <a:cubicBezTo>
                    <a:pt x="68" y="217"/>
                    <a:pt x="68" y="217"/>
                    <a:pt x="79" y="217"/>
                  </a:cubicBezTo>
                  <a:cubicBezTo>
                    <a:pt x="79" y="229"/>
                    <a:pt x="90" y="229"/>
                    <a:pt x="102" y="229"/>
                  </a:cubicBezTo>
                  <a:cubicBezTo>
                    <a:pt x="113" y="239"/>
                    <a:pt x="124" y="239"/>
                    <a:pt x="124" y="239"/>
                  </a:cubicBezTo>
                  <a:lnTo>
                    <a:pt x="157" y="239"/>
                  </a:lnTo>
                  <a:cubicBezTo>
                    <a:pt x="157" y="229"/>
                    <a:pt x="169" y="229"/>
                    <a:pt x="169" y="229"/>
                  </a:cubicBezTo>
                  <a:cubicBezTo>
                    <a:pt x="180" y="229"/>
                    <a:pt x="191" y="229"/>
                    <a:pt x="191" y="217"/>
                  </a:cubicBezTo>
                  <a:lnTo>
                    <a:pt x="202" y="217"/>
                  </a:lnTo>
                  <a:cubicBezTo>
                    <a:pt x="247" y="184"/>
                    <a:pt x="269" y="117"/>
                    <a:pt x="236" y="60"/>
                  </a:cubicBezTo>
                  <a:cubicBezTo>
                    <a:pt x="213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2" name="Google Shape;6742;p11"/>
            <p:cNvSpPr/>
            <p:nvPr/>
          </p:nvSpPr>
          <p:spPr>
            <a:xfrm>
              <a:off x="2195950" y="9463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8" y="0"/>
                  </a:moveTo>
                  <a:cubicBezTo>
                    <a:pt x="116" y="0"/>
                    <a:pt x="95" y="7"/>
                    <a:pt x="78" y="19"/>
                  </a:cubicBezTo>
                  <a:cubicBezTo>
                    <a:pt x="22" y="52"/>
                    <a:pt x="0" y="119"/>
                    <a:pt x="33" y="176"/>
                  </a:cubicBezTo>
                  <a:cubicBezTo>
                    <a:pt x="56" y="213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6"/>
                    <a:pt x="268" y="109"/>
                    <a:pt x="234" y="52"/>
                  </a:cubicBezTo>
                  <a:cubicBezTo>
                    <a:pt x="214" y="18"/>
                    <a:pt x="175" y="0"/>
                    <a:pt x="1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3" name="Google Shape;6743;p11"/>
            <p:cNvSpPr/>
            <p:nvPr/>
          </p:nvSpPr>
          <p:spPr>
            <a:xfrm>
              <a:off x="2182800" y="954325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38" y="0"/>
                  </a:moveTo>
                  <a:cubicBezTo>
                    <a:pt x="116" y="0"/>
                    <a:pt x="96" y="7"/>
                    <a:pt x="79" y="24"/>
                  </a:cubicBezTo>
                  <a:cubicBezTo>
                    <a:pt x="23" y="58"/>
                    <a:pt x="1" y="125"/>
                    <a:pt x="34" y="180"/>
                  </a:cubicBezTo>
                  <a:cubicBezTo>
                    <a:pt x="55" y="216"/>
                    <a:pt x="89" y="233"/>
                    <a:pt x="125" y="233"/>
                  </a:cubicBezTo>
                  <a:cubicBezTo>
                    <a:pt x="147" y="233"/>
                    <a:pt x="170" y="227"/>
                    <a:pt x="191" y="214"/>
                  </a:cubicBezTo>
                  <a:cubicBezTo>
                    <a:pt x="246" y="180"/>
                    <a:pt x="269" y="113"/>
                    <a:pt x="236" y="58"/>
                  </a:cubicBezTo>
                  <a:cubicBezTo>
                    <a:pt x="214" y="22"/>
                    <a:pt x="175" y="0"/>
                    <a:pt x="1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4" name="Google Shape;6744;p11"/>
            <p:cNvSpPr/>
            <p:nvPr/>
          </p:nvSpPr>
          <p:spPr>
            <a:xfrm>
              <a:off x="2169675" y="9623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0"/>
                  </a:moveTo>
                  <a:cubicBezTo>
                    <a:pt x="111" y="0"/>
                    <a:pt x="93" y="5"/>
                    <a:pt x="79" y="16"/>
                  </a:cubicBezTo>
                  <a:cubicBezTo>
                    <a:pt x="23" y="50"/>
                    <a:pt x="1" y="127"/>
                    <a:pt x="34" y="184"/>
                  </a:cubicBezTo>
                  <a:cubicBezTo>
                    <a:pt x="56" y="213"/>
                    <a:pt x="94" y="233"/>
                    <a:pt x="132" y="233"/>
                  </a:cubicBezTo>
                  <a:cubicBezTo>
                    <a:pt x="152" y="233"/>
                    <a:pt x="172" y="228"/>
                    <a:pt x="190" y="217"/>
                  </a:cubicBezTo>
                  <a:cubicBezTo>
                    <a:pt x="247" y="184"/>
                    <a:pt x="269" y="117"/>
                    <a:pt x="235" y="60"/>
                  </a:cubicBezTo>
                  <a:cubicBezTo>
                    <a:pt x="212" y="23"/>
                    <a:pt x="169" y="0"/>
                    <a:pt x="1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5" name="Google Shape;6745;p11"/>
            <p:cNvSpPr/>
            <p:nvPr/>
          </p:nvSpPr>
          <p:spPr>
            <a:xfrm>
              <a:off x="2251250" y="100715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3" y="1"/>
                  </a:moveTo>
                  <a:cubicBezTo>
                    <a:pt x="101" y="1"/>
                    <a:pt x="78" y="1"/>
                    <a:pt x="56" y="23"/>
                  </a:cubicBezTo>
                  <a:cubicBezTo>
                    <a:pt x="56" y="23"/>
                    <a:pt x="45" y="23"/>
                    <a:pt x="45" y="34"/>
                  </a:cubicBezTo>
                  <a:lnTo>
                    <a:pt x="11" y="68"/>
                  </a:lnTo>
                  <a:lnTo>
                    <a:pt x="11" y="90"/>
                  </a:lnTo>
                  <a:lnTo>
                    <a:pt x="11" y="101"/>
                  </a:lnTo>
                  <a:cubicBezTo>
                    <a:pt x="11" y="113"/>
                    <a:pt x="1" y="113"/>
                    <a:pt x="1" y="113"/>
                  </a:cubicBezTo>
                  <a:lnTo>
                    <a:pt x="1" y="123"/>
                  </a:lnTo>
                  <a:lnTo>
                    <a:pt x="1" y="135"/>
                  </a:lnTo>
                  <a:cubicBezTo>
                    <a:pt x="11" y="146"/>
                    <a:pt x="11" y="168"/>
                    <a:pt x="23" y="180"/>
                  </a:cubicBezTo>
                  <a:cubicBezTo>
                    <a:pt x="23" y="180"/>
                    <a:pt x="23" y="190"/>
                    <a:pt x="34" y="190"/>
                  </a:cubicBezTo>
                  <a:cubicBezTo>
                    <a:pt x="34" y="190"/>
                    <a:pt x="34" y="202"/>
                    <a:pt x="45" y="202"/>
                  </a:cubicBezTo>
                  <a:cubicBezTo>
                    <a:pt x="56" y="213"/>
                    <a:pt x="56" y="213"/>
                    <a:pt x="68" y="213"/>
                  </a:cubicBezTo>
                  <a:cubicBezTo>
                    <a:pt x="68" y="224"/>
                    <a:pt x="78" y="224"/>
                    <a:pt x="90" y="224"/>
                  </a:cubicBezTo>
                  <a:lnTo>
                    <a:pt x="90" y="235"/>
                  </a:lnTo>
                  <a:cubicBezTo>
                    <a:pt x="123" y="235"/>
                    <a:pt x="157" y="235"/>
                    <a:pt x="179" y="224"/>
                  </a:cubicBezTo>
                  <a:lnTo>
                    <a:pt x="179" y="213"/>
                  </a:lnTo>
                  <a:cubicBezTo>
                    <a:pt x="235" y="180"/>
                    <a:pt x="257" y="113"/>
                    <a:pt x="224" y="56"/>
                  </a:cubicBezTo>
                  <a:cubicBezTo>
                    <a:pt x="202" y="23"/>
                    <a:pt x="168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6" name="Google Shape;6746;p11"/>
            <p:cNvSpPr/>
            <p:nvPr/>
          </p:nvSpPr>
          <p:spPr>
            <a:xfrm>
              <a:off x="2219400" y="954525"/>
              <a:ext cx="5875" cy="6000"/>
            </a:xfrm>
            <a:custGeom>
              <a:rect b="b" l="l" r="r" t="t"/>
              <a:pathLst>
                <a:path extrusionOk="0" h="240" w="235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56" y="27"/>
                  </a:lnTo>
                  <a:cubicBezTo>
                    <a:pt x="45" y="27"/>
                    <a:pt x="34" y="38"/>
                    <a:pt x="34" y="50"/>
                  </a:cubicBezTo>
                  <a:lnTo>
                    <a:pt x="23" y="50"/>
                  </a:lnTo>
                  <a:cubicBezTo>
                    <a:pt x="23" y="61"/>
                    <a:pt x="11" y="72"/>
                    <a:pt x="11" y="72"/>
                  </a:cubicBezTo>
                  <a:cubicBezTo>
                    <a:pt x="11" y="83"/>
                    <a:pt x="1" y="83"/>
                    <a:pt x="1" y="95"/>
                  </a:cubicBezTo>
                  <a:lnTo>
                    <a:pt x="1" y="105"/>
                  </a:lnTo>
                  <a:lnTo>
                    <a:pt x="1" y="139"/>
                  </a:lnTo>
                  <a:lnTo>
                    <a:pt x="1" y="150"/>
                  </a:lnTo>
                  <a:lnTo>
                    <a:pt x="1" y="162"/>
                  </a:lnTo>
                  <a:cubicBezTo>
                    <a:pt x="11" y="172"/>
                    <a:pt x="11" y="172"/>
                    <a:pt x="11" y="184"/>
                  </a:cubicBezTo>
                  <a:lnTo>
                    <a:pt x="45" y="217"/>
                  </a:lnTo>
                  <a:cubicBezTo>
                    <a:pt x="56" y="217"/>
                    <a:pt x="56" y="229"/>
                    <a:pt x="68" y="229"/>
                  </a:cubicBezTo>
                  <a:cubicBezTo>
                    <a:pt x="78" y="229"/>
                    <a:pt x="78" y="239"/>
                    <a:pt x="90" y="239"/>
                  </a:cubicBezTo>
                  <a:lnTo>
                    <a:pt x="135" y="239"/>
                  </a:lnTo>
                  <a:cubicBezTo>
                    <a:pt x="135" y="239"/>
                    <a:pt x="146" y="239"/>
                    <a:pt x="146" y="229"/>
                  </a:cubicBezTo>
                  <a:lnTo>
                    <a:pt x="157" y="229"/>
                  </a:lnTo>
                  <a:cubicBezTo>
                    <a:pt x="168" y="229"/>
                    <a:pt x="168" y="229"/>
                    <a:pt x="179" y="217"/>
                  </a:cubicBezTo>
                  <a:cubicBezTo>
                    <a:pt x="213" y="195"/>
                    <a:pt x="235" y="162"/>
                    <a:pt x="235" y="128"/>
                  </a:cubicBezTo>
                  <a:cubicBezTo>
                    <a:pt x="235" y="105"/>
                    <a:pt x="235" y="83"/>
                    <a:pt x="213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7" name="Google Shape;6747;p11"/>
            <p:cNvSpPr/>
            <p:nvPr/>
          </p:nvSpPr>
          <p:spPr>
            <a:xfrm>
              <a:off x="2205700" y="962625"/>
              <a:ext cx="6475" cy="5850"/>
            </a:xfrm>
            <a:custGeom>
              <a:rect b="b" l="l" r="r" t="t"/>
              <a:pathLst>
                <a:path extrusionOk="0" h="234" w="25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8"/>
                    <a:pt x="35" y="184"/>
                  </a:cubicBezTo>
                  <a:cubicBezTo>
                    <a:pt x="57" y="213"/>
                    <a:pt x="99" y="233"/>
                    <a:pt x="142" y="233"/>
                  </a:cubicBezTo>
                  <a:cubicBezTo>
                    <a:pt x="163" y="233"/>
                    <a:pt x="184" y="228"/>
                    <a:pt x="202" y="217"/>
                  </a:cubicBezTo>
                  <a:cubicBezTo>
                    <a:pt x="247" y="195"/>
                    <a:pt x="258" y="150"/>
                    <a:pt x="258" y="106"/>
                  </a:cubicBezTo>
                  <a:cubicBezTo>
                    <a:pt x="258" y="83"/>
                    <a:pt x="247" y="72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8" name="Google Shape;6748;p11"/>
            <p:cNvSpPr/>
            <p:nvPr/>
          </p:nvSpPr>
          <p:spPr>
            <a:xfrm>
              <a:off x="2192850" y="97065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33" y="0"/>
                  </a:moveTo>
                  <a:cubicBezTo>
                    <a:pt x="112" y="0"/>
                    <a:pt x="89" y="7"/>
                    <a:pt x="68" y="19"/>
                  </a:cubicBezTo>
                  <a:cubicBezTo>
                    <a:pt x="57" y="19"/>
                    <a:pt x="57" y="19"/>
                    <a:pt x="45" y="31"/>
                  </a:cubicBezTo>
                  <a:cubicBezTo>
                    <a:pt x="45" y="31"/>
                    <a:pt x="35" y="41"/>
                    <a:pt x="35" y="53"/>
                  </a:cubicBezTo>
                  <a:cubicBezTo>
                    <a:pt x="1" y="86"/>
                    <a:pt x="1" y="131"/>
                    <a:pt x="23" y="175"/>
                  </a:cubicBezTo>
                  <a:cubicBezTo>
                    <a:pt x="46" y="214"/>
                    <a:pt x="89" y="236"/>
                    <a:pt x="132" y="236"/>
                  </a:cubicBezTo>
                  <a:cubicBezTo>
                    <a:pt x="153" y="236"/>
                    <a:pt x="173" y="231"/>
                    <a:pt x="191" y="220"/>
                  </a:cubicBezTo>
                  <a:cubicBezTo>
                    <a:pt x="214" y="198"/>
                    <a:pt x="224" y="187"/>
                    <a:pt x="236" y="165"/>
                  </a:cubicBezTo>
                  <a:cubicBezTo>
                    <a:pt x="236" y="153"/>
                    <a:pt x="236" y="153"/>
                    <a:pt x="247" y="142"/>
                  </a:cubicBezTo>
                  <a:cubicBezTo>
                    <a:pt x="247" y="120"/>
                    <a:pt x="247" y="98"/>
                    <a:pt x="236" y="75"/>
                  </a:cubicBezTo>
                  <a:cubicBezTo>
                    <a:pt x="236" y="64"/>
                    <a:pt x="236" y="64"/>
                    <a:pt x="224" y="53"/>
                  </a:cubicBezTo>
                  <a:cubicBezTo>
                    <a:pt x="204" y="18"/>
                    <a:pt x="170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9" name="Google Shape;6749;p11"/>
            <p:cNvSpPr/>
            <p:nvPr/>
          </p:nvSpPr>
          <p:spPr>
            <a:xfrm>
              <a:off x="2179750" y="978675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12" y="0"/>
                  </a:moveTo>
                  <a:cubicBezTo>
                    <a:pt x="89" y="0"/>
                    <a:pt x="78" y="11"/>
                    <a:pt x="67" y="11"/>
                  </a:cubicBezTo>
                  <a:cubicBezTo>
                    <a:pt x="22" y="45"/>
                    <a:pt x="0" y="89"/>
                    <a:pt x="11" y="134"/>
                  </a:cubicBezTo>
                  <a:cubicBezTo>
                    <a:pt x="11" y="145"/>
                    <a:pt x="22" y="157"/>
                    <a:pt x="22" y="179"/>
                  </a:cubicBezTo>
                  <a:cubicBezTo>
                    <a:pt x="45" y="201"/>
                    <a:pt x="55" y="212"/>
                    <a:pt x="78" y="224"/>
                  </a:cubicBezTo>
                  <a:cubicBezTo>
                    <a:pt x="89" y="229"/>
                    <a:pt x="103" y="232"/>
                    <a:pt x="118" y="232"/>
                  </a:cubicBezTo>
                  <a:cubicBezTo>
                    <a:pt x="134" y="232"/>
                    <a:pt x="151" y="229"/>
                    <a:pt x="167" y="224"/>
                  </a:cubicBezTo>
                  <a:cubicBezTo>
                    <a:pt x="179" y="224"/>
                    <a:pt x="179" y="224"/>
                    <a:pt x="190" y="212"/>
                  </a:cubicBezTo>
                  <a:cubicBezTo>
                    <a:pt x="212" y="201"/>
                    <a:pt x="234" y="167"/>
                    <a:pt x="246" y="145"/>
                  </a:cubicBezTo>
                  <a:cubicBezTo>
                    <a:pt x="246" y="112"/>
                    <a:pt x="246" y="78"/>
                    <a:pt x="224" y="56"/>
                  </a:cubicBezTo>
                  <a:cubicBezTo>
                    <a:pt x="224" y="45"/>
                    <a:pt x="224" y="45"/>
                    <a:pt x="212" y="33"/>
                  </a:cubicBezTo>
                  <a:cubicBezTo>
                    <a:pt x="201" y="22"/>
                    <a:pt x="190" y="11"/>
                    <a:pt x="179" y="11"/>
                  </a:cubicBezTo>
                  <a:cubicBezTo>
                    <a:pt x="156" y="0"/>
                    <a:pt x="134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0" name="Google Shape;6750;p11"/>
            <p:cNvSpPr/>
            <p:nvPr/>
          </p:nvSpPr>
          <p:spPr>
            <a:xfrm>
              <a:off x="2216050" y="979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8" y="7"/>
                    <a:pt x="68" y="20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2" y="231"/>
                    <a:pt x="190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1" name="Google Shape;6751;p11"/>
            <p:cNvSpPr/>
            <p:nvPr/>
          </p:nvSpPr>
          <p:spPr>
            <a:xfrm>
              <a:off x="2202925" y="987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5" y="6"/>
                    <a:pt x="67" y="17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8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2" name="Google Shape;6752;p11"/>
            <p:cNvSpPr/>
            <p:nvPr/>
          </p:nvSpPr>
          <p:spPr>
            <a:xfrm>
              <a:off x="2189800" y="995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2" y="1"/>
                    <a:pt x="88" y="7"/>
                    <a:pt x="67" y="19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6" y="214"/>
                    <a:pt x="95" y="236"/>
                    <a:pt x="134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7"/>
                    <a:pt x="268" y="109"/>
                    <a:pt x="234" y="53"/>
                  </a:cubicBezTo>
                  <a:cubicBezTo>
                    <a:pt x="214" y="18"/>
                    <a:pt x="175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3" name="Google Shape;6753;p11"/>
            <p:cNvSpPr/>
            <p:nvPr/>
          </p:nvSpPr>
          <p:spPr>
            <a:xfrm>
              <a:off x="2176950" y="1003200"/>
              <a:ext cx="6425" cy="5975"/>
            </a:xfrm>
            <a:custGeom>
              <a:rect b="b" l="l" r="r" t="t"/>
              <a:pathLst>
                <a:path extrusionOk="0" h="239" w="257">
                  <a:moveTo>
                    <a:pt x="123" y="1"/>
                  </a:moveTo>
                  <a:cubicBezTo>
                    <a:pt x="100" y="1"/>
                    <a:pt x="76" y="8"/>
                    <a:pt x="56" y="25"/>
                  </a:cubicBezTo>
                  <a:cubicBezTo>
                    <a:pt x="45" y="25"/>
                    <a:pt x="45" y="35"/>
                    <a:pt x="33" y="35"/>
                  </a:cubicBezTo>
                  <a:cubicBezTo>
                    <a:pt x="33" y="47"/>
                    <a:pt x="33" y="47"/>
                    <a:pt x="23" y="47"/>
                  </a:cubicBezTo>
                  <a:lnTo>
                    <a:pt x="23" y="58"/>
                  </a:lnTo>
                  <a:lnTo>
                    <a:pt x="11" y="69"/>
                  </a:lnTo>
                  <a:lnTo>
                    <a:pt x="11" y="80"/>
                  </a:lnTo>
                  <a:cubicBezTo>
                    <a:pt x="11" y="92"/>
                    <a:pt x="0" y="92"/>
                    <a:pt x="0" y="102"/>
                  </a:cubicBezTo>
                  <a:lnTo>
                    <a:pt x="0" y="114"/>
                  </a:lnTo>
                  <a:lnTo>
                    <a:pt x="0" y="136"/>
                  </a:lnTo>
                  <a:cubicBezTo>
                    <a:pt x="0" y="147"/>
                    <a:pt x="11" y="147"/>
                    <a:pt x="11" y="159"/>
                  </a:cubicBezTo>
                  <a:cubicBezTo>
                    <a:pt x="11" y="170"/>
                    <a:pt x="11" y="170"/>
                    <a:pt x="23" y="181"/>
                  </a:cubicBezTo>
                  <a:cubicBezTo>
                    <a:pt x="44" y="216"/>
                    <a:pt x="78" y="238"/>
                    <a:pt x="115" y="238"/>
                  </a:cubicBezTo>
                  <a:cubicBezTo>
                    <a:pt x="136" y="238"/>
                    <a:pt x="158" y="231"/>
                    <a:pt x="179" y="214"/>
                  </a:cubicBezTo>
                  <a:cubicBezTo>
                    <a:pt x="235" y="181"/>
                    <a:pt x="257" y="114"/>
                    <a:pt x="224" y="58"/>
                  </a:cubicBezTo>
                  <a:cubicBezTo>
                    <a:pt x="202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4" name="Google Shape;6754;p11"/>
            <p:cNvSpPr/>
            <p:nvPr/>
          </p:nvSpPr>
          <p:spPr>
            <a:xfrm>
              <a:off x="2227775" y="998925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17"/>
                    <a:pt x="34" y="173"/>
                  </a:cubicBezTo>
                  <a:cubicBezTo>
                    <a:pt x="57" y="211"/>
                    <a:pt x="101" y="234"/>
                    <a:pt x="144" y="234"/>
                  </a:cubicBezTo>
                  <a:cubicBezTo>
                    <a:pt x="164" y="234"/>
                    <a:pt x="184" y="229"/>
                    <a:pt x="202" y="218"/>
                  </a:cubicBezTo>
                  <a:cubicBezTo>
                    <a:pt x="257" y="184"/>
                    <a:pt x="269" y="106"/>
                    <a:pt x="235" y="62"/>
                  </a:cubicBezTo>
                  <a:cubicBezTo>
                    <a:pt x="213" y="23"/>
                    <a:pt x="17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5" name="Google Shape;6755;p11"/>
            <p:cNvSpPr/>
            <p:nvPr/>
          </p:nvSpPr>
          <p:spPr>
            <a:xfrm>
              <a:off x="2214650" y="10069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4"/>
                    <a:pt x="0" y="121"/>
                    <a:pt x="34" y="176"/>
                  </a:cubicBezTo>
                  <a:cubicBezTo>
                    <a:pt x="57" y="214"/>
                    <a:pt x="100" y="237"/>
                    <a:pt x="143" y="237"/>
                  </a:cubicBezTo>
                  <a:cubicBezTo>
                    <a:pt x="163" y="237"/>
                    <a:pt x="184" y="232"/>
                    <a:pt x="201" y="221"/>
                  </a:cubicBezTo>
                  <a:cubicBezTo>
                    <a:pt x="258" y="188"/>
                    <a:pt x="268" y="109"/>
                    <a:pt x="235" y="54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6" name="Google Shape;6756;p11"/>
            <p:cNvSpPr/>
            <p:nvPr/>
          </p:nvSpPr>
          <p:spPr>
            <a:xfrm>
              <a:off x="2201525" y="10148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7" name="Google Shape;6757;p11"/>
            <p:cNvSpPr/>
            <p:nvPr/>
          </p:nvSpPr>
          <p:spPr>
            <a:xfrm>
              <a:off x="2241200" y="99082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22" y="1"/>
                  </a:moveTo>
                  <a:cubicBezTo>
                    <a:pt x="104" y="1"/>
                    <a:pt x="85" y="6"/>
                    <a:pt x="67" y="16"/>
                  </a:cubicBezTo>
                  <a:lnTo>
                    <a:pt x="67" y="28"/>
                  </a:lnTo>
                  <a:cubicBezTo>
                    <a:pt x="56" y="28"/>
                    <a:pt x="56" y="39"/>
                    <a:pt x="45" y="39"/>
                  </a:cubicBezTo>
                  <a:lnTo>
                    <a:pt x="33" y="50"/>
                  </a:lnTo>
                  <a:cubicBezTo>
                    <a:pt x="33" y="50"/>
                    <a:pt x="33" y="61"/>
                    <a:pt x="23" y="61"/>
                  </a:cubicBezTo>
                  <a:lnTo>
                    <a:pt x="23" y="73"/>
                  </a:lnTo>
                  <a:cubicBezTo>
                    <a:pt x="0" y="106"/>
                    <a:pt x="11" y="151"/>
                    <a:pt x="23" y="185"/>
                  </a:cubicBezTo>
                  <a:cubicBezTo>
                    <a:pt x="33" y="185"/>
                    <a:pt x="33" y="195"/>
                    <a:pt x="45" y="195"/>
                  </a:cubicBezTo>
                  <a:cubicBezTo>
                    <a:pt x="45" y="207"/>
                    <a:pt x="56" y="207"/>
                    <a:pt x="56" y="218"/>
                  </a:cubicBezTo>
                  <a:cubicBezTo>
                    <a:pt x="67" y="229"/>
                    <a:pt x="90" y="229"/>
                    <a:pt x="100" y="229"/>
                  </a:cubicBezTo>
                  <a:lnTo>
                    <a:pt x="100" y="240"/>
                  </a:lnTo>
                  <a:lnTo>
                    <a:pt x="145" y="240"/>
                  </a:lnTo>
                  <a:cubicBezTo>
                    <a:pt x="157" y="240"/>
                    <a:pt x="179" y="229"/>
                    <a:pt x="190" y="218"/>
                  </a:cubicBezTo>
                  <a:cubicBezTo>
                    <a:pt x="246" y="185"/>
                    <a:pt x="257" y="117"/>
                    <a:pt x="224" y="61"/>
                  </a:cubicBezTo>
                  <a:cubicBezTo>
                    <a:pt x="201" y="23"/>
                    <a:pt x="162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8" name="Google Shape;6758;p11"/>
            <p:cNvSpPr/>
            <p:nvPr/>
          </p:nvSpPr>
          <p:spPr>
            <a:xfrm>
              <a:off x="2238100" y="1015125"/>
              <a:ext cx="6475" cy="6025"/>
            </a:xfrm>
            <a:custGeom>
              <a:rect b="b" l="l" r="r" t="t"/>
              <a:pathLst>
                <a:path extrusionOk="0" h="241" w="259">
                  <a:moveTo>
                    <a:pt x="116" y="1"/>
                  </a:moveTo>
                  <a:cubicBezTo>
                    <a:pt x="95" y="1"/>
                    <a:pt x="75" y="6"/>
                    <a:pt x="57" y="17"/>
                  </a:cubicBezTo>
                  <a:cubicBezTo>
                    <a:pt x="23" y="39"/>
                    <a:pt x="1" y="72"/>
                    <a:pt x="1" y="117"/>
                  </a:cubicBezTo>
                  <a:cubicBezTo>
                    <a:pt x="1" y="139"/>
                    <a:pt x="13" y="162"/>
                    <a:pt x="23" y="184"/>
                  </a:cubicBezTo>
                  <a:cubicBezTo>
                    <a:pt x="46" y="218"/>
                    <a:pt x="90" y="240"/>
                    <a:pt x="135" y="240"/>
                  </a:cubicBezTo>
                  <a:cubicBezTo>
                    <a:pt x="147" y="229"/>
                    <a:pt x="157" y="229"/>
                    <a:pt x="157" y="229"/>
                  </a:cubicBezTo>
                  <a:cubicBezTo>
                    <a:pt x="169" y="229"/>
                    <a:pt x="180" y="229"/>
                    <a:pt x="180" y="218"/>
                  </a:cubicBezTo>
                  <a:cubicBezTo>
                    <a:pt x="236" y="184"/>
                    <a:pt x="258" y="117"/>
                    <a:pt x="224" y="62"/>
                  </a:cubicBezTo>
                  <a:cubicBezTo>
                    <a:pt x="202" y="24"/>
                    <a:pt x="159" y="1"/>
                    <a:pt x="1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9" name="Google Shape;6759;p11"/>
            <p:cNvSpPr/>
            <p:nvPr/>
          </p:nvSpPr>
          <p:spPr>
            <a:xfrm>
              <a:off x="2224700" y="1023075"/>
              <a:ext cx="6725" cy="5975"/>
            </a:xfrm>
            <a:custGeom>
              <a:rect b="b" l="l" r="r" t="t"/>
              <a:pathLst>
                <a:path extrusionOk="0" h="239" w="269">
                  <a:moveTo>
                    <a:pt x="112" y="0"/>
                  </a:moveTo>
                  <a:cubicBezTo>
                    <a:pt x="102" y="12"/>
                    <a:pt x="90" y="12"/>
                    <a:pt x="68" y="23"/>
                  </a:cubicBezTo>
                  <a:cubicBezTo>
                    <a:pt x="12" y="57"/>
                    <a:pt x="1" y="124"/>
                    <a:pt x="35" y="179"/>
                  </a:cubicBezTo>
                  <a:cubicBezTo>
                    <a:pt x="35" y="191"/>
                    <a:pt x="45" y="191"/>
                    <a:pt x="45" y="201"/>
                  </a:cubicBezTo>
                  <a:cubicBezTo>
                    <a:pt x="64" y="220"/>
                    <a:pt x="97" y="238"/>
                    <a:pt x="127" y="238"/>
                  </a:cubicBezTo>
                  <a:cubicBezTo>
                    <a:pt x="134" y="238"/>
                    <a:pt x="140" y="237"/>
                    <a:pt x="146" y="235"/>
                  </a:cubicBezTo>
                  <a:cubicBezTo>
                    <a:pt x="169" y="235"/>
                    <a:pt x="179" y="224"/>
                    <a:pt x="191" y="224"/>
                  </a:cubicBezTo>
                  <a:cubicBezTo>
                    <a:pt x="246" y="191"/>
                    <a:pt x="269" y="112"/>
                    <a:pt x="236" y="57"/>
                  </a:cubicBezTo>
                  <a:cubicBezTo>
                    <a:pt x="213" y="23"/>
                    <a:pt x="157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0" name="Google Shape;6760;p11"/>
            <p:cNvSpPr/>
            <p:nvPr/>
          </p:nvSpPr>
          <p:spPr>
            <a:xfrm>
              <a:off x="2211575" y="1031075"/>
              <a:ext cx="6450" cy="5975"/>
            </a:xfrm>
            <a:custGeom>
              <a:rect b="b" l="l" r="r" t="t"/>
              <a:pathLst>
                <a:path extrusionOk="0" h="239" w="258">
                  <a:moveTo>
                    <a:pt x="126" y="0"/>
                  </a:moveTo>
                  <a:cubicBezTo>
                    <a:pt x="106" y="0"/>
                    <a:pt x="86" y="5"/>
                    <a:pt x="68" y="15"/>
                  </a:cubicBezTo>
                  <a:cubicBezTo>
                    <a:pt x="12" y="49"/>
                    <a:pt x="1" y="127"/>
                    <a:pt x="34" y="184"/>
                  </a:cubicBezTo>
                  <a:cubicBezTo>
                    <a:pt x="46" y="206"/>
                    <a:pt x="79" y="228"/>
                    <a:pt x="101" y="239"/>
                  </a:cubicBezTo>
                  <a:lnTo>
                    <a:pt x="146" y="239"/>
                  </a:lnTo>
                  <a:cubicBezTo>
                    <a:pt x="168" y="239"/>
                    <a:pt x="180" y="228"/>
                    <a:pt x="190" y="217"/>
                  </a:cubicBezTo>
                  <a:cubicBezTo>
                    <a:pt x="235" y="194"/>
                    <a:pt x="257" y="150"/>
                    <a:pt x="247" y="105"/>
                  </a:cubicBezTo>
                  <a:cubicBezTo>
                    <a:pt x="247" y="83"/>
                    <a:pt x="247" y="72"/>
                    <a:pt x="235" y="60"/>
                  </a:cubicBezTo>
                  <a:cubicBezTo>
                    <a:pt x="213" y="22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1" name="Google Shape;6761;p11"/>
            <p:cNvSpPr/>
            <p:nvPr/>
          </p:nvSpPr>
          <p:spPr>
            <a:xfrm>
              <a:off x="2247900" y="1031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2" name="Google Shape;6762;p11"/>
            <p:cNvSpPr/>
            <p:nvPr/>
          </p:nvSpPr>
          <p:spPr>
            <a:xfrm>
              <a:off x="2234750" y="10397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8"/>
                    <a:pt x="35" y="183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47" y="183"/>
                    <a:pt x="269" y="116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3" name="Google Shape;6763;p11"/>
            <p:cNvSpPr/>
            <p:nvPr/>
          </p:nvSpPr>
          <p:spPr>
            <a:xfrm>
              <a:off x="2221650" y="10478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2" y="50"/>
                    <a:pt x="0" y="117"/>
                    <a:pt x="33" y="172"/>
                  </a:cubicBezTo>
                  <a:cubicBezTo>
                    <a:pt x="56" y="211"/>
                    <a:pt x="99" y="233"/>
                    <a:pt x="142" y="233"/>
                  </a:cubicBezTo>
                  <a:cubicBezTo>
                    <a:pt x="163" y="233"/>
                    <a:pt x="183" y="228"/>
                    <a:pt x="201" y="217"/>
                  </a:cubicBezTo>
                  <a:cubicBezTo>
                    <a:pt x="246" y="184"/>
                    <a:pt x="268" y="105"/>
                    <a:pt x="234" y="61"/>
                  </a:cubicBezTo>
                  <a:cubicBezTo>
                    <a:pt x="212" y="23"/>
                    <a:pt x="173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4" name="Google Shape;6764;p11"/>
            <p:cNvSpPr/>
            <p:nvPr/>
          </p:nvSpPr>
          <p:spPr>
            <a:xfrm>
              <a:off x="2208500" y="1055850"/>
              <a:ext cx="6725" cy="5800"/>
            </a:xfrm>
            <a:custGeom>
              <a:rect b="b" l="l" r="r" t="t"/>
              <a:pathLst>
                <a:path extrusionOk="0" h="232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2"/>
                    <a:pt x="0" y="120"/>
                    <a:pt x="34" y="176"/>
                  </a:cubicBezTo>
                  <a:cubicBezTo>
                    <a:pt x="34" y="187"/>
                    <a:pt x="45" y="187"/>
                    <a:pt x="45" y="198"/>
                  </a:cubicBezTo>
                  <a:cubicBezTo>
                    <a:pt x="57" y="198"/>
                    <a:pt x="57" y="209"/>
                    <a:pt x="68" y="209"/>
                  </a:cubicBezTo>
                  <a:cubicBezTo>
                    <a:pt x="79" y="209"/>
                    <a:pt x="79" y="221"/>
                    <a:pt x="90" y="221"/>
                  </a:cubicBezTo>
                  <a:cubicBezTo>
                    <a:pt x="101" y="231"/>
                    <a:pt x="112" y="231"/>
                    <a:pt x="124" y="231"/>
                  </a:cubicBezTo>
                  <a:lnTo>
                    <a:pt x="169" y="231"/>
                  </a:lnTo>
                  <a:cubicBezTo>
                    <a:pt x="179" y="221"/>
                    <a:pt x="179" y="221"/>
                    <a:pt x="191" y="221"/>
                  </a:cubicBezTo>
                  <a:lnTo>
                    <a:pt x="202" y="221"/>
                  </a:lnTo>
                  <a:cubicBezTo>
                    <a:pt x="246" y="187"/>
                    <a:pt x="269" y="109"/>
                    <a:pt x="236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5" name="Google Shape;6765;p11"/>
            <p:cNvSpPr/>
            <p:nvPr/>
          </p:nvSpPr>
          <p:spPr>
            <a:xfrm>
              <a:off x="2259900" y="10514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1"/>
                  </a:moveTo>
                  <a:cubicBezTo>
                    <a:pt x="106" y="1"/>
                    <a:pt x="86" y="6"/>
                    <a:pt x="67" y="17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7" y="214"/>
                    <a:pt x="94" y="234"/>
                    <a:pt x="133" y="234"/>
                  </a:cubicBezTo>
                  <a:cubicBezTo>
                    <a:pt x="152" y="234"/>
                    <a:pt x="172" y="229"/>
                    <a:pt x="191" y="218"/>
                  </a:cubicBezTo>
                  <a:cubicBezTo>
                    <a:pt x="246" y="184"/>
                    <a:pt x="269" y="117"/>
                    <a:pt x="236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6" name="Google Shape;6766;p11"/>
            <p:cNvSpPr/>
            <p:nvPr/>
          </p:nvSpPr>
          <p:spPr>
            <a:xfrm>
              <a:off x="2246775" y="10594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7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7" name="Google Shape;6767;p11"/>
            <p:cNvSpPr/>
            <p:nvPr/>
          </p:nvSpPr>
          <p:spPr>
            <a:xfrm>
              <a:off x="2233650" y="10673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1" y="217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8" name="Google Shape;6768;p11"/>
            <p:cNvSpPr/>
            <p:nvPr/>
          </p:nvSpPr>
          <p:spPr>
            <a:xfrm>
              <a:off x="2220800" y="107540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5" y="0"/>
                  </a:moveTo>
                  <a:cubicBezTo>
                    <a:pt x="101" y="0"/>
                    <a:pt x="77" y="7"/>
                    <a:pt x="56" y="20"/>
                  </a:cubicBezTo>
                  <a:lnTo>
                    <a:pt x="45" y="30"/>
                  </a:lnTo>
                  <a:cubicBezTo>
                    <a:pt x="34" y="30"/>
                    <a:pt x="34" y="42"/>
                    <a:pt x="34" y="42"/>
                  </a:cubicBezTo>
                  <a:lnTo>
                    <a:pt x="22" y="53"/>
                  </a:lnTo>
                  <a:cubicBezTo>
                    <a:pt x="22" y="53"/>
                    <a:pt x="22" y="64"/>
                    <a:pt x="12" y="64"/>
                  </a:cubicBezTo>
                  <a:lnTo>
                    <a:pt x="12" y="75"/>
                  </a:lnTo>
                  <a:lnTo>
                    <a:pt x="12" y="87"/>
                  </a:lnTo>
                  <a:cubicBezTo>
                    <a:pt x="0" y="120"/>
                    <a:pt x="0" y="154"/>
                    <a:pt x="22" y="176"/>
                  </a:cubicBezTo>
                  <a:cubicBezTo>
                    <a:pt x="22" y="187"/>
                    <a:pt x="22" y="187"/>
                    <a:pt x="34" y="187"/>
                  </a:cubicBezTo>
                  <a:cubicBezTo>
                    <a:pt x="34" y="198"/>
                    <a:pt x="34" y="198"/>
                    <a:pt x="45" y="209"/>
                  </a:cubicBezTo>
                  <a:cubicBezTo>
                    <a:pt x="45" y="209"/>
                    <a:pt x="56" y="221"/>
                    <a:pt x="67" y="221"/>
                  </a:cubicBezTo>
                  <a:lnTo>
                    <a:pt x="79" y="231"/>
                  </a:lnTo>
                  <a:lnTo>
                    <a:pt x="157" y="231"/>
                  </a:lnTo>
                  <a:cubicBezTo>
                    <a:pt x="168" y="231"/>
                    <a:pt x="168" y="221"/>
                    <a:pt x="179" y="221"/>
                  </a:cubicBezTo>
                  <a:cubicBezTo>
                    <a:pt x="235" y="187"/>
                    <a:pt x="258" y="109"/>
                    <a:pt x="224" y="53"/>
                  </a:cubicBezTo>
                  <a:cubicBezTo>
                    <a:pt x="203" y="18"/>
                    <a:pt x="164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9" name="Google Shape;6769;p11"/>
            <p:cNvSpPr/>
            <p:nvPr/>
          </p:nvSpPr>
          <p:spPr>
            <a:xfrm>
              <a:off x="2269950" y="1067700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31" y="0"/>
                  </a:moveTo>
                  <a:cubicBezTo>
                    <a:pt x="125" y="0"/>
                    <a:pt x="118" y="1"/>
                    <a:pt x="112" y="3"/>
                  </a:cubicBezTo>
                  <a:lnTo>
                    <a:pt x="90" y="3"/>
                  </a:lnTo>
                  <a:cubicBezTo>
                    <a:pt x="79" y="15"/>
                    <a:pt x="68" y="15"/>
                    <a:pt x="68" y="15"/>
                  </a:cubicBezTo>
                  <a:cubicBezTo>
                    <a:pt x="23" y="48"/>
                    <a:pt x="1" y="92"/>
                    <a:pt x="12" y="137"/>
                  </a:cubicBezTo>
                  <a:cubicBezTo>
                    <a:pt x="12" y="149"/>
                    <a:pt x="23" y="159"/>
                    <a:pt x="23" y="182"/>
                  </a:cubicBezTo>
                  <a:cubicBezTo>
                    <a:pt x="44" y="217"/>
                    <a:pt x="83" y="234"/>
                    <a:pt x="122" y="234"/>
                  </a:cubicBezTo>
                  <a:cubicBezTo>
                    <a:pt x="146" y="234"/>
                    <a:pt x="170" y="228"/>
                    <a:pt x="191" y="216"/>
                  </a:cubicBezTo>
                  <a:cubicBezTo>
                    <a:pt x="213" y="204"/>
                    <a:pt x="224" y="182"/>
                    <a:pt x="236" y="171"/>
                  </a:cubicBezTo>
                  <a:cubicBezTo>
                    <a:pt x="247" y="137"/>
                    <a:pt x="247" y="92"/>
                    <a:pt x="224" y="59"/>
                  </a:cubicBezTo>
                  <a:cubicBezTo>
                    <a:pt x="224" y="48"/>
                    <a:pt x="213" y="48"/>
                    <a:pt x="213" y="37"/>
                  </a:cubicBezTo>
                  <a:cubicBezTo>
                    <a:pt x="195" y="19"/>
                    <a:pt x="162" y="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0" name="Google Shape;6770;p11"/>
            <p:cNvSpPr/>
            <p:nvPr/>
          </p:nvSpPr>
          <p:spPr>
            <a:xfrm>
              <a:off x="2256550" y="10756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44" y="1"/>
                  </a:moveTo>
                  <a:cubicBezTo>
                    <a:pt x="122" y="1"/>
                    <a:pt x="100" y="7"/>
                    <a:pt x="79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45" y="198"/>
                    <a:pt x="57" y="210"/>
                    <a:pt x="67" y="210"/>
                  </a:cubicBezTo>
                  <a:cubicBezTo>
                    <a:pt x="79" y="220"/>
                    <a:pt x="79" y="220"/>
                    <a:pt x="90" y="220"/>
                  </a:cubicBezTo>
                  <a:cubicBezTo>
                    <a:pt x="107" y="232"/>
                    <a:pt x="126" y="237"/>
                    <a:pt x="146" y="237"/>
                  </a:cubicBezTo>
                  <a:cubicBezTo>
                    <a:pt x="166" y="237"/>
                    <a:pt x="185" y="232"/>
                    <a:pt x="201" y="220"/>
                  </a:cubicBezTo>
                  <a:cubicBezTo>
                    <a:pt x="224" y="210"/>
                    <a:pt x="235" y="187"/>
                    <a:pt x="246" y="165"/>
                  </a:cubicBezTo>
                  <a:lnTo>
                    <a:pt x="246" y="143"/>
                  </a:lnTo>
                  <a:cubicBezTo>
                    <a:pt x="258" y="120"/>
                    <a:pt x="258" y="86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1" name="Google Shape;6771;p11"/>
            <p:cNvSpPr/>
            <p:nvPr/>
          </p:nvSpPr>
          <p:spPr>
            <a:xfrm>
              <a:off x="2243700" y="1083700"/>
              <a:ext cx="6450" cy="5775"/>
            </a:xfrm>
            <a:custGeom>
              <a:rect b="b" l="l" r="r" t="t"/>
              <a:pathLst>
                <a:path extrusionOk="0" h="231" w="258">
                  <a:moveTo>
                    <a:pt x="112" y="0"/>
                  </a:moveTo>
                  <a:cubicBezTo>
                    <a:pt x="90" y="0"/>
                    <a:pt x="79" y="11"/>
                    <a:pt x="67" y="11"/>
                  </a:cubicBezTo>
                  <a:cubicBezTo>
                    <a:pt x="12" y="45"/>
                    <a:pt x="0" y="101"/>
                    <a:pt x="12" y="157"/>
                  </a:cubicBezTo>
                  <a:cubicBezTo>
                    <a:pt x="23" y="168"/>
                    <a:pt x="23" y="168"/>
                    <a:pt x="23" y="179"/>
                  </a:cubicBezTo>
                  <a:cubicBezTo>
                    <a:pt x="34" y="202"/>
                    <a:pt x="57" y="212"/>
                    <a:pt x="79" y="224"/>
                  </a:cubicBezTo>
                  <a:cubicBezTo>
                    <a:pt x="93" y="228"/>
                    <a:pt x="108" y="231"/>
                    <a:pt x="124" y="231"/>
                  </a:cubicBezTo>
                  <a:cubicBezTo>
                    <a:pt x="147" y="231"/>
                    <a:pt x="171" y="225"/>
                    <a:pt x="191" y="212"/>
                  </a:cubicBezTo>
                  <a:cubicBezTo>
                    <a:pt x="246" y="179"/>
                    <a:pt x="258" y="112"/>
                    <a:pt x="224" y="56"/>
                  </a:cubicBezTo>
                  <a:cubicBezTo>
                    <a:pt x="224" y="45"/>
                    <a:pt x="213" y="45"/>
                    <a:pt x="213" y="33"/>
                  </a:cubicBezTo>
                  <a:cubicBezTo>
                    <a:pt x="202" y="23"/>
                    <a:pt x="191" y="11"/>
                    <a:pt x="179" y="11"/>
                  </a:cubicBezTo>
                  <a:cubicBezTo>
                    <a:pt x="157" y="0"/>
                    <a:pt x="134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2" name="Google Shape;6772;p11"/>
            <p:cNvSpPr/>
            <p:nvPr/>
          </p:nvSpPr>
          <p:spPr>
            <a:xfrm>
              <a:off x="2230850" y="1091675"/>
              <a:ext cx="5900" cy="5925"/>
            </a:xfrm>
            <a:custGeom>
              <a:rect b="b" l="l" r="r" t="t"/>
              <a:pathLst>
                <a:path extrusionOk="0" h="237" w="236">
                  <a:moveTo>
                    <a:pt x="112" y="1"/>
                  </a:moveTo>
                  <a:cubicBezTo>
                    <a:pt x="94" y="1"/>
                    <a:pt x="75" y="6"/>
                    <a:pt x="57" y="17"/>
                  </a:cubicBezTo>
                  <a:cubicBezTo>
                    <a:pt x="45" y="27"/>
                    <a:pt x="34" y="27"/>
                    <a:pt x="34" y="39"/>
                  </a:cubicBezTo>
                  <a:cubicBezTo>
                    <a:pt x="23" y="39"/>
                    <a:pt x="23" y="39"/>
                    <a:pt x="23" y="50"/>
                  </a:cubicBezTo>
                  <a:cubicBezTo>
                    <a:pt x="23" y="50"/>
                    <a:pt x="12" y="50"/>
                    <a:pt x="12" y="61"/>
                  </a:cubicBezTo>
                  <a:lnTo>
                    <a:pt x="12" y="72"/>
                  </a:lnTo>
                  <a:cubicBezTo>
                    <a:pt x="0" y="72"/>
                    <a:pt x="0" y="84"/>
                    <a:pt x="0" y="84"/>
                  </a:cubicBezTo>
                  <a:lnTo>
                    <a:pt x="0" y="94"/>
                  </a:lnTo>
                  <a:lnTo>
                    <a:pt x="0" y="117"/>
                  </a:lnTo>
                  <a:lnTo>
                    <a:pt x="0" y="139"/>
                  </a:lnTo>
                  <a:lnTo>
                    <a:pt x="0" y="161"/>
                  </a:lnTo>
                  <a:cubicBezTo>
                    <a:pt x="12" y="161"/>
                    <a:pt x="12" y="173"/>
                    <a:pt x="12" y="184"/>
                  </a:cubicBezTo>
                  <a:cubicBezTo>
                    <a:pt x="23" y="195"/>
                    <a:pt x="45" y="218"/>
                    <a:pt x="67" y="228"/>
                  </a:cubicBezTo>
                  <a:lnTo>
                    <a:pt x="90" y="228"/>
                  </a:lnTo>
                  <a:cubicBezTo>
                    <a:pt x="99" y="233"/>
                    <a:pt x="111" y="236"/>
                    <a:pt x="123" y="236"/>
                  </a:cubicBezTo>
                  <a:cubicBezTo>
                    <a:pt x="140" y="236"/>
                    <a:pt x="160" y="231"/>
                    <a:pt x="179" y="218"/>
                  </a:cubicBezTo>
                  <a:cubicBezTo>
                    <a:pt x="213" y="195"/>
                    <a:pt x="235" y="151"/>
                    <a:pt x="235" y="106"/>
                  </a:cubicBezTo>
                  <a:cubicBezTo>
                    <a:pt x="224" y="84"/>
                    <a:pt x="224" y="72"/>
                    <a:pt x="213" y="61"/>
                  </a:cubicBezTo>
                  <a:cubicBezTo>
                    <a:pt x="190" y="23"/>
                    <a:pt x="152" y="1"/>
                    <a:pt x="1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3" name="Google Shape;6773;p11"/>
            <p:cNvSpPr/>
            <p:nvPr/>
          </p:nvSpPr>
          <p:spPr>
            <a:xfrm>
              <a:off x="2280000" y="1084350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34" y="0"/>
                  </a:moveTo>
                  <a:cubicBezTo>
                    <a:pt x="112" y="0"/>
                    <a:pt x="89" y="6"/>
                    <a:pt x="68" y="19"/>
                  </a:cubicBezTo>
                  <a:cubicBezTo>
                    <a:pt x="13" y="52"/>
                    <a:pt x="1" y="119"/>
                    <a:pt x="35" y="176"/>
                  </a:cubicBezTo>
                  <a:cubicBezTo>
                    <a:pt x="57" y="213"/>
                    <a:pt x="96" y="236"/>
                    <a:pt x="136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6"/>
                    <a:pt x="269" y="109"/>
                    <a:pt x="224" y="52"/>
                  </a:cubicBezTo>
                  <a:cubicBezTo>
                    <a:pt x="204" y="18"/>
                    <a:pt x="170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4" name="Google Shape;6774;p11"/>
            <p:cNvSpPr/>
            <p:nvPr/>
          </p:nvSpPr>
          <p:spPr>
            <a:xfrm>
              <a:off x="2266900" y="1092450"/>
              <a:ext cx="6725" cy="5700"/>
            </a:xfrm>
            <a:custGeom>
              <a:rect b="b" l="l" r="r" t="t"/>
              <a:pathLst>
                <a:path extrusionOk="0" h="228" w="269">
                  <a:moveTo>
                    <a:pt x="132" y="0"/>
                  </a:moveTo>
                  <a:cubicBezTo>
                    <a:pt x="110" y="0"/>
                    <a:pt x="88" y="6"/>
                    <a:pt x="67" y="19"/>
                  </a:cubicBezTo>
                  <a:cubicBezTo>
                    <a:pt x="11" y="53"/>
                    <a:pt x="0" y="120"/>
                    <a:pt x="33" y="175"/>
                  </a:cubicBezTo>
                  <a:cubicBezTo>
                    <a:pt x="55" y="210"/>
                    <a:pt x="89" y="228"/>
                    <a:pt x="125" y="228"/>
                  </a:cubicBezTo>
                  <a:cubicBezTo>
                    <a:pt x="147" y="228"/>
                    <a:pt x="169" y="221"/>
                    <a:pt x="190" y="209"/>
                  </a:cubicBezTo>
                  <a:cubicBezTo>
                    <a:pt x="246" y="175"/>
                    <a:pt x="268" y="108"/>
                    <a:pt x="224" y="53"/>
                  </a:cubicBezTo>
                  <a:cubicBezTo>
                    <a:pt x="202" y="17"/>
                    <a:pt x="168" y="0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5" name="Google Shape;6775;p11"/>
            <p:cNvSpPr/>
            <p:nvPr/>
          </p:nvSpPr>
          <p:spPr>
            <a:xfrm>
              <a:off x="2253750" y="11003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3" y="0"/>
                  </a:moveTo>
                  <a:cubicBezTo>
                    <a:pt x="105" y="0"/>
                    <a:pt x="86" y="5"/>
                    <a:pt x="68" y="16"/>
                  </a:cubicBezTo>
                  <a:cubicBezTo>
                    <a:pt x="12" y="50"/>
                    <a:pt x="1" y="127"/>
                    <a:pt x="35" y="184"/>
                  </a:cubicBezTo>
                  <a:cubicBezTo>
                    <a:pt x="57" y="213"/>
                    <a:pt x="94" y="233"/>
                    <a:pt x="132" y="233"/>
                  </a:cubicBezTo>
                  <a:cubicBezTo>
                    <a:pt x="152" y="233"/>
                    <a:pt x="172" y="228"/>
                    <a:pt x="191" y="217"/>
                  </a:cubicBezTo>
                  <a:cubicBezTo>
                    <a:pt x="246" y="184"/>
                    <a:pt x="269" y="117"/>
                    <a:pt x="224" y="60"/>
                  </a:cubicBezTo>
                  <a:cubicBezTo>
                    <a:pt x="202" y="23"/>
                    <a:pt x="163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6" name="Google Shape;6776;p11"/>
            <p:cNvSpPr/>
            <p:nvPr/>
          </p:nvSpPr>
          <p:spPr>
            <a:xfrm>
              <a:off x="2240350" y="1108350"/>
              <a:ext cx="7025" cy="5800"/>
            </a:xfrm>
            <a:custGeom>
              <a:rect b="b" l="l" r="r" t="t"/>
              <a:pathLst>
                <a:path extrusionOk="0" h="232" w="281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0"/>
                    <a:pt x="101" y="232"/>
                    <a:pt x="134" y="232"/>
                  </a:cubicBezTo>
                  <a:lnTo>
                    <a:pt x="179" y="232"/>
                  </a:lnTo>
                  <a:cubicBezTo>
                    <a:pt x="191" y="221"/>
                    <a:pt x="191" y="221"/>
                    <a:pt x="201" y="221"/>
                  </a:cubicBezTo>
                  <a:cubicBezTo>
                    <a:pt x="258" y="187"/>
                    <a:pt x="280" y="109"/>
                    <a:pt x="235" y="53"/>
                  </a:cubicBezTo>
                  <a:cubicBezTo>
                    <a:pt x="214" y="19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7" name="Google Shape;6777;p11"/>
            <p:cNvSpPr/>
            <p:nvPr/>
          </p:nvSpPr>
          <p:spPr>
            <a:xfrm>
              <a:off x="2175825" y="765800"/>
              <a:ext cx="6175" cy="5050"/>
            </a:xfrm>
            <a:custGeom>
              <a:rect b="b" l="l" r="r" t="t"/>
              <a:pathLst>
                <a:path extrusionOk="0" h="202" w="247">
                  <a:moveTo>
                    <a:pt x="45" y="1"/>
                  </a:moveTo>
                  <a:cubicBezTo>
                    <a:pt x="34" y="11"/>
                    <a:pt x="23" y="23"/>
                    <a:pt x="23" y="34"/>
                  </a:cubicBezTo>
                  <a:cubicBezTo>
                    <a:pt x="11" y="56"/>
                    <a:pt x="1" y="78"/>
                    <a:pt x="11" y="101"/>
                  </a:cubicBezTo>
                  <a:cubicBezTo>
                    <a:pt x="11" y="123"/>
                    <a:pt x="11" y="135"/>
                    <a:pt x="23" y="145"/>
                  </a:cubicBezTo>
                  <a:lnTo>
                    <a:pt x="45" y="168"/>
                  </a:lnTo>
                  <a:lnTo>
                    <a:pt x="56" y="179"/>
                  </a:lnTo>
                  <a:cubicBezTo>
                    <a:pt x="68" y="190"/>
                    <a:pt x="68" y="190"/>
                    <a:pt x="78" y="190"/>
                  </a:cubicBezTo>
                  <a:cubicBezTo>
                    <a:pt x="90" y="202"/>
                    <a:pt x="101" y="202"/>
                    <a:pt x="123" y="202"/>
                  </a:cubicBezTo>
                  <a:lnTo>
                    <a:pt x="168" y="202"/>
                  </a:lnTo>
                  <a:cubicBezTo>
                    <a:pt x="168" y="190"/>
                    <a:pt x="179" y="190"/>
                    <a:pt x="179" y="190"/>
                  </a:cubicBezTo>
                  <a:lnTo>
                    <a:pt x="190" y="190"/>
                  </a:lnTo>
                  <a:cubicBezTo>
                    <a:pt x="224" y="157"/>
                    <a:pt x="246" y="112"/>
                    <a:pt x="246" y="68"/>
                  </a:cubicBezTo>
                  <a:cubicBezTo>
                    <a:pt x="235" y="56"/>
                    <a:pt x="235" y="34"/>
                    <a:pt x="224" y="23"/>
                  </a:cubicBezTo>
                  <a:cubicBezTo>
                    <a:pt x="179" y="11"/>
                    <a:pt x="123" y="1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8" name="Google Shape;6778;p11"/>
            <p:cNvSpPr/>
            <p:nvPr/>
          </p:nvSpPr>
          <p:spPr>
            <a:xfrm>
              <a:off x="2162675" y="77295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4" y="0"/>
                  </a:moveTo>
                  <a:cubicBezTo>
                    <a:pt x="105" y="0"/>
                    <a:pt x="86" y="5"/>
                    <a:pt x="68" y="16"/>
                  </a:cubicBezTo>
                  <a:cubicBezTo>
                    <a:pt x="13" y="50"/>
                    <a:pt x="1" y="105"/>
                    <a:pt x="13" y="162"/>
                  </a:cubicBezTo>
                  <a:cubicBezTo>
                    <a:pt x="23" y="172"/>
                    <a:pt x="23" y="172"/>
                    <a:pt x="23" y="184"/>
                  </a:cubicBezTo>
                  <a:cubicBezTo>
                    <a:pt x="45" y="219"/>
                    <a:pt x="83" y="236"/>
                    <a:pt x="122" y="236"/>
                  </a:cubicBezTo>
                  <a:cubicBezTo>
                    <a:pt x="146" y="236"/>
                    <a:pt x="170" y="230"/>
                    <a:pt x="191" y="217"/>
                  </a:cubicBezTo>
                  <a:cubicBezTo>
                    <a:pt x="224" y="195"/>
                    <a:pt x="247" y="150"/>
                    <a:pt x="247" y="105"/>
                  </a:cubicBezTo>
                  <a:cubicBezTo>
                    <a:pt x="236" y="83"/>
                    <a:pt x="236" y="72"/>
                    <a:pt x="224" y="61"/>
                  </a:cubicBezTo>
                  <a:cubicBezTo>
                    <a:pt x="202" y="23"/>
                    <a:pt x="164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9" name="Google Shape;6779;p11"/>
            <p:cNvSpPr/>
            <p:nvPr/>
          </p:nvSpPr>
          <p:spPr>
            <a:xfrm>
              <a:off x="2149825" y="78102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15" y="1"/>
                  </a:moveTo>
                  <a:cubicBezTo>
                    <a:pt x="96" y="1"/>
                    <a:pt x="76" y="6"/>
                    <a:pt x="57" y="17"/>
                  </a:cubicBezTo>
                  <a:cubicBezTo>
                    <a:pt x="46" y="17"/>
                    <a:pt x="46" y="28"/>
                    <a:pt x="35" y="28"/>
                  </a:cubicBezTo>
                  <a:cubicBezTo>
                    <a:pt x="13" y="50"/>
                    <a:pt x="1" y="84"/>
                    <a:pt x="1" y="107"/>
                  </a:cubicBezTo>
                  <a:cubicBezTo>
                    <a:pt x="1" y="129"/>
                    <a:pt x="1" y="162"/>
                    <a:pt x="13" y="174"/>
                  </a:cubicBezTo>
                  <a:cubicBezTo>
                    <a:pt x="23" y="196"/>
                    <a:pt x="35" y="207"/>
                    <a:pt x="46" y="207"/>
                  </a:cubicBezTo>
                  <a:cubicBezTo>
                    <a:pt x="57" y="219"/>
                    <a:pt x="57" y="219"/>
                    <a:pt x="68" y="219"/>
                  </a:cubicBezTo>
                  <a:cubicBezTo>
                    <a:pt x="85" y="230"/>
                    <a:pt x="105" y="235"/>
                    <a:pt x="124" y="235"/>
                  </a:cubicBezTo>
                  <a:cubicBezTo>
                    <a:pt x="144" y="235"/>
                    <a:pt x="163" y="230"/>
                    <a:pt x="180" y="219"/>
                  </a:cubicBezTo>
                  <a:cubicBezTo>
                    <a:pt x="236" y="185"/>
                    <a:pt x="247" y="107"/>
                    <a:pt x="214" y="50"/>
                  </a:cubicBezTo>
                  <a:cubicBezTo>
                    <a:pt x="191" y="21"/>
                    <a:pt x="154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0" name="Google Shape;6780;p11"/>
            <p:cNvSpPr/>
            <p:nvPr/>
          </p:nvSpPr>
          <p:spPr>
            <a:xfrm>
              <a:off x="2136425" y="789075"/>
              <a:ext cx="6175" cy="5725"/>
            </a:xfrm>
            <a:custGeom>
              <a:rect b="b" l="l" r="r" t="t"/>
              <a:pathLst>
                <a:path extrusionOk="0" h="229" w="247">
                  <a:moveTo>
                    <a:pt x="133" y="0"/>
                  </a:moveTo>
                  <a:cubicBezTo>
                    <a:pt x="111" y="0"/>
                    <a:pt x="89" y="7"/>
                    <a:pt x="68" y="19"/>
                  </a:cubicBezTo>
                  <a:cubicBezTo>
                    <a:pt x="12" y="41"/>
                    <a:pt x="1" y="98"/>
                    <a:pt x="12" y="153"/>
                  </a:cubicBezTo>
                  <a:cubicBezTo>
                    <a:pt x="23" y="165"/>
                    <a:pt x="23" y="165"/>
                    <a:pt x="23" y="175"/>
                  </a:cubicBezTo>
                  <a:cubicBezTo>
                    <a:pt x="44" y="211"/>
                    <a:pt x="83" y="228"/>
                    <a:pt x="122" y="228"/>
                  </a:cubicBezTo>
                  <a:cubicBezTo>
                    <a:pt x="146" y="228"/>
                    <a:pt x="170" y="222"/>
                    <a:pt x="191" y="209"/>
                  </a:cubicBezTo>
                  <a:cubicBezTo>
                    <a:pt x="213" y="198"/>
                    <a:pt x="236" y="175"/>
                    <a:pt x="236" y="142"/>
                  </a:cubicBezTo>
                  <a:cubicBezTo>
                    <a:pt x="246" y="108"/>
                    <a:pt x="246" y="86"/>
                    <a:pt x="224" y="53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1" name="Google Shape;6781;p11"/>
            <p:cNvSpPr/>
            <p:nvPr/>
          </p:nvSpPr>
          <p:spPr>
            <a:xfrm>
              <a:off x="2139525" y="765525"/>
              <a:ext cx="6725" cy="5150"/>
            </a:xfrm>
            <a:custGeom>
              <a:rect b="b" l="l" r="r" t="t"/>
              <a:pathLst>
                <a:path extrusionOk="0" h="206" w="269">
                  <a:moveTo>
                    <a:pt x="201" y="0"/>
                  </a:moveTo>
                  <a:cubicBezTo>
                    <a:pt x="156" y="0"/>
                    <a:pt x="100" y="0"/>
                    <a:pt x="45" y="12"/>
                  </a:cubicBezTo>
                  <a:cubicBezTo>
                    <a:pt x="11" y="45"/>
                    <a:pt x="0" y="101"/>
                    <a:pt x="33" y="146"/>
                  </a:cubicBezTo>
                  <a:cubicBezTo>
                    <a:pt x="56" y="184"/>
                    <a:pt x="95" y="206"/>
                    <a:pt x="134" y="206"/>
                  </a:cubicBezTo>
                  <a:cubicBezTo>
                    <a:pt x="153" y="206"/>
                    <a:pt x="172" y="201"/>
                    <a:pt x="190" y="190"/>
                  </a:cubicBezTo>
                  <a:cubicBezTo>
                    <a:pt x="246" y="156"/>
                    <a:pt x="268" y="79"/>
                    <a:pt x="234" y="22"/>
                  </a:cubicBezTo>
                  <a:cubicBezTo>
                    <a:pt x="223" y="12"/>
                    <a:pt x="212" y="0"/>
                    <a:pt x="2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2" name="Google Shape;6782;p11"/>
            <p:cNvSpPr/>
            <p:nvPr/>
          </p:nvSpPr>
          <p:spPr>
            <a:xfrm>
              <a:off x="2126375" y="7726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6" y="5"/>
                    <a:pt x="67" y="16"/>
                  </a:cubicBezTo>
                  <a:cubicBezTo>
                    <a:pt x="12" y="49"/>
                    <a:pt x="0" y="128"/>
                    <a:pt x="34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3"/>
                    <a:pt x="269" y="116"/>
                    <a:pt x="236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3" name="Google Shape;6783;p11"/>
            <p:cNvSpPr/>
            <p:nvPr/>
          </p:nvSpPr>
          <p:spPr>
            <a:xfrm>
              <a:off x="2207950" y="817475"/>
              <a:ext cx="5900" cy="5900"/>
            </a:xfrm>
            <a:custGeom>
              <a:rect b="b" l="l" r="r" t="t"/>
              <a:pathLst>
                <a:path extrusionOk="0" h="236" w="236">
                  <a:moveTo>
                    <a:pt x="101" y="0"/>
                  </a:moveTo>
                  <a:cubicBezTo>
                    <a:pt x="90" y="12"/>
                    <a:pt x="67" y="12"/>
                    <a:pt x="56" y="23"/>
                  </a:cubicBezTo>
                  <a:lnTo>
                    <a:pt x="34" y="45"/>
                  </a:lnTo>
                  <a:cubicBezTo>
                    <a:pt x="34" y="45"/>
                    <a:pt x="22" y="45"/>
                    <a:pt x="22" y="57"/>
                  </a:cubicBezTo>
                  <a:lnTo>
                    <a:pt x="12" y="67"/>
                  </a:lnTo>
                  <a:lnTo>
                    <a:pt x="12" y="79"/>
                  </a:lnTo>
                  <a:cubicBezTo>
                    <a:pt x="12" y="90"/>
                    <a:pt x="0" y="101"/>
                    <a:pt x="0" y="101"/>
                  </a:cubicBezTo>
                  <a:lnTo>
                    <a:pt x="0" y="112"/>
                  </a:lnTo>
                  <a:cubicBezTo>
                    <a:pt x="0" y="134"/>
                    <a:pt x="12" y="157"/>
                    <a:pt x="22" y="179"/>
                  </a:cubicBezTo>
                  <a:cubicBezTo>
                    <a:pt x="22" y="191"/>
                    <a:pt x="34" y="191"/>
                    <a:pt x="34" y="202"/>
                  </a:cubicBezTo>
                  <a:cubicBezTo>
                    <a:pt x="34" y="202"/>
                    <a:pt x="45" y="202"/>
                    <a:pt x="45" y="213"/>
                  </a:cubicBezTo>
                  <a:cubicBezTo>
                    <a:pt x="45" y="213"/>
                    <a:pt x="56" y="224"/>
                    <a:pt x="67" y="224"/>
                  </a:cubicBezTo>
                  <a:cubicBezTo>
                    <a:pt x="79" y="224"/>
                    <a:pt x="79" y="235"/>
                    <a:pt x="79" y="235"/>
                  </a:cubicBezTo>
                  <a:lnTo>
                    <a:pt x="157" y="235"/>
                  </a:lnTo>
                  <a:cubicBezTo>
                    <a:pt x="168" y="224"/>
                    <a:pt x="168" y="224"/>
                    <a:pt x="179" y="224"/>
                  </a:cubicBezTo>
                  <a:cubicBezTo>
                    <a:pt x="213" y="202"/>
                    <a:pt x="235" y="168"/>
                    <a:pt x="235" y="124"/>
                  </a:cubicBezTo>
                  <a:cubicBezTo>
                    <a:pt x="235" y="101"/>
                    <a:pt x="235" y="79"/>
                    <a:pt x="224" y="57"/>
                  </a:cubicBezTo>
                  <a:cubicBezTo>
                    <a:pt x="191" y="23"/>
                    <a:pt x="146" y="0"/>
                    <a:pt x="1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4" name="Google Shape;6784;p11"/>
            <p:cNvSpPr/>
            <p:nvPr/>
          </p:nvSpPr>
          <p:spPr>
            <a:xfrm>
              <a:off x="2181675" y="833575"/>
              <a:ext cx="6475" cy="5775"/>
            </a:xfrm>
            <a:custGeom>
              <a:rect b="b" l="l" r="r" t="t"/>
              <a:pathLst>
                <a:path extrusionOk="0" h="231" w="259">
                  <a:moveTo>
                    <a:pt x="116" y="0"/>
                  </a:moveTo>
                  <a:cubicBezTo>
                    <a:pt x="95" y="0"/>
                    <a:pt x="75" y="5"/>
                    <a:pt x="57" y="16"/>
                  </a:cubicBezTo>
                  <a:cubicBezTo>
                    <a:pt x="12" y="38"/>
                    <a:pt x="1" y="94"/>
                    <a:pt x="1" y="139"/>
                  </a:cubicBezTo>
                  <a:cubicBezTo>
                    <a:pt x="1" y="139"/>
                    <a:pt x="1" y="150"/>
                    <a:pt x="12" y="161"/>
                  </a:cubicBezTo>
                  <a:cubicBezTo>
                    <a:pt x="12" y="161"/>
                    <a:pt x="12" y="173"/>
                    <a:pt x="23" y="173"/>
                  </a:cubicBezTo>
                  <a:cubicBezTo>
                    <a:pt x="42" y="209"/>
                    <a:pt x="75" y="231"/>
                    <a:pt x="111" y="231"/>
                  </a:cubicBezTo>
                  <a:cubicBezTo>
                    <a:pt x="119" y="231"/>
                    <a:pt x="127" y="230"/>
                    <a:pt x="135" y="228"/>
                  </a:cubicBezTo>
                  <a:cubicBezTo>
                    <a:pt x="147" y="228"/>
                    <a:pt x="169" y="228"/>
                    <a:pt x="180" y="217"/>
                  </a:cubicBezTo>
                  <a:cubicBezTo>
                    <a:pt x="236" y="183"/>
                    <a:pt x="258" y="116"/>
                    <a:pt x="224" y="61"/>
                  </a:cubicBezTo>
                  <a:cubicBezTo>
                    <a:pt x="202" y="23"/>
                    <a:pt x="158" y="0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5" name="Google Shape;6785;p11"/>
            <p:cNvSpPr/>
            <p:nvPr/>
          </p:nvSpPr>
          <p:spPr>
            <a:xfrm>
              <a:off x="2168275" y="841600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2" y="53"/>
                    <a:pt x="0" y="120"/>
                    <a:pt x="34" y="175"/>
                  </a:cubicBezTo>
                  <a:cubicBezTo>
                    <a:pt x="45" y="209"/>
                    <a:pt x="68" y="220"/>
                    <a:pt x="101" y="231"/>
                  </a:cubicBezTo>
                  <a:cubicBezTo>
                    <a:pt x="135" y="231"/>
                    <a:pt x="169" y="231"/>
                    <a:pt x="191" y="220"/>
                  </a:cubicBezTo>
                  <a:cubicBezTo>
                    <a:pt x="224" y="197"/>
                    <a:pt x="246" y="153"/>
                    <a:pt x="246" y="120"/>
                  </a:cubicBezTo>
                  <a:cubicBezTo>
                    <a:pt x="246" y="97"/>
                    <a:pt x="246" y="75"/>
                    <a:pt x="236" y="53"/>
                  </a:cubicBezTo>
                  <a:cubicBezTo>
                    <a:pt x="214" y="17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6" name="Google Shape;6786;p11"/>
            <p:cNvSpPr/>
            <p:nvPr/>
          </p:nvSpPr>
          <p:spPr>
            <a:xfrm>
              <a:off x="2186150" y="781600"/>
              <a:ext cx="6475" cy="6025"/>
            </a:xfrm>
            <a:custGeom>
              <a:rect b="b" l="l" r="r" t="t"/>
              <a:pathLst>
                <a:path extrusionOk="0" h="241" w="259">
                  <a:moveTo>
                    <a:pt x="113" y="1"/>
                  </a:moveTo>
                  <a:cubicBezTo>
                    <a:pt x="94" y="1"/>
                    <a:pt x="75" y="6"/>
                    <a:pt x="57" y="17"/>
                  </a:cubicBezTo>
                  <a:lnTo>
                    <a:pt x="35" y="39"/>
                  </a:lnTo>
                  <a:cubicBezTo>
                    <a:pt x="23" y="50"/>
                    <a:pt x="23" y="50"/>
                    <a:pt x="23" y="61"/>
                  </a:cubicBezTo>
                  <a:cubicBezTo>
                    <a:pt x="23" y="61"/>
                    <a:pt x="12" y="61"/>
                    <a:pt x="12" y="72"/>
                  </a:cubicBezTo>
                  <a:lnTo>
                    <a:pt x="12" y="84"/>
                  </a:lnTo>
                  <a:cubicBezTo>
                    <a:pt x="12" y="84"/>
                    <a:pt x="1" y="84"/>
                    <a:pt x="1" y="95"/>
                  </a:cubicBezTo>
                  <a:cubicBezTo>
                    <a:pt x="1" y="117"/>
                    <a:pt x="1" y="151"/>
                    <a:pt x="12" y="184"/>
                  </a:cubicBezTo>
                  <a:cubicBezTo>
                    <a:pt x="23" y="184"/>
                    <a:pt x="23" y="196"/>
                    <a:pt x="35" y="196"/>
                  </a:cubicBezTo>
                  <a:cubicBezTo>
                    <a:pt x="35" y="206"/>
                    <a:pt x="45" y="206"/>
                    <a:pt x="45" y="218"/>
                  </a:cubicBezTo>
                  <a:cubicBezTo>
                    <a:pt x="57" y="218"/>
                    <a:pt x="57" y="229"/>
                    <a:pt x="68" y="229"/>
                  </a:cubicBezTo>
                  <a:lnTo>
                    <a:pt x="79" y="229"/>
                  </a:lnTo>
                  <a:cubicBezTo>
                    <a:pt x="90" y="229"/>
                    <a:pt x="90" y="240"/>
                    <a:pt x="102" y="240"/>
                  </a:cubicBezTo>
                  <a:lnTo>
                    <a:pt x="135" y="240"/>
                  </a:lnTo>
                  <a:cubicBezTo>
                    <a:pt x="146" y="240"/>
                    <a:pt x="146" y="229"/>
                    <a:pt x="157" y="229"/>
                  </a:cubicBezTo>
                  <a:cubicBezTo>
                    <a:pt x="157" y="229"/>
                    <a:pt x="169" y="229"/>
                    <a:pt x="179" y="218"/>
                  </a:cubicBezTo>
                  <a:cubicBezTo>
                    <a:pt x="236" y="184"/>
                    <a:pt x="258" y="117"/>
                    <a:pt x="213" y="61"/>
                  </a:cubicBezTo>
                  <a:cubicBezTo>
                    <a:pt x="190" y="23"/>
                    <a:pt x="152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7" name="Google Shape;6787;p11"/>
            <p:cNvSpPr/>
            <p:nvPr/>
          </p:nvSpPr>
          <p:spPr>
            <a:xfrm>
              <a:off x="2172475" y="7897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6" y="1"/>
                  </a:moveTo>
                  <a:cubicBezTo>
                    <a:pt x="117" y="1"/>
                    <a:pt x="97" y="5"/>
                    <a:pt x="78" y="16"/>
                  </a:cubicBezTo>
                  <a:cubicBezTo>
                    <a:pt x="23" y="50"/>
                    <a:pt x="1" y="117"/>
                    <a:pt x="34" y="173"/>
                  </a:cubicBezTo>
                  <a:cubicBezTo>
                    <a:pt x="57" y="211"/>
                    <a:pt x="100" y="234"/>
                    <a:pt x="143" y="234"/>
                  </a:cubicBezTo>
                  <a:cubicBezTo>
                    <a:pt x="163" y="234"/>
                    <a:pt x="184" y="228"/>
                    <a:pt x="202" y="217"/>
                  </a:cubicBezTo>
                  <a:cubicBezTo>
                    <a:pt x="257" y="184"/>
                    <a:pt x="269" y="106"/>
                    <a:pt x="235" y="50"/>
                  </a:cubicBezTo>
                  <a:cubicBezTo>
                    <a:pt x="213" y="20"/>
                    <a:pt x="175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8" name="Google Shape;6788;p11"/>
            <p:cNvSpPr/>
            <p:nvPr/>
          </p:nvSpPr>
          <p:spPr>
            <a:xfrm>
              <a:off x="2159325" y="7977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5" y="1"/>
                  </a:moveTo>
                  <a:cubicBezTo>
                    <a:pt x="123" y="1"/>
                    <a:pt x="100" y="7"/>
                    <a:pt x="80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2"/>
                    <a:pt x="202" y="221"/>
                  </a:cubicBezTo>
                  <a:cubicBezTo>
                    <a:pt x="258" y="176"/>
                    <a:pt x="269" y="109"/>
                    <a:pt x="236" y="53"/>
                  </a:cubicBezTo>
                  <a:cubicBezTo>
                    <a:pt x="215" y="18"/>
                    <a:pt x="181" y="1"/>
                    <a:pt x="1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9" name="Google Shape;6789;p11"/>
            <p:cNvSpPr/>
            <p:nvPr/>
          </p:nvSpPr>
          <p:spPr>
            <a:xfrm>
              <a:off x="2146225" y="8056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0" name="Google Shape;6790;p11"/>
            <p:cNvSpPr/>
            <p:nvPr/>
          </p:nvSpPr>
          <p:spPr>
            <a:xfrm>
              <a:off x="2184475" y="8092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7"/>
                    <a:pt x="35" y="184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29"/>
                    <a:pt x="202" y="217"/>
                  </a:cubicBezTo>
                  <a:cubicBezTo>
                    <a:pt x="258" y="184"/>
                    <a:pt x="269" y="117"/>
                    <a:pt x="236" y="60"/>
                  </a:cubicBezTo>
                  <a:cubicBezTo>
                    <a:pt x="213" y="22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1" name="Google Shape;6791;p11"/>
            <p:cNvSpPr/>
            <p:nvPr/>
          </p:nvSpPr>
          <p:spPr>
            <a:xfrm>
              <a:off x="2171350" y="817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7"/>
                    <a:pt x="144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2" name="Google Shape;6792;p11"/>
            <p:cNvSpPr/>
            <p:nvPr/>
          </p:nvSpPr>
          <p:spPr>
            <a:xfrm>
              <a:off x="2158225" y="8251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0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7" y="237"/>
                    <a:pt x="181" y="230"/>
                    <a:pt x="201" y="218"/>
                  </a:cubicBezTo>
                  <a:cubicBezTo>
                    <a:pt x="258" y="184"/>
                    <a:pt x="268" y="117"/>
                    <a:pt x="235" y="62"/>
                  </a:cubicBezTo>
                  <a:cubicBezTo>
                    <a:pt x="212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3" name="Google Shape;6793;p11"/>
            <p:cNvSpPr/>
            <p:nvPr/>
          </p:nvSpPr>
          <p:spPr>
            <a:xfrm>
              <a:off x="2198175" y="801375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21" y="0"/>
                  </a:moveTo>
                  <a:cubicBezTo>
                    <a:pt x="100" y="0"/>
                    <a:pt x="77" y="6"/>
                    <a:pt x="56" y="19"/>
                  </a:cubicBezTo>
                  <a:cubicBezTo>
                    <a:pt x="45" y="19"/>
                    <a:pt x="34" y="30"/>
                    <a:pt x="34" y="30"/>
                  </a:cubicBezTo>
                  <a:lnTo>
                    <a:pt x="23" y="41"/>
                  </a:lnTo>
                  <a:cubicBezTo>
                    <a:pt x="23" y="53"/>
                    <a:pt x="11" y="53"/>
                    <a:pt x="11" y="53"/>
                  </a:cubicBezTo>
                  <a:lnTo>
                    <a:pt x="11" y="63"/>
                  </a:lnTo>
                  <a:cubicBezTo>
                    <a:pt x="1" y="75"/>
                    <a:pt x="1" y="75"/>
                    <a:pt x="1" y="86"/>
                  </a:cubicBezTo>
                  <a:lnTo>
                    <a:pt x="1" y="108"/>
                  </a:lnTo>
                  <a:lnTo>
                    <a:pt x="1" y="130"/>
                  </a:lnTo>
                  <a:lnTo>
                    <a:pt x="1" y="153"/>
                  </a:lnTo>
                  <a:cubicBezTo>
                    <a:pt x="11" y="164"/>
                    <a:pt x="11" y="164"/>
                    <a:pt x="11" y="175"/>
                  </a:cubicBezTo>
                  <a:lnTo>
                    <a:pt x="23" y="187"/>
                  </a:lnTo>
                  <a:lnTo>
                    <a:pt x="34" y="197"/>
                  </a:lnTo>
                  <a:lnTo>
                    <a:pt x="45" y="209"/>
                  </a:lnTo>
                  <a:cubicBezTo>
                    <a:pt x="56" y="220"/>
                    <a:pt x="56" y="220"/>
                    <a:pt x="68" y="220"/>
                  </a:cubicBezTo>
                  <a:lnTo>
                    <a:pt x="78" y="220"/>
                  </a:lnTo>
                  <a:cubicBezTo>
                    <a:pt x="78" y="231"/>
                    <a:pt x="90" y="231"/>
                    <a:pt x="101" y="231"/>
                  </a:cubicBezTo>
                  <a:lnTo>
                    <a:pt x="145" y="231"/>
                  </a:lnTo>
                  <a:cubicBezTo>
                    <a:pt x="157" y="220"/>
                    <a:pt x="168" y="220"/>
                    <a:pt x="168" y="220"/>
                  </a:cubicBezTo>
                  <a:lnTo>
                    <a:pt x="179" y="220"/>
                  </a:lnTo>
                  <a:cubicBezTo>
                    <a:pt x="235" y="187"/>
                    <a:pt x="246" y="108"/>
                    <a:pt x="212" y="53"/>
                  </a:cubicBezTo>
                  <a:cubicBezTo>
                    <a:pt x="192" y="17"/>
                    <a:pt x="158" y="0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4" name="Google Shape;6794;p11"/>
            <p:cNvSpPr/>
            <p:nvPr/>
          </p:nvSpPr>
          <p:spPr>
            <a:xfrm>
              <a:off x="2226675" y="878175"/>
              <a:ext cx="6175" cy="5700"/>
            </a:xfrm>
            <a:custGeom>
              <a:rect b="b" l="l" r="r" t="t"/>
              <a:pathLst>
                <a:path extrusionOk="0" h="228" w="247">
                  <a:moveTo>
                    <a:pt x="132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11" y="42"/>
                    <a:pt x="0" y="98"/>
                    <a:pt x="11" y="154"/>
                  </a:cubicBezTo>
                  <a:cubicBezTo>
                    <a:pt x="11" y="165"/>
                    <a:pt x="23" y="165"/>
                    <a:pt x="23" y="176"/>
                  </a:cubicBezTo>
                  <a:cubicBezTo>
                    <a:pt x="33" y="199"/>
                    <a:pt x="56" y="209"/>
                    <a:pt x="78" y="221"/>
                  </a:cubicBezTo>
                  <a:cubicBezTo>
                    <a:pt x="92" y="225"/>
                    <a:pt x="106" y="228"/>
                    <a:pt x="119" y="228"/>
                  </a:cubicBezTo>
                  <a:cubicBezTo>
                    <a:pt x="139" y="228"/>
                    <a:pt x="159" y="223"/>
                    <a:pt x="179" y="209"/>
                  </a:cubicBezTo>
                  <a:cubicBezTo>
                    <a:pt x="224" y="187"/>
                    <a:pt x="246" y="142"/>
                    <a:pt x="234" y="98"/>
                  </a:cubicBezTo>
                  <a:cubicBezTo>
                    <a:pt x="234" y="87"/>
                    <a:pt x="234" y="65"/>
                    <a:pt x="224" y="53"/>
                  </a:cubicBezTo>
                  <a:cubicBezTo>
                    <a:pt x="202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5" name="Google Shape;6795;p11"/>
            <p:cNvSpPr/>
            <p:nvPr/>
          </p:nvSpPr>
          <p:spPr>
            <a:xfrm>
              <a:off x="2213525" y="886075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4" y="1"/>
                  </a:moveTo>
                  <a:cubicBezTo>
                    <a:pt x="105" y="1"/>
                    <a:pt x="86" y="6"/>
                    <a:pt x="68" y="17"/>
                  </a:cubicBezTo>
                  <a:cubicBezTo>
                    <a:pt x="45" y="27"/>
                    <a:pt x="35" y="39"/>
                    <a:pt x="35" y="50"/>
                  </a:cubicBezTo>
                  <a:cubicBezTo>
                    <a:pt x="12" y="72"/>
                    <a:pt x="12" y="95"/>
                    <a:pt x="12" y="117"/>
                  </a:cubicBezTo>
                  <a:cubicBezTo>
                    <a:pt x="1" y="139"/>
                    <a:pt x="12" y="162"/>
                    <a:pt x="23" y="184"/>
                  </a:cubicBezTo>
                  <a:lnTo>
                    <a:pt x="57" y="218"/>
                  </a:lnTo>
                  <a:cubicBezTo>
                    <a:pt x="57" y="218"/>
                    <a:pt x="68" y="218"/>
                    <a:pt x="79" y="229"/>
                  </a:cubicBezTo>
                  <a:cubicBezTo>
                    <a:pt x="93" y="233"/>
                    <a:pt x="107" y="236"/>
                    <a:pt x="121" y="236"/>
                  </a:cubicBezTo>
                  <a:cubicBezTo>
                    <a:pt x="141" y="236"/>
                    <a:pt x="160" y="231"/>
                    <a:pt x="179" y="218"/>
                  </a:cubicBezTo>
                  <a:cubicBezTo>
                    <a:pt x="213" y="206"/>
                    <a:pt x="236" y="173"/>
                    <a:pt x="236" y="151"/>
                  </a:cubicBezTo>
                  <a:cubicBezTo>
                    <a:pt x="246" y="117"/>
                    <a:pt x="246" y="84"/>
                    <a:pt x="224" y="61"/>
                  </a:cubicBezTo>
                  <a:cubicBezTo>
                    <a:pt x="202" y="23"/>
                    <a:pt x="164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6" name="Google Shape;6796;p11"/>
            <p:cNvSpPr/>
            <p:nvPr/>
          </p:nvSpPr>
          <p:spPr>
            <a:xfrm>
              <a:off x="2200125" y="894100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27" y="1"/>
                  </a:moveTo>
                  <a:cubicBezTo>
                    <a:pt x="109" y="1"/>
                    <a:pt x="92" y="6"/>
                    <a:pt x="79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0" y="237"/>
                    <a:pt x="140" y="237"/>
                  </a:cubicBezTo>
                  <a:cubicBezTo>
                    <a:pt x="158" y="237"/>
                    <a:pt x="176" y="231"/>
                    <a:pt x="191" y="220"/>
                  </a:cubicBezTo>
                  <a:cubicBezTo>
                    <a:pt x="201" y="210"/>
                    <a:pt x="213" y="210"/>
                    <a:pt x="213" y="198"/>
                  </a:cubicBezTo>
                  <a:cubicBezTo>
                    <a:pt x="235" y="187"/>
                    <a:pt x="246" y="165"/>
                    <a:pt x="246" y="143"/>
                  </a:cubicBezTo>
                  <a:cubicBezTo>
                    <a:pt x="258" y="120"/>
                    <a:pt x="246" y="86"/>
                    <a:pt x="235" y="53"/>
                  </a:cubicBezTo>
                  <a:cubicBezTo>
                    <a:pt x="213" y="31"/>
                    <a:pt x="191" y="9"/>
                    <a:pt x="168" y="9"/>
                  </a:cubicBezTo>
                  <a:cubicBezTo>
                    <a:pt x="154" y="4"/>
                    <a:pt x="140" y="1"/>
                    <a:pt x="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7" name="Google Shape;6797;p11"/>
            <p:cNvSpPr/>
            <p:nvPr/>
          </p:nvSpPr>
          <p:spPr>
            <a:xfrm>
              <a:off x="2240075" y="870075"/>
              <a:ext cx="5875" cy="5925"/>
            </a:xfrm>
            <a:custGeom>
              <a:rect b="b" l="l" r="r" t="t"/>
              <a:pathLst>
                <a:path extrusionOk="0" h="237" w="235">
                  <a:moveTo>
                    <a:pt x="121" y="1"/>
                  </a:moveTo>
                  <a:cubicBezTo>
                    <a:pt x="100" y="1"/>
                    <a:pt x="77" y="7"/>
                    <a:pt x="56" y="19"/>
                  </a:cubicBezTo>
                  <a:cubicBezTo>
                    <a:pt x="45" y="19"/>
                    <a:pt x="34" y="31"/>
                    <a:pt x="34" y="31"/>
                  </a:cubicBezTo>
                  <a:cubicBezTo>
                    <a:pt x="34" y="31"/>
                    <a:pt x="34" y="42"/>
                    <a:pt x="23" y="42"/>
                  </a:cubicBezTo>
                  <a:cubicBezTo>
                    <a:pt x="23" y="42"/>
                    <a:pt x="23" y="53"/>
                    <a:pt x="11" y="53"/>
                  </a:cubicBezTo>
                  <a:lnTo>
                    <a:pt x="11" y="64"/>
                  </a:lnTo>
                  <a:cubicBezTo>
                    <a:pt x="11" y="76"/>
                    <a:pt x="1" y="76"/>
                    <a:pt x="1" y="76"/>
                  </a:cubicBezTo>
                  <a:lnTo>
                    <a:pt x="1" y="86"/>
                  </a:lnTo>
                  <a:lnTo>
                    <a:pt x="1" y="98"/>
                  </a:lnTo>
                  <a:lnTo>
                    <a:pt x="1" y="120"/>
                  </a:lnTo>
                  <a:lnTo>
                    <a:pt x="1" y="131"/>
                  </a:lnTo>
                  <a:cubicBezTo>
                    <a:pt x="1" y="153"/>
                    <a:pt x="1" y="165"/>
                    <a:pt x="11" y="176"/>
                  </a:cubicBezTo>
                  <a:cubicBezTo>
                    <a:pt x="23" y="198"/>
                    <a:pt x="34" y="210"/>
                    <a:pt x="45" y="210"/>
                  </a:cubicBezTo>
                  <a:cubicBezTo>
                    <a:pt x="56" y="221"/>
                    <a:pt x="56" y="221"/>
                    <a:pt x="68" y="221"/>
                  </a:cubicBezTo>
                  <a:cubicBezTo>
                    <a:pt x="75" y="229"/>
                    <a:pt x="89" y="237"/>
                    <a:pt x="104" y="237"/>
                  </a:cubicBezTo>
                  <a:cubicBezTo>
                    <a:pt x="110" y="237"/>
                    <a:pt x="117" y="235"/>
                    <a:pt x="123" y="232"/>
                  </a:cubicBezTo>
                  <a:lnTo>
                    <a:pt x="145" y="232"/>
                  </a:lnTo>
                  <a:cubicBezTo>
                    <a:pt x="157" y="232"/>
                    <a:pt x="168" y="221"/>
                    <a:pt x="168" y="221"/>
                  </a:cubicBezTo>
                  <a:lnTo>
                    <a:pt x="179" y="221"/>
                  </a:lnTo>
                  <a:cubicBezTo>
                    <a:pt x="190" y="210"/>
                    <a:pt x="212" y="187"/>
                    <a:pt x="224" y="165"/>
                  </a:cubicBezTo>
                  <a:lnTo>
                    <a:pt x="224" y="143"/>
                  </a:lnTo>
                  <a:cubicBezTo>
                    <a:pt x="235" y="120"/>
                    <a:pt x="235" y="86"/>
                    <a:pt x="212" y="53"/>
                  </a:cubicBezTo>
                  <a:cubicBezTo>
                    <a:pt x="192" y="18"/>
                    <a:pt x="158" y="1"/>
                    <a:pt x="1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8" name="Google Shape;6798;p11"/>
            <p:cNvSpPr/>
            <p:nvPr/>
          </p:nvSpPr>
          <p:spPr>
            <a:xfrm>
              <a:off x="2194825" y="825575"/>
              <a:ext cx="5875" cy="5900"/>
            </a:xfrm>
            <a:custGeom>
              <a:rect b="b" l="l" r="r" t="t"/>
              <a:pathLst>
                <a:path extrusionOk="0" h="236" w="235">
                  <a:moveTo>
                    <a:pt x="123" y="1"/>
                  </a:moveTo>
                  <a:cubicBezTo>
                    <a:pt x="101" y="1"/>
                    <a:pt x="78" y="1"/>
                    <a:pt x="56" y="12"/>
                  </a:cubicBezTo>
                  <a:cubicBezTo>
                    <a:pt x="56" y="23"/>
                    <a:pt x="45" y="23"/>
                    <a:pt x="33" y="34"/>
                  </a:cubicBezTo>
                  <a:cubicBezTo>
                    <a:pt x="23" y="46"/>
                    <a:pt x="11" y="68"/>
                    <a:pt x="0" y="90"/>
                  </a:cubicBezTo>
                  <a:lnTo>
                    <a:pt x="0" y="113"/>
                  </a:lnTo>
                  <a:cubicBezTo>
                    <a:pt x="0" y="135"/>
                    <a:pt x="0" y="157"/>
                    <a:pt x="23" y="180"/>
                  </a:cubicBezTo>
                  <a:cubicBezTo>
                    <a:pt x="33" y="202"/>
                    <a:pt x="67" y="224"/>
                    <a:pt x="90" y="235"/>
                  </a:cubicBezTo>
                  <a:cubicBezTo>
                    <a:pt x="123" y="235"/>
                    <a:pt x="157" y="235"/>
                    <a:pt x="179" y="213"/>
                  </a:cubicBezTo>
                  <a:cubicBezTo>
                    <a:pt x="212" y="202"/>
                    <a:pt x="224" y="180"/>
                    <a:pt x="235" y="146"/>
                  </a:cubicBezTo>
                  <a:lnTo>
                    <a:pt x="235" y="123"/>
                  </a:lnTo>
                  <a:cubicBezTo>
                    <a:pt x="235" y="101"/>
                    <a:pt x="235" y="79"/>
                    <a:pt x="224" y="56"/>
                  </a:cubicBezTo>
                  <a:cubicBezTo>
                    <a:pt x="202" y="23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9" name="Google Shape;6799;p11"/>
            <p:cNvSpPr/>
            <p:nvPr/>
          </p:nvSpPr>
          <p:spPr>
            <a:xfrm>
              <a:off x="2218000" y="834125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19" y="0"/>
                  </a:moveTo>
                  <a:cubicBezTo>
                    <a:pt x="100" y="0"/>
                    <a:pt x="82" y="5"/>
                    <a:pt x="67" y="16"/>
                  </a:cubicBezTo>
                  <a:lnTo>
                    <a:pt x="57" y="16"/>
                  </a:lnTo>
                  <a:lnTo>
                    <a:pt x="57" y="27"/>
                  </a:lnTo>
                  <a:cubicBezTo>
                    <a:pt x="57" y="27"/>
                    <a:pt x="45" y="27"/>
                    <a:pt x="45" y="39"/>
                  </a:cubicBezTo>
                  <a:cubicBezTo>
                    <a:pt x="34" y="39"/>
                    <a:pt x="34" y="49"/>
                    <a:pt x="34" y="49"/>
                  </a:cubicBezTo>
                  <a:cubicBezTo>
                    <a:pt x="34" y="49"/>
                    <a:pt x="23" y="49"/>
                    <a:pt x="23" y="61"/>
                  </a:cubicBezTo>
                  <a:lnTo>
                    <a:pt x="12" y="72"/>
                  </a:lnTo>
                  <a:cubicBezTo>
                    <a:pt x="12" y="83"/>
                    <a:pt x="0" y="106"/>
                    <a:pt x="0" y="117"/>
                  </a:cubicBezTo>
                  <a:cubicBezTo>
                    <a:pt x="0" y="128"/>
                    <a:pt x="0" y="128"/>
                    <a:pt x="12" y="139"/>
                  </a:cubicBezTo>
                  <a:lnTo>
                    <a:pt x="12" y="161"/>
                  </a:lnTo>
                  <a:cubicBezTo>
                    <a:pt x="12" y="173"/>
                    <a:pt x="23" y="173"/>
                    <a:pt x="23" y="184"/>
                  </a:cubicBezTo>
                  <a:lnTo>
                    <a:pt x="34" y="195"/>
                  </a:lnTo>
                  <a:lnTo>
                    <a:pt x="45" y="206"/>
                  </a:lnTo>
                  <a:cubicBezTo>
                    <a:pt x="57" y="218"/>
                    <a:pt x="57" y="218"/>
                    <a:pt x="67" y="218"/>
                  </a:cubicBezTo>
                  <a:cubicBezTo>
                    <a:pt x="67" y="228"/>
                    <a:pt x="79" y="228"/>
                    <a:pt x="90" y="228"/>
                  </a:cubicBezTo>
                  <a:lnTo>
                    <a:pt x="90" y="240"/>
                  </a:lnTo>
                  <a:lnTo>
                    <a:pt x="146" y="240"/>
                  </a:lnTo>
                  <a:cubicBezTo>
                    <a:pt x="146" y="240"/>
                    <a:pt x="157" y="240"/>
                    <a:pt x="157" y="228"/>
                  </a:cubicBezTo>
                  <a:lnTo>
                    <a:pt x="179" y="228"/>
                  </a:lnTo>
                  <a:lnTo>
                    <a:pt x="179" y="218"/>
                  </a:lnTo>
                  <a:cubicBezTo>
                    <a:pt x="235" y="184"/>
                    <a:pt x="258" y="117"/>
                    <a:pt x="224" y="61"/>
                  </a:cubicBezTo>
                  <a:cubicBezTo>
                    <a:pt x="201" y="23"/>
                    <a:pt x="15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0" name="Google Shape;6800;p11"/>
            <p:cNvSpPr/>
            <p:nvPr/>
          </p:nvSpPr>
          <p:spPr>
            <a:xfrm>
              <a:off x="2204600" y="8422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5" y="1"/>
                  </a:moveTo>
                  <a:cubicBezTo>
                    <a:pt x="105" y="1"/>
                    <a:pt x="85" y="5"/>
                    <a:pt x="67" y="16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6" y="214"/>
                    <a:pt x="93" y="234"/>
                    <a:pt x="132" y="234"/>
                  </a:cubicBezTo>
                  <a:cubicBezTo>
                    <a:pt x="151" y="234"/>
                    <a:pt x="172" y="229"/>
                    <a:pt x="190" y="217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1" name="Google Shape;6801;p11"/>
            <p:cNvSpPr/>
            <p:nvPr/>
          </p:nvSpPr>
          <p:spPr>
            <a:xfrm>
              <a:off x="2191475" y="850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0"/>
                  </a:moveTo>
                  <a:cubicBezTo>
                    <a:pt x="112" y="0"/>
                    <a:pt x="88" y="7"/>
                    <a:pt x="67" y="20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2" name="Google Shape;6802;p11"/>
            <p:cNvSpPr/>
            <p:nvPr/>
          </p:nvSpPr>
          <p:spPr>
            <a:xfrm>
              <a:off x="2178325" y="8581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7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2" y="49"/>
                    <a:pt x="1" y="128"/>
                    <a:pt x="35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7" y="184"/>
                    <a:pt x="269" y="116"/>
                    <a:pt x="236" y="61"/>
                  </a:cubicBezTo>
                  <a:cubicBezTo>
                    <a:pt x="213" y="23"/>
                    <a:pt x="170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3" name="Google Shape;6803;p11"/>
            <p:cNvSpPr/>
            <p:nvPr/>
          </p:nvSpPr>
          <p:spPr>
            <a:xfrm>
              <a:off x="2230025" y="853875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25" y="1"/>
                  </a:moveTo>
                  <a:cubicBezTo>
                    <a:pt x="101" y="1"/>
                    <a:pt x="77" y="7"/>
                    <a:pt x="56" y="19"/>
                  </a:cubicBezTo>
                  <a:cubicBezTo>
                    <a:pt x="45" y="31"/>
                    <a:pt x="33" y="31"/>
                    <a:pt x="23" y="42"/>
                  </a:cubicBezTo>
                  <a:lnTo>
                    <a:pt x="23" y="53"/>
                  </a:lnTo>
                  <a:lnTo>
                    <a:pt x="23" y="64"/>
                  </a:lnTo>
                  <a:cubicBezTo>
                    <a:pt x="11" y="64"/>
                    <a:pt x="11" y="64"/>
                    <a:pt x="11" y="76"/>
                  </a:cubicBezTo>
                  <a:lnTo>
                    <a:pt x="11" y="86"/>
                  </a:lnTo>
                  <a:lnTo>
                    <a:pt x="0" y="98"/>
                  </a:lnTo>
                  <a:lnTo>
                    <a:pt x="0" y="131"/>
                  </a:lnTo>
                  <a:cubicBezTo>
                    <a:pt x="0" y="143"/>
                    <a:pt x="11" y="153"/>
                    <a:pt x="11" y="153"/>
                  </a:cubicBezTo>
                  <a:cubicBezTo>
                    <a:pt x="11" y="165"/>
                    <a:pt x="11" y="176"/>
                    <a:pt x="23" y="176"/>
                  </a:cubicBezTo>
                  <a:lnTo>
                    <a:pt x="23" y="187"/>
                  </a:lnTo>
                  <a:lnTo>
                    <a:pt x="45" y="210"/>
                  </a:lnTo>
                  <a:cubicBezTo>
                    <a:pt x="45" y="210"/>
                    <a:pt x="56" y="210"/>
                    <a:pt x="56" y="220"/>
                  </a:cubicBezTo>
                  <a:cubicBezTo>
                    <a:pt x="67" y="220"/>
                    <a:pt x="78" y="220"/>
                    <a:pt x="78" y="232"/>
                  </a:cubicBezTo>
                  <a:lnTo>
                    <a:pt x="90" y="232"/>
                  </a:lnTo>
                  <a:cubicBezTo>
                    <a:pt x="99" y="235"/>
                    <a:pt x="109" y="236"/>
                    <a:pt x="118" y="236"/>
                  </a:cubicBezTo>
                  <a:cubicBezTo>
                    <a:pt x="142" y="236"/>
                    <a:pt x="163" y="229"/>
                    <a:pt x="179" y="220"/>
                  </a:cubicBezTo>
                  <a:cubicBezTo>
                    <a:pt x="235" y="187"/>
                    <a:pt x="257" y="109"/>
                    <a:pt x="224" y="53"/>
                  </a:cubicBezTo>
                  <a:cubicBezTo>
                    <a:pt x="203" y="18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4" name="Google Shape;6804;p11"/>
            <p:cNvSpPr/>
            <p:nvPr/>
          </p:nvSpPr>
          <p:spPr>
            <a:xfrm>
              <a:off x="2216600" y="8617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0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5" name="Google Shape;6805;p11"/>
            <p:cNvSpPr/>
            <p:nvPr/>
          </p:nvSpPr>
          <p:spPr>
            <a:xfrm>
              <a:off x="2203475" y="8698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0"/>
                  </a:moveTo>
                  <a:cubicBezTo>
                    <a:pt x="108" y="0"/>
                    <a:pt x="86" y="5"/>
                    <a:pt x="67" y="17"/>
                  </a:cubicBezTo>
                  <a:cubicBezTo>
                    <a:pt x="12" y="50"/>
                    <a:pt x="0" y="117"/>
                    <a:pt x="34" y="173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3" y="228"/>
                    <a:pt x="191" y="218"/>
                  </a:cubicBezTo>
                  <a:cubicBezTo>
                    <a:pt x="246" y="184"/>
                    <a:pt x="269" y="106"/>
                    <a:pt x="235" y="50"/>
                  </a:cubicBezTo>
                  <a:cubicBezTo>
                    <a:pt x="213" y="20"/>
                    <a:pt x="171" y="0"/>
                    <a:pt x="1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6" name="Google Shape;6806;p11"/>
            <p:cNvSpPr/>
            <p:nvPr/>
          </p:nvSpPr>
          <p:spPr>
            <a:xfrm>
              <a:off x="2190350" y="8779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6" y="1"/>
                  </a:moveTo>
                  <a:cubicBezTo>
                    <a:pt x="112" y="1"/>
                    <a:pt x="88" y="7"/>
                    <a:pt x="68" y="19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5" y="211"/>
                    <a:pt x="90" y="233"/>
                    <a:pt x="127" y="233"/>
                  </a:cubicBezTo>
                  <a:cubicBezTo>
                    <a:pt x="148" y="233"/>
                    <a:pt x="170" y="226"/>
                    <a:pt x="190" y="210"/>
                  </a:cubicBezTo>
                  <a:cubicBezTo>
                    <a:pt x="246" y="176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7" name="Google Shape;6807;p11"/>
            <p:cNvSpPr/>
            <p:nvPr/>
          </p:nvSpPr>
          <p:spPr>
            <a:xfrm>
              <a:off x="2249850" y="8868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0"/>
                  </a:moveTo>
                  <a:cubicBezTo>
                    <a:pt x="111" y="0"/>
                    <a:pt x="88" y="6"/>
                    <a:pt x="67" y="19"/>
                  </a:cubicBezTo>
                  <a:cubicBezTo>
                    <a:pt x="57" y="19"/>
                    <a:pt x="45" y="30"/>
                    <a:pt x="34" y="41"/>
                  </a:cubicBezTo>
                  <a:lnTo>
                    <a:pt x="34" y="53"/>
                  </a:lnTo>
                  <a:cubicBezTo>
                    <a:pt x="23" y="64"/>
                    <a:pt x="23" y="75"/>
                    <a:pt x="12" y="75"/>
                  </a:cubicBezTo>
                  <a:lnTo>
                    <a:pt x="12" y="86"/>
                  </a:lnTo>
                  <a:cubicBezTo>
                    <a:pt x="0" y="120"/>
                    <a:pt x="12" y="153"/>
                    <a:pt x="23" y="175"/>
                  </a:cubicBezTo>
                  <a:lnTo>
                    <a:pt x="45" y="198"/>
                  </a:lnTo>
                  <a:lnTo>
                    <a:pt x="57" y="209"/>
                  </a:lnTo>
                  <a:cubicBezTo>
                    <a:pt x="67" y="209"/>
                    <a:pt x="67" y="220"/>
                    <a:pt x="79" y="220"/>
                  </a:cubicBezTo>
                  <a:lnTo>
                    <a:pt x="90" y="220"/>
                  </a:lnTo>
                  <a:cubicBezTo>
                    <a:pt x="101" y="232"/>
                    <a:pt x="101" y="232"/>
                    <a:pt x="112" y="232"/>
                  </a:cubicBezTo>
                  <a:lnTo>
                    <a:pt x="157" y="232"/>
                  </a:lnTo>
                  <a:cubicBezTo>
                    <a:pt x="168" y="220"/>
                    <a:pt x="179" y="220"/>
                    <a:pt x="191" y="220"/>
                  </a:cubicBezTo>
                  <a:lnTo>
                    <a:pt x="191" y="209"/>
                  </a:lnTo>
                  <a:cubicBezTo>
                    <a:pt x="246" y="175"/>
                    <a:pt x="258" y="108"/>
                    <a:pt x="224" y="53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8" name="Google Shape;6808;p11"/>
            <p:cNvSpPr/>
            <p:nvPr/>
          </p:nvSpPr>
          <p:spPr>
            <a:xfrm>
              <a:off x="2236425" y="894750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35" y="0"/>
                  </a:moveTo>
                  <a:cubicBezTo>
                    <a:pt x="116" y="0"/>
                    <a:pt x="97" y="5"/>
                    <a:pt x="80" y="16"/>
                  </a:cubicBezTo>
                  <a:cubicBezTo>
                    <a:pt x="23" y="50"/>
                    <a:pt x="1" y="127"/>
                    <a:pt x="35" y="184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0"/>
                  </a:cubicBezTo>
                  <a:cubicBezTo>
                    <a:pt x="213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9" name="Google Shape;6809;p11"/>
            <p:cNvSpPr/>
            <p:nvPr/>
          </p:nvSpPr>
          <p:spPr>
            <a:xfrm>
              <a:off x="2223325" y="9027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3" y="0"/>
                  </a:moveTo>
                  <a:cubicBezTo>
                    <a:pt x="122" y="0"/>
                    <a:pt x="99" y="6"/>
                    <a:pt x="78" y="19"/>
                  </a:cubicBezTo>
                  <a:cubicBezTo>
                    <a:pt x="22" y="52"/>
                    <a:pt x="0" y="119"/>
                    <a:pt x="33" y="176"/>
                  </a:cubicBezTo>
                  <a:cubicBezTo>
                    <a:pt x="56" y="213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57" y="186"/>
                    <a:pt x="268" y="109"/>
                    <a:pt x="234" y="52"/>
                  </a:cubicBezTo>
                  <a:cubicBezTo>
                    <a:pt x="214" y="18"/>
                    <a:pt x="180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0" name="Google Shape;6810;p11"/>
            <p:cNvSpPr/>
            <p:nvPr/>
          </p:nvSpPr>
          <p:spPr>
            <a:xfrm>
              <a:off x="2210175" y="9106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29"/>
                    <a:pt x="34" y="184"/>
                  </a:cubicBezTo>
                  <a:cubicBezTo>
                    <a:pt x="55" y="219"/>
                    <a:pt x="94" y="237"/>
                    <a:pt x="133" y="237"/>
                  </a:cubicBezTo>
                  <a:cubicBezTo>
                    <a:pt x="157" y="237"/>
                    <a:pt x="181" y="231"/>
                    <a:pt x="202" y="218"/>
                  </a:cubicBezTo>
                  <a:cubicBezTo>
                    <a:pt x="258" y="184"/>
                    <a:pt x="269" y="117"/>
                    <a:pt x="236" y="62"/>
                  </a:cubicBezTo>
                  <a:cubicBezTo>
                    <a:pt x="213" y="24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1" name="Google Shape;6811;p11"/>
            <p:cNvSpPr/>
            <p:nvPr/>
          </p:nvSpPr>
          <p:spPr>
            <a:xfrm>
              <a:off x="2197625" y="918750"/>
              <a:ext cx="6150" cy="5850"/>
            </a:xfrm>
            <a:custGeom>
              <a:rect b="b" l="l" r="r" t="t"/>
              <a:pathLst>
                <a:path extrusionOk="0" h="234" w="246">
                  <a:moveTo>
                    <a:pt x="113" y="1"/>
                  </a:moveTo>
                  <a:cubicBezTo>
                    <a:pt x="94" y="1"/>
                    <a:pt x="74" y="6"/>
                    <a:pt x="56" y="17"/>
                  </a:cubicBezTo>
                  <a:cubicBezTo>
                    <a:pt x="45" y="17"/>
                    <a:pt x="45" y="28"/>
                    <a:pt x="33" y="28"/>
                  </a:cubicBezTo>
                  <a:lnTo>
                    <a:pt x="33" y="39"/>
                  </a:lnTo>
                  <a:cubicBezTo>
                    <a:pt x="23" y="39"/>
                    <a:pt x="23" y="51"/>
                    <a:pt x="23" y="51"/>
                  </a:cubicBezTo>
                  <a:lnTo>
                    <a:pt x="11" y="61"/>
                  </a:lnTo>
                  <a:lnTo>
                    <a:pt x="11" y="73"/>
                  </a:lnTo>
                  <a:cubicBezTo>
                    <a:pt x="0" y="84"/>
                    <a:pt x="0" y="84"/>
                    <a:pt x="0" y="95"/>
                  </a:cubicBezTo>
                  <a:lnTo>
                    <a:pt x="0" y="118"/>
                  </a:lnTo>
                  <a:lnTo>
                    <a:pt x="0" y="128"/>
                  </a:lnTo>
                  <a:lnTo>
                    <a:pt x="0" y="140"/>
                  </a:lnTo>
                  <a:lnTo>
                    <a:pt x="0" y="151"/>
                  </a:lnTo>
                  <a:lnTo>
                    <a:pt x="0" y="162"/>
                  </a:lnTo>
                  <a:cubicBezTo>
                    <a:pt x="11" y="162"/>
                    <a:pt x="11" y="173"/>
                    <a:pt x="11" y="173"/>
                  </a:cubicBezTo>
                  <a:cubicBezTo>
                    <a:pt x="11" y="185"/>
                    <a:pt x="23" y="185"/>
                    <a:pt x="23" y="185"/>
                  </a:cubicBezTo>
                  <a:cubicBezTo>
                    <a:pt x="23" y="195"/>
                    <a:pt x="33" y="195"/>
                    <a:pt x="33" y="207"/>
                  </a:cubicBezTo>
                  <a:cubicBezTo>
                    <a:pt x="45" y="207"/>
                    <a:pt x="45" y="218"/>
                    <a:pt x="56" y="218"/>
                  </a:cubicBezTo>
                  <a:cubicBezTo>
                    <a:pt x="67" y="218"/>
                    <a:pt x="67" y="229"/>
                    <a:pt x="78" y="229"/>
                  </a:cubicBezTo>
                  <a:lnTo>
                    <a:pt x="90" y="229"/>
                  </a:lnTo>
                  <a:cubicBezTo>
                    <a:pt x="96" y="232"/>
                    <a:pt x="103" y="234"/>
                    <a:pt x="111" y="234"/>
                  </a:cubicBezTo>
                  <a:cubicBezTo>
                    <a:pt x="131" y="234"/>
                    <a:pt x="155" y="226"/>
                    <a:pt x="179" y="218"/>
                  </a:cubicBezTo>
                  <a:cubicBezTo>
                    <a:pt x="234" y="185"/>
                    <a:pt x="246" y="106"/>
                    <a:pt x="212" y="51"/>
                  </a:cubicBezTo>
                  <a:cubicBezTo>
                    <a:pt x="190" y="21"/>
                    <a:pt x="153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2" name="Google Shape;6812;p11"/>
            <p:cNvSpPr/>
            <p:nvPr/>
          </p:nvSpPr>
          <p:spPr>
            <a:xfrm>
              <a:off x="2261875" y="906400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0"/>
                  </a:moveTo>
                  <a:cubicBezTo>
                    <a:pt x="110" y="0"/>
                    <a:pt x="88" y="7"/>
                    <a:pt x="67" y="19"/>
                  </a:cubicBezTo>
                  <a:lnTo>
                    <a:pt x="56" y="19"/>
                  </a:lnTo>
                  <a:cubicBezTo>
                    <a:pt x="56" y="19"/>
                    <a:pt x="45" y="31"/>
                    <a:pt x="45" y="41"/>
                  </a:cubicBezTo>
                  <a:lnTo>
                    <a:pt x="33" y="41"/>
                  </a:lnTo>
                  <a:cubicBezTo>
                    <a:pt x="33" y="53"/>
                    <a:pt x="22" y="53"/>
                    <a:pt x="22" y="64"/>
                  </a:cubicBezTo>
                  <a:cubicBezTo>
                    <a:pt x="0" y="108"/>
                    <a:pt x="0" y="142"/>
                    <a:pt x="22" y="175"/>
                  </a:cubicBezTo>
                  <a:cubicBezTo>
                    <a:pt x="22" y="187"/>
                    <a:pt x="33" y="187"/>
                    <a:pt x="33" y="187"/>
                  </a:cubicBezTo>
                  <a:cubicBezTo>
                    <a:pt x="33" y="198"/>
                    <a:pt x="45" y="198"/>
                    <a:pt x="45" y="209"/>
                  </a:cubicBezTo>
                  <a:cubicBezTo>
                    <a:pt x="56" y="209"/>
                    <a:pt x="56" y="209"/>
                    <a:pt x="67" y="220"/>
                  </a:cubicBezTo>
                  <a:cubicBezTo>
                    <a:pt x="67" y="220"/>
                    <a:pt x="78" y="220"/>
                    <a:pt x="90" y="232"/>
                  </a:cubicBezTo>
                  <a:lnTo>
                    <a:pt x="157" y="232"/>
                  </a:lnTo>
                  <a:cubicBezTo>
                    <a:pt x="167" y="232"/>
                    <a:pt x="179" y="220"/>
                    <a:pt x="179" y="220"/>
                  </a:cubicBezTo>
                  <a:lnTo>
                    <a:pt x="190" y="220"/>
                  </a:lnTo>
                  <a:cubicBezTo>
                    <a:pt x="246" y="187"/>
                    <a:pt x="257" y="108"/>
                    <a:pt x="224" y="53"/>
                  </a:cubicBezTo>
                  <a:cubicBezTo>
                    <a:pt x="202" y="18"/>
                    <a:pt x="168" y="0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3" name="Google Shape;6813;p11"/>
            <p:cNvSpPr/>
            <p:nvPr/>
          </p:nvSpPr>
          <p:spPr>
            <a:xfrm>
              <a:off x="2248450" y="914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4" name="Google Shape;6814;p11"/>
            <p:cNvSpPr/>
            <p:nvPr/>
          </p:nvSpPr>
          <p:spPr>
            <a:xfrm>
              <a:off x="2235325" y="922400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0" y="128"/>
                    <a:pt x="34" y="173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4" y="233"/>
                    <a:pt x="184" y="228"/>
                    <a:pt x="201" y="217"/>
                  </a:cubicBezTo>
                  <a:cubicBezTo>
                    <a:pt x="246" y="183"/>
                    <a:pt x="268" y="116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5" name="Google Shape;6815;p11"/>
            <p:cNvSpPr/>
            <p:nvPr/>
          </p:nvSpPr>
          <p:spPr>
            <a:xfrm>
              <a:off x="2222200" y="9304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3"/>
                    <a:pt x="0" y="120"/>
                    <a:pt x="34" y="175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2" y="220"/>
                  </a:cubicBezTo>
                  <a:cubicBezTo>
                    <a:pt x="246" y="187"/>
                    <a:pt x="269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6" name="Google Shape;6816;p11"/>
            <p:cNvSpPr/>
            <p:nvPr/>
          </p:nvSpPr>
          <p:spPr>
            <a:xfrm>
              <a:off x="2277500" y="991125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15" y="0"/>
                  </a:moveTo>
                  <a:cubicBezTo>
                    <a:pt x="95" y="0"/>
                    <a:pt x="74" y="5"/>
                    <a:pt x="56" y="16"/>
                  </a:cubicBezTo>
                  <a:lnTo>
                    <a:pt x="23" y="49"/>
                  </a:lnTo>
                  <a:cubicBezTo>
                    <a:pt x="12" y="71"/>
                    <a:pt x="12" y="94"/>
                    <a:pt x="1" y="116"/>
                  </a:cubicBezTo>
                  <a:cubicBezTo>
                    <a:pt x="1" y="139"/>
                    <a:pt x="12" y="161"/>
                    <a:pt x="23" y="183"/>
                  </a:cubicBezTo>
                  <a:lnTo>
                    <a:pt x="56" y="217"/>
                  </a:lnTo>
                  <a:cubicBezTo>
                    <a:pt x="75" y="229"/>
                    <a:pt x="100" y="238"/>
                    <a:pt x="124" y="238"/>
                  </a:cubicBezTo>
                  <a:cubicBezTo>
                    <a:pt x="144" y="238"/>
                    <a:pt x="164" y="232"/>
                    <a:pt x="180" y="217"/>
                  </a:cubicBezTo>
                  <a:cubicBezTo>
                    <a:pt x="224" y="195"/>
                    <a:pt x="247" y="150"/>
                    <a:pt x="235" y="105"/>
                  </a:cubicBezTo>
                  <a:cubicBezTo>
                    <a:pt x="235" y="83"/>
                    <a:pt x="235" y="71"/>
                    <a:pt x="224" y="61"/>
                  </a:cubicBezTo>
                  <a:cubicBezTo>
                    <a:pt x="201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7" name="Google Shape;6817;p11"/>
            <p:cNvSpPr/>
            <p:nvPr/>
          </p:nvSpPr>
          <p:spPr>
            <a:xfrm>
              <a:off x="2271925" y="92267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14" y="1"/>
                  </a:moveTo>
                  <a:cubicBezTo>
                    <a:pt x="94" y="1"/>
                    <a:pt x="74" y="6"/>
                    <a:pt x="56" y="16"/>
                  </a:cubicBezTo>
                  <a:cubicBezTo>
                    <a:pt x="45" y="28"/>
                    <a:pt x="33" y="38"/>
                    <a:pt x="23" y="38"/>
                  </a:cubicBezTo>
                  <a:lnTo>
                    <a:pt x="23" y="50"/>
                  </a:lnTo>
                  <a:cubicBezTo>
                    <a:pt x="23" y="50"/>
                    <a:pt x="11" y="61"/>
                    <a:pt x="11" y="72"/>
                  </a:cubicBezTo>
                  <a:cubicBezTo>
                    <a:pt x="0" y="95"/>
                    <a:pt x="0" y="128"/>
                    <a:pt x="11" y="162"/>
                  </a:cubicBezTo>
                  <a:cubicBezTo>
                    <a:pt x="11" y="162"/>
                    <a:pt x="11" y="172"/>
                    <a:pt x="23" y="172"/>
                  </a:cubicBezTo>
                  <a:cubicBezTo>
                    <a:pt x="23" y="184"/>
                    <a:pt x="23" y="195"/>
                    <a:pt x="33" y="195"/>
                  </a:cubicBezTo>
                  <a:cubicBezTo>
                    <a:pt x="33" y="195"/>
                    <a:pt x="33" y="206"/>
                    <a:pt x="45" y="206"/>
                  </a:cubicBezTo>
                  <a:cubicBezTo>
                    <a:pt x="45" y="206"/>
                    <a:pt x="56" y="217"/>
                    <a:pt x="67" y="217"/>
                  </a:cubicBezTo>
                  <a:cubicBezTo>
                    <a:pt x="67" y="217"/>
                    <a:pt x="67" y="229"/>
                    <a:pt x="78" y="229"/>
                  </a:cubicBezTo>
                  <a:lnTo>
                    <a:pt x="90" y="229"/>
                  </a:lnTo>
                  <a:cubicBezTo>
                    <a:pt x="100" y="229"/>
                    <a:pt x="100" y="229"/>
                    <a:pt x="112" y="240"/>
                  </a:cubicBezTo>
                  <a:cubicBezTo>
                    <a:pt x="123" y="240"/>
                    <a:pt x="145" y="229"/>
                    <a:pt x="157" y="229"/>
                  </a:cubicBezTo>
                  <a:cubicBezTo>
                    <a:pt x="168" y="229"/>
                    <a:pt x="168" y="217"/>
                    <a:pt x="179" y="217"/>
                  </a:cubicBezTo>
                  <a:cubicBezTo>
                    <a:pt x="235" y="184"/>
                    <a:pt x="257" y="105"/>
                    <a:pt x="224" y="61"/>
                  </a:cubicBezTo>
                  <a:cubicBezTo>
                    <a:pt x="201" y="23"/>
                    <a:pt x="157" y="1"/>
                    <a:pt x="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8" name="Google Shape;6818;p11"/>
            <p:cNvSpPr/>
            <p:nvPr/>
          </p:nvSpPr>
          <p:spPr>
            <a:xfrm>
              <a:off x="2258525" y="930675"/>
              <a:ext cx="6150" cy="5875"/>
            </a:xfrm>
            <a:custGeom>
              <a:rect b="b" l="l" r="r" t="t"/>
              <a:pathLst>
                <a:path extrusionOk="0" h="235" w="246">
                  <a:moveTo>
                    <a:pt x="131" y="0"/>
                  </a:moveTo>
                  <a:cubicBezTo>
                    <a:pt x="108" y="0"/>
                    <a:pt x="86" y="6"/>
                    <a:pt x="67" y="21"/>
                  </a:cubicBezTo>
                  <a:cubicBezTo>
                    <a:pt x="22" y="43"/>
                    <a:pt x="0" y="88"/>
                    <a:pt x="11" y="132"/>
                  </a:cubicBezTo>
                  <a:cubicBezTo>
                    <a:pt x="11" y="155"/>
                    <a:pt x="22" y="165"/>
                    <a:pt x="33" y="177"/>
                  </a:cubicBezTo>
                  <a:cubicBezTo>
                    <a:pt x="45" y="199"/>
                    <a:pt x="55" y="210"/>
                    <a:pt x="78" y="222"/>
                  </a:cubicBezTo>
                  <a:cubicBezTo>
                    <a:pt x="92" y="231"/>
                    <a:pt x="108" y="234"/>
                    <a:pt x="125" y="234"/>
                  </a:cubicBezTo>
                  <a:cubicBezTo>
                    <a:pt x="147" y="234"/>
                    <a:pt x="170" y="228"/>
                    <a:pt x="190" y="222"/>
                  </a:cubicBezTo>
                  <a:lnTo>
                    <a:pt x="212" y="199"/>
                  </a:lnTo>
                  <a:cubicBezTo>
                    <a:pt x="224" y="188"/>
                    <a:pt x="234" y="165"/>
                    <a:pt x="246" y="143"/>
                  </a:cubicBezTo>
                  <a:lnTo>
                    <a:pt x="246" y="121"/>
                  </a:lnTo>
                  <a:cubicBezTo>
                    <a:pt x="246" y="98"/>
                    <a:pt x="246" y="76"/>
                    <a:pt x="224" y="54"/>
                  </a:cubicBezTo>
                  <a:cubicBezTo>
                    <a:pt x="224" y="54"/>
                    <a:pt x="224" y="43"/>
                    <a:pt x="212" y="31"/>
                  </a:cubicBezTo>
                  <a:cubicBezTo>
                    <a:pt x="193" y="12"/>
                    <a:pt x="162" y="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9" name="Google Shape;6819;p11"/>
            <p:cNvSpPr/>
            <p:nvPr/>
          </p:nvSpPr>
          <p:spPr>
            <a:xfrm>
              <a:off x="2245375" y="93862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1" y="1"/>
                  </a:moveTo>
                  <a:cubicBezTo>
                    <a:pt x="108" y="1"/>
                    <a:pt x="86" y="6"/>
                    <a:pt x="67" y="15"/>
                  </a:cubicBezTo>
                  <a:cubicBezTo>
                    <a:pt x="23" y="48"/>
                    <a:pt x="0" y="93"/>
                    <a:pt x="12" y="138"/>
                  </a:cubicBezTo>
                  <a:cubicBezTo>
                    <a:pt x="12" y="138"/>
                    <a:pt x="12" y="149"/>
                    <a:pt x="23" y="160"/>
                  </a:cubicBezTo>
                  <a:cubicBezTo>
                    <a:pt x="23" y="160"/>
                    <a:pt x="23" y="172"/>
                    <a:pt x="34" y="183"/>
                  </a:cubicBezTo>
                  <a:cubicBezTo>
                    <a:pt x="55" y="218"/>
                    <a:pt x="89" y="235"/>
                    <a:pt x="125" y="235"/>
                  </a:cubicBezTo>
                  <a:cubicBezTo>
                    <a:pt x="147" y="235"/>
                    <a:pt x="170" y="229"/>
                    <a:pt x="191" y="217"/>
                  </a:cubicBezTo>
                  <a:cubicBezTo>
                    <a:pt x="213" y="205"/>
                    <a:pt x="224" y="183"/>
                    <a:pt x="236" y="172"/>
                  </a:cubicBezTo>
                  <a:cubicBezTo>
                    <a:pt x="246" y="149"/>
                    <a:pt x="246" y="138"/>
                    <a:pt x="246" y="127"/>
                  </a:cubicBezTo>
                  <a:cubicBezTo>
                    <a:pt x="246" y="105"/>
                    <a:pt x="246" y="82"/>
                    <a:pt x="224" y="60"/>
                  </a:cubicBezTo>
                  <a:cubicBezTo>
                    <a:pt x="224" y="48"/>
                    <a:pt x="224" y="48"/>
                    <a:pt x="213" y="38"/>
                  </a:cubicBezTo>
                  <a:cubicBezTo>
                    <a:pt x="193" y="12"/>
                    <a:pt x="162" y="1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0" name="Google Shape;6820;p11"/>
            <p:cNvSpPr/>
            <p:nvPr/>
          </p:nvSpPr>
          <p:spPr>
            <a:xfrm>
              <a:off x="2231975" y="9465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3" y="1"/>
                  </a:moveTo>
                  <a:cubicBezTo>
                    <a:pt x="112" y="12"/>
                    <a:pt x="89" y="12"/>
                    <a:pt x="79" y="23"/>
                  </a:cubicBezTo>
                  <a:cubicBezTo>
                    <a:pt x="22" y="57"/>
                    <a:pt x="0" y="124"/>
                    <a:pt x="34" y="179"/>
                  </a:cubicBezTo>
                  <a:lnTo>
                    <a:pt x="45" y="179"/>
                  </a:lnTo>
                  <a:cubicBezTo>
                    <a:pt x="56" y="202"/>
                    <a:pt x="67" y="224"/>
                    <a:pt x="89" y="224"/>
                  </a:cubicBezTo>
                  <a:cubicBezTo>
                    <a:pt x="101" y="236"/>
                    <a:pt x="123" y="236"/>
                    <a:pt x="134" y="236"/>
                  </a:cubicBezTo>
                  <a:cubicBezTo>
                    <a:pt x="157" y="236"/>
                    <a:pt x="179" y="236"/>
                    <a:pt x="201" y="224"/>
                  </a:cubicBezTo>
                  <a:cubicBezTo>
                    <a:pt x="258" y="191"/>
                    <a:pt x="268" y="112"/>
                    <a:pt x="235" y="57"/>
                  </a:cubicBezTo>
                  <a:cubicBezTo>
                    <a:pt x="235" y="57"/>
                    <a:pt x="235" y="45"/>
                    <a:pt x="224" y="45"/>
                  </a:cubicBezTo>
                  <a:lnTo>
                    <a:pt x="190" y="12"/>
                  </a:lnTo>
                  <a:cubicBezTo>
                    <a:pt x="168" y="1"/>
                    <a:pt x="146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1" name="Google Shape;6821;p11"/>
            <p:cNvSpPr/>
            <p:nvPr/>
          </p:nvSpPr>
          <p:spPr>
            <a:xfrm>
              <a:off x="2268575" y="947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69" y="230"/>
                    <a:pt x="190" y="217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68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2" name="Google Shape;6822;p11"/>
            <p:cNvSpPr/>
            <p:nvPr/>
          </p:nvSpPr>
          <p:spPr>
            <a:xfrm>
              <a:off x="2255425" y="955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2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3" name="Google Shape;6823;p11"/>
            <p:cNvSpPr/>
            <p:nvPr/>
          </p:nvSpPr>
          <p:spPr>
            <a:xfrm>
              <a:off x="2242300" y="9631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6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0" y="218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4" name="Google Shape;6824;p11"/>
            <p:cNvSpPr/>
            <p:nvPr/>
          </p:nvSpPr>
          <p:spPr>
            <a:xfrm>
              <a:off x="2229450" y="971275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15" y="1"/>
                  </a:moveTo>
                  <a:cubicBezTo>
                    <a:pt x="94" y="1"/>
                    <a:pt x="74" y="6"/>
                    <a:pt x="56" y="16"/>
                  </a:cubicBezTo>
                  <a:lnTo>
                    <a:pt x="34" y="39"/>
                  </a:lnTo>
                  <a:lnTo>
                    <a:pt x="23" y="50"/>
                  </a:lnTo>
                  <a:cubicBezTo>
                    <a:pt x="23" y="61"/>
                    <a:pt x="12" y="61"/>
                    <a:pt x="12" y="73"/>
                  </a:cubicBezTo>
                  <a:cubicBezTo>
                    <a:pt x="12" y="83"/>
                    <a:pt x="1" y="95"/>
                    <a:pt x="1" y="117"/>
                  </a:cubicBezTo>
                  <a:lnTo>
                    <a:pt x="1" y="140"/>
                  </a:lnTo>
                  <a:cubicBezTo>
                    <a:pt x="1" y="140"/>
                    <a:pt x="12" y="150"/>
                    <a:pt x="12" y="162"/>
                  </a:cubicBezTo>
                  <a:cubicBezTo>
                    <a:pt x="12" y="162"/>
                    <a:pt x="12" y="173"/>
                    <a:pt x="23" y="184"/>
                  </a:cubicBezTo>
                  <a:cubicBezTo>
                    <a:pt x="45" y="214"/>
                    <a:pt x="82" y="234"/>
                    <a:pt x="121" y="234"/>
                  </a:cubicBezTo>
                  <a:cubicBezTo>
                    <a:pt x="141" y="234"/>
                    <a:pt x="161" y="229"/>
                    <a:pt x="180" y="217"/>
                  </a:cubicBezTo>
                  <a:cubicBezTo>
                    <a:pt x="235" y="184"/>
                    <a:pt x="258" y="117"/>
                    <a:pt x="224" y="61"/>
                  </a:cubicBezTo>
                  <a:cubicBezTo>
                    <a:pt x="201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5" name="Google Shape;6825;p11"/>
            <p:cNvSpPr/>
            <p:nvPr/>
          </p:nvSpPr>
          <p:spPr>
            <a:xfrm>
              <a:off x="2280575" y="967025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33" y="0"/>
                  </a:moveTo>
                  <a:cubicBezTo>
                    <a:pt x="111" y="0"/>
                    <a:pt x="88" y="6"/>
                    <a:pt x="67" y="19"/>
                  </a:cubicBezTo>
                  <a:cubicBezTo>
                    <a:pt x="12" y="52"/>
                    <a:pt x="0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6" y="176"/>
                    <a:pt x="258" y="109"/>
                    <a:pt x="224" y="52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6" name="Google Shape;6826;p11"/>
            <p:cNvSpPr/>
            <p:nvPr/>
          </p:nvSpPr>
          <p:spPr>
            <a:xfrm>
              <a:off x="2267450" y="974900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23" y="1"/>
                  </a:moveTo>
                  <a:cubicBezTo>
                    <a:pt x="105" y="1"/>
                    <a:pt x="85" y="6"/>
                    <a:pt x="68" y="17"/>
                  </a:cubicBezTo>
                  <a:cubicBezTo>
                    <a:pt x="11" y="50"/>
                    <a:pt x="1" y="129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69" y="231"/>
                    <a:pt x="190" y="218"/>
                  </a:cubicBezTo>
                  <a:cubicBezTo>
                    <a:pt x="246" y="184"/>
                    <a:pt x="257" y="117"/>
                    <a:pt x="224" y="62"/>
                  </a:cubicBezTo>
                  <a:cubicBezTo>
                    <a:pt x="201" y="24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7" name="Google Shape;6827;p11"/>
            <p:cNvSpPr/>
            <p:nvPr/>
          </p:nvSpPr>
          <p:spPr>
            <a:xfrm>
              <a:off x="2254300" y="98292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33" y="1"/>
                  </a:moveTo>
                  <a:cubicBezTo>
                    <a:pt x="112" y="1"/>
                    <a:pt x="89" y="7"/>
                    <a:pt x="68" y="20"/>
                  </a:cubicBezTo>
                  <a:cubicBezTo>
                    <a:pt x="13" y="54"/>
                    <a:pt x="1" y="121"/>
                    <a:pt x="35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4" y="237"/>
                    <a:pt x="173" y="232"/>
                    <a:pt x="191" y="221"/>
                  </a:cubicBezTo>
                  <a:cubicBezTo>
                    <a:pt x="247" y="188"/>
                    <a:pt x="258" y="109"/>
                    <a:pt x="224" y="54"/>
                  </a:cubicBezTo>
                  <a:cubicBezTo>
                    <a:pt x="204" y="18"/>
                    <a:pt x="170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8" name="Google Shape;6828;p11"/>
            <p:cNvSpPr/>
            <p:nvPr/>
          </p:nvSpPr>
          <p:spPr>
            <a:xfrm>
              <a:off x="2293975" y="958925"/>
              <a:ext cx="6475" cy="5800"/>
            </a:xfrm>
            <a:custGeom>
              <a:rect b="b" l="l" r="r" t="t"/>
              <a:pathLst>
                <a:path extrusionOk="0" h="232" w="259">
                  <a:moveTo>
                    <a:pt x="125" y="0"/>
                  </a:moveTo>
                  <a:cubicBezTo>
                    <a:pt x="102" y="0"/>
                    <a:pt x="78" y="6"/>
                    <a:pt x="57" y="19"/>
                  </a:cubicBezTo>
                  <a:lnTo>
                    <a:pt x="23" y="53"/>
                  </a:lnTo>
                  <a:cubicBezTo>
                    <a:pt x="12" y="63"/>
                    <a:pt x="12" y="75"/>
                    <a:pt x="12" y="86"/>
                  </a:cubicBezTo>
                  <a:lnTo>
                    <a:pt x="1" y="86"/>
                  </a:lnTo>
                  <a:cubicBezTo>
                    <a:pt x="1" y="120"/>
                    <a:pt x="1" y="153"/>
                    <a:pt x="23" y="175"/>
                  </a:cubicBezTo>
                  <a:cubicBezTo>
                    <a:pt x="23" y="187"/>
                    <a:pt x="23" y="197"/>
                    <a:pt x="35" y="197"/>
                  </a:cubicBezTo>
                  <a:cubicBezTo>
                    <a:pt x="35" y="209"/>
                    <a:pt x="45" y="209"/>
                    <a:pt x="45" y="209"/>
                  </a:cubicBezTo>
                  <a:lnTo>
                    <a:pt x="57" y="209"/>
                  </a:lnTo>
                  <a:cubicBezTo>
                    <a:pt x="68" y="220"/>
                    <a:pt x="79" y="231"/>
                    <a:pt x="90" y="231"/>
                  </a:cubicBezTo>
                  <a:lnTo>
                    <a:pt x="135" y="231"/>
                  </a:lnTo>
                  <a:cubicBezTo>
                    <a:pt x="146" y="231"/>
                    <a:pt x="169" y="231"/>
                    <a:pt x="179" y="220"/>
                  </a:cubicBezTo>
                  <a:cubicBezTo>
                    <a:pt x="236" y="187"/>
                    <a:pt x="258" y="108"/>
                    <a:pt x="224" y="53"/>
                  </a:cubicBezTo>
                  <a:cubicBezTo>
                    <a:pt x="203" y="17"/>
                    <a:pt x="165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9" name="Google Shape;6829;p11"/>
            <p:cNvSpPr/>
            <p:nvPr/>
          </p:nvSpPr>
          <p:spPr>
            <a:xfrm>
              <a:off x="2303775" y="975200"/>
              <a:ext cx="6425" cy="5900"/>
            </a:xfrm>
            <a:custGeom>
              <a:rect b="b" l="l" r="r" t="t"/>
              <a:pathLst>
                <a:path extrusionOk="0" h="236" w="257">
                  <a:moveTo>
                    <a:pt x="122" y="0"/>
                  </a:moveTo>
                  <a:cubicBezTo>
                    <a:pt x="104" y="0"/>
                    <a:pt x="85" y="5"/>
                    <a:pt x="67" y="16"/>
                  </a:cubicBezTo>
                  <a:lnTo>
                    <a:pt x="56" y="16"/>
                  </a:lnTo>
                  <a:cubicBezTo>
                    <a:pt x="56" y="27"/>
                    <a:pt x="45" y="27"/>
                    <a:pt x="45" y="27"/>
                  </a:cubicBezTo>
                  <a:cubicBezTo>
                    <a:pt x="45" y="38"/>
                    <a:pt x="33" y="38"/>
                    <a:pt x="33" y="38"/>
                  </a:cubicBezTo>
                  <a:cubicBezTo>
                    <a:pt x="33" y="38"/>
                    <a:pt x="33" y="50"/>
                    <a:pt x="23" y="50"/>
                  </a:cubicBezTo>
                  <a:lnTo>
                    <a:pt x="23" y="72"/>
                  </a:lnTo>
                  <a:lnTo>
                    <a:pt x="11" y="72"/>
                  </a:lnTo>
                  <a:lnTo>
                    <a:pt x="11" y="94"/>
                  </a:lnTo>
                  <a:cubicBezTo>
                    <a:pt x="0" y="117"/>
                    <a:pt x="0" y="150"/>
                    <a:pt x="23" y="184"/>
                  </a:cubicBezTo>
                  <a:lnTo>
                    <a:pt x="33" y="195"/>
                  </a:lnTo>
                  <a:lnTo>
                    <a:pt x="56" y="217"/>
                  </a:lnTo>
                  <a:cubicBezTo>
                    <a:pt x="56" y="217"/>
                    <a:pt x="67" y="217"/>
                    <a:pt x="78" y="228"/>
                  </a:cubicBezTo>
                  <a:lnTo>
                    <a:pt x="90" y="228"/>
                  </a:lnTo>
                  <a:cubicBezTo>
                    <a:pt x="103" y="233"/>
                    <a:pt x="117" y="235"/>
                    <a:pt x="130" y="235"/>
                  </a:cubicBezTo>
                  <a:cubicBezTo>
                    <a:pt x="148" y="235"/>
                    <a:pt x="166" y="230"/>
                    <a:pt x="179" y="217"/>
                  </a:cubicBezTo>
                  <a:cubicBezTo>
                    <a:pt x="234" y="184"/>
                    <a:pt x="257" y="117"/>
                    <a:pt x="224" y="60"/>
                  </a:cubicBezTo>
                  <a:cubicBezTo>
                    <a:pt x="201" y="23"/>
                    <a:pt x="162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0" name="Google Shape;6830;p11"/>
            <p:cNvSpPr/>
            <p:nvPr/>
          </p:nvSpPr>
          <p:spPr>
            <a:xfrm>
              <a:off x="2290350" y="9832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23" y="52"/>
                    <a:pt x="1" y="119"/>
                    <a:pt x="34" y="176"/>
                  </a:cubicBezTo>
                  <a:cubicBezTo>
                    <a:pt x="57" y="213"/>
                    <a:pt x="96" y="236"/>
                    <a:pt x="135" y="236"/>
                  </a:cubicBezTo>
                  <a:cubicBezTo>
                    <a:pt x="154" y="236"/>
                    <a:pt x="173" y="231"/>
                    <a:pt x="190" y="220"/>
                  </a:cubicBezTo>
                  <a:cubicBezTo>
                    <a:pt x="247" y="186"/>
                    <a:pt x="269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1" name="Google Shape;6831;p11"/>
            <p:cNvSpPr/>
            <p:nvPr/>
          </p:nvSpPr>
          <p:spPr>
            <a:xfrm>
              <a:off x="2264100" y="999200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28" y="1"/>
                  </a:moveTo>
                  <a:cubicBezTo>
                    <a:pt x="107" y="1"/>
                    <a:pt x="86" y="6"/>
                    <a:pt x="68" y="17"/>
                  </a:cubicBezTo>
                  <a:cubicBezTo>
                    <a:pt x="23" y="51"/>
                    <a:pt x="1" y="118"/>
                    <a:pt x="34" y="173"/>
                  </a:cubicBezTo>
                  <a:cubicBezTo>
                    <a:pt x="57" y="211"/>
                    <a:pt x="95" y="234"/>
                    <a:pt x="134" y="234"/>
                  </a:cubicBezTo>
                  <a:cubicBezTo>
                    <a:pt x="153" y="234"/>
                    <a:pt x="172" y="229"/>
                    <a:pt x="190" y="218"/>
                  </a:cubicBezTo>
                  <a:cubicBezTo>
                    <a:pt x="212" y="207"/>
                    <a:pt x="224" y="195"/>
                    <a:pt x="224" y="185"/>
                  </a:cubicBezTo>
                  <a:cubicBezTo>
                    <a:pt x="235" y="173"/>
                    <a:pt x="235" y="173"/>
                    <a:pt x="235" y="162"/>
                  </a:cubicBezTo>
                  <a:cubicBezTo>
                    <a:pt x="246" y="140"/>
                    <a:pt x="257" y="118"/>
                    <a:pt x="246" y="95"/>
                  </a:cubicBezTo>
                  <a:cubicBezTo>
                    <a:pt x="246" y="84"/>
                    <a:pt x="246" y="73"/>
                    <a:pt x="235" y="51"/>
                  </a:cubicBezTo>
                  <a:cubicBezTo>
                    <a:pt x="213" y="21"/>
                    <a:pt x="170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2" name="Google Shape;6832;p11"/>
            <p:cNvSpPr/>
            <p:nvPr/>
          </p:nvSpPr>
          <p:spPr>
            <a:xfrm>
              <a:off x="2300425" y="999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5"/>
                    <a:pt x="78" y="16"/>
                  </a:cubicBezTo>
                  <a:cubicBezTo>
                    <a:pt x="22" y="50"/>
                    <a:pt x="0" y="128"/>
                    <a:pt x="33" y="184"/>
                  </a:cubicBezTo>
                  <a:cubicBezTo>
                    <a:pt x="54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7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3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3" name="Google Shape;6833;p11"/>
            <p:cNvSpPr/>
            <p:nvPr/>
          </p:nvSpPr>
          <p:spPr>
            <a:xfrm>
              <a:off x="2287275" y="10078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7" y="0"/>
                  </a:moveTo>
                  <a:cubicBezTo>
                    <a:pt x="118" y="0"/>
                    <a:pt x="98" y="5"/>
                    <a:pt x="79" y="17"/>
                  </a:cubicBezTo>
                  <a:cubicBezTo>
                    <a:pt x="23" y="50"/>
                    <a:pt x="0" y="117"/>
                    <a:pt x="34" y="173"/>
                  </a:cubicBezTo>
                  <a:cubicBezTo>
                    <a:pt x="57" y="211"/>
                    <a:pt x="101" y="233"/>
                    <a:pt x="144" y="233"/>
                  </a:cubicBezTo>
                  <a:cubicBezTo>
                    <a:pt x="164" y="233"/>
                    <a:pt x="184" y="228"/>
                    <a:pt x="202" y="218"/>
                  </a:cubicBezTo>
                  <a:cubicBezTo>
                    <a:pt x="258" y="184"/>
                    <a:pt x="269" y="106"/>
                    <a:pt x="236" y="50"/>
                  </a:cubicBezTo>
                  <a:cubicBezTo>
                    <a:pt x="213" y="20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4" name="Google Shape;6834;p11"/>
            <p:cNvSpPr/>
            <p:nvPr/>
          </p:nvSpPr>
          <p:spPr>
            <a:xfrm>
              <a:off x="2274150" y="10159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0"/>
                  </a:cubicBezTo>
                  <a:cubicBezTo>
                    <a:pt x="257" y="176"/>
                    <a:pt x="269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5" name="Google Shape;6835;p11"/>
            <p:cNvSpPr/>
            <p:nvPr/>
          </p:nvSpPr>
          <p:spPr>
            <a:xfrm>
              <a:off x="2261300" y="1023800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23" y="1"/>
                  </a:moveTo>
                  <a:cubicBezTo>
                    <a:pt x="104" y="1"/>
                    <a:pt x="85" y="5"/>
                    <a:pt x="68" y="16"/>
                  </a:cubicBezTo>
                  <a:cubicBezTo>
                    <a:pt x="45" y="28"/>
                    <a:pt x="45" y="38"/>
                    <a:pt x="34" y="50"/>
                  </a:cubicBezTo>
                  <a:cubicBezTo>
                    <a:pt x="23" y="50"/>
                    <a:pt x="23" y="50"/>
                    <a:pt x="23" y="61"/>
                  </a:cubicBezTo>
                  <a:cubicBezTo>
                    <a:pt x="23" y="61"/>
                    <a:pt x="11" y="72"/>
                    <a:pt x="11" y="83"/>
                  </a:cubicBezTo>
                  <a:lnTo>
                    <a:pt x="11" y="95"/>
                  </a:lnTo>
                  <a:cubicBezTo>
                    <a:pt x="1" y="117"/>
                    <a:pt x="11" y="150"/>
                    <a:pt x="23" y="184"/>
                  </a:cubicBezTo>
                  <a:cubicBezTo>
                    <a:pt x="34" y="184"/>
                    <a:pt x="34" y="195"/>
                    <a:pt x="34" y="195"/>
                  </a:cubicBezTo>
                  <a:lnTo>
                    <a:pt x="45" y="195"/>
                  </a:lnTo>
                  <a:cubicBezTo>
                    <a:pt x="45" y="206"/>
                    <a:pt x="45" y="206"/>
                    <a:pt x="56" y="217"/>
                  </a:cubicBezTo>
                  <a:cubicBezTo>
                    <a:pt x="68" y="217"/>
                    <a:pt x="68" y="217"/>
                    <a:pt x="79" y="229"/>
                  </a:cubicBezTo>
                  <a:cubicBezTo>
                    <a:pt x="90" y="229"/>
                    <a:pt x="101" y="239"/>
                    <a:pt x="123" y="239"/>
                  </a:cubicBezTo>
                  <a:lnTo>
                    <a:pt x="135" y="239"/>
                  </a:lnTo>
                  <a:cubicBezTo>
                    <a:pt x="146" y="239"/>
                    <a:pt x="146" y="229"/>
                    <a:pt x="146" y="229"/>
                  </a:cubicBezTo>
                  <a:lnTo>
                    <a:pt x="168" y="229"/>
                  </a:lnTo>
                  <a:cubicBezTo>
                    <a:pt x="168" y="229"/>
                    <a:pt x="180" y="229"/>
                    <a:pt x="180" y="217"/>
                  </a:cubicBezTo>
                  <a:lnTo>
                    <a:pt x="190" y="217"/>
                  </a:lnTo>
                  <a:cubicBezTo>
                    <a:pt x="247" y="184"/>
                    <a:pt x="257" y="117"/>
                    <a:pt x="224" y="61"/>
                  </a:cubicBezTo>
                  <a:cubicBezTo>
                    <a:pt x="201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6" name="Google Shape;6836;p11"/>
            <p:cNvSpPr/>
            <p:nvPr/>
          </p:nvSpPr>
          <p:spPr>
            <a:xfrm>
              <a:off x="2312425" y="10195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2" y="1"/>
                    <a:pt x="88" y="7"/>
                    <a:pt x="67" y="20"/>
                  </a:cubicBezTo>
                  <a:cubicBezTo>
                    <a:pt x="2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8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7" name="Google Shape;6837;p11"/>
            <p:cNvSpPr/>
            <p:nvPr/>
          </p:nvSpPr>
          <p:spPr>
            <a:xfrm>
              <a:off x="2299300" y="10274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5" y="6"/>
                    <a:pt x="67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8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8" name="Google Shape;6838;p11"/>
            <p:cNvSpPr/>
            <p:nvPr/>
          </p:nvSpPr>
          <p:spPr>
            <a:xfrm>
              <a:off x="2286150" y="10354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7"/>
                    <a:pt x="269" y="109"/>
                    <a:pt x="236" y="53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9" name="Google Shape;6839;p11"/>
            <p:cNvSpPr/>
            <p:nvPr/>
          </p:nvSpPr>
          <p:spPr>
            <a:xfrm>
              <a:off x="2273300" y="1043350"/>
              <a:ext cx="6475" cy="6000"/>
            </a:xfrm>
            <a:custGeom>
              <a:rect b="b" l="l" r="r" t="t"/>
              <a:pathLst>
                <a:path extrusionOk="0" h="240" w="259">
                  <a:moveTo>
                    <a:pt x="115" y="1"/>
                  </a:moveTo>
                  <a:cubicBezTo>
                    <a:pt x="95" y="1"/>
                    <a:pt x="75" y="6"/>
                    <a:pt x="57" y="16"/>
                  </a:cubicBezTo>
                  <a:lnTo>
                    <a:pt x="57" y="28"/>
                  </a:lnTo>
                  <a:cubicBezTo>
                    <a:pt x="57" y="28"/>
                    <a:pt x="45" y="28"/>
                    <a:pt x="45" y="38"/>
                  </a:cubicBezTo>
                  <a:lnTo>
                    <a:pt x="35" y="38"/>
                  </a:lnTo>
                  <a:cubicBezTo>
                    <a:pt x="35" y="50"/>
                    <a:pt x="35" y="50"/>
                    <a:pt x="23" y="61"/>
                  </a:cubicBezTo>
                  <a:lnTo>
                    <a:pt x="23" y="72"/>
                  </a:lnTo>
                  <a:cubicBezTo>
                    <a:pt x="12" y="72"/>
                    <a:pt x="12" y="72"/>
                    <a:pt x="12" y="83"/>
                  </a:cubicBezTo>
                  <a:lnTo>
                    <a:pt x="12" y="95"/>
                  </a:lnTo>
                  <a:cubicBezTo>
                    <a:pt x="1" y="128"/>
                    <a:pt x="1" y="150"/>
                    <a:pt x="23" y="184"/>
                  </a:cubicBezTo>
                  <a:lnTo>
                    <a:pt x="35" y="195"/>
                  </a:lnTo>
                  <a:lnTo>
                    <a:pt x="45" y="207"/>
                  </a:lnTo>
                  <a:cubicBezTo>
                    <a:pt x="57" y="217"/>
                    <a:pt x="57" y="217"/>
                    <a:pt x="68" y="217"/>
                  </a:cubicBezTo>
                  <a:cubicBezTo>
                    <a:pt x="68" y="229"/>
                    <a:pt x="79" y="229"/>
                    <a:pt x="90" y="229"/>
                  </a:cubicBezTo>
                  <a:lnTo>
                    <a:pt x="90" y="240"/>
                  </a:lnTo>
                  <a:lnTo>
                    <a:pt x="146" y="240"/>
                  </a:lnTo>
                  <a:cubicBezTo>
                    <a:pt x="146" y="240"/>
                    <a:pt x="157" y="240"/>
                    <a:pt x="157" y="229"/>
                  </a:cubicBezTo>
                  <a:lnTo>
                    <a:pt x="180" y="229"/>
                  </a:lnTo>
                  <a:lnTo>
                    <a:pt x="180" y="217"/>
                  </a:ln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0" name="Google Shape;6840;p11"/>
            <p:cNvSpPr/>
            <p:nvPr/>
          </p:nvSpPr>
          <p:spPr>
            <a:xfrm>
              <a:off x="2322750" y="1035650"/>
              <a:ext cx="5900" cy="5875"/>
            </a:xfrm>
            <a:custGeom>
              <a:rect b="b" l="l" r="r" t="t"/>
              <a:pathLst>
                <a:path extrusionOk="0" h="235" w="236">
                  <a:moveTo>
                    <a:pt x="101" y="1"/>
                  </a:moveTo>
                  <a:cubicBezTo>
                    <a:pt x="90" y="11"/>
                    <a:pt x="79" y="11"/>
                    <a:pt x="79" y="11"/>
                  </a:cubicBezTo>
                  <a:cubicBezTo>
                    <a:pt x="68" y="11"/>
                    <a:pt x="68" y="11"/>
                    <a:pt x="56" y="23"/>
                  </a:cubicBezTo>
                  <a:lnTo>
                    <a:pt x="23" y="56"/>
                  </a:lnTo>
                  <a:cubicBezTo>
                    <a:pt x="12" y="68"/>
                    <a:pt x="1" y="90"/>
                    <a:pt x="1" y="112"/>
                  </a:cubicBezTo>
                  <a:cubicBezTo>
                    <a:pt x="1" y="135"/>
                    <a:pt x="1" y="157"/>
                    <a:pt x="12" y="179"/>
                  </a:cubicBezTo>
                  <a:cubicBezTo>
                    <a:pt x="34" y="212"/>
                    <a:pt x="56" y="224"/>
                    <a:pt x="90" y="235"/>
                  </a:cubicBezTo>
                  <a:lnTo>
                    <a:pt x="113" y="235"/>
                  </a:lnTo>
                  <a:cubicBezTo>
                    <a:pt x="135" y="235"/>
                    <a:pt x="157" y="235"/>
                    <a:pt x="180" y="224"/>
                  </a:cubicBezTo>
                  <a:cubicBezTo>
                    <a:pt x="213" y="202"/>
                    <a:pt x="235" y="168"/>
                    <a:pt x="235" y="123"/>
                  </a:cubicBezTo>
                  <a:cubicBezTo>
                    <a:pt x="235" y="101"/>
                    <a:pt x="224" y="78"/>
                    <a:pt x="213" y="56"/>
                  </a:cubicBezTo>
                  <a:cubicBezTo>
                    <a:pt x="190" y="23"/>
                    <a:pt x="14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1" name="Google Shape;6841;p11"/>
            <p:cNvSpPr/>
            <p:nvPr/>
          </p:nvSpPr>
          <p:spPr>
            <a:xfrm>
              <a:off x="2309350" y="104375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5" y="0"/>
                  </a:moveTo>
                  <a:cubicBezTo>
                    <a:pt x="112" y="0"/>
                    <a:pt x="90" y="0"/>
                    <a:pt x="68" y="12"/>
                  </a:cubicBezTo>
                  <a:cubicBezTo>
                    <a:pt x="23" y="45"/>
                    <a:pt x="1" y="90"/>
                    <a:pt x="11" y="134"/>
                  </a:cubicBezTo>
                  <a:cubicBezTo>
                    <a:pt x="11" y="146"/>
                    <a:pt x="23" y="168"/>
                    <a:pt x="23" y="179"/>
                  </a:cubicBezTo>
                  <a:cubicBezTo>
                    <a:pt x="34" y="179"/>
                    <a:pt x="34" y="191"/>
                    <a:pt x="45" y="201"/>
                  </a:cubicBezTo>
                  <a:cubicBezTo>
                    <a:pt x="68" y="224"/>
                    <a:pt x="112" y="235"/>
                    <a:pt x="145" y="235"/>
                  </a:cubicBezTo>
                  <a:cubicBezTo>
                    <a:pt x="157" y="235"/>
                    <a:pt x="179" y="224"/>
                    <a:pt x="190" y="213"/>
                  </a:cubicBezTo>
                  <a:cubicBezTo>
                    <a:pt x="213" y="201"/>
                    <a:pt x="235" y="179"/>
                    <a:pt x="246" y="146"/>
                  </a:cubicBezTo>
                  <a:cubicBezTo>
                    <a:pt x="246" y="112"/>
                    <a:pt x="246" y="79"/>
                    <a:pt x="224" y="56"/>
                  </a:cubicBezTo>
                  <a:cubicBezTo>
                    <a:pt x="202" y="22"/>
                    <a:pt x="168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2" name="Google Shape;6842;p11"/>
            <p:cNvSpPr/>
            <p:nvPr/>
          </p:nvSpPr>
          <p:spPr>
            <a:xfrm>
              <a:off x="2296500" y="105177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24" y="1"/>
                  </a:moveTo>
                  <a:cubicBezTo>
                    <a:pt x="117" y="1"/>
                    <a:pt x="109" y="2"/>
                    <a:pt x="101" y="4"/>
                  </a:cubicBezTo>
                  <a:cubicBezTo>
                    <a:pt x="78" y="4"/>
                    <a:pt x="68" y="4"/>
                    <a:pt x="56" y="14"/>
                  </a:cubicBezTo>
                  <a:cubicBezTo>
                    <a:pt x="34" y="26"/>
                    <a:pt x="23" y="48"/>
                    <a:pt x="11" y="71"/>
                  </a:cubicBezTo>
                  <a:cubicBezTo>
                    <a:pt x="1" y="93"/>
                    <a:pt x="1" y="126"/>
                    <a:pt x="1" y="160"/>
                  </a:cubicBezTo>
                  <a:cubicBezTo>
                    <a:pt x="11" y="160"/>
                    <a:pt x="11" y="171"/>
                    <a:pt x="11" y="171"/>
                  </a:cubicBezTo>
                  <a:cubicBezTo>
                    <a:pt x="34" y="193"/>
                    <a:pt x="45" y="215"/>
                    <a:pt x="68" y="227"/>
                  </a:cubicBezTo>
                  <a:cubicBezTo>
                    <a:pt x="81" y="231"/>
                    <a:pt x="97" y="234"/>
                    <a:pt x="113" y="234"/>
                  </a:cubicBezTo>
                  <a:cubicBezTo>
                    <a:pt x="136" y="234"/>
                    <a:pt x="159" y="229"/>
                    <a:pt x="179" y="215"/>
                  </a:cubicBezTo>
                  <a:cubicBezTo>
                    <a:pt x="235" y="182"/>
                    <a:pt x="246" y="115"/>
                    <a:pt x="213" y="59"/>
                  </a:cubicBezTo>
                  <a:cubicBezTo>
                    <a:pt x="194" y="22"/>
                    <a:pt x="161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3" name="Google Shape;6843;p11"/>
            <p:cNvSpPr/>
            <p:nvPr/>
          </p:nvSpPr>
          <p:spPr>
            <a:xfrm>
              <a:off x="2283375" y="1059750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1" y="1"/>
                  </a:moveTo>
                  <a:cubicBezTo>
                    <a:pt x="100" y="1"/>
                    <a:pt x="77" y="7"/>
                    <a:pt x="56" y="20"/>
                  </a:cubicBezTo>
                  <a:cubicBezTo>
                    <a:pt x="45" y="20"/>
                    <a:pt x="34" y="31"/>
                    <a:pt x="34" y="31"/>
                  </a:cubicBezTo>
                  <a:cubicBezTo>
                    <a:pt x="34" y="42"/>
                    <a:pt x="22" y="42"/>
                    <a:pt x="22" y="42"/>
                  </a:cubicBezTo>
                  <a:cubicBezTo>
                    <a:pt x="22" y="53"/>
                    <a:pt x="22" y="53"/>
                    <a:pt x="12" y="53"/>
                  </a:cubicBezTo>
                  <a:lnTo>
                    <a:pt x="12" y="65"/>
                  </a:lnTo>
                  <a:cubicBezTo>
                    <a:pt x="12" y="75"/>
                    <a:pt x="0" y="75"/>
                    <a:pt x="0" y="87"/>
                  </a:cubicBezTo>
                  <a:lnTo>
                    <a:pt x="0" y="109"/>
                  </a:lnTo>
                  <a:lnTo>
                    <a:pt x="0" y="132"/>
                  </a:lnTo>
                  <a:lnTo>
                    <a:pt x="0" y="154"/>
                  </a:lnTo>
                  <a:cubicBezTo>
                    <a:pt x="12" y="165"/>
                    <a:pt x="12" y="165"/>
                    <a:pt x="12" y="176"/>
                  </a:cubicBezTo>
                  <a:lnTo>
                    <a:pt x="34" y="199"/>
                  </a:lnTo>
                  <a:lnTo>
                    <a:pt x="45" y="209"/>
                  </a:lnTo>
                  <a:cubicBezTo>
                    <a:pt x="56" y="221"/>
                    <a:pt x="56" y="221"/>
                    <a:pt x="67" y="221"/>
                  </a:cubicBezTo>
                  <a:cubicBezTo>
                    <a:pt x="67" y="221"/>
                    <a:pt x="79" y="232"/>
                    <a:pt x="89" y="232"/>
                  </a:cubicBezTo>
                  <a:cubicBezTo>
                    <a:pt x="112" y="232"/>
                    <a:pt x="146" y="232"/>
                    <a:pt x="179" y="221"/>
                  </a:cubicBezTo>
                  <a:cubicBezTo>
                    <a:pt x="213" y="199"/>
                    <a:pt x="235" y="154"/>
                    <a:pt x="235" y="120"/>
                  </a:cubicBezTo>
                  <a:cubicBezTo>
                    <a:pt x="235" y="98"/>
                    <a:pt x="224" y="75"/>
                    <a:pt x="213" y="53"/>
                  </a:cubicBezTo>
                  <a:cubicBezTo>
                    <a:pt x="192" y="18"/>
                    <a:pt x="157" y="1"/>
                    <a:pt x="1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4" name="Google Shape;6844;p11"/>
            <p:cNvSpPr/>
            <p:nvPr/>
          </p:nvSpPr>
          <p:spPr>
            <a:xfrm>
              <a:off x="2319400" y="1060375"/>
              <a:ext cx="4500" cy="5175"/>
            </a:xfrm>
            <a:custGeom>
              <a:rect b="b" l="l" r="r" t="t"/>
              <a:pathLst>
                <a:path extrusionOk="0" h="207" w="180">
                  <a:moveTo>
                    <a:pt x="123" y="0"/>
                  </a:moveTo>
                  <a:cubicBezTo>
                    <a:pt x="104" y="0"/>
                    <a:pt x="84" y="6"/>
                    <a:pt x="68" y="17"/>
                  </a:cubicBezTo>
                  <a:cubicBezTo>
                    <a:pt x="12" y="50"/>
                    <a:pt x="1" y="129"/>
                    <a:pt x="34" y="184"/>
                  </a:cubicBezTo>
                  <a:cubicBezTo>
                    <a:pt x="34" y="196"/>
                    <a:pt x="46" y="196"/>
                    <a:pt x="56" y="207"/>
                  </a:cubicBezTo>
                  <a:cubicBezTo>
                    <a:pt x="101" y="140"/>
                    <a:pt x="146" y="84"/>
                    <a:pt x="180" y="17"/>
                  </a:cubicBezTo>
                  <a:cubicBezTo>
                    <a:pt x="163" y="6"/>
                    <a:pt x="143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5" name="Google Shape;6845;p11"/>
            <p:cNvSpPr/>
            <p:nvPr/>
          </p:nvSpPr>
          <p:spPr>
            <a:xfrm>
              <a:off x="2306275" y="10684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8" y="6"/>
                    <a:pt x="67" y="19"/>
                  </a:cubicBezTo>
                  <a:cubicBezTo>
                    <a:pt x="12" y="53"/>
                    <a:pt x="0" y="120"/>
                    <a:pt x="34" y="175"/>
                  </a:cubicBezTo>
                  <a:cubicBezTo>
                    <a:pt x="57" y="213"/>
                    <a:pt x="95" y="236"/>
                    <a:pt x="134" y="236"/>
                  </a:cubicBezTo>
                  <a:cubicBezTo>
                    <a:pt x="153" y="236"/>
                    <a:pt x="173" y="231"/>
                    <a:pt x="191" y="220"/>
                  </a:cubicBezTo>
                  <a:cubicBezTo>
                    <a:pt x="246" y="187"/>
                    <a:pt x="268" y="108"/>
                    <a:pt x="235" y="53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6" name="Google Shape;6846;p11"/>
            <p:cNvSpPr/>
            <p:nvPr/>
          </p:nvSpPr>
          <p:spPr>
            <a:xfrm>
              <a:off x="2293425" y="1076325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14" y="0"/>
                  </a:moveTo>
                  <a:cubicBezTo>
                    <a:pt x="94" y="0"/>
                    <a:pt x="74" y="5"/>
                    <a:pt x="57" y="16"/>
                  </a:cubicBezTo>
                  <a:lnTo>
                    <a:pt x="34" y="38"/>
                  </a:lnTo>
                  <a:cubicBezTo>
                    <a:pt x="34" y="38"/>
                    <a:pt x="34" y="50"/>
                    <a:pt x="23" y="50"/>
                  </a:cubicBezTo>
                  <a:lnTo>
                    <a:pt x="23" y="60"/>
                  </a:lnTo>
                  <a:cubicBezTo>
                    <a:pt x="12" y="60"/>
                    <a:pt x="12" y="72"/>
                    <a:pt x="12" y="72"/>
                  </a:cubicBezTo>
                  <a:lnTo>
                    <a:pt x="12" y="83"/>
                  </a:lnTo>
                  <a:cubicBezTo>
                    <a:pt x="12" y="94"/>
                    <a:pt x="0" y="94"/>
                    <a:pt x="0" y="94"/>
                  </a:cubicBezTo>
                  <a:lnTo>
                    <a:pt x="0" y="117"/>
                  </a:lnTo>
                  <a:lnTo>
                    <a:pt x="0" y="139"/>
                  </a:lnTo>
                  <a:cubicBezTo>
                    <a:pt x="0" y="150"/>
                    <a:pt x="12" y="172"/>
                    <a:pt x="23" y="184"/>
                  </a:cubicBezTo>
                  <a:lnTo>
                    <a:pt x="23" y="194"/>
                  </a:lnTo>
                  <a:cubicBezTo>
                    <a:pt x="34" y="194"/>
                    <a:pt x="34" y="206"/>
                    <a:pt x="45" y="206"/>
                  </a:cubicBezTo>
                  <a:cubicBezTo>
                    <a:pt x="45" y="217"/>
                    <a:pt x="57" y="217"/>
                    <a:pt x="57" y="217"/>
                  </a:cubicBezTo>
                  <a:cubicBezTo>
                    <a:pt x="67" y="228"/>
                    <a:pt x="79" y="228"/>
                    <a:pt x="79" y="228"/>
                  </a:cubicBezTo>
                  <a:lnTo>
                    <a:pt x="90" y="228"/>
                  </a:lnTo>
                  <a:lnTo>
                    <a:pt x="101" y="239"/>
                  </a:lnTo>
                  <a:lnTo>
                    <a:pt x="134" y="239"/>
                  </a:lnTo>
                  <a:lnTo>
                    <a:pt x="146" y="228"/>
                  </a:lnTo>
                  <a:lnTo>
                    <a:pt x="157" y="228"/>
                  </a:lnTo>
                  <a:cubicBezTo>
                    <a:pt x="168" y="228"/>
                    <a:pt x="168" y="228"/>
                    <a:pt x="179" y="217"/>
                  </a:cubicBezTo>
                  <a:cubicBezTo>
                    <a:pt x="235" y="184"/>
                    <a:pt x="258" y="117"/>
                    <a:pt x="224" y="60"/>
                  </a:cubicBezTo>
                  <a:cubicBezTo>
                    <a:pt x="201" y="23"/>
                    <a:pt x="158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7" name="Google Shape;6847;p11"/>
            <p:cNvSpPr/>
            <p:nvPr/>
          </p:nvSpPr>
          <p:spPr>
            <a:xfrm>
              <a:off x="2199000" y="7737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3" y="1"/>
                  </a:moveTo>
                  <a:cubicBezTo>
                    <a:pt x="111" y="1"/>
                    <a:pt x="89" y="7"/>
                    <a:pt x="68" y="20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2"/>
                    <a:pt x="191" y="221"/>
                  </a:cubicBezTo>
                  <a:cubicBezTo>
                    <a:pt x="246" y="187"/>
                    <a:pt x="269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8" name="Google Shape;6848;p11"/>
            <p:cNvSpPr/>
            <p:nvPr/>
          </p:nvSpPr>
          <p:spPr>
            <a:xfrm>
              <a:off x="2238100" y="782000"/>
              <a:ext cx="2550" cy="1150"/>
            </a:xfrm>
            <a:custGeom>
              <a:rect b="b" l="l" r="r" t="t"/>
              <a:pathLst>
                <a:path extrusionOk="0" h="46" w="102">
                  <a:moveTo>
                    <a:pt x="1" y="1"/>
                  </a:moveTo>
                  <a:lnTo>
                    <a:pt x="1" y="1"/>
                  </a:lnTo>
                  <a:cubicBezTo>
                    <a:pt x="23" y="34"/>
                    <a:pt x="57" y="45"/>
                    <a:pt x="102" y="45"/>
                  </a:cubicBezTo>
                  <a:cubicBezTo>
                    <a:pt x="68" y="34"/>
                    <a:pt x="35" y="2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9" name="Google Shape;6849;p11"/>
            <p:cNvSpPr/>
            <p:nvPr/>
          </p:nvSpPr>
          <p:spPr>
            <a:xfrm>
              <a:off x="2223875" y="7852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50"/>
                    <a:pt x="0" y="127"/>
                    <a:pt x="34" y="184"/>
                  </a:cubicBezTo>
                  <a:cubicBezTo>
                    <a:pt x="55" y="218"/>
                    <a:pt x="93" y="236"/>
                    <a:pt x="133" y="236"/>
                  </a:cubicBezTo>
                  <a:cubicBezTo>
                    <a:pt x="156" y="236"/>
                    <a:pt x="180" y="229"/>
                    <a:pt x="202" y="217"/>
                  </a:cubicBezTo>
                  <a:cubicBezTo>
                    <a:pt x="257" y="184"/>
                    <a:pt x="269" y="117"/>
                    <a:pt x="235" y="60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0" name="Google Shape;6850;p11"/>
            <p:cNvSpPr/>
            <p:nvPr/>
          </p:nvSpPr>
          <p:spPr>
            <a:xfrm>
              <a:off x="2210725" y="793350"/>
              <a:ext cx="6750" cy="5825"/>
            </a:xfrm>
            <a:custGeom>
              <a:rect b="b" l="l" r="r" t="t"/>
              <a:pathLst>
                <a:path extrusionOk="0" h="233" w="270">
                  <a:moveTo>
                    <a:pt x="135" y="0"/>
                  </a:moveTo>
                  <a:cubicBezTo>
                    <a:pt x="116" y="0"/>
                    <a:pt x="97" y="5"/>
                    <a:pt x="80" y="16"/>
                  </a:cubicBezTo>
                  <a:cubicBezTo>
                    <a:pt x="23" y="49"/>
                    <a:pt x="1" y="116"/>
                    <a:pt x="35" y="172"/>
                  </a:cubicBezTo>
                  <a:cubicBezTo>
                    <a:pt x="57" y="210"/>
                    <a:pt x="101" y="233"/>
                    <a:pt x="144" y="233"/>
                  </a:cubicBezTo>
                  <a:cubicBezTo>
                    <a:pt x="164" y="233"/>
                    <a:pt x="184" y="228"/>
                    <a:pt x="202" y="217"/>
                  </a:cubicBezTo>
                  <a:cubicBezTo>
                    <a:pt x="258" y="183"/>
                    <a:pt x="269" y="105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1" name="Google Shape;6851;p11"/>
            <p:cNvSpPr/>
            <p:nvPr/>
          </p:nvSpPr>
          <p:spPr>
            <a:xfrm>
              <a:off x="2279175" y="84612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15" y="1"/>
                  </a:moveTo>
                  <a:cubicBezTo>
                    <a:pt x="99" y="1"/>
                    <a:pt x="84" y="9"/>
                    <a:pt x="68" y="16"/>
                  </a:cubicBezTo>
                  <a:cubicBezTo>
                    <a:pt x="46" y="28"/>
                    <a:pt x="23" y="50"/>
                    <a:pt x="23" y="73"/>
                  </a:cubicBezTo>
                  <a:cubicBezTo>
                    <a:pt x="1" y="95"/>
                    <a:pt x="1" y="128"/>
                    <a:pt x="12" y="162"/>
                  </a:cubicBezTo>
                  <a:cubicBezTo>
                    <a:pt x="12" y="162"/>
                    <a:pt x="23" y="173"/>
                    <a:pt x="23" y="185"/>
                  </a:cubicBezTo>
                  <a:cubicBezTo>
                    <a:pt x="45" y="214"/>
                    <a:pt x="87" y="234"/>
                    <a:pt x="129" y="234"/>
                  </a:cubicBezTo>
                  <a:cubicBezTo>
                    <a:pt x="151" y="234"/>
                    <a:pt x="172" y="229"/>
                    <a:pt x="190" y="218"/>
                  </a:cubicBezTo>
                  <a:cubicBezTo>
                    <a:pt x="202" y="207"/>
                    <a:pt x="224" y="185"/>
                    <a:pt x="235" y="162"/>
                  </a:cubicBezTo>
                  <a:cubicBezTo>
                    <a:pt x="247" y="128"/>
                    <a:pt x="247" y="95"/>
                    <a:pt x="224" y="61"/>
                  </a:cubicBezTo>
                  <a:cubicBezTo>
                    <a:pt x="224" y="50"/>
                    <a:pt x="213" y="39"/>
                    <a:pt x="213" y="39"/>
                  </a:cubicBezTo>
                  <a:cubicBezTo>
                    <a:pt x="190" y="16"/>
                    <a:pt x="157" y="6"/>
                    <a:pt x="135" y="6"/>
                  </a:cubicBezTo>
                  <a:cubicBezTo>
                    <a:pt x="128" y="2"/>
                    <a:pt x="122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2" name="Google Shape;6852;p11"/>
            <p:cNvSpPr/>
            <p:nvPr/>
          </p:nvSpPr>
          <p:spPr>
            <a:xfrm>
              <a:off x="2252625" y="862050"/>
              <a:ext cx="6750" cy="6025"/>
            </a:xfrm>
            <a:custGeom>
              <a:rect b="b" l="l" r="r" t="t"/>
              <a:pathLst>
                <a:path extrusionOk="0" h="241" w="270">
                  <a:moveTo>
                    <a:pt x="140" y="1"/>
                  </a:moveTo>
                  <a:cubicBezTo>
                    <a:pt x="117" y="1"/>
                    <a:pt x="95" y="9"/>
                    <a:pt x="80" y="17"/>
                  </a:cubicBezTo>
                  <a:cubicBezTo>
                    <a:pt x="23" y="50"/>
                    <a:pt x="1" y="129"/>
                    <a:pt x="35" y="184"/>
                  </a:cubicBezTo>
                  <a:cubicBezTo>
                    <a:pt x="57" y="218"/>
                    <a:pt x="113" y="240"/>
                    <a:pt x="157" y="240"/>
                  </a:cubicBezTo>
                  <a:cubicBezTo>
                    <a:pt x="169" y="229"/>
                    <a:pt x="180" y="229"/>
                    <a:pt x="202" y="218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24" y="28"/>
                    <a:pt x="191" y="17"/>
                    <a:pt x="169" y="5"/>
                  </a:cubicBezTo>
                  <a:cubicBezTo>
                    <a:pt x="159" y="2"/>
                    <a:pt x="149" y="1"/>
                    <a:pt x="1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3" name="Google Shape;6853;p11"/>
            <p:cNvSpPr/>
            <p:nvPr/>
          </p:nvSpPr>
          <p:spPr>
            <a:xfrm>
              <a:off x="2292600" y="838150"/>
              <a:ext cx="5875" cy="5900"/>
            </a:xfrm>
            <a:custGeom>
              <a:rect b="b" l="l" r="r" t="t"/>
              <a:pathLst>
                <a:path extrusionOk="0" h="236" w="235">
                  <a:moveTo>
                    <a:pt x="145" y="0"/>
                  </a:moveTo>
                  <a:cubicBezTo>
                    <a:pt x="112" y="0"/>
                    <a:pt x="78" y="0"/>
                    <a:pt x="56" y="12"/>
                  </a:cubicBezTo>
                  <a:lnTo>
                    <a:pt x="56" y="23"/>
                  </a:lnTo>
                  <a:cubicBezTo>
                    <a:pt x="45" y="23"/>
                    <a:pt x="33" y="23"/>
                    <a:pt x="33" y="34"/>
                  </a:cubicBezTo>
                  <a:cubicBezTo>
                    <a:pt x="23" y="34"/>
                    <a:pt x="23" y="45"/>
                    <a:pt x="23" y="45"/>
                  </a:cubicBezTo>
                  <a:lnTo>
                    <a:pt x="11" y="57"/>
                  </a:lnTo>
                  <a:lnTo>
                    <a:pt x="11" y="79"/>
                  </a:lnTo>
                  <a:cubicBezTo>
                    <a:pt x="0" y="79"/>
                    <a:pt x="0" y="90"/>
                    <a:pt x="0" y="90"/>
                  </a:cubicBezTo>
                  <a:lnTo>
                    <a:pt x="0" y="101"/>
                  </a:lnTo>
                  <a:lnTo>
                    <a:pt x="0" y="112"/>
                  </a:lnTo>
                  <a:lnTo>
                    <a:pt x="0" y="124"/>
                  </a:lnTo>
                  <a:lnTo>
                    <a:pt x="0" y="134"/>
                  </a:lnTo>
                  <a:cubicBezTo>
                    <a:pt x="0" y="146"/>
                    <a:pt x="0" y="168"/>
                    <a:pt x="11" y="179"/>
                  </a:cubicBezTo>
                  <a:cubicBezTo>
                    <a:pt x="23" y="201"/>
                    <a:pt x="45" y="213"/>
                    <a:pt x="67" y="224"/>
                  </a:cubicBezTo>
                  <a:lnTo>
                    <a:pt x="78" y="224"/>
                  </a:lnTo>
                  <a:cubicBezTo>
                    <a:pt x="90" y="235"/>
                    <a:pt x="90" y="235"/>
                    <a:pt x="100" y="235"/>
                  </a:cubicBezTo>
                  <a:lnTo>
                    <a:pt x="134" y="235"/>
                  </a:lnTo>
                  <a:cubicBezTo>
                    <a:pt x="134" y="235"/>
                    <a:pt x="145" y="235"/>
                    <a:pt x="145" y="224"/>
                  </a:cubicBezTo>
                  <a:lnTo>
                    <a:pt x="167" y="224"/>
                  </a:lnTo>
                  <a:cubicBezTo>
                    <a:pt x="167" y="213"/>
                    <a:pt x="179" y="213"/>
                    <a:pt x="179" y="213"/>
                  </a:cubicBezTo>
                  <a:cubicBezTo>
                    <a:pt x="201" y="201"/>
                    <a:pt x="212" y="191"/>
                    <a:pt x="224" y="168"/>
                  </a:cubicBezTo>
                  <a:lnTo>
                    <a:pt x="224" y="146"/>
                  </a:lnTo>
                  <a:cubicBezTo>
                    <a:pt x="234" y="112"/>
                    <a:pt x="234" y="79"/>
                    <a:pt x="212" y="57"/>
                  </a:cubicBezTo>
                  <a:cubicBezTo>
                    <a:pt x="201" y="23"/>
                    <a:pt x="167" y="12"/>
                    <a:pt x="1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4" name="Google Shape;6854;p11"/>
            <p:cNvSpPr/>
            <p:nvPr/>
          </p:nvSpPr>
          <p:spPr>
            <a:xfrm>
              <a:off x="2247050" y="793625"/>
              <a:ext cx="6450" cy="5825"/>
            </a:xfrm>
            <a:custGeom>
              <a:rect b="b" l="l" r="r" t="t"/>
              <a:pathLst>
                <a:path extrusionOk="0" h="233" w="258">
                  <a:moveTo>
                    <a:pt x="126" y="0"/>
                  </a:moveTo>
                  <a:cubicBezTo>
                    <a:pt x="106" y="0"/>
                    <a:pt x="85" y="5"/>
                    <a:pt x="68" y="16"/>
                  </a:cubicBezTo>
                  <a:cubicBezTo>
                    <a:pt x="12" y="50"/>
                    <a:pt x="0" y="117"/>
                    <a:pt x="34" y="172"/>
                  </a:cubicBezTo>
                  <a:cubicBezTo>
                    <a:pt x="57" y="210"/>
                    <a:pt x="95" y="233"/>
                    <a:pt x="135" y="233"/>
                  </a:cubicBezTo>
                  <a:cubicBezTo>
                    <a:pt x="153" y="233"/>
                    <a:pt x="173" y="228"/>
                    <a:pt x="191" y="217"/>
                  </a:cubicBezTo>
                  <a:cubicBezTo>
                    <a:pt x="236" y="195"/>
                    <a:pt x="258" y="139"/>
                    <a:pt x="246" y="94"/>
                  </a:cubicBezTo>
                  <a:cubicBezTo>
                    <a:pt x="246" y="83"/>
                    <a:pt x="236" y="72"/>
                    <a:pt x="236" y="60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5" name="Google Shape;6855;p11"/>
            <p:cNvSpPr/>
            <p:nvPr/>
          </p:nvSpPr>
          <p:spPr>
            <a:xfrm>
              <a:off x="2233925" y="801650"/>
              <a:ext cx="6450" cy="5875"/>
            </a:xfrm>
            <a:custGeom>
              <a:rect b="b" l="l" r="r" t="t"/>
              <a:pathLst>
                <a:path extrusionOk="0" h="235" w="258">
                  <a:moveTo>
                    <a:pt x="136" y="0"/>
                  </a:moveTo>
                  <a:cubicBezTo>
                    <a:pt x="113" y="0"/>
                    <a:pt x="89" y="7"/>
                    <a:pt x="68" y="19"/>
                  </a:cubicBezTo>
                  <a:cubicBezTo>
                    <a:pt x="11" y="52"/>
                    <a:pt x="1" y="119"/>
                    <a:pt x="34" y="176"/>
                  </a:cubicBezTo>
                  <a:cubicBezTo>
                    <a:pt x="52" y="213"/>
                    <a:pt x="86" y="234"/>
                    <a:pt x="122" y="234"/>
                  </a:cubicBezTo>
                  <a:cubicBezTo>
                    <a:pt x="130" y="234"/>
                    <a:pt x="138" y="233"/>
                    <a:pt x="146" y="231"/>
                  </a:cubicBezTo>
                  <a:cubicBezTo>
                    <a:pt x="168" y="231"/>
                    <a:pt x="180" y="220"/>
                    <a:pt x="190" y="220"/>
                  </a:cubicBezTo>
                  <a:cubicBezTo>
                    <a:pt x="235" y="186"/>
                    <a:pt x="257" y="142"/>
                    <a:pt x="247" y="97"/>
                  </a:cubicBezTo>
                  <a:cubicBezTo>
                    <a:pt x="247" y="86"/>
                    <a:pt x="235" y="64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6" name="Google Shape;6856;p11"/>
            <p:cNvSpPr/>
            <p:nvPr/>
          </p:nvSpPr>
          <p:spPr>
            <a:xfrm>
              <a:off x="2220800" y="80955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2" y="49"/>
                    <a:pt x="0" y="128"/>
                    <a:pt x="34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1" y="217"/>
                  </a:cubicBezTo>
                  <a:cubicBezTo>
                    <a:pt x="201" y="217"/>
                    <a:pt x="201" y="206"/>
                    <a:pt x="213" y="206"/>
                  </a:cubicBezTo>
                  <a:cubicBezTo>
                    <a:pt x="246" y="173"/>
                    <a:pt x="258" y="10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7" name="Google Shape;6857;p11"/>
            <p:cNvSpPr/>
            <p:nvPr/>
          </p:nvSpPr>
          <p:spPr>
            <a:xfrm>
              <a:off x="2270250" y="802375"/>
              <a:ext cx="6425" cy="5750"/>
            </a:xfrm>
            <a:custGeom>
              <a:rect b="b" l="l" r="r" t="t"/>
              <a:pathLst>
                <a:path extrusionOk="0" h="230" w="257">
                  <a:moveTo>
                    <a:pt x="112" y="1"/>
                  </a:moveTo>
                  <a:cubicBezTo>
                    <a:pt x="100" y="1"/>
                    <a:pt x="90" y="1"/>
                    <a:pt x="78" y="13"/>
                  </a:cubicBezTo>
                  <a:cubicBezTo>
                    <a:pt x="23" y="46"/>
                    <a:pt x="0" y="124"/>
                    <a:pt x="33" y="169"/>
                  </a:cubicBezTo>
                  <a:cubicBezTo>
                    <a:pt x="57" y="207"/>
                    <a:pt x="95" y="229"/>
                    <a:pt x="135" y="229"/>
                  </a:cubicBezTo>
                  <a:cubicBezTo>
                    <a:pt x="153" y="229"/>
                    <a:pt x="172" y="224"/>
                    <a:pt x="190" y="214"/>
                  </a:cubicBezTo>
                  <a:lnTo>
                    <a:pt x="201" y="214"/>
                  </a:lnTo>
                  <a:cubicBezTo>
                    <a:pt x="235" y="191"/>
                    <a:pt x="257" y="147"/>
                    <a:pt x="246" y="102"/>
                  </a:cubicBezTo>
                  <a:lnTo>
                    <a:pt x="1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8" name="Google Shape;6858;p11"/>
            <p:cNvSpPr/>
            <p:nvPr/>
          </p:nvSpPr>
          <p:spPr>
            <a:xfrm>
              <a:off x="2257100" y="810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0" y="1"/>
                  </a:moveTo>
                  <a:cubicBezTo>
                    <a:pt x="118" y="1"/>
                    <a:pt x="96" y="7"/>
                    <a:pt x="79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7"/>
                    <a:pt x="269" y="109"/>
                    <a:pt x="236" y="53"/>
                  </a:cubicBezTo>
                  <a:cubicBezTo>
                    <a:pt x="215" y="18"/>
                    <a:pt x="176" y="1"/>
                    <a:pt x="1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9" name="Google Shape;6859;p11"/>
            <p:cNvSpPr/>
            <p:nvPr/>
          </p:nvSpPr>
          <p:spPr>
            <a:xfrm>
              <a:off x="2243975" y="8182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9" y="1"/>
                  </a:moveTo>
                  <a:cubicBezTo>
                    <a:pt x="111" y="1"/>
                    <a:pt x="93" y="6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11"/>
            <p:cNvSpPr/>
            <p:nvPr/>
          </p:nvSpPr>
          <p:spPr>
            <a:xfrm>
              <a:off x="2230850" y="826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9" y="0"/>
                  </a:moveTo>
                  <a:cubicBezTo>
                    <a:pt x="117" y="0"/>
                    <a:pt x="96" y="7"/>
                    <a:pt x="79" y="20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0"/>
                    <a:pt x="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1" name="Google Shape;6861;p11"/>
            <p:cNvSpPr/>
            <p:nvPr/>
          </p:nvSpPr>
          <p:spPr>
            <a:xfrm>
              <a:off x="2282525" y="8218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15" y="1"/>
                  </a:moveTo>
                  <a:cubicBezTo>
                    <a:pt x="95" y="1"/>
                    <a:pt x="75" y="6"/>
                    <a:pt x="56" y="17"/>
                  </a:cubicBezTo>
                  <a:lnTo>
                    <a:pt x="34" y="39"/>
                  </a:lnTo>
                  <a:lnTo>
                    <a:pt x="34" y="50"/>
                  </a:lnTo>
                  <a:cubicBezTo>
                    <a:pt x="23" y="50"/>
                    <a:pt x="23" y="61"/>
                    <a:pt x="23" y="61"/>
                  </a:cubicBezTo>
                  <a:lnTo>
                    <a:pt x="12" y="72"/>
                  </a:lnTo>
                  <a:cubicBezTo>
                    <a:pt x="1" y="106"/>
                    <a:pt x="1" y="151"/>
                    <a:pt x="23" y="184"/>
                  </a:cubicBezTo>
                  <a:lnTo>
                    <a:pt x="23" y="196"/>
                  </a:lnTo>
                  <a:cubicBezTo>
                    <a:pt x="34" y="196"/>
                    <a:pt x="34" y="206"/>
                    <a:pt x="46" y="206"/>
                  </a:cubicBezTo>
                  <a:cubicBezTo>
                    <a:pt x="46" y="218"/>
                    <a:pt x="56" y="218"/>
                    <a:pt x="56" y="218"/>
                  </a:cubicBezTo>
                  <a:cubicBezTo>
                    <a:pt x="68" y="229"/>
                    <a:pt x="79" y="229"/>
                    <a:pt x="79" y="229"/>
                  </a:cubicBezTo>
                  <a:lnTo>
                    <a:pt x="90" y="229"/>
                  </a:lnTo>
                  <a:cubicBezTo>
                    <a:pt x="104" y="234"/>
                    <a:pt x="118" y="236"/>
                    <a:pt x="131" y="236"/>
                  </a:cubicBezTo>
                  <a:cubicBezTo>
                    <a:pt x="150" y="236"/>
                    <a:pt x="167" y="231"/>
                    <a:pt x="180" y="218"/>
                  </a:cubicBezTo>
                  <a:cubicBezTo>
                    <a:pt x="235" y="184"/>
                    <a:pt x="258" y="117"/>
                    <a:pt x="224" y="61"/>
                  </a:cubicBezTo>
                  <a:cubicBezTo>
                    <a:pt x="201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2" name="Google Shape;6862;p11"/>
            <p:cNvSpPr/>
            <p:nvPr/>
          </p:nvSpPr>
          <p:spPr>
            <a:xfrm>
              <a:off x="2269125" y="8298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2" y="1"/>
                    <a:pt x="88" y="7"/>
                    <a:pt x="68" y="19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7" y="214"/>
                    <a:pt x="95" y="237"/>
                    <a:pt x="134" y="237"/>
                  </a:cubicBezTo>
                  <a:cubicBezTo>
                    <a:pt x="153" y="237"/>
                    <a:pt x="172" y="231"/>
                    <a:pt x="190" y="220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3" name="Google Shape;6863;p11"/>
            <p:cNvSpPr/>
            <p:nvPr/>
          </p:nvSpPr>
          <p:spPr>
            <a:xfrm>
              <a:off x="2256000" y="83795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6" y="1"/>
                  </a:moveTo>
                  <a:cubicBezTo>
                    <a:pt x="112" y="1"/>
                    <a:pt x="88" y="7"/>
                    <a:pt x="67" y="20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5" y="211"/>
                    <a:pt x="89" y="228"/>
                    <a:pt x="125" y="228"/>
                  </a:cubicBezTo>
                  <a:cubicBezTo>
                    <a:pt x="147" y="228"/>
                    <a:pt x="169" y="222"/>
                    <a:pt x="190" y="209"/>
                  </a:cubicBezTo>
                  <a:cubicBezTo>
                    <a:pt x="246" y="176"/>
                    <a:pt x="268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4" name="Google Shape;6864;p11"/>
            <p:cNvSpPr/>
            <p:nvPr/>
          </p:nvSpPr>
          <p:spPr>
            <a:xfrm>
              <a:off x="2242875" y="8458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1"/>
                  </a:moveTo>
                  <a:cubicBezTo>
                    <a:pt x="105" y="1"/>
                    <a:pt x="85" y="6"/>
                    <a:pt x="67" y="17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6" y="214"/>
                    <a:pt x="94" y="234"/>
                    <a:pt x="133" y="234"/>
                  </a:cubicBezTo>
                  <a:cubicBezTo>
                    <a:pt x="152" y="234"/>
                    <a:pt x="171" y="229"/>
                    <a:pt x="190" y="218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5" name="Google Shape;6865;p11"/>
            <p:cNvSpPr/>
            <p:nvPr/>
          </p:nvSpPr>
          <p:spPr>
            <a:xfrm>
              <a:off x="2324450" y="890750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24" y="1"/>
                  </a:moveTo>
                  <a:cubicBezTo>
                    <a:pt x="101" y="1"/>
                    <a:pt x="77" y="7"/>
                    <a:pt x="55" y="19"/>
                  </a:cubicBezTo>
                  <a:cubicBezTo>
                    <a:pt x="45" y="19"/>
                    <a:pt x="33" y="31"/>
                    <a:pt x="33" y="42"/>
                  </a:cubicBezTo>
                  <a:lnTo>
                    <a:pt x="22" y="42"/>
                  </a:lnTo>
                  <a:cubicBezTo>
                    <a:pt x="22" y="53"/>
                    <a:pt x="11" y="64"/>
                    <a:pt x="11" y="76"/>
                  </a:cubicBezTo>
                  <a:lnTo>
                    <a:pt x="11" y="86"/>
                  </a:lnTo>
                  <a:cubicBezTo>
                    <a:pt x="0" y="86"/>
                    <a:pt x="0" y="98"/>
                    <a:pt x="0" y="109"/>
                  </a:cubicBezTo>
                  <a:lnTo>
                    <a:pt x="0" y="131"/>
                  </a:lnTo>
                  <a:lnTo>
                    <a:pt x="0" y="143"/>
                  </a:lnTo>
                  <a:cubicBezTo>
                    <a:pt x="11" y="143"/>
                    <a:pt x="11" y="153"/>
                    <a:pt x="11" y="153"/>
                  </a:cubicBezTo>
                  <a:cubicBezTo>
                    <a:pt x="11" y="165"/>
                    <a:pt x="11" y="165"/>
                    <a:pt x="22" y="176"/>
                  </a:cubicBezTo>
                  <a:cubicBezTo>
                    <a:pt x="22" y="187"/>
                    <a:pt x="33" y="198"/>
                    <a:pt x="55" y="210"/>
                  </a:cubicBezTo>
                  <a:lnTo>
                    <a:pt x="67" y="220"/>
                  </a:lnTo>
                  <a:cubicBezTo>
                    <a:pt x="78" y="220"/>
                    <a:pt x="78" y="232"/>
                    <a:pt x="89" y="232"/>
                  </a:cubicBezTo>
                  <a:lnTo>
                    <a:pt x="145" y="232"/>
                  </a:lnTo>
                  <a:cubicBezTo>
                    <a:pt x="156" y="232"/>
                    <a:pt x="156" y="232"/>
                    <a:pt x="156" y="220"/>
                  </a:cubicBezTo>
                  <a:lnTo>
                    <a:pt x="179" y="220"/>
                  </a:lnTo>
                  <a:lnTo>
                    <a:pt x="179" y="210"/>
                  </a:lnTo>
                  <a:cubicBezTo>
                    <a:pt x="224" y="187"/>
                    <a:pt x="246" y="143"/>
                    <a:pt x="234" y="98"/>
                  </a:cubicBezTo>
                  <a:cubicBezTo>
                    <a:pt x="234" y="86"/>
                    <a:pt x="224" y="64"/>
                    <a:pt x="224" y="53"/>
                  </a:cubicBezTo>
                  <a:cubicBezTo>
                    <a:pt x="202" y="18"/>
                    <a:pt x="164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6" name="Google Shape;6866;p11"/>
            <p:cNvSpPr/>
            <p:nvPr/>
          </p:nvSpPr>
          <p:spPr>
            <a:xfrm>
              <a:off x="2298175" y="906600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23" y="0"/>
                  </a:moveTo>
                  <a:cubicBezTo>
                    <a:pt x="101" y="0"/>
                    <a:pt x="78" y="11"/>
                    <a:pt x="56" y="23"/>
                  </a:cubicBezTo>
                  <a:cubicBezTo>
                    <a:pt x="45" y="23"/>
                    <a:pt x="45" y="33"/>
                    <a:pt x="34" y="33"/>
                  </a:cubicBezTo>
                  <a:cubicBezTo>
                    <a:pt x="11" y="56"/>
                    <a:pt x="1" y="100"/>
                    <a:pt x="1" y="134"/>
                  </a:cubicBezTo>
                  <a:cubicBezTo>
                    <a:pt x="1" y="145"/>
                    <a:pt x="1" y="157"/>
                    <a:pt x="11" y="157"/>
                  </a:cubicBezTo>
                  <a:cubicBezTo>
                    <a:pt x="11" y="167"/>
                    <a:pt x="11" y="179"/>
                    <a:pt x="23" y="179"/>
                  </a:cubicBezTo>
                  <a:cubicBezTo>
                    <a:pt x="41" y="216"/>
                    <a:pt x="75" y="237"/>
                    <a:pt x="111" y="237"/>
                  </a:cubicBezTo>
                  <a:cubicBezTo>
                    <a:pt x="119" y="237"/>
                    <a:pt x="127" y="237"/>
                    <a:pt x="135" y="234"/>
                  </a:cubicBezTo>
                  <a:cubicBezTo>
                    <a:pt x="146" y="234"/>
                    <a:pt x="168" y="224"/>
                    <a:pt x="179" y="224"/>
                  </a:cubicBezTo>
                  <a:cubicBezTo>
                    <a:pt x="235" y="190"/>
                    <a:pt x="257" y="112"/>
                    <a:pt x="224" y="56"/>
                  </a:cubicBezTo>
                  <a:cubicBezTo>
                    <a:pt x="202" y="23"/>
                    <a:pt x="157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7" name="Google Shape;6867;p11"/>
            <p:cNvSpPr/>
            <p:nvPr/>
          </p:nvSpPr>
          <p:spPr>
            <a:xfrm>
              <a:off x="2265775" y="854150"/>
              <a:ext cx="6450" cy="5825"/>
            </a:xfrm>
            <a:custGeom>
              <a:rect b="b" l="l" r="r" t="t"/>
              <a:pathLst>
                <a:path extrusionOk="0" h="233" w="258">
                  <a:moveTo>
                    <a:pt x="135" y="0"/>
                  </a:moveTo>
                  <a:cubicBezTo>
                    <a:pt x="115" y="0"/>
                    <a:pt x="96" y="7"/>
                    <a:pt x="78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45" y="187"/>
                    <a:pt x="45" y="187"/>
                    <a:pt x="45" y="199"/>
                  </a:cubicBezTo>
                  <a:cubicBezTo>
                    <a:pt x="74" y="220"/>
                    <a:pt x="108" y="233"/>
                    <a:pt x="143" y="233"/>
                  </a:cubicBezTo>
                  <a:cubicBezTo>
                    <a:pt x="162" y="233"/>
                    <a:pt x="182" y="229"/>
                    <a:pt x="202" y="221"/>
                  </a:cubicBezTo>
                  <a:cubicBezTo>
                    <a:pt x="224" y="199"/>
                    <a:pt x="246" y="176"/>
                    <a:pt x="246" y="142"/>
                  </a:cubicBezTo>
                  <a:cubicBezTo>
                    <a:pt x="246" y="142"/>
                    <a:pt x="257" y="132"/>
                    <a:pt x="257" y="120"/>
                  </a:cubicBezTo>
                  <a:cubicBezTo>
                    <a:pt x="257" y="98"/>
                    <a:pt x="246" y="75"/>
                    <a:pt x="235" y="53"/>
                  </a:cubicBezTo>
                  <a:lnTo>
                    <a:pt x="224" y="42"/>
                  </a:lnTo>
                  <a:cubicBezTo>
                    <a:pt x="197" y="15"/>
                    <a:pt x="166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8" name="Google Shape;6868;p11"/>
            <p:cNvSpPr/>
            <p:nvPr/>
          </p:nvSpPr>
          <p:spPr>
            <a:xfrm>
              <a:off x="2288950" y="862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3" y="53"/>
                    <a:pt x="1" y="120"/>
                    <a:pt x="34" y="175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7"/>
                    <a:pt x="269" y="108"/>
                    <a:pt x="236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9" name="Google Shape;6869;p11"/>
            <p:cNvSpPr/>
            <p:nvPr/>
          </p:nvSpPr>
          <p:spPr>
            <a:xfrm>
              <a:off x="2275825" y="870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7"/>
                    <a:pt x="34" y="184"/>
                  </a:cubicBezTo>
                  <a:cubicBezTo>
                    <a:pt x="55" y="218"/>
                    <a:pt x="93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0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0" name="Google Shape;6870;p11"/>
            <p:cNvSpPr/>
            <p:nvPr/>
          </p:nvSpPr>
          <p:spPr>
            <a:xfrm>
              <a:off x="2262700" y="8787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3" y="52"/>
                    <a:pt x="0" y="119"/>
                    <a:pt x="34" y="176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4" y="236"/>
                    <a:pt x="184" y="231"/>
                    <a:pt x="201" y="220"/>
                  </a:cubicBezTo>
                  <a:cubicBezTo>
                    <a:pt x="258" y="186"/>
                    <a:pt x="268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1" name="Google Shape;6871;p11"/>
            <p:cNvSpPr/>
            <p:nvPr/>
          </p:nvSpPr>
          <p:spPr>
            <a:xfrm>
              <a:off x="2314100" y="87435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5" y="0"/>
                  </a:moveTo>
                  <a:cubicBezTo>
                    <a:pt x="116" y="0"/>
                    <a:pt x="97" y="6"/>
                    <a:pt x="79" y="16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34" y="184"/>
                    <a:pt x="45" y="184"/>
                    <a:pt x="45" y="195"/>
                  </a:cubicBezTo>
                  <a:lnTo>
                    <a:pt x="56" y="206"/>
                  </a:lnTo>
                  <a:cubicBezTo>
                    <a:pt x="67" y="218"/>
                    <a:pt x="67" y="218"/>
                    <a:pt x="79" y="218"/>
                  </a:cubicBezTo>
                  <a:cubicBezTo>
                    <a:pt x="90" y="228"/>
                    <a:pt x="90" y="228"/>
                    <a:pt x="101" y="228"/>
                  </a:cubicBezTo>
                  <a:cubicBezTo>
                    <a:pt x="101" y="228"/>
                    <a:pt x="101" y="240"/>
                    <a:pt x="112" y="240"/>
                  </a:cubicBezTo>
                  <a:lnTo>
                    <a:pt x="157" y="240"/>
                  </a:lnTo>
                  <a:lnTo>
                    <a:pt x="168" y="228"/>
                  </a:lnTo>
                  <a:cubicBezTo>
                    <a:pt x="179" y="228"/>
                    <a:pt x="191" y="228"/>
                    <a:pt x="191" y="218"/>
                  </a:cubicBezTo>
                  <a:lnTo>
                    <a:pt x="201" y="218"/>
                  </a:lnTo>
                  <a:cubicBezTo>
                    <a:pt x="258" y="184"/>
                    <a:pt x="268" y="117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2" name="Google Shape;6872;p11"/>
            <p:cNvSpPr/>
            <p:nvPr/>
          </p:nvSpPr>
          <p:spPr>
            <a:xfrm>
              <a:off x="2300975" y="8824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5" y="1"/>
                    <a:pt x="96" y="5"/>
                    <a:pt x="78" y="16"/>
                  </a:cubicBezTo>
                  <a:cubicBezTo>
                    <a:pt x="23" y="50"/>
                    <a:pt x="0" y="128"/>
                    <a:pt x="34" y="172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3" y="233"/>
                    <a:pt x="183" y="228"/>
                    <a:pt x="202" y="217"/>
                  </a:cubicBezTo>
                  <a:cubicBezTo>
                    <a:pt x="257" y="184"/>
                    <a:pt x="269" y="105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3" name="Google Shape;6873;p11"/>
            <p:cNvSpPr/>
            <p:nvPr/>
          </p:nvSpPr>
          <p:spPr>
            <a:xfrm>
              <a:off x="2287825" y="8904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3" y="0"/>
                    <a:pt x="100" y="7"/>
                    <a:pt x="79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1"/>
                  </a:cubicBezTo>
                  <a:cubicBezTo>
                    <a:pt x="258" y="187"/>
                    <a:pt x="269" y="109"/>
                    <a:pt x="236" y="53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4" name="Google Shape;6874;p11"/>
            <p:cNvSpPr/>
            <p:nvPr/>
          </p:nvSpPr>
          <p:spPr>
            <a:xfrm>
              <a:off x="2274725" y="8983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2" y="49"/>
                    <a:pt x="0" y="128"/>
                    <a:pt x="33" y="184"/>
                  </a:cubicBezTo>
                  <a:cubicBezTo>
                    <a:pt x="54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5" name="Google Shape;6875;p11"/>
            <p:cNvSpPr/>
            <p:nvPr/>
          </p:nvSpPr>
          <p:spPr>
            <a:xfrm>
              <a:off x="2302650" y="85480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34" y="39"/>
                  </a:lnTo>
                  <a:cubicBezTo>
                    <a:pt x="34" y="39"/>
                    <a:pt x="23" y="39"/>
                    <a:pt x="23" y="49"/>
                  </a:cubicBezTo>
                  <a:lnTo>
                    <a:pt x="11" y="61"/>
                  </a:lnTo>
                  <a:cubicBezTo>
                    <a:pt x="11" y="72"/>
                    <a:pt x="11" y="72"/>
                    <a:pt x="0" y="83"/>
                  </a:cubicBezTo>
                  <a:lnTo>
                    <a:pt x="0" y="94"/>
                  </a:lnTo>
                  <a:lnTo>
                    <a:pt x="0" y="116"/>
                  </a:lnTo>
                  <a:lnTo>
                    <a:pt x="0" y="139"/>
                  </a:lnTo>
                  <a:cubicBezTo>
                    <a:pt x="0" y="150"/>
                    <a:pt x="11" y="161"/>
                    <a:pt x="11" y="183"/>
                  </a:cubicBezTo>
                  <a:cubicBezTo>
                    <a:pt x="32" y="219"/>
                    <a:pt x="71" y="236"/>
                    <a:pt x="110" y="236"/>
                  </a:cubicBezTo>
                  <a:cubicBezTo>
                    <a:pt x="134" y="236"/>
                    <a:pt x="158" y="230"/>
                    <a:pt x="179" y="217"/>
                  </a:cubicBezTo>
                  <a:cubicBezTo>
                    <a:pt x="235" y="183"/>
                    <a:pt x="246" y="116"/>
                    <a:pt x="212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6" name="Google Shape;6876;p11"/>
            <p:cNvSpPr/>
            <p:nvPr/>
          </p:nvSpPr>
          <p:spPr>
            <a:xfrm>
              <a:off x="2311025" y="89865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26" y="1"/>
                  </a:moveTo>
                  <a:cubicBezTo>
                    <a:pt x="105" y="1"/>
                    <a:pt x="85" y="6"/>
                    <a:pt x="68" y="16"/>
                  </a:cubicBezTo>
                  <a:cubicBezTo>
                    <a:pt x="11" y="50"/>
                    <a:pt x="1" y="128"/>
                    <a:pt x="34" y="184"/>
                  </a:cubicBezTo>
                  <a:cubicBezTo>
                    <a:pt x="45" y="207"/>
                    <a:pt x="68" y="229"/>
                    <a:pt x="101" y="229"/>
                  </a:cubicBezTo>
                  <a:cubicBezTo>
                    <a:pt x="115" y="233"/>
                    <a:pt x="128" y="236"/>
                    <a:pt x="141" y="236"/>
                  </a:cubicBezTo>
                  <a:cubicBezTo>
                    <a:pt x="160" y="236"/>
                    <a:pt x="177" y="230"/>
                    <a:pt x="190" y="217"/>
                  </a:cubicBezTo>
                  <a:cubicBezTo>
                    <a:pt x="224" y="207"/>
                    <a:pt x="235" y="173"/>
                    <a:pt x="247" y="150"/>
                  </a:cubicBezTo>
                  <a:lnTo>
                    <a:pt x="247" y="128"/>
                  </a:lnTo>
                  <a:cubicBezTo>
                    <a:pt x="247" y="106"/>
                    <a:pt x="247" y="83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7" name="Google Shape;6877;p11"/>
            <p:cNvSpPr/>
            <p:nvPr/>
          </p:nvSpPr>
          <p:spPr>
            <a:xfrm>
              <a:off x="2284775" y="914575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6" y="0"/>
                  </a:moveTo>
                  <a:cubicBezTo>
                    <a:pt x="106" y="0"/>
                    <a:pt x="85" y="6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8"/>
                  </a:cubicBezTo>
                  <a:cubicBezTo>
                    <a:pt x="212" y="206"/>
                    <a:pt x="235" y="173"/>
                    <a:pt x="246" y="151"/>
                  </a:cubicBezTo>
                  <a:lnTo>
                    <a:pt x="246" y="128"/>
                  </a:lnTo>
                  <a:cubicBezTo>
                    <a:pt x="246" y="106"/>
                    <a:pt x="246" y="84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8" name="Google Shape;6878;p11"/>
            <p:cNvSpPr/>
            <p:nvPr/>
          </p:nvSpPr>
          <p:spPr>
            <a:xfrm>
              <a:off x="2334500" y="907300"/>
              <a:ext cx="6425" cy="6025"/>
            </a:xfrm>
            <a:custGeom>
              <a:rect b="b" l="l" r="r" t="t"/>
              <a:pathLst>
                <a:path extrusionOk="0" h="241" w="257">
                  <a:moveTo>
                    <a:pt x="115" y="1"/>
                  </a:moveTo>
                  <a:cubicBezTo>
                    <a:pt x="94" y="1"/>
                    <a:pt x="74" y="6"/>
                    <a:pt x="56" y="17"/>
                  </a:cubicBezTo>
                  <a:cubicBezTo>
                    <a:pt x="56" y="28"/>
                    <a:pt x="45" y="28"/>
                    <a:pt x="33" y="39"/>
                  </a:cubicBezTo>
                  <a:lnTo>
                    <a:pt x="33" y="50"/>
                  </a:lnTo>
                  <a:cubicBezTo>
                    <a:pt x="23" y="50"/>
                    <a:pt x="23" y="62"/>
                    <a:pt x="23" y="62"/>
                  </a:cubicBezTo>
                  <a:cubicBezTo>
                    <a:pt x="23" y="62"/>
                    <a:pt x="11" y="62"/>
                    <a:pt x="11" y="72"/>
                  </a:cubicBezTo>
                  <a:lnTo>
                    <a:pt x="11" y="84"/>
                  </a:lnTo>
                  <a:lnTo>
                    <a:pt x="11" y="106"/>
                  </a:lnTo>
                  <a:cubicBezTo>
                    <a:pt x="11" y="106"/>
                    <a:pt x="0" y="106"/>
                    <a:pt x="0" y="117"/>
                  </a:cubicBezTo>
                  <a:cubicBezTo>
                    <a:pt x="0" y="117"/>
                    <a:pt x="0" y="129"/>
                    <a:pt x="11" y="139"/>
                  </a:cubicBezTo>
                  <a:lnTo>
                    <a:pt x="11" y="162"/>
                  </a:lnTo>
                  <a:cubicBezTo>
                    <a:pt x="11" y="162"/>
                    <a:pt x="23" y="173"/>
                    <a:pt x="23" y="184"/>
                  </a:cubicBezTo>
                  <a:lnTo>
                    <a:pt x="33" y="184"/>
                  </a:lnTo>
                  <a:cubicBezTo>
                    <a:pt x="33" y="196"/>
                    <a:pt x="45" y="206"/>
                    <a:pt x="45" y="206"/>
                  </a:cubicBezTo>
                  <a:cubicBezTo>
                    <a:pt x="56" y="206"/>
                    <a:pt x="56" y="218"/>
                    <a:pt x="67" y="218"/>
                  </a:cubicBezTo>
                  <a:cubicBezTo>
                    <a:pt x="67" y="229"/>
                    <a:pt x="78" y="229"/>
                    <a:pt x="90" y="229"/>
                  </a:cubicBezTo>
                  <a:cubicBezTo>
                    <a:pt x="100" y="240"/>
                    <a:pt x="112" y="240"/>
                    <a:pt x="112" y="240"/>
                  </a:cubicBezTo>
                  <a:lnTo>
                    <a:pt x="123" y="240"/>
                  </a:lnTo>
                  <a:cubicBezTo>
                    <a:pt x="134" y="240"/>
                    <a:pt x="134" y="240"/>
                    <a:pt x="145" y="229"/>
                  </a:cubicBezTo>
                  <a:lnTo>
                    <a:pt x="157" y="229"/>
                  </a:lnTo>
                  <a:cubicBezTo>
                    <a:pt x="167" y="229"/>
                    <a:pt x="167" y="229"/>
                    <a:pt x="179" y="218"/>
                  </a:cubicBezTo>
                  <a:cubicBezTo>
                    <a:pt x="234" y="184"/>
                    <a:pt x="257" y="117"/>
                    <a:pt x="224" y="62"/>
                  </a:cubicBezTo>
                  <a:cubicBezTo>
                    <a:pt x="201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9" name="Google Shape;6879;p11"/>
            <p:cNvSpPr/>
            <p:nvPr/>
          </p:nvSpPr>
          <p:spPr>
            <a:xfrm>
              <a:off x="2321075" y="9153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6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4"/>
                    <a:pt x="1" y="121"/>
                    <a:pt x="34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4" y="237"/>
                    <a:pt x="173" y="232"/>
                    <a:pt x="190" y="221"/>
                  </a:cubicBezTo>
                  <a:cubicBezTo>
                    <a:pt x="247" y="188"/>
                    <a:pt x="269" y="109"/>
                    <a:pt x="235" y="54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0" name="Google Shape;6880;p11"/>
            <p:cNvSpPr/>
            <p:nvPr/>
          </p:nvSpPr>
          <p:spPr>
            <a:xfrm>
              <a:off x="2307950" y="923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70" y="230"/>
                    <a:pt x="191" y="218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1" name="Google Shape;6881;p11"/>
            <p:cNvSpPr/>
            <p:nvPr/>
          </p:nvSpPr>
          <p:spPr>
            <a:xfrm>
              <a:off x="2294825" y="9313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1" y="50"/>
                    <a:pt x="1" y="129"/>
                    <a:pt x="34" y="173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2" y="229"/>
                    <a:pt x="190" y="218"/>
                  </a:cubicBezTo>
                  <a:cubicBezTo>
                    <a:pt x="246" y="184"/>
                    <a:pt x="269" y="106"/>
                    <a:pt x="235" y="62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2" name="Google Shape;6882;p11"/>
            <p:cNvSpPr/>
            <p:nvPr/>
          </p:nvSpPr>
          <p:spPr>
            <a:xfrm>
              <a:off x="2281975" y="939350"/>
              <a:ext cx="6450" cy="5825"/>
            </a:xfrm>
            <a:custGeom>
              <a:rect b="b" l="l" r="r" t="t"/>
              <a:pathLst>
                <a:path extrusionOk="0" h="233" w="258">
                  <a:moveTo>
                    <a:pt x="125" y="1"/>
                  </a:moveTo>
                  <a:cubicBezTo>
                    <a:pt x="101" y="1"/>
                    <a:pt x="77" y="7"/>
                    <a:pt x="56" y="19"/>
                  </a:cubicBezTo>
                  <a:cubicBezTo>
                    <a:pt x="45" y="19"/>
                    <a:pt x="45" y="31"/>
                    <a:pt x="34" y="31"/>
                  </a:cubicBezTo>
                  <a:lnTo>
                    <a:pt x="34" y="42"/>
                  </a:lnTo>
                  <a:lnTo>
                    <a:pt x="23" y="53"/>
                  </a:lnTo>
                  <a:cubicBezTo>
                    <a:pt x="11" y="64"/>
                    <a:pt x="11" y="76"/>
                    <a:pt x="11" y="87"/>
                  </a:cubicBezTo>
                  <a:cubicBezTo>
                    <a:pt x="1" y="98"/>
                    <a:pt x="1" y="98"/>
                    <a:pt x="1" y="109"/>
                  </a:cubicBezTo>
                  <a:lnTo>
                    <a:pt x="1" y="131"/>
                  </a:lnTo>
                  <a:cubicBezTo>
                    <a:pt x="11" y="154"/>
                    <a:pt x="11" y="165"/>
                    <a:pt x="23" y="176"/>
                  </a:cubicBezTo>
                  <a:cubicBezTo>
                    <a:pt x="23" y="176"/>
                    <a:pt x="23" y="188"/>
                    <a:pt x="34" y="188"/>
                  </a:cubicBezTo>
                  <a:cubicBezTo>
                    <a:pt x="34" y="188"/>
                    <a:pt x="34" y="198"/>
                    <a:pt x="45" y="198"/>
                  </a:cubicBezTo>
                  <a:cubicBezTo>
                    <a:pt x="45" y="210"/>
                    <a:pt x="56" y="210"/>
                    <a:pt x="56" y="221"/>
                  </a:cubicBezTo>
                  <a:lnTo>
                    <a:pt x="78" y="221"/>
                  </a:lnTo>
                  <a:lnTo>
                    <a:pt x="90" y="232"/>
                  </a:lnTo>
                  <a:lnTo>
                    <a:pt x="157" y="232"/>
                  </a:lnTo>
                  <a:cubicBezTo>
                    <a:pt x="168" y="221"/>
                    <a:pt x="168" y="221"/>
                    <a:pt x="179" y="221"/>
                  </a:cubicBezTo>
                  <a:cubicBezTo>
                    <a:pt x="235" y="188"/>
                    <a:pt x="257" y="109"/>
                    <a:pt x="224" y="53"/>
                  </a:cubicBezTo>
                  <a:cubicBezTo>
                    <a:pt x="203" y="18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3" name="Google Shape;6883;p11"/>
            <p:cNvSpPr/>
            <p:nvPr/>
          </p:nvSpPr>
          <p:spPr>
            <a:xfrm>
              <a:off x="2346500" y="926975"/>
              <a:ext cx="4225" cy="5900"/>
            </a:xfrm>
            <a:custGeom>
              <a:rect b="b" l="l" r="r" t="t"/>
              <a:pathLst>
                <a:path extrusionOk="0" h="236" w="169">
                  <a:moveTo>
                    <a:pt x="134" y="0"/>
                  </a:moveTo>
                  <a:cubicBezTo>
                    <a:pt x="112" y="0"/>
                    <a:pt x="79" y="0"/>
                    <a:pt x="57" y="12"/>
                  </a:cubicBezTo>
                  <a:lnTo>
                    <a:pt x="57" y="23"/>
                  </a:lnTo>
                  <a:cubicBezTo>
                    <a:pt x="45" y="23"/>
                    <a:pt x="34" y="34"/>
                    <a:pt x="23" y="45"/>
                  </a:cubicBezTo>
                  <a:lnTo>
                    <a:pt x="23" y="57"/>
                  </a:lnTo>
                  <a:cubicBezTo>
                    <a:pt x="12" y="68"/>
                    <a:pt x="12" y="68"/>
                    <a:pt x="12" y="79"/>
                  </a:cubicBezTo>
                  <a:cubicBezTo>
                    <a:pt x="12" y="90"/>
                    <a:pt x="0" y="90"/>
                    <a:pt x="0" y="90"/>
                  </a:cubicBezTo>
                  <a:cubicBezTo>
                    <a:pt x="0" y="124"/>
                    <a:pt x="0" y="146"/>
                    <a:pt x="23" y="179"/>
                  </a:cubicBezTo>
                  <a:cubicBezTo>
                    <a:pt x="34" y="202"/>
                    <a:pt x="57" y="224"/>
                    <a:pt x="90" y="224"/>
                  </a:cubicBezTo>
                  <a:cubicBezTo>
                    <a:pt x="101" y="236"/>
                    <a:pt x="124" y="236"/>
                    <a:pt x="134" y="236"/>
                  </a:cubicBezTo>
                  <a:cubicBezTo>
                    <a:pt x="146" y="236"/>
                    <a:pt x="157" y="224"/>
                    <a:pt x="168" y="224"/>
                  </a:cubicBezTo>
                  <a:lnTo>
                    <a:pt x="168" y="191"/>
                  </a:lnTo>
                  <a:cubicBezTo>
                    <a:pt x="157" y="135"/>
                    <a:pt x="146" y="68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4" name="Google Shape;6884;p11"/>
            <p:cNvSpPr/>
            <p:nvPr/>
          </p:nvSpPr>
          <p:spPr>
            <a:xfrm>
              <a:off x="2333075" y="934975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26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3" y="50"/>
                    <a:pt x="1" y="127"/>
                    <a:pt x="35" y="184"/>
                  </a:cubicBezTo>
                  <a:cubicBezTo>
                    <a:pt x="56" y="218"/>
                    <a:pt x="90" y="236"/>
                    <a:pt x="126" y="236"/>
                  </a:cubicBezTo>
                  <a:cubicBezTo>
                    <a:pt x="148" y="236"/>
                    <a:pt x="170" y="230"/>
                    <a:pt x="191" y="217"/>
                  </a:cubicBezTo>
                  <a:cubicBezTo>
                    <a:pt x="247" y="184"/>
                    <a:pt x="269" y="117"/>
                    <a:pt x="236" y="60"/>
                  </a:cubicBezTo>
                  <a:cubicBezTo>
                    <a:pt x="213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5" name="Google Shape;6885;p11"/>
            <p:cNvSpPr/>
            <p:nvPr/>
          </p:nvSpPr>
          <p:spPr>
            <a:xfrm>
              <a:off x="2319975" y="9430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2"/>
                    <a:pt x="0" y="119"/>
                    <a:pt x="33" y="176"/>
                  </a:cubicBezTo>
                  <a:cubicBezTo>
                    <a:pt x="56" y="213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6"/>
                    <a:pt x="268" y="109"/>
                    <a:pt x="234" y="52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6" name="Google Shape;6886;p11"/>
            <p:cNvSpPr/>
            <p:nvPr/>
          </p:nvSpPr>
          <p:spPr>
            <a:xfrm>
              <a:off x="2306825" y="9509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7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2" y="49"/>
                    <a:pt x="1" y="128"/>
                    <a:pt x="35" y="183"/>
                  </a:cubicBezTo>
                  <a:cubicBezTo>
                    <a:pt x="55" y="218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3"/>
                    <a:pt x="269" y="116"/>
                    <a:pt x="236" y="61"/>
                  </a:cubicBezTo>
                  <a:cubicBezTo>
                    <a:pt x="213" y="23"/>
                    <a:pt x="170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7" name="Google Shape;6887;p11"/>
            <p:cNvSpPr/>
            <p:nvPr/>
          </p:nvSpPr>
          <p:spPr>
            <a:xfrm>
              <a:off x="2335875" y="1027675"/>
              <a:ext cx="4225" cy="5775"/>
            </a:xfrm>
            <a:custGeom>
              <a:rect b="b" l="l" r="r" t="t"/>
              <a:pathLst>
                <a:path extrusionOk="0" h="231" w="169">
                  <a:moveTo>
                    <a:pt x="113" y="1"/>
                  </a:moveTo>
                  <a:cubicBezTo>
                    <a:pt x="93" y="1"/>
                    <a:pt x="74" y="6"/>
                    <a:pt x="57" y="17"/>
                  </a:cubicBezTo>
                  <a:lnTo>
                    <a:pt x="35" y="40"/>
                  </a:lnTo>
                  <a:cubicBezTo>
                    <a:pt x="23" y="51"/>
                    <a:pt x="23" y="51"/>
                    <a:pt x="23" y="62"/>
                  </a:cubicBezTo>
                  <a:cubicBezTo>
                    <a:pt x="12" y="62"/>
                    <a:pt x="12" y="62"/>
                    <a:pt x="12" y="74"/>
                  </a:cubicBezTo>
                  <a:cubicBezTo>
                    <a:pt x="12" y="74"/>
                    <a:pt x="1" y="84"/>
                    <a:pt x="1" y="96"/>
                  </a:cubicBezTo>
                  <a:lnTo>
                    <a:pt x="1" y="118"/>
                  </a:lnTo>
                  <a:cubicBezTo>
                    <a:pt x="1" y="129"/>
                    <a:pt x="1" y="141"/>
                    <a:pt x="12" y="163"/>
                  </a:cubicBezTo>
                  <a:lnTo>
                    <a:pt x="12" y="185"/>
                  </a:lnTo>
                  <a:cubicBezTo>
                    <a:pt x="35" y="208"/>
                    <a:pt x="45" y="219"/>
                    <a:pt x="68" y="230"/>
                  </a:cubicBezTo>
                  <a:lnTo>
                    <a:pt x="79" y="230"/>
                  </a:lnTo>
                  <a:cubicBezTo>
                    <a:pt x="90" y="196"/>
                    <a:pt x="102" y="163"/>
                    <a:pt x="124" y="129"/>
                  </a:cubicBezTo>
                  <a:lnTo>
                    <a:pt x="124" y="118"/>
                  </a:lnTo>
                  <a:cubicBezTo>
                    <a:pt x="135" y="84"/>
                    <a:pt x="146" y="51"/>
                    <a:pt x="169" y="17"/>
                  </a:cubicBezTo>
                  <a:cubicBezTo>
                    <a:pt x="152" y="6"/>
                    <a:pt x="132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8" name="Google Shape;6888;p11"/>
            <p:cNvSpPr/>
            <p:nvPr/>
          </p:nvSpPr>
          <p:spPr>
            <a:xfrm>
              <a:off x="2343150" y="951300"/>
              <a:ext cx="6175" cy="5775"/>
            </a:xfrm>
            <a:custGeom>
              <a:rect b="b" l="l" r="r" t="t"/>
              <a:pathLst>
                <a:path extrusionOk="0" h="231" w="247">
                  <a:moveTo>
                    <a:pt x="134" y="0"/>
                  </a:moveTo>
                  <a:cubicBezTo>
                    <a:pt x="101" y="0"/>
                    <a:pt x="79" y="0"/>
                    <a:pt x="67" y="11"/>
                  </a:cubicBezTo>
                  <a:cubicBezTo>
                    <a:pt x="23" y="45"/>
                    <a:pt x="0" y="89"/>
                    <a:pt x="12" y="134"/>
                  </a:cubicBezTo>
                  <a:cubicBezTo>
                    <a:pt x="12" y="145"/>
                    <a:pt x="12" y="156"/>
                    <a:pt x="23" y="179"/>
                  </a:cubicBezTo>
                  <a:cubicBezTo>
                    <a:pt x="34" y="201"/>
                    <a:pt x="57" y="212"/>
                    <a:pt x="79" y="224"/>
                  </a:cubicBezTo>
                  <a:cubicBezTo>
                    <a:pt x="92" y="228"/>
                    <a:pt x="106" y="231"/>
                    <a:pt x="120" y="231"/>
                  </a:cubicBezTo>
                  <a:cubicBezTo>
                    <a:pt x="140" y="231"/>
                    <a:pt x="159" y="225"/>
                    <a:pt x="179" y="212"/>
                  </a:cubicBezTo>
                  <a:cubicBezTo>
                    <a:pt x="201" y="201"/>
                    <a:pt x="224" y="190"/>
                    <a:pt x="235" y="167"/>
                  </a:cubicBezTo>
                  <a:lnTo>
                    <a:pt x="235" y="145"/>
                  </a:lnTo>
                  <a:cubicBezTo>
                    <a:pt x="246" y="112"/>
                    <a:pt x="235" y="78"/>
                    <a:pt x="224" y="55"/>
                  </a:cubicBezTo>
                  <a:cubicBezTo>
                    <a:pt x="201" y="22"/>
                    <a:pt x="179" y="11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9" name="Google Shape;6889;p11"/>
            <p:cNvSpPr/>
            <p:nvPr/>
          </p:nvSpPr>
          <p:spPr>
            <a:xfrm>
              <a:off x="2329725" y="959175"/>
              <a:ext cx="6475" cy="5975"/>
            </a:xfrm>
            <a:custGeom>
              <a:rect b="b" l="l" r="r" t="t"/>
              <a:pathLst>
                <a:path extrusionOk="0" h="239" w="259">
                  <a:moveTo>
                    <a:pt x="136" y="1"/>
                  </a:moveTo>
                  <a:cubicBezTo>
                    <a:pt x="116" y="1"/>
                    <a:pt x="97" y="7"/>
                    <a:pt x="80" y="20"/>
                  </a:cubicBezTo>
                  <a:cubicBezTo>
                    <a:pt x="23" y="53"/>
                    <a:pt x="1" y="120"/>
                    <a:pt x="35" y="177"/>
                  </a:cubicBezTo>
                  <a:cubicBezTo>
                    <a:pt x="46" y="199"/>
                    <a:pt x="57" y="210"/>
                    <a:pt x="68" y="210"/>
                  </a:cubicBezTo>
                  <a:cubicBezTo>
                    <a:pt x="68" y="221"/>
                    <a:pt x="80" y="221"/>
                    <a:pt x="90" y="221"/>
                  </a:cubicBezTo>
                  <a:cubicBezTo>
                    <a:pt x="107" y="233"/>
                    <a:pt x="124" y="238"/>
                    <a:pt x="141" y="238"/>
                  </a:cubicBezTo>
                  <a:cubicBezTo>
                    <a:pt x="158" y="238"/>
                    <a:pt x="174" y="233"/>
                    <a:pt x="191" y="221"/>
                  </a:cubicBezTo>
                  <a:cubicBezTo>
                    <a:pt x="214" y="210"/>
                    <a:pt x="236" y="187"/>
                    <a:pt x="247" y="165"/>
                  </a:cubicBezTo>
                  <a:cubicBezTo>
                    <a:pt x="258" y="132"/>
                    <a:pt x="258" y="98"/>
                    <a:pt x="236" y="53"/>
                  </a:cubicBezTo>
                  <a:lnTo>
                    <a:pt x="224" y="43"/>
                  </a:lnTo>
                  <a:cubicBezTo>
                    <a:pt x="197" y="16"/>
                    <a:pt x="16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0" name="Google Shape;6890;p11"/>
            <p:cNvSpPr/>
            <p:nvPr/>
          </p:nvSpPr>
          <p:spPr>
            <a:xfrm>
              <a:off x="2316875" y="967200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24" y="1"/>
                  </a:moveTo>
                  <a:cubicBezTo>
                    <a:pt x="102" y="1"/>
                    <a:pt x="80" y="1"/>
                    <a:pt x="68" y="23"/>
                  </a:cubicBezTo>
                  <a:cubicBezTo>
                    <a:pt x="23" y="45"/>
                    <a:pt x="1" y="90"/>
                    <a:pt x="13" y="135"/>
                  </a:cubicBezTo>
                  <a:cubicBezTo>
                    <a:pt x="13" y="146"/>
                    <a:pt x="13" y="169"/>
                    <a:pt x="23" y="179"/>
                  </a:cubicBezTo>
                  <a:cubicBezTo>
                    <a:pt x="35" y="202"/>
                    <a:pt x="57" y="213"/>
                    <a:pt x="80" y="224"/>
                  </a:cubicBezTo>
                  <a:cubicBezTo>
                    <a:pt x="90" y="236"/>
                    <a:pt x="102" y="236"/>
                    <a:pt x="124" y="236"/>
                  </a:cubicBezTo>
                  <a:cubicBezTo>
                    <a:pt x="147" y="236"/>
                    <a:pt x="169" y="236"/>
                    <a:pt x="180" y="213"/>
                  </a:cubicBezTo>
                  <a:cubicBezTo>
                    <a:pt x="236" y="179"/>
                    <a:pt x="258" y="112"/>
                    <a:pt x="224" y="57"/>
                  </a:cubicBezTo>
                  <a:cubicBezTo>
                    <a:pt x="202" y="34"/>
                    <a:pt x="180" y="12"/>
                    <a:pt x="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1" name="Google Shape;6891;p11"/>
            <p:cNvSpPr/>
            <p:nvPr/>
          </p:nvSpPr>
          <p:spPr>
            <a:xfrm>
              <a:off x="2339800" y="97595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2" y="53"/>
                    <a:pt x="0" y="120"/>
                    <a:pt x="34" y="176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6" y="228"/>
                    <a:pt x="180" y="222"/>
                    <a:pt x="201" y="209"/>
                  </a:cubicBezTo>
                  <a:cubicBezTo>
                    <a:pt x="258" y="176"/>
                    <a:pt x="268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2" name="Google Shape;6892;p11"/>
            <p:cNvSpPr/>
            <p:nvPr/>
          </p:nvSpPr>
          <p:spPr>
            <a:xfrm>
              <a:off x="2326675" y="9838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0" y="230"/>
                    <a:pt x="202" y="218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3" name="Google Shape;6893;p11"/>
            <p:cNvSpPr/>
            <p:nvPr/>
          </p:nvSpPr>
          <p:spPr>
            <a:xfrm>
              <a:off x="2313825" y="991875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1"/>
                  </a:moveTo>
                  <a:cubicBezTo>
                    <a:pt x="111" y="1"/>
                    <a:pt x="88" y="7"/>
                    <a:pt x="67" y="19"/>
                  </a:cubicBezTo>
                  <a:cubicBezTo>
                    <a:pt x="56" y="31"/>
                    <a:pt x="45" y="31"/>
                    <a:pt x="34" y="41"/>
                  </a:cubicBezTo>
                  <a:lnTo>
                    <a:pt x="34" y="53"/>
                  </a:lnTo>
                  <a:lnTo>
                    <a:pt x="23" y="53"/>
                  </a:lnTo>
                  <a:cubicBezTo>
                    <a:pt x="23" y="64"/>
                    <a:pt x="23" y="75"/>
                    <a:pt x="11" y="86"/>
                  </a:cubicBezTo>
                  <a:cubicBezTo>
                    <a:pt x="0" y="120"/>
                    <a:pt x="11" y="153"/>
                    <a:pt x="23" y="176"/>
                  </a:cubicBezTo>
                  <a:cubicBezTo>
                    <a:pt x="45" y="210"/>
                    <a:pt x="78" y="232"/>
                    <a:pt x="123" y="232"/>
                  </a:cubicBezTo>
                  <a:lnTo>
                    <a:pt x="157" y="232"/>
                  </a:lnTo>
                  <a:cubicBezTo>
                    <a:pt x="168" y="232"/>
                    <a:pt x="179" y="220"/>
                    <a:pt x="179" y="220"/>
                  </a:cubicBezTo>
                  <a:lnTo>
                    <a:pt x="190" y="220"/>
                  </a:lnTo>
                  <a:cubicBezTo>
                    <a:pt x="246" y="187"/>
                    <a:pt x="257" y="109"/>
                    <a:pt x="224" y="53"/>
                  </a:cubicBezTo>
                  <a:cubicBezTo>
                    <a:pt x="203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4" name="Google Shape;6894;p11"/>
            <p:cNvSpPr/>
            <p:nvPr/>
          </p:nvSpPr>
          <p:spPr>
            <a:xfrm>
              <a:off x="2338675" y="10034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8"/>
                  </a:cubicBezTo>
                  <a:cubicBezTo>
                    <a:pt x="246" y="184"/>
                    <a:pt x="269" y="117"/>
                    <a:pt x="236" y="61"/>
                  </a:cubicBezTo>
                  <a:cubicBezTo>
                    <a:pt x="213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5" name="Google Shape;6895;p11"/>
            <p:cNvSpPr/>
            <p:nvPr/>
          </p:nvSpPr>
          <p:spPr>
            <a:xfrm>
              <a:off x="2325825" y="1011500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23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57" y="16"/>
                    <a:pt x="45" y="28"/>
                    <a:pt x="45" y="28"/>
                  </a:cubicBezTo>
                  <a:cubicBezTo>
                    <a:pt x="34" y="39"/>
                    <a:pt x="34" y="39"/>
                    <a:pt x="34" y="50"/>
                  </a:cubicBezTo>
                  <a:lnTo>
                    <a:pt x="23" y="50"/>
                  </a:lnTo>
                  <a:lnTo>
                    <a:pt x="23" y="61"/>
                  </a:lnTo>
                  <a:cubicBezTo>
                    <a:pt x="23" y="73"/>
                    <a:pt x="23" y="73"/>
                    <a:pt x="12" y="73"/>
                  </a:cubicBezTo>
                  <a:cubicBezTo>
                    <a:pt x="12" y="95"/>
                    <a:pt x="0" y="117"/>
                    <a:pt x="12" y="140"/>
                  </a:cubicBezTo>
                  <a:cubicBezTo>
                    <a:pt x="12" y="150"/>
                    <a:pt x="12" y="162"/>
                    <a:pt x="23" y="173"/>
                  </a:cubicBezTo>
                  <a:cubicBezTo>
                    <a:pt x="46" y="211"/>
                    <a:pt x="84" y="233"/>
                    <a:pt x="124" y="233"/>
                  </a:cubicBezTo>
                  <a:cubicBezTo>
                    <a:pt x="142" y="233"/>
                    <a:pt x="161" y="228"/>
                    <a:pt x="179" y="217"/>
                  </a:cubicBezTo>
                  <a:lnTo>
                    <a:pt x="191" y="217"/>
                  </a:lnTo>
                  <a:cubicBezTo>
                    <a:pt x="236" y="184"/>
                    <a:pt x="258" y="106"/>
                    <a:pt x="224" y="61"/>
                  </a:cubicBezTo>
                  <a:cubicBezTo>
                    <a:pt x="201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6" name="Google Shape;6896;p11"/>
            <p:cNvSpPr/>
            <p:nvPr/>
          </p:nvSpPr>
          <p:spPr>
            <a:xfrm>
              <a:off x="2337550" y="884800"/>
              <a:ext cx="1700" cy="3375"/>
            </a:xfrm>
            <a:custGeom>
              <a:rect b="b" l="l" r="r" t="t"/>
              <a:pathLst>
                <a:path extrusionOk="0" h="135" w="68">
                  <a:moveTo>
                    <a:pt x="12" y="1"/>
                  </a:moveTo>
                  <a:cubicBezTo>
                    <a:pt x="1" y="11"/>
                    <a:pt x="1" y="34"/>
                    <a:pt x="1" y="45"/>
                  </a:cubicBezTo>
                  <a:cubicBezTo>
                    <a:pt x="1" y="68"/>
                    <a:pt x="12" y="78"/>
                    <a:pt x="23" y="90"/>
                  </a:cubicBezTo>
                  <a:cubicBezTo>
                    <a:pt x="35" y="112"/>
                    <a:pt x="45" y="123"/>
                    <a:pt x="68" y="135"/>
                  </a:cubicBezTo>
                  <a:cubicBezTo>
                    <a:pt x="57" y="112"/>
                    <a:pt x="45" y="101"/>
                    <a:pt x="45" y="78"/>
                  </a:cubicBezTo>
                  <a:cubicBezTo>
                    <a:pt x="35" y="56"/>
                    <a:pt x="23" y="2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7" name="Google Shape;6897;p11"/>
            <p:cNvSpPr/>
            <p:nvPr/>
          </p:nvSpPr>
          <p:spPr>
            <a:xfrm>
              <a:off x="2305700" y="832550"/>
              <a:ext cx="2825" cy="3375"/>
            </a:xfrm>
            <a:custGeom>
              <a:rect b="b" l="l" r="r" t="t"/>
              <a:pathLst>
                <a:path extrusionOk="0" h="135" w="113">
                  <a:moveTo>
                    <a:pt x="1" y="1"/>
                  </a:moveTo>
                  <a:cubicBezTo>
                    <a:pt x="1" y="35"/>
                    <a:pt x="1" y="57"/>
                    <a:pt x="13" y="79"/>
                  </a:cubicBezTo>
                  <a:cubicBezTo>
                    <a:pt x="35" y="112"/>
                    <a:pt x="80" y="135"/>
                    <a:pt x="113" y="135"/>
                  </a:cubicBezTo>
                  <a:cubicBezTo>
                    <a:pt x="90" y="112"/>
                    <a:pt x="68" y="90"/>
                    <a:pt x="46" y="57"/>
                  </a:cubicBezTo>
                  <a:cubicBezTo>
                    <a:pt x="35" y="45"/>
                    <a:pt x="13" y="2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8" name="Google Shape;6898;p11"/>
            <p:cNvSpPr/>
            <p:nvPr/>
          </p:nvSpPr>
          <p:spPr>
            <a:xfrm>
              <a:off x="2315500" y="847375"/>
              <a:ext cx="5050" cy="5225"/>
            </a:xfrm>
            <a:custGeom>
              <a:rect b="b" l="l" r="r" t="t"/>
              <a:pathLst>
                <a:path extrusionOk="0" h="209" w="202">
                  <a:moveTo>
                    <a:pt x="68" y="0"/>
                  </a:moveTo>
                  <a:cubicBezTo>
                    <a:pt x="11" y="33"/>
                    <a:pt x="0" y="101"/>
                    <a:pt x="34" y="157"/>
                  </a:cubicBezTo>
                  <a:cubicBezTo>
                    <a:pt x="55" y="191"/>
                    <a:pt x="89" y="209"/>
                    <a:pt x="125" y="209"/>
                  </a:cubicBezTo>
                  <a:cubicBezTo>
                    <a:pt x="147" y="209"/>
                    <a:pt x="169" y="203"/>
                    <a:pt x="190" y="190"/>
                  </a:cubicBezTo>
                  <a:lnTo>
                    <a:pt x="202" y="190"/>
                  </a:lnTo>
                  <a:cubicBezTo>
                    <a:pt x="157" y="123"/>
                    <a:pt x="112" y="56"/>
                    <a:pt x="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9" name="Google Shape;6899;p11"/>
            <p:cNvSpPr/>
            <p:nvPr/>
          </p:nvSpPr>
          <p:spPr>
            <a:xfrm>
              <a:off x="2327225" y="866925"/>
              <a:ext cx="4775" cy="5325"/>
            </a:xfrm>
            <a:custGeom>
              <a:rect b="b" l="l" r="r" t="t"/>
              <a:pathLst>
                <a:path extrusionOk="0" h="213" w="191">
                  <a:moveTo>
                    <a:pt x="79" y="1"/>
                  </a:moveTo>
                  <a:cubicBezTo>
                    <a:pt x="23" y="34"/>
                    <a:pt x="1" y="101"/>
                    <a:pt x="34" y="157"/>
                  </a:cubicBezTo>
                  <a:cubicBezTo>
                    <a:pt x="57" y="195"/>
                    <a:pt x="96" y="212"/>
                    <a:pt x="136" y="212"/>
                  </a:cubicBezTo>
                  <a:cubicBezTo>
                    <a:pt x="154" y="212"/>
                    <a:pt x="173" y="209"/>
                    <a:pt x="190" y="202"/>
                  </a:cubicBezTo>
                  <a:cubicBezTo>
                    <a:pt x="157" y="135"/>
                    <a:pt x="113" y="68"/>
                    <a:pt x="7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bg>
      <p:bgPr>
        <a:noFill/>
      </p:bgPr>
    </p:bg>
    <p:spTree>
      <p:nvGrpSpPr>
        <p:cNvPr id="6900" name="Shape 6900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BLANK_1">
    <p:spTree>
      <p:nvGrpSpPr>
        <p:cNvPr id="6901" name="Shape 69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902" name="Google Shape;6902;p13"/>
          <p:cNvGrpSpPr/>
          <p:nvPr/>
        </p:nvGrpSpPr>
        <p:grpSpPr>
          <a:xfrm>
            <a:off x="-34200" y="155885"/>
            <a:ext cx="9212400" cy="4831731"/>
            <a:chOff x="-27550" y="147635"/>
            <a:chExt cx="9212400" cy="4831731"/>
          </a:xfrm>
        </p:grpSpPr>
        <p:cxnSp>
          <p:nvCxnSpPr>
            <p:cNvPr id="6903" name="Google Shape;6903;p13"/>
            <p:cNvCxnSpPr/>
            <p:nvPr/>
          </p:nvCxnSpPr>
          <p:spPr>
            <a:xfrm>
              <a:off x="-27550" y="100029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904" name="Google Shape;6904;p13"/>
            <p:cNvCxnSpPr/>
            <p:nvPr/>
          </p:nvCxnSpPr>
          <p:spPr>
            <a:xfrm>
              <a:off x="-27550" y="85818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905" name="Google Shape;6905;p13"/>
            <p:cNvCxnSpPr/>
            <p:nvPr/>
          </p:nvCxnSpPr>
          <p:spPr>
            <a:xfrm>
              <a:off x="-27550" y="71607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906" name="Google Shape;6906;p13"/>
            <p:cNvCxnSpPr/>
            <p:nvPr/>
          </p:nvCxnSpPr>
          <p:spPr>
            <a:xfrm>
              <a:off x="-27550" y="57396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907" name="Google Shape;6907;p13"/>
            <p:cNvCxnSpPr/>
            <p:nvPr/>
          </p:nvCxnSpPr>
          <p:spPr>
            <a:xfrm>
              <a:off x="-27550" y="43185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908" name="Google Shape;6908;p13"/>
            <p:cNvCxnSpPr/>
            <p:nvPr/>
          </p:nvCxnSpPr>
          <p:spPr>
            <a:xfrm>
              <a:off x="-27550" y="28974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909" name="Google Shape;6909;p13"/>
            <p:cNvCxnSpPr/>
            <p:nvPr/>
          </p:nvCxnSpPr>
          <p:spPr>
            <a:xfrm>
              <a:off x="-27550" y="147635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910" name="Google Shape;6910;p13"/>
            <p:cNvCxnSpPr/>
            <p:nvPr/>
          </p:nvCxnSpPr>
          <p:spPr>
            <a:xfrm>
              <a:off x="-27550" y="355826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911" name="Google Shape;6911;p13"/>
            <p:cNvCxnSpPr/>
            <p:nvPr/>
          </p:nvCxnSpPr>
          <p:spPr>
            <a:xfrm>
              <a:off x="-27550" y="341615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912" name="Google Shape;6912;p13"/>
            <p:cNvCxnSpPr/>
            <p:nvPr/>
          </p:nvCxnSpPr>
          <p:spPr>
            <a:xfrm>
              <a:off x="-27550" y="327404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913" name="Google Shape;6913;p13"/>
            <p:cNvCxnSpPr/>
            <p:nvPr/>
          </p:nvCxnSpPr>
          <p:spPr>
            <a:xfrm>
              <a:off x="-27550" y="313193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914" name="Google Shape;6914;p13"/>
            <p:cNvCxnSpPr/>
            <p:nvPr/>
          </p:nvCxnSpPr>
          <p:spPr>
            <a:xfrm>
              <a:off x="-27550" y="298982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915" name="Google Shape;6915;p13"/>
            <p:cNvCxnSpPr/>
            <p:nvPr/>
          </p:nvCxnSpPr>
          <p:spPr>
            <a:xfrm>
              <a:off x="-27550" y="284771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916" name="Google Shape;6916;p13"/>
            <p:cNvCxnSpPr/>
            <p:nvPr/>
          </p:nvCxnSpPr>
          <p:spPr>
            <a:xfrm>
              <a:off x="-27550" y="2705610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917" name="Google Shape;6917;p13"/>
            <p:cNvCxnSpPr/>
            <p:nvPr/>
          </p:nvCxnSpPr>
          <p:spPr>
            <a:xfrm>
              <a:off x="-27550" y="2563500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918" name="Google Shape;6918;p13"/>
            <p:cNvCxnSpPr/>
            <p:nvPr/>
          </p:nvCxnSpPr>
          <p:spPr>
            <a:xfrm>
              <a:off x="-27550" y="2421390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919" name="Google Shape;6919;p13"/>
            <p:cNvCxnSpPr/>
            <p:nvPr/>
          </p:nvCxnSpPr>
          <p:spPr>
            <a:xfrm>
              <a:off x="-27550" y="227928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920" name="Google Shape;6920;p13"/>
            <p:cNvCxnSpPr/>
            <p:nvPr/>
          </p:nvCxnSpPr>
          <p:spPr>
            <a:xfrm>
              <a:off x="-27550" y="213717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921" name="Google Shape;6921;p13"/>
            <p:cNvCxnSpPr/>
            <p:nvPr/>
          </p:nvCxnSpPr>
          <p:spPr>
            <a:xfrm>
              <a:off x="-27550" y="199506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922" name="Google Shape;6922;p13"/>
            <p:cNvCxnSpPr/>
            <p:nvPr/>
          </p:nvCxnSpPr>
          <p:spPr>
            <a:xfrm>
              <a:off x="-27550" y="185295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923" name="Google Shape;6923;p13"/>
            <p:cNvCxnSpPr/>
            <p:nvPr/>
          </p:nvCxnSpPr>
          <p:spPr>
            <a:xfrm>
              <a:off x="-27550" y="1710842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924" name="Google Shape;6924;p13"/>
            <p:cNvCxnSpPr/>
            <p:nvPr/>
          </p:nvCxnSpPr>
          <p:spPr>
            <a:xfrm>
              <a:off x="-27550" y="1568732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925" name="Google Shape;6925;p13"/>
            <p:cNvCxnSpPr/>
            <p:nvPr/>
          </p:nvCxnSpPr>
          <p:spPr>
            <a:xfrm>
              <a:off x="-27550" y="1426622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926" name="Google Shape;6926;p13"/>
            <p:cNvCxnSpPr/>
            <p:nvPr/>
          </p:nvCxnSpPr>
          <p:spPr>
            <a:xfrm>
              <a:off x="-27550" y="128451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927" name="Google Shape;6927;p13"/>
            <p:cNvCxnSpPr/>
            <p:nvPr/>
          </p:nvCxnSpPr>
          <p:spPr>
            <a:xfrm>
              <a:off x="-27550" y="114240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928" name="Google Shape;6928;p13"/>
            <p:cNvCxnSpPr/>
            <p:nvPr/>
          </p:nvCxnSpPr>
          <p:spPr>
            <a:xfrm>
              <a:off x="-27550" y="4979365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929" name="Google Shape;6929;p13"/>
            <p:cNvCxnSpPr/>
            <p:nvPr/>
          </p:nvCxnSpPr>
          <p:spPr>
            <a:xfrm>
              <a:off x="-27550" y="483725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930" name="Google Shape;6930;p13"/>
            <p:cNvCxnSpPr/>
            <p:nvPr/>
          </p:nvCxnSpPr>
          <p:spPr>
            <a:xfrm>
              <a:off x="-27550" y="469514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931" name="Google Shape;6931;p13"/>
            <p:cNvCxnSpPr/>
            <p:nvPr/>
          </p:nvCxnSpPr>
          <p:spPr>
            <a:xfrm>
              <a:off x="-27550" y="455303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932" name="Google Shape;6932;p13"/>
            <p:cNvCxnSpPr/>
            <p:nvPr/>
          </p:nvCxnSpPr>
          <p:spPr>
            <a:xfrm>
              <a:off x="-27550" y="441092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933" name="Google Shape;6933;p13"/>
            <p:cNvCxnSpPr/>
            <p:nvPr/>
          </p:nvCxnSpPr>
          <p:spPr>
            <a:xfrm>
              <a:off x="-27550" y="4268817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934" name="Google Shape;6934;p13"/>
            <p:cNvCxnSpPr/>
            <p:nvPr/>
          </p:nvCxnSpPr>
          <p:spPr>
            <a:xfrm>
              <a:off x="-27550" y="4126707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935" name="Google Shape;6935;p13"/>
            <p:cNvCxnSpPr/>
            <p:nvPr/>
          </p:nvCxnSpPr>
          <p:spPr>
            <a:xfrm>
              <a:off x="-27550" y="3984597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936" name="Google Shape;6936;p13"/>
            <p:cNvCxnSpPr/>
            <p:nvPr/>
          </p:nvCxnSpPr>
          <p:spPr>
            <a:xfrm>
              <a:off x="-27550" y="384248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937" name="Google Shape;6937;p13"/>
            <p:cNvCxnSpPr/>
            <p:nvPr/>
          </p:nvCxnSpPr>
          <p:spPr>
            <a:xfrm>
              <a:off x="-27550" y="370037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6938" name="Google Shape;6938;p13"/>
          <p:cNvGrpSpPr/>
          <p:nvPr/>
        </p:nvGrpSpPr>
        <p:grpSpPr>
          <a:xfrm>
            <a:off x="8214043" y="1774543"/>
            <a:ext cx="2057524" cy="2061784"/>
            <a:chOff x="1964350" y="765525"/>
            <a:chExt cx="386375" cy="387175"/>
          </a:xfrm>
        </p:grpSpPr>
        <p:sp>
          <p:nvSpPr>
            <p:cNvPr id="6939" name="Google Shape;6939;p13"/>
            <p:cNvSpPr/>
            <p:nvPr/>
          </p:nvSpPr>
          <p:spPr>
            <a:xfrm>
              <a:off x="1984200" y="953400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38" y="1"/>
                  </a:moveTo>
                  <a:cubicBezTo>
                    <a:pt x="115" y="1"/>
                    <a:pt x="94" y="9"/>
                    <a:pt x="78" y="16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0" y="230"/>
                    <a:pt x="202" y="217"/>
                  </a:cubicBezTo>
                  <a:cubicBezTo>
                    <a:pt x="235" y="195"/>
                    <a:pt x="257" y="150"/>
                    <a:pt x="257" y="106"/>
                  </a:cubicBezTo>
                  <a:cubicBezTo>
                    <a:pt x="246" y="83"/>
                    <a:pt x="246" y="72"/>
                    <a:pt x="235" y="61"/>
                  </a:cubicBezTo>
                  <a:cubicBezTo>
                    <a:pt x="224" y="28"/>
                    <a:pt x="190" y="16"/>
                    <a:pt x="168" y="5"/>
                  </a:cubicBezTo>
                  <a:cubicBezTo>
                    <a:pt x="158" y="2"/>
                    <a:pt x="148" y="1"/>
                    <a:pt x="1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0" name="Google Shape;6940;p13"/>
            <p:cNvSpPr/>
            <p:nvPr/>
          </p:nvSpPr>
          <p:spPr>
            <a:xfrm>
              <a:off x="1975825" y="909550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23" y="0"/>
                  </a:moveTo>
                  <a:cubicBezTo>
                    <a:pt x="104" y="0"/>
                    <a:pt x="85" y="5"/>
                    <a:pt x="67" y="16"/>
                  </a:cubicBezTo>
                  <a:cubicBezTo>
                    <a:pt x="56" y="27"/>
                    <a:pt x="45" y="27"/>
                    <a:pt x="45" y="27"/>
                  </a:cubicBezTo>
                  <a:cubicBezTo>
                    <a:pt x="45" y="39"/>
                    <a:pt x="45" y="39"/>
                    <a:pt x="33" y="39"/>
                  </a:cubicBezTo>
                  <a:cubicBezTo>
                    <a:pt x="33" y="39"/>
                    <a:pt x="33" y="49"/>
                    <a:pt x="23" y="49"/>
                  </a:cubicBezTo>
                  <a:lnTo>
                    <a:pt x="23" y="72"/>
                  </a:lnTo>
                  <a:lnTo>
                    <a:pt x="11" y="72"/>
                  </a:lnTo>
                  <a:lnTo>
                    <a:pt x="11" y="94"/>
                  </a:lnTo>
                  <a:cubicBezTo>
                    <a:pt x="0" y="116"/>
                    <a:pt x="11" y="150"/>
                    <a:pt x="23" y="183"/>
                  </a:cubicBezTo>
                  <a:cubicBezTo>
                    <a:pt x="43" y="219"/>
                    <a:pt x="82" y="236"/>
                    <a:pt x="119" y="236"/>
                  </a:cubicBezTo>
                  <a:cubicBezTo>
                    <a:pt x="141" y="236"/>
                    <a:pt x="162" y="230"/>
                    <a:pt x="179" y="217"/>
                  </a:cubicBezTo>
                  <a:lnTo>
                    <a:pt x="190" y="217"/>
                  </a:lnTo>
                  <a:cubicBezTo>
                    <a:pt x="246" y="183"/>
                    <a:pt x="257" y="116"/>
                    <a:pt x="224" y="61"/>
                  </a:cubicBezTo>
                  <a:cubicBezTo>
                    <a:pt x="201" y="23"/>
                    <a:pt x="162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1" name="Google Shape;6941;p13"/>
            <p:cNvSpPr/>
            <p:nvPr/>
          </p:nvSpPr>
          <p:spPr>
            <a:xfrm>
              <a:off x="1967700" y="919150"/>
              <a:ext cx="1450" cy="3675"/>
            </a:xfrm>
            <a:custGeom>
              <a:rect b="b" l="l" r="r" t="t"/>
              <a:pathLst>
                <a:path extrusionOk="0" h="147" w="58">
                  <a:moveTo>
                    <a:pt x="23" y="1"/>
                  </a:moveTo>
                  <a:lnTo>
                    <a:pt x="23" y="1"/>
                  </a:lnTo>
                  <a:cubicBezTo>
                    <a:pt x="12" y="45"/>
                    <a:pt x="12" y="90"/>
                    <a:pt x="1" y="146"/>
                  </a:cubicBezTo>
                  <a:cubicBezTo>
                    <a:pt x="35" y="112"/>
                    <a:pt x="57" y="45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2" name="Google Shape;6942;p13"/>
            <p:cNvSpPr/>
            <p:nvPr/>
          </p:nvSpPr>
          <p:spPr>
            <a:xfrm>
              <a:off x="1987550" y="92910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26" y="0"/>
                  </a:moveTo>
                  <a:cubicBezTo>
                    <a:pt x="106" y="0"/>
                    <a:pt x="85" y="6"/>
                    <a:pt x="68" y="17"/>
                  </a:cubicBezTo>
                  <a:cubicBezTo>
                    <a:pt x="11" y="50"/>
                    <a:pt x="1" y="128"/>
                    <a:pt x="34" y="184"/>
                  </a:cubicBezTo>
                  <a:cubicBezTo>
                    <a:pt x="34" y="184"/>
                    <a:pt x="45" y="195"/>
                    <a:pt x="45" y="206"/>
                  </a:cubicBezTo>
                  <a:cubicBezTo>
                    <a:pt x="56" y="206"/>
                    <a:pt x="56" y="206"/>
                    <a:pt x="68" y="218"/>
                  </a:cubicBezTo>
                  <a:lnTo>
                    <a:pt x="78" y="228"/>
                  </a:lnTo>
                  <a:lnTo>
                    <a:pt x="90" y="228"/>
                  </a:lnTo>
                  <a:cubicBezTo>
                    <a:pt x="90" y="228"/>
                    <a:pt x="101" y="228"/>
                    <a:pt x="101" y="240"/>
                  </a:cubicBezTo>
                  <a:cubicBezTo>
                    <a:pt x="135" y="240"/>
                    <a:pt x="168" y="240"/>
                    <a:pt x="190" y="218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3" name="Google Shape;6943;p13"/>
            <p:cNvSpPr/>
            <p:nvPr/>
          </p:nvSpPr>
          <p:spPr>
            <a:xfrm>
              <a:off x="1974400" y="937200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13" y="50"/>
                    <a:pt x="1" y="117"/>
                    <a:pt x="35" y="173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3" y="228"/>
                    <a:pt x="191" y="217"/>
                  </a:cubicBezTo>
                  <a:cubicBezTo>
                    <a:pt x="247" y="184"/>
                    <a:pt x="269" y="105"/>
                    <a:pt x="236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4" name="Google Shape;6944;p13"/>
            <p:cNvSpPr/>
            <p:nvPr/>
          </p:nvSpPr>
          <p:spPr>
            <a:xfrm>
              <a:off x="1964350" y="945150"/>
              <a:ext cx="3675" cy="5875"/>
            </a:xfrm>
            <a:custGeom>
              <a:rect b="b" l="l" r="r" t="t"/>
              <a:pathLst>
                <a:path extrusionOk="0" h="235" w="147">
                  <a:moveTo>
                    <a:pt x="12" y="0"/>
                  </a:moveTo>
                  <a:cubicBezTo>
                    <a:pt x="12" y="78"/>
                    <a:pt x="1" y="157"/>
                    <a:pt x="1" y="234"/>
                  </a:cubicBezTo>
                  <a:cubicBezTo>
                    <a:pt x="23" y="234"/>
                    <a:pt x="45" y="234"/>
                    <a:pt x="68" y="224"/>
                  </a:cubicBezTo>
                  <a:cubicBezTo>
                    <a:pt x="124" y="190"/>
                    <a:pt x="146" y="112"/>
                    <a:pt x="112" y="56"/>
                  </a:cubicBezTo>
                  <a:cubicBezTo>
                    <a:pt x="90" y="23"/>
                    <a:pt x="57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5" name="Google Shape;6945;p13"/>
            <p:cNvSpPr/>
            <p:nvPr/>
          </p:nvSpPr>
          <p:spPr>
            <a:xfrm>
              <a:off x="1971050" y="96142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44" y="1"/>
                  </a:moveTo>
                  <a:cubicBezTo>
                    <a:pt x="123" y="1"/>
                    <a:pt x="100" y="7"/>
                    <a:pt x="79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1"/>
                  </a:cubicBezTo>
                  <a:cubicBezTo>
                    <a:pt x="236" y="198"/>
                    <a:pt x="258" y="164"/>
                    <a:pt x="258" y="120"/>
                  </a:cubicBezTo>
                  <a:cubicBezTo>
                    <a:pt x="258" y="97"/>
                    <a:pt x="247" y="75"/>
                    <a:pt x="236" y="53"/>
                  </a:cubicBezTo>
                  <a:cubicBezTo>
                    <a:pt x="215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6" name="Google Shape;6946;p13"/>
            <p:cNvSpPr/>
            <p:nvPr/>
          </p:nvSpPr>
          <p:spPr>
            <a:xfrm>
              <a:off x="1994250" y="9700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8" y="20"/>
                  </a:cubicBezTo>
                  <a:cubicBezTo>
                    <a:pt x="23" y="54"/>
                    <a:pt x="1" y="121"/>
                    <a:pt x="45" y="176"/>
                  </a:cubicBezTo>
                  <a:cubicBezTo>
                    <a:pt x="68" y="214"/>
                    <a:pt x="106" y="237"/>
                    <a:pt x="146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7" y="188"/>
                    <a:pt x="269" y="109"/>
                    <a:pt x="235" y="54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7" name="Google Shape;6947;p13"/>
            <p:cNvSpPr/>
            <p:nvPr/>
          </p:nvSpPr>
          <p:spPr>
            <a:xfrm>
              <a:off x="1981125" y="9780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5" y="0"/>
                    <a:pt x="96" y="5"/>
                    <a:pt x="79" y="15"/>
                  </a:cubicBezTo>
                  <a:cubicBezTo>
                    <a:pt x="22" y="49"/>
                    <a:pt x="0" y="127"/>
                    <a:pt x="45" y="184"/>
                  </a:cubicBezTo>
                  <a:cubicBezTo>
                    <a:pt x="66" y="218"/>
                    <a:pt x="100" y="236"/>
                    <a:pt x="136" y="236"/>
                  </a:cubicBezTo>
                  <a:cubicBezTo>
                    <a:pt x="158" y="236"/>
                    <a:pt x="180" y="229"/>
                    <a:pt x="201" y="217"/>
                  </a:cubicBezTo>
                  <a:cubicBezTo>
                    <a:pt x="258" y="184"/>
                    <a:pt x="268" y="116"/>
                    <a:pt x="235" y="60"/>
                  </a:cubicBezTo>
                  <a:cubicBezTo>
                    <a:pt x="212" y="22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8" name="Google Shape;6948;p13"/>
            <p:cNvSpPr/>
            <p:nvPr/>
          </p:nvSpPr>
          <p:spPr>
            <a:xfrm>
              <a:off x="1968000" y="9860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0" y="129"/>
                    <a:pt x="33" y="173"/>
                  </a:cubicBezTo>
                  <a:cubicBezTo>
                    <a:pt x="64" y="211"/>
                    <a:pt x="105" y="234"/>
                    <a:pt x="145" y="234"/>
                  </a:cubicBezTo>
                  <a:cubicBezTo>
                    <a:pt x="164" y="234"/>
                    <a:pt x="184" y="229"/>
                    <a:pt x="201" y="218"/>
                  </a:cubicBezTo>
                  <a:cubicBezTo>
                    <a:pt x="257" y="184"/>
                    <a:pt x="269" y="106"/>
                    <a:pt x="235" y="62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9" name="Google Shape;6949;p13"/>
            <p:cNvSpPr/>
            <p:nvPr/>
          </p:nvSpPr>
          <p:spPr>
            <a:xfrm>
              <a:off x="2006250" y="989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7"/>
                    <a:pt x="35" y="184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0"/>
                  </a:cubicBezTo>
                  <a:cubicBezTo>
                    <a:pt x="213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0" name="Google Shape;6950;p13"/>
            <p:cNvSpPr/>
            <p:nvPr/>
          </p:nvSpPr>
          <p:spPr>
            <a:xfrm>
              <a:off x="1993125" y="997750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44" y="0"/>
                  </a:moveTo>
                  <a:cubicBezTo>
                    <a:pt x="123" y="0"/>
                    <a:pt x="100" y="6"/>
                    <a:pt x="79" y="19"/>
                  </a:cubicBezTo>
                  <a:cubicBezTo>
                    <a:pt x="23" y="52"/>
                    <a:pt x="1" y="119"/>
                    <a:pt x="34" y="176"/>
                  </a:cubicBezTo>
                  <a:cubicBezTo>
                    <a:pt x="57" y="213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6"/>
                    <a:pt x="269" y="109"/>
                    <a:pt x="235" y="52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1" name="Google Shape;6951;p13"/>
            <p:cNvSpPr/>
            <p:nvPr/>
          </p:nvSpPr>
          <p:spPr>
            <a:xfrm>
              <a:off x="1980000" y="10056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0" y="128"/>
                    <a:pt x="34" y="183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30"/>
                    <a:pt x="201" y="217"/>
                  </a:cubicBezTo>
                  <a:cubicBezTo>
                    <a:pt x="258" y="183"/>
                    <a:pt x="269" y="116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2" name="Google Shape;6952;p13"/>
            <p:cNvSpPr/>
            <p:nvPr/>
          </p:nvSpPr>
          <p:spPr>
            <a:xfrm>
              <a:off x="1972175" y="1014425"/>
              <a:ext cx="1150" cy="3075"/>
            </a:xfrm>
            <a:custGeom>
              <a:rect b="b" l="l" r="r" t="t"/>
              <a:pathLst>
                <a:path extrusionOk="0" h="123" w="46">
                  <a:moveTo>
                    <a:pt x="1" y="0"/>
                  </a:moveTo>
                  <a:lnTo>
                    <a:pt x="1" y="0"/>
                  </a:lnTo>
                  <a:cubicBezTo>
                    <a:pt x="12" y="45"/>
                    <a:pt x="23" y="78"/>
                    <a:pt x="34" y="123"/>
                  </a:cubicBezTo>
                  <a:cubicBezTo>
                    <a:pt x="45" y="90"/>
                    <a:pt x="45" y="56"/>
                    <a:pt x="23" y="23"/>
                  </a:cubicBezTo>
                  <a:cubicBezTo>
                    <a:pt x="23" y="11"/>
                    <a:pt x="12" y="11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3" name="Google Shape;6953;p13"/>
            <p:cNvSpPr/>
            <p:nvPr/>
          </p:nvSpPr>
          <p:spPr>
            <a:xfrm>
              <a:off x="2007925" y="962050"/>
              <a:ext cx="6475" cy="6025"/>
            </a:xfrm>
            <a:custGeom>
              <a:rect b="b" l="l" r="r" t="t"/>
              <a:pathLst>
                <a:path extrusionOk="0" h="241" w="259">
                  <a:moveTo>
                    <a:pt x="116" y="1"/>
                  </a:moveTo>
                  <a:cubicBezTo>
                    <a:pt x="95" y="1"/>
                    <a:pt x="75" y="6"/>
                    <a:pt x="57" y="17"/>
                  </a:cubicBezTo>
                  <a:lnTo>
                    <a:pt x="35" y="39"/>
                  </a:lnTo>
                  <a:lnTo>
                    <a:pt x="23" y="50"/>
                  </a:lnTo>
                  <a:lnTo>
                    <a:pt x="23" y="62"/>
                  </a:lnTo>
                  <a:cubicBezTo>
                    <a:pt x="12" y="62"/>
                    <a:pt x="12" y="62"/>
                    <a:pt x="12" y="72"/>
                  </a:cubicBezTo>
                  <a:lnTo>
                    <a:pt x="12" y="84"/>
                  </a:lnTo>
                  <a:cubicBezTo>
                    <a:pt x="1" y="84"/>
                    <a:pt x="1" y="95"/>
                    <a:pt x="1" y="95"/>
                  </a:cubicBezTo>
                  <a:lnTo>
                    <a:pt x="1" y="117"/>
                  </a:lnTo>
                  <a:lnTo>
                    <a:pt x="1" y="139"/>
                  </a:lnTo>
                  <a:cubicBezTo>
                    <a:pt x="1" y="151"/>
                    <a:pt x="12" y="162"/>
                    <a:pt x="23" y="184"/>
                  </a:cubicBezTo>
                  <a:cubicBezTo>
                    <a:pt x="35" y="196"/>
                    <a:pt x="35" y="207"/>
                    <a:pt x="45" y="207"/>
                  </a:cubicBezTo>
                  <a:lnTo>
                    <a:pt x="57" y="218"/>
                  </a:lnTo>
                  <a:cubicBezTo>
                    <a:pt x="68" y="229"/>
                    <a:pt x="79" y="229"/>
                    <a:pt x="79" y="229"/>
                  </a:cubicBezTo>
                  <a:lnTo>
                    <a:pt x="90" y="229"/>
                  </a:lnTo>
                  <a:cubicBezTo>
                    <a:pt x="102" y="240"/>
                    <a:pt x="102" y="240"/>
                    <a:pt x="112" y="240"/>
                  </a:cubicBezTo>
                  <a:lnTo>
                    <a:pt x="124" y="240"/>
                  </a:lnTo>
                  <a:cubicBezTo>
                    <a:pt x="135" y="240"/>
                    <a:pt x="135" y="240"/>
                    <a:pt x="135" y="229"/>
                  </a:cubicBezTo>
                  <a:lnTo>
                    <a:pt x="157" y="229"/>
                  </a:lnTo>
                  <a:cubicBezTo>
                    <a:pt x="157" y="229"/>
                    <a:pt x="169" y="229"/>
                    <a:pt x="180" y="218"/>
                  </a:cubicBezTo>
                  <a:cubicBezTo>
                    <a:pt x="236" y="184"/>
                    <a:pt x="258" y="117"/>
                    <a:pt x="224" y="62"/>
                  </a:cubicBezTo>
                  <a:cubicBezTo>
                    <a:pt x="202" y="24"/>
                    <a:pt x="158" y="1"/>
                    <a:pt x="1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4" name="Google Shape;6954;p13"/>
            <p:cNvSpPr/>
            <p:nvPr/>
          </p:nvSpPr>
          <p:spPr>
            <a:xfrm>
              <a:off x="2029725" y="997925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4" y="1"/>
                  </a:moveTo>
                  <a:cubicBezTo>
                    <a:pt x="101" y="1"/>
                    <a:pt x="79" y="12"/>
                    <a:pt x="57" y="23"/>
                  </a:cubicBezTo>
                  <a:cubicBezTo>
                    <a:pt x="57" y="23"/>
                    <a:pt x="45" y="35"/>
                    <a:pt x="34" y="35"/>
                  </a:cubicBezTo>
                  <a:cubicBezTo>
                    <a:pt x="34" y="45"/>
                    <a:pt x="23" y="57"/>
                    <a:pt x="12" y="68"/>
                  </a:cubicBezTo>
                  <a:cubicBezTo>
                    <a:pt x="12" y="79"/>
                    <a:pt x="12" y="90"/>
                    <a:pt x="0" y="90"/>
                  </a:cubicBezTo>
                  <a:cubicBezTo>
                    <a:pt x="0" y="124"/>
                    <a:pt x="0" y="157"/>
                    <a:pt x="23" y="179"/>
                  </a:cubicBezTo>
                  <a:cubicBezTo>
                    <a:pt x="34" y="202"/>
                    <a:pt x="45" y="213"/>
                    <a:pt x="67" y="224"/>
                  </a:cubicBezTo>
                  <a:cubicBezTo>
                    <a:pt x="79" y="224"/>
                    <a:pt x="79" y="236"/>
                    <a:pt x="90" y="236"/>
                  </a:cubicBezTo>
                  <a:lnTo>
                    <a:pt x="134" y="236"/>
                  </a:lnTo>
                  <a:cubicBezTo>
                    <a:pt x="157" y="236"/>
                    <a:pt x="168" y="224"/>
                    <a:pt x="179" y="224"/>
                  </a:cubicBezTo>
                  <a:cubicBezTo>
                    <a:pt x="235" y="191"/>
                    <a:pt x="258" y="112"/>
                    <a:pt x="224" y="57"/>
                  </a:cubicBezTo>
                  <a:cubicBezTo>
                    <a:pt x="201" y="23"/>
                    <a:pt x="168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5" name="Google Shape;6955;p13"/>
            <p:cNvSpPr/>
            <p:nvPr/>
          </p:nvSpPr>
          <p:spPr>
            <a:xfrm>
              <a:off x="2016300" y="1005925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26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3" y="50"/>
                    <a:pt x="1" y="128"/>
                    <a:pt x="35" y="184"/>
                  </a:cubicBezTo>
                  <a:cubicBezTo>
                    <a:pt x="46" y="206"/>
                    <a:pt x="80" y="229"/>
                    <a:pt x="102" y="229"/>
                  </a:cubicBezTo>
                  <a:cubicBezTo>
                    <a:pt x="116" y="233"/>
                    <a:pt x="129" y="236"/>
                    <a:pt x="142" y="236"/>
                  </a:cubicBezTo>
                  <a:cubicBezTo>
                    <a:pt x="161" y="236"/>
                    <a:pt x="178" y="230"/>
                    <a:pt x="191" y="217"/>
                  </a:cubicBezTo>
                  <a:cubicBezTo>
                    <a:pt x="247" y="184"/>
                    <a:pt x="269" y="117"/>
                    <a:pt x="236" y="61"/>
                  </a:cubicBezTo>
                  <a:cubicBezTo>
                    <a:pt x="213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6" name="Google Shape;6956;p13"/>
            <p:cNvSpPr/>
            <p:nvPr/>
          </p:nvSpPr>
          <p:spPr>
            <a:xfrm>
              <a:off x="2003200" y="101385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4" y="1"/>
                  </a:moveTo>
                  <a:cubicBezTo>
                    <a:pt x="112" y="1"/>
                    <a:pt x="90" y="12"/>
                    <a:pt x="67" y="23"/>
                  </a:cubicBezTo>
                  <a:cubicBezTo>
                    <a:pt x="11" y="56"/>
                    <a:pt x="0" y="123"/>
                    <a:pt x="33" y="180"/>
                  </a:cubicBezTo>
                  <a:cubicBezTo>
                    <a:pt x="33" y="190"/>
                    <a:pt x="33" y="202"/>
                    <a:pt x="45" y="202"/>
                  </a:cubicBezTo>
                  <a:cubicBezTo>
                    <a:pt x="64" y="228"/>
                    <a:pt x="95" y="239"/>
                    <a:pt x="127" y="239"/>
                  </a:cubicBezTo>
                  <a:cubicBezTo>
                    <a:pt x="149" y="239"/>
                    <a:pt x="171" y="234"/>
                    <a:pt x="190" y="224"/>
                  </a:cubicBezTo>
                  <a:cubicBezTo>
                    <a:pt x="246" y="190"/>
                    <a:pt x="268" y="113"/>
                    <a:pt x="234" y="56"/>
                  </a:cubicBezTo>
                  <a:cubicBezTo>
                    <a:pt x="212" y="23"/>
                    <a:pt x="167" y="12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7" name="Google Shape;6957;p13"/>
            <p:cNvSpPr/>
            <p:nvPr/>
          </p:nvSpPr>
          <p:spPr>
            <a:xfrm>
              <a:off x="1990050" y="1021925"/>
              <a:ext cx="6475" cy="5825"/>
            </a:xfrm>
            <a:custGeom>
              <a:rect b="b" l="l" r="r" t="t"/>
              <a:pathLst>
                <a:path extrusionOk="0" h="233" w="259">
                  <a:moveTo>
                    <a:pt x="135" y="0"/>
                  </a:moveTo>
                  <a:cubicBezTo>
                    <a:pt x="112" y="0"/>
                    <a:pt x="88" y="8"/>
                    <a:pt x="68" y="24"/>
                  </a:cubicBezTo>
                  <a:cubicBezTo>
                    <a:pt x="12" y="58"/>
                    <a:pt x="1" y="125"/>
                    <a:pt x="35" y="180"/>
                  </a:cubicBezTo>
                  <a:cubicBezTo>
                    <a:pt x="55" y="216"/>
                    <a:pt x="89" y="233"/>
                    <a:pt x="126" y="233"/>
                  </a:cubicBezTo>
                  <a:cubicBezTo>
                    <a:pt x="147" y="233"/>
                    <a:pt x="170" y="227"/>
                    <a:pt x="191" y="214"/>
                  </a:cubicBezTo>
                  <a:cubicBezTo>
                    <a:pt x="236" y="192"/>
                    <a:pt x="258" y="147"/>
                    <a:pt x="246" y="103"/>
                  </a:cubicBezTo>
                  <a:cubicBezTo>
                    <a:pt x="246" y="91"/>
                    <a:pt x="236" y="69"/>
                    <a:pt x="236" y="58"/>
                  </a:cubicBezTo>
                  <a:cubicBezTo>
                    <a:pt x="214" y="22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8" name="Google Shape;6958;p13"/>
            <p:cNvSpPr/>
            <p:nvPr/>
          </p:nvSpPr>
          <p:spPr>
            <a:xfrm>
              <a:off x="1978050" y="1029950"/>
              <a:ext cx="5050" cy="6000"/>
            </a:xfrm>
            <a:custGeom>
              <a:rect b="b" l="l" r="r" t="t"/>
              <a:pathLst>
                <a:path extrusionOk="0" h="240" w="202">
                  <a:moveTo>
                    <a:pt x="85" y="0"/>
                  </a:moveTo>
                  <a:cubicBezTo>
                    <a:pt x="64" y="0"/>
                    <a:pt x="46" y="8"/>
                    <a:pt x="23" y="16"/>
                  </a:cubicBezTo>
                  <a:cubicBezTo>
                    <a:pt x="11" y="27"/>
                    <a:pt x="11" y="27"/>
                    <a:pt x="1" y="27"/>
                  </a:cubicBezTo>
                  <a:lnTo>
                    <a:pt x="1" y="38"/>
                  </a:lnTo>
                  <a:cubicBezTo>
                    <a:pt x="11" y="72"/>
                    <a:pt x="23" y="117"/>
                    <a:pt x="34" y="150"/>
                  </a:cubicBezTo>
                  <a:cubicBezTo>
                    <a:pt x="45" y="172"/>
                    <a:pt x="68" y="206"/>
                    <a:pt x="78" y="229"/>
                  </a:cubicBezTo>
                  <a:lnTo>
                    <a:pt x="78" y="239"/>
                  </a:lnTo>
                  <a:cubicBezTo>
                    <a:pt x="90" y="239"/>
                    <a:pt x="90" y="239"/>
                    <a:pt x="90" y="229"/>
                  </a:cubicBezTo>
                  <a:lnTo>
                    <a:pt x="123" y="229"/>
                  </a:lnTo>
                  <a:cubicBezTo>
                    <a:pt x="123" y="229"/>
                    <a:pt x="135" y="229"/>
                    <a:pt x="145" y="217"/>
                  </a:cubicBezTo>
                  <a:cubicBezTo>
                    <a:pt x="168" y="206"/>
                    <a:pt x="179" y="184"/>
                    <a:pt x="190" y="161"/>
                  </a:cubicBezTo>
                  <a:lnTo>
                    <a:pt x="202" y="150"/>
                  </a:lnTo>
                  <a:cubicBezTo>
                    <a:pt x="202" y="117"/>
                    <a:pt x="202" y="83"/>
                    <a:pt x="190" y="60"/>
                  </a:cubicBezTo>
                  <a:cubicBezTo>
                    <a:pt x="168" y="27"/>
                    <a:pt x="145" y="16"/>
                    <a:pt x="112" y="5"/>
                  </a:cubicBezTo>
                  <a:cubicBezTo>
                    <a:pt x="102" y="2"/>
                    <a:pt x="93" y="0"/>
                    <a:pt x="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9" name="Google Shape;6959;p13"/>
            <p:cNvSpPr/>
            <p:nvPr/>
          </p:nvSpPr>
          <p:spPr>
            <a:xfrm>
              <a:off x="2039775" y="101457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19" y="1"/>
                  </a:moveTo>
                  <a:cubicBezTo>
                    <a:pt x="100" y="1"/>
                    <a:pt x="82" y="6"/>
                    <a:pt x="68" y="17"/>
                  </a:cubicBezTo>
                  <a:lnTo>
                    <a:pt x="57" y="17"/>
                  </a:lnTo>
                  <a:cubicBezTo>
                    <a:pt x="57" y="27"/>
                    <a:pt x="45" y="27"/>
                    <a:pt x="45" y="39"/>
                  </a:cubicBezTo>
                  <a:lnTo>
                    <a:pt x="35" y="39"/>
                  </a:lnTo>
                  <a:cubicBezTo>
                    <a:pt x="35" y="50"/>
                    <a:pt x="35" y="50"/>
                    <a:pt x="23" y="50"/>
                  </a:cubicBezTo>
                  <a:lnTo>
                    <a:pt x="23" y="72"/>
                  </a:lnTo>
                  <a:lnTo>
                    <a:pt x="12" y="72"/>
                  </a:lnTo>
                  <a:lnTo>
                    <a:pt x="12" y="94"/>
                  </a:lnTo>
                  <a:cubicBezTo>
                    <a:pt x="1" y="117"/>
                    <a:pt x="1" y="151"/>
                    <a:pt x="23" y="184"/>
                  </a:cubicBezTo>
                  <a:cubicBezTo>
                    <a:pt x="44" y="219"/>
                    <a:pt x="78" y="236"/>
                    <a:pt x="114" y="236"/>
                  </a:cubicBezTo>
                  <a:cubicBezTo>
                    <a:pt x="136" y="236"/>
                    <a:pt x="159" y="230"/>
                    <a:pt x="179" y="218"/>
                  </a:cubicBez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0" name="Google Shape;6960;p13"/>
            <p:cNvSpPr/>
            <p:nvPr/>
          </p:nvSpPr>
          <p:spPr>
            <a:xfrm>
              <a:off x="2026375" y="10226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8" y="0"/>
                  </a:moveTo>
                  <a:cubicBezTo>
                    <a:pt x="107" y="0"/>
                    <a:pt x="86" y="5"/>
                    <a:pt x="67" y="16"/>
                  </a:cubicBezTo>
                  <a:cubicBezTo>
                    <a:pt x="23" y="50"/>
                    <a:pt x="0" y="117"/>
                    <a:pt x="34" y="173"/>
                  </a:cubicBezTo>
                  <a:cubicBezTo>
                    <a:pt x="57" y="211"/>
                    <a:pt x="95" y="233"/>
                    <a:pt x="134" y="233"/>
                  </a:cubicBezTo>
                  <a:cubicBezTo>
                    <a:pt x="153" y="233"/>
                    <a:pt x="172" y="228"/>
                    <a:pt x="191" y="217"/>
                  </a:cubicBezTo>
                  <a:cubicBezTo>
                    <a:pt x="246" y="184"/>
                    <a:pt x="268" y="106"/>
                    <a:pt x="235" y="50"/>
                  </a:cubicBezTo>
                  <a:cubicBezTo>
                    <a:pt x="213" y="20"/>
                    <a:pt x="170" y="0"/>
                    <a:pt x="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1" name="Google Shape;6961;p13"/>
            <p:cNvSpPr/>
            <p:nvPr/>
          </p:nvSpPr>
          <p:spPr>
            <a:xfrm>
              <a:off x="2013250" y="103070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6" y="1"/>
                  </a:moveTo>
                  <a:cubicBezTo>
                    <a:pt x="112" y="1"/>
                    <a:pt x="88" y="7"/>
                    <a:pt x="68" y="20"/>
                  </a:cubicBezTo>
                  <a:cubicBezTo>
                    <a:pt x="11" y="53"/>
                    <a:pt x="0" y="120"/>
                    <a:pt x="34" y="176"/>
                  </a:cubicBezTo>
                  <a:cubicBezTo>
                    <a:pt x="55" y="211"/>
                    <a:pt x="89" y="228"/>
                    <a:pt x="125" y="228"/>
                  </a:cubicBezTo>
                  <a:cubicBezTo>
                    <a:pt x="147" y="228"/>
                    <a:pt x="169" y="222"/>
                    <a:pt x="190" y="209"/>
                  </a:cubicBezTo>
                  <a:cubicBezTo>
                    <a:pt x="246" y="176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2" name="Google Shape;6962;p13"/>
            <p:cNvSpPr/>
            <p:nvPr/>
          </p:nvSpPr>
          <p:spPr>
            <a:xfrm>
              <a:off x="2000100" y="10386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7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8"/>
                    <a:pt x="35" y="184"/>
                  </a:cubicBezTo>
                  <a:cubicBezTo>
                    <a:pt x="56" y="219"/>
                    <a:pt x="89" y="236"/>
                    <a:pt x="126" y="236"/>
                  </a:cubicBezTo>
                  <a:cubicBezTo>
                    <a:pt x="148" y="236"/>
                    <a:pt x="170" y="230"/>
                    <a:pt x="191" y="218"/>
                  </a:cubicBezTo>
                  <a:cubicBezTo>
                    <a:pt x="247" y="184"/>
                    <a:pt x="269" y="117"/>
                    <a:pt x="236" y="61"/>
                  </a:cubicBezTo>
                  <a:cubicBezTo>
                    <a:pt x="213" y="23"/>
                    <a:pt x="170" y="1"/>
                    <a:pt x="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3" name="Google Shape;6963;p13"/>
            <p:cNvSpPr/>
            <p:nvPr/>
          </p:nvSpPr>
          <p:spPr>
            <a:xfrm>
              <a:off x="1987250" y="104662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26" y="1"/>
                  </a:moveTo>
                  <a:cubicBezTo>
                    <a:pt x="102" y="1"/>
                    <a:pt x="78" y="7"/>
                    <a:pt x="57" y="19"/>
                  </a:cubicBezTo>
                  <a:cubicBezTo>
                    <a:pt x="46" y="19"/>
                    <a:pt x="46" y="31"/>
                    <a:pt x="35" y="31"/>
                  </a:cubicBezTo>
                  <a:lnTo>
                    <a:pt x="35" y="42"/>
                  </a:lnTo>
                  <a:lnTo>
                    <a:pt x="23" y="53"/>
                  </a:lnTo>
                  <a:cubicBezTo>
                    <a:pt x="13" y="64"/>
                    <a:pt x="13" y="76"/>
                    <a:pt x="13" y="86"/>
                  </a:cubicBezTo>
                  <a:cubicBezTo>
                    <a:pt x="13" y="98"/>
                    <a:pt x="1" y="109"/>
                    <a:pt x="1" y="109"/>
                  </a:cubicBezTo>
                  <a:lnTo>
                    <a:pt x="1" y="131"/>
                  </a:lnTo>
                  <a:cubicBezTo>
                    <a:pt x="13" y="153"/>
                    <a:pt x="13" y="165"/>
                    <a:pt x="23" y="176"/>
                  </a:cubicBezTo>
                  <a:cubicBezTo>
                    <a:pt x="46" y="214"/>
                    <a:pt x="84" y="236"/>
                    <a:pt x="124" y="236"/>
                  </a:cubicBezTo>
                  <a:cubicBezTo>
                    <a:pt x="143" y="236"/>
                    <a:pt x="162" y="231"/>
                    <a:pt x="180" y="220"/>
                  </a:cubicBezTo>
                  <a:cubicBezTo>
                    <a:pt x="236" y="187"/>
                    <a:pt x="258" y="109"/>
                    <a:pt x="224" y="53"/>
                  </a:cubicBezTo>
                  <a:cubicBezTo>
                    <a:pt x="204" y="18"/>
                    <a:pt x="165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4" name="Google Shape;6964;p13"/>
            <p:cNvSpPr/>
            <p:nvPr/>
          </p:nvSpPr>
          <p:spPr>
            <a:xfrm>
              <a:off x="2038400" y="1042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4" y="219"/>
                    <a:pt x="89" y="237"/>
                    <a:pt x="125" y="237"/>
                  </a:cubicBezTo>
                  <a:cubicBezTo>
                    <a:pt x="146" y="237"/>
                    <a:pt x="169" y="230"/>
                    <a:pt x="190" y="218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68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5" name="Google Shape;6965;p13"/>
            <p:cNvSpPr/>
            <p:nvPr/>
          </p:nvSpPr>
          <p:spPr>
            <a:xfrm>
              <a:off x="2025250" y="1050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3"/>
                    <a:pt x="1" y="120"/>
                    <a:pt x="34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4" y="237"/>
                    <a:pt x="173" y="232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6" name="Google Shape;6966;p13"/>
            <p:cNvSpPr/>
            <p:nvPr/>
          </p:nvSpPr>
          <p:spPr>
            <a:xfrm>
              <a:off x="2012125" y="10581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9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70" y="230"/>
                    <a:pt x="190" y="218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7" name="Google Shape;6967;p13"/>
            <p:cNvSpPr/>
            <p:nvPr/>
          </p:nvSpPr>
          <p:spPr>
            <a:xfrm>
              <a:off x="1999000" y="106625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26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2" y="50"/>
                    <a:pt x="0" y="128"/>
                    <a:pt x="34" y="173"/>
                  </a:cubicBezTo>
                  <a:lnTo>
                    <a:pt x="34" y="184"/>
                  </a:lnTo>
                  <a:lnTo>
                    <a:pt x="56" y="207"/>
                  </a:lnTo>
                  <a:lnTo>
                    <a:pt x="67" y="217"/>
                  </a:lnTo>
                  <a:cubicBezTo>
                    <a:pt x="79" y="217"/>
                    <a:pt x="90" y="229"/>
                    <a:pt x="90" y="229"/>
                  </a:cubicBezTo>
                  <a:lnTo>
                    <a:pt x="101" y="229"/>
                  </a:lnTo>
                  <a:cubicBezTo>
                    <a:pt x="112" y="229"/>
                    <a:pt x="112" y="229"/>
                    <a:pt x="124" y="240"/>
                  </a:cubicBezTo>
                  <a:lnTo>
                    <a:pt x="134" y="229"/>
                  </a:lnTo>
                  <a:lnTo>
                    <a:pt x="168" y="229"/>
                  </a:lnTo>
                  <a:cubicBezTo>
                    <a:pt x="168" y="229"/>
                    <a:pt x="179" y="217"/>
                    <a:pt x="191" y="217"/>
                  </a:cubicBezTo>
                  <a:cubicBezTo>
                    <a:pt x="246" y="184"/>
                    <a:pt x="268" y="106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8" name="Google Shape;6968;p13"/>
            <p:cNvSpPr/>
            <p:nvPr/>
          </p:nvSpPr>
          <p:spPr>
            <a:xfrm>
              <a:off x="2048150" y="1058475"/>
              <a:ext cx="6475" cy="5875"/>
            </a:xfrm>
            <a:custGeom>
              <a:rect b="b" l="l" r="r" t="t"/>
              <a:pathLst>
                <a:path extrusionOk="0" h="235" w="259">
                  <a:moveTo>
                    <a:pt x="143" y="1"/>
                  </a:moveTo>
                  <a:cubicBezTo>
                    <a:pt x="137" y="1"/>
                    <a:pt x="130" y="2"/>
                    <a:pt x="124" y="4"/>
                  </a:cubicBezTo>
                  <a:cubicBezTo>
                    <a:pt x="102" y="4"/>
                    <a:pt x="90" y="15"/>
                    <a:pt x="79" y="15"/>
                  </a:cubicBezTo>
                  <a:cubicBezTo>
                    <a:pt x="23" y="48"/>
                    <a:pt x="1" y="126"/>
                    <a:pt x="35" y="183"/>
                  </a:cubicBezTo>
                  <a:cubicBezTo>
                    <a:pt x="55" y="217"/>
                    <a:pt x="94" y="235"/>
                    <a:pt x="133" y="235"/>
                  </a:cubicBezTo>
                  <a:cubicBezTo>
                    <a:pt x="157" y="235"/>
                    <a:pt x="181" y="228"/>
                    <a:pt x="202" y="216"/>
                  </a:cubicBezTo>
                  <a:cubicBezTo>
                    <a:pt x="224" y="205"/>
                    <a:pt x="247" y="171"/>
                    <a:pt x="247" y="149"/>
                  </a:cubicBezTo>
                  <a:cubicBezTo>
                    <a:pt x="258" y="116"/>
                    <a:pt x="258" y="82"/>
                    <a:pt x="236" y="59"/>
                  </a:cubicBezTo>
                  <a:cubicBezTo>
                    <a:pt x="236" y="48"/>
                    <a:pt x="224" y="48"/>
                    <a:pt x="224" y="37"/>
                  </a:cubicBezTo>
                  <a:cubicBezTo>
                    <a:pt x="197" y="19"/>
                    <a:pt x="170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9" name="Google Shape;6969;p13"/>
            <p:cNvSpPr/>
            <p:nvPr/>
          </p:nvSpPr>
          <p:spPr>
            <a:xfrm>
              <a:off x="2035050" y="1066575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45" y="1"/>
                  </a:moveTo>
                  <a:cubicBezTo>
                    <a:pt x="137" y="1"/>
                    <a:pt x="130" y="2"/>
                    <a:pt x="123" y="3"/>
                  </a:cubicBezTo>
                  <a:cubicBezTo>
                    <a:pt x="100" y="3"/>
                    <a:pt x="89" y="3"/>
                    <a:pt x="78" y="15"/>
                  </a:cubicBezTo>
                  <a:cubicBezTo>
                    <a:pt x="22" y="48"/>
                    <a:pt x="0" y="115"/>
                    <a:pt x="33" y="171"/>
                  </a:cubicBezTo>
                  <a:cubicBezTo>
                    <a:pt x="56" y="209"/>
                    <a:pt x="100" y="232"/>
                    <a:pt x="143" y="232"/>
                  </a:cubicBezTo>
                  <a:cubicBezTo>
                    <a:pt x="163" y="232"/>
                    <a:pt x="183" y="227"/>
                    <a:pt x="201" y="216"/>
                  </a:cubicBezTo>
                  <a:cubicBezTo>
                    <a:pt x="212" y="204"/>
                    <a:pt x="234" y="182"/>
                    <a:pt x="246" y="160"/>
                  </a:cubicBezTo>
                  <a:lnTo>
                    <a:pt x="246" y="137"/>
                  </a:lnTo>
                  <a:cubicBezTo>
                    <a:pt x="257" y="115"/>
                    <a:pt x="257" y="93"/>
                    <a:pt x="246" y="70"/>
                  </a:cubicBezTo>
                  <a:lnTo>
                    <a:pt x="234" y="60"/>
                  </a:lnTo>
                  <a:cubicBezTo>
                    <a:pt x="216" y="22"/>
                    <a:pt x="181" y="1"/>
                    <a:pt x="1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0" name="Google Shape;6970;p13"/>
            <p:cNvSpPr/>
            <p:nvPr/>
          </p:nvSpPr>
          <p:spPr>
            <a:xfrm>
              <a:off x="2022200" y="1074475"/>
              <a:ext cx="6425" cy="5900"/>
            </a:xfrm>
            <a:custGeom>
              <a:rect b="b" l="l" r="r" t="t"/>
              <a:pathLst>
                <a:path extrusionOk="0" h="236" w="257">
                  <a:moveTo>
                    <a:pt x="112" y="0"/>
                  </a:moveTo>
                  <a:cubicBezTo>
                    <a:pt x="89" y="0"/>
                    <a:pt x="78" y="12"/>
                    <a:pt x="67" y="23"/>
                  </a:cubicBezTo>
                  <a:cubicBezTo>
                    <a:pt x="22" y="45"/>
                    <a:pt x="0" y="90"/>
                    <a:pt x="11" y="134"/>
                  </a:cubicBezTo>
                  <a:cubicBezTo>
                    <a:pt x="11" y="146"/>
                    <a:pt x="11" y="168"/>
                    <a:pt x="22" y="179"/>
                  </a:cubicBezTo>
                  <a:cubicBezTo>
                    <a:pt x="33" y="201"/>
                    <a:pt x="55" y="213"/>
                    <a:pt x="78" y="224"/>
                  </a:cubicBezTo>
                  <a:cubicBezTo>
                    <a:pt x="89" y="235"/>
                    <a:pt x="100" y="235"/>
                    <a:pt x="123" y="235"/>
                  </a:cubicBezTo>
                  <a:cubicBezTo>
                    <a:pt x="145" y="235"/>
                    <a:pt x="167" y="235"/>
                    <a:pt x="190" y="224"/>
                  </a:cubicBezTo>
                  <a:cubicBezTo>
                    <a:pt x="190" y="213"/>
                    <a:pt x="201" y="213"/>
                    <a:pt x="201" y="201"/>
                  </a:cubicBezTo>
                  <a:cubicBezTo>
                    <a:pt x="246" y="168"/>
                    <a:pt x="257" y="101"/>
                    <a:pt x="224" y="57"/>
                  </a:cubicBezTo>
                  <a:cubicBezTo>
                    <a:pt x="224" y="45"/>
                    <a:pt x="212" y="45"/>
                    <a:pt x="212" y="34"/>
                  </a:cubicBezTo>
                  <a:cubicBezTo>
                    <a:pt x="201" y="23"/>
                    <a:pt x="190" y="23"/>
                    <a:pt x="167" y="12"/>
                  </a:cubicBezTo>
                  <a:cubicBezTo>
                    <a:pt x="156" y="0"/>
                    <a:pt x="134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1" name="Google Shape;6971;p13"/>
            <p:cNvSpPr/>
            <p:nvPr/>
          </p:nvSpPr>
          <p:spPr>
            <a:xfrm>
              <a:off x="2009600" y="1082450"/>
              <a:ext cx="5625" cy="5750"/>
            </a:xfrm>
            <a:custGeom>
              <a:rect b="b" l="l" r="r" t="t"/>
              <a:pathLst>
                <a:path extrusionOk="0" h="230" w="225">
                  <a:moveTo>
                    <a:pt x="101" y="1"/>
                  </a:moveTo>
                  <a:cubicBezTo>
                    <a:pt x="82" y="1"/>
                    <a:pt x="63" y="6"/>
                    <a:pt x="45" y="16"/>
                  </a:cubicBezTo>
                  <a:cubicBezTo>
                    <a:pt x="23" y="28"/>
                    <a:pt x="12" y="50"/>
                    <a:pt x="1" y="61"/>
                  </a:cubicBezTo>
                  <a:cubicBezTo>
                    <a:pt x="23" y="83"/>
                    <a:pt x="45" y="117"/>
                    <a:pt x="68" y="140"/>
                  </a:cubicBezTo>
                  <a:cubicBezTo>
                    <a:pt x="90" y="173"/>
                    <a:pt x="124" y="195"/>
                    <a:pt x="146" y="229"/>
                  </a:cubicBezTo>
                  <a:cubicBezTo>
                    <a:pt x="146" y="229"/>
                    <a:pt x="157" y="229"/>
                    <a:pt x="157" y="218"/>
                  </a:cubicBezTo>
                  <a:lnTo>
                    <a:pt x="169" y="218"/>
                  </a:lnTo>
                  <a:cubicBezTo>
                    <a:pt x="202" y="195"/>
                    <a:pt x="224" y="151"/>
                    <a:pt x="214" y="106"/>
                  </a:cubicBezTo>
                  <a:cubicBezTo>
                    <a:pt x="214" y="83"/>
                    <a:pt x="214" y="73"/>
                    <a:pt x="202" y="61"/>
                  </a:cubicBezTo>
                  <a:cubicBezTo>
                    <a:pt x="179" y="23"/>
                    <a:pt x="141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2" name="Google Shape;6972;p13"/>
            <p:cNvSpPr/>
            <p:nvPr/>
          </p:nvSpPr>
          <p:spPr>
            <a:xfrm>
              <a:off x="2058225" y="10752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0"/>
                  </a:moveTo>
                  <a:cubicBezTo>
                    <a:pt x="115" y="0"/>
                    <a:pt x="96" y="5"/>
                    <a:pt x="79" y="16"/>
                  </a:cubicBezTo>
                  <a:cubicBezTo>
                    <a:pt x="22" y="50"/>
                    <a:pt x="0" y="128"/>
                    <a:pt x="34" y="172"/>
                  </a:cubicBezTo>
                  <a:cubicBezTo>
                    <a:pt x="56" y="211"/>
                    <a:pt x="100" y="233"/>
                    <a:pt x="143" y="233"/>
                  </a:cubicBezTo>
                  <a:cubicBezTo>
                    <a:pt x="163" y="233"/>
                    <a:pt x="183" y="228"/>
                    <a:pt x="201" y="217"/>
                  </a:cubicBezTo>
                  <a:cubicBezTo>
                    <a:pt x="257" y="184"/>
                    <a:pt x="268" y="117"/>
                    <a:pt x="235" y="61"/>
                  </a:cubicBezTo>
                  <a:cubicBezTo>
                    <a:pt x="212" y="23"/>
                    <a:pt x="173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3" name="Google Shape;6973;p13"/>
            <p:cNvSpPr/>
            <p:nvPr/>
          </p:nvSpPr>
          <p:spPr>
            <a:xfrm>
              <a:off x="2045100" y="1083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2"/>
                    <a:pt x="0" y="120"/>
                    <a:pt x="33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1"/>
                  </a:cubicBezTo>
                  <a:cubicBezTo>
                    <a:pt x="257" y="187"/>
                    <a:pt x="268" y="109"/>
                    <a:pt x="234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4" name="Google Shape;6974;p13"/>
            <p:cNvSpPr/>
            <p:nvPr/>
          </p:nvSpPr>
          <p:spPr>
            <a:xfrm>
              <a:off x="2031950" y="10911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8"/>
                    <a:pt x="35" y="183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3"/>
                    <a:pt x="269" y="116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5" name="Google Shape;6975;p13"/>
            <p:cNvSpPr/>
            <p:nvPr/>
          </p:nvSpPr>
          <p:spPr>
            <a:xfrm>
              <a:off x="2070225" y="10947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6" name="Google Shape;6976;p13"/>
            <p:cNvSpPr/>
            <p:nvPr/>
          </p:nvSpPr>
          <p:spPr>
            <a:xfrm>
              <a:off x="2057100" y="1102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0" y="236"/>
                    <a:pt x="144" y="236"/>
                  </a:cubicBezTo>
                  <a:cubicBezTo>
                    <a:pt x="164" y="236"/>
                    <a:pt x="184" y="231"/>
                    <a:pt x="201" y="221"/>
                  </a:cubicBezTo>
                  <a:cubicBezTo>
                    <a:pt x="258" y="187"/>
                    <a:pt x="268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7" name="Google Shape;6977;p13"/>
            <p:cNvSpPr/>
            <p:nvPr/>
          </p:nvSpPr>
          <p:spPr>
            <a:xfrm>
              <a:off x="2043975" y="1110875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7" y="228"/>
                    <a:pt x="181" y="222"/>
                    <a:pt x="202" y="210"/>
                  </a:cubicBezTo>
                  <a:cubicBezTo>
                    <a:pt x="257" y="176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8" name="Google Shape;6978;p13"/>
            <p:cNvSpPr/>
            <p:nvPr/>
          </p:nvSpPr>
          <p:spPr>
            <a:xfrm>
              <a:off x="2080300" y="1111150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1"/>
                  </a:moveTo>
                  <a:cubicBezTo>
                    <a:pt x="110" y="1"/>
                    <a:pt x="88" y="7"/>
                    <a:pt x="67" y="20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6" y="221"/>
                    <a:pt x="100" y="232"/>
                    <a:pt x="145" y="232"/>
                  </a:cubicBezTo>
                  <a:cubicBezTo>
                    <a:pt x="157" y="232"/>
                    <a:pt x="157" y="232"/>
                    <a:pt x="167" y="221"/>
                  </a:cubicBezTo>
                  <a:cubicBezTo>
                    <a:pt x="179" y="221"/>
                    <a:pt x="179" y="221"/>
                    <a:pt x="190" y="209"/>
                  </a:cubicBezTo>
                  <a:cubicBezTo>
                    <a:pt x="246" y="176"/>
                    <a:pt x="257" y="109"/>
                    <a:pt x="224" y="53"/>
                  </a:cubicBezTo>
                  <a:cubicBezTo>
                    <a:pt x="202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9" name="Google Shape;6979;p13"/>
            <p:cNvSpPr/>
            <p:nvPr/>
          </p:nvSpPr>
          <p:spPr>
            <a:xfrm>
              <a:off x="2067450" y="1119075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15" y="0"/>
                  </a:moveTo>
                  <a:cubicBezTo>
                    <a:pt x="103" y="0"/>
                    <a:pt x="90" y="2"/>
                    <a:pt x="78" y="4"/>
                  </a:cubicBezTo>
                  <a:cubicBezTo>
                    <a:pt x="67" y="4"/>
                    <a:pt x="67" y="16"/>
                    <a:pt x="56" y="16"/>
                  </a:cubicBezTo>
                  <a:lnTo>
                    <a:pt x="23" y="49"/>
                  </a:lnTo>
                  <a:cubicBezTo>
                    <a:pt x="0" y="71"/>
                    <a:pt x="0" y="105"/>
                    <a:pt x="0" y="138"/>
                  </a:cubicBezTo>
                  <a:cubicBezTo>
                    <a:pt x="0" y="150"/>
                    <a:pt x="11" y="160"/>
                    <a:pt x="23" y="183"/>
                  </a:cubicBezTo>
                  <a:cubicBezTo>
                    <a:pt x="23" y="183"/>
                    <a:pt x="23" y="194"/>
                    <a:pt x="33" y="194"/>
                  </a:cubicBezTo>
                  <a:cubicBezTo>
                    <a:pt x="50" y="219"/>
                    <a:pt x="79" y="232"/>
                    <a:pt x="107" y="232"/>
                  </a:cubicBezTo>
                  <a:cubicBezTo>
                    <a:pt x="116" y="232"/>
                    <a:pt x="126" y="230"/>
                    <a:pt x="134" y="228"/>
                  </a:cubicBezTo>
                  <a:cubicBezTo>
                    <a:pt x="145" y="228"/>
                    <a:pt x="167" y="228"/>
                    <a:pt x="179" y="217"/>
                  </a:cubicBezTo>
                  <a:cubicBezTo>
                    <a:pt x="234" y="183"/>
                    <a:pt x="246" y="116"/>
                    <a:pt x="212" y="60"/>
                  </a:cubicBezTo>
                  <a:cubicBezTo>
                    <a:pt x="195" y="17"/>
                    <a:pt x="157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0" name="Google Shape;6980;p13"/>
            <p:cNvSpPr/>
            <p:nvPr/>
          </p:nvSpPr>
          <p:spPr>
            <a:xfrm>
              <a:off x="2090350" y="1127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1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29"/>
                    <a:pt x="190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8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1" name="Google Shape;6981;p13"/>
            <p:cNvSpPr/>
            <p:nvPr/>
          </p:nvSpPr>
          <p:spPr>
            <a:xfrm>
              <a:off x="2078875" y="1135750"/>
              <a:ext cx="4500" cy="2425"/>
            </a:xfrm>
            <a:custGeom>
              <a:rect b="b" l="l" r="r" t="t"/>
              <a:pathLst>
                <a:path extrusionOk="0" h="97" w="180">
                  <a:moveTo>
                    <a:pt x="70" y="0"/>
                  </a:moveTo>
                  <a:cubicBezTo>
                    <a:pt x="46" y="0"/>
                    <a:pt x="22" y="6"/>
                    <a:pt x="1" y="19"/>
                  </a:cubicBezTo>
                  <a:cubicBezTo>
                    <a:pt x="57" y="52"/>
                    <a:pt x="124" y="75"/>
                    <a:pt x="180" y="97"/>
                  </a:cubicBezTo>
                  <a:cubicBezTo>
                    <a:pt x="180" y="86"/>
                    <a:pt x="180" y="75"/>
                    <a:pt x="169" y="52"/>
                  </a:cubicBezTo>
                  <a:cubicBezTo>
                    <a:pt x="148" y="18"/>
                    <a:pt x="109" y="0"/>
                    <a:pt x="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2" name="Google Shape;6982;p13"/>
            <p:cNvSpPr/>
            <p:nvPr/>
          </p:nvSpPr>
          <p:spPr>
            <a:xfrm>
              <a:off x="2004875" y="86887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12" y="0"/>
                  </a:moveTo>
                  <a:cubicBezTo>
                    <a:pt x="112" y="0"/>
                    <a:pt x="100" y="12"/>
                    <a:pt x="90" y="12"/>
                  </a:cubicBezTo>
                  <a:cubicBezTo>
                    <a:pt x="90" y="12"/>
                    <a:pt x="78" y="12"/>
                    <a:pt x="67" y="23"/>
                  </a:cubicBezTo>
                  <a:cubicBezTo>
                    <a:pt x="23" y="45"/>
                    <a:pt x="0" y="112"/>
                    <a:pt x="23" y="157"/>
                  </a:cubicBezTo>
                  <a:cubicBezTo>
                    <a:pt x="23" y="168"/>
                    <a:pt x="33" y="168"/>
                    <a:pt x="33" y="179"/>
                  </a:cubicBezTo>
                  <a:cubicBezTo>
                    <a:pt x="56" y="217"/>
                    <a:pt x="95" y="240"/>
                    <a:pt x="134" y="240"/>
                  </a:cubicBezTo>
                  <a:cubicBezTo>
                    <a:pt x="153" y="240"/>
                    <a:pt x="172" y="235"/>
                    <a:pt x="190" y="224"/>
                  </a:cubicBezTo>
                  <a:cubicBezTo>
                    <a:pt x="234" y="191"/>
                    <a:pt x="257" y="146"/>
                    <a:pt x="246" y="101"/>
                  </a:cubicBezTo>
                  <a:cubicBezTo>
                    <a:pt x="246" y="90"/>
                    <a:pt x="246" y="67"/>
                    <a:pt x="234" y="57"/>
                  </a:cubicBezTo>
                  <a:cubicBezTo>
                    <a:pt x="212" y="12"/>
                    <a:pt x="157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3" name="Google Shape;6983;p13"/>
            <p:cNvSpPr/>
            <p:nvPr/>
          </p:nvSpPr>
          <p:spPr>
            <a:xfrm>
              <a:off x="1992025" y="876875"/>
              <a:ext cx="6425" cy="5900"/>
            </a:xfrm>
            <a:custGeom>
              <a:rect b="b" l="l" r="r" t="t"/>
              <a:pathLst>
                <a:path extrusionOk="0" h="236" w="257">
                  <a:moveTo>
                    <a:pt x="114" y="0"/>
                  </a:moveTo>
                  <a:cubicBezTo>
                    <a:pt x="94" y="0"/>
                    <a:pt x="74" y="5"/>
                    <a:pt x="56" y="16"/>
                  </a:cubicBezTo>
                  <a:cubicBezTo>
                    <a:pt x="56" y="27"/>
                    <a:pt x="45" y="27"/>
                    <a:pt x="45" y="38"/>
                  </a:cubicBezTo>
                  <a:cubicBezTo>
                    <a:pt x="23" y="50"/>
                    <a:pt x="0" y="83"/>
                    <a:pt x="0" y="117"/>
                  </a:cubicBezTo>
                  <a:cubicBezTo>
                    <a:pt x="0" y="139"/>
                    <a:pt x="11" y="161"/>
                    <a:pt x="23" y="184"/>
                  </a:cubicBezTo>
                  <a:lnTo>
                    <a:pt x="56" y="217"/>
                  </a:lnTo>
                  <a:cubicBezTo>
                    <a:pt x="56" y="217"/>
                    <a:pt x="67" y="217"/>
                    <a:pt x="67" y="228"/>
                  </a:cubicBezTo>
                  <a:cubicBezTo>
                    <a:pt x="86" y="233"/>
                    <a:pt x="102" y="235"/>
                    <a:pt x="117" y="235"/>
                  </a:cubicBezTo>
                  <a:cubicBezTo>
                    <a:pt x="139" y="235"/>
                    <a:pt x="159" y="230"/>
                    <a:pt x="179" y="217"/>
                  </a:cubicBezTo>
                  <a:cubicBezTo>
                    <a:pt x="234" y="184"/>
                    <a:pt x="257" y="117"/>
                    <a:pt x="224" y="60"/>
                  </a:cubicBezTo>
                  <a:cubicBezTo>
                    <a:pt x="201" y="23"/>
                    <a:pt x="157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4" name="Google Shape;6984;p13"/>
            <p:cNvSpPr/>
            <p:nvPr/>
          </p:nvSpPr>
          <p:spPr>
            <a:xfrm>
              <a:off x="1978600" y="8848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3" y="0"/>
                  </a:moveTo>
                  <a:cubicBezTo>
                    <a:pt x="112" y="0"/>
                    <a:pt x="90" y="7"/>
                    <a:pt x="68" y="20"/>
                  </a:cubicBezTo>
                  <a:cubicBezTo>
                    <a:pt x="23" y="42"/>
                    <a:pt x="1" y="109"/>
                    <a:pt x="23" y="154"/>
                  </a:cubicBezTo>
                  <a:cubicBezTo>
                    <a:pt x="23" y="165"/>
                    <a:pt x="34" y="176"/>
                    <a:pt x="34" y="176"/>
                  </a:cubicBezTo>
                  <a:cubicBezTo>
                    <a:pt x="57" y="214"/>
                    <a:pt x="96" y="237"/>
                    <a:pt x="135" y="237"/>
                  </a:cubicBezTo>
                  <a:cubicBezTo>
                    <a:pt x="154" y="237"/>
                    <a:pt x="173" y="232"/>
                    <a:pt x="190" y="221"/>
                  </a:cubicBezTo>
                  <a:cubicBezTo>
                    <a:pt x="247" y="187"/>
                    <a:pt x="269" y="109"/>
                    <a:pt x="235" y="53"/>
                  </a:cubicBezTo>
                  <a:cubicBezTo>
                    <a:pt x="224" y="53"/>
                    <a:pt x="224" y="42"/>
                    <a:pt x="224" y="42"/>
                  </a:cubicBezTo>
                  <a:cubicBezTo>
                    <a:pt x="197" y="15"/>
                    <a:pt x="166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5" name="Google Shape;6985;p13"/>
            <p:cNvSpPr/>
            <p:nvPr/>
          </p:nvSpPr>
          <p:spPr>
            <a:xfrm>
              <a:off x="2018275" y="860950"/>
              <a:ext cx="6175" cy="5700"/>
            </a:xfrm>
            <a:custGeom>
              <a:rect b="b" l="l" r="r" t="t"/>
              <a:pathLst>
                <a:path extrusionOk="0" h="228" w="247">
                  <a:moveTo>
                    <a:pt x="115" y="0"/>
                  </a:moveTo>
                  <a:cubicBezTo>
                    <a:pt x="95" y="0"/>
                    <a:pt x="74" y="5"/>
                    <a:pt x="56" y="16"/>
                  </a:cubicBezTo>
                  <a:cubicBezTo>
                    <a:pt x="56" y="27"/>
                    <a:pt x="45" y="27"/>
                    <a:pt x="34" y="38"/>
                  </a:cubicBezTo>
                  <a:lnTo>
                    <a:pt x="34" y="49"/>
                  </a:lnTo>
                  <a:cubicBezTo>
                    <a:pt x="23" y="49"/>
                    <a:pt x="23" y="49"/>
                    <a:pt x="23" y="61"/>
                  </a:cubicBezTo>
                  <a:cubicBezTo>
                    <a:pt x="11" y="61"/>
                    <a:pt x="11" y="72"/>
                    <a:pt x="11" y="83"/>
                  </a:cubicBezTo>
                  <a:lnTo>
                    <a:pt x="11" y="94"/>
                  </a:lnTo>
                  <a:cubicBezTo>
                    <a:pt x="11" y="94"/>
                    <a:pt x="11" y="105"/>
                    <a:pt x="1" y="105"/>
                  </a:cubicBezTo>
                  <a:lnTo>
                    <a:pt x="1" y="116"/>
                  </a:lnTo>
                  <a:lnTo>
                    <a:pt x="1" y="139"/>
                  </a:lnTo>
                  <a:cubicBezTo>
                    <a:pt x="11" y="150"/>
                    <a:pt x="11" y="161"/>
                    <a:pt x="23" y="173"/>
                  </a:cubicBezTo>
                  <a:cubicBezTo>
                    <a:pt x="23" y="183"/>
                    <a:pt x="34" y="195"/>
                    <a:pt x="34" y="195"/>
                  </a:cubicBezTo>
                  <a:cubicBezTo>
                    <a:pt x="45" y="206"/>
                    <a:pt x="45" y="206"/>
                    <a:pt x="56" y="206"/>
                  </a:cubicBezTo>
                  <a:lnTo>
                    <a:pt x="56" y="217"/>
                  </a:lnTo>
                  <a:cubicBezTo>
                    <a:pt x="56" y="217"/>
                    <a:pt x="68" y="217"/>
                    <a:pt x="68" y="228"/>
                  </a:cubicBezTo>
                  <a:lnTo>
                    <a:pt x="135" y="228"/>
                  </a:lnTo>
                  <a:cubicBezTo>
                    <a:pt x="157" y="228"/>
                    <a:pt x="168" y="228"/>
                    <a:pt x="179" y="217"/>
                  </a:cubicBezTo>
                  <a:cubicBezTo>
                    <a:pt x="202" y="206"/>
                    <a:pt x="224" y="183"/>
                    <a:pt x="224" y="161"/>
                  </a:cubicBezTo>
                  <a:cubicBezTo>
                    <a:pt x="246" y="128"/>
                    <a:pt x="246" y="94"/>
                    <a:pt x="224" y="61"/>
                  </a:cubicBezTo>
                  <a:cubicBezTo>
                    <a:pt x="201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6" name="Google Shape;6986;p13"/>
            <p:cNvSpPr/>
            <p:nvPr/>
          </p:nvSpPr>
          <p:spPr>
            <a:xfrm>
              <a:off x="2008500" y="8446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5" y="1"/>
                  </a:moveTo>
                  <a:cubicBezTo>
                    <a:pt x="101" y="1"/>
                    <a:pt x="77" y="7"/>
                    <a:pt x="56" y="20"/>
                  </a:cubicBezTo>
                  <a:cubicBezTo>
                    <a:pt x="45" y="20"/>
                    <a:pt x="45" y="31"/>
                    <a:pt x="34" y="31"/>
                  </a:cubicBezTo>
                  <a:lnTo>
                    <a:pt x="34" y="42"/>
                  </a:lnTo>
                  <a:cubicBezTo>
                    <a:pt x="22" y="42"/>
                    <a:pt x="22" y="53"/>
                    <a:pt x="22" y="53"/>
                  </a:cubicBezTo>
                  <a:lnTo>
                    <a:pt x="12" y="65"/>
                  </a:lnTo>
                  <a:lnTo>
                    <a:pt x="12" y="75"/>
                  </a:lnTo>
                  <a:lnTo>
                    <a:pt x="0" y="87"/>
                  </a:lnTo>
                  <a:cubicBezTo>
                    <a:pt x="0" y="120"/>
                    <a:pt x="0" y="154"/>
                    <a:pt x="12" y="176"/>
                  </a:cubicBezTo>
                  <a:lnTo>
                    <a:pt x="22" y="187"/>
                  </a:lnTo>
                  <a:lnTo>
                    <a:pt x="45" y="210"/>
                  </a:lnTo>
                  <a:cubicBezTo>
                    <a:pt x="45" y="210"/>
                    <a:pt x="56" y="210"/>
                    <a:pt x="56" y="221"/>
                  </a:cubicBezTo>
                  <a:cubicBezTo>
                    <a:pt x="67" y="221"/>
                    <a:pt x="79" y="221"/>
                    <a:pt x="79" y="232"/>
                  </a:cubicBezTo>
                  <a:lnTo>
                    <a:pt x="157" y="232"/>
                  </a:lnTo>
                  <a:cubicBezTo>
                    <a:pt x="168" y="232"/>
                    <a:pt x="168" y="221"/>
                    <a:pt x="179" y="221"/>
                  </a:cubicBezTo>
                  <a:cubicBezTo>
                    <a:pt x="235" y="187"/>
                    <a:pt x="258" y="109"/>
                    <a:pt x="224" y="53"/>
                  </a:cubicBezTo>
                  <a:cubicBezTo>
                    <a:pt x="203" y="18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7" name="Google Shape;6987;p13"/>
            <p:cNvSpPr/>
            <p:nvPr/>
          </p:nvSpPr>
          <p:spPr>
            <a:xfrm>
              <a:off x="1994825" y="8525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2" y="62"/>
                    <a:pt x="0" y="129"/>
                    <a:pt x="33" y="184"/>
                  </a:cubicBezTo>
                  <a:cubicBezTo>
                    <a:pt x="61" y="219"/>
                    <a:pt x="98" y="237"/>
                    <a:pt x="135" y="237"/>
                  </a:cubicBezTo>
                  <a:cubicBezTo>
                    <a:pt x="157" y="237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2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8" name="Google Shape;6988;p13"/>
            <p:cNvSpPr/>
            <p:nvPr/>
          </p:nvSpPr>
          <p:spPr>
            <a:xfrm>
              <a:off x="2037275" y="921475"/>
              <a:ext cx="5875" cy="5950"/>
            </a:xfrm>
            <a:custGeom>
              <a:rect b="b" l="l" r="r" t="t"/>
              <a:pathLst>
                <a:path extrusionOk="0" h="238" w="235">
                  <a:moveTo>
                    <a:pt x="116" y="0"/>
                  </a:moveTo>
                  <a:cubicBezTo>
                    <a:pt x="95" y="0"/>
                    <a:pt x="74" y="6"/>
                    <a:pt x="56" y="19"/>
                  </a:cubicBezTo>
                  <a:cubicBezTo>
                    <a:pt x="45" y="19"/>
                    <a:pt x="45" y="31"/>
                    <a:pt x="34" y="31"/>
                  </a:cubicBezTo>
                  <a:cubicBezTo>
                    <a:pt x="23" y="42"/>
                    <a:pt x="11" y="64"/>
                    <a:pt x="0" y="86"/>
                  </a:cubicBezTo>
                  <a:lnTo>
                    <a:pt x="0" y="131"/>
                  </a:lnTo>
                  <a:cubicBezTo>
                    <a:pt x="0" y="153"/>
                    <a:pt x="11" y="165"/>
                    <a:pt x="11" y="176"/>
                  </a:cubicBezTo>
                  <a:cubicBezTo>
                    <a:pt x="23" y="198"/>
                    <a:pt x="45" y="210"/>
                    <a:pt x="67" y="220"/>
                  </a:cubicBezTo>
                  <a:cubicBezTo>
                    <a:pt x="84" y="232"/>
                    <a:pt x="103" y="237"/>
                    <a:pt x="123" y="237"/>
                  </a:cubicBezTo>
                  <a:cubicBezTo>
                    <a:pt x="143" y="237"/>
                    <a:pt x="162" y="232"/>
                    <a:pt x="179" y="220"/>
                  </a:cubicBezTo>
                  <a:cubicBezTo>
                    <a:pt x="179" y="210"/>
                    <a:pt x="190" y="210"/>
                    <a:pt x="190" y="198"/>
                  </a:cubicBezTo>
                  <a:cubicBezTo>
                    <a:pt x="212" y="187"/>
                    <a:pt x="224" y="165"/>
                    <a:pt x="224" y="143"/>
                  </a:cubicBezTo>
                  <a:cubicBezTo>
                    <a:pt x="235" y="143"/>
                    <a:pt x="235" y="131"/>
                    <a:pt x="235" y="120"/>
                  </a:cubicBezTo>
                  <a:cubicBezTo>
                    <a:pt x="235" y="98"/>
                    <a:pt x="224" y="76"/>
                    <a:pt x="212" y="53"/>
                  </a:cubicBezTo>
                  <a:lnTo>
                    <a:pt x="202" y="42"/>
                  </a:lnTo>
                  <a:cubicBezTo>
                    <a:pt x="181" y="15"/>
                    <a:pt x="148" y="0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9" name="Google Shape;6989;p13"/>
            <p:cNvSpPr/>
            <p:nvPr/>
          </p:nvSpPr>
          <p:spPr>
            <a:xfrm>
              <a:off x="2028325" y="8776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33" y="0"/>
                  </a:moveTo>
                  <a:cubicBezTo>
                    <a:pt x="111" y="0"/>
                    <a:pt x="89" y="7"/>
                    <a:pt x="68" y="20"/>
                  </a:cubicBezTo>
                  <a:cubicBezTo>
                    <a:pt x="56" y="20"/>
                    <a:pt x="46" y="30"/>
                    <a:pt x="46" y="30"/>
                  </a:cubicBezTo>
                  <a:lnTo>
                    <a:pt x="34" y="42"/>
                  </a:lnTo>
                  <a:lnTo>
                    <a:pt x="34" y="53"/>
                  </a:lnTo>
                  <a:cubicBezTo>
                    <a:pt x="23" y="53"/>
                    <a:pt x="23" y="64"/>
                    <a:pt x="23" y="64"/>
                  </a:cubicBezTo>
                  <a:cubicBezTo>
                    <a:pt x="12" y="87"/>
                    <a:pt x="1" y="109"/>
                    <a:pt x="12" y="131"/>
                  </a:cubicBezTo>
                  <a:cubicBezTo>
                    <a:pt x="12" y="154"/>
                    <a:pt x="12" y="164"/>
                    <a:pt x="23" y="176"/>
                  </a:cubicBezTo>
                  <a:cubicBezTo>
                    <a:pt x="46" y="214"/>
                    <a:pt x="89" y="236"/>
                    <a:pt x="133" y="236"/>
                  </a:cubicBezTo>
                  <a:cubicBezTo>
                    <a:pt x="153" y="236"/>
                    <a:pt x="173" y="231"/>
                    <a:pt x="190" y="221"/>
                  </a:cubicBezTo>
                  <a:cubicBezTo>
                    <a:pt x="247" y="187"/>
                    <a:pt x="257" y="109"/>
                    <a:pt x="224" y="53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0" name="Google Shape;6990;p13"/>
            <p:cNvSpPr/>
            <p:nvPr/>
          </p:nvSpPr>
          <p:spPr>
            <a:xfrm>
              <a:off x="2014925" y="8855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6" y="5"/>
                    <a:pt x="78" y="16"/>
                  </a:cubicBezTo>
                  <a:cubicBezTo>
                    <a:pt x="23" y="49"/>
                    <a:pt x="1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1" name="Google Shape;6991;p13"/>
            <p:cNvSpPr/>
            <p:nvPr/>
          </p:nvSpPr>
          <p:spPr>
            <a:xfrm>
              <a:off x="2001775" y="8935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0"/>
                  </a:moveTo>
                  <a:cubicBezTo>
                    <a:pt x="123" y="0"/>
                    <a:pt x="100" y="7"/>
                    <a:pt x="80" y="19"/>
                  </a:cubicBezTo>
                  <a:cubicBezTo>
                    <a:pt x="23" y="53"/>
                    <a:pt x="1" y="120"/>
                    <a:pt x="35" y="175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7"/>
                    <a:pt x="269" y="108"/>
                    <a:pt x="236" y="53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2" name="Google Shape;6992;p13"/>
            <p:cNvSpPr/>
            <p:nvPr/>
          </p:nvSpPr>
          <p:spPr>
            <a:xfrm>
              <a:off x="1988675" y="9014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61"/>
                    <a:pt x="0" y="128"/>
                    <a:pt x="33" y="184"/>
                  </a:cubicBezTo>
                  <a:cubicBezTo>
                    <a:pt x="54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7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3" name="Google Shape;6993;p13"/>
            <p:cNvSpPr/>
            <p:nvPr/>
          </p:nvSpPr>
          <p:spPr>
            <a:xfrm>
              <a:off x="2040325" y="89717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28" y="1"/>
                  </a:moveTo>
                  <a:cubicBezTo>
                    <a:pt x="106" y="1"/>
                    <a:pt x="85" y="7"/>
                    <a:pt x="68" y="20"/>
                  </a:cubicBezTo>
                  <a:lnTo>
                    <a:pt x="57" y="20"/>
                  </a:lnTo>
                  <a:cubicBezTo>
                    <a:pt x="57" y="30"/>
                    <a:pt x="46" y="30"/>
                    <a:pt x="35" y="42"/>
                  </a:cubicBezTo>
                  <a:lnTo>
                    <a:pt x="35" y="53"/>
                  </a:lnTo>
                  <a:cubicBezTo>
                    <a:pt x="23" y="53"/>
                    <a:pt x="23" y="53"/>
                    <a:pt x="23" y="64"/>
                  </a:cubicBezTo>
                  <a:lnTo>
                    <a:pt x="13" y="75"/>
                  </a:lnTo>
                  <a:cubicBezTo>
                    <a:pt x="1" y="109"/>
                    <a:pt x="1" y="142"/>
                    <a:pt x="23" y="176"/>
                  </a:cubicBezTo>
                  <a:cubicBezTo>
                    <a:pt x="46" y="214"/>
                    <a:pt x="85" y="236"/>
                    <a:pt x="125" y="236"/>
                  </a:cubicBezTo>
                  <a:cubicBezTo>
                    <a:pt x="143" y="236"/>
                    <a:pt x="162" y="231"/>
                    <a:pt x="180" y="221"/>
                  </a:cubicBezTo>
                  <a:cubicBezTo>
                    <a:pt x="236" y="187"/>
                    <a:pt x="258" y="109"/>
                    <a:pt x="224" y="53"/>
                  </a:cubicBezTo>
                  <a:cubicBezTo>
                    <a:pt x="204" y="18"/>
                    <a:pt x="165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4" name="Google Shape;6994;p13"/>
            <p:cNvSpPr/>
            <p:nvPr/>
          </p:nvSpPr>
          <p:spPr>
            <a:xfrm>
              <a:off x="2026925" y="905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5" name="Google Shape;6995;p13"/>
            <p:cNvSpPr/>
            <p:nvPr/>
          </p:nvSpPr>
          <p:spPr>
            <a:xfrm>
              <a:off x="2013800" y="9131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70" y="230"/>
                    <a:pt x="190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6" name="Google Shape;6996;p13"/>
            <p:cNvSpPr/>
            <p:nvPr/>
          </p:nvSpPr>
          <p:spPr>
            <a:xfrm>
              <a:off x="2000675" y="921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8" y="7"/>
                    <a:pt x="67" y="20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8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7" name="Google Shape;6997;p13"/>
            <p:cNvSpPr/>
            <p:nvPr/>
          </p:nvSpPr>
          <p:spPr>
            <a:xfrm>
              <a:off x="1997875" y="945500"/>
              <a:ext cx="5900" cy="5825"/>
            </a:xfrm>
            <a:custGeom>
              <a:rect b="b" l="l" r="r" t="t"/>
              <a:pathLst>
                <a:path extrusionOk="0" h="233" w="236">
                  <a:moveTo>
                    <a:pt x="122" y="1"/>
                  </a:moveTo>
                  <a:cubicBezTo>
                    <a:pt x="100" y="1"/>
                    <a:pt x="78" y="7"/>
                    <a:pt x="57" y="19"/>
                  </a:cubicBezTo>
                  <a:cubicBezTo>
                    <a:pt x="45" y="19"/>
                    <a:pt x="34" y="31"/>
                    <a:pt x="34" y="31"/>
                  </a:cubicBezTo>
                  <a:lnTo>
                    <a:pt x="23" y="42"/>
                  </a:lnTo>
                  <a:cubicBezTo>
                    <a:pt x="23" y="53"/>
                    <a:pt x="12" y="53"/>
                    <a:pt x="12" y="53"/>
                  </a:cubicBezTo>
                  <a:cubicBezTo>
                    <a:pt x="12" y="64"/>
                    <a:pt x="0" y="76"/>
                    <a:pt x="0" y="86"/>
                  </a:cubicBezTo>
                  <a:lnTo>
                    <a:pt x="0" y="109"/>
                  </a:lnTo>
                  <a:lnTo>
                    <a:pt x="0" y="131"/>
                  </a:lnTo>
                  <a:lnTo>
                    <a:pt x="0" y="153"/>
                  </a:lnTo>
                  <a:cubicBezTo>
                    <a:pt x="12" y="165"/>
                    <a:pt x="12" y="165"/>
                    <a:pt x="12" y="176"/>
                  </a:cubicBezTo>
                  <a:cubicBezTo>
                    <a:pt x="34" y="210"/>
                    <a:pt x="57" y="220"/>
                    <a:pt x="90" y="232"/>
                  </a:cubicBezTo>
                  <a:lnTo>
                    <a:pt x="146" y="232"/>
                  </a:lnTo>
                  <a:cubicBezTo>
                    <a:pt x="157" y="220"/>
                    <a:pt x="169" y="220"/>
                    <a:pt x="169" y="220"/>
                  </a:cubicBezTo>
                  <a:lnTo>
                    <a:pt x="179" y="220"/>
                  </a:lnTo>
                  <a:lnTo>
                    <a:pt x="179" y="210"/>
                  </a:lnTo>
                  <a:cubicBezTo>
                    <a:pt x="202" y="198"/>
                    <a:pt x="213" y="187"/>
                    <a:pt x="224" y="165"/>
                  </a:cubicBezTo>
                  <a:cubicBezTo>
                    <a:pt x="236" y="131"/>
                    <a:pt x="236" y="86"/>
                    <a:pt x="213" y="53"/>
                  </a:cubicBezTo>
                  <a:cubicBezTo>
                    <a:pt x="192" y="18"/>
                    <a:pt x="158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8" name="Google Shape;6998;p13"/>
            <p:cNvSpPr/>
            <p:nvPr/>
          </p:nvSpPr>
          <p:spPr>
            <a:xfrm>
              <a:off x="2023875" y="929375"/>
              <a:ext cx="6150" cy="6000"/>
            </a:xfrm>
            <a:custGeom>
              <a:rect b="b" l="l" r="r" t="t"/>
              <a:pathLst>
                <a:path extrusionOk="0" h="240" w="246">
                  <a:moveTo>
                    <a:pt x="122" y="1"/>
                  </a:moveTo>
                  <a:cubicBezTo>
                    <a:pt x="104" y="1"/>
                    <a:pt x="85" y="6"/>
                    <a:pt x="67" y="16"/>
                  </a:cubicBezTo>
                  <a:cubicBezTo>
                    <a:pt x="22" y="50"/>
                    <a:pt x="0" y="95"/>
                    <a:pt x="11" y="140"/>
                  </a:cubicBezTo>
                  <a:lnTo>
                    <a:pt x="11" y="162"/>
                  </a:lnTo>
                  <a:cubicBezTo>
                    <a:pt x="22" y="173"/>
                    <a:pt x="22" y="173"/>
                    <a:pt x="22" y="184"/>
                  </a:cubicBezTo>
                  <a:cubicBezTo>
                    <a:pt x="56" y="229"/>
                    <a:pt x="100" y="240"/>
                    <a:pt x="145" y="240"/>
                  </a:cubicBezTo>
                  <a:cubicBezTo>
                    <a:pt x="157" y="240"/>
                    <a:pt x="179" y="229"/>
                    <a:pt x="190" y="217"/>
                  </a:cubicBezTo>
                  <a:cubicBezTo>
                    <a:pt x="212" y="207"/>
                    <a:pt x="224" y="195"/>
                    <a:pt x="234" y="173"/>
                  </a:cubicBezTo>
                  <a:cubicBezTo>
                    <a:pt x="246" y="140"/>
                    <a:pt x="246" y="95"/>
                    <a:pt x="224" y="61"/>
                  </a:cubicBezTo>
                  <a:cubicBezTo>
                    <a:pt x="200" y="23"/>
                    <a:pt x="162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9" name="Google Shape;6999;p13"/>
            <p:cNvSpPr/>
            <p:nvPr/>
          </p:nvSpPr>
          <p:spPr>
            <a:xfrm>
              <a:off x="2010725" y="937325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35" y="0"/>
                  </a:moveTo>
                  <a:cubicBezTo>
                    <a:pt x="112" y="0"/>
                    <a:pt x="90" y="11"/>
                    <a:pt x="68" y="23"/>
                  </a:cubicBezTo>
                  <a:cubicBezTo>
                    <a:pt x="23" y="45"/>
                    <a:pt x="0" y="90"/>
                    <a:pt x="12" y="134"/>
                  </a:cubicBezTo>
                  <a:cubicBezTo>
                    <a:pt x="12" y="157"/>
                    <a:pt x="23" y="168"/>
                    <a:pt x="23" y="179"/>
                  </a:cubicBezTo>
                  <a:cubicBezTo>
                    <a:pt x="45" y="212"/>
                    <a:pt x="79" y="235"/>
                    <a:pt x="124" y="235"/>
                  </a:cubicBezTo>
                  <a:cubicBezTo>
                    <a:pt x="130" y="238"/>
                    <a:pt x="137" y="239"/>
                    <a:pt x="144" y="239"/>
                  </a:cubicBezTo>
                  <a:cubicBezTo>
                    <a:pt x="159" y="239"/>
                    <a:pt x="175" y="231"/>
                    <a:pt x="191" y="224"/>
                  </a:cubicBezTo>
                  <a:cubicBezTo>
                    <a:pt x="246" y="190"/>
                    <a:pt x="258" y="112"/>
                    <a:pt x="224" y="56"/>
                  </a:cubicBezTo>
                  <a:cubicBezTo>
                    <a:pt x="202" y="23"/>
                    <a:pt x="169" y="11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0" name="Google Shape;7000;p13"/>
            <p:cNvSpPr/>
            <p:nvPr/>
          </p:nvSpPr>
          <p:spPr>
            <a:xfrm>
              <a:off x="2047050" y="9380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2" y="49"/>
                    <a:pt x="0" y="128"/>
                    <a:pt x="34" y="183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3"/>
                    <a:pt x="268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1" name="Google Shape;7001;p13"/>
            <p:cNvSpPr/>
            <p:nvPr/>
          </p:nvSpPr>
          <p:spPr>
            <a:xfrm>
              <a:off x="2033925" y="946150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1" y="50"/>
                    <a:pt x="0" y="117"/>
                    <a:pt x="33" y="172"/>
                  </a:cubicBezTo>
                  <a:cubicBezTo>
                    <a:pt x="56" y="210"/>
                    <a:pt x="95" y="233"/>
                    <a:pt x="134" y="233"/>
                  </a:cubicBezTo>
                  <a:cubicBezTo>
                    <a:pt x="153" y="233"/>
                    <a:pt x="172" y="228"/>
                    <a:pt x="190" y="217"/>
                  </a:cubicBezTo>
                  <a:cubicBezTo>
                    <a:pt x="246" y="184"/>
                    <a:pt x="269" y="105"/>
                    <a:pt x="235" y="60"/>
                  </a:cubicBezTo>
                  <a:cubicBezTo>
                    <a:pt x="212" y="23"/>
                    <a:pt x="168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2" name="Google Shape;7002;p13"/>
            <p:cNvSpPr/>
            <p:nvPr/>
          </p:nvSpPr>
          <p:spPr>
            <a:xfrm>
              <a:off x="2020775" y="9541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7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2" y="52"/>
                    <a:pt x="1" y="119"/>
                    <a:pt x="35" y="176"/>
                  </a:cubicBezTo>
                  <a:cubicBezTo>
                    <a:pt x="57" y="213"/>
                    <a:pt x="96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6"/>
                    <a:pt x="269" y="109"/>
                    <a:pt x="236" y="52"/>
                  </a:cubicBezTo>
                  <a:cubicBezTo>
                    <a:pt x="215" y="18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3" name="Google Shape;7003;p13"/>
            <p:cNvSpPr/>
            <p:nvPr/>
          </p:nvSpPr>
          <p:spPr>
            <a:xfrm>
              <a:off x="2058775" y="9578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3"/>
                    <a:pt x="0" y="120"/>
                    <a:pt x="34" y="175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1" y="220"/>
                  </a:cubicBezTo>
                  <a:cubicBezTo>
                    <a:pt x="258" y="187"/>
                    <a:pt x="269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4" name="Google Shape;7004;p13"/>
            <p:cNvSpPr/>
            <p:nvPr/>
          </p:nvSpPr>
          <p:spPr>
            <a:xfrm>
              <a:off x="2045650" y="9657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8"/>
                    <a:pt x="93" y="236"/>
                    <a:pt x="133" y="236"/>
                  </a:cubicBezTo>
                  <a:cubicBezTo>
                    <a:pt x="156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5" name="Google Shape;7005;p13"/>
            <p:cNvSpPr/>
            <p:nvPr/>
          </p:nvSpPr>
          <p:spPr>
            <a:xfrm>
              <a:off x="2032525" y="973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4" y="0"/>
                  </a:moveTo>
                  <a:cubicBezTo>
                    <a:pt x="122" y="0"/>
                    <a:pt x="99" y="7"/>
                    <a:pt x="79" y="19"/>
                  </a:cubicBezTo>
                  <a:cubicBezTo>
                    <a:pt x="22" y="52"/>
                    <a:pt x="0" y="119"/>
                    <a:pt x="34" y="176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57" y="186"/>
                    <a:pt x="268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6" name="Google Shape;7006;p13"/>
            <p:cNvSpPr/>
            <p:nvPr/>
          </p:nvSpPr>
          <p:spPr>
            <a:xfrm>
              <a:off x="2019400" y="981625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lnTo>
                    <a:pt x="78" y="27"/>
                  </a:lnTo>
                  <a:cubicBezTo>
                    <a:pt x="23" y="61"/>
                    <a:pt x="0" y="128"/>
                    <a:pt x="33" y="183"/>
                  </a:cubicBezTo>
                  <a:cubicBezTo>
                    <a:pt x="56" y="217"/>
                    <a:pt x="90" y="240"/>
                    <a:pt x="134" y="240"/>
                  </a:cubicBezTo>
                  <a:lnTo>
                    <a:pt x="157" y="240"/>
                  </a:lnTo>
                  <a:cubicBezTo>
                    <a:pt x="167" y="240"/>
                    <a:pt x="167" y="240"/>
                    <a:pt x="167" y="228"/>
                  </a:cubicBezTo>
                  <a:lnTo>
                    <a:pt x="190" y="228"/>
                  </a:lnTo>
                  <a:cubicBezTo>
                    <a:pt x="201" y="228"/>
                    <a:pt x="201" y="228"/>
                    <a:pt x="201" y="217"/>
                  </a:cubicBezTo>
                  <a:cubicBezTo>
                    <a:pt x="257" y="183"/>
                    <a:pt x="268" y="116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7" name="Google Shape;7007;p13"/>
            <p:cNvSpPr/>
            <p:nvPr/>
          </p:nvSpPr>
          <p:spPr>
            <a:xfrm>
              <a:off x="2072475" y="94977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23" y="49"/>
                  </a:lnTo>
                  <a:lnTo>
                    <a:pt x="11" y="61"/>
                  </a:lnTo>
                  <a:lnTo>
                    <a:pt x="11" y="72"/>
                  </a:lnTo>
                  <a:lnTo>
                    <a:pt x="0" y="83"/>
                  </a:lnTo>
                  <a:lnTo>
                    <a:pt x="0" y="94"/>
                  </a:lnTo>
                  <a:lnTo>
                    <a:pt x="0" y="128"/>
                  </a:lnTo>
                  <a:lnTo>
                    <a:pt x="0" y="139"/>
                  </a:lnTo>
                  <a:cubicBezTo>
                    <a:pt x="0" y="139"/>
                    <a:pt x="0" y="150"/>
                    <a:pt x="11" y="161"/>
                  </a:cubicBezTo>
                  <a:lnTo>
                    <a:pt x="11" y="184"/>
                  </a:lnTo>
                  <a:lnTo>
                    <a:pt x="23" y="184"/>
                  </a:lnTo>
                  <a:lnTo>
                    <a:pt x="45" y="206"/>
                  </a:lnTo>
                  <a:lnTo>
                    <a:pt x="56" y="217"/>
                  </a:lnTo>
                  <a:cubicBezTo>
                    <a:pt x="67" y="217"/>
                    <a:pt x="67" y="228"/>
                    <a:pt x="78" y="228"/>
                  </a:cubicBezTo>
                  <a:lnTo>
                    <a:pt x="90" y="228"/>
                  </a:lnTo>
                  <a:cubicBezTo>
                    <a:pt x="99" y="233"/>
                    <a:pt x="110" y="236"/>
                    <a:pt x="123" y="236"/>
                  </a:cubicBezTo>
                  <a:cubicBezTo>
                    <a:pt x="140" y="236"/>
                    <a:pt x="159" y="230"/>
                    <a:pt x="179" y="217"/>
                  </a:cubicBezTo>
                  <a:cubicBezTo>
                    <a:pt x="235" y="184"/>
                    <a:pt x="246" y="116"/>
                    <a:pt x="212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8" name="Google Shape;7008;p13"/>
            <p:cNvSpPr/>
            <p:nvPr/>
          </p:nvSpPr>
          <p:spPr>
            <a:xfrm>
              <a:off x="2082225" y="965975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16" y="0"/>
                  </a:moveTo>
                  <a:cubicBezTo>
                    <a:pt x="95" y="0"/>
                    <a:pt x="75" y="5"/>
                    <a:pt x="57" y="16"/>
                  </a:cubicBezTo>
                  <a:cubicBezTo>
                    <a:pt x="57" y="27"/>
                    <a:pt x="46" y="27"/>
                    <a:pt x="46" y="39"/>
                  </a:cubicBezTo>
                  <a:lnTo>
                    <a:pt x="35" y="39"/>
                  </a:lnTo>
                  <a:cubicBezTo>
                    <a:pt x="35" y="50"/>
                    <a:pt x="23" y="50"/>
                    <a:pt x="23" y="50"/>
                  </a:cubicBezTo>
                  <a:cubicBezTo>
                    <a:pt x="23" y="61"/>
                    <a:pt x="23" y="61"/>
                    <a:pt x="13" y="72"/>
                  </a:cubicBezTo>
                  <a:lnTo>
                    <a:pt x="13" y="94"/>
                  </a:lnTo>
                  <a:cubicBezTo>
                    <a:pt x="1" y="94"/>
                    <a:pt x="13" y="94"/>
                    <a:pt x="1" y="106"/>
                  </a:cubicBezTo>
                  <a:lnTo>
                    <a:pt x="1" y="128"/>
                  </a:lnTo>
                  <a:lnTo>
                    <a:pt x="1" y="139"/>
                  </a:lnTo>
                  <a:cubicBezTo>
                    <a:pt x="13" y="151"/>
                    <a:pt x="13" y="161"/>
                    <a:pt x="23" y="184"/>
                  </a:cubicBezTo>
                  <a:lnTo>
                    <a:pt x="57" y="218"/>
                  </a:lnTo>
                  <a:lnTo>
                    <a:pt x="68" y="228"/>
                  </a:lnTo>
                  <a:lnTo>
                    <a:pt x="90" y="228"/>
                  </a:lnTo>
                  <a:cubicBezTo>
                    <a:pt x="105" y="233"/>
                    <a:pt x="119" y="236"/>
                    <a:pt x="132" y="236"/>
                  </a:cubicBezTo>
                  <a:cubicBezTo>
                    <a:pt x="150" y="236"/>
                    <a:pt x="167" y="231"/>
                    <a:pt x="180" y="218"/>
                  </a:cubicBez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9" y="0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9" name="Google Shape;7009;p13"/>
            <p:cNvSpPr/>
            <p:nvPr/>
          </p:nvSpPr>
          <p:spPr>
            <a:xfrm>
              <a:off x="2068825" y="974000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37" y="0"/>
                  </a:moveTo>
                  <a:cubicBezTo>
                    <a:pt x="113" y="0"/>
                    <a:pt x="89" y="7"/>
                    <a:pt x="68" y="19"/>
                  </a:cubicBezTo>
                  <a:cubicBezTo>
                    <a:pt x="23" y="53"/>
                    <a:pt x="1" y="108"/>
                    <a:pt x="23" y="153"/>
                  </a:cubicBezTo>
                  <a:cubicBezTo>
                    <a:pt x="23" y="165"/>
                    <a:pt x="23" y="175"/>
                    <a:pt x="35" y="175"/>
                  </a:cubicBezTo>
                  <a:cubicBezTo>
                    <a:pt x="45" y="198"/>
                    <a:pt x="68" y="220"/>
                    <a:pt x="79" y="220"/>
                  </a:cubicBezTo>
                  <a:cubicBezTo>
                    <a:pt x="96" y="231"/>
                    <a:pt x="115" y="237"/>
                    <a:pt x="135" y="237"/>
                  </a:cubicBezTo>
                  <a:cubicBezTo>
                    <a:pt x="154" y="237"/>
                    <a:pt x="174" y="231"/>
                    <a:pt x="191" y="220"/>
                  </a:cubicBezTo>
                  <a:cubicBezTo>
                    <a:pt x="236" y="198"/>
                    <a:pt x="258" y="142"/>
                    <a:pt x="246" y="98"/>
                  </a:cubicBezTo>
                  <a:cubicBezTo>
                    <a:pt x="246" y="86"/>
                    <a:pt x="236" y="75"/>
                    <a:pt x="236" y="53"/>
                  </a:cubicBezTo>
                  <a:cubicBezTo>
                    <a:pt x="214" y="18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0" name="Google Shape;7010;p13"/>
            <p:cNvSpPr/>
            <p:nvPr/>
          </p:nvSpPr>
          <p:spPr>
            <a:xfrm>
              <a:off x="2055975" y="98190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15" y="0"/>
                  </a:moveTo>
                  <a:cubicBezTo>
                    <a:pt x="95" y="0"/>
                    <a:pt x="75" y="5"/>
                    <a:pt x="57" y="16"/>
                  </a:cubicBezTo>
                  <a:lnTo>
                    <a:pt x="23" y="50"/>
                  </a:lnTo>
                  <a:cubicBezTo>
                    <a:pt x="12" y="72"/>
                    <a:pt x="1" y="95"/>
                    <a:pt x="1" y="117"/>
                  </a:cubicBezTo>
                  <a:cubicBezTo>
                    <a:pt x="1" y="139"/>
                    <a:pt x="12" y="162"/>
                    <a:pt x="23" y="184"/>
                  </a:cubicBezTo>
                  <a:cubicBezTo>
                    <a:pt x="35" y="195"/>
                    <a:pt x="35" y="206"/>
                    <a:pt x="57" y="217"/>
                  </a:cubicBezTo>
                  <a:lnTo>
                    <a:pt x="68" y="229"/>
                  </a:lnTo>
                  <a:cubicBezTo>
                    <a:pt x="82" y="233"/>
                    <a:pt x="97" y="236"/>
                    <a:pt x="113" y="236"/>
                  </a:cubicBezTo>
                  <a:cubicBezTo>
                    <a:pt x="136" y="236"/>
                    <a:pt x="160" y="230"/>
                    <a:pt x="179" y="217"/>
                  </a:cubicBezTo>
                  <a:cubicBezTo>
                    <a:pt x="224" y="195"/>
                    <a:pt x="246" y="150"/>
                    <a:pt x="236" y="105"/>
                  </a:cubicBezTo>
                  <a:cubicBezTo>
                    <a:pt x="236" y="95"/>
                    <a:pt x="224" y="72"/>
                    <a:pt x="224" y="61"/>
                  </a:cubicBezTo>
                  <a:cubicBezTo>
                    <a:pt x="202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1" name="Google Shape;7011;p13"/>
            <p:cNvSpPr/>
            <p:nvPr/>
          </p:nvSpPr>
          <p:spPr>
            <a:xfrm>
              <a:off x="2042850" y="990000"/>
              <a:ext cx="5900" cy="5825"/>
            </a:xfrm>
            <a:custGeom>
              <a:rect b="b" l="l" r="r" t="t"/>
              <a:pathLst>
                <a:path extrusionOk="0" h="233" w="236">
                  <a:moveTo>
                    <a:pt x="124" y="0"/>
                  </a:moveTo>
                  <a:cubicBezTo>
                    <a:pt x="104" y="0"/>
                    <a:pt x="80" y="8"/>
                    <a:pt x="56" y="16"/>
                  </a:cubicBezTo>
                  <a:cubicBezTo>
                    <a:pt x="23" y="39"/>
                    <a:pt x="1" y="94"/>
                    <a:pt x="1" y="139"/>
                  </a:cubicBezTo>
                  <a:cubicBezTo>
                    <a:pt x="12" y="150"/>
                    <a:pt x="12" y="161"/>
                    <a:pt x="23" y="173"/>
                  </a:cubicBezTo>
                  <a:cubicBezTo>
                    <a:pt x="46" y="211"/>
                    <a:pt x="84" y="233"/>
                    <a:pt x="124" y="233"/>
                  </a:cubicBezTo>
                  <a:cubicBezTo>
                    <a:pt x="143" y="233"/>
                    <a:pt x="162" y="228"/>
                    <a:pt x="180" y="218"/>
                  </a:cubicBezTo>
                  <a:lnTo>
                    <a:pt x="213" y="184"/>
                  </a:lnTo>
                  <a:cubicBezTo>
                    <a:pt x="224" y="184"/>
                    <a:pt x="224" y="173"/>
                    <a:pt x="224" y="161"/>
                  </a:cubicBezTo>
                  <a:cubicBezTo>
                    <a:pt x="235" y="150"/>
                    <a:pt x="235" y="128"/>
                    <a:pt x="235" y="94"/>
                  </a:cubicBezTo>
                  <a:cubicBezTo>
                    <a:pt x="235" y="83"/>
                    <a:pt x="224" y="72"/>
                    <a:pt x="224" y="61"/>
                  </a:cubicBezTo>
                  <a:cubicBezTo>
                    <a:pt x="202" y="27"/>
                    <a:pt x="180" y="5"/>
                    <a:pt x="146" y="5"/>
                  </a:cubicBezTo>
                  <a:cubicBezTo>
                    <a:pt x="139" y="2"/>
                    <a:pt x="132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2" name="Google Shape;7012;p13"/>
            <p:cNvSpPr/>
            <p:nvPr/>
          </p:nvSpPr>
          <p:spPr>
            <a:xfrm>
              <a:off x="2078875" y="990625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43" y="1"/>
                  </a:moveTo>
                  <a:cubicBezTo>
                    <a:pt x="122" y="1"/>
                    <a:pt x="100" y="8"/>
                    <a:pt x="80" y="24"/>
                  </a:cubicBezTo>
                  <a:cubicBezTo>
                    <a:pt x="23" y="58"/>
                    <a:pt x="1" y="125"/>
                    <a:pt x="35" y="181"/>
                  </a:cubicBezTo>
                  <a:cubicBezTo>
                    <a:pt x="56" y="216"/>
                    <a:pt x="94" y="233"/>
                    <a:pt x="131" y="233"/>
                  </a:cubicBezTo>
                  <a:cubicBezTo>
                    <a:pt x="153" y="233"/>
                    <a:pt x="175" y="227"/>
                    <a:pt x="191" y="215"/>
                  </a:cubicBezTo>
                  <a:cubicBezTo>
                    <a:pt x="247" y="181"/>
                    <a:pt x="269" y="114"/>
                    <a:pt x="236" y="58"/>
                  </a:cubicBezTo>
                  <a:cubicBezTo>
                    <a:pt x="214" y="23"/>
                    <a:pt x="180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3" name="Google Shape;7013;p13"/>
            <p:cNvSpPr/>
            <p:nvPr/>
          </p:nvSpPr>
          <p:spPr>
            <a:xfrm>
              <a:off x="2065775" y="9986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5" y="1"/>
                    <a:pt x="96" y="6"/>
                    <a:pt x="78" y="16"/>
                  </a:cubicBezTo>
                  <a:cubicBezTo>
                    <a:pt x="22" y="50"/>
                    <a:pt x="0" y="128"/>
                    <a:pt x="33" y="184"/>
                  </a:cubicBezTo>
                  <a:cubicBezTo>
                    <a:pt x="56" y="214"/>
                    <a:pt x="98" y="234"/>
                    <a:pt x="136" y="234"/>
                  </a:cubicBezTo>
                  <a:cubicBezTo>
                    <a:pt x="156" y="234"/>
                    <a:pt x="175" y="229"/>
                    <a:pt x="190" y="217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4" name="Google Shape;7014;p13"/>
            <p:cNvSpPr/>
            <p:nvPr/>
          </p:nvSpPr>
          <p:spPr>
            <a:xfrm>
              <a:off x="2052625" y="1006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0" y="236"/>
                  </a:cubicBezTo>
                  <a:cubicBezTo>
                    <a:pt x="159" y="236"/>
                    <a:pt x="177" y="231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5" name="Google Shape;7015;p13"/>
            <p:cNvSpPr/>
            <p:nvPr/>
          </p:nvSpPr>
          <p:spPr>
            <a:xfrm>
              <a:off x="2104325" y="1002275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14" y="1"/>
                  </a:moveTo>
                  <a:cubicBezTo>
                    <a:pt x="94" y="1"/>
                    <a:pt x="74" y="6"/>
                    <a:pt x="56" y="17"/>
                  </a:cubicBezTo>
                  <a:lnTo>
                    <a:pt x="33" y="39"/>
                  </a:lnTo>
                  <a:lnTo>
                    <a:pt x="33" y="50"/>
                  </a:lnTo>
                  <a:cubicBezTo>
                    <a:pt x="22" y="50"/>
                    <a:pt x="22" y="50"/>
                    <a:pt x="22" y="62"/>
                  </a:cubicBezTo>
                  <a:cubicBezTo>
                    <a:pt x="22" y="62"/>
                    <a:pt x="11" y="62"/>
                    <a:pt x="11" y="72"/>
                  </a:cubicBezTo>
                  <a:lnTo>
                    <a:pt x="11" y="84"/>
                  </a:lnTo>
                  <a:lnTo>
                    <a:pt x="11" y="95"/>
                  </a:lnTo>
                  <a:cubicBezTo>
                    <a:pt x="11" y="95"/>
                    <a:pt x="0" y="106"/>
                    <a:pt x="0" y="117"/>
                  </a:cubicBezTo>
                  <a:lnTo>
                    <a:pt x="0" y="139"/>
                  </a:lnTo>
                  <a:cubicBezTo>
                    <a:pt x="11" y="151"/>
                    <a:pt x="11" y="162"/>
                    <a:pt x="22" y="184"/>
                  </a:cubicBezTo>
                  <a:cubicBezTo>
                    <a:pt x="43" y="219"/>
                    <a:pt x="77" y="237"/>
                    <a:pt x="113" y="237"/>
                  </a:cubicBezTo>
                  <a:cubicBezTo>
                    <a:pt x="135" y="237"/>
                    <a:pt x="158" y="231"/>
                    <a:pt x="179" y="218"/>
                  </a:cubicBezTo>
                  <a:cubicBezTo>
                    <a:pt x="234" y="184"/>
                    <a:pt x="257" y="117"/>
                    <a:pt x="224" y="62"/>
                  </a:cubicBezTo>
                  <a:cubicBezTo>
                    <a:pt x="201" y="24"/>
                    <a:pt x="157" y="1"/>
                    <a:pt x="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6" name="Google Shape;7016;p13"/>
            <p:cNvSpPr/>
            <p:nvPr/>
          </p:nvSpPr>
          <p:spPr>
            <a:xfrm>
              <a:off x="2090900" y="1010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4"/>
                    <a:pt x="1" y="121"/>
                    <a:pt x="34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3" y="237"/>
                    <a:pt x="172" y="232"/>
                    <a:pt x="190" y="221"/>
                  </a:cubicBezTo>
                  <a:cubicBezTo>
                    <a:pt x="247" y="188"/>
                    <a:pt x="269" y="109"/>
                    <a:pt x="235" y="54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7" name="Google Shape;7017;p13"/>
            <p:cNvSpPr/>
            <p:nvPr/>
          </p:nvSpPr>
          <p:spPr>
            <a:xfrm>
              <a:off x="2077775" y="10182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5" y="0"/>
                    <a:pt x="85" y="5"/>
                    <a:pt x="67" y="15"/>
                  </a:cubicBezTo>
                  <a:cubicBezTo>
                    <a:pt x="12" y="49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29"/>
                    <a:pt x="191" y="217"/>
                  </a:cubicBezTo>
                  <a:cubicBezTo>
                    <a:pt x="246" y="184"/>
                    <a:pt x="268" y="116"/>
                    <a:pt x="235" y="60"/>
                  </a:cubicBezTo>
                  <a:cubicBezTo>
                    <a:pt x="212" y="22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8" name="Google Shape;7018;p13"/>
            <p:cNvSpPr/>
            <p:nvPr/>
          </p:nvSpPr>
          <p:spPr>
            <a:xfrm>
              <a:off x="2064650" y="10263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1"/>
                  </a:moveTo>
                  <a:cubicBezTo>
                    <a:pt x="107" y="1"/>
                    <a:pt x="86" y="6"/>
                    <a:pt x="67" y="17"/>
                  </a:cubicBezTo>
                  <a:cubicBezTo>
                    <a:pt x="11" y="50"/>
                    <a:pt x="0" y="117"/>
                    <a:pt x="34" y="173"/>
                  </a:cubicBezTo>
                  <a:cubicBezTo>
                    <a:pt x="57" y="211"/>
                    <a:pt x="95" y="234"/>
                    <a:pt x="135" y="234"/>
                  </a:cubicBezTo>
                  <a:cubicBezTo>
                    <a:pt x="153" y="234"/>
                    <a:pt x="172" y="229"/>
                    <a:pt x="190" y="218"/>
                  </a:cubicBezTo>
                  <a:cubicBezTo>
                    <a:pt x="246" y="184"/>
                    <a:pt x="269" y="106"/>
                    <a:pt x="235" y="50"/>
                  </a:cubicBezTo>
                  <a:cubicBezTo>
                    <a:pt x="213" y="20"/>
                    <a:pt x="171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9" name="Google Shape;7019;p13"/>
            <p:cNvSpPr/>
            <p:nvPr/>
          </p:nvSpPr>
          <p:spPr>
            <a:xfrm>
              <a:off x="2051500" y="1034325"/>
              <a:ext cx="6750" cy="5825"/>
            </a:xfrm>
            <a:custGeom>
              <a:rect b="b" l="l" r="r" t="t"/>
              <a:pathLst>
                <a:path extrusionOk="0" h="233" w="270">
                  <a:moveTo>
                    <a:pt x="137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4"/>
                    <a:pt x="1" y="121"/>
                    <a:pt x="35" y="176"/>
                  </a:cubicBezTo>
                  <a:lnTo>
                    <a:pt x="35" y="188"/>
                  </a:lnTo>
                  <a:cubicBezTo>
                    <a:pt x="46" y="188"/>
                    <a:pt x="46" y="198"/>
                    <a:pt x="57" y="198"/>
                  </a:cubicBezTo>
                  <a:cubicBezTo>
                    <a:pt x="57" y="210"/>
                    <a:pt x="68" y="210"/>
                    <a:pt x="68" y="221"/>
                  </a:cubicBezTo>
                  <a:lnTo>
                    <a:pt x="90" y="221"/>
                  </a:lnTo>
                  <a:lnTo>
                    <a:pt x="102" y="232"/>
                  </a:lnTo>
                  <a:lnTo>
                    <a:pt x="169" y="232"/>
                  </a:lnTo>
                  <a:cubicBezTo>
                    <a:pt x="169" y="221"/>
                    <a:pt x="180" y="221"/>
                    <a:pt x="191" y="221"/>
                  </a:cubicBezTo>
                  <a:cubicBezTo>
                    <a:pt x="247" y="176"/>
                    <a:pt x="269" y="109"/>
                    <a:pt x="236" y="54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0" name="Google Shape;7020;p13"/>
            <p:cNvSpPr/>
            <p:nvPr/>
          </p:nvSpPr>
          <p:spPr>
            <a:xfrm>
              <a:off x="2114375" y="1018500"/>
              <a:ext cx="5875" cy="6000"/>
            </a:xfrm>
            <a:custGeom>
              <a:rect b="b" l="l" r="r" t="t"/>
              <a:pathLst>
                <a:path extrusionOk="0" h="240" w="235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23" y="49"/>
                  </a:lnTo>
                  <a:cubicBezTo>
                    <a:pt x="11" y="61"/>
                    <a:pt x="11" y="61"/>
                    <a:pt x="11" y="72"/>
                  </a:cubicBezTo>
                  <a:lnTo>
                    <a:pt x="0" y="83"/>
                  </a:lnTo>
                  <a:lnTo>
                    <a:pt x="0" y="94"/>
                  </a:lnTo>
                  <a:lnTo>
                    <a:pt x="0" y="116"/>
                  </a:lnTo>
                  <a:lnTo>
                    <a:pt x="0" y="161"/>
                  </a:lnTo>
                  <a:cubicBezTo>
                    <a:pt x="11" y="173"/>
                    <a:pt x="11" y="173"/>
                    <a:pt x="11" y="183"/>
                  </a:cubicBezTo>
                  <a:cubicBezTo>
                    <a:pt x="23" y="183"/>
                    <a:pt x="23" y="195"/>
                    <a:pt x="33" y="195"/>
                  </a:cubicBezTo>
                  <a:lnTo>
                    <a:pt x="33" y="206"/>
                  </a:lnTo>
                  <a:cubicBezTo>
                    <a:pt x="45" y="217"/>
                    <a:pt x="56" y="217"/>
                    <a:pt x="56" y="217"/>
                  </a:cubicBezTo>
                  <a:cubicBezTo>
                    <a:pt x="56" y="228"/>
                    <a:pt x="67" y="228"/>
                    <a:pt x="67" y="228"/>
                  </a:cubicBezTo>
                  <a:lnTo>
                    <a:pt x="78" y="228"/>
                  </a:lnTo>
                  <a:lnTo>
                    <a:pt x="90" y="240"/>
                  </a:lnTo>
                  <a:lnTo>
                    <a:pt x="112" y="240"/>
                  </a:lnTo>
                  <a:cubicBezTo>
                    <a:pt x="123" y="240"/>
                    <a:pt x="134" y="240"/>
                    <a:pt x="157" y="228"/>
                  </a:cubicBezTo>
                  <a:cubicBezTo>
                    <a:pt x="157" y="228"/>
                    <a:pt x="168" y="228"/>
                    <a:pt x="179" y="217"/>
                  </a:cubicBezTo>
                  <a:cubicBezTo>
                    <a:pt x="202" y="206"/>
                    <a:pt x="212" y="195"/>
                    <a:pt x="224" y="173"/>
                  </a:cubicBezTo>
                  <a:cubicBezTo>
                    <a:pt x="235" y="139"/>
                    <a:pt x="235" y="94"/>
                    <a:pt x="212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1" name="Google Shape;7021;p13"/>
            <p:cNvSpPr/>
            <p:nvPr/>
          </p:nvSpPr>
          <p:spPr>
            <a:xfrm>
              <a:off x="2101225" y="1026625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6" y="1"/>
                  </a:moveTo>
                  <a:cubicBezTo>
                    <a:pt x="118" y="1"/>
                    <a:pt x="110" y="2"/>
                    <a:pt x="102" y="4"/>
                  </a:cubicBezTo>
                  <a:cubicBezTo>
                    <a:pt x="79" y="4"/>
                    <a:pt x="68" y="4"/>
                    <a:pt x="57" y="15"/>
                  </a:cubicBezTo>
                  <a:cubicBezTo>
                    <a:pt x="23" y="37"/>
                    <a:pt x="1" y="71"/>
                    <a:pt x="1" y="104"/>
                  </a:cubicBezTo>
                  <a:cubicBezTo>
                    <a:pt x="1" y="126"/>
                    <a:pt x="1" y="160"/>
                    <a:pt x="12" y="171"/>
                  </a:cubicBezTo>
                  <a:cubicBezTo>
                    <a:pt x="35" y="205"/>
                    <a:pt x="57" y="216"/>
                    <a:pt x="90" y="227"/>
                  </a:cubicBezTo>
                  <a:cubicBezTo>
                    <a:pt x="97" y="231"/>
                    <a:pt x="104" y="232"/>
                    <a:pt x="112" y="232"/>
                  </a:cubicBezTo>
                  <a:cubicBezTo>
                    <a:pt x="132" y="232"/>
                    <a:pt x="156" y="224"/>
                    <a:pt x="180" y="216"/>
                  </a:cubicBezTo>
                  <a:cubicBezTo>
                    <a:pt x="202" y="193"/>
                    <a:pt x="224" y="171"/>
                    <a:pt x="224" y="138"/>
                  </a:cubicBezTo>
                  <a:cubicBezTo>
                    <a:pt x="236" y="138"/>
                    <a:pt x="236" y="126"/>
                    <a:pt x="236" y="116"/>
                  </a:cubicBezTo>
                  <a:cubicBezTo>
                    <a:pt x="236" y="93"/>
                    <a:pt x="224" y="71"/>
                    <a:pt x="214" y="49"/>
                  </a:cubicBezTo>
                  <a:cubicBezTo>
                    <a:pt x="195" y="21"/>
                    <a:pt x="162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2" name="Google Shape;7022;p13"/>
            <p:cNvSpPr/>
            <p:nvPr/>
          </p:nvSpPr>
          <p:spPr>
            <a:xfrm>
              <a:off x="2087825" y="1034525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35" y="1"/>
                  </a:moveTo>
                  <a:cubicBezTo>
                    <a:pt x="112" y="1"/>
                    <a:pt x="90" y="1"/>
                    <a:pt x="67" y="23"/>
                  </a:cubicBezTo>
                  <a:cubicBezTo>
                    <a:pt x="23" y="46"/>
                    <a:pt x="0" y="90"/>
                    <a:pt x="12" y="135"/>
                  </a:cubicBezTo>
                  <a:lnTo>
                    <a:pt x="12" y="157"/>
                  </a:lnTo>
                  <a:cubicBezTo>
                    <a:pt x="23" y="168"/>
                    <a:pt x="23" y="168"/>
                    <a:pt x="23" y="180"/>
                  </a:cubicBezTo>
                  <a:cubicBezTo>
                    <a:pt x="41" y="216"/>
                    <a:pt x="83" y="238"/>
                    <a:pt x="122" y="238"/>
                  </a:cubicBezTo>
                  <a:cubicBezTo>
                    <a:pt x="130" y="238"/>
                    <a:pt x="138" y="237"/>
                    <a:pt x="146" y="235"/>
                  </a:cubicBezTo>
                  <a:cubicBezTo>
                    <a:pt x="157" y="235"/>
                    <a:pt x="168" y="224"/>
                    <a:pt x="191" y="224"/>
                  </a:cubicBezTo>
                  <a:cubicBezTo>
                    <a:pt x="213" y="202"/>
                    <a:pt x="236" y="180"/>
                    <a:pt x="236" y="146"/>
                  </a:cubicBezTo>
                  <a:cubicBezTo>
                    <a:pt x="246" y="113"/>
                    <a:pt x="246" y="90"/>
                    <a:pt x="224" y="56"/>
                  </a:cubicBezTo>
                  <a:cubicBezTo>
                    <a:pt x="202" y="23"/>
                    <a:pt x="168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3" name="Google Shape;7023;p13"/>
            <p:cNvSpPr/>
            <p:nvPr/>
          </p:nvSpPr>
          <p:spPr>
            <a:xfrm>
              <a:off x="2074425" y="10425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2" y="49"/>
                    <a:pt x="0" y="128"/>
                    <a:pt x="34" y="183"/>
                  </a:cubicBezTo>
                  <a:cubicBezTo>
                    <a:pt x="56" y="206"/>
                    <a:pt x="79" y="228"/>
                    <a:pt x="112" y="228"/>
                  </a:cubicBezTo>
                  <a:cubicBezTo>
                    <a:pt x="121" y="233"/>
                    <a:pt x="133" y="236"/>
                    <a:pt x="145" y="236"/>
                  </a:cubicBezTo>
                  <a:cubicBezTo>
                    <a:pt x="162" y="236"/>
                    <a:pt x="182" y="230"/>
                    <a:pt x="201" y="217"/>
                  </a:cubicBezTo>
                  <a:cubicBezTo>
                    <a:pt x="258" y="183"/>
                    <a:pt x="268" y="116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4" name="Google Shape;7024;p13"/>
            <p:cNvSpPr/>
            <p:nvPr/>
          </p:nvSpPr>
          <p:spPr>
            <a:xfrm>
              <a:off x="2061850" y="1050550"/>
              <a:ext cx="5875" cy="5800"/>
            </a:xfrm>
            <a:custGeom>
              <a:rect b="b" l="l" r="r" t="t"/>
              <a:pathLst>
                <a:path extrusionOk="0" h="232" w="235">
                  <a:moveTo>
                    <a:pt x="122" y="0"/>
                  </a:moveTo>
                  <a:cubicBezTo>
                    <a:pt x="100" y="0"/>
                    <a:pt x="77" y="6"/>
                    <a:pt x="56" y="19"/>
                  </a:cubicBezTo>
                  <a:lnTo>
                    <a:pt x="45" y="19"/>
                  </a:lnTo>
                  <a:lnTo>
                    <a:pt x="23" y="41"/>
                  </a:lnTo>
                  <a:lnTo>
                    <a:pt x="23" y="53"/>
                  </a:lnTo>
                  <a:cubicBezTo>
                    <a:pt x="11" y="53"/>
                    <a:pt x="11" y="63"/>
                    <a:pt x="1" y="75"/>
                  </a:cubicBezTo>
                  <a:lnTo>
                    <a:pt x="1" y="86"/>
                  </a:lnTo>
                  <a:lnTo>
                    <a:pt x="1" y="108"/>
                  </a:lnTo>
                  <a:lnTo>
                    <a:pt x="1" y="130"/>
                  </a:lnTo>
                  <a:lnTo>
                    <a:pt x="1" y="142"/>
                  </a:lnTo>
                  <a:lnTo>
                    <a:pt x="1" y="153"/>
                  </a:lnTo>
                  <a:cubicBezTo>
                    <a:pt x="1" y="164"/>
                    <a:pt x="11" y="175"/>
                    <a:pt x="11" y="175"/>
                  </a:cubicBezTo>
                  <a:lnTo>
                    <a:pt x="45" y="209"/>
                  </a:lnTo>
                  <a:cubicBezTo>
                    <a:pt x="56" y="220"/>
                    <a:pt x="56" y="220"/>
                    <a:pt x="68" y="220"/>
                  </a:cubicBezTo>
                  <a:cubicBezTo>
                    <a:pt x="68" y="231"/>
                    <a:pt x="78" y="231"/>
                    <a:pt x="90" y="231"/>
                  </a:cubicBezTo>
                  <a:lnTo>
                    <a:pt x="157" y="231"/>
                  </a:lnTo>
                  <a:cubicBezTo>
                    <a:pt x="157" y="220"/>
                    <a:pt x="168" y="220"/>
                    <a:pt x="179" y="220"/>
                  </a:cubicBezTo>
                  <a:cubicBezTo>
                    <a:pt x="213" y="197"/>
                    <a:pt x="224" y="164"/>
                    <a:pt x="235" y="120"/>
                  </a:cubicBezTo>
                  <a:cubicBezTo>
                    <a:pt x="235" y="97"/>
                    <a:pt x="224" y="75"/>
                    <a:pt x="213" y="53"/>
                  </a:cubicBezTo>
                  <a:cubicBezTo>
                    <a:pt x="192" y="17"/>
                    <a:pt x="158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5" name="Google Shape;7025;p13"/>
            <p:cNvSpPr/>
            <p:nvPr/>
          </p:nvSpPr>
          <p:spPr>
            <a:xfrm>
              <a:off x="2124425" y="1035250"/>
              <a:ext cx="6450" cy="5725"/>
            </a:xfrm>
            <a:custGeom>
              <a:rect b="b" l="l" r="r" t="t"/>
              <a:pathLst>
                <a:path extrusionOk="0" h="229" w="258">
                  <a:moveTo>
                    <a:pt x="115" y="0"/>
                  </a:moveTo>
                  <a:cubicBezTo>
                    <a:pt x="95" y="0"/>
                    <a:pt x="75" y="5"/>
                    <a:pt x="56" y="17"/>
                  </a:cubicBezTo>
                  <a:lnTo>
                    <a:pt x="34" y="39"/>
                  </a:lnTo>
                  <a:cubicBezTo>
                    <a:pt x="34" y="39"/>
                    <a:pt x="23" y="39"/>
                    <a:pt x="23" y="50"/>
                  </a:cubicBezTo>
                  <a:lnTo>
                    <a:pt x="23" y="61"/>
                  </a:lnTo>
                  <a:cubicBezTo>
                    <a:pt x="11" y="61"/>
                    <a:pt x="11" y="61"/>
                    <a:pt x="11" y="72"/>
                  </a:cubicBezTo>
                  <a:cubicBezTo>
                    <a:pt x="1" y="106"/>
                    <a:pt x="1" y="139"/>
                    <a:pt x="11" y="173"/>
                  </a:cubicBezTo>
                  <a:lnTo>
                    <a:pt x="23" y="184"/>
                  </a:lnTo>
                  <a:lnTo>
                    <a:pt x="45" y="206"/>
                  </a:lnTo>
                  <a:lnTo>
                    <a:pt x="56" y="218"/>
                  </a:lnTo>
                  <a:cubicBezTo>
                    <a:pt x="68" y="218"/>
                    <a:pt x="68" y="228"/>
                    <a:pt x="78" y="228"/>
                  </a:cubicBezTo>
                  <a:lnTo>
                    <a:pt x="157" y="228"/>
                  </a:lnTo>
                  <a:cubicBezTo>
                    <a:pt x="157" y="228"/>
                    <a:pt x="168" y="218"/>
                    <a:pt x="179" y="218"/>
                  </a:cubicBezTo>
                  <a:cubicBezTo>
                    <a:pt x="235" y="184"/>
                    <a:pt x="257" y="106"/>
                    <a:pt x="224" y="50"/>
                  </a:cubicBezTo>
                  <a:cubicBezTo>
                    <a:pt x="194" y="20"/>
                    <a:pt x="155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6" name="Google Shape;7026;p13"/>
            <p:cNvSpPr/>
            <p:nvPr/>
          </p:nvSpPr>
          <p:spPr>
            <a:xfrm>
              <a:off x="2110725" y="1043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3" y="0"/>
                    <a:pt x="100" y="7"/>
                    <a:pt x="79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7"/>
                    <a:pt x="269" y="109"/>
                    <a:pt x="236" y="53"/>
                  </a:cubicBezTo>
                  <a:cubicBezTo>
                    <a:pt x="215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7" name="Google Shape;7027;p13"/>
            <p:cNvSpPr/>
            <p:nvPr/>
          </p:nvSpPr>
          <p:spPr>
            <a:xfrm>
              <a:off x="2097600" y="10511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4" y="1"/>
                  </a:moveTo>
                  <a:cubicBezTo>
                    <a:pt x="116" y="1"/>
                    <a:pt x="97" y="5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8" name="Google Shape;7028;p13"/>
            <p:cNvSpPr/>
            <p:nvPr/>
          </p:nvSpPr>
          <p:spPr>
            <a:xfrm>
              <a:off x="2084475" y="1059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1" y="221"/>
                  </a:cubicBezTo>
                  <a:cubicBezTo>
                    <a:pt x="258" y="187"/>
                    <a:pt x="269" y="109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9" name="Google Shape;7029;p13"/>
            <p:cNvSpPr/>
            <p:nvPr/>
          </p:nvSpPr>
          <p:spPr>
            <a:xfrm>
              <a:off x="2071900" y="1067100"/>
              <a:ext cx="6175" cy="6000"/>
            </a:xfrm>
            <a:custGeom>
              <a:rect b="b" l="l" r="r" t="t"/>
              <a:pathLst>
                <a:path extrusionOk="0" h="240" w="247">
                  <a:moveTo>
                    <a:pt x="113" y="0"/>
                  </a:moveTo>
                  <a:cubicBezTo>
                    <a:pt x="94" y="0"/>
                    <a:pt x="75" y="5"/>
                    <a:pt x="56" y="16"/>
                  </a:cubicBezTo>
                  <a:lnTo>
                    <a:pt x="56" y="27"/>
                  </a:lnTo>
                  <a:cubicBezTo>
                    <a:pt x="46" y="27"/>
                    <a:pt x="34" y="39"/>
                    <a:pt x="34" y="39"/>
                  </a:cubicBezTo>
                  <a:lnTo>
                    <a:pt x="23" y="49"/>
                  </a:lnTo>
                  <a:cubicBezTo>
                    <a:pt x="23" y="49"/>
                    <a:pt x="23" y="61"/>
                    <a:pt x="12" y="61"/>
                  </a:cubicBezTo>
                  <a:lnTo>
                    <a:pt x="12" y="72"/>
                  </a:lnTo>
                  <a:cubicBezTo>
                    <a:pt x="12" y="72"/>
                    <a:pt x="12" y="83"/>
                    <a:pt x="1" y="83"/>
                  </a:cubicBezTo>
                  <a:lnTo>
                    <a:pt x="1" y="94"/>
                  </a:lnTo>
                  <a:lnTo>
                    <a:pt x="1" y="116"/>
                  </a:lnTo>
                  <a:lnTo>
                    <a:pt x="1" y="139"/>
                  </a:lnTo>
                  <a:cubicBezTo>
                    <a:pt x="1" y="150"/>
                    <a:pt x="12" y="173"/>
                    <a:pt x="12" y="183"/>
                  </a:cubicBezTo>
                  <a:cubicBezTo>
                    <a:pt x="23" y="183"/>
                    <a:pt x="23" y="183"/>
                    <a:pt x="23" y="195"/>
                  </a:cubicBezTo>
                  <a:cubicBezTo>
                    <a:pt x="34" y="195"/>
                    <a:pt x="34" y="206"/>
                    <a:pt x="46" y="206"/>
                  </a:cubicBezTo>
                  <a:cubicBezTo>
                    <a:pt x="46" y="217"/>
                    <a:pt x="56" y="217"/>
                    <a:pt x="56" y="217"/>
                  </a:cubicBezTo>
                  <a:cubicBezTo>
                    <a:pt x="68" y="228"/>
                    <a:pt x="68" y="228"/>
                    <a:pt x="79" y="228"/>
                  </a:cubicBezTo>
                  <a:lnTo>
                    <a:pt x="90" y="240"/>
                  </a:lnTo>
                  <a:lnTo>
                    <a:pt x="135" y="240"/>
                  </a:lnTo>
                  <a:cubicBezTo>
                    <a:pt x="146" y="240"/>
                    <a:pt x="146" y="228"/>
                    <a:pt x="146" y="228"/>
                  </a:cubicBezTo>
                  <a:cubicBezTo>
                    <a:pt x="157" y="228"/>
                    <a:pt x="168" y="228"/>
                    <a:pt x="180" y="217"/>
                  </a:cubicBezTo>
                  <a:cubicBezTo>
                    <a:pt x="235" y="183"/>
                    <a:pt x="247" y="116"/>
                    <a:pt x="213" y="61"/>
                  </a:cubicBezTo>
                  <a:cubicBezTo>
                    <a:pt x="190" y="23"/>
                    <a:pt x="152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0" name="Google Shape;7030;p13"/>
            <p:cNvSpPr/>
            <p:nvPr/>
          </p:nvSpPr>
          <p:spPr>
            <a:xfrm>
              <a:off x="2136150" y="1054800"/>
              <a:ext cx="6450" cy="6025"/>
            </a:xfrm>
            <a:custGeom>
              <a:rect b="b" l="l" r="r" t="t"/>
              <a:pathLst>
                <a:path extrusionOk="0" h="241" w="258">
                  <a:moveTo>
                    <a:pt x="124" y="1"/>
                  </a:moveTo>
                  <a:cubicBezTo>
                    <a:pt x="105" y="1"/>
                    <a:pt x="86" y="6"/>
                    <a:pt x="68" y="17"/>
                  </a:cubicBezTo>
                  <a:lnTo>
                    <a:pt x="34" y="50"/>
                  </a:lnTo>
                  <a:lnTo>
                    <a:pt x="23" y="61"/>
                  </a:lnTo>
                  <a:cubicBezTo>
                    <a:pt x="23" y="61"/>
                    <a:pt x="23" y="72"/>
                    <a:pt x="12" y="84"/>
                  </a:cubicBezTo>
                  <a:lnTo>
                    <a:pt x="12" y="94"/>
                  </a:lnTo>
                  <a:cubicBezTo>
                    <a:pt x="1" y="117"/>
                    <a:pt x="12" y="151"/>
                    <a:pt x="23" y="184"/>
                  </a:cubicBezTo>
                  <a:cubicBezTo>
                    <a:pt x="34" y="184"/>
                    <a:pt x="34" y="195"/>
                    <a:pt x="46" y="195"/>
                  </a:cubicBezTo>
                  <a:cubicBezTo>
                    <a:pt x="46" y="206"/>
                    <a:pt x="56" y="206"/>
                    <a:pt x="56" y="218"/>
                  </a:cubicBezTo>
                  <a:cubicBezTo>
                    <a:pt x="68" y="218"/>
                    <a:pt x="79" y="229"/>
                    <a:pt x="90" y="229"/>
                  </a:cubicBezTo>
                  <a:lnTo>
                    <a:pt x="101" y="229"/>
                  </a:lnTo>
                  <a:cubicBezTo>
                    <a:pt x="101" y="240"/>
                    <a:pt x="113" y="240"/>
                    <a:pt x="123" y="240"/>
                  </a:cubicBezTo>
                  <a:lnTo>
                    <a:pt x="146" y="240"/>
                  </a:lnTo>
                  <a:cubicBezTo>
                    <a:pt x="157" y="229"/>
                    <a:pt x="168" y="229"/>
                    <a:pt x="190" y="218"/>
                  </a:cubicBezTo>
                  <a:cubicBezTo>
                    <a:pt x="247" y="184"/>
                    <a:pt x="257" y="117"/>
                    <a:pt x="224" y="61"/>
                  </a:cubicBezTo>
                  <a:cubicBezTo>
                    <a:pt x="201" y="23"/>
                    <a:pt x="163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1" name="Google Shape;7031;p13"/>
            <p:cNvSpPr/>
            <p:nvPr/>
          </p:nvSpPr>
          <p:spPr>
            <a:xfrm>
              <a:off x="2122750" y="1062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0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2" name="Google Shape;7032;p13"/>
            <p:cNvSpPr/>
            <p:nvPr/>
          </p:nvSpPr>
          <p:spPr>
            <a:xfrm>
              <a:off x="2109600" y="10707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5" y="1"/>
                  </a:moveTo>
                  <a:cubicBezTo>
                    <a:pt x="116" y="1"/>
                    <a:pt x="97" y="6"/>
                    <a:pt x="80" y="16"/>
                  </a:cubicBezTo>
                  <a:cubicBezTo>
                    <a:pt x="23" y="61"/>
                    <a:pt x="1" y="128"/>
                    <a:pt x="35" y="184"/>
                  </a:cubicBezTo>
                  <a:cubicBezTo>
                    <a:pt x="56" y="219"/>
                    <a:pt x="94" y="236"/>
                    <a:pt x="134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3" name="Google Shape;7033;p13"/>
            <p:cNvSpPr/>
            <p:nvPr/>
          </p:nvSpPr>
          <p:spPr>
            <a:xfrm>
              <a:off x="2096500" y="10788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6" y="214"/>
                    <a:pt x="98" y="234"/>
                    <a:pt x="141" y="234"/>
                  </a:cubicBezTo>
                  <a:cubicBezTo>
                    <a:pt x="162" y="234"/>
                    <a:pt x="183" y="229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4" name="Google Shape;7034;p13"/>
            <p:cNvSpPr/>
            <p:nvPr/>
          </p:nvSpPr>
          <p:spPr>
            <a:xfrm>
              <a:off x="2083650" y="1086850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1"/>
                  </a:moveTo>
                  <a:cubicBezTo>
                    <a:pt x="110" y="1"/>
                    <a:pt x="88" y="7"/>
                    <a:pt x="67" y="19"/>
                  </a:cubicBezTo>
                  <a:cubicBezTo>
                    <a:pt x="56" y="19"/>
                    <a:pt x="45" y="31"/>
                    <a:pt x="33" y="42"/>
                  </a:cubicBezTo>
                  <a:cubicBezTo>
                    <a:pt x="33" y="53"/>
                    <a:pt x="33" y="53"/>
                    <a:pt x="23" y="53"/>
                  </a:cubicBezTo>
                  <a:cubicBezTo>
                    <a:pt x="23" y="64"/>
                    <a:pt x="11" y="76"/>
                    <a:pt x="11" y="86"/>
                  </a:cubicBezTo>
                  <a:cubicBezTo>
                    <a:pt x="0" y="120"/>
                    <a:pt x="11" y="153"/>
                    <a:pt x="23" y="176"/>
                  </a:cubicBezTo>
                  <a:lnTo>
                    <a:pt x="45" y="198"/>
                  </a:lnTo>
                  <a:cubicBezTo>
                    <a:pt x="45" y="198"/>
                    <a:pt x="45" y="210"/>
                    <a:pt x="56" y="210"/>
                  </a:cubicBezTo>
                  <a:cubicBezTo>
                    <a:pt x="67" y="220"/>
                    <a:pt x="78" y="220"/>
                    <a:pt x="90" y="232"/>
                  </a:cubicBezTo>
                  <a:lnTo>
                    <a:pt x="145" y="232"/>
                  </a:lnTo>
                  <a:cubicBezTo>
                    <a:pt x="157" y="232"/>
                    <a:pt x="167" y="220"/>
                    <a:pt x="190" y="220"/>
                  </a:cubicBezTo>
                  <a:cubicBezTo>
                    <a:pt x="246" y="187"/>
                    <a:pt x="257" y="109"/>
                    <a:pt x="224" y="53"/>
                  </a:cubicBezTo>
                  <a:cubicBezTo>
                    <a:pt x="203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5" name="Google Shape;7035;p13"/>
            <p:cNvSpPr/>
            <p:nvPr/>
          </p:nvSpPr>
          <p:spPr>
            <a:xfrm>
              <a:off x="2133075" y="1079100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15" y="1"/>
                  </a:moveTo>
                  <a:cubicBezTo>
                    <a:pt x="95" y="1"/>
                    <a:pt x="75" y="6"/>
                    <a:pt x="57" y="16"/>
                  </a:cubicBezTo>
                  <a:cubicBezTo>
                    <a:pt x="12" y="39"/>
                    <a:pt x="1" y="95"/>
                    <a:pt x="1" y="140"/>
                  </a:cubicBezTo>
                  <a:cubicBezTo>
                    <a:pt x="1" y="150"/>
                    <a:pt x="12" y="162"/>
                    <a:pt x="23" y="173"/>
                  </a:cubicBezTo>
                  <a:cubicBezTo>
                    <a:pt x="35" y="195"/>
                    <a:pt x="45" y="217"/>
                    <a:pt x="68" y="229"/>
                  </a:cubicBezTo>
                  <a:cubicBezTo>
                    <a:pt x="82" y="234"/>
                    <a:pt x="97" y="236"/>
                    <a:pt x="113" y="236"/>
                  </a:cubicBezTo>
                  <a:cubicBezTo>
                    <a:pt x="136" y="236"/>
                    <a:pt x="160" y="231"/>
                    <a:pt x="179" y="217"/>
                  </a:cubicBez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6" name="Google Shape;7036;p13"/>
            <p:cNvSpPr/>
            <p:nvPr/>
          </p:nvSpPr>
          <p:spPr>
            <a:xfrm>
              <a:off x="2119950" y="1087125"/>
              <a:ext cx="6175" cy="5850"/>
            </a:xfrm>
            <a:custGeom>
              <a:rect b="b" l="l" r="r" t="t"/>
              <a:pathLst>
                <a:path extrusionOk="0" h="234" w="247">
                  <a:moveTo>
                    <a:pt x="125" y="1"/>
                  </a:moveTo>
                  <a:cubicBezTo>
                    <a:pt x="102" y="1"/>
                    <a:pt x="77" y="7"/>
                    <a:pt x="56" y="20"/>
                  </a:cubicBezTo>
                  <a:cubicBezTo>
                    <a:pt x="46" y="20"/>
                    <a:pt x="34" y="31"/>
                    <a:pt x="23" y="42"/>
                  </a:cubicBezTo>
                  <a:cubicBezTo>
                    <a:pt x="12" y="65"/>
                    <a:pt x="1" y="87"/>
                    <a:pt x="1" y="109"/>
                  </a:cubicBezTo>
                  <a:cubicBezTo>
                    <a:pt x="1" y="132"/>
                    <a:pt x="12" y="154"/>
                    <a:pt x="23" y="176"/>
                  </a:cubicBezTo>
                  <a:cubicBezTo>
                    <a:pt x="23" y="187"/>
                    <a:pt x="34" y="199"/>
                    <a:pt x="46" y="209"/>
                  </a:cubicBezTo>
                  <a:cubicBezTo>
                    <a:pt x="56" y="221"/>
                    <a:pt x="68" y="221"/>
                    <a:pt x="68" y="221"/>
                  </a:cubicBezTo>
                  <a:cubicBezTo>
                    <a:pt x="82" y="230"/>
                    <a:pt x="98" y="234"/>
                    <a:pt x="114" y="234"/>
                  </a:cubicBezTo>
                  <a:cubicBezTo>
                    <a:pt x="137" y="234"/>
                    <a:pt x="160" y="227"/>
                    <a:pt x="180" y="221"/>
                  </a:cubicBezTo>
                  <a:cubicBezTo>
                    <a:pt x="202" y="199"/>
                    <a:pt x="213" y="187"/>
                    <a:pt x="224" y="165"/>
                  </a:cubicBezTo>
                  <a:cubicBezTo>
                    <a:pt x="247" y="132"/>
                    <a:pt x="235" y="87"/>
                    <a:pt x="224" y="53"/>
                  </a:cubicBezTo>
                  <a:cubicBezTo>
                    <a:pt x="203" y="18"/>
                    <a:pt x="165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7" name="Google Shape;7037;p13"/>
            <p:cNvSpPr/>
            <p:nvPr/>
          </p:nvSpPr>
          <p:spPr>
            <a:xfrm>
              <a:off x="2106825" y="1095150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4" y="0"/>
                  </a:moveTo>
                  <a:cubicBezTo>
                    <a:pt x="101" y="0"/>
                    <a:pt x="79" y="0"/>
                    <a:pt x="57" y="12"/>
                  </a:cubicBezTo>
                  <a:cubicBezTo>
                    <a:pt x="12" y="45"/>
                    <a:pt x="0" y="89"/>
                    <a:pt x="0" y="134"/>
                  </a:cubicBezTo>
                  <a:cubicBezTo>
                    <a:pt x="0" y="146"/>
                    <a:pt x="12" y="157"/>
                    <a:pt x="23" y="179"/>
                  </a:cubicBezTo>
                  <a:cubicBezTo>
                    <a:pt x="34" y="201"/>
                    <a:pt x="45" y="213"/>
                    <a:pt x="67" y="224"/>
                  </a:cubicBezTo>
                  <a:cubicBezTo>
                    <a:pt x="82" y="228"/>
                    <a:pt x="98" y="231"/>
                    <a:pt x="114" y="231"/>
                  </a:cubicBezTo>
                  <a:cubicBezTo>
                    <a:pt x="137" y="231"/>
                    <a:pt x="160" y="226"/>
                    <a:pt x="179" y="213"/>
                  </a:cubicBezTo>
                  <a:lnTo>
                    <a:pt x="213" y="179"/>
                  </a:lnTo>
                  <a:cubicBezTo>
                    <a:pt x="224" y="179"/>
                    <a:pt x="224" y="168"/>
                    <a:pt x="224" y="168"/>
                  </a:cubicBezTo>
                  <a:cubicBezTo>
                    <a:pt x="235" y="146"/>
                    <a:pt x="235" y="123"/>
                    <a:pt x="235" y="101"/>
                  </a:cubicBezTo>
                  <a:cubicBezTo>
                    <a:pt x="235" y="79"/>
                    <a:pt x="224" y="67"/>
                    <a:pt x="224" y="56"/>
                  </a:cubicBezTo>
                  <a:cubicBezTo>
                    <a:pt x="201" y="22"/>
                    <a:pt x="179" y="12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8" name="Google Shape;7038;p13"/>
            <p:cNvSpPr/>
            <p:nvPr/>
          </p:nvSpPr>
          <p:spPr>
            <a:xfrm>
              <a:off x="2093700" y="110302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23" y="1"/>
                  </a:moveTo>
                  <a:cubicBezTo>
                    <a:pt x="108" y="1"/>
                    <a:pt x="93" y="4"/>
                    <a:pt x="78" y="10"/>
                  </a:cubicBezTo>
                  <a:cubicBezTo>
                    <a:pt x="68" y="10"/>
                    <a:pt x="68" y="10"/>
                    <a:pt x="56" y="20"/>
                  </a:cubicBezTo>
                  <a:cubicBezTo>
                    <a:pt x="45" y="20"/>
                    <a:pt x="45" y="32"/>
                    <a:pt x="34" y="32"/>
                  </a:cubicBezTo>
                  <a:lnTo>
                    <a:pt x="34" y="43"/>
                  </a:lnTo>
                  <a:lnTo>
                    <a:pt x="23" y="43"/>
                  </a:lnTo>
                  <a:cubicBezTo>
                    <a:pt x="23" y="54"/>
                    <a:pt x="11" y="65"/>
                    <a:pt x="11" y="65"/>
                  </a:cubicBezTo>
                  <a:lnTo>
                    <a:pt x="11" y="77"/>
                  </a:lnTo>
                  <a:lnTo>
                    <a:pt x="1" y="87"/>
                  </a:lnTo>
                  <a:lnTo>
                    <a:pt x="1" y="110"/>
                  </a:lnTo>
                  <a:lnTo>
                    <a:pt x="1" y="121"/>
                  </a:lnTo>
                  <a:lnTo>
                    <a:pt x="1" y="132"/>
                  </a:lnTo>
                  <a:cubicBezTo>
                    <a:pt x="1" y="154"/>
                    <a:pt x="11" y="166"/>
                    <a:pt x="23" y="177"/>
                  </a:cubicBezTo>
                  <a:cubicBezTo>
                    <a:pt x="45" y="215"/>
                    <a:pt x="83" y="237"/>
                    <a:pt x="123" y="237"/>
                  </a:cubicBezTo>
                  <a:cubicBezTo>
                    <a:pt x="142" y="237"/>
                    <a:pt x="161" y="232"/>
                    <a:pt x="179" y="221"/>
                  </a:cubicBezTo>
                  <a:cubicBezTo>
                    <a:pt x="235" y="188"/>
                    <a:pt x="257" y="110"/>
                    <a:pt x="224" y="54"/>
                  </a:cubicBezTo>
                  <a:cubicBezTo>
                    <a:pt x="199" y="22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9" name="Google Shape;7039;p13"/>
            <p:cNvSpPr/>
            <p:nvPr/>
          </p:nvSpPr>
          <p:spPr>
            <a:xfrm>
              <a:off x="2142875" y="10958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3"/>
                    <a:pt x="0" y="120"/>
                    <a:pt x="33" y="175"/>
                  </a:cubicBezTo>
                  <a:cubicBezTo>
                    <a:pt x="56" y="213"/>
                    <a:pt x="94" y="236"/>
                    <a:pt x="134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7"/>
                    <a:pt x="268" y="108"/>
                    <a:pt x="234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0" name="Google Shape;7040;p13"/>
            <p:cNvSpPr/>
            <p:nvPr/>
          </p:nvSpPr>
          <p:spPr>
            <a:xfrm>
              <a:off x="2129725" y="11037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8" y="16"/>
                  </a:cubicBezTo>
                  <a:cubicBezTo>
                    <a:pt x="12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4"/>
                    <a:pt x="269" y="117"/>
                    <a:pt x="236" y="60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1" name="Google Shape;7041;p13"/>
            <p:cNvSpPr/>
            <p:nvPr/>
          </p:nvSpPr>
          <p:spPr>
            <a:xfrm>
              <a:off x="2116600" y="1111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1" y="52"/>
                    <a:pt x="1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0" y="220"/>
                  </a:cubicBezTo>
                  <a:cubicBezTo>
                    <a:pt x="247" y="186"/>
                    <a:pt x="269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2" name="Google Shape;7042;p13"/>
            <p:cNvSpPr/>
            <p:nvPr/>
          </p:nvSpPr>
          <p:spPr>
            <a:xfrm>
              <a:off x="2103750" y="1119600"/>
              <a:ext cx="6450" cy="6025"/>
            </a:xfrm>
            <a:custGeom>
              <a:rect b="b" l="l" r="r" t="t"/>
              <a:pathLst>
                <a:path extrusionOk="0" h="241" w="258">
                  <a:moveTo>
                    <a:pt x="115" y="1"/>
                  </a:moveTo>
                  <a:cubicBezTo>
                    <a:pt x="95" y="1"/>
                    <a:pt x="74" y="6"/>
                    <a:pt x="56" y="17"/>
                  </a:cubicBezTo>
                  <a:lnTo>
                    <a:pt x="56" y="28"/>
                  </a:lnTo>
                  <a:cubicBezTo>
                    <a:pt x="45" y="28"/>
                    <a:pt x="34" y="39"/>
                    <a:pt x="34" y="50"/>
                  </a:cubicBezTo>
                  <a:lnTo>
                    <a:pt x="23" y="50"/>
                  </a:lnTo>
                  <a:lnTo>
                    <a:pt x="23" y="62"/>
                  </a:lnTo>
                  <a:cubicBezTo>
                    <a:pt x="23" y="72"/>
                    <a:pt x="12" y="72"/>
                    <a:pt x="12" y="84"/>
                  </a:cubicBezTo>
                  <a:lnTo>
                    <a:pt x="12" y="95"/>
                  </a:lnTo>
                  <a:cubicBezTo>
                    <a:pt x="1" y="129"/>
                    <a:pt x="1" y="151"/>
                    <a:pt x="23" y="184"/>
                  </a:cubicBezTo>
                  <a:cubicBezTo>
                    <a:pt x="23" y="196"/>
                    <a:pt x="34" y="196"/>
                    <a:pt x="34" y="207"/>
                  </a:cubicBezTo>
                  <a:cubicBezTo>
                    <a:pt x="45" y="207"/>
                    <a:pt x="45" y="218"/>
                    <a:pt x="56" y="218"/>
                  </a:cubicBezTo>
                  <a:lnTo>
                    <a:pt x="68" y="229"/>
                  </a:lnTo>
                  <a:cubicBezTo>
                    <a:pt x="79" y="229"/>
                    <a:pt x="79" y="229"/>
                    <a:pt x="90" y="240"/>
                  </a:cubicBezTo>
                  <a:lnTo>
                    <a:pt x="135" y="240"/>
                  </a:lnTo>
                  <a:cubicBezTo>
                    <a:pt x="157" y="240"/>
                    <a:pt x="168" y="229"/>
                    <a:pt x="180" y="218"/>
                  </a:cubicBezTo>
                  <a:cubicBezTo>
                    <a:pt x="235" y="184"/>
                    <a:pt x="257" y="117"/>
                    <a:pt x="224" y="62"/>
                  </a:cubicBezTo>
                  <a:cubicBezTo>
                    <a:pt x="201" y="24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3" name="Google Shape;7043;p13"/>
            <p:cNvSpPr/>
            <p:nvPr/>
          </p:nvSpPr>
          <p:spPr>
            <a:xfrm>
              <a:off x="2154875" y="11154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2" y="50"/>
                    <a:pt x="0" y="117"/>
                    <a:pt x="34" y="172"/>
                  </a:cubicBezTo>
                  <a:cubicBezTo>
                    <a:pt x="57" y="211"/>
                    <a:pt x="95" y="233"/>
                    <a:pt x="134" y="233"/>
                  </a:cubicBezTo>
                  <a:cubicBezTo>
                    <a:pt x="153" y="233"/>
                    <a:pt x="172" y="228"/>
                    <a:pt x="191" y="217"/>
                  </a:cubicBezTo>
                  <a:cubicBezTo>
                    <a:pt x="246" y="184"/>
                    <a:pt x="268" y="105"/>
                    <a:pt x="235" y="61"/>
                  </a:cubicBezTo>
                  <a:cubicBezTo>
                    <a:pt x="212" y="23"/>
                    <a:pt x="169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4" name="Google Shape;7044;p13"/>
            <p:cNvSpPr/>
            <p:nvPr/>
          </p:nvSpPr>
          <p:spPr>
            <a:xfrm>
              <a:off x="2141750" y="11234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0"/>
                  </a:moveTo>
                  <a:cubicBezTo>
                    <a:pt x="112" y="0"/>
                    <a:pt x="88" y="7"/>
                    <a:pt x="67" y="19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5" name="Google Shape;7045;p13"/>
            <p:cNvSpPr/>
            <p:nvPr/>
          </p:nvSpPr>
          <p:spPr>
            <a:xfrm>
              <a:off x="2128600" y="11313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7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2" y="49"/>
                    <a:pt x="1" y="128"/>
                    <a:pt x="35" y="183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7" y="183"/>
                    <a:pt x="269" y="116"/>
                    <a:pt x="236" y="61"/>
                  </a:cubicBezTo>
                  <a:cubicBezTo>
                    <a:pt x="213" y="23"/>
                    <a:pt x="170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6" name="Google Shape;7046;p13"/>
            <p:cNvSpPr/>
            <p:nvPr/>
          </p:nvSpPr>
          <p:spPr>
            <a:xfrm>
              <a:off x="2115750" y="1139375"/>
              <a:ext cx="6475" cy="5800"/>
            </a:xfrm>
            <a:custGeom>
              <a:rect b="b" l="l" r="r" t="t"/>
              <a:pathLst>
                <a:path extrusionOk="0" h="232" w="259">
                  <a:moveTo>
                    <a:pt x="126" y="0"/>
                  </a:moveTo>
                  <a:cubicBezTo>
                    <a:pt x="102" y="0"/>
                    <a:pt x="78" y="7"/>
                    <a:pt x="57" y="19"/>
                  </a:cubicBezTo>
                  <a:cubicBezTo>
                    <a:pt x="45" y="19"/>
                    <a:pt x="45" y="31"/>
                    <a:pt x="35" y="31"/>
                  </a:cubicBezTo>
                  <a:lnTo>
                    <a:pt x="35" y="41"/>
                  </a:lnTo>
                  <a:lnTo>
                    <a:pt x="23" y="53"/>
                  </a:lnTo>
                  <a:lnTo>
                    <a:pt x="12" y="64"/>
                  </a:lnTo>
                  <a:lnTo>
                    <a:pt x="12" y="75"/>
                  </a:lnTo>
                  <a:lnTo>
                    <a:pt x="1" y="86"/>
                  </a:lnTo>
                  <a:cubicBezTo>
                    <a:pt x="1" y="120"/>
                    <a:pt x="1" y="153"/>
                    <a:pt x="23" y="175"/>
                  </a:cubicBezTo>
                  <a:lnTo>
                    <a:pt x="23" y="187"/>
                  </a:lnTo>
                  <a:lnTo>
                    <a:pt x="45" y="209"/>
                  </a:lnTo>
                  <a:cubicBezTo>
                    <a:pt x="45" y="209"/>
                    <a:pt x="57" y="209"/>
                    <a:pt x="57" y="220"/>
                  </a:cubicBezTo>
                  <a:cubicBezTo>
                    <a:pt x="68" y="220"/>
                    <a:pt x="79" y="220"/>
                    <a:pt x="79" y="232"/>
                  </a:cubicBezTo>
                  <a:lnTo>
                    <a:pt x="157" y="232"/>
                  </a:lnTo>
                  <a:cubicBezTo>
                    <a:pt x="157" y="232"/>
                    <a:pt x="169" y="220"/>
                    <a:pt x="180" y="220"/>
                  </a:cubicBezTo>
                  <a:cubicBezTo>
                    <a:pt x="236" y="187"/>
                    <a:pt x="258" y="108"/>
                    <a:pt x="224" y="53"/>
                  </a:cubicBezTo>
                  <a:cubicBezTo>
                    <a:pt x="204" y="18"/>
                    <a:pt x="165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7" name="Google Shape;7047;p13"/>
            <p:cNvSpPr/>
            <p:nvPr/>
          </p:nvSpPr>
          <p:spPr>
            <a:xfrm>
              <a:off x="2164925" y="11316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36" y="0"/>
                  </a:moveTo>
                  <a:cubicBezTo>
                    <a:pt x="128" y="0"/>
                    <a:pt x="120" y="1"/>
                    <a:pt x="112" y="3"/>
                  </a:cubicBezTo>
                  <a:lnTo>
                    <a:pt x="90" y="3"/>
                  </a:lnTo>
                  <a:cubicBezTo>
                    <a:pt x="79" y="3"/>
                    <a:pt x="67" y="14"/>
                    <a:pt x="67" y="14"/>
                  </a:cubicBezTo>
                  <a:cubicBezTo>
                    <a:pt x="45" y="26"/>
                    <a:pt x="34" y="36"/>
                    <a:pt x="34" y="48"/>
                  </a:cubicBezTo>
                  <a:cubicBezTo>
                    <a:pt x="12" y="70"/>
                    <a:pt x="12" y="93"/>
                    <a:pt x="12" y="115"/>
                  </a:cubicBezTo>
                  <a:cubicBezTo>
                    <a:pt x="0" y="137"/>
                    <a:pt x="12" y="160"/>
                    <a:pt x="23" y="182"/>
                  </a:cubicBezTo>
                  <a:cubicBezTo>
                    <a:pt x="45" y="204"/>
                    <a:pt x="67" y="227"/>
                    <a:pt x="101" y="227"/>
                  </a:cubicBezTo>
                  <a:cubicBezTo>
                    <a:pt x="101" y="227"/>
                    <a:pt x="112" y="238"/>
                    <a:pt x="124" y="238"/>
                  </a:cubicBezTo>
                  <a:cubicBezTo>
                    <a:pt x="146" y="238"/>
                    <a:pt x="168" y="227"/>
                    <a:pt x="191" y="215"/>
                  </a:cubicBezTo>
                  <a:cubicBezTo>
                    <a:pt x="235" y="182"/>
                    <a:pt x="258" y="115"/>
                    <a:pt x="224" y="59"/>
                  </a:cubicBezTo>
                  <a:cubicBezTo>
                    <a:pt x="205" y="22"/>
                    <a:pt x="172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8" name="Google Shape;7048;p13"/>
            <p:cNvSpPr/>
            <p:nvPr/>
          </p:nvSpPr>
          <p:spPr>
            <a:xfrm>
              <a:off x="2151800" y="11395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35" y="0"/>
                  </a:moveTo>
                  <a:cubicBezTo>
                    <a:pt x="112" y="0"/>
                    <a:pt x="78" y="11"/>
                    <a:pt x="68" y="23"/>
                  </a:cubicBezTo>
                  <a:cubicBezTo>
                    <a:pt x="23" y="45"/>
                    <a:pt x="1" y="90"/>
                    <a:pt x="11" y="134"/>
                  </a:cubicBezTo>
                  <a:cubicBezTo>
                    <a:pt x="11" y="157"/>
                    <a:pt x="11" y="167"/>
                    <a:pt x="23" y="179"/>
                  </a:cubicBezTo>
                  <a:cubicBezTo>
                    <a:pt x="23" y="190"/>
                    <a:pt x="34" y="190"/>
                    <a:pt x="34" y="201"/>
                  </a:cubicBezTo>
                  <a:cubicBezTo>
                    <a:pt x="61" y="219"/>
                    <a:pt x="88" y="238"/>
                    <a:pt x="121" y="238"/>
                  </a:cubicBezTo>
                  <a:cubicBezTo>
                    <a:pt x="129" y="238"/>
                    <a:pt x="137" y="237"/>
                    <a:pt x="145" y="234"/>
                  </a:cubicBezTo>
                  <a:cubicBezTo>
                    <a:pt x="157" y="234"/>
                    <a:pt x="168" y="224"/>
                    <a:pt x="190" y="224"/>
                  </a:cubicBezTo>
                  <a:cubicBezTo>
                    <a:pt x="235" y="190"/>
                    <a:pt x="257" y="112"/>
                    <a:pt x="224" y="56"/>
                  </a:cubicBezTo>
                  <a:cubicBezTo>
                    <a:pt x="202" y="23"/>
                    <a:pt x="168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9" name="Google Shape;7049;p13"/>
            <p:cNvSpPr/>
            <p:nvPr/>
          </p:nvSpPr>
          <p:spPr>
            <a:xfrm>
              <a:off x="2138400" y="1147550"/>
              <a:ext cx="6725" cy="5150"/>
            </a:xfrm>
            <a:custGeom>
              <a:rect b="b" l="l" r="r" t="t"/>
              <a:pathLst>
                <a:path extrusionOk="0" h="206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49"/>
                    <a:pt x="0" y="128"/>
                    <a:pt x="33" y="184"/>
                  </a:cubicBezTo>
                  <a:lnTo>
                    <a:pt x="45" y="195"/>
                  </a:lnTo>
                  <a:cubicBezTo>
                    <a:pt x="100" y="195"/>
                    <a:pt x="157" y="206"/>
                    <a:pt x="212" y="206"/>
                  </a:cubicBezTo>
                  <a:cubicBezTo>
                    <a:pt x="257" y="173"/>
                    <a:pt x="268" y="106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0" name="Google Shape;7050;p13"/>
            <p:cNvSpPr/>
            <p:nvPr/>
          </p:nvSpPr>
          <p:spPr>
            <a:xfrm>
              <a:off x="2174975" y="1148300"/>
              <a:ext cx="6175" cy="4400"/>
            </a:xfrm>
            <a:custGeom>
              <a:rect b="b" l="l" r="r" t="t"/>
              <a:pathLst>
                <a:path extrusionOk="0" h="176" w="247">
                  <a:moveTo>
                    <a:pt x="133" y="1"/>
                  </a:moveTo>
                  <a:cubicBezTo>
                    <a:pt x="111" y="1"/>
                    <a:pt x="89" y="7"/>
                    <a:pt x="68" y="19"/>
                  </a:cubicBezTo>
                  <a:cubicBezTo>
                    <a:pt x="12" y="53"/>
                    <a:pt x="1" y="120"/>
                    <a:pt x="23" y="176"/>
                  </a:cubicBezTo>
                  <a:cubicBezTo>
                    <a:pt x="102" y="165"/>
                    <a:pt x="169" y="154"/>
                    <a:pt x="236" y="154"/>
                  </a:cubicBezTo>
                  <a:cubicBezTo>
                    <a:pt x="246" y="120"/>
                    <a:pt x="246" y="86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1" name="Google Shape;7051;p13"/>
            <p:cNvSpPr/>
            <p:nvPr/>
          </p:nvSpPr>
          <p:spPr>
            <a:xfrm>
              <a:off x="2057650" y="836950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25" y="1"/>
                  </a:moveTo>
                  <a:cubicBezTo>
                    <a:pt x="117" y="1"/>
                    <a:pt x="109" y="2"/>
                    <a:pt x="102" y="4"/>
                  </a:cubicBezTo>
                  <a:lnTo>
                    <a:pt x="79" y="4"/>
                  </a:lnTo>
                  <a:cubicBezTo>
                    <a:pt x="79" y="15"/>
                    <a:pt x="68" y="15"/>
                    <a:pt x="57" y="15"/>
                  </a:cubicBezTo>
                  <a:lnTo>
                    <a:pt x="23" y="48"/>
                  </a:lnTo>
                  <a:cubicBezTo>
                    <a:pt x="23" y="60"/>
                    <a:pt x="23" y="60"/>
                    <a:pt x="12" y="71"/>
                  </a:cubicBezTo>
                  <a:cubicBezTo>
                    <a:pt x="1" y="93"/>
                    <a:pt x="1" y="127"/>
                    <a:pt x="12" y="160"/>
                  </a:cubicBezTo>
                  <a:cubicBezTo>
                    <a:pt x="12" y="160"/>
                    <a:pt x="23" y="172"/>
                    <a:pt x="23" y="182"/>
                  </a:cubicBezTo>
                  <a:cubicBezTo>
                    <a:pt x="35" y="205"/>
                    <a:pt x="68" y="227"/>
                    <a:pt x="90" y="227"/>
                  </a:cubicBezTo>
                  <a:cubicBezTo>
                    <a:pt x="102" y="239"/>
                    <a:pt x="112" y="239"/>
                    <a:pt x="112" y="239"/>
                  </a:cubicBezTo>
                  <a:cubicBezTo>
                    <a:pt x="135" y="239"/>
                    <a:pt x="169" y="227"/>
                    <a:pt x="179" y="216"/>
                  </a:cubicBezTo>
                  <a:cubicBezTo>
                    <a:pt x="202" y="205"/>
                    <a:pt x="224" y="182"/>
                    <a:pt x="224" y="172"/>
                  </a:cubicBezTo>
                  <a:cubicBezTo>
                    <a:pt x="246" y="138"/>
                    <a:pt x="246" y="93"/>
                    <a:pt x="224" y="60"/>
                  </a:cubicBezTo>
                  <a:cubicBezTo>
                    <a:pt x="206" y="23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2" name="Google Shape;7052;p13"/>
            <p:cNvSpPr/>
            <p:nvPr/>
          </p:nvSpPr>
          <p:spPr>
            <a:xfrm>
              <a:off x="2044250" y="844850"/>
              <a:ext cx="6725" cy="5975"/>
            </a:xfrm>
            <a:custGeom>
              <a:rect b="b" l="l" r="r" t="t"/>
              <a:pathLst>
                <a:path extrusionOk="0" h="239" w="269">
                  <a:moveTo>
                    <a:pt x="134" y="0"/>
                  </a:moveTo>
                  <a:cubicBezTo>
                    <a:pt x="112" y="0"/>
                    <a:pt x="90" y="12"/>
                    <a:pt x="67" y="23"/>
                  </a:cubicBezTo>
                  <a:cubicBezTo>
                    <a:pt x="23" y="45"/>
                    <a:pt x="0" y="112"/>
                    <a:pt x="23" y="157"/>
                  </a:cubicBezTo>
                  <a:cubicBezTo>
                    <a:pt x="23" y="168"/>
                    <a:pt x="34" y="179"/>
                    <a:pt x="34" y="179"/>
                  </a:cubicBezTo>
                  <a:cubicBezTo>
                    <a:pt x="34" y="191"/>
                    <a:pt x="45" y="191"/>
                    <a:pt x="45" y="202"/>
                  </a:cubicBezTo>
                  <a:cubicBezTo>
                    <a:pt x="71" y="228"/>
                    <a:pt x="101" y="239"/>
                    <a:pt x="131" y="239"/>
                  </a:cubicBezTo>
                  <a:cubicBezTo>
                    <a:pt x="152" y="239"/>
                    <a:pt x="172" y="233"/>
                    <a:pt x="191" y="224"/>
                  </a:cubicBezTo>
                  <a:cubicBezTo>
                    <a:pt x="246" y="191"/>
                    <a:pt x="268" y="112"/>
                    <a:pt x="235" y="57"/>
                  </a:cubicBezTo>
                  <a:cubicBezTo>
                    <a:pt x="213" y="23"/>
                    <a:pt x="179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3" name="Google Shape;7053;p13"/>
            <p:cNvSpPr/>
            <p:nvPr/>
          </p:nvSpPr>
          <p:spPr>
            <a:xfrm>
              <a:off x="2031400" y="8529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4" y="1"/>
                  </a:moveTo>
                  <a:cubicBezTo>
                    <a:pt x="101" y="1"/>
                    <a:pt x="79" y="1"/>
                    <a:pt x="57" y="12"/>
                  </a:cubicBezTo>
                  <a:cubicBezTo>
                    <a:pt x="45" y="34"/>
                    <a:pt x="23" y="46"/>
                    <a:pt x="12" y="68"/>
                  </a:cubicBezTo>
                  <a:cubicBezTo>
                    <a:pt x="0" y="90"/>
                    <a:pt x="0" y="123"/>
                    <a:pt x="12" y="157"/>
                  </a:cubicBezTo>
                  <a:cubicBezTo>
                    <a:pt x="12" y="168"/>
                    <a:pt x="23" y="168"/>
                    <a:pt x="23" y="180"/>
                  </a:cubicBezTo>
                  <a:cubicBezTo>
                    <a:pt x="44" y="214"/>
                    <a:pt x="78" y="232"/>
                    <a:pt x="114" y="232"/>
                  </a:cubicBezTo>
                  <a:cubicBezTo>
                    <a:pt x="136" y="232"/>
                    <a:pt x="158" y="225"/>
                    <a:pt x="179" y="213"/>
                  </a:cubicBezTo>
                  <a:cubicBezTo>
                    <a:pt x="235" y="180"/>
                    <a:pt x="258" y="113"/>
                    <a:pt x="224" y="56"/>
                  </a:cubicBezTo>
                  <a:cubicBezTo>
                    <a:pt x="201" y="23"/>
                    <a:pt x="168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4" name="Google Shape;7054;p13"/>
            <p:cNvSpPr/>
            <p:nvPr/>
          </p:nvSpPr>
          <p:spPr>
            <a:xfrm>
              <a:off x="2049825" y="794850"/>
              <a:ext cx="5350" cy="4200"/>
            </a:xfrm>
            <a:custGeom>
              <a:rect b="b" l="l" r="r" t="t"/>
              <a:pathLst>
                <a:path extrusionOk="0" h="168" w="214">
                  <a:moveTo>
                    <a:pt x="202" y="1"/>
                  </a:moveTo>
                  <a:lnTo>
                    <a:pt x="102" y="68"/>
                  </a:lnTo>
                  <a:cubicBezTo>
                    <a:pt x="68" y="90"/>
                    <a:pt x="35" y="112"/>
                    <a:pt x="1" y="123"/>
                  </a:cubicBezTo>
                  <a:lnTo>
                    <a:pt x="35" y="157"/>
                  </a:lnTo>
                  <a:lnTo>
                    <a:pt x="79" y="157"/>
                  </a:lnTo>
                  <a:lnTo>
                    <a:pt x="79" y="168"/>
                  </a:lnTo>
                  <a:cubicBezTo>
                    <a:pt x="90" y="168"/>
                    <a:pt x="102" y="168"/>
                    <a:pt x="113" y="157"/>
                  </a:cubicBezTo>
                  <a:cubicBezTo>
                    <a:pt x="124" y="157"/>
                    <a:pt x="135" y="157"/>
                    <a:pt x="147" y="146"/>
                  </a:cubicBezTo>
                  <a:cubicBezTo>
                    <a:pt x="202" y="112"/>
                    <a:pt x="214" y="56"/>
                    <a:pt x="2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5" name="Google Shape;7055;p13"/>
            <p:cNvSpPr/>
            <p:nvPr/>
          </p:nvSpPr>
          <p:spPr>
            <a:xfrm>
              <a:off x="2038100" y="803800"/>
              <a:ext cx="3675" cy="3200"/>
            </a:xfrm>
            <a:custGeom>
              <a:rect b="b" l="l" r="r" t="t"/>
              <a:pathLst>
                <a:path extrusionOk="0" h="128" w="147">
                  <a:moveTo>
                    <a:pt x="146" y="0"/>
                  </a:moveTo>
                  <a:lnTo>
                    <a:pt x="146" y="0"/>
                  </a:lnTo>
                  <a:cubicBezTo>
                    <a:pt x="102" y="45"/>
                    <a:pt x="45" y="78"/>
                    <a:pt x="1" y="123"/>
                  </a:cubicBezTo>
                  <a:cubicBezTo>
                    <a:pt x="7" y="126"/>
                    <a:pt x="16" y="128"/>
                    <a:pt x="25" y="128"/>
                  </a:cubicBezTo>
                  <a:cubicBezTo>
                    <a:pt x="47" y="128"/>
                    <a:pt x="74" y="120"/>
                    <a:pt x="90" y="112"/>
                  </a:cubicBezTo>
                  <a:cubicBezTo>
                    <a:pt x="135" y="90"/>
                    <a:pt x="146" y="45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6" name="Google Shape;7056;p13"/>
            <p:cNvSpPr/>
            <p:nvPr/>
          </p:nvSpPr>
          <p:spPr>
            <a:xfrm>
              <a:off x="2061000" y="812625"/>
              <a:ext cx="6475" cy="6000"/>
            </a:xfrm>
            <a:custGeom>
              <a:rect b="b" l="l" r="r" t="t"/>
              <a:pathLst>
                <a:path extrusionOk="0" h="240" w="259">
                  <a:moveTo>
                    <a:pt x="115" y="0"/>
                  </a:moveTo>
                  <a:cubicBezTo>
                    <a:pt x="95" y="0"/>
                    <a:pt x="75" y="5"/>
                    <a:pt x="57" y="16"/>
                  </a:cubicBezTo>
                  <a:lnTo>
                    <a:pt x="57" y="27"/>
                  </a:lnTo>
                  <a:cubicBezTo>
                    <a:pt x="45" y="27"/>
                    <a:pt x="35" y="38"/>
                    <a:pt x="23" y="50"/>
                  </a:cubicBezTo>
                  <a:lnTo>
                    <a:pt x="23" y="60"/>
                  </a:lnTo>
                  <a:cubicBezTo>
                    <a:pt x="12" y="72"/>
                    <a:pt x="12" y="72"/>
                    <a:pt x="12" y="83"/>
                  </a:cubicBezTo>
                  <a:cubicBezTo>
                    <a:pt x="12" y="94"/>
                    <a:pt x="1" y="94"/>
                    <a:pt x="1" y="94"/>
                  </a:cubicBezTo>
                  <a:cubicBezTo>
                    <a:pt x="1" y="127"/>
                    <a:pt x="1" y="150"/>
                    <a:pt x="23" y="184"/>
                  </a:cubicBezTo>
                  <a:lnTo>
                    <a:pt x="23" y="194"/>
                  </a:lnTo>
                  <a:cubicBezTo>
                    <a:pt x="35" y="194"/>
                    <a:pt x="35" y="206"/>
                    <a:pt x="45" y="206"/>
                  </a:cubicBezTo>
                  <a:cubicBezTo>
                    <a:pt x="45" y="217"/>
                    <a:pt x="57" y="217"/>
                    <a:pt x="57" y="217"/>
                  </a:cubicBezTo>
                  <a:cubicBezTo>
                    <a:pt x="68" y="228"/>
                    <a:pt x="79" y="228"/>
                    <a:pt x="79" y="228"/>
                  </a:cubicBezTo>
                  <a:cubicBezTo>
                    <a:pt x="90" y="228"/>
                    <a:pt x="90" y="239"/>
                    <a:pt x="90" y="239"/>
                  </a:cubicBezTo>
                  <a:lnTo>
                    <a:pt x="135" y="239"/>
                  </a:lnTo>
                  <a:cubicBezTo>
                    <a:pt x="135" y="239"/>
                    <a:pt x="146" y="239"/>
                    <a:pt x="146" y="228"/>
                  </a:cubicBezTo>
                  <a:lnTo>
                    <a:pt x="157" y="228"/>
                  </a:lnTo>
                  <a:cubicBezTo>
                    <a:pt x="169" y="228"/>
                    <a:pt x="169" y="228"/>
                    <a:pt x="180" y="217"/>
                  </a:cubicBezTo>
                  <a:cubicBezTo>
                    <a:pt x="236" y="184"/>
                    <a:pt x="258" y="117"/>
                    <a:pt x="224" y="60"/>
                  </a:cubicBezTo>
                  <a:cubicBezTo>
                    <a:pt x="202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7" name="Google Shape;7057;p13"/>
            <p:cNvSpPr/>
            <p:nvPr/>
          </p:nvSpPr>
          <p:spPr>
            <a:xfrm>
              <a:off x="2047600" y="820725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26" y="0"/>
                  </a:moveTo>
                  <a:cubicBezTo>
                    <a:pt x="106" y="0"/>
                    <a:pt x="86" y="5"/>
                    <a:pt x="67" y="16"/>
                  </a:cubicBezTo>
                  <a:cubicBezTo>
                    <a:pt x="12" y="49"/>
                    <a:pt x="0" y="128"/>
                    <a:pt x="34" y="173"/>
                  </a:cubicBezTo>
                  <a:cubicBezTo>
                    <a:pt x="57" y="210"/>
                    <a:pt x="95" y="233"/>
                    <a:pt x="135" y="233"/>
                  </a:cubicBezTo>
                  <a:cubicBezTo>
                    <a:pt x="154" y="233"/>
                    <a:pt x="173" y="228"/>
                    <a:pt x="191" y="217"/>
                  </a:cubicBezTo>
                  <a:cubicBezTo>
                    <a:pt x="246" y="183"/>
                    <a:pt x="269" y="116"/>
                    <a:pt x="236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8" name="Google Shape;7058;p13"/>
            <p:cNvSpPr/>
            <p:nvPr/>
          </p:nvSpPr>
          <p:spPr>
            <a:xfrm>
              <a:off x="2034475" y="8287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1" y="53"/>
                    <a:pt x="1" y="120"/>
                    <a:pt x="34" y="175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7" y="187"/>
                    <a:pt x="269" y="108"/>
                    <a:pt x="235" y="53"/>
                  </a:cubicBezTo>
                  <a:cubicBezTo>
                    <a:pt x="214" y="17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9" name="Google Shape;7059;p13"/>
            <p:cNvSpPr/>
            <p:nvPr/>
          </p:nvSpPr>
          <p:spPr>
            <a:xfrm>
              <a:off x="2021350" y="8366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2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29"/>
                    <a:pt x="190" y="217"/>
                  </a:cubicBezTo>
                  <a:cubicBezTo>
                    <a:pt x="246" y="184"/>
                    <a:pt x="268" y="117"/>
                    <a:pt x="235" y="60"/>
                  </a:cubicBezTo>
                  <a:cubicBezTo>
                    <a:pt x="212" y="22"/>
                    <a:pt x="169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0" name="Google Shape;7060;p13"/>
            <p:cNvSpPr/>
            <p:nvPr/>
          </p:nvSpPr>
          <p:spPr>
            <a:xfrm>
              <a:off x="2076375" y="8973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35" y="0"/>
                  </a:moveTo>
                  <a:cubicBezTo>
                    <a:pt x="112" y="0"/>
                    <a:pt x="90" y="12"/>
                    <a:pt x="68" y="22"/>
                  </a:cubicBezTo>
                  <a:cubicBezTo>
                    <a:pt x="23" y="45"/>
                    <a:pt x="1" y="89"/>
                    <a:pt x="11" y="134"/>
                  </a:cubicBezTo>
                  <a:cubicBezTo>
                    <a:pt x="11" y="146"/>
                    <a:pt x="11" y="157"/>
                    <a:pt x="23" y="157"/>
                  </a:cubicBezTo>
                  <a:lnTo>
                    <a:pt x="23" y="179"/>
                  </a:lnTo>
                  <a:cubicBezTo>
                    <a:pt x="51" y="216"/>
                    <a:pt x="86" y="238"/>
                    <a:pt x="123" y="238"/>
                  </a:cubicBezTo>
                  <a:cubicBezTo>
                    <a:pt x="131" y="238"/>
                    <a:pt x="138" y="237"/>
                    <a:pt x="146" y="235"/>
                  </a:cubicBezTo>
                  <a:cubicBezTo>
                    <a:pt x="157" y="235"/>
                    <a:pt x="180" y="235"/>
                    <a:pt x="190" y="224"/>
                  </a:cubicBezTo>
                  <a:cubicBezTo>
                    <a:pt x="247" y="190"/>
                    <a:pt x="257" y="112"/>
                    <a:pt x="224" y="56"/>
                  </a:cubicBezTo>
                  <a:cubicBezTo>
                    <a:pt x="213" y="45"/>
                    <a:pt x="202" y="22"/>
                    <a:pt x="180" y="12"/>
                  </a:cubicBezTo>
                  <a:cubicBezTo>
                    <a:pt x="168" y="12"/>
                    <a:pt x="146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1" name="Google Shape;7061;p13"/>
            <p:cNvSpPr/>
            <p:nvPr/>
          </p:nvSpPr>
          <p:spPr>
            <a:xfrm>
              <a:off x="2062975" y="90555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44" y="1"/>
                  </a:moveTo>
                  <a:cubicBezTo>
                    <a:pt x="122" y="1"/>
                    <a:pt x="99" y="7"/>
                    <a:pt x="78" y="20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6" y="228"/>
                    <a:pt x="180" y="222"/>
                    <a:pt x="202" y="209"/>
                  </a:cubicBezTo>
                  <a:cubicBezTo>
                    <a:pt x="202" y="209"/>
                    <a:pt x="212" y="209"/>
                    <a:pt x="224" y="199"/>
                  </a:cubicBezTo>
                  <a:cubicBezTo>
                    <a:pt x="257" y="165"/>
                    <a:pt x="269" y="98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2" name="Google Shape;7062;p13"/>
            <p:cNvSpPr/>
            <p:nvPr/>
          </p:nvSpPr>
          <p:spPr>
            <a:xfrm>
              <a:off x="2050400" y="913500"/>
              <a:ext cx="5900" cy="5975"/>
            </a:xfrm>
            <a:custGeom>
              <a:rect b="b" l="l" r="r" t="t"/>
              <a:pathLst>
                <a:path extrusionOk="0" h="239" w="236">
                  <a:moveTo>
                    <a:pt x="123" y="0"/>
                  </a:moveTo>
                  <a:cubicBezTo>
                    <a:pt x="116" y="0"/>
                    <a:pt x="109" y="1"/>
                    <a:pt x="101" y="3"/>
                  </a:cubicBezTo>
                  <a:cubicBezTo>
                    <a:pt x="79" y="3"/>
                    <a:pt x="67" y="3"/>
                    <a:pt x="56" y="15"/>
                  </a:cubicBezTo>
                  <a:lnTo>
                    <a:pt x="45" y="25"/>
                  </a:lnTo>
                  <a:cubicBezTo>
                    <a:pt x="45" y="25"/>
                    <a:pt x="34" y="25"/>
                    <a:pt x="34" y="37"/>
                  </a:cubicBezTo>
                  <a:cubicBezTo>
                    <a:pt x="22" y="37"/>
                    <a:pt x="22" y="48"/>
                    <a:pt x="22" y="48"/>
                  </a:cubicBezTo>
                  <a:cubicBezTo>
                    <a:pt x="22" y="59"/>
                    <a:pt x="12" y="59"/>
                    <a:pt x="12" y="59"/>
                  </a:cubicBezTo>
                  <a:lnTo>
                    <a:pt x="12" y="70"/>
                  </a:lnTo>
                  <a:lnTo>
                    <a:pt x="12" y="82"/>
                  </a:lnTo>
                  <a:cubicBezTo>
                    <a:pt x="0" y="82"/>
                    <a:pt x="0" y="93"/>
                    <a:pt x="0" y="104"/>
                  </a:cubicBezTo>
                  <a:lnTo>
                    <a:pt x="0" y="115"/>
                  </a:lnTo>
                  <a:cubicBezTo>
                    <a:pt x="0" y="137"/>
                    <a:pt x="0" y="160"/>
                    <a:pt x="12" y="182"/>
                  </a:cubicBezTo>
                  <a:cubicBezTo>
                    <a:pt x="22" y="182"/>
                    <a:pt x="22" y="194"/>
                    <a:pt x="34" y="194"/>
                  </a:cubicBezTo>
                  <a:cubicBezTo>
                    <a:pt x="34" y="194"/>
                    <a:pt x="34" y="204"/>
                    <a:pt x="45" y="204"/>
                  </a:cubicBezTo>
                  <a:cubicBezTo>
                    <a:pt x="45" y="216"/>
                    <a:pt x="56" y="216"/>
                    <a:pt x="56" y="216"/>
                  </a:cubicBezTo>
                  <a:cubicBezTo>
                    <a:pt x="67" y="216"/>
                    <a:pt x="67" y="227"/>
                    <a:pt x="67" y="227"/>
                  </a:cubicBezTo>
                  <a:lnTo>
                    <a:pt x="90" y="227"/>
                  </a:lnTo>
                  <a:cubicBezTo>
                    <a:pt x="90" y="227"/>
                    <a:pt x="101" y="238"/>
                    <a:pt x="112" y="238"/>
                  </a:cubicBezTo>
                  <a:lnTo>
                    <a:pt x="124" y="238"/>
                  </a:lnTo>
                  <a:lnTo>
                    <a:pt x="134" y="227"/>
                  </a:lnTo>
                  <a:lnTo>
                    <a:pt x="157" y="227"/>
                  </a:lnTo>
                  <a:cubicBezTo>
                    <a:pt x="157" y="227"/>
                    <a:pt x="168" y="216"/>
                    <a:pt x="179" y="216"/>
                  </a:cubicBezTo>
                  <a:cubicBezTo>
                    <a:pt x="213" y="194"/>
                    <a:pt x="235" y="160"/>
                    <a:pt x="235" y="127"/>
                  </a:cubicBezTo>
                  <a:cubicBezTo>
                    <a:pt x="235" y="104"/>
                    <a:pt x="224" y="70"/>
                    <a:pt x="213" y="59"/>
                  </a:cubicBezTo>
                  <a:cubicBezTo>
                    <a:pt x="194" y="22"/>
                    <a:pt x="160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3" name="Google Shape;7063;p13"/>
            <p:cNvSpPr/>
            <p:nvPr/>
          </p:nvSpPr>
          <p:spPr>
            <a:xfrm>
              <a:off x="2102900" y="881525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2" y="1"/>
                  </a:moveTo>
                  <a:cubicBezTo>
                    <a:pt x="100" y="1"/>
                    <a:pt x="78" y="7"/>
                    <a:pt x="57" y="20"/>
                  </a:cubicBezTo>
                  <a:cubicBezTo>
                    <a:pt x="46" y="20"/>
                    <a:pt x="35" y="31"/>
                    <a:pt x="35" y="31"/>
                  </a:cubicBezTo>
                  <a:cubicBezTo>
                    <a:pt x="35" y="42"/>
                    <a:pt x="23" y="42"/>
                    <a:pt x="23" y="42"/>
                  </a:cubicBezTo>
                  <a:cubicBezTo>
                    <a:pt x="23" y="53"/>
                    <a:pt x="23" y="53"/>
                    <a:pt x="12" y="53"/>
                  </a:cubicBezTo>
                  <a:cubicBezTo>
                    <a:pt x="12" y="65"/>
                    <a:pt x="12" y="75"/>
                    <a:pt x="1" y="87"/>
                  </a:cubicBezTo>
                  <a:lnTo>
                    <a:pt x="1" y="109"/>
                  </a:lnTo>
                  <a:lnTo>
                    <a:pt x="1" y="132"/>
                  </a:lnTo>
                  <a:cubicBezTo>
                    <a:pt x="1" y="142"/>
                    <a:pt x="1" y="154"/>
                    <a:pt x="12" y="154"/>
                  </a:cubicBezTo>
                  <a:lnTo>
                    <a:pt x="12" y="176"/>
                  </a:lnTo>
                  <a:cubicBezTo>
                    <a:pt x="35" y="209"/>
                    <a:pt x="57" y="221"/>
                    <a:pt x="90" y="232"/>
                  </a:cubicBezTo>
                  <a:lnTo>
                    <a:pt x="147" y="232"/>
                  </a:lnTo>
                  <a:cubicBezTo>
                    <a:pt x="157" y="221"/>
                    <a:pt x="169" y="221"/>
                    <a:pt x="180" y="221"/>
                  </a:cubicBezTo>
                  <a:cubicBezTo>
                    <a:pt x="224" y="187"/>
                    <a:pt x="236" y="142"/>
                    <a:pt x="236" y="98"/>
                  </a:cubicBezTo>
                  <a:cubicBezTo>
                    <a:pt x="236" y="87"/>
                    <a:pt x="224" y="65"/>
                    <a:pt x="214" y="53"/>
                  </a:cubicBezTo>
                  <a:cubicBezTo>
                    <a:pt x="192" y="18"/>
                    <a:pt x="158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4" name="Google Shape;7064;p13"/>
            <p:cNvSpPr/>
            <p:nvPr/>
          </p:nvSpPr>
          <p:spPr>
            <a:xfrm>
              <a:off x="2070800" y="82892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4" y="1"/>
                  </a:moveTo>
                  <a:cubicBezTo>
                    <a:pt x="112" y="1"/>
                    <a:pt x="78" y="1"/>
                    <a:pt x="67" y="23"/>
                  </a:cubicBezTo>
                  <a:lnTo>
                    <a:pt x="56" y="23"/>
                  </a:lnTo>
                  <a:cubicBezTo>
                    <a:pt x="56" y="23"/>
                    <a:pt x="45" y="23"/>
                    <a:pt x="45" y="34"/>
                  </a:cubicBezTo>
                  <a:cubicBezTo>
                    <a:pt x="33" y="46"/>
                    <a:pt x="23" y="56"/>
                    <a:pt x="23" y="68"/>
                  </a:cubicBezTo>
                  <a:lnTo>
                    <a:pt x="11" y="68"/>
                  </a:lnTo>
                  <a:lnTo>
                    <a:pt x="11" y="90"/>
                  </a:lnTo>
                  <a:cubicBezTo>
                    <a:pt x="11" y="101"/>
                    <a:pt x="11" y="101"/>
                    <a:pt x="0" y="113"/>
                  </a:cubicBezTo>
                  <a:cubicBezTo>
                    <a:pt x="0" y="135"/>
                    <a:pt x="11" y="157"/>
                    <a:pt x="23" y="180"/>
                  </a:cubicBezTo>
                  <a:cubicBezTo>
                    <a:pt x="33" y="202"/>
                    <a:pt x="56" y="213"/>
                    <a:pt x="78" y="224"/>
                  </a:cubicBezTo>
                  <a:cubicBezTo>
                    <a:pt x="90" y="224"/>
                    <a:pt x="90" y="235"/>
                    <a:pt x="100" y="235"/>
                  </a:cubicBezTo>
                  <a:lnTo>
                    <a:pt x="134" y="235"/>
                  </a:lnTo>
                  <a:cubicBezTo>
                    <a:pt x="145" y="235"/>
                    <a:pt x="157" y="235"/>
                    <a:pt x="157" y="224"/>
                  </a:cubicBezTo>
                  <a:lnTo>
                    <a:pt x="179" y="224"/>
                  </a:lnTo>
                  <a:cubicBezTo>
                    <a:pt x="224" y="202"/>
                    <a:pt x="234" y="157"/>
                    <a:pt x="246" y="123"/>
                  </a:cubicBezTo>
                  <a:cubicBezTo>
                    <a:pt x="246" y="101"/>
                    <a:pt x="234" y="79"/>
                    <a:pt x="224" y="56"/>
                  </a:cubicBezTo>
                  <a:cubicBezTo>
                    <a:pt x="201" y="23"/>
                    <a:pt x="167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5" name="Google Shape;7065;p13"/>
            <p:cNvSpPr/>
            <p:nvPr/>
          </p:nvSpPr>
          <p:spPr>
            <a:xfrm>
              <a:off x="2080850" y="84557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23" y="1"/>
                  </a:moveTo>
                  <a:cubicBezTo>
                    <a:pt x="104" y="1"/>
                    <a:pt x="85" y="6"/>
                    <a:pt x="68" y="16"/>
                  </a:cubicBezTo>
                  <a:lnTo>
                    <a:pt x="45" y="38"/>
                  </a:lnTo>
                  <a:lnTo>
                    <a:pt x="34" y="50"/>
                  </a:lnTo>
                  <a:cubicBezTo>
                    <a:pt x="23" y="61"/>
                    <a:pt x="23" y="61"/>
                    <a:pt x="23" y="72"/>
                  </a:cubicBezTo>
                  <a:cubicBezTo>
                    <a:pt x="11" y="83"/>
                    <a:pt x="11" y="83"/>
                    <a:pt x="11" y="95"/>
                  </a:cubicBezTo>
                  <a:cubicBezTo>
                    <a:pt x="1" y="117"/>
                    <a:pt x="11" y="150"/>
                    <a:pt x="23" y="184"/>
                  </a:cubicBezTo>
                  <a:cubicBezTo>
                    <a:pt x="44" y="219"/>
                    <a:pt x="82" y="236"/>
                    <a:pt x="121" y="236"/>
                  </a:cubicBezTo>
                  <a:cubicBezTo>
                    <a:pt x="145" y="236"/>
                    <a:pt x="169" y="230"/>
                    <a:pt x="190" y="217"/>
                  </a:cubicBezTo>
                  <a:cubicBezTo>
                    <a:pt x="246" y="184"/>
                    <a:pt x="257" y="117"/>
                    <a:pt x="224" y="61"/>
                  </a:cubicBezTo>
                  <a:cubicBezTo>
                    <a:pt x="201" y="23"/>
                    <a:pt x="162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6" name="Google Shape;7066;p13"/>
            <p:cNvSpPr/>
            <p:nvPr/>
          </p:nvSpPr>
          <p:spPr>
            <a:xfrm>
              <a:off x="2067450" y="8536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99" y="7"/>
                    <a:pt x="78" y="20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6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1"/>
                  </a:cubicBezTo>
                  <a:cubicBezTo>
                    <a:pt x="257" y="187"/>
                    <a:pt x="268" y="109"/>
                    <a:pt x="234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7" name="Google Shape;7067;p13"/>
            <p:cNvSpPr/>
            <p:nvPr/>
          </p:nvSpPr>
          <p:spPr>
            <a:xfrm>
              <a:off x="2054300" y="8615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7" y="6"/>
                    <a:pt x="79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8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8" name="Google Shape;7068;p13"/>
            <p:cNvSpPr/>
            <p:nvPr/>
          </p:nvSpPr>
          <p:spPr>
            <a:xfrm>
              <a:off x="2041175" y="869600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34" y="1"/>
                  </a:moveTo>
                  <a:cubicBezTo>
                    <a:pt x="116" y="1"/>
                    <a:pt x="97" y="5"/>
                    <a:pt x="79" y="16"/>
                  </a:cubicBezTo>
                  <a:cubicBezTo>
                    <a:pt x="23" y="50"/>
                    <a:pt x="1" y="128"/>
                    <a:pt x="34" y="172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3" y="233"/>
                    <a:pt x="184" y="228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9" name="Google Shape;7069;p13"/>
            <p:cNvSpPr/>
            <p:nvPr/>
          </p:nvSpPr>
          <p:spPr>
            <a:xfrm>
              <a:off x="2092575" y="8651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lnTo>
                    <a:pt x="79" y="28"/>
                  </a:lnTo>
                  <a:cubicBezTo>
                    <a:pt x="23" y="61"/>
                    <a:pt x="1" y="128"/>
                    <a:pt x="34" y="184"/>
                  </a:cubicBezTo>
                  <a:cubicBezTo>
                    <a:pt x="55" y="219"/>
                    <a:pt x="93" y="236"/>
                    <a:pt x="130" y="236"/>
                  </a:cubicBezTo>
                  <a:cubicBezTo>
                    <a:pt x="152" y="236"/>
                    <a:pt x="174" y="230"/>
                    <a:pt x="190" y="217"/>
                  </a:cubicBezTo>
                  <a:lnTo>
                    <a:pt x="202" y="217"/>
                  </a:ln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0" name="Google Shape;7070;p13"/>
            <p:cNvSpPr/>
            <p:nvPr/>
          </p:nvSpPr>
          <p:spPr>
            <a:xfrm>
              <a:off x="2079450" y="873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0" y="1"/>
                  </a:moveTo>
                  <a:cubicBezTo>
                    <a:pt x="111" y="1"/>
                    <a:pt x="93" y="6"/>
                    <a:pt x="79" y="17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70" y="230"/>
                    <a:pt x="191" y="218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1" name="Google Shape;7071;p13"/>
            <p:cNvSpPr/>
            <p:nvPr/>
          </p:nvSpPr>
          <p:spPr>
            <a:xfrm>
              <a:off x="2066325" y="881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9" y="1"/>
                  </a:moveTo>
                  <a:cubicBezTo>
                    <a:pt x="117" y="1"/>
                    <a:pt x="95" y="7"/>
                    <a:pt x="78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95" y="237"/>
                    <a:pt x="134" y="237"/>
                  </a:cubicBezTo>
                  <a:cubicBezTo>
                    <a:pt x="153" y="237"/>
                    <a:pt x="172" y="231"/>
                    <a:pt x="190" y="220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2" name="Google Shape;7072;p13"/>
            <p:cNvSpPr/>
            <p:nvPr/>
          </p:nvSpPr>
          <p:spPr>
            <a:xfrm>
              <a:off x="2053175" y="8891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0" y="1"/>
                  </a:moveTo>
                  <a:cubicBezTo>
                    <a:pt x="111" y="1"/>
                    <a:pt x="94" y="6"/>
                    <a:pt x="80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6" y="219"/>
                    <a:pt x="89" y="236"/>
                    <a:pt x="126" y="236"/>
                  </a:cubicBezTo>
                  <a:cubicBezTo>
                    <a:pt x="148" y="236"/>
                    <a:pt x="170" y="230"/>
                    <a:pt x="191" y="217"/>
                  </a:cubicBezTo>
                  <a:cubicBezTo>
                    <a:pt x="247" y="184"/>
                    <a:pt x="269" y="117"/>
                    <a:pt x="236" y="61"/>
                  </a:cubicBezTo>
                  <a:cubicBezTo>
                    <a:pt x="213" y="23"/>
                    <a:pt x="169" y="1"/>
                    <a:pt x="1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3" name="Google Shape;7073;p13"/>
            <p:cNvSpPr/>
            <p:nvPr/>
          </p:nvSpPr>
          <p:spPr>
            <a:xfrm>
              <a:off x="2121350" y="94205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4" y="1"/>
                  </a:moveTo>
                  <a:cubicBezTo>
                    <a:pt x="112" y="1"/>
                    <a:pt x="90" y="1"/>
                    <a:pt x="67" y="12"/>
                  </a:cubicBezTo>
                  <a:cubicBezTo>
                    <a:pt x="23" y="46"/>
                    <a:pt x="0" y="102"/>
                    <a:pt x="23" y="157"/>
                  </a:cubicBezTo>
                  <a:cubicBezTo>
                    <a:pt x="23" y="169"/>
                    <a:pt x="23" y="169"/>
                    <a:pt x="34" y="180"/>
                  </a:cubicBezTo>
                  <a:cubicBezTo>
                    <a:pt x="45" y="202"/>
                    <a:pt x="67" y="214"/>
                    <a:pt x="79" y="224"/>
                  </a:cubicBezTo>
                  <a:cubicBezTo>
                    <a:pt x="101" y="224"/>
                    <a:pt x="112" y="236"/>
                    <a:pt x="124" y="236"/>
                  </a:cubicBezTo>
                  <a:cubicBezTo>
                    <a:pt x="146" y="236"/>
                    <a:pt x="168" y="224"/>
                    <a:pt x="191" y="214"/>
                  </a:cubicBezTo>
                  <a:cubicBezTo>
                    <a:pt x="213" y="202"/>
                    <a:pt x="235" y="191"/>
                    <a:pt x="235" y="169"/>
                  </a:cubicBezTo>
                  <a:cubicBezTo>
                    <a:pt x="246" y="157"/>
                    <a:pt x="246" y="135"/>
                    <a:pt x="246" y="124"/>
                  </a:cubicBezTo>
                  <a:cubicBezTo>
                    <a:pt x="246" y="102"/>
                    <a:pt x="246" y="80"/>
                    <a:pt x="235" y="57"/>
                  </a:cubicBezTo>
                  <a:cubicBezTo>
                    <a:pt x="213" y="23"/>
                    <a:pt x="179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4" name="Google Shape;7074;p13"/>
            <p:cNvSpPr/>
            <p:nvPr/>
          </p:nvSpPr>
          <p:spPr>
            <a:xfrm>
              <a:off x="2108225" y="95005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5" y="1"/>
                  </a:moveTo>
                  <a:cubicBezTo>
                    <a:pt x="105" y="1"/>
                    <a:pt x="85" y="6"/>
                    <a:pt x="68" y="16"/>
                  </a:cubicBezTo>
                  <a:cubicBezTo>
                    <a:pt x="11" y="50"/>
                    <a:pt x="1" y="117"/>
                    <a:pt x="34" y="173"/>
                  </a:cubicBezTo>
                  <a:cubicBezTo>
                    <a:pt x="45" y="195"/>
                    <a:pt x="56" y="206"/>
                    <a:pt x="68" y="217"/>
                  </a:cubicBezTo>
                  <a:cubicBezTo>
                    <a:pt x="68" y="217"/>
                    <a:pt x="78" y="217"/>
                    <a:pt x="78" y="229"/>
                  </a:cubicBezTo>
                  <a:cubicBezTo>
                    <a:pt x="97" y="233"/>
                    <a:pt x="113" y="236"/>
                    <a:pt x="128" y="236"/>
                  </a:cubicBezTo>
                  <a:cubicBezTo>
                    <a:pt x="151" y="236"/>
                    <a:pt x="171" y="230"/>
                    <a:pt x="190" y="217"/>
                  </a:cubicBezTo>
                  <a:cubicBezTo>
                    <a:pt x="224" y="195"/>
                    <a:pt x="235" y="173"/>
                    <a:pt x="246" y="139"/>
                  </a:cubicBezTo>
                  <a:cubicBezTo>
                    <a:pt x="257" y="117"/>
                    <a:pt x="246" y="83"/>
                    <a:pt x="235" y="61"/>
                  </a:cubicBezTo>
                  <a:cubicBezTo>
                    <a:pt x="212" y="23"/>
                    <a:pt x="169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5" name="Google Shape;7075;p13"/>
            <p:cNvSpPr/>
            <p:nvPr/>
          </p:nvSpPr>
          <p:spPr>
            <a:xfrm>
              <a:off x="2089225" y="8894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7" y="237"/>
                    <a:pt x="181" y="230"/>
                    <a:pt x="202" y="218"/>
                  </a:cubicBezTo>
                  <a:cubicBezTo>
                    <a:pt x="247" y="196"/>
                    <a:pt x="257" y="151"/>
                    <a:pt x="257" y="106"/>
                  </a:cubicBezTo>
                  <a:cubicBezTo>
                    <a:pt x="257" y="84"/>
                    <a:pt x="247" y="72"/>
                    <a:pt x="235" y="62"/>
                  </a:cubicBezTo>
                  <a:cubicBezTo>
                    <a:pt x="213" y="23"/>
                    <a:pt x="17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6" name="Google Shape;7076;p13"/>
            <p:cNvSpPr/>
            <p:nvPr/>
          </p:nvSpPr>
          <p:spPr>
            <a:xfrm>
              <a:off x="2099550" y="9061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1"/>
                  </a:moveTo>
                  <a:cubicBezTo>
                    <a:pt x="108" y="1"/>
                    <a:pt x="87" y="6"/>
                    <a:pt x="68" y="17"/>
                  </a:cubicBezTo>
                  <a:cubicBezTo>
                    <a:pt x="12" y="50"/>
                    <a:pt x="1" y="117"/>
                    <a:pt x="35" y="174"/>
                  </a:cubicBezTo>
                  <a:cubicBezTo>
                    <a:pt x="57" y="211"/>
                    <a:pt x="96" y="234"/>
                    <a:pt x="135" y="234"/>
                  </a:cubicBezTo>
                  <a:cubicBezTo>
                    <a:pt x="154" y="234"/>
                    <a:pt x="173" y="229"/>
                    <a:pt x="191" y="218"/>
                  </a:cubicBezTo>
                  <a:cubicBezTo>
                    <a:pt x="247" y="184"/>
                    <a:pt x="269" y="107"/>
                    <a:pt x="236" y="50"/>
                  </a:cubicBezTo>
                  <a:cubicBezTo>
                    <a:pt x="213" y="21"/>
                    <a:pt x="171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7" name="Google Shape;7077;p13"/>
            <p:cNvSpPr/>
            <p:nvPr/>
          </p:nvSpPr>
          <p:spPr>
            <a:xfrm>
              <a:off x="2086450" y="914225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3"/>
                    <a:pt x="0" y="120"/>
                    <a:pt x="33" y="175"/>
                  </a:cubicBezTo>
                  <a:cubicBezTo>
                    <a:pt x="55" y="211"/>
                    <a:pt x="89" y="233"/>
                    <a:pt x="126" y="233"/>
                  </a:cubicBezTo>
                  <a:cubicBezTo>
                    <a:pt x="147" y="233"/>
                    <a:pt x="169" y="226"/>
                    <a:pt x="190" y="209"/>
                  </a:cubicBezTo>
                  <a:cubicBezTo>
                    <a:pt x="246" y="175"/>
                    <a:pt x="268" y="108"/>
                    <a:pt x="234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8" name="Google Shape;7078;p13"/>
            <p:cNvSpPr/>
            <p:nvPr/>
          </p:nvSpPr>
          <p:spPr>
            <a:xfrm>
              <a:off x="2073300" y="9221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2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9" name="Google Shape;7079;p13"/>
            <p:cNvSpPr/>
            <p:nvPr/>
          </p:nvSpPr>
          <p:spPr>
            <a:xfrm>
              <a:off x="2060175" y="930150"/>
              <a:ext cx="6725" cy="5800"/>
            </a:xfrm>
            <a:custGeom>
              <a:rect b="b" l="l" r="r" t="t"/>
              <a:pathLst>
                <a:path extrusionOk="0" h="232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1" y="52"/>
                    <a:pt x="1" y="119"/>
                    <a:pt x="34" y="176"/>
                  </a:cubicBezTo>
                  <a:lnTo>
                    <a:pt x="34" y="186"/>
                  </a:lnTo>
                  <a:lnTo>
                    <a:pt x="56" y="209"/>
                  </a:lnTo>
                  <a:cubicBezTo>
                    <a:pt x="56" y="209"/>
                    <a:pt x="68" y="209"/>
                    <a:pt x="68" y="220"/>
                  </a:cubicBezTo>
                  <a:cubicBezTo>
                    <a:pt x="78" y="220"/>
                    <a:pt x="90" y="220"/>
                    <a:pt x="90" y="231"/>
                  </a:cubicBezTo>
                  <a:lnTo>
                    <a:pt x="168" y="231"/>
                  </a:lnTo>
                  <a:cubicBezTo>
                    <a:pt x="168" y="231"/>
                    <a:pt x="179" y="220"/>
                    <a:pt x="190" y="220"/>
                  </a:cubicBezTo>
                  <a:cubicBezTo>
                    <a:pt x="246" y="186"/>
                    <a:pt x="269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0" name="Google Shape;7080;p13"/>
            <p:cNvSpPr/>
            <p:nvPr/>
          </p:nvSpPr>
          <p:spPr>
            <a:xfrm>
              <a:off x="2111300" y="9257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2" y="49"/>
                    <a:pt x="0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0" y="230"/>
                    <a:pt x="201" y="218"/>
                  </a:cubicBezTo>
                  <a:cubicBezTo>
                    <a:pt x="257" y="184"/>
                    <a:pt x="268" y="117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1" name="Google Shape;7081;p13"/>
            <p:cNvSpPr/>
            <p:nvPr/>
          </p:nvSpPr>
          <p:spPr>
            <a:xfrm>
              <a:off x="2098175" y="933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3"/>
                    <a:pt x="0" y="120"/>
                    <a:pt x="33" y="175"/>
                  </a:cubicBezTo>
                  <a:cubicBezTo>
                    <a:pt x="56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57" y="187"/>
                    <a:pt x="268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2" name="Google Shape;7082;p13"/>
            <p:cNvSpPr/>
            <p:nvPr/>
          </p:nvSpPr>
          <p:spPr>
            <a:xfrm>
              <a:off x="2085025" y="941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3" name="Google Shape;7083;p13"/>
            <p:cNvSpPr/>
            <p:nvPr/>
          </p:nvSpPr>
          <p:spPr>
            <a:xfrm>
              <a:off x="2124975" y="9178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2" y="0"/>
                  </a:moveTo>
                  <a:cubicBezTo>
                    <a:pt x="100" y="0"/>
                    <a:pt x="78" y="7"/>
                    <a:pt x="56" y="20"/>
                  </a:cubicBezTo>
                  <a:cubicBezTo>
                    <a:pt x="46" y="20"/>
                    <a:pt x="34" y="30"/>
                    <a:pt x="23" y="42"/>
                  </a:cubicBezTo>
                  <a:cubicBezTo>
                    <a:pt x="23" y="53"/>
                    <a:pt x="23" y="53"/>
                    <a:pt x="12" y="53"/>
                  </a:cubicBezTo>
                  <a:lnTo>
                    <a:pt x="12" y="64"/>
                  </a:lnTo>
                  <a:cubicBezTo>
                    <a:pt x="12" y="75"/>
                    <a:pt x="12" y="75"/>
                    <a:pt x="1" y="87"/>
                  </a:cubicBezTo>
                  <a:lnTo>
                    <a:pt x="1" y="131"/>
                  </a:lnTo>
                  <a:cubicBezTo>
                    <a:pt x="1" y="142"/>
                    <a:pt x="1" y="142"/>
                    <a:pt x="12" y="154"/>
                  </a:cubicBezTo>
                  <a:lnTo>
                    <a:pt x="12" y="176"/>
                  </a:lnTo>
                  <a:cubicBezTo>
                    <a:pt x="23" y="176"/>
                    <a:pt x="23" y="187"/>
                    <a:pt x="23" y="187"/>
                  </a:cubicBezTo>
                  <a:cubicBezTo>
                    <a:pt x="34" y="187"/>
                    <a:pt x="34" y="198"/>
                    <a:pt x="46" y="198"/>
                  </a:cubicBezTo>
                  <a:cubicBezTo>
                    <a:pt x="46" y="209"/>
                    <a:pt x="56" y="209"/>
                    <a:pt x="56" y="221"/>
                  </a:cubicBezTo>
                  <a:lnTo>
                    <a:pt x="79" y="221"/>
                  </a:lnTo>
                  <a:cubicBezTo>
                    <a:pt x="79" y="231"/>
                    <a:pt x="90" y="231"/>
                    <a:pt x="90" y="231"/>
                  </a:cubicBezTo>
                  <a:cubicBezTo>
                    <a:pt x="123" y="231"/>
                    <a:pt x="146" y="231"/>
                    <a:pt x="180" y="221"/>
                  </a:cubicBezTo>
                  <a:cubicBezTo>
                    <a:pt x="235" y="187"/>
                    <a:pt x="258" y="109"/>
                    <a:pt x="213" y="53"/>
                  </a:cubicBezTo>
                  <a:cubicBezTo>
                    <a:pt x="192" y="18"/>
                    <a:pt x="158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4" name="Google Shape;7084;p13"/>
            <p:cNvSpPr/>
            <p:nvPr/>
          </p:nvSpPr>
          <p:spPr>
            <a:xfrm>
              <a:off x="2095375" y="958000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45" y="0"/>
                  </a:moveTo>
                  <a:cubicBezTo>
                    <a:pt x="123" y="0"/>
                    <a:pt x="90" y="0"/>
                    <a:pt x="56" y="23"/>
                  </a:cubicBezTo>
                  <a:cubicBezTo>
                    <a:pt x="23" y="45"/>
                    <a:pt x="1" y="90"/>
                    <a:pt x="1" y="134"/>
                  </a:cubicBezTo>
                  <a:cubicBezTo>
                    <a:pt x="11" y="145"/>
                    <a:pt x="11" y="167"/>
                    <a:pt x="23" y="179"/>
                  </a:cubicBezTo>
                  <a:cubicBezTo>
                    <a:pt x="41" y="216"/>
                    <a:pt x="75" y="237"/>
                    <a:pt x="111" y="237"/>
                  </a:cubicBezTo>
                  <a:cubicBezTo>
                    <a:pt x="119" y="237"/>
                    <a:pt x="127" y="236"/>
                    <a:pt x="135" y="234"/>
                  </a:cubicBezTo>
                  <a:cubicBezTo>
                    <a:pt x="157" y="234"/>
                    <a:pt x="168" y="224"/>
                    <a:pt x="179" y="224"/>
                  </a:cubicBezTo>
                  <a:cubicBezTo>
                    <a:pt x="235" y="190"/>
                    <a:pt x="257" y="112"/>
                    <a:pt x="224" y="56"/>
                  </a:cubicBezTo>
                  <a:cubicBezTo>
                    <a:pt x="202" y="33"/>
                    <a:pt x="179" y="11"/>
                    <a:pt x="1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5" name="Google Shape;7085;p13"/>
            <p:cNvSpPr/>
            <p:nvPr/>
          </p:nvSpPr>
          <p:spPr>
            <a:xfrm>
              <a:off x="2131400" y="9587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29"/>
                    <a:pt x="35" y="173"/>
                  </a:cubicBezTo>
                  <a:cubicBezTo>
                    <a:pt x="57" y="211"/>
                    <a:pt x="101" y="234"/>
                    <a:pt x="144" y="234"/>
                  </a:cubicBezTo>
                  <a:cubicBezTo>
                    <a:pt x="164" y="234"/>
                    <a:pt x="184" y="229"/>
                    <a:pt x="202" y="218"/>
                  </a:cubicBezTo>
                  <a:cubicBezTo>
                    <a:pt x="258" y="184"/>
                    <a:pt x="269" y="117"/>
                    <a:pt x="236" y="62"/>
                  </a:cubicBezTo>
                  <a:cubicBezTo>
                    <a:pt x="213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6" name="Google Shape;7086;p13"/>
            <p:cNvSpPr/>
            <p:nvPr/>
          </p:nvSpPr>
          <p:spPr>
            <a:xfrm>
              <a:off x="2118275" y="9667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1"/>
                    <a:pt x="34" y="176"/>
                  </a:cubicBezTo>
                  <a:cubicBezTo>
                    <a:pt x="57" y="214"/>
                    <a:pt x="100" y="237"/>
                    <a:pt x="143" y="237"/>
                  </a:cubicBezTo>
                  <a:cubicBezTo>
                    <a:pt x="163" y="237"/>
                    <a:pt x="184" y="232"/>
                    <a:pt x="202" y="221"/>
                  </a:cubicBezTo>
                  <a:cubicBezTo>
                    <a:pt x="257" y="188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7" name="Google Shape;7087;p13"/>
            <p:cNvSpPr/>
            <p:nvPr/>
          </p:nvSpPr>
          <p:spPr>
            <a:xfrm>
              <a:off x="2105150" y="9746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7" y="6"/>
                    <a:pt x="79" y="16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1" y="218"/>
                  </a:cubicBezTo>
                  <a:cubicBezTo>
                    <a:pt x="258" y="184"/>
                    <a:pt x="268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8" name="Google Shape;7088;p13"/>
            <p:cNvSpPr/>
            <p:nvPr/>
          </p:nvSpPr>
          <p:spPr>
            <a:xfrm>
              <a:off x="2092300" y="9826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57" y="20"/>
                    <a:pt x="45" y="31"/>
                    <a:pt x="45" y="31"/>
                  </a:cubicBezTo>
                  <a:cubicBezTo>
                    <a:pt x="45" y="31"/>
                    <a:pt x="45" y="42"/>
                    <a:pt x="34" y="42"/>
                  </a:cubicBezTo>
                  <a:cubicBezTo>
                    <a:pt x="34" y="42"/>
                    <a:pt x="34" y="53"/>
                    <a:pt x="23" y="53"/>
                  </a:cubicBezTo>
                  <a:lnTo>
                    <a:pt x="23" y="65"/>
                  </a:lnTo>
                  <a:cubicBezTo>
                    <a:pt x="23" y="75"/>
                    <a:pt x="12" y="75"/>
                    <a:pt x="12" y="75"/>
                  </a:cubicBezTo>
                  <a:lnTo>
                    <a:pt x="12" y="87"/>
                  </a:lnTo>
                  <a:cubicBezTo>
                    <a:pt x="0" y="120"/>
                    <a:pt x="12" y="154"/>
                    <a:pt x="23" y="176"/>
                  </a:cubicBezTo>
                  <a:cubicBezTo>
                    <a:pt x="23" y="187"/>
                    <a:pt x="34" y="187"/>
                    <a:pt x="34" y="199"/>
                  </a:cubicBezTo>
                  <a:cubicBezTo>
                    <a:pt x="45" y="199"/>
                    <a:pt x="45" y="209"/>
                    <a:pt x="57" y="209"/>
                  </a:cubicBezTo>
                  <a:cubicBezTo>
                    <a:pt x="67" y="221"/>
                    <a:pt x="67" y="221"/>
                    <a:pt x="79" y="221"/>
                  </a:cubicBezTo>
                  <a:lnTo>
                    <a:pt x="79" y="232"/>
                  </a:lnTo>
                  <a:lnTo>
                    <a:pt x="157" y="232"/>
                  </a:lnTo>
                  <a:cubicBezTo>
                    <a:pt x="168" y="232"/>
                    <a:pt x="179" y="221"/>
                    <a:pt x="179" y="221"/>
                  </a:cubicBezTo>
                  <a:lnTo>
                    <a:pt x="191" y="221"/>
                  </a:lnTo>
                  <a:cubicBezTo>
                    <a:pt x="246" y="187"/>
                    <a:pt x="258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9" name="Google Shape;7089;p13"/>
            <p:cNvSpPr/>
            <p:nvPr/>
          </p:nvSpPr>
          <p:spPr>
            <a:xfrm>
              <a:off x="2156550" y="9703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9" y="0"/>
                  </a:moveTo>
                  <a:cubicBezTo>
                    <a:pt x="117" y="0"/>
                    <a:pt x="96" y="6"/>
                    <a:pt x="79" y="19"/>
                  </a:cubicBezTo>
                  <a:lnTo>
                    <a:pt x="67" y="19"/>
                  </a:lnTo>
                  <a:cubicBezTo>
                    <a:pt x="12" y="52"/>
                    <a:pt x="0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6" y="186"/>
                    <a:pt x="268" y="109"/>
                    <a:pt x="235" y="52"/>
                  </a:cubicBezTo>
                  <a:cubicBezTo>
                    <a:pt x="214" y="18"/>
                    <a:pt x="176" y="0"/>
                    <a:pt x="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0" name="Google Shape;7090;p13"/>
            <p:cNvSpPr/>
            <p:nvPr/>
          </p:nvSpPr>
          <p:spPr>
            <a:xfrm>
              <a:off x="2143425" y="9782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1" y="49"/>
                    <a:pt x="0" y="128"/>
                    <a:pt x="34" y="183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3"/>
                    <a:pt x="269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1" name="Google Shape;7091;p13"/>
            <p:cNvSpPr/>
            <p:nvPr/>
          </p:nvSpPr>
          <p:spPr>
            <a:xfrm>
              <a:off x="2130275" y="9863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1"/>
                  </a:moveTo>
                  <a:cubicBezTo>
                    <a:pt x="108" y="1"/>
                    <a:pt x="87" y="6"/>
                    <a:pt x="68" y="17"/>
                  </a:cubicBezTo>
                  <a:cubicBezTo>
                    <a:pt x="12" y="51"/>
                    <a:pt x="1" y="118"/>
                    <a:pt x="35" y="173"/>
                  </a:cubicBezTo>
                  <a:cubicBezTo>
                    <a:pt x="57" y="211"/>
                    <a:pt x="95" y="234"/>
                    <a:pt x="135" y="234"/>
                  </a:cubicBezTo>
                  <a:cubicBezTo>
                    <a:pt x="154" y="234"/>
                    <a:pt x="173" y="229"/>
                    <a:pt x="191" y="218"/>
                  </a:cubicBezTo>
                  <a:cubicBezTo>
                    <a:pt x="247" y="185"/>
                    <a:pt x="269" y="106"/>
                    <a:pt x="236" y="51"/>
                  </a:cubicBezTo>
                  <a:cubicBezTo>
                    <a:pt x="213" y="21"/>
                    <a:pt x="171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2" name="Google Shape;7092;p13"/>
            <p:cNvSpPr/>
            <p:nvPr/>
          </p:nvSpPr>
          <p:spPr>
            <a:xfrm>
              <a:off x="2117175" y="994400"/>
              <a:ext cx="6725" cy="5700"/>
            </a:xfrm>
            <a:custGeom>
              <a:rect b="b" l="l" r="r" t="t"/>
              <a:pathLst>
                <a:path extrusionOk="0" h="228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2"/>
                    <a:pt x="0" y="119"/>
                    <a:pt x="33" y="176"/>
                  </a:cubicBezTo>
                  <a:cubicBezTo>
                    <a:pt x="54" y="210"/>
                    <a:pt x="89" y="228"/>
                    <a:pt x="125" y="228"/>
                  </a:cubicBezTo>
                  <a:cubicBezTo>
                    <a:pt x="146" y="228"/>
                    <a:pt x="169" y="221"/>
                    <a:pt x="190" y="209"/>
                  </a:cubicBezTo>
                  <a:cubicBezTo>
                    <a:pt x="246" y="176"/>
                    <a:pt x="268" y="109"/>
                    <a:pt x="234" y="52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3" name="Google Shape;7093;p13"/>
            <p:cNvSpPr/>
            <p:nvPr/>
          </p:nvSpPr>
          <p:spPr>
            <a:xfrm>
              <a:off x="2198725" y="103910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14" y="0"/>
                  </a:moveTo>
                  <a:cubicBezTo>
                    <a:pt x="96" y="0"/>
                    <a:pt x="76" y="6"/>
                    <a:pt x="56" y="19"/>
                  </a:cubicBezTo>
                  <a:lnTo>
                    <a:pt x="46" y="30"/>
                  </a:lnTo>
                  <a:lnTo>
                    <a:pt x="23" y="52"/>
                  </a:lnTo>
                  <a:lnTo>
                    <a:pt x="23" y="64"/>
                  </a:lnTo>
                  <a:cubicBezTo>
                    <a:pt x="12" y="64"/>
                    <a:pt x="12" y="74"/>
                    <a:pt x="12" y="74"/>
                  </a:cubicBezTo>
                  <a:lnTo>
                    <a:pt x="12" y="97"/>
                  </a:lnTo>
                  <a:cubicBezTo>
                    <a:pt x="1" y="97"/>
                    <a:pt x="1" y="97"/>
                    <a:pt x="1" y="108"/>
                  </a:cubicBezTo>
                  <a:lnTo>
                    <a:pt x="1" y="131"/>
                  </a:lnTo>
                  <a:lnTo>
                    <a:pt x="1" y="141"/>
                  </a:lnTo>
                  <a:cubicBezTo>
                    <a:pt x="12" y="153"/>
                    <a:pt x="12" y="164"/>
                    <a:pt x="23" y="175"/>
                  </a:cubicBezTo>
                  <a:cubicBezTo>
                    <a:pt x="23" y="186"/>
                    <a:pt x="34" y="198"/>
                    <a:pt x="34" y="198"/>
                  </a:cubicBezTo>
                  <a:cubicBezTo>
                    <a:pt x="46" y="208"/>
                    <a:pt x="46" y="208"/>
                    <a:pt x="56" y="208"/>
                  </a:cubicBezTo>
                  <a:cubicBezTo>
                    <a:pt x="56" y="220"/>
                    <a:pt x="68" y="220"/>
                    <a:pt x="68" y="231"/>
                  </a:cubicBezTo>
                  <a:lnTo>
                    <a:pt x="113" y="231"/>
                  </a:lnTo>
                  <a:cubicBezTo>
                    <a:pt x="116" y="235"/>
                    <a:pt x="119" y="236"/>
                    <a:pt x="120" y="236"/>
                  </a:cubicBezTo>
                  <a:cubicBezTo>
                    <a:pt x="123" y="236"/>
                    <a:pt x="123" y="231"/>
                    <a:pt x="123" y="231"/>
                  </a:cubicBezTo>
                  <a:lnTo>
                    <a:pt x="157" y="231"/>
                  </a:lnTo>
                  <a:cubicBezTo>
                    <a:pt x="168" y="231"/>
                    <a:pt x="168" y="220"/>
                    <a:pt x="180" y="220"/>
                  </a:cubicBezTo>
                  <a:cubicBezTo>
                    <a:pt x="235" y="186"/>
                    <a:pt x="257" y="108"/>
                    <a:pt x="224" y="52"/>
                  </a:cubicBezTo>
                  <a:cubicBezTo>
                    <a:pt x="202" y="30"/>
                    <a:pt x="180" y="7"/>
                    <a:pt x="146" y="7"/>
                  </a:cubicBezTo>
                  <a:cubicBezTo>
                    <a:pt x="137" y="3"/>
                    <a:pt x="126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4" name="Google Shape;7094;p13"/>
            <p:cNvSpPr/>
            <p:nvPr/>
          </p:nvSpPr>
          <p:spPr>
            <a:xfrm>
              <a:off x="2166900" y="986575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21" y="0"/>
                  </a:moveTo>
                  <a:cubicBezTo>
                    <a:pt x="99" y="0"/>
                    <a:pt x="77" y="7"/>
                    <a:pt x="55" y="19"/>
                  </a:cubicBezTo>
                  <a:cubicBezTo>
                    <a:pt x="45" y="30"/>
                    <a:pt x="33" y="30"/>
                    <a:pt x="22" y="42"/>
                  </a:cubicBezTo>
                  <a:lnTo>
                    <a:pt x="22" y="52"/>
                  </a:lnTo>
                  <a:cubicBezTo>
                    <a:pt x="11" y="52"/>
                    <a:pt x="11" y="64"/>
                    <a:pt x="11" y="75"/>
                  </a:cubicBezTo>
                  <a:cubicBezTo>
                    <a:pt x="0" y="75"/>
                    <a:pt x="0" y="86"/>
                    <a:pt x="0" y="86"/>
                  </a:cubicBezTo>
                  <a:lnTo>
                    <a:pt x="0" y="119"/>
                  </a:lnTo>
                  <a:lnTo>
                    <a:pt x="0" y="131"/>
                  </a:lnTo>
                  <a:cubicBezTo>
                    <a:pt x="0" y="153"/>
                    <a:pt x="11" y="164"/>
                    <a:pt x="11" y="176"/>
                  </a:cubicBezTo>
                  <a:lnTo>
                    <a:pt x="33" y="198"/>
                  </a:lnTo>
                  <a:cubicBezTo>
                    <a:pt x="33" y="198"/>
                    <a:pt x="33" y="209"/>
                    <a:pt x="45" y="209"/>
                  </a:cubicBezTo>
                  <a:lnTo>
                    <a:pt x="55" y="220"/>
                  </a:lnTo>
                  <a:lnTo>
                    <a:pt x="67" y="220"/>
                  </a:lnTo>
                  <a:cubicBezTo>
                    <a:pt x="67" y="231"/>
                    <a:pt x="78" y="231"/>
                    <a:pt x="78" y="231"/>
                  </a:cubicBezTo>
                  <a:lnTo>
                    <a:pt x="156" y="231"/>
                  </a:lnTo>
                  <a:cubicBezTo>
                    <a:pt x="156" y="231"/>
                    <a:pt x="167" y="220"/>
                    <a:pt x="179" y="220"/>
                  </a:cubicBezTo>
                  <a:cubicBezTo>
                    <a:pt x="234" y="186"/>
                    <a:pt x="246" y="109"/>
                    <a:pt x="212" y="52"/>
                  </a:cubicBezTo>
                  <a:cubicBezTo>
                    <a:pt x="191" y="18"/>
                    <a:pt x="157" y="0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5" name="Google Shape;7095;p13"/>
            <p:cNvSpPr/>
            <p:nvPr/>
          </p:nvSpPr>
          <p:spPr>
            <a:xfrm>
              <a:off x="2153200" y="994675"/>
              <a:ext cx="6450" cy="5700"/>
            </a:xfrm>
            <a:custGeom>
              <a:rect b="b" l="l" r="r" t="t"/>
              <a:pathLst>
                <a:path extrusionOk="0" h="228" w="258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2" y="53"/>
                    <a:pt x="0" y="120"/>
                    <a:pt x="34" y="175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6" y="228"/>
                    <a:pt x="180" y="222"/>
                    <a:pt x="201" y="209"/>
                  </a:cubicBezTo>
                  <a:cubicBezTo>
                    <a:pt x="235" y="187"/>
                    <a:pt x="258" y="142"/>
                    <a:pt x="258" y="98"/>
                  </a:cubicBezTo>
                  <a:cubicBezTo>
                    <a:pt x="246" y="86"/>
                    <a:pt x="246" y="64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6" name="Google Shape;7096;p13"/>
            <p:cNvSpPr/>
            <p:nvPr/>
          </p:nvSpPr>
          <p:spPr>
            <a:xfrm>
              <a:off x="2140350" y="1002575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3" y="0"/>
                  </a:moveTo>
                  <a:cubicBezTo>
                    <a:pt x="104" y="0"/>
                    <a:pt x="85" y="5"/>
                    <a:pt x="67" y="16"/>
                  </a:cubicBezTo>
                  <a:cubicBezTo>
                    <a:pt x="56" y="27"/>
                    <a:pt x="56" y="27"/>
                    <a:pt x="45" y="27"/>
                  </a:cubicBezTo>
                  <a:cubicBezTo>
                    <a:pt x="45" y="38"/>
                    <a:pt x="34" y="38"/>
                    <a:pt x="34" y="50"/>
                  </a:cubicBezTo>
                  <a:cubicBezTo>
                    <a:pt x="12" y="72"/>
                    <a:pt x="0" y="105"/>
                    <a:pt x="12" y="139"/>
                  </a:cubicBezTo>
                  <a:lnTo>
                    <a:pt x="12" y="161"/>
                  </a:lnTo>
                  <a:cubicBezTo>
                    <a:pt x="22" y="161"/>
                    <a:pt x="22" y="172"/>
                    <a:pt x="22" y="184"/>
                  </a:cubicBezTo>
                  <a:cubicBezTo>
                    <a:pt x="51" y="211"/>
                    <a:pt x="86" y="231"/>
                    <a:pt x="123" y="231"/>
                  </a:cubicBezTo>
                  <a:cubicBezTo>
                    <a:pt x="130" y="231"/>
                    <a:pt x="138" y="230"/>
                    <a:pt x="146" y="229"/>
                  </a:cubicBezTo>
                  <a:cubicBezTo>
                    <a:pt x="157" y="229"/>
                    <a:pt x="168" y="229"/>
                    <a:pt x="190" y="217"/>
                  </a:cubicBezTo>
                  <a:cubicBezTo>
                    <a:pt x="246" y="184"/>
                    <a:pt x="258" y="117"/>
                    <a:pt x="224" y="60"/>
                  </a:cubicBezTo>
                  <a:cubicBezTo>
                    <a:pt x="201" y="23"/>
                    <a:pt x="163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7" name="Google Shape;7097;p13"/>
            <p:cNvSpPr/>
            <p:nvPr/>
          </p:nvSpPr>
          <p:spPr>
            <a:xfrm>
              <a:off x="2126925" y="1010600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44" y="0"/>
                  </a:moveTo>
                  <a:cubicBezTo>
                    <a:pt x="123" y="0"/>
                    <a:pt x="100" y="6"/>
                    <a:pt x="79" y="19"/>
                  </a:cubicBezTo>
                  <a:cubicBezTo>
                    <a:pt x="23" y="52"/>
                    <a:pt x="1" y="119"/>
                    <a:pt x="35" y="176"/>
                  </a:cubicBezTo>
                  <a:cubicBezTo>
                    <a:pt x="57" y="213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02" y="209"/>
                    <a:pt x="214" y="209"/>
                    <a:pt x="214" y="198"/>
                  </a:cubicBezTo>
                  <a:cubicBezTo>
                    <a:pt x="236" y="176"/>
                    <a:pt x="258" y="153"/>
                    <a:pt x="258" y="119"/>
                  </a:cubicBezTo>
                  <a:cubicBezTo>
                    <a:pt x="258" y="97"/>
                    <a:pt x="247" y="75"/>
                    <a:pt x="236" y="52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8" name="Google Shape;7098;p13"/>
            <p:cNvSpPr/>
            <p:nvPr/>
          </p:nvSpPr>
          <p:spPr>
            <a:xfrm>
              <a:off x="2163525" y="10112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7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0" y="218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9" name="Google Shape;7099;p13"/>
            <p:cNvSpPr/>
            <p:nvPr/>
          </p:nvSpPr>
          <p:spPr>
            <a:xfrm>
              <a:off x="2150400" y="1019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8" y="7"/>
                    <a:pt x="67" y="19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4" y="236"/>
                  </a:cubicBezTo>
                  <a:cubicBezTo>
                    <a:pt x="153" y="236"/>
                    <a:pt x="173" y="231"/>
                    <a:pt x="191" y="220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0" name="Google Shape;7100;p13"/>
            <p:cNvSpPr/>
            <p:nvPr/>
          </p:nvSpPr>
          <p:spPr>
            <a:xfrm>
              <a:off x="2137275" y="10271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3" y="1"/>
                  </a:moveTo>
                  <a:cubicBezTo>
                    <a:pt x="104" y="1"/>
                    <a:pt x="85" y="5"/>
                    <a:pt x="68" y="16"/>
                  </a:cubicBezTo>
                  <a:cubicBezTo>
                    <a:pt x="11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04" y="23"/>
                    <a:pt x="164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1" name="Google Shape;7101;p13"/>
            <p:cNvSpPr/>
            <p:nvPr/>
          </p:nvSpPr>
          <p:spPr>
            <a:xfrm>
              <a:off x="2175275" y="1030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7"/>
                    <a:pt x="132" y="237"/>
                  </a:cubicBezTo>
                  <a:cubicBezTo>
                    <a:pt x="156" y="237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2" name="Google Shape;7102;p13"/>
            <p:cNvSpPr/>
            <p:nvPr/>
          </p:nvSpPr>
          <p:spPr>
            <a:xfrm>
              <a:off x="2162125" y="10388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cubicBezTo>
                    <a:pt x="23" y="50"/>
                    <a:pt x="1" y="128"/>
                    <a:pt x="35" y="173"/>
                  </a:cubicBezTo>
                  <a:cubicBezTo>
                    <a:pt x="57" y="211"/>
                    <a:pt x="100" y="234"/>
                    <a:pt x="143" y="234"/>
                  </a:cubicBezTo>
                  <a:cubicBezTo>
                    <a:pt x="164" y="234"/>
                    <a:pt x="184" y="228"/>
                    <a:pt x="202" y="217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3" name="Google Shape;7103;p13"/>
            <p:cNvSpPr/>
            <p:nvPr/>
          </p:nvSpPr>
          <p:spPr>
            <a:xfrm>
              <a:off x="2149000" y="10469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2"/>
                    <a:pt x="202" y="221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4" name="Google Shape;7104;p13"/>
            <p:cNvSpPr/>
            <p:nvPr/>
          </p:nvSpPr>
          <p:spPr>
            <a:xfrm>
              <a:off x="2188675" y="1022875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1"/>
                  </a:moveTo>
                  <a:cubicBezTo>
                    <a:pt x="111" y="1"/>
                    <a:pt x="88" y="7"/>
                    <a:pt x="68" y="20"/>
                  </a:cubicBezTo>
                  <a:cubicBezTo>
                    <a:pt x="56" y="31"/>
                    <a:pt x="45" y="31"/>
                    <a:pt x="34" y="42"/>
                  </a:cubicBezTo>
                  <a:lnTo>
                    <a:pt x="34" y="53"/>
                  </a:lnTo>
                  <a:cubicBezTo>
                    <a:pt x="23" y="65"/>
                    <a:pt x="23" y="75"/>
                    <a:pt x="11" y="87"/>
                  </a:cubicBezTo>
                  <a:cubicBezTo>
                    <a:pt x="1" y="120"/>
                    <a:pt x="11" y="154"/>
                    <a:pt x="23" y="176"/>
                  </a:cubicBezTo>
                  <a:lnTo>
                    <a:pt x="45" y="199"/>
                  </a:lnTo>
                  <a:lnTo>
                    <a:pt x="56" y="209"/>
                  </a:lnTo>
                  <a:cubicBezTo>
                    <a:pt x="68" y="221"/>
                    <a:pt x="78" y="232"/>
                    <a:pt x="101" y="232"/>
                  </a:cubicBezTo>
                  <a:lnTo>
                    <a:pt x="145" y="232"/>
                  </a:lnTo>
                  <a:cubicBezTo>
                    <a:pt x="157" y="232"/>
                    <a:pt x="179" y="232"/>
                    <a:pt x="190" y="221"/>
                  </a:cubicBezTo>
                  <a:cubicBezTo>
                    <a:pt x="246" y="187"/>
                    <a:pt x="257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5" name="Google Shape;7105;p13"/>
            <p:cNvSpPr/>
            <p:nvPr/>
          </p:nvSpPr>
          <p:spPr>
            <a:xfrm>
              <a:off x="2185325" y="104710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57" y="0"/>
                  </a:moveTo>
                  <a:cubicBezTo>
                    <a:pt x="135" y="0"/>
                    <a:pt x="101" y="0"/>
                    <a:pt x="68" y="23"/>
                  </a:cubicBezTo>
                  <a:cubicBezTo>
                    <a:pt x="11" y="57"/>
                    <a:pt x="1" y="124"/>
                    <a:pt x="34" y="179"/>
                  </a:cubicBezTo>
                  <a:cubicBezTo>
                    <a:pt x="45" y="201"/>
                    <a:pt x="56" y="213"/>
                    <a:pt x="78" y="224"/>
                  </a:cubicBezTo>
                  <a:cubicBezTo>
                    <a:pt x="101" y="235"/>
                    <a:pt x="123" y="235"/>
                    <a:pt x="145" y="235"/>
                  </a:cubicBezTo>
                  <a:cubicBezTo>
                    <a:pt x="157" y="235"/>
                    <a:pt x="168" y="235"/>
                    <a:pt x="168" y="224"/>
                  </a:cubicBezTo>
                  <a:lnTo>
                    <a:pt x="190" y="224"/>
                  </a:lnTo>
                  <a:lnTo>
                    <a:pt x="224" y="191"/>
                  </a:lnTo>
                  <a:cubicBezTo>
                    <a:pt x="235" y="179"/>
                    <a:pt x="246" y="157"/>
                    <a:pt x="246" y="146"/>
                  </a:cubicBezTo>
                  <a:cubicBezTo>
                    <a:pt x="257" y="112"/>
                    <a:pt x="246" y="90"/>
                    <a:pt x="235" y="57"/>
                  </a:cubicBezTo>
                  <a:cubicBezTo>
                    <a:pt x="212" y="34"/>
                    <a:pt x="190" y="12"/>
                    <a:pt x="1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6" name="Google Shape;7106;p13"/>
            <p:cNvSpPr/>
            <p:nvPr/>
          </p:nvSpPr>
          <p:spPr>
            <a:xfrm>
              <a:off x="2172175" y="1055100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44" y="0"/>
                  </a:moveTo>
                  <a:cubicBezTo>
                    <a:pt x="135" y="0"/>
                    <a:pt x="124" y="2"/>
                    <a:pt x="113" y="5"/>
                  </a:cubicBezTo>
                  <a:cubicBezTo>
                    <a:pt x="102" y="5"/>
                    <a:pt x="80" y="5"/>
                    <a:pt x="68" y="15"/>
                  </a:cubicBezTo>
                  <a:cubicBezTo>
                    <a:pt x="13" y="49"/>
                    <a:pt x="1" y="127"/>
                    <a:pt x="35" y="183"/>
                  </a:cubicBezTo>
                  <a:cubicBezTo>
                    <a:pt x="46" y="206"/>
                    <a:pt x="57" y="217"/>
                    <a:pt x="80" y="228"/>
                  </a:cubicBezTo>
                  <a:cubicBezTo>
                    <a:pt x="93" y="233"/>
                    <a:pt x="109" y="235"/>
                    <a:pt x="124" y="235"/>
                  </a:cubicBezTo>
                  <a:cubicBezTo>
                    <a:pt x="147" y="235"/>
                    <a:pt x="171" y="230"/>
                    <a:pt x="191" y="217"/>
                  </a:cubicBezTo>
                  <a:cubicBezTo>
                    <a:pt x="214" y="206"/>
                    <a:pt x="224" y="183"/>
                    <a:pt x="236" y="172"/>
                  </a:cubicBezTo>
                  <a:cubicBezTo>
                    <a:pt x="258" y="139"/>
                    <a:pt x="258" y="94"/>
                    <a:pt x="236" y="60"/>
                  </a:cubicBezTo>
                  <a:lnTo>
                    <a:pt x="214" y="38"/>
                  </a:lnTo>
                  <a:cubicBezTo>
                    <a:pt x="197" y="13"/>
                    <a:pt x="174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7" name="Google Shape;7107;p13"/>
            <p:cNvSpPr/>
            <p:nvPr/>
          </p:nvSpPr>
          <p:spPr>
            <a:xfrm>
              <a:off x="2159325" y="1063025"/>
              <a:ext cx="6475" cy="5875"/>
            </a:xfrm>
            <a:custGeom>
              <a:rect b="b" l="l" r="r" t="t"/>
              <a:pathLst>
                <a:path extrusionOk="0" h="235" w="259">
                  <a:moveTo>
                    <a:pt x="124" y="1"/>
                  </a:moveTo>
                  <a:cubicBezTo>
                    <a:pt x="102" y="1"/>
                    <a:pt x="80" y="11"/>
                    <a:pt x="57" y="23"/>
                  </a:cubicBezTo>
                  <a:cubicBezTo>
                    <a:pt x="35" y="34"/>
                    <a:pt x="13" y="68"/>
                    <a:pt x="13" y="90"/>
                  </a:cubicBezTo>
                  <a:cubicBezTo>
                    <a:pt x="1" y="123"/>
                    <a:pt x="1" y="157"/>
                    <a:pt x="23" y="179"/>
                  </a:cubicBezTo>
                  <a:cubicBezTo>
                    <a:pt x="35" y="202"/>
                    <a:pt x="46" y="212"/>
                    <a:pt x="68" y="224"/>
                  </a:cubicBezTo>
                  <a:cubicBezTo>
                    <a:pt x="90" y="235"/>
                    <a:pt x="102" y="235"/>
                    <a:pt x="113" y="235"/>
                  </a:cubicBezTo>
                  <a:cubicBezTo>
                    <a:pt x="135" y="235"/>
                    <a:pt x="157" y="235"/>
                    <a:pt x="180" y="224"/>
                  </a:cubicBezTo>
                  <a:cubicBezTo>
                    <a:pt x="236" y="190"/>
                    <a:pt x="258" y="112"/>
                    <a:pt x="224" y="56"/>
                  </a:cubicBezTo>
                  <a:cubicBezTo>
                    <a:pt x="202" y="34"/>
                    <a:pt x="180" y="11"/>
                    <a:pt x="147" y="11"/>
                  </a:cubicBezTo>
                  <a:cubicBezTo>
                    <a:pt x="147" y="1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8" name="Google Shape;7108;p13"/>
            <p:cNvSpPr/>
            <p:nvPr/>
          </p:nvSpPr>
          <p:spPr>
            <a:xfrm>
              <a:off x="2146225" y="1071000"/>
              <a:ext cx="6425" cy="6025"/>
            </a:xfrm>
            <a:custGeom>
              <a:rect b="b" l="l" r="r" t="t"/>
              <a:pathLst>
                <a:path extrusionOk="0" h="241" w="257">
                  <a:moveTo>
                    <a:pt x="115" y="1"/>
                  </a:moveTo>
                  <a:cubicBezTo>
                    <a:pt x="94" y="1"/>
                    <a:pt x="74" y="6"/>
                    <a:pt x="56" y="17"/>
                  </a:cubicBezTo>
                  <a:cubicBezTo>
                    <a:pt x="56" y="27"/>
                    <a:pt x="45" y="27"/>
                    <a:pt x="33" y="39"/>
                  </a:cubicBezTo>
                  <a:cubicBezTo>
                    <a:pt x="33" y="50"/>
                    <a:pt x="23" y="50"/>
                    <a:pt x="23" y="61"/>
                  </a:cubicBezTo>
                  <a:cubicBezTo>
                    <a:pt x="23" y="61"/>
                    <a:pt x="11" y="61"/>
                    <a:pt x="11" y="72"/>
                  </a:cubicBezTo>
                  <a:lnTo>
                    <a:pt x="11" y="84"/>
                  </a:lnTo>
                  <a:lnTo>
                    <a:pt x="0" y="95"/>
                  </a:lnTo>
                  <a:lnTo>
                    <a:pt x="0" y="106"/>
                  </a:lnTo>
                  <a:lnTo>
                    <a:pt x="0" y="129"/>
                  </a:lnTo>
                  <a:lnTo>
                    <a:pt x="0" y="139"/>
                  </a:lnTo>
                  <a:cubicBezTo>
                    <a:pt x="0" y="151"/>
                    <a:pt x="11" y="173"/>
                    <a:pt x="23" y="184"/>
                  </a:cubicBezTo>
                  <a:cubicBezTo>
                    <a:pt x="23" y="196"/>
                    <a:pt x="33" y="196"/>
                    <a:pt x="33" y="206"/>
                  </a:cubicBezTo>
                  <a:cubicBezTo>
                    <a:pt x="33" y="206"/>
                    <a:pt x="45" y="206"/>
                    <a:pt x="56" y="218"/>
                  </a:cubicBezTo>
                  <a:lnTo>
                    <a:pt x="67" y="229"/>
                  </a:lnTo>
                  <a:cubicBezTo>
                    <a:pt x="78" y="240"/>
                    <a:pt x="100" y="240"/>
                    <a:pt x="112" y="240"/>
                  </a:cubicBezTo>
                  <a:lnTo>
                    <a:pt x="145" y="240"/>
                  </a:lnTo>
                  <a:lnTo>
                    <a:pt x="157" y="229"/>
                  </a:lnTo>
                  <a:lnTo>
                    <a:pt x="179" y="229"/>
                  </a:lnTo>
                  <a:lnTo>
                    <a:pt x="179" y="218"/>
                  </a:lnTo>
                  <a:cubicBezTo>
                    <a:pt x="234" y="184"/>
                    <a:pt x="257" y="117"/>
                    <a:pt x="224" y="61"/>
                  </a:cubicBezTo>
                  <a:cubicBezTo>
                    <a:pt x="201" y="23"/>
                    <a:pt x="157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9" name="Google Shape;7109;p13"/>
            <p:cNvSpPr/>
            <p:nvPr/>
          </p:nvSpPr>
          <p:spPr>
            <a:xfrm>
              <a:off x="2195375" y="10637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0" y="0"/>
                  </a:moveTo>
                  <a:cubicBezTo>
                    <a:pt x="111" y="0"/>
                    <a:pt x="93" y="5"/>
                    <a:pt x="79" y="16"/>
                  </a:cubicBezTo>
                  <a:cubicBezTo>
                    <a:pt x="23" y="49"/>
                    <a:pt x="1" y="128"/>
                    <a:pt x="34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70" y="230"/>
                    <a:pt x="190" y="217"/>
                  </a:cubicBezTo>
                  <a:cubicBezTo>
                    <a:pt x="247" y="183"/>
                    <a:pt x="269" y="116"/>
                    <a:pt x="235" y="61"/>
                  </a:cubicBezTo>
                  <a:cubicBezTo>
                    <a:pt x="213" y="23"/>
                    <a:pt x="169" y="0"/>
                    <a:pt x="1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0" name="Google Shape;7110;p13"/>
            <p:cNvSpPr/>
            <p:nvPr/>
          </p:nvSpPr>
          <p:spPr>
            <a:xfrm>
              <a:off x="2182250" y="1071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9" y="0"/>
                  </a:moveTo>
                  <a:cubicBezTo>
                    <a:pt x="117" y="0"/>
                    <a:pt x="96" y="6"/>
                    <a:pt x="79" y="19"/>
                  </a:cubicBezTo>
                  <a:cubicBezTo>
                    <a:pt x="23" y="53"/>
                    <a:pt x="0" y="120"/>
                    <a:pt x="34" y="175"/>
                  </a:cubicBezTo>
                  <a:cubicBezTo>
                    <a:pt x="57" y="213"/>
                    <a:pt x="95" y="236"/>
                    <a:pt x="134" y="236"/>
                  </a:cubicBezTo>
                  <a:cubicBezTo>
                    <a:pt x="153" y="236"/>
                    <a:pt x="172" y="231"/>
                    <a:pt x="191" y="220"/>
                  </a:cubicBezTo>
                  <a:cubicBezTo>
                    <a:pt x="246" y="187"/>
                    <a:pt x="268" y="108"/>
                    <a:pt x="235" y="53"/>
                  </a:cubicBezTo>
                  <a:cubicBezTo>
                    <a:pt x="214" y="18"/>
                    <a:pt x="176" y="0"/>
                    <a:pt x="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1" name="Google Shape;7111;p13"/>
            <p:cNvSpPr/>
            <p:nvPr/>
          </p:nvSpPr>
          <p:spPr>
            <a:xfrm>
              <a:off x="2169125" y="10796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9" y="0"/>
                  </a:moveTo>
                  <a:cubicBezTo>
                    <a:pt x="110" y="0"/>
                    <a:pt x="92" y="5"/>
                    <a:pt x="78" y="16"/>
                  </a:cubicBezTo>
                  <a:cubicBezTo>
                    <a:pt x="23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8" y="0"/>
                    <a:pt x="1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2" name="Google Shape;7112;p13"/>
            <p:cNvSpPr/>
            <p:nvPr/>
          </p:nvSpPr>
          <p:spPr>
            <a:xfrm>
              <a:off x="2156275" y="108777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18" y="0"/>
                  </a:moveTo>
                  <a:cubicBezTo>
                    <a:pt x="100" y="0"/>
                    <a:pt x="82" y="5"/>
                    <a:pt x="67" y="16"/>
                  </a:cubicBezTo>
                  <a:lnTo>
                    <a:pt x="56" y="16"/>
                  </a:lnTo>
                  <a:cubicBezTo>
                    <a:pt x="56" y="27"/>
                    <a:pt x="45" y="27"/>
                    <a:pt x="34" y="39"/>
                  </a:cubicBezTo>
                  <a:lnTo>
                    <a:pt x="34" y="49"/>
                  </a:lnTo>
                  <a:cubicBezTo>
                    <a:pt x="23" y="49"/>
                    <a:pt x="23" y="49"/>
                    <a:pt x="23" y="61"/>
                  </a:cubicBezTo>
                  <a:lnTo>
                    <a:pt x="11" y="72"/>
                  </a:lnTo>
                  <a:lnTo>
                    <a:pt x="11" y="94"/>
                  </a:lnTo>
                  <a:cubicBezTo>
                    <a:pt x="0" y="116"/>
                    <a:pt x="0" y="150"/>
                    <a:pt x="23" y="183"/>
                  </a:cubicBezTo>
                  <a:cubicBezTo>
                    <a:pt x="45" y="217"/>
                    <a:pt x="78" y="228"/>
                    <a:pt x="112" y="240"/>
                  </a:cubicBezTo>
                  <a:cubicBezTo>
                    <a:pt x="123" y="240"/>
                    <a:pt x="123" y="228"/>
                    <a:pt x="123" y="228"/>
                  </a:cubicBezTo>
                  <a:lnTo>
                    <a:pt x="157" y="228"/>
                  </a:lnTo>
                  <a:cubicBezTo>
                    <a:pt x="168" y="228"/>
                    <a:pt x="168" y="228"/>
                    <a:pt x="179" y="217"/>
                  </a:cubicBezTo>
                  <a:cubicBezTo>
                    <a:pt x="235" y="183"/>
                    <a:pt x="257" y="116"/>
                    <a:pt x="224" y="61"/>
                  </a:cubicBezTo>
                  <a:cubicBezTo>
                    <a:pt x="201" y="23"/>
                    <a:pt x="15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3" name="Google Shape;7113;p13"/>
            <p:cNvSpPr/>
            <p:nvPr/>
          </p:nvSpPr>
          <p:spPr>
            <a:xfrm>
              <a:off x="2207375" y="108350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7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5" y="211"/>
                    <a:pt x="89" y="228"/>
                    <a:pt x="126" y="228"/>
                  </a:cubicBezTo>
                  <a:cubicBezTo>
                    <a:pt x="147" y="228"/>
                    <a:pt x="170" y="222"/>
                    <a:pt x="191" y="210"/>
                  </a:cubicBezTo>
                  <a:cubicBezTo>
                    <a:pt x="247" y="176"/>
                    <a:pt x="269" y="109"/>
                    <a:pt x="236" y="53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4" name="Google Shape;7114;p13"/>
            <p:cNvSpPr/>
            <p:nvPr/>
          </p:nvSpPr>
          <p:spPr>
            <a:xfrm>
              <a:off x="2194275" y="10914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5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4" y="219"/>
                    <a:pt x="88" y="236"/>
                    <a:pt x="125" y="236"/>
                  </a:cubicBezTo>
                  <a:cubicBezTo>
                    <a:pt x="146" y="236"/>
                    <a:pt x="169" y="230"/>
                    <a:pt x="190" y="217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68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5" name="Google Shape;7115;p13"/>
            <p:cNvSpPr/>
            <p:nvPr/>
          </p:nvSpPr>
          <p:spPr>
            <a:xfrm>
              <a:off x="2181125" y="10994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0"/>
                  </a:moveTo>
                  <a:cubicBezTo>
                    <a:pt x="113" y="0"/>
                    <a:pt x="89" y="7"/>
                    <a:pt x="68" y="19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6" name="Google Shape;7116;p13"/>
            <p:cNvSpPr/>
            <p:nvPr/>
          </p:nvSpPr>
          <p:spPr>
            <a:xfrm>
              <a:off x="2168275" y="11073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15" y="0"/>
                  </a:moveTo>
                  <a:cubicBezTo>
                    <a:pt x="95" y="0"/>
                    <a:pt x="75" y="5"/>
                    <a:pt x="57" y="16"/>
                  </a:cubicBezTo>
                  <a:cubicBezTo>
                    <a:pt x="57" y="27"/>
                    <a:pt x="45" y="27"/>
                    <a:pt x="45" y="39"/>
                  </a:cubicBezTo>
                  <a:cubicBezTo>
                    <a:pt x="34" y="39"/>
                    <a:pt x="34" y="39"/>
                    <a:pt x="23" y="49"/>
                  </a:cubicBezTo>
                  <a:cubicBezTo>
                    <a:pt x="23" y="61"/>
                    <a:pt x="23" y="61"/>
                    <a:pt x="12" y="72"/>
                  </a:cubicBezTo>
                  <a:cubicBezTo>
                    <a:pt x="0" y="94"/>
                    <a:pt x="0" y="116"/>
                    <a:pt x="0" y="139"/>
                  </a:cubicBezTo>
                  <a:cubicBezTo>
                    <a:pt x="0" y="150"/>
                    <a:pt x="12" y="150"/>
                    <a:pt x="12" y="161"/>
                  </a:cubicBezTo>
                  <a:cubicBezTo>
                    <a:pt x="12" y="173"/>
                    <a:pt x="12" y="173"/>
                    <a:pt x="23" y="184"/>
                  </a:cubicBezTo>
                  <a:cubicBezTo>
                    <a:pt x="44" y="219"/>
                    <a:pt x="78" y="236"/>
                    <a:pt x="114" y="236"/>
                  </a:cubicBezTo>
                  <a:cubicBezTo>
                    <a:pt x="136" y="236"/>
                    <a:pt x="158" y="230"/>
                    <a:pt x="179" y="217"/>
                  </a:cubicBezTo>
                  <a:cubicBezTo>
                    <a:pt x="236" y="184"/>
                    <a:pt x="258" y="116"/>
                    <a:pt x="224" y="61"/>
                  </a:cubicBezTo>
                  <a:cubicBezTo>
                    <a:pt x="202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7" name="Google Shape;7117;p13"/>
            <p:cNvSpPr/>
            <p:nvPr/>
          </p:nvSpPr>
          <p:spPr>
            <a:xfrm>
              <a:off x="2217175" y="1099700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6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35" y="187"/>
                    <a:pt x="257" y="143"/>
                    <a:pt x="257" y="98"/>
                  </a:cubicBezTo>
                  <a:cubicBezTo>
                    <a:pt x="246" y="86"/>
                    <a:pt x="246" y="64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8" name="Google Shape;7118;p13"/>
            <p:cNvSpPr/>
            <p:nvPr/>
          </p:nvSpPr>
          <p:spPr>
            <a:xfrm>
              <a:off x="2204600" y="1107600"/>
              <a:ext cx="6150" cy="5975"/>
            </a:xfrm>
            <a:custGeom>
              <a:rect b="b" l="l" r="r" t="t"/>
              <a:pathLst>
                <a:path extrusionOk="0" h="239" w="246">
                  <a:moveTo>
                    <a:pt x="111" y="1"/>
                  </a:moveTo>
                  <a:cubicBezTo>
                    <a:pt x="93" y="1"/>
                    <a:pt x="74" y="6"/>
                    <a:pt x="56" y="16"/>
                  </a:cubicBezTo>
                  <a:lnTo>
                    <a:pt x="34" y="38"/>
                  </a:lnTo>
                  <a:cubicBezTo>
                    <a:pt x="12" y="61"/>
                    <a:pt x="0" y="83"/>
                    <a:pt x="0" y="117"/>
                  </a:cubicBezTo>
                  <a:cubicBezTo>
                    <a:pt x="0" y="139"/>
                    <a:pt x="0" y="162"/>
                    <a:pt x="12" y="184"/>
                  </a:cubicBezTo>
                  <a:lnTo>
                    <a:pt x="45" y="217"/>
                  </a:lnTo>
                  <a:cubicBezTo>
                    <a:pt x="63" y="230"/>
                    <a:pt x="89" y="239"/>
                    <a:pt x="115" y="239"/>
                  </a:cubicBezTo>
                  <a:cubicBezTo>
                    <a:pt x="136" y="239"/>
                    <a:pt x="159" y="233"/>
                    <a:pt x="179" y="217"/>
                  </a:cubicBezTo>
                  <a:cubicBezTo>
                    <a:pt x="235" y="184"/>
                    <a:pt x="246" y="117"/>
                    <a:pt x="213" y="61"/>
                  </a:cubicBezTo>
                  <a:cubicBezTo>
                    <a:pt x="190" y="23"/>
                    <a:pt x="151" y="1"/>
                    <a:pt x="1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9" name="Google Shape;7119;p13"/>
            <p:cNvSpPr/>
            <p:nvPr/>
          </p:nvSpPr>
          <p:spPr>
            <a:xfrm>
              <a:off x="2190900" y="11156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44" y="0"/>
                  </a:moveTo>
                  <a:cubicBezTo>
                    <a:pt x="123" y="0"/>
                    <a:pt x="100" y="7"/>
                    <a:pt x="79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1"/>
                  </a:cubicBezTo>
                  <a:cubicBezTo>
                    <a:pt x="224" y="198"/>
                    <a:pt x="247" y="176"/>
                    <a:pt x="247" y="142"/>
                  </a:cubicBezTo>
                  <a:cubicBezTo>
                    <a:pt x="258" y="142"/>
                    <a:pt x="258" y="131"/>
                    <a:pt x="258" y="120"/>
                  </a:cubicBezTo>
                  <a:cubicBezTo>
                    <a:pt x="258" y="97"/>
                    <a:pt x="247" y="75"/>
                    <a:pt x="235" y="53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0" name="Google Shape;7120;p13"/>
            <p:cNvSpPr/>
            <p:nvPr/>
          </p:nvSpPr>
          <p:spPr>
            <a:xfrm>
              <a:off x="2178050" y="1123725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1"/>
                  </a:moveTo>
                  <a:cubicBezTo>
                    <a:pt x="111" y="1"/>
                    <a:pt x="89" y="7"/>
                    <a:pt x="68" y="19"/>
                  </a:cubicBezTo>
                  <a:cubicBezTo>
                    <a:pt x="56" y="19"/>
                    <a:pt x="46" y="31"/>
                    <a:pt x="34" y="42"/>
                  </a:cubicBezTo>
                  <a:cubicBezTo>
                    <a:pt x="23" y="53"/>
                    <a:pt x="23" y="53"/>
                    <a:pt x="23" y="64"/>
                  </a:cubicBezTo>
                  <a:cubicBezTo>
                    <a:pt x="1" y="98"/>
                    <a:pt x="1" y="120"/>
                    <a:pt x="12" y="153"/>
                  </a:cubicBezTo>
                  <a:cubicBezTo>
                    <a:pt x="12" y="165"/>
                    <a:pt x="23" y="165"/>
                    <a:pt x="23" y="176"/>
                  </a:cubicBezTo>
                  <a:cubicBezTo>
                    <a:pt x="34" y="198"/>
                    <a:pt x="56" y="220"/>
                    <a:pt x="90" y="220"/>
                  </a:cubicBezTo>
                  <a:cubicBezTo>
                    <a:pt x="101" y="232"/>
                    <a:pt x="113" y="232"/>
                    <a:pt x="123" y="232"/>
                  </a:cubicBezTo>
                  <a:lnTo>
                    <a:pt x="146" y="232"/>
                  </a:lnTo>
                  <a:cubicBezTo>
                    <a:pt x="146" y="232"/>
                    <a:pt x="157" y="232"/>
                    <a:pt x="168" y="220"/>
                  </a:cubicBezTo>
                  <a:lnTo>
                    <a:pt x="191" y="220"/>
                  </a:lnTo>
                  <a:lnTo>
                    <a:pt x="191" y="210"/>
                  </a:lnTo>
                  <a:cubicBezTo>
                    <a:pt x="247" y="176"/>
                    <a:pt x="258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1" name="Google Shape;7121;p13"/>
            <p:cNvSpPr/>
            <p:nvPr/>
          </p:nvSpPr>
          <p:spPr>
            <a:xfrm>
              <a:off x="2227225" y="1116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1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2"/>
                  </a:cubicBezTo>
                  <a:cubicBezTo>
                    <a:pt x="212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2" name="Google Shape;7122;p13"/>
            <p:cNvSpPr/>
            <p:nvPr/>
          </p:nvSpPr>
          <p:spPr>
            <a:xfrm>
              <a:off x="2214075" y="1124350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37" y="1"/>
                  </a:moveTo>
                  <a:cubicBezTo>
                    <a:pt x="118" y="1"/>
                    <a:pt x="98" y="6"/>
                    <a:pt x="80" y="17"/>
                  </a:cubicBezTo>
                  <a:cubicBezTo>
                    <a:pt x="23" y="50"/>
                    <a:pt x="1" y="118"/>
                    <a:pt x="35" y="173"/>
                  </a:cubicBezTo>
                  <a:cubicBezTo>
                    <a:pt x="57" y="211"/>
                    <a:pt x="101" y="234"/>
                    <a:pt x="144" y="234"/>
                  </a:cubicBezTo>
                  <a:cubicBezTo>
                    <a:pt x="164" y="234"/>
                    <a:pt x="184" y="229"/>
                    <a:pt x="202" y="218"/>
                  </a:cubicBezTo>
                  <a:cubicBezTo>
                    <a:pt x="258" y="185"/>
                    <a:pt x="269" y="106"/>
                    <a:pt x="236" y="50"/>
                  </a:cubicBezTo>
                  <a:cubicBezTo>
                    <a:pt x="213" y="21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3" name="Google Shape;7123;p13"/>
            <p:cNvSpPr/>
            <p:nvPr/>
          </p:nvSpPr>
          <p:spPr>
            <a:xfrm>
              <a:off x="2200975" y="11323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44" y="1"/>
                  </a:moveTo>
                  <a:cubicBezTo>
                    <a:pt x="122" y="1"/>
                    <a:pt x="99" y="7"/>
                    <a:pt x="78" y="20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5" y="211"/>
                    <a:pt x="94" y="233"/>
                    <a:pt x="134" y="233"/>
                  </a:cubicBezTo>
                  <a:cubicBezTo>
                    <a:pt x="157" y="233"/>
                    <a:pt x="181" y="226"/>
                    <a:pt x="201" y="210"/>
                  </a:cubicBezTo>
                  <a:cubicBezTo>
                    <a:pt x="257" y="176"/>
                    <a:pt x="268" y="109"/>
                    <a:pt x="234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4" name="Google Shape;7124;p13"/>
            <p:cNvSpPr/>
            <p:nvPr/>
          </p:nvSpPr>
          <p:spPr>
            <a:xfrm>
              <a:off x="2188375" y="1140275"/>
              <a:ext cx="6175" cy="6025"/>
            </a:xfrm>
            <a:custGeom>
              <a:rect b="b" l="l" r="r" t="t"/>
              <a:pathLst>
                <a:path extrusionOk="0" h="241" w="247">
                  <a:moveTo>
                    <a:pt x="113" y="1"/>
                  </a:moveTo>
                  <a:cubicBezTo>
                    <a:pt x="94" y="1"/>
                    <a:pt x="75" y="6"/>
                    <a:pt x="57" y="17"/>
                  </a:cubicBezTo>
                  <a:lnTo>
                    <a:pt x="46" y="28"/>
                  </a:lnTo>
                  <a:lnTo>
                    <a:pt x="35" y="39"/>
                  </a:lnTo>
                  <a:cubicBezTo>
                    <a:pt x="35" y="39"/>
                    <a:pt x="23" y="39"/>
                    <a:pt x="23" y="50"/>
                  </a:cubicBezTo>
                  <a:cubicBezTo>
                    <a:pt x="13" y="62"/>
                    <a:pt x="13" y="62"/>
                    <a:pt x="13" y="72"/>
                  </a:cubicBezTo>
                  <a:cubicBezTo>
                    <a:pt x="1" y="84"/>
                    <a:pt x="1" y="95"/>
                    <a:pt x="1" y="117"/>
                  </a:cubicBezTo>
                  <a:lnTo>
                    <a:pt x="1" y="139"/>
                  </a:lnTo>
                  <a:cubicBezTo>
                    <a:pt x="1" y="139"/>
                    <a:pt x="1" y="151"/>
                    <a:pt x="13" y="162"/>
                  </a:cubicBezTo>
                  <a:lnTo>
                    <a:pt x="13" y="184"/>
                  </a:lnTo>
                  <a:lnTo>
                    <a:pt x="23" y="184"/>
                  </a:lnTo>
                  <a:cubicBezTo>
                    <a:pt x="35" y="196"/>
                    <a:pt x="35" y="206"/>
                    <a:pt x="46" y="206"/>
                  </a:cubicBezTo>
                  <a:lnTo>
                    <a:pt x="57" y="218"/>
                  </a:lnTo>
                  <a:cubicBezTo>
                    <a:pt x="68" y="218"/>
                    <a:pt x="68" y="229"/>
                    <a:pt x="80" y="229"/>
                  </a:cubicBezTo>
                  <a:lnTo>
                    <a:pt x="90" y="229"/>
                  </a:lnTo>
                  <a:cubicBezTo>
                    <a:pt x="90" y="229"/>
                    <a:pt x="102" y="229"/>
                    <a:pt x="102" y="240"/>
                  </a:cubicBezTo>
                  <a:lnTo>
                    <a:pt x="135" y="240"/>
                  </a:lnTo>
                  <a:cubicBezTo>
                    <a:pt x="135" y="229"/>
                    <a:pt x="147" y="229"/>
                    <a:pt x="147" y="229"/>
                  </a:cubicBezTo>
                  <a:lnTo>
                    <a:pt x="157" y="229"/>
                  </a:lnTo>
                  <a:cubicBezTo>
                    <a:pt x="169" y="229"/>
                    <a:pt x="169" y="229"/>
                    <a:pt x="180" y="218"/>
                  </a:cubicBezTo>
                  <a:cubicBezTo>
                    <a:pt x="236" y="184"/>
                    <a:pt x="247" y="117"/>
                    <a:pt x="214" y="62"/>
                  </a:cubicBezTo>
                  <a:cubicBezTo>
                    <a:pt x="191" y="23"/>
                    <a:pt x="152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5" name="Google Shape;7125;p13"/>
            <p:cNvSpPr/>
            <p:nvPr/>
          </p:nvSpPr>
          <p:spPr>
            <a:xfrm>
              <a:off x="2097325" y="813000"/>
              <a:ext cx="6175" cy="5850"/>
            </a:xfrm>
            <a:custGeom>
              <a:rect b="b" l="l" r="r" t="t"/>
              <a:pathLst>
                <a:path extrusionOk="0" h="234" w="247">
                  <a:moveTo>
                    <a:pt x="124" y="1"/>
                  </a:moveTo>
                  <a:cubicBezTo>
                    <a:pt x="101" y="1"/>
                    <a:pt x="67" y="1"/>
                    <a:pt x="57" y="12"/>
                  </a:cubicBezTo>
                  <a:cubicBezTo>
                    <a:pt x="23" y="35"/>
                    <a:pt x="0" y="68"/>
                    <a:pt x="0" y="112"/>
                  </a:cubicBezTo>
                  <a:lnTo>
                    <a:pt x="0" y="157"/>
                  </a:lnTo>
                  <a:cubicBezTo>
                    <a:pt x="0" y="169"/>
                    <a:pt x="12" y="169"/>
                    <a:pt x="12" y="179"/>
                  </a:cubicBezTo>
                  <a:cubicBezTo>
                    <a:pt x="12" y="179"/>
                    <a:pt x="23" y="191"/>
                    <a:pt x="23" y="202"/>
                  </a:cubicBezTo>
                  <a:cubicBezTo>
                    <a:pt x="49" y="221"/>
                    <a:pt x="79" y="233"/>
                    <a:pt x="110" y="233"/>
                  </a:cubicBezTo>
                  <a:cubicBezTo>
                    <a:pt x="133" y="233"/>
                    <a:pt x="156" y="227"/>
                    <a:pt x="179" y="213"/>
                  </a:cubicBezTo>
                  <a:cubicBezTo>
                    <a:pt x="224" y="179"/>
                    <a:pt x="246" y="112"/>
                    <a:pt x="213" y="57"/>
                  </a:cubicBezTo>
                  <a:cubicBezTo>
                    <a:pt x="191" y="23"/>
                    <a:pt x="157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6" name="Google Shape;7126;p13"/>
            <p:cNvSpPr/>
            <p:nvPr/>
          </p:nvSpPr>
          <p:spPr>
            <a:xfrm>
              <a:off x="2077200" y="780900"/>
              <a:ext cx="3950" cy="2150"/>
            </a:xfrm>
            <a:custGeom>
              <a:rect b="b" l="l" r="r" t="t"/>
              <a:pathLst>
                <a:path extrusionOk="0" h="86" w="158">
                  <a:moveTo>
                    <a:pt x="157" y="0"/>
                  </a:moveTo>
                  <a:lnTo>
                    <a:pt x="157" y="0"/>
                  </a:lnTo>
                  <a:cubicBezTo>
                    <a:pt x="102" y="22"/>
                    <a:pt x="57" y="45"/>
                    <a:pt x="1" y="78"/>
                  </a:cubicBezTo>
                  <a:cubicBezTo>
                    <a:pt x="15" y="83"/>
                    <a:pt x="29" y="86"/>
                    <a:pt x="43" y="86"/>
                  </a:cubicBezTo>
                  <a:cubicBezTo>
                    <a:pt x="63" y="86"/>
                    <a:pt x="82" y="80"/>
                    <a:pt x="102" y="67"/>
                  </a:cubicBezTo>
                  <a:cubicBezTo>
                    <a:pt x="124" y="55"/>
                    <a:pt x="147" y="33"/>
                    <a:pt x="1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7" name="Google Shape;7127;p13"/>
            <p:cNvSpPr/>
            <p:nvPr/>
          </p:nvSpPr>
          <p:spPr>
            <a:xfrm>
              <a:off x="2062975" y="787300"/>
              <a:ext cx="5325" cy="3600"/>
            </a:xfrm>
            <a:custGeom>
              <a:rect b="b" l="l" r="r" t="t"/>
              <a:pathLst>
                <a:path extrusionOk="0" h="144" w="213">
                  <a:moveTo>
                    <a:pt x="202" y="1"/>
                  </a:moveTo>
                  <a:lnTo>
                    <a:pt x="202" y="1"/>
                  </a:lnTo>
                  <a:cubicBezTo>
                    <a:pt x="134" y="35"/>
                    <a:pt x="67" y="68"/>
                    <a:pt x="0" y="112"/>
                  </a:cubicBezTo>
                  <a:cubicBezTo>
                    <a:pt x="20" y="132"/>
                    <a:pt x="50" y="144"/>
                    <a:pt x="81" y="144"/>
                  </a:cubicBezTo>
                  <a:cubicBezTo>
                    <a:pt x="104" y="144"/>
                    <a:pt x="127" y="138"/>
                    <a:pt x="145" y="124"/>
                  </a:cubicBezTo>
                  <a:cubicBezTo>
                    <a:pt x="190" y="102"/>
                    <a:pt x="212" y="45"/>
                    <a:pt x="2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8" name="Google Shape;7128;p13"/>
            <p:cNvSpPr/>
            <p:nvPr/>
          </p:nvSpPr>
          <p:spPr>
            <a:xfrm>
              <a:off x="2113250" y="780750"/>
              <a:ext cx="6725" cy="5875"/>
            </a:xfrm>
            <a:custGeom>
              <a:rect b="b" l="l" r="r" t="t"/>
              <a:pathLst>
                <a:path extrusionOk="0" h="235" w="269">
                  <a:moveTo>
                    <a:pt x="128" y="1"/>
                  </a:moveTo>
                  <a:cubicBezTo>
                    <a:pt x="107" y="1"/>
                    <a:pt x="86" y="6"/>
                    <a:pt x="68" y="17"/>
                  </a:cubicBezTo>
                  <a:cubicBezTo>
                    <a:pt x="11" y="51"/>
                    <a:pt x="1" y="118"/>
                    <a:pt x="34" y="173"/>
                  </a:cubicBezTo>
                  <a:cubicBezTo>
                    <a:pt x="56" y="218"/>
                    <a:pt x="90" y="230"/>
                    <a:pt x="123" y="230"/>
                  </a:cubicBezTo>
                  <a:cubicBezTo>
                    <a:pt x="131" y="233"/>
                    <a:pt x="137" y="234"/>
                    <a:pt x="142" y="234"/>
                  </a:cubicBezTo>
                  <a:cubicBezTo>
                    <a:pt x="153" y="234"/>
                    <a:pt x="161" y="230"/>
                    <a:pt x="168" y="230"/>
                  </a:cubicBezTo>
                  <a:cubicBezTo>
                    <a:pt x="179" y="230"/>
                    <a:pt x="179" y="218"/>
                    <a:pt x="190" y="218"/>
                  </a:cubicBezTo>
                  <a:cubicBezTo>
                    <a:pt x="247" y="185"/>
                    <a:pt x="269" y="106"/>
                    <a:pt x="235" y="51"/>
                  </a:cubicBezTo>
                  <a:cubicBezTo>
                    <a:pt x="213" y="21"/>
                    <a:pt x="170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9" name="Google Shape;7129;p13"/>
            <p:cNvSpPr/>
            <p:nvPr/>
          </p:nvSpPr>
          <p:spPr>
            <a:xfrm>
              <a:off x="2100125" y="7888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2" y="0"/>
                    <a:pt x="88" y="7"/>
                    <a:pt x="67" y="19"/>
                  </a:cubicBezTo>
                  <a:cubicBezTo>
                    <a:pt x="12" y="52"/>
                    <a:pt x="0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3" y="236"/>
                    <a:pt x="173" y="231"/>
                    <a:pt x="190" y="220"/>
                  </a:cubicBezTo>
                  <a:cubicBezTo>
                    <a:pt x="246" y="186"/>
                    <a:pt x="268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0" name="Google Shape;7130;p13"/>
            <p:cNvSpPr/>
            <p:nvPr/>
          </p:nvSpPr>
          <p:spPr>
            <a:xfrm>
              <a:off x="2087000" y="7967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1" y="49"/>
                    <a:pt x="0" y="128"/>
                    <a:pt x="33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3"/>
                    <a:pt x="269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1" name="Google Shape;7131;p13"/>
            <p:cNvSpPr/>
            <p:nvPr/>
          </p:nvSpPr>
          <p:spPr>
            <a:xfrm>
              <a:off x="2073850" y="804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7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2" y="53"/>
                    <a:pt x="1" y="120"/>
                    <a:pt x="35" y="175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7"/>
                    <a:pt x="269" y="108"/>
                    <a:pt x="236" y="53"/>
                  </a:cubicBezTo>
                  <a:cubicBezTo>
                    <a:pt x="215" y="17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2" name="Google Shape;7132;p13"/>
            <p:cNvSpPr/>
            <p:nvPr/>
          </p:nvSpPr>
          <p:spPr>
            <a:xfrm>
              <a:off x="2155425" y="849525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21" y="1"/>
                  </a:moveTo>
                  <a:cubicBezTo>
                    <a:pt x="114" y="1"/>
                    <a:pt x="108" y="2"/>
                    <a:pt x="101" y="4"/>
                  </a:cubicBezTo>
                  <a:cubicBezTo>
                    <a:pt x="90" y="4"/>
                    <a:pt x="68" y="4"/>
                    <a:pt x="57" y="15"/>
                  </a:cubicBezTo>
                  <a:lnTo>
                    <a:pt x="34" y="37"/>
                  </a:lnTo>
                  <a:cubicBezTo>
                    <a:pt x="34" y="37"/>
                    <a:pt x="34" y="49"/>
                    <a:pt x="23" y="49"/>
                  </a:cubicBezTo>
                  <a:lnTo>
                    <a:pt x="23" y="59"/>
                  </a:lnTo>
                  <a:cubicBezTo>
                    <a:pt x="12" y="59"/>
                    <a:pt x="12" y="71"/>
                    <a:pt x="12" y="71"/>
                  </a:cubicBezTo>
                  <a:lnTo>
                    <a:pt x="12" y="82"/>
                  </a:lnTo>
                  <a:lnTo>
                    <a:pt x="0" y="93"/>
                  </a:lnTo>
                  <a:lnTo>
                    <a:pt x="0" y="116"/>
                  </a:lnTo>
                  <a:lnTo>
                    <a:pt x="0" y="138"/>
                  </a:lnTo>
                  <a:cubicBezTo>
                    <a:pt x="0" y="138"/>
                    <a:pt x="0" y="149"/>
                    <a:pt x="12" y="160"/>
                  </a:cubicBezTo>
                  <a:cubicBezTo>
                    <a:pt x="12" y="160"/>
                    <a:pt x="12" y="171"/>
                    <a:pt x="23" y="183"/>
                  </a:cubicBezTo>
                  <a:cubicBezTo>
                    <a:pt x="34" y="205"/>
                    <a:pt x="57" y="227"/>
                    <a:pt x="90" y="227"/>
                  </a:cubicBezTo>
                  <a:cubicBezTo>
                    <a:pt x="101" y="238"/>
                    <a:pt x="101" y="238"/>
                    <a:pt x="112" y="238"/>
                  </a:cubicBezTo>
                  <a:lnTo>
                    <a:pt x="135" y="238"/>
                  </a:lnTo>
                  <a:cubicBezTo>
                    <a:pt x="146" y="227"/>
                    <a:pt x="146" y="227"/>
                    <a:pt x="157" y="227"/>
                  </a:cubicBezTo>
                  <a:cubicBezTo>
                    <a:pt x="157" y="227"/>
                    <a:pt x="169" y="227"/>
                    <a:pt x="179" y="216"/>
                  </a:cubicBezTo>
                  <a:cubicBezTo>
                    <a:pt x="202" y="205"/>
                    <a:pt x="213" y="183"/>
                    <a:pt x="224" y="171"/>
                  </a:cubicBezTo>
                  <a:cubicBezTo>
                    <a:pt x="246" y="138"/>
                    <a:pt x="236" y="93"/>
                    <a:pt x="224" y="59"/>
                  </a:cubicBezTo>
                  <a:lnTo>
                    <a:pt x="202" y="37"/>
                  </a:lnTo>
                  <a:cubicBezTo>
                    <a:pt x="183" y="19"/>
                    <a:pt x="151" y="1"/>
                    <a:pt x="1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3" name="Google Shape;7133;p13"/>
            <p:cNvSpPr/>
            <p:nvPr/>
          </p:nvSpPr>
          <p:spPr>
            <a:xfrm>
              <a:off x="2123025" y="797100"/>
              <a:ext cx="6725" cy="5875"/>
            </a:xfrm>
            <a:custGeom>
              <a:rect b="b" l="l" r="r" t="t"/>
              <a:pathLst>
                <a:path extrusionOk="0" h="235" w="269">
                  <a:moveTo>
                    <a:pt x="146" y="0"/>
                  </a:moveTo>
                  <a:cubicBezTo>
                    <a:pt x="124" y="0"/>
                    <a:pt x="101" y="0"/>
                    <a:pt x="79" y="11"/>
                  </a:cubicBezTo>
                  <a:cubicBezTo>
                    <a:pt x="23" y="45"/>
                    <a:pt x="0" y="123"/>
                    <a:pt x="34" y="179"/>
                  </a:cubicBezTo>
                  <a:cubicBezTo>
                    <a:pt x="45" y="201"/>
                    <a:pt x="67" y="212"/>
                    <a:pt x="101" y="224"/>
                  </a:cubicBezTo>
                  <a:cubicBezTo>
                    <a:pt x="112" y="224"/>
                    <a:pt x="124" y="234"/>
                    <a:pt x="134" y="234"/>
                  </a:cubicBezTo>
                  <a:lnTo>
                    <a:pt x="157" y="234"/>
                  </a:lnTo>
                  <a:cubicBezTo>
                    <a:pt x="157" y="224"/>
                    <a:pt x="168" y="224"/>
                    <a:pt x="179" y="224"/>
                  </a:cubicBezTo>
                  <a:cubicBezTo>
                    <a:pt x="179" y="224"/>
                    <a:pt x="191" y="224"/>
                    <a:pt x="201" y="212"/>
                  </a:cubicBezTo>
                  <a:cubicBezTo>
                    <a:pt x="258" y="179"/>
                    <a:pt x="268" y="112"/>
                    <a:pt x="235" y="56"/>
                  </a:cubicBezTo>
                  <a:cubicBezTo>
                    <a:pt x="213" y="22"/>
                    <a:pt x="179" y="0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4" name="Google Shape;7134;p13"/>
            <p:cNvSpPr/>
            <p:nvPr/>
          </p:nvSpPr>
          <p:spPr>
            <a:xfrm>
              <a:off x="2109900" y="805000"/>
              <a:ext cx="6725" cy="5800"/>
            </a:xfrm>
            <a:custGeom>
              <a:rect b="b" l="l" r="r" t="t"/>
              <a:pathLst>
                <a:path extrusionOk="0" h="232" w="269">
                  <a:moveTo>
                    <a:pt x="144" y="0"/>
                  </a:moveTo>
                  <a:cubicBezTo>
                    <a:pt x="122" y="0"/>
                    <a:pt x="100" y="7"/>
                    <a:pt x="78" y="19"/>
                  </a:cubicBezTo>
                  <a:cubicBezTo>
                    <a:pt x="23" y="52"/>
                    <a:pt x="1" y="119"/>
                    <a:pt x="34" y="176"/>
                  </a:cubicBezTo>
                  <a:cubicBezTo>
                    <a:pt x="56" y="209"/>
                    <a:pt x="78" y="220"/>
                    <a:pt x="112" y="231"/>
                  </a:cubicBezTo>
                  <a:lnTo>
                    <a:pt x="135" y="231"/>
                  </a:lnTo>
                  <a:cubicBezTo>
                    <a:pt x="157" y="231"/>
                    <a:pt x="179" y="231"/>
                    <a:pt x="202" y="220"/>
                  </a:cubicBezTo>
                  <a:cubicBezTo>
                    <a:pt x="246" y="187"/>
                    <a:pt x="269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5" name="Google Shape;7135;p13"/>
            <p:cNvSpPr/>
            <p:nvPr/>
          </p:nvSpPr>
          <p:spPr>
            <a:xfrm>
              <a:off x="2083650" y="820975"/>
              <a:ext cx="6425" cy="5850"/>
            </a:xfrm>
            <a:custGeom>
              <a:rect b="b" l="l" r="r" t="t"/>
              <a:pathLst>
                <a:path extrusionOk="0" h="234" w="257">
                  <a:moveTo>
                    <a:pt x="136" y="1"/>
                  </a:moveTo>
                  <a:cubicBezTo>
                    <a:pt x="117" y="1"/>
                    <a:pt x="97" y="6"/>
                    <a:pt x="78" y="17"/>
                  </a:cubicBezTo>
                  <a:cubicBezTo>
                    <a:pt x="23" y="51"/>
                    <a:pt x="0" y="118"/>
                    <a:pt x="33" y="173"/>
                  </a:cubicBezTo>
                  <a:cubicBezTo>
                    <a:pt x="56" y="211"/>
                    <a:pt x="100" y="234"/>
                    <a:pt x="142" y="234"/>
                  </a:cubicBezTo>
                  <a:cubicBezTo>
                    <a:pt x="163" y="234"/>
                    <a:pt x="183" y="229"/>
                    <a:pt x="201" y="218"/>
                  </a:cubicBezTo>
                  <a:cubicBezTo>
                    <a:pt x="224" y="196"/>
                    <a:pt x="246" y="173"/>
                    <a:pt x="246" y="140"/>
                  </a:cubicBezTo>
                  <a:cubicBezTo>
                    <a:pt x="257" y="118"/>
                    <a:pt x="257" y="84"/>
                    <a:pt x="234" y="51"/>
                  </a:cubicBezTo>
                  <a:cubicBezTo>
                    <a:pt x="212" y="21"/>
                    <a:pt x="175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6" name="Google Shape;7136;p13"/>
            <p:cNvSpPr/>
            <p:nvPr/>
          </p:nvSpPr>
          <p:spPr>
            <a:xfrm>
              <a:off x="2133625" y="81365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2" y="1"/>
                  </a:moveTo>
                  <a:cubicBezTo>
                    <a:pt x="100" y="1"/>
                    <a:pt x="78" y="7"/>
                    <a:pt x="57" y="19"/>
                  </a:cubicBezTo>
                  <a:cubicBezTo>
                    <a:pt x="46" y="19"/>
                    <a:pt x="46" y="31"/>
                    <a:pt x="35" y="31"/>
                  </a:cubicBezTo>
                  <a:lnTo>
                    <a:pt x="35" y="42"/>
                  </a:lnTo>
                  <a:cubicBezTo>
                    <a:pt x="23" y="42"/>
                    <a:pt x="23" y="53"/>
                    <a:pt x="23" y="53"/>
                  </a:cubicBezTo>
                  <a:cubicBezTo>
                    <a:pt x="13" y="53"/>
                    <a:pt x="13" y="64"/>
                    <a:pt x="13" y="64"/>
                  </a:cubicBezTo>
                  <a:lnTo>
                    <a:pt x="13" y="76"/>
                  </a:lnTo>
                  <a:cubicBezTo>
                    <a:pt x="1" y="76"/>
                    <a:pt x="1" y="86"/>
                    <a:pt x="1" y="86"/>
                  </a:cubicBezTo>
                  <a:cubicBezTo>
                    <a:pt x="1" y="120"/>
                    <a:pt x="1" y="153"/>
                    <a:pt x="13" y="176"/>
                  </a:cubicBezTo>
                  <a:cubicBezTo>
                    <a:pt x="35" y="214"/>
                    <a:pt x="78" y="236"/>
                    <a:pt x="121" y="236"/>
                  </a:cubicBezTo>
                  <a:cubicBezTo>
                    <a:pt x="142" y="236"/>
                    <a:pt x="162" y="231"/>
                    <a:pt x="180" y="220"/>
                  </a:cubicBezTo>
                  <a:cubicBezTo>
                    <a:pt x="236" y="187"/>
                    <a:pt x="247" y="109"/>
                    <a:pt x="214" y="53"/>
                  </a:cubicBezTo>
                  <a:cubicBezTo>
                    <a:pt x="192" y="18"/>
                    <a:pt x="158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7" name="Google Shape;7137;p13"/>
            <p:cNvSpPr/>
            <p:nvPr/>
          </p:nvSpPr>
          <p:spPr>
            <a:xfrm>
              <a:off x="2119950" y="8215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8" name="Google Shape;7138;p13"/>
            <p:cNvSpPr/>
            <p:nvPr/>
          </p:nvSpPr>
          <p:spPr>
            <a:xfrm>
              <a:off x="2106825" y="8296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0" y="117"/>
                    <a:pt x="34" y="173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4" y="233"/>
                    <a:pt x="184" y="228"/>
                    <a:pt x="201" y="218"/>
                  </a:cubicBezTo>
                  <a:cubicBezTo>
                    <a:pt x="258" y="184"/>
                    <a:pt x="268" y="106"/>
                    <a:pt x="235" y="61"/>
                  </a:cubicBezTo>
                  <a:cubicBezTo>
                    <a:pt x="212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9" name="Google Shape;7139;p13"/>
            <p:cNvSpPr/>
            <p:nvPr/>
          </p:nvSpPr>
          <p:spPr>
            <a:xfrm>
              <a:off x="2093700" y="837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0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0" name="Google Shape;7140;p13"/>
            <p:cNvSpPr/>
            <p:nvPr/>
          </p:nvSpPr>
          <p:spPr>
            <a:xfrm>
              <a:off x="2145100" y="833275"/>
              <a:ext cx="6725" cy="5875"/>
            </a:xfrm>
            <a:custGeom>
              <a:rect b="b" l="l" r="r" t="t"/>
              <a:pathLst>
                <a:path extrusionOk="0" h="235" w="269">
                  <a:moveTo>
                    <a:pt x="134" y="1"/>
                  </a:moveTo>
                  <a:cubicBezTo>
                    <a:pt x="115" y="1"/>
                    <a:pt x="96" y="6"/>
                    <a:pt x="78" y="16"/>
                  </a:cubicBezTo>
                  <a:cubicBezTo>
                    <a:pt x="23" y="50"/>
                    <a:pt x="0" y="128"/>
                    <a:pt x="34" y="185"/>
                  </a:cubicBezTo>
                  <a:cubicBezTo>
                    <a:pt x="56" y="214"/>
                    <a:pt x="98" y="234"/>
                    <a:pt x="140" y="234"/>
                  </a:cubicBezTo>
                  <a:cubicBezTo>
                    <a:pt x="161" y="234"/>
                    <a:pt x="183" y="229"/>
                    <a:pt x="202" y="218"/>
                  </a:cubicBezTo>
                  <a:cubicBezTo>
                    <a:pt x="257" y="185"/>
                    <a:pt x="269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1" name="Google Shape;7141;p13"/>
            <p:cNvSpPr/>
            <p:nvPr/>
          </p:nvSpPr>
          <p:spPr>
            <a:xfrm>
              <a:off x="2131950" y="8413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1"/>
                  </a:moveTo>
                  <a:cubicBezTo>
                    <a:pt x="123" y="1"/>
                    <a:pt x="100" y="7"/>
                    <a:pt x="80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7"/>
                    <a:pt x="144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8" y="187"/>
                    <a:pt x="269" y="109"/>
                    <a:pt x="236" y="53"/>
                  </a:cubicBezTo>
                  <a:cubicBezTo>
                    <a:pt x="215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2" name="Google Shape;7142;p13"/>
            <p:cNvSpPr/>
            <p:nvPr/>
          </p:nvSpPr>
          <p:spPr>
            <a:xfrm>
              <a:off x="2118850" y="849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9"/>
                    <a:pt x="33" y="184"/>
                  </a:cubicBezTo>
                  <a:cubicBezTo>
                    <a:pt x="54" y="219"/>
                    <a:pt x="93" y="237"/>
                    <a:pt x="132" y="237"/>
                  </a:cubicBezTo>
                  <a:cubicBezTo>
                    <a:pt x="156" y="237"/>
                    <a:pt x="180" y="230"/>
                    <a:pt x="201" y="218"/>
                  </a:cubicBezTo>
                  <a:cubicBezTo>
                    <a:pt x="246" y="184"/>
                    <a:pt x="268" y="117"/>
                    <a:pt x="234" y="62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3" name="Google Shape;7143;p13"/>
            <p:cNvSpPr/>
            <p:nvPr/>
          </p:nvSpPr>
          <p:spPr>
            <a:xfrm>
              <a:off x="2105700" y="857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0" y="237"/>
                    <a:pt x="143" y="237"/>
                  </a:cubicBezTo>
                  <a:cubicBezTo>
                    <a:pt x="164" y="237"/>
                    <a:pt x="184" y="231"/>
                    <a:pt x="202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4" name="Google Shape;7144;p13"/>
            <p:cNvSpPr/>
            <p:nvPr/>
          </p:nvSpPr>
          <p:spPr>
            <a:xfrm>
              <a:off x="2187275" y="90212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34" y="0"/>
                  </a:moveTo>
                  <a:cubicBezTo>
                    <a:pt x="101" y="0"/>
                    <a:pt x="79" y="0"/>
                    <a:pt x="67" y="11"/>
                  </a:cubicBezTo>
                  <a:lnTo>
                    <a:pt x="57" y="11"/>
                  </a:lnTo>
                  <a:cubicBezTo>
                    <a:pt x="57" y="23"/>
                    <a:pt x="45" y="23"/>
                    <a:pt x="45" y="34"/>
                  </a:cubicBezTo>
                  <a:lnTo>
                    <a:pt x="34" y="34"/>
                  </a:lnTo>
                  <a:cubicBezTo>
                    <a:pt x="34" y="45"/>
                    <a:pt x="34" y="45"/>
                    <a:pt x="23" y="45"/>
                  </a:cubicBezTo>
                  <a:lnTo>
                    <a:pt x="23" y="68"/>
                  </a:lnTo>
                  <a:lnTo>
                    <a:pt x="12" y="68"/>
                  </a:lnTo>
                  <a:cubicBezTo>
                    <a:pt x="12" y="78"/>
                    <a:pt x="12" y="101"/>
                    <a:pt x="0" y="112"/>
                  </a:cubicBezTo>
                  <a:cubicBezTo>
                    <a:pt x="0" y="135"/>
                    <a:pt x="12" y="157"/>
                    <a:pt x="23" y="179"/>
                  </a:cubicBezTo>
                  <a:cubicBezTo>
                    <a:pt x="34" y="202"/>
                    <a:pt x="57" y="212"/>
                    <a:pt x="79" y="224"/>
                  </a:cubicBezTo>
                  <a:cubicBezTo>
                    <a:pt x="79" y="224"/>
                    <a:pt x="90" y="224"/>
                    <a:pt x="90" y="235"/>
                  </a:cubicBezTo>
                  <a:cubicBezTo>
                    <a:pt x="124" y="235"/>
                    <a:pt x="157" y="235"/>
                    <a:pt x="179" y="212"/>
                  </a:cubicBezTo>
                  <a:cubicBezTo>
                    <a:pt x="213" y="202"/>
                    <a:pt x="235" y="168"/>
                    <a:pt x="235" y="145"/>
                  </a:cubicBezTo>
                  <a:cubicBezTo>
                    <a:pt x="246" y="112"/>
                    <a:pt x="235" y="78"/>
                    <a:pt x="224" y="56"/>
                  </a:cubicBezTo>
                  <a:cubicBezTo>
                    <a:pt x="201" y="23"/>
                    <a:pt x="168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5" name="Google Shape;7145;p13"/>
            <p:cNvSpPr/>
            <p:nvPr/>
          </p:nvSpPr>
          <p:spPr>
            <a:xfrm>
              <a:off x="2174150" y="910100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17" y="0"/>
                  </a:moveTo>
                  <a:cubicBezTo>
                    <a:pt x="96" y="0"/>
                    <a:pt x="75" y="5"/>
                    <a:pt x="56" y="17"/>
                  </a:cubicBezTo>
                  <a:cubicBezTo>
                    <a:pt x="45" y="27"/>
                    <a:pt x="23" y="50"/>
                    <a:pt x="11" y="72"/>
                  </a:cubicBezTo>
                  <a:cubicBezTo>
                    <a:pt x="1" y="106"/>
                    <a:pt x="1" y="139"/>
                    <a:pt x="23" y="173"/>
                  </a:cubicBezTo>
                  <a:cubicBezTo>
                    <a:pt x="34" y="206"/>
                    <a:pt x="68" y="229"/>
                    <a:pt x="90" y="229"/>
                  </a:cubicBezTo>
                  <a:cubicBezTo>
                    <a:pt x="100" y="232"/>
                    <a:pt x="110" y="233"/>
                    <a:pt x="119" y="233"/>
                  </a:cubicBezTo>
                  <a:cubicBezTo>
                    <a:pt x="142" y="233"/>
                    <a:pt x="164" y="225"/>
                    <a:pt x="179" y="218"/>
                  </a:cubicBezTo>
                  <a:cubicBezTo>
                    <a:pt x="235" y="184"/>
                    <a:pt x="257" y="106"/>
                    <a:pt x="224" y="61"/>
                  </a:cubicBezTo>
                  <a:lnTo>
                    <a:pt x="224" y="50"/>
                  </a:lnTo>
                  <a:cubicBezTo>
                    <a:pt x="201" y="20"/>
                    <a:pt x="160" y="0"/>
                    <a:pt x="1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6" name="Google Shape;7146;p13"/>
            <p:cNvSpPr/>
            <p:nvPr/>
          </p:nvSpPr>
          <p:spPr>
            <a:xfrm>
              <a:off x="2160750" y="918025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34" y="1"/>
                  </a:moveTo>
                  <a:cubicBezTo>
                    <a:pt x="112" y="1"/>
                    <a:pt x="90" y="1"/>
                    <a:pt x="67" y="23"/>
                  </a:cubicBezTo>
                  <a:cubicBezTo>
                    <a:pt x="23" y="57"/>
                    <a:pt x="0" y="124"/>
                    <a:pt x="33" y="180"/>
                  </a:cubicBezTo>
                  <a:cubicBezTo>
                    <a:pt x="33" y="191"/>
                    <a:pt x="45" y="191"/>
                    <a:pt x="45" y="202"/>
                  </a:cubicBezTo>
                  <a:cubicBezTo>
                    <a:pt x="74" y="224"/>
                    <a:pt x="107" y="236"/>
                    <a:pt x="139" y="236"/>
                  </a:cubicBezTo>
                  <a:cubicBezTo>
                    <a:pt x="156" y="236"/>
                    <a:pt x="174" y="232"/>
                    <a:pt x="190" y="224"/>
                  </a:cubicBezTo>
                  <a:cubicBezTo>
                    <a:pt x="224" y="202"/>
                    <a:pt x="234" y="180"/>
                    <a:pt x="246" y="147"/>
                  </a:cubicBezTo>
                  <a:lnTo>
                    <a:pt x="246" y="124"/>
                  </a:lnTo>
                  <a:cubicBezTo>
                    <a:pt x="257" y="102"/>
                    <a:pt x="246" y="80"/>
                    <a:pt x="234" y="57"/>
                  </a:cubicBezTo>
                  <a:cubicBezTo>
                    <a:pt x="212" y="23"/>
                    <a:pt x="179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7" name="Google Shape;7147;p13"/>
            <p:cNvSpPr/>
            <p:nvPr/>
          </p:nvSpPr>
          <p:spPr>
            <a:xfrm>
              <a:off x="2147600" y="926025"/>
              <a:ext cx="6475" cy="6000"/>
            </a:xfrm>
            <a:custGeom>
              <a:rect b="b" l="l" r="r" t="t"/>
              <a:pathLst>
                <a:path extrusionOk="0" h="240" w="259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7" y="217"/>
                    <a:pt x="102" y="240"/>
                    <a:pt x="146" y="240"/>
                  </a:cubicBezTo>
                  <a:cubicBezTo>
                    <a:pt x="169" y="229"/>
                    <a:pt x="179" y="229"/>
                    <a:pt x="191" y="217"/>
                  </a:cubicBezTo>
                  <a:cubicBezTo>
                    <a:pt x="224" y="195"/>
                    <a:pt x="246" y="162"/>
                    <a:pt x="246" y="128"/>
                  </a:cubicBezTo>
                  <a:cubicBezTo>
                    <a:pt x="258" y="106"/>
                    <a:pt x="246" y="83"/>
                    <a:pt x="236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8" name="Google Shape;7148;p13"/>
            <p:cNvSpPr/>
            <p:nvPr/>
          </p:nvSpPr>
          <p:spPr>
            <a:xfrm>
              <a:off x="2134750" y="93397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02" y="0"/>
                  </a:moveTo>
                  <a:cubicBezTo>
                    <a:pt x="90" y="11"/>
                    <a:pt x="79" y="11"/>
                    <a:pt x="57" y="23"/>
                  </a:cubicBezTo>
                  <a:lnTo>
                    <a:pt x="45" y="33"/>
                  </a:lnTo>
                  <a:cubicBezTo>
                    <a:pt x="45" y="33"/>
                    <a:pt x="35" y="33"/>
                    <a:pt x="35" y="45"/>
                  </a:cubicBezTo>
                  <a:cubicBezTo>
                    <a:pt x="35" y="45"/>
                    <a:pt x="35" y="56"/>
                    <a:pt x="23" y="56"/>
                  </a:cubicBezTo>
                  <a:cubicBezTo>
                    <a:pt x="23" y="56"/>
                    <a:pt x="23" y="67"/>
                    <a:pt x="12" y="67"/>
                  </a:cubicBezTo>
                  <a:lnTo>
                    <a:pt x="12" y="78"/>
                  </a:lnTo>
                  <a:lnTo>
                    <a:pt x="12" y="90"/>
                  </a:lnTo>
                  <a:lnTo>
                    <a:pt x="12" y="100"/>
                  </a:lnTo>
                  <a:cubicBezTo>
                    <a:pt x="1" y="112"/>
                    <a:pt x="1" y="123"/>
                    <a:pt x="1" y="123"/>
                  </a:cubicBezTo>
                  <a:cubicBezTo>
                    <a:pt x="12" y="134"/>
                    <a:pt x="1" y="134"/>
                    <a:pt x="1" y="134"/>
                  </a:cubicBezTo>
                  <a:cubicBezTo>
                    <a:pt x="12" y="157"/>
                    <a:pt x="12" y="167"/>
                    <a:pt x="23" y="179"/>
                  </a:cubicBezTo>
                  <a:cubicBezTo>
                    <a:pt x="35" y="201"/>
                    <a:pt x="45" y="201"/>
                    <a:pt x="57" y="212"/>
                  </a:cubicBezTo>
                  <a:cubicBezTo>
                    <a:pt x="57" y="224"/>
                    <a:pt x="68" y="224"/>
                    <a:pt x="68" y="224"/>
                  </a:cubicBezTo>
                  <a:cubicBezTo>
                    <a:pt x="79" y="234"/>
                    <a:pt x="79" y="234"/>
                    <a:pt x="90" y="234"/>
                  </a:cubicBezTo>
                  <a:lnTo>
                    <a:pt x="157" y="234"/>
                  </a:lnTo>
                  <a:cubicBezTo>
                    <a:pt x="169" y="234"/>
                    <a:pt x="169" y="224"/>
                    <a:pt x="179" y="224"/>
                  </a:cubicBezTo>
                  <a:cubicBezTo>
                    <a:pt x="202" y="212"/>
                    <a:pt x="224" y="190"/>
                    <a:pt x="224" y="167"/>
                  </a:cubicBezTo>
                  <a:cubicBezTo>
                    <a:pt x="236" y="167"/>
                    <a:pt x="236" y="157"/>
                    <a:pt x="236" y="145"/>
                  </a:cubicBezTo>
                  <a:cubicBezTo>
                    <a:pt x="246" y="123"/>
                    <a:pt x="236" y="90"/>
                    <a:pt x="224" y="56"/>
                  </a:cubicBezTo>
                  <a:cubicBezTo>
                    <a:pt x="202" y="33"/>
                    <a:pt x="179" y="11"/>
                    <a:pt x="146" y="11"/>
                  </a:cubicBezTo>
                  <a:cubicBezTo>
                    <a:pt x="135" y="0"/>
                    <a:pt x="124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9" name="Google Shape;7149;p13"/>
            <p:cNvSpPr/>
            <p:nvPr/>
          </p:nvSpPr>
          <p:spPr>
            <a:xfrm>
              <a:off x="2142025" y="857500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33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45" y="210"/>
                    <a:pt x="90" y="232"/>
                    <a:pt x="123" y="232"/>
                  </a:cubicBezTo>
                  <a:cubicBezTo>
                    <a:pt x="146" y="232"/>
                    <a:pt x="168" y="232"/>
                    <a:pt x="191" y="221"/>
                  </a:cubicBezTo>
                  <a:cubicBezTo>
                    <a:pt x="201" y="210"/>
                    <a:pt x="201" y="210"/>
                    <a:pt x="213" y="210"/>
                  </a:cubicBezTo>
                  <a:lnTo>
                    <a:pt x="246" y="142"/>
                  </a:lnTo>
                  <a:cubicBezTo>
                    <a:pt x="246" y="120"/>
                    <a:pt x="246" y="87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0" name="Google Shape;7150;p13"/>
            <p:cNvSpPr/>
            <p:nvPr/>
          </p:nvSpPr>
          <p:spPr>
            <a:xfrm>
              <a:off x="2128900" y="865525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35" y="0"/>
                  </a:moveTo>
                  <a:cubicBezTo>
                    <a:pt x="112" y="0"/>
                    <a:pt x="90" y="0"/>
                    <a:pt x="67" y="12"/>
                  </a:cubicBezTo>
                  <a:cubicBezTo>
                    <a:pt x="11" y="45"/>
                    <a:pt x="0" y="124"/>
                    <a:pt x="33" y="179"/>
                  </a:cubicBezTo>
                  <a:cubicBezTo>
                    <a:pt x="55" y="214"/>
                    <a:pt x="89" y="232"/>
                    <a:pt x="125" y="232"/>
                  </a:cubicBezTo>
                  <a:cubicBezTo>
                    <a:pt x="147" y="232"/>
                    <a:pt x="169" y="225"/>
                    <a:pt x="190" y="213"/>
                  </a:cubicBezTo>
                  <a:cubicBezTo>
                    <a:pt x="224" y="201"/>
                    <a:pt x="246" y="157"/>
                    <a:pt x="246" y="124"/>
                  </a:cubicBezTo>
                  <a:cubicBezTo>
                    <a:pt x="246" y="101"/>
                    <a:pt x="246" y="79"/>
                    <a:pt x="224" y="57"/>
                  </a:cubicBezTo>
                  <a:cubicBezTo>
                    <a:pt x="212" y="23"/>
                    <a:pt x="168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1" name="Google Shape;7151;p13"/>
            <p:cNvSpPr/>
            <p:nvPr/>
          </p:nvSpPr>
          <p:spPr>
            <a:xfrm>
              <a:off x="2115750" y="873425"/>
              <a:ext cx="6475" cy="6075"/>
            </a:xfrm>
            <a:custGeom>
              <a:rect b="b" l="l" r="r" t="t"/>
              <a:pathLst>
                <a:path extrusionOk="0" h="243" w="259">
                  <a:moveTo>
                    <a:pt x="128" y="0"/>
                  </a:moveTo>
                  <a:cubicBezTo>
                    <a:pt x="107" y="0"/>
                    <a:pt x="86" y="6"/>
                    <a:pt x="68" y="19"/>
                  </a:cubicBezTo>
                  <a:cubicBezTo>
                    <a:pt x="12" y="53"/>
                    <a:pt x="1" y="131"/>
                    <a:pt x="35" y="188"/>
                  </a:cubicBezTo>
                  <a:cubicBezTo>
                    <a:pt x="45" y="221"/>
                    <a:pt x="90" y="232"/>
                    <a:pt x="124" y="243"/>
                  </a:cubicBezTo>
                  <a:cubicBezTo>
                    <a:pt x="147" y="243"/>
                    <a:pt x="169" y="232"/>
                    <a:pt x="191" y="221"/>
                  </a:cubicBezTo>
                  <a:cubicBezTo>
                    <a:pt x="247" y="188"/>
                    <a:pt x="258" y="120"/>
                    <a:pt x="224" y="64"/>
                  </a:cubicBezTo>
                  <a:cubicBezTo>
                    <a:pt x="224" y="53"/>
                    <a:pt x="224" y="42"/>
                    <a:pt x="214" y="42"/>
                  </a:cubicBezTo>
                  <a:cubicBezTo>
                    <a:pt x="193" y="15"/>
                    <a:pt x="160" y="0"/>
                    <a:pt x="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2" name="Google Shape;7152;p13"/>
            <p:cNvSpPr/>
            <p:nvPr/>
          </p:nvSpPr>
          <p:spPr>
            <a:xfrm>
              <a:off x="2152075" y="874275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6" y="0"/>
                  </a:moveTo>
                  <a:cubicBezTo>
                    <a:pt x="113" y="0"/>
                    <a:pt x="89" y="7"/>
                    <a:pt x="67" y="19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5" y="211"/>
                    <a:pt x="89" y="228"/>
                    <a:pt x="125" y="228"/>
                  </a:cubicBezTo>
                  <a:cubicBezTo>
                    <a:pt x="147" y="228"/>
                    <a:pt x="170" y="222"/>
                    <a:pt x="191" y="209"/>
                  </a:cubicBezTo>
                  <a:cubicBezTo>
                    <a:pt x="246" y="176"/>
                    <a:pt x="269" y="109"/>
                    <a:pt x="235" y="53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3" name="Google Shape;7153;p13"/>
            <p:cNvSpPr/>
            <p:nvPr/>
          </p:nvSpPr>
          <p:spPr>
            <a:xfrm>
              <a:off x="2138950" y="8821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1" y="49"/>
                    <a:pt x="1" y="128"/>
                    <a:pt x="34" y="183"/>
                  </a:cubicBezTo>
                  <a:cubicBezTo>
                    <a:pt x="56" y="213"/>
                    <a:pt x="94" y="233"/>
                    <a:pt x="133" y="233"/>
                  </a:cubicBezTo>
                  <a:cubicBezTo>
                    <a:pt x="152" y="233"/>
                    <a:pt x="172" y="228"/>
                    <a:pt x="190" y="217"/>
                  </a:cubicBezTo>
                  <a:cubicBezTo>
                    <a:pt x="246" y="183"/>
                    <a:pt x="269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4" name="Google Shape;7154;p13"/>
            <p:cNvSpPr/>
            <p:nvPr/>
          </p:nvSpPr>
          <p:spPr>
            <a:xfrm>
              <a:off x="2125825" y="890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0"/>
                  </a:moveTo>
                  <a:cubicBezTo>
                    <a:pt x="112" y="0"/>
                    <a:pt x="88" y="7"/>
                    <a:pt x="67" y="19"/>
                  </a:cubicBezTo>
                  <a:cubicBezTo>
                    <a:pt x="12" y="53"/>
                    <a:pt x="0" y="120"/>
                    <a:pt x="34" y="175"/>
                  </a:cubicBezTo>
                  <a:cubicBezTo>
                    <a:pt x="56" y="214"/>
                    <a:pt x="94" y="236"/>
                    <a:pt x="134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7"/>
                    <a:pt x="268" y="108"/>
                    <a:pt x="235" y="53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5" name="Google Shape;7155;p13"/>
            <p:cNvSpPr/>
            <p:nvPr/>
          </p:nvSpPr>
          <p:spPr>
            <a:xfrm>
              <a:off x="2112700" y="89810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lnTo>
                    <a:pt x="33" y="195"/>
                  </a:lnTo>
                  <a:cubicBezTo>
                    <a:pt x="45" y="195"/>
                    <a:pt x="45" y="206"/>
                    <a:pt x="56" y="206"/>
                  </a:cubicBezTo>
                  <a:cubicBezTo>
                    <a:pt x="56" y="217"/>
                    <a:pt x="67" y="217"/>
                    <a:pt x="67" y="217"/>
                  </a:cubicBezTo>
                  <a:cubicBezTo>
                    <a:pt x="78" y="229"/>
                    <a:pt x="90" y="229"/>
                    <a:pt x="90" y="229"/>
                  </a:cubicBezTo>
                  <a:cubicBezTo>
                    <a:pt x="100" y="229"/>
                    <a:pt x="100" y="229"/>
                    <a:pt x="100" y="239"/>
                  </a:cubicBezTo>
                  <a:lnTo>
                    <a:pt x="157" y="239"/>
                  </a:lnTo>
                  <a:cubicBezTo>
                    <a:pt x="157" y="239"/>
                    <a:pt x="157" y="229"/>
                    <a:pt x="167" y="229"/>
                  </a:cubicBezTo>
                  <a:cubicBezTo>
                    <a:pt x="167" y="229"/>
                    <a:pt x="179" y="229"/>
                    <a:pt x="190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8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6" name="Google Shape;7156;p13"/>
            <p:cNvSpPr/>
            <p:nvPr/>
          </p:nvSpPr>
          <p:spPr>
            <a:xfrm>
              <a:off x="2164100" y="893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3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1"/>
                  </a:cubicBezTo>
                  <a:cubicBezTo>
                    <a:pt x="246" y="187"/>
                    <a:pt x="268" y="109"/>
                    <a:pt x="235" y="53"/>
                  </a:cubicBezTo>
                  <a:cubicBezTo>
                    <a:pt x="207" y="18"/>
                    <a:pt x="170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7" name="Google Shape;7157;p13"/>
            <p:cNvSpPr/>
            <p:nvPr/>
          </p:nvSpPr>
          <p:spPr>
            <a:xfrm>
              <a:off x="2150950" y="9017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4" y="0"/>
                  </a:moveTo>
                  <a:cubicBezTo>
                    <a:pt x="105" y="0"/>
                    <a:pt x="86" y="6"/>
                    <a:pt x="68" y="16"/>
                  </a:cubicBezTo>
                  <a:cubicBezTo>
                    <a:pt x="12" y="50"/>
                    <a:pt x="1" y="128"/>
                    <a:pt x="35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8"/>
                  </a:cubicBezTo>
                  <a:cubicBezTo>
                    <a:pt x="247" y="184"/>
                    <a:pt x="269" y="117"/>
                    <a:pt x="224" y="61"/>
                  </a:cubicBezTo>
                  <a:cubicBezTo>
                    <a:pt x="202" y="23"/>
                    <a:pt x="164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8" name="Google Shape;7158;p13"/>
            <p:cNvSpPr/>
            <p:nvPr/>
          </p:nvSpPr>
          <p:spPr>
            <a:xfrm>
              <a:off x="2137825" y="909825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23" y="1"/>
                  </a:moveTo>
                  <a:cubicBezTo>
                    <a:pt x="105" y="1"/>
                    <a:pt x="86" y="6"/>
                    <a:pt x="68" y="16"/>
                  </a:cubicBezTo>
                  <a:cubicBezTo>
                    <a:pt x="12" y="50"/>
                    <a:pt x="1" y="117"/>
                    <a:pt x="34" y="172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3" y="228"/>
                    <a:pt x="190" y="217"/>
                  </a:cubicBezTo>
                  <a:cubicBezTo>
                    <a:pt x="247" y="184"/>
                    <a:pt x="269" y="105"/>
                    <a:pt x="224" y="61"/>
                  </a:cubicBezTo>
                  <a:cubicBezTo>
                    <a:pt x="201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9" name="Google Shape;7159;p13"/>
            <p:cNvSpPr/>
            <p:nvPr/>
          </p:nvSpPr>
          <p:spPr>
            <a:xfrm>
              <a:off x="2165475" y="866175"/>
              <a:ext cx="6475" cy="5800"/>
            </a:xfrm>
            <a:custGeom>
              <a:rect b="b" l="l" r="r" t="t"/>
              <a:pathLst>
                <a:path extrusionOk="0" h="232" w="259">
                  <a:moveTo>
                    <a:pt x="126" y="0"/>
                  </a:moveTo>
                  <a:cubicBezTo>
                    <a:pt x="102" y="0"/>
                    <a:pt x="78" y="7"/>
                    <a:pt x="57" y="19"/>
                  </a:cubicBezTo>
                  <a:lnTo>
                    <a:pt x="35" y="41"/>
                  </a:lnTo>
                  <a:cubicBezTo>
                    <a:pt x="23" y="53"/>
                    <a:pt x="23" y="53"/>
                    <a:pt x="23" y="64"/>
                  </a:cubicBezTo>
                  <a:cubicBezTo>
                    <a:pt x="23" y="64"/>
                    <a:pt x="12" y="64"/>
                    <a:pt x="12" y="75"/>
                  </a:cubicBezTo>
                  <a:lnTo>
                    <a:pt x="12" y="86"/>
                  </a:lnTo>
                  <a:lnTo>
                    <a:pt x="12" y="98"/>
                  </a:lnTo>
                  <a:lnTo>
                    <a:pt x="1" y="108"/>
                  </a:lnTo>
                  <a:lnTo>
                    <a:pt x="1" y="120"/>
                  </a:lnTo>
                  <a:lnTo>
                    <a:pt x="1" y="131"/>
                  </a:lnTo>
                  <a:cubicBezTo>
                    <a:pt x="12" y="153"/>
                    <a:pt x="12" y="165"/>
                    <a:pt x="23" y="175"/>
                  </a:cubicBezTo>
                  <a:cubicBezTo>
                    <a:pt x="23" y="187"/>
                    <a:pt x="23" y="187"/>
                    <a:pt x="35" y="187"/>
                  </a:cubicBezTo>
                  <a:cubicBezTo>
                    <a:pt x="35" y="198"/>
                    <a:pt x="35" y="198"/>
                    <a:pt x="45" y="209"/>
                  </a:cubicBezTo>
                  <a:cubicBezTo>
                    <a:pt x="45" y="209"/>
                    <a:pt x="57" y="209"/>
                    <a:pt x="68" y="220"/>
                  </a:cubicBezTo>
                  <a:cubicBezTo>
                    <a:pt x="68" y="220"/>
                    <a:pt x="79" y="220"/>
                    <a:pt x="90" y="232"/>
                  </a:cubicBezTo>
                  <a:lnTo>
                    <a:pt x="157" y="232"/>
                  </a:lnTo>
                  <a:cubicBezTo>
                    <a:pt x="169" y="232"/>
                    <a:pt x="169" y="220"/>
                    <a:pt x="180" y="220"/>
                  </a:cubicBezTo>
                  <a:cubicBezTo>
                    <a:pt x="236" y="187"/>
                    <a:pt x="258" y="108"/>
                    <a:pt x="224" y="53"/>
                  </a:cubicBezTo>
                  <a:cubicBezTo>
                    <a:pt x="204" y="18"/>
                    <a:pt x="165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0" name="Google Shape;7160;p13"/>
            <p:cNvSpPr/>
            <p:nvPr/>
          </p:nvSpPr>
          <p:spPr>
            <a:xfrm>
              <a:off x="2177500" y="885800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14" y="1"/>
                  </a:moveTo>
                  <a:cubicBezTo>
                    <a:pt x="94" y="1"/>
                    <a:pt x="74" y="6"/>
                    <a:pt x="56" y="16"/>
                  </a:cubicBezTo>
                  <a:lnTo>
                    <a:pt x="23" y="50"/>
                  </a:lnTo>
                  <a:cubicBezTo>
                    <a:pt x="23" y="50"/>
                    <a:pt x="23" y="61"/>
                    <a:pt x="11" y="61"/>
                  </a:cubicBezTo>
                  <a:lnTo>
                    <a:pt x="11" y="72"/>
                  </a:lnTo>
                  <a:cubicBezTo>
                    <a:pt x="11" y="83"/>
                    <a:pt x="11" y="83"/>
                    <a:pt x="1" y="95"/>
                  </a:cubicBezTo>
                  <a:lnTo>
                    <a:pt x="1" y="139"/>
                  </a:lnTo>
                  <a:cubicBezTo>
                    <a:pt x="1" y="139"/>
                    <a:pt x="11" y="150"/>
                    <a:pt x="11" y="162"/>
                  </a:cubicBezTo>
                  <a:cubicBezTo>
                    <a:pt x="11" y="162"/>
                    <a:pt x="11" y="173"/>
                    <a:pt x="23" y="184"/>
                  </a:cubicBezTo>
                  <a:cubicBezTo>
                    <a:pt x="34" y="217"/>
                    <a:pt x="78" y="240"/>
                    <a:pt x="112" y="240"/>
                  </a:cubicBezTo>
                  <a:lnTo>
                    <a:pt x="123" y="240"/>
                  </a:lnTo>
                  <a:cubicBezTo>
                    <a:pt x="135" y="240"/>
                    <a:pt x="135" y="240"/>
                    <a:pt x="135" y="229"/>
                  </a:cubicBezTo>
                  <a:lnTo>
                    <a:pt x="157" y="229"/>
                  </a:lnTo>
                  <a:cubicBezTo>
                    <a:pt x="157" y="229"/>
                    <a:pt x="168" y="229"/>
                    <a:pt x="179" y="217"/>
                  </a:cubicBezTo>
                  <a:cubicBezTo>
                    <a:pt x="235" y="184"/>
                    <a:pt x="257" y="117"/>
                    <a:pt x="224" y="61"/>
                  </a:cubicBezTo>
                  <a:cubicBezTo>
                    <a:pt x="201" y="23"/>
                    <a:pt x="158" y="1"/>
                    <a:pt x="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1" name="Google Shape;7161;p13"/>
            <p:cNvSpPr/>
            <p:nvPr/>
          </p:nvSpPr>
          <p:spPr>
            <a:xfrm>
              <a:off x="2183925" y="9268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3" y="52"/>
                    <a:pt x="0" y="119"/>
                    <a:pt x="34" y="176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4" y="236"/>
                    <a:pt x="184" y="231"/>
                    <a:pt x="201" y="220"/>
                  </a:cubicBezTo>
                  <a:cubicBezTo>
                    <a:pt x="258" y="186"/>
                    <a:pt x="268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2" name="Google Shape;7162;p13"/>
            <p:cNvSpPr/>
            <p:nvPr/>
          </p:nvSpPr>
          <p:spPr>
            <a:xfrm>
              <a:off x="2170800" y="934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0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2"/>
                  </a:cubicBezTo>
                  <a:cubicBezTo>
                    <a:pt x="212" y="24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3" name="Google Shape;7163;p13"/>
            <p:cNvSpPr/>
            <p:nvPr/>
          </p:nvSpPr>
          <p:spPr>
            <a:xfrm>
              <a:off x="2157650" y="9427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1"/>
                  </a:moveTo>
                  <a:cubicBezTo>
                    <a:pt x="123" y="1"/>
                    <a:pt x="100" y="7"/>
                    <a:pt x="80" y="20"/>
                  </a:cubicBezTo>
                  <a:cubicBezTo>
                    <a:pt x="23" y="54"/>
                    <a:pt x="1" y="121"/>
                    <a:pt x="35" y="176"/>
                  </a:cubicBezTo>
                  <a:cubicBezTo>
                    <a:pt x="57" y="214"/>
                    <a:pt x="101" y="237"/>
                    <a:pt x="143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8" y="188"/>
                    <a:pt x="269" y="109"/>
                    <a:pt x="236" y="54"/>
                  </a:cubicBezTo>
                  <a:cubicBezTo>
                    <a:pt x="215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4" name="Google Shape;7164;p13"/>
            <p:cNvSpPr/>
            <p:nvPr/>
          </p:nvSpPr>
          <p:spPr>
            <a:xfrm>
              <a:off x="2144800" y="950600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24" y="1"/>
                  </a:moveTo>
                  <a:cubicBezTo>
                    <a:pt x="105" y="1"/>
                    <a:pt x="86" y="6"/>
                    <a:pt x="68" y="16"/>
                  </a:cubicBezTo>
                  <a:cubicBezTo>
                    <a:pt x="57" y="28"/>
                    <a:pt x="46" y="28"/>
                    <a:pt x="46" y="39"/>
                  </a:cubicBezTo>
                  <a:lnTo>
                    <a:pt x="35" y="50"/>
                  </a:lnTo>
                  <a:cubicBezTo>
                    <a:pt x="23" y="61"/>
                    <a:pt x="23" y="61"/>
                    <a:pt x="23" y="73"/>
                  </a:cubicBezTo>
                  <a:cubicBezTo>
                    <a:pt x="12" y="95"/>
                    <a:pt x="1" y="117"/>
                    <a:pt x="12" y="140"/>
                  </a:cubicBezTo>
                  <a:cubicBezTo>
                    <a:pt x="12" y="151"/>
                    <a:pt x="12" y="173"/>
                    <a:pt x="23" y="184"/>
                  </a:cubicBezTo>
                  <a:cubicBezTo>
                    <a:pt x="44" y="219"/>
                    <a:pt x="83" y="237"/>
                    <a:pt x="122" y="237"/>
                  </a:cubicBezTo>
                  <a:cubicBezTo>
                    <a:pt x="146" y="237"/>
                    <a:pt x="170" y="230"/>
                    <a:pt x="191" y="218"/>
                  </a:cubicBezTo>
                  <a:cubicBezTo>
                    <a:pt x="247" y="184"/>
                    <a:pt x="258" y="117"/>
                    <a:pt x="224" y="61"/>
                  </a:cubicBezTo>
                  <a:cubicBezTo>
                    <a:pt x="202" y="23"/>
                    <a:pt x="164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5" name="Google Shape;7165;p13"/>
            <p:cNvSpPr/>
            <p:nvPr/>
          </p:nvSpPr>
          <p:spPr>
            <a:xfrm>
              <a:off x="2209050" y="938325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35" y="184"/>
                    <a:pt x="46" y="184"/>
                    <a:pt x="46" y="195"/>
                  </a:cubicBezTo>
                  <a:lnTo>
                    <a:pt x="57" y="206"/>
                  </a:lnTo>
                  <a:cubicBezTo>
                    <a:pt x="68" y="217"/>
                    <a:pt x="68" y="217"/>
                    <a:pt x="79" y="217"/>
                  </a:cubicBezTo>
                  <a:cubicBezTo>
                    <a:pt x="79" y="229"/>
                    <a:pt x="90" y="229"/>
                    <a:pt x="102" y="229"/>
                  </a:cubicBezTo>
                  <a:cubicBezTo>
                    <a:pt x="113" y="239"/>
                    <a:pt x="124" y="239"/>
                    <a:pt x="124" y="239"/>
                  </a:cubicBezTo>
                  <a:lnTo>
                    <a:pt x="157" y="239"/>
                  </a:lnTo>
                  <a:cubicBezTo>
                    <a:pt x="157" y="229"/>
                    <a:pt x="169" y="229"/>
                    <a:pt x="169" y="229"/>
                  </a:cubicBezTo>
                  <a:cubicBezTo>
                    <a:pt x="180" y="229"/>
                    <a:pt x="191" y="229"/>
                    <a:pt x="191" y="217"/>
                  </a:cubicBezTo>
                  <a:lnTo>
                    <a:pt x="202" y="217"/>
                  </a:lnTo>
                  <a:cubicBezTo>
                    <a:pt x="247" y="184"/>
                    <a:pt x="269" y="117"/>
                    <a:pt x="236" y="60"/>
                  </a:cubicBezTo>
                  <a:cubicBezTo>
                    <a:pt x="213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6" name="Google Shape;7166;p13"/>
            <p:cNvSpPr/>
            <p:nvPr/>
          </p:nvSpPr>
          <p:spPr>
            <a:xfrm>
              <a:off x="2195950" y="9463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8" y="0"/>
                  </a:moveTo>
                  <a:cubicBezTo>
                    <a:pt x="116" y="0"/>
                    <a:pt x="95" y="7"/>
                    <a:pt x="78" y="19"/>
                  </a:cubicBezTo>
                  <a:cubicBezTo>
                    <a:pt x="22" y="52"/>
                    <a:pt x="0" y="119"/>
                    <a:pt x="33" y="176"/>
                  </a:cubicBezTo>
                  <a:cubicBezTo>
                    <a:pt x="56" y="213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6"/>
                    <a:pt x="268" y="109"/>
                    <a:pt x="234" y="52"/>
                  </a:cubicBezTo>
                  <a:cubicBezTo>
                    <a:pt x="214" y="18"/>
                    <a:pt x="175" y="0"/>
                    <a:pt x="1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7" name="Google Shape;7167;p13"/>
            <p:cNvSpPr/>
            <p:nvPr/>
          </p:nvSpPr>
          <p:spPr>
            <a:xfrm>
              <a:off x="2182800" y="954325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38" y="0"/>
                  </a:moveTo>
                  <a:cubicBezTo>
                    <a:pt x="116" y="0"/>
                    <a:pt x="96" y="7"/>
                    <a:pt x="79" y="24"/>
                  </a:cubicBezTo>
                  <a:cubicBezTo>
                    <a:pt x="23" y="58"/>
                    <a:pt x="1" y="125"/>
                    <a:pt x="34" y="180"/>
                  </a:cubicBezTo>
                  <a:cubicBezTo>
                    <a:pt x="55" y="216"/>
                    <a:pt x="89" y="233"/>
                    <a:pt x="125" y="233"/>
                  </a:cubicBezTo>
                  <a:cubicBezTo>
                    <a:pt x="147" y="233"/>
                    <a:pt x="170" y="227"/>
                    <a:pt x="191" y="214"/>
                  </a:cubicBezTo>
                  <a:cubicBezTo>
                    <a:pt x="246" y="180"/>
                    <a:pt x="269" y="113"/>
                    <a:pt x="236" y="58"/>
                  </a:cubicBezTo>
                  <a:cubicBezTo>
                    <a:pt x="214" y="22"/>
                    <a:pt x="175" y="0"/>
                    <a:pt x="1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8" name="Google Shape;7168;p13"/>
            <p:cNvSpPr/>
            <p:nvPr/>
          </p:nvSpPr>
          <p:spPr>
            <a:xfrm>
              <a:off x="2169675" y="9623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0"/>
                  </a:moveTo>
                  <a:cubicBezTo>
                    <a:pt x="111" y="0"/>
                    <a:pt x="93" y="5"/>
                    <a:pt x="79" y="16"/>
                  </a:cubicBezTo>
                  <a:cubicBezTo>
                    <a:pt x="23" y="50"/>
                    <a:pt x="1" y="127"/>
                    <a:pt x="34" y="184"/>
                  </a:cubicBezTo>
                  <a:cubicBezTo>
                    <a:pt x="56" y="213"/>
                    <a:pt x="94" y="233"/>
                    <a:pt x="132" y="233"/>
                  </a:cubicBezTo>
                  <a:cubicBezTo>
                    <a:pt x="152" y="233"/>
                    <a:pt x="172" y="228"/>
                    <a:pt x="190" y="217"/>
                  </a:cubicBezTo>
                  <a:cubicBezTo>
                    <a:pt x="247" y="184"/>
                    <a:pt x="269" y="117"/>
                    <a:pt x="235" y="60"/>
                  </a:cubicBezTo>
                  <a:cubicBezTo>
                    <a:pt x="212" y="23"/>
                    <a:pt x="169" y="0"/>
                    <a:pt x="1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9" name="Google Shape;7169;p13"/>
            <p:cNvSpPr/>
            <p:nvPr/>
          </p:nvSpPr>
          <p:spPr>
            <a:xfrm>
              <a:off x="2251250" y="100715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3" y="1"/>
                  </a:moveTo>
                  <a:cubicBezTo>
                    <a:pt x="101" y="1"/>
                    <a:pt x="78" y="1"/>
                    <a:pt x="56" y="23"/>
                  </a:cubicBezTo>
                  <a:cubicBezTo>
                    <a:pt x="56" y="23"/>
                    <a:pt x="45" y="23"/>
                    <a:pt x="45" y="34"/>
                  </a:cubicBezTo>
                  <a:lnTo>
                    <a:pt x="11" y="68"/>
                  </a:lnTo>
                  <a:lnTo>
                    <a:pt x="11" y="90"/>
                  </a:lnTo>
                  <a:lnTo>
                    <a:pt x="11" y="101"/>
                  </a:lnTo>
                  <a:cubicBezTo>
                    <a:pt x="11" y="113"/>
                    <a:pt x="1" y="113"/>
                    <a:pt x="1" y="113"/>
                  </a:cubicBezTo>
                  <a:lnTo>
                    <a:pt x="1" y="123"/>
                  </a:lnTo>
                  <a:lnTo>
                    <a:pt x="1" y="135"/>
                  </a:lnTo>
                  <a:cubicBezTo>
                    <a:pt x="11" y="146"/>
                    <a:pt x="11" y="168"/>
                    <a:pt x="23" y="180"/>
                  </a:cubicBezTo>
                  <a:cubicBezTo>
                    <a:pt x="23" y="180"/>
                    <a:pt x="23" y="190"/>
                    <a:pt x="34" y="190"/>
                  </a:cubicBezTo>
                  <a:cubicBezTo>
                    <a:pt x="34" y="190"/>
                    <a:pt x="34" y="202"/>
                    <a:pt x="45" y="202"/>
                  </a:cubicBezTo>
                  <a:cubicBezTo>
                    <a:pt x="56" y="213"/>
                    <a:pt x="56" y="213"/>
                    <a:pt x="68" y="213"/>
                  </a:cubicBezTo>
                  <a:cubicBezTo>
                    <a:pt x="68" y="224"/>
                    <a:pt x="78" y="224"/>
                    <a:pt x="90" y="224"/>
                  </a:cubicBezTo>
                  <a:lnTo>
                    <a:pt x="90" y="235"/>
                  </a:lnTo>
                  <a:cubicBezTo>
                    <a:pt x="123" y="235"/>
                    <a:pt x="157" y="235"/>
                    <a:pt x="179" y="224"/>
                  </a:cubicBezTo>
                  <a:lnTo>
                    <a:pt x="179" y="213"/>
                  </a:lnTo>
                  <a:cubicBezTo>
                    <a:pt x="235" y="180"/>
                    <a:pt x="257" y="113"/>
                    <a:pt x="224" y="56"/>
                  </a:cubicBezTo>
                  <a:cubicBezTo>
                    <a:pt x="202" y="23"/>
                    <a:pt x="168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0" name="Google Shape;7170;p13"/>
            <p:cNvSpPr/>
            <p:nvPr/>
          </p:nvSpPr>
          <p:spPr>
            <a:xfrm>
              <a:off x="2219400" y="954525"/>
              <a:ext cx="5875" cy="6000"/>
            </a:xfrm>
            <a:custGeom>
              <a:rect b="b" l="l" r="r" t="t"/>
              <a:pathLst>
                <a:path extrusionOk="0" h="240" w="235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56" y="27"/>
                  </a:lnTo>
                  <a:cubicBezTo>
                    <a:pt x="45" y="27"/>
                    <a:pt x="34" y="38"/>
                    <a:pt x="34" y="50"/>
                  </a:cubicBezTo>
                  <a:lnTo>
                    <a:pt x="23" y="50"/>
                  </a:lnTo>
                  <a:cubicBezTo>
                    <a:pt x="23" y="61"/>
                    <a:pt x="11" y="72"/>
                    <a:pt x="11" y="72"/>
                  </a:cubicBezTo>
                  <a:cubicBezTo>
                    <a:pt x="11" y="83"/>
                    <a:pt x="1" y="83"/>
                    <a:pt x="1" y="95"/>
                  </a:cubicBezTo>
                  <a:lnTo>
                    <a:pt x="1" y="105"/>
                  </a:lnTo>
                  <a:lnTo>
                    <a:pt x="1" y="139"/>
                  </a:lnTo>
                  <a:lnTo>
                    <a:pt x="1" y="150"/>
                  </a:lnTo>
                  <a:lnTo>
                    <a:pt x="1" y="162"/>
                  </a:lnTo>
                  <a:cubicBezTo>
                    <a:pt x="11" y="172"/>
                    <a:pt x="11" y="172"/>
                    <a:pt x="11" y="184"/>
                  </a:cubicBezTo>
                  <a:lnTo>
                    <a:pt x="45" y="217"/>
                  </a:lnTo>
                  <a:cubicBezTo>
                    <a:pt x="56" y="217"/>
                    <a:pt x="56" y="229"/>
                    <a:pt x="68" y="229"/>
                  </a:cubicBezTo>
                  <a:cubicBezTo>
                    <a:pt x="78" y="229"/>
                    <a:pt x="78" y="239"/>
                    <a:pt x="90" y="239"/>
                  </a:cubicBezTo>
                  <a:lnTo>
                    <a:pt x="135" y="239"/>
                  </a:lnTo>
                  <a:cubicBezTo>
                    <a:pt x="135" y="239"/>
                    <a:pt x="146" y="239"/>
                    <a:pt x="146" y="229"/>
                  </a:cubicBezTo>
                  <a:lnTo>
                    <a:pt x="157" y="229"/>
                  </a:lnTo>
                  <a:cubicBezTo>
                    <a:pt x="168" y="229"/>
                    <a:pt x="168" y="229"/>
                    <a:pt x="179" y="217"/>
                  </a:cubicBezTo>
                  <a:cubicBezTo>
                    <a:pt x="213" y="195"/>
                    <a:pt x="235" y="162"/>
                    <a:pt x="235" y="128"/>
                  </a:cubicBezTo>
                  <a:cubicBezTo>
                    <a:pt x="235" y="105"/>
                    <a:pt x="235" y="83"/>
                    <a:pt x="213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1" name="Google Shape;7171;p13"/>
            <p:cNvSpPr/>
            <p:nvPr/>
          </p:nvSpPr>
          <p:spPr>
            <a:xfrm>
              <a:off x="2205700" y="962625"/>
              <a:ext cx="6475" cy="5850"/>
            </a:xfrm>
            <a:custGeom>
              <a:rect b="b" l="l" r="r" t="t"/>
              <a:pathLst>
                <a:path extrusionOk="0" h="234" w="25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8"/>
                    <a:pt x="35" y="184"/>
                  </a:cubicBezTo>
                  <a:cubicBezTo>
                    <a:pt x="57" y="213"/>
                    <a:pt x="99" y="233"/>
                    <a:pt x="142" y="233"/>
                  </a:cubicBezTo>
                  <a:cubicBezTo>
                    <a:pt x="163" y="233"/>
                    <a:pt x="184" y="228"/>
                    <a:pt x="202" y="217"/>
                  </a:cubicBezTo>
                  <a:cubicBezTo>
                    <a:pt x="247" y="195"/>
                    <a:pt x="258" y="150"/>
                    <a:pt x="258" y="106"/>
                  </a:cubicBezTo>
                  <a:cubicBezTo>
                    <a:pt x="258" y="83"/>
                    <a:pt x="247" y="72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2" name="Google Shape;7172;p13"/>
            <p:cNvSpPr/>
            <p:nvPr/>
          </p:nvSpPr>
          <p:spPr>
            <a:xfrm>
              <a:off x="2192850" y="97065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33" y="0"/>
                  </a:moveTo>
                  <a:cubicBezTo>
                    <a:pt x="112" y="0"/>
                    <a:pt x="89" y="7"/>
                    <a:pt x="68" y="19"/>
                  </a:cubicBezTo>
                  <a:cubicBezTo>
                    <a:pt x="57" y="19"/>
                    <a:pt x="57" y="19"/>
                    <a:pt x="45" y="31"/>
                  </a:cubicBezTo>
                  <a:cubicBezTo>
                    <a:pt x="45" y="31"/>
                    <a:pt x="35" y="41"/>
                    <a:pt x="35" y="53"/>
                  </a:cubicBezTo>
                  <a:cubicBezTo>
                    <a:pt x="1" y="86"/>
                    <a:pt x="1" y="131"/>
                    <a:pt x="23" y="175"/>
                  </a:cubicBezTo>
                  <a:cubicBezTo>
                    <a:pt x="46" y="214"/>
                    <a:pt x="89" y="236"/>
                    <a:pt x="132" y="236"/>
                  </a:cubicBezTo>
                  <a:cubicBezTo>
                    <a:pt x="153" y="236"/>
                    <a:pt x="173" y="231"/>
                    <a:pt x="191" y="220"/>
                  </a:cubicBezTo>
                  <a:cubicBezTo>
                    <a:pt x="214" y="198"/>
                    <a:pt x="224" y="187"/>
                    <a:pt x="236" y="165"/>
                  </a:cubicBezTo>
                  <a:cubicBezTo>
                    <a:pt x="236" y="153"/>
                    <a:pt x="236" y="153"/>
                    <a:pt x="247" y="142"/>
                  </a:cubicBezTo>
                  <a:cubicBezTo>
                    <a:pt x="247" y="120"/>
                    <a:pt x="247" y="98"/>
                    <a:pt x="236" y="75"/>
                  </a:cubicBezTo>
                  <a:cubicBezTo>
                    <a:pt x="236" y="64"/>
                    <a:pt x="236" y="64"/>
                    <a:pt x="224" y="53"/>
                  </a:cubicBezTo>
                  <a:cubicBezTo>
                    <a:pt x="204" y="18"/>
                    <a:pt x="170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3" name="Google Shape;7173;p13"/>
            <p:cNvSpPr/>
            <p:nvPr/>
          </p:nvSpPr>
          <p:spPr>
            <a:xfrm>
              <a:off x="2179750" y="978675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12" y="0"/>
                  </a:moveTo>
                  <a:cubicBezTo>
                    <a:pt x="89" y="0"/>
                    <a:pt x="78" y="11"/>
                    <a:pt x="67" y="11"/>
                  </a:cubicBezTo>
                  <a:cubicBezTo>
                    <a:pt x="22" y="45"/>
                    <a:pt x="0" y="89"/>
                    <a:pt x="11" y="134"/>
                  </a:cubicBezTo>
                  <a:cubicBezTo>
                    <a:pt x="11" y="145"/>
                    <a:pt x="22" y="157"/>
                    <a:pt x="22" y="179"/>
                  </a:cubicBezTo>
                  <a:cubicBezTo>
                    <a:pt x="45" y="201"/>
                    <a:pt x="55" y="212"/>
                    <a:pt x="78" y="224"/>
                  </a:cubicBezTo>
                  <a:cubicBezTo>
                    <a:pt x="89" y="229"/>
                    <a:pt x="103" y="232"/>
                    <a:pt x="118" y="232"/>
                  </a:cubicBezTo>
                  <a:cubicBezTo>
                    <a:pt x="134" y="232"/>
                    <a:pt x="151" y="229"/>
                    <a:pt x="167" y="224"/>
                  </a:cubicBezTo>
                  <a:cubicBezTo>
                    <a:pt x="179" y="224"/>
                    <a:pt x="179" y="224"/>
                    <a:pt x="190" y="212"/>
                  </a:cubicBezTo>
                  <a:cubicBezTo>
                    <a:pt x="212" y="201"/>
                    <a:pt x="234" y="167"/>
                    <a:pt x="246" y="145"/>
                  </a:cubicBezTo>
                  <a:cubicBezTo>
                    <a:pt x="246" y="112"/>
                    <a:pt x="246" y="78"/>
                    <a:pt x="224" y="56"/>
                  </a:cubicBezTo>
                  <a:cubicBezTo>
                    <a:pt x="224" y="45"/>
                    <a:pt x="224" y="45"/>
                    <a:pt x="212" y="33"/>
                  </a:cubicBezTo>
                  <a:cubicBezTo>
                    <a:pt x="201" y="22"/>
                    <a:pt x="190" y="11"/>
                    <a:pt x="179" y="11"/>
                  </a:cubicBezTo>
                  <a:cubicBezTo>
                    <a:pt x="156" y="0"/>
                    <a:pt x="134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4" name="Google Shape;7174;p13"/>
            <p:cNvSpPr/>
            <p:nvPr/>
          </p:nvSpPr>
          <p:spPr>
            <a:xfrm>
              <a:off x="2216050" y="979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8" y="7"/>
                    <a:pt x="68" y="20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2" y="231"/>
                    <a:pt x="190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5" name="Google Shape;7175;p13"/>
            <p:cNvSpPr/>
            <p:nvPr/>
          </p:nvSpPr>
          <p:spPr>
            <a:xfrm>
              <a:off x="2202925" y="987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5" y="6"/>
                    <a:pt x="67" y="17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8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6" name="Google Shape;7176;p13"/>
            <p:cNvSpPr/>
            <p:nvPr/>
          </p:nvSpPr>
          <p:spPr>
            <a:xfrm>
              <a:off x="2189800" y="995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2" y="1"/>
                    <a:pt x="88" y="7"/>
                    <a:pt x="67" y="19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6" y="214"/>
                    <a:pt x="95" y="236"/>
                    <a:pt x="134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7"/>
                    <a:pt x="268" y="109"/>
                    <a:pt x="234" y="53"/>
                  </a:cubicBezTo>
                  <a:cubicBezTo>
                    <a:pt x="214" y="18"/>
                    <a:pt x="175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7" name="Google Shape;7177;p13"/>
            <p:cNvSpPr/>
            <p:nvPr/>
          </p:nvSpPr>
          <p:spPr>
            <a:xfrm>
              <a:off x="2176950" y="1003200"/>
              <a:ext cx="6425" cy="5975"/>
            </a:xfrm>
            <a:custGeom>
              <a:rect b="b" l="l" r="r" t="t"/>
              <a:pathLst>
                <a:path extrusionOk="0" h="239" w="257">
                  <a:moveTo>
                    <a:pt x="123" y="1"/>
                  </a:moveTo>
                  <a:cubicBezTo>
                    <a:pt x="100" y="1"/>
                    <a:pt x="76" y="8"/>
                    <a:pt x="56" y="25"/>
                  </a:cubicBezTo>
                  <a:cubicBezTo>
                    <a:pt x="45" y="25"/>
                    <a:pt x="45" y="35"/>
                    <a:pt x="33" y="35"/>
                  </a:cubicBezTo>
                  <a:cubicBezTo>
                    <a:pt x="33" y="47"/>
                    <a:pt x="33" y="47"/>
                    <a:pt x="23" y="47"/>
                  </a:cubicBezTo>
                  <a:lnTo>
                    <a:pt x="23" y="58"/>
                  </a:lnTo>
                  <a:lnTo>
                    <a:pt x="11" y="69"/>
                  </a:lnTo>
                  <a:lnTo>
                    <a:pt x="11" y="80"/>
                  </a:lnTo>
                  <a:cubicBezTo>
                    <a:pt x="11" y="92"/>
                    <a:pt x="0" y="92"/>
                    <a:pt x="0" y="102"/>
                  </a:cubicBezTo>
                  <a:lnTo>
                    <a:pt x="0" y="114"/>
                  </a:lnTo>
                  <a:lnTo>
                    <a:pt x="0" y="136"/>
                  </a:lnTo>
                  <a:cubicBezTo>
                    <a:pt x="0" y="147"/>
                    <a:pt x="11" y="147"/>
                    <a:pt x="11" y="159"/>
                  </a:cubicBezTo>
                  <a:cubicBezTo>
                    <a:pt x="11" y="170"/>
                    <a:pt x="11" y="170"/>
                    <a:pt x="23" y="181"/>
                  </a:cubicBezTo>
                  <a:cubicBezTo>
                    <a:pt x="44" y="216"/>
                    <a:pt x="78" y="238"/>
                    <a:pt x="115" y="238"/>
                  </a:cubicBezTo>
                  <a:cubicBezTo>
                    <a:pt x="136" y="238"/>
                    <a:pt x="158" y="231"/>
                    <a:pt x="179" y="214"/>
                  </a:cubicBezTo>
                  <a:cubicBezTo>
                    <a:pt x="235" y="181"/>
                    <a:pt x="257" y="114"/>
                    <a:pt x="224" y="58"/>
                  </a:cubicBezTo>
                  <a:cubicBezTo>
                    <a:pt x="202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8" name="Google Shape;7178;p13"/>
            <p:cNvSpPr/>
            <p:nvPr/>
          </p:nvSpPr>
          <p:spPr>
            <a:xfrm>
              <a:off x="2227775" y="998925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17"/>
                    <a:pt x="34" y="173"/>
                  </a:cubicBezTo>
                  <a:cubicBezTo>
                    <a:pt x="57" y="211"/>
                    <a:pt x="101" y="234"/>
                    <a:pt x="144" y="234"/>
                  </a:cubicBezTo>
                  <a:cubicBezTo>
                    <a:pt x="164" y="234"/>
                    <a:pt x="184" y="229"/>
                    <a:pt x="202" y="218"/>
                  </a:cubicBezTo>
                  <a:cubicBezTo>
                    <a:pt x="257" y="184"/>
                    <a:pt x="269" y="106"/>
                    <a:pt x="235" y="62"/>
                  </a:cubicBezTo>
                  <a:cubicBezTo>
                    <a:pt x="213" y="23"/>
                    <a:pt x="17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9" name="Google Shape;7179;p13"/>
            <p:cNvSpPr/>
            <p:nvPr/>
          </p:nvSpPr>
          <p:spPr>
            <a:xfrm>
              <a:off x="2214650" y="10069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4"/>
                    <a:pt x="0" y="121"/>
                    <a:pt x="34" y="176"/>
                  </a:cubicBezTo>
                  <a:cubicBezTo>
                    <a:pt x="57" y="214"/>
                    <a:pt x="100" y="237"/>
                    <a:pt x="143" y="237"/>
                  </a:cubicBezTo>
                  <a:cubicBezTo>
                    <a:pt x="163" y="237"/>
                    <a:pt x="184" y="232"/>
                    <a:pt x="201" y="221"/>
                  </a:cubicBezTo>
                  <a:cubicBezTo>
                    <a:pt x="258" y="188"/>
                    <a:pt x="268" y="109"/>
                    <a:pt x="235" y="54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0" name="Google Shape;7180;p13"/>
            <p:cNvSpPr/>
            <p:nvPr/>
          </p:nvSpPr>
          <p:spPr>
            <a:xfrm>
              <a:off x="2201525" y="10148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1" name="Google Shape;7181;p13"/>
            <p:cNvSpPr/>
            <p:nvPr/>
          </p:nvSpPr>
          <p:spPr>
            <a:xfrm>
              <a:off x="2241200" y="99082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22" y="1"/>
                  </a:moveTo>
                  <a:cubicBezTo>
                    <a:pt x="104" y="1"/>
                    <a:pt x="85" y="6"/>
                    <a:pt x="67" y="16"/>
                  </a:cubicBezTo>
                  <a:lnTo>
                    <a:pt x="67" y="28"/>
                  </a:lnTo>
                  <a:cubicBezTo>
                    <a:pt x="56" y="28"/>
                    <a:pt x="56" y="39"/>
                    <a:pt x="45" y="39"/>
                  </a:cubicBezTo>
                  <a:lnTo>
                    <a:pt x="33" y="50"/>
                  </a:lnTo>
                  <a:cubicBezTo>
                    <a:pt x="33" y="50"/>
                    <a:pt x="33" y="61"/>
                    <a:pt x="23" y="61"/>
                  </a:cubicBezTo>
                  <a:lnTo>
                    <a:pt x="23" y="73"/>
                  </a:lnTo>
                  <a:cubicBezTo>
                    <a:pt x="0" y="106"/>
                    <a:pt x="11" y="151"/>
                    <a:pt x="23" y="185"/>
                  </a:cubicBezTo>
                  <a:cubicBezTo>
                    <a:pt x="33" y="185"/>
                    <a:pt x="33" y="195"/>
                    <a:pt x="45" y="195"/>
                  </a:cubicBezTo>
                  <a:cubicBezTo>
                    <a:pt x="45" y="207"/>
                    <a:pt x="56" y="207"/>
                    <a:pt x="56" y="218"/>
                  </a:cubicBezTo>
                  <a:cubicBezTo>
                    <a:pt x="67" y="229"/>
                    <a:pt x="90" y="229"/>
                    <a:pt x="100" y="229"/>
                  </a:cubicBezTo>
                  <a:lnTo>
                    <a:pt x="100" y="240"/>
                  </a:lnTo>
                  <a:lnTo>
                    <a:pt x="145" y="240"/>
                  </a:lnTo>
                  <a:cubicBezTo>
                    <a:pt x="157" y="240"/>
                    <a:pt x="179" y="229"/>
                    <a:pt x="190" y="218"/>
                  </a:cubicBezTo>
                  <a:cubicBezTo>
                    <a:pt x="246" y="185"/>
                    <a:pt x="257" y="117"/>
                    <a:pt x="224" y="61"/>
                  </a:cubicBezTo>
                  <a:cubicBezTo>
                    <a:pt x="201" y="23"/>
                    <a:pt x="162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2" name="Google Shape;7182;p13"/>
            <p:cNvSpPr/>
            <p:nvPr/>
          </p:nvSpPr>
          <p:spPr>
            <a:xfrm>
              <a:off x="2238100" y="1015125"/>
              <a:ext cx="6475" cy="6025"/>
            </a:xfrm>
            <a:custGeom>
              <a:rect b="b" l="l" r="r" t="t"/>
              <a:pathLst>
                <a:path extrusionOk="0" h="241" w="259">
                  <a:moveTo>
                    <a:pt x="116" y="1"/>
                  </a:moveTo>
                  <a:cubicBezTo>
                    <a:pt x="95" y="1"/>
                    <a:pt x="75" y="6"/>
                    <a:pt x="57" y="17"/>
                  </a:cubicBezTo>
                  <a:cubicBezTo>
                    <a:pt x="23" y="39"/>
                    <a:pt x="1" y="72"/>
                    <a:pt x="1" y="117"/>
                  </a:cubicBezTo>
                  <a:cubicBezTo>
                    <a:pt x="1" y="139"/>
                    <a:pt x="13" y="162"/>
                    <a:pt x="23" y="184"/>
                  </a:cubicBezTo>
                  <a:cubicBezTo>
                    <a:pt x="46" y="218"/>
                    <a:pt x="90" y="240"/>
                    <a:pt x="135" y="240"/>
                  </a:cubicBezTo>
                  <a:cubicBezTo>
                    <a:pt x="147" y="229"/>
                    <a:pt x="157" y="229"/>
                    <a:pt x="157" y="229"/>
                  </a:cubicBezTo>
                  <a:cubicBezTo>
                    <a:pt x="169" y="229"/>
                    <a:pt x="180" y="229"/>
                    <a:pt x="180" y="218"/>
                  </a:cubicBezTo>
                  <a:cubicBezTo>
                    <a:pt x="236" y="184"/>
                    <a:pt x="258" y="117"/>
                    <a:pt x="224" y="62"/>
                  </a:cubicBezTo>
                  <a:cubicBezTo>
                    <a:pt x="202" y="24"/>
                    <a:pt x="159" y="1"/>
                    <a:pt x="1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3" name="Google Shape;7183;p13"/>
            <p:cNvSpPr/>
            <p:nvPr/>
          </p:nvSpPr>
          <p:spPr>
            <a:xfrm>
              <a:off x="2224700" y="1023075"/>
              <a:ext cx="6725" cy="5975"/>
            </a:xfrm>
            <a:custGeom>
              <a:rect b="b" l="l" r="r" t="t"/>
              <a:pathLst>
                <a:path extrusionOk="0" h="239" w="269">
                  <a:moveTo>
                    <a:pt x="112" y="0"/>
                  </a:moveTo>
                  <a:cubicBezTo>
                    <a:pt x="102" y="12"/>
                    <a:pt x="90" y="12"/>
                    <a:pt x="68" y="23"/>
                  </a:cubicBezTo>
                  <a:cubicBezTo>
                    <a:pt x="12" y="57"/>
                    <a:pt x="1" y="124"/>
                    <a:pt x="35" y="179"/>
                  </a:cubicBezTo>
                  <a:cubicBezTo>
                    <a:pt x="35" y="191"/>
                    <a:pt x="45" y="191"/>
                    <a:pt x="45" y="201"/>
                  </a:cubicBezTo>
                  <a:cubicBezTo>
                    <a:pt x="64" y="220"/>
                    <a:pt x="97" y="238"/>
                    <a:pt x="127" y="238"/>
                  </a:cubicBezTo>
                  <a:cubicBezTo>
                    <a:pt x="134" y="238"/>
                    <a:pt x="140" y="237"/>
                    <a:pt x="146" y="235"/>
                  </a:cubicBezTo>
                  <a:cubicBezTo>
                    <a:pt x="169" y="235"/>
                    <a:pt x="179" y="224"/>
                    <a:pt x="191" y="224"/>
                  </a:cubicBezTo>
                  <a:cubicBezTo>
                    <a:pt x="246" y="191"/>
                    <a:pt x="269" y="112"/>
                    <a:pt x="236" y="57"/>
                  </a:cubicBezTo>
                  <a:cubicBezTo>
                    <a:pt x="213" y="23"/>
                    <a:pt x="157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4" name="Google Shape;7184;p13"/>
            <p:cNvSpPr/>
            <p:nvPr/>
          </p:nvSpPr>
          <p:spPr>
            <a:xfrm>
              <a:off x="2211575" y="1031075"/>
              <a:ext cx="6450" cy="5975"/>
            </a:xfrm>
            <a:custGeom>
              <a:rect b="b" l="l" r="r" t="t"/>
              <a:pathLst>
                <a:path extrusionOk="0" h="239" w="258">
                  <a:moveTo>
                    <a:pt x="126" y="0"/>
                  </a:moveTo>
                  <a:cubicBezTo>
                    <a:pt x="106" y="0"/>
                    <a:pt x="86" y="5"/>
                    <a:pt x="68" y="15"/>
                  </a:cubicBezTo>
                  <a:cubicBezTo>
                    <a:pt x="12" y="49"/>
                    <a:pt x="1" y="127"/>
                    <a:pt x="34" y="184"/>
                  </a:cubicBezTo>
                  <a:cubicBezTo>
                    <a:pt x="46" y="206"/>
                    <a:pt x="79" y="228"/>
                    <a:pt x="101" y="239"/>
                  </a:cubicBezTo>
                  <a:lnTo>
                    <a:pt x="146" y="239"/>
                  </a:lnTo>
                  <a:cubicBezTo>
                    <a:pt x="168" y="239"/>
                    <a:pt x="180" y="228"/>
                    <a:pt x="190" y="217"/>
                  </a:cubicBezTo>
                  <a:cubicBezTo>
                    <a:pt x="235" y="194"/>
                    <a:pt x="257" y="150"/>
                    <a:pt x="247" y="105"/>
                  </a:cubicBezTo>
                  <a:cubicBezTo>
                    <a:pt x="247" y="83"/>
                    <a:pt x="247" y="72"/>
                    <a:pt x="235" y="60"/>
                  </a:cubicBezTo>
                  <a:cubicBezTo>
                    <a:pt x="213" y="22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5" name="Google Shape;7185;p13"/>
            <p:cNvSpPr/>
            <p:nvPr/>
          </p:nvSpPr>
          <p:spPr>
            <a:xfrm>
              <a:off x="2247900" y="1031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6" name="Google Shape;7186;p13"/>
            <p:cNvSpPr/>
            <p:nvPr/>
          </p:nvSpPr>
          <p:spPr>
            <a:xfrm>
              <a:off x="2234750" y="10397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8"/>
                    <a:pt x="35" y="183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47" y="183"/>
                    <a:pt x="269" y="116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7" name="Google Shape;7187;p13"/>
            <p:cNvSpPr/>
            <p:nvPr/>
          </p:nvSpPr>
          <p:spPr>
            <a:xfrm>
              <a:off x="2221650" y="10478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2" y="50"/>
                    <a:pt x="0" y="117"/>
                    <a:pt x="33" y="172"/>
                  </a:cubicBezTo>
                  <a:cubicBezTo>
                    <a:pt x="56" y="211"/>
                    <a:pt x="99" y="233"/>
                    <a:pt x="142" y="233"/>
                  </a:cubicBezTo>
                  <a:cubicBezTo>
                    <a:pt x="163" y="233"/>
                    <a:pt x="183" y="228"/>
                    <a:pt x="201" y="217"/>
                  </a:cubicBezTo>
                  <a:cubicBezTo>
                    <a:pt x="246" y="184"/>
                    <a:pt x="268" y="105"/>
                    <a:pt x="234" y="61"/>
                  </a:cubicBezTo>
                  <a:cubicBezTo>
                    <a:pt x="212" y="23"/>
                    <a:pt x="173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8" name="Google Shape;7188;p13"/>
            <p:cNvSpPr/>
            <p:nvPr/>
          </p:nvSpPr>
          <p:spPr>
            <a:xfrm>
              <a:off x="2208500" y="1055850"/>
              <a:ext cx="6725" cy="5800"/>
            </a:xfrm>
            <a:custGeom>
              <a:rect b="b" l="l" r="r" t="t"/>
              <a:pathLst>
                <a:path extrusionOk="0" h="232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2"/>
                    <a:pt x="0" y="120"/>
                    <a:pt x="34" y="176"/>
                  </a:cubicBezTo>
                  <a:cubicBezTo>
                    <a:pt x="34" y="187"/>
                    <a:pt x="45" y="187"/>
                    <a:pt x="45" y="198"/>
                  </a:cubicBezTo>
                  <a:cubicBezTo>
                    <a:pt x="57" y="198"/>
                    <a:pt x="57" y="209"/>
                    <a:pt x="68" y="209"/>
                  </a:cubicBezTo>
                  <a:cubicBezTo>
                    <a:pt x="79" y="209"/>
                    <a:pt x="79" y="221"/>
                    <a:pt x="90" y="221"/>
                  </a:cubicBezTo>
                  <a:cubicBezTo>
                    <a:pt x="101" y="231"/>
                    <a:pt x="112" y="231"/>
                    <a:pt x="124" y="231"/>
                  </a:cubicBezTo>
                  <a:lnTo>
                    <a:pt x="169" y="231"/>
                  </a:lnTo>
                  <a:cubicBezTo>
                    <a:pt x="179" y="221"/>
                    <a:pt x="179" y="221"/>
                    <a:pt x="191" y="221"/>
                  </a:cubicBezTo>
                  <a:lnTo>
                    <a:pt x="202" y="221"/>
                  </a:lnTo>
                  <a:cubicBezTo>
                    <a:pt x="246" y="187"/>
                    <a:pt x="269" y="109"/>
                    <a:pt x="236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9" name="Google Shape;7189;p13"/>
            <p:cNvSpPr/>
            <p:nvPr/>
          </p:nvSpPr>
          <p:spPr>
            <a:xfrm>
              <a:off x="2259900" y="10514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1"/>
                  </a:moveTo>
                  <a:cubicBezTo>
                    <a:pt x="106" y="1"/>
                    <a:pt x="86" y="6"/>
                    <a:pt x="67" y="17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7" y="214"/>
                    <a:pt x="94" y="234"/>
                    <a:pt x="133" y="234"/>
                  </a:cubicBezTo>
                  <a:cubicBezTo>
                    <a:pt x="152" y="234"/>
                    <a:pt x="172" y="229"/>
                    <a:pt x="191" y="218"/>
                  </a:cubicBezTo>
                  <a:cubicBezTo>
                    <a:pt x="246" y="184"/>
                    <a:pt x="269" y="117"/>
                    <a:pt x="236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0" name="Google Shape;7190;p13"/>
            <p:cNvSpPr/>
            <p:nvPr/>
          </p:nvSpPr>
          <p:spPr>
            <a:xfrm>
              <a:off x="2246775" y="10594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7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1" name="Google Shape;7191;p13"/>
            <p:cNvSpPr/>
            <p:nvPr/>
          </p:nvSpPr>
          <p:spPr>
            <a:xfrm>
              <a:off x="2233650" y="10673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1" y="217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2" name="Google Shape;7192;p13"/>
            <p:cNvSpPr/>
            <p:nvPr/>
          </p:nvSpPr>
          <p:spPr>
            <a:xfrm>
              <a:off x="2220800" y="107540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5" y="0"/>
                  </a:moveTo>
                  <a:cubicBezTo>
                    <a:pt x="101" y="0"/>
                    <a:pt x="77" y="7"/>
                    <a:pt x="56" y="20"/>
                  </a:cubicBezTo>
                  <a:lnTo>
                    <a:pt x="45" y="30"/>
                  </a:lnTo>
                  <a:cubicBezTo>
                    <a:pt x="34" y="30"/>
                    <a:pt x="34" y="42"/>
                    <a:pt x="34" y="42"/>
                  </a:cubicBezTo>
                  <a:lnTo>
                    <a:pt x="22" y="53"/>
                  </a:lnTo>
                  <a:cubicBezTo>
                    <a:pt x="22" y="53"/>
                    <a:pt x="22" y="64"/>
                    <a:pt x="12" y="64"/>
                  </a:cubicBezTo>
                  <a:lnTo>
                    <a:pt x="12" y="75"/>
                  </a:lnTo>
                  <a:lnTo>
                    <a:pt x="12" y="87"/>
                  </a:lnTo>
                  <a:cubicBezTo>
                    <a:pt x="0" y="120"/>
                    <a:pt x="0" y="154"/>
                    <a:pt x="22" y="176"/>
                  </a:cubicBezTo>
                  <a:cubicBezTo>
                    <a:pt x="22" y="187"/>
                    <a:pt x="22" y="187"/>
                    <a:pt x="34" y="187"/>
                  </a:cubicBezTo>
                  <a:cubicBezTo>
                    <a:pt x="34" y="198"/>
                    <a:pt x="34" y="198"/>
                    <a:pt x="45" y="209"/>
                  </a:cubicBezTo>
                  <a:cubicBezTo>
                    <a:pt x="45" y="209"/>
                    <a:pt x="56" y="221"/>
                    <a:pt x="67" y="221"/>
                  </a:cubicBezTo>
                  <a:lnTo>
                    <a:pt x="79" y="231"/>
                  </a:lnTo>
                  <a:lnTo>
                    <a:pt x="157" y="231"/>
                  </a:lnTo>
                  <a:cubicBezTo>
                    <a:pt x="168" y="231"/>
                    <a:pt x="168" y="221"/>
                    <a:pt x="179" y="221"/>
                  </a:cubicBezTo>
                  <a:cubicBezTo>
                    <a:pt x="235" y="187"/>
                    <a:pt x="258" y="109"/>
                    <a:pt x="224" y="53"/>
                  </a:cubicBezTo>
                  <a:cubicBezTo>
                    <a:pt x="203" y="18"/>
                    <a:pt x="164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3" name="Google Shape;7193;p13"/>
            <p:cNvSpPr/>
            <p:nvPr/>
          </p:nvSpPr>
          <p:spPr>
            <a:xfrm>
              <a:off x="2269950" y="1067700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31" y="0"/>
                  </a:moveTo>
                  <a:cubicBezTo>
                    <a:pt x="125" y="0"/>
                    <a:pt x="118" y="1"/>
                    <a:pt x="112" y="3"/>
                  </a:cubicBezTo>
                  <a:lnTo>
                    <a:pt x="90" y="3"/>
                  </a:lnTo>
                  <a:cubicBezTo>
                    <a:pt x="79" y="15"/>
                    <a:pt x="68" y="15"/>
                    <a:pt x="68" y="15"/>
                  </a:cubicBezTo>
                  <a:cubicBezTo>
                    <a:pt x="23" y="48"/>
                    <a:pt x="1" y="92"/>
                    <a:pt x="12" y="137"/>
                  </a:cubicBezTo>
                  <a:cubicBezTo>
                    <a:pt x="12" y="149"/>
                    <a:pt x="23" y="159"/>
                    <a:pt x="23" y="182"/>
                  </a:cubicBezTo>
                  <a:cubicBezTo>
                    <a:pt x="44" y="217"/>
                    <a:pt x="83" y="234"/>
                    <a:pt x="122" y="234"/>
                  </a:cubicBezTo>
                  <a:cubicBezTo>
                    <a:pt x="146" y="234"/>
                    <a:pt x="170" y="228"/>
                    <a:pt x="191" y="216"/>
                  </a:cubicBezTo>
                  <a:cubicBezTo>
                    <a:pt x="213" y="204"/>
                    <a:pt x="224" y="182"/>
                    <a:pt x="236" y="171"/>
                  </a:cubicBezTo>
                  <a:cubicBezTo>
                    <a:pt x="247" y="137"/>
                    <a:pt x="247" y="92"/>
                    <a:pt x="224" y="59"/>
                  </a:cubicBezTo>
                  <a:cubicBezTo>
                    <a:pt x="224" y="48"/>
                    <a:pt x="213" y="48"/>
                    <a:pt x="213" y="37"/>
                  </a:cubicBezTo>
                  <a:cubicBezTo>
                    <a:pt x="195" y="19"/>
                    <a:pt x="162" y="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4" name="Google Shape;7194;p13"/>
            <p:cNvSpPr/>
            <p:nvPr/>
          </p:nvSpPr>
          <p:spPr>
            <a:xfrm>
              <a:off x="2256550" y="10756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44" y="1"/>
                  </a:moveTo>
                  <a:cubicBezTo>
                    <a:pt x="122" y="1"/>
                    <a:pt x="100" y="7"/>
                    <a:pt x="79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45" y="198"/>
                    <a:pt x="57" y="210"/>
                    <a:pt x="67" y="210"/>
                  </a:cubicBezTo>
                  <a:cubicBezTo>
                    <a:pt x="79" y="220"/>
                    <a:pt x="79" y="220"/>
                    <a:pt x="90" y="220"/>
                  </a:cubicBezTo>
                  <a:cubicBezTo>
                    <a:pt x="107" y="232"/>
                    <a:pt x="126" y="237"/>
                    <a:pt x="146" y="237"/>
                  </a:cubicBezTo>
                  <a:cubicBezTo>
                    <a:pt x="166" y="237"/>
                    <a:pt x="185" y="232"/>
                    <a:pt x="201" y="220"/>
                  </a:cubicBezTo>
                  <a:cubicBezTo>
                    <a:pt x="224" y="210"/>
                    <a:pt x="235" y="187"/>
                    <a:pt x="246" y="165"/>
                  </a:cubicBezTo>
                  <a:lnTo>
                    <a:pt x="246" y="143"/>
                  </a:lnTo>
                  <a:cubicBezTo>
                    <a:pt x="258" y="120"/>
                    <a:pt x="258" y="86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5" name="Google Shape;7195;p13"/>
            <p:cNvSpPr/>
            <p:nvPr/>
          </p:nvSpPr>
          <p:spPr>
            <a:xfrm>
              <a:off x="2243700" y="1083700"/>
              <a:ext cx="6450" cy="5775"/>
            </a:xfrm>
            <a:custGeom>
              <a:rect b="b" l="l" r="r" t="t"/>
              <a:pathLst>
                <a:path extrusionOk="0" h="231" w="258">
                  <a:moveTo>
                    <a:pt x="112" y="0"/>
                  </a:moveTo>
                  <a:cubicBezTo>
                    <a:pt x="90" y="0"/>
                    <a:pt x="79" y="11"/>
                    <a:pt x="67" y="11"/>
                  </a:cubicBezTo>
                  <a:cubicBezTo>
                    <a:pt x="12" y="45"/>
                    <a:pt x="0" y="101"/>
                    <a:pt x="12" y="157"/>
                  </a:cubicBezTo>
                  <a:cubicBezTo>
                    <a:pt x="23" y="168"/>
                    <a:pt x="23" y="168"/>
                    <a:pt x="23" y="179"/>
                  </a:cubicBezTo>
                  <a:cubicBezTo>
                    <a:pt x="34" y="202"/>
                    <a:pt x="57" y="212"/>
                    <a:pt x="79" y="224"/>
                  </a:cubicBezTo>
                  <a:cubicBezTo>
                    <a:pt x="93" y="228"/>
                    <a:pt x="108" y="231"/>
                    <a:pt x="124" y="231"/>
                  </a:cubicBezTo>
                  <a:cubicBezTo>
                    <a:pt x="147" y="231"/>
                    <a:pt x="171" y="225"/>
                    <a:pt x="191" y="212"/>
                  </a:cubicBezTo>
                  <a:cubicBezTo>
                    <a:pt x="246" y="179"/>
                    <a:pt x="258" y="112"/>
                    <a:pt x="224" y="56"/>
                  </a:cubicBezTo>
                  <a:cubicBezTo>
                    <a:pt x="224" y="45"/>
                    <a:pt x="213" y="45"/>
                    <a:pt x="213" y="33"/>
                  </a:cubicBezTo>
                  <a:cubicBezTo>
                    <a:pt x="202" y="23"/>
                    <a:pt x="191" y="11"/>
                    <a:pt x="179" y="11"/>
                  </a:cubicBezTo>
                  <a:cubicBezTo>
                    <a:pt x="157" y="0"/>
                    <a:pt x="134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6" name="Google Shape;7196;p13"/>
            <p:cNvSpPr/>
            <p:nvPr/>
          </p:nvSpPr>
          <p:spPr>
            <a:xfrm>
              <a:off x="2230850" y="1091675"/>
              <a:ext cx="5900" cy="5925"/>
            </a:xfrm>
            <a:custGeom>
              <a:rect b="b" l="l" r="r" t="t"/>
              <a:pathLst>
                <a:path extrusionOk="0" h="237" w="236">
                  <a:moveTo>
                    <a:pt x="112" y="1"/>
                  </a:moveTo>
                  <a:cubicBezTo>
                    <a:pt x="94" y="1"/>
                    <a:pt x="75" y="6"/>
                    <a:pt x="57" y="17"/>
                  </a:cubicBezTo>
                  <a:cubicBezTo>
                    <a:pt x="45" y="27"/>
                    <a:pt x="34" y="27"/>
                    <a:pt x="34" y="39"/>
                  </a:cubicBezTo>
                  <a:cubicBezTo>
                    <a:pt x="23" y="39"/>
                    <a:pt x="23" y="39"/>
                    <a:pt x="23" y="50"/>
                  </a:cubicBezTo>
                  <a:cubicBezTo>
                    <a:pt x="23" y="50"/>
                    <a:pt x="12" y="50"/>
                    <a:pt x="12" y="61"/>
                  </a:cubicBezTo>
                  <a:lnTo>
                    <a:pt x="12" y="72"/>
                  </a:lnTo>
                  <a:cubicBezTo>
                    <a:pt x="0" y="72"/>
                    <a:pt x="0" y="84"/>
                    <a:pt x="0" y="84"/>
                  </a:cubicBezTo>
                  <a:lnTo>
                    <a:pt x="0" y="94"/>
                  </a:lnTo>
                  <a:lnTo>
                    <a:pt x="0" y="117"/>
                  </a:lnTo>
                  <a:lnTo>
                    <a:pt x="0" y="139"/>
                  </a:lnTo>
                  <a:lnTo>
                    <a:pt x="0" y="161"/>
                  </a:lnTo>
                  <a:cubicBezTo>
                    <a:pt x="12" y="161"/>
                    <a:pt x="12" y="173"/>
                    <a:pt x="12" y="184"/>
                  </a:cubicBezTo>
                  <a:cubicBezTo>
                    <a:pt x="23" y="195"/>
                    <a:pt x="45" y="218"/>
                    <a:pt x="67" y="228"/>
                  </a:cubicBezTo>
                  <a:lnTo>
                    <a:pt x="90" y="228"/>
                  </a:lnTo>
                  <a:cubicBezTo>
                    <a:pt x="99" y="233"/>
                    <a:pt x="111" y="236"/>
                    <a:pt x="123" y="236"/>
                  </a:cubicBezTo>
                  <a:cubicBezTo>
                    <a:pt x="140" y="236"/>
                    <a:pt x="160" y="231"/>
                    <a:pt x="179" y="218"/>
                  </a:cubicBezTo>
                  <a:cubicBezTo>
                    <a:pt x="213" y="195"/>
                    <a:pt x="235" y="151"/>
                    <a:pt x="235" y="106"/>
                  </a:cubicBezTo>
                  <a:cubicBezTo>
                    <a:pt x="224" y="84"/>
                    <a:pt x="224" y="72"/>
                    <a:pt x="213" y="61"/>
                  </a:cubicBezTo>
                  <a:cubicBezTo>
                    <a:pt x="190" y="23"/>
                    <a:pt x="152" y="1"/>
                    <a:pt x="1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7" name="Google Shape;7197;p13"/>
            <p:cNvSpPr/>
            <p:nvPr/>
          </p:nvSpPr>
          <p:spPr>
            <a:xfrm>
              <a:off x="2280000" y="1084350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34" y="0"/>
                  </a:moveTo>
                  <a:cubicBezTo>
                    <a:pt x="112" y="0"/>
                    <a:pt x="89" y="6"/>
                    <a:pt x="68" y="19"/>
                  </a:cubicBezTo>
                  <a:cubicBezTo>
                    <a:pt x="13" y="52"/>
                    <a:pt x="1" y="119"/>
                    <a:pt x="35" y="176"/>
                  </a:cubicBezTo>
                  <a:cubicBezTo>
                    <a:pt x="57" y="213"/>
                    <a:pt x="96" y="236"/>
                    <a:pt x="136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6"/>
                    <a:pt x="269" y="109"/>
                    <a:pt x="224" y="52"/>
                  </a:cubicBezTo>
                  <a:cubicBezTo>
                    <a:pt x="204" y="18"/>
                    <a:pt x="170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8" name="Google Shape;7198;p13"/>
            <p:cNvSpPr/>
            <p:nvPr/>
          </p:nvSpPr>
          <p:spPr>
            <a:xfrm>
              <a:off x="2266900" y="1092450"/>
              <a:ext cx="6725" cy="5700"/>
            </a:xfrm>
            <a:custGeom>
              <a:rect b="b" l="l" r="r" t="t"/>
              <a:pathLst>
                <a:path extrusionOk="0" h="228" w="269">
                  <a:moveTo>
                    <a:pt x="132" y="0"/>
                  </a:moveTo>
                  <a:cubicBezTo>
                    <a:pt x="110" y="0"/>
                    <a:pt x="88" y="6"/>
                    <a:pt x="67" y="19"/>
                  </a:cubicBezTo>
                  <a:cubicBezTo>
                    <a:pt x="11" y="53"/>
                    <a:pt x="0" y="120"/>
                    <a:pt x="33" y="175"/>
                  </a:cubicBezTo>
                  <a:cubicBezTo>
                    <a:pt x="55" y="210"/>
                    <a:pt x="89" y="228"/>
                    <a:pt x="125" y="228"/>
                  </a:cubicBezTo>
                  <a:cubicBezTo>
                    <a:pt x="147" y="228"/>
                    <a:pt x="169" y="221"/>
                    <a:pt x="190" y="209"/>
                  </a:cubicBezTo>
                  <a:cubicBezTo>
                    <a:pt x="246" y="175"/>
                    <a:pt x="268" y="108"/>
                    <a:pt x="224" y="53"/>
                  </a:cubicBezTo>
                  <a:cubicBezTo>
                    <a:pt x="202" y="17"/>
                    <a:pt x="168" y="0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9" name="Google Shape;7199;p13"/>
            <p:cNvSpPr/>
            <p:nvPr/>
          </p:nvSpPr>
          <p:spPr>
            <a:xfrm>
              <a:off x="2253750" y="11003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3" y="0"/>
                  </a:moveTo>
                  <a:cubicBezTo>
                    <a:pt x="105" y="0"/>
                    <a:pt x="86" y="5"/>
                    <a:pt x="68" y="16"/>
                  </a:cubicBezTo>
                  <a:cubicBezTo>
                    <a:pt x="12" y="50"/>
                    <a:pt x="1" y="127"/>
                    <a:pt x="35" y="184"/>
                  </a:cubicBezTo>
                  <a:cubicBezTo>
                    <a:pt x="57" y="213"/>
                    <a:pt x="94" y="233"/>
                    <a:pt x="132" y="233"/>
                  </a:cubicBezTo>
                  <a:cubicBezTo>
                    <a:pt x="152" y="233"/>
                    <a:pt x="172" y="228"/>
                    <a:pt x="191" y="217"/>
                  </a:cubicBezTo>
                  <a:cubicBezTo>
                    <a:pt x="246" y="184"/>
                    <a:pt x="269" y="117"/>
                    <a:pt x="224" y="60"/>
                  </a:cubicBezTo>
                  <a:cubicBezTo>
                    <a:pt x="202" y="23"/>
                    <a:pt x="163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0" name="Google Shape;7200;p13"/>
            <p:cNvSpPr/>
            <p:nvPr/>
          </p:nvSpPr>
          <p:spPr>
            <a:xfrm>
              <a:off x="2240350" y="1108350"/>
              <a:ext cx="7025" cy="5800"/>
            </a:xfrm>
            <a:custGeom>
              <a:rect b="b" l="l" r="r" t="t"/>
              <a:pathLst>
                <a:path extrusionOk="0" h="232" w="281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0"/>
                    <a:pt x="101" y="232"/>
                    <a:pt x="134" y="232"/>
                  </a:cubicBezTo>
                  <a:lnTo>
                    <a:pt x="179" y="232"/>
                  </a:lnTo>
                  <a:cubicBezTo>
                    <a:pt x="191" y="221"/>
                    <a:pt x="191" y="221"/>
                    <a:pt x="201" y="221"/>
                  </a:cubicBezTo>
                  <a:cubicBezTo>
                    <a:pt x="258" y="187"/>
                    <a:pt x="280" y="109"/>
                    <a:pt x="235" y="53"/>
                  </a:cubicBezTo>
                  <a:cubicBezTo>
                    <a:pt x="214" y="19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1" name="Google Shape;7201;p13"/>
            <p:cNvSpPr/>
            <p:nvPr/>
          </p:nvSpPr>
          <p:spPr>
            <a:xfrm>
              <a:off x="2175825" y="765800"/>
              <a:ext cx="6175" cy="5050"/>
            </a:xfrm>
            <a:custGeom>
              <a:rect b="b" l="l" r="r" t="t"/>
              <a:pathLst>
                <a:path extrusionOk="0" h="202" w="247">
                  <a:moveTo>
                    <a:pt x="45" y="1"/>
                  </a:moveTo>
                  <a:cubicBezTo>
                    <a:pt x="34" y="11"/>
                    <a:pt x="23" y="23"/>
                    <a:pt x="23" y="34"/>
                  </a:cubicBezTo>
                  <a:cubicBezTo>
                    <a:pt x="11" y="56"/>
                    <a:pt x="1" y="78"/>
                    <a:pt x="11" y="101"/>
                  </a:cubicBezTo>
                  <a:cubicBezTo>
                    <a:pt x="11" y="123"/>
                    <a:pt x="11" y="135"/>
                    <a:pt x="23" y="145"/>
                  </a:cubicBezTo>
                  <a:lnTo>
                    <a:pt x="45" y="168"/>
                  </a:lnTo>
                  <a:lnTo>
                    <a:pt x="56" y="179"/>
                  </a:lnTo>
                  <a:cubicBezTo>
                    <a:pt x="68" y="190"/>
                    <a:pt x="68" y="190"/>
                    <a:pt x="78" y="190"/>
                  </a:cubicBezTo>
                  <a:cubicBezTo>
                    <a:pt x="90" y="202"/>
                    <a:pt x="101" y="202"/>
                    <a:pt x="123" y="202"/>
                  </a:cubicBezTo>
                  <a:lnTo>
                    <a:pt x="168" y="202"/>
                  </a:lnTo>
                  <a:cubicBezTo>
                    <a:pt x="168" y="190"/>
                    <a:pt x="179" y="190"/>
                    <a:pt x="179" y="190"/>
                  </a:cubicBezTo>
                  <a:lnTo>
                    <a:pt x="190" y="190"/>
                  </a:lnTo>
                  <a:cubicBezTo>
                    <a:pt x="224" y="157"/>
                    <a:pt x="246" y="112"/>
                    <a:pt x="246" y="68"/>
                  </a:cubicBezTo>
                  <a:cubicBezTo>
                    <a:pt x="235" y="56"/>
                    <a:pt x="235" y="34"/>
                    <a:pt x="224" y="23"/>
                  </a:cubicBezTo>
                  <a:cubicBezTo>
                    <a:pt x="179" y="11"/>
                    <a:pt x="123" y="1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2" name="Google Shape;7202;p13"/>
            <p:cNvSpPr/>
            <p:nvPr/>
          </p:nvSpPr>
          <p:spPr>
            <a:xfrm>
              <a:off x="2162675" y="77295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4" y="0"/>
                  </a:moveTo>
                  <a:cubicBezTo>
                    <a:pt x="105" y="0"/>
                    <a:pt x="86" y="5"/>
                    <a:pt x="68" y="16"/>
                  </a:cubicBezTo>
                  <a:cubicBezTo>
                    <a:pt x="13" y="50"/>
                    <a:pt x="1" y="105"/>
                    <a:pt x="13" y="162"/>
                  </a:cubicBezTo>
                  <a:cubicBezTo>
                    <a:pt x="23" y="172"/>
                    <a:pt x="23" y="172"/>
                    <a:pt x="23" y="184"/>
                  </a:cubicBezTo>
                  <a:cubicBezTo>
                    <a:pt x="45" y="219"/>
                    <a:pt x="83" y="236"/>
                    <a:pt x="122" y="236"/>
                  </a:cubicBezTo>
                  <a:cubicBezTo>
                    <a:pt x="146" y="236"/>
                    <a:pt x="170" y="230"/>
                    <a:pt x="191" y="217"/>
                  </a:cubicBezTo>
                  <a:cubicBezTo>
                    <a:pt x="224" y="195"/>
                    <a:pt x="247" y="150"/>
                    <a:pt x="247" y="105"/>
                  </a:cubicBezTo>
                  <a:cubicBezTo>
                    <a:pt x="236" y="83"/>
                    <a:pt x="236" y="72"/>
                    <a:pt x="224" y="61"/>
                  </a:cubicBezTo>
                  <a:cubicBezTo>
                    <a:pt x="202" y="23"/>
                    <a:pt x="164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3" name="Google Shape;7203;p13"/>
            <p:cNvSpPr/>
            <p:nvPr/>
          </p:nvSpPr>
          <p:spPr>
            <a:xfrm>
              <a:off x="2149825" y="78102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15" y="1"/>
                  </a:moveTo>
                  <a:cubicBezTo>
                    <a:pt x="96" y="1"/>
                    <a:pt x="76" y="6"/>
                    <a:pt x="57" y="17"/>
                  </a:cubicBezTo>
                  <a:cubicBezTo>
                    <a:pt x="46" y="17"/>
                    <a:pt x="46" y="28"/>
                    <a:pt x="35" y="28"/>
                  </a:cubicBezTo>
                  <a:cubicBezTo>
                    <a:pt x="13" y="50"/>
                    <a:pt x="1" y="84"/>
                    <a:pt x="1" y="107"/>
                  </a:cubicBezTo>
                  <a:cubicBezTo>
                    <a:pt x="1" y="129"/>
                    <a:pt x="1" y="162"/>
                    <a:pt x="13" y="174"/>
                  </a:cubicBezTo>
                  <a:cubicBezTo>
                    <a:pt x="23" y="196"/>
                    <a:pt x="35" y="207"/>
                    <a:pt x="46" y="207"/>
                  </a:cubicBezTo>
                  <a:cubicBezTo>
                    <a:pt x="57" y="219"/>
                    <a:pt x="57" y="219"/>
                    <a:pt x="68" y="219"/>
                  </a:cubicBezTo>
                  <a:cubicBezTo>
                    <a:pt x="85" y="230"/>
                    <a:pt x="105" y="235"/>
                    <a:pt x="124" y="235"/>
                  </a:cubicBezTo>
                  <a:cubicBezTo>
                    <a:pt x="144" y="235"/>
                    <a:pt x="163" y="230"/>
                    <a:pt x="180" y="219"/>
                  </a:cubicBezTo>
                  <a:cubicBezTo>
                    <a:pt x="236" y="185"/>
                    <a:pt x="247" y="107"/>
                    <a:pt x="214" y="50"/>
                  </a:cubicBezTo>
                  <a:cubicBezTo>
                    <a:pt x="191" y="21"/>
                    <a:pt x="154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4" name="Google Shape;7204;p13"/>
            <p:cNvSpPr/>
            <p:nvPr/>
          </p:nvSpPr>
          <p:spPr>
            <a:xfrm>
              <a:off x="2136425" y="789075"/>
              <a:ext cx="6175" cy="5725"/>
            </a:xfrm>
            <a:custGeom>
              <a:rect b="b" l="l" r="r" t="t"/>
              <a:pathLst>
                <a:path extrusionOk="0" h="229" w="247">
                  <a:moveTo>
                    <a:pt x="133" y="0"/>
                  </a:moveTo>
                  <a:cubicBezTo>
                    <a:pt x="111" y="0"/>
                    <a:pt x="89" y="7"/>
                    <a:pt x="68" y="19"/>
                  </a:cubicBezTo>
                  <a:cubicBezTo>
                    <a:pt x="12" y="41"/>
                    <a:pt x="1" y="98"/>
                    <a:pt x="12" y="153"/>
                  </a:cubicBezTo>
                  <a:cubicBezTo>
                    <a:pt x="23" y="165"/>
                    <a:pt x="23" y="165"/>
                    <a:pt x="23" y="175"/>
                  </a:cubicBezTo>
                  <a:cubicBezTo>
                    <a:pt x="44" y="211"/>
                    <a:pt x="83" y="228"/>
                    <a:pt x="122" y="228"/>
                  </a:cubicBezTo>
                  <a:cubicBezTo>
                    <a:pt x="146" y="228"/>
                    <a:pt x="170" y="222"/>
                    <a:pt x="191" y="209"/>
                  </a:cubicBezTo>
                  <a:cubicBezTo>
                    <a:pt x="213" y="198"/>
                    <a:pt x="236" y="175"/>
                    <a:pt x="236" y="142"/>
                  </a:cubicBezTo>
                  <a:cubicBezTo>
                    <a:pt x="246" y="108"/>
                    <a:pt x="246" y="86"/>
                    <a:pt x="224" y="53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5" name="Google Shape;7205;p13"/>
            <p:cNvSpPr/>
            <p:nvPr/>
          </p:nvSpPr>
          <p:spPr>
            <a:xfrm>
              <a:off x="2139525" y="765525"/>
              <a:ext cx="6725" cy="5150"/>
            </a:xfrm>
            <a:custGeom>
              <a:rect b="b" l="l" r="r" t="t"/>
              <a:pathLst>
                <a:path extrusionOk="0" h="206" w="269">
                  <a:moveTo>
                    <a:pt x="201" y="0"/>
                  </a:moveTo>
                  <a:cubicBezTo>
                    <a:pt x="156" y="0"/>
                    <a:pt x="100" y="0"/>
                    <a:pt x="45" y="12"/>
                  </a:cubicBezTo>
                  <a:cubicBezTo>
                    <a:pt x="11" y="45"/>
                    <a:pt x="0" y="101"/>
                    <a:pt x="33" y="146"/>
                  </a:cubicBezTo>
                  <a:cubicBezTo>
                    <a:pt x="56" y="184"/>
                    <a:pt x="95" y="206"/>
                    <a:pt x="134" y="206"/>
                  </a:cubicBezTo>
                  <a:cubicBezTo>
                    <a:pt x="153" y="206"/>
                    <a:pt x="172" y="201"/>
                    <a:pt x="190" y="190"/>
                  </a:cubicBezTo>
                  <a:cubicBezTo>
                    <a:pt x="246" y="156"/>
                    <a:pt x="268" y="79"/>
                    <a:pt x="234" y="22"/>
                  </a:cubicBezTo>
                  <a:cubicBezTo>
                    <a:pt x="223" y="12"/>
                    <a:pt x="212" y="0"/>
                    <a:pt x="2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6" name="Google Shape;7206;p13"/>
            <p:cNvSpPr/>
            <p:nvPr/>
          </p:nvSpPr>
          <p:spPr>
            <a:xfrm>
              <a:off x="2126375" y="7726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6" y="5"/>
                    <a:pt x="67" y="16"/>
                  </a:cubicBezTo>
                  <a:cubicBezTo>
                    <a:pt x="12" y="49"/>
                    <a:pt x="0" y="128"/>
                    <a:pt x="34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3"/>
                    <a:pt x="269" y="116"/>
                    <a:pt x="236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7" name="Google Shape;7207;p13"/>
            <p:cNvSpPr/>
            <p:nvPr/>
          </p:nvSpPr>
          <p:spPr>
            <a:xfrm>
              <a:off x="2207950" y="817475"/>
              <a:ext cx="5900" cy="5900"/>
            </a:xfrm>
            <a:custGeom>
              <a:rect b="b" l="l" r="r" t="t"/>
              <a:pathLst>
                <a:path extrusionOk="0" h="236" w="236">
                  <a:moveTo>
                    <a:pt x="101" y="0"/>
                  </a:moveTo>
                  <a:cubicBezTo>
                    <a:pt x="90" y="12"/>
                    <a:pt x="67" y="12"/>
                    <a:pt x="56" y="23"/>
                  </a:cubicBezTo>
                  <a:lnTo>
                    <a:pt x="34" y="45"/>
                  </a:lnTo>
                  <a:cubicBezTo>
                    <a:pt x="34" y="45"/>
                    <a:pt x="22" y="45"/>
                    <a:pt x="22" y="57"/>
                  </a:cubicBezTo>
                  <a:lnTo>
                    <a:pt x="12" y="67"/>
                  </a:lnTo>
                  <a:lnTo>
                    <a:pt x="12" y="79"/>
                  </a:lnTo>
                  <a:cubicBezTo>
                    <a:pt x="12" y="90"/>
                    <a:pt x="0" y="101"/>
                    <a:pt x="0" y="101"/>
                  </a:cubicBezTo>
                  <a:lnTo>
                    <a:pt x="0" y="112"/>
                  </a:lnTo>
                  <a:cubicBezTo>
                    <a:pt x="0" y="134"/>
                    <a:pt x="12" y="157"/>
                    <a:pt x="22" y="179"/>
                  </a:cubicBezTo>
                  <a:cubicBezTo>
                    <a:pt x="22" y="191"/>
                    <a:pt x="34" y="191"/>
                    <a:pt x="34" y="202"/>
                  </a:cubicBezTo>
                  <a:cubicBezTo>
                    <a:pt x="34" y="202"/>
                    <a:pt x="45" y="202"/>
                    <a:pt x="45" y="213"/>
                  </a:cubicBezTo>
                  <a:cubicBezTo>
                    <a:pt x="45" y="213"/>
                    <a:pt x="56" y="224"/>
                    <a:pt x="67" y="224"/>
                  </a:cubicBezTo>
                  <a:cubicBezTo>
                    <a:pt x="79" y="224"/>
                    <a:pt x="79" y="235"/>
                    <a:pt x="79" y="235"/>
                  </a:cubicBezTo>
                  <a:lnTo>
                    <a:pt x="157" y="235"/>
                  </a:lnTo>
                  <a:cubicBezTo>
                    <a:pt x="168" y="224"/>
                    <a:pt x="168" y="224"/>
                    <a:pt x="179" y="224"/>
                  </a:cubicBezTo>
                  <a:cubicBezTo>
                    <a:pt x="213" y="202"/>
                    <a:pt x="235" y="168"/>
                    <a:pt x="235" y="124"/>
                  </a:cubicBezTo>
                  <a:cubicBezTo>
                    <a:pt x="235" y="101"/>
                    <a:pt x="235" y="79"/>
                    <a:pt x="224" y="57"/>
                  </a:cubicBezTo>
                  <a:cubicBezTo>
                    <a:pt x="191" y="23"/>
                    <a:pt x="146" y="0"/>
                    <a:pt x="1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8" name="Google Shape;7208;p13"/>
            <p:cNvSpPr/>
            <p:nvPr/>
          </p:nvSpPr>
          <p:spPr>
            <a:xfrm>
              <a:off x="2181675" y="833575"/>
              <a:ext cx="6475" cy="5775"/>
            </a:xfrm>
            <a:custGeom>
              <a:rect b="b" l="l" r="r" t="t"/>
              <a:pathLst>
                <a:path extrusionOk="0" h="231" w="259">
                  <a:moveTo>
                    <a:pt x="116" y="0"/>
                  </a:moveTo>
                  <a:cubicBezTo>
                    <a:pt x="95" y="0"/>
                    <a:pt x="75" y="5"/>
                    <a:pt x="57" y="16"/>
                  </a:cubicBezTo>
                  <a:cubicBezTo>
                    <a:pt x="12" y="38"/>
                    <a:pt x="1" y="94"/>
                    <a:pt x="1" y="139"/>
                  </a:cubicBezTo>
                  <a:cubicBezTo>
                    <a:pt x="1" y="139"/>
                    <a:pt x="1" y="150"/>
                    <a:pt x="12" y="161"/>
                  </a:cubicBezTo>
                  <a:cubicBezTo>
                    <a:pt x="12" y="161"/>
                    <a:pt x="12" y="173"/>
                    <a:pt x="23" y="173"/>
                  </a:cubicBezTo>
                  <a:cubicBezTo>
                    <a:pt x="42" y="209"/>
                    <a:pt x="75" y="231"/>
                    <a:pt x="111" y="231"/>
                  </a:cubicBezTo>
                  <a:cubicBezTo>
                    <a:pt x="119" y="231"/>
                    <a:pt x="127" y="230"/>
                    <a:pt x="135" y="228"/>
                  </a:cubicBezTo>
                  <a:cubicBezTo>
                    <a:pt x="147" y="228"/>
                    <a:pt x="169" y="228"/>
                    <a:pt x="180" y="217"/>
                  </a:cubicBezTo>
                  <a:cubicBezTo>
                    <a:pt x="236" y="183"/>
                    <a:pt x="258" y="116"/>
                    <a:pt x="224" y="61"/>
                  </a:cubicBezTo>
                  <a:cubicBezTo>
                    <a:pt x="202" y="23"/>
                    <a:pt x="158" y="0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9" name="Google Shape;7209;p13"/>
            <p:cNvSpPr/>
            <p:nvPr/>
          </p:nvSpPr>
          <p:spPr>
            <a:xfrm>
              <a:off x="2168275" y="841600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2" y="53"/>
                    <a:pt x="0" y="120"/>
                    <a:pt x="34" y="175"/>
                  </a:cubicBezTo>
                  <a:cubicBezTo>
                    <a:pt x="45" y="209"/>
                    <a:pt x="68" y="220"/>
                    <a:pt x="101" y="231"/>
                  </a:cubicBezTo>
                  <a:cubicBezTo>
                    <a:pt x="135" y="231"/>
                    <a:pt x="169" y="231"/>
                    <a:pt x="191" y="220"/>
                  </a:cubicBezTo>
                  <a:cubicBezTo>
                    <a:pt x="224" y="197"/>
                    <a:pt x="246" y="153"/>
                    <a:pt x="246" y="120"/>
                  </a:cubicBezTo>
                  <a:cubicBezTo>
                    <a:pt x="246" y="97"/>
                    <a:pt x="246" y="75"/>
                    <a:pt x="236" y="53"/>
                  </a:cubicBezTo>
                  <a:cubicBezTo>
                    <a:pt x="214" y="17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0" name="Google Shape;7210;p13"/>
            <p:cNvSpPr/>
            <p:nvPr/>
          </p:nvSpPr>
          <p:spPr>
            <a:xfrm>
              <a:off x="2186150" y="781600"/>
              <a:ext cx="6475" cy="6025"/>
            </a:xfrm>
            <a:custGeom>
              <a:rect b="b" l="l" r="r" t="t"/>
              <a:pathLst>
                <a:path extrusionOk="0" h="241" w="259">
                  <a:moveTo>
                    <a:pt x="113" y="1"/>
                  </a:moveTo>
                  <a:cubicBezTo>
                    <a:pt x="94" y="1"/>
                    <a:pt x="75" y="6"/>
                    <a:pt x="57" y="17"/>
                  </a:cubicBezTo>
                  <a:lnTo>
                    <a:pt x="35" y="39"/>
                  </a:lnTo>
                  <a:cubicBezTo>
                    <a:pt x="23" y="50"/>
                    <a:pt x="23" y="50"/>
                    <a:pt x="23" y="61"/>
                  </a:cubicBezTo>
                  <a:cubicBezTo>
                    <a:pt x="23" y="61"/>
                    <a:pt x="12" y="61"/>
                    <a:pt x="12" y="72"/>
                  </a:cubicBezTo>
                  <a:lnTo>
                    <a:pt x="12" y="84"/>
                  </a:lnTo>
                  <a:cubicBezTo>
                    <a:pt x="12" y="84"/>
                    <a:pt x="1" y="84"/>
                    <a:pt x="1" y="95"/>
                  </a:cubicBezTo>
                  <a:cubicBezTo>
                    <a:pt x="1" y="117"/>
                    <a:pt x="1" y="151"/>
                    <a:pt x="12" y="184"/>
                  </a:cubicBezTo>
                  <a:cubicBezTo>
                    <a:pt x="23" y="184"/>
                    <a:pt x="23" y="196"/>
                    <a:pt x="35" y="196"/>
                  </a:cubicBezTo>
                  <a:cubicBezTo>
                    <a:pt x="35" y="206"/>
                    <a:pt x="45" y="206"/>
                    <a:pt x="45" y="218"/>
                  </a:cubicBezTo>
                  <a:cubicBezTo>
                    <a:pt x="57" y="218"/>
                    <a:pt x="57" y="229"/>
                    <a:pt x="68" y="229"/>
                  </a:cubicBezTo>
                  <a:lnTo>
                    <a:pt x="79" y="229"/>
                  </a:lnTo>
                  <a:cubicBezTo>
                    <a:pt x="90" y="229"/>
                    <a:pt x="90" y="240"/>
                    <a:pt x="102" y="240"/>
                  </a:cubicBezTo>
                  <a:lnTo>
                    <a:pt x="135" y="240"/>
                  </a:lnTo>
                  <a:cubicBezTo>
                    <a:pt x="146" y="240"/>
                    <a:pt x="146" y="229"/>
                    <a:pt x="157" y="229"/>
                  </a:cubicBezTo>
                  <a:cubicBezTo>
                    <a:pt x="157" y="229"/>
                    <a:pt x="169" y="229"/>
                    <a:pt x="179" y="218"/>
                  </a:cubicBezTo>
                  <a:cubicBezTo>
                    <a:pt x="236" y="184"/>
                    <a:pt x="258" y="117"/>
                    <a:pt x="213" y="61"/>
                  </a:cubicBezTo>
                  <a:cubicBezTo>
                    <a:pt x="190" y="23"/>
                    <a:pt x="152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1" name="Google Shape;7211;p13"/>
            <p:cNvSpPr/>
            <p:nvPr/>
          </p:nvSpPr>
          <p:spPr>
            <a:xfrm>
              <a:off x="2172475" y="7897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6" y="1"/>
                  </a:moveTo>
                  <a:cubicBezTo>
                    <a:pt x="117" y="1"/>
                    <a:pt x="97" y="5"/>
                    <a:pt x="78" y="16"/>
                  </a:cubicBezTo>
                  <a:cubicBezTo>
                    <a:pt x="23" y="50"/>
                    <a:pt x="1" y="117"/>
                    <a:pt x="34" y="173"/>
                  </a:cubicBezTo>
                  <a:cubicBezTo>
                    <a:pt x="57" y="211"/>
                    <a:pt x="100" y="234"/>
                    <a:pt x="143" y="234"/>
                  </a:cubicBezTo>
                  <a:cubicBezTo>
                    <a:pt x="163" y="234"/>
                    <a:pt x="184" y="228"/>
                    <a:pt x="202" y="217"/>
                  </a:cubicBezTo>
                  <a:cubicBezTo>
                    <a:pt x="257" y="184"/>
                    <a:pt x="269" y="106"/>
                    <a:pt x="235" y="50"/>
                  </a:cubicBezTo>
                  <a:cubicBezTo>
                    <a:pt x="213" y="20"/>
                    <a:pt x="175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2" name="Google Shape;7212;p13"/>
            <p:cNvSpPr/>
            <p:nvPr/>
          </p:nvSpPr>
          <p:spPr>
            <a:xfrm>
              <a:off x="2159325" y="7977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5" y="1"/>
                  </a:moveTo>
                  <a:cubicBezTo>
                    <a:pt x="123" y="1"/>
                    <a:pt x="100" y="7"/>
                    <a:pt x="80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2"/>
                    <a:pt x="202" y="221"/>
                  </a:cubicBezTo>
                  <a:cubicBezTo>
                    <a:pt x="258" y="176"/>
                    <a:pt x="269" y="109"/>
                    <a:pt x="236" y="53"/>
                  </a:cubicBezTo>
                  <a:cubicBezTo>
                    <a:pt x="215" y="18"/>
                    <a:pt x="181" y="1"/>
                    <a:pt x="1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3" name="Google Shape;7213;p13"/>
            <p:cNvSpPr/>
            <p:nvPr/>
          </p:nvSpPr>
          <p:spPr>
            <a:xfrm>
              <a:off x="2146225" y="8056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4" name="Google Shape;7214;p13"/>
            <p:cNvSpPr/>
            <p:nvPr/>
          </p:nvSpPr>
          <p:spPr>
            <a:xfrm>
              <a:off x="2184475" y="8092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7"/>
                    <a:pt x="35" y="184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29"/>
                    <a:pt x="202" y="217"/>
                  </a:cubicBezTo>
                  <a:cubicBezTo>
                    <a:pt x="258" y="184"/>
                    <a:pt x="269" y="117"/>
                    <a:pt x="236" y="60"/>
                  </a:cubicBezTo>
                  <a:cubicBezTo>
                    <a:pt x="213" y="22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5" name="Google Shape;7215;p13"/>
            <p:cNvSpPr/>
            <p:nvPr/>
          </p:nvSpPr>
          <p:spPr>
            <a:xfrm>
              <a:off x="2171350" y="817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7"/>
                    <a:pt x="144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6" name="Google Shape;7216;p13"/>
            <p:cNvSpPr/>
            <p:nvPr/>
          </p:nvSpPr>
          <p:spPr>
            <a:xfrm>
              <a:off x="2158225" y="8251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0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7" y="237"/>
                    <a:pt x="181" y="230"/>
                    <a:pt x="201" y="218"/>
                  </a:cubicBezTo>
                  <a:cubicBezTo>
                    <a:pt x="258" y="184"/>
                    <a:pt x="268" y="117"/>
                    <a:pt x="235" y="62"/>
                  </a:cubicBezTo>
                  <a:cubicBezTo>
                    <a:pt x="212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7" name="Google Shape;7217;p13"/>
            <p:cNvSpPr/>
            <p:nvPr/>
          </p:nvSpPr>
          <p:spPr>
            <a:xfrm>
              <a:off x="2198175" y="801375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21" y="0"/>
                  </a:moveTo>
                  <a:cubicBezTo>
                    <a:pt x="100" y="0"/>
                    <a:pt x="77" y="6"/>
                    <a:pt x="56" y="19"/>
                  </a:cubicBezTo>
                  <a:cubicBezTo>
                    <a:pt x="45" y="19"/>
                    <a:pt x="34" y="30"/>
                    <a:pt x="34" y="30"/>
                  </a:cubicBezTo>
                  <a:lnTo>
                    <a:pt x="23" y="41"/>
                  </a:lnTo>
                  <a:cubicBezTo>
                    <a:pt x="23" y="53"/>
                    <a:pt x="11" y="53"/>
                    <a:pt x="11" y="53"/>
                  </a:cubicBezTo>
                  <a:lnTo>
                    <a:pt x="11" y="63"/>
                  </a:lnTo>
                  <a:cubicBezTo>
                    <a:pt x="1" y="75"/>
                    <a:pt x="1" y="75"/>
                    <a:pt x="1" y="86"/>
                  </a:cubicBezTo>
                  <a:lnTo>
                    <a:pt x="1" y="108"/>
                  </a:lnTo>
                  <a:lnTo>
                    <a:pt x="1" y="130"/>
                  </a:lnTo>
                  <a:lnTo>
                    <a:pt x="1" y="153"/>
                  </a:lnTo>
                  <a:cubicBezTo>
                    <a:pt x="11" y="164"/>
                    <a:pt x="11" y="164"/>
                    <a:pt x="11" y="175"/>
                  </a:cubicBezTo>
                  <a:lnTo>
                    <a:pt x="23" y="187"/>
                  </a:lnTo>
                  <a:lnTo>
                    <a:pt x="34" y="197"/>
                  </a:lnTo>
                  <a:lnTo>
                    <a:pt x="45" y="209"/>
                  </a:lnTo>
                  <a:cubicBezTo>
                    <a:pt x="56" y="220"/>
                    <a:pt x="56" y="220"/>
                    <a:pt x="68" y="220"/>
                  </a:cubicBezTo>
                  <a:lnTo>
                    <a:pt x="78" y="220"/>
                  </a:lnTo>
                  <a:cubicBezTo>
                    <a:pt x="78" y="231"/>
                    <a:pt x="90" y="231"/>
                    <a:pt x="101" y="231"/>
                  </a:cubicBezTo>
                  <a:lnTo>
                    <a:pt x="145" y="231"/>
                  </a:lnTo>
                  <a:cubicBezTo>
                    <a:pt x="157" y="220"/>
                    <a:pt x="168" y="220"/>
                    <a:pt x="168" y="220"/>
                  </a:cubicBezTo>
                  <a:lnTo>
                    <a:pt x="179" y="220"/>
                  </a:lnTo>
                  <a:cubicBezTo>
                    <a:pt x="235" y="187"/>
                    <a:pt x="246" y="108"/>
                    <a:pt x="212" y="53"/>
                  </a:cubicBezTo>
                  <a:cubicBezTo>
                    <a:pt x="192" y="17"/>
                    <a:pt x="158" y="0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8" name="Google Shape;7218;p13"/>
            <p:cNvSpPr/>
            <p:nvPr/>
          </p:nvSpPr>
          <p:spPr>
            <a:xfrm>
              <a:off x="2226675" y="878175"/>
              <a:ext cx="6175" cy="5700"/>
            </a:xfrm>
            <a:custGeom>
              <a:rect b="b" l="l" r="r" t="t"/>
              <a:pathLst>
                <a:path extrusionOk="0" h="228" w="247">
                  <a:moveTo>
                    <a:pt x="132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11" y="42"/>
                    <a:pt x="0" y="98"/>
                    <a:pt x="11" y="154"/>
                  </a:cubicBezTo>
                  <a:cubicBezTo>
                    <a:pt x="11" y="165"/>
                    <a:pt x="23" y="165"/>
                    <a:pt x="23" y="176"/>
                  </a:cubicBezTo>
                  <a:cubicBezTo>
                    <a:pt x="33" y="199"/>
                    <a:pt x="56" y="209"/>
                    <a:pt x="78" y="221"/>
                  </a:cubicBezTo>
                  <a:cubicBezTo>
                    <a:pt x="92" y="225"/>
                    <a:pt x="106" y="228"/>
                    <a:pt x="119" y="228"/>
                  </a:cubicBezTo>
                  <a:cubicBezTo>
                    <a:pt x="139" y="228"/>
                    <a:pt x="159" y="223"/>
                    <a:pt x="179" y="209"/>
                  </a:cubicBezTo>
                  <a:cubicBezTo>
                    <a:pt x="224" y="187"/>
                    <a:pt x="246" y="142"/>
                    <a:pt x="234" y="98"/>
                  </a:cubicBezTo>
                  <a:cubicBezTo>
                    <a:pt x="234" y="87"/>
                    <a:pt x="234" y="65"/>
                    <a:pt x="224" y="53"/>
                  </a:cubicBezTo>
                  <a:cubicBezTo>
                    <a:pt x="202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9" name="Google Shape;7219;p13"/>
            <p:cNvSpPr/>
            <p:nvPr/>
          </p:nvSpPr>
          <p:spPr>
            <a:xfrm>
              <a:off x="2213525" y="886075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4" y="1"/>
                  </a:moveTo>
                  <a:cubicBezTo>
                    <a:pt x="105" y="1"/>
                    <a:pt x="86" y="6"/>
                    <a:pt x="68" y="17"/>
                  </a:cubicBezTo>
                  <a:cubicBezTo>
                    <a:pt x="45" y="27"/>
                    <a:pt x="35" y="39"/>
                    <a:pt x="35" y="50"/>
                  </a:cubicBezTo>
                  <a:cubicBezTo>
                    <a:pt x="12" y="72"/>
                    <a:pt x="12" y="95"/>
                    <a:pt x="12" y="117"/>
                  </a:cubicBezTo>
                  <a:cubicBezTo>
                    <a:pt x="1" y="139"/>
                    <a:pt x="12" y="162"/>
                    <a:pt x="23" y="184"/>
                  </a:cubicBezTo>
                  <a:lnTo>
                    <a:pt x="57" y="218"/>
                  </a:lnTo>
                  <a:cubicBezTo>
                    <a:pt x="57" y="218"/>
                    <a:pt x="68" y="218"/>
                    <a:pt x="79" y="229"/>
                  </a:cubicBezTo>
                  <a:cubicBezTo>
                    <a:pt x="93" y="233"/>
                    <a:pt x="107" y="236"/>
                    <a:pt x="121" y="236"/>
                  </a:cubicBezTo>
                  <a:cubicBezTo>
                    <a:pt x="141" y="236"/>
                    <a:pt x="160" y="231"/>
                    <a:pt x="179" y="218"/>
                  </a:cubicBezTo>
                  <a:cubicBezTo>
                    <a:pt x="213" y="206"/>
                    <a:pt x="236" y="173"/>
                    <a:pt x="236" y="151"/>
                  </a:cubicBezTo>
                  <a:cubicBezTo>
                    <a:pt x="246" y="117"/>
                    <a:pt x="246" y="84"/>
                    <a:pt x="224" y="61"/>
                  </a:cubicBezTo>
                  <a:cubicBezTo>
                    <a:pt x="202" y="23"/>
                    <a:pt x="164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0" name="Google Shape;7220;p13"/>
            <p:cNvSpPr/>
            <p:nvPr/>
          </p:nvSpPr>
          <p:spPr>
            <a:xfrm>
              <a:off x="2200125" y="894100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27" y="1"/>
                  </a:moveTo>
                  <a:cubicBezTo>
                    <a:pt x="109" y="1"/>
                    <a:pt x="92" y="6"/>
                    <a:pt x="79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0" y="237"/>
                    <a:pt x="140" y="237"/>
                  </a:cubicBezTo>
                  <a:cubicBezTo>
                    <a:pt x="158" y="237"/>
                    <a:pt x="176" y="231"/>
                    <a:pt x="191" y="220"/>
                  </a:cubicBezTo>
                  <a:cubicBezTo>
                    <a:pt x="201" y="210"/>
                    <a:pt x="213" y="210"/>
                    <a:pt x="213" y="198"/>
                  </a:cubicBezTo>
                  <a:cubicBezTo>
                    <a:pt x="235" y="187"/>
                    <a:pt x="246" y="165"/>
                    <a:pt x="246" y="143"/>
                  </a:cubicBezTo>
                  <a:cubicBezTo>
                    <a:pt x="258" y="120"/>
                    <a:pt x="246" y="86"/>
                    <a:pt x="235" y="53"/>
                  </a:cubicBezTo>
                  <a:cubicBezTo>
                    <a:pt x="213" y="31"/>
                    <a:pt x="191" y="9"/>
                    <a:pt x="168" y="9"/>
                  </a:cubicBezTo>
                  <a:cubicBezTo>
                    <a:pt x="154" y="4"/>
                    <a:pt x="140" y="1"/>
                    <a:pt x="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1" name="Google Shape;7221;p13"/>
            <p:cNvSpPr/>
            <p:nvPr/>
          </p:nvSpPr>
          <p:spPr>
            <a:xfrm>
              <a:off x="2240075" y="870075"/>
              <a:ext cx="5875" cy="5925"/>
            </a:xfrm>
            <a:custGeom>
              <a:rect b="b" l="l" r="r" t="t"/>
              <a:pathLst>
                <a:path extrusionOk="0" h="237" w="235">
                  <a:moveTo>
                    <a:pt x="121" y="1"/>
                  </a:moveTo>
                  <a:cubicBezTo>
                    <a:pt x="100" y="1"/>
                    <a:pt x="77" y="7"/>
                    <a:pt x="56" y="19"/>
                  </a:cubicBezTo>
                  <a:cubicBezTo>
                    <a:pt x="45" y="19"/>
                    <a:pt x="34" y="31"/>
                    <a:pt x="34" y="31"/>
                  </a:cubicBezTo>
                  <a:cubicBezTo>
                    <a:pt x="34" y="31"/>
                    <a:pt x="34" y="42"/>
                    <a:pt x="23" y="42"/>
                  </a:cubicBezTo>
                  <a:cubicBezTo>
                    <a:pt x="23" y="42"/>
                    <a:pt x="23" y="53"/>
                    <a:pt x="11" y="53"/>
                  </a:cubicBezTo>
                  <a:lnTo>
                    <a:pt x="11" y="64"/>
                  </a:lnTo>
                  <a:cubicBezTo>
                    <a:pt x="11" y="76"/>
                    <a:pt x="1" y="76"/>
                    <a:pt x="1" y="76"/>
                  </a:cubicBezTo>
                  <a:lnTo>
                    <a:pt x="1" y="86"/>
                  </a:lnTo>
                  <a:lnTo>
                    <a:pt x="1" y="98"/>
                  </a:lnTo>
                  <a:lnTo>
                    <a:pt x="1" y="120"/>
                  </a:lnTo>
                  <a:lnTo>
                    <a:pt x="1" y="131"/>
                  </a:lnTo>
                  <a:cubicBezTo>
                    <a:pt x="1" y="153"/>
                    <a:pt x="1" y="165"/>
                    <a:pt x="11" y="176"/>
                  </a:cubicBezTo>
                  <a:cubicBezTo>
                    <a:pt x="23" y="198"/>
                    <a:pt x="34" y="210"/>
                    <a:pt x="45" y="210"/>
                  </a:cubicBezTo>
                  <a:cubicBezTo>
                    <a:pt x="56" y="221"/>
                    <a:pt x="56" y="221"/>
                    <a:pt x="68" y="221"/>
                  </a:cubicBezTo>
                  <a:cubicBezTo>
                    <a:pt x="75" y="229"/>
                    <a:pt x="89" y="237"/>
                    <a:pt x="104" y="237"/>
                  </a:cubicBezTo>
                  <a:cubicBezTo>
                    <a:pt x="110" y="237"/>
                    <a:pt x="117" y="235"/>
                    <a:pt x="123" y="232"/>
                  </a:cubicBezTo>
                  <a:lnTo>
                    <a:pt x="145" y="232"/>
                  </a:lnTo>
                  <a:cubicBezTo>
                    <a:pt x="157" y="232"/>
                    <a:pt x="168" y="221"/>
                    <a:pt x="168" y="221"/>
                  </a:cubicBezTo>
                  <a:lnTo>
                    <a:pt x="179" y="221"/>
                  </a:lnTo>
                  <a:cubicBezTo>
                    <a:pt x="190" y="210"/>
                    <a:pt x="212" y="187"/>
                    <a:pt x="224" y="165"/>
                  </a:cubicBezTo>
                  <a:lnTo>
                    <a:pt x="224" y="143"/>
                  </a:lnTo>
                  <a:cubicBezTo>
                    <a:pt x="235" y="120"/>
                    <a:pt x="235" y="86"/>
                    <a:pt x="212" y="53"/>
                  </a:cubicBezTo>
                  <a:cubicBezTo>
                    <a:pt x="192" y="18"/>
                    <a:pt x="158" y="1"/>
                    <a:pt x="1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2" name="Google Shape;7222;p13"/>
            <p:cNvSpPr/>
            <p:nvPr/>
          </p:nvSpPr>
          <p:spPr>
            <a:xfrm>
              <a:off x="2194825" y="825575"/>
              <a:ext cx="5875" cy="5900"/>
            </a:xfrm>
            <a:custGeom>
              <a:rect b="b" l="l" r="r" t="t"/>
              <a:pathLst>
                <a:path extrusionOk="0" h="236" w="235">
                  <a:moveTo>
                    <a:pt x="123" y="1"/>
                  </a:moveTo>
                  <a:cubicBezTo>
                    <a:pt x="101" y="1"/>
                    <a:pt x="78" y="1"/>
                    <a:pt x="56" y="12"/>
                  </a:cubicBezTo>
                  <a:cubicBezTo>
                    <a:pt x="56" y="23"/>
                    <a:pt x="45" y="23"/>
                    <a:pt x="33" y="34"/>
                  </a:cubicBezTo>
                  <a:cubicBezTo>
                    <a:pt x="23" y="46"/>
                    <a:pt x="11" y="68"/>
                    <a:pt x="0" y="90"/>
                  </a:cubicBezTo>
                  <a:lnTo>
                    <a:pt x="0" y="113"/>
                  </a:lnTo>
                  <a:cubicBezTo>
                    <a:pt x="0" y="135"/>
                    <a:pt x="0" y="157"/>
                    <a:pt x="23" y="180"/>
                  </a:cubicBezTo>
                  <a:cubicBezTo>
                    <a:pt x="33" y="202"/>
                    <a:pt x="67" y="224"/>
                    <a:pt x="90" y="235"/>
                  </a:cubicBezTo>
                  <a:cubicBezTo>
                    <a:pt x="123" y="235"/>
                    <a:pt x="157" y="235"/>
                    <a:pt x="179" y="213"/>
                  </a:cubicBezTo>
                  <a:cubicBezTo>
                    <a:pt x="212" y="202"/>
                    <a:pt x="224" y="180"/>
                    <a:pt x="235" y="146"/>
                  </a:cubicBezTo>
                  <a:lnTo>
                    <a:pt x="235" y="123"/>
                  </a:lnTo>
                  <a:cubicBezTo>
                    <a:pt x="235" y="101"/>
                    <a:pt x="235" y="79"/>
                    <a:pt x="224" y="56"/>
                  </a:cubicBezTo>
                  <a:cubicBezTo>
                    <a:pt x="202" y="23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3" name="Google Shape;7223;p13"/>
            <p:cNvSpPr/>
            <p:nvPr/>
          </p:nvSpPr>
          <p:spPr>
            <a:xfrm>
              <a:off x="2218000" y="834125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19" y="0"/>
                  </a:moveTo>
                  <a:cubicBezTo>
                    <a:pt x="100" y="0"/>
                    <a:pt x="82" y="5"/>
                    <a:pt x="67" y="16"/>
                  </a:cubicBezTo>
                  <a:lnTo>
                    <a:pt x="57" y="16"/>
                  </a:lnTo>
                  <a:lnTo>
                    <a:pt x="57" y="27"/>
                  </a:lnTo>
                  <a:cubicBezTo>
                    <a:pt x="57" y="27"/>
                    <a:pt x="45" y="27"/>
                    <a:pt x="45" y="39"/>
                  </a:cubicBezTo>
                  <a:cubicBezTo>
                    <a:pt x="34" y="39"/>
                    <a:pt x="34" y="49"/>
                    <a:pt x="34" y="49"/>
                  </a:cubicBezTo>
                  <a:cubicBezTo>
                    <a:pt x="34" y="49"/>
                    <a:pt x="23" y="49"/>
                    <a:pt x="23" y="61"/>
                  </a:cubicBezTo>
                  <a:lnTo>
                    <a:pt x="12" y="72"/>
                  </a:lnTo>
                  <a:cubicBezTo>
                    <a:pt x="12" y="83"/>
                    <a:pt x="0" y="106"/>
                    <a:pt x="0" y="117"/>
                  </a:cubicBezTo>
                  <a:cubicBezTo>
                    <a:pt x="0" y="128"/>
                    <a:pt x="0" y="128"/>
                    <a:pt x="12" y="139"/>
                  </a:cubicBezTo>
                  <a:lnTo>
                    <a:pt x="12" y="161"/>
                  </a:lnTo>
                  <a:cubicBezTo>
                    <a:pt x="12" y="173"/>
                    <a:pt x="23" y="173"/>
                    <a:pt x="23" y="184"/>
                  </a:cubicBezTo>
                  <a:lnTo>
                    <a:pt x="34" y="195"/>
                  </a:lnTo>
                  <a:lnTo>
                    <a:pt x="45" y="206"/>
                  </a:lnTo>
                  <a:cubicBezTo>
                    <a:pt x="57" y="218"/>
                    <a:pt x="57" y="218"/>
                    <a:pt x="67" y="218"/>
                  </a:cubicBezTo>
                  <a:cubicBezTo>
                    <a:pt x="67" y="228"/>
                    <a:pt x="79" y="228"/>
                    <a:pt x="90" y="228"/>
                  </a:cubicBezTo>
                  <a:lnTo>
                    <a:pt x="90" y="240"/>
                  </a:lnTo>
                  <a:lnTo>
                    <a:pt x="146" y="240"/>
                  </a:lnTo>
                  <a:cubicBezTo>
                    <a:pt x="146" y="240"/>
                    <a:pt x="157" y="240"/>
                    <a:pt x="157" y="228"/>
                  </a:cubicBezTo>
                  <a:lnTo>
                    <a:pt x="179" y="228"/>
                  </a:lnTo>
                  <a:lnTo>
                    <a:pt x="179" y="218"/>
                  </a:lnTo>
                  <a:cubicBezTo>
                    <a:pt x="235" y="184"/>
                    <a:pt x="258" y="117"/>
                    <a:pt x="224" y="61"/>
                  </a:cubicBezTo>
                  <a:cubicBezTo>
                    <a:pt x="201" y="23"/>
                    <a:pt x="15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4" name="Google Shape;7224;p13"/>
            <p:cNvSpPr/>
            <p:nvPr/>
          </p:nvSpPr>
          <p:spPr>
            <a:xfrm>
              <a:off x="2204600" y="8422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5" y="1"/>
                  </a:moveTo>
                  <a:cubicBezTo>
                    <a:pt x="105" y="1"/>
                    <a:pt x="85" y="5"/>
                    <a:pt x="67" y="16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6" y="214"/>
                    <a:pt x="93" y="234"/>
                    <a:pt x="132" y="234"/>
                  </a:cubicBezTo>
                  <a:cubicBezTo>
                    <a:pt x="151" y="234"/>
                    <a:pt x="172" y="229"/>
                    <a:pt x="190" y="217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5" name="Google Shape;7225;p13"/>
            <p:cNvSpPr/>
            <p:nvPr/>
          </p:nvSpPr>
          <p:spPr>
            <a:xfrm>
              <a:off x="2191475" y="850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0"/>
                  </a:moveTo>
                  <a:cubicBezTo>
                    <a:pt x="112" y="0"/>
                    <a:pt x="88" y="7"/>
                    <a:pt x="67" y="20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6" name="Google Shape;7226;p13"/>
            <p:cNvSpPr/>
            <p:nvPr/>
          </p:nvSpPr>
          <p:spPr>
            <a:xfrm>
              <a:off x="2178325" y="8581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7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2" y="49"/>
                    <a:pt x="1" y="128"/>
                    <a:pt x="35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7" y="184"/>
                    <a:pt x="269" y="116"/>
                    <a:pt x="236" y="61"/>
                  </a:cubicBezTo>
                  <a:cubicBezTo>
                    <a:pt x="213" y="23"/>
                    <a:pt x="170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7" name="Google Shape;7227;p13"/>
            <p:cNvSpPr/>
            <p:nvPr/>
          </p:nvSpPr>
          <p:spPr>
            <a:xfrm>
              <a:off x="2230025" y="853875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25" y="1"/>
                  </a:moveTo>
                  <a:cubicBezTo>
                    <a:pt x="101" y="1"/>
                    <a:pt x="77" y="7"/>
                    <a:pt x="56" y="19"/>
                  </a:cubicBezTo>
                  <a:cubicBezTo>
                    <a:pt x="45" y="31"/>
                    <a:pt x="33" y="31"/>
                    <a:pt x="23" y="42"/>
                  </a:cubicBezTo>
                  <a:lnTo>
                    <a:pt x="23" y="53"/>
                  </a:lnTo>
                  <a:lnTo>
                    <a:pt x="23" y="64"/>
                  </a:lnTo>
                  <a:cubicBezTo>
                    <a:pt x="11" y="64"/>
                    <a:pt x="11" y="64"/>
                    <a:pt x="11" y="76"/>
                  </a:cubicBezTo>
                  <a:lnTo>
                    <a:pt x="11" y="86"/>
                  </a:lnTo>
                  <a:lnTo>
                    <a:pt x="0" y="98"/>
                  </a:lnTo>
                  <a:lnTo>
                    <a:pt x="0" y="131"/>
                  </a:lnTo>
                  <a:cubicBezTo>
                    <a:pt x="0" y="143"/>
                    <a:pt x="11" y="153"/>
                    <a:pt x="11" y="153"/>
                  </a:cubicBezTo>
                  <a:cubicBezTo>
                    <a:pt x="11" y="165"/>
                    <a:pt x="11" y="176"/>
                    <a:pt x="23" y="176"/>
                  </a:cubicBezTo>
                  <a:lnTo>
                    <a:pt x="23" y="187"/>
                  </a:lnTo>
                  <a:lnTo>
                    <a:pt x="45" y="210"/>
                  </a:lnTo>
                  <a:cubicBezTo>
                    <a:pt x="45" y="210"/>
                    <a:pt x="56" y="210"/>
                    <a:pt x="56" y="220"/>
                  </a:cubicBezTo>
                  <a:cubicBezTo>
                    <a:pt x="67" y="220"/>
                    <a:pt x="78" y="220"/>
                    <a:pt x="78" y="232"/>
                  </a:cubicBezTo>
                  <a:lnTo>
                    <a:pt x="90" y="232"/>
                  </a:lnTo>
                  <a:cubicBezTo>
                    <a:pt x="99" y="235"/>
                    <a:pt x="109" y="236"/>
                    <a:pt x="118" y="236"/>
                  </a:cubicBezTo>
                  <a:cubicBezTo>
                    <a:pt x="142" y="236"/>
                    <a:pt x="163" y="229"/>
                    <a:pt x="179" y="220"/>
                  </a:cubicBezTo>
                  <a:cubicBezTo>
                    <a:pt x="235" y="187"/>
                    <a:pt x="257" y="109"/>
                    <a:pt x="224" y="53"/>
                  </a:cubicBezTo>
                  <a:cubicBezTo>
                    <a:pt x="203" y="18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8" name="Google Shape;7228;p13"/>
            <p:cNvSpPr/>
            <p:nvPr/>
          </p:nvSpPr>
          <p:spPr>
            <a:xfrm>
              <a:off x="2216600" y="8617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0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9" name="Google Shape;7229;p13"/>
            <p:cNvSpPr/>
            <p:nvPr/>
          </p:nvSpPr>
          <p:spPr>
            <a:xfrm>
              <a:off x="2203475" y="8698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0"/>
                  </a:moveTo>
                  <a:cubicBezTo>
                    <a:pt x="108" y="0"/>
                    <a:pt x="86" y="5"/>
                    <a:pt x="67" y="17"/>
                  </a:cubicBezTo>
                  <a:cubicBezTo>
                    <a:pt x="12" y="50"/>
                    <a:pt x="0" y="117"/>
                    <a:pt x="34" y="173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3" y="228"/>
                    <a:pt x="191" y="218"/>
                  </a:cubicBezTo>
                  <a:cubicBezTo>
                    <a:pt x="246" y="184"/>
                    <a:pt x="269" y="106"/>
                    <a:pt x="235" y="50"/>
                  </a:cubicBezTo>
                  <a:cubicBezTo>
                    <a:pt x="213" y="20"/>
                    <a:pt x="171" y="0"/>
                    <a:pt x="1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0" name="Google Shape;7230;p13"/>
            <p:cNvSpPr/>
            <p:nvPr/>
          </p:nvSpPr>
          <p:spPr>
            <a:xfrm>
              <a:off x="2190350" y="8779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6" y="1"/>
                  </a:moveTo>
                  <a:cubicBezTo>
                    <a:pt x="112" y="1"/>
                    <a:pt x="88" y="7"/>
                    <a:pt x="68" y="19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5" y="211"/>
                    <a:pt x="90" y="233"/>
                    <a:pt x="127" y="233"/>
                  </a:cubicBezTo>
                  <a:cubicBezTo>
                    <a:pt x="148" y="233"/>
                    <a:pt x="170" y="226"/>
                    <a:pt x="190" y="210"/>
                  </a:cubicBezTo>
                  <a:cubicBezTo>
                    <a:pt x="246" y="176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1" name="Google Shape;7231;p13"/>
            <p:cNvSpPr/>
            <p:nvPr/>
          </p:nvSpPr>
          <p:spPr>
            <a:xfrm>
              <a:off x="2249850" y="8868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0"/>
                  </a:moveTo>
                  <a:cubicBezTo>
                    <a:pt x="111" y="0"/>
                    <a:pt x="88" y="6"/>
                    <a:pt x="67" y="19"/>
                  </a:cubicBezTo>
                  <a:cubicBezTo>
                    <a:pt x="57" y="19"/>
                    <a:pt x="45" y="30"/>
                    <a:pt x="34" y="41"/>
                  </a:cubicBezTo>
                  <a:lnTo>
                    <a:pt x="34" y="53"/>
                  </a:lnTo>
                  <a:cubicBezTo>
                    <a:pt x="23" y="64"/>
                    <a:pt x="23" y="75"/>
                    <a:pt x="12" y="75"/>
                  </a:cubicBezTo>
                  <a:lnTo>
                    <a:pt x="12" y="86"/>
                  </a:lnTo>
                  <a:cubicBezTo>
                    <a:pt x="0" y="120"/>
                    <a:pt x="12" y="153"/>
                    <a:pt x="23" y="175"/>
                  </a:cubicBezTo>
                  <a:lnTo>
                    <a:pt x="45" y="198"/>
                  </a:lnTo>
                  <a:lnTo>
                    <a:pt x="57" y="209"/>
                  </a:lnTo>
                  <a:cubicBezTo>
                    <a:pt x="67" y="209"/>
                    <a:pt x="67" y="220"/>
                    <a:pt x="79" y="220"/>
                  </a:cubicBezTo>
                  <a:lnTo>
                    <a:pt x="90" y="220"/>
                  </a:lnTo>
                  <a:cubicBezTo>
                    <a:pt x="101" y="232"/>
                    <a:pt x="101" y="232"/>
                    <a:pt x="112" y="232"/>
                  </a:cubicBezTo>
                  <a:lnTo>
                    <a:pt x="157" y="232"/>
                  </a:lnTo>
                  <a:cubicBezTo>
                    <a:pt x="168" y="220"/>
                    <a:pt x="179" y="220"/>
                    <a:pt x="191" y="220"/>
                  </a:cubicBezTo>
                  <a:lnTo>
                    <a:pt x="191" y="209"/>
                  </a:lnTo>
                  <a:cubicBezTo>
                    <a:pt x="246" y="175"/>
                    <a:pt x="258" y="108"/>
                    <a:pt x="224" y="53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2" name="Google Shape;7232;p13"/>
            <p:cNvSpPr/>
            <p:nvPr/>
          </p:nvSpPr>
          <p:spPr>
            <a:xfrm>
              <a:off x="2236425" y="894750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35" y="0"/>
                  </a:moveTo>
                  <a:cubicBezTo>
                    <a:pt x="116" y="0"/>
                    <a:pt x="97" y="5"/>
                    <a:pt x="80" y="16"/>
                  </a:cubicBezTo>
                  <a:cubicBezTo>
                    <a:pt x="23" y="50"/>
                    <a:pt x="1" y="127"/>
                    <a:pt x="35" y="184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0"/>
                  </a:cubicBezTo>
                  <a:cubicBezTo>
                    <a:pt x="213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3" name="Google Shape;7233;p13"/>
            <p:cNvSpPr/>
            <p:nvPr/>
          </p:nvSpPr>
          <p:spPr>
            <a:xfrm>
              <a:off x="2223325" y="9027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3" y="0"/>
                  </a:moveTo>
                  <a:cubicBezTo>
                    <a:pt x="122" y="0"/>
                    <a:pt x="99" y="6"/>
                    <a:pt x="78" y="19"/>
                  </a:cubicBezTo>
                  <a:cubicBezTo>
                    <a:pt x="22" y="52"/>
                    <a:pt x="0" y="119"/>
                    <a:pt x="33" y="176"/>
                  </a:cubicBezTo>
                  <a:cubicBezTo>
                    <a:pt x="56" y="213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57" y="186"/>
                    <a:pt x="268" y="109"/>
                    <a:pt x="234" y="52"/>
                  </a:cubicBezTo>
                  <a:cubicBezTo>
                    <a:pt x="214" y="18"/>
                    <a:pt x="180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4" name="Google Shape;7234;p13"/>
            <p:cNvSpPr/>
            <p:nvPr/>
          </p:nvSpPr>
          <p:spPr>
            <a:xfrm>
              <a:off x="2210175" y="9106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29"/>
                    <a:pt x="34" y="184"/>
                  </a:cubicBezTo>
                  <a:cubicBezTo>
                    <a:pt x="55" y="219"/>
                    <a:pt x="94" y="237"/>
                    <a:pt x="133" y="237"/>
                  </a:cubicBezTo>
                  <a:cubicBezTo>
                    <a:pt x="157" y="237"/>
                    <a:pt x="181" y="231"/>
                    <a:pt x="202" y="218"/>
                  </a:cubicBezTo>
                  <a:cubicBezTo>
                    <a:pt x="258" y="184"/>
                    <a:pt x="269" y="117"/>
                    <a:pt x="236" y="62"/>
                  </a:cubicBezTo>
                  <a:cubicBezTo>
                    <a:pt x="213" y="24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5" name="Google Shape;7235;p13"/>
            <p:cNvSpPr/>
            <p:nvPr/>
          </p:nvSpPr>
          <p:spPr>
            <a:xfrm>
              <a:off x="2197625" y="918750"/>
              <a:ext cx="6150" cy="5850"/>
            </a:xfrm>
            <a:custGeom>
              <a:rect b="b" l="l" r="r" t="t"/>
              <a:pathLst>
                <a:path extrusionOk="0" h="234" w="246">
                  <a:moveTo>
                    <a:pt x="113" y="1"/>
                  </a:moveTo>
                  <a:cubicBezTo>
                    <a:pt x="94" y="1"/>
                    <a:pt x="74" y="6"/>
                    <a:pt x="56" y="17"/>
                  </a:cubicBezTo>
                  <a:cubicBezTo>
                    <a:pt x="45" y="17"/>
                    <a:pt x="45" y="28"/>
                    <a:pt x="33" y="28"/>
                  </a:cubicBezTo>
                  <a:lnTo>
                    <a:pt x="33" y="39"/>
                  </a:lnTo>
                  <a:cubicBezTo>
                    <a:pt x="23" y="39"/>
                    <a:pt x="23" y="51"/>
                    <a:pt x="23" y="51"/>
                  </a:cubicBezTo>
                  <a:lnTo>
                    <a:pt x="11" y="61"/>
                  </a:lnTo>
                  <a:lnTo>
                    <a:pt x="11" y="73"/>
                  </a:lnTo>
                  <a:cubicBezTo>
                    <a:pt x="0" y="84"/>
                    <a:pt x="0" y="84"/>
                    <a:pt x="0" y="95"/>
                  </a:cubicBezTo>
                  <a:lnTo>
                    <a:pt x="0" y="118"/>
                  </a:lnTo>
                  <a:lnTo>
                    <a:pt x="0" y="128"/>
                  </a:lnTo>
                  <a:lnTo>
                    <a:pt x="0" y="140"/>
                  </a:lnTo>
                  <a:lnTo>
                    <a:pt x="0" y="151"/>
                  </a:lnTo>
                  <a:lnTo>
                    <a:pt x="0" y="162"/>
                  </a:lnTo>
                  <a:cubicBezTo>
                    <a:pt x="11" y="162"/>
                    <a:pt x="11" y="173"/>
                    <a:pt x="11" y="173"/>
                  </a:cubicBezTo>
                  <a:cubicBezTo>
                    <a:pt x="11" y="185"/>
                    <a:pt x="23" y="185"/>
                    <a:pt x="23" y="185"/>
                  </a:cubicBezTo>
                  <a:cubicBezTo>
                    <a:pt x="23" y="195"/>
                    <a:pt x="33" y="195"/>
                    <a:pt x="33" y="207"/>
                  </a:cubicBezTo>
                  <a:cubicBezTo>
                    <a:pt x="45" y="207"/>
                    <a:pt x="45" y="218"/>
                    <a:pt x="56" y="218"/>
                  </a:cubicBezTo>
                  <a:cubicBezTo>
                    <a:pt x="67" y="218"/>
                    <a:pt x="67" y="229"/>
                    <a:pt x="78" y="229"/>
                  </a:cubicBezTo>
                  <a:lnTo>
                    <a:pt x="90" y="229"/>
                  </a:lnTo>
                  <a:cubicBezTo>
                    <a:pt x="96" y="232"/>
                    <a:pt x="103" y="234"/>
                    <a:pt x="111" y="234"/>
                  </a:cubicBezTo>
                  <a:cubicBezTo>
                    <a:pt x="131" y="234"/>
                    <a:pt x="155" y="226"/>
                    <a:pt x="179" y="218"/>
                  </a:cubicBezTo>
                  <a:cubicBezTo>
                    <a:pt x="234" y="185"/>
                    <a:pt x="246" y="106"/>
                    <a:pt x="212" y="51"/>
                  </a:cubicBezTo>
                  <a:cubicBezTo>
                    <a:pt x="190" y="21"/>
                    <a:pt x="153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6" name="Google Shape;7236;p13"/>
            <p:cNvSpPr/>
            <p:nvPr/>
          </p:nvSpPr>
          <p:spPr>
            <a:xfrm>
              <a:off x="2261875" y="906400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0"/>
                  </a:moveTo>
                  <a:cubicBezTo>
                    <a:pt x="110" y="0"/>
                    <a:pt x="88" y="7"/>
                    <a:pt x="67" y="19"/>
                  </a:cubicBezTo>
                  <a:lnTo>
                    <a:pt x="56" y="19"/>
                  </a:lnTo>
                  <a:cubicBezTo>
                    <a:pt x="56" y="19"/>
                    <a:pt x="45" y="31"/>
                    <a:pt x="45" y="41"/>
                  </a:cubicBezTo>
                  <a:lnTo>
                    <a:pt x="33" y="41"/>
                  </a:lnTo>
                  <a:cubicBezTo>
                    <a:pt x="33" y="53"/>
                    <a:pt x="22" y="53"/>
                    <a:pt x="22" y="64"/>
                  </a:cubicBezTo>
                  <a:cubicBezTo>
                    <a:pt x="0" y="108"/>
                    <a:pt x="0" y="142"/>
                    <a:pt x="22" y="175"/>
                  </a:cubicBezTo>
                  <a:cubicBezTo>
                    <a:pt x="22" y="187"/>
                    <a:pt x="33" y="187"/>
                    <a:pt x="33" y="187"/>
                  </a:cubicBezTo>
                  <a:cubicBezTo>
                    <a:pt x="33" y="198"/>
                    <a:pt x="45" y="198"/>
                    <a:pt x="45" y="209"/>
                  </a:cubicBezTo>
                  <a:cubicBezTo>
                    <a:pt x="56" y="209"/>
                    <a:pt x="56" y="209"/>
                    <a:pt x="67" y="220"/>
                  </a:cubicBezTo>
                  <a:cubicBezTo>
                    <a:pt x="67" y="220"/>
                    <a:pt x="78" y="220"/>
                    <a:pt x="90" y="232"/>
                  </a:cubicBezTo>
                  <a:lnTo>
                    <a:pt x="157" y="232"/>
                  </a:lnTo>
                  <a:cubicBezTo>
                    <a:pt x="167" y="232"/>
                    <a:pt x="179" y="220"/>
                    <a:pt x="179" y="220"/>
                  </a:cubicBezTo>
                  <a:lnTo>
                    <a:pt x="190" y="220"/>
                  </a:lnTo>
                  <a:cubicBezTo>
                    <a:pt x="246" y="187"/>
                    <a:pt x="257" y="108"/>
                    <a:pt x="224" y="53"/>
                  </a:cubicBezTo>
                  <a:cubicBezTo>
                    <a:pt x="202" y="18"/>
                    <a:pt x="168" y="0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7" name="Google Shape;7237;p13"/>
            <p:cNvSpPr/>
            <p:nvPr/>
          </p:nvSpPr>
          <p:spPr>
            <a:xfrm>
              <a:off x="2248450" y="914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8" name="Google Shape;7238;p13"/>
            <p:cNvSpPr/>
            <p:nvPr/>
          </p:nvSpPr>
          <p:spPr>
            <a:xfrm>
              <a:off x="2235325" y="922400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0" y="128"/>
                    <a:pt x="34" y="173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4" y="233"/>
                    <a:pt x="184" y="228"/>
                    <a:pt x="201" y="217"/>
                  </a:cubicBezTo>
                  <a:cubicBezTo>
                    <a:pt x="246" y="183"/>
                    <a:pt x="268" y="116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9" name="Google Shape;7239;p13"/>
            <p:cNvSpPr/>
            <p:nvPr/>
          </p:nvSpPr>
          <p:spPr>
            <a:xfrm>
              <a:off x="2222200" y="9304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3"/>
                    <a:pt x="0" y="120"/>
                    <a:pt x="34" y="175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2" y="220"/>
                  </a:cubicBezTo>
                  <a:cubicBezTo>
                    <a:pt x="246" y="187"/>
                    <a:pt x="269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0" name="Google Shape;7240;p13"/>
            <p:cNvSpPr/>
            <p:nvPr/>
          </p:nvSpPr>
          <p:spPr>
            <a:xfrm>
              <a:off x="2277500" y="991125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15" y="0"/>
                  </a:moveTo>
                  <a:cubicBezTo>
                    <a:pt x="95" y="0"/>
                    <a:pt x="74" y="5"/>
                    <a:pt x="56" y="16"/>
                  </a:cubicBezTo>
                  <a:lnTo>
                    <a:pt x="23" y="49"/>
                  </a:lnTo>
                  <a:cubicBezTo>
                    <a:pt x="12" y="71"/>
                    <a:pt x="12" y="94"/>
                    <a:pt x="1" y="116"/>
                  </a:cubicBezTo>
                  <a:cubicBezTo>
                    <a:pt x="1" y="139"/>
                    <a:pt x="12" y="161"/>
                    <a:pt x="23" y="183"/>
                  </a:cubicBezTo>
                  <a:lnTo>
                    <a:pt x="56" y="217"/>
                  </a:lnTo>
                  <a:cubicBezTo>
                    <a:pt x="75" y="229"/>
                    <a:pt x="100" y="238"/>
                    <a:pt x="124" y="238"/>
                  </a:cubicBezTo>
                  <a:cubicBezTo>
                    <a:pt x="144" y="238"/>
                    <a:pt x="164" y="232"/>
                    <a:pt x="180" y="217"/>
                  </a:cubicBezTo>
                  <a:cubicBezTo>
                    <a:pt x="224" y="195"/>
                    <a:pt x="247" y="150"/>
                    <a:pt x="235" y="105"/>
                  </a:cubicBezTo>
                  <a:cubicBezTo>
                    <a:pt x="235" y="83"/>
                    <a:pt x="235" y="71"/>
                    <a:pt x="224" y="61"/>
                  </a:cubicBezTo>
                  <a:cubicBezTo>
                    <a:pt x="201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1" name="Google Shape;7241;p13"/>
            <p:cNvSpPr/>
            <p:nvPr/>
          </p:nvSpPr>
          <p:spPr>
            <a:xfrm>
              <a:off x="2271925" y="92267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14" y="1"/>
                  </a:moveTo>
                  <a:cubicBezTo>
                    <a:pt x="94" y="1"/>
                    <a:pt x="74" y="6"/>
                    <a:pt x="56" y="16"/>
                  </a:cubicBezTo>
                  <a:cubicBezTo>
                    <a:pt x="45" y="28"/>
                    <a:pt x="33" y="38"/>
                    <a:pt x="23" y="38"/>
                  </a:cubicBezTo>
                  <a:lnTo>
                    <a:pt x="23" y="50"/>
                  </a:lnTo>
                  <a:cubicBezTo>
                    <a:pt x="23" y="50"/>
                    <a:pt x="11" y="61"/>
                    <a:pt x="11" y="72"/>
                  </a:cubicBezTo>
                  <a:cubicBezTo>
                    <a:pt x="0" y="95"/>
                    <a:pt x="0" y="128"/>
                    <a:pt x="11" y="162"/>
                  </a:cubicBezTo>
                  <a:cubicBezTo>
                    <a:pt x="11" y="162"/>
                    <a:pt x="11" y="172"/>
                    <a:pt x="23" y="172"/>
                  </a:cubicBezTo>
                  <a:cubicBezTo>
                    <a:pt x="23" y="184"/>
                    <a:pt x="23" y="195"/>
                    <a:pt x="33" y="195"/>
                  </a:cubicBezTo>
                  <a:cubicBezTo>
                    <a:pt x="33" y="195"/>
                    <a:pt x="33" y="206"/>
                    <a:pt x="45" y="206"/>
                  </a:cubicBezTo>
                  <a:cubicBezTo>
                    <a:pt x="45" y="206"/>
                    <a:pt x="56" y="217"/>
                    <a:pt x="67" y="217"/>
                  </a:cubicBezTo>
                  <a:cubicBezTo>
                    <a:pt x="67" y="217"/>
                    <a:pt x="67" y="229"/>
                    <a:pt x="78" y="229"/>
                  </a:cubicBezTo>
                  <a:lnTo>
                    <a:pt x="90" y="229"/>
                  </a:lnTo>
                  <a:cubicBezTo>
                    <a:pt x="100" y="229"/>
                    <a:pt x="100" y="229"/>
                    <a:pt x="112" y="240"/>
                  </a:cubicBezTo>
                  <a:cubicBezTo>
                    <a:pt x="123" y="240"/>
                    <a:pt x="145" y="229"/>
                    <a:pt x="157" y="229"/>
                  </a:cubicBezTo>
                  <a:cubicBezTo>
                    <a:pt x="168" y="229"/>
                    <a:pt x="168" y="217"/>
                    <a:pt x="179" y="217"/>
                  </a:cubicBezTo>
                  <a:cubicBezTo>
                    <a:pt x="235" y="184"/>
                    <a:pt x="257" y="105"/>
                    <a:pt x="224" y="61"/>
                  </a:cubicBezTo>
                  <a:cubicBezTo>
                    <a:pt x="201" y="23"/>
                    <a:pt x="157" y="1"/>
                    <a:pt x="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2" name="Google Shape;7242;p13"/>
            <p:cNvSpPr/>
            <p:nvPr/>
          </p:nvSpPr>
          <p:spPr>
            <a:xfrm>
              <a:off x="2258525" y="930675"/>
              <a:ext cx="6150" cy="5875"/>
            </a:xfrm>
            <a:custGeom>
              <a:rect b="b" l="l" r="r" t="t"/>
              <a:pathLst>
                <a:path extrusionOk="0" h="235" w="246">
                  <a:moveTo>
                    <a:pt x="131" y="0"/>
                  </a:moveTo>
                  <a:cubicBezTo>
                    <a:pt x="108" y="0"/>
                    <a:pt x="86" y="6"/>
                    <a:pt x="67" y="21"/>
                  </a:cubicBezTo>
                  <a:cubicBezTo>
                    <a:pt x="22" y="43"/>
                    <a:pt x="0" y="88"/>
                    <a:pt x="11" y="132"/>
                  </a:cubicBezTo>
                  <a:cubicBezTo>
                    <a:pt x="11" y="155"/>
                    <a:pt x="22" y="165"/>
                    <a:pt x="33" y="177"/>
                  </a:cubicBezTo>
                  <a:cubicBezTo>
                    <a:pt x="45" y="199"/>
                    <a:pt x="55" y="210"/>
                    <a:pt x="78" y="222"/>
                  </a:cubicBezTo>
                  <a:cubicBezTo>
                    <a:pt x="92" y="231"/>
                    <a:pt x="108" y="234"/>
                    <a:pt x="125" y="234"/>
                  </a:cubicBezTo>
                  <a:cubicBezTo>
                    <a:pt x="147" y="234"/>
                    <a:pt x="170" y="228"/>
                    <a:pt x="190" y="222"/>
                  </a:cubicBezTo>
                  <a:lnTo>
                    <a:pt x="212" y="199"/>
                  </a:lnTo>
                  <a:cubicBezTo>
                    <a:pt x="224" y="188"/>
                    <a:pt x="234" y="165"/>
                    <a:pt x="246" y="143"/>
                  </a:cubicBezTo>
                  <a:lnTo>
                    <a:pt x="246" y="121"/>
                  </a:lnTo>
                  <a:cubicBezTo>
                    <a:pt x="246" y="98"/>
                    <a:pt x="246" y="76"/>
                    <a:pt x="224" y="54"/>
                  </a:cubicBezTo>
                  <a:cubicBezTo>
                    <a:pt x="224" y="54"/>
                    <a:pt x="224" y="43"/>
                    <a:pt x="212" y="31"/>
                  </a:cubicBezTo>
                  <a:cubicBezTo>
                    <a:pt x="193" y="12"/>
                    <a:pt x="162" y="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3" name="Google Shape;7243;p13"/>
            <p:cNvSpPr/>
            <p:nvPr/>
          </p:nvSpPr>
          <p:spPr>
            <a:xfrm>
              <a:off x="2245375" y="93862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1" y="1"/>
                  </a:moveTo>
                  <a:cubicBezTo>
                    <a:pt x="108" y="1"/>
                    <a:pt x="86" y="6"/>
                    <a:pt x="67" y="15"/>
                  </a:cubicBezTo>
                  <a:cubicBezTo>
                    <a:pt x="23" y="48"/>
                    <a:pt x="0" y="93"/>
                    <a:pt x="12" y="138"/>
                  </a:cubicBezTo>
                  <a:cubicBezTo>
                    <a:pt x="12" y="138"/>
                    <a:pt x="12" y="149"/>
                    <a:pt x="23" y="160"/>
                  </a:cubicBezTo>
                  <a:cubicBezTo>
                    <a:pt x="23" y="160"/>
                    <a:pt x="23" y="172"/>
                    <a:pt x="34" y="183"/>
                  </a:cubicBezTo>
                  <a:cubicBezTo>
                    <a:pt x="55" y="218"/>
                    <a:pt x="89" y="235"/>
                    <a:pt x="125" y="235"/>
                  </a:cubicBezTo>
                  <a:cubicBezTo>
                    <a:pt x="147" y="235"/>
                    <a:pt x="170" y="229"/>
                    <a:pt x="191" y="217"/>
                  </a:cubicBezTo>
                  <a:cubicBezTo>
                    <a:pt x="213" y="205"/>
                    <a:pt x="224" y="183"/>
                    <a:pt x="236" y="172"/>
                  </a:cubicBezTo>
                  <a:cubicBezTo>
                    <a:pt x="246" y="149"/>
                    <a:pt x="246" y="138"/>
                    <a:pt x="246" y="127"/>
                  </a:cubicBezTo>
                  <a:cubicBezTo>
                    <a:pt x="246" y="105"/>
                    <a:pt x="246" y="82"/>
                    <a:pt x="224" y="60"/>
                  </a:cubicBezTo>
                  <a:cubicBezTo>
                    <a:pt x="224" y="48"/>
                    <a:pt x="224" y="48"/>
                    <a:pt x="213" y="38"/>
                  </a:cubicBezTo>
                  <a:cubicBezTo>
                    <a:pt x="193" y="12"/>
                    <a:pt x="162" y="1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4" name="Google Shape;7244;p13"/>
            <p:cNvSpPr/>
            <p:nvPr/>
          </p:nvSpPr>
          <p:spPr>
            <a:xfrm>
              <a:off x="2231975" y="9465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3" y="1"/>
                  </a:moveTo>
                  <a:cubicBezTo>
                    <a:pt x="112" y="12"/>
                    <a:pt x="89" y="12"/>
                    <a:pt x="79" y="23"/>
                  </a:cubicBezTo>
                  <a:cubicBezTo>
                    <a:pt x="22" y="57"/>
                    <a:pt x="0" y="124"/>
                    <a:pt x="34" y="179"/>
                  </a:cubicBezTo>
                  <a:lnTo>
                    <a:pt x="45" y="179"/>
                  </a:lnTo>
                  <a:cubicBezTo>
                    <a:pt x="56" y="202"/>
                    <a:pt x="67" y="224"/>
                    <a:pt x="89" y="224"/>
                  </a:cubicBezTo>
                  <a:cubicBezTo>
                    <a:pt x="101" y="236"/>
                    <a:pt x="123" y="236"/>
                    <a:pt x="134" y="236"/>
                  </a:cubicBezTo>
                  <a:cubicBezTo>
                    <a:pt x="157" y="236"/>
                    <a:pt x="179" y="236"/>
                    <a:pt x="201" y="224"/>
                  </a:cubicBezTo>
                  <a:cubicBezTo>
                    <a:pt x="258" y="191"/>
                    <a:pt x="268" y="112"/>
                    <a:pt x="235" y="57"/>
                  </a:cubicBezTo>
                  <a:cubicBezTo>
                    <a:pt x="235" y="57"/>
                    <a:pt x="235" y="45"/>
                    <a:pt x="224" y="45"/>
                  </a:cubicBezTo>
                  <a:lnTo>
                    <a:pt x="190" y="12"/>
                  </a:lnTo>
                  <a:cubicBezTo>
                    <a:pt x="168" y="1"/>
                    <a:pt x="146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5" name="Google Shape;7245;p13"/>
            <p:cNvSpPr/>
            <p:nvPr/>
          </p:nvSpPr>
          <p:spPr>
            <a:xfrm>
              <a:off x="2268575" y="947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69" y="230"/>
                    <a:pt x="190" y="217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68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6" name="Google Shape;7246;p13"/>
            <p:cNvSpPr/>
            <p:nvPr/>
          </p:nvSpPr>
          <p:spPr>
            <a:xfrm>
              <a:off x="2255425" y="955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2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7" name="Google Shape;7247;p13"/>
            <p:cNvSpPr/>
            <p:nvPr/>
          </p:nvSpPr>
          <p:spPr>
            <a:xfrm>
              <a:off x="2242300" y="9631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6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0" y="218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8" name="Google Shape;7248;p13"/>
            <p:cNvSpPr/>
            <p:nvPr/>
          </p:nvSpPr>
          <p:spPr>
            <a:xfrm>
              <a:off x="2229450" y="971275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15" y="1"/>
                  </a:moveTo>
                  <a:cubicBezTo>
                    <a:pt x="94" y="1"/>
                    <a:pt x="74" y="6"/>
                    <a:pt x="56" y="16"/>
                  </a:cubicBezTo>
                  <a:lnTo>
                    <a:pt x="34" y="39"/>
                  </a:lnTo>
                  <a:lnTo>
                    <a:pt x="23" y="50"/>
                  </a:lnTo>
                  <a:cubicBezTo>
                    <a:pt x="23" y="61"/>
                    <a:pt x="12" y="61"/>
                    <a:pt x="12" y="73"/>
                  </a:cubicBezTo>
                  <a:cubicBezTo>
                    <a:pt x="12" y="83"/>
                    <a:pt x="1" y="95"/>
                    <a:pt x="1" y="117"/>
                  </a:cubicBezTo>
                  <a:lnTo>
                    <a:pt x="1" y="140"/>
                  </a:lnTo>
                  <a:cubicBezTo>
                    <a:pt x="1" y="140"/>
                    <a:pt x="12" y="150"/>
                    <a:pt x="12" y="162"/>
                  </a:cubicBezTo>
                  <a:cubicBezTo>
                    <a:pt x="12" y="162"/>
                    <a:pt x="12" y="173"/>
                    <a:pt x="23" y="184"/>
                  </a:cubicBezTo>
                  <a:cubicBezTo>
                    <a:pt x="45" y="214"/>
                    <a:pt x="82" y="234"/>
                    <a:pt x="121" y="234"/>
                  </a:cubicBezTo>
                  <a:cubicBezTo>
                    <a:pt x="141" y="234"/>
                    <a:pt x="161" y="229"/>
                    <a:pt x="180" y="217"/>
                  </a:cubicBezTo>
                  <a:cubicBezTo>
                    <a:pt x="235" y="184"/>
                    <a:pt x="258" y="117"/>
                    <a:pt x="224" y="61"/>
                  </a:cubicBezTo>
                  <a:cubicBezTo>
                    <a:pt x="201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9" name="Google Shape;7249;p13"/>
            <p:cNvSpPr/>
            <p:nvPr/>
          </p:nvSpPr>
          <p:spPr>
            <a:xfrm>
              <a:off x="2280575" y="967025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33" y="0"/>
                  </a:moveTo>
                  <a:cubicBezTo>
                    <a:pt x="111" y="0"/>
                    <a:pt x="88" y="6"/>
                    <a:pt x="67" y="19"/>
                  </a:cubicBezTo>
                  <a:cubicBezTo>
                    <a:pt x="12" y="52"/>
                    <a:pt x="0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6" y="176"/>
                    <a:pt x="258" y="109"/>
                    <a:pt x="224" y="52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0" name="Google Shape;7250;p13"/>
            <p:cNvSpPr/>
            <p:nvPr/>
          </p:nvSpPr>
          <p:spPr>
            <a:xfrm>
              <a:off x="2267450" y="974900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23" y="1"/>
                  </a:moveTo>
                  <a:cubicBezTo>
                    <a:pt x="105" y="1"/>
                    <a:pt x="85" y="6"/>
                    <a:pt x="68" y="17"/>
                  </a:cubicBezTo>
                  <a:cubicBezTo>
                    <a:pt x="11" y="50"/>
                    <a:pt x="1" y="129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69" y="231"/>
                    <a:pt x="190" y="218"/>
                  </a:cubicBezTo>
                  <a:cubicBezTo>
                    <a:pt x="246" y="184"/>
                    <a:pt x="257" y="117"/>
                    <a:pt x="224" y="62"/>
                  </a:cubicBezTo>
                  <a:cubicBezTo>
                    <a:pt x="201" y="24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1" name="Google Shape;7251;p13"/>
            <p:cNvSpPr/>
            <p:nvPr/>
          </p:nvSpPr>
          <p:spPr>
            <a:xfrm>
              <a:off x="2254300" y="98292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33" y="1"/>
                  </a:moveTo>
                  <a:cubicBezTo>
                    <a:pt x="112" y="1"/>
                    <a:pt x="89" y="7"/>
                    <a:pt x="68" y="20"/>
                  </a:cubicBezTo>
                  <a:cubicBezTo>
                    <a:pt x="13" y="54"/>
                    <a:pt x="1" y="121"/>
                    <a:pt x="35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4" y="237"/>
                    <a:pt x="173" y="232"/>
                    <a:pt x="191" y="221"/>
                  </a:cubicBezTo>
                  <a:cubicBezTo>
                    <a:pt x="247" y="188"/>
                    <a:pt x="258" y="109"/>
                    <a:pt x="224" y="54"/>
                  </a:cubicBezTo>
                  <a:cubicBezTo>
                    <a:pt x="204" y="18"/>
                    <a:pt x="170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2" name="Google Shape;7252;p13"/>
            <p:cNvSpPr/>
            <p:nvPr/>
          </p:nvSpPr>
          <p:spPr>
            <a:xfrm>
              <a:off x="2293975" y="958925"/>
              <a:ext cx="6475" cy="5800"/>
            </a:xfrm>
            <a:custGeom>
              <a:rect b="b" l="l" r="r" t="t"/>
              <a:pathLst>
                <a:path extrusionOk="0" h="232" w="259">
                  <a:moveTo>
                    <a:pt x="125" y="0"/>
                  </a:moveTo>
                  <a:cubicBezTo>
                    <a:pt x="102" y="0"/>
                    <a:pt x="78" y="6"/>
                    <a:pt x="57" y="19"/>
                  </a:cubicBezTo>
                  <a:lnTo>
                    <a:pt x="23" y="53"/>
                  </a:lnTo>
                  <a:cubicBezTo>
                    <a:pt x="12" y="63"/>
                    <a:pt x="12" y="75"/>
                    <a:pt x="12" y="86"/>
                  </a:cubicBezTo>
                  <a:lnTo>
                    <a:pt x="1" y="86"/>
                  </a:lnTo>
                  <a:cubicBezTo>
                    <a:pt x="1" y="120"/>
                    <a:pt x="1" y="153"/>
                    <a:pt x="23" y="175"/>
                  </a:cubicBezTo>
                  <a:cubicBezTo>
                    <a:pt x="23" y="187"/>
                    <a:pt x="23" y="197"/>
                    <a:pt x="35" y="197"/>
                  </a:cubicBezTo>
                  <a:cubicBezTo>
                    <a:pt x="35" y="209"/>
                    <a:pt x="45" y="209"/>
                    <a:pt x="45" y="209"/>
                  </a:cubicBezTo>
                  <a:lnTo>
                    <a:pt x="57" y="209"/>
                  </a:lnTo>
                  <a:cubicBezTo>
                    <a:pt x="68" y="220"/>
                    <a:pt x="79" y="231"/>
                    <a:pt x="90" y="231"/>
                  </a:cubicBezTo>
                  <a:lnTo>
                    <a:pt x="135" y="231"/>
                  </a:lnTo>
                  <a:cubicBezTo>
                    <a:pt x="146" y="231"/>
                    <a:pt x="169" y="231"/>
                    <a:pt x="179" y="220"/>
                  </a:cubicBezTo>
                  <a:cubicBezTo>
                    <a:pt x="236" y="187"/>
                    <a:pt x="258" y="108"/>
                    <a:pt x="224" y="53"/>
                  </a:cubicBezTo>
                  <a:cubicBezTo>
                    <a:pt x="203" y="17"/>
                    <a:pt x="165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3" name="Google Shape;7253;p13"/>
            <p:cNvSpPr/>
            <p:nvPr/>
          </p:nvSpPr>
          <p:spPr>
            <a:xfrm>
              <a:off x="2303775" y="975200"/>
              <a:ext cx="6425" cy="5900"/>
            </a:xfrm>
            <a:custGeom>
              <a:rect b="b" l="l" r="r" t="t"/>
              <a:pathLst>
                <a:path extrusionOk="0" h="236" w="257">
                  <a:moveTo>
                    <a:pt x="122" y="0"/>
                  </a:moveTo>
                  <a:cubicBezTo>
                    <a:pt x="104" y="0"/>
                    <a:pt x="85" y="5"/>
                    <a:pt x="67" y="16"/>
                  </a:cubicBezTo>
                  <a:lnTo>
                    <a:pt x="56" y="16"/>
                  </a:lnTo>
                  <a:cubicBezTo>
                    <a:pt x="56" y="27"/>
                    <a:pt x="45" y="27"/>
                    <a:pt x="45" y="27"/>
                  </a:cubicBezTo>
                  <a:cubicBezTo>
                    <a:pt x="45" y="38"/>
                    <a:pt x="33" y="38"/>
                    <a:pt x="33" y="38"/>
                  </a:cubicBezTo>
                  <a:cubicBezTo>
                    <a:pt x="33" y="38"/>
                    <a:pt x="33" y="50"/>
                    <a:pt x="23" y="50"/>
                  </a:cubicBezTo>
                  <a:lnTo>
                    <a:pt x="23" y="72"/>
                  </a:lnTo>
                  <a:lnTo>
                    <a:pt x="11" y="72"/>
                  </a:lnTo>
                  <a:lnTo>
                    <a:pt x="11" y="94"/>
                  </a:lnTo>
                  <a:cubicBezTo>
                    <a:pt x="0" y="117"/>
                    <a:pt x="0" y="150"/>
                    <a:pt x="23" y="184"/>
                  </a:cubicBezTo>
                  <a:lnTo>
                    <a:pt x="33" y="195"/>
                  </a:lnTo>
                  <a:lnTo>
                    <a:pt x="56" y="217"/>
                  </a:lnTo>
                  <a:cubicBezTo>
                    <a:pt x="56" y="217"/>
                    <a:pt x="67" y="217"/>
                    <a:pt x="78" y="228"/>
                  </a:cubicBezTo>
                  <a:lnTo>
                    <a:pt x="90" y="228"/>
                  </a:lnTo>
                  <a:cubicBezTo>
                    <a:pt x="103" y="233"/>
                    <a:pt x="117" y="235"/>
                    <a:pt x="130" y="235"/>
                  </a:cubicBezTo>
                  <a:cubicBezTo>
                    <a:pt x="148" y="235"/>
                    <a:pt x="166" y="230"/>
                    <a:pt x="179" y="217"/>
                  </a:cubicBezTo>
                  <a:cubicBezTo>
                    <a:pt x="234" y="184"/>
                    <a:pt x="257" y="117"/>
                    <a:pt x="224" y="60"/>
                  </a:cubicBezTo>
                  <a:cubicBezTo>
                    <a:pt x="201" y="23"/>
                    <a:pt x="162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4" name="Google Shape;7254;p13"/>
            <p:cNvSpPr/>
            <p:nvPr/>
          </p:nvSpPr>
          <p:spPr>
            <a:xfrm>
              <a:off x="2290350" y="9832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23" y="52"/>
                    <a:pt x="1" y="119"/>
                    <a:pt x="34" y="176"/>
                  </a:cubicBezTo>
                  <a:cubicBezTo>
                    <a:pt x="57" y="213"/>
                    <a:pt x="96" y="236"/>
                    <a:pt x="135" y="236"/>
                  </a:cubicBezTo>
                  <a:cubicBezTo>
                    <a:pt x="154" y="236"/>
                    <a:pt x="173" y="231"/>
                    <a:pt x="190" y="220"/>
                  </a:cubicBezTo>
                  <a:cubicBezTo>
                    <a:pt x="247" y="186"/>
                    <a:pt x="269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5" name="Google Shape;7255;p13"/>
            <p:cNvSpPr/>
            <p:nvPr/>
          </p:nvSpPr>
          <p:spPr>
            <a:xfrm>
              <a:off x="2264100" y="999200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28" y="1"/>
                  </a:moveTo>
                  <a:cubicBezTo>
                    <a:pt x="107" y="1"/>
                    <a:pt x="86" y="6"/>
                    <a:pt x="68" y="17"/>
                  </a:cubicBezTo>
                  <a:cubicBezTo>
                    <a:pt x="23" y="51"/>
                    <a:pt x="1" y="118"/>
                    <a:pt x="34" y="173"/>
                  </a:cubicBezTo>
                  <a:cubicBezTo>
                    <a:pt x="57" y="211"/>
                    <a:pt x="95" y="234"/>
                    <a:pt x="134" y="234"/>
                  </a:cubicBezTo>
                  <a:cubicBezTo>
                    <a:pt x="153" y="234"/>
                    <a:pt x="172" y="229"/>
                    <a:pt x="190" y="218"/>
                  </a:cubicBezTo>
                  <a:cubicBezTo>
                    <a:pt x="212" y="207"/>
                    <a:pt x="224" y="195"/>
                    <a:pt x="224" y="185"/>
                  </a:cubicBezTo>
                  <a:cubicBezTo>
                    <a:pt x="235" y="173"/>
                    <a:pt x="235" y="173"/>
                    <a:pt x="235" y="162"/>
                  </a:cubicBezTo>
                  <a:cubicBezTo>
                    <a:pt x="246" y="140"/>
                    <a:pt x="257" y="118"/>
                    <a:pt x="246" y="95"/>
                  </a:cubicBezTo>
                  <a:cubicBezTo>
                    <a:pt x="246" y="84"/>
                    <a:pt x="246" y="73"/>
                    <a:pt x="235" y="51"/>
                  </a:cubicBezTo>
                  <a:cubicBezTo>
                    <a:pt x="213" y="21"/>
                    <a:pt x="170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6" name="Google Shape;7256;p13"/>
            <p:cNvSpPr/>
            <p:nvPr/>
          </p:nvSpPr>
          <p:spPr>
            <a:xfrm>
              <a:off x="2300425" y="999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5"/>
                    <a:pt x="78" y="16"/>
                  </a:cubicBezTo>
                  <a:cubicBezTo>
                    <a:pt x="22" y="50"/>
                    <a:pt x="0" y="128"/>
                    <a:pt x="33" y="184"/>
                  </a:cubicBezTo>
                  <a:cubicBezTo>
                    <a:pt x="54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7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3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7" name="Google Shape;7257;p13"/>
            <p:cNvSpPr/>
            <p:nvPr/>
          </p:nvSpPr>
          <p:spPr>
            <a:xfrm>
              <a:off x="2287275" y="10078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7" y="0"/>
                  </a:moveTo>
                  <a:cubicBezTo>
                    <a:pt x="118" y="0"/>
                    <a:pt x="98" y="5"/>
                    <a:pt x="79" y="17"/>
                  </a:cubicBezTo>
                  <a:cubicBezTo>
                    <a:pt x="23" y="50"/>
                    <a:pt x="0" y="117"/>
                    <a:pt x="34" y="173"/>
                  </a:cubicBezTo>
                  <a:cubicBezTo>
                    <a:pt x="57" y="211"/>
                    <a:pt x="101" y="233"/>
                    <a:pt x="144" y="233"/>
                  </a:cubicBezTo>
                  <a:cubicBezTo>
                    <a:pt x="164" y="233"/>
                    <a:pt x="184" y="228"/>
                    <a:pt x="202" y="218"/>
                  </a:cubicBezTo>
                  <a:cubicBezTo>
                    <a:pt x="258" y="184"/>
                    <a:pt x="269" y="106"/>
                    <a:pt x="236" y="50"/>
                  </a:cubicBezTo>
                  <a:cubicBezTo>
                    <a:pt x="213" y="20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8" name="Google Shape;7258;p13"/>
            <p:cNvSpPr/>
            <p:nvPr/>
          </p:nvSpPr>
          <p:spPr>
            <a:xfrm>
              <a:off x="2274150" y="10159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0"/>
                  </a:cubicBezTo>
                  <a:cubicBezTo>
                    <a:pt x="257" y="176"/>
                    <a:pt x="269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9" name="Google Shape;7259;p13"/>
            <p:cNvSpPr/>
            <p:nvPr/>
          </p:nvSpPr>
          <p:spPr>
            <a:xfrm>
              <a:off x="2261300" y="1023800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23" y="1"/>
                  </a:moveTo>
                  <a:cubicBezTo>
                    <a:pt x="104" y="1"/>
                    <a:pt x="85" y="5"/>
                    <a:pt x="68" y="16"/>
                  </a:cubicBezTo>
                  <a:cubicBezTo>
                    <a:pt x="45" y="28"/>
                    <a:pt x="45" y="38"/>
                    <a:pt x="34" y="50"/>
                  </a:cubicBezTo>
                  <a:cubicBezTo>
                    <a:pt x="23" y="50"/>
                    <a:pt x="23" y="50"/>
                    <a:pt x="23" y="61"/>
                  </a:cubicBezTo>
                  <a:cubicBezTo>
                    <a:pt x="23" y="61"/>
                    <a:pt x="11" y="72"/>
                    <a:pt x="11" y="83"/>
                  </a:cubicBezTo>
                  <a:lnTo>
                    <a:pt x="11" y="95"/>
                  </a:lnTo>
                  <a:cubicBezTo>
                    <a:pt x="1" y="117"/>
                    <a:pt x="11" y="150"/>
                    <a:pt x="23" y="184"/>
                  </a:cubicBezTo>
                  <a:cubicBezTo>
                    <a:pt x="34" y="184"/>
                    <a:pt x="34" y="195"/>
                    <a:pt x="34" y="195"/>
                  </a:cubicBezTo>
                  <a:lnTo>
                    <a:pt x="45" y="195"/>
                  </a:lnTo>
                  <a:cubicBezTo>
                    <a:pt x="45" y="206"/>
                    <a:pt x="45" y="206"/>
                    <a:pt x="56" y="217"/>
                  </a:cubicBezTo>
                  <a:cubicBezTo>
                    <a:pt x="68" y="217"/>
                    <a:pt x="68" y="217"/>
                    <a:pt x="79" y="229"/>
                  </a:cubicBezTo>
                  <a:cubicBezTo>
                    <a:pt x="90" y="229"/>
                    <a:pt x="101" y="239"/>
                    <a:pt x="123" y="239"/>
                  </a:cubicBezTo>
                  <a:lnTo>
                    <a:pt x="135" y="239"/>
                  </a:lnTo>
                  <a:cubicBezTo>
                    <a:pt x="146" y="239"/>
                    <a:pt x="146" y="229"/>
                    <a:pt x="146" y="229"/>
                  </a:cubicBezTo>
                  <a:lnTo>
                    <a:pt x="168" y="229"/>
                  </a:lnTo>
                  <a:cubicBezTo>
                    <a:pt x="168" y="229"/>
                    <a:pt x="180" y="229"/>
                    <a:pt x="180" y="217"/>
                  </a:cubicBezTo>
                  <a:lnTo>
                    <a:pt x="190" y="217"/>
                  </a:lnTo>
                  <a:cubicBezTo>
                    <a:pt x="247" y="184"/>
                    <a:pt x="257" y="117"/>
                    <a:pt x="224" y="61"/>
                  </a:cubicBezTo>
                  <a:cubicBezTo>
                    <a:pt x="201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0" name="Google Shape;7260;p13"/>
            <p:cNvSpPr/>
            <p:nvPr/>
          </p:nvSpPr>
          <p:spPr>
            <a:xfrm>
              <a:off x="2312425" y="10195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2" y="1"/>
                    <a:pt x="88" y="7"/>
                    <a:pt x="67" y="20"/>
                  </a:cubicBezTo>
                  <a:cubicBezTo>
                    <a:pt x="2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8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1" name="Google Shape;7261;p13"/>
            <p:cNvSpPr/>
            <p:nvPr/>
          </p:nvSpPr>
          <p:spPr>
            <a:xfrm>
              <a:off x="2299300" y="10274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5" y="6"/>
                    <a:pt x="67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8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2" name="Google Shape;7262;p13"/>
            <p:cNvSpPr/>
            <p:nvPr/>
          </p:nvSpPr>
          <p:spPr>
            <a:xfrm>
              <a:off x="2286150" y="10354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7"/>
                    <a:pt x="269" y="109"/>
                    <a:pt x="236" y="53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3" name="Google Shape;7263;p13"/>
            <p:cNvSpPr/>
            <p:nvPr/>
          </p:nvSpPr>
          <p:spPr>
            <a:xfrm>
              <a:off x="2273300" y="1043350"/>
              <a:ext cx="6475" cy="6000"/>
            </a:xfrm>
            <a:custGeom>
              <a:rect b="b" l="l" r="r" t="t"/>
              <a:pathLst>
                <a:path extrusionOk="0" h="240" w="259">
                  <a:moveTo>
                    <a:pt x="115" y="1"/>
                  </a:moveTo>
                  <a:cubicBezTo>
                    <a:pt x="95" y="1"/>
                    <a:pt x="75" y="6"/>
                    <a:pt x="57" y="16"/>
                  </a:cubicBezTo>
                  <a:lnTo>
                    <a:pt x="57" y="28"/>
                  </a:lnTo>
                  <a:cubicBezTo>
                    <a:pt x="57" y="28"/>
                    <a:pt x="45" y="28"/>
                    <a:pt x="45" y="38"/>
                  </a:cubicBezTo>
                  <a:lnTo>
                    <a:pt x="35" y="38"/>
                  </a:lnTo>
                  <a:cubicBezTo>
                    <a:pt x="35" y="50"/>
                    <a:pt x="35" y="50"/>
                    <a:pt x="23" y="61"/>
                  </a:cubicBezTo>
                  <a:lnTo>
                    <a:pt x="23" y="72"/>
                  </a:lnTo>
                  <a:cubicBezTo>
                    <a:pt x="12" y="72"/>
                    <a:pt x="12" y="72"/>
                    <a:pt x="12" y="83"/>
                  </a:cubicBezTo>
                  <a:lnTo>
                    <a:pt x="12" y="95"/>
                  </a:lnTo>
                  <a:cubicBezTo>
                    <a:pt x="1" y="128"/>
                    <a:pt x="1" y="150"/>
                    <a:pt x="23" y="184"/>
                  </a:cubicBezTo>
                  <a:lnTo>
                    <a:pt x="35" y="195"/>
                  </a:lnTo>
                  <a:lnTo>
                    <a:pt x="45" y="207"/>
                  </a:lnTo>
                  <a:cubicBezTo>
                    <a:pt x="57" y="217"/>
                    <a:pt x="57" y="217"/>
                    <a:pt x="68" y="217"/>
                  </a:cubicBezTo>
                  <a:cubicBezTo>
                    <a:pt x="68" y="229"/>
                    <a:pt x="79" y="229"/>
                    <a:pt x="90" y="229"/>
                  </a:cubicBezTo>
                  <a:lnTo>
                    <a:pt x="90" y="240"/>
                  </a:lnTo>
                  <a:lnTo>
                    <a:pt x="146" y="240"/>
                  </a:lnTo>
                  <a:cubicBezTo>
                    <a:pt x="146" y="240"/>
                    <a:pt x="157" y="240"/>
                    <a:pt x="157" y="229"/>
                  </a:cubicBezTo>
                  <a:lnTo>
                    <a:pt x="180" y="229"/>
                  </a:lnTo>
                  <a:lnTo>
                    <a:pt x="180" y="217"/>
                  </a:ln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4" name="Google Shape;7264;p13"/>
            <p:cNvSpPr/>
            <p:nvPr/>
          </p:nvSpPr>
          <p:spPr>
            <a:xfrm>
              <a:off x="2322750" y="1035650"/>
              <a:ext cx="5900" cy="5875"/>
            </a:xfrm>
            <a:custGeom>
              <a:rect b="b" l="l" r="r" t="t"/>
              <a:pathLst>
                <a:path extrusionOk="0" h="235" w="236">
                  <a:moveTo>
                    <a:pt x="101" y="1"/>
                  </a:moveTo>
                  <a:cubicBezTo>
                    <a:pt x="90" y="11"/>
                    <a:pt x="79" y="11"/>
                    <a:pt x="79" y="11"/>
                  </a:cubicBezTo>
                  <a:cubicBezTo>
                    <a:pt x="68" y="11"/>
                    <a:pt x="68" y="11"/>
                    <a:pt x="56" y="23"/>
                  </a:cubicBezTo>
                  <a:lnTo>
                    <a:pt x="23" y="56"/>
                  </a:lnTo>
                  <a:cubicBezTo>
                    <a:pt x="12" y="68"/>
                    <a:pt x="1" y="90"/>
                    <a:pt x="1" y="112"/>
                  </a:cubicBezTo>
                  <a:cubicBezTo>
                    <a:pt x="1" y="135"/>
                    <a:pt x="1" y="157"/>
                    <a:pt x="12" y="179"/>
                  </a:cubicBezTo>
                  <a:cubicBezTo>
                    <a:pt x="34" y="212"/>
                    <a:pt x="56" y="224"/>
                    <a:pt x="90" y="235"/>
                  </a:cubicBezTo>
                  <a:lnTo>
                    <a:pt x="113" y="235"/>
                  </a:lnTo>
                  <a:cubicBezTo>
                    <a:pt x="135" y="235"/>
                    <a:pt x="157" y="235"/>
                    <a:pt x="180" y="224"/>
                  </a:cubicBezTo>
                  <a:cubicBezTo>
                    <a:pt x="213" y="202"/>
                    <a:pt x="235" y="168"/>
                    <a:pt x="235" y="123"/>
                  </a:cubicBezTo>
                  <a:cubicBezTo>
                    <a:pt x="235" y="101"/>
                    <a:pt x="224" y="78"/>
                    <a:pt x="213" y="56"/>
                  </a:cubicBezTo>
                  <a:cubicBezTo>
                    <a:pt x="190" y="23"/>
                    <a:pt x="14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5" name="Google Shape;7265;p13"/>
            <p:cNvSpPr/>
            <p:nvPr/>
          </p:nvSpPr>
          <p:spPr>
            <a:xfrm>
              <a:off x="2309350" y="104375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5" y="0"/>
                  </a:moveTo>
                  <a:cubicBezTo>
                    <a:pt x="112" y="0"/>
                    <a:pt x="90" y="0"/>
                    <a:pt x="68" y="12"/>
                  </a:cubicBezTo>
                  <a:cubicBezTo>
                    <a:pt x="23" y="45"/>
                    <a:pt x="1" y="90"/>
                    <a:pt x="11" y="134"/>
                  </a:cubicBezTo>
                  <a:cubicBezTo>
                    <a:pt x="11" y="146"/>
                    <a:pt x="23" y="168"/>
                    <a:pt x="23" y="179"/>
                  </a:cubicBezTo>
                  <a:cubicBezTo>
                    <a:pt x="34" y="179"/>
                    <a:pt x="34" y="191"/>
                    <a:pt x="45" y="201"/>
                  </a:cubicBezTo>
                  <a:cubicBezTo>
                    <a:pt x="68" y="224"/>
                    <a:pt x="112" y="235"/>
                    <a:pt x="145" y="235"/>
                  </a:cubicBezTo>
                  <a:cubicBezTo>
                    <a:pt x="157" y="235"/>
                    <a:pt x="179" y="224"/>
                    <a:pt x="190" y="213"/>
                  </a:cubicBezTo>
                  <a:cubicBezTo>
                    <a:pt x="213" y="201"/>
                    <a:pt x="235" y="179"/>
                    <a:pt x="246" y="146"/>
                  </a:cubicBezTo>
                  <a:cubicBezTo>
                    <a:pt x="246" y="112"/>
                    <a:pt x="246" y="79"/>
                    <a:pt x="224" y="56"/>
                  </a:cubicBezTo>
                  <a:cubicBezTo>
                    <a:pt x="202" y="22"/>
                    <a:pt x="168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6" name="Google Shape;7266;p13"/>
            <p:cNvSpPr/>
            <p:nvPr/>
          </p:nvSpPr>
          <p:spPr>
            <a:xfrm>
              <a:off x="2296500" y="105177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24" y="1"/>
                  </a:moveTo>
                  <a:cubicBezTo>
                    <a:pt x="117" y="1"/>
                    <a:pt x="109" y="2"/>
                    <a:pt x="101" y="4"/>
                  </a:cubicBezTo>
                  <a:cubicBezTo>
                    <a:pt x="78" y="4"/>
                    <a:pt x="68" y="4"/>
                    <a:pt x="56" y="14"/>
                  </a:cubicBezTo>
                  <a:cubicBezTo>
                    <a:pt x="34" y="26"/>
                    <a:pt x="23" y="48"/>
                    <a:pt x="11" y="71"/>
                  </a:cubicBezTo>
                  <a:cubicBezTo>
                    <a:pt x="1" y="93"/>
                    <a:pt x="1" y="126"/>
                    <a:pt x="1" y="160"/>
                  </a:cubicBezTo>
                  <a:cubicBezTo>
                    <a:pt x="11" y="160"/>
                    <a:pt x="11" y="171"/>
                    <a:pt x="11" y="171"/>
                  </a:cubicBezTo>
                  <a:cubicBezTo>
                    <a:pt x="34" y="193"/>
                    <a:pt x="45" y="215"/>
                    <a:pt x="68" y="227"/>
                  </a:cubicBezTo>
                  <a:cubicBezTo>
                    <a:pt x="81" y="231"/>
                    <a:pt x="97" y="234"/>
                    <a:pt x="113" y="234"/>
                  </a:cubicBezTo>
                  <a:cubicBezTo>
                    <a:pt x="136" y="234"/>
                    <a:pt x="159" y="229"/>
                    <a:pt x="179" y="215"/>
                  </a:cubicBezTo>
                  <a:cubicBezTo>
                    <a:pt x="235" y="182"/>
                    <a:pt x="246" y="115"/>
                    <a:pt x="213" y="59"/>
                  </a:cubicBezTo>
                  <a:cubicBezTo>
                    <a:pt x="194" y="22"/>
                    <a:pt x="161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7" name="Google Shape;7267;p13"/>
            <p:cNvSpPr/>
            <p:nvPr/>
          </p:nvSpPr>
          <p:spPr>
            <a:xfrm>
              <a:off x="2283375" y="1059750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1" y="1"/>
                  </a:moveTo>
                  <a:cubicBezTo>
                    <a:pt x="100" y="1"/>
                    <a:pt x="77" y="7"/>
                    <a:pt x="56" y="20"/>
                  </a:cubicBezTo>
                  <a:cubicBezTo>
                    <a:pt x="45" y="20"/>
                    <a:pt x="34" y="31"/>
                    <a:pt x="34" y="31"/>
                  </a:cubicBezTo>
                  <a:cubicBezTo>
                    <a:pt x="34" y="42"/>
                    <a:pt x="22" y="42"/>
                    <a:pt x="22" y="42"/>
                  </a:cubicBezTo>
                  <a:cubicBezTo>
                    <a:pt x="22" y="53"/>
                    <a:pt x="22" y="53"/>
                    <a:pt x="12" y="53"/>
                  </a:cubicBezTo>
                  <a:lnTo>
                    <a:pt x="12" y="65"/>
                  </a:lnTo>
                  <a:cubicBezTo>
                    <a:pt x="12" y="75"/>
                    <a:pt x="0" y="75"/>
                    <a:pt x="0" y="87"/>
                  </a:cubicBezTo>
                  <a:lnTo>
                    <a:pt x="0" y="109"/>
                  </a:lnTo>
                  <a:lnTo>
                    <a:pt x="0" y="132"/>
                  </a:lnTo>
                  <a:lnTo>
                    <a:pt x="0" y="154"/>
                  </a:lnTo>
                  <a:cubicBezTo>
                    <a:pt x="12" y="165"/>
                    <a:pt x="12" y="165"/>
                    <a:pt x="12" y="176"/>
                  </a:cubicBezTo>
                  <a:lnTo>
                    <a:pt x="34" y="199"/>
                  </a:lnTo>
                  <a:lnTo>
                    <a:pt x="45" y="209"/>
                  </a:lnTo>
                  <a:cubicBezTo>
                    <a:pt x="56" y="221"/>
                    <a:pt x="56" y="221"/>
                    <a:pt x="67" y="221"/>
                  </a:cubicBezTo>
                  <a:cubicBezTo>
                    <a:pt x="67" y="221"/>
                    <a:pt x="79" y="232"/>
                    <a:pt x="89" y="232"/>
                  </a:cubicBezTo>
                  <a:cubicBezTo>
                    <a:pt x="112" y="232"/>
                    <a:pt x="146" y="232"/>
                    <a:pt x="179" y="221"/>
                  </a:cubicBezTo>
                  <a:cubicBezTo>
                    <a:pt x="213" y="199"/>
                    <a:pt x="235" y="154"/>
                    <a:pt x="235" y="120"/>
                  </a:cubicBezTo>
                  <a:cubicBezTo>
                    <a:pt x="235" y="98"/>
                    <a:pt x="224" y="75"/>
                    <a:pt x="213" y="53"/>
                  </a:cubicBezTo>
                  <a:cubicBezTo>
                    <a:pt x="192" y="18"/>
                    <a:pt x="157" y="1"/>
                    <a:pt x="1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8" name="Google Shape;7268;p13"/>
            <p:cNvSpPr/>
            <p:nvPr/>
          </p:nvSpPr>
          <p:spPr>
            <a:xfrm>
              <a:off x="2319400" y="1060375"/>
              <a:ext cx="4500" cy="5175"/>
            </a:xfrm>
            <a:custGeom>
              <a:rect b="b" l="l" r="r" t="t"/>
              <a:pathLst>
                <a:path extrusionOk="0" h="207" w="180">
                  <a:moveTo>
                    <a:pt x="123" y="0"/>
                  </a:moveTo>
                  <a:cubicBezTo>
                    <a:pt x="104" y="0"/>
                    <a:pt x="84" y="6"/>
                    <a:pt x="68" y="17"/>
                  </a:cubicBezTo>
                  <a:cubicBezTo>
                    <a:pt x="12" y="50"/>
                    <a:pt x="1" y="129"/>
                    <a:pt x="34" y="184"/>
                  </a:cubicBezTo>
                  <a:cubicBezTo>
                    <a:pt x="34" y="196"/>
                    <a:pt x="46" y="196"/>
                    <a:pt x="56" y="207"/>
                  </a:cubicBezTo>
                  <a:cubicBezTo>
                    <a:pt x="101" y="140"/>
                    <a:pt x="146" y="84"/>
                    <a:pt x="180" y="17"/>
                  </a:cubicBezTo>
                  <a:cubicBezTo>
                    <a:pt x="163" y="6"/>
                    <a:pt x="143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9" name="Google Shape;7269;p13"/>
            <p:cNvSpPr/>
            <p:nvPr/>
          </p:nvSpPr>
          <p:spPr>
            <a:xfrm>
              <a:off x="2306275" y="10684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8" y="6"/>
                    <a:pt x="67" y="19"/>
                  </a:cubicBezTo>
                  <a:cubicBezTo>
                    <a:pt x="12" y="53"/>
                    <a:pt x="0" y="120"/>
                    <a:pt x="34" y="175"/>
                  </a:cubicBezTo>
                  <a:cubicBezTo>
                    <a:pt x="57" y="213"/>
                    <a:pt x="95" y="236"/>
                    <a:pt x="134" y="236"/>
                  </a:cubicBezTo>
                  <a:cubicBezTo>
                    <a:pt x="153" y="236"/>
                    <a:pt x="173" y="231"/>
                    <a:pt x="191" y="220"/>
                  </a:cubicBezTo>
                  <a:cubicBezTo>
                    <a:pt x="246" y="187"/>
                    <a:pt x="268" y="108"/>
                    <a:pt x="235" y="53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0" name="Google Shape;7270;p13"/>
            <p:cNvSpPr/>
            <p:nvPr/>
          </p:nvSpPr>
          <p:spPr>
            <a:xfrm>
              <a:off x="2293425" y="1076325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14" y="0"/>
                  </a:moveTo>
                  <a:cubicBezTo>
                    <a:pt x="94" y="0"/>
                    <a:pt x="74" y="5"/>
                    <a:pt x="57" y="16"/>
                  </a:cubicBezTo>
                  <a:lnTo>
                    <a:pt x="34" y="38"/>
                  </a:lnTo>
                  <a:cubicBezTo>
                    <a:pt x="34" y="38"/>
                    <a:pt x="34" y="50"/>
                    <a:pt x="23" y="50"/>
                  </a:cubicBezTo>
                  <a:lnTo>
                    <a:pt x="23" y="60"/>
                  </a:lnTo>
                  <a:cubicBezTo>
                    <a:pt x="12" y="60"/>
                    <a:pt x="12" y="72"/>
                    <a:pt x="12" y="72"/>
                  </a:cubicBezTo>
                  <a:lnTo>
                    <a:pt x="12" y="83"/>
                  </a:lnTo>
                  <a:cubicBezTo>
                    <a:pt x="12" y="94"/>
                    <a:pt x="0" y="94"/>
                    <a:pt x="0" y="94"/>
                  </a:cubicBezTo>
                  <a:lnTo>
                    <a:pt x="0" y="117"/>
                  </a:lnTo>
                  <a:lnTo>
                    <a:pt x="0" y="139"/>
                  </a:lnTo>
                  <a:cubicBezTo>
                    <a:pt x="0" y="150"/>
                    <a:pt x="12" y="172"/>
                    <a:pt x="23" y="184"/>
                  </a:cubicBezTo>
                  <a:lnTo>
                    <a:pt x="23" y="194"/>
                  </a:lnTo>
                  <a:cubicBezTo>
                    <a:pt x="34" y="194"/>
                    <a:pt x="34" y="206"/>
                    <a:pt x="45" y="206"/>
                  </a:cubicBezTo>
                  <a:cubicBezTo>
                    <a:pt x="45" y="217"/>
                    <a:pt x="57" y="217"/>
                    <a:pt x="57" y="217"/>
                  </a:cubicBezTo>
                  <a:cubicBezTo>
                    <a:pt x="67" y="228"/>
                    <a:pt x="79" y="228"/>
                    <a:pt x="79" y="228"/>
                  </a:cubicBezTo>
                  <a:lnTo>
                    <a:pt x="90" y="228"/>
                  </a:lnTo>
                  <a:lnTo>
                    <a:pt x="101" y="239"/>
                  </a:lnTo>
                  <a:lnTo>
                    <a:pt x="134" y="239"/>
                  </a:lnTo>
                  <a:lnTo>
                    <a:pt x="146" y="228"/>
                  </a:lnTo>
                  <a:lnTo>
                    <a:pt x="157" y="228"/>
                  </a:lnTo>
                  <a:cubicBezTo>
                    <a:pt x="168" y="228"/>
                    <a:pt x="168" y="228"/>
                    <a:pt x="179" y="217"/>
                  </a:cubicBezTo>
                  <a:cubicBezTo>
                    <a:pt x="235" y="184"/>
                    <a:pt x="258" y="117"/>
                    <a:pt x="224" y="60"/>
                  </a:cubicBezTo>
                  <a:cubicBezTo>
                    <a:pt x="201" y="23"/>
                    <a:pt x="158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1" name="Google Shape;7271;p13"/>
            <p:cNvSpPr/>
            <p:nvPr/>
          </p:nvSpPr>
          <p:spPr>
            <a:xfrm>
              <a:off x="2199000" y="7737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3" y="1"/>
                  </a:moveTo>
                  <a:cubicBezTo>
                    <a:pt x="111" y="1"/>
                    <a:pt x="89" y="7"/>
                    <a:pt x="68" y="20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2"/>
                    <a:pt x="191" y="221"/>
                  </a:cubicBezTo>
                  <a:cubicBezTo>
                    <a:pt x="246" y="187"/>
                    <a:pt x="269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2" name="Google Shape;7272;p13"/>
            <p:cNvSpPr/>
            <p:nvPr/>
          </p:nvSpPr>
          <p:spPr>
            <a:xfrm>
              <a:off x="2238100" y="782000"/>
              <a:ext cx="2550" cy="1150"/>
            </a:xfrm>
            <a:custGeom>
              <a:rect b="b" l="l" r="r" t="t"/>
              <a:pathLst>
                <a:path extrusionOk="0" h="46" w="102">
                  <a:moveTo>
                    <a:pt x="1" y="1"/>
                  </a:moveTo>
                  <a:lnTo>
                    <a:pt x="1" y="1"/>
                  </a:lnTo>
                  <a:cubicBezTo>
                    <a:pt x="23" y="34"/>
                    <a:pt x="57" y="45"/>
                    <a:pt x="102" y="45"/>
                  </a:cubicBezTo>
                  <a:cubicBezTo>
                    <a:pt x="68" y="34"/>
                    <a:pt x="35" y="2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3" name="Google Shape;7273;p13"/>
            <p:cNvSpPr/>
            <p:nvPr/>
          </p:nvSpPr>
          <p:spPr>
            <a:xfrm>
              <a:off x="2223875" y="7852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50"/>
                    <a:pt x="0" y="127"/>
                    <a:pt x="34" y="184"/>
                  </a:cubicBezTo>
                  <a:cubicBezTo>
                    <a:pt x="55" y="218"/>
                    <a:pt x="93" y="236"/>
                    <a:pt x="133" y="236"/>
                  </a:cubicBezTo>
                  <a:cubicBezTo>
                    <a:pt x="156" y="236"/>
                    <a:pt x="180" y="229"/>
                    <a:pt x="202" y="217"/>
                  </a:cubicBezTo>
                  <a:cubicBezTo>
                    <a:pt x="257" y="184"/>
                    <a:pt x="269" y="117"/>
                    <a:pt x="235" y="60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4" name="Google Shape;7274;p13"/>
            <p:cNvSpPr/>
            <p:nvPr/>
          </p:nvSpPr>
          <p:spPr>
            <a:xfrm>
              <a:off x="2210725" y="793350"/>
              <a:ext cx="6750" cy="5825"/>
            </a:xfrm>
            <a:custGeom>
              <a:rect b="b" l="l" r="r" t="t"/>
              <a:pathLst>
                <a:path extrusionOk="0" h="233" w="270">
                  <a:moveTo>
                    <a:pt x="135" y="0"/>
                  </a:moveTo>
                  <a:cubicBezTo>
                    <a:pt x="116" y="0"/>
                    <a:pt x="97" y="5"/>
                    <a:pt x="80" y="16"/>
                  </a:cubicBezTo>
                  <a:cubicBezTo>
                    <a:pt x="23" y="49"/>
                    <a:pt x="1" y="116"/>
                    <a:pt x="35" y="172"/>
                  </a:cubicBezTo>
                  <a:cubicBezTo>
                    <a:pt x="57" y="210"/>
                    <a:pt x="101" y="233"/>
                    <a:pt x="144" y="233"/>
                  </a:cubicBezTo>
                  <a:cubicBezTo>
                    <a:pt x="164" y="233"/>
                    <a:pt x="184" y="228"/>
                    <a:pt x="202" y="217"/>
                  </a:cubicBezTo>
                  <a:cubicBezTo>
                    <a:pt x="258" y="183"/>
                    <a:pt x="269" y="105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5" name="Google Shape;7275;p13"/>
            <p:cNvSpPr/>
            <p:nvPr/>
          </p:nvSpPr>
          <p:spPr>
            <a:xfrm>
              <a:off x="2279175" y="84612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15" y="1"/>
                  </a:moveTo>
                  <a:cubicBezTo>
                    <a:pt x="99" y="1"/>
                    <a:pt x="84" y="9"/>
                    <a:pt x="68" y="16"/>
                  </a:cubicBezTo>
                  <a:cubicBezTo>
                    <a:pt x="46" y="28"/>
                    <a:pt x="23" y="50"/>
                    <a:pt x="23" y="73"/>
                  </a:cubicBezTo>
                  <a:cubicBezTo>
                    <a:pt x="1" y="95"/>
                    <a:pt x="1" y="128"/>
                    <a:pt x="12" y="162"/>
                  </a:cubicBezTo>
                  <a:cubicBezTo>
                    <a:pt x="12" y="162"/>
                    <a:pt x="23" y="173"/>
                    <a:pt x="23" y="185"/>
                  </a:cubicBezTo>
                  <a:cubicBezTo>
                    <a:pt x="45" y="214"/>
                    <a:pt x="87" y="234"/>
                    <a:pt x="129" y="234"/>
                  </a:cubicBezTo>
                  <a:cubicBezTo>
                    <a:pt x="151" y="234"/>
                    <a:pt x="172" y="229"/>
                    <a:pt x="190" y="218"/>
                  </a:cubicBezTo>
                  <a:cubicBezTo>
                    <a:pt x="202" y="207"/>
                    <a:pt x="224" y="185"/>
                    <a:pt x="235" y="162"/>
                  </a:cubicBezTo>
                  <a:cubicBezTo>
                    <a:pt x="247" y="128"/>
                    <a:pt x="247" y="95"/>
                    <a:pt x="224" y="61"/>
                  </a:cubicBezTo>
                  <a:cubicBezTo>
                    <a:pt x="224" y="50"/>
                    <a:pt x="213" y="39"/>
                    <a:pt x="213" y="39"/>
                  </a:cubicBezTo>
                  <a:cubicBezTo>
                    <a:pt x="190" y="16"/>
                    <a:pt x="157" y="6"/>
                    <a:pt x="135" y="6"/>
                  </a:cubicBezTo>
                  <a:cubicBezTo>
                    <a:pt x="128" y="2"/>
                    <a:pt x="122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6" name="Google Shape;7276;p13"/>
            <p:cNvSpPr/>
            <p:nvPr/>
          </p:nvSpPr>
          <p:spPr>
            <a:xfrm>
              <a:off x="2252625" y="862050"/>
              <a:ext cx="6750" cy="6025"/>
            </a:xfrm>
            <a:custGeom>
              <a:rect b="b" l="l" r="r" t="t"/>
              <a:pathLst>
                <a:path extrusionOk="0" h="241" w="270">
                  <a:moveTo>
                    <a:pt x="140" y="1"/>
                  </a:moveTo>
                  <a:cubicBezTo>
                    <a:pt x="117" y="1"/>
                    <a:pt x="95" y="9"/>
                    <a:pt x="80" y="17"/>
                  </a:cubicBezTo>
                  <a:cubicBezTo>
                    <a:pt x="23" y="50"/>
                    <a:pt x="1" y="129"/>
                    <a:pt x="35" y="184"/>
                  </a:cubicBezTo>
                  <a:cubicBezTo>
                    <a:pt x="57" y="218"/>
                    <a:pt x="113" y="240"/>
                    <a:pt x="157" y="240"/>
                  </a:cubicBezTo>
                  <a:cubicBezTo>
                    <a:pt x="169" y="229"/>
                    <a:pt x="180" y="229"/>
                    <a:pt x="202" y="218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24" y="28"/>
                    <a:pt x="191" y="17"/>
                    <a:pt x="169" y="5"/>
                  </a:cubicBezTo>
                  <a:cubicBezTo>
                    <a:pt x="159" y="2"/>
                    <a:pt x="149" y="1"/>
                    <a:pt x="1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7" name="Google Shape;7277;p13"/>
            <p:cNvSpPr/>
            <p:nvPr/>
          </p:nvSpPr>
          <p:spPr>
            <a:xfrm>
              <a:off x="2292600" y="838150"/>
              <a:ext cx="5875" cy="5900"/>
            </a:xfrm>
            <a:custGeom>
              <a:rect b="b" l="l" r="r" t="t"/>
              <a:pathLst>
                <a:path extrusionOk="0" h="236" w="235">
                  <a:moveTo>
                    <a:pt x="145" y="0"/>
                  </a:moveTo>
                  <a:cubicBezTo>
                    <a:pt x="112" y="0"/>
                    <a:pt x="78" y="0"/>
                    <a:pt x="56" y="12"/>
                  </a:cubicBezTo>
                  <a:lnTo>
                    <a:pt x="56" y="23"/>
                  </a:lnTo>
                  <a:cubicBezTo>
                    <a:pt x="45" y="23"/>
                    <a:pt x="33" y="23"/>
                    <a:pt x="33" y="34"/>
                  </a:cubicBezTo>
                  <a:cubicBezTo>
                    <a:pt x="23" y="34"/>
                    <a:pt x="23" y="45"/>
                    <a:pt x="23" y="45"/>
                  </a:cubicBezTo>
                  <a:lnTo>
                    <a:pt x="11" y="57"/>
                  </a:lnTo>
                  <a:lnTo>
                    <a:pt x="11" y="79"/>
                  </a:lnTo>
                  <a:cubicBezTo>
                    <a:pt x="0" y="79"/>
                    <a:pt x="0" y="90"/>
                    <a:pt x="0" y="90"/>
                  </a:cubicBezTo>
                  <a:lnTo>
                    <a:pt x="0" y="101"/>
                  </a:lnTo>
                  <a:lnTo>
                    <a:pt x="0" y="112"/>
                  </a:lnTo>
                  <a:lnTo>
                    <a:pt x="0" y="124"/>
                  </a:lnTo>
                  <a:lnTo>
                    <a:pt x="0" y="134"/>
                  </a:lnTo>
                  <a:cubicBezTo>
                    <a:pt x="0" y="146"/>
                    <a:pt x="0" y="168"/>
                    <a:pt x="11" y="179"/>
                  </a:cubicBezTo>
                  <a:cubicBezTo>
                    <a:pt x="23" y="201"/>
                    <a:pt x="45" y="213"/>
                    <a:pt x="67" y="224"/>
                  </a:cubicBezTo>
                  <a:lnTo>
                    <a:pt x="78" y="224"/>
                  </a:lnTo>
                  <a:cubicBezTo>
                    <a:pt x="90" y="235"/>
                    <a:pt x="90" y="235"/>
                    <a:pt x="100" y="235"/>
                  </a:cubicBezTo>
                  <a:lnTo>
                    <a:pt x="134" y="235"/>
                  </a:lnTo>
                  <a:cubicBezTo>
                    <a:pt x="134" y="235"/>
                    <a:pt x="145" y="235"/>
                    <a:pt x="145" y="224"/>
                  </a:cubicBezTo>
                  <a:lnTo>
                    <a:pt x="167" y="224"/>
                  </a:lnTo>
                  <a:cubicBezTo>
                    <a:pt x="167" y="213"/>
                    <a:pt x="179" y="213"/>
                    <a:pt x="179" y="213"/>
                  </a:cubicBezTo>
                  <a:cubicBezTo>
                    <a:pt x="201" y="201"/>
                    <a:pt x="212" y="191"/>
                    <a:pt x="224" y="168"/>
                  </a:cubicBezTo>
                  <a:lnTo>
                    <a:pt x="224" y="146"/>
                  </a:lnTo>
                  <a:cubicBezTo>
                    <a:pt x="234" y="112"/>
                    <a:pt x="234" y="79"/>
                    <a:pt x="212" y="57"/>
                  </a:cubicBezTo>
                  <a:cubicBezTo>
                    <a:pt x="201" y="23"/>
                    <a:pt x="167" y="12"/>
                    <a:pt x="1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8" name="Google Shape;7278;p13"/>
            <p:cNvSpPr/>
            <p:nvPr/>
          </p:nvSpPr>
          <p:spPr>
            <a:xfrm>
              <a:off x="2247050" y="793625"/>
              <a:ext cx="6450" cy="5825"/>
            </a:xfrm>
            <a:custGeom>
              <a:rect b="b" l="l" r="r" t="t"/>
              <a:pathLst>
                <a:path extrusionOk="0" h="233" w="258">
                  <a:moveTo>
                    <a:pt x="126" y="0"/>
                  </a:moveTo>
                  <a:cubicBezTo>
                    <a:pt x="106" y="0"/>
                    <a:pt x="85" y="5"/>
                    <a:pt x="68" y="16"/>
                  </a:cubicBezTo>
                  <a:cubicBezTo>
                    <a:pt x="12" y="50"/>
                    <a:pt x="0" y="117"/>
                    <a:pt x="34" y="172"/>
                  </a:cubicBezTo>
                  <a:cubicBezTo>
                    <a:pt x="57" y="210"/>
                    <a:pt x="95" y="233"/>
                    <a:pt x="135" y="233"/>
                  </a:cubicBezTo>
                  <a:cubicBezTo>
                    <a:pt x="153" y="233"/>
                    <a:pt x="173" y="228"/>
                    <a:pt x="191" y="217"/>
                  </a:cubicBezTo>
                  <a:cubicBezTo>
                    <a:pt x="236" y="195"/>
                    <a:pt x="258" y="139"/>
                    <a:pt x="246" y="94"/>
                  </a:cubicBezTo>
                  <a:cubicBezTo>
                    <a:pt x="246" y="83"/>
                    <a:pt x="236" y="72"/>
                    <a:pt x="236" y="60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9" name="Google Shape;7279;p13"/>
            <p:cNvSpPr/>
            <p:nvPr/>
          </p:nvSpPr>
          <p:spPr>
            <a:xfrm>
              <a:off x="2233925" y="801650"/>
              <a:ext cx="6450" cy="5875"/>
            </a:xfrm>
            <a:custGeom>
              <a:rect b="b" l="l" r="r" t="t"/>
              <a:pathLst>
                <a:path extrusionOk="0" h="235" w="258">
                  <a:moveTo>
                    <a:pt x="136" y="0"/>
                  </a:moveTo>
                  <a:cubicBezTo>
                    <a:pt x="113" y="0"/>
                    <a:pt x="89" y="7"/>
                    <a:pt x="68" y="19"/>
                  </a:cubicBezTo>
                  <a:cubicBezTo>
                    <a:pt x="11" y="52"/>
                    <a:pt x="1" y="119"/>
                    <a:pt x="34" y="176"/>
                  </a:cubicBezTo>
                  <a:cubicBezTo>
                    <a:pt x="52" y="213"/>
                    <a:pt x="86" y="234"/>
                    <a:pt x="122" y="234"/>
                  </a:cubicBezTo>
                  <a:cubicBezTo>
                    <a:pt x="130" y="234"/>
                    <a:pt x="138" y="233"/>
                    <a:pt x="146" y="231"/>
                  </a:cubicBezTo>
                  <a:cubicBezTo>
                    <a:pt x="168" y="231"/>
                    <a:pt x="180" y="220"/>
                    <a:pt x="190" y="220"/>
                  </a:cubicBezTo>
                  <a:cubicBezTo>
                    <a:pt x="235" y="186"/>
                    <a:pt x="257" y="142"/>
                    <a:pt x="247" y="97"/>
                  </a:cubicBezTo>
                  <a:cubicBezTo>
                    <a:pt x="247" y="86"/>
                    <a:pt x="235" y="64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0" name="Google Shape;7280;p13"/>
            <p:cNvSpPr/>
            <p:nvPr/>
          </p:nvSpPr>
          <p:spPr>
            <a:xfrm>
              <a:off x="2220800" y="80955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2" y="49"/>
                    <a:pt x="0" y="128"/>
                    <a:pt x="34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1" y="217"/>
                  </a:cubicBezTo>
                  <a:cubicBezTo>
                    <a:pt x="201" y="217"/>
                    <a:pt x="201" y="206"/>
                    <a:pt x="213" y="206"/>
                  </a:cubicBezTo>
                  <a:cubicBezTo>
                    <a:pt x="246" y="173"/>
                    <a:pt x="258" y="10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1" name="Google Shape;7281;p13"/>
            <p:cNvSpPr/>
            <p:nvPr/>
          </p:nvSpPr>
          <p:spPr>
            <a:xfrm>
              <a:off x="2270250" y="802375"/>
              <a:ext cx="6425" cy="5750"/>
            </a:xfrm>
            <a:custGeom>
              <a:rect b="b" l="l" r="r" t="t"/>
              <a:pathLst>
                <a:path extrusionOk="0" h="230" w="257">
                  <a:moveTo>
                    <a:pt x="112" y="1"/>
                  </a:moveTo>
                  <a:cubicBezTo>
                    <a:pt x="100" y="1"/>
                    <a:pt x="90" y="1"/>
                    <a:pt x="78" y="13"/>
                  </a:cubicBezTo>
                  <a:cubicBezTo>
                    <a:pt x="23" y="46"/>
                    <a:pt x="0" y="124"/>
                    <a:pt x="33" y="169"/>
                  </a:cubicBezTo>
                  <a:cubicBezTo>
                    <a:pt x="57" y="207"/>
                    <a:pt x="95" y="229"/>
                    <a:pt x="135" y="229"/>
                  </a:cubicBezTo>
                  <a:cubicBezTo>
                    <a:pt x="153" y="229"/>
                    <a:pt x="172" y="224"/>
                    <a:pt x="190" y="214"/>
                  </a:cubicBezTo>
                  <a:lnTo>
                    <a:pt x="201" y="214"/>
                  </a:lnTo>
                  <a:cubicBezTo>
                    <a:pt x="235" y="191"/>
                    <a:pt x="257" y="147"/>
                    <a:pt x="246" y="102"/>
                  </a:cubicBezTo>
                  <a:lnTo>
                    <a:pt x="1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2" name="Google Shape;7282;p13"/>
            <p:cNvSpPr/>
            <p:nvPr/>
          </p:nvSpPr>
          <p:spPr>
            <a:xfrm>
              <a:off x="2257100" y="810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0" y="1"/>
                  </a:moveTo>
                  <a:cubicBezTo>
                    <a:pt x="118" y="1"/>
                    <a:pt x="96" y="7"/>
                    <a:pt x="79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7"/>
                    <a:pt x="269" y="109"/>
                    <a:pt x="236" y="53"/>
                  </a:cubicBezTo>
                  <a:cubicBezTo>
                    <a:pt x="215" y="18"/>
                    <a:pt x="176" y="1"/>
                    <a:pt x="1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3" name="Google Shape;7283;p13"/>
            <p:cNvSpPr/>
            <p:nvPr/>
          </p:nvSpPr>
          <p:spPr>
            <a:xfrm>
              <a:off x="2243975" y="8182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9" y="1"/>
                  </a:moveTo>
                  <a:cubicBezTo>
                    <a:pt x="111" y="1"/>
                    <a:pt x="93" y="6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4" name="Google Shape;7284;p13"/>
            <p:cNvSpPr/>
            <p:nvPr/>
          </p:nvSpPr>
          <p:spPr>
            <a:xfrm>
              <a:off x="2230850" y="826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9" y="0"/>
                  </a:moveTo>
                  <a:cubicBezTo>
                    <a:pt x="117" y="0"/>
                    <a:pt x="96" y="7"/>
                    <a:pt x="79" y="20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0"/>
                    <a:pt x="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5" name="Google Shape;7285;p13"/>
            <p:cNvSpPr/>
            <p:nvPr/>
          </p:nvSpPr>
          <p:spPr>
            <a:xfrm>
              <a:off x="2282525" y="8218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15" y="1"/>
                  </a:moveTo>
                  <a:cubicBezTo>
                    <a:pt x="95" y="1"/>
                    <a:pt x="75" y="6"/>
                    <a:pt x="56" y="17"/>
                  </a:cubicBezTo>
                  <a:lnTo>
                    <a:pt x="34" y="39"/>
                  </a:lnTo>
                  <a:lnTo>
                    <a:pt x="34" y="50"/>
                  </a:lnTo>
                  <a:cubicBezTo>
                    <a:pt x="23" y="50"/>
                    <a:pt x="23" y="61"/>
                    <a:pt x="23" y="61"/>
                  </a:cubicBezTo>
                  <a:lnTo>
                    <a:pt x="12" y="72"/>
                  </a:lnTo>
                  <a:cubicBezTo>
                    <a:pt x="1" y="106"/>
                    <a:pt x="1" y="151"/>
                    <a:pt x="23" y="184"/>
                  </a:cubicBezTo>
                  <a:lnTo>
                    <a:pt x="23" y="196"/>
                  </a:lnTo>
                  <a:cubicBezTo>
                    <a:pt x="34" y="196"/>
                    <a:pt x="34" y="206"/>
                    <a:pt x="46" y="206"/>
                  </a:cubicBezTo>
                  <a:cubicBezTo>
                    <a:pt x="46" y="218"/>
                    <a:pt x="56" y="218"/>
                    <a:pt x="56" y="218"/>
                  </a:cubicBezTo>
                  <a:cubicBezTo>
                    <a:pt x="68" y="229"/>
                    <a:pt x="79" y="229"/>
                    <a:pt x="79" y="229"/>
                  </a:cubicBezTo>
                  <a:lnTo>
                    <a:pt x="90" y="229"/>
                  </a:lnTo>
                  <a:cubicBezTo>
                    <a:pt x="104" y="234"/>
                    <a:pt x="118" y="236"/>
                    <a:pt x="131" y="236"/>
                  </a:cubicBezTo>
                  <a:cubicBezTo>
                    <a:pt x="150" y="236"/>
                    <a:pt x="167" y="231"/>
                    <a:pt x="180" y="218"/>
                  </a:cubicBezTo>
                  <a:cubicBezTo>
                    <a:pt x="235" y="184"/>
                    <a:pt x="258" y="117"/>
                    <a:pt x="224" y="61"/>
                  </a:cubicBezTo>
                  <a:cubicBezTo>
                    <a:pt x="201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6" name="Google Shape;7286;p13"/>
            <p:cNvSpPr/>
            <p:nvPr/>
          </p:nvSpPr>
          <p:spPr>
            <a:xfrm>
              <a:off x="2269125" y="8298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2" y="1"/>
                    <a:pt x="88" y="7"/>
                    <a:pt x="68" y="19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7" y="214"/>
                    <a:pt x="95" y="237"/>
                    <a:pt x="134" y="237"/>
                  </a:cubicBezTo>
                  <a:cubicBezTo>
                    <a:pt x="153" y="237"/>
                    <a:pt x="172" y="231"/>
                    <a:pt x="190" y="220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7" name="Google Shape;7287;p13"/>
            <p:cNvSpPr/>
            <p:nvPr/>
          </p:nvSpPr>
          <p:spPr>
            <a:xfrm>
              <a:off x="2256000" y="83795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6" y="1"/>
                  </a:moveTo>
                  <a:cubicBezTo>
                    <a:pt x="112" y="1"/>
                    <a:pt x="88" y="7"/>
                    <a:pt x="67" y="20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5" y="211"/>
                    <a:pt x="89" y="228"/>
                    <a:pt x="125" y="228"/>
                  </a:cubicBezTo>
                  <a:cubicBezTo>
                    <a:pt x="147" y="228"/>
                    <a:pt x="169" y="222"/>
                    <a:pt x="190" y="209"/>
                  </a:cubicBezTo>
                  <a:cubicBezTo>
                    <a:pt x="246" y="176"/>
                    <a:pt x="268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8" name="Google Shape;7288;p13"/>
            <p:cNvSpPr/>
            <p:nvPr/>
          </p:nvSpPr>
          <p:spPr>
            <a:xfrm>
              <a:off x="2242875" y="8458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1"/>
                  </a:moveTo>
                  <a:cubicBezTo>
                    <a:pt x="105" y="1"/>
                    <a:pt x="85" y="6"/>
                    <a:pt x="67" y="17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6" y="214"/>
                    <a:pt x="94" y="234"/>
                    <a:pt x="133" y="234"/>
                  </a:cubicBezTo>
                  <a:cubicBezTo>
                    <a:pt x="152" y="234"/>
                    <a:pt x="171" y="229"/>
                    <a:pt x="190" y="218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9" name="Google Shape;7289;p13"/>
            <p:cNvSpPr/>
            <p:nvPr/>
          </p:nvSpPr>
          <p:spPr>
            <a:xfrm>
              <a:off x="2324450" y="890750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24" y="1"/>
                  </a:moveTo>
                  <a:cubicBezTo>
                    <a:pt x="101" y="1"/>
                    <a:pt x="77" y="7"/>
                    <a:pt x="55" y="19"/>
                  </a:cubicBezTo>
                  <a:cubicBezTo>
                    <a:pt x="45" y="19"/>
                    <a:pt x="33" y="31"/>
                    <a:pt x="33" y="42"/>
                  </a:cubicBezTo>
                  <a:lnTo>
                    <a:pt x="22" y="42"/>
                  </a:lnTo>
                  <a:cubicBezTo>
                    <a:pt x="22" y="53"/>
                    <a:pt x="11" y="64"/>
                    <a:pt x="11" y="76"/>
                  </a:cubicBezTo>
                  <a:lnTo>
                    <a:pt x="11" y="86"/>
                  </a:lnTo>
                  <a:cubicBezTo>
                    <a:pt x="0" y="86"/>
                    <a:pt x="0" y="98"/>
                    <a:pt x="0" y="109"/>
                  </a:cubicBezTo>
                  <a:lnTo>
                    <a:pt x="0" y="131"/>
                  </a:lnTo>
                  <a:lnTo>
                    <a:pt x="0" y="143"/>
                  </a:lnTo>
                  <a:cubicBezTo>
                    <a:pt x="11" y="143"/>
                    <a:pt x="11" y="153"/>
                    <a:pt x="11" y="153"/>
                  </a:cubicBezTo>
                  <a:cubicBezTo>
                    <a:pt x="11" y="165"/>
                    <a:pt x="11" y="165"/>
                    <a:pt x="22" y="176"/>
                  </a:cubicBezTo>
                  <a:cubicBezTo>
                    <a:pt x="22" y="187"/>
                    <a:pt x="33" y="198"/>
                    <a:pt x="55" y="210"/>
                  </a:cubicBezTo>
                  <a:lnTo>
                    <a:pt x="67" y="220"/>
                  </a:lnTo>
                  <a:cubicBezTo>
                    <a:pt x="78" y="220"/>
                    <a:pt x="78" y="232"/>
                    <a:pt x="89" y="232"/>
                  </a:cubicBezTo>
                  <a:lnTo>
                    <a:pt x="145" y="232"/>
                  </a:lnTo>
                  <a:cubicBezTo>
                    <a:pt x="156" y="232"/>
                    <a:pt x="156" y="232"/>
                    <a:pt x="156" y="220"/>
                  </a:cubicBezTo>
                  <a:lnTo>
                    <a:pt x="179" y="220"/>
                  </a:lnTo>
                  <a:lnTo>
                    <a:pt x="179" y="210"/>
                  </a:lnTo>
                  <a:cubicBezTo>
                    <a:pt x="224" y="187"/>
                    <a:pt x="246" y="143"/>
                    <a:pt x="234" y="98"/>
                  </a:cubicBezTo>
                  <a:cubicBezTo>
                    <a:pt x="234" y="86"/>
                    <a:pt x="224" y="64"/>
                    <a:pt x="224" y="53"/>
                  </a:cubicBezTo>
                  <a:cubicBezTo>
                    <a:pt x="202" y="18"/>
                    <a:pt x="164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0" name="Google Shape;7290;p13"/>
            <p:cNvSpPr/>
            <p:nvPr/>
          </p:nvSpPr>
          <p:spPr>
            <a:xfrm>
              <a:off x="2298175" y="906600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23" y="0"/>
                  </a:moveTo>
                  <a:cubicBezTo>
                    <a:pt x="101" y="0"/>
                    <a:pt x="78" y="11"/>
                    <a:pt x="56" y="23"/>
                  </a:cubicBezTo>
                  <a:cubicBezTo>
                    <a:pt x="45" y="23"/>
                    <a:pt x="45" y="33"/>
                    <a:pt x="34" y="33"/>
                  </a:cubicBezTo>
                  <a:cubicBezTo>
                    <a:pt x="11" y="56"/>
                    <a:pt x="1" y="100"/>
                    <a:pt x="1" y="134"/>
                  </a:cubicBezTo>
                  <a:cubicBezTo>
                    <a:pt x="1" y="145"/>
                    <a:pt x="1" y="157"/>
                    <a:pt x="11" y="157"/>
                  </a:cubicBezTo>
                  <a:cubicBezTo>
                    <a:pt x="11" y="167"/>
                    <a:pt x="11" y="179"/>
                    <a:pt x="23" y="179"/>
                  </a:cubicBezTo>
                  <a:cubicBezTo>
                    <a:pt x="41" y="216"/>
                    <a:pt x="75" y="237"/>
                    <a:pt x="111" y="237"/>
                  </a:cubicBezTo>
                  <a:cubicBezTo>
                    <a:pt x="119" y="237"/>
                    <a:pt x="127" y="237"/>
                    <a:pt x="135" y="234"/>
                  </a:cubicBezTo>
                  <a:cubicBezTo>
                    <a:pt x="146" y="234"/>
                    <a:pt x="168" y="224"/>
                    <a:pt x="179" y="224"/>
                  </a:cubicBezTo>
                  <a:cubicBezTo>
                    <a:pt x="235" y="190"/>
                    <a:pt x="257" y="112"/>
                    <a:pt x="224" y="56"/>
                  </a:cubicBezTo>
                  <a:cubicBezTo>
                    <a:pt x="202" y="23"/>
                    <a:pt x="157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1" name="Google Shape;7291;p13"/>
            <p:cNvSpPr/>
            <p:nvPr/>
          </p:nvSpPr>
          <p:spPr>
            <a:xfrm>
              <a:off x="2265775" y="854150"/>
              <a:ext cx="6450" cy="5825"/>
            </a:xfrm>
            <a:custGeom>
              <a:rect b="b" l="l" r="r" t="t"/>
              <a:pathLst>
                <a:path extrusionOk="0" h="233" w="258">
                  <a:moveTo>
                    <a:pt x="135" y="0"/>
                  </a:moveTo>
                  <a:cubicBezTo>
                    <a:pt x="115" y="0"/>
                    <a:pt x="96" y="7"/>
                    <a:pt x="78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45" y="187"/>
                    <a:pt x="45" y="187"/>
                    <a:pt x="45" y="199"/>
                  </a:cubicBezTo>
                  <a:cubicBezTo>
                    <a:pt x="74" y="220"/>
                    <a:pt x="108" y="233"/>
                    <a:pt x="143" y="233"/>
                  </a:cubicBezTo>
                  <a:cubicBezTo>
                    <a:pt x="162" y="233"/>
                    <a:pt x="182" y="229"/>
                    <a:pt x="202" y="221"/>
                  </a:cubicBezTo>
                  <a:cubicBezTo>
                    <a:pt x="224" y="199"/>
                    <a:pt x="246" y="176"/>
                    <a:pt x="246" y="142"/>
                  </a:cubicBezTo>
                  <a:cubicBezTo>
                    <a:pt x="246" y="142"/>
                    <a:pt x="257" y="132"/>
                    <a:pt x="257" y="120"/>
                  </a:cubicBezTo>
                  <a:cubicBezTo>
                    <a:pt x="257" y="98"/>
                    <a:pt x="246" y="75"/>
                    <a:pt x="235" y="53"/>
                  </a:cubicBezTo>
                  <a:lnTo>
                    <a:pt x="224" y="42"/>
                  </a:lnTo>
                  <a:cubicBezTo>
                    <a:pt x="197" y="15"/>
                    <a:pt x="166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2" name="Google Shape;7292;p13"/>
            <p:cNvSpPr/>
            <p:nvPr/>
          </p:nvSpPr>
          <p:spPr>
            <a:xfrm>
              <a:off x="2288950" y="862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3" y="53"/>
                    <a:pt x="1" y="120"/>
                    <a:pt x="34" y="175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7"/>
                    <a:pt x="269" y="108"/>
                    <a:pt x="236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3" name="Google Shape;7293;p13"/>
            <p:cNvSpPr/>
            <p:nvPr/>
          </p:nvSpPr>
          <p:spPr>
            <a:xfrm>
              <a:off x="2275825" y="870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7"/>
                    <a:pt x="34" y="184"/>
                  </a:cubicBezTo>
                  <a:cubicBezTo>
                    <a:pt x="55" y="218"/>
                    <a:pt x="93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0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4" name="Google Shape;7294;p13"/>
            <p:cNvSpPr/>
            <p:nvPr/>
          </p:nvSpPr>
          <p:spPr>
            <a:xfrm>
              <a:off x="2262700" y="8787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3" y="52"/>
                    <a:pt x="0" y="119"/>
                    <a:pt x="34" y="176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4" y="236"/>
                    <a:pt x="184" y="231"/>
                    <a:pt x="201" y="220"/>
                  </a:cubicBezTo>
                  <a:cubicBezTo>
                    <a:pt x="258" y="186"/>
                    <a:pt x="268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5" name="Google Shape;7295;p13"/>
            <p:cNvSpPr/>
            <p:nvPr/>
          </p:nvSpPr>
          <p:spPr>
            <a:xfrm>
              <a:off x="2314100" y="87435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5" y="0"/>
                  </a:moveTo>
                  <a:cubicBezTo>
                    <a:pt x="116" y="0"/>
                    <a:pt x="97" y="6"/>
                    <a:pt x="79" y="16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34" y="184"/>
                    <a:pt x="45" y="184"/>
                    <a:pt x="45" y="195"/>
                  </a:cubicBezTo>
                  <a:lnTo>
                    <a:pt x="56" y="206"/>
                  </a:lnTo>
                  <a:cubicBezTo>
                    <a:pt x="67" y="218"/>
                    <a:pt x="67" y="218"/>
                    <a:pt x="79" y="218"/>
                  </a:cubicBezTo>
                  <a:cubicBezTo>
                    <a:pt x="90" y="228"/>
                    <a:pt x="90" y="228"/>
                    <a:pt x="101" y="228"/>
                  </a:cubicBezTo>
                  <a:cubicBezTo>
                    <a:pt x="101" y="228"/>
                    <a:pt x="101" y="240"/>
                    <a:pt x="112" y="240"/>
                  </a:cubicBezTo>
                  <a:lnTo>
                    <a:pt x="157" y="240"/>
                  </a:lnTo>
                  <a:lnTo>
                    <a:pt x="168" y="228"/>
                  </a:lnTo>
                  <a:cubicBezTo>
                    <a:pt x="179" y="228"/>
                    <a:pt x="191" y="228"/>
                    <a:pt x="191" y="218"/>
                  </a:cubicBezTo>
                  <a:lnTo>
                    <a:pt x="201" y="218"/>
                  </a:lnTo>
                  <a:cubicBezTo>
                    <a:pt x="258" y="184"/>
                    <a:pt x="268" y="117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6" name="Google Shape;7296;p13"/>
            <p:cNvSpPr/>
            <p:nvPr/>
          </p:nvSpPr>
          <p:spPr>
            <a:xfrm>
              <a:off x="2300975" y="8824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5" y="1"/>
                    <a:pt x="96" y="5"/>
                    <a:pt x="78" y="16"/>
                  </a:cubicBezTo>
                  <a:cubicBezTo>
                    <a:pt x="23" y="50"/>
                    <a:pt x="0" y="128"/>
                    <a:pt x="34" y="172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3" y="233"/>
                    <a:pt x="183" y="228"/>
                    <a:pt x="202" y="217"/>
                  </a:cubicBezTo>
                  <a:cubicBezTo>
                    <a:pt x="257" y="184"/>
                    <a:pt x="269" y="105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7" name="Google Shape;7297;p13"/>
            <p:cNvSpPr/>
            <p:nvPr/>
          </p:nvSpPr>
          <p:spPr>
            <a:xfrm>
              <a:off x="2287825" y="8904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3" y="0"/>
                    <a:pt x="100" y="7"/>
                    <a:pt x="79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1"/>
                  </a:cubicBezTo>
                  <a:cubicBezTo>
                    <a:pt x="258" y="187"/>
                    <a:pt x="269" y="109"/>
                    <a:pt x="236" y="53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8" name="Google Shape;7298;p13"/>
            <p:cNvSpPr/>
            <p:nvPr/>
          </p:nvSpPr>
          <p:spPr>
            <a:xfrm>
              <a:off x="2274725" y="8983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2" y="49"/>
                    <a:pt x="0" y="128"/>
                    <a:pt x="33" y="184"/>
                  </a:cubicBezTo>
                  <a:cubicBezTo>
                    <a:pt x="54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9" name="Google Shape;7299;p13"/>
            <p:cNvSpPr/>
            <p:nvPr/>
          </p:nvSpPr>
          <p:spPr>
            <a:xfrm>
              <a:off x="2302650" y="85480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34" y="39"/>
                  </a:lnTo>
                  <a:cubicBezTo>
                    <a:pt x="34" y="39"/>
                    <a:pt x="23" y="39"/>
                    <a:pt x="23" y="49"/>
                  </a:cubicBezTo>
                  <a:lnTo>
                    <a:pt x="11" y="61"/>
                  </a:lnTo>
                  <a:cubicBezTo>
                    <a:pt x="11" y="72"/>
                    <a:pt x="11" y="72"/>
                    <a:pt x="0" y="83"/>
                  </a:cubicBezTo>
                  <a:lnTo>
                    <a:pt x="0" y="94"/>
                  </a:lnTo>
                  <a:lnTo>
                    <a:pt x="0" y="116"/>
                  </a:lnTo>
                  <a:lnTo>
                    <a:pt x="0" y="139"/>
                  </a:lnTo>
                  <a:cubicBezTo>
                    <a:pt x="0" y="150"/>
                    <a:pt x="11" y="161"/>
                    <a:pt x="11" y="183"/>
                  </a:cubicBezTo>
                  <a:cubicBezTo>
                    <a:pt x="32" y="219"/>
                    <a:pt x="71" y="236"/>
                    <a:pt x="110" y="236"/>
                  </a:cubicBezTo>
                  <a:cubicBezTo>
                    <a:pt x="134" y="236"/>
                    <a:pt x="158" y="230"/>
                    <a:pt x="179" y="217"/>
                  </a:cubicBezTo>
                  <a:cubicBezTo>
                    <a:pt x="235" y="183"/>
                    <a:pt x="246" y="116"/>
                    <a:pt x="212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0" name="Google Shape;7300;p13"/>
            <p:cNvSpPr/>
            <p:nvPr/>
          </p:nvSpPr>
          <p:spPr>
            <a:xfrm>
              <a:off x="2311025" y="89865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26" y="1"/>
                  </a:moveTo>
                  <a:cubicBezTo>
                    <a:pt x="105" y="1"/>
                    <a:pt x="85" y="6"/>
                    <a:pt x="68" y="16"/>
                  </a:cubicBezTo>
                  <a:cubicBezTo>
                    <a:pt x="11" y="50"/>
                    <a:pt x="1" y="128"/>
                    <a:pt x="34" y="184"/>
                  </a:cubicBezTo>
                  <a:cubicBezTo>
                    <a:pt x="45" y="207"/>
                    <a:pt x="68" y="229"/>
                    <a:pt x="101" y="229"/>
                  </a:cubicBezTo>
                  <a:cubicBezTo>
                    <a:pt x="115" y="233"/>
                    <a:pt x="128" y="236"/>
                    <a:pt x="141" y="236"/>
                  </a:cubicBezTo>
                  <a:cubicBezTo>
                    <a:pt x="160" y="236"/>
                    <a:pt x="177" y="230"/>
                    <a:pt x="190" y="217"/>
                  </a:cubicBezTo>
                  <a:cubicBezTo>
                    <a:pt x="224" y="207"/>
                    <a:pt x="235" y="173"/>
                    <a:pt x="247" y="150"/>
                  </a:cubicBezTo>
                  <a:lnTo>
                    <a:pt x="247" y="128"/>
                  </a:lnTo>
                  <a:cubicBezTo>
                    <a:pt x="247" y="106"/>
                    <a:pt x="247" y="83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1" name="Google Shape;7301;p13"/>
            <p:cNvSpPr/>
            <p:nvPr/>
          </p:nvSpPr>
          <p:spPr>
            <a:xfrm>
              <a:off x="2284775" y="914575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6" y="0"/>
                  </a:moveTo>
                  <a:cubicBezTo>
                    <a:pt x="106" y="0"/>
                    <a:pt x="85" y="6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8"/>
                  </a:cubicBezTo>
                  <a:cubicBezTo>
                    <a:pt x="212" y="206"/>
                    <a:pt x="235" y="173"/>
                    <a:pt x="246" y="151"/>
                  </a:cubicBezTo>
                  <a:lnTo>
                    <a:pt x="246" y="128"/>
                  </a:lnTo>
                  <a:cubicBezTo>
                    <a:pt x="246" y="106"/>
                    <a:pt x="246" y="84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2" name="Google Shape;7302;p13"/>
            <p:cNvSpPr/>
            <p:nvPr/>
          </p:nvSpPr>
          <p:spPr>
            <a:xfrm>
              <a:off x="2334500" y="907300"/>
              <a:ext cx="6425" cy="6025"/>
            </a:xfrm>
            <a:custGeom>
              <a:rect b="b" l="l" r="r" t="t"/>
              <a:pathLst>
                <a:path extrusionOk="0" h="241" w="257">
                  <a:moveTo>
                    <a:pt x="115" y="1"/>
                  </a:moveTo>
                  <a:cubicBezTo>
                    <a:pt x="94" y="1"/>
                    <a:pt x="74" y="6"/>
                    <a:pt x="56" y="17"/>
                  </a:cubicBezTo>
                  <a:cubicBezTo>
                    <a:pt x="56" y="28"/>
                    <a:pt x="45" y="28"/>
                    <a:pt x="33" y="39"/>
                  </a:cubicBezTo>
                  <a:lnTo>
                    <a:pt x="33" y="50"/>
                  </a:lnTo>
                  <a:cubicBezTo>
                    <a:pt x="23" y="50"/>
                    <a:pt x="23" y="62"/>
                    <a:pt x="23" y="62"/>
                  </a:cubicBezTo>
                  <a:cubicBezTo>
                    <a:pt x="23" y="62"/>
                    <a:pt x="11" y="62"/>
                    <a:pt x="11" y="72"/>
                  </a:cubicBezTo>
                  <a:lnTo>
                    <a:pt x="11" y="84"/>
                  </a:lnTo>
                  <a:lnTo>
                    <a:pt x="11" y="106"/>
                  </a:lnTo>
                  <a:cubicBezTo>
                    <a:pt x="11" y="106"/>
                    <a:pt x="0" y="106"/>
                    <a:pt x="0" y="117"/>
                  </a:cubicBezTo>
                  <a:cubicBezTo>
                    <a:pt x="0" y="117"/>
                    <a:pt x="0" y="129"/>
                    <a:pt x="11" y="139"/>
                  </a:cubicBezTo>
                  <a:lnTo>
                    <a:pt x="11" y="162"/>
                  </a:lnTo>
                  <a:cubicBezTo>
                    <a:pt x="11" y="162"/>
                    <a:pt x="23" y="173"/>
                    <a:pt x="23" y="184"/>
                  </a:cubicBezTo>
                  <a:lnTo>
                    <a:pt x="33" y="184"/>
                  </a:lnTo>
                  <a:cubicBezTo>
                    <a:pt x="33" y="196"/>
                    <a:pt x="45" y="206"/>
                    <a:pt x="45" y="206"/>
                  </a:cubicBezTo>
                  <a:cubicBezTo>
                    <a:pt x="56" y="206"/>
                    <a:pt x="56" y="218"/>
                    <a:pt x="67" y="218"/>
                  </a:cubicBezTo>
                  <a:cubicBezTo>
                    <a:pt x="67" y="229"/>
                    <a:pt x="78" y="229"/>
                    <a:pt x="90" y="229"/>
                  </a:cubicBezTo>
                  <a:cubicBezTo>
                    <a:pt x="100" y="240"/>
                    <a:pt x="112" y="240"/>
                    <a:pt x="112" y="240"/>
                  </a:cubicBezTo>
                  <a:lnTo>
                    <a:pt x="123" y="240"/>
                  </a:lnTo>
                  <a:cubicBezTo>
                    <a:pt x="134" y="240"/>
                    <a:pt x="134" y="240"/>
                    <a:pt x="145" y="229"/>
                  </a:cubicBezTo>
                  <a:lnTo>
                    <a:pt x="157" y="229"/>
                  </a:lnTo>
                  <a:cubicBezTo>
                    <a:pt x="167" y="229"/>
                    <a:pt x="167" y="229"/>
                    <a:pt x="179" y="218"/>
                  </a:cubicBezTo>
                  <a:cubicBezTo>
                    <a:pt x="234" y="184"/>
                    <a:pt x="257" y="117"/>
                    <a:pt x="224" y="62"/>
                  </a:cubicBezTo>
                  <a:cubicBezTo>
                    <a:pt x="201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3" name="Google Shape;7303;p13"/>
            <p:cNvSpPr/>
            <p:nvPr/>
          </p:nvSpPr>
          <p:spPr>
            <a:xfrm>
              <a:off x="2321075" y="9153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6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4"/>
                    <a:pt x="1" y="121"/>
                    <a:pt x="34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4" y="237"/>
                    <a:pt x="173" y="232"/>
                    <a:pt x="190" y="221"/>
                  </a:cubicBezTo>
                  <a:cubicBezTo>
                    <a:pt x="247" y="188"/>
                    <a:pt x="269" y="109"/>
                    <a:pt x="235" y="54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4" name="Google Shape;7304;p13"/>
            <p:cNvSpPr/>
            <p:nvPr/>
          </p:nvSpPr>
          <p:spPr>
            <a:xfrm>
              <a:off x="2307950" y="923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70" y="230"/>
                    <a:pt x="191" y="218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5" name="Google Shape;7305;p13"/>
            <p:cNvSpPr/>
            <p:nvPr/>
          </p:nvSpPr>
          <p:spPr>
            <a:xfrm>
              <a:off x="2294825" y="9313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1" y="50"/>
                    <a:pt x="1" y="129"/>
                    <a:pt x="34" y="173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2" y="229"/>
                    <a:pt x="190" y="218"/>
                  </a:cubicBezTo>
                  <a:cubicBezTo>
                    <a:pt x="246" y="184"/>
                    <a:pt x="269" y="106"/>
                    <a:pt x="235" y="62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6" name="Google Shape;7306;p13"/>
            <p:cNvSpPr/>
            <p:nvPr/>
          </p:nvSpPr>
          <p:spPr>
            <a:xfrm>
              <a:off x="2281975" y="939350"/>
              <a:ext cx="6450" cy="5825"/>
            </a:xfrm>
            <a:custGeom>
              <a:rect b="b" l="l" r="r" t="t"/>
              <a:pathLst>
                <a:path extrusionOk="0" h="233" w="258">
                  <a:moveTo>
                    <a:pt x="125" y="1"/>
                  </a:moveTo>
                  <a:cubicBezTo>
                    <a:pt x="101" y="1"/>
                    <a:pt x="77" y="7"/>
                    <a:pt x="56" y="19"/>
                  </a:cubicBezTo>
                  <a:cubicBezTo>
                    <a:pt x="45" y="19"/>
                    <a:pt x="45" y="31"/>
                    <a:pt x="34" y="31"/>
                  </a:cubicBezTo>
                  <a:lnTo>
                    <a:pt x="34" y="42"/>
                  </a:lnTo>
                  <a:lnTo>
                    <a:pt x="23" y="53"/>
                  </a:lnTo>
                  <a:cubicBezTo>
                    <a:pt x="11" y="64"/>
                    <a:pt x="11" y="76"/>
                    <a:pt x="11" y="87"/>
                  </a:cubicBezTo>
                  <a:cubicBezTo>
                    <a:pt x="1" y="98"/>
                    <a:pt x="1" y="98"/>
                    <a:pt x="1" y="109"/>
                  </a:cubicBezTo>
                  <a:lnTo>
                    <a:pt x="1" y="131"/>
                  </a:lnTo>
                  <a:cubicBezTo>
                    <a:pt x="11" y="154"/>
                    <a:pt x="11" y="165"/>
                    <a:pt x="23" y="176"/>
                  </a:cubicBezTo>
                  <a:cubicBezTo>
                    <a:pt x="23" y="176"/>
                    <a:pt x="23" y="188"/>
                    <a:pt x="34" y="188"/>
                  </a:cubicBezTo>
                  <a:cubicBezTo>
                    <a:pt x="34" y="188"/>
                    <a:pt x="34" y="198"/>
                    <a:pt x="45" y="198"/>
                  </a:cubicBezTo>
                  <a:cubicBezTo>
                    <a:pt x="45" y="210"/>
                    <a:pt x="56" y="210"/>
                    <a:pt x="56" y="221"/>
                  </a:cubicBezTo>
                  <a:lnTo>
                    <a:pt x="78" y="221"/>
                  </a:lnTo>
                  <a:lnTo>
                    <a:pt x="90" y="232"/>
                  </a:lnTo>
                  <a:lnTo>
                    <a:pt x="157" y="232"/>
                  </a:lnTo>
                  <a:cubicBezTo>
                    <a:pt x="168" y="221"/>
                    <a:pt x="168" y="221"/>
                    <a:pt x="179" y="221"/>
                  </a:cubicBezTo>
                  <a:cubicBezTo>
                    <a:pt x="235" y="188"/>
                    <a:pt x="257" y="109"/>
                    <a:pt x="224" y="53"/>
                  </a:cubicBezTo>
                  <a:cubicBezTo>
                    <a:pt x="203" y="18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7" name="Google Shape;7307;p13"/>
            <p:cNvSpPr/>
            <p:nvPr/>
          </p:nvSpPr>
          <p:spPr>
            <a:xfrm>
              <a:off x="2346500" y="926975"/>
              <a:ext cx="4225" cy="5900"/>
            </a:xfrm>
            <a:custGeom>
              <a:rect b="b" l="l" r="r" t="t"/>
              <a:pathLst>
                <a:path extrusionOk="0" h="236" w="169">
                  <a:moveTo>
                    <a:pt x="134" y="0"/>
                  </a:moveTo>
                  <a:cubicBezTo>
                    <a:pt x="112" y="0"/>
                    <a:pt x="79" y="0"/>
                    <a:pt x="57" y="12"/>
                  </a:cubicBezTo>
                  <a:lnTo>
                    <a:pt x="57" y="23"/>
                  </a:lnTo>
                  <a:cubicBezTo>
                    <a:pt x="45" y="23"/>
                    <a:pt x="34" y="34"/>
                    <a:pt x="23" y="45"/>
                  </a:cubicBezTo>
                  <a:lnTo>
                    <a:pt x="23" y="57"/>
                  </a:lnTo>
                  <a:cubicBezTo>
                    <a:pt x="12" y="68"/>
                    <a:pt x="12" y="68"/>
                    <a:pt x="12" y="79"/>
                  </a:cubicBezTo>
                  <a:cubicBezTo>
                    <a:pt x="12" y="90"/>
                    <a:pt x="0" y="90"/>
                    <a:pt x="0" y="90"/>
                  </a:cubicBezTo>
                  <a:cubicBezTo>
                    <a:pt x="0" y="124"/>
                    <a:pt x="0" y="146"/>
                    <a:pt x="23" y="179"/>
                  </a:cubicBezTo>
                  <a:cubicBezTo>
                    <a:pt x="34" y="202"/>
                    <a:pt x="57" y="224"/>
                    <a:pt x="90" y="224"/>
                  </a:cubicBezTo>
                  <a:cubicBezTo>
                    <a:pt x="101" y="236"/>
                    <a:pt x="124" y="236"/>
                    <a:pt x="134" y="236"/>
                  </a:cubicBezTo>
                  <a:cubicBezTo>
                    <a:pt x="146" y="236"/>
                    <a:pt x="157" y="224"/>
                    <a:pt x="168" y="224"/>
                  </a:cubicBezTo>
                  <a:lnTo>
                    <a:pt x="168" y="191"/>
                  </a:lnTo>
                  <a:cubicBezTo>
                    <a:pt x="157" y="135"/>
                    <a:pt x="146" y="68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8" name="Google Shape;7308;p13"/>
            <p:cNvSpPr/>
            <p:nvPr/>
          </p:nvSpPr>
          <p:spPr>
            <a:xfrm>
              <a:off x="2333075" y="934975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26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3" y="50"/>
                    <a:pt x="1" y="127"/>
                    <a:pt x="35" y="184"/>
                  </a:cubicBezTo>
                  <a:cubicBezTo>
                    <a:pt x="56" y="218"/>
                    <a:pt x="90" y="236"/>
                    <a:pt x="126" y="236"/>
                  </a:cubicBezTo>
                  <a:cubicBezTo>
                    <a:pt x="148" y="236"/>
                    <a:pt x="170" y="230"/>
                    <a:pt x="191" y="217"/>
                  </a:cubicBezTo>
                  <a:cubicBezTo>
                    <a:pt x="247" y="184"/>
                    <a:pt x="269" y="117"/>
                    <a:pt x="236" y="60"/>
                  </a:cubicBezTo>
                  <a:cubicBezTo>
                    <a:pt x="213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9" name="Google Shape;7309;p13"/>
            <p:cNvSpPr/>
            <p:nvPr/>
          </p:nvSpPr>
          <p:spPr>
            <a:xfrm>
              <a:off x="2319975" y="9430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2"/>
                    <a:pt x="0" y="119"/>
                    <a:pt x="33" y="176"/>
                  </a:cubicBezTo>
                  <a:cubicBezTo>
                    <a:pt x="56" y="213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6"/>
                    <a:pt x="268" y="109"/>
                    <a:pt x="234" y="52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0" name="Google Shape;7310;p13"/>
            <p:cNvSpPr/>
            <p:nvPr/>
          </p:nvSpPr>
          <p:spPr>
            <a:xfrm>
              <a:off x="2306825" y="9509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7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2" y="49"/>
                    <a:pt x="1" y="128"/>
                    <a:pt x="35" y="183"/>
                  </a:cubicBezTo>
                  <a:cubicBezTo>
                    <a:pt x="55" y="218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3"/>
                    <a:pt x="269" y="116"/>
                    <a:pt x="236" y="61"/>
                  </a:cubicBezTo>
                  <a:cubicBezTo>
                    <a:pt x="213" y="23"/>
                    <a:pt x="170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1" name="Google Shape;7311;p13"/>
            <p:cNvSpPr/>
            <p:nvPr/>
          </p:nvSpPr>
          <p:spPr>
            <a:xfrm>
              <a:off x="2335875" y="1027675"/>
              <a:ext cx="4225" cy="5775"/>
            </a:xfrm>
            <a:custGeom>
              <a:rect b="b" l="l" r="r" t="t"/>
              <a:pathLst>
                <a:path extrusionOk="0" h="231" w="169">
                  <a:moveTo>
                    <a:pt x="113" y="1"/>
                  </a:moveTo>
                  <a:cubicBezTo>
                    <a:pt x="93" y="1"/>
                    <a:pt x="74" y="6"/>
                    <a:pt x="57" y="17"/>
                  </a:cubicBezTo>
                  <a:lnTo>
                    <a:pt x="35" y="40"/>
                  </a:lnTo>
                  <a:cubicBezTo>
                    <a:pt x="23" y="51"/>
                    <a:pt x="23" y="51"/>
                    <a:pt x="23" y="62"/>
                  </a:cubicBezTo>
                  <a:cubicBezTo>
                    <a:pt x="12" y="62"/>
                    <a:pt x="12" y="62"/>
                    <a:pt x="12" y="74"/>
                  </a:cubicBezTo>
                  <a:cubicBezTo>
                    <a:pt x="12" y="74"/>
                    <a:pt x="1" y="84"/>
                    <a:pt x="1" y="96"/>
                  </a:cubicBezTo>
                  <a:lnTo>
                    <a:pt x="1" y="118"/>
                  </a:lnTo>
                  <a:cubicBezTo>
                    <a:pt x="1" y="129"/>
                    <a:pt x="1" y="141"/>
                    <a:pt x="12" y="163"/>
                  </a:cubicBezTo>
                  <a:lnTo>
                    <a:pt x="12" y="185"/>
                  </a:lnTo>
                  <a:cubicBezTo>
                    <a:pt x="35" y="208"/>
                    <a:pt x="45" y="219"/>
                    <a:pt x="68" y="230"/>
                  </a:cubicBezTo>
                  <a:lnTo>
                    <a:pt x="79" y="230"/>
                  </a:lnTo>
                  <a:cubicBezTo>
                    <a:pt x="90" y="196"/>
                    <a:pt x="102" y="163"/>
                    <a:pt x="124" y="129"/>
                  </a:cubicBezTo>
                  <a:lnTo>
                    <a:pt x="124" y="118"/>
                  </a:lnTo>
                  <a:cubicBezTo>
                    <a:pt x="135" y="84"/>
                    <a:pt x="146" y="51"/>
                    <a:pt x="169" y="17"/>
                  </a:cubicBezTo>
                  <a:cubicBezTo>
                    <a:pt x="152" y="6"/>
                    <a:pt x="132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2" name="Google Shape;7312;p13"/>
            <p:cNvSpPr/>
            <p:nvPr/>
          </p:nvSpPr>
          <p:spPr>
            <a:xfrm>
              <a:off x="2343150" y="951300"/>
              <a:ext cx="6175" cy="5775"/>
            </a:xfrm>
            <a:custGeom>
              <a:rect b="b" l="l" r="r" t="t"/>
              <a:pathLst>
                <a:path extrusionOk="0" h="231" w="247">
                  <a:moveTo>
                    <a:pt x="134" y="0"/>
                  </a:moveTo>
                  <a:cubicBezTo>
                    <a:pt x="101" y="0"/>
                    <a:pt x="79" y="0"/>
                    <a:pt x="67" y="11"/>
                  </a:cubicBezTo>
                  <a:cubicBezTo>
                    <a:pt x="23" y="45"/>
                    <a:pt x="0" y="89"/>
                    <a:pt x="12" y="134"/>
                  </a:cubicBezTo>
                  <a:cubicBezTo>
                    <a:pt x="12" y="145"/>
                    <a:pt x="12" y="156"/>
                    <a:pt x="23" y="179"/>
                  </a:cubicBezTo>
                  <a:cubicBezTo>
                    <a:pt x="34" y="201"/>
                    <a:pt x="57" y="212"/>
                    <a:pt x="79" y="224"/>
                  </a:cubicBezTo>
                  <a:cubicBezTo>
                    <a:pt x="92" y="228"/>
                    <a:pt x="106" y="231"/>
                    <a:pt x="120" y="231"/>
                  </a:cubicBezTo>
                  <a:cubicBezTo>
                    <a:pt x="140" y="231"/>
                    <a:pt x="159" y="225"/>
                    <a:pt x="179" y="212"/>
                  </a:cubicBezTo>
                  <a:cubicBezTo>
                    <a:pt x="201" y="201"/>
                    <a:pt x="224" y="190"/>
                    <a:pt x="235" y="167"/>
                  </a:cubicBezTo>
                  <a:lnTo>
                    <a:pt x="235" y="145"/>
                  </a:lnTo>
                  <a:cubicBezTo>
                    <a:pt x="246" y="112"/>
                    <a:pt x="235" y="78"/>
                    <a:pt x="224" y="55"/>
                  </a:cubicBezTo>
                  <a:cubicBezTo>
                    <a:pt x="201" y="22"/>
                    <a:pt x="179" y="11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3" name="Google Shape;7313;p13"/>
            <p:cNvSpPr/>
            <p:nvPr/>
          </p:nvSpPr>
          <p:spPr>
            <a:xfrm>
              <a:off x="2329725" y="959175"/>
              <a:ext cx="6475" cy="5975"/>
            </a:xfrm>
            <a:custGeom>
              <a:rect b="b" l="l" r="r" t="t"/>
              <a:pathLst>
                <a:path extrusionOk="0" h="239" w="259">
                  <a:moveTo>
                    <a:pt x="136" y="1"/>
                  </a:moveTo>
                  <a:cubicBezTo>
                    <a:pt x="116" y="1"/>
                    <a:pt x="97" y="7"/>
                    <a:pt x="80" y="20"/>
                  </a:cubicBezTo>
                  <a:cubicBezTo>
                    <a:pt x="23" y="53"/>
                    <a:pt x="1" y="120"/>
                    <a:pt x="35" y="177"/>
                  </a:cubicBezTo>
                  <a:cubicBezTo>
                    <a:pt x="46" y="199"/>
                    <a:pt x="57" y="210"/>
                    <a:pt x="68" y="210"/>
                  </a:cubicBezTo>
                  <a:cubicBezTo>
                    <a:pt x="68" y="221"/>
                    <a:pt x="80" y="221"/>
                    <a:pt x="90" y="221"/>
                  </a:cubicBezTo>
                  <a:cubicBezTo>
                    <a:pt x="107" y="233"/>
                    <a:pt x="124" y="238"/>
                    <a:pt x="141" y="238"/>
                  </a:cubicBezTo>
                  <a:cubicBezTo>
                    <a:pt x="158" y="238"/>
                    <a:pt x="174" y="233"/>
                    <a:pt x="191" y="221"/>
                  </a:cubicBezTo>
                  <a:cubicBezTo>
                    <a:pt x="214" y="210"/>
                    <a:pt x="236" y="187"/>
                    <a:pt x="247" y="165"/>
                  </a:cubicBezTo>
                  <a:cubicBezTo>
                    <a:pt x="258" y="132"/>
                    <a:pt x="258" y="98"/>
                    <a:pt x="236" y="53"/>
                  </a:cubicBezTo>
                  <a:lnTo>
                    <a:pt x="224" y="43"/>
                  </a:lnTo>
                  <a:cubicBezTo>
                    <a:pt x="197" y="16"/>
                    <a:pt x="16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4" name="Google Shape;7314;p13"/>
            <p:cNvSpPr/>
            <p:nvPr/>
          </p:nvSpPr>
          <p:spPr>
            <a:xfrm>
              <a:off x="2316875" y="967200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24" y="1"/>
                  </a:moveTo>
                  <a:cubicBezTo>
                    <a:pt x="102" y="1"/>
                    <a:pt x="80" y="1"/>
                    <a:pt x="68" y="23"/>
                  </a:cubicBezTo>
                  <a:cubicBezTo>
                    <a:pt x="23" y="45"/>
                    <a:pt x="1" y="90"/>
                    <a:pt x="13" y="135"/>
                  </a:cubicBezTo>
                  <a:cubicBezTo>
                    <a:pt x="13" y="146"/>
                    <a:pt x="13" y="169"/>
                    <a:pt x="23" y="179"/>
                  </a:cubicBezTo>
                  <a:cubicBezTo>
                    <a:pt x="35" y="202"/>
                    <a:pt x="57" y="213"/>
                    <a:pt x="80" y="224"/>
                  </a:cubicBezTo>
                  <a:cubicBezTo>
                    <a:pt x="90" y="236"/>
                    <a:pt x="102" y="236"/>
                    <a:pt x="124" y="236"/>
                  </a:cubicBezTo>
                  <a:cubicBezTo>
                    <a:pt x="147" y="236"/>
                    <a:pt x="169" y="236"/>
                    <a:pt x="180" y="213"/>
                  </a:cubicBezTo>
                  <a:cubicBezTo>
                    <a:pt x="236" y="179"/>
                    <a:pt x="258" y="112"/>
                    <a:pt x="224" y="57"/>
                  </a:cubicBezTo>
                  <a:cubicBezTo>
                    <a:pt x="202" y="34"/>
                    <a:pt x="180" y="12"/>
                    <a:pt x="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5" name="Google Shape;7315;p13"/>
            <p:cNvSpPr/>
            <p:nvPr/>
          </p:nvSpPr>
          <p:spPr>
            <a:xfrm>
              <a:off x="2339800" y="97595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2" y="53"/>
                    <a:pt x="0" y="120"/>
                    <a:pt x="34" y="176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6" y="228"/>
                    <a:pt x="180" y="222"/>
                    <a:pt x="201" y="209"/>
                  </a:cubicBezTo>
                  <a:cubicBezTo>
                    <a:pt x="258" y="176"/>
                    <a:pt x="268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6" name="Google Shape;7316;p13"/>
            <p:cNvSpPr/>
            <p:nvPr/>
          </p:nvSpPr>
          <p:spPr>
            <a:xfrm>
              <a:off x="2326675" y="9838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0" y="230"/>
                    <a:pt x="202" y="218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7" name="Google Shape;7317;p13"/>
            <p:cNvSpPr/>
            <p:nvPr/>
          </p:nvSpPr>
          <p:spPr>
            <a:xfrm>
              <a:off x="2313825" y="991875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1"/>
                  </a:moveTo>
                  <a:cubicBezTo>
                    <a:pt x="111" y="1"/>
                    <a:pt x="88" y="7"/>
                    <a:pt x="67" y="19"/>
                  </a:cubicBezTo>
                  <a:cubicBezTo>
                    <a:pt x="56" y="31"/>
                    <a:pt x="45" y="31"/>
                    <a:pt x="34" y="41"/>
                  </a:cubicBezTo>
                  <a:lnTo>
                    <a:pt x="34" y="53"/>
                  </a:lnTo>
                  <a:lnTo>
                    <a:pt x="23" y="53"/>
                  </a:lnTo>
                  <a:cubicBezTo>
                    <a:pt x="23" y="64"/>
                    <a:pt x="23" y="75"/>
                    <a:pt x="11" y="86"/>
                  </a:cubicBezTo>
                  <a:cubicBezTo>
                    <a:pt x="0" y="120"/>
                    <a:pt x="11" y="153"/>
                    <a:pt x="23" y="176"/>
                  </a:cubicBezTo>
                  <a:cubicBezTo>
                    <a:pt x="45" y="210"/>
                    <a:pt x="78" y="232"/>
                    <a:pt x="123" y="232"/>
                  </a:cubicBezTo>
                  <a:lnTo>
                    <a:pt x="157" y="232"/>
                  </a:lnTo>
                  <a:cubicBezTo>
                    <a:pt x="168" y="232"/>
                    <a:pt x="179" y="220"/>
                    <a:pt x="179" y="220"/>
                  </a:cubicBezTo>
                  <a:lnTo>
                    <a:pt x="190" y="220"/>
                  </a:lnTo>
                  <a:cubicBezTo>
                    <a:pt x="246" y="187"/>
                    <a:pt x="257" y="109"/>
                    <a:pt x="224" y="53"/>
                  </a:cubicBezTo>
                  <a:cubicBezTo>
                    <a:pt x="203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8" name="Google Shape;7318;p13"/>
            <p:cNvSpPr/>
            <p:nvPr/>
          </p:nvSpPr>
          <p:spPr>
            <a:xfrm>
              <a:off x="2338675" y="10034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8"/>
                  </a:cubicBezTo>
                  <a:cubicBezTo>
                    <a:pt x="246" y="184"/>
                    <a:pt x="269" y="117"/>
                    <a:pt x="236" y="61"/>
                  </a:cubicBezTo>
                  <a:cubicBezTo>
                    <a:pt x="213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9" name="Google Shape;7319;p13"/>
            <p:cNvSpPr/>
            <p:nvPr/>
          </p:nvSpPr>
          <p:spPr>
            <a:xfrm>
              <a:off x="2325825" y="1011500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23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57" y="16"/>
                    <a:pt x="45" y="28"/>
                    <a:pt x="45" y="28"/>
                  </a:cubicBezTo>
                  <a:cubicBezTo>
                    <a:pt x="34" y="39"/>
                    <a:pt x="34" y="39"/>
                    <a:pt x="34" y="50"/>
                  </a:cubicBezTo>
                  <a:lnTo>
                    <a:pt x="23" y="50"/>
                  </a:lnTo>
                  <a:lnTo>
                    <a:pt x="23" y="61"/>
                  </a:lnTo>
                  <a:cubicBezTo>
                    <a:pt x="23" y="73"/>
                    <a:pt x="23" y="73"/>
                    <a:pt x="12" y="73"/>
                  </a:cubicBezTo>
                  <a:cubicBezTo>
                    <a:pt x="12" y="95"/>
                    <a:pt x="0" y="117"/>
                    <a:pt x="12" y="140"/>
                  </a:cubicBezTo>
                  <a:cubicBezTo>
                    <a:pt x="12" y="150"/>
                    <a:pt x="12" y="162"/>
                    <a:pt x="23" y="173"/>
                  </a:cubicBezTo>
                  <a:cubicBezTo>
                    <a:pt x="46" y="211"/>
                    <a:pt x="84" y="233"/>
                    <a:pt x="124" y="233"/>
                  </a:cubicBezTo>
                  <a:cubicBezTo>
                    <a:pt x="142" y="233"/>
                    <a:pt x="161" y="228"/>
                    <a:pt x="179" y="217"/>
                  </a:cubicBezTo>
                  <a:lnTo>
                    <a:pt x="191" y="217"/>
                  </a:lnTo>
                  <a:cubicBezTo>
                    <a:pt x="236" y="184"/>
                    <a:pt x="258" y="106"/>
                    <a:pt x="224" y="61"/>
                  </a:cubicBezTo>
                  <a:cubicBezTo>
                    <a:pt x="201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0" name="Google Shape;7320;p13"/>
            <p:cNvSpPr/>
            <p:nvPr/>
          </p:nvSpPr>
          <p:spPr>
            <a:xfrm>
              <a:off x="2337550" y="884800"/>
              <a:ext cx="1700" cy="3375"/>
            </a:xfrm>
            <a:custGeom>
              <a:rect b="b" l="l" r="r" t="t"/>
              <a:pathLst>
                <a:path extrusionOk="0" h="135" w="68">
                  <a:moveTo>
                    <a:pt x="12" y="1"/>
                  </a:moveTo>
                  <a:cubicBezTo>
                    <a:pt x="1" y="11"/>
                    <a:pt x="1" y="34"/>
                    <a:pt x="1" y="45"/>
                  </a:cubicBezTo>
                  <a:cubicBezTo>
                    <a:pt x="1" y="68"/>
                    <a:pt x="12" y="78"/>
                    <a:pt x="23" y="90"/>
                  </a:cubicBezTo>
                  <a:cubicBezTo>
                    <a:pt x="35" y="112"/>
                    <a:pt x="45" y="123"/>
                    <a:pt x="68" y="135"/>
                  </a:cubicBezTo>
                  <a:cubicBezTo>
                    <a:pt x="57" y="112"/>
                    <a:pt x="45" y="101"/>
                    <a:pt x="45" y="78"/>
                  </a:cubicBezTo>
                  <a:cubicBezTo>
                    <a:pt x="35" y="56"/>
                    <a:pt x="23" y="2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1" name="Google Shape;7321;p13"/>
            <p:cNvSpPr/>
            <p:nvPr/>
          </p:nvSpPr>
          <p:spPr>
            <a:xfrm>
              <a:off x="2305700" y="832550"/>
              <a:ext cx="2825" cy="3375"/>
            </a:xfrm>
            <a:custGeom>
              <a:rect b="b" l="l" r="r" t="t"/>
              <a:pathLst>
                <a:path extrusionOk="0" h="135" w="113">
                  <a:moveTo>
                    <a:pt x="1" y="1"/>
                  </a:moveTo>
                  <a:cubicBezTo>
                    <a:pt x="1" y="35"/>
                    <a:pt x="1" y="57"/>
                    <a:pt x="13" y="79"/>
                  </a:cubicBezTo>
                  <a:cubicBezTo>
                    <a:pt x="35" y="112"/>
                    <a:pt x="80" y="135"/>
                    <a:pt x="113" y="135"/>
                  </a:cubicBezTo>
                  <a:cubicBezTo>
                    <a:pt x="90" y="112"/>
                    <a:pt x="68" y="90"/>
                    <a:pt x="46" y="57"/>
                  </a:cubicBezTo>
                  <a:cubicBezTo>
                    <a:pt x="35" y="45"/>
                    <a:pt x="13" y="2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2" name="Google Shape;7322;p13"/>
            <p:cNvSpPr/>
            <p:nvPr/>
          </p:nvSpPr>
          <p:spPr>
            <a:xfrm>
              <a:off x="2315500" y="847375"/>
              <a:ext cx="5050" cy="5225"/>
            </a:xfrm>
            <a:custGeom>
              <a:rect b="b" l="l" r="r" t="t"/>
              <a:pathLst>
                <a:path extrusionOk="0" h="209" w="202">
                  <a:moveTo>
                    <a:pt x="68" y="0"/>
                  </a:moveTo>
                  <a:cubicBezTo>
                    <a:pt x="11" y="33"/>
                    <a:pt x="0" y="101"/>
                    <a:pt x="34" y="157"/>
                  </a:cubicBezTo>
                  <a:cubicBezTo>
                    <a:pt x="55" y="191"/>
                    <a:pt x="89" y="209"/>
                    <a:pt x="125" y="209"/>
                  </a:cubicBezTo>
                  <a:cubicBezTo>
                    <a:pt x="147" y="209"/>
                    <a:pt x="169" y="203"/>
                    <a:pt x="190" y="190"/>
                  </a:cubicBezTo>
                  <a:lnTo>
                    <a:pt x="202" y="190"/>
                  </a:lnTo>
                  <a:cubicBezTo>
                    <a:pt x="157" y="123"/>
                    <a:pt x="112" y="56"/>
                    <a:pt x="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3" name="Google Shape;7323;p13"/>
            <p:cNvSpPr/>
            <p:nvPr/>
          </p:nvSpPr>
          <p:spPr>
            <a:xfrm>
              <a:off x="2327225" y="866925"/>
              <a:ext cx="4775" cy="5325"/>
            </a:xfrm>
            <a:custGeom>
              <a:rect b="b" l="l" r="r" t="t"/>
              <a:pathLst>
                <a:path extrusionOk="0" h="213" w="191">
                  <a:moveTo>
                    <a:pt x="79" y="1"/>
                  </a:moveTo>
                  <a:cubicBezTo>
                    <a:pt x="23" y="34"/>
                    <a:pt x="1" y="101"/>
                    <a:pt x="34" y="157"/>
                  </a:cubicBezTo>
                  <a:cubicBezTo>
                    <a:pt x="57" y="195"/>
                    <a:pt x="96" y="212"/>
                    <a:pt x="136" y="212"/>
                  </a:cubicBezTo>
                  <a:cubicBezTo>
                    <a:pt x="154" y="212"/>
                    <a:pt x="173" y="209"/>
                    <a:pt x="190" y="202"/>
                  </a:cubicBezTo>
                  <a:cubicBezTo>
                    <a:pt x="157" y="135"/>
                    <a:pt x="113" y="68"/>
                    <a:pt x="7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24" name="Google Shape;7324;p13"/>
          <p:cNvSpPr/>
          <p:nvPr/>
        </p:nvSpPr>
        <p:spPr>
          <a:xfrm>
            <a:off x="264550" y="3606900"/>
            <a:ext cx="1290900" cy="1290900"/>
          </a:xfrm>
          <a:prstGeom prst="ellipse">
            <a:avLst/>
          </a:prstGeom>
          <a:noFill/>
          <a:ln cap="flat" cmpd="sng" w="1524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25" name="Google Shape;7325;p13"/>
          <p:cNvGrpSpPr/>
          <p:nvPr/>
        </p:nvGrpSpPr>
        <p:grpSpPr>
          <a:xfrm>
            <a:off x="-439444" y="-424237"/>
            <a:ext cx="1693781" cy="1707607"/>
            <a:chOff x="2000675" y="255425"/>
            <a:chExt cx="413450" cy="416825"/>
          </a:xfrm>
        </p:grpSpPr>
        <p:sp>
          <p:nvSpPr>
            <p:cNvPr id="7326" name="Google Shape;7326;p13"/>
            <p:cNvSpPr/>
            <p:nvPr/>
          </p:nvSpPr>
          <p:spPr>
            <a:xfrm>
              <a:off x="2009600" y="386175"/>
              <a:ext cx="17900" cy="20675"/>
            </a:xfrm>
            <a:custGeom>
              <a:rect b="b" l="l" r="r" t="t"/>
              <a:pathLst>
                <a:path extrusionOk="0" h="827" w="716">
                  <a:moveTo>
                    <a:pt x="113" y="0"/>
                  </a:moveTo>
                  <a:cubicBezTo>
                    <a:pt x="79" y="112"/>
                    <a:pt x="35" y="213"/>
                    <a:pt x="1" y="325"/>
                  </a:cubicBezTo>
                  <a:lnTo>
                    <a:pt x="504" y="827"/>
                  </a:lnTo>
                  <a:lnTo>
                    <a:pt x="716" y="615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7" name="Google Shape;7327;p13"/>
            <p:cNvSpPr/>
            <p:nvPr/>
          </p:nvSpPr>
          <p:spPr>
            <a:xfrm>
              <a:off x="2021350" y="359650"/>
              <a:ext cx="10350" cy="12025"/>
            </a:xfrm>
            <a:custGeom>
              <a:rect b="b" l="l" r="r" t="t"/>
              <a:pathLst>
                <a:path extrusionOk="0" h="481" w="414">
                  <a:moveTo>
                    <a:pt x="157" y="0"/>
                  </a:moveTo>
                  <a:cubicBezTo>
                    <a:pt x="101" y="89"/>
                    <a:pt x="56" y="179"/>
                    <a:pt x="0" y="279"/>
                  </a:cubicBezTo>
                  <a:lnTo>
                    <a:pt x="201" y="480"/>
                  </a:lnTo>
                  <a:lnTo>
                    <a:pt x="414" y="257"/>
                  </a:lnTo>
                  <a:lnTo>
                    <a:pt x="1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8" name="Google Shape;7328;p13"/>
            <p:cNvSpPr/>
            <p:nvPr/>
          </p:nvSpPr>
          <p:spPr>
            <a:xfrm>
              <a:off x="2016300" y="548175"/>
              <a:ext cx="11200" cy="15125"/>
            </a:xfrm>
            <a:custGeom>
              <a:rect b="b" l="l" r="r" t="t"/>
              <a:pathLst>
                <a:path extrusionOk="0" h="605" w="448">
                  <a:moveTo>
                    <a:pt x="1" y="1"/>
                  </a:moveTo>
                  <a:cubicBezTo>
                    <a:pt x="90" y="202"/>
                    <a:pt x="191" y="415"/>
                    <a:pt x="303" y="604"/>
                  </a:cubicBezTo>
                  <a:lnTo>
                    <a:pt x="448" y="4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9" name="Google Shape;7329;p13"/>
            <p:cNvSpPr/>
            <p:nvPr/>
          </p:nvSpPr>
          <p:spPr>
            <a:xfrm>
              <a:off x="2000675" y="4588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8" y="0"/>
                  </a:moveTo>
                  <a:lnTo>
                    <a:pt x="0" y="648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0" name="Google Shape;7330;p13"/>
            <p:cNvSpPr/>
            <p:nvPr/>
          </p:nvSpPr>
          <p:spPr>
            <a:xfrm>
              <a:off x="2010175" y="5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1" name="Google Shape;7331;p13"/>
            <p:cNvSpPr/>
            <p:nvPr/>
          </p:nvSpPr>
          <p:spPr>
            <a:xfrm>
              <a:off x="2017725" y="42557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37" y="0"/>
                  </a:moveTo>
                  <a:lnTo>
                    <a:pt x="614" y="33"/>
                  </a:lnTo>
                  <a:lnTo>
                    <a:pt x="0" y="648"/>
                  </a:lnTo>
                  <a:lnTo>
                    <a:pt x="212" y="872"/>
                  </a:lnTo>
                  <a:lnTo>
                    <a:pt x="614" y="469"/>
                  </a:lnTo>
                  <a:lnTo>
                    <a:pt x="860" y="212"/>
                  </a:lnTo>
                  <a:lnTo>
                    <a:pt x="63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2" name="Google Shape;7332;p13"/>
            <p:cNvSpPr/>
            <p:nvPr/>
          </p:nvSpPr>
          <p:spPr>
            <a:xfrm>
              <a:off x="2000950" y="421925"/>
              <a:ext cx="3375" cy="5900"/>
            </a:xfrm>
            <a:custGeom>
              <a:rect b="b" l="l" r="r" t="t"/>
              <a:pathLst>
                <a:path extrusionOk="0" h="236" w="135">
                  <a:moveTo>
                    <a:pt x="46" y="0"/>
                  </a:moveTo>
                  <a:cubicBezTo>
                    <a:pt x="34" y="79"/>
                    <a:pt x="12" y="157"/>
                    <a:pt x="1" y="235"/>
                  </a:cubicBezTo>
                  <a:lnTo>
                    <a:pt x="135" y="101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3" name="Google Shape;7333;p13"/>
            <p:cNvSpPr/>
            <p:nvPr/>
          </p:nvSpPr>
          <p:spPr>
            <a:xfrm>
              <a:off x="2046475" y="379750"/>
              <a:ext cx="21825" cy="21825"/>
            </a:xfrm>
            <a:custGeom>
              <a:rect b="b" l="l" r="r" t="t"/>
              <a:pathLst>
                <a:path extrusionOk="0" h="873" w="873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72" y="212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4" name="Google Shape;7334;p13"/>
            <p:cNvSpPr/>
            <p:nvPr/>
          </p:nvSpPr>
          <p:spPr>
            <a:xfrm>
              <a:off x="2097875" y="38505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213" y="0"/>
                  </a:moveTo>
                  <a:lnTo>
                    <a:pt x="1" y="224"/>
                  </a:lnTo>
                  <a:lnTo>
                    <a:pt x="638" y="872"/>
                  </a:lnTo>
                  <a:lnTo>
                    <a:pt x="862" y="660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5" name="Google Shape;7335;p13"/>
            <p:cNvSpPr/>
            <p:nvPr/>
          </p:nvSpPr>
          <p:spPr>
            <a:xfrm>
              <a:off x="2063525" y="3465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9" y="0"/>
                  </a:moveTo>
                  <a:lnTo>
                    <a:pt x="1" y="648"/>
                  </a:lnTo>
                  <a:lnTo>
                    <a:pt x="213" y="872"/>
                  </a:lnTo>
                  <a:lnTo>
                    <a:pt x="861" y="213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6" name="Google Shape;7336;p13"/>
            <p:cNvSpPr/>
            <p:nvPr/>
          </p:nvSpPr>
          <p:spPr>
            <a:xfrm>
              <a:off x="2092575" y="30067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37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14"/>
                  </a:lnTo>
                  <a:lnTo>
                    <a:pt x="63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7" name="Google Shape;7337;p13"/>
            <p:cNvSpPr/>
            <p:nvPr/>
          </p:nvSpPr>
          <p:spPr>
            <a:xfrm>
              <a:off x="2057100" y="311300"/>
              <a:ext cx="16525" cy="16525"/>
            </a:xfrm>
            <a:custGeom>
              <a:rect b="b" l="l" r="r" t="t"/>
              <a:pathLst>
                <a:path extrusionOk="0" h="661" w="661">
                  <a:moveTo>
                    <a:pt x="224" y="1"/>
                  </a:moveTo>
                  <a:lnTo>
                    <a:pt x="0" y="224"/>
                  </a:lnTo>
                  <a:lnTo>
                    <a:pt x="437" y="660"/>
                  </a:lnTo>
                  <a:lnTo>
                    <a:pt x="660" y="447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8" name="Google Shape;7338;p13"/>
            <p:cNvSpPr/>
            <p:nvPr/>
          </p:nvSpPr>
          <p:spPr>
            <a:xfrm>
              <a:off x="2036150" y="335875"/>
              <a:ext cx="14000" cy="14850"/>
            </a:xfrm>
            <a:custGeom>
              <a:rect b="b" l="l" r="r" t="t"/>
              <a:pathLst>
                <a:path extrusionOk="0" h="594" w="560">
                  <a:moveTo>
                    <a:pt x="190" y="1"/>
                  </a:moveTo>
                  <a:cubicBezTo>
                    <a:pt x="123" y="79"/>
                    <a:pt x="68" y="169"/>
                    <a:pt x="1" y="247"/>
                  </a:cubicBezTo>
                  <a:lnTo>
                    <a:pt x="347" y="593"/>
                  </a:lnTo>
                  <a:lnTo>
                    <a:pt x="559" y="381"/>
                  </a:lnTo>
                  <a:lnTo>
                    <a:pt x="19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9" name="Google Shape;7339;p13"/>
            <p:cNvSpPr/>
            <p:nvPr/>
          </p:nvSpPr>
          <p:spPr>
            <a:xfrm>
              <a:off x="2102075" y="349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1" y="224"/>
                  </a:lnTo>
                  <a:lnTo>
                    <a:pt x="637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0" name="Google Shape;7340;p13"/>
            <p:cNvSpPr/>
            <p:nvPr/>
          </p:nvSpPr>
          <p:spPr>
            <a:xfrm>
              <a:off x="2109350" y="269125"/>
              <a:ext cx="21525" cy="20150"/>
            </a:xfrm>
            <a:custGeom>
              <a:rect b="b" l="l" r="r" t="t"/>
              <a:pathLst>
                <a:path extrusionOk="0" h="806" w="861">
                  <a:moveTo>
                    <a:pt x="715" y="1"/>
                  </a:moveTo>
                  <a:cubicBezTo>
                    <a:pt x="681" y="11"/>
                    <a:pt x="648" y="23"/>
                    <a:pt x="614" y="45"/>
                  </a:cubicBezTo>
                  <a:cubicBezTo>
                    <a:pt x="570" y="68"/>
                    <a:pt x="525" y="79"/>
                    <a:pt x="470" y="101"/>
                  </a:cubicBezTo>
                  <a:lnTo>
                    <a:pt x="0" y="582"/>
                  </a:lnTo>
                  <a:lnTo>
                    <a:pt x="224" y="805"/>
                  </a:lnTo>
                  <a:lnTo>
                    <a:pt x="614" y="403"/>
                  </a:lnTo>
                  <a:lnTo>
                    <a:pt x="860" y="146"/>
                  </a:lnTo>
                  <a:lnTo>
                    <a:pt x="71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1" name="Google Shape;7341;p13"/>
            <p:cNvSpPr/>
            <p:nvPr/>
          </p:nvSpPr>
          <p:spPr>
            <a:xfrm>
              <a:off x="2046475" y="537850"/>
              <a:ext cx="21825" cy="21825"/>
            </a:xfrm>
            <a:custGeom>
              <a:rect b="b" l="l" r="r" t="t"/>
              <a:pathLst>
                <a:path extrusionOk="0" h="873" w="873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72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2" name="Google Shape;7342;p13"/>
            <p:cNvSpPr/>
            <p:nvPr/>
          </p:nvSpPr>
          <p:spPr>
            <a:xfrm>
              <a:off x="2097875" y="543450"/>
              <a:ext cx="21550" cy="21525"/>
            </a:xfrm>
            <a:custGeom>
              <a:rect b="b" l="l" r="r" t="t"/>
              <a:pathLst>
                <a:path extrusionOk="0" h="861" w="862">
                  <a:moveTo>
                    <a:pt x="213" y="0"/>
                  </a:moveTo>
                  <a:lnTo>
                    <a:pt x="1" y="212"/>
                  </a:lnTo>
                  <a:lnTo>
                    <a:pt x="638" y="860"/>
                  </a:lnTo>
                  <a:lnTo>
                    <a:pt x="862" y="648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3" name="Google Shape;7343;p13"/>
            <p:cNvSpPr/>
            <p:nvPr/>
          </p:nvSpPr>
          <p:spPr>
            <a:xfrm>
              <a:off x="2063525" y="5046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4" name="Google Shape;7344;p13"/>
            <p:cNvSpPr/>
            <p:nvPr/>
          </p:nvSpPr>
          <p:spPr>
            <a:xfrm>
              <a:off x="2092575" y="4588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37" y="0"/>
                  </a:moveTo>
                  <a:lnTo>
                    <a:pt x="1" y="648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5" name="Google Shape;7345;p13"/>
            <p:cNvSpPr/>
            <p:nvPr/>
          </p:nvSpPr>
          <p:spPr>
            <a:xfrm>
              <a:off x="2051800" y="464375"/>
              <a:ext cx="21825" cy="21550"/>
            </a:xfrm>
            <a:custGeom>
              <a:rect b="b" l="l" r="r" t="t"/>
              <a:pathLst>
                <a:path extrusionOk="0" h="862" w="873">
                  <a:moveTo>
                    <a:pt x="224" y="1"/>
                  </a:moveTo>
                  <a:lnTo>
                    <a:pt x="0" y="213"/>
                  </a:lnTo>
                  <a:lnTo>
                    <a:pt x="649" y="862"/>
                  </a:lnTo>
                  <a:lnTo>
                    <a:pt x="872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6" name="Google Shape;7346;p13"/>
            <p:cNvSpPr/>
            <p:nvPr/>
          </p:nvSpPr>
          <p:spPr>
            <a:xfrm>
              <a:off x="2028600" y="487275"/>
              <a:ext cx="21550" cy="21550"/>
            </a:xfrm>
            <a:custGeom>
              <a:rect b="b" l="l" r="r" t="t"/>
              <a:pathLst>
                <a:path extrusionOk="0" h="862" w="862">
                  <a:moveTo>
                    <a:pt x="224" y="1"/>
                  </a:moveTo>
                  <a:lnTo>
                    <a:pt x="179" y="46"/>
                  </a:lnTo>
                  <a:lnTo>
                    <a:pt x="1" y="214"/>
                  </a:lnTo>
                  <a:lnTo>
                    <a:pt x="179" y="393"/>
                  </a:lnTo>
                  <a:lnTo>
                    <a:pt x="649" y="86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7" name="Google Shape;7347;p13"/>
            <p:cNvSpPr/>
            <p:nvPr/>
          </p:nvSpPr>
          <p:spPr>
            <a:xfrm>
              <a:off x="2102075" y="5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1" y="224"/>
                  </a:lnTo>
                  <a:lnTo>
                    <a:pt x="637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8" name="Google Shape;7348;p13"/>
            <p:cNvSpPr/>
            <p:nvPr/>
          </p:nvSpPr>
          <p:spPr>
            <a:xfrm>
              <a:off x="2055975" y="428925"/>
              <a:ext cx="21825" cy="21800"/>
            </a:xfrm>
            <a:custGeom>
              <a:rect b="b" l="l" r="r" t="t"/>
              <a:pathLst>
                <a:path extrusionOk="0" h="872" w="873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72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9" name="Google Shape;7349;p13"/>
            <p:cNvSpPr/>
            <p:nvPr/>
          </p:nvSpPr>
          <p:spPr>
            <a:xfrm>
              <a:off x="2109350" y="42557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8" y="0"/>
                  </a:moveTo>
                  <a:lnTo>
                    <a:pt x="614" y="33"/>
                  </a:lnTo>
                  <a:lnTo>
                    <a:pt x="0" y="648"/>
                  </a:lnTo>
                  <a:lnTo>
                    <a:pt x="224" y="872"/>
                  </a:lnTo>
                  <a:lnTo>
                    <a:pt x="614" y="469"/>
                  </a:lnTo>
                  <a:lnTo>
                    <a:pt x="860" y="212"/>
                  </a:lnTo>
                  <a:lnTo>
                    <a:pt x="6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0" name="Google Shape;7350;p13"/>
            <p:cNvSpPr/>
            <p:nvPr/>
          </p:nvSpPr>
          <p:spPr>
            <a:xfrm>
              <a:off x="2074425" y="40795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224" y="1"/>
                  </a:moveTo>
                  <a:lnTo>
                    <a:pt x="56" y="179"/>
                  </a:lnTo>
                  <a:lnTo>
                    <a:pt x="0" y="224"/>
                  </a:lnTo>
                  <a:lnTo>
                    <a:pt x="648" y="872"/>
                  </a:lnTo>
                  <a:lnTo>
                    <a:pt x="872" y="660"/>
                  </a:lnTo>
                  <a:lnTo>
                    <a:pt x="392" y="17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1" name="Google Shape;7351;p13"/>
            <p:cNvSpPr/>
            <p:nvPr/>
          </p:nvSpPr>
          <p:spPr>
            <a:xfrm>
              <a:off x="2092575" y="616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37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2" name="Google Shape;7352;p13"/>
            <p:cNvSpPr/>
            <p:nvPr/>
          </p:nvSpPr>
          <p:spPr>
            <a:xfrm>
              <a:off x="2055975" y="587025"/>
              <a:ext cx="21825" cy="21825"/>
            </a:xfrm>
            <a:custGeom>
              <a:rect b="b" l="l" r="r" t="t"/>
              <a:pathLst>
                <a:path extrusionOk="0" h="873" w="873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72" y="649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3" name="Google Shape;7353;p13"/>
            <p:cNvSpPr/>
            <p:nvPr/>
          </p:nvSpPr>
          <p:spPr>
            <a:xfrm>
              <a:off x="2074425" y="566350"/>
              <a:ext cx="21800" cy="21525"/>
            </a:xfrm>
            <a:custGeom>
              <a:rect b="b" l="l" r="r" t="t"/>
              <a:pathLst>
                <a:path extrusionOk="0" h="861" w="872">
                  <a:moveTo>
                    <a:pt x="224" y="1"/>
                  </a:moveTo>
                  <a:lnTo>
                    <a:pt x="56" y="168"/>
                  </a:lnTo>
                  <a:lnTo>
                    <a:pt x="0" y="212"/>
                  </a:lnTo>
                  <a:lnTo>
                    <a:pt x="648" y="861"/>
                  </a:lnTo>
                  <a:lnTo>
                    <a:pt x="872" y="649"/>
                  </a:lnTo>
                  <a:lnTo>
                    <a:pt x="392" y="1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4" name="Google Shape;7354;p13"/>
            <p:cNvSpPr/>
            <p:nvPr/>
          </p:nvSpPr>
          <p:spPr>
            <a:xfrm>
              <a:off x="2138400" y="3797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2" y="872"/>
                  </a:lnTo>
                  <a:lnTo>
                    <a:pt x="860" y="212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5" name="Google Shape;7355;p13"/>
            <p:cNvSpPr/>
            <p:nvPr/>
          </p:nvSpPr>
          <p:spPr>
            <a:xfrm>
              <a:off x="2189500" y="38505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61" y="660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6" name="Google Shape;7356;p13"/>
            <p:cNvSpPr/>
            <p:nvPr/>
          </p:nvSpPr>
          <p:spPr>
            <a:xfrm>
              <a:off x="2155150" y="3465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9" y="0"/>
                  </a:moveTo>
                  <a:lnTo>
                    <a:pt x="1" y="648"/>
                  </a:lnTo>
                  <a:lnTo>
                    <a:pt x="224" y="872"/>
                  </a:lnTo>
                  <a:lnTo>
                    <a:pt x="861" y="213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7" name="Google Shape;7357;p13"/>
            <p:cNvSpPr/>
            <p:nvPr/>
          </p:nvSpPr>
          <p:spPr>
            <a:xfrm>
              <a:off x="2184200" y="30067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61" y="21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8" name="Google Shape;7358;p13"/>
            <p:cNvSpPr/>
            <p:nvPr/>
          </p:nvSpPr>
          <p:spPr>
            <a:xfrm>
              <a:off x="2143700" y="3060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5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9" name="Google Shape;7359;p13"/>
            <p:cNvSpPr/>
            <p:nvPr/>
          </p:nvSpPr>
          <p:spPr>
            <a:xfrm>
              <a:off x="2120525" y="328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2" y="1"/>
                  </a:moveTo>
                  <a:lnTo>
                    <a:pt x="167" y="46"/>
                  </a:lnTo>
                  <a:lnTo>
                    <a:pt x="0" y="224"/>
                  </a:lnTo>
                  <a:lnTo>
                    <a:pt x="167" y="403"/>
                  </a:lnTo>
                  <a:lnTo>
                    <a:pt x="637" y="872"/>
                  </a:lnTo>
                  <a:lnTo>
                    <a:pt x="860" y="660"/>
                  </a:lnTo>
                  <a:lnTo>
                    <a:pt x="2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0" name="Google Shape;7360;p13"/>
            <p:cNvSpPr/>
            <p:nvPr/>
          </p:nvSpPr>
          <p:spPr>
            <a:xfrm>
              <a:off x="2193700" y="349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1" name="Google Shape;7361;p13"/>
            <p:cNvSpPr/>
            <p:nvPr/>
          </p:nvSpPr>
          <p:spPr>
            <a:xfrm>
              <a:off x="2147900" y="2708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2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2" name="Google Shape;7362;p13"/>
            <p:cNvSpPr/>
            <p:nvPr/>
          </p:nvSpPr>
          <p:spPr>
            <a:xfrm>
              <a:off x="2201225" y="2674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616" y="23"/>
                  </a:lnTo>
                  <a:lnTo>
                    <a:pt x="1" y="649"/>
                  </a:lnTo>
                  <a:lnTo>
                    <a:pt x="214" y="872"/>
                  </a:lnTo>
                  <a:lnTo>
                    <a:pt x="616" y="470"/>
                  </a:lnTo>
                  <a:lnTo>
                    <a:pt x="862" y="213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3" name="Google Shape;7363;p13"/>
            <p:cNvSpPr/>
            <p:nvPr/>
          </p:nvSpPr>
          <p:spPr>
            <a:xfrm>
              <a:off x="2167725" y="255425"/>
              <a:ext cx="20125" cy="16225"/>
            </a:xfrm>
            <a:custGeom>
              <a:rect b="b" l="l" r="r" t="t"/>
              <a:pathLst>
                <a:path extrusionOk="0" h="649" w="805">
                  <a:moveTo>
                    <a:pt x="369" y="1"/>
                  </a:moveTo>
                  <a:cubicBezTo>
                    <a:pt x="246" y="12"/>
                    <a:pt x="123" y="35"/>
                    <a:pt x="0" y="57"/>
                  </a:cubicBezTo>
                  <a:lnTo>
                    <a:pt x="593" y="649"/>
                  </a:lnTo>
                  <a:lnTo>
                    <a:pt x="805" y="437"/>
                  </a:lnTo>
                  <a:lnTo>
                    <a:pt x="3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4" name="Google Shape;7364;p13"/>
            <p:cNvSpPr/>
            <p:nvPr/>
          </p:nvSpPr>
          <p:spPr>
            <a:xfrm>
              <a:off x="2138400" y="537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2" y="872"/>
                  </a:lnTo>
                  <a:lnTo>
                    <a:pt x="860" y="224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5" name="Google Shape;7365;p13"/>
            <p:cNvSpPr/>
            <p:nvPr/>
          </p:nvSpPr>
          <p:spPr>
            <a:xfrm>
              <a:off x="2189500" y="543450"/>
              <a:ext cx="21550" cy="21525"/>
            </a:xfrm>
            <a:custGeom>
              <a:rect b="b" l="l" r="r" t="t"/>
              <a:pathLst>
                <a:path extrusionOk="0" h="861" w="862">
                  <a:moveTo>
                    <a:pt x="224" y="0"/>
                  </a:moveTo>
                  <a:lnTo>
                    <a:pt x="1" y="212"/>
                  </a:lnTo>
                  <a:lnTo>
                    <a:pt x="649" y="860"/>
                  </a:lnTo>
                  <a:lnTo>
                    <a:pt x="861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6" name="Google Shape;7366;p13"/>
            <p:cNvSpPr/>
            <p:nvPr/>
          </p:nvSpPr>
          <p:spPr>
            <a:xfrm>
              <a:off x="2155150" y="5046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7" name="Google Shape;7367;p13"/>
            <p:cNvSpPr/>
            <p:nvPr/>
          </p:nvSpPr>
          <p:spPr>
            <a:xfrm>
              <a:off x="2184200" y="4588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9" y="0"/>
                  </a:moveTo>
                  <a:lnTo>
                    <a:pt x="1" y="648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8" name="Google Shape;7368;p13"/>
            <p:cNvSpPr/>
            <p:nvPr/>
          </p:nvSpPr>
          <p:spPr>
            <a:xfrm>
              <a:off x="2143700" y="4643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13" y="1"/>
                  </a:moveTo>
                  <a:lnTo>
                    <a:pt x="0" y="213"/>
                  </a:lnTo>
                  <a:lnTo>
                    <a:pt x="648" y="86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9" name="Google Shape;7369;p13"/>
            <p:cNvSpPr/>
            <p:nvPr/>
          </p:nvSpPr>
          <p:spPr>
            <a:xfrm>
              <a:off x="2120525" y="4872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12" y="1"/>
                  </a:moveTo>
                  <a:lnTo>
                    <a:pt x="167" y="46"/>
                  </a:lnTo>
                  <a:lnTo>
                    <a:pt x="0" y="214"/>
                  </a:lnTo>
                  <a:lnTo>
                    <a:pt x="167" y="393"/>
                  </a:lnTo>
                  <a:lnTo>
                    <a:pt x="637" y="862"/>
                  </a:lnTo>
                  <a:lnTo>
                    <a:pt x="860" y="649"/>
                  </a:lnTo>
                  <a:lnTo>
                    <a:pt x="2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0" name="Google Shape;7370;p13"/>
            <p:cNvSpPr/>
            <p:nvPr/>
          </p:nvSpPr>
          <p:spPr>
            <a:xfrm>
              <a:off x="2193700" y="5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1" name="Google Shape;7371;p13"/>
            <p:cNvSpPr/>
            <p:nvPr/>
          </p:nvSpPr>
          <p:spPr>
            <a:xfrm>
              <a:off x="2147900" y="42892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212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8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2" name="Google Shape;7372;p13"/>
            <p:cNvSpPr/>
            <p:nvPr/>
          </p:nvSpPr>
          <p:spPr>
            <a:xfrm>
              <a:off x="2201225" y="4255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69"/>
                  </a:lnTo>
                  <a:lnTo>
                    <a:pt x="862" y="212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3" name="Google Shape;7373;p13"/>
            <p:cNvSpPr/>
            <p:nvPr/>
          </p:nvSpPr>
          <p:spPr>
            <a:xfrm>
              <a:off x="2166325" y="4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45" y="179"/>
                  </a:lnTo>
                  <a:lnTo>
                    <a:pt x="1" y="224"/>
                  </a:lnTo>
                  <a:lnTo>
                    <a:pt x="649" y="872"/>
                  </a:lnTo>
                  <a:lnTo>
                    <a:pt x="861" y="660"/>
                  </a:lnTo>
                  <a:lnTo>
                    <a:pt x="381" y="17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4" name="Google Shape;7374;p13"/>
            <p:cNvSpPr/>
            <p:nvPr/>
          </p:nvSpPr>
          <p:spPr>
            <a:xfrm>
              <a:off x="2165775" y="662725"/>
              <a:ext cx="10900" cy="7275"/>
            </a:xfrm>
            <a:custGeom>
              <a:rect b="b" l="l" r="r" t="t"/>
              <a:pathLst>
                <a:path extrusionOk="0" h="291" w="436">
                  <a:moveTo>
                    <a:pt x="224" y="0"/>
                  </a:moveTo>
                  <a:lnTo>
                    <a:pt x="0" y="224"/>
                  </a:lnTo>
                  <a:cubicBezTo>
                    <a:pt x="123" y="246"/>
                    <a:pt x="246" y="268"/>
                    <a:pt x="380" y="291"/>
                  </a:cubicBezTo>
                  <a:lnTo>
                    <a:pt x="436" y="224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5" name="Google Shape;7375;p13"/>
            <p:cNvSpPr/>
            <p:nvPr/>
          </p:nvSpPr>
          <p:spPr>
            <a:xfrm>
              <a:off x="2184200" y="616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6" name="Google Shape;7376;p13"/>
            <p:cNvSpPr/>
            <p:nvPr/>
          </p:nvSpPr>
          <p:spPr>
            <a:xfrm>
              <a:off x="2143700" y="62250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13" y="0"/>
                  </a:moveTo>
                  <a:lnTo>
                    <a:pt x="0" y="213"/>
                  </a:lnTo>
                  <a:lnTo>
                    <a:pt x="648" y="861"/>
                  </a:lnTo>
                  <a:lnTo>
                    <a:pt x="861" y="648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7" name="Google Shape;7377;p13"/>
            <p:cNvSpPr/>
            <p:nvPr/>
          </p:nvSpPr>
          <p:spPr>
            <a:xfrm>
              <a:off x="2120525" y="645400"/>
              <a:ext cx="21525" cy="16525"/>
            </a:xfrm>
            <a:custGeom>
              <a:rect b="b" l="l" r="r" t="t"/>
              <a:pathLst>
                <a:path extrusionOk="0" h="661" w="861">
                  <a:moveTo>
                    <a:pt x="212" y="0"/>
                  </a:moveTo>
                  <a:lnTo>
                    <a:pt x="167" y="45"/>
                  </a:lnTo>
                  <a:lnTo>
                    <a:pt x="0" y="213"/>
                  </a:lnTo>
                  <a:lnTo>
                    <a:pt x="167" y="392"/>
                  </a:lnTo>
                  <a:lnTo>
                    <a:pt x="179" y="403"/>
                  </a:lnTo>
                  <a:cubicBezTo>
                    <a:pt x="402" y="492"/>
                    <a:pt x="626" y="581"/>
                    <a:pt x="849" y="660"/>
                  </a:cubicBezTo>
                  <a:lnTo>
                    <a:pt x="860" y="648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8" name="Google Shape;7378;p13"/>
            <p:cNvSpPr/>
            <p:nvPr/>
          </p:nvSpPr>
          <p:spPr>
            <a:xfrm>
              <a:off x="2193700" y="666075"/>
              <a:ext cx="11775" cy="6175"/>
            </a:xfrm>
            <a:custGeom>
              <a:rect b="b" l="l" r="r" t="t"/>
              <a:pathLst>
                <a:path extrusionOk="0" h="247" w="471">
                  <a:moveTo>
                    <a:pt x="224" y="0"/>
                  </a:moveTo>
                  <a:lnTo>
                    <a:pt x="1" y="224"/>
                  </a:lnTo>
                  <a:lnTo>
                    <a:pt x="11" y="235"/>
                  </a:lnTo>
                  <a:cubicBezTo>
                    <a:pt x="168" y="246"/>
                    <a:pt x="314" y="246"/>
                    <a:pt x="470" y="246"/>
                  </a:cubicBez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9" name="Google Shape;7379;p13"/>
            <p:cNvSpPr/>
            <p:nvPr/>
          </p:nvSpPr>
          <p:spPr>
            <a:xfrm>
              <a:off x="2109350" y="58367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8" y="0"/>
                  </a:moveTo>
                  <a:lnTo>
                    <a:pt x="614" y="33"/>
                  </a:lnTo>
                  <a:lnTo>
                    <a:pt x="0" y="648"/>
                  </a:lnTo>
                  <a:lnTo>
                    <a:pt x="224" y="872"/>
                  </a:lnTo>
                  <a:lnTo>
                    <a:pt x="614" y="470"/>
                  </a:lnTo>
                  <a:lnTo>
                    <a:pt x="860" y="224"/>
                  </a:lnTo>
                  <a:lnTo>
                    <a:pt x="6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0" name="Google Shape;7380;p13"/>
            <p:cNvSpPr/>
            <p:nvPr/>
          </p:nvSpPr>
          <p:spPr>
            <a:xfrm>
              <a:off x="2147900" y="58702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2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1" name="Google Shape;7381;p13"/>
            <p:cNvSpPr/>
            <p:nvPr/>
          </p:nvSpPr>
          <p:spPr>
            <a:xfrm>
              <a:off x="2166325" y="56635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13" y="1"/>
                  </a:moveTo>
                  <a:lnTo>
                    <a:pt x="45" y="168"/>
                  </a:lnTo>
                  <a:lnTo>
                    <a:pt x="1" y="212"/>
                  </a:lnTo>
                  <a:lnTo>
                    <a:pt x="649" y="861"/>
                  </a:lnTo>
                  <a:lnTo>
                    <a:pt x="861" y="649"/>
                  </a:lnTo>
                  <a:lnTo>
                    <a:pt x="381" y="168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2" name="Google Shape;7382;p13"/>
            <p:cNvSpPr/>
            <p:nvPr/>
          </p:nvSpPr>
          <p:spPr>
            <a:xfrm>
              <a:off x="2230025" y="37975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648" y="1"/>
                  </a:moveTo>
                  <a:lnTo>
                    <a:pt x="0" y="649"/>
                  </a:lnTo>
                  <a:lnTo>
                    <a:pt x="224" y="872"/>
                  </a:lnTo>
                  <a:lnTo>
                    <a:pt x="872" y="212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3" name="Google Shape;7383;p13"/>
            <p:cNvSpPr/>
            <p:nvPr/>
          </p:nvSpPr>
          <p:spPr>
            <a:xfrm>
              <a:off x="2281125" y="385050"/>
              <a:ext cx="21825" cy="21800"/>
            </a:xfrm>
            <a:custGeom>
              <a:rect b="b" l="l" r="r" t="t"/>
              <a:pathLst>
                <a:path extrusionOk="0" h="872" w="873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72" y="660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4" name="Google Shape;7384;p13"/>
            <p:cNvSpPr/>
            <p:nvPr/>
          </p:nvSpPr>
          <p:spPr>
            <a:xfrm>
              <a:off x="2247050" y="3465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0" y="648"/>
                  </a:lnTo>
                  <a:lnTo>
                    <a:pt x="213" y="872"/>
                  </a:lnTo>
                  <a:lnTo>
                    <a:pt x="861" y="213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5" name="Google Shape;7385;p13"/>
            <p:cNvSpPr/>
            <p:nvPr/>
          </p:nvSpPr>
          <p:spPr>
            <a:xfrm>
              <a:off x="2276100" y="300675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14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6" name="Google Shape;7386;p13"/>
            <p:cNvSpPr/>
            <p:nvPr/>
          </p:nvSpPr>
          <p:spPr>
            <a:xfrm>
              <a:off x="2235325" y="3060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5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7" name="Google Shape;7387;p13"/>
            <p:cNvSpPr/>
            <p:nvPr/>
          </p:nvSpPr>
          <p:spPr>
            <a:xfrm>
              <a:off x="2212150" y="328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179" y="46"/>
                  </a:lnTo>
                  <a:lnTo>
                    <a:pt x="0" y="224"/>
                  </a:lnTo>
                  <a:lnTo>
                    <a:pt x="179" y="403"/>
                  </a:lnTo>
                  <a:lnTo>
                    <a:pt x="648" y="872"/>
                  </a:lnTo>
                  <a:lnTo>
                    <a:pt x="860" y="660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8" name="Google Shape;7388;p13"/>
            <p:cNvSpPr/>
            <p:nvPr/>
          </p:nvSpPr>
          <p:spPr>
            <a:xfrm>
              <a:off x="2285600" y="3498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0" y="224"/>
                  </a:lnTo>
                  <a:lnTo>
                    <a:pt x="638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9" name="Google Shape;7389;p13"/>
            <p:cNvSpPr/>
            <p:nvPr/>
          </p:nvSpPr>
          <p:spPr>
            <a:xfrm>
              <a:off x="2303775" y="32890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224" y="1"/>
                  </a:moveTo>
                  <a:lnTo>
                    <a:pt x="179" y="46"/>
                  </a:lnTo>
                  <a:lnTo>
                    <a:pt x="0" y="224"/>
                  </a:lnTo>
                  <a:lnTo>
                    <a:pt x="179" y="403"/>
                  </a:lnTo>
                  <a:lnTo>
                    <a:pt x="648" y="872"/>
                  </a:lnTo>
                  <a:lnTo>
                    <a:pt x="872" y="660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0" name="Google Shape;7390;p13"/>
            <p:cNvSpPr/>
            <p:nvPr/>
          </p:nvSpPr>
          <p:spPr>
            <a:xfrm>
              <a:off x="2239525" y="2708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1" name="Google Shape;7391;p13"/>
            <p:cNvSpPr/>
            <p:nvPr/>
          </p:nvSpPr>
          <p:spPr>
            <a:xfrm>
              <a:off x="2292850" y="274975"/>
              <a:ext cx="15675" cy="14300"/>
            </a:xfrm>
            <a:custGeom>
              <a:rect b="b" l="l" r="r" t="t"/>
              <a:pathLst>
                <a:path extrusionOk="0" h="572" w="627">
                  <a:moveTo>
                    <a:pt x="336" y="1"/>
                  </a:moveTo>
                  <a:lnTo>
                    <a:pt x="1" y="348"/>
                  </a:lnTo>
                  <a:lnTo>
                    <a:pt x="214" y="571"/>
                  </a:lnTo>
                  <a:lnTo>
                    <a:pt x="616" y="169"/>
                  </a:lnTo>
                  <a:lnTo>
                    <a:pt x="627" y="157"/>
                  </a:lnTo>
                  <a:lnTo>
                    <a:pt x="616" y="147"/>
                  </a:lnTo>
                  <a:cubicBezTo>
                    <a:pt x="527" y="102"/>
                    <a:pt x="437" y="46"/>
                    <a:pt x="3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2" name="Google Shape;7392;p13"/>
            <p:cNvSpPr/>
            <p:nvPr/>
          </p:nvSpPr>
          <p:spPr>
            <a:xfrm>
              <a:off x="2262975" y="260450"/>
              <a:ext cx="16500" cy="11200"/>
            </a:xfrm>
            <a:custGeom>
              <a:rect b="b" l="l" r="r" t="t"/>
              <a:pathLst>
                <a:path extrusionOk="0" h="448" w="660">
                  <a:moveTo>
                    <a:pt x="1" y="1"/>
                  </a:moveTo>
                  <a:lnTo>
                    <a:pt x="448" y="448"/>
                  </a:lnTo>
                  <a:lnTo>
                    <a:pt x="660" y="236"/>
                  </a:lnTo>
                  <a:lnTo>
                    <a:pt x="637" y="202"/>
                  </a:lnTo>
                  <a:cubicBezTo>
                    <a:pt x="425" y="124"/>
                    <a:pt x="213" y="5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3" name="Google Shape;7393;p13"/>
            <p:cNvSpPr/>
            <p:nvPr/>
          </p:nvSpPr>
          <p:spPr>
            <a:xfrm>
              <a:off x="2230025" y="53785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648" y="1"/>
                  </a:moveTo>
                  <a:lnTo>
                    <a:pt x="0" y="649"/>
                  </a:lnTo>
                  <a:lnTo>
                    <a:pt x="224" y="872"/>
                  </a:lnTo>
                  <a:lnTo>
                    <a:pt x="872" y="224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4" name="Google Shape;7394;p13"/>
            <p:cNvSpPr/>
            <p:nvPr/>
          </p:nvSpPr>
          <p:spPr>
            <a:xfrm>
              <a:off x="2281125" y="543450"/>
              <a:ext cx="21825" cy="21525"/>
            </a:xfrm>
            <a:custGeom>
              <a:rect b="b" l="l" r="r" t="t"/>
              <a:pathLst>
                <a:path extrusionOk="0" h="861" w="873">
                  <a:moveTo>
                    <a:pt x="224" y="0"/>
                  </a:moveTo>
                  <a:lnTo>
                    <a:pt x="1" y="212"/>
                  </a:lnTo>
                  <a:lnTo>
                    <a:pt x="649" y="860"/>
                  </a:lnTo>
                  <a:lnTo>
                    <a:pt x="872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5" name="Google Shape;7395;p13"/>
            <p:cNvSpPr/>
            <p:nvPr/>
          </p:nvSpPr>
          <p:spPr>
            <a:xfrm>
              <a:off x="2247050" y="50460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0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6" name="Google Shape;7396;p13"/>
            <p:cNvSpPr/>
            <p:nvPr/>
          </p:nvSpPr>
          <p:spPr>
            <a:xfrm>
              <a:off x="2276100" y="4588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1" y="648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7" name="Google Shape;7397;p13"/>
            <p:cNvSpPr/>
            <p:nvPr/>
          </p:nvSpPr>
          <p:spPr>
            <a:xfrm>
              <a:off x="2235325" y="4643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24" y="1"/>
                  </a:moveTo>
                  <a:lnTo>
                    <a:pt x="0" y="213"/>
                  </a:lnTo>
                  <a:lnTo>
                    <a:pt x="648" y="86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8" name="Google Shape;7398;p13"/>
            <p:cNvSpPr/>
            <p:nvPr/>
          </p:nvSpPr>
          <p:spPr>
            <a:xfrm>
              <a:off x="2212150" y="4872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24" y="1"/>
                  </a:moveTo>
                  <a:lnTo>
                    <a:pt x="179" y="46"/>
                  </a:lnTo>
                  <a:lnTo>
                    <a:pt x="0" y="214"/>
                  </a:lnTo>
                  <a:lnTo>
                    <a:pt x="179" y="393"/>
                  </a:lnTo>
                  <a:lnTo>
                    <a:pt x="648" y="862"/>
                  </a:lnTo>
                  <a:lnTo>
                    <a:pt x="860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9" name="Google Shape;7399;p13"/>
            <p:cNvSpPr/>
            <p:nvPr/>
          </p:nvSpPr>
          <p:spPr>
            <a:xfrm>
              <a:off x="2285600" y="5079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0" y="224"/>
                  </a:lnTo>
                  <a:lnTo>
                    <a:pt x="638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0" name="Google Shape;7400;p13"/>
            <p:cNvSpPr/>
            <p:nvPr/>
          </p:nvSpPr>
          <p:spPr>
            <a:xfrm>
              <a:off x="2239525" y="42892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224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1" name="Google Shape;7401;p13"/>
            <p:cNvSpPr/>
            <p:nvPr/>
          </p:nvSpPr>
          <p:spPr>
            <a:xfrm>
              <a:off x="2257950" y="4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56" y="179"/>
                  </a:lnTo>
                  <a:lnTo>
                    <a:pt x="1" y="224"/>
                  </a:lnTo>
                  <a:lnTo>
                    <a:pt x="649" y="872"/>
                  </a:lnTo>
                  <a:lnTo>
                    <a:pt x="861" y="660"/>
                  </a:lnTo>
                  <a:lnTo>
                    <a:pt x="391" y="17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2" name="Google Shape;7402;p13"/>
            <p:cNvSpPr/>
            <p:nvPr/>
          </p:nvSpPr>
          <p:spPr>
            <a:xfrm>
              <a:off x="2259900" y="662725"/>
              <a:ext cx="5050" cy="3100"/>
            </a:xfrm>
            <a:custGeom>
              <a:rect b="b" l="l" r="r" t="t"/>
              <a:pathLst>
                <a:path extrusionOk="0" h="124" w="202">
                  <a:moveTo>
                    <a:pt x="124" y="0"/>
                  </a:moveTo>
                  <a:lnTo>
                    <a:pt x="0" y="123"/>
                  </a:lnTo>
                  <a:cubicBezTo>
                    <a:pt x="67" y="112"/>
                    <a:pt x="135" y="90"/>
                    <a:pt x="202" y="67"/>
                  </a:cubicBezTo>
                  <a:lnTo>
                    <a:pt x="1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3" name="Google Shape;7403;p13"/>
            <p:cNvSpPr/>
            <p:nvPr/>
          </p:nvSpPr>
          <p:spPr>
            <a:xfrm>
              <a:off x="2276100" y="61690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4" name="Google Shape;7404;p13"/>
            <p:cNvSpPr/>
            <p:nvPr/>
          </p:nvSpPr>
          <p:spPr>
            <a:xfrm>
              <a:off x="2235325" y="62250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24" y="0"/>
                  </a:moveTo>
                  <a:lnTo>
                    <a:pt x="0" y="213"/>
                  </a:lnTo>
                  <a:lnTo>
                    <a:pt x="648" y="861"/>
                  </a:lnTo>
                  <a:lnTo>
                    <a:pt x="861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5" name="Google Shape;7405;p13"/>
            <p:cNvSpPr/>
            <p:nvPr/>
          </p:nvSpPr>
          <p:spPr>
            <a:xfrm>
              <a:off x="2212150" y="645400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24" y="0"/>
                  </a:moveTo>
                  <a:lnTo>
                    <a:pt x="179" y="45"/>
                  </a:lnTo>
                  <a:lnTo>
                    <a:pt x="0" y="213"/>
                  </a:lnTo>
                  <a:lnTo>
                    <a:pt x="179" y="392"/>
                  </a:lnTo>
                  <a:lnTo>
                    <a:pt x="648" y="861"/>
                  </a:lnTo>
                  <a:lnTo>
                    <a:pt x="860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6" name="Google Shape;7406;p13"/>
            <p:cNvSpPr/>
            <p:nvPr/>
          </p:nvSpPr>
          <p:spPr>
            <a:xfrm>
              <a:off x="2201225" y="5836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70"/>
                  </a:lnTo>
                  <a:lnTo>
                    <a:pt x="862" y="224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7" name="Google Shape;7407;p13"/>
            <p:cNvSpPr/>
            <p:nvPr/>
          </p:nvSpPr>
          <p:spPr>
            <a:xfrm>
              <a:off x="2239525" y="58702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8" name="Google Shape;7408;p13"/>
            <p:cNvSpPr/>
            <p:nvPr/>
          </p:nvSpPr>
          <p:spPr>
            <a:xfrm>
              <a:off x="2257950" y="56635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24" y="1"/>
                  </a:moveTo>
                  <a:lnTo>
                    <a:pt x="56" y="168"/>
                  </a:lnTo>
                  <a:lnTo>
                    <a:pt x="1" y="212"/>
                  </a:lnTo>
                  <a:lnTo>
                    <a:pt x="649" y="861"/>
                  </a:lnTo>
                  <a:lnTo>
                    <a:pt x="861" y="649"/>
                  </a:lnTo>
                  <a:lnTo>
                    <a:pt x="391" y="1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9" name="Google Shape;7409;p13"/>
            <p:cNvSpPr/>
            <p:nvPr/>
          </p:nvSpPr>
          <p:spPr>
            <a:xfrm>
              <a:off x="2321925" y="3797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3" y="872"/>
                  </a:lnTo>
                  <a:lnTo>
                    <a:pt x="861" y="212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0" name="Google Shape;7410;p13"/>
            <p:cNvSpPr/>
            <p:nvPr/>
          </p:nvSpPr>
          <p:spPr>
            <a:xfrm>
              <a:off x="2373050" y="38505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212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60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1" name="Google Shape;7411;p13"/>
            <p:cNvSpPr/>
            <p:nvPr/>
          </p:nvSpPr>
          <p:spPr>
            <a:xfrm>
              <a:off x="2349850" y="4079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45" y="179"/>
                  </a:lnTo>
                  <a:lnTo>
                    <a:pt x="0" y="224"/>
                  </a:lnTo>
                  <a:lnTo>
                    <a:pt x="638" y="872"/>
                  </a:lnTo>
                  <a:lnTo>
                    <a:pt x="861" y="660"/>
                  </a:lnTo>
                  <a:lnTo>
                    <a:pt x="380" y="17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2" name="Google Shape;7412;p13"/>
            <p:cNvSpPr/>
            <p:nvPr/>
          </p:nvSpPr>
          <p:spPr>
            <a:xfrm>
              <a:off x="2338675" y="3465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0" y="648"/>
                  </a:lnTo>
                  <a:lnTo>
                    <a:pt x="224" y="872"/>
                  </a:lnTo>
                  <a:lnTo>
                    <a:pt x="861" y="213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3" name="Google Shape;7413;p13"/>
            <p:cNvSpPr/>
            <p:nvPr/>
          </p:nvSpPr>
          <p:spPr>
            <a:xfrm>
              <a:off x="2327225" y="3060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1" y="224"/>
                  </a:lnTo>
                  <a:lnTo>
                    <a:pt x="637" y="872"/>
                  </a:lnTo>
                  <a:lnTo>
                    <a:pt x="861" y="65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4" name="Google Shape;7414;p13"/>
            <p:cNvSpPr/>
            <p:nvPr/>
          </p:nvSpPr>
          <p:spPr>
            <a:xfrm>
              <a:off x="2377225" y="349850"/>
              <a:ext cx="18450" cy="21825"/>
            </a:xfrm>
            <a:custGeom>
              <a:rect b="b" l="l" r="r" t="t"/>
              <a:pathLst>
                <a:path extrusionOk="0" h="873" w="738">
                  <a:moveTo>
                    <a:pt x="213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738" y="783"/>
                  </a:lnTo>
                  <a:cubicBezTo>
                    <a:pt x="638" y="582"/>
                    <a:pt x="526" y="392"/>
                    <a:pt x="414" y="191"/>
                  </a:cubicBez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5" name="Google Shape;7415;p13"/>
            <p:cNvSpPr/>
            <p:nvPr/>
          </p:nvSpPr>
          <p:spPr>
            <a:xfrm>
              <a:off x="2321925" y="537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6" name="Google Shape;7416;p13"/>
            <p:cNvSpPr/>
            <p:nvPr/>
          </p:nvSpPr>
          <p:spPr>
            <a:xfrm>
              <a:off x="2373050" y="543450"/>
              <a:ext cx="20950" cy="21525"/>
            </a:xfrm>
            <a:custGeom>
              <a:rect b="b" l="l" r="r" t="t"/>
              <a:pathLst>
                <a:path extrusionOk="0" h="861" w="838">
                  <a:moveTo>
                    <a:pt x="212" y="0"/>
                  </a:moveTo>
                  <a:lnTo>
                    <a:pt x="0" y="212"/>
                  </a:lnTo>
                  <a:lnTo>
                    <a:pt x="648" y="860"/>
                  </a:lnTo>
                  <a:lnTo>
                    <a:pt x="793" y="715"/>
                  </a:lnTo>
                  <a:cubicBezTo>
                    <a:pt x="805" y="682"/>
                    <a:pt x="827" y="659"/>
                    <a:pt x="838" y="626"/>
                  </a:cubicBez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7" name="Google Shape;7417;p13"/>
            <p:cNvSpPr/>
            <p:nvPr/>
          </p:nvSpPr>
          <p:spPr>
            <a:xfrm>
              <a:off x="2349850" y="566350"/>
              <a:ext cx="21550" cy="21525"/>
            </a:xfrm>
            <a:custGeom>
              <a:rect b="b" l="l" r="r" t="t"/>
              <a:pathLst>
                <a:path extrusionOk="0" h="861" w="862">
                  <a:moveTo>
                    <a:pt x="213" y="1"/>
                  </a:moveTo>
                  <a:lnTo>
                    <a:pt x="45" y="168"/>
                  </a:lnTo>
                  <a:lnTo>
                    <a:pt x="0" y="212"/>
                  </a:lnTo>
                  <a:lnTo>
                    <a:pt x="638" y="861"/>
                  </a:lnTo>
                  <a:lnTo>
                    <a:pt x="861" y="649"/>
                  </a:lnTo>
                  <a:lnTo>
                    <a:pt x="380" y="168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8" name="Google Shape;7418;p13"/>
            <p:cNvSpPr/>
            <p:nvPr/>
          </p:nvSpPr>
          <p:spPr>
            <a:xfrm>
              <a:off x="2338675" y="50460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49" y="1"/>
                  </a:moveTo>
                  <a:lnTo>
                    <a:pt x="0" y="649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9" name="Google Shape;7419;p13"/>
            <p:cNvSpPr/>
            <p:nvPr/>
          </p:nvSpPr>
          <p:spPr>
            <a:xfrm>
              <a:off x="2367725" y="4588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1" y="648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0" name="Google Shape;7420;p13"/>
            <p:cNvSpPr/>
            <p:nvPr/>
          </p:nvSpPr>
          <p:spPr>
            <a:xfrm>
              <a:off x="2327225" y="4643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13" y="1"/>
                  </a:moveTo>
                  <a:lnTo>
                    <a:pt x="1" y="213"/>
                  </a:lnTo>
                  <a:lnTo>
                    <a:pt x="637" y="86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1" name="Google Shape;7421;p13"/>
            <p:cNvSpPr/>
            <p:nvPr/>
          </p:nvSpPr>
          <p:spPr>
            <a:xfrm>
              <a:off x="2303775" y="487275"/>
              <a:ext cx="21800" cy="21550"/>
            </a:xfrm>
            <a:custGeom>
              <a:rect b="b" l="l" r="r" t="t"/>
              <a:pathLst>
                <a:path extrusionOk="0" h="862" w="872">
                  <a:moveTo>
                    <a:pt x="224" y="1"/>
                  </a:moveTo>
                  <a:lnTo>
                    <a:pt x="179" y="46"/>
                  </a:lnTo>
                  <a:lnTo>
                    <a:pt x="0" y="214"/>
                  </a:lnTo>
                  <a:lnTo>
                    <a:pt x="179" y="393"/>
                  </a:lnTo>
                  <a:lnTo>
                    <a:pt x="648" y="862"/>
                  </a:lnTo>
                  <a:lnTo>
                    <a:pt x="872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2" name="Google Shape;7422;p13"/>
            <p:cNvSpPr/>
            <p:nvPr/>
          </p:nvSpPr>
          <p:spPr>
            <a:xfrm>
              <a:off x="2377225" y="5079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3" name="Google Shape;7423;p13"/>
            <p:cNvSpPr/>
            <p:nvPr/>
          </p:nvSpPr>
          <p:spPr>
            <a:xfrm>
              <a:off x="2292850" y="4255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69"/>
                  </a:lnTo>
                  <a:lnTo>
                    <a:pt x="862" y="212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4" name="Google Shape;7424;p13"/>
            <p:cNvSpPr/>
            <p:nvPr/>
          </p:nvSpPr>
          <p:spPr>
            <a:xfrm>
              <a:off x="2331400" y="42892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214" y="0"/>
                  </a:moveTo>
                  <a:lnTo>
                    <a:pt x="1" y="224"/>
                  </a:lnTo>
                  <a:lnTo>
                    <a:pt x="638" y="872"/>
                  </a:lnTo>
                  <a:lnTo>
                    <a:pt x="862" y="648"/>
                  </a:lnTo>
                  <a:lnTo>
                    <a:pt x="21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5" name="Google Shape;7425;p13"/>
            <p:cNvSpPr/>
            <p:nvPr/>
          </p:nvSpPr>
          <p:spPr>
            <a:xfrm>
              <a:off x="2384475" y="425575"/>
              <a:ext cx="21825" cy="21800"/>
            </a:xfrm>
            <a:custGeom>
              <a:rect b="b" l="l" r="r" t="t"/>
              <a:pathLst>
                <a:path extrusionOk="0" h="872" w="873">
                  <a:moveTo>
                    <a:pt x="649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24" y="872"/>
                  </a:lnTo>
                  <a:lnTo>
                    <a:pt x="616" y="469"/>
                  </a:lnTo>
                  <a:lnTo>
                    <a:pt x="872" y="212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6" name="Google Shape;7426;p13"/>
            <p:cNvSpPr/>
            <p:nvPr/>
          </p:nvSpPr>
          <p:spPr>
            <a:xfrm>
              <a:off x="2327225" y="622500"/>
              <a:ext cx="10350" cy="9500"/>
            </a:xfrm>
            <a:custGeom>
              <a:rect b="b" l="l" r="r" t="t"/>
              <a:pathLst>
                <a:path extrusionOk="0" h="380" w="414">
                  <a:moveTo>
                    <a:pt x="213" y="0"/>
                  </a:moveTo>
                  <a:lnTo>
                    <a:pt x="1" y="213"/>
                  </a:lnTo>
                  <a:lnTo>
                    <a:pt x="168" y="380"/>
                  </a:lnTo>
                  <a:cubicBezTo>
                    <a:pt x="247" y="325"/>
                    <a:pt x="336" y="258"/>
                    <a:pt x="414" y="201"/>
                  </a:cubicBez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7" name="Google Shape;7427;p13"/>
            <p:cNvSpPr/>
            <p:nvPr/>
          </p:nvSpPr>
          <p:spPr>
            <a:xfrm>
              <a:off x="2307375" y="645400"/>
              <a:ext cx="2550" cy="1700"/>
            </a:xfrm>
            <a:custGeom>
              <a:rect b="b" l="l" r="r" t="t"/>
              <a:pathLst>
                <a:path extrusionOk="0" h="68" w="102">
                  <a:moveTo>
                    <a:pt x="80" y="0"/>
                  </a:moveTo>
                  <a:lnTo>
                    <a:pt x="35" y="45"/>
                  </a:lnTo>
                  <a:lnTo>
                    <a:pt x="1" y="67"/>
                  </a:lnTo>
                  <a:cubicBezTo>
                    <a:pt x="13" y="67"/>
                    <a:pt x="23" y="57"/>
                    <a:pt x="35" y="57"/>
                  </a:cubicBezTo>
                  <a:lnTo>
                    <a:pt x="102" y="23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8" name="Google Shape;7428;p13"/>
            <p:cNvSpPr/>
            <p:nvPr/>
          </p:nvSpPr>
          <p:spPr>
            <a:xfrm>
              <a:off x="2292850" y="5836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70"/>
                  </a:lnTo>
                  <a:lnTo>
                    <a:pt x="862" y="224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9" name="Google Shape;7429;p13"/>
            <p:cNvSpPr/>
            <p:nvPr/>
          </p:nvSpPr>
          <p:spPr>
            <a:xfrm>
              <a:off x="2331400" y="587025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4" y="0"/>
                  </a:moveTo>
                  <a:lnTo>
                    <a:pt x="1" y="224"/>
                  </a:lnTo>
                  <a:lnTo>
                    <a:pt x="638" y="872"/>
                  </a:lnTo>
                  <a:lnTo>
                    <a:pt x="862" y="649"/>
                  </a:lnTo>
                  <a:lnTo>
                    <a:pt x="21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0" name="Google Shape;7430;p13"/>
            <p:cNvSpPr/>
            <p:nvPr/>
          </p:nvSpPr>
          <p:spPr>
            <a:xfrm>
              <a:off x="2395650" y="487275"/>
              <a:ext cx="18475" cy="21550"/>
            </a:xfrm>
            <a:custGeom>
              <a:rect b="b" l="l" r="r" t="t"/>
              <a:pathLst>
                <a:path extrusionOk="0" h="862" w="739">
                  <a:moveTo>
                    <a:pt x="214" y="1"/>
                  </a:moveTo>
                  <a:lnTo>
                    <a:pt x="169" y="46"/>
                  </a:lnTo>
                  <a:lnTo>
                    <a:pt x="1" y="214"/>
                  </a:lnTo>
                  <a:lnTo>
                    <a:pt x="169" y="393"/>
                  </a:lnTo>
                  <a:lnTo>
                    <a:pt x="649" y="862"/>
                  </a:lnTo>
                  <a:lnTo>
                    <a:pt x="671" y="839"/>
                  </a:lnTo>
                  <a:cubicBezTo>
                    <a:pt x="694" y="728"/>
                    <a:pt x="716" y="627"/>
                    <a:pt x="738" y="515"/>
                  </a:cubicBezTo>
                  <a:lnTo>
                    <a:pt x="21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31" name="Google Shape;7431;p13"/>
          <p:cNvSpPr/>
          <p:nvPr/>
        </p:nvSpPr>
        <p:spPr>
          <a:xfrm>
            <a:off x="4361075" y="4625475"/>
            <a:ext cx="1103700" cy="11037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32" name="Google Shape;7432;p13"/>
          <p:cNvSpPr/>
          <p:nvPr/>
        </p:nvSpPr>
        <p:spPr>
          <a:xfrm>
            <a:off x="6116850" y="-772875"/>
            <a:ext cx="1290900" cy="1290900"/>
          </a:xfrm>
          <a:prstGeom prst="ellipse">
            <a:avLst/>
          </a:prstGeom>
          <a:noFill/>
          <a:ln cap="flat" cmpd="sng" w="152400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33" name="Google Shape;7433;p13"/>
          <p:cNvGrpSpPr/>
          <p:nvPr/>
        </p:nvGrpSpPr>
        <p:grpSpPr>
          <a:xfrm>
            <a:off x="488125" y="86465"/>
            <a:ext cx="8254356" cy="4678435"/>
            <a:chOff x="488125" y="86465"/>
            <a:chExt cx="8254356" cy="4678435"/>
          </a:xfrm>
        </p:grpSpPr>
        <p:sp>
          <p:nvSpPr>
            <p:cNvPr id="7434" name="Google Shape;7434;p13"/>
            <p:cNvSpPr/>
            <p:nvPr/>
          </p:nvSpPr>
          <p:spPr>
            <a:xfrm>
              <a:off x="488125" y="378600"/>
              <a:ext cx="8164500" cy="4386300"/>
            </a:xfrm>
            <a:prstGeom prst="rect">
              <a:avLst/>
            </a:prstGeom>
            <a:solidFill>
              <a:schemeClr val="accent6"/>
            </a:solidFill>
            <a:ln cap="flat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  <a:effectLst>
              <a:outerShdw rotWithShape="0" algn="bl" dir="2580000" dist="85725">
                <a:schemeClr val="dk1"/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5" name="Google Shape;7435;p13"/>
            <p:cNvSpPr/>
            <p:nvPr/>
          </p:nvSpPr>
          <p:spPr>
            <a:xfrm rot="3390789">
              <a:off x="7988456" y="220373"/>
              <a:ext cx="646479" cy="605362"/>
            </a:xfrm>
            <a:custGeom>
              <a:rect b="b" l="l" r="r" t="t"/>
              <a:pathLst>
                <a:path extrusionOk="0" h="6478" w="6918">
                  <a:moveTo>
                    <a:pt x="1387" y="0"/>
                  </a:moveTo>
                  <a:cubicBezTo>
                    <a:pt x="1346" y="0"/>
                    <a:pt x="1304" y="3"/>
                    <a:pt x="1263" y="7"/>
                  </a:cubicBezTo>
                  <a:cubicBezTo>
                    <a:pt x="951" y="41"/>
                    <a:pt x="671" y="208"/>
                    <a:pt x="492" y="454"/>
                  </a:cubicBezTo>
                  <a:lnTo>
                    <a:pt x="325" y="689"/>
                  </a:lnTo>
                  <a:cubicBezTo>
                    <a:pt x="0" y="1147"/>
                    <a:pt x="90" y="1795"/>
                    <a:pt x="514" y="2152"/>
                  </a:cubicBezTo>
                  <a:lnTo>
                    <a:pt x="4157" y="5226"/>
                  </a:lnTo>
                  <a:cubicBezTo>
                    <a:pt x="4318" y="5358"/>
                    <a:pt x="4520" y="5434"/>
                    <a:pt x="4727" y="5434"/>
                  </a:cubicBezTo>
                  <a:cubicBezTo>
                    <a:pt x="4764" y="5434"/>
                    <a:pt x="4802" y="5432"/>
                    <a:pt x="4839" y="5427"/>
                  </a:cubicBezTo>
                  <a:cubicBezTo>
                    <a:pt x="5085" y="5404"/>
                    <a:pt x="5308" y="5281"/>
                    <a:pt x="5465" y="5092"/>
                  </a:cubicBezTo>
                  <a:lnTo>
                    <a:pt x="5543" y="4991"/>
                  </a:lnTo>
                  <a:cubicBezTo>
                    <a:pt x="5822" y="4645"/>
                    <a:pt x="5766" y="4131"/>
                    <a:pt x="5431" y="3840"/>
                  </a:cubicBezTo>
                  <a:lnTo>
                    <a:pt x="2839" y="1628"/>
                  </a:lnTo>
                  <a:cubicBezTo>
                    <a:pt x="2818" y="1612"/>
                    <a:pt x="2792" y="1603"/>
                    <a:pt x="2766" y="1603"/>
                  </a:cubicBezTo>
                  <a:cubicBezTo>
                    <a:pt x="2736" y="1603"/>
                    <a:pt x="2706" y="1615"/>
                    <a:pt x="2682" y="1638"/>
                  </a:cubicBezTo>
                  <a:cubicBezTo>
                    <a:pt x="2637" y="1695"/>
                    <a:pt x="2649" y="1762"/>
                    <a:pt x="2694" y="1806"/>
                  </a:cubicBezTo>
                  <a:lnTo>
                    <a:pt x="5274" y="4019"/>
                  </a:lnTo>
                  <a:cubicBezTo>
                    <a:pt x="5520" y="4231"/>
                    <a:pt x="5565" y="4588"/>
                    <a:pt x="5353" y="4846"/>
                  </a:cubicBezTo>
                  <a:lnTo>
                    <a:pt x="5286" y="4946"/>
                  </a:lnTo>
                  <a:cubicBezTo>
                    <a:pt x="5163" y="5092"/>
                    <a:pt x="4995" y="5181"/>
                    <a:pt x="4817" y="5203"/>
                  </a:cubicBezTo>
                  <a:cubicBezTo>
                    <a:pt x="4801" y="5204"/>
                    <a:pt x="4786" y="5205"/>
                    <a:pt x="4770" y="5205"/>
                  </a:cubicBezTo>
                  <a:cubicBezTo>
                    <a:pt x="4597" y="5205"/>
                    <a:pt x="4436" y="5150"/>
                    <a:pt x="4303" y="5047"/>
                  </a:cubicBezTo>
                  <a:lnTo>
                    <a:pt x="660" y="1974"/>
                  </a:lnTo>
                  <a:cubicBezTo>
                    <a:pt x="325" y="1695"/>
                    <a:pt x="258" y="1191"/>
                    <a:pt x="514" y="823"/>
                  </a:cubicBezTo>
                  <a:lnTo>
                    <a:pt x="682" y="588"/>
                  </a:lnTo>
                  <a:cubicBezTo>
                    <a:pt x="827" y="399"/>
                    <a:pt x="1040" y="265"/>
                    <a:pt x="1286" y="231"/>
                  </a:cubicBezTo>
                  <a:cubicBezTo>
                    <a:pt x="1316" y="228"/>
                    <a:pt x="1347" y="226"/>
                    <a:pt x="1377" y="226"/>
                  </a:cubicBezTo>
                  <a:cubicBezTo>
                    <a:pt x="1592" y="226"/>
                    <a:pt x="1800" y="296"/>
                    <a:pt x="1956" y="443"/>
                  </a:cubicBezTo>
                  <a:lnTo>
                    <a:pt x="6191" y="4086"/>
                  </a:lnTo>
                  <a:cubicBezTo>
                    <a:pt x="6605" y="4454"/>
                    <a:pt x="6660" y="5092"/>
                    <a:pt x="6302" y="5516"/>
                  </a:cubicBezTo>
                  <a:lnTo>
                    <a:pt x="6034" y="5840"/>
                  </a:lnTo>
                  <a:cubicBezTo>
                    <a:pt x="5813" y="6105"/>
                    <a:pt x="5492" y="6242"/>
                    <a:pt x="5170" y="6242"/>
                  </a:cubicBezTo>
                  <a:cubicBezTo>
                    <a:pt x="4922" y="6242"/>
                    <a:pt x="4674" y="6161"/>
                    <a:pt x="4470" y="5996"/>
                  </a:cubicBezTo>
                  <a:lnTo>
                    <a:pt x="1576" y="3650"/>
                  </a:lnTo>
                  <a:cubicBezTo>
                    <a:pt x="1552" y="3630"/>
                    <a:pt x="1525" y="3621"/>
                    <a:pt x="1499" y="3621"/>
                  </a:cubicBezTo>
                  <a:cubicBezTo>
                    <a:pt x="1466" y="3621"/>
                    <a:pt x="1433" y="3636"/>
                    <a:pt x="1408" y="3661"/>
                  </a:cubicBezTo>
                  <a:cubicBezTo>
                    <a:pt x="1375" y="3717"/>
                    <a:pt x="1375" y="3784"/>
                    <a:pt x="1431" y="3829"/>
                  </a:cubicBezTo>
                  <a:lnTo>
                    <a:pt x="4325" y="6175"/>
                  </a:lnTo>
                  <a:cubicBezTo>
                    <a:pt x="4571" y="6376"/>
                    <a:pt x="4872" y="6477"/>
                    <a:pt x="5174" y="6477"/>
                  </a:cubicBezTo>
                  <a:cubicBezTo>
                    <a:pt x="5565" y="6477"/>
                    <a:pt x="5945" y="6309"/>
                    <a:pt x="6213" y="5996"/>
                  </a:cubicBezTo>
                  <a:lnTo>
                    <a:pt x="6481" y="5673"/>
                  </a:lnTo>
                  <a:cubicBezTo>
                    <a:pt x="6917" y="5147"/>
                    <a:pt x="6850" y="4354"/>
                    <a:pt x="6336" y="3918"/>
                  </a:cubicBezTo>
                  <a:lnTo>
                    <a:pt x="2113" y="265"/>
                  </a:lnTo>
                  <a:cubicBezTo>
                    <a:pt x="1910" y="91"/>
                    <a:pt x="1648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436" name="Google Shape;7436;p13"/>
            <p:cNvGrpSpPr/>
            <p:nvPr/>
          </p:nvGrpSpPr>
          <p:grpSpPr>
            <a:xfrm>
              <a:off x="646450" y="538749"/>
              <a:ext cx="111400" cy="125400"/>
              <a:chOff x="1783400" y="213975"/>
              <a:chExt cx="111400" cy="125400"/>
            </a:xfrm>
          </p:grpSpPr>
          <p:cxnSp>
            <p:nvCxnSpPr>
              <p:cNvPr id="7437" name="Google Shape;7437;p13"/>
              <p:cNvCxnSpPr/>
              <p:nvPr/>
            </p:nvCxnSpPr>
            <p:spPr>
              <a:xfrm>
                <a:off x="1783400" y="213975"/>
                <a:ext cx="111300" cy="125400"/>
              </a:xfrm>
              <a:prstGeom prst="straightConnector1">
                <a:avLst/>
              </a:prstGeom>
              <a:noFill/>
              <a:ln cap="flat" cmpd="sng" w="19050">
                <a:solidFill>
                  <a:schemeClr val="dk1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438" name="Google Shape;7438;p13"/>
              <p:cNvCxnSpPr/>
              <p:nvPr/>
            </p:nvCxnSpPr>
            <p:spPr>
              <a:xfrm flipH="1">
                <a:off x="1783500" y="213975"/>
                <a:ext cx="111300" cy="125400"/>
              </a:xfrm>
              <a:prstGeom prst="straightConnector1">
                <a:avLst/>
              </a:prstGeom>
              <a:noFill/>
              <a:ln cap="flat" cmpd="sng" w="19050">
                <a:solidFill>
                  <a:schemeClr val="dk1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cxnSp>
          <p:nvCxnSpPr>
            <p:cNvPr id="7439" name="Google Shape;7439;p13"/>
            <p:cNvCxnSpPr/>
            <p:nvPr/>
          </p:nvCxnSpPr>
          <p:spPr>
            <a:xfrm>
              <a:off x="493775" y="1025025"/>
              <a:ext cx="8150100" cy="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7440" name="Google Shape;7440;p13"/>
          <p:cNvSpPr txBox="1"/>
          <p:nvPr>
            <p:ph type="title"/>
          </p:nvPr>
        </p:nvSpPr>
        <p:spPr>
          <a:xfrm>
            <a:off x="903450" y="2727100"/>
            <a:ext cx="2123700" cy="57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7441" name="Google Shape;7441;p13"/>
          <p:cNvSpPr txBox="1"/>
          <p:nvPr>
            <p:ph hasCustomPrompt="1" idx="2" type="title"/>
          </p:nvPr>
        </p:nvSpPr>
        <p:spPr>
          <a:xfrm>
            <a:off x="1515201" y="1967700"/>
            <a:ext cx="9000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7442" name="Google Shape;7442;p13"/>
          <p:cNvSpPr txBox="1"/>
          <p:nvPr>
            <p:ph idx="1" type="subTitle"/>
          </p:nvPr>
        </p:nvSpPr>
        <p:spPr>
          <a:xfrm>
            <a:off x="720000" y="3376698"/>
            <a:ext cx="2490600" cy="484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443" name="Google Shape;7443;p13"/>
          <p:cNvSpPr txBox="1"/>
          <p:nvPr>
            <p:ph idx="3" type="title"/>
          </p:nvPr>
        </p:nvSpPr>
        <p:spPr>
          <a:xfrm>
            <a:off x="3510150" y="2727100"/>
            <a:ext cx="2123700" cy="57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7444" name="Google Shape;7444;p13"/>
          <p:cNvSpPr txBox="1"/>
          <p:nvPr>
            <p:ph hasCustomPrompt="1" idx="4" type="title"/>
          </p:nvPr>
        </p:nvSpPr>
        <p:spPr>
          <a:xfrm>
            <a:off x="4122000" y="1967700"/>
            <a:ext cx="9000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7445" name="Google Shape;7445;p13"/>
          <p:cNvSpPr txBox="1"/>
          <p:nvPr>
            <p:ph idx="5" type="subTitle"/>
          </p:nvPr>
        </p:nvSpPr>
        <p:spPr>
          <a:xfrm>
            <a:off x="3326700" y="3376673"/>
            <a:ext cx="2490600" cy="484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446" name="Google Shape;7446;p13"/>
          <p:cNvSpPr txBox="1"/>
          <p:nvPr>
            <p:ph idx="6" type="title"/>
          </p:nvPr>
        </p:nvSpPr>
        <p:spPr>
          <a:xfrm>
            <a:off x="6116850" y="2727100"/>
            <a:ext cx="2123700" cy="57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7447" name="Google Shape;7447;p13"/>
          <p:cNvSpPr txBox="1"/>
          <p:nvPr>
            <p:ph hasCustomPrompt="1" idx="7" type="title"/>
          </p:nvPr>
        </p:nvSpPr>
        <p:spPr>
          <a:xfrm>
            <a:off x="6728649" y="1967700"/>
            <a:ext cx="900000" cy="3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7448" name="Google Shape;7448;p13"/>
          <p:cNvSpPr txBox="1"/>
          <p:nvPr>
            <p:ph idx="8" type="subTitle"/>
          </p:nvPr>
        </p:nvSpPr>
        <p:spPr>
          <a:xfrm>
            <a:off x="5933400" y="3376698"/>
            <a:ext cx="2490600" cy="484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7449" name="Google Shape;7449;p13"/>
          <p:cNvSpPr txBox="1"/>
          <p:nvPr>
            <p:ph idx="9"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BLANK_1_1">
    <p:spTree>
      <p:nvGrpSpPr>
        <p:cNvPr id="7450" name="Shape 74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451" name="Google Shape;7451;p14"/>
          <p:cNvGrpSpPr/>
          <p:nvPr/>
        </p:nvGrpSpPr>
        <p:grpSpPr>
          <a:xfrm>
            <a:off x="-34200" y="155885"/>
            <a:ext cx="9212400" cy="4831731"/>
            <a:chOff x="-27550" y="147635"/>
            <a:chExt cx="9212400" cy="4831731"/>
          </a:xfrm>
        </p:grpSpPr>
        <p:cxnSp>
          <p:nvCxnSpPr>
            <p:cNvPr id="7452" name="Google Shape;7452;p14"/>
            <p:cNvCxnSpPr/>
            <p:nvPr/>
          </p:nvCxnSpPr>
          <p:spPr>
            <a:xfrm>
              <a:off x="-27550" y="100029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453" name="Google Shape;7453;p14"/>
            <p:cNvCxnSpPr/>
            <p:nvPr/>
          </p:nvCxnSpPr>
          <p:spPr>
            <a:xfrm>
              <a:off x="-27550" y="85818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454" name="Google Shape;7454;p14"/>
            <p:cNvCxnSpPr/>
            <p:nvPr/>
          </p:nvCxnSpPr>
          <p:spPr>
            <a:xfrm>
              <a:off x="-27550" y="71607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455" name="Google Shape;7455;p14"/>
            <p:cNvCxnSpPr/>
            <p:nvPr/>
          </p:nvCxnSpPr>
          <p:spPr>
            <a:xfrm>
              <a:off x="-27550" y="57396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456" name="Google Shape;7456;p14"/>
            <p:cNvCxnSpPr/>
            <p:nvPr/>
          </p:nvCxnSpPr>
          <p:spPr>
            <a:xfrm>
              <a:off x="-27550" y="43185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457" name="Google Shape;7457;p14"/>
            <p:cNvCxnSpPr/>
            <p:nvPr/>
          </p:nvCxnSpPr>
          <p:spPr>
            <a:xfrm>
              <a:off x="-27550" y="28974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458" name="Google Shape;7458;p14"/>
            <p:cNvCxnSpPr/>
            <p:nvPr/>
          </p:nvCxnSpPr>
          <p:spPr>
            <a:xfrm>
              <a:off x="-27550" y="147635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459" name="Google Shape;7459;p14"/>
            <p:cNvCxnSpPr/>
            <p:nvPr/>
          </p:nvCxnSpPr>
          <p:spPr>
            <a:xfrm>
              <a:off x="-27550" y="355826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460" name="Google Shape;7460;p14"/>
            <p:cNvCxnSpPr/>
            <p:nvPr/>
          </p:nvCxnSpPr>
          <p:spPr>
            <a:xfrm>
              <a:off x="-27550" y="341615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461" name="Google Shape;7461;p14"/>
            <p:cNvCxnSpPr/>
            <p:nvPr/>
          </p:nvCxnSpPr>
          <p:spPr>
            <a:xfrm>
              <a:off x="-27550" y="327404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462" name="Google Shape;7462;p14"/>
            <p:cNvCxnSpPr/>
            <p:nvPr/>
          </p:nvCxnSpPr>
          <p:spPr>
            <a:xfrm>
              <a:off x="-27550" y="313193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463" name="Google Shape;7463;p14"/>
            <p:cNvCxnSpPr/>
            <p:nvPr/>
          </p:nvCxnSpPr>
          <p:spPr>
            <a:xfrm>
              <a:off x="-27550" y="298982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464" name="Google Shape;7464;p14"/>
            <p:cNvCxnSpPr/>
            <p:nvPr/>
          </p:nvCxnSpPr>
          <p:spPr>
            <a:xfrm>
              <a:off x="-27550" y="284771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465" name="Google Shape;7465;p14"/>
            <p:cNvCxnSpPr/>
            <p:nvPr/>
          </p:nvCxnSpPr>
          <p:spPr>
            <a:xfrm>
              <a:off x="-27550" y="2705610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466" name="Google Shape;7466;p14"/>
            <p:cNvCxnSpPr/>
            <p:nvPr/>
          </p:nvCxnSpPr>
          <p:spPr>
            <a:xfrm>
              <a:off x="-27550" y="2563500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467" name="Google Shape;7467;p14"/>
            <p:cNvCxnSpPr/>
            <p:nvPr/>
          </p:nvCxnSpPr>
          <p:spPr>
            <a:xfrm>
              <a:off x="-27550" y="2421390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468" name="Google Shape;7468;p14"/>
            <p:cNvCxnSpPr/>
            <p:nvPr/>
          </p:nvCxnSpPr>
          <p:spPr>
            <a:xfrm>
              <a:off x="-27550" y="227928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469" name="Google Shape;7469;p14"/>
            <p:cNvCxnSpPr/>
            <p:nvPr/>
          </p:nvCxnSpPr>
          <p:spPr>
            <a:xfrm>
              <a:off x="-27550" y="213717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470" name="Google Shape;7470;p14"/>
            <p:cNvCxnSpPr/>
            <p:nvPr/>
          </p:nvCxnSpPr>
          <p:spPr>
            <a:xfrm>
              <a:off x="-27550" y="199506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471" name="Google Shape;7471;p14"/>
            <p:cNvCxnSpPr/>
            <p:nvPr/>
          </p:nvCxnSpPr>
          <p:spPr>
            <a:xfrm>
              <a:off x="-27550" y="185295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472" name="Google Shape;7472;p14"/>
            <p:cNvCxnSpPr/>
            <p:nvPr/>
          </p:nvCxnSpPr>
          <p:spPr>
            <a:xfrm>
              <a:off x="-27550" y="1710842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473" name="Google Shape;7473;p14"/>
            <p:cNvCxnSpPr/>
            <p:nvPr/>
          </p:nvCxnSpPr>
          <p:spPr>
            <a:xfrm>
              <a:off x="-27550" y="1568732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474" name="Google Shape;7474;p14"/>
            <p:cNvCxnSpPr/>
            <p:nvPr/>
          </p:nvCxnSpPr>
          <p:spPr>
            <a:xfrm>
              <a:off x="-27550" y="1426622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475" name="Google Shape;7475;p14"/>
            <p:cNvCxnSpPr/>
            <p:nvPr/>
          </p:nvCxnSpPr>
          <p:spPr>
            <a:xfrm>
              <a:off x="-27550" y="128451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476" name="Google Shape;7476;p14"/>
            <p:cNvCxnSpPr/>
            <p:nvPr/>
          </p:nvCxnSpPr>
          <p:spPr>
            <a:xfrm>
              <a:off x="-27550" y="114240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477" name="Google Shape;7477;p14"/>
            <p:cNvCxnSpPr/>
            <p:nvPr/>
          </p:nvCxnSpPr>
          <p:spPr>
            <a:xfrm>
              <a:off x="-27550" y="4979365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478" name="Google Shape;7478;p14"/>
            <p:cNvCxnSpPr/>
            <p:nvPr/>
          </p:nvCxnSpPr>
          <p:spPr>
            <a:xfrm>
              <a:off x="-27550" y="483725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479" name="Google Shape;7479;p14"/>
            <p:cNvCxnSpPr/>
            <p:nvPr/>
          </p:nvCxnSpPr>
          <p:spPr>
            <a:xfrm>
              <a:off x="-27550" y="469514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480" name="Google Shape;7480;p14"/>
            <p:cNvCxnSpPr/>
            <p:nvPr/>
          </p:nvCxnSpPr>
          <p:spPr>
            <a:xfrm>
              <a:off x="-27550" y="455303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481" name="Google Shape;7481;p14"/>
            <p:cNvCxnSpPr/>
            <p:nvPr/>
          </p:nvCxnSpPr>
          <p:spPr>
            <a:xfrm>
              <a:off x="-27550" y="441092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482" name="Google Shape;7482;p14"/>
            <p:cNvCxnSpPr/>
            <p:nvPr/>
          </p:nvCxnSpPr>
          <p:spPr>
            <a:xfrm>
              <a:off x="-27550" y="4268817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483" name="Google Shape;7483;p14"/>
            <p:cNvCxnSpPr/>
            <p:nvPr/>
          </p:nvCxnSpPr>
          <p:spPr>
            <a:xfrm>
              <a:off x="-27550" y="4126707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484" name="Google Shape;7484;p14"/>
            <p:cNvCxnSpPr/>
            <p:nvPr/>
          </p:nvCxnSpPr>
          <p:spPr>
            <a:xfrm>
              <a:off x="-27550" y="3984597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485" name="Google Shape;7485;p14"/>
            <p:cNvCxnSpPr/>
            <p:nvPr/>
          </p:nvCxnSpPr>
          <p:spPr>
            <a:xfrm>
              <a:off x="-27550" y="384248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486" name="Google Shape;7486;p14"/>
            <p:cNvCxnSpPr/>
            <p:nvPr/>
          </p:nvCxnSpPr>
          <p:spPr>
            <a:xfrm>
              <a:off x="-27550" y="370037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7487" name="Google Shape;7487;p14"/>
          <p:cNvSpPr txBox="1"/>
          <p:nvPr>
            <p:ph type="title"/>
          </p:nvPr>
        </p:nvSpPr>
        <p:spPr>
          <a:xfrm>
            <a:off x="1884725" y="3148675"/>
            <a:ext cx="5374500" cy="735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5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7488" name="Google Shape;7488;p14"/>
          <p:cNvSpPr txBox="1"/>
          <p:nvPr>
            <p:ph idx="1" type="subTitle"/>
          </p:nvPr>
        </p:nvSpPr>
        <p:spPr>
          <a:xfrm>
            <a:off x="1884750" y="1440800"/>
            <a:ext cx="5374500" cy="1539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grpSp>
        <p:nvGrpSpPr>
          <p:cNvPr id="7489" name="Google Shape;7489;p14"/>
          <p:cNvGrpSpPr/>
          <p:nvPr/>
        </p:nvGrpSpPr>
        <p:grpSpPr>
          <a:xfrm>
            <a:off x="7789825" y="2139265"/>
            <a:ext cx="2057524" cy="2061784"/>
            <a:chOff x="1964350" y="765525"/>
            <a:chExt cx="386375" cy="387175"/>
          </a:xfrm>
        </p:grpSpPr>
        <p:sp>
          <p:nvSpPr>
            <p:cNvPr id="7490" name="Google Shape;7490;p14"/>
            <p:cNvSpPr/>
            <p:nvPr/>
          </p:nvSpPr>
          <p:spPr>
            <a:xfrm>
              <a:off x="1984200" y="953400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38" y="1"/>
                  </a:moveTo>
                  <a:cubicBezTo>
                    <a:pt x="115" y="1"/>
                    <a:pt x="94" y="9"/>
                    <a:pt x="78" y="16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0" y="230"/>
                    <a:pt x="202" y="217"/>
                  </a:cubicBezTo>
                  <a:cubicBezTo>
                    <a:pt x="235" y="195"/>
                    <a:pt x="257" y="150"/>
                    <a:pt x="257" y="106"/>
                  </a:cubicBezTo>
                  <a:cubicBezTo>
                    <a:pt x="246" y="83"/>
                    <a:pt x="246" y="72"/>
                    <a:pt x="235" y="61"/>
                  </a:cubicBezTo>
                  <a:cubicBezTo>
                    <a:pt x="224" y="28"/>
                    <a:pt x="190" y="16"/>
                    <a:pt x="168" y="5"/>
                  </a:cubicBezTo>
                  <a:cubicBezTo>
                    <a:pt x="158" y="2"/>
                    <a:pt x="148" y="1"/>
                    <a:pt x="1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1" name="Google Shape;7491;p14"/>
            <p:cNvSpPr/>
            <p:nvPr/>
          </p:nvSpPr>
          <p:spPr>
            <a:xfrm>
              <a:off x="1975825" y="909550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23" y="0"/>
                  </a:moveTo>
                  <a:cubicBezTo>
                    <a:pt x="104" y="0"/>
                    <a:pt x="85" y="5"/>
                    <a:pt x="67" y="16"/>
                  </a:cubicBezTo>
                  <a:cubicBezTo>
                    <a:pt x="56" y="27"/>
                    <a:pt x="45" y="27"/>
                    <a:pt x="45" y="27"/>
                  </a:cubicBezTo>
                  <a:cubicBezTo>
                    <a:pt x="45" y="39"/>
                    <a:pt x="45" y="39"/>
                    <a:pt x="33" y="39"/>
                  </a:cubicBezTo>
                  <a:cubicBezTo>
                    <a:pt x="33" y="39"/>
                    <a:pt x="33" y="49"/>
                    <a:pt x="23" y="49"/>
                  </a:cubicBezTo>
                  <a:lnTo>
                    <a:pt x="23" y="72"/>
                  </a:lnTo>
                  <a:lnTo>
                    <a:pt x="11" y="72"/>
                  </a:lnTo>
                  <a:lnTo>
                    <a:pt x="11" y="94"/>
                  </a:lnTo>
                  <a:cubicBezTo>
                    <a:pt x="0" y="116"/>
                    <a:pt x="11" y="150"/>
                    <a:pt x="23" y="183"/>
                  </a:cubicBezTo>
                  <a:cubicBezTo>
                    <a:pt x="43" y="219"/>
                    <a:pt x="82" y="236"/>
                    <a:pt x="119" y="236"/>
                  </a:cubicBezTo>
                  <a:cubicBezTo>
                    <a:pt x="141" y="236"/>
                    <a:pt x="162" y="230"/>
                    <a:pt x="179" y="217"/>
                  </a:cubicBezTo>
                  <a:lnTo>
                    <a:pt x="190" y="217"/>
                  </a:lnTo>
                  <a:cubicBezTo>
                    <a:pt x="246" y="183"/>
                    <a:pt x="257" y="116"/>
                    <a:pt x="224" y="61"/>
                  </a:cubicBezTo>
                  <a:cubicBezTo>
                    <a:pt x="201" y="23"/>
                    <a:pt x="162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2" name="Google Shape;7492;p14"/>
            <p:cNvSpPr/>
            <p:nvPr/>
          </p:nvSpPr>
          <p:spPr>
            <a:xfrm>
              <a:off x="1967700" y="919150"/>
              <a:ext cx="1450" cy="3675"/>
            </a:xfrm>
            <a:custGeom>
              <a:rect b="b" l="l" r="r" t="t"/>
              <a:pathLst>
                <a:path extrusionOk="0" h="147" w="58">
                  <a:moveTo>
                    <a:pt x="23" y="1"/>
                  </a:moveTo>
                  <a:lnTo>
                    <a:pt x="23" y="1"/>
                  </a:lnTo>
                  <a:cubicBezTo>
                    <a:pt x="12" y="45"/>
                    <a:pt x="12" y="90"/>
                    <a:pt x="1" y="146"/>
                  </a:cubicBezTo>
                  <a:cubicBezTo>
                    <a:pt x="35" y="112"/>
                    <a:pt x="57" y="45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3" name="Google Shape;7493;p14"/>
            <p:cNvSpPr/>
            <p:nvPr/>
          </p:nvSpPr>
          <p:spPr>
            <a:xfrm>
              <a:off x="1987550" y="92910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26" y="0"/>
                  </a:moveTo>
                  <a:cubicBezTo>
                    <a:pt x="106" y="0"/>
                    <a:pt x="85" y="6"/>
                    <a:pt x="68" y="17"/>
                  </a:cubicBezTo>
                  <a:cubicBezTo>
                    <a:pt x="11" y="50"/>
                    <a:pt x="1" y="128"/>
                    <a:pt x="34" y="184"/>
                  </a:cubicBezTo>
                  <a:cubicBezTo>
                    <a:pt x="34" y="184"/>
                    <a:pt x="45" y="195"/>
                    <a:pt x="45" y="206"/>
                  </a:cubicBezTo>
                  <a:cubicBezTo>
                    <a:pt x="56" y="206"/>
                    <a:pt x="56" y="206"/>
                    <a:pt x="68" y="218"/>
                  </a:cubicBezTo>
                  <a:lnTo>
                    <a:pt x="78" y="228"/>
                  </a:lnTo>
                  <a:lnTo>
                    <a:pt x="90" y="228"/>
                  </a:lnTo>
                  <a:cubicBezTo>
                    <a:pt x="90" y="228"/>
                    <a:pt x="101" y="228"/>
                    <a:pt x="101" y="240"/>
                  </a:cubicBezTo>
                  <a:cubicBezTo>
                    <a:pt x="135" y="240"/>
                    <a:pt x="168" y="240"/>
                    <a:pt x="190" y="218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4" name="Google Shape;7494;p14"/>
            <p:cNvSpPr/>
            <p:nvPr/>
          </p:nvSpPr>
          <p:spPr>
            <a:xfrm>
              <a:off x="1974400" y="937200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13" y="50"/>
                    <a:pt x="1" y="117"/>
                    <a:pt x="35" y="173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3" y="228"/>
                    <a:pt x="191" y="217"/>
                  </a:cubicBezTo>
                  <a:cubicBezTo>
                    <a:pt x="247" y="184"/>
                    <a:pt x="269" y="105"/>
                    <a:pt x="236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5" name="Google Shape;7495;p14"/>
            <p:cNvSpPr/>
            <p:nvPr/>
          </p:nvSpPr>
          <p:spPr>
            <a:xfrm>
              <a:off x="1964350" y="945150"/>
              <a:ext cx="3675" cy="5875"/>
            </a:xfrm>
            <a:custGeom>
              <a:rect b="b" l="l" r="r" t="t"/>
              <a:pathLst>
                <a:path extrusionOk="0" h="235" w="147">
                  <a:moveTo>
                    <a:pt x="12" y="0"/>
                  </a:moveTo>
                  <a:cubicBezTo>
                    <a:pt x="12" y="78"/>
                    <a:pt x="1" y="157"/>
                    <a:pt x="1" y="234"/>
                  </a:cubicBezTo>
                  <a:cubicBezTo>
                    <a:pt x="23" y="234"/>
                    <a:pt x="45" y="234"/>
                    <a:pt x="68" y="224"/>
                  </a:cubicBezTo>
                  <a:cubicBezTo>
                    <a:pt x="124" y="190"/>
                    <a:pt x="146" y="112"/>
                    <a:pt x="112" y="56"/>
                  </a:cubicBezTo>
                  <a:cubicBezTo>
                    <a:pt x="90" y="23"/>
                    <a:pt x="57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6" name="Google Shape;7496;p14"/>
            <p:cNvSpPr/>
            <p:nvPr/>
          </p:nvSpPr>
          <p:spPr>
            <a:xfrm>
              <a:off x="1971050" y="96142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44" y="1"/>
                  </a:moveTo>
                  <a:cubicBezTo>
                    <a:pt x="123" y="1"/>
                    <a:pt x="100" y="7"/>
                    <a:pt x="79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1"/>
                  </a:cubicBezTo>
                  <a:cubicBezTo>
                    <a:pt x="236" y="198"/>
                    <a:pt x="258" y="164"/>
                    <a:pt x="258" y="120"/>
                  </a:cubicBezTo>
                  <a:cubicBezTo>
                    <a:pt x="258" y="97"/>
                    <a:pt x="247" y="75"/>
                    <a:pt x="236" y="53"/>
                  </a:cubicBezTo>
                  <a:cubicBezTo>
                    <a:pt x="215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7" name="Google Shape;7497;p14"/>
            <p:cNvSpPr/>
            <p:nvPr/>
          </p:nvSpPr>
          <p:spPr>
            <a:xfrm>
              <a:off x="1994250" y="9700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8" y="20"/>
                  </a:cubicBezTo>
                  <a:cubicBezTo>
                    <a:pt x="23" y="54"/>
                    <a:pt x="1" y="121"/>
                    <a:pt x="45" y="176"/>
                  </a:cubicBezTo>
                  <a:cubicBezTo>
                    <a:pt x="68" y="214"/>
                    <a:pt x="106" y="237"/>
                    <a:pt x="146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7" y="188"/>
                    <a:pt x="269" y="109"/>
                    <a:pt x="235" y="54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8" name="Google Shape;7498;p14"/>
            <p:cNvSpPr/>
            <p:nvPr/>
          </p:nvSpPr>
          <p:spPr>
            <a:xfrm>
              <a:off x="1981125" y="9780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5" y="0"/>
                    <a:pt x="96" y="5"/>
                    <a:pt x="79" y="15"/>
                  </a:cubicBezTo>
                  <a:cubicBezTo>
                    <a:pt x="22" y="49"/>
                    <a:pt x="0" y="127"/>
                    <a:pt x="45" y="184"/>
                  </a:cubicBezTo>
                  <a:cubicBezTo>
                    <a:pt x="66" y="218"/>
                    <a:pt x="100" y="236"/>
                    <a:pt x="136" y="236"/>
                  </a:cubicBezTo>
                  <a:cubicBezTo>
                    <a:pt x="158" y="236"/>
                    <a:pt x="180" y="229"/>
                    <a:pt x="201" y="217"/>
                  </a:cubicBezTo>
                  <a:cubicBezTo>
                    <a:pt x="258" y="184"/>
                    <a:pt x="268" y="116"/>
                    <a:pt x="235" y="60"/>
                  </a:cubicBezTo>
                  <a:cubicBezTo>
                    <a:pt x="212" y="22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9" name="Google Shape;7499;p14"/>
            <p:cNvSpPr/>
            <p:nvPr/>
          </p:nvSpPr>
          <p:spPr>
            <a:xfrm>
              <a:off x="1968000" y="9860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0" y="129"/>
                    <a:pt x="33" y="173"/>
                  </a:cubicBezTo>
                  <a:cubicBezTo>
                    <a:pt x="64" y="211"/>
                    <a:pt x="105" y="234"/>
                    <a:pt x="145" y="234"/>
                  </a:cubicBezTo>
                  <a:cubicBezTo>
                    <a:pt x="164" y="234"/>
                    <a:pt x="184" y="229"/>
                    <a:pt x="201" y="218"/>
                  </a:cubicBezTo>
                  <a:cubicBezTo>
                    <a:pt x="257" y="184"/>
                    <a:pt x="269" y="106"/>
                    <a:pt x="235" y="62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0" name="Google Shape;7500;p14"/>
            <p:cNvSpPr/>
            <p:nvPr/>
          </p:nvSpPr>
          <p:spPr>
            <a:xfrm>
              <a:off x="2006250" y="989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7"/>
                    <a:pt x="35" y="184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0"/>
                  </a:cubicBezTo>
                  <a:cubicBezTo>
                    <a:pt x="213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1" name="Google Shape;7501;p14"/>
            <p:cNvSpPr/>
            <p:nvPr/>
          </p:nvSpPr>
          <p:spPr>
            <a:xfrm>
              <a:off x="1993125" y="997750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44" y="0"/>
                  </a:moveTo>
                  <a:cubicBezTo>
                    <a:pt x="123" y="0"/>
                    <a:pt x="100" y="6"/>
                    <a:pt x="79" y="19"/>
                  </a:cubicBezTo>
                  <a:cubicBezTo>
                    <a:pt x="23" y="52"/>
                    <a:pt x="1" y="119"/>
                    <a:pt x="34" y="176"/>
                  </a:cubicBezTo>
                  <a:cubicBezTo>
                    <a:pt x="57" y="213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6"/>
                    <a:pt x="269" y="109"/>
                    <a:pt x="235" y="52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2" name="Google Shape;7502;p14"/>
            <p:cNvSpPr/>
            <p:nvPr/>
          </p:nvSpPr>
          <p:spPr>
            <a:xfrm>
              <a:off x="1980000" y="10056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0" y="128"/>
                    <a:pt x="34" y="183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30"/>
                    <a:pt x="201" y="217"/>
                  </a:cubicBezTo>
                  <a:cubicBezTo>
                    <a:pt x="258" y="183"/>
                    <a:pt x="269" y="116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3" name="Google Shape;7503;p14"/>
            <p:cNvSpPr/>
            <p:nvPr/>
          </p:nvSpPr>
          <p:spPr>
            <a:xfrm>
              <a:off x="1972175" y="1014425"/>
              <a:ext cx="1150" cy="3075"/>
            </a:xfrm>
            <a:custGeom>
              <a:rect b="b" l="l" r="r" t="t"/>
              <a:pathLst>
                <a:path extrusionOk="0" h="123" w="46">
                  <a:moveTo>
                    <a:pt x="1" y="0"/>
                  </a:moveTo>
                  <a:lnTo>
                    <a:pt x="1" y="0"/>
                  </a:lnTo>
                  <a:cubicBezTo>
                    <a:pt x="12" y="45"/>
                    <a:pt x="23" y="78"/>
                    <a:pt x="34" y="123"/>
                  </a:cubicBezTo>
                  <a:cubicBezTo>
                    <a:pt x="45" y="90"/>
                    <a:pt x="45" y="56"/>
                    <a:pt x="23" y="23"/>
                  </a:cubicBezTo>
                  <a:cubicBezTo>
                    <a:pt x="23" y="11"/>
                    <a:pt x="12" y="11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4" name="Google Shape;7504;p14"/>
            <p:cNvSpPr/>
            <p:nvPr/>
          </p:nvSpPr>
          <p:spPr>
            <a:xfrm>
              <a:off x="2007925" y="962050"/>
              <a:ext cx="6475" cy="6025"/>
            </a:xfrm>
            <a:custGeom>
              <a:rect b="b" l="l" r="r" t="t"/>
              <a:pathLst>
                <a:path extrusionOk="0" h="241" w="259">
                  <a:moveTo>
                    <a:pt x="116" y="1"/>
                  </a:moveTo>
                  <a:cubicBezTo>
                    <a:pt x="95" y="1"/>
                    <a:pt x="75" y="6"/>
                    <a:pt x="57" y="17"/>
                  </a:cubicBezTo>
                  <a:lnTo>
                    <a:pt x="35" y="39"/>
                  </a:lnTo>
                  <a:lnTo>
                    <a:pt x="23" y="50"/>
                  </a:lnTo>
                  <a:lnTo>
                    <a:pt x="23" y="62"/>
                  </a:lnTo>
                  <a:cubicBezTo>
                    <a:pt x="12" y="62"/>
                    <a:pt x="12" y="62"/>
                    <a:pt x="12" y="72"/>
                  </a:cubicBezTo>
                  <a:lnTo>
                    <a:pt x="12" y="84"/>
                  </a:lnTo>
                  <a:cubicBezTo>
                    <a:pt x="1" y="84"/>
                    <a:pt x="1" y="95"/>
                    <a:pt x="1" y="95"/>
                  </a:cubicBezTo>
                  <a:lnTo>
                    <a:pt x="1" y="117"/>
                  </a:lnTo>
                  <a:lnTo>
                    <a:pt x="1" y="139"/>
                  </a:lnTo>
                  <a:cubicBezTo>
                    <a:pt x="1" y="151"/>
                    <a:pt x="12" y="162"/>
                    <a:pt x="23" y="184"/>
                  </a:cubicBezTo>
                  <a:cubicBezTo>
                    <a:pt x="35" y="196"/>
                    <a:pt x="35" y="207"/>
                    <a:pt x="45" y="207"/>
                  </a:cubicBezTo>
                  <a:lnTo>
                    <a:pt x="57" y="218"/>
                  </a:lnTo>
                  <a:cubicBezTo>
                    <a:pt x="68" y="229"/>
                    <a:pt x="79" y="229"/>
                    <a:pt x="79" y="229"/>
                  </a:cubicBezTo>
                  <a:lnTo>
                    <a:pt x="90" y="229"/>
                  </a:lnTo>
                  <a:cubicBezTo>
                    <a:pt x="102" y="240"/>
                    <a:pt x="102" y="240"/>
                    <a:pt x="112" y="240"/>
                  </a:cubicBezTo>
                  <a:lnTo>
                    <a:pt x="124" y="240"/>
                  </a:lnTo>
                  <a:cubicBezTo>
                    <a:pt x="135" y="240"/>
                    <a:pt x="135" y="240"/>
                    <a:pt x="135" y="229"/>
                  </a:cubicBezTo>
                  <a:lnTo>
                    <a:pt x="157" y="229"/>
                  </a:lnTo>
                  <a:cubicBezTo>
                    <a:pt x="157" y="229"/>
                    <a:pt x="169" y="229"/>
                    <a:pt x="180" y="218"/>
                  </a:cubicBezTo>
                  <a:cubicBezTo>
                    <a:pt x="236" y="184"/>
                    <a:pt x="258" y="117"/>
                    <a:pt x="224" y="62"/>
                  </a:cubicBezTo>
                  <a:cubicBezTo>
                    <a:pt x="202" y="24"/>
                    <a:pt x="158" y="1"/>
                    <a:pt x="1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5" name="Google Shape;7505;p14"/>
            <p:cNvSpPr/>
            <p:nvPr/>
          </p:nvSpPr>
          <p:spPr>
            <a:xfrm>
              <a:off x="2029725" y="997925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4" y="1"/>
                  </a:moveTo>
                  <a:cubicBezTo>
                    <a:pt x="101" y="1"/>
                    <a:pt x="79" y="12"/>
                    <a:pt x="57" y="23"/>
                  </a:cubicBezTo>
                  <a:cubicBezTo>
                    <a:pt x="57" y="23"/>
                    <a:pt x="45" y="35"/>
                    <a:pt x="34" y="35"/>
                  </a:cubicBezTo>
                  <a:cubicBezTo>
                    <a:pt x="34" y="45"/>
                    <a:pt x="23" y="57"/>
                    <a:pt x="12" y="68"/>
                  </a:cubicBezTo>
                  <a:cubicBezTo>
                    <a:pt x="12" y="79"/>
                    <a:pt x="12" y="90"/>
                    <a:pt x="0" y="90"/>
                  </a:cubicBezTo>
                  <a:cubicBezTo>
                    <a:pt x="0" y="124"/>
                    <a:pt x="0" y="157"/>
                    <a:pt x="23" y="179"/>
                  </a:cubicBezTo>
                  <a:cubicBezTo>
                    <a:pt x="34" y="202"/>
                    <a:pt x="45" y="213"/>
                    <a:pt x="67" y="224"/>
                  </a:cubicBezTo>
                  <a:cubicBezTo>
                    <a:pt x="79" y="224"/>
                    <a:pt x="79" y="236"/>
                    <a:pt x="90" y="236"/>
                  </a:cubicBezTo>
                  <a:lnTo>
                    <a:pt x="134" y="236"/>
                  </a:lnTo>
                  <a:cubicBezTo>
                    <a:pt x="157" y="236"/>
                    <a:pt x="168" y="224"/>
                    <a:pt x="179" y="224"/>
                  </a:cubicBezTo>
                  <a:cubicBezTo>
                    <a:pt x="235" y="191"/>
                    <a:pt x="258" y="112"/>
                    <a:pt x="224" y="57"/>
                  </a:cubicBezTo>
                  <a:cubicBezTo>
                    <a:pt x="201" y="23"/>
                    <a:pt x="168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6" name="Google Shape;7506;p14"/>
            <p:cNvSpPr/>
            <p:nvPr/>
          </p:nvSpPr>
          <p:spPr>
            <a:xfrm>
              <a:off x="2016300" y="1005925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26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3" y="50"/>
                    <a:pt x="1" y="128"/>
                    <a:pt x="35" y="184"/>
                  </a:cubicBezTo>
                  <a:cubicBezTo>
                    <a:pt x="46" y="206"/>
                    <a:pt x="80" y="229"/>
                    <a:pt x="102" y="229"/>
                  </a:cubicBezTo>
                  <a:cubicBezTo>
                    <a:pt x="116" y="233"/>
                    <a:pt x="129" y="236"/>
                    <a:pt x="142" y="236"/>
                  </a:cubicBezTo>
                  <a:cubicBezTo>
                    <a:pt x="161" y="236"/>
                    <a:pt x="178" y="230"/>
                    <a:pt x="191" y="217"/>
                  </a:cubicBezTo>
                  <a:cubicBezTo>
                    <a:pt x="247" y="184"/>
                    <a:pt x="269" y="117"/>
                    <a:pt x="236" y="61"/>
                  </a:cubicBezTo>
                  <a:cubicBezTo>
                    <a:pt x="213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7" name="Google Shape;7507;p14"/>
            <p:cNvSpPr/>
            <p:nvPr/>
          </p:nvSpPr>
          <p:spPr>
            <a:xfrm>
              <a:off x="2003200" y="101385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4" y="1"/>
                  </a:moveTo>
                  <a:cubicBezTo>
                    <a:pt x="112" y="1"/>
                    <a:pt x="90" y="12"/>
                    <a:pt x="67" y="23"/>
                  </a:cubicBezTo>
                  <a:cubicBezTo>
                    <a:pt x="11" y="56"/>
                    <a:pt x="0" y="123"/>
                    <a:pt x="33" y="180"/>
                  </a:cubicBezTo>
                  <a:cubicBezTo>
                    <a:pt x="33" y="190"/>
                    <a:pt x="33" y="202"/>
                    <a:pt x="45" y="202"/>
                  </a:cubicBezTo>
                  <a:cubicBezTo>
                    <a:pt x="64" y="228"/>
                    <a:pt x="95" y="239"/>
                    <a:pt x="127" y="239"/>
                  </a:cubicBezTo>
                  <a:cubicBezTo>
                    <a:pt x="149" y="239"/>
                    <a:pt x="171" y="234"/>
                    <a:pt x="190" y="224"/>
                  </a:cubicBezTo>
                  <a:cubicBezTo>
                    <a:pt x="246" y="190"/>
                    <a:pt x="268" y="113"/>
                    <a:pt x="234" y="56"/>
                  </a:cubicBezTo>
                  <a:cubicBezTo>
                    <a:pt x="212" y="23"/>
                    <a:pt x="167" y="12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8" name="Google Shape;7508;p14"/>
            <p:cNvSpPr/>
            <p:nvPr/>
          </p:nvSpPr>
          <p:spPr>
            <a:xfrm>
              <a:off x="1990050" y="1021925"/>
              <a:ext cx="6475" cy="5825"/>
            </a:xfrm>
            <a:custGeom>
              <a:rect b="b" l="l" r="r" t="t"/>
              <a:pathLst>
                <a:path extrusionOk="0" h="233" w="259">
                  <a:moveTo>
                    <a:pt x="135" y="0"/>
                  </a:moveTo>
                  <a:cubicBezTo>
                    <a:pt x="112" y="0"/>
                    <a:pt x="88" y="8"/>
                    <a:pt x="68" y="24"/>
                  </a:cubicBezTo>
                  <a:cubicBezTo>
                    <a:pt x="12" y="58"/>
                    <a:pt x="1" y="125"/>
                    <a:pt x="35" y="180"/>
                  </a:cubicBezTo>
                  <a:cubicBezTo>
                    <a:pt x="55" y="216"/>
                    <a:pt x="89" y="233"/>
                    <a:pt x="126" y="233"/>
                  </a:cubicBezTo>
                  <a:cubicBezTo>
                    <a:pt x="147" y="233"/>
                    <a:pt x="170" y="227"/>
                    <a:pt x="191" y="214"/>
                  </a:cubicBezTo>
                  <a:cubicBezTo>
                    <a:pt x="236" y="192"/>
                    <a:pt x="258" y="147"/>
                    <a:pt x="246" y="103"/>
                  </a:cubicBezTo>
                  <a:cubicBezTo>
                    <a:pt x="246" y="91"/>
                    <a:pt x="236" y="69"/>
                    <a:pt x="236" y="58"/>
                  </a:cubicBezTo>
                  <a:cubicBezTo>
                    <a:pt x="214" y="22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9" name="Google Shape;7509;p14"/>
            <p:cNvSpPr/>
            <p:nvPr/>
          </p:nvSpPr>
          <p:spPr>
            <a:xfrm>
              <a:off x="1978050" y="1029950"/>
              <a:ext cx="5050" cy="6000"/>
            </a:xfrm>
            <a:custGeom>
              <a:rect b="b" l="l" r="r" t="t"/>
              <a:pathLst>
                <a:path extrusionOk="0" h="240" w="202">
                  <a:moveTo>
                    <a:pt x="85" y="0"/>
                  </a:moveTo>
                  <a:cubicBezTo>
                    <a:pt x="64" y="0"/>
                    <a:pt x="46" y="8"/>
                    <a:pt x="23" y="16"/>
                  </a:cubicBezTo>
                  <a:cubicBezTo>
                    <a:pt x="11" y="27"/>
                    <a:pt x="11" y="27"/>
                    <a:pt x="1" y="27"/>
                  </a:cubicBezTo>
                  <a:lnTo>
                    <a:pt x="1" y="38"/>
                  </a:lnTo>
                  <a:cubicBezTo>
                    <a:pt x="11" y="72"/>
                    <a:pt x="23" y="117"/>
                    <a:pt x="34" y="150"/>
                  </a:cubicBezTo>
                  <a:cubicBezTo>
                    <a:pt x="45" y="172"/>
                    <a:pt x="68" y="206"/>
                    <a:pt x="78" y="229"/>
                  </a:cubicBezTo>
                  <a:lnTo>
                    <a:pt x="78" y="239"/>
                  </a:lnTo>
                  <a:cubicBezTo>
                    <a:pt x="90" y="239"/>
                    <a:pt x="90" y="239"/>
                    <a:pt x="90" y="229"/>
                  </a:cubicBezTo>
                  <a:lnTo>
                    <a:pt x="123" y="229"/>
                  </a:lnTo>
                  <a:cubicBezTo>
                    <a:pt x="123" y="229"/>
                    <a:pt x="135" y="229"/>
                    <a:pt x="145" y="217"/>
                  </a:cubicBezTo>
                  <a:cubicBezTo>
                    <a:pt x="168" y="206"/>
                    <a:pt x="179" y="184"/>
                    <a:pt x="190" y="161"/>
                  </a:cubicBezTo>
                  <a:lnTo>
                    <a:pt x="202" y="150"/>
                  </a:lnTo>
                  <a:cubicBezTo>
                    <a:pt x="202" y="117"/>
                    <a:pt x="202" y="83"/>
                    <a:pt x="190" y="60"/>
                  </a:cubicBezTo>
                  <a:cubicBezTo>
                    <a:pt x="168" y="27"/>
                    <a:pt x="145" y="16"/>
                    <a:pt x="112" y="5"/>
                  </a:cubicBezTo>
                  <a:cubicBezTo>
                    <a:pt x="102" y="2"/>
                    <a:pt x="93" y="0"/>
                    <a:pt x="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0" name="Google Shape;7510;p14"/>
            <p:cNvSpPr/>
            <p:nvPr/>
          </p:nvSpPr>
          <p:spPr>
            <a:xfrm>
              <a:off x="2039775" y="101457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19" y="1"/>
                  </a:moveTo>
                  <a:cubicBezTo>
                    <a:pt x="100" y="1"/>
                    <a:pt x="82" y="6"/>
                    <a:pt x="68" y="17"/>
                  </a:cubicBezTo>
                  <a:lnTo>
                    <a:pt x="57" y="17"/>
                  </a:lnTo>
                  <a:cubicBezTo>
                    <a:pt x="57" y="27"/>
                    <a:pt x="45" y="27"/>
                    <a:pt x="45" y="39"/>
                  </a:cubicBezTo>
                  <a:lnTo>
                    <a:pt x="35" y="39"/>
                  </a:lnTo>
                  <a:cubicBezTo>
                    <a:pt x="35" y="50"/>
                    <a:pt x="35" y="50"/>
                    <a:pt x="23" y="50"/>
                  </a:cubicBezTo>
                  <a:lnTo>
                    <a:pt x="23" y="72"/>
                  </a:lnTo>
                  <a:lnTo>
                    <a:pt x="12" y="72"/>
                  </a:lnTo>
                  <a:lnTo>
                    <a:pt x="12" y="94"/>
                  </a:lnTo>
                  <a:cubicBezTo>
                    <a:pt x="1" y="117"/>
                    <a:pt x="1" y="151"/>
                    <a:pt x="23" y="184"/>
                  </a:cubicBezTo>
                  <a:cubicBezTo>
                    <a:pt x="44" y="219"/>
                    <a:pt x="78" y="236"/>
                    <a:pt x="114" y="236"/>
                  </a:cubicBezTo>
                  <a:cubicBezTo>
                    <a:pt x="136" y="236"/>
                    <a:pt x="159" y="230"/>
                    <a:pt x="179" y="218"/>
                  </a:cubicBez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1" name="Google Shape;7511;p14"/>
            <p:cNvSpPr/>
            <p:nvPr/>
          </p:nvSpPr>
          <p:spPr>
            <a:xfrm>
              <a:off x="2026375" y="10226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8" y="0"/>
                  </a:moveTo>
                  <a:cubicBezTo>
                    <a:pt x="107" y="0"/>
                    <a:pt x="86" y="5"/>
                    <a:pt x="67" y="16"/>
                  </a:cubicBezTo>
                  <a:cubicBezTo>
                    <a:pt x="23" y="50"/>
                    <a:pt x="0" y="117"/>
                    <a:pt x="34" y="173"/>
                  </a:cubicBezTo>
                  <a:cubicBezTo>
                    <a:pt x="57" y="211"/>
                    <a:pt x="95" y="233"/>
                    <a:pt x="134" y="233"/>
                  </a:cubicBezTo>
                  <a:cubicBezTo>
                    <a:pt x="153" y="233"/>
                    <a:pt x="172" y="228"/>
                    <a:pt x="191" y="217"/>
                  </a:cubicBezTo>
                  <a:cubicBezTo>
                    <a:pt x="246" y="184"/>
                    <a:pt x="268" y="106"/>
                    <a:pt x="235" y="50"/>
                  </a:cubicBezTo>
                  <a:cubicBezTo>
                    <a:pt x="213" y="20"/>
                    <a:pt x="170" y="0"/>
                    <a:pt x="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2" name="Google Shape;7512;p14"/>
            <p:cNvSpPr/>
            <p:nvPr/>
          </p:nvSpPr>
          <p:spPr>
            <a:xfrm>
              <a:off x="2013250" y="103070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6" y="1"/>
                  </a:moveTo>
                  <a:cubicBezTo>
                    <a:pt x="112" y="1"/>
                    <a:pt x="88" y="7"/>
                    <a:pt x="68" y="20"/>
                  </a:cubicBezTo>
                  <a:cubicBezTo>
                    <a:pt x="11" y="53"/>
                    <a:pt x="0" y="120"/>
                    <a:pt x="34" y="176"/>
                  </a:cubicBezTo>
                  <a:cubicBezTo>
                    <a:pt x="55" y="211"/>
                    <a:pt x="89" y="228"/>
                    <a:pt x="125" y="228"/>
                  </a:cubicBezTo>
                  <a:cubicBezTo>
                    <a:pt x="147" y="228"/>
                    <a:pt x="169" y="222"/>
                    <a:pt x="190" y="209"/>
                  </a:cubicBezTo>
                  <a:cubicBezTo>
                    <a:pt x="246" y="176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3" name="Google Shape;7513;p14"/>
            <p:cNvSpPr/>
            <p:nvPr/>
          </p:nvSpPr>
          <p:spPr>
            <a:xfrm>
              <a:off x="2000100" y="10386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7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8"/>
                    <a:pt x="35" y="184"/>
                  </a:cubicBezTo>
                  <a:cubicBezTo>
                    <a:pt x="56" y="219"/>
                    <a:pt x="89" y="236"/>
                    <a:pt x="126" y="236"/>
                  </a:cubicBezTo>
                  <a:cubicBezTo>
                    <a:pt x="148" y="236"/>
                    <a:pt x="170" y="230"/>
                    <a:pt x="191" y="218"/>
                  </a:cubicBezTo>
                  <a:cubicBezTo>
                    <a:pt x="247" y="184"/>
                    <a:pt x="269" y="117"/>
                    <a:pt x="236" y="61"/>
                  </a:cubicBezTo>
                  <a:cubicBezTo>
                    <a:pt x="213" y="23"/>
                    <a:pt x="170" y="1"/>
                    <a:pt x="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4" name="Google Shape;7514;p14"/>
            <p:cNvSpPr/>
            <p:nvPr/>
          </p:nvSpPr>
          <p:spPr>
            <a:xfrm>
              <a:off x="1987250" y="104662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26" y="1"/>
                  </a:moveTo>
                  <a:cubicBezTo>
                    <a:pt x="102" y="1"/>
                    <a:pt x="78" y="7"/>
                    <a:pt x="57" y="19"/>
                  </a:cubicBezTo>
                  <a:cubicBezTo>
                    <a:pt x="46" y="19"/>
                    <a:pt x="46" y="31"/>
                    <a:pt x="35" y="31"/>
                  </a:cubicBezTo>
                  <a:lnTo>
                    <a:pt x="35" y="42"/>
                  </a:lnTo>
                  <a:lnTo>
                    <a:pt x="23" y="53"/>
                  </a:lnTo>
                  <a:cubicBezTo>
                    <a:pt x="13" y="64"/>
                    <a:pt x="13" y="76"/>
                    <a:pt x="13" y="86"/>
                  </a:cubicBezTo>
                  <a:cubicBezTo>
                    <a:pt x="13" y="98"/>
                    <a:pt x="1" y="109"/>
                    <a:pt x="1" y="109"/>
                  </a:cubicBezTo>
                  <a:lnTo>
                    <a:pt x="1" y="131"/>
                  </a:lnTo>
                  <a:cubicBezTo>
                    <a:pt x="13" y="153"/>
                    <a:pt x="13" y="165"/>
                    <a:pt x="23" y="176"/>
                  </a:cubicBezTo>
                  <a:cubicBezTo>
                    <a:pt x="46" y="214"/>
                    <a:pt x="84" y="236"/>
                    <a:pt x="124" y="236"/>
                  </a:cubicBezTo>
                  <a:cubicBezTo>
                    <a:pt x="143" y="236"/>
                    <a:pt x="162" y="231"/>
                    <a:pt x="180" y="220"/>
                  </a:cubicBezTo>
                  <a:cubicBezTo>
                    <a:pt x="236" y="187"/>
                    <a:pt x="258" y="109"/>
                    <a:pt x="224" y="53"/>
                  </a:cubicBezTo>
                  <a:cubicBezTo>
                    <a:pt x="204" y="18"/>
                    <a:pt x="165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5" name="Google Shape;7515;p14"/>
            <p:cNvSpPr/>
            <p:nvPr/>
          </p:nvSpPr>
          <p:spPr>
            <a:xfrm>
              <a:off x="2038400" y="1042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4" y="219"/>
                    <a:pt x="89" y="237"/>
                    <a:pt x="125" y="237"/>
                  </a:cubicBezTo>
                  <a:cubicBezTo>
                    <a:pt x="146" y="237"/>
                    <a:pt x="169" y="230"/>
                    <a:pt x="190" y="218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68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6" name="Google Shape;7516;p14"/>
            <p:cNvSpPr/>
            <p:nvPr/>
          </p:nvSpPr>
          <p:spPr>
            <a:xfrm>
              <a:off x="2025250" y="1050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3"/>
                    <a:pt x="1" y="120"/>
                    <a:pt x="34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4" y="237"/>
                    <a:pt x="173" y="232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7" name="Google Shape;7517;p14"/>
            <p:cNvSpPr/>
            <p:nvPr/>
          </p:nvSpPr>
          <p:spPr>
            <a:xfrm>
              <a:off x="2012125" y="10581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9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70" y="230"/>
                    <a:pt x="190" y="218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8" name="Google Shape;7518;p14"/>
            <p:cNvSpPr/>
            <p:nvPr/>
          </p:nvSpPr>
          <p:spPr>
            <a:xfrm>
              <a:off x="1999000" y="106625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26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2" y="50"/>
                    <a:pt x="0" y="128"/>
                    <a:pt x="34" y="173"/>
                  </a:cubicBezTo>
                  <a:lnTo>
                    <a:pt x="34" y="184"/>
                  </a:lnTo>
                  <a:lnTo>
                    <a:pt x="56" y="207"/>
                  </a:lnTo>
                  <a:lnTo>
                    <a:pt x="67" y="217"/>
                  </a:lnTo>
                  <a:cubicBezTo>
                    <a:pt x="79" y="217"/>
                    <a:pt x="90" y="229"/>
                    <a:pt x="90" y="229"/>
                  </a:cubicBezTo>
                  <a:lnTo>
                    <a:pt x="101" y="229"/>
                  </a:lnTo>
                  <a:cubicBezTo>
                    <a:pt x="112" y="229"/>
                    <a:pt x="112" y="229"/>
                    <a:pt x="124" y="240"/>
                  </a:cubicBezTo>
                  <a:lnTo>
                    <a:pt x="134" y="229"/>
                  </a:lnTo>
                  <a:lnTo>
                    <a:pt x="168" y="229"/>
                  </a:lnTo>
                  <a:cubicBezTo>
                    <a:pt x="168" y="229"/>
                    <a:pt x="179" y="217"/>
                    <a:pt x="191" y="217"/>
                  </a:cubicBezTo>
                  <a:cubicBezTo>
                    <a:pt x="246" y="184"/>
                    <a:pt x="268" y="106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9" name="Google Shape;7519;p14"/>
            <p:cNvSpPr/>
            <p:nvPr/>
          </p:nvSpPr>
          <p:spPr>
            <a:xfrm>
              <a:off x="2048150" y="1058475"/>
              <a:ext cx="6475" cy="5875"/>
            </a:xfrm>
            <a:custGeom>
              <a:rect b="b" l="l" r="r" t="t"/>
              <a:pathLst>
                <a:path extrusionOk="0" h="235" w="259">
                  <a:moveTo>
                    <a:pt x="143" y="1"/>
                  </a:moveTo>
                  <a:cubicBezTo>
                    <a:pt x="137" y="1"/>
                    <a:pt x="130" y="2"/>
                    <a:pt x="124" y="4"/>
                  </a:cubicBezTo>
                  <a:cubicBezTo>
                    <a:pt x="102" y="4"/>
                    <a:pt x="90" y="15"/>
                    <a:pt x="79" y="15"/>
                  </a:cubicBezTo>
                  <a:cubicBezTo>
                    <a:pt x="23" y="48"/>
                    <a:pt x="1" y="126"/>
                    <a:pt x="35" y="183"/>
                  </a:cubicBezTo>
                  <a:cubicBezTo>
                    <a:pt x="55" y="217"/>
                    <a:pt x="94" y="235"/>
                    <a:pt x="133" y="235"/>
                  </a:cubicBezTo>
                  <a:cubicBezTo>
                    <a:pt x="157" y="235"/>
                    <a:pt x="181" y="228"/>
                    <a:pt x="202" y="216"/>
                  </a:cubicBezTo>
                  <a:cubicBezTo>
                    <a:pt x="224" y="205"/>
                    <a:pt x="247" y="171"/>
                    <a:pt x="247" y="149"/>
                  </a:cubicBezTo>
                  <a:cubicBezTo>
                    <a:pt x="258" y="116"/>
                    <a:pt x="258" y="82"/>
                    <a:pt x="236" y="59"/>
                  </a:cubicBezTo>
                  <a:cubicBezTo>
                    <a:pt x="236" y="48"/>
                    <a:pt x="224" y="48"/>
                    <a:pt x="224" y="37"/>
                  </a:cubicBezTo>
                  <a:cubicBezTo>
                    <a:pt x="197" y="19"/>
                    <a:pt x="170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0" name="Google Shape;7520;p14"/>
            <p:cNvSpPr/>
            <p:nvPr/>
          </p:nvSpPr>
          <p:spPr>
            <a:xfrm>
              <a:off x="2035050" y="1066575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45" y="1"/>
                  </a:moveTo>
                  <a:cubicBezTo>
                    <a:pt x="137" y="1"/>
                    <a:pt x="130" y="2"/>
                    <a:pt x="123" y="3"/>
                  </a:cubicBezTo>
                  <a:cubicBezTo>
                    <a:pt x="100" y="3"/>
                    <a:pt x="89" y="3"/>
                    <a:pt x="78" y="15"/>
                  </a:cubicBezTo>
                  <a:cubicBezTo>
                    <a:pt x="22" y="48"/>
                    <a:pt x="0" y="115"/>
                    <a:pt x="33" y="171"/>
                  </a:cubicBezTo>
                  <a:cubicBezTo>
                    <a:pt x="56" y="209"/>
                    <a:pt x="100" y="232"/>
                    <a:pt x="143" y="232"/>
                  </a:cubicBezTo>
                  <a:cubicBezTo>
                    <a:pt x="163" y="232"/>
                    <a:pt x="183" y="227"/>
                    <a:pt x="201" y="216"/>
                  </a:cubicBezTo>
                  <a:cubicBezTo>
                    <a:pt x="212" y="204"/>
                    <a:pt x="234" y="182"/>
                    <a:pt x="246" y="160"/>
                  </a:cubicBezTo>
                  <a:lnTo>
                    <a:pt x="246" y="137"/>
                  </a:lnTo>
                  <a:cubicBezTo>
                    <a:pt x="257" y="115"/>
                    <a:pt x="257" y="93"/>
                    <a:pt x="246" y="70"/>
                  </a:cubicBezTo>
                  <a:lnTo>
                    <a:pt x="234" y="60"/>
                  </a:lnTo>
                  <a:cubicBezTo>
                    <a:pt x="216" y="22"/>
                    <a:pt x="181" y="1"/>
                    <a:pt x="1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1" name="Google Shape;7521;p14"/>
            <p:cNvSpPr/>
            <p:nvPr/>
          </p:nvSpPr>
          <p:spPr>
            <a:xfrm>
              <a:off x="2022200" y="1074475"/>
              <a:ext cx="6425" cy="5900"/>
            </a:xfrm>
            <a:custGeom>
              <a:rect b="b" l="l" r="r" t="t"/>
              <a:pathLst>
                <a:path extrusionOk="0" h="236" w="257">
                  <a:moveTo>
                    <a:pt x="112" y="0"/>
                  </a:moveTo>
                  <a:cubicBezTo>
                    <a:pt x="89" y="0"/>
                    <a:pt x="78" y="12"/>
                    <a:pt x="67" y="23"/>
                  </a:cubicBezTo>
                  <a:cubicBezTo>
                    <a:pt x="22" y="45"/>
                    <a:pt x="0" y="90"/>
                    <a:pt x="11" y="134"/>
                  </a:cubicBezTo>
                  <a:cubicBezTo>
                    <a:pt x="11" y="146"/>
                    <a:pt x="11" y="168"/>
                    <a:pt x="22" y="179"/>
                  </a:cubicBezTo>
                  <a:cubicBezTo>
                    <a:pt x="33" y="201"/>
                    <a:pt x="55" y="213"/>
                    <a:pt x="78" y="224"/>
                  </a:cubicBezTo>
                  <a:cubicBezTo>
                    <a:pt x="89" y="235"/>
                    <a:pt x="100" y="235"/>
                    <a:pt x="123" y="235"/>
                  </a:cubicBezTo>
                  <a:cubicBezTo>
                    <a:pt x="145" y="235"/>
                    <a:pt x="167" y="235"/>
                    <a:pt x="190" y="224"/>
                  </a:cubicBezTo>
                  <a:cubicBezTo>
                    <a:pt x="190" y="213"/>
                    <a:pt x="201" y="213"/>
                    <a:pt x="201" y="201"/>
                  </a:cubicBezTo>
                  <a:cubicBezTo>
                    <a:pt x="246" y="168"/>
                    <a:pt x="257" y="101"/>
                    <a:pt x="224" y="57"/>
                  </a:cubicBezTo>
                  <a:cubicBezTo>
                    <a:pt x="224" y="45"/>
                    <a:pt x="212" y="45"/>
                    <a:pt x="212" y="34"/>
                  </a:cubicBezTo>
                  <a:cubicBezTo>
                    <a:pt x="201" y="23"/>
                    <a:pt x="190" y="23"/>
                    <a:pt x="167" y="12"/>
                  </a:cubicBezTo>
                  <a:cubicBezTo>
                    <a:pt x="156" y="0"/>
                    <a:pt x="134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2" name="Google Shape;7522;p14"/>
            <p:cNvSpPr/>
            <p:nvPr/>
          </p:nvSpPr>
          <p:spPr>
            <a:xfrm>
              <a:off x="2009600" y="1082450"/>
              <a:ext cx="5625" cy="5750"/>
            </a:xfrm>
            <a:custGeom>
              <a:rect b="b" l="l" r="r" t="t"/>
              <a:pathLst>
                <a:path extrusionOk="0" h="230" w="225">
                  <a:moveTo>
                    <a:pt x="101" y="1"/>
                  </a:moveTo>
                  <a:cubicBezTo>
                    <a:pt x="82" y="1"/>
                    <a:pt x="63" y="6"/>
                    <a:pt x="45" y="16"/>
                  </a:cubicBezTo>
                  <a:cubicBezTo>
                    <a:pt x="23" y="28"/>
                    <a:pt x="12" y="50"/>
                    <a:pt x="1" y="61"/>
                  </a:cubicBezTo>
                  <a:cubicBezTo>
                    <a:pt x="23" y="83"/>
                    <a:pt x="45" y="117"/>
                    <a:pt x="68" y="140"/>
                  </a:cubicBezTo>
                  <a:cubicBezTo>
                    <a:pt x="90" y="173"/>
                    <a:pt x="124" y="195"/>
                    <a:pt x="146" y="229"/>
                  </a:cubicBezTo>
                  <a:cubicBezTo>
                    <a:pt x="146" y="229"/>
                    <a:pt x="157" y="229"/>
                    <a:pt x="157" y="218"/>
                  </a:cubicBezTo>
                  <a:lnTo>
                    <a:pt x="169" y="218"/>
                  </a:lnTo>
                  <a:cubicBezTo>
                    <a:pt x="202" y="195"/>
                    <a:pt x="224" y="151"/>
                    <a:pt x="214" y="106"/>
                  </a:cubicBezTo>
                  <a:cubicBezTo>
                    <a:pt x="214" y="83"/>
                    <a:pt x="214" y="73"/>
                    <a:pt x="202" y="61"/>
                  </a:cubicBezTo>
                  <a:cubicBezTo>
                    <a:pt x="179" y="23"/>
                    <a:pt x="141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3" name="Google Shape;7523;p14"/>
            <p:cNvSpPr/>
            <p:nvPr/>
          </p:nvSpPr>
          <p:spPr>
            <a:xfrm>
              <a:off x="2058225" y="10752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0"/>
                  </a:moveTo>
                  <a:cubicBezTo>
                    <a:pt x="115" y="0"/>
                    <a:pt x="96" y="5"/>
                    <a:pt x="79" y="16"/>
                  </a:cubicBezTo>
                  <a:cubicBezTo>
                    <a:pt x="22" y="50"/>
                    <a:pt x="0" y="128"/>
                    <a:pt x="34" y="172"/>
                  </a:cubicBezTo>
                  <a:cubicBezTo>
                    <a:pt x="56" y="211"/>
                    <a:pt x="100" y="233"/>
                    <a:pt x="143" y="233"/>
                  </a:cubicBezTo>
                  <a:cubicBezTo>
                    <a:pt x="163" y="233"/>
                    <a:pt x="183" y="228"/>
                    <a:pt x="201" y="217"/>
                  </a:cubicBezTo>
                  <a:cubicBezTo>
                    <a:pt x="257" y="184"/>
                    <a:pt x="268" y="117"/>
                    <a:pt x="235" y="61"/>
                  </a:cubicBezTo>
                  <a:cubicBezTo>
                    <a:pt x="212" y="23"/>
                    <a:pt x="173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4" name="Google Shape;7524;p14"/>
            <p:cNvSpPr/>
            <p:nvPr/>
          </p:nvSpPr>
          <p:spPr>
            <a:xfrm>
              <a:off x="2045100" y="1083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2"/>
                    <a:pt x="0" y="120"/>
                    <a:pt x="33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1"/>
                  </a:cubicBezTo>
                  <a:cubicBezTo>
                    <a:pt x="257" y="187"/>
                    <a:pt x="268" y="109"/>
                    <a:pt x="234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5" name="Google Shape;7525;p14"/>
            <p:cNvSpPr/>
            <p:nvPr/>
          </p:nvSpPr>
          <p:spPr>
            <a:xfrm>
              <a:off x="2031950" y="10911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8"/>
                    <a:pt x="35" y="183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3"/>
                    <a:pt x="269" y="116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6" name="Google Shape;7526;p14"/>
            <p:cNvSpPr/>
            <p:nvPr/>
          </p:nvSpPr>
          <p:spPr>
            <a:xfrm>
              <a:off x="2070225" y="10947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7" name="Google Shape;7527;p14"/>
            <p:cNvSpPr/>
            <p:nvPr/>
          </p:nvSpPr>
          <p:spPr>
            <a:xfrm>
              <a:off x="2057100" y="1102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0" y="236"/>
                    <a:pt x="144" y="236"/>
                  </a:cubicBezTo>
                  <a:cubicBezTo>
                    <a:pt x="164" y="236"/>
                    <a:pt x="184" y="231"/>
                    <a:pt x="201" y="221"/>
                  </a:cubicBezTo>
                  <a:cubicBezTo>
                    <a:pt x="258" y="187"/>
                    <a:pt x="268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8" name="Google Shape;7528;p14"/>
            <p:cNvSpPr/>
            <p:nvPr/>
          </p:nvSpPr>
          <p:spPr>
            <a:xfrm>
              <a:off x="2043975" y="1110875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7" y="228"/>
                    <a:pt x="181" y="222"/>
                    <a:pt x="202" y="210"/>
                  </a:cubicBezTo>
                  <a:cubicBezTo>
                    <a:pt x="257" y="176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9" name="Google Shape;7529;p14"/>
            <p:cNvSpPr/>
            <p:nvPr/>
          </p:nvSpPr>
          <p:spPr>
            <a:xfrm>
              <a:off x="2080300" y="1111150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1"/>
                  </a:moveTo>
                  <a:cubicBezTo>
                    <a:pt x="110" y="1"/>
                    <a:pt x="88" y="7"/>
                    <a:pt x="67" y="20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6" y="221"/>
                    <a:pt x="100" y="232"/>
                    <a:pt x="145" y="232"/>
                  </a:cubicBezTo>
                  <a:cubicBezTo>
                    <a:pt x="157" y="232"/>
                    <a:pt x="157" y="232"/>
                    <a:pt x="167" y="221"/>
                  </a:cubicBezTo>
                  <a:cubicBezTo>
                    <a:pt x="179" y="221"/>
                    <a:pt x="179" y="221"/>
                    <a:pt x="190" y="209"/>
                  </a:cubicBezTo>
                  <a:cubicBezTo>
                    <a:pt x="246" y="176"/>
                    <a:pt x="257" y="109"/>
                    <a:pt x="224" y="53"/>
                  </a:cubicBezTo>
                  <a:cubicBezTo>
                    <a:pt x="202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0" name="Google Shape;7530;p14"/>
            <p:cNvSpPr/>
            <p:nvPr/>
          </p:nvSpPr>
          <p:spPr>
            <a:xfrm>
              <a:off x="2067450" y="1119075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15" y="0"/>
                  </a:moveTo>
                  <a:cubicBezTo>
                    <a:pt x="103" y="0"/>
                    <a:pt x="90" y="2"/>
                    <a:pt x="78" y="4"/>
                  </a:cubicBezTo>
                  <a:cubicBezTo>
                    <a:pt x="67" y="4"/>
                    <a:pt x="67" y="16"/>
                    <a:pt x="56" y="16"/>
                  </a:cubicBezTo>
                  <a:lnTo>
                    <a:pt x="23" y="49"/>
                  </a:lnTo>
                  <a:cubicBezTo>
                    <a:pt x="0" y="71"/>
                    <a:pt x="0" y="105"/>
                    <a:pt x="0" y="138"/>
                  </a:cubicBezTo>
                  <a:cubicBezTo>
                    <a:pt x="0" y="150"/>
                    <a:pt x="11" y="160"/>
                    <a:pt x="23" y="183"/>
                  </a:cubicBezTo>
                  <a:cubicBezTo>
                    <a:pt x="23" y="183"/>
                    <a:pt x="23" y="194"/>
                    <a:pt x="33" y="194"/>
                  </a:cubicBezTo>
                  <a:cubicBezTo>
                    <a:pt x="50" y="219"/>
                    <a:pt x="79" y="232"/>
                    <a:pt x="107" y="232"/>
                  </a:cubicBezTo>
                  <a:cubicBezTo>
                    <a:pt x="116" y="232"/>
                    <a:pt x="126" y="230"/>
                    <a:pt x="134" y="228"/>
                  </a:cubicBezTo>
                  <a:cubicBezTo>
                    <a:pt x="145" y="228"/>
                    <a:pt x="167" y="228"/>
                    <a:pt x="179" y="217"/>
                  </a:cubicBezTo>
                  <a:cubicBezTo>
                    <a:pt x="234" y="183"/>
                    <a:pt x="246" y="116"/>
                    <a:pt x="212" y="60"/>
                  </a:cubicBezTo>
                  <a:cubicBezTo>
                    <a:pt x="195" y="17"/>
                    <a:pt x="157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1" name="Google Shape;7531;p14"/>
            <p:cNvSpPr/>
            <p:nvPr/>
          </p:nvSpPr>
          <p:spPr>
            <a:xfrm>
              <a:off x="2090350" y="1127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1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29"/>
                    <a:pt x="190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8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2" name="Google Shape;7532;p14"/>
            <p:cNvSpPr/>
            <p:nvPr/>
          </p:nvSpPr>
          <p:spPr>
            <a:xfrm>
              <a:off x="2078875" y="1135750"/>
              <a:ext cx="4500" cy="2425"/>
            </a:xfrm>
            <a:custGeom>
              <a:rect b="b" l="l" r="r" t="t"/>
              <a:pathLst>
                <a:path extrusionOk="0" h="97" w="180">
                  <a:moveTo>
                    <a:pt x="70" y="0"/>
                  </a:moveTo>
                  <a:cubicBezTo>
                    <a:pt x="46" y="0"/>
                    <a:pt x="22" y="6"/>
                    <a:pt x="1" y="19"/>
                  </a:cubicBezTo>
                  <a:cubicBezTo>
                    <a:pt x="57" y="52"/>
                    <a:pt x="124" y="75"/>
                    <a:pt x="180" y="97"/>
                  </a:cubicBezTo>
                  <a:cubicBezTo>
                    <a:pt x="180" y="86"/>
                    <a:pt x="180" y="75"/>
                    <a:pt x="169" y="52"/>
                  </a:cubicBezTo>
                  <a:cubicBezTo>
                    <a:pt x="148" y="18"/>
                    <a:pt x="109" y="0"/>
                    <a:pt x="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3" name="Google Shape;7533;p14"/>
            <p:cNvSpPr/>
            <p:nvPr/>
          </p:nvSpPr>
          <p:spPr>
            <a:xfrm>
              <a:off x="2004875" y="86887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12" y="0"/>
                  </a:moveTo>
                  <a:cubicBezTo>
                    <a:pt x="112" y="0"/>
                    <a:pt x="100" y="12"/>
                    <a:pt x="90" y="12"/>
                  </a:cubicBezTo>
                  <a:cubicBezTo>
                    <a:pt x="90" y="12"/>
                    <a:pt x="78" y="12"/>
                    <a:pt x="67" y="23"/>
                  </a:cubicBezTo>
                  <a:cubicBezTo>
                    <a:pt x="23" y="45"/>
                    <a:pt x="0" y="112"/>
                    <a:pt x="23" y="157"/>
                  </a:cubicBezTo>
                  <a:cubicBezTo>
                    <a:pt x="23" y="168"/>
                    <a:pt x="33" y="168"/>
                    <a:pt x="33" y="179"/>
                  </a:cubicBezTo>
                  <a:cubicBezTo>
                    <a:pt x="56" y="217"/>
                    <a:pt x="95" y="240"/>
                    <a:pt x="134" y="240"/>
                  </a:cubicBezTo>
                  <a:cubicBezTo>
                    <a:pt x="153" y="240"/>
                    <a:pt x="172" y="235"/>
                    <a:pt x="190" y="224"/>
                  </a:cubicBezTo>
                  <a:cubicBezTo>
                    <a:pt x="234" y="191"/>
                    <a:pt x="257" y="146"/>
                    <a:pt x="246" y="101"/>
                  </a:cubicBezTo>
                  <a:cubicBezTo>
                    <a:pt x="246" y="90"/>
                    <a:pt x="246" y="67"/>
                    <a:pt x="234" y="57"/>
                  </a:cubicBezTo>
                  <a:cubicBezTo>
                    <a:pt x="212" y="12"/>
                    <a:pt x="157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4" name="Google Shape;7534;p14"/>
            <p:cNvSpPr/>
            <p:nvPr/>
          </p:nvSpPr>
          <p:spPr>
            <a:xfrm>
              <a:off x="1992025" y="876875"/>
              <a:ext cx="6425" cy="5900"/>
            </a:xfrm>
            <a:custGeom>
              <a:rect b="b" l="l" r="r" t="t"/>
              <a:pathLst>
                <a:path extrusionOk="0" h="236" w="257">
                  <a:moveTo>
                    <a:pt x="114" y="0"/>
                  </a:moveTo>
                  <a:cubicBezTo>
                    <a:pt x="94" y="0"/>
                    <a:pt x="74" y="5"/>
                    <a:pt x="56" y="16"/>
                  </a:cubicBezTo>
                  <a:cubicBezTo>
                    <a:pt x="56" y="27"/>
                    <a:pt x="45" y="27"/>
                    <a:pt x="45" y="38"/>
                  </a:cubicBezTo>
                  <a:cubicBezTo>
                    <a:pt x="23" y="50"/>
                    <a:pt x="0" y="83"/>
                    <a:pt x="0" y="117"/>
                  </a:cubicBezTo>
                  <a:cubicBezTo>
                    <a:pt x="0" y="139"/>
                    <a:pt x="11" y="161"/>
                    <a:pt x="23" y="184"/>
                  </a:cubicBezTo>
                  <a:lnTo>
                    <a:pt x="56" y="217"/>
                  </a:lnTo>
                  <a:cubicBezTo>
                    <a:pt x="56" y="217"/>
                    <a:pt x="67" y="217"/>
                    <a:pt x="67" y="228"/>
                  </a:cubicBezTo>
                  <a:cubicBezTo>
                    <a:pt x="86" y="233"/>
                    <a:pt x="102" y="235"/>
                    <a:pt x="117" y="235"/>
                  </a:cubicBezTo>
                  <a:cubicBezTo>
                    <a:pt x="139" y="235"/>
                    <a:pt x="159" y="230"/>
                    <a:pt x="179" y="217"/>
                  </a:cubicBezTo>
                  <a:cubicBezTo>
                    <a:pt x="234" y="184"/>
                    <a:pt x="257" y="117"/>
                    <a:pt x="224" y="60"/>
                  </a:cubicBezTo>
                  <a:cubicBezTo>
                    <a:pt x="201" y="23"/>
                    <a:pt x="157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5" name="Google Shape;7535;p14"/>
            <p:cNvSpPr/>
            <p:nvPr/>
          </p:nvSpPr>
          <p:spPr>
            <a:xfrm>
              <a:off x="1978600" y="8848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3" y="0"/>
                  </a:moveTo>
                  <a:cubicBezTo>
                    <a:pt x="112" y="0"/>
                    <a:pt x="90" y="7"/>
                    <a:pt x="68" y="20"/>
                  </a:cubicBezTo>
                  <a:cubicBezTo>
                    <a:pt x="23" y="42"/>
                    <a:pt x="1" y="109"/>
                    <a:pt x="23" y="154"/>
                  </a:cubicBezTo>
                  <a:cubicBezTo>
                    <a:pt x="23" y="165"/>
                    <a:pt x="34" y="176"/>
                    <a:pt x="34" y="176"/>
                  </a:cubicBezTo>
                  <a:cubicBezTo>
                    <a:pt x="57" y="214"/>
                    <a:pt x="96" y="237"/>
                    <a:pt x="135" y="237"/>
                  </a:cubicBezTo>
                  <a:cubicBezTo>
                    <a:pt x="154" y="237"/>
                    <a:pt x="173" y="232"/>
                    <a:pt x="190" y="221"/>
                  </a:cubicBezTo>
                  <a:cubicBezTo>
                    <a:pt x="247" y="187"/>
                    <a:pt x="269" y="109"/>
                    <a:pt x="235" y="53"/>
                  </a:cubicBezTo>
                  <a:cubicBezTo>
                    <a:pt x="224" y="53"/>
                    <a:pt x="224" y="42"/>
                    <a:pt x="224" y="42"/>
                  </a:cubicBezTo>
                  <a:cubicBezTo>
                    <a:pt x="197" y="15"/>
                    <a:pt x="166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6" name="Google Shape;7536;p14"/>
            <p:cNvSpPr/>
            <p:nvPr/>
          </p:nvSpPr>
          <p:spPr>
            <a:xfrm>
              <a:off x="2018275" y="860950"/>
              <a:ext cx="6175" cy="5700"/>
            </a:xfrm>
            <a:custGeom>
              <a:rect b="b" l="l" r="r" t="t"/>
              <a:pathLst>
                <a:path extrusionOk="0" h="228" w="247">
                  <a:moveTo>
                    <a:pt x="115" y="0"/>
                  </a:moveTo>
                  <a:cubicBezTo>
                    <a:pt x="95" y="0"/>
                    <a:pt x="74" y="5"/>
                    <a:pt x="56" y="16"/>
                  </a:cubicBezTo>
                  <a:cubicBezTo>
                    <a:pt x="56" y="27"/>
                    <a:pt x="45" y="27"/>
                    <a:pt x="34" y="38"/>
                  </a:cubicBezTo>
                  <a:lnTo>
                    <a:pt x="34" y="49"/>
                  </a:lnTo>
                  <a:cubicBezTo>
                    <a:pt x="23" y="49"/>
                    <a:pt x="23" y="49"/>
                    <a:pt x="23" y="61"/>
                  </a:cubicBezTo>
                  <a:cubicBezTo>
                    <a:pt x="11" y="61"/>
                    <a:pt x="11" y="72"/>
                    <a:pt x="11" y="83"/>
                  </a:cubicBezTo>
                  <a:lnTo>
                    <a:pt x="11" y="94"/>
                  </a:lnTo>
                  <a:cubicBezTo>
                    <a:pt x="11" y="94"/>
                    <a:pt x="11" y="105"/>
                    <a:pt x="1" y="105"/>
                  </a:cubicBezTo>
                  <a:lnTo>
                    <a:pt x="1" y="116"/>
                  </a:lnTo>
                  <a:lnTo>
                    <a:pt x="1" y="139"/>
                  </a:lnTo>
                  <a:cubicBezTo>
                    <a:pt x="11" y="150"/>
                    <a:pt x="11" y="161"/>
                    <a:pt x="23" y="173"/>
                  </a:cubicBezTo>
                  <a:cubicBezTo>
                    <a:pt x="23" y="183"/>
                    <a:pt x="34" y="195"/>
                    <a:pt x="34" y="195"/>
                  </a:cubicBezTo>
                  <a:cubicBezTo>
                    <a:pt x="45" y="206"/>
                    <a:pt x="45" y="206"/>
                    <a:pt x="56" y="206"/>
                  </a:cubicBezTo>
                  <a:lnTo>
                    <a:pt x="56" y="217"/>
                  </a:lnTo>
                  <a:cubicBezTo>
                    <a:pt x="56" y="217"/>
                    <a:pt x="68" y="217"/>
                    <a:pt x="68" y="228"/>
                  </a:cubicBezTo>
                  <a:lnTo>
                    <a:pt x="135" y="228"/>
                  </a:lnTo>
                  <a:cubicBezTo>
                    <a:pt x="157" y="228"/>
                    <a:pt x="168" y="228"/>
                    <a:pt x="179" y="217"/>
                  </a:cubicBezTo>
                  <a:cubicBezTo>
                    <a:pt x="202" y="206"/>
                    <a:pt x="224" y="183"/>
                    <a:pt x="224" y="161"/>
                  </a:cubicBezTo>
                  <a:cubicBezTo>
                    <a:pt x="246" y="128"/>
                    <a:pt x="246" y="94"/>
                    <a:pt x="224" y="61"/>
                  </a:cubicBezTo>
                  <a:cubicBezTo>
                    <a:pt x="201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7" name="Google Shape;7537;p14"/>
            <p:cNvSpPr/>
            <p:nvPr/>
          </p:nvSpPr>
          <p:spPr>
            <a:xfrm>
              <a:off x="2008500" y="8446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5" y="1"/>
                  </a:moveTo>
                  <a:cubicBezTo>
                    <a:pt x="101" y="1"/>
                    <a:pt x="77" y="7"/>
                    <a:pt x="56" y="20"/>
                  </a:cubicBezTo>
                  <a:cubicBezTo>
                    <a:pt x="45" y="20"/>
                    <a:pt x="45" y="31"/>
                    <a:pt x="34" y="31"/>
                  </a:cubicBezTo>
                  <a:lnTo>
                    <a:pt x="34" y="42"/>
                  </a:lnTo>
                  <a:cubicBezTo>
                    <a:pt x="22" y="42"/>
                    <a:pt x="22" y="53"/>
                    <a:pt x="22" y="53"/>
                  </a:cubicBezTo>
                  <a:lnTo>
                    <a:pt x="12" y="65"/>
                  </a:lnTo>
                  <a:lnTo>
                    <a:pt x="12" y="75"/>
                  </a:lnTo>
                  <a:lnTo>
                    <a:pt x="0" y="87"/>
                  </a:lnTo>
                  <a:cubicBezTo>
                    <a:pt x="0" y="120"/>
                    <a:pt x="0" y="154"/>
                    <a:pt x="12" y="176"/>
                  </a:cubicBezTo>
                  <a:lnTo>
                    <a:pt x="22" y="187"/>
                  </a:lnTo>
                  <a:lnTo>
                    <a:pt x="45" y="210"/>
                  </a:lnTo>
                  <a:cubicBezTo>
                    <a:pt x="45" y="210"/>
                    <a:pt x="56" y="210"/>
                    <a:pt x="56" y="221"/>
                  </a:cubicBezTo>
                  <a:cubicBezTo>
                    <a:pt x="67" y="221"/>
                    <a:pt x="79" y="221"/>
                    <a:pt x="79" y="232"/>
                  </a:cubicBezTo>
                  <a:lnTo>
                    <a:pt x="157" y="232"/>
                  </a:lnTo>
                  <a:cubicBezTo>
                    <a:pt x="168" y="232"/>
                    <a:pt x="168" y="221"/>
                    <a:pt x="179" y="221"/>
                  </a:cubicBezTo>
                  <a:cubicBezTo>
                    <a:pt x="235" y="187"/>
                    <a:pt x="258" y="109"/>
                    <a:pt x="224" y="53"/>
                  </a:cubicBezTo>
                  <a:cubicBezTo>
                    <a:pt x="203" y="18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8" name="Google Shape;7538;p14"/>
            <p:cNvSpPr/>
            <p:nvPr/>
          </p:nvSpPr>
          <p:spPr>
            <a:xfrm>
              <a:off x="1994825" y="8525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2" y="62"/>
                    <a:pt x="0" y="129"/>
                    <a:pt x="33" y="184"/>
                  </a:cubicBezTo>
                  <a:cubicBezTo>
                    <a:pt x="61" y="219"/>
                    <a:pt x="98" y="237"/>
                    <a:pt x="135" y="237"/>
                  </a:cubicBezTo>
                  <a:cubicBezTo>
                    <a:pt x="157" y="237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2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9" name="Google Shape;7539;p14"/>
            <p:cNvSpPr/>
            <p:nvPr/>
          </p:nvSpPr>
          <p:spPr>
            <a:xfrm>
              <a:off x="2037275" y="921475"/>
              <a:ext cx="5875" cy="5950"/>
            </a:xfrm>
            <a:custGeom>
              <a:rect b="b" l="l" r="r" t="t"/>
              <a:pathLst>
                <a:path extrusionOk="0" h="238" w="235">
                  <a:moveTo>
                    <a:pt x="116" y="0"/>
                  </a:moveTo>
                  <a:cubicBezTo>
                    <a:pt x="95" y="0"/>
                    <a:pt x="74" y="6"/>
                    <a:pt x="56" y="19"/>
                  </a:cubicBezTo>
                  <a:cubicBezTo>
                    <a:pt x="45" y="19"/>
                    <a:pt x="45" y="31"/>
                    <a:pt x="34" y="31"/>
                  </a:cubicBezTo>
                  <a:cubicBezTo>
                    <a:pt x="23" y="42"/>
                    <a:pt x="11" y="64"/>
                    <a:pt x="0" y="86"/>
                  </a:cubicBezTo>
                  <a:lnTo>
                    <a:pt x="0" y="131"/>
                  </a:lnTo>
                  <a:cubicBezTo>
                    <a:pt x="0" y="153"/>
                    <a:pt x="11" y="165"/>
                    <a:pt x="11" y="176"/>
                  </a:cubicBezTo>
                  <a:cubicBezTo>
                    <a:pt x="23" y="198"/>
                    <a:pt x="45" y="210"/>
                    <a:pt x="67" y="220"/>
                  </a:cubicBezTo>
                  <a:cubicBezTo>
                    <a:pt x="84" y="232"/>
                    <a:pt x="103" y="237"/>
                    <a:pt x="123" y="237"/>
                  </a:cubicBezTo>
                  <a:cubicBezTo>
                    <a:pt x="143" y="237"/>
                    <a:pt x="162" y="232"/>
                    <a:pt x="179" y="220"/>
                  </a:cubicBezTo>
                  <a:cubicBezTo>
                    <a:pt x="179" y="210"/>
                    <a:pt x="190" y="210"/>
                    <a:pt x="190" y="198"/>
                  </a:cubicBezTo>
                  <a:cubicBezTo>
                    <a:pt x="212" y="187"/>
                    <a:pt x="224" y="165"/>
                    <a:pt x="224" y="143"/>
                  </a:cubicBezTo>
                  <a:cubicBezTo>
                    <a:pt x="235" y="143"/>
                    <a:pt x="235" y="131"/>
                    <a:pt x="235" y="120"/>
                  </a:cubicBezTo>
                  <a:cubicBezTo>
                    <a:pt x="235" y="98"/>
                    <a:pt x="224" y="76"/>
                    <a:pt x="212" y="53"/>
                  </a:cubicBezTo>
                  <a:lnTo>
                    <a:pt x="202" y="42"/>
                  </a:lnTo>
                  <a:cubicBezTo>
                    <a:pt x="181" y="15"/>
                    <a:pt x="148" y="0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0" name="Google Shape;7540;p14"/>
            <p:cNvSpPr/>
            <p:nvPr/>
          </p:nvSpPr>
          <p:spPr>
            <a:xfrm>
              <a:off x="2028325" y="8776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33" y="0"/>
                  </a:moveTo>
                  <a:cubicBezTo>
                    <a:pt x="111" y="0"/>
                    <a:pt x="89" y="7"/>
                    <a:pt x="68" y="20"/>
                  </a:cubicBezTo>
                  <a:cubicBezTo>
                    <a:pt x="56" y="20"/>
                    <a:pt x="46" y="30"/>
                    <a:pt x="46" y="30"/>
                  </a:cubicBezTo>
                  <a:lnTo>
                    <a:pt x="34" y="42"/>
                  </a:lnTo>
                  <a:lnTo>
                    <a:pt x="34" y="53"/>
                  </a:lnTo>
                  <a:cubicBezTo>
                    <a:pt x="23" y="53"/>
                    <a:pt x="23" y="64"/>
                    <a:pt x="23" y="64"/>
                  </a:cubicBezTo>
                  <a:cubicBezTo>
                    <a:pt x="12" y="87"/>
                    <a:pt x="1" y="109"/>
                    <a:pt x="12" y="131"/>
                  </a:cubicBezTo>
                  <a:cubicBezTo>
                    <a:pt x="12" y="154"/>
                    <a:pt x="12" y="164"/>
                    <a:pt x="23" y="176"/>
                  </a:cubicBezTo>
                  <a:cubicBezTo>
                    <a:pt x="46" y="214"/>
                    <a:pt x="89" y="236"/>
                    <a:pt x="133" y="236"/>
                  </a:cubicBezTo>
                  <a:cubicBezTo>
                    <a:pt x="153" y="236"/>
                    <a:pt x="173" y="231"/>
                    <a:pt x="190" y="221"/>
                  </a:cubicBezTo>
                  <a:cubicBezTo>
                    <a:pt x="247" y="187"/>
                    <a:pt x="257" y="109"/>
                    <a:pt x="224" y="53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1" name="Google Shape;7541;p14"/>
            <p:cNvSpPr/>
            <p:nvPr/>
          </p:nvSpPr>
          <p:spPr>
            <a:xfrm>
              <a:off x="2014925" y="8855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6" y="5"/>
                    <a:pt x="78" y="16"/>
                  </a:cubicBezTo>
                  <a:cubicBezTo>
                    <a:pt x="23" y="49"/>
                    <a:pt x="1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2" name="Google Shape;7542;p14"/>
            <p:cNvSpPr/>
            <p:nvPr/>
          </p:nvSpPr>
          <p:spPr>
            <a:xfrm>
              <a:off x="2001775" y="8935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0"/>
                  </a:moveTo>
                  <a:cubicBezTo>
                    <a:pt x="123" y="0"/>
                    <a:pt x="100" y="7"/>
                    <a:pt x="80" y="19"/>
                  </a:cubicBezTo>
                  <a:cubicBezTo>
                    <a:pt x="23" y="53"/>
                    <a:pt x="1" y="120"/>
                    <a:pt x="35" y="175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7"/>
                    <a:pt x="269" y="108"/>
                    <a:pt x="236" y="53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3" name="Google Shape;7543;p14"/>
            <p:cNvSpPr/>
            <p:nvPr/>
          </p:nvSpPr>
          <p:spPr>
            <a:xfrm>
              <a:off x="1988675" y="9014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61"/>
                    <a:pt x="0" y="128"/>
                    <a:pt x="33" y="184"/>
                  </a:cubicBezTo>
                  <a:cubicBezTo>
                    <a:pt x="54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7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4" name="Google Shape;7544;p14"/>
            <p:cNvSpPr/>
            <p:nvPr/>
          </p:nvSpPr>
          <p:spPr>
            <a:xfrm>
              <a:off x="2040325" y="89717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28" y="1"/>
                  </a:moveTo>
                  <a:cubicBezTo>
                    <a:pt x="106" y="1"/>
                    <a:pt x="85" y="7"/>
                    <a:pt x="68" y="20"/>
                  </a:cubicBezTo>
                  <a:lnTo>
                    <a:pt x="57" y="20"/>
                  </a:lnTo>
                  <a:cubicBezTo>
                    <a:pt x="57" y="30"/>
                    <a:pt x="46" y="30"/>
                    <a:pt x="35" y="42"/>
                  </a:cubicBezTo>
                  <a:lnTo>
                    <a:pt x="35" y="53"/>
                  </a:lnTo>
                  <a:cubicBezTo>
                    <a:pt x="23" y="53"/>
                    <a:pt x="23" y="53"/>
                    <a:pt x="23" y="64"/>
                  </a:cubicBezTo>
                  <a:lnTo>
                    <a:pt x="13" y="75"/>
                  </a:lnTo>
                  <a:cubicBezTo>
                    <a:pt x="1" y="109"/>
                    <a:pt x="1" y="142"/>
                    <a:pt x="23" y="176"/>
                  </a:cubicBezTo>
                  <a:cubicBezTo>
                    <a:pt x="46" y="214"/>
                    <a:pt x="85" y="236"/>
                    <a:pt x="125" y="236"/>
                  </a:cubicBezTo>
                  <a:cubicBezTo>
                    <a:pt x="143" y="236"/>
                    <a:pt x="162" y="231"/>
                    <a:pt x="180" y="221"/>
                  </a:cubicBezTo>
                  <a:cubicBezTo>
                    <a:pt x="236" y="187"/>
                    <a:pt x="258" y="109"/>
                    <a:pt x="224" y="53"/>
                  </a:cubicBezTo>
                  <a:cubicBezTo>
                    <a:pt x="204" y="18"/>
                    <a:pt x="165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5" name="Google Shape;7545;p14"/>
            <p:cNvSpPr/>
            <p:nvPr/>
          </p:nvSpPr>
          <p:spPr>
            <a:xfrm>
              <a:off x="2026925" y="905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6" name="Google Shape;7546;p14"/>
            <p:cNvSpPr/>
            <p:nvPr/>
          </p:nvSpPr>
          <p:spPr>
            <a:xfrm>
              <a:off x="2013800" y="9131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70" y="230"/>
                    <a:pt x="190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7" name="Google Shape;7547;p14"/>
            <p:cNvSpPr/>
            <p:nvPr/>
          </p:nvSpPr>
          <p:spPr>
            <a:xfrm>
              <a:off x="2000675" y="921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8" y="7"/>
                    <a:pt x="67" y="20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8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8" name="Google Shape;7548;p14"/>
            <p:cNvSpPr/>
            <p:nvPr/>
          </p:nvSpPr>
          <p:spPr>
            <a:xfrm>
              <a:off x="1997875" y="945500"/>
              <a:ext cx="5900" cy="5825"/>
            </a:xfrm>
            <a:custGeom>
              <a:rect b="b" l="l" r="r" t="t"/>
              <a:pathLst>
                <a:path extrusionOk="0" h="233" w="236">
                  <a:moveTo>
                    <a:pt x="122" y="1"/>
                  </a:moveTo>
                  <a:cubicBezTo>
                    <a:pt x="100" y="1"/>
                    <a:pt x="78" y="7"/>
                    <a:pt x="57" y="19"/>
                  </a:cubicBezTo>
                  <a:cubicBezTo>
                    <a:pt x="45" y="19"/>
                    <a:pt x="34" y="31"/>
                    <a:pt x="34" y="31"/>
                  </a:cubicBezTo>
                  <a:lnTo>
                    <a:pt x="23" y="42"/>
                  </a:lnTo>
                  <a:cubicBezTo>
                    <a:pt x="23" y="53"/>
                    <a:pt x="12" y="53"/>
                    <a:pt x="12" y="53"/>
                  </a:cubicBezTo>
                  <a:cubicBezTo>
                    <a:pt x="12" y="64"/>
                    <a:pt x="0" y="76"/>
                    <a:pt x="0" y="86"/>
                  </a:cubicBezTo>
                  <a:lnTo>
                    <a:pt x="0" y="109"/>
                  </a:lnTo>
                  <a:lnTo>
                    <a:pt x="0" y="131"/>
                  </a:lnTo>
                  <a:lnTo>
                    <a:pt x="0" y="153"/>
                  </a:lnTo>
                  <a:cubicBezTo>
                    <a:pt x="12" y="165"/>
                    <a:pt x="12" y="165"/>
                    <a:pt x="12" y="176"/>
                  </a:cubicBezTo>
                  <a:cubicBezTo>
                    <a:pt x="34" y="210"/>
                    <a:pt x="57" y="220"/>
                    <a:pt x="90" y="232"/>
                  </a:cubicBezTo>
                  <a:lnTo>
                    <a:pt x="146" y="232"/>
                  </a:lnTo>
                  <a:cubicBezTo>
                    <a:pt x="157" y="220"/>
                    <a:pt x="169" y="220"/>
                    <a:pt x="169" y="220"/>
                  </a:cubicBezTo>
                  <a:lnTo>
                    <a:pt x="179" y="220"/>
                  </a:lnTo>
                  <a:lnTo>
                    <a:pt x="179" y="210"/>
                  </a:lnTo>
                  <a:cubicBezTo>
                    <a:pt x="202" y="198"/>
                    <a:pt x="213" y="187"/>
                    <a:pt x="224" y="165"/>
                  </a:cubicBezTo>
                  <a:cubicBezTo>
                    <a:pt x="236" y="131"/>
                    <a:pt x="236" y="86"/>
                    <a:pt x="213" y="53"/>
                  </a:cubicBezTo>
                  <a:cubicBezTo>
                    <a:pt x="192" y="18"/>
                    <a:pt x="158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9" name="Google Shape;7549;p14"/>
            <p:cNvSpPr/>
            <p:nvPr/>
          </p:nvSpPr>
          <p:spPr>
            <a:xfrm>
              <a:off x="2023875" y="929375"/>
              <a:ext cx="6150" cy="6000"/>
            </a:xfrm>
            <a:custGeom>
              <a:rect b="b" l="l" r="r" t="t"/>
              <a:pathLst>
                <a:path extrusionOk="0" h="240" w="246">
                  <a:moveTo>
                    <a:pt x="122" y="1"/>
                  </a:moveTo>
                  <a:cubicBezTo>
                    <a:pt x="104" y="1"/>
                    <a:pt x="85" y="6"/>
                    <a:pt x="67" y="16"/>
                  </a:cubicBezTo>
                  <a:cubicBezTo>
                    <a:pt x="22" y="50"/>
                    <a:pt x="0" y="95"/>
                    <a:pt x="11" y="140"/>
                  </a:cubicBezTo>
                  <a:lnTo>
                    <a:pt x="11" y="162"/>
                  </a:lnTo>
                  <a:cubicBezTo>
                    <a:pt x="22" y="173"/>
                    <a:pt x="22" y="173"/>
                    <a:pt x="22" y="184"/>
                  </a:cubicBezTo>
                  <a:cubicBezTo>
                    <a:pt x="56" y="229"/>
                    <a:pt x="100" y="240"/>
                    <a:pt x="145" y="240"/>
                  </a:cubicBezTo>
                  <a:cubicBezTo>
                    <a:pt x="157" y="240"/>
                    <a:pt x="179" y="229"/>
                    <a:pt x="190" y="217"/>
                  </a:cubicBezTo>
                  <a:cubicBezTo>
                    <a:pt x="212" y="207"/>
                    <a:pt x="224" y="195"/>
                    <a:pt x="234" y="173"/>
                  </a:cubicBezTo>
                  <a:cubicBezTo>
                    <a:pt x="246" y="140"/>
                    <a:pt x="246" y="95"/>
                    <a:pt x="224" y="61"/>
                  </a:cubicBezTo>
                  <a:cubicBezTo>
                    <a:pt x="200" y="23"/>
                    <a:pt x="162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0" name="Google Shape;7550;p14"/>
            <p:cNvSpPr/>
            <p:nvPr/>
          </p:nvSpPr>
          <p:spPr>
            <a:xfrm>
              <a:off x="2010725" y="937325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35" y="0"/>
                  </a:moveTo>
                  <a:cubicBezTo>
                    <a:pt x="112" y="0"/>
                    <a:pt x="90" y="11"/>
                    <a:pt x="68" y="23"/>
                  </a:cubicBezTo>
                  <a:cubicBezTo>
                    <a:pt x="23" y="45"/>
                    <a:pt x="0" y="90"/>
                    <a:pt x="12" y="134"/>
                  </a:cubicBezTo>
                  <a:cubicBezTo>
                    <a:pt x="12" y="157"/>
                    <a:pt x="23" y="168"/>
                    <a:pt x="23" y="179"/>
                  </a:cubicBezTo>
                  <a:cubicBezTo>
                    <a:pt x="45" y="212"/>
                    <a:pt x="79" y="235"/>
                    <a:pt x="124" y="235"/>
                  </a:cubicBezTo>
                  <a:cubicBezTo>
                    <a:pt x="130" y="238"/>
                    <a:pt x="137" y="239"/>
                    <a:pt x="144" y="239"/>
                  </a:cubicBezTo>
                  <a:cubicBezTo>
                    <a:pt x="159" y="239"/>
                    <a:pt x="175" y="231"/>
                    <a:pt x="191" y="224"/>
                  </a:cubicBezTo>
                  <a:cubicBezTo>
                    <a:pt x="246" y="190"/>
                    <a:pt x="258" y="112"/>
                    <a:pt x="224" y="56"/>
                  </a:cubicBezTo>
                  <a:cubicBezTo>
                    <a:pt x="202" y="23"/>
                    <a:pt x="169" y="11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1" name="Google Shape;7551;p14"/>
            <p:cNvSpPr/>
            <p:nvPr/>
          </p:nvSpPr>
          <p:spPr>
            <a:xfrm>
              <a:off x="2047050" y="9380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2" y="49"/>
                    <a:pt x="0" y="128"/>
                    <a:pt x="34" y="183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3"/>
                    <a:pt x="268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2" name="Google Shape;7552;p14"/>
            <p:cNvSpPr/>
            <p:nvPr/>
          </p:nvSpPr>
          <p:spPr>
            <a:xfrm>
              <a:off x="2033925" y="946150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1" y="50"/>
                    <a:pt x="0" y="117"/>
                    <a:pt x="33" y="172"/>
                  </a:cubicBezTo>
                  <a:cubicBezTo>
                    <a:pt x="56" y="210"/>
                    <a:pt x="95" y="233"/>
                    <a:pt x="134" y="233"/>
                  </a:cubicBezTo>
                  <a:cubicBezTo>
                    <a:pt x="153" y="233"/>
                    <a:pt x="172" y="228"/>
                    <a:pt x="190" y="217"/>
                  </a:cubicBezTo>
                  <a:cubicBezTo>
                    <a:pt x="246" y="184"/>
                    <a:pt x="269" y="105"/>
                    <a:pt x="235" y="60"/>
                  </a:cubicBezTo>
                  <a:cubicBezTo>
                    <a:pt x="212" y="23"/>
                    <a:pt x="168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3" name="Google Shape;7553;p14"/>
            <p:cNvSpPr/>
            <p:nvPr/>
          </p:nvSpPr>
          <p:spPr>
            <a:xfrm>
              <a:off x="2020775" y="9541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7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2" y="52"/>
                    <a:pt x="1" y="119"/>
                    <a:pt x="35" y="176"/>
                  </a:cubicBezTo>
                  <a:cubicBezTo>
                    <a:pt x="57" y="213"/>
                    <a:pt x="96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6"/>
                    <a:pt x="269" y="109"/>
                    <a:pt x="236" y="52"/>
                  </a:cubicBezTo>
                  <a:cubicBezTo>
                    <a:pt x="215" y="18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4" name="Google Shape;7554;p14"/>
            <p:cNvSpPr/>
            <p:nvPr/>
          </p:nvSpPr>
          <p:spPr>
            <a:xfrm>
              <a:off x="2058775" y="9578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3"/>
                    <a:pt x="0" y="120"/>
                    <a:pt x="34" y="175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1" y="220"/>
                  </a:cubicBezTo>
                  <a:cubicBezTo>
                    <a:pt x="258" y="187"/>
                    <a:pt x="269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5" name="Google Shape;7555;p14"/>
            <p:cNvSpPr/>
            <p:nvPr/>
          </p:nvSpPr>
          <p:spPr>
            <a:xfrm>
              <a:off x="2045650" y="9657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8"/>
                    <a:pt x="93" y="236"/>
                    <a:pt x="133" y="236"/>
                  </a:cubicBezTo>
                  <a:cubicBezTo>
                    <a:pt x="156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6" name="Google Shape;7556;p14"/>
            <p:cNvSpPr/>
            <p:nvPr/>
          </p:nvSpPr>
          <p:spPr>
            <a:xfrm>
              <a:off x="2032525" y="973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4" y="0"/>
                  </a:moveTo>
                  <a:cubicBezTo>
                    <a:pt x="122" y="0"/>
                    <a:pt x="99" y="7"/>
                    <a:pt x="79" y="19"/>
                  </a:cubicBezTo>
                  <a:cubicBezTo>
                    <a:pt x="22" y="52"/>
                    <a:pt x="0" y="119"/>
                    <a:pt x="34" y="176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57" y="186"/>
                    <a:pt x="268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7" name="Google Shape;7557;p14"/>
            <p:cNvSpPr/>
            <p:nvPr/>
          </p:nvSpPr>
          <p:spPr>
            <a:xfrm>
              <a:off x="2019400" y="981625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lnTo>
                    <a:pt x="78" y="27"/>
                  </a:lnTo>
                  <a:cubicBezTo>
                    <a:pt x="23" y="61"/>
                    <a:pt x="0" y="128"/>
                    <a:pt x="33" y="183"/>
                  </a:cubicBezTo>
                  <a:cubicBezTo>
                    <a:pt x="56" y="217"/>
                    <a:pt x="90" y="240"/>
                    <a:pt x="134" y="240"/>
                  </a:cubicBezTo>
                  <a:lnTo>
                    <a:pt x="157" y="240"/>
                  </a:lnTo>
                  <a:cubicBezTo>
                    <a:pt x="167" y="240"/>
                    <a:pt x="167" y="240"/>
                    <a:pt x="167" y="228"/>
                  </a:cubicBezTo>
                  <a:lnTo>
                    <a:pt x="190" y="228"/>
                  </a:lnTo>
                  <a:cubicBezTo>
                    <a:pt x="201" y="228"/>
                    <a:pt x="201" y="228"/>
                    <a:pt x="201" y="217"/>
                  </a:cubicBezTo>
                  <a:cubicBezTo>
                    <a:pt x="257" y="183"/>
                    <a:pt x="268" y="116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8" name="Google Shape;7558;p14"/>
            <p:cNvSpPr/>
            <p:nvPr/>
          </p:nvSpPr>
          <p:spPr>
            <a:xfrm>
              <a:off x="2072475" y="94977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23" y="49"/>
                  </a:lnTo>
                  <a:lnTo>
                    <a:pt x="11" y="61"/>
                  </a:lnTo>
                  <a:lnTo>
                    <a:pt x="11" y="72"/>
                  </a:lnTo>
                  <a:lnTo>
                    <a:pt x="0" y="83"/>
                  </a:lnTo>
                  <a:lnTo>
                    <a:pt x="0" y="94"/>
                  </a:lnTo>
                  <a:lnTo>
                    <a:pt x="0" y="128"/>
                  </a:lnTo>
                  <a:lnTo>
                    <a:pt x="0" y="139"/>
                  </a:lnTo>
                  <a:cubicBezTo>
                    <a:pt x="0" y="139"/>
                    <a:pt x="0" y="150"/>
                    <a:pt x="11" y="161"/>
                  </a:cubicBezTo>
                  <a:lnTo>
                    <a:pt x="11" y="184"/>
                  </a:lnTo>
                  <a:lnTo>
                    <a:pt x="23" y="184"/>
                  </a:lnTo>
                  <a:lnTo>
                    <a:pt x="45" y="206"/>
                  </a:lnTo>
                  <a:lnTo>
                    <a:pt x="56" y="217"/>
                  </a:lnTo>
                  <a:cubicBezTo>
                    <a:pt x="67" y="217"/>
                    <a:pt x="67" y="228"/>
                    <a:pt x="78" y="228"/>
                  </a:cubicBezTo>
                  <a:lnTo>
                    <a:pt x="90" y="228"/>
                  </a:lnTo>
                  <a:cubicBezTo>
                    <a:pt x="99" y="233"/>
                    <a:pt x="110" y="236"/>
                    <a:pt x="123" y="236"/>
                  </a:cubicBezTo>
                  <a:cubicBezTo>
                    <a:pt x="140" y="236"/>
                    <a:pt x="159" y="230"/>
                    <a:pt x="179" y="217"/>
                  </a:cubicBezTo>
                  <a:cubicBezTo>
                    <a:pt x="235" y="184"/>
                    <a:pt x="246" y="116"/>
                    <a:pt x="212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9" name="Google Shape;7559;p14"/>
            <p:cNvSpPr/>
            <p:nvPr/>
          </p:nvSpPr>
          <p:spPr>
            <a:xfrm>
              <a:off x="2082225" y="965975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16" y="0"/>
                  </a:moveTo>
                  <a:cubicBezTo>
                    <a:pt x="95" y="0"/>
                    <a:pt x="75" y="5"/>
                    <a:pt x="57" y="16"/>
                  </a:cubicBezTo>
                  <a:cubicBezTo>
                    <a:pt x="57" y="27"/>
                    <a:pt x="46" y="27"/>
                    <a:pt x="46" y="39"/>
                  </a:cubicBezTo>
                  <a:lnTo>
                    <a:pt x="35" y="39"/>
                  </a:lnTo>
                  <a:cubicBezTo>
                    <a:pt x="35" y="50"/>
                    <a:pt x="23" y="50"/>
                    <a:pt x="23" y="50"/>
                  </a:cubicBezTo>
                  <a:cubicBezTo>
                    <a:pt x="23" y="61"/>
                    <a:pt x="23" y="61"/>
                    <a:pt x="13" y="72"/>
                  </a:cubicBezTo>
                  <a:lnTo>
                    <a:pt x="13" y="94"/>
                  </a:lnTo>
                  <a:cubicBezTo>
                    <a:pt x="1" y="94"/>
                    <a:pt x="13" y="94"/>
                    <a:pt x="1" y="106"/>
                  </a:cubicBezTo>
                  <a:lnTo>
                    <a:pt x="1" y="128"/>
                  </a:lnTo>
                  <a:lnTo>
                    <a:pt x="1" y="139"/>
                  </a:lnTo>
                  <a:cubicBezTo>
                    <a:pt x="13" y="151"/>
                    <a:pt x="13" y="161"/>
                    <a:pt x="23" y="184"/>
                  </a:cubicBezTo>
                  <a:lnTo>
                    <a:pt x="57" y="218"/>
                  </a:lnTo>
                  <a:lnTo>
                    <a:pt x="68" y="228"/>
                  </a:lnTo>
                  <a:lnTo>
                    <a:pt x="90" y="228"/>
                  </a:lnTo>
                  <a:cubicBezTo>
                    <a:pt x="105" y="233"/>
                    <a:pt x="119" y="236"/>
                    <a:pt x="132" y="236"/>
                  </a:cubicBezTo>
                  <a:cubicBezTo>
                    <a:pt x="150" y="236"/>
                    <a:pt x="167" y="231"/>
                    <a:pt x="180" y="218"/>
                  </a:cubicBez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9" y="0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0" name="Google Shape;7560;p14"/>
            <p:cNvSpPr/>
            <p:nvPr/>
          </p:nvSpPr>
          <p:spPr>
            <a:xfrm>
              <a:off x="2068825" y="974000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37" y="0"/>
                  </a:moveTo>
                  <a:cubicBezTo>
                    <a:pt x="113" y="0"/>
                    <a:pt x="89" y="7"/>
                    <a:pt x="68" y="19"/>
                  </a:cubicBezTo>
                  <a:cubicBezTo>
                    <a:pt x="23" y="53"/>
                    <a:pt x="1" y="108"/>
                    <a:pt x="23" y="153"/>
                  </a:cubicBezTo>
                  <a:cubicBezTo>
                    <a:pt x="23" y="165"/>
                    <a:pt x="23" y="175"/>
                    <a:pt x="35" y="175"/>
                  </a:cubicBezTo>
                  <a:cubicBezTo>
                    <a:pt x="45" y="198"/>
                    <a:pt x="68" y="220"/>
                    <a:pt x="79" y="220"/>
                  </a:cubicBezTo>
                  <a:cubicBezTo>
                    <a:pt x="96" y="231"/>
                    <a:pt x="115" y="237"/>
                    <a:pt x="135" y="237"/>
                  </a:cubicBezTo>
                  <a:cubicBezTo>
                    <a:pt x="154" y="237"/>
                    <a:pt x="174" y="231"/>
                    <a:pt x="191" y="220"/>
                  </a:cubicBezTo>
                  <a:cubicBezTo>
                    <a:pt x="236" y="198"/>
                    <a:pt x="258" y="142"/>
                    <a:pt x="246" y="98"/>
                  </a:cubicBezTo>
                  <a:cubicBezTo>
                    <a:pt x="246" y="86"/>
                    <a:pt x="236" y="75"/>
                    <a:pt x="236" y="53"/>
                  </a:cubicBezTo>
                  <a:cubicBezTo>
                    <a:pt x="214" y="18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1" name="Google Shape;7561;p14"/>
            <p:cNvSpPr/>
            <p:nvPr/>
          </p:nvSpPr>
          <p:spPr>
            <a:xfrm>
              <a:off x="2055975" y="98190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15" y="0"/>
                  </a:moveTo>
                  <a:cubicBezTo>
                    <a:pt x="95" y="0"/>
                    <a:pt x="75" y="5"/>
                    <a:pt x="57" y="16"/>
                  </a:cubicBezTo>
                  <a:lnTo>
                    <a:pt x="23" y="50"/>
                  </a:lnTo>
                  <a:cubicBezTo>
                    <a:pt x="12" y="72"/>
                    <a:pt x="1" y="95"/>
                    <a:pt x="1" y="117"/>
                  </a:cubicBezTo>
                  <a:cubicBezTo>
                    <a:pt x="1" y="139"/>
                    <a:pt x="12" y="162"/>
                    <a:pt x="23" y="184"/>
                  </a:cubicBezTo>
                  <a:cubicBezTo>
                    <a:pt x="35" y="195"/>
                    <a:pt x="35" y="206"/>
                    <a:pt x="57" y="217"/>
                  </a:cubicBezTo>
                  <a:lnTo>
                    <a:pt x="68" y="229"/>
                  </a:lnTo>
                  <a:cubicBezTo>
                    <a:pt x="82" y="233"/>
                    <a:pt x="97" y="236"/>
                    <a:pt x="113" y="236"/>
                  </a:cubicBezTo>
                  <a:cubicBezTo>
                    <a:pt x="136" y="236"/>
                    <a:pt x="160" y="230"/>
                    <a:pt x="179" y="217"/>
                  </a:cubicBezTo>
                  <a:cubicBezTo>
                    <a:pt x="224" y="195"/>
                    <a:pt x="246" y="150"/>
                    <a:pt x="236" y="105"/>
                  </a:cubicBezTo>
                  <a:cubicBezTo>
                    <a:pt x="236" y="95"/>
                    <a:pt x="224" y="72"/>
                    <a:pt x="224" y="61"/>
                  </a:cubicBezTo>
                  <a:cubicBezTo>
                    <a:pt x="202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2" name="Google Shape;7562;p14"/>
            <p:cNvSpPr/>
            <p:nvPr/>
          </p:nvSpPr>
          <p:spPr>
            <a:xfrm>
              <a:off x="2042850" y="990000"/>
              <a:ext cx="5900" cy="5825"/>
            </a:xfrm>
            <a:custGeom>
              <a:rect b="b" l="l" r="r" t="t"/>
              <a:pathLst>
                <a:path extrusionOk="0" h="233" w="236">
                  <a:moveTo>
                    <a:pt x="124" y="0"/>
                  </a:moveTo>
                  <a:cubicBezTo>
                    <a:pt x="104" y="0"/>
                    <a:pt x="80" y="8"/>
                    <a:pt x="56" y="16"/>
                  </a:cubicBezTo>
                  <a:cubicBezTo>
                    <a:pt x="23" y="39"/>
                    <a:pt x="1" y="94"/>
                    <a:pt x="1" y="139"/>
                  </a:cubicBezTo>
                  <a:cubicBezTo>
                    <a:pt x="12" y="150"/>
                    <a:pt x="12" y="161"/>
                    <a:pt x="23" y="173"/>
                  </a:cubicBezTo>
                  <a:cubicBezTo>
                    <a:pt x="46" y="211"/>
                    <a:pt x="84" y="233"/>
                    <a:pt x="124" y="233"/>
                  </a:cubicBezTo>
                  <a:cubicBezTo>
                    <a:pt x="143" y="233"/>
                    <a:pt x="162" y="228"/>
                    <a:pt x="180" y="218"/>
                  </a:cubicBezTo>
                  <a:lnTo>
                    <a:pt x="213" y="184"/>
                  </a:lnTo>
                  <a:cubicBezTo>
                    <a:pt x="224" y="184"/>
                    <a:pt x="224" y="173"/>
                    <a:pt x="224" y="161"/>
                  </a:cubicBezTo>
                  <a:cubicBezTo>
                    <a:pt x="235" y="150"/>
                    <a:pt x="235" y="128"/>
                    <a:pt x="235" y="94"/>
                  </a:cubicBezTo>
                  <a:cubicBezTo>
                    <a:pt x="235" y="83"/>
                    <a:pt x="224" y="72"/>
                    <a:pt x="224" y="61"/>
                  </a:cubicBezTo>
                  <a:cubicBezTo>
                    <a:pt x="202" y="27"/>
                    <a:pt x="180" y="5"/>
                    <a:pt x="146" y="5"/>
                  </a:cubicBezTo>
                  <a:cubicBezTo>
                    <a:pt x="139" y="2"/>
                    <a:pt x="132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3" name="Google Shape;7563;p14"/>
            <p:cNvSpPr/>
            <p:nvPr/>
          </p:nvSpPr>
          <p:spPr>
            <a:xfrm>
              <a:off x="2078875" y="990625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43" y="1"/>
                  </a:moveTo>
                  <a:cubicBezTo>
                    <a:pt x="122" y="1"/>
                    <a:pt x="100" y="8"/>
                    <a:pt x="80" y="24"/>
                  </a:cubicBezTo>
                  <a:cubicBezTo>
                    <a:pt x="23" y="58"/>
                    <a:pt x="1" y="125"/>
                    <a:pt x="35" y="181"/>
                  </a:cubicBezTo>
                  <a:cubicBezTo>
                    <a:pt x="56" y="216"/>
                    <a:pt x="94" y="233"/>
                    <a:pt x="131" y="233"/>
                  </a:cubicBezTo>
                  <a:cubicBezTo>
                    <a:pt x="153" y="233"/>
                    <a:pt x="175" y="227"/>
                    <a:pt x="191" y="215"/>
                  </a:cubicBezTo>
                  <a:cubicBezTo>
                    <a:pt x="247" y="181"/>
                    <a:pt x="269" y="114"/>
                    <a:pt x="236" y="58"/>
                  </a:cubicBezTo>
                  <a:cubicBezTo>
                    <a:pt x="214" y="23"/>
                    <a:pt x="180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4" name="Google Shape;7564;p14"/>
            <p:cNvSpPr/>
            <p:nvPr/>
          </p:nvSpPr>
          <p:spPr>
            <a:xfrm>
              <a:off x="2065775" y="9986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5" y="1"/>
                    <a:pt x="96" y="6"/>
                    <a:pt x="78" y="16"/>
                  </a:cubicBezTo>
                  <a:cubicBezTo>
                    <a:pt x="22" y="50"/>
                    <a:pt x="0" y="128"/>
                    <a:pt x="33" y="184"/>
                  </a:cubicBezTo>
                  <a:cubicBezTo>
                    <a:pt x="56" y="214"/>
                    <a:pt x="98" y="234"/>
                    <a:pt x="136" y="234"/>
                  </a:cubicBezTo>
                  <a:cubicBezTo>
                    <a:pt x="156" y="234"/>
                    <a:pt x="175" y="229"/>
                    <a:pt x="190" y="217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5" name="Google Shape;7565;p14"/>
            <p:cNvSpPr/>
            <p:nvPr/>
          </p:nvSpPr>
          <p:spPr>
            <a:xfrm>
              <a:off x="2052625" y="1006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0" y="236"/>
                  </a:cubicBezTo>
                  <a:cubicBezTo>
                    <a:pt x="159" y="236"/>
                    <a:pt x="177" y="231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6" name="Google Shape;7566;p14"/>
            <p:cNvSpPr/>
            <p:nvPr/>
          </p:nvSpPr>
          <p:spPr>
            <a:xfrm>
              <a:off x="2104325" y="1002275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14" y="1"/>
                  </a:moveTo>
                  <a:cubicBezTo>
                    <a:pt x="94" y="1"/>
                    <a:pt x="74" y="6"/>
                    <a:pt x="56" y="17"/>
                  </a:cubicBezTo>
                  <a:lnTo>
                    <a:pt x="33" y="39"/>
                  </a:lnTo>
                  <a:lnTo>
                    <a:pt x="33" y="50"/>
                  </a:lnTo>
                  <a:cubicBezTo>
                    <a:pt x="22" y="50"/>
                    <a:pt x="22" y="50"/>
                    <a:pt x="22" y="62"/>
                  </a:cubicBezTo>
                  <a:cubicBezTo>
                    <a:pt x="22" y="62"/>
                    <a:pt x="11" y="62"/>
                    <a:pt x="11" y="72"/>
                  </a:cubicBezTo>
                  <a:lnTo>
                    <a:pt x="11" y="84"/>
                  </a:lnTo>
                  <a:lnTo>
                    <a:pt x="11" y="95"/>
                  </a:lnTo>
                  <a:cubicBezTo>
                    <a:pt x="11" y="95"/>
                    <a:pt x="0" y="106"/>
                    <a:pt x="0" y="117"/>
                  </a:cubicBezTo>
                  <a:lnTo>
                    <a:pt x="0" y="139"/>
                  </a:lnTo>
                  <a:cubicBezTo>
                    <a:pt x="11" y="151"/>
                    <a:pt x="11" y="162"/>
                    <a:pt x="22" y="184"/>
                  </a:cubicBezTo>
                  <a:cubicBezTo>
                    <a:pt x="43" y="219"/>
                    <a:pt x="77" y="237"/>
                    <a:pt x="113" y="237"/>
                  </a:cubicBezTo>
                  <a:cubicBezTo>
                    <a:pt x="135" y="237"/>
                    <a:pt x="158" y="231"/>
                    <a:pt x="179" y="218"/>
                  </a:cubicBezTo>
                  <a:cubicBezTo>
                    <a:pt x="234" y="184"/>
                    <a:pt x="257" y="117"/>
                    <a:pt x="224" y="62"/>
                  </a:cubicBezTo>
                  <a:cubicBezTo>
                    <a:pt x="201" y="24"/>
                    <a:pt x="157" y="1"/>
                    <a:pt x="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7" name="Google Shape;7567;p14"/>
            <p:cNvSpPr/>
            <p:nvPr/>
          </p:nvSpPr>
          <p:spPr>
            <a:xfrm>
              <a:off x="2090900" y="1010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4"/>
                    <a:pt x="1" y="121"/>
                    <a:pt x="34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3" y="237"/>
                    <a:pt x="172" y="232"/>
                    <a:pt x="190" y="221"/>
                  </a:cubicBezTo>
                  <a:cubicBezTo>
                    <a:pt x="247" y="188"/>
                    <a:pt x="269" y="109"/>
                    <a:pt x="235" y="54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8" name="Google Shape;7568;p14"/>
            <p:cNvSpPr/>
            <p:nvPr/>
          </p:nvSpPr>
          <p:spPr>
            <a:xfrm>
              <a:off x="2077775" y="10182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5" y="0"/>
                    <a:pt x="85" y="5"/>
                    <a:pt x="67" y="15"/>
                  </a:cubicBezTo>
                  <a:cubicBezTo>
                    <a:pt x="12" y="49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29"/>
                    <a:pt x="191" y="217"/>
                  </a:cubicBezTo>
                  <a:cubicBezTo>
                    <a:pt x="246" y="184"/>
                    <a:pt x="268" y="116"/>
                    <a:pt x="235" y="60"/>
                  </a:cubicBezTo>
                  <a:cubicBezTo>
                    <a:pt x="212" y="22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9" name="Google Shape;7569;p14"/>
            <p:cNvSpPr/>
            <p:nvPr/>
          </p:nvSpPr>
          <p:spPr>
            <a:xfrm>
              <a:off x="2064650" y="10263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1"/>
                  </a:moveTo>
                  <a:cubicBezTo>
                    <a:pt x="107" y="1"/>
                    <a:pt x="86" y="6"/>
                    <a:pt x="67" y="17"/>
                  </a:cubicBezTo>
                  <a:cubicBezTo>
                    <a:pt x="11" y="50"/>
                    <a:pt x="0" y="117"/>
                    <a:pt x="34" y="173"/>
                  </a:cubicBezTo>
                  <a:cubicBezTo>
                    <a:pt x="57" y="211"/>
                    <a:pt x="95" y="234"/>
                    <a:pt x="135" y="234"/>
                  </a:cubicBezTo>
                  <a:cubicBezTo>
                    <a:pt x="153" y="234"/>
                    <a:pt x="172" y="229"/>
                    <a:pt x="190" y="218"/>
                  </a:cubicBezTo>
                  <a:cubicBezTo>
                    <a:pt x="246" y="184"/>
                    <a:pt x="269" y="106"/>
                    <a:pt x="235" y="50"/>
                  </a:cubicBezTo>
                  <a:cubicBezTo>
                    <a:pt x="213" y="20"/>
                    <a:pt x="171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0" name="Google Shape;7570;p14"/>
            <p:cNvSpPr/>
            <p:nvPr/>
          </p:nvSpPr>
          <p:spPr>
            <a:xfrm>
              <a:off x="2051500" y="1034325"/>
              <a:ext cx="6750" cy="5825"/>
            </a:xfrm>
            <a:custGeom>
              <a:rect b="b" l="l" r="r" t="t"/>
              <a:pathLst>
                <a:path extrusionOk="0" h="233" w="270">
                  <a:moveTo>
                    <a:pt x="137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4"/>
                    <a:pt x="1" y="121"/>
                    <a:pt x="35" y="176"/>
                  </a:cubicBezTo>
                  <a:lnTo>
                    <a:pt x="35" y="188"/>
                  </a:lnTo>
                  <a:cubicBezTo>
                    <a:pt x="46" y="188"/>
                    <a:pt x="46" y="198"/>
                    <a:pt x="57" y="198"/>
                  </a:cubicBezTo>
                  <a:cubicBezTo>
                    <a:pt x="57" y="210"/>
                    <a:pt x="68" y="210"/>
                    <a:pt x="68" y="221"/>
                  </a:cubicBezTo>
                  <a:lnTo>
                    <a:pt x="90" y="221"/>
                  </a:lnTo>
                  <a:lnTo>
                    <a:pt x="102" y="232"/>
                  </a:lnTo>
                  <a:lnTo>
                    <a:pt x="169" y="232"/>
                  </a:lnTo>
                  <a:cubicBezTo>
                    <a:pt x="169" y="221"/>
                    <a:pt x="180" y="221"/>
                    <a:pt x="191" y="221"/>
                  </a:cubicBezTo>
                  <a:cubicBezTo>
                    <a:pt x="247" y="176"/>
                    <a:pt x="269" y="109"/>
                    <a:pt x="236" y="54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1" name="Google Shape;7571;p14"/>
            <p:cNvSpPr/>
            <p:nvPr/>
          </p:nvSpPr>
          <p:spPr>
            <a:xfrm>
              <a:off x="2114375" y="1018500"/>
              <a:ext cx="5875" cy="6000"/>
            </a:xfrm>
            <a:custGeom>
              <a:rect b="b" l="l" r="r" t="t"/>
              <a:pathLst>
                <a:path extrusionOk="0" h="240" w="235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23" y="49"/>
                  </a:lnTo>
                  <a:cubicBezTo>
                    <a:pt x="11" y="61"/>
                    <a:pt x="11" y="61"/>
                    <a:pt x="11" y="72"/>
                  </a:cubicBezTo>
                  <a:lnTo>
                    <a:pt x="0" y="83"/>
                  </a:lnTo>
                  <a:lnTo>
                    <a:pt x="0" y="94"/>
                  </a:lnTo>
                  <a:lnTo>
                    <a:pt x="0" y="116"/>
                  </a:lnTo>
                  <a:lnTo>
                    <a:pt x="0" y="161"/>
                  </a:lnTo>
                  <a:cubicBezTo>
                    <a:pt x="11" y="173"/>
                    <a:pt x="11" y="173"/>
                    <a:pt x="11" y="183"/>
                  </a:cubicBezTo>
                  <a:cubicBezTo>
                    <a:pt x="23" y="183"/>
                    <a:pt x="23" y="195"/>
                    <a:pt x="33" y="195"/>
                  </a:cubicBezTo>
                  <a:lnTo>
                    <a:pt x="33" y="206"/>
                  </a:lnTo>
                  <a:cubicBezTo>
                    <a:pt x="45" y="217"/>
                    <a:pt x="56" y="217"/>
                    <a:pt x="56" y="217"/>
                  </a:cubicBezTo>
                  <a:cubicBezTo>
                    <a:pt x="56" y="228"/>
                    <a:pt x="67" y="228"/>
                    <a:pt x="67" y="228"/>
                  </a:cubicBezTo>
                  <a:lnTo>
                    <a:pt x="78" y="228"/>
                  </a:lnTo>
                  <a:lnTo>
                    <a:pt x="90" y="240"/>
                  </a:lnTo>
                  <a:lnTo>
                    <a:pt x="112" y="240"/>
                  </a:lnTo>
                  <a:cubicBezTo>
                    <a:pt x="123" y="240"/>
                    <a:pt x="134" y="240"/>
                    <a:pt x="157" y="228"/>
                  </a:cubicBezTo>
                  <a:cubicBezTo>
                    <a:pt x="157" y="228"/>
                    <a:pt x="168" y="228"/>
                    <a:pt x="179" y="217"/>
                  </a:cubicBezTo>
                  <a:cubicBezTo>
                    <a:pt x="202" y="206"/>
                    <a:pt x="212" y="195"/>
                    <a:pt x="224" y="173"/>
                  </a:cubicBezTo>
                  <a:cubicBezTo>
                    <a:pt x="235" y="139"/>
                    <a:pt x="235" y="94"/>
                    <a:pt x="212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2" name="Google Shape;7572;p14"/>
            <p:cNvSpPr/>
            <p:nvPr/>
          </p:nvSpPr>
          <p:spPr>
            <a:xfrm>
              <a:off x="2101225" y="1026625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6" y="1"/>
                  </a:moveTo>
                  <a:cubicBezTo>
                    <a:pt x="118" y="1"/>
                    <a:pt x="110" y="2"/>
                    <a:pt x="102" y="4"/>
                  </a:cubicBezTo>
                  <a:cubicBezTo>
                    <a:pt x="79" y="4"/>
                    <a:pt x="68" y="4"/>
                    <a:pt x="57" y="15"/>
                  </a:cubicBezTo>
                  <a:cubicBezTo>
                    <a:pt x="23" y="37"/>
                    <a:pt x="1" y="71"/>
                    <a:pt x="1" y="104"/>
                  </a:cubicBezTo>
                  <a:cubicBezTo>
                    <a:pt x="1" y="126"/>
                    <a:pt x="1" y="160"/>
                    <a:pt x="12" y="171"/>
                  </a:cubicBezTo>
                  <a:cubicBezTo>
                    <a:pt x="35" y="205"/>
                    <a:pt x="57" y="216"/>
                    <a:pt x="90" y="227"/>
                  </a:cubicBezTo>
                  <a:cubicBezTo>
                    <a:pt x="97" y="231"/>
                    <a:pt x="104" y="232"/>
                    <a:pt x="112" y="232"/>
                  </a:cubicBezTo>
                  <a:cubicBezTo>
                    <a:pt x="132" y="232"/>
                    <a:pt x="156" y="224"/>
                    <a:pt x="180" y="216"/>
                  </a:cubicBezTo>
                  <a:cubicBezTo>
                    <a:pt x="202" y="193"/>
                    <a:pt x="224" y="171"/>
                    <a:pt x="224" y="138"/>
                  </a:cubicBezTo>
                  <a:cubicBezTo>
                    <a:pt x="236" y="138"/>
                    <a:pt x="236" y="126"/>
                    <a:pt x="236" y="116"/>
                  </a:cubicBezTo>
                  <a:cubicBezTo>
                    <a:pt x="236" y="93"/>
                    <a:pt x="224" y="71"/>
                    <a:pt x="214" y="49"/>
                  </a:cubicBezTo>
                  <a:cubicBezTo>
                    <a:pt x="195" y="21"/>
                    <a:pt x="162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3" name="Google Shape;7573;p14"/>
            <p:cNvSpPr/>
            <p:nvPr/>
          </p:nvSpPr>
          <p:spPr>
            <a:xfrm>
              <a:off x="2087825" y="1034525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35" y="1"/>
                  </a:moveTo>
                  <a:cubicBezTo>
                    <a:pt x="112" y="1"/>
                    <a:pt x="90" y="1"/>
                    <a:pt x="67" y="23"/>
                  </a:cubicBezTo>
                  <a:cubicBezTo>
                    <a:pt x="23" y="46"/>
                    <a:pt x="0" y="90"/>
                    <a:pt x="12" y="135"/>
                  </a:cubicBezTo>
                  <a:lnTo>
                    <a:pt x="12" y="157"/>
                  </a:lnTo>
                  <a:cubicBezTo>
                    <a:pt x="23" y="168"/>
                    <a:pt x="23" y="168"/>
                    <a:pt x="23" y="180"/>
                  </a:cubicBezTo>
                  <a:cubicBezTo>
                    <a:pt x="41" y="216"/>
                    <a:pt x="83" y="238"/>
                    <a:pt x="122" y="238"/>
                  </a:cubicBezTo>
                  <a:cubicBezTo>
                    <a:pt x="130" y="238"/>
                    <a:pt x="138" y="237"/>
                    <a:pt x="146" y="235"/>
                  </a:cubicBezTo>
                  <a:cubicBezTo>
                    <a:pt x="157" y="235"/>
                    <a:pt x="168" y="224"/>
                    <a:pt x="191" y="224"/>
                  </a:cubicBezTo>
                  <a:cubicBezTo>
                    <a:pt x="213" y="202"/>
                    <a:pt x="236" y="180"/>
                    <a:pt x="236" y="146"/>
                  </a:cubicBezTo>
                  <a:cubicBezTo>
                    <a:pt x="246" y="113"/>
                    <a:pt x="246" y="90"/>
                    <a:pt x="224" y="56"/>
                  </a:cubicBezTo>
                  <a:cubicBezTo>
                    <a:pt x="202" y="23"/>
                    <a:pt x="168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4" name="Google Shape;7574;p14"/>
            <p:cNvSpPr/>
            <p:nvPr/>
          </p:nvSpPr>
          <p:spPr>
            <a:xfrm>
              <a:off x="2074425" y="10425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2" y="49"/>
                    <a:pt x="0" y="128"/>
                    <a:pt x="34" y="183"/>
                  </a:cubicBezTo>
                  <a:cubicBezTo>
                    <a:pt x="56" y="206"/>
                    <a:pt x="79" y="228"/>
                    <a:pt x="112" y="228"/>
                  </a:cubicBezTo>
                  <a:cubicBezTo>
                    <a:pt x="121" y="233"/>
                    <a:pt x="133" y="236"/>
                    <a:pt x="145" y="236"/>
                  </a:cubicBezTo>
                  <a:cubicBezTo>
                    <a:pt x="162" y="236"/>
                    <a:pt x="182" y="230"/>
                    <a:pt x="201" y="217"/>
                  </a:cubicBezTo>
                  <a:cubicBezTo>
                    <a:pt x="258" y="183"/>
                    <a:pt x="268" y="116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5" name="Google Shape;7575;p14"/>
            <p:cNvSpPr/>
            <p:nvPr/>
          </p:nvSpPr>
          <p:spPr>
            <a:xfrm>
              <a:off x="2061850" y="1050550"/>
              <a:ext cx="5875" cy="5800"/>
            </a:xfrm>
            <a:custGeom>
              <a:rect b="b" l="l" r="r" t="t"/>
              <a:pathLst>
                <a:path extrusionOk="0" h="232" w="235">
                  <a:moveTo>
                    <a:pt x="122" y="0"/>
                  </a:moveTo>
                  <a:cubicBezTo>
                    <a:pt x="100" y="0"/>
                    <a:pt x="77" y="6"/>
                    <a:pt x="56" y="19"/>
                  </a:cubicBezTo>
                  <a:lnTo>
                    <a:pt x="45" y="19"/>
                  </a:lnTo>
                  <a:lnTo>
                    <a:pt x="23" y="41"/>
                  </a:lnTo>
                  <a:lnTo>
                    <a:pt x="23" y="53"/>
                  </a:lnTo>
                  <a:cubicBezTo>
                    <a:pt x="11" y="53"/>
                    <a:pt x="11" y="63"/>
                    <a:pt x="1" y="75"/>
                  </a:cubicBezTo>
                  <a:lnTo>
                    <a:pt x="1" y="86"/>
                  </a:lnTo>
                  <a:lnTo>
                    <a:pt x="1" y="108"/>
                  </a:lnTo>
                  <a:lnTo>
                    <a:pt x="1" y="130"/>
                  </a:lnTo>
                  <a:lnTo>
                    <a:pt x="1" y="142"/>
                  </a:lnTo>
                  <a:lnTo>
                    <a:pt x="1" y="153"/>
                  </a:lnTo>
                  <a:cubicBezTo>
                    <a:pt x="1" y="164"/>
                    <a:pt x="11" y="175"/>
                    <a:pt x="11" y="175"/>
                  </a:cubicBezTo>
                  <a:lnTo>
                    <a:pt x="45" y="209"/>
                  </a:lnTo>
                  <a:cubicBezTo>
                    <a:pt x="56" y="220"/>
                    <a:pt x="56" y="220"/>
                    <a:pt x="68" y="220"/>
                  </a:cubicBezTo>
                  <a:cubicBezTo>
                    <a:pt x="68" y="231"/>
                    <a:pt x="78" y="231"/>
                    <a:pt x="90" y="231"/>
                  </a:cubicBezTo>
                  <a:lnTo>
                    <a:pt x="157" y="231"/>
                  </a:lnTo>
                  <a:cubicBezTo>
                    <a:pt x="157" y="220"/>
                    <a:pt x="168" y="220"/>
                    <a:pt x="179" y="220"/>
                  </a:cubicBezTo>
                  <a:cubicBezTo>
                    <a:pt x="213" y="197"/>
                    <a:pt x="224" y="164"/>
                    <a:pt x="235" y="120"/>
                  </a:cubicBezTo>
                  <a:cubicBezTo>
                    <a:pt x="235" y="97"/>
                    <a:pt x="224" y="75"/>
                    <a:pt x="213" y="53"/>
                  </a:cubicBezTo>
                  <a:cubicBezTo>
                    <a:pt x="192" y="17"/>
                    <a:pt x="158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6" name="Google Shape;7576;p14"/>
            <p:cNvSpPr/>
            <p:nvPr/>
          </p:nvSpPr>
          <p:spPr>
            <a:xfrm>
              <a:off x="2124425" y="1035250"/>
              <a:ext cx="6450" cy="5725"/>
            </a:xfrm>
            <a:custGeom>
              <a:rect b="b" l="l" r="r" t="t"/>
              <a:pathLst>
                <a:path extrusionOk="0" h="229" w="258">
                  <a:moveTo>
                    <a:pt x="115" y="0"/>
                  </a:moveTo>
                  <a:cubicBezTo>
                    <a:pt x="95" y="0"/>
                    <a:pt x="75" y="5"/>
                    <a:pt x="56" y="17"/>
                  </a:cubicBezTo>
                  <a:lnTo>
                    <a:pt x="34" y="39"/>
                  </a:lnTo>
                  <a:cubicBezTo>
                    <a:pt x="34" y="39"/>
                    <a:pt x="23" y="39"/>
                    <a:pt x="23" y="50"/>
                  </a:cubicBezTo>
                  <a:lnTo>
                    <a:pt x="23" y="61"/>
                  </a:lnTo>
                  <a:cubicBezTo>
                    <a:pt x="11" y="61"/>
                    <a:pt x="11" y="61"/>
                    <a:pt x="11" y="72"/>
                  </a:cubicBezTo>
                  <a:cubicBezTo>
                    <a:pt x="1" y="106"/>
                    <a:pt x="1" y="139"/>
                    <a:pt x="11" y="173"/>
                  </a:cubicBezTo>
                  <a:lnTo>
                    <a:pt x="23" y="184"/>
                  </a:lnTo>
                  <a:lnTo>
                    <a:pt x="45" y="206"/>
                  </a:lnTo>
                  <a:lnTo>
                    <a:pt x="56" y="218"/>
                  </a:lnTo>
                  <a:cubicBezTo>
                    <a:pt x="68" y="218"/>
                    <a:pt x="68" y="228"/>
                    <a:pt x="78" y="228"/>
                  </a:cubicBezTo>
                  <a:lnTo>
                    <a:pt x="157" y="228"/>
                  </a:lnTo>
                  <a:cubicBezTo>
                    <a:pt x="157" y="228"/>
                    <a:pt x="168" y="218"/>
                    <a:pt x="179" y="218"/>
                  </a:cubicBezTo>
                  <a:cubicBezTo>
                    <a:pt x="235" y="184"/>
                    <a:pt x="257" y="106"/>
                    <a:pt x="224" y="50"/>
                  </a:cubicBezTo>
                  <a:cubicBezTo>
                    <a:pt x="194" y="20"/>
                    <a:pt x="155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7" name="Google Shape;7577;p14"/>
            <p:cNvSpPr/>
            <p:nvPr/>
          </p:nvSpPr>
          <p:spPr>
            <a:xfrm>
              <a:off x="2110725" y="1043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3" y="0"/>
                    <a:pt x="100" y="7"/>
                    <a:pt x="79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7"/>
                    <a:pt x="269" y="109"/>
                    <a:pt x="236" y="53"/>
                  </a:cubicBezTo>
                  <a:cubicBezTo>
                    <a:pt x="215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8" name="Google Shape;7578;p14"/>
            <p:cNvSpPr/>
            <p:nvPr/>
          </p:nvSpPr>
          <p:spPr>
            <a:xfrm>
              <a:off x="2097600" y="10511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4" y="1"/>
                  </a:moveTo>
                  <a:cubicBezTo>
                    <a:pt x="116" y="1"/>
                    <a:pt x="97" y="5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9" name="Google Shape;7579;p14"/>
            <p:cNvSpPr/>
            <p:nvPr/>
          </p:nvSpPr>
          <p:spPr>
            <a:xfrm>
              <a:off x="2084475" y="1059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1" y="221"/>
                  </a:cubicBezTo>
                  <a:cubicBezTo>
                    <a:pt x="258" y="187"/>
                    <a:pt x="269" y="109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0" name="Google Shape;7580;p14"/>
            <p:cNvSpPr/>
            <p:nvPr/>
          </p:nvSpPr>
          <p:spPr>
            <a:xfrm>
              <a:off x="2071900" y="1067100"/>
              <a:ext cx="6175" cy="6000"/>
            </a:xfrm>
            <a:custGeom>
              <a:rect b="b" l="l" r="r" t="t"/>
              <a:pathLst>
                <a:path extrusionOk="0" h="240" w="247">
                  <a:moveTo>
                    <a:pt x="113" y="0"/>
                  </a:moveTo>
                  <a:cubicBezTo>
                    <a:pt x="94" y="0"/>
                    <a:pt x="75" y="5"/>
                    <a:pt x="56" y="16"/>
                  </a:cubicBezTo>
                  <a:lnTo>
                    <a:pt x="56" y="27"/>
                  </a:lnTo>
                  <a:cubicBezTo>
                    <a:pt x="46" y="27"/>
                    <a:pt x="34" y="39"/>
                    <a:pt x="34" y="39"/>
                  </a:cubicBezTo>
                  <a:lnTo>
                    <a:pt x="23" y="49"/>
                  </a:lnTo>
                  <a:cubicBezTo>
                    <a:pt x="23" y="49"/>
                    <a:pt x="23" y="61"/>
                    <a:pt x="12" y="61"/>
                  </a:cubicBezTo>
                  <a:lnTo>
                    <a:pt x="12" y="72"/>
                  </a:lnTo>
                  <a:cubicBezTo>
                    <a:pt x="12" y="72"/>
                    <a:pt x="12" y="83"/>
                    <a:pt x="1" y="83"/>
                  </a:cubicBezTo>
                  <a:lnTo>
                    <a:pt x="1" y="94"/>
                  </a:lnTo>
                  <a:lnTo>
                    <a:pt x="1" y="116"/>
                  </a:lnTo>
                  <a:lnTo>
                    <a:pt x="1" y="139"/>
                  </a:lnTo>
                  <a:cubicBezTo>
                    <a:pt x="1" y="150"/>
                    <a:pt x="12" y="173"/>
                    <a:pt x="12" y="183"/>
                  </a:cubicBezTo>
                  <a:cubicBezTo>
                    <a:pt x="23" y="183"/>
                    <a:pt x="23" y="183"/>
                    <a:pt x="23" y="195"/>
                  </a:cubicBezTo>
                  <a:cubicBezTo>
                    <a:pt x="34" y="195"/>
                    <a:pt x="34" y="206"/>
                    <a:pt x="46" y="206"/>
                  </a:cubicBezTo>
                  <a:cubicBezTo>
                    <a:pt x="46" y="217"/>
                    <a:pt x="56" y="217"/>
                    <a:pt x="56" y="217"/>
                  </a:cubicBezTo>
                  <a:cubicBezTo>
                    <a:pt x="68" y="228"/>
                    <a:pt x="68" y="228"/>
                    <a:pt x="79" y="228"/>
                  </a:cubicBezTo>
                  <a:lnTo>
                    <a:pt x="90" y="240"/>
                  </a:lnTo>
                  <a:lnTo>
                    <a:pt x="135" y="240"/>
                  </a:lnTo>
                  <a:cubicBezTo>
                    <a:pt x="146" y="240"/>
                    <a:pt x="146" y="228"/>
                    <a:pt x="146" y="228"/>
                  </a:cubicBezTo>
                  <a:cubicBezTo>
                    <a:pt x="157" y="228"/>
                    <a:pt x="168" y="228"/>
                    <a:pt x="180" y="217"/>
                  </a:cubicBezTo>
                  <a:cubicBezTo>
                    <a:pt x="235" y="183"/>
                    <a:pt x="247" y="116"/>
                    <a:pt x="213" y="61"/>
                  </a:cubicBezTo>
                  <a:cubicBezTo>
                    <a:pt x="190" y="23"/>
                    <a:pt x="152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1" name="Google Shape;7581;p14"/>
            <p:cNvSpPr/>
            <p:nvPr/>
          </p:nvSpPr>
          <p:spPr>
            <a:xfrm>
              <a:off x="2136150" y="1054800"/>
              <a:ext cx="6450" cy="6025"/>
            </a:xfrm>
            <a:custGeom>
              <a:rect b="b" l="l" r="r" t="t"/>
              <a:pathLst>
                <a:path extrusionOk="0" h="241" w="258">
                  <a:moveTo>
                    <a:pt x="124" y="1"/>
                  </a:moveTo>
                  <a:cubicBezTo>
                    <a:pt x="105" y="1"/>
                    <a:pt x="86" y="6"/>
                    <a:pt x="68" y="17"/>
                  </a:cubicBezTo>
                  <a:lnTo>
                    <a:pt x="34" y="50"/>
                  </a:lnTo>
                  <a:lnTo>
                    <a:pt x="23" y="61"/>
                  </a:lnTo>
                  <a:cubicBezTo>
                    <a:pt x="23" y="61"/>
                    <a:pt x="23" y="72"/>
                    <a:pt x="12" y="84"/>
                  </a:cubicBezTo>
                  <a:lnTo>
                    <a:pt x="12" y="94"/>
                  </a:lnTo>
                  <a:cubicBezTo>
                    <a:pt x="1" y="117"/>
                    <a:pt x="12" y="151"/>
                    <a:pt x="23" y="184"/>
                  </a:cubicBezTo>
                  <a:cubicBezTo>
                    <a:pt x="34" y="184"/>
                    <a:pt x="34" y="195"/>
                    <a:pt x="46" y="195"/>
                  </a:cubicBezTo>
                  <a:cubicBezTo>
                    <a:pt x="46" y="206"/>
                    <a:pt x="56" y="206"/>
                    <a:pt x="56" y="218"/>
                  </a:cubicBezTo>
                  <a:cubicBezTo>
                    <a:pt x="68" y="218"/>
                    <a:pt x="79" y="229"/>
                    <a:pt x="90" y="229"/>
                  </a:cubicBezTo>
                  <a:lnTo>
                    <a:pt x="101" y="229"/>
                  </a:lnTo>
                  <a:cubicBezTo>
                    <a:pt x="101" y="240"/>
                    <a:pt x="113" y="240"/>
                    <a:pt x="123" y="240"/>
                  </a:cubicBezTo>
                  <a:lnTo>
                    <a:pt x="146" y="240"/>
                  </a:lnTo>
                  <a:cubicBezTo>
                    <a:pt x="157" y="229"/>
                    <a:pt x="168" y="229"/>
                    <a:pt x="190" y="218"/>
                  </a:cubicBezTo>
                  <a:cubicBezTo>
                    <a:pt x="247" y="184"/>
                    <a:pt x="257" y="117"/>
                    <a:pt x="224" y="61"/>
                  </a:cubicBezTo>
                  <a:cubicBezTo>
                    <a:pt x="201" y="23"/>
                    <a:pt x="163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2" name="Google Shape;7582;p14"/>
            <p:cNvSpPr/>
            <p:nvPr/>
          </p:nvSpPr>
          <p:spPr>
            <a:xfrm>
              <a:off x="2122750" y="1062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0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3" name="Google Shape;7583;p14"/>
            <p:cNvSpPr/>
            <p:nvPr/>
          </p:nvSpPr>
          <p:spPr>
            <a:xfrm>
              <a:off x="2109600" y="10707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5" y="1"/>
                  </a:moveTo>
                  <a:cubicBezTo>
                    <a:pt x="116" y="1"/>
                    <a:pt x="97" y="6"/>
                    <a:pt x="80" y="16"/>
                  </a:cubicBezTo>
                  <a:cubicBezTo>
                    <a:pt x="23" y="61"/>
                    <a:pt x="1" y="128"/>
                    <a:pt x="35" y="184"/>
                  </a:cubicBezTo>
                  <a:cubicBezTo>
                    <a:pt x="56" y="219"/>
                    <a:pt x="94" y="236"/>
                    <a:pt x="134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4" name="Google Shape;7584;p14"/>
            <p:cNvSpPr/>
            <p:nvPr/>
          </p:nvSpPr>
          <p:spPr>
            <a:xfrm>
              <a:off x="2096500" y="10788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6" y="214"/>
                    <a:pt x="98" y="234"/>
                    <a:pt x="141" y="234"/>
                  </a:cubicBezTo>
                  <a:cubicBezTo>
                    <a:pt x="162" y="234"/>
                    <a:pt x="183" y="229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5" name="Google Shape;7585;p14"/>
            <p:cNvSpPr/>
            <p:nvPr/>
          </p:nvSpPr>
          <p:spPr>
            <a:xfrm>
              <a:off x="2083650" y="1086850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1"/>
                  </a:moveTo>
                  <a:cubicBezTo>
                    <a:pt x="110" y="1"/>
                    <a:pt x="88" y="7"/>
                    <a:pt x="67" y="19"/>
                  </a:cubicBezTo>
                  <a:cubicBezTo>
                    <a:pt x="56" y="19"/>
                    <a:pt x="45" y="31"/>
                    <a:pt x="33" y="42"/>
                  </a:cubicBezTo>
                  <a:cubicBezTo>
                    <a:pt x="33" y="53"/>
                    <a:pt x="33" y="53"/>
                    <a:pt x="23" y="53"/>
                  </a:cubicBezTo>
                  <a:cubicBezTo>
                    <a:pt x="23" y="64"/>
                    <a:pt x="11" y="76"/>
                    <a:pt x="11" y="86"/>
                  </a:cubicBezTo>
                  <a:cubicBezTo>
                    <a:pt x="0" y="120"/>
                    <a:pt x="11" y="153"/>
                    <a:pt x="23" y="176"/>
                  </a:cubicBezTo>
                  <a:lnTo>
                    <a:pt x="45" y="198"/>
                  </a:lnTo>
                  <a:cubicBezTo>
                    <a:pt x="45" y="198"/>
                    <a:pt x="45" y="210"/>
                    <a:pt x="56" y="210"/>
                  </a:cubicBezTo>
                  <a:cubicBezTo>
                    <a:pt x="67" y="220"/>
                    <a:pt x="78" y="220"/>
                    <a:pt x="90" y="232"/>
                  </a:cubicBezTo>
                  <a:lnTo>
                    <a:pt x="145" y="232"/>
                  </a:lnTo>
                  <a:cubicBezTo>
                    <a:pt x="157" y="232"/>
                    <a:pt x="167" y="220"/>
                    <a:pt x="190" y="220"/>
                  </a:cubicBezTo>
                  <a:cubicBezTo>
                    <a:pt x="246" y="187"/>
                    <a:pt x="257" y="109"/>
                    <a:pt x="224" y="53"/>
                  </a:cubicBezTo>
                  <a:cubicBezTo>
                    <a:pt x="203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6" name="Google Shape;7586;p14"/>
            <p:cNvSpPr/>
            <p:nvPr/>
          </p:nvSpPr>
          <p:spPr>
            <a:xfrm>
              <a:off x="2133075" y="1079100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15" y="1"/>
                  </a:moveTo>
                  <a:cubicBezTo>
                    <a:pt x="95" y="1"/>
                    <a:pt x="75" y="6"/>
                    <a:pt x="57" y="16"/>
                  </a:cubicBezTo>
                  <a:cubicBezTo>
                    <a:pt x="12" y="39"/>
                    <a:pt x="1" y="95"/>
                    <a:pt x="1" y="140"/>
                  </a:cubicBezTo>
                  <a:cubicBezTo>
                    <a:pt x="1" y="150"/>
                    <a:pt x="12" y="162"/>
                    <a:pt x="23" y="173"/>
                  </a:cubicBezTo>
                  <a:cubicBezTo>
                    <a:pt x="35" y="195"/>
                    <a:pt x="45" y="217"/>
                    <a:pt x="68" y="229"/>
                  </a:cubicBezTo>
                  <a:cubicBezTo>
                    <a:pt x="82" y="234"/>
                    <a:pt x="97" y="236"/>
                    <a:pt x="113" y="236"/>
                  </a:cubicBezTo>
                  <a:cubicBezTo>
                    <a:pt x="136" y="236"/>
                    <a:pt x="160" y="231"/>
                    <a:pt x="179" y="217"/>
                  </a:cubicBez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7" name="Google Shape;7587;p14"/>
            <p:cNvSpPr/>
            <p:nvPr/>
          </p:nvSpPr>
          <p:spPr>
            <a:xfrm>
              <a:off x="2119950" y="1087125"/>
              <a:ext cx="6175" cy="5850"/>
            </a:xfrm>
            <a:custGeom>
              <a:rect b="b" l="l" r="r" t="t"/>
              <a:pathLst>
                <a:path extrusionOk="0" h="234" w="247">
                  <a:moveTo>
                    <a:pt x="125" y="1"/>
                  </a:moveTo>
                  <a:cubicBezTo>
                    <a:pt x="102" y="1"/>
                    <a:pt x="77" y="7"/>
                    <a:pt x="56" y="20"/>
                  </a:cubicBezTo>
                  <a:cubicBezTo>
                    <a:pt x="46" y="20"/>
                    <a:pt x="34" y="31"/>
                    <a:pt x="23" y="42"/>
                  </a:cubicBezTo>
                  <a:cubicBezTo>
                    <a:pt x="12" y="65"/>
                    <a:pt x="1" y="87"/>
                    <a:pt x="1" y="109"/>
                  </a:cubicBezTo>
                  <a:cubicBezTo>
                    <a:pt x="1" y="132"/>
                    <a:pt x="12" y="154"/>
                    <a:pt x="23" y="176"/>
                  </a:cubicBezTo>
                  <a:cubicBezTo>
                    <a:pt x="23" y="187"/>
                    <a:pt x="34" y="199"/>
                    <a:pt x="46" y="209"/>
                  </a:cubicBezTo>
                  <a:cubicBezTo>
                    <a:pt x="56" y="221"/>
                    <a:pt x="68" y="221"/>
                    <a:pt x="68" y="221"/>
                  </a:cubicBezTo>
                  <a:cubicBezTo>
                    <a:pt x="82" y="230"/>
                    <a:pt x="98" y="234"/>
                    <a:pt x="114" y="234"/>
                  </a:cubicBezTo>
                  <a:cubicBezTo>
                    <a:pt x="137" y="234"/>
                    <a:pt x="160" y="227"/>
                    <a:pt x="180" y="221"/>
                  </a:cubicBezTo>
                  <a:cubicBezTo>
                    <a:pt x="202" y="199"/>
                    <a:pt x="213" y="187"/>
                    <a:pt x="224" y="165"/>
                  </a:cubicBezTo>
                  <a:cubicBezTo>
                    <a:pt x="247" y="132"/>
                    <a:pt x="235" y="87"/>
                    <a:pt x="224" y="53"/>
                  </a:cubicBezTo>
                  <a:cubicBezTo>
                    <a:pt x="203" y="18"/>
                    <a:pt x="165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8" name="Google Shape;7588;p14"/>
            <p:cNvSpPr/>
            <p:nvPr/>
          </p:nvSpPr>
          <p:spPr>
            <a:xfrm>
              <a:off x="2106825" y="1095150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4" y="0"/>
                  </a:moveTo>
                  <a:cubicBezTo>
                    <a:pt x="101" y="0"/>
                    <a:pt x="79" y="0"/>
                    <a:pt x="57" y="12"/>
                  </a:cubicBezTo>
                  <a:cubicBezTo>
                    <a:pt x="12" y="45"/>
                    <a:pt x="0" y="89"/>
                    <a:pt x="0" y="134"/>
                  </a:cubicBezTo>
                  <a:cubicBezTo>
                    <a:pt x="0" y="146"/>
                    <a:pt x="12" y="157"/>
                    <a:pt x="23" y="179"/>
                  </a:cubicBezTo>
                  <a:cubicBezTo>
                    <a:pt x="34" y="201"/>
                    <a:pt x="45" y="213"/>
                    <a:pt x="67" y="224"/>
                  </a:cubicBezTo>
                  <a:cubicBezTo>
                    <a:pt x="82" y="228"/>
                    <a:pt x="98" y="231"/>
                    <a:pt x="114" y="231"/>
                  </a:cubicBezTo>
                  <a:cubicBezTo>
                    <a:pt x="137" y="231"/>
                    <a:pt x="160" y="226"/>
                    <a:pt x="179" y="213"/>
                  </a:cubicBezTo>
                  <a:lnTo>
                    <a:pt x="213" y="179"/>
                  </a:lnTo>
                  <a:cubicBezTo>
                    <a:pt x="224" y="179"/>
                    <a:pt x="224" y="168"/>
                    <a:pt x="224" y="168"/>
                  </a:cubicBezTo>
                  <a:cubicBezTo>
                    <a:pt x="235" y="146"/>
                    <a:pt x="235" y="123"/>
                    <a:pt x="235" y="101"/>
                  </a:cubicBezTo>
                  <a:cubicBezTo>
                    <a:pt x="235" y="79"/>
                    <a:pt x="224" y="67"/>
                    <a:pt x="224" y="56"/>
                  </a:cubicBezTo>
                  <a:cubicBezTo>
                    <a:pt x="201" y="22"/>
                    <a:pt x="179" y="12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9" name="Google Shape;7589;p14"/>
            <p:cNvSpPr/>
            <p:nvPr/>
          </p:nvSpPr>
          <p:spPr>
            <a:xfrm>
              <a:off x="2093700" y="110302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23" y="1"/>
                  </a:moveTo>
                  <a:cubicBezTo>
                    <a:pt x="108" y="1"/>
                    <a:pt x="93" y="4"/>
                    <a:pt x="78" y="10"/>
                  </a:cubicBezTo>
                  <a:cubicBezTo>
                    <a:pt x="68" y="10"/>
                    <a:pt x="68" y="10"/>
                    <a:pt x="56" y="20"/>
                  </a:cubicBezTo>
                  <a:cubicBezTo>
                    <a:pt x="45" y="20"/>
                    <a:pt x="45" y="32"/>
                    <a:pt x="34" y="32"/>
                  </a:cubicBezTo>
                  <a:lnTo>
                    <a:pt x="34" y="43"/>
                  </a:lnTo>
                  <a:lnTo>
                    <a:pt x="23" y="43"/>
                  </a:lnTo>
                  <a:cubicBezTo>
                    <a:pt x="23" y="54"/>
                    <a:pt x="11" y="65"/>
                    <a:pt x="11" y="65"/>
                  </a:cubicBezTo>
                  <a:lnTo>
                    <a:pt x="11" y="77"/>
                  </a:lnTo>
                  <a:lnTo>
                    <a:pt x="1" y="87"/>
                  </a:lnTo>
                  <a:lnTo>
                    <a:pt x="1" y="110"/>
                  </a:lnTo>
                  <a:lnTo>
                    <a:pt x="1" y="121"/>
                  </a:lnTo>
                  <a:lnTo>
                    <a:pt x="1" y="132"/>
                  </a:lnTo>
                  <a:cubicBezTo>
                    <a:pt x="1" y="154"/>
                    <a:pt x="11" y="166"/>
                    <a:pt x="23" y="177"/>
                  </a:cubicBezTo>
                  <a:cubicBezTo>
                    <a:pt x="45" y="215"/>
                    <a:pt x="83" y="237"/>
                    <a:pt x="123" y="237"/>
                  </a:cubicBezTo>
                  <a:cubicBezTo>
                    <a:pt x="142" y="237"/>
                    <a:pt x="161" y="232"/>
                    <a:pt x="179" y="221"/>
                  </a:cubicBezTo>
                  <a:cubicBezTo>
                    <a:pt x="235" y="188"/>
                    <a:pt x="257" y="110"/>
                    <a:pt x="224" y="54"/>
                  </a:cubicBezTo>
                  <a:cubicBezTo>
                    <a:pt x="199" y="22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0" name="Google Shape;7590;p14"/>
            <p:cNvSpPr/>
            <p:nvPr/>
          </p:nvSpPr>
          <p:spPr>
            <a:xfrm>
              <a:off x="2142875" y="10958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3"/>
                    <a:pt x="0" y="120"/>
                    <a:pt x="33" y="175"/>
                  </a:cubicBezTo>
                  <a:cubicBezTo>
                    <a:pt x="56" y="213"/>
                    <a:pt x="94" y="236"/>
                    <a:pt x="134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7"/>
                    <a:pt x="268" y="108"/>
                    <a:pt x="234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1" name="Google Shape;7591;p14"/>
            <p:cNvSpPr/>
            <p:nvPr/>
          </p:nvSpPr>
          <p:spPr>
            <a:xfrm>
              <a:off x="2129725" y="11037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8" y="16"/>
                  </a:cubicBezTo>
                  <a:cubicBezTo>
                    <a:pt x="12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4"/>
                    <a:pt x="269" y="117"/>
                    <a:pt x="236" y="60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2" name="Google Shape;7592;p14"/>
            <p:cNvSpPr/>
            <p:nvPr/>
          </p:nvSpPr>
          <p:spPr>
            <a:xfrm>
              <a:off x="2116600" y="1111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1" y="52"/>
                    <a:pt x="1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0" y="220"/>
                  </a:cubicBezTo>
                  <a:cubicBezTo>
                    <a:pt x="247" y="186"/>
                    <a:pt x="269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3" name="Google Shape;7593;p14"/>
            <p:cNvSpPr/>
            <p:nvPr/>
          </p:nvSpPr>
          <p:spPr>
            <a:xfrm>
              <a:off x="2103750" y="1119600"/>
              <a:ext cx="6450" cy="6025"/>
            </a:xfrm>
            <a:custGeom>
              <a:rect b="b" l="l" r="r" t="t"/>
              <a:pathLst>
                <a:path extrusionOk="0" h="241" w="258">
                  <a:moveTo>
                    <a:pt x="115" y="1"/>
                  </a:moveTo>
                  <a:cubicBezTo>
                    <a:pt x="95" y="1"/>
                    <a:pt x="74" y="6"/>
                    <a:pt x="56" y="17"/>
                  </a:cubicBezTo>
                  <a:lnTo>
                    <a:pt x="56" y="28"/>
                  </a:lnTo>
                  <a:cubicBezTo>
                    <a:pt x="45" y="28"/>
                    <a:pt x="34" y="39"/>
                    <a:pt x="34" y="50"/>
                  </a:cubicBezTo>
                  <a:lnTo>
                    <a:pt x="23" y="50"/>
                  </a:lnTo>
                  <a:lnTo>
                    <a:pt x="23" y="62"/>
                  </a:lnTo>
                  <a:cubicBezTo>
                    <a:pt x="23" y="72"/>
                    <a:pt x="12" y="72"/>
                    <a:pt x="12" y="84"/>
                  </a:cubicBezTo>
                  <a:lnTo>
                    <a:pt x="12" y="95"/>
                  </a:lnTo>
                  <a:cubicBezTo>
                    <a:pt x="1" y="129"/>
                    <a:pt x="1" y="151"/>
                    <a:pt x="23" y="184"/>
                  </a:cubicBezTo>
                  <a:cubicBezTo>
                    <a:pt x="23" y="196"/>
                    <a:pt x="34" y="196"/>
                    <a:pt x="34" y="207"/>
                  </a:cubicBezTo>
                  <a:cubicBezTo>
                    <a:pt x="45" y="207"/>
                    <a:pt x="45" y="218"/>
                    <a:pt x="56" y="218"/>
                  </a:cubicBezTo>
                  <a:lnTo>
                    <a:pt x="68" y="229"/>
                  </a:lnTo>
                  <a:cubicBezTo>
                    <a:pt x="79" y="229"/>
                    <a:pt x="79" y="229"/>
                    <a:pt x="90" y="240"/>
                  </a:cubicBezTo>
                  <a:lnTo>
                    <a:pt x="135" y="240"/>
                  </a:lnTo>
                  <a:cubicBezTo>
                    <a:pt x="157" y="240"/>
                    <a:pt x="168" y="229"/>
                    <a:pt x="180" y="218"/>
                  </a:cubicBezTo>
                  <a:cubicBezTo>
                    <a:pt x="235" y="184"/>
                    <a:pt x="257" y="117"/>
                    <a:pt x="224" y="62"/>
                  </a:cubicBezTo>
                  <a:cubicBezTo>
                    <a:pt x="201" y="24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4" name="Google Shape;7594;p14"/>
            <p:cNvSpPr/>
            <p:nvPr/>
          </p:nvSpPr>
          <p:spPr>
            <a:xfrm>
              <a:off x="2154875" y="11154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2" y="50"/>
                    <a:pt x="0" y="117"/>
                    <a:pt x="34" y="172"/>
                  </a:cubicBezTo>
                  <a:cubicBezTo>
                    <a:pt x="57" y="211"/>
                    <a:pt x="95" y="233"/>
                    <a:pt x="134" y="233"/>
                  </a:cubicBezTo>
                  <a:cubicBezTo>
                    <a:pt x="153" y="233"/>
                    <a:pt x="172" y="228"/>
                    <a:pt x="191" y="217"/>
                  </a:cubicBezTo>
                  <a:cubicBezTo>
                    <a:pt x="246" y="184"/>
                    <a:pt x="268" y="105"/>
                    <a:pt x="235" y="61"/>
                  </a:cubicBezTo>
                  <a:cubicBezTo>
                    <a:pt x="212" y="23"/>
                    <a:pt x="169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5" name="Google Shape;7595;p14"/>
            <p:cNvSpPr/>
            <p:nvPr/>
          </p:nvSpPr>
          <p:spPr>
            <a:xfrm>
              <a:off x="2141750" y="11234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0"/>
                  </a:moveTo>
                  <a:cubicBezTo>
                    <a:pt x="112" y="0"/>
                    <a:pt x="88" y="7"/>
                    <a:pt x="67" y="19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6" name="Google Shape;7596;p14"/>
            <p:cNvSpPr/>
            <p:nvPr/>
          </p:nvSpPr>
          <p:spPr>
            <a:xfrm>
              <a:off x="2128600" y="11313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7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2" y="49"/>
                    <a:pt x="1" y="128"/>
                    <a:pt x="35" y="183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7" y="183"/>
                    <a:pt x="269" y="116"/>
                    <a:pt x="236" y="61"/>
                  </a:cubicBezTo>
                  <a:cubicBezTo>
                    <a:pt x="213" y="23"/>
                    <a:pt x="170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7" name="Google Shape;7597;p14"/>
            <p:cNvSpPr/>
            <p:nvPr/>
          </p:nvSpPr>
          <p:spPr>
            <a:xfrm>
              <a:off x="2115750" y="1139375"/>
              <a:ext cx="6475" cy="5800"/>
            </a:xfrm>
            <a:custGeom>
              <a:rect b="b" l="l" r="r" t="t"/>
              <a:pathLst>
                <a:path extrusionOk="0" h="232" w="259">
                  <a:moveTo>
                    <a:pt x="126" y="0"/>
                  </a:moveTo>
                  <a:cubicBezTo>
                    <a:pt x="102" y="0"/>
                    <a:pt x="78" y="7"/>
                    <a:pt x="57" y="19"/>
                  </a:cubicBezTo>
                  <a:cubicBezTo>
                    <a:pt x="45" y="19"/>
                    <a:pt x="45" y="31"/>
                    <a:pt x="35" y="31"/>
                  </a:cubicBezTo>
                  <a:lnTo>
                    <a:pt x="35" y="41"/>
                  </a:lnTo>
                  <a:lnTo>
                    <a:pt x="23" y="53"/>
                  </a:lnTo>
                  <a:lnTo>
                    <a:pt x="12" y="64"/>
                  </a:lnTo>
                  <a:lnTo>
                    <a:pt x="12" y="75"/>
                  </a:lnTo>
                  <a:lnTo>
                    <a:pt x="1" y="86"/>
                  </a:lnTo>
                  <a:cubicBezTo>
                    <a:pt x="1" y="120"/>
                    <a:pt x="1" y="153"/>
                    <a:pt x="23" y="175"/>
                  </a:cubicBezTo>
                  <a:lnTo>
                    <a:pt x="23" y="187"/>
                  </a:lnTo>
                  <a:lnTo>
                    <a:pt x="45" y="209"/>
                  </a:lnTo>
                  <a:cubicBezTo>
                    <a:pt x="45" y="209"/>
                    <a:pt x="57" y="209"/>
                    <a:pt x="57" y="220"/>
                  </a:cubicBezTo>
                  <a:cubicBezTo>
                    <a:pt x="68" y="220"/>
                    <a:pt x="79" y="220"/>
                    <a:pt x="79" y="232"/>
                  </a:cubicBezTo>
                  <a:lnTo>
                    <a:pt x="157" y="232"/>
                  </a:lnTo>
                  <a:cubicBezTo>
                    <a:pt x="157" y="232"/>
                    <a:pt x="169" y="220"/>
                    <a:pt x="180" y="220"/>
                  </a:cubicBezTo>
                  <a:cubicBezTo>
                    <a:pt x="236" y="187"/>
                    <a:pt x="258" y="108"/>
                    <a:pt x="224" y="53"/>
                  </a:cubicBezTo>
                  <a:cubicBezTo>
                    <a:pt x="204" y="18"/>
                    <a:pt x="165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8" name="Google Shape;7598;p14"/>
            <p:cNvSpPr/>
            <p:nvPr/>
          </p:nvSpPr>
          <p:spPr>
            <a:xfrm>
              <a:off x="2164925" y="11316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36" y="0"/>
                  </a:moveTo>
                  <a:cubicBezTo>
                    <a:pt x="128" y="0"/>
                    <a:pt x="120" y="1"/>
                    <a:pt x="112" y="3"/>
                  </a:cubicBezTo>
                  <a:lnTo>
                    <a:pt x="90" y="3"/>
                  </a:lnTo>
                  <a:cubicBezTo>
                    <a:pt x="79" y="3"/>
                    <a:pt x="67" y="14"/>
                    <a:pt x="67" y="14"/>
                  </a:cubicBezTo>
                  <a:cubicBezTo>
                    <a:pt x="45" y="26"/>
                    <a:pt x="34" y="36"/>
                    <a:pt x="34" y="48"/>
                  </a:cubicBezTo>
                  <a:cubicBezTo>
                    <a:pt x="12" y="70"/>
                    <a:pt x="12" y="93"/>
                    <a:pt x="12" y="115"/>
                  </a:cubicBezTo>
                  <a:cubicBezTo>
                    <a:pt x="0" y="137"/>
                    <a:pt x="12" y="160"/>
                    <a:pt x="23" y="182"/>
                  </a:cubicBezTo>
                  <a:cubicBezTo>
                    <a:pt x="45" y="204"/>
                    <a:pt x="67" y="227"/>
                    <a:pt x="101" y="227"/>
                  </a:cubicBezTo>
                  <a:cubicBezTo>
                    <a:pt x="101" y="227"/>
                    <a:pt x="112" y="238"/>
                    <a:pt x="124" y="238"/>
                  </a:cubicBezTo>
                  <a:cubicBezTo>
                    <a:pt x="146" y="238"/>
                    <a:pt x="168" y="227"/>
                    <a:pt x="191" y="215"/>
                  </a:cubicBezTo>
                  <a:cubicBezTo>
                    <a:pt x="235" y="182"/>
                    <a:pt x="258" y="115"/>
                    <a:pt x="224" y="59"/>
                  </a:cubicBezTo>
                  <a:cubicBezTo>
                    <a:pt x="205" y="22"/>
                    <a:pt x="172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9" name="Google Shape;7599;p14"/>
            <p:cNvSpPr/>
            <p:nvPr/>
          </p:nvSpPr>
          <p:spPr>
            <a:xfrm>
              <a:off x="2151800" y="11395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35" y="0"/>
                  </a:moveTo>
                  <a:cubicBezTo>
                    <a:pt x="112" y="0"/>
                    <a:pt x="78" y="11"/>
                    <a:pt x="68" y="23"/>
                  </a:cubicBezTo>
                  <a:cubicBezTo>
                    <a:pt x="23" y="45"/>
                    <a:pt x="1" y="90"/>
                    <a:pt x="11" y="134"/>
                  </a:cubicBezTo>
                  <a:cubicBezTo>
                    <a:pt x="11" y="157"/>
                    <a:pt x="11" y="167"/>
                    <a:pt x="23" y="179"/>
                  </a:cubicBezTo>
                  <a:cubicBezTo>
                    <a:pt x="23" y="190"/>
                    <a:pt x="34" y="190"/>
                    <a:pt x="34" y="201"/>
                  </a:cubicBezTo>
                  <a:cubicBezTo>
                    <a:pt x="61" y="219"/>
                    <a:pt x="88" y="238"/>
                    <a:pt x="121" y="238"/>
                  </a:cubicBezTo>
                  <a:cubicBezTo>
                    <a:pt x="129" y="238"/>
                    <a:pt x="137" y="237"/>
                    <a:pt x="145" y="234"/>
                  </a:cubicBezTo>
                  <a:cubicBezTo>
                    <a:pt x="157" y="234"/>
                    <a:pt x="168" y="224"/>
                    <a:pt x="190" y="224"/>
                  </a:cubicBezTo>
                  <a:cubicBezTo>
                    <a:pt x="235" y="190"/>
                    <a:pt x="257" y="112"/>
                    <a:pt x="224" y="56"/>
                  </a:cubicBezTo>
                  <a:cubicBezTo>
                    <a:pt x="202" y="23"/>
                    <a:pt x="168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0" name="Google Shape;7600;p14"/>
            <p:cNvSpPr/>
            <p:nvPr/>
          </p:nvSpPr>
          <p:spPr>
            <a:xfrm>
              <a:off x="2138400" y="1147550"/>
              <a:ext cx="6725" cy="5150"/>
            </a:xfrm>
            <a:custGeom>
              <a:rect b="b" l="l" r="r" t="t"/>
              <a:pathLst>
                <a:path extrusionOk="0" h="206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49"/>
                    <a:pt x="0" y="128"/>
                    <a:pt x="33" y="184"/>
                  </a:cubicBezTo>
                  <a:lnTo>
                    <a:pt x="45" y="195"/>
                  </a:lnTo>
                  <a:cubicBezTo>
                    <a:pt x="100" y="195"/>
                    <a:pt x="157" y="206"/>
                    <a:pt x="212" y="206"/>
                  </a:cubicBezTo>
                  <a:cubicBezTo>
                    <a:pt x="257" y="173"/>
                    <a:pt x="268" y="106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1" name="Google Shape;7601;p14"/>
            <p:cNvSpPr/>
            <p:nvPr/>
          </p:nvSpPr>
          <p:spPr>
            <a:xfrm>
              <a:off x="2174975" y="1148300"/>
              <a:ext cx="6175" cy="4400"/>
            </a:xfrm>
            <a:custGeom>
              <a:rect b="b" l="l" r="r" t="t"/>
              <a:pathLst>
                <a:path extrusionOk="0" h="176" w="247">
                  <a:moveTo>
                    <a:pt x="133" y="1"/>
                  </a:moveTo>
                  <a:cubicBezTo>
                    <a:pt x="111" y="1"/>
                    <a:pt x="89" y="7"/>
                    <a:pt x="68" y="19"/>
                  </a:cubicBezTo>
                  <a:cubicBezTo>
                    <a:pt x="12" y="53"/>
                    <a:pt x="1" y="120"/>
                    <a:pt x="23" y="176"/>
                  </a:cubicBezTo>
                  <a:cubicBezTo>
                    <a:pt x="102" y="165"/>
                    <a:pt x="169" y="154"/>
                    <a:pt x="236" y="154"/>
                  </a:cubicBezTo>
                  <a:cubicBezTo>
                    <a:pt x="246" y="120"/>
                    <a:pt x="246" y="86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2" name="Google Shape;7602;p14"/>
            <p:cNvSpPr/>
            <p:nvPr/>
          </p:nvSpPr>
          <p:spPr>
            <a:xfrm>
              <a:off x="2057650" y="836950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25" y="1"/>
                  </a:moveTo>
                  <a:cubicBezTo>
                    <a:pt x="117" y="1"/>
                    <a:pt x="109" y="2"/>
                    <a:pt x="102" y="4"/>
                  </a:cubicBezTo>
                  <a:lnTo>
                    <a:pt x="79" y="4"/>
                  </a:lnTo>
                  <a:cubicBezTo>
                    <a:pt x="79" y="15"/>
                    <a:pt x="68" y="15"/>
                    <a:pt x="57" y="15"/>
                  </a:cubicBezTo>
                  <a:lnTo>
                    <a:pt x="23" y="48"/>
                  </a:lnTo>
                  <a:cubicBezTo>
                    <a:pt x="23" y="60"/>
                    <a:pt x="23" y="60"/>
                    <a:pt x="12" y="71"/>
                  </a:cubicBezTo>
                  <a:cubicBezTo>
                    <a:pt x="1" y="93"/>
                    <a:pt x="1" y="127"/>
                    <a:pt x="12" y="160"/>
                  </a:cubicBezTo>
                  <a:cubicBezTo>
                    <a:pt x="12" y="160"/>
                    <a:pt x="23" y="172"/>
                    <a:pt x="23" y="182"/>
                  </a:cubicBezTo>
                  <a:cubicBezTo>
                    <a:pt x="35" y="205"/>
                    <a:pt x="68" y="227"/>
                    <a:pt x="90" y="227"/>
                  </a:cubicBezTo>
                  <a:cubicBezTo>
                    <a:pt x="102" y="239"/>
                    <a:pt x="112" y="239"/>
                    <a:pt x="112" y="239"/>
                  </a:cubicBezTo>
                  <a:cubicBezTo>
                    <a:pt x="135" y="239"/>
                    <a:pt x="169" y="227"/>
                    <a:pt x="179" y="216"/>
                  </a:cubicBezTo>
                  <a:cubicBezTo>
                    <a:pt x="202" y="205"/>
                    <a:pt x="224" y="182"/>
                    <a:pt x="224" y="172"/>
                  </a:cubicBezTo>
                  <a:cubicBezTo>
                    <a:pt x="246" y="138"/>
                    <a:pt x="246" y="93"/>
                    <a:pt x="224" y="60"/>
                  </a:cubicBezTo>
                  <a:cubicBezTo>
                    <a:pt x="206" y="23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3" name="Google Shape;7603;p14"/>
            <p:cNvSpPr/>
            <p:nvPr/>
          </p:nvSpPr>
          <p:spPr>
            <a:xfrm>
              <a:off x="2044250" y="844850"/>
              <a:ext cx="6725" cy="5975"/>
            </a:xfrm>
            <a:custGeom>
              <a:rect b="b" l="l" r="r" t="t"/>
              <a:pathLst>
                <a:path extrusionOk="0" h="239" w="269">
                  <a:moveTo>
                    <a:pt x="134" y="0"/>
                  </a:moveTo>
                  <a:cubicBezTo>
                    <a:pt x="112" y="0"/>
                    <a:pt x="90" y="12"/>
                    <a:pt x="67" y="23"/>
                  </a:cubicBezTo>
                  <a:cubicBezTo>
                    <a:pt x="23" y="45"/>
                    <a:pt x="0" y="112"/>
                    <a:pt x="23" y="157"/>
                  </a:cubicBezTo>
                  <a:cubicBezTo>
                    <a:pt x="23" y="168"/>
                    <a:pt x="34" y="179"/>
                    <a:pt x="34" y="179"/>
                  </a:cubicBezTo>
                  <a:cubicBezTo>
                    <a:pt x="34" y="191"/>
                    <a:pt x="45" y="191"/>
                    <a:pt x="45" y="202"/>
                  </a:cubicBezTo>
                  <a:cubicBezTo>
                    <a:pt x="71" y="228"/>
                    <a:pt x="101" y="239"/>
                    <a:pt x="131" y="239"/>
                  </a:cubicBezTo>
                  <a:cubicBezTo>
                    <a:pt x="152" y="239"/>
                    <a:pt x="172" y="233"/>
                    <a:pt x="191" y="224"/>
                  </a:cubicBezTo>
                  <a:cubicBezTo>
                    <a:pt x="246" y="191"/>
                    <a:pt x="268" y="112"/>
                    <a:pt x="235" y="57"/>
                  </a:cubicBezTo>
                  <a:cubicBezTo>
                    <a:pt x="213" y="23"/>
                    <a:pt x="179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4" name="Google Shape;7604;p14"/>
            <p:cNvSpPr/>
            <p:nvPr/>
          </p:nvSpPr>
          <p:spPr>
            <a:xfrm>
              <a:off x="2031400" y="8529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4" y="1"/>
                  </a:moveTo>
                  <a:cubicBezTo>
                    <a:pt x="101" y="1"/>
                    <a:pt x="79" y="1"/>
                    <a:pt x="57" y="12"/>
                  </a:cubicBezTo>
                  <a:cubicBezTo>
                    <a:pt x="45" y="34"/>
                    <a:pt x="23" y="46"/>
                    <a:pt x="12" y="68"/>
                  </a:cubicBezTo>
                  <a:cubicBezTo>
                    <a:pt x="0" y="90"/>
                    <a:pt x="0" y="123"/>
                    <a:pt x="12" y="157"/>
                  </a:cubicBezTo>
                  <a:cubicBezTo>
                    <a:pt x="12" y="168"/>
                    <a:pt x="23" y="168"/>
                    <a:pt x="23" y="180"/>
                  </a:cubicBezTo>
                  <a:cubicBezTo>
                    <a:pt x="44" y="214"/>
                    <a:pt x="78" y="232"/>
                    <a:pt x="114" y="232"/>
                  </a:cubicBezTo>
                  <a:cubicBezTo>
                    <a:pt x="136" y="232"/>
                    <a:pt x="158" y="225"/>
                    <a:pt x="179" y="213"/>
                  </a:cubicBezTo>
                  <a:cubicBezTo>
                    <a:pt x="235" y="180"/>
                    <a:pt x="258" y="113"/>
                    <a:pt x="224" y="56"/>
                  </a:cubicBezTo>
                  <a:cubicBezTo>
                    <a:pt x="201" y="23"/>
                    <a:pt x="168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5" name="Google Shape;7605;p14"/>
            <p:cNvSpPr/>
            <p:nvPr/>
          </p:nvSpPr>
          <p:spPr>
            <a:xfrm>
              <a:off x="2049825" y="794850"/>
              <a:ext cx="5350" cy="4200"/>
            </a:xfrm>
            <a:custGeom>
              <a:rect b="b" l="l" r="r" t="t"/>
              <a:pathLst>
                <a:path extrusionOk="0" h="168" w="214">
                  <a:moveTo>
                    <a:pt x="202" y="1"/>
                  </a:moveTo>
                  <a:lnTo>
                    <a:pt x="102" y="68"/>
                  </a:lnTo>
                  <a:cubicBezTo>
                    <a:pt x="68" y="90"/>
                    <a:pt x="35" y="112"/>
                    <a:pt x="1" y="123"/>
                  </a:cubicBezTo>
                  <a:lnTo>
                    <a:pt x="35" y="157"/>
                  </a:lnTo>
                  <a:lnTo>
                    <a:pt x="79" y="157"/>
                  </a:lnTo>
                  <a:lnTo>
                    <a:pt x="79" y="168"/>
                  </a:lnTo>
                  <a:cubicBezTo>
                    <a:pt x="90" y="168"/>
                    <a:pt x="102" y="168"/>
                    <a:pt x="113" y="157"/>
                  </a:cubicBezTo>
                  <a:cubicBezTo>
                    <a:pt x="124" y="157"/>
                    <a:pt x="135" y="157"/>
                    <a:pt x="147" y="146"/>
                  </a:cubicBezTo>
                  <a:cubicBezTo>
                    <a:pt x="202" y="112"/>
                    <a:pt x="214" y="56"/>
                    <a:pt x="2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6" name="Google Shape;7606;p14"/>
            <p:cNvSpPr/>
            <p:nvPr/>
          </p:nvSpPr>
          <p:spPr>
            <a:xfrm>
              <a:off x="2038100" y="803800"/>
              <a:ext cx="3675" cy="3200"/>
            </a:xfrm>
            <a:custGeom>
              <a:rect b="b" l="l" r="r" t="t"/>
              <a:pathLst>
                <a:path extrusionOk="0" h="128" w="147">
                  <a:moveTo>
                    <a:pt x="146" y="0"/>
                  </a:moveTo>
                  <a:lnTo>
                    <a:pt x="146" y="0"/>
                  </a:lnTo>
                  <a:cubicBezTo>
                    <a:pt x="102" y="45"/>
                    <a:pt x="45" y="78"/>
                    <a:pt x="1" y="123"/>
                  </a:cubicBezTo>
                  <a:cubicBezTo>
                    <a:pt x="7" y="126"/>
                    <a:pt x="16" y="128"/>
                    <a:pt x="25" y="128"/>
                  </a:cubicBezTo>
                  <a:cubicBezTo>
                    <a:pt x="47" y="128"/>
                    <a:pt x="74" y="120"/>
                    <a:pt x="90" y="112"/>
                  </a:cubicBezTo>
                  <a:cubicBezTo>
                    <a:pt x="135" y="90"/>
                    <a:pt x="146" y="45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7" name="Google Shape;7607;p14"/>
            <p:cNvSpPr/>
            <p:nvPr/>
          </p:nvSpPr>
          <p:spPr>
            <a:xfrm>
              <a:off x="2061000" y="812625"/>
              <a:ext cx="6475" cy="6000"/>
            </a:xfrm>
            <a:custGeom>
              <a:rect b="b" l="l" r="r" t="t"/>
              <a:pathLst>
                <a:path extrusionOk="0" h="240" w="259">
                  <a:moveTo>
                    <a:pt x="115" y="0"/>
                  </a:moveTo>
                  <a:cubicBezTo>
                    <a:pt x="95" y="0"/>
                    <a:pt x="75" y="5"/>
                    <a:pt x="57" y="16"/>
                  </a:cubicBezTo>
                  <a:lnTo>
                    <a:pt x="57" y="27"/>
                  </a:lnTo>
                  <a:cubicBezTo>
                    <a:pt x="45" y="27"/>
                    <a:pt x="35" y="38"/>
                    <a:pt x="23" y="50"/>
                  </a:cubicBezTo>
                  <a:lnTo>
                    <a:pt x="23" y="60"/>
                  </a:lnTo>
                  <a:cubicBezTo>
                    <a:pt x="12" y="72"/>
                    <a:pt x="12" y="72"/>
                    <a:pt x="12" y="83"/>
                  </a:cubicBezTo>
                  <a:cubicBezTo>
                    <a:pt x="12" y="94"/>
                    <a:pt x="1" y="94"/>
                    <a:pt x="1" y="94"/>
                  </a:cubicBezTo>
                  <a:cubicBezTo>
                    <a:pt x="1" y="127"/>
                    <a:pt x="1" y="150"/>
                    <a:pt x="23" y="184"/>
                  </a:cubicBezTo>
                  <a:lnTo>
                    <a:pt x="23" y="194"/>
                  </a:lnTo>
                  <a:cubicBezTo>
                    <a:pt x="35" y="194"/>
                    <a:pt x="35" y="206"/>
                    <a:pt x="45" y="206"/>
                  </a:cubicBezTo>
                  <a:cubicBezTo>
                    <a:pt x="45" y="217"/>
                    <a:pt x="57" y="217"/>
                    <a:pt x="57" y="217"/>
                  </a:cubicBezTo>
                  <a:cubicBezTo>
                    <a:pt x="68" y="228"/>
                    <a:pt x="79" y="228"/>
                    <a:pt x="79" y="228"/>
                  </a:cubicBezTo>
                  <a:cubicBezTo>
                    <a:pt x="90" y="228"/>
                    <a:pt x="90" y="239"/>
                    <a:pt x="90" y="239"/>
                  </a:cubicBezTo>
                  <a:lnTo>
                    <a:pt x="135" y="239"/>
                  </a:lnTo>
                  <a:cubicBezTo>
                    <a:pt x="135" y="239"/>
                    <a:pt x="146" y="239"/>
                    <a:pt x="146" y="228"/>
                  </a:cubicBezTo>
                  <a:lnTo>
                    <a:pt x="157" y="228"/>
                  </a:lnTo>
                  <a:cubicBezTo>
                    <a:pt x="169" y="228"/>
                    <a:pt x="169" y="228"/>
                    <a:pt x="180" y="217"/>
                  </a:cubicBezTo>
                  <a:cubicBezTo>
                    <a:pt x="236" y="184"/>
                    <a:pt x="258" y="117"/>
                    <a:pt x="224" y="60"/>
                  </a:cubicBezTo>
                  <a:cubicBezTo>
                    <a:pt x="202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8" name="Google Shape;7608;p14"/>
            <p:cNvSpPr/>
            <p:nvPr/>
          </p:nvSpPr>
          <p:spPr>
            <a:xfrm>
              <a:off x="2047600" y="820725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26" y="0"/>
                  </a:moveTo>
                  <a:cubicBezTo>
                    <a:pt x="106" y="0"/>
                    <a:pt x="86" y="5"/>
                    <a:pt x="67" y="16"/>
                  </a:cubicBezTo>
                  <a:cubicBezTo>
                    <a:pt x="12" y="49"/>
                    <a:pt x="0" y="128"/>
                    <a:pt x="34" y="173"/>
                  </a:cubicBezTo>
                  <a:cubicBezTo>
                    <a:pt x="57" y="210"/>
                    <a:pt x="95" y="233"/>
                    <a:pt x="135" y="233"/>
                  </a:cubicBezTo>
                  <a:cubicBezTo>
                    <a:pt x="154" y="233"/>
                    <a:pt x="173" y="228"/>
                    <a:pt x="191" y="217"/>
                  </a:cubicBezTo>
                  <a:cubicBezTo>
                    <a:pt x="246" y="183"/>
                    <a:pt x="269" y="116"/>
                    <a:pt x="236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9" name="Google Shape;7609;p14"/>
            <p:cNvSpPr/>
            <p:nvPr/>
          </p:nvSpPr>
          <p:spPr>
            <a:xfrm>
              <a:off x="2034475" y="8287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1" y="53"/>
                    <a:pt x="1" y="120"/>
                    <a:pt x="34" y="175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7" y="187"/>
                    <a:pt x="269" y="108"/>
                    <a:pt x="235" y="53"/>
                  </a:cubicBezTo>
                  <a:cubicBezTo>
                    <a:pt x="214" y="17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0" name="Google Shape;7610;p14"/>
            <p:cNvSpPr/>
            <p:nvPr/>
          </p:nvSpPr>
          <p:spPr>
            <a:xfrm>
              <a:off x="2021350" y="8366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2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29"/>
                    <a:pt x="190" y="217"/>
                  </a:cubicBezTo>
                  <a:cubicBezTo>
                    <a:pt x="246" y="184"/>
                    <a:pt x="268" y="117"/>
                    <a:pt x="235" y="60"/>
                  </a:cubicBezTo>
                  <a:cubicBezTo>
                    <a:pt x="212" y="22"/>
                    <a:pt x="169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14"/>
            <p:cNvSpPr/>
            <p:nvPr/>
          </p:nvSpPr>
          <p:spPr>
            <a:xfrm>
              <a:off x="2076375" y="8973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35" y="0"/>
                  </a:moveTo>
                  <a:cubicBezTo>
                    <a:pt x="112" y="0"/>
                    <a:pt x="90" y="12"/>
                    <a:pt x="68" y="22"/>
                  </a:cubicBezTo>
                  <a:cubicBezTo>
                    <a:pt x="23" y="45"/>
                    <a:pt x="1" y="89"/>
                    <a:pt x="11" y="134"/>
                  </a:cubicBezTo>
                  <a:cubicBezTo>
                    <a:pt x="11" y="146"/>
                    <a:pt x="11" y="157"/>
                    <a:pt x="23" y="157"/>
                  </a:cubicBezTo>
                  <a:lnTo>
                    <a:pt x="23" y="179"/>
                  </a:lnTo>
                  <a:cubicBezTo>
                    <a:pt x="51" y="216"/>
                    <a:pt x="86" y="238"/>
                    <a:pt x="123" y="238"/>
                  </a:cubicBezTo>
                  <a:cubicBezTo>
                    <a:pt x="131" y="238"/>
                    <a:pt x="138" y="237"/>
                    <a:pt x="146" y="235"/>
                  </a:cubicBezTo>
                  <a:cubicBezTo>
                    <a:pt x="157" y="235"/>
                    <a:pt x="180" y="235"/>
                    <a:pt x="190" y="224"/>
                  </a:cubicBezTo>
                  <a:cubicBezTo>
                    <a:pt x="247" y="190"/>
                    <a:pt x="257" y="112"/>
                    <a:pt x="224" y="56"/>
                  </a:cubicBezTo>
                  <a:cubicBezTo>
                    <a:pt x="213" y="45"/>
                    <a:pt x="202" y="22"/>
                    <a:pt x="180" y="12"/>
                  </a:cubicBezTo>
                  <a:cubicBezTo>
                    <a:pt x="168" y="12"/>
                    <a:pt x="146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14"/>
            <p:cNvSpPr/>
            <p:nvPr/>
          </p:nvSpPr>
          <p:spPr>
            <a:xfrm>
              <a:off x="2062975" y="90555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44" y="1"/>
                  </a:moveTo>
                  <a:cubicBezTo>
                    <a:pt x="122" y="1"/>
                    <a:pt x="99" y="7"/>
                    <a:pt x="78" y="20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6" y="228"/>
                    <a:pt x="180" y="222"/>
                    <a:pt x="202" y="209"/>
                  </a:cubicBezTo>
                  <a:cubicBezTo>
                    <a:pt x="202" y="209"/>
                    <a:pt x="212" y="209"/>
                    <a:pt x="224" y="199"/>
                  </a:cubicBezTo>
                  <a:cubicBezTo>
                    <a:pt x="257" y="165"/>
                    <a:pt x="269" y="98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3" name="Google Shape;7613;p14"/>
            <p:cNvSpPr/>
            <p:nvPr/>
          </p:nvSpPr>
          <p:spPr>
            <a:xfrm>
              <a:off x="2050400" y="913500"/>
              <a:ext cx="5900" cy="5975"/>
            </a:xfrm>
            <a:custGeom>
              <a:rect b="b" l="l" r="r" t="t"/>
              <a:pathLst>
                <a:path extrusionOk="0" h="239" w="236">
                  <a:moveTo>
                    <a:pt x="123" y="0"/>
                  </a:moveTo>
                  <a:cubicBezTo>
                    <a:pt x="116" y="0"/>
                    <a:pt x="109" y="1"/>
                    <a:pt x="101" y="3"/>
                  </a:cubicBezTo>
                  <a:cubicBezTo>
                    <a:pt x="79" y="3"/>
                    <a:pt x="67" y="3"/>
                    <a:pt x="56" y="15"/>
                  </a:cubicBezTo>
                  <a:lnTo>
                    <a:pt x="45" y="25"/>
                  </a:lnTo>
                  <a:cubicBezTo>
                    <a:pt x="45" y="25"/>
                    <a:pt x="34" y="25"/>
                    <a:pt x="34" y="37"/>
                  </a:cubicBezTo>
                  <a:cubicBezTo>
                    <a:pt x="22" y="37"/>
                    <a:pt x="22" y="48"/>
                    <a:pt x="22" y="48"/>
                  </a:cubicBezTo>
                  <a:cubicBezTo>
                    <a:pt x="22" y="59"/>
                    <a:pt x="12" y="59"/>
                    <a:pt x="12" y="59"/>
                  </a:cubicBezTo>
                  <a:lnTo>
                    <a:pt x="12" y="70"/>
                  </a:lnTo>
                  <a:lnTo>
                    <a:pt x="12" y="82"/>
                  </a:lnTo>
                  <a:cubicBezTo>
                    <a:pt x="0" y="82"/>
                    <a:pt x="0" y="93"/>
                    <a:pt x="0" y="104"/>
                  </a:cubicBezTo>
                  <a:lnTo>
                    <a:pt x="0" y="115"/>
                  </a:lnTo>
                  <a:cubicBezTo>
                    <a:pt x="0" y="137"/>
                    <a:pt x="0" y="160"/>
                    <a:pt x="12" y="182"/>
                  </a:cubicBezTo>
                  <a:cubicBezTo>
                    <a:pt x="22" y="182"/>
                    <a:pt x="22" y="194"/>
                    <a:pt x="34" y="194"/>
                  </a:cubicBezTo>
                  <a:cubicBezTo>
                    <a:pt x="34" y="194"/>
                    <a:pt x="34" y="204"/>
                    <a:pt x="45" y="204"/>
                  </a:cubicBezTo>
                  <a:cubicBezTo>
                    <a:pt x="45" y="216"/>
                    <a:pt x="56" y="216"/>
                    <a:pt x="56" y="216"/>
                  </a:cubicBezTo>
                  <a:cubicBezTo>
                    <a:pt x="67" y="216"/>
                    <a:pt x="67" y="227"/>
                    <a:pt x="67" y="227"/>
                  </a:cubicBezTo>
                  <a:lnTo>
                    <a:pt x="90" y="227"/>
                  </a:lnTo>
                  <a:cubicBezTo>
                    <a:pt x="90" y="227"/>
                    <a:pt x="101" y="238"/>
                    <a:pt x="112" y="238"/>
                  </a:cubicBezTo>
                  <a:lnTo>
                    <a:pt x="124" y="238"/>
                  </a:lnTo>
                  <a:lnTo>
                    <a:pt x="134" y="227"/>
                  </a:lnTo>
                  <a:lnTo>
                    <a:pt x="157" y="227"/>
                  </a:lnTo>
                  <a:cubicBezTo>
                    <a:pt x="157" y="227"/>
                    <a:pt x="168" y="216"/>
                    <a:pt x="179" y="216"/>
                  </a:cubicBezTo>
                  <a:cubicBezTo>
                    <a:pt x="213" y="194"/>
                    <a:pt x="235" y="160"/>
                    <a:pt x="235" y="127"/>
                  </a:cubicBezTo>
                  <a:cubicBezTo>
                    <a:pt x="235" y="104"/>
                    <a:pt x="224" y="70"/>
                    <a:pt x="213" y="59"/>
                  </a:cubicBezTo>
                  <a:cubicBezTo>
                    <a:pt x="194" y="22"/>
                    <a:pt x="160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4" name="Google Shape;7614;p14"/>
            <p:cNvSpPr/>
            <p:nvPr/>
          </p:nvSpPr>
          <p:spPr>
            <a:xfrm>
              <a:off x="2102900" y="881525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2" y="1"/>
                  </a:moveTo>
                  <a:cubicBezTo>
                    <a:pt x="100" y="1"/>
                    <a:pt x="78" y="7"/>
                    <a:pt x="57" y="20"/>
                  </a:cubicBezTo>
                  <a:cubicBezTo>
                    <a:pt x="46" y="20"/>
                    <a:pt x="35" y="31"/>
                    <a:pt x="35" y="31"/>
                  </a:cubicBezTo>
                  <a:cubicBezTo>
                    <a:pt x="35" y="42"/>
                    <a:pt x="23" y="42"/>
                    <a:pt x="23" y="42"/>
                  </a:cubicBezTo>
                  <a:cubicBezTo>
                    <a:pt x="23" y="53"/>
                    <a:pt x="23" y="53"/>
                    <a:pt x="12" y="53"/>
                  </a:cubicBezTo>
                  <a:cubicBezTo>
                    <a:pt x="12" y="65"/>
                    <a:pt x="12" y="75"/>
                    <a:pt x="1" y="87"/>
                  </a:cubicBezTo>
                  <a:lnTo>
                    <a:pt x="1" y="109"/>
                  </a:lnTo>
                  <a:lnTo>
                    <a:pt x="1" y="132"/>
                  </a:lnTo>
                  <a:cubicBezTo>
                    <a:pt x="1" y="142"/>
                    <a:pt x="1" y="154"/>
                    <a:pt x="12" y="154"/>
                  </a:cubicBezTo>
                  <a:lnTo>
                    <a:pt x="12" y="176"/>
                  </a:lnTo>
                  <a:cubicBezTo>
                    <a:pt x="35" y="209"/>
                    <a:pt x="57" y="221"/>
                    <a:pt x="90" y="232"/>
                  </a:cubicBezTo>
                  <a:lnTo>
                    <a:pt x="147" y="232"/>
                  </a:lnTo>
                  <a:cubicBezTo>
                    <a:pt x="157" y="221"/>
                    <a:pt x="169" y="221"/>
                    <a:pt x="180" y="221"/>
                  </a:cubicBezTo>
                  <a:cubicBezTo>
                    <a:pt x="224" y="187"/>
                    <a:pt x="236" y="142"/>
                    <a:pt x="236" y="98"/>
                  </a:cubicBezTo>
                  <a:cubicBezTo>
                    <a:pt x="236" y="87"/>
                    <a:pt x="224" y="65"/>
                    <a:pt x="214" y="53"/>
                  </a:cubicBezTo>
                  <a:cubicBezTo>
                    <a:pt x="192" y="18"/>
                    <a:pt x="158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5" name="Google Shape;7615;p14"/>
            <p:cNvSpPr/>
            <p:nvPr/>
          </p:nvSpPr>
          <p:spPr>
            <a:xfrm>
              <a:off x="2070800" y="82892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4" y="1"/>
                  </a:moveTo>
                  <a:cubicBezTo>
                    <a:pt x="112" y="1"/>
                    <a:pt x="78" y="1"/>
                    <a:pt x="67" y="23"/>
                  </a:cubicBezTo>
                  <a:lnTo>
                    <a:pt x="56" y="23"/>
                  </a:lnTo>
                  <a:cubicBezTo>
                    <a:pt x="56" y="23"/>
                    <a:pt x="45" y="23"/>
                    <a:pt x="45" y="34"/>
                  </a:cubicBezTo>
                  <a:cubicBezTo>
                    <a:pt x="33" y="46"/>
                    <a:pt x="23" y="56"/>
                    <a:pt x="23" y="68"/>
                  </a:cubicBezTo>
                  <a:lnTo>
                    <a:pt x="11" y="68"/>
                  </a:lnTo>
                  <a:lnTo>
                    <a:pt x="11" y="90"/>
                  </a:lnTo>
                  <a:cubicBezTo>
                    <a:pt x="11" y="101"/>
                    <a:pt x="11" y="101"/>
                    <a:pt x="0" y="113"/>
                  </a:cubicBezTo>
                  <a:cubicBezTo>
                    <a:pt x="0" y="135"/>
                    <a:pt x="11" y="157"/>
                    <a:pt x="23" y="180"/>
                  </a:cubicBezTo>
                  <a:cubicBezTo>
                    <a:pt x="33" y="202"/>
                    <a:pt x="56" y="213"/>
                    <a:pt x="78" y="224"/>
                  </a:cubicBezTo>
                  <a:cubicBezTo>
                    <a:pt x="90" y="224"/>
                    <a:pt x="90" y="235"/>
                    <a:pt x="100" y="235"/>
                  </a:cubicBezTo>
                  <a:lnTo>
                    <a:pt x="134" y="235"/>
                  </a:lnTo>
                  <a:cubicBezTo>
                    <a:pt x="145" y="235"/>
                    <a:pt x="157" y="235"/>
                    <a:pt x="157" y="224"/>
                  </a:cubicBezTo>
                  <a:lnTo>
                    <a:pt x="179" y="224"/>
                  </a:lnTo>
                  <a:cubicBezTo>
                    <a:pt x="224" y="202"/>
                    <a:pt x="234" y="157"/>
                    <a:pt x="246" y="123"/>
                  </a:cubicBezTo>
                  <a:cubicBezTo>
                    <a:pt x="246" y="101"/>
                    <a:pt x="234" y="79"/>
                    <a:pt x="224" y="56"/>
                  </a:cubicBezTo>
                  <a:cubicBezTo>
                    <a:pt x="201" y="23"/>
                    <a:pt x="167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6" name="Google Shape;7616;p14"/>
            <p:cNvSpPr/>
            <p:nvPr/>
          </p:nvSpPr>
          <p:spPr>
            <a:xfrm>
              <a:off x="2080850" y="84557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23" y="1"/>
                  </a:moveTo>
                  <a:cubicBezTo>
                    <a:pt x="104" y="1"/>
                    <a:pt x="85" y="6"/>
                    <a:pt x="68" y="16"/>
                  </a:cubicBezTo>
                  <a:lnTo>
                    <a:pt x="45" y="38"/>
                  </a:lnTo>
                  <a:lnTo>
                    <a:pt x="34" y="50"/>
                  </a:lnTo>
                  <a:cubicBezTo>
                    <a:pt x="23" y="61"/>
                    <a:pt x="23" y="61"/>
                    <a:pt x="23" y="72"/>
                  </a:cubicBezTo>
                  <a:cubicBezTo>
                    <a:pt x="11" y="83"/>
                    <a:pt x="11" y="83"/>
                    <a:pt x="11" y="95"/>
                  </a:cubicBezTo>
                  <a:cubicBezTo>
                    <a:pt x="1" y="117"/>
                    <a:pt x="11" y="150"/>
                    <a:pt x="23" y="184"/>
                  </a:cubicBezTo>
                  <a:cubicBezTo>
                    <a:pt x="44" y="219"/>
                    <a:pt x="82" y="236"/>
                    <a:pt x="121" y="236"/>
                  </a:cubicBezTo>
                  <a:cubicBezTo>
                    <a:pt x="145" y="236"/>
                    <a:pt x="169" y="230"/>
                    <a:pt x="190" y="217"/>
                  </a:cubicBezTo>
                  <a:cubicBezTo>
                    <a:pt x="246" y="184"/>
                    <a:pt x="257" y="117"/>
                    <a:pt x="224" y="61"/>
                  </a:cubicBezTo>
                  <a:cubicBezTo>
                    <a:pt x="201" y="23"/>
                    <a:pt x="162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7" name="Google Shape;7617;p14"/>
            <p:cNvSpPr/>
            <p:nvPr/>
          </p:nvSpPr>
          <p:spPr>
            <a:xfrm>
              <a:off x="2067450" y="8536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99" y="7"/>
                    <a:pt x="78" y="20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6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1"/>
                  </a:cubicBezTo>
                  <a:cubicBezTo>
                    <a:pt x="257" y="187"/>
                    <a:pt x="268" y="109"/>
                    <a:pt x="234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8" name="Google Shape;7618;p14"/>
            <p:cNvSpPr/>
            <p:nvPr/>
          </p:nvSpPr>
          <p:spPr>
            <a:xfrm>
              <a:off x="2054300" y="8615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7" y="6"/>
                    <a:pt x="79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8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9" name="Google Shape;7619;p14"/>
            <p:cNvSpPr/>
            <p:nvPr/>
          </p:nvSpPr>
          <p:spPr>
            <a:xfrm>
              <a:off x="2041175" y="869600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34" y="1"/>
                  </a:moveTo>
                  <a:cubicBezTo>
                    <a:pt x="116" y="1"/>
                    <a:pt x="97" y="5"/>
                    <a:pt x="79" y="16"/>
                  </a:cubicBezTo>
                  <a:cubicBezTo>
                    <a:pt x="23" y="50"/>
                    <a:pt x="1" y="128"/>
                    <a:pt x="34" y="172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3" y="233"/>
                    <a:pt x="184" y="228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0" name="Google Shape;7620;p14"/>
            <p:cNvSpPr/>
            <p:nvPr/>
          </p:nvSpPr>
          <p:spPr>
            <a:xfrm>
              <a:off x="2092575" y="8651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lnTo>
                    <a:pt x="79" y="28"/>
                  </a:lnTo>
                  <a:cubicBezTo>
                    <a:pt x="23" y="61"/>
                    <a:pt x="1" y="128"/>
                    <a:pt x="34" y="184"/>
                  </a:cubicBezTo>
                  <a:cubicBezTo>
                    <a:pt x="55" y="219"/>
                    <a:pt x="93" y="236"/>
                    <a:pt x="130" y="236"/>
                  </a:cubicBezTo>
                  <a:cubicBezTo>
                    <a:pt x="152" y="236"/>
                    <a:pt x="174" y="230"/>
                    <a:pt x="190" y="217"/>
                  </a:cubicBezTo>
                  <a:lnTo>
                    <a:pt x="202" y="217"/>
                  </a:ln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1" name="Google Shape;7621;p14"/>
            <p:cNvSpPr/>
            <p:nvPr/>
          </p:nvSpPr>
          <p:spPr>
            <a:xfrm>
              <a:off x="2079450" y="873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0" y="1"/>
                  </a:moveTo>
                  <a:cubicBezTo>
                    <a:pt x="111" y="1"/>
                    <a:pt x="93" y="6"/>
                    <a:pt x="79" y="17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70" y="230"/>
                    <a:pt x="191" y="218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2" name="Google Shape;7622;p14"/>
            <p:cNvSpPr/>
            <p:nvPr/>
          </p:nvSpPr>
          <p:spPr>
            <a:xfrm>
              <a:off x="2066325" y="881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9" y="1"/>
                  </a:moveTo>
                  <a:cubicBezTo>
                    <a:pt x="117" y="1"/>
                    <a:pt x="95" y="7"/>
                    <a:pt x="78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95" y="237"/>
                    <a:pt x="134" y="237"/>
                  </a:cubicBezTo>
                  <a:cubicBezTo>
                    <a:pt x="153" y="237"/>
                    <a:pt x="172" y="231"/>
                    <a:pt x="190" y="220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3" name="Google Shape;7623;p14"/>
            <p:cNvSpPr/>
            <p:nvPr/>
          </p:nvSpPr>
          <p:spPr>
            <a:xfrm>
              <a:off x="2053175" y="8891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0" y="1"/>
                  </a:moveTo>
                  <a:cubicBezTo>
                    <a:pt x="111" y="1"/>
                    <a:pt x="94" y="6"/>
                    <a:pt x="80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6" y="219"/>
                    <a:pt x="89" y="236"/>
                    <a:pt x="126" y="236"/>
                  </a:cubicBezTo>
                  <a:cubicBezTo>
                    <a:pt x="148" y="236"/>
                    <a:pt x="170" y="230"/>
                    <a:pt x="191" y="217"/>
                  </a:cubicBezTo>
                  <a:cubicBezTo>
                    <a:pt x="247" y="184"/>
                    <a:pt x="269" y="117"/>
                    <a:pt x="236" y="61"/>
                  </a:cubicBezTo>
                  <a:cubicBezTo>
                    <a:pt x="213" y="23"/>
                    <a:pt x="169" y="1"/>
                    <a:pt x="1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4" name="Google Shape;7624;p14"/>
            <p:cNvSpPr/>
            <p:nvPr/>
          </p:nvSpPr>
          <p:spPr>
            <a:xfrm>
              <a:off x="2121350" y="94205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4" y="1"/>
                  </a:moveTo>
                  <a:cubicBezTo>
                    <a:pt x="112" y="1"/>
                    <a:pt x="90" y="1"/>
                    <a:pt x="67" y="12"/>
                  </a:cubicBezTo>
                  <a:cubicBezTo>
                    <a:pt x="23" y="46"/>
                    <a:pt x="0" y="102"/>
                    <a:pt x="23" y="157"/>
                  </a:cubicBezTo>
                  <a:cubicBezTo>
                    <a:pt x="23" y="169"/>
                    <a:pt x="23" y="169"/>
                    <a:pt x="34" y="180"/>
                  </a:cubicBezTo>
                  <a:cubicBezTo>
                    <a:pt x="45" y="202"/>
                    <a:pt x="67" y="214"/>
                    <a:pt x="79" y="224"/>
                  </a:cubicBezTo>
                  <a:cubicBezTo>
                    <a:pt x="101" y="224"/>
                    <a:pt x="112" y="236"/>
                    <a:pt x="124" y="236"/>
                  </a:cubicBezTo>
                  <a:cubicBezTo>
                    <a:pt x="146" y="236"/>
                    <a:pt x="168" y="224"/>
                    <a:pt x="191" y="214"/>
                  </a:cubicBezTo>
                  <a:cubicBezTo>
                    <a:pt x="213" y="202"/>
                    <a:pt x="235" y="191"/>
                    <a:pt x="235" y="169"/>
                  </a:cubicBezTo>
                  <a:cubicBezTo>
                    <a:pt x="246" y="157"/>
                    <a:pt x="246" y="135"/>
                    <a:pt x="246" y="124"/>
                  </a:cubicBezTo>
                  <a:cubicBezTo>
                    <a:pt x="246" y="102"/>
                    <a:pt x="246" y="80"/>
                    <a:pt x="235" y="57"/>
                  </a:cubicBezTo>
                  <a:cubicBezTo>
                    <a:pt x="213" y="23"/>
                    <a:pt x="179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5" name="Google Shape;7625;p14"/>
            <p:cNvSpPr/>
            <p:nvPr/>
          </p:nvSpPr>
          <p:spPr>
            <a:xfrm>
              <a:off x="2108225" y="95005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5" y="1"/>
                  </a:moveTo>
                  <a:cubicBezTo>
                    <a:pt x="105" y="1"/>
                    <a:pt x="85" y="6"/>
                    <a:pt x="68" y="16"/>
                  </a:cubicBezTo>
                  <a:cubicBezTo>
                    <a:pt x="11" y="50"/>
                    <a:pt x="1" y="117"/>
                    <a:pt x="34" y="173"/>
                  </a:cubicBezTo>
                  <a:cubicBezTo>
                    <a:pt x="45" y="195"/>
                    <a:pt x="56" y="206"/>
                    <a:pt x="68" y="217"/>
                  </a:cubicBezTo>
                  <a:cubicBezTo>
                    <a:pt x="68" y="217"/>
                    <a:pt x="78" y="217"/>
                    <a:pt x="78" y="229"/>
                  </a:cubicBezTo>
                  <a:cubicBezTo>
                    <a:pt x="97" y="233"/>
                    <a:pt x="113" y="236"/>
                    <a:pt x="128" y="236"/>
                  </a:cubicBezTo>
                  <a:cubicBezTo>
                    <a:pt x="151" y="236"/>
                    <a:pt x="171" y="230"/>
                    <a:pt x="190" y="217"/>
                  </a:cubicBezTo>
                  <a:cubicBezTo>
                    <a:pt x="224" y="195"/>
                    <a:pt x="235" y="173"/>
                    <a:pt x="246" y="139"/>
                  </a:cubicBezTo>
                  <a:cubicBezTo>
                    <a:pt x="257" y="117"/>
                    <a:pt x="246" y="83"/>
                    <a:pt x="235" y="61"/>
                  </a:cubicBezTo>
                  <a:cubicBezTo>
                    <a:pt x="212" y="23"/>
                    <a:pt x="169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6" name="Google Shape;7626;p14"/>
            <p:cNvSpPr/>
            <p:nvPr/>
          </p:nvSpPr>
          <p:spPr>
            <a:xfrm>
              <a:off x="2089225" y="8894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7" y="237"/>
                    <a:pt x="181" y="230"/>
                    <a:pt x="202" y="218"/>
                  </a:cubicBezTo>
                  <a:cubicBezTo>
                    <a:pt x="247" y="196"/>
                    <a:pt x="257" y="151"/>
                    <a:pt x="257" y="106"/>
                  </a:cubicBezTo>
                  <a:cubicBezTo>
                    <a:pt x="257" y="84"/>
                    <a:pt x="247" y="72"/>
                    <a:pt x="235" y="62"/>
                  </a:cubicBezTo>
                  <a:cubicBezTo>
                    <a:pt x="213" y="23"/>
                    <a:pt x="17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7" name="Google Shape;7627;p14"/>
            <p:cNvSpPr/>
            <p:nvPr/>
          </p:nvSpPr>
          <p:spPr>
            <a:xfrm>
              <a:off x="2099550" y="9061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1"/>
                  </a:moveTo>
                  <a:cubicBezTo>
                    <a:pt x="108" y="1"/>
                    <a:pt x="87" y="6"/>
                    <a:pt x="68" y="17"/>
                  </a:cubicBezTo>
                  <a:cubicBezTo>
                    <a:pt x="12" y="50"/>
                    <a:pt x="1" y="117"/>
                    <a:pt x="35" y="174"/>
                  </a:cubicBezTo>
                  <a:cubicBezTo>
                    <a:pt x="57" y="211"/>
                    <a:pt x="96" y="234"/>
                    <a:pt x="135" y="234"/>
                  </a:cubicBezTo>
                  <a:cubicBezTo>
                    <a:pt x="154" y="234"/>
                    <a:pt x="173" y="229"/>
                    <a:pt x="191" y="218"/>
                  </a:cubicBezTo>
                  <a:cubicBezTo>
                    <a:pt x="247" y="184"/>
                    <a:pt x="269" y="107"/>
                    <a:pt x="236" y="50"/>
                  </a:cubicBezTo>
                  <a:cubicBezTo>
                    <a:pt x="213" y="21"/>
                    <a:pt x="171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8" name="Google Shape;7628;p14"/>
            <p:cNvSpPr/>
            <p:nvPr/>
          </p:nvSpPr>
          <p:spPr>
            <a:xfrm>
              <a:off x="2086450" y="914225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3"/>
                    <a:pt x="0" y="120"/>
                    <a:pt x="33" y="175"/>
                  </a:cubicBezTo>
                  <a:cubicBezTo>
                    <a:pt x="55" y="211"/>
                    <a:pt x="89" y="233"/>
                    <a:pt x="126" y="233"/>
                  </a:cubicBezTo>
                  <a:cubicBezTo>
                    <a:pt x="147" y="233"/>
                    <a:pt x="169" y="226"/>
                    <a:pt x="190" y="209"/>
                  </a:cubicBezTo>
                  <a:cubicBezTo>
                    <a:pt x="246" y="175"/>
                    <a:pt x="268" y="108"/>
                    <a:pt x="234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9" name="Google Shape;7629;p14"/>
            <p:cNvSpPr/>
            <p:nvPr/>
          </p:nvSpPr>
          <p:spPr>
            <a:xfrm>
              <a:off x="2073300" y="9221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2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14"/>
            <p:cNvSpPr/>
            <p:nvPr/>
          </p:nvSpPr>
          <p:spPr>
            <a:xfrm>
              <a:off x="2060175" y="930150"/>
              <a:ext cx="6725" cy="5800"/>
            </a:xfrm>
            <a:custGeom>
              <a:rect b="b" l="l" r="r" t="t"/>
              <a:pathLst>
                <a:path extrusionOk="0" h="232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1" y="52"/>
                    <a:pt x="1" y="119"/>
                    <a:pt x="34" y="176"/>
                  </a:cubicBezTo>
                  <a:lnTo>
                    <a:pt x="34" y="186"/>
                  </a:lnTo>
                  <a:lnTo>
                    <a:pt x="56" y="209"/>
                  </a:lnTo>
                  <a:cubicBezTo>
                    <a:pt x="56" y="209"/>
                    <a:pt x="68" y="209"/>
                    <a:pt x="68" y="220"/>
                  </a:cubicBezTo>
                  <a:cubicBezTo>
                    <a:pt x="78" y="220"/>
                    <a:pt x="90" y="220"/>
                    <a:pt x="90" y="231"/>
                  </a:cubicBezTo>
                  <a:lnTo>
                    <a:pt x="168" y="231"/>
                  </a:lnTo>
                  <a:cubicBezTo>
                    <a:pt x="168" y="231"/>
                    <a:pt x="179" y="220"/>
                    <a:pt x="190" y="220"/>
                  </a:cubicBezTo>
                  <a:cubicBezTo>
                    <a:pt x="246" y="186"/>
                    <a:pt x="269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1" name="Google Shape;7631;p14"/>
            <p:cNvSpPr/>
            <p:nvPr/>
          </p:nvSpPr>
          <p:spPr>
            <a:xfrm>
              <a:off x="2111300" y="9257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2" y="49"/>
                    <a:pt x="0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0" y="230"/>
                    <a:pt x="201" y="218"/>
                  </a:cubicBezTo>
                  <a:cubicBezTo>
                    <a:pt x="257" y="184"/>
                    <a:pt x="268" y="117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2" name="Google Shape;7632;p14"/>
            <p:cNvSpPr/>
            <p:nvPr/>
          </p:nvSpPr>
          <p:spPr>
            <a:xfrm>
              <a:off x="2098175" y="933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3"/>
                    <a:pt x="0" y="120"/>
                    <a:pt x="33" y="175"/>
                  </a:cubicBezTo>
                  <a:cubicBezTo>
                    <a:pt x="56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57" y="187"/>
                    <a:pt x="268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3" name="Google Shape;7633;p14"/>
            <p:cNvSpPr/>
            <p:nvPr/>
          </p:nvSpPr>
          <p:spPr>
            <a:xfrm>
              <a:off x="2085025" y="941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4" name="Google Shape;7634;p14"/>
            <p:cNvSpPr/>
            <p:nvPr/>
          </p:nvSpPr>
          <p:spPr>
            <a:xfrm>
              <a:off x="2124975" y="9178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2" y="0"/>
                  </a:moveTo>
                  <a:cubicBezTo>
                    <a:pt x="100" y="0"/>
                    <a:pt x="78" y="7"/>
                    <a:pt x="56" y="20"/>
                  </a:cubicBezTo>
                  <a:cubicBezTo>
                    <a:pt x="46" y="20"/>
                    <a:pt x="34" y="30"/>
                    <a:pt x="23" y="42"/>
                  </a:cubicBezTo>
                  <a:cubicBezTo>
                    <a:pt x="23" y="53"/>
                    <a:pt x="23" y="53"/>
                    <a:pt x="12" y="53"/>
                  </a:cubicBezTo>
                  <a:lnTo>
                    <a:pt x="12" y="64"/>
                  </a:lnTo>
                  <a:cubicBezTo>
                    <a:pt x="12" y="75"/>
                    <a:pt x="12" y="75"/>
                    <a:pt x="1" y="87"/>
                  </a:cubicBezTo>
                  <a:lnTo>
                    <a:pt x="1" y="131"/>
                  </a:lnTo>
                  <a:cubicBezTo>
                    <a:pt x="1" y="142"/>
                    <a:pt x="1" y="142"/>
                    <a:pt x="12" y="154"/>
                  </a:cubicBezTo>
                  <a:lnTo>
                    <a:pt x="12" y="176"/>
                  </a:lnTo>
                  <a:cubicBezTo>
                    <a:pt x="23" y="176"/>
                    <a:pt x="23" y="187"/>
                    <a:pt x="23" y="187"/>
                  </a:cubicBezTo>
                  <a:cubicBezTo>
                    <a:pt x="34" y="187"/>
                    <a:pt x="34" y="198"/>
                    <a:pt x="46" y="198"/>
                  </a:cubicBezTo>
                  <a:cubicBezTo>
                    <a:pt x="46" y="209"/>
                    <a:pt x="56" y="209"/>
                    <a:pt x="56" y="221"/>
                  </a:cubicBezTo>
                  <a:lnTo>
                    <a:pt x="79" y="221"/>
                  </a:lnTo>
                  <a:cubicBezTo>
                    <a:pt x="79" y="231"/>
                    <a:pt x="90" y="231"/>
                    <a:pt x="90" y="231"/>
                  </a:cubicBezTo>
                  <a:cubicBezTo>
                    <a:pt x="123" y="231"/>
                    <a:pt x="146" y="231"/>
                    <a:pt x="180" y="221"/>
                  </a:cubicBezTo>
                  <a:cubicBezTo>
                    <a:pt x="235" y="187"/>
                    <a:pt x="258" y="109"/>
                    <a:pt x="213" y="53"/>
                  </a:cubicBezTo>
                  <a:cubicBezTo>
                    <a:pt x="192" y="18"/>
                    <a:pt x="158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5" name="Google Shape;7635;p14"/>
            <p:cNvSpPr/>
            <p:nvPr/>
          </p:nvSpPr>
          <p:spPr>
            <a:xfrm>
              <a:off x="2095375" y="958000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45" y="0"/>
                  </a:moveTo>
                  <a:cubicBezTo>
                    <a:pt x="123" y="0"/>
                    <a:pt x="90" y="0"/>
                    <a:pt x="56" y="23"/>
                  </a:cubicBezTo>
                  <a:cubicBezTo>
                    <a:pt x="23" y="45"/>
                    <a:pt x="1" y="90"/>
                    <a:pt x="1" y="134"/>
                  </a:cubicBezTo>
                  <a:cubicBezTo>
                    <a:pt x="11" y="145"/>
                    <a:pt x="11" y="167"/>
                    <a:pt x="23" y="179"/>
                  </a:cubicBezTo>
                  <a:cubicBezTo>
                    <a:pt x="41" y="216"/>
                    <a:pt x="75" y="237"/>
                    <a:pt x="111" y="237"/>
                  </a:cubicBezTo>
                  <a:cubicBezTo>
                    <a:pt x="119" y="237"/>
                    <a:pt x="127" y="236"/>
                    <a:pt x="135" y="234"/>
                  </a:cubicBezTo>
                  <a:cubicBezTo>
                    <a:pt x="157" y="234"/>
                    <a:pt x="168" y="224"/>
                    <a:pt x="179" y="224"/>
                  </a:cubicBezTo>
                  <a:cubicBezTo>
                    <a:pt x="235" y="190"/>
                    <a:pt x="257" y="112"/>
                    <a:pt x="224" y="56"/>
                  </a:cubicBezTo>
                  <a:cubicBezTo>
                    <a:pt x="202" y="33"/>
                    <a:pt x="179" y="11"/>
                    <a:pt x="1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6" name="Google Shape;7636;p14"/>
            <p:cNvSpPr/>
            <p:nvPr/>
          </p:nvSpPr>
          <p:spPr>
            <a:xfrm>
              <a:off x="2131400" y="9587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29"/>
                    <a:pt x="35" y="173"/>
                  </a:cubicBezTo>
                  <a:cubicBezTo>
                    <a:pt x="57" y="211"/>
                    <a:pt x="101" y="234"/>
                    <a:pt x="144" y="234"/>
                  </a:cubicBezTo>
                  <a:cubicBezTo>
                    <a:pt x="164" y="234"/>
                    <a:pt x="184" y="229"/>
                    <a:pt x="202" y="218"/>
                  </a:cubicBezTo>
                  <a:cubicBezTo>
                    <a:pt x="258" y="184"/>
                    <a:pt x="269" y="117"/>
                    <a:pt x="236" y="62"/>
                  </a:cubicBezTo>
                  <a:cubicBezTo>
                    <a:pt x="213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7" name="Google Shape;7637;p14"/>
            <p:cNvSpPr/>
            <p:nvPr/>
          </p:nvSpPr>
          <p:spPr>
            <a:xfrm>
              <a:off x="2118275" y="9667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1"/>
                    <a:pt x="34" y="176"/>
                  </a:cubicBezTo>
                  <a:cubicBezTo>
                    <a:pt x="57" y="214"/>
                    <a:pt x="100" y="237"/>
                    <a:pt x="143" y="237"/>
                  </a:cubicBezTo>
                  <a:cubicBezTo>
                    <a:pt x="163" y="237"/>
                    <a:pt x="184" y="232"/>
                    <a:pt x="202" y="221"/>
                  </a:cubicBezTo>
                  <a:cubicBezTo>
                    <a:pt x="257" y="188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8" name="Google Shape;7638;p14"/>
            <p:cNvSpPr/>
            <p:nvPr/>
          </p:nvSpPr>
          <p:spPr>
            <a:xfrm>
              <a:off x="2105150" y="9746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7" y="6"/>
                    <a:pt x="79" y="16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1" y="218"/>
                  </a:cubicBezTo>
                  <a:cubicBezTo>
                    <a:pt x="258" y="184"/>
                    <a:pt x="268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9" name="Google Shape;7639;p14"/>
            <p:cNvSpPr/>
            <p:nvPr/>
          </p:nvSpPr>
          <p:spPr>
            <a:xfrm>
              <a:off x="2092300" y="9826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57" y="20"/>
                    <a:pt x="45" y="31"/>
                    <a:pt x="45" y="31"/>
                  </a:cubicBezTo>
                  <a:cubicBezTo>
                    <a:pt x="45" y="31"/>
                    <a:pt x="45" y="42"/>
                    <a:pt x="34" y="42"/>
                  </a:cubicBezTo>
                  <a:cubicBezTo>
                    <a:pt x="34" y="42"/>
                    <a:pt x="34" y="53"/>
                    <a:pt x="23" y="53"/>
                  </a:cubicBezTo>
                  <a:lnTo>
                    <a:pt x="23" y="65"/>
                  </a:lnTo>
                  <a:cubicBezTo>
                    <a:pt x="23" y="75"/>
                    <a:pt x="12" y="75"/>
                    <a:pt x="12" y="75"/>
                  </a:cubicBezTo>
                  <a:lnTo>
                    <a:pt x="12" y="87"/>
                  </a:lnTo>
                  <a:cubicBezTo>
                    <a:pt x="0" y="120"/>
                    <a:pt x="12" y="154"/>
                    <a:pt x="23" y="176"/>
                  </a:cubicBezTo>
                  <a:cubicBezTo>
                    <a:pt x="23" y="187"/>
                    <a:pt x="34" y="187"/>
                    <a:pt x="34" y="199"/>
                  </a:cubicBezTo>
                  <a:cubicBezTo>
                    <a:pt x="45" y="199"/>
                    <a:pt x="45" y="209"/>
                    <a:pt x="57" y="209"/>
                  </a:cubicBezTo>
                  <a:cubicBezTo>
                    <a:pt x="67" y="221"/>
                    <a:pt x="67" y="221"/>
                    <a:pt x="79" y="221"/>
                  </a:cubicBezTo>
                  <a:lnTo>
                    <a:pt x="79" y="232"/>
                  </a:lnTo>
                  <a:lnTo>
                    <a:pt x="157" y="232"/>
                  </a:lnTo>
                  <a:cubicBezTo>
                    <a:pt x="168" y="232"/>
                    <a:pt x="179" y="221"/>
                    <a:pt x="179" y="221"/>
                  </a:cubicBezTo>
                  <a:lnTo>
                    <a:pt x="191" y="221"/>
                  </a:lnTo>
                  <a:cubicBezTo>
                    <a:pt x="246" y="187"/>
                    <a:pt x="258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0" name="Google Shape;7640;p14"/>
            <p:cNvSpPr/>
            <p:nvPr/>
          </p:nvSpPr>
          <p:spPr>
            <a:xfrm>
              <a:off x="2156550" y="9703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9" y="0"/>
                  </a:moveTo>
                  <a:cubicBezTo>
                    <a:pt x="117" y="0"/>
                    <a:pt x="96" y="6"/>
                    <a:pt x="79" y="19"/>
                  </a:cubicBezTo>
                  <a:lnTo>
                    <a:pt x="67" y="19"/>
                  </a:lnTo>
                  <a:cubicBezTo>
                    <a:pt x="12" y="52"/>
                    <a:pt x="0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6" y="186"/>
                    <a:pt x="268" y="109"/>
                    <a:pt x="235" y="52"/>
                  </a:cubicBezTo>
                  <a:cubicBezTo>
                    <a:pt x="214" y="18"/>
                    <a:pt x="176" y="0"/>
                    <a:pt x="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1" name="Google Shape;7641;p14"/>
            <p:cNvSpPr/>
            <p:nvPr/>
          </p:nvSpPr>
          <p:spPr>
            <a:xfrm>
              <a:off x="2143425" y="9782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1" y="49"/>
                    <a:pt x="0" y="128"/>
                    <a:pt x="34" y="183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3"/>
                    <a:pt x="269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2" name="Google Shape;7642;p14"/>
            <p:cNvSpPr/>
            <p:nvPr/>
          </p:nvSpPr>
          <p:spPr>
            <a:xfrm>
              <a:off x="2130275" y="9863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1"/>
                  </a:moveTo>
                  <a:cubicBezTo>
                    <a:pt x="108" y="1"/>
                    <a:pt x="87" y="6"/>
                    <a:pt x="68" y="17"/>
                  </a:cubicBezTo>
                  <a:cubicBezTo>
                    <a:pt x="12" y="51"/>
                    <a:pt x="1" y="118"/>
                    <a:pt x="35" y="173"/>
                  </a:cubicBezTo>
                  <a:cubicBezTo>
                    <a:pt x="57" y="211"/>
                    <a:pt x="95" y="234"/>
                    <a:pt x="135" y="234"/>
                  </a:cubicBezTo>
                  <a:cubicBezTo>
                    <a:pt x="154" y="234"/>
                    <a:pt x="173" y="229"/>
                    <a:pt x="191" y="218"/>
                  </a:cubicBezTo>
                  <a:cubicBezTo>
                    <a:pt x="247" y="185"/>
                    <a:pt x="269" y="106"/>
                    <a:pt x="236" y="51"/>
                  </a:cubicBezTo>
                  <a:cubicBezTo>
                    <a:pt x="213" y="21"/>
                    <a:pt x="171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3" name="Google Shape;7643;p14"/>
            <p:cNvSpPr/>
            <p:nvPr/>
          </p:nvSpPr>
          <p:spPr>
            <a:xfrm>
              <a:off x="2117175" y="994400"/>
              <a:ext cx="6725" cy="5700"/>
            </a:xfrm>
            <a:custGeom>
              <a:rect b="b" l="l" r="r" t="t"/>
              <a:pathLst>
                <a:path extrusionOk="0" h="228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2"/>
                    <a:pt x="0" y="119"/>
                    <a:pt x="33" y="176"/>
                  </a:cubicBezTo>
                  <a:cubicBezTo>
                    <a:pt x="54" y="210"/>
                    <a:pt x="89" y="228"/>
                    <a:pt x="125" y="228"/>
                  </a:cubicBezTo>
                  <a:cubicBezTo>
                    <a:pt x="146" y="228"/>
                    <a:pt x="169" y="221"/>
                    <a:pt x="190" y="209"/>
                  </a:cubicBezTo>
                  <a:cubicBezTo>
                    <a:pt x="246" y="176"/>
                    <a:pt x="268" y="109"/>
                    <a:pt x="234" y="52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4" name="Google Shape;7644;p14"/>
            <p:cNvSpPr/>
            <p:nvPr/>
          </p:nvSpPr>
          <p:spPr>
            <a:xfrm>
              <a:off x="2198725" y="103910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14" y="0"/>
                  </a:moveTo>
                  <a:cubicBezTo>
                    <a:pt x="96" y="0"/>
                    <a:pt x="76" y="6"/>
                    <a:pt x="56" y="19"/>
                  </a:cubicBezTo>
                  <a:lnTo>
                    <a:pt x="46" y="30"/>
                  </a:lnTo>
                  <a:lnTo>
                    <a:pt x="23" y="52"/>
                  </a:lnTo>
                  <a:lnTo>
                    <a:pt x="23" y="64"/>
                  </a:lnTo>
                  <a:cubicBezTo>
                    <a:pt x="12" y="64"/>
                    <a:pt x="12" y="74"/>
                    <a:pt x="12" y="74"/>
                  </a:cubicBezTo>
                  <a:lnTo>
                    <a:pt x="12" y="97"/>
                  </a:lnTo>
                  <a:cubicBezTo>
                    <a:pt x="1" y="97"/>
                    <a:pt x="1" y="97"/>
                    <a:pt x="1" y="108"/>
                  </a:cubicBezTo>
                  <a:lnTo>
                    <a:pt x="1" y="131"/>
                  </a:lnTo>
                  <a:lnTo>
                    <a:pt x="1" y="141"/>
                  </a:lnTo>
                  <a:cubicBezTo>
                    <a:pt x="12" y="153"/>
                    <a:pt x="12" y="164"/>
                    <a:pt x="23" y="175"/>
                  </a:cubicBezTo>
                  <a:cubicBezTo>
                    <a:pt x="23" y="186"/>
                    <a:pt x="34" y="198"/>
                    <a:pt x="34" y="198"/>
                  </a:cubicBezTo>
                  <a:cubicBezTo>
                    <a:pt x="46" y="208"/>
                    <a:pt x="46" y="208"/>
                    <a:pt x="56" y="208"/>
                  </a:cubicBezTo>
                  <a:cubicBezTo>
                    <a:pt x="56" y="220"/>
                    <a:pt x="68" y="220"/>
                    <a:pt x="68" y="231"/>
                  </a:cubicBezTo>
                  <a:lnTo>
                    <a:pt x="113" y="231"/>
                  </a:lnTo>
                  <a:cubicBezTo>
                    <a:pt x="116" y="235"/>
                    <a:pt x="119" y="236"/>
                    <a:pt x="120" y="236"/>
                  </a:cubicBezTo>
                  <a:cubicBezTo>
                    <a:pt x="123" y="236"/>
                    <a:pt x="123" y="231"/>
                    <a:pt x="123" y="231"/>
                  </a:cubicBezTo>
                  <a:lnTo>
                    <a:pt x="157" y="231"/>
                  </a:lnTo>
                  <a:cubicBezTo>
                    <a:pt x="168" y="231"/>
                    <a:pt x="168" y="220"/>
                    <a:pt x="180" y="220"/>
                  </a:cubicBezTo>
                  <a:cubicBezTo>
                    <a:pt x="235" y="186"/>
                    <a:pt x="257" y="108"/>
                    <a:pt x="224" y="52"/>
                  </a:cubicBezTo>
                  <a:cubicBezTo>
                    <a:pt x="202" y="30"/>
                    <a:pt x="180" y="7"/>
                    <a:pt x="146" y="7"/>
                  </a:cubicBezTo>
                  <a:cubicBezTo>
                    <a:pt x="137" y="3"/>
                    <a:pt x="126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5" name="Google Shape;7645;p14"/>
            <p:cNvSpPr/>
            <p:nvPr/>
          </p:nvSpPr>
          <p:spPr>
            <a:xfrm>
              <a:off x="2166900" y="986575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21" y="0"/>
                  </a:moveTo>
                  <a:cubicBezTo>
                    <a:pt x="99" y="0"/>
                    <a:pt x="77" y="7"/>
                    <a:pt x="55" y="19"/>
                  </a:cubicBezTo>
                  <a:cubicBezTo>
                    <a:pt x="45" y="30"/>
                    <a:pt x="33" y="30"/>
                    <a:pt x="22" y="42"/>
                  </a:cubicBezTo>
                  <a:lnTo>
                    <a:pt x="22" y="52"/>
                  </a:lnTo>
                  <a:cubicBezTo>
                    <a:pt x="11" y="52"/>
                    <a:pt x="11" y="64"/>
                    <a:pt x="11" y="75"/>
                  </a:cubicBezTo>
                  <a:cubicBezTo>
                    <a:pt x="0" y="75"/>
                    <a:pt x="0" y="86"/>
                    <a:pt x="0" y="86"/>
                  </a:cubicBezTo>
                  <a:lnTo>
                    <a:pt x="0" y="119"/>
                  </a:lnTo>
                  <a:lnTo>
                    <a:pt x="0" y="131"/>
                  </a:lnTo>
                  <a:cubicBezTo>
                    <a:pt x="0" y="153"/>
                    <a:pt x="11" y="164"/>
                    <a:pt x="11" y="176"/>
                  </a:cubicBezTo>
                  <a:lnTo>
                    <a:pt x="33" y="198"/>
                  </a:lnTo>
                  <a:cubicBezTo>
                    <a:pt x="33" y="198"/>
                    <a:pt x="33" y="209"/>
                    <a:pt x="45" y="209"/>
                  </a:cubicBezTo>
                  <a:lnTo>
                    <a:pt x="55" y="220"/>
                  </a:lnTo>
                  <a:lnTo>
                    <a:pt x="67" y="220"/>
                  </a:lnTo>
                  <a:cubicBezTo>
                    <a:pt x="67" y="231"/>
                    <a:pt x="78" y="231"/>
                    <a:pt x="78" y="231"/>
                  </a:cubicBezTo>
                  <a:lnTo>
                    <a:pt x="156" y="231"/>
                  </a:lnTo>
                  <a:cubicBezTo>
                    <a:pt x="156" y="231"/>
                    <a:pt x="167" y="220"/>
                    <a:pt x="179" y="220"/>
                  </a:cubicBezTo>
                  <a:cubicBezTo>
                    <a:pt x="234" y="186"/>
                    <a:pt x="246" y="109"/>
                    <a:pt x="212" y="52"/>
                  </a:cubicBezTo>
                  <a:cubicBezTo>
                    <a:pt x="191" y="18"/>
                    <a:pt x="157" y="0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6" name="Google Shape;7646;p14"/>
            <p:cNvSpPr/>
            <p:nvPr/>
          </p:nvSpPr>
          <p:spPr>
            <a:xfrm>
              <a:off x="2153200" y="994675"/>
              <a:ext cx="6450" cy="5700"/>
            </a:xfrm>
            <a:custGeom>
              <a:rect b="b" l="l" r="r" t="t"/>
              <a:pathLst>
                <a:path extrusionOk="0" h="228" w="258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2" y="53"/>
                    <a:pt x="0" y="120"/>
                    <a:pt x="34" y="175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6" y="228"/>
                    <a:pt x="180" y="222"/>
                    <a:pt x="201" y="209"/>
                  </a:cubicBezTo>
                  <a:cubicBezTo>
                    <a:pt x="235" y="187"/>
                    <a:pt x="258" y="142"/>
                    <a:pt x="258" y="98"/>
                  </a:cubicBezTo>
                  <a:cubicBezTo>
                    <a:pt x="246" y="86"/>
                    <a:pt x="246" y="64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7" name="Google Shape;7647;p14"/>
            <p:cNvSpPr/>
            <p:nvPr/>
          </p:nvSpPr>
          <p:spPr>
            <a:xfrm>
              <a:off x="2140350" y="1002575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3" y="0"/>
                  </a:moveTo>
                  <a:cubicBezTo>
                    <a:pt x="104" y="0"/>
                    <a:pt x="85" y="5"/>
                    <a:pt x="67" y="16"/>
                  </a:cubicBezTo>
                  <a:cubicBezTo>
                    <a:pt x="56" y="27"/>
                    <a:pt x="56" y="27"/>
                    <a:pt x="45" y="27"/>
                  </a:cubicBezTo>
                  <a:cubicBezTo>
                    <a:pt x="45" y="38"/>
                    <a:pt x="34" y="38"/>
                    <a:pt x="34" y="50"/>
                  </a:cubicBezTo>
                  <a:cubicBezTo>
                    <a:pt x="12" y="72"/>
                    <a:pt x="0" y="105"/>
                    <a:pt x="12" y="139"/>
                  </a:cubicBezTo>
                  <a:lnTo>
                    <a:pt x="12" y="161"/>
                  </a:lnTo>
                  <a:cubicBezTo>
                    <a:pt x="22" y="161"/>
                    <a:pt x="22" y="172"/>
                    <a:pt x="22" y="184"/>
                  </a:cubicBezTo>
                  <a:cubicBezTo>
                    <a:pt x="51" y="211"/>
                    <a:pt x="86" y="231"/>
                    <a:pt x="123" y="231"/>
                  </a:cubicBezTo>
                  <a:cubicBezTo>
                    <a:pt x="130" y="231"/>
                    <a:pt x="138" y="230"/>
                    <a:pt x="146" y="229"/>
                  </a:cubicBezTo>
                  <a:cubicBezTo>
                    <a:pt x="157" y="229"/>
                    <a:pt x="168" y="229"/>
                    <a:pt x="190" y="217"/>
                  </a:cubicBezTo>
                  <a:cubicBezTo>
                    <a:pt x="246" y="184"/>
                    <a:pt x="258" y="117"/>
                    <a:pt x="224" y="60"/>
                  </a:cubicBezTo>
                  <a:cubicBezTo>
                    <a:pt x="201" y="23"/>
                    <a:pt x="163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8" name="Google Shape;7648;p14"/>
            <p:cNvSpPr/>
            <p:nvPr/>
          </p:nvSpPr>
          <p:spPr>
            <a:xfrm>
              <a:off x="2126925" y="1010600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44" y="0"/>
                  </a:moveTo>
                  <a:cubicBezTo>
                    <a:pt x="123" y="0"/>
                    <a:pt x="100" y="6"/>
                    <a:pt x="79" y="19"/>
                  </a:cubicBezTo>
                  <a:cubicBezTo>
                    <a:pt x="23" y="52"/>
                    <a:pt x="1" y="119"/>
                    <a:pt x="35" y="176"/>
                  </a:cubicBezTo>
                  <a:cubicBezTo>
                    <a:pt x="57" y="213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02" y="209"/>
                    <a:pt x="214" y="209"/>
                    <a:pt x="214" y="198"/>
                  </a:cubicBezTo>
                  <a:cubicBezTo>
                    <a:pt x="236" y="176"/>
                    <a:pt x="258" y="153"/>
                    <a:pt x="258" y="119"/>
                  </a:cubicBezTo>
                  <a:cubicBezTo>
                    <a:pt x="258" y="97"/>
                    <a:pt x="247" y="75"/>
                    <a:pt x="236" y="52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9" name="Google Shape;7649;p14"/>
            <p:cNvSpPr/>
            <p:nvPr/>
          </p:nvSpPr>
          <p:spPr>
            <a:xfrm>
              <a:off x="2163525" y="10112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7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0" y="218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0" name="Google Shape;7650;p14"/>
            <p:cNvSpPr/>
            <p:nvPr/>
          </p:nvSpPr>
          <p:spPr>
            <a:xfrm>
              <a:off x="2150400" y="1019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8" y="7"/>
                    <a:pt x="67" y="19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4" y="236"/>
                  </a:cubicBezTo>
                  <a:cubicBezTo>
                    <a:pt x="153" y="236"/>
                    <a:pt x="173" y="231"/>
                    <a:pt x="191" y="220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1" name="Google Shape;7651;p14"/>
            <p:cNvSpPr/>
            <p:nvPr/>
          </p:nvSpPr>
          <p:spPr>
            <a:xfrm>
              <a:off x="2137275" y="10271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3" y="1"/>
                  </a:moveTo>
                  <a:cubicBezTo>
                    <a:pt x="104" y="1"/>
                    <a:pt x="85" y="5"/>
                    <a:pt x="68" y="16"/>
                  </a:cubicBezTo>
                  <a:cubicBezTo>
                    <a:pt x="11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04" y="23"/>
                    <a:pt x="164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2" name="Google Shape;7652;p14"/>
            <p:cNvSpPr/>
            <p:nvPr/>
          </p:nvSpPr>
          <p:spPr>
            <a:xfrm>
              <a:off x="2175275" y="1030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7"/>
                    <a:pt x="132" y="237"/>
                  </a:cubicBezTo>
                  <a:cubicBezTo>
                    <a:pt x="156" y="237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3" name="Google Shape;7653;p14"/>
            <p:cNvSpPr/>
            <p:nvPr/>
          </p:nvSpPr>
          <p:spPr>
            <a:xfrm>
              <a:off x="2162125" y="10388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cubicBezTo>
                    <a:pt x="23" y="50"/>
                    <a:pt x="1" y="128"/>
                    <a:pt x="35" y="173"/>
                  </a:cubicBezTo>
                  <a:cubicBezTo>
                    <a:pt x="57" y="211"/>
                    <a:pt x="100" y="234"/>
                    <a:pt x="143" y="234"/>
                  </a:cubicBezTo>
                  <a:cubicBezTo>
                    <a:pt x="164" y="234"/>
                    <a:pt x="184" y="228"/>
                    <a:pt x="202" y="217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4" name="Google Shape;7654;p14"/>
            <p:cNvSpPr/>
            <p:nvPr/>
          </p:nvSpPr>
          <p:spPr>
            <a:xfrm>
              <a:off x="2149000" y="10469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2"/>
                    <a:pt x="202" y="221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5" name="Google Shape;7655;p14"/>
            <p:cNvSpPr/>
            <p:nvPr/>
          </p:nvSpPr>
          <p:spPr>
            <a:xfrm>
              <a:off x="2188675" y="1022875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1"/>
                  </a:moveTo>
                  <a:cubicBezTo>
                    <a:pt x="111" y="1"/>
                    <a:pt x="88" y="7"/>
                    <a:pt x="68" y="20"/>
                  </a:cubicBezTo>
                  <a:cubicBezTo>
                    <a:pt x="56" y="31"/>
                    <a:pt x="45" y="31"/>
                    <a:pt x="34" y="42"/>
                  </a:cubicBezTo>
                  <a:lnTo>
                    <a:pt x="34" y="53"/>
                  </a:lnTo>
                  <a:cubicBezTo>
                    <a:pt x="23" y="65"/>
                    <a:pt x="23" y="75"/>
                    <a:pt x="11" y="87"/>
                  </a:cubicBezTo>
                  <a:cubicBezTo>
                    <a:pt x="1" y="120"/>
                    <a:pt x="11" y="154"/>
                    <a:pt x="23" y="176"/>
                  </a:cubicBezTo>
                  <a:lnTo>
                    <a:pt x="45" y="199"/>
                  </a:lnTo>
                  <a:lnTo>
                    <a:pt x="56" y="209"/>
                  </a:lnTo>
                  <a:cubicBezTo>
                    <a:pt x="68" y="221"/>
                    <a:pt x="78" y="232"/>
                    <a:pt x="101" y="232"/>
                  </a:cubicBezTo>
                  <a:lnTo>
                    <a:pt x="145" y="232"/>
                  </a:lnTo>
                  <a:cubicBezTo>
                    <a:pt x="157" y="232"/>
                    <a:pt x="179" y="232"/>
                    <a:pt x="190" y="221"/>
                  </a:cubicBezTo>
                  <a:cubicBezTo>
                    <a:pt x="246" y="187"/>
                    <a:pt x="257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6" name="Google Shape;7656;p14"/>
            <p:cNvSpPr/>
            <p:nvPr/>
          </p:nvSpPr>
          <p:spPr>
            <a:xfrm>
              <a:off x="2185325" y="104710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57" y="0"/>
                  </a:moveTo>
                  <a:cubicBezTo>
                    <a:pt x="135" y="0"/>
                    <a:pt x="101" y="0"/>
                    <a:pt x="68" y="23"/>
                  </a:cubicBezTo>
                  <a:cubicBezTo>
                    <a:pt x="11" y="57"/>
                    <a:pt x="1" y="124"/>
                    <a:pt x="34" y="179"/>
                  </a:cubicBezTo>
                  <a:cubicBezTo>
                    <a:pt x="45" y="201"/>
                    <a:pt x="56" y="213"/>
                    <a:pt x="78" y="224"/>
                  </a:cubicBezTo>
                  <a:cubicBezTo>
                    <a:pt x="101" y="235"/>
                    <a:pt x="123" y="235"/>
                    <a:pt x="145" y="235"/>
                  </a:cubicBezTo>
                  <a:cubicBezTo>
                    <a:pt x="157" y="235"/>
                    <a:pt x="168" y="235"/>
                    <a:pt x="168" y="224"/>
                  </a:cubicBezTo>
                  <a:lnTo>
                    <a:pt x="190" y="224"/>
                  </a:lnTo>
                  <a:lnTo>
                    <a:pt x="224" y="191"/>
                  </a:lnTo>
                  <a:cubicBezTo>
                    <a:pt x="235" y="179"/>
                    <a:pt x="246" y="157"/>
                    <a:pt x="246" y="146"/>
                  </a:cubicBezTo>
                  <a:cubicBezTo>
                    <a:pt x="257" y="112"/>
                    <a:pt x="246" y="90"/>
                    <a:pt x="235" y="57"/>
                  </a:cubicBezTo>
                  <a:cubicBezTo>
                    <a:pt x="212" y="34"/>
                    <a:pt x="190" y="12"/>
                    <a:pt x="1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7" name="Google Shape;7657;p14"/>
            <p:cNvSpPr/>
            <p:nvPr/>
          </p:nvSpPr>
          <p:spPr>
            <a:xfrm>
              <a:off x="2172175" y="1055100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44" y="0"/>
                  </a:moveTo>
                  <a:cubicBezTo>
                    <a:pt x="135" y="0"/>
                    <a:pt x="124" y="2"/>
                    <a:pt x="113" y="5"/>
                  </a:cubicBezTo>
                  <a:cubicBezTo>
                    <a:pt x="102" y="5"/>
                    <a:pt x="80" y="5"/>
                    <a:pt x="68" y="15"/>
                  </a:cubicBezTo>
                  <a:cubicBezTo>
                    <a:pt x="13" y="49"/>
                    <a:pt x="1" y="127"/>
                    <a:pt x="35" y="183"/>
                  </a:cubicBezTo>
                  <a:cubicBezTo>
                    <a:pt x="46" y="206"/>
                    <a:pt x="57" y="217"/>
                    <a:pt x="80" y="228"/>
                  </a:cubicBezTo>
                  <a:cubicBezTo>
                    <a:pt x="93" y="233"/>
                    <a:pt x="109" y="235"/>
                    <a:pt x="124" y="235"/>
                  </a:cubicBezTo>
                  <a:cubicBezTo>
                    <a:pt x="147" y="235"/>
                    <a:pt x="171" y="230"/>
                    <a:pt x="191" y="217"/>
                  </a:cubicBezTo>
                  <a:cubicBezTo>
                    <a:pt x="214" y="206"/>
                    <a:pt x="224" y="183"/>
                    <a:pt x="236" y="172"/>
                  </a:cubicBezTo>
                  <a:cubicBezTo>
                    <a:pt x="258" y="139"/>
                    <a:pt x="258" y="94"/>
                    <a:pt x="236" y="60"/>
                  </a:cubicBezTo>
                  <a:lnTo>
                    <a:pt x="214" y="38"/>
                  </a:lnTo>
                  <a:cubicBezTo>
                    <a:pt x="197" y="13"/>
                    <a:pt x="174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8" name="Google Shape;7658;p14"/>
            <p:cNvSpPr/>
            <p:nvPr/>
          </p:nvSpPr>
          <p:spPr>
            <a:xfrm>
              <a:off x="2159325" y="1063025"/>
              <a:ext cx="6475" cy="5875"/>
            </a:xfrm>
            <a:custGeom>
              <a:rect b="b" l="l" r="r" t="t"/>
              <a:pathLst>
                <a:path extrusionOk="0" h="235" w="259">
                  <a:moveTo>
                    <a:pt x="124" y="1"/>
                  </a:moveTo>
                  <a:cubicBezTo>
                    <a:pt x="102" y="1"/>
                    <a:pt x="80" y="11"/>
                    <a:pt x="57" y="23"/>
                  </a:cubicBezTo>
                  <a:cubicBezTo>
                    <a:pt x="35" y="34"/>
                    <a:pt x="13" y="68"/>
                    <a:pt x="13" y="90"/>
                  </a:cubicBezTo>
                  <a:cubicBezTo>
                    <a:pt x="1" y="123"/>
                    <a:pt x="1" y="157"/>
                    <a:pt x="23" y="179"/>
                  </a:cubicBezTo>
                  <a:cubicBezTo>
                    <a:pt x="35" y="202"/>
                    <a:pt x="46" y="212"/>
                    <a:pt x="68" y="224"/>
                  </a:cubicBezTo>
                  <a:cubicBezTo>
                    <a:pt x="90" y="235"/>
                    <a:pt x="102" y="235"/>
                    <a:pt x="113" y="235"/>
                  </a:cubicBezTo>
                  <a:cubicBezTo>
                    <a:pt x="135" y="235"/>
                    <a:pt x="157" y="235"/>
                    <a:pt x="180" y="224"/>
                  </a:cubicBezTo>
                  <a:cubicBezTo>
                    <a:pt x="236" y="190"/>
                    <a:pt x="258" y="112"/>
                    <a:pt x="224" y="56"/>
                  </a:cubicBezTo>
                  <a:cubicBezTo>
                    <a:pt x="202" y="34"/>
                    <a:pt x="180" y="11"/>
                    <a:pt x="147" y="11"/>
                  </a:cubicBezTo>
                  <a:cubicBezTo>
                    <a:pt x="147" y="1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9" name="Google Shape;7659;p14"/>
            <p:cNvSpPr/>
            <p:nvPr/>
          </p:nvSpPr>
          <p:spPr>
            <a:xfrm>
              <a:off x="2146225" y="1071000"/>
              <a:ext cx="6425" cy="6025"/>
            </a:xfrm>
            <a:custGeom>
              <a:rect b="b" l="l" r="r" t="t"/>
              <a:pathLst>
                <a:path extrusionOk="0" h="241" w="257">
                  <a:moveTo>
                    <a:pt x="115" y="1"/>
                  </a:moveTo>
                  <a:cubicBezTo>
                    <a:pt x="94" y="1"/>
                    <a:pt x="74" y="6"/>
                    <a:pt x="56" y="17"/>
                  </a:cubicBezTo>
                  <a:cubicBezTo>
                    <a:pt x="56" y="27"/>
                    <a:pt x="45" y="27"/>
                    <a:pt x="33" y="39"/>
                  </a:cubicBezTo>
                  <a:cubicBezTo>
                    <a:pt x="33" y="50"/>
                    <a:pt x="23" y="50"/>
                    <a:pt x="23" y="61"/>
                  </a:cubicBezTo>
                  <a:cubicBezTo>
                    <a:pt x="23" y="61"/>
                    <a:pt x="11" y="61"/>
                    <a:pt x="11" y="72"/>
                  </a:cubicBezTo>
                  <a:lnTo>
                    <a:pt x="11" y="84"/>
                  </a:lnTo>
                  <a:lnTo>
                    <a:pt x="0" y="95"/>
                  </a:lnTo>
                  <a:lnTo>
                    <a:pt x="0" y="106"/>
                  </a:lnTo>
                  <a:lnTo>
                    <a:pt x="0" y="129"/>
                  </a:lnTo>
                  <a:lnTo>
                    <a:pt x="0" y="139"/>
                  </a:lnTo>
                  <a:cubicBezTo>
                    <a:pt x="0" y="151"/>
                    <a:pt x="11" y="173"/>
                    <a:pt x="23" y="184"/>
                  </a:cubicBezTo>
                  <a:cubicBezTo>
                    <a:pt x="23" y="196"/>
                    <a:pt x="33" y="196"/>
                    <a:pt x="33" y="206"/>
                  </a:cubicBezTo>
                  <a:cubicBezTo>
                    <a:pt x="33" y="206"/>
                    <a:pt x="45" y="206"/>
                    <a:pt x="56" y="218"/>
                  </a:cubicBezTo>
                  <a:lnTo>
                    <a:pt x="67" y="229"/>
                  </a:lnTo>
                  <a:cubicBezTo>
                    <a:pt x="78" y="240"/>
                    <a:pt x="100" y="240"/>
                    <a:pt x="112" y="240"/>
                  </a:cubicBezTo>
                  <a:lnTo>
                    <a:pt x="145" y="240"/>
                  </a:lnTo>
                  <a:lnTo>
                    <a:pt x="157" y="229"/>
                  </a:lnTo>
                  <a:lnTo>
                    <a:pt x="179" y="229"/>
                  </a:lnTo>
                  <a:lnTo>
                    <a:pt x="179" y="218"/>
                  </a:lnTo>
                  <a:cubicBezTo>
                    <a:pt x="234" y="184"/>
                    <a:pt x="257" y="117"/>
                    <a:pt x="224" y="61"/>
                  </a:cubicBezTo>
                  <a:cubicBezTo>
                    <a:pt x="201" y="23"/>
                    <a:pt x="157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0" name="Google Shape;7660;p14"/>
            <p:cNvSpPr/>
            <p:nvPr/>
          </p:nvSpPr>
          <p:spPr>
            <a:xfrm>
              <a:off x="2195375" y="10637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0" y="0"/>
                  </a:moveTo>
                  <a:cubicBezTo>
                    <a:pt x="111" y="0"/>
                    <a:pt x="93" y="5"/>
                    <a:pt x="79" y="16"/>
                  </a:cubicBezTo>
                  <a:cubicBezTo>
                    <a:pt x="23" y="49"/>
                    <a:pt x="1" y="128"/>
                    <a:pt x="34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70" y="230"/>
                    <a:pt x="190" y="217"/>
                  </a:cubicBezTo>
                  <a:cubicBezTo>
                    <a:pt x="247" y="183"/>
                    <a:pt x="269" y="116"/>
                    <a:pt x="235" y="61"/>
                  </a:cubicBezTo>
                  <a:cubicBezTo>
                    <a:pt x="213" y="23"/>
                    <a:pt x="169" y="0"/>
                    <a:pt x="1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1" name="Google Shape;7661;p14"/>
            <p:cNvSpPr/>
            <p:nvPr/>
          </p:nvSpPr>
          <p:spPr>
            <a:xfrm>
              <a:off x="2182250" y="1071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9" y="0"/>
                  </a:moveTo>
                  <a:cubicBezTo>
                    <a:pt x="117" y="0"/>
                    <a:pt x="96" y="6"/>
                    <a:pt x="79" y="19"/>
                  </a:cubicBezTo>
                  <a:cubicBezTo>
                    <a:pt x="23" y="53"/>
                    <a:pt x="0" y="120"/>
                    <a:pt x="34" y="175"/>
                  </a:cubicBezTo>
                  <a:cubicBezTo>
                    <a:pt x="57" y="213"/>
                    <a:pt x="95" y="236"/>
                    <a:pt x="134" y="236"/>
                  </a:cubicBezTo>
                  <a:cubicBezTo>
                    <a:pt x="153" y="236"/>
                    <a:pt x="172" y="231"/>
                    <a:pt x="191" y="220"/>
                  </a:cubicBezTo>
                  <a:cubicBezTo>
                    <a:pt x="246" y="187"/>
                    <a:pt x="268" y="108"/>
                    <a:pt x="235" y="53"/>
                  </a:cubicBezTo>
                  <a:cubicBezTo>
                    <a:pt x="214" y="18"/>
                    <a:pt x="176" y="0"/>
                    <a:pt x="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2" name="Google Shape;7662;p14"/>
            <p:cNvSpPr/>
            <p:nvPr/>
          </p:nvSpPr>
          <p:spPr>
            <a:xfrm>
              <a:off x="2169125" y="10796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9" y="0"/>
                  </a:moveTo>
                  <a:cubicBezTo>
                    <a:pt x="110" y="0"/>
                    <a:pt x="92" y="5"/>
                    <a:pt x="78" y="16"/>
                  </a:cubicBezTo>
                  <a:cubicBezTo>
                    <a:pt x="23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8" y="0"/>
                    <a:pt x="1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3" name="Google Shape;7663;p14"/>
            <p:cNvSpPr/>
            <p:nvPr/>
          </p:nvSpPr>
          <p:spPr>
            <a:xfrm>
              <a:off x="2156275" y="108777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18" y="0"/>
                  </a:moveTo>
                  <a:cubicBezTo>
                    <a:pt x="100" y="0"/>
                    <a:pt x="82" y="5"/>
                    <a:pt x="67" y="16"/>
                  </a:cubicBezTo>
                  <a:lnTo>
                    <a:pt x="56" y="16"/>
                  </a:lnTo>
                  <a:cubicBezTo>
                    <a:pt x="56" y="27"/>
                    <a:pt x="45" y="27"/>
                    <a:pt x="34" y="39"/>
                  </a:cubicBezTo>
                  <a:lnTo>
                    <a:pt x="34" y="49"/>
                  </a:lnTo>
                  <a:cubicBezTo>
                    <a:pt x="23" y="49"/>
                    <a:pt x="23" y="49"/>
                    <a:pt x="23" y="61"/>
                  </a:cubicBezTo>
                  <a:lnTo>
                    <a:pt x="11" y="72"/>
                  </a:lnTo>
                  <a:lnTo>
                    <a:pt x="11" y="94"/>
                  </a:lnTo>
                  <a:cubicBezTo>
                    <a:pt x="0" y="116"/>
                    <a:pt x="0" y="150"/>
                    <a:pt x="23" y="183"/>
                  </a:cubicBezTo>
                  <a:cubicBezTo>
                    <a:pt x="45" y="217"/>
                    <a:pt x="78" y="228"/>
                    <a:pt x="112" y="240"/>
                  </a:cubicBezTo>
                  <a:cubicBezTo>
                    <a:pt x="123" y="240"/>
                    <a:pt x="123" y="228"/>
                    <a:pt x="123" y="228"/>
                  </a:cubicBezTo>
                  <a:lnTo>
                    <a:pt x="157" y="228"/>
                  </a:lnTo>
                  <a:cubicBezTo>
                    <a:pt x="168" y="228"/>
                    <a:pt x="168" y="228"/>
                    <a:pt x="179" y="217"/>
                  </a:cubicBezTo>
                  <a:cubicBezTo>
                    <a:pt x="235" y="183"/>
                    <a:pt x="257" y="116"/>
                    <a:pt x="224" y="61"/>
                  </a:cubicBezTo>
                  <a:cubicBezTo>
                    <a:pt x="201" y="23"/>
                    <a:pt x="15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4" name="Google Shape;7664;p14"/>
            <p:cNvSpPr/>
            <p:nvPr/>
          </p:nvSpPr>
          <p:spPr>
            <a:xfrm>
              <a:off x="2207375" y="108350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7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5" y="211"/>
                    <a:pt x="89" y="228"/>
                    <a:pt x="126" y="228"/>
                  </a:cubicBezTo>
                  <a:cubicBezTo>
                    <a:pt x="147" y="228"/>
                    <a:pt x="170" y="222"/>
                    <a:pt x="191" y="210"/>
                  </a:cubicBezTo>
                  <a:cubicBezTo>
                    <a:pt x="247" y="176"/>
                    <a:pt x="269" y="109"/>
                    <a:pt x="236" y="53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5" name="Google Shape;7665;p14"/>
            <p:cNvSpPr/>
            <p:nvPr/>
          </p:nvSpPr>
          <p:spPr>
            <a:xfrm>
              <a:off x="2194275" y="10914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5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4" y="219"/>
                    <a:pt x="88" y="236"/>
                    <a:pt x="125" y="236"/>
                  </a:cubicBezTo>
                  <a:cubicBezTo>
                    <a:pt x="146" y="236"/>
                    <a:pt x="169" y="230"/>
                    <a:pt x="190" y="217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68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6" name="Google Shape;7666;p14"/>
            <p:cNvSpPr/>
            <p:nvPr/>
          </p:nvSpPr>
          <p:spPr>
            <a:xfrm>
              <a:off x="2181125" y="10994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0"/>
                  </a:moveTo>
                  <a:cubicBezTo>
                    <a:pt x="113" y="0"/>
                    <a:pt x="89" y="7"/>
                    <a:pt x="68" y="19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7" name="Google Shape;7667;p14"/>
            <p:cNvSpPr/>
            <p:nvPr/>
          </p:nvSpPr>
          <p:spPr>
            <a:xfrm>
              <a:off x="2168275" y="11073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15" y="0"/>
                  </a:moveTo>
                  <a:cubicBezTo>
                    <a:pt x="95" y="0"/>
                    <a:pt x="75" y="5"/>
                    <a:pt x="57" y="16"/>
                  </a:cubicBezTo>
                  <a:cubicBezTo>
                    <a:pt x="57" y="27"/>
                    <a:pt x="45" y="27"/>
                    <a:pt x="45" y="39"/>
                  </a:cubicBezTo>
                  <a:cubicBezTo>
                    <a:pt x="34" y="39"/>
                    <a:pt x="34" y="39"/>
                    <a:pt x="23" y="49"/>
                  </a:cubicBezTo>
                  <a:cubicBezTo>
                    <a:pt x="23" y="61"/>
                    <a:pt x="23" y="61"/>
                    <a:pt x="12" y="72"/>
                  </a:cubicBezTo>
                  <a:cubicBezTo>
                    <a:pt x="0" y="94"/>
                    <a:pt x="0" y="116"/>
                    <a:pt x="0" y="139"/>
                  </a:cubicBezTo>
                  <a:cubicBezTo>
                    <a:pt x="0" y="150"/>
                    <a:pt x="12" y="150"/>
                    <a:pt x="12" y="161"/>
                  </a:cubicBezTo>
                  <a:cubicBezTo>
                    <a:pt x="12" y="173"/>
                    <a:pt x="12" y="173"/>
                    <a:pt x="23" y="184"/>
                  </a:cubicBezTo>
                  <a:cubicBezTo>
                    <a:pt x="44" y="219"/>
                    <a:pt x="78" y="236"/>
                    <a:pt x="114" y="236"/>
                  </a:cubicBezTo>
                  <a:cubicBezTo>
                    <a:pt x="136" y="236"/>
                    <a:pt x="158" y="230"/>
                    <a:pt x="179" y="217"/>
                  </a:cubicBezTo>
                  <a:cubicBezTo>
                    <a:pt x="236" y="184"/>
                    <a:pt x="258" y="116"/>
                    <a:pt x="224" y="61"/>
                  </a:cubicBezTo>
                  <a:cubicBezTo>
                    <a:pt x="202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8" name="Google Shape;7668;p14"/>
            <p:cNvSpPr/>
            <p:nvPr/>
          </p:nvSpPr>
          <p:spPr>
            <a:xfrm>
              <a:off x="2217175" y="1099700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6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35" y="187"/>
                    <a:pt x="257" y="143"/>
                    <a:pt x="257" y="98"/>
                  </a:cubicBezTo>
                  <a:cubicBezTo>
                    <a:pt x="246" y="86"/>
                    <a:pt x="246" y="64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9" name="Google Shape;7669;p14"/>
            <p:cNvSpPr/>
            <p:nvPr/>
          </p:nvSpPr>
          <p:spPr>
            <a:xfrm>
              <a:off x="2204600" y="1107600"/>
              <a:ext cx="6150" cy="5975"/>
            </a:xfrm>
            <a:custGeom>
              <a:rect b="b" l="l" r="r" t="t"/>
              <a:pathLst>
                <a:path extrusionOk="0" h="239" w="246">
                  <a:moveTo>
                    <a:pt x="111" y="1"/>
                  </a:moveTo>
                  <a:cubicBezTo>
                    <a:pt x="93" y="1"/>
                    <a:pt x="74" y="6"/>
                    <a:pt x="56" y="16"/>
                  </a:cubicBezTo>
                  <a:lnTo>
                    <a:pt x="34" y="38"/>
                  </a:lnTo>
                  <a:cubicBezTo>
                    <a:pt x="12" y="61"/>
                    <a:pt x="0" y="83"/>
                    <a:pt x="0" y="117"/>
                  </a:cubicBezTo>
                  <a:cubicBezTo>
                    <a:pt x="0" y="139"/>
                    <a:pt x="0" y="162"/>
                    <a:pt x="12" y="184"/>
                  </a:cubicBezTo>
                  <a:lnTo>
                    <a:pt x="45" y="217"/>
                  </a:lnTo>
                  <a:cubicBezTo>
                    <a:pt x="63" y="230"/>
                    <a:pt x="89" y="239"/>
                    <a:pt x="115" y="239"/>
                  </a:cubicBezTo>
                  <a:cubicBezTo>
                    <a:pt x="136" y="239"/>
                    <a:pt x="159" y="233"/>
                    <a:pt x="179" y="217"/>
                  </a:cubicBezTo>
                  <a:cubicBezTo>
                    <a:pt x="235" y="184"/>
                    <a:pt x="246" y="117"/>
                    <a:pt x="213" y="61"/>
                  </a:cubicBezTo>
                  <a:cubicBezTo>
                    <a:pt x="190" y="23"/>
                    <a:pt x="151" y="1"/>
                    <a:pt x="1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0" name="Google Shape;7670;p14"/>
            <p:cNvSpPr/>
            <p:nvPr/>
          </p:nvSpPr>
          <p:spPr>
            <a:xfrm>
              <a:off x="2190900" y="11156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44" y="0"/>
                  </a:moveTo>
                  <a:cubicBezTo>
                    <a:pt x="123" y="0"/>
                    <a:pt x="100" y="7"/>
                    <a:pt x="79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1"/>
                  </a:cubicBezTo>
                  <a:cubicBezTo>
                    <a:pt x="224" y="198"/>
                    <a:pt x="247" y="176"/>
                    <a:pt x="247" y="142"/>
                  </a:cubicBezTo>
                  <a:cubicBezTo>
                    <a:pt x="258" y="142"/>
                    <a:pt x="258" y="131"/>
                    <a:pt x="258" y="120"/>
                  </a:cubicBezTo>
                  <a:cubicBezTo>
                    <a:pt x="258" y="97"/>
                    <a:pt x="247" y="75"/>
                    <a:pt x="235" y="53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1" name="Google Shape;7671;p14"/>
            <p:cNvSpPr/>
            <p:nvPr/>
          </p:nvSpPr>
          <p:spPr>
            <a:xfrm>
              <a:off x="2178050" y="1123725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1"/>
                  </a:moveTo>
                  <a:cubicBezTo>
                    <a:pt x="111" y="1"/>
                    <a:pt x="89" y="7"/>
                    <a:pt x="68" y="19"/>
                  </a:cubicBezTo>
                  <a:cubicBezTo>
                    <a:pt x="56" y="19"/>
                    <a:pt x="46" y="31"/>
                    <a:pt x="34" y="42"/>
                  </a:cubicBezTo>
                  <a:cubicBezTo>
                    <a:pt x="23" y="53"/>
                    <a:pt x="23" y="53"/>
                    <a:pt x="23" y="64"/>
                  </a:cubicBezTo>
                  <a:cubicBezTo>
                    <a:pt x="1" y="98"/>
                    <a:pt x="1" y="120"/>
                    <a:pt x="12" y="153"/>
                  </a:cubicBezTo>
                  <a:cubicBezTo>
                    <a:pt x="12" y="165"/>
                    <a:pt x="23" y="165"/>
                    <a:pt x="23" y="176"/>
                  </a:cubicBezTo>
                  <a:cubicBezTo>
                    <a:pt x="34" y="198"/>
                    <a:pt x="56" y="220"/>
                    <a:pt x="90" y="220"/>
                  </a:cubicBezTo>
                  <a:cubicBezTo>
                    <a:pt x="101" y="232"/>
                    <a:pt x="113" y="232"/>
                    <a:pt x="123" y="232"/>
                  </a:cubicBezTo>
                  <a:lnTo>
                    <a:pt x="146" y="232"/>
                  </a:lnTo>
                  <a:cubicBezTo>
                    <a:pt x="146" y="232"/>
                    <a:pt x="157" y="232"/>
                    <a:pt x="168" y="220"/>
                  </a:cubicBezTo>
                  <a:lnTo>
                    <a:pt x="191" y="220"/>
                  </a:lnTo>
                  <a:lnTo>
                    <a:pt x="191" y="210"/>
                  </a:lnTo>
                  <a:cubicBezTo>
                    <a:pt x="247" y="176"/>
                    <a:pt x="258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2" name="Google Shape;7672;p14"/>
            <p:cNvSpPr/>
            <p:nvPr/>
          </p:nvSpPr>
          <p:spPr>
            <a:xfrm>
              <a:off x="2227225" y="1116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1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2"/>
                  </a:cubicBezTo>
                  <a:cubicBezTo>
                    <a:pt x="212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3" name="Google Shape;7673;p14"/>
            <p:cNvSpPr/>
            <p:nvPr/>
          </p:nvSpPr>
          <p:spPr>
            <a:xfrm>
              <a:off x="2214075" y="1124350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37" y="1"/>
                  </a:moveTo>
                  <a:cubicBezTo>
                    <a:pt x="118" y="1"/>
                    <a:pt x="98" y="6"/>
                    <a:pt x="80" y="17"/>
                  </a:cubicBezTo>
                  <a:cubicBezTo>
                    <a:pt x="23" y="50"/>
                    <a:pt x="1" y="118"/>
                    <a:pt x="35" y="173"/>
                  </a:cubicBezTo>
                  <a:cubicBezTo>
                    <a:pt x="57" y="211"/>
                    <a:pt x="101" y="234"/>
                    <a:pt x="144" y="234"/>
                  </a:cubicBezTo>
                  <a:cubicBezTo>
                    <a:pt x="164" y="234"/>
                    <a:pt x="184" y="229"/>
                    <a:pt x="202" y="218"/>
                  </a:cubicBezTo>
                  <a:cubicBezTo>
                    <a:pt x="258" y="185"/>
                    <a:pt x="269" y="106"/>
                    <a:pt x="236" y="50"/>
                  </a:cubicBezTo>
                  <a:cubicBezTo>
                    <a:pt x="213" y="21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4" name="Google Shape;7674;p14"/>
            <p:cNvSpPr/>
            <p:nvPr/>
          </p:nvSpPr>
          <p:spPr>
            <a:xfrm>
              <a:off x="2200975" y="11323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44" y="1"/>
                  </a:moveTo>
                  <a:cubicBezTo>
                    <a:pt x="122" y="1"/>
                    <a:pt x="99" y="7"/>
                    <a:pt x="78" y="20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5" y="211"/>
                    <a:pt x="94" y="233"/>
                    <a:pt x="134" y="233"/>
                  </a:cubicBezTo>
                  <a:cubicBezTo>
                    <a:pt x="157" y="233"/>
                    <a:pt x="181" y="226"/>
                    <a:pt x="201" y="210"/>
                  </a:cubicBezTo>
                  <a:cubicBezTo>
                    <a:pt x="257" y="176"/>
                    <a:pt x="268" y="109"/>
                    <a:pt x="234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5" name="Google Shape;7675;p14"/>
            <p:cNvSpPr/>
            <p:nvPr/>
          </p:nvSpPr>
          <p:spPr>
            <a:xfrm>
              <a:off x="2188375" y="1140275"/>
              <a:ext cx="6175" cy="6025"/>
            </a:xfrm>
            <a:custGeom>
              <a:rect b="b" l="l" r="r" t="t"/>
              <a:pathLst>
                <a:path extrusionOk="0" h="241" w="247">
                  <a:moveTo>
                    <a:pt x="113" y="1"/>
                  </a:moveTo>
                  <a:cubicBezTo>
                    <a:pt x="94" y="1"/>
                    <a:pt x="75" y="6"/>
                    <a:pt x="57" y="17"/>
                  </a:cubicBezTo>
                  <a:lnTo>
                    <a:pt x="46" y="28"/>
                  </a:lnTo>
                  <a:lnTo>
                    <a:pt x="35" y="39"/>
                  </a:lnTo>
                  <a:cubicBezTo>
                    <a:pt x="35" y="39"/>
                    <a:pt x="23" y="39"/>
                    <a:pt x="23" y="50"/>
                  </a:cubicBezTo>
                  <a:cubicBezTo>
                    <a:pt x="13" y="62"/>
                    <a:pt x="13" y="62"/>
                    <a:pt x="13" y="72"/>
                  </a:cubicBezTo>
                  <a:cubicBezTo>
                    <a:pt x="1" y="84"/>
                    <a:pt x="1" y="95"/>
                    <a:pt x="1" y="117"/>
                  </a:cubicBezTo>
                  <a:lnTo>
                    <a:pt x="1" y="139"/>
                  </a:lnTo>
                  <a:cubicBezTo>
                    <a:pt x="1" y="139"/>
                    <a:pt x="1" y="151"/>
                    <a:pt x="13" y="162"/>
                  </a:cubicBezTo>
                  <a:lnTo>
                    <a:pt x="13" y="184"/>
                  </a:lnTo>
                  <a:lnTo>
                    <a:pt x="23" y="184"/>
                  </a:lnTo>
                  <a:cubicBezTo>
                    <a:pt x="35" y="196"/>
                    <a:pt x="35" y="206"/>
                    <a:pt x="46" y="206"/>
                  </a:cubicBezTo>
                  <a:lnTo>
                    <a:pt x="57" y="218"/>
                  </a:lnTo>
                  <a:cubicBezTo>
                    <a:pt x="68" y="218"/>
                    <a:pt x="68" y="229"/>
                    <a:pt x="80" y="229"/>
                  </a:cubicBezTo>
                  <a:lnTo>
                    <a:pt x="90" y="229"/>
                  </a:lnTo>
                  <a:cubicBezTo>
                    <a:pt x="90" y="229"/>
                    <a:pt x="102" y="229"/>
                    <a:pt x="102" y="240"/>
                  </a:cubicBezTo>
                  <a:lnTo>
                    <a:pt x="135" y="240"/>
                  </a:lnTo>
                  <a:cubicBezTo>
                    <a:pt x="135" y="229"/>
                    <a:pt x="147" y="229"/>
                    <a:pt x="147" y="229"/>
                  </a:cubicBezTo>
                  <a:lnTo>
                    <a:pt x="157" y="229"/>
                  </a:lnTo>
                  <a:cubicBezTo>
                    <a:pt x="169" y="229"/>
                    <a:pt x="169" y="229"/>
                    <a:pt x="180" y="218"/>
                  </a:cubicBezTo>
                  <a:cubicBezTo>
                    <a:pt x="236" y="184"/>
                    <a:pt x="247" y="117"/>
                    <a:pt x="214" y="62"/>
                  </a:cubicBezTo>
                  <a:cubicBezTo>
                    <a:pt x="191" y="23"/>
                    <a:pt x="152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6" name="Google Shape;7676;p14"/>
            <p:cNvSpPr/>
            <p:nvPr/>
          </p:nvSpPr>
          <p:spPr>
            <a:xfrm>
              <a:off x="2097325" y="813000"/>
              <a:ext cx="6175" cy="5850"/>
            </a:xfrm>
            <a:custGeom>
              <a:rect b="b" l="l" r="r" t="t"/>
              <a:pathLst>
                <a:path extrusionOk="0" h="234" w="247">
                  <a:moveTo>
                    <a:pt x="124" y="1"/>
                  </a:moveTo>
                  <a:cubicBezTo>
                    <a:pt x="101" y="1"/>
                    <a:pt x="67" y="1"/>
                    <a:pt x="57" y="12"/>
                  </a:cubicBezTo>
                  <a:cubicBezTo>
                    <a:pt x="23" y="35"/>
                    <a:pt x="0" y="68"/>
                    <a:pt x="0" y="112"/>
                  </a:cubicBezTo>
                  <a:lnTo>
                    <a:pt x="0" y="157"/>
                  </a:lnTo>
                  <a:cubicBezTo>
                    <a:pt x="0" y="169"/>
                    <a:pt x="12" y="169"/>
                    <a:pt x="12" y="179"/>
                  </a:cubicBezTo>
                  <a:cubicBezTo>
                    <a:pt x="12" y="179"/>
                    <a:pt x="23" y="191"/>
                    <a:pt x="23" y="202"/>
                  </a:cubicBezTo>
                  <a:cubicBezTo>
                    <a:pt x="49" y="221"/>
                    <a:pt x="79" y="233"/>
                    <a:pt x="110" y="233"/>
                  </a:cubicBezTo>
                  <a:cubicBezTo>
                    <a:pt x="133" y="233"/>
                    <a:pt x="156" y="227"/>
                    <a:pt x="179" y="213"/>
                  </a:cubicBezTo>
                  <a:cubicBezTo>
                    <a:pt x="224" y="179"/>
                    <a:pt x="246" y="112"/>
                    <a:pt x="213" y="57"/>
                  </a:cubicBezTo>
                  <a:cubicBezTo>
                    <a:pt x="191" y="23"/>
                    <a:pt x="157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7" name="Google Shape;7677;p14"/>
            <p:cNvSpPr/>
            <p:nvPr/>
          </p:nvSpPr>
          <p:spPr>
            <a:xfrm>
              <a:off x="2077200" y="780900"/>
              <a:ext cx="3950" cy="2150"/>
            </a:xfrm>
            <a:custGeom>
              <a:rect b="b" l="l" r="r" t="t"/>
              <a:pathLst>
                <a:path extrusionOk="0" h="86" w="158">
                  <a:moveTo>
                    <a:pt x="157" y="0"/>
                  </a:moveTo>
                  <a:lnTo>
                    <a:pt x="157" y="0"/>
                  </a:lnTo>
                  <a:cubicBezTo>
                    <a:pt x="102" y="22"/>
                    <a:pt x="57" y="45"/>
                    <a:pt x="1" y="78"/>
                  </a:cubicBezTo>
                  <a:cubicBezTo>
                    <a:pt x="15" y="83"/>
                    <a:pt x="29" y="86"/>
                    <a:pt x="43" y="86"/>
                  </a:cubicBezTo>
                  <a:cubicBezTo>
                    <a:pt x="63" y="86"/>
                    <a:pt x="82" y="80"/>
                    <a:pt x="102" y="67"/>
                  </a:cubicBezTo>
                  <a:cubicBezTo>
                    <a:pt x="124" y="55"/>
                    <a:pt x="147" y="33"/>
                    <a:pt x="1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8" name="Google Shape;7678;p14"/>
            <p:cNvSpPr/>
            <p:nvPr/>
          </p:nvSpPr>
          <p:spPr>
            <a:xfrm>
              <a:off x="2062975" y="787300"/>
              <a:ext cx="5325" cy="3600"/>
            </a:xfrm>
            <a:custGeom>
              <a:rect b="b" l="l" r="r" t="t"/>
              <a:pathLst>
                <a:path extrusionOk="0" h="144" w="213">
                  <a:moveTo>
                    <a:pt x="202" y="1"/>
                  </a:moveTo>
                  <a:lnTo>
                    <a:pt x="202" y="1"/>
                  </a:lnTo>
                  <a:cubicBezTo>
                    <a:pt x="134" y="35"/>
                    <a:pt x="67" y="68"/>
                    <a:pt x="0" y="112"/>
                  </a:cubicBezTo>
                  <a:cubicBezTo>
                    <a:pt x="20" y="132"/>
                    <a:pt x="50" y="144"/>
                    <a:pt x="81" y="144"/>
                  </a:cubicBezTo>
                  <a:cubicBezTo>
                    <a:pt x="104" y="144"/>
                    <a:pt x="127" y="138"/>
                    <a:pt x="145" y="124"/>
                  </a:cubicBezTo>
                  <a:cubicBezTo>
                    <a:pt x="190" y="102"/>
                    <a:pt x="212" y="45"/>
                    <a:pt x="2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9" name="Google Shape;7679;p14"/>
            <p:cNvSpPr/>
            <p:nvPr/>
          </p:nvSpPr>
          <p:spPr>
            <a:xfrm>
              <a:off x="2113250" y="780750"/>
              <a:ext cx="6725" cy="5875"/>
            </a:xfrm>
            <a:custGeom>
              <a:rect b="b" l="l" r="r" t="t"/>
              <a:pathLst>
                <a:path extrusionOk="0" h="235" w="269">
                  <a:moveTo>
                    <a:pt x="128" y="1"/>
                  </a:moveTo>
                  <a:cubicBezTo>
                    <a:pt x="107" y="1"/>
                    <a:pt x="86" y="6"/>
                    <a:pt x="68" y="17"/>
                  </a:cubicBezTo>
                  <a:cubicBezTo>
                    <a:pt x="11" y="51"/>
                    <a:pt x="1" y="118"/>
                    <a:pt x="34" y="173"/>
                  </a:cubicBezTo>
                  <a:cubicBezTo>
                    <a:pt x="56" y="218"/>
                    <a:pt x="90" y="230"/>
                    <a:pt x="123" y="230"/>
                  </a:cubicBezTo>
                  <a:cubicBezTo>
                    <a:pt x="131" y="233"/>
                    <a:pt x="137" y="234"/>
                    <a:pt x="142" y="234"/>
                  </a:cubicBezTo>
                  <a:cubicBezTo>
                    <a:pt x="153" y="234"/>
                    <a:pt x="161" y="230"/>
                    <a:pt x="168" y="230"/>
                  </a:cubicBezTo>
                  <a:cubicBezTo>
                    <a:pt x="179" y="230"/>
                    <a:pt x="179" y="218"/>
                    <a:pt x="190" y="218"/>
                  </a:cubicBezTo>
                  <a:cubicBezTo>
                    <a:pt x="247" y="185"/>
                    <a:pt x="269" y="106"/>
                    <a:pt x="235" y="51"/>
                  </a:cubicBezTo>
                  <a:cubicBezTo>
                    <a:pt x="213" y="21"/>
                    <a:pt x="170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0" name="Google Shape;7680;p14"/>
            <p:cNvSpPr/>
            <p:nvPr/>
          </p:nvSpPr>
          <p:spPr>
            <a:xfrm>
              <a:off x="2100125" y="7888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2" y="0"/>
                    <a:pt x="88" y="7"/>
                    <a:pt x="67" y="19"/>
                  </a:cubicBezTo>
                  <a:cubicBezTo>
                    <a:pt x="12" y="52"/>
                    <a:pt x="0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3" y="236"/>
                    <a:pt x="173" y="231"/>
                    <a:pt x="190" y="220"/>
                  </a:cubicBezTo>
                  <a:cubicBezTo>
                    <a:pt x="246" y="186"/>
                    <a:pt x="268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1" name="Google Shape;7681;p14"/>
            <p:cNvSpPr/>
            <p:nvPr/>
          </p:nvSpPr>
          <p:spPr>
            <a:xfrm>
              <a:off x="2087000" y="7967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1" y="49"/>
                    <a:pt x="0" y="128"/>
                    <a:pt x="33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3"/>
                    <a:pt x="269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2" name="Google Shape;7682;p14"/>
            <p:cNvSpPr/>
            <p:nvPr/>
          </p:nvSpPr>
          <p:spPr>
            <a:xfrm>
              <a:off x="2073850" y="804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7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2" y="53"/>
                    <a:pt x="1" y="120"/>
                    <a:pt x="35" y="175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7"/>
                    <a:pt x="269" y="108"/>
                    <a:pt x="236" y="53"/>
                  </a:cubicBezTo>
                  <a:cubicBezTo>
                    <a:pt x="215" y="17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3" name="Google Shape;7683;p14"/>
            <p:cNvSpPr/>
            <p:nvPr/>
          </p:nvSpPr>
          <p:spPr>
            <a:xfrm>
              <a:off x="2155425" y="849525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21" y="1"/>
                  </a:moveTo>
                  <a:cubicBezTo>
                    <a:pt x="114" y="1"/>
                    <a:pt x="108" y="2"/>
                    <a:pt x="101" y="4"/>
                  </a:cubicBezTo>
                  <a:cubicBezTo>
                    <a:pt x="90" y="4"/>
                    <a:pt x="68" y="4"/>
                    <a:pt x="57" y="15"/>
                  </a:cubicBezTo>
                  <a:lnTo>
                    <a:pt x="34" y="37"/>
                  </a:lnTo>
                  <a:cubicBezTo>
                    <a:pt x="34" y="37"/>
                    <a:pt x="34" y="49"/>
                    <a:pt x="23" y="49"/>
                  </a:cubicBezTo>
                  <a:lnTo>
                    <a:pt x="23" y="59"/>
                  </a:lnTo>
                  <a:cubicBezTo>
                    <a:pt x="12" y="59"/>
                    <a:pt x="12" y="71"/>
                    <a:pt x="12" y="71"/>
                  </a:cubicBezTo>
                  <a:lnTo>
                    <a:pt x="12" y="82"/>
                  </a:lnTo>
                  <a:lnTo>
                    <a:pt x="0" y="93"/>
                  </a:lnTo>
                  <a:lnTo>
                    <a:pt x="0" y="116"/>
                  </a:lnTo>
                  <a:lnTo>
                    <a:pt x="0" y="138"/>
                  </a:lnTo>
                  <a:cubicBezTo>
                    <a:pt x="0" y="138"/>
                    <a:pt x="0" y="149"/>
                    <a:pt x="12" y="160"/>
                  </a:cubicBezTo>
                  <a:cubicBezTo>
                    <a:pt x="12" y="160"/>
                    <a:pt x="12" y="171"/>
                    <a:pt x="23" y="183"/>
                  </a:cubicBezTo>
                  <a:cubicBezTo>
                    <a:pt x="34" y="205"/>
                    <a:pt x="57" y="227"/>
                    <a:pt x="90" y="227"/>
                  </a:cubicBezTo>
                  <a:cubicBezTo>
                    <a:pt x="101" y="238"/>
                    <a:pt x="101" y="238"/>
                    <a:pt x="112" y="238"/>
                  </a:cubicBezTo>
                  <a:lnTo>
                    <a:pt x="135" y="238"/>
                  </a:lnTo>
                  <a:cubicBezTo>
                    <a:pt x="146" y="227"/>
                    <a:pt x="146" y="227"/>
                    <a:pt x="157" y="227"/>
                  </a:cubicBezTo>
                  <a:cubicBezTo>
                    <a:pt x="157" y="227"/>
                    <a:pt x="169" y="227"/>
                    <a:pt x="179" y="216"/>
                  </a:cubicBezTo>
                  <a:cubicBezTo>
                    <a:pt x="202" y="205"/>
                    <a:pt x="213" y="183"/>
                    <a:pt x="224" y="171"/>
                  </a:cubicBezTo>
                  <a:cubicBezTo>
                    <a:pt x="246" y="138"/>
                    <a:pt x="236" y="93"/>
                    <a:pt x="224" y="59"/>
                  </a:cubicBezTo>
                  <a:lnTo>
                    <a:pt x="202" y="37"/>
                  </a:lnTo>
                  <a:cubicBezTo>
                    <a:pt x="183" y="19"/>
                    <a:pt x="151" y="1"/>
                    <a:pt x="1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4" name="Google Shape;7684;p14"/>
            <p:cNvSpPr/>
            <p:nvPr/>
          </p:nvSpPr>
          <p:spPr>
            <a:xfrm>
              <a:off x="2123025" y="797100"/>
              <a:ext cx="6725" cy="5875"/>
            </a:xfrm>
            <a:custGeom>
              <a:rect b="b" l="l" r="r" t="t"/>
              <a:pathLst>
                <a:path extrusionOk="0" h="235" w="269">
                  <a:moveTo>
                    <a:pt x="146" y="0"/>
                  </a:moveTo>
                  <a:cubicBezTo>
                    <a:pt x="124" y="0"/>
                    <a:pt x="101" y="0"/>
                    <a:pt x="79" y="11"/>
                  </a:cubicBezTo>
                  <a:cubicBezTo>
                    <a:pt x="23" y="45"/>
                    <a:pt x="0" y="123"/>
                    <a:pt x="34" y="179"/>
                  </a:cubicBezTo>
                  <a:cubicBezTo>
                    <a:pt x="45" y="201"/>
                    <a:pt x="67" y="212"/>
                    <a:pt x="101" y="224"/>
                  </a:cubicBezTo>
                  <a:cubicBezTo>
                    <a:pt x="112" y="224"/>
                    <a:pt x="124" y="234"/>
                    <a:pt x="134" y="234"/>
                  </a:cubicBezTo>
                  <a:lnTo>
                    <a:pt x="157" y="234"/>
                  </a:lnTo>
                  <a:cubicBezTo>
                    <a:pt x="157" y="224"/>
                    <a:pt x="168" y="224"/>
                    <a:pt x="179" y="224"/>
                  </a:cubicBezTo>
                  <a:cubicBezTo>
                    <a:pt x="179" y="224"/>
                    <a:pt x="191" y="224"/>
                    <a:pt x="201" y="212"/>
                  </a:cubicBezTo>
                  <a:cubicBezTo>
                    <a:pt x="258" y="179"/>
                    <a:pt x="268" y="112"/>
                    <a:pt x="235" y="56"/>
                  </a:cubicBezTo>
                  <a:cubicBezTo>
                    <a:pt x="213" y="22"/>
                    <a:pt x="179" y="0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5" name="Google Shape;7685;p14"/>
            <p:cNvSpPr/>
            <p:nvPr/>
          </p:nvSpPr>
          <p:spPr>
            <a:xfrm>
              <a:off x="2109900" y="805000"/>
              <a:ext cx="6725" cy="5800"/>
            </a:xfrm>
            <a:custGeom>
              <a:rect b="b" l="l" r="r" t="t"/>
              <a:pathLst>
                <a:path extrusionOk="0" h="232" w="269">
                  <a:moveTo>
                    <a:pt x="144" y="0"/>
                  </a:moveTo>
                  <a:cubicBezTo>
                    <a:pt x="122" y="0"/>
                    <a:pt x="100" y="7"/>
                    <a:pt x="78" y="19"/>
                  </a:cubicBezTo>
                  <a:cubicBezTo>
                    <a:pt x="23" y="52"/>
                    <a:pt x="1" y="119"/>
                    <a:pt x="34" y="176"/>
                  </a:cubicBezTo>
                  <a:cubicBezTo>
                    <a:pt x="56" y="209"/>
                    <a:pt x="78" y="220"/>
                    <a:pt x="112" y="231"/>
                  </a:cubicBezTo>
                  <a:lnTo>
                    <a:pt x="135" y="231"/>
                  </a:lnTo>
                  <a:cubicBezTo>
                    <a:pt x="157" y="231"/>
                    <a:pt x="179" y="231"/>
                    <a:pt x="202" y="220"/>
                  </a:cubicBezTo>
                  <a:cubicBezTo>
                    <a:pt x="246" y="187"/>
                    <a:pt x="269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6" name="Google Shape;7686;p14"/>
            <p:cNvSpPr/>
            <p:nvPr/>
          </p:nvSpPr>
          <p:spPr>
            <a:xfrm>
              <a:off x="2083650" y="820975"/>
              <a:ext cx="6425" cy="5850"/>
            </a:xfrm>
            <a:custGeom>
              <a:rect b="b" l="l" r="r" t="t"/>
              <a:pathLst>
                <a:path extrusionOk="0" h="234" w="257">
                  <a:moveTo>
                    <a:pt x="136" y="1"/>
                  </a:moveTo>
                  <a:cubicBezTo>
                    <a:pt x="117" y="1"/>
                    <a:pt x="97" y="6"/>
                    <a:pt x="78" y="17"/>
                  </a:cubicBezTo>
                  <a:cubicBezTo>
                    <a:pt x="23" y="51"/>
                    <a:pt x="0" y="118"/>
                    <a:pt x="33" y="173"/>
                  </a:cubicBezTo>
                  <a:cubicBezTo>
                    <a:pt x="56" y="211"/>
                    <a:pt x="100" y="234"/>
                    <a:pt x="142" y="234"/>
                  </a:cubicBezTo>
                  <a:cubicBezTo>
                    <a:pt x="163" y="234"/>
                    <a:pt x="183" y="229"/>
                    <a:pt x="201" y="218"/>
                  </a:cubicBezTo>
                  <a:cubicBezTo>
                    <a:pt x="224" y="196"/>
                    <a:pt x="246" y="173"/>
                    <a:pt x="246" y="140"/>
                  </a:cubicBezTo>
                  <a:cubicBezTo>
                    <a:pt x="257" y="118"/>
                    <a:pt x="257" y="84"/>
                    <a:pt x="234" y="51"/>
                  </a:cubicBezTo>
                  <a:cubicBezTo>
                    <a:pt x="212" y="21"/>
                    <a:pt x="175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7" name="Google Shape;7687;p14"/>
            <p:cNvSpPr/>
            <p:nvPr/>
          </p:nvSpPr>
          <p:spPr>
            <a:xfrm>
              <a:off x="2133625" y="81365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2" y="1"/>
                  </a:moveTo>
                  <a:cubicBezTo>
                    <a:pt x="100" y="1"/>
                    <a:pt x="78" y="7"/>
                    <a:pt x="57" y="19"/>
                  </a:cubicBezTo>
                  <a:cubicBezTo>
                    <a:pt x="46" y="19"/>
                    <a:pt x="46" y="31"/>
                    <a:pt x="35" y="31"/>
                  </a:cubicBezTo>
                  <a:lnTo>
                    <a:pt x="35" y="42"/>
                  </a:lnTo>
                  <a:cubicBezTo>
                    <a:pt x="23" y="42"/>
                    <a:pt x="23" y="53"/>
                    <a:pt x="23" y="53"/>
                  </a:cubicBezTo>
                  <a:cubicBezTo>
                    <a:pt x="13" y="53"/>
                    <a:pt x="13" y="64"/>
                    <a:pt x="13" y="64"/>
                  </a:cubicBezTo>
                  <a:lnTo>
                    <a:pt x="13" y="76"/>
                  </a:lnTo>
                  <a:cubicBezTo>
                    <a:pt x="1" y="76"/>
                    <a:pt x="1" y="86"/>
                    <a:pt x="1" y="86"/>
                  </a:cubicBezTo>
                  <a:cubicBezTo>
                    <a:pt x="1" y="120"/>
                    <a:pt x="1" y="153"/>
                    <a:pt x="13" y="176"/>
                  </a:cubicBezTo>
                  <a:cubicBezTo>
                    <a:pt x="35" y="214"/>
                    <a:pt x="78" y="236"/>
                    <a:pt x="121" y="236"/>
                  </a:cubicBezTo>
                  <a:cubicBezTo>
                    <a:pt x="142" y="236"/>
                    <a:pt x="162" y="231"/>
                    <a:pt x="180" y="220"/>
                  </a:cubicBezTo>
                  <a:cubicBezTo>
                    <a:pt x="236" y="187"/>
                    <a:pt x="247" y="109"/>
                    <a:pt x="214" y="53"/>
                  </a:cubicBezTo>
                  <a:cubicBezTo>
                    <a:pt x="192" y="18"/>
                    <a:pt x="158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8" name="Google Shape;7688;p14"/>
            <p:cNvSpPr/>
            <p:nvPr/>
          </p:nvSpPr>
          <p:spPr>
            <a:xfrm>
              <a:off x="2119950" y="8215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9" name="Google Shape;7689;p14"/>
            <p:cNvSpPr/>
            <p:nvPr/>
          </p:nvSpPr>
          <p:spPr>
            <a:xfrm>
              <a:off x="2106825" y="8296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0" y="117"/>
                    <a:pt x="34" y="173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4" y="233"/>
                    <a:pt x="184" y="228"/>
                    <a:pt x="201" y="218"/>
                  </a:cubicBezTo>
                  <a:cubicBezTo>
                    <a:pt x="258" y="184"/>
                    <a:pt x="268" y="106"/>
                    <a:pt x="235" y="61"/>
                  </a:cubicBezTo>
                  <a:cubicBezTo>
                    <a:pt x="212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0" name="Google Shape;7690;p14"/>
            <p:cNvSpPr/>
            <p:nvPr/>
          </p:nvSpPr>
          <p:spPr>
            <a:xfrm>
              <a:off x="2093700" y="837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0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1" name="Google Shape;7691;p14"/>
            <p:cNvSpPr/>
            <p:nvPr/>
          </p:nvSpPr>
          <p:spPr>
            <a:xfrm>
              <a:off x="2145100" y="833275"/>
              <a:ext cx="6725" cy="5875"/>
            </a:xfrm>
            <a:custGeom>
              <a:rect b="b" l="l" r="r" t="t"/>
              <a:pathLst>
                <a:path extrusionOk="0" h="235" w="269">
                  <a:moveTo>
                    <a:pt x="134" y="1"/>
                  </a:moveTo>
                  <a:cubicBezTo>
                    <a:pt x="115" y="1"/>
                    <a:pt x="96" y="6"/>
                    <a:pt x="78" y="16"/>
                  </a:cubicBezTo>
                  <a:cubicBezTo>
                    <a:pt x="23" y="50"/>
                    <a:pt x="0" y="128"/>
                    <a:pt x="34" y="185"/>
                  </a:cubicBezTo>
                  <a:cubicBezTo>
                    <a:pt x="56" y="214"/>
                    <a:pt x="98" y="234"/>
                    <a:pt x="140" y="234"/>
                  </a:cubicBezTo>
                  <a:cubicBezTo>
                    <a:pt x="161" y="234"/>
                    <a:pt x="183" y="229"/>
                    <a:pt x="202" y="218"/>
                  </a:cubicBezTo>
                  <a:cubicBezTo>
                    <a:pt x="257" y="185"/>
                    <a:pt x="269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2" name="Google Shape;7692;p14"/>
            <p:cNvSpPr/>
            <p:nvPr/>
          </p:nvSpPr>
          <p:spPr>
            <a:xfrm>
              <a:off x="2131950" y="8413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1"/>
                  </a:moveTo>
                  <a:cubicBezTo>
                    <a:pt x="123" y="1"/>
                    <a:pt x="100" y="7"/>
                    <a:pt x="80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7"/>
                    <a:pt x="144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8" y="187"/>
                    <a:pt x="269" y="109"/>
                    <a:pt x="236" y="53"/>
                  </a:cubicBezTo>
                  <a:cubicBezTo>
                    <a:pt x="215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3" name="Google Shape;7693;p14"/>
            <p:cNvSpPr/>
            <p:nvPr/>
          </p:nvSpPr>
          <p:spPr>
            <a:xfrm>
              <a:off x="2118850" y="849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9"/>
                    <a:pt x="33" y="184"/>
                  </a:cubicBezTo>
                  <a:cubicBezTo>
                    <a:pt x="54" y="219"/>
                    <a:pt x="93" y="237"/>
                    <a:pt x="132" y="237"/>
                  </a:cubicBezTo>
                  <a:cubicBezTo>
                    <a:pt x="156" y="237"/>
                    <a:pt x="180" y="230"/>
                    <a:pt x="201" y="218"/>
                  </a:cubicBezTo>
                  <a:cubicBezTo>
                    <a:pt x="246" y="184"/>
                    <a:pt x="268" y="117"/>
                    <a:pt x="234" y="62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14"/>
            <p:cNvSpPr/>
            <p:nvPr/>
          </p:nvSpPr>
          <p:spPr>
            <a:xfrm>
              <a:off x="2105700" y="857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0" y="237"/>
                    <a:pt x="143" y="237"/>
                  </a:cubicBezTo>
                  <a:cubicBezTo>
                    <a:pt x="164" y="237"/>
                    <a:pt x="184" y="231"/>
                    <a:pt x="202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5" name="Google Shape;7695;p14"/>
            <p:cNvSpPr/>
            <p:nvPr/>
          </p:nvSpPr>
          <p:spPr>
            <a:xfrm>
              <a:off x="2187275" y="90212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34" y="0"/>
                  </a:moveTo>
                  <a:cubicBezTo>
                    <a:pt x="101" y="0"/>
                    <a:pt x="79" y="0"/>
                    <a:pt x="67" y="11"/>
                  </a:cubicBezTo>
                  <a:lnTo>
                    <a:pt x="57" y="11"/>
                  </a:lnTo>
                  <a:cubicBezTo>
                    <a:pt x="57" y="23"/>
                    <a:pt x="45" y="23"/>
                    <a:pt x="45" y="34"/>
                  </a:cubicBezTo>
                  <a:lnTo>
                    <a:pt x="34" y="34"/>
                  </a:lnTo>
                  <a:cubicBezTo>
                    <a:pt x="34" y="45"/>
                    <a:pt x="34" y="45"/>
                    <a:pt x="23" y="45"/>
                  </a:cubicBezTo>
                  <a:lnTo>
                    <a:pt x="23" y="68"/>
                  </a:lnTo>
                  <a:lnTo>
                    <a:pt x="12" y="68"/>
                  </a:lnTo>
                  <a:cubicBezTo>
                    <a:pt x="12" y="78"/>
                    <a:pt x="12" y="101"/>
                    <a:pt x="0" y="112"/>
                  </a:cubicBezTo>
                  <a:cubicBezTo>
                    <a:pt x="0" y="135"/>
                    <a:pt x="12" y="157"/>
                    <a:pt x="23" y="179"/>
                  </a:cubicBezTo>
                  <a:cubicBezTo>
                    <a:pt x="34" y="202"/>
                    <a:pt x="57" y="212"/>
                    <a:pt x="79" y="224"/>
                  </a:cubicBezTo>
                  <a:cubicBezTo>
                    <a:pt x="79" y="224"/>
                    <a:pt x="90" y="224"/>
                    <a:pt x="90" y="235"/>
                  </a:cubicBezTo>
                  <a:cubicBezTo>
                    <a:pt x="124" y="235"/>
                    <a:pt x="157" y="235"/>
                    <a:pt x="179" y="212"/>
                  </a:cubicBezTo>
                  <a:cubicBezTo>
                    <a:pt x="213" y="202"/>
                    <a:pt x="235" y="168"/>
                    <a:pt x="235" y="145"/>
                  </a:cubicBezTo>
                  <a:cubicBezTo>
                    <a:pt x="246" y="112"/>
                    <a:pt x="235" y="78"/>
                    <a:pt x="224" y="56"/>
                  </a:cubicBezTo>
                  <a:cubicBezTo>
                    <a:pt x="201" y="23"/>
                    <a:pt x="168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6" name="Google Shape;7696;p14"/>
            <p:cNvSpPr/>
            <p:nvPr/>
          </p:nvSpPr>
          <p:spPr>
            <a:xfrm>
              <a:off x="2174150" y="910100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17" y="0"/>
                  </a:moveTo>
                  <a:cubicBezTo>
                    <a:pt x="96" y="0"/>
                    <a:pt x="75" y="5"/>
                    <a:pt x="56" y="17"/>
                  </a:cubicBezTo>
                  <a:cubicBezTo>
                    <a:pt x="45" y="27"/>
                    <a:pt x="23" y="50"/>
                    <a:pt x="11" y="72"/>
                  </a:cubicBezTo>
                  <a:cubicBezTo>
                    <a:pt x="1" y="106"/>
                    <a:pt x="1" y="139"/>
                    <a:pt x="23" y="173"/>
                  </a:cubicBezTo>
                  <a:cubicBezTo>
                    <a:pt x="34" y="206"/>
                    <a:pt x="68" y="229"/>
                    <a:pt x="90" y="229"/>
                  </a:cubicBezTo>
                  <a:cubicBezTo>
                    <a:pt x="100" y="232"/>
                    <a:pt x="110" y="233"/>
                    <a:pt x="119" y="233"/>
                  </a:cubicBezTo>
                  <a:cubicBezTo>
                    <a:pt x="142" y="233"/>
                    <a:pt x="164" y="225"/>
                    <a:pt x="179" y="218"/>
                  </a:cubicBezTo>
                  <a:cubicBezTo>
                    <a:pt x="235" y="184"/>
                    <a:pt x="257" y="106"/>
                    <a:pt x="224" y="61"/>
                  </a:cubicBezTo>
                  <a:lnTo>
                    <a:pt x="224" y="50"/>
                  </a:lnTo>
                  <a:cubicBezTo>
                    <a:pt x="201" y="20"/>
                    <a:pt x="160" y="0"/>
                    <a:pt x="1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7" name="Google Shape;7697;p14"/>
            <p:cNvSpPr/>
            <p:nvPr/>
          </p:nvSpPr>
          <p:spPr>
            <a:xfrm>
              <a:off x="2160750" y="918025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34" y="1"/>
                  </a:moveTo>
                  <a:cubicBezTo>
                    <a:pt x="112" y="1"/>
                    <a:pt x="90" y="1"/>
                    <a:pt x="67" y="23"/>
                  </a:cubicBezTo>
                  <a:cubicBezTo>
                    <a:pt x="23" y="57"/>
                    <a:pt x="0" y="124"/>
                    <a:pt x="33" y="180"/>
                  </a:cubicBezTo>
                  <a:cubicBezTo>
                    <a:pt x="33" y="191"/>
                    <a:pt x="45" y="191"/>
                    <a:pt x="45" y="202"/>
                  </a:cubicBezTo>
                  <a:cubicBezTo>
                    <a:pt x="74" y="224"/>
                    <a:pt x="107" y="236"/>
                    <a:pt x="139" y="236"/>
                  </a:cubicBezTo>
                  <a:cubicBezTo>
                    <a:pt x="156" y="236"/>
                    <a:pt x="174" y="232"/>
                    <a:pt x="190" y="224"/>
                  </a:cubicBezTo>
                  <a:cubicBezTo>
                    <a:pt x="224" y="202"/>
                    <a:pt x="234" y="180"/>
                    <a:pt x="246" y="147"/>
                  </a:cubicBezTo>
                  <a:lnTo>
                    <a:pt x="246" y="124"/>
                  </a:lnTo>
                  <a:cubicBezTo>
                    <a:pt x="257" y="102"/>
                    <a:pt x="246" y="80"/>
                    <a:pt x="234" y="57"/>
                  </a:cubicBezTo>
                  <a:cubicBezTo>
                    <a:pt x="212" y="23"/>
                    <a:pt x="179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8" name="Google Shape;7698;p14"/>
            <p:cNvSpPr/>
            <p:nvPr/>
          </p:nvSpPr>
          <p:spPr>
            <a:xfrm>
              <a:off x="2147600" y="926025"/>
              <a:ext cx="6475" cy="6000"/>
            </a:xfrm>
            <a:custGeom>
              <a:rect b="b" l="l" r="r" t="t"/>
              <a:pathLst>
                <a:path extrusionOk="0" h="240" w="259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7" y="217"/>
                    <a:pt x="102" y="240"/>
                    <a:pt x="146" y="240"/>
                  </a:cubicBezTo>
                  <a:cubicBezTo>
                    <a:pt x="169" y="229"/>
                    <a:pt x="179" y="229"/>
                    <a:pt x="191" y="217"/>
                  </a:cubicBezTo>
                  <a:cubicBezTo>
                    <a:pt x="224" y="195"/>
                    <a:pt x="246" y="162"/>
                    <a:pt x="246" y="128"/>
                  </a:cubicBezTo>
                  <a:cubicBezTo>
                    <a:pt x="258" y="106"/>
                    <a:pt x="246" y="83"/>
                    <a:pt x="236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9" name="Google Shape;7699;p14"/>
            <p:cNvSpPr/>
            <p:nvPr/>
          </p:nvSpPr>
          <p:spPr>
            <a:xfrm>
              <a:off x="2134750" y="93397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02" y="0"/>
                  </a:moveTo>
                  <a:cubicBezTo>
                    <a:pt x="90" y="11"/>
                    <a:pt x="79" y="11"/>
                    <a:pt x="57" y="23"/>
                  </a:cubicBezTo>
                  <a:lnTo>
                    <a:pt x="45" y="33"/>
                  </a:lnTo>
                  <a:cubicBezTo>
                    <a:pt x="45" y="33"/>
                    <a:pt x="35" y="33"/>
                    <a:pt x="35" y="45"/>
                  </a:cubicBezTo>
                  <a:cubicBezTo>
                    <a:pt x="35" y="45"/>
                    <a:pt x="35" y="56"/>
                    <a:pt x="23" y="56"/>
                  </a:cubicBezTo>
                  <a:cubicBezTo>
                    <a:pt x="23" y="56"/>
                    <a:pt x="23" y="67"/>
                    <a:pt x="12" y="67"/>
                  </a:cubicBezTo>
                  <a:lnTo>
                    <a:pt x="12" y="78"/>
                  </a:lnTo>
                  <a:lnTo>
                    <a:pt x="12" y="90"/>
                  </a:lnTo>
                  <a:lnTo>
                    <a:pt x="12" y="100"/>
                  </a:lnTo>
                  <a:cubicBezTo>
                    <a:pt x="1" y="112"/>
                    <a:pt x="1" y="123"/>
                    <a:pt x="1" y="123"/>
                  </a:cubicBezTo>
                  <a:cubicBezTo>
                    <a:pt x="12" y="134"/>
                    <a:pt x="1" y="134"/>
                    <a:pt x="1" y="134"/>
                  </a:cubicBezTo>
                  <a:cubicBezTo>
                    <a:pt x="12" y="157"/>
                    <a:pt x="12" y="167"/>
                    <a:pt x="23" y="179"/>
                  </a:cubicBezTo>
                  <a:cubicBezTo>
                    <a:pt x="35" y="201"/>
                    <a:pt x="45" y="201"/>
                    <a:pt x="57" y="212"/>
                  </a:cubicBezTo>
                  <a:cubicBezTo>
                    <a:pt x="57" y="224"/>
                    <a:pt x="68" y="224"/>
                    <a:pt x="68" y="224"/>
                  </a:cubicBezTo>
                  <a:cubicBezTo>
                    <a:pt x="79" y="234"/>
                    <a:pt x="79" y="234"/>
                    <a:pt x="90" y="234"/>
                  </a:cubicBezTo>
                  <a:lnTo>
                    <a:pt x="157" y="234"/>
                  </a:lnTo>
                  <a:cubicBezTo>
                    <a:pt x="169" y="234"/>
                    <a:pt x="169" y="224"/>
                    <a:pt x="179" y="224"/>
                  </a:cubicBezTo>
                  <a:cubicBezTo>
                    <a:pt x="202" y="212"/>
                    <a:pt x="224" y="190"/>
                    <a:pt x="224" y="167"/>
                  </a:cubicBezTo>
                  <a:cubicBezTo>
                    <a:pt x="236" y="167"/>
                    <a:pt x="236" y="157"/>
                    <a:pt x="236" y="145"/>
                  </a:cubicBezTo>
                  <a:cubicBezTo>
                    <a:pt x="246" y="123"/>
                    <a:pt x="236" y="90"/>
                    <a:pt x="224" y="56"/>
                  </a:cubicBezTo>
                  <a:cubicBezTo>
                    <a:pt x="202" y="33"/>
                    <a:pt x="179" y="11"/>
                    <a:pt x="146" y="11"/>
                  </a:cubicBezTo>
                  <a:cubicBezTo>
                    <a:pt x="135" y="0"/>
                    <a:pt x="124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0" name="Google Shape;7700;p14"/>
            <p:cNvSpPr/>
            <p:nvPr/>
          </p:nvSpPr>
          <p:spPr>
            <a:xfrm>
              <a:off x="2142025" y="857500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33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45" y="210"/>
                    <a:pt x="90" y="232"/>
                    <a:pt x="123" y="232"/>
                  </a:cubicBezTo>
                  <a:cubicBezTo>
                    <a:pt x="146" y="232"/>
                    <a:pt x="168" y="232"/>
                    <a:pt x="191" y="221"/>
                  </a:cubicBezTo>
                  <a:cubicBezTo>
                    <a:pt x="201" y="210"/>
                    <a:pt x="201" y="210"/>
                    <a:pt x="213" y="210"/>
                  </a:cubicBezTo>
                  <a:lnTo>
                    <a:pt x="246" y="142"/>
                  </a:lnTo>
                  <a:cubicBezTo>
                    <a:pt x="246" y="120"/>
                    <a:pt x="246" y="87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1" name="Google Shape;7701;p14"/>
            <p:cNvSpPr/>
            <p:nvPr/>
          </p:nvSpPr>
          <p:spPr>
            <a:xfrm>
              <a:off x="2128900" y="865525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35" y="0"/>
                  </a:moveTo>
                  <a:cubicBezTo>
                    <a:pt x="112" y="0"/>
                    <a:pt x="90" y="0"/>
                    <a:pt x="67" y="12"/>
                  </a:cubicBezTo>
                  <a:cubicBezTo>
                    <a:pt x="11" y="45"/>
                    <a:pt x="0" y="124"/>
                    <a:pt x="33" y="179"/>
                  </a:cubicBezTo>
                  <a:cubicBezTo>
                    <a:pt x="55" y="214"/>
                    <a:pt x="89" y="232"/>
                    <a:pt x="125" y="232"/>
                  </a:cubicBezTo>
                  <a:cubicBezTo>
                    <a:pt x="147" y="232"/>
                    <a:pt x="169" y="225"/>
                    <a:pt x="190" y="213"/>
                  </a:cubicBezTo>
                  <a:cubicBezTo>
                    <a:pt x="224" y="201"/>
                    <a:pt x="246" y="157"/>
                    <a:pt x="246" y="124"/>
                  </a:cubicBezTo>
                  <a:cubicBezTo>
                    <a:pt x="246" y="101"/>
                    <a:pt x="246" y="79"/>
                    <a:pt x="224" y="57"/>
                  </a:cubicBezTo>
                  <a:cubicBezTo>
                    <a:pt x="212" y="23"/>
                    <a:pt x="168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2" name="Google Shape;7702;p14"/>
            <p:cNvSpPr/>
            <p:nvPr/>
          </p:nvSpPr>
          <p:spPr>
            <a:xfrm>
              <a:off x="2115750" y="873425"/>
              <a:ext cx="6475" cy="6075"/>
            </a:xfrm>
            <a:custGeom>
              <a:rect b="b" l="l" r="r" t="t"/>
              <a:pathLst>
                <a:path extrusionOk="0" h="243" w="259">
                  <a:moveTo>
                    <a:pt x="128" y="0"/>
                  </a:moveTo>
                  <a:cubicBezTo>
                    <a:pt x="107" y="0"/>
                    <a:pt x="86" y="6"/>
                    <a:pt x="68" y="19"/>
                  </a:cubicBezTo>
                  <a:cubicBezTo>
                    <a:pt x="12" y="53"/>
                    <a:pt x="1" y="131"/>
                    <a:pt x="35" y="188"/>
                  </a:cubicBezTo>
                  <a:cubicBezTo>
                    <a:pt x="45" y="221"/>
                    <a:pt x="90" y="232"/>
                    <a:pt x="124" y="243"/>
                  </a:cubicBezTo>
                  <a:cubicBezTo>
                    <a:pt x="147" y="243"/>
                    <a:pt x="169" y="232"/>
                    <a:pt x="191" y="221"/>
                  </a:cubicBezTo>
                  <a:cubicBezTo>
                    <a:pt x="247" y="188"/>
                    <a:pt x="258" y="120"/>
                    <a:pt x="224" y="64"/>
                  </a:cubicBezTo>
                  <a:cubicBezTo>
                    <a:pt x="224" y="53"/>
                    <a:pt x="224" y="42"/>
                    <a:pt x="214" y="42"/>
                  </a:cubicBezTo>
                  <a:cubicBezTo>
                    <a:pt x="193" y="15"/>
                    <a:pt x="160" y="0"/>
                    <a:pt x="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3" name="Google Shape;7703;p14"/>
            <p:cNvSpPr/>
            <p:nvPr/>
          </p:nvSpPr>
          <p:spPr>
            <a:xfrm>
              <a:off x="2152075" y="874275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6" y="0"/>
                  </a:moveTo>
                  <a:cubicBezTo>
                    <a:pt x="113" y="0"/>
                    <a:pt x="89" y="7"/>
                    <a:pt x="67" y="19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5" y="211"/>
                    <a:pt x="89" y="228"/>
                    <a:pt x="125" y="228"/>
                  </a:cubicBezTo>
                  <a:cubicBezTo>
                    <a:pt x="147" y="228"/>
                    <a:pt x="170" y="222"/>
                    <a:pt x="191" y="209"/>
                  </a:cubicBezTo>
                  <a:cubicBezTo>
                    <a:pt x="246" y="176"/>
                    <a:pt x="269" y="109"/>
                    <a:pt x="235" y="53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4" name="Google Shape;7704;p14"/>
            <p:cNvSpPr/>
            <p:nvPr/>
          </p:nvSpPr>
          <p:spPr>
            <a:xfrm>
              <a:off x="2138950" y="8821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1" y="49"/>
                    <a:pt x="1" y="128"/>
                    <a:pt x="34" y="183"/>
                  </a:cubicBezTo>
                  <a:cubicBezTo>
                    <a:pt x="56" y="213"/>
                    <a:pt x="94" y="233"/>
                    <a:pt x="133" y="233"/>
                  </a:cubicBezTo>
                  <a:cubicBezTo>
                    <a:pt x="152" y="233"/>
                    <a:pt x="172" y="228"/>
                    <a:pt x="190" y="217"/>
                  </a:cubicBezTo>
                  <a:cubicBezTo>
                    <a:pt x="246" y="183"/>
                    <a:pt x="269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5" name="Google Shape;7705;p14"/>
            <p:cNvSpPr/>
            <p:nvPr/>
          </p:nvSpPr>
          <p:spPr>
            <a:xfrm>
              <a:off x="2125825" y="890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0"/>
                  </a:moveTo>
                  <a:cubicBezTo>
                    <a:pt x="112" y="0"/>
                    <a:pt x="88" y="7"/>
                    <a:pt x="67" y="19"/>
                  </a:cubicBezTo>
                  <a:cubicBezTo>
                    <a:pt x="12" y="53"/>
                    <a:pt x="0" y="120"/>
                    <a:pt x="34" y="175"/>
                  </a:cubicBezTo>
                  <a:cubicBezTo>
                    <a:pt x="56" y="214"/>
                    <a:pt x="94" y="236"/>
                    <a:pt x="134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7"/>
                    <a:pt x="268" y="108"/>
                    <a:pt x="235" y="53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6" name="Google Shape;7706;p14"/>
            <p:cNvSpPr/>
            <p:nvPr/>
          </p:nvSpPr>
          <p:spPr>
            <a:xfrm>
              <a:off x="2112700" y="89810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lnTo>
                    <a:pt x="33" y="195"/>
                  </a:lnTo>
                  <a:cubicBezTo>
                    <a:pt x="45" y="195"/>
                    <a:pt x="45" y="206"/>
                    <a:pt x="56" y="206"/>
                  </a:cubicBezTo>
                  <a:cubicBezTo>
                    <a:pt x="56" y="217"/>
                    <a:pt x="67" y="217"/>
                    <a:pt x="67" y="217"/>
                  </a:cubicBezTo>
                  <a:cubicBezTo>
                    <a:pt x="78" y="229"/>
                    <a:pt x="90" y="229"/>
                    <a:pt x="90" y="229"/>
                  </a:cubicBezTo>
                  <a:cubicBezTo>
                    <a:pt x="100" y="229"/>
                    <a:pt x="100" y="229"/>
                    <a:pt x="100" y="239"/>
                  </a:cubicBezTo>
                  <a:lnTo>
                    <a:pt x="157" y="239"/>
                  </a:lnTo>
                  <a:cubicBezTo>
                    <a:pt x="157" y="239"/>
                    <a:pt x="157" y="229"/>
                    <a:pt x="167" y="229"/>
                  </a:cubicBezTo>
                  <a:cubicBezTo>
                    <a:pt x="167" y="229"/>
                    <a:pt x="179" y="229"/>
                    <a:pt x="190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8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7" name="Google Shape;7707;p14"/>
            <p:cNvSpPr/>
            <p:nvPr/>
          </p:nvSpPr>
          <p:spPr>
            <a:xfrm>
              <a:off x="2164100" y="893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3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1"/>
                  </a:cubicBezTo>
                  <a:cubicBezTo>
                    <a:pt x="246" y="187"/>
                    <a:pt x="268" y="109"/>
                    <a:pt x="235" y="53"/>
                  </a:cubicBezTo>
                  <a:cubicBezTo>
                    <a:pt x="207" y="18"/>
                    <a:pt x="170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8" name="Google Shape;7708;p14"/>
            <p:cNvSpPr/>
            <p:nvPr/>
          </p:nvSpPr>
          <p:spPr>
            <a:xfrm>
              <a:off x="2150950" y="9017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4" y="0"/>
                  </a:moveTo>
                  <a:cubicBezTo>
                    <a:pt x="105" y="0"/>
                    <a:pt x="86" y="6"/>
                    <a:pt x="68" y="16"/>
                  </a:cubicBezTo>
                  <a:cubicBezTo>
                    <a:pt x="12" y="50"/>
                    <a:pt x="1" y="128"/>
                    <a:pt x="35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8"/>
                  </a:cubicBezTo>
                  <a:cubicBezTo>
                    <a:pt x="247" y="184"/>
                    <a:pt x="269" y="117"/>
                    <a:pt x="224" y="61"/>
                  </a:cubicBezTo>
                  <a:cubicBezTo>
                    <a:pt x="202" y="23"/>
                    <a:pt x="164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9" name="Google Shape;7709;p14"/>
            <p:cNvSpPr/>
            <p:nvPr/>
          </p:nvSpPr>
          <p:spPr>
            <a:xfrm>
              <a:off x="2137825" y="909825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23" y="1"/>
                  </a:moveTo>
                  <a:cubicBezTo>
                    <a:pt x="105" y="1"/>
                    <a:pt x="86" y="6"/>
                    <a:pt x="68" y="16"/>
                  </a:cubicBezTo>
                  <a:cubicBezTo>
                    <a:pt x="12" y="50"/>
                    <a:pt x="1" y="117"/>
                    <a:pt x="34" y="172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3" y="228"/>
                    <a:pt x="190" y="217"/>
                  </a:cubicBezTo>
                  <a:cubicBezTo>
                    <a:pt x="247" y="184"/>
                    <a:pt x="269" y="105"/>
                    <a:pt x="224" y="61"/>
                  </a:cubicBezTo>
                  <a:cubicBezTo>
                    <a:pt x="201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0" name="Google Shape;7710;p14"/>
            <p:cNvSpPr/>
            <p:nvPr/>
          </p:nvSpPr>
          <p:spPr>
            <a:xfrm>
              <a:off x="2165475" y="866175"/>
              <a:ext cx="6475" cy="5800"/>
            </a:xfrm>
            <a:custGeom>
              <a:rect b="b" l="l" r="r" t="t"/>
              <a:pathLst>
                <a:path extrusionOk="0" h="232" w="259">
                  <a:moveTo>
                    <a:pt x="126" y="0"/>
                  </a:moveTo>
                  <a:cubicBezTo>
                    <a:pt x="102" y="0"/>
                    <a:pt x="78" y="7"/>
                    <a:pt x="57" y="19"/>
                  </a:cubicBezTo>
                  <a:lnTo>
                    <a:pt x="35" y="41"/>
                  </a:lnTo>
                  <a:cubicBezTo>
                    <a:pt x="23" y="53"/>
                    <a:pt x="23" y="53"/>
                    <a:pt x="23" y="64"/>
                  </a:cubicBezTo>
                  <a:cubicBezTo>
                    <a:pt x="23" y="64"/>
                    <a:pt x="12" y="64"/>
                    <a:pt x="12" y="75"/>
                  </a:cubicBezTo>
                  <a:lnTo>
                    <a:pt x="12" y="86"/>
                  </a:lnTo>
                  <a:lnTo>
                    <a:pt x="12" y="98"/>
                  </a:lnTo>
                  <a:lnTo>
                    <a:pt x="1" y="108"/>
                  </a:lnTo>
                  <a:lnTo>
                    <a:pt x="1" y="120"/>
                  </a:lnTo>
                  <a:lnTo>
                    <a:pt x="1" y="131"/>
                  </a:lnTo>
                  <a:cubicBezTo>
                    <a:pt x="12" y="153"/>
                    <a:pt x="12" y="165"/>
                    <a:pt x="23" y="175"/>
                  </a:cubicBezTo>
                  <a:cubicBezTo>
                    <a:pt x="23" y="187"/>
                    <a:pt x="23" y="187"/>
                    <a:pt x="35" y="187"/>
                  </a:cubicBezTo>
                  <a:cubicBezTo>
                    <a:pt x="35" y="198"/>
                    <a:pt x="35" y="198"/>
                    <a:pt x="45" y="209"/>
                  </a:cubicBezTo>
                  <a:cubicBezTo>
                    <a:pt x="45" y="209"/>
                    <a:pt x="57" y="209"/>
                    <a:pt x="68" y="220"/>
                  </a:cubicBezTo>
                  <a:cubicBezTo>
                    <a:pt x="68" y="220"/>
                    <a:pt x="79" y="220"/>
                    <a:pt x="90" y="232"/>
                  </a:cubicBezTo>
                  <a:lnTo>
                    <a:pt x="157" y="232"/>
                  </a:lnTo>
                  <a:cubicBezTo>
                    <a:pt x="169" y="232"/>
                    <a:pt x="169" y="220"/>
                    <a:pt x="180" y="220"/>
                  </a:cubicBezTo>
                  <a:cubicBezTo>
                    <a:pt x="236" y="187"/>
                    <a:pt x="258" y="108"/>
                    <a:pt x="224" y="53"/>
                  </a:cubicBezTo>
                  <a:cubicBezTo>
                    <a:pt x="204" y="18"/>
                    <a:pt x="165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1" name="Google Shape;7711;p14"/>
            <p:cNvSpPr/>
            <p:nvPr/>
          </p:nvSpPr>
          <p:spPr>
            <a:xfrm>
              <a:off x="2177500" y="885800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14" y="1"/>
                  </a:moveTo>
                  <a:cubicBezTo>
                    <a:pt x="94" y="1"/>
                    <a:pt x="74" y="6"/>
                    <a:pt x="56" y="16"/>
                  </a:cubicBezTo>
                  <a:lnTo>
                    <a:pt x="23" y="50"/>
                  </a:lnTo>
                  <a:cubicBezTo>
                    <a:pt x="23" y="50"/>
                    <a:pt x="23" y="61"/>
                    <a:pt x="11" y="61"/>
                  </a:cubicBezTo>
                  <a:lnTo>
                    <a:pt x="11" y="72"/>
                  </a:lnTo>
                  <a:cubicBezTo>
                    <a:pt x="11" y="83"/>
                    <a:pt x="11" y="83"/>
                    <a:pt x="1" y="95"/>
                  </a:cubicBezTo>
                  <a:lnTo>
                    <a:pt x="1" y="139"/>
                  </a:lnTo>
                  <a:cubicBezTo>
                    <a:pt x="1" y="139"/>
                    <a:pt x="11" y="150"/>
                    <a:pt x="11" y="162"/>
                  </a:cubicBezTo>
                  <a:cubicBezTo>
                    <a:pt x="11" y="162"/>
                    <a:pt x="11" y="173"/>
                    <a:pt x="23" y="184"/>
                  </a:cubicBezTo>
                  <a:cubicBezTo>
                    <a:pt x="34" y="217"/>
                    <a:pt x="78" y="240"/>
                    <a:pt x="112" y="240"/>
                  </a:cubicBezTo>
                  <a:lnTo>
                    <a:pt x="123" y="240"/>
                  </a:lnTo>
                  <a:cubicBezTo>
                    <a:pt x="135" y="240"/>
                    <a:pt x="135" y="240"/>
                    <a:pt x="135" y="229"/>
                  </a:cubicBezTo>
                  <a:lnTo>
                    <a:pt x="157" y="229"/>
                  </a:lnTo>
                  <a:cubicBezTo>
                    <a:pt x="157" y="229"/>
                    <a:pt x="168" y="229"/>
                    <a:pt x="179" y="217"/>
                  </a:cubicBezTo>
                  <a:cubicBezTo>
                    <a:pt x="235" y="184"/>
                    <a:pt x="257" y="117"/>
                    <a:pt x="224" y="61"/>
                  </a:cubicBezTo>
                  <a:cubicBezTo>
                    <a:pt x="201" y="23"/>
                    <a:pt x="158" y="1"/>
                    <a:pt x="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2" name="Google Shape;7712;p14"/>
            <p:cNvSpPr/>
            <p:nvPr/>
          </p:nvSpPr>
          <p:spPr>
            <a:xfrm>
              <a:off x="2183925" y="9268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3" y="52"/>
                    <a:pt x="0" y="119"/>
                    <a:pt x="34" y="176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4" y="236"/>
                    <a:pt x="184" y="231"/>
                    <a:pt x="201" y="220"/>
                  </a:cubicBezTo>
                  <a:cubicBezTo>
                    <a:pt x="258" y="186"/>
                    <a:pt x="268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3" name="Google Shape;7713;p14"/>
            <p:cNvSpPr/>
            <p:nvPr/>
          </p:nvSpPr>
          <p:spPr>
            <a:xfrm>
              <a:off x="2170800" y="934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0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2"/>
                  </a:cubicBezTo>
                  <a:cubicBezTo>
                    <a:pt x="212" y="24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4" name="Google Shape;7714;p14"/>
            <p:cNvSpPr/>
            <p:nvPr/>
          </p:nvSpPr>
          <p:spPr>
            <a:xfrm>
              <a:off x="2157650" y="9427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1"/>
                  </a:moveTo>
                  <a:cubicBezTo>
                    <a:pt x="123" y="1"/>
                    <a:pt x="100" y="7"/>
                    <a:pt x="80" y="20"/>
                  </a:cubicBezTo>
                  <a:cubicBezTo>
                    <a:pt x="23" y="54"/>
                    <a:pt x="1" y="121"/>
                    <a:pt x="35" y="176"/>
                  </a:cubicBezTo>
                  <a:cubicBezTo>
                    <a:pt x="57" y="214"/>
                    <a:pt x="101" y="237"/>
                    <a:pt x="143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8" y="188"/>
                    <a:pt x="269" y="109"/>
                    <a:pt x="236" y="54"/>
                  </a:cubicBezTo>
                  <a:cubicBezTo>
                    <a:pt x="215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5" name="Google Shape;7715;p14"/>
            <p:cNvSpPr/>
            <p:nvPr/>
          </p:nvSpPr>
          <p:spPr>
            <a:xfrm>
              <a:off x="2144800" y="950600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24" y="1"/>
                  </a:moveTo>
                  <a:cubicBezTo>
                    <a:pt x="105" y="1"/>
                    <a:pt x="86" y="6"/>
                    <a:pt x="68" y="16"/>
                  </a:cubicBezTo>
                  <a:cubicBezTo>
                    <a:pt x="57" y="28"/>
                    <a:pt x="46" y="28"/>
                    <a:pt x="46" y="39"/>
                  </a:cubicBezTo>
                  <a:lnTo>
                    <a:pt x="35" y="50"/>
                  </a:lnTo>
                  <a:cubicBezTo>
                    <a:pt x="23" y="61"/>
                    <a:pt x="23" y="61"/>
                    <a:pt x="23" y="73"/>
                  </a:cubicBezTo>
                  <a:cubicBezTo>
                    <a:pt x="12" y="95"/>
                    <a:pt x="1" y="117"/>
                    <a:pt x="12" y="140"/>
                  </a:cubicBezTo>
                  <a:cubicBezTo>
                    <a:pt x="12" y="151"/>
                    <a:pt x="12" y="173"/>
                    <a:pt x="23" y="184"/>
                  </a:cubicBezTo>
                  <a:cubicBezTo>
                    <a:pt x="44" y="219"/>
                    <a:pt x="83" y="237"/>
                    <a:pt x="122" y="237"/>
                  </a:cubicBezTo>
                  <a:cubicBezTo>
                    <a:pt x="146" y="237"/>
                    <a:pt x="170" y="230"/>
                    <a:pt x="191" y="218"/>
                  </a:cubicBezTo>
                  <a:cubicBezTo>
                    <a:pt x="247" y="184"/>
                    <a:pt x="258" y="117"/>
                    <a:pt x="224" y="61"/>
                  </a:cubicBezTo>
                  <a:cubicBezTo>
                    <a:pt x="202" y="23"/>
                    <a:pt x="164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6" name="Google Shape;7716;p14"/>
            <p:cNvSpPr/>
            <p:nvPr/>
          </p:nvSpPr>
          <p:spPr>
            <a:xfrm>
              <a:off x="2209050" y="938325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35" y="184"/>
                    <a:pt x="46" y="184"/>
                    <a:pt x="46" y="195"/>
                  </a:cubicBezTo>
                  <a:lnTo>
                    <a:pt x="57" y="206"/>
                  </a:lnTo>
                  <a:cubicBezTo>
                    <a:pt x="68" y="217"/>
                    <a:pt x="68" y="217"/>
                    <a:pt x="79" y="217"/>
                  </a:cubicBezTo>
                  <a:cubicBezTo>
                    <a:pt x="79" y="229"/>
                    <a:pt x="90" y="229"/>
                    <a:pt x="102" y="229"/>
                  </a:cubicBezTo>
                  <a:cubicBezTo>
                    <a:pt x="113" y="239"/>
                    <a:pt x="124" y="239"/>
                    <a:pt x="124" y="239"/>
                  </a:cubicBezTo>
                  <a:lnTo>
                    <a:pt x="157" y="239"/>
                  </a:lnTo>
                  <a:cubicBezTo>
                    <a:pt x="157" y="229"/>
                    <a:pt x="169" y="229"/>
                    <a:pt x="169" y="229"/>
                  </a:cubicBezTo>
                  <a:cubicBezTo>
                    <a:pt x="180" y="229"/>
                    <a:pt x="191" y="229"/>
                    <a:pt x="191" y="217"/>
                  </a:cubicBezTo>
                  <a:lnTo>
                    <a:pt x="202" y="217"/>
                  </a:lnTo>
                  <a:cubicBezTo>
                    <a:pt x="247" y="184"/>
                    <a:pt x="269" y="117"/>
                    <a:pt x="236" y="60"/>
                  </a:cubicBezTo>
                  <a:cubicBezTo>
                    <a:pt x="213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7" name="Google Shape;7717;p14"/>
            <p:cNvSpPr/>
            <p:nvPr/>
          </p:nvSpPr>
          <p:spPr>
            <a:xfrm>
              <a:off x="2195950" y="9463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8" y="0"/>
                  </a:moveTo>
                  <a:cubicBezTo>
                    <a:pt x="116" y="0"/>
                    <a:pt x="95" y="7"/>
                    <a:pt x="78" y="19"/>
                  </a:cubicBezTo>
                  <a:cubicBezTo>
                    <a:pt x="22" y="52"/>
                    <a:pt x="0" y="119"/>
                    <a:pt x="33" y="176"/>
                  </a:cubicBezTo>
                  <a:cubicBezTo>
                    <a:pt x="56" y="213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6"/>
                    <a:pt x="268" y="109"/>
                    <a:pt x="234" y="52"/>
                  </a:cubicBezTo>
                  <a:cubicBezTo>
                    <a:pt x="214" y="18"/>
                    <a:pt x="175" y="0"/>
                    <a:pt x="1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8" name="Google Shape;7718;p14"/>
            <p:cNvSpPr/>
            <p:nvPr/>
          </p:nvSpPr>
          <p:spPr>
            <a:xfrm>
              <a:off x="2182800" y="954325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38" y="0"/>
                  </a:moveTo>
                  <a:cubicBezTo>
                    <a:pt x="116" y="0"/>
                    <a:pt x="96" y="7"/>
                    <a:pt x="79" y="24"/>
                  </a:cubicBezTo>
                  <a:cubicBezTo>
                    <a:pt x="23" y="58"/>
                    <a:pt x="1" y="125"/>
                    <a:pt x="34" y="180"/>
                  </a:cubicBezTo>
                  <a:cubicBezTo>
                    <a:pt x="55" y="216"/>
                    <a:pt x="89" y="233"/>
                    <a:pt x="125" y="233"/>
                  </a:cubicBezTo>
                  <a:cubicBezTo>
                    <a:pt x="147" y="233"/>
                    <a:pt x="170" y="227"/>
                    <a:pt x="191" y="214"/>
                  </a:cubicBezTo>
                  <a:cubicBezTo>
                    <a:pt x="246" y="180"/>
                    <a:pt x="269" y="113"/>
                    <a:pt x="236" y="58"/>
                  </a:cubicBezTo>
                  <a:cubicBezTo>
                    <a:pt x="214" y="22"/>
                    <a:pt x="175" y="0"/>
                    <a:pt x="1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9" name="Google Shape;7719;p14"/>
            <p:cNvSpPr/>
            <p:nvPr/>
          </p:nvSpPr>
          <p:spPr>
            <a:xfrm>
              <a:off x="2169675" y="9623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0"/>
                  </a:moveTo>
                  <a:cubicBezTo>
                    <a:pt x="111" y="0"/>
                    <a:pt x="93" y="5"/>
                    <a:pt x="79" y="16"/>
                  </a:cubicBezTo>
                  <a:cubicBezTo>
                    <a:pt x="23" y="50"/>
                    <a:pt x="1" y="127"/>
                    <a:pt x="34" y="184"/>
                  </a:cubicBezTo>
                  <a:cubicBezTo>
                    <a:pt x="56" y="213"/>
                    <a:pt x="94" y="233"/>
                    <a:pt x="132" y="233"/>
                  </a:cubicBezTo>
                  <a:cubicBezTo>
                    <a:pt x="152" y="233"/>
                    <a:pt x="172" y="228"/>
                    <a:pt x="190" y="217"/>
                  </a:cubicBezTo>
                  <a:cubicBezTo>
                    <a:pt x="247" y="184"/>
                    <a:pt x="269" y="117"/>
                    <a:pt x="235" y="60"/>
                  </a:cubicBezTo>
                  <a:cubicBezTo>
                    <a:pt x="212" y="23"/>
                    <a:pt x="169" y="0"/>
                    <a:pt x="1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0" name="Google Shape;7720;p14"/>
            <p:cNvSpPr/>
            <p:nvPr/>
          </p:nvSpPr>
          <p:spPr>
            <a:xfrm>
              <a:off x="2251250" y="100715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3" y="1"/>
                  </a:moveTo>
                  <a:cubicBezTo>
                    <a:pt x="101" y="1"/>
                    <a:pt x="78" y="1"/>
                    <a:pt x="56" y="23"/>
                  </a:cubicBezTo>
                  <a:cubicBezTo>
                    <a:pt x="56" y="23"/>
                    <a:pt x="45" y="23"/>
                    <a:pt x="45" y="34"/>
                  </a:cubicBezTo>
                  <a:lnTo>
                    <a:pt x="11" y="68"/>
                  </a:lnTo>
                  <a:lnTo>
                    <a:pt x="11" y="90"/>
                  </a:lnTo>
                  <a:lnTo>
                    <a:pt x="11" y="101"/>
                  </a:lnTo>
                  <a:cubicBezTo>
                    <a:pt x="11" y="113"/>
                    <a:pt x="1" y="113"/>
                    <a:pt x="1" y="113"/>
                  </a:cubicBezTo>
                  <a:lnTo>
                    <a:pt x="1" y="123"/>
                  </a:lnTo>
                  <a:lnTo>
                    <a:pt x="1" y="135"/>
                  </a:lnTo>
                  <a:cubicBezTo>
                    <a:pt x="11" y="146"/>
                    <a:pt x="11" y="168"/>
                    <a:pt x="23" y="180"/>
                  </a:cubicBezTo>
                  <a:cubicBezTo>
                    <a:pt x="23" y="180"/>
                    <a:pt x="23" y="190"/>
                    <a:pt x="34" y="190"/>
                  </a:cubicBezTo>
                  <a:cubicBezTo>
                    <a:pt x="34" y="190"/>
                    <a:pt x="34" y="202"/>
                    <a:pt x="45" y="202"/>
                  </a:cubicBezTo>
                  <a:cubicBezTo>
                    <a:pt x="56" y="213"/>
                    <a:pt x="56" y="213"/>
                    <a:pt x="68" y="213"/>
                  </a:cubicBezTo>
                  <a:cubicBezTo>
                    <a:pt x="68" y="224"/>
                    <a:pt x="78" y="224"/>
                    <a:pt x="90" y="224"/>
                  </a:cubicBezTo>
                  <a:lnTo>
                    <a:pt x="90" y="235"/>
                  </a:lnTo>
                  <a:cubicBezTo>
                    <a:pt x="123" y="235"/>
                    <a:pt x="157" y="235"/>
                    <a:pt x="179" y="224"/>
                  </a:cubicBezTo>
                  <a:lnTo>
                    <a:pt x="179" y="213"/>
                  </a:lnTo>
                  <a:cubicBezTo>
                    <a:pt x="235" y="180"/>
                    <a:pt x="257" y="113"/>
                    <a:pt x="224" y="56"/>
                  </a:cubicBezTo>
                  <a:cubicBezTo>
                    <a:pt x="202" y="23"/>
                    <a:pt x="168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1" name="Google Shape;7721;p14"/>
            <p:cNvSpPr/>
            <p:nvPr/>
          </p:nvSpPr>
          <p:spPr>
            <a:xfrm>
              <a:off x="2219400" y="954525"/>
              <a:ext cx="5875" cy="6000"/>
            </a:xfrm>
            <a:custGeom>
              <a:rect b="b" l="l" r="r" t="t"/>
              <a:pathLst>
                <a:path extrusionOk="0" h="240" w="235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56" y="27"/>
                  </a:lnTo>
                  <a:cubicBezTo>
                    <a:pt x="45" y="27"/>
                    <a:pt x="34" y="38"/>
                    <a:pt x="34" y="50"/>
                  </a:cubicBezTo>
                  <a:lnTo>
                    <a:pt x="23" y="50"/>
                  </a:lnTo>
                  <a:cubicBezTo>
                    <a:pt x="23" y="61"/>
                    <a:pt x="11" y="72"/>
                    <a:pt x="11" y="72"/>
                  </a:cubicBezTo>
                  <a:cubicBezTo>
                    <a:pt x="11" y="83"/>
                    <a:pt x="1" y="83"/>
                    <a:pt x="1" y="95"/>
                  </a:cubicBezTo>
                  <a:lnTo>
                    <a:pt x="1" y="105"/>
                  </a:lnTo>
                  <a:lnTo>
                    <a:pt x="1" y="139"/>
                  </a:lnTo>
                  <a:lnTo>
                    <a:pt x="1" y="150"/>
                  </a:lnTo>
                  <a:lnTo>
                    <a:pt x="1" y="162"/>
                  </a:lnTo>
                  <a:cubicBezTo>
                    <a:pt x="11" y="172"/>
                    <a:pt x="11" y="172"/>
                    <a:pt x="11" y="184"/>
                  </a:cubicBezTo>
                  <a:lnTo>
                    <a:pt x="45" y="217"/>
                  </a:lnTo>
                  <a:cubicBezTo>
                    <a:pt x="56" y="217"/>
                    <a:pt x="56" y="229"/>
                    <a:pt x="68" y="229"/>
                  </a:cubicBezTo>
                  <a:cubicBezTo>
                    <a:pt x="78" y="229"/>
                    <a:pt x="78" y="239"/>
                    <a:pt x="90" y="239"/>
                  </a:cubicBezTo>
                  <a:lnTo>
                    <a:pt x="135" y="239"/>
                  </a:lnTo>
                  <a:cubicBezTo>
                    <a:pt x="135" y="239"/>
                    <a:pt x="146" y="239"/>
                    <a:pt x="146" y="229"/>
                  </a:cubicBezTo>
                  <a:lnTo>
                    <a:pt x="157" y="229"/>
                  </a:lnTo>
                  <a:cubicBezTo>
                    <a:pt x="168" y="229"/>
                    <a:pt x="168" y="229"/>
                    <a:pt x="179" y="217"/>
                  </a:cubicBezTo>
                  <a:cubicBezTo>
                    <a:pt x="213" y="195"/>
                    <a:pt x="235" y="162"/>
                    <a:pt x="235" y="128"/>
                  </a:cubicBezTo>
                  <a:cubicBezTo>
                    <a:pt x="235" y="105"/>
                    <a:pt x="235" y="83"/>
                    <a:pt x="213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2" name="Google Shape;7722;p14"/>
            <p:cNvSpPr/>
            <p:nvPr/>
          </p:nvSpPr>
          <p:spPr>
            <a:xfrm>
              <a:off x="2205700" y="962625"/>
              <a:ext cx="6475" cy="5850"/>
            </a:xfrm>
            <a:custGeom>
              <a:rect b="b" l="l" r="r" t="t"/>
              <a:pathLst>
                <a:path extrusionOk="0" h="234" w="25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8"/>
                    <a:pt x="35" y="184"/>
                  </a:cubicBezTo>
                  <a:cubicBezTo>
                    <a:pt x="57" y="213"/>
                    <a:pt x="99" y="233"/>
                    <a:pt x="142" y="233"/>
                  </a:cubicBezTo>
                  <a:cubicBezTo>
                    <a:pt x="163" y="233"/>
                    <a:pt x="184" y="228"/>
                    <a:pt x="202" y="217"/>
                  </a:cubicBezTo>
                  <a:cubicBezTo>
                    <a:pt x="247" y="195"/>
                    <a:pt x="258" y="150"/>
                    <a:pt x="258" y="106"/>
                  </a:cubicBezTo>
                  <a:cubicBezTo>
                    <a:pt x="258" y="83"/>
                    <a:pt x="247" y="72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3" name="Google Shape;7723;p14"/>
            <p:cNvSpPr/>
            <p:nvPr/>
          </p:nvSpPr>
          <p:spPr>
            <a:xfrm>
              <a:off x="2192850" y="97065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33" y="0"/>
                  </a:moveTo>
                  <a:cubicBezTo>
                    <a:pt x="112" y="0"/>
                    <a:pt x="89" y="7"/>
                    <a:pt x="68" y="19"/>
                  </a:cubicBezTo>
                  <a:cubicBezTo>
                    <a:pt x="57" y="19"/>
                    <a:pt x="57" y="19"/>
                    <a:pt x="45" y="31"/>
                  </a:cubicBezTo>
                  <a:cubicBezTo>
                    <a:pt x="45" y="31"/>
                    <a:pt x="35" y="41"/>
                    <a:pt x="35" y="53"/>
                  </a:cubicBezTo>
                  <a:cubicBezTo>
                    <a:pt x="1" y="86"/>
                    <a:pt x="1" y="131"/>
                    <a:pt x="23" y="175"/>
                  </a:cubicBezTo>
                  <a:cubicBezTo>
                    <a:pt x="46" y="214"/>
                    <a:pt x="89" y="236"/>
                    <a:pt x="132" y="236"/>
                  </a:cubicBezTo>
                  <a:cubicBezTo>
                    <a:pt x="153" y="236"/>
                    <a:pt x="173" y="231"/>
                    <a:pt x="191" y="220"/>
                  </a:cubicBezTo>
                  <a:cubicBezTo>
                    <a:pt x="214" y="198"/>
                    <a:pt x="224" y="187"/>
                    <a:pt x="236" y="165"/>
                  </a:cubicBezTo>
                  <a:cubicBezTo>
                    <a:pt x="236" y="153"/>
                    <a:pt x="236" y="153"/>
                    <a:pt x="247" y="142"/>
                  </a:cubicBezTo>
                  <a:cubicBezTo>
                    <a:pt x="247" y="120"/>
                    <a:pt x="247" y="98"/>
                    <a:pt x="236" y="75"/>
                  </a:cubicBezTo>
                  <a:cubicBezTo>
                    <a:pt x="236" y="64"/>
                    <a:pt x="236" y="64"/>
                    <a:pt x="224" y="53"/>
                  </a:cubicBezTo>
                  <a:cubicBezTo>
                    <a:pt x="204" y="18"/>
                    <a:pt x="170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4" name="Google Shape;7724;p14"/>
            <p:cNvSpPr/>
            <p:nvPr/>
          </p:nvSpPr>
          <p:spPr>
            <a:xfrm>
              <a:off x="2179750" y="978675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12" y="0"/>
                  </a:moveTo>
                  <a:cubicBezTo>
                    <a:pt x="89" y="0"/>
                    <a:pt x="78" y="11"/>
                    <a:pt x="67" y="11"/>
                  </a:cubicBezTo>
                  <a:cubicBezTo>
                    <a:pt x="22" y="45"/>
                    <a:pt x="0" y="89"/>
                    <a:pt x="11" y="134"/>
                  </a:cubicBezTo>
                  <a:cubicBezTo>
                    <a:pt x="11" y="145"/>
                    <a:pt x="22" y="157"/>
                    <a:pt x="22" y="179"/>
                  </a:cubicBezTo>
                  <a:cubicBezTo>
                    <a:pt x="45" y="201"/>
                    <a:pt x="55" y="212"/>
                    <a:pt x="78" y="224"/>
                  </a:cubicBezTo>
                  <a:cubicBezTo>
                    <a:pt x="89" y="229"/>
                    <a:pt x="103" y="232"/>
                    <a:pt x="118" y="232"/>
                  </a:cubicBezTo>
                  <a:cubicBezTo>
                    <a:pt x="134" y="232"/>
                    <a:pt x="151" y="229"/>
                    <a:pt x="167" y="224"/>
                  </a:cubicBezTo>
                  <a:cubicBezTo>
                    <a:pt x="179" y="224"/>
                    <a:pt x="179" y="224"/>
                    <a:pt x="190" y="212"/>
                  </a:cubicBezTo>
                  <a:cubicBezTo>
                    <a:pt x="212" y="201"/>
                    <a:pt x="234" y="167"/>
                    <a:pt x="246" y="145"/>
                  </a:cubicBezTo>
                  <a:cubicBezTo>
                    <a:pt x="246" y="112"/>
                    <a:pt x="246" y="78"/>
                    <a:pt x="224" y="56"/>
                  </a:cubicBezTo>
                  <a:cubicBezTo>
                    <a:pt x="224" y="45"/>
                    <a:pt x="224" y="45"/>
                    <a:pt x="212" y="33"/>
                  </a:cubicBezTo>
                  <a:cubicBezTo>
                    <a:pt x="201" y="22"/>
                    <a:pt x="190" y="11"/>
                    <a:pt x="179" y="11"/>
                  </a:cubicBezTo>
                  <a:cubicBezTo>
                    <a:pt x="156" y="0"/>
                    <a:pt x="134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5" name="Google Shape;7725;p14"/>
            <p:cNvSpPr/>
            <p:nvPr/>
          </p:nvSpPr>
          <p:spPr>
            <a:xfrm>
              <a:off x="2216050" y="979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8" y="7"/>
                    <a:pt x="68" y="20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2" y="231"/>
                    <a:pt x="190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6" name="Google Shape;7726;p14"/>
            <p:cNvSpPr/>
            <p:nvPr/>
          </p:nvSpPr>
          <p:spPr>
            <a:xfrm>
              <a:off x="2202925" y="987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5" y="6"/>
                    <a:pt x="67" y="17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8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7" name="Google Shape;7727;p14"/>
            <p:cNvSpPr/>
            <p:nvPr/>
          </p:nvSpPr>
          <p:spPr>
            <a:xfrm>
              <a:off x="2189800" y="995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2" y="1"/>
                    <a:pt x="88" y="7"/>
                    <a:pt x="67" y="19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6" y="214"/>
                    <a:pt x="95" y="236"/>
                    <a:pt x="134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7"/>
                    <a:pt x="268" y="109"/>
                    <a:pt x="234" y="53"/>
                  </a:cubicBezTo>
                  <a:cubicBezTo>
                    <a:pt x="214" y="18"/>
                    <a:pt x="175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8" name="Google Shape;7728;p14"/>
            <p:cNvSpPr/>
            <p:nvPr/>
          </p:nvSpPr>
          <p:spPr>
            <a:xfrm>
              <a:off x="2176950" y="1003200"/>
              <a:ext cx="6425" cy="5975"/>
            </a:xfrm>
            <a:custGeom>
              <a:rect b="b" l="l" r="r" t="t"/>
              <a:pathLst>
                <a:path extrusionOk="0" h="239" w="257">
                  <a:moveTo>
                    <a:pt x="123" y="1"/>
                  </a:moveTo>
                  <a:cubicBezTo>
                    <a:pt x="100" y="1"/>
                    <a:pt x="76" y="8"/>
                    <a:pt x="56" y="25"/>
                  </a:cubicBezTo>
                  <a:cubicBezTo>
                    <a:pt x="45" y="25"/>
                    <a:pt x="45" y="35"/>
                    <a:pt x="33" y="35"/>
                  </a:cubicBezTo>
                  <a:cubicBezTo>
                    <a:pt x="33" y="47"/>
                    <a:pt x="33" y="47"/>
                    <a:pt x="23" y="47"/>
                  </a:cubicBezTo>
                  <a:lnTo>
                    <a:pt x="23" y="58"/>
                  </a:lnTo>
                  <a:lnTo>
                    <a:pt x="11" y="69"/>
                  </a:lnTo>
                  <a:lnTo>
                    <a:pt x="11" y="80"/>
                  </a:lnTo>
                  <a:cubicBezTo>
                    <a:pt x="11" y="92"/>
                    <a:pt x="0" y="92"/>
                    <a:pt x="0" y="102"/>
                  </a:cubicBezTo>
                  <a:lnTo>
                    <a:pt x="0" y="114"/>
                  </a:lnTo>
                  <a:lnTo>
                    <a:pt x="0" y="136"/>
                  </a:lnTo>
                  <a:cubicBezTo>
                    <a:pt x="0" y="147"/>
                    <a:pt x="11" y="147"/>
                    <a:pt x="11" y="159"/>
                  </a:cubicBezTo>
                  <a:cubicBezTo>
                    <a:pt x="11" y="170"/>
                    <a:pt x="11" y="170"/>
                    <a:pt x="23" y="181"/>
                  </a:cubicBezTo>
                  <a:cubicBezTo>
                    <a:pt x="44" y="216"/>
                    <a:pt x="78" y="238"/>
                    <a:pt x="115" y="238"/>
                  </a:cubicBezTo>
                  <a:cubicBezTo>
                    <a:pt x="136" y="238"/>
                    <a:pt x="158" y="231"/>
                    <a:pt x="179" y="214"/>
                  </a:cubicBezTo>
                  <a:cubicBezTo>
                    <a:pt x="235" y="181"/>
                    <a:pt x="257" y="114"/>
                    <a:pt x="224" y="58"/>
                  </a:cubicBezTo>
                  <a:cubicBezTo>
                    <a:pt x="202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9" name="Google Shape;7729;p14"/>
            <p:cNvSpPr/>
            <p:nvPr/>
          </p:nvSpPr>
          <p:spPr>
            <a:xfrm>
              <a:off x="2227775" y="998925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17"/>
                    <a:pt x="34" y="173"/>
                  </a:cubicBezTo>
                  <a:cubicBezTo>
                    <a:pt x="57" y="211"/>
                    <a:pt x="101" y="234"/>
                    <a:pt x="144" y="234"/>
                  </a:cubicBezTo>
                  <a:cubicBezTo>
                    <a:pt x="164" y="234"/>
                    <a:pt x="184" y="229"/>
                    <a:pt x="202" y="218"/>
                  </a:cubicBezTo>
                  <a:cubicBezTo>
                    <a:pt x="257" y="184"/>
                    <a:pt x="269" y="106"/>
                    <a:pt x="235" y="62"/>
                  </a:cubicBezTo>
                  <a:cubicBezTo>
                    <a:pt x="213" y="23"/>
                    <a:pt x="17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0" name="Google Shape;7730;p14"/>
            <p:cNvSpPr/>
            <p:nvPr/>
          </p:nvSpPr>
          <p:spPr>
            <a:xfrm>
              <a:off x="2214650" y="10069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4"/>
                    <a:pt x="0" y="121"/>
                    <a:pt x="34" y="176"/>
                  </a:cubicBezTo>
                  <a:cubicBezTo>
                    <a:pt x="57" y="214"/>
                    <a:pt x="100" y="237"/>
                    <a:pt x="143" y="237"/>
                  </a:cubicBezTo>
                  <a:cubicBezTo>
                    <a:pt x="163" y="237"/>
                    <a:pt x="184" y="232"/>
                    <a:pt x="201" y="221"/>
                  </a:cubicBezTo>
                  <a:cubicBezTo>
                    <a:pt x="258" y="188"/>
                    <a:pt x="268" y="109"/>
                    <a:pt x="235" y="54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1" name="Google Shape;7731;p14"/>
            <p:cNvSpPr/>
            <p:nvPr/>
          </p:nvSpPr>
          <p:spPr>
            <a:xfrm>
              <a:off x="2201525" y="10148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2" name="Google Shape;7732;p14"/>
            <p:cNvSpPr/>
            <p:nvPr/>
          </p:nvSpPr>
          <p:spPr>
            <a:xfrm>
              <a:off x="2241200" y="99082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22" y="1"/>
                  </a:moveTo>
                  <a:cubicBezTo>
                    <a:pt x="104" y="1"/>
                    <a:pt x="85" y="6"/>
                    <a:pt x="67" y="16"/>
                  </a:cubicBezTo>
                  <a:lnTo>
                    <a:pt x="67" y="28"/>
                  </a:lnTo>
                  <a:cubicBezTo>
                    <a:pt x="56" y="28"/>
                    <a:pt x="56" y="39"/>
                    <a:pt x="45" y="39"/>
                  </a:cubicBezTo>
                  <a:lnTo>
                    <a:pt x="33" y="50"/>
                  </a:lnTo>
                  <a:cubicBezTo>
                    <a:pt x="33" y="50"/>
                    <a:pt x="33" y="61"/>
                    <a:pt x="23" y="61"/>
                  </a:cubicBezTo>
                  <a:lnTo>
                    <a:pt x="23" y="73"/>
                  </a:lnTo>
                  <a:cubicBezTo>
                    <a:pt x="0" y="106"/>
                    <a:pt x="11" y="151"/>
                    <a:pt x="23" y="185"/>
                  </a:cubicBezTo>
                  <a:cubicBezTo>
                    <a:pt x="33" y="185"/>
                    <a:pt x="33" y="195"/>
                    <a:pt x="45" y="195"/>
                  </a:cubicBezTo>
                  <a:cubicBezTo>
                    <a:pt x="45" y="207"/>
                    <a:pt x="56" y="207"/>
                    <a:pt x="56" y="218"/>
                  </a:cubicBezTo>
                  <a:cubicBezTo>
                    <a:pt x="67" y="229"/>
                    <a:pt x="90" y="229"/>
                    <a:pt x="100" y="229"/>
                  </a:cubicBezTo>
                  <a:lnTo>
                    <a:pt x="100" y="240"/>
                  </a:lnTo>
                  <a:lnTo>
                    <a:pt x="145" y="240"/>
                  </a:lnTo>
                  <a:cubicBezTo>
                    <a:pt x="157" y="240"/>
                    <a:pt x="179" y="229"/>
                    <a:pt x="190" y="218"/>
                  </a:cubicBezTo>
                  <a:cubicBezTo>
                    <a:pt x="246" y="185"/>
                    <a:pt x="257" y="117"/>
                    <a:pt x="224" y="61"/>
                  </a:cubicBezTo>
                  <a:cubicBezTo>
                    <a:pt x="201" y="23"/>
                    <a:pt x="162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3" name="Google Shape;7733;p14"/>
            <p:cNvSpPr/>
            <p:nvPr/>
          </p:nvSpPr>
          <p:spPr>
            <a:xfrm>
              <a:off x="2238100" y="1015125"/>
              <a:ext cx="6475" cy="6025"/>
            </a:xfrm>
            <a:custGeom>
              <a:rect b="b" l="l" r="r" t="t"/>
              <a:pathLst>
                <a:path extrusionOk="0" h="241" w="259">
                  <a:moveTo>
                    <a:pt x="116" y="1"/>
                  </a:moveTo>
                  <a:cubicBezTo>
                    <a:pt x="95" y="1"/>
                    <a:pt x="75" y="6"/>
                    <a:pt x="57" y="17"/>
                  </a:cubicBezTo>
                  <a:cubicBezTo>
                    <a:pt x="23" y="39"/>
                    <a:pt x="1" y="72"/>
                    <a:pt x="1" y="117"/>
                  </a:cubicBezTo>
                  <a:cubicBezTo>
                    <a:pt x="1" y="139"/>
                    <a:pt x="13" y="162"/>
                    <a:pt x="23" y="184"/>
                  </a:cubicBezTo>
                  <a:cubicBezTo>
                    <a:pt x="46" y="218"/>
                    <a:pt x="90" y="240"/>
                    <a:pt x="135" y="240"/>
                  </a:cubicBezTo>
                  <a:cubicBezTo>
                    <a:pt x="147" y="229"/>
                    <a:pt x="157" y="229"/>
                    <a:pt x="157" y="229"/>
                  </a:cubicBezTo>
                  <a:cubicBezTo>
                    <a:pt x="169" y="229"/>
                    <a:pt x="180" y="229"/>
                    <a:pt x="180" y="218"/>
                  </a:cubicBezTo>
                  <a:cubicBezTo>
                    <a:pt x="236" y="184"/>
                    <a:pt x="258" y="117"/>
                    <a:pt x="224" y="62"/>
                  </a:cubicBezTo>
                  <a:cubicBezTo>
                    <a:pt x="202" y="24"/>
                    <a:pt x="159" y="1"/>
                    <a:pt x="1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4" name="Google Shape;7734;p14"/>
            <p:cNvSpPr/>
            <p:nvPr/>
          </p:nvSpPr>
          <p:spPr>
            <a:xfrm>
              <a:off x="2224700" y="1023075"/>
              <a:ext cx="6725" cy="5975"/>
            </a:xfrm>
            <a:custGeom>
              <a:rect b="b" l="l" r="r" t="t"/>
              <a:pathLst>
                <a:path extrusionOk="0" h="239" w="269">
                  <a:moveTo>
                    <a:pt x="112" y="0"/>
                  </a:moveTo>
                  <a:cubicBezTo>
                    <a:pt x="102" y="12"/>
                    <a:pt x="90" y="12"/>
                    <a:pt x="68" y="23"/>
                  </a:cubicBezTo>
                  <a:cubicBezTo>
                    <a:pt x="12" y="57"/>
                    <a:pt x="1" y="124"/>
                    <a:pt x="35" y="179"/>
                  </a:cubicBezTo>
                  <a:cubicBezTo>
                    <a:pt x="35" y="191"/>
                    <a:pt x="45" y="191"/>
                    <a:pt x="45" y="201"/>
                  </a:cubicBezTo>
                  <a:cubicBezTo>
                    <a:pt x="64" y="220"/>
                    <a:pt x="97" y="238"/>
                    <a:pt x="127" y="238"/>
                  </a:cubicBezTo>
                  <a:cubicBezTo>
                    <a:pt x="134" y="238"/>
                    <a:pt x="140" y="237"/>
                    <a:pt x="146" y="235"/>
                  </a:cubicBezTo>
                  <a:cubicBezTo>
                    <a:pt x="169" y="235"/>
                    <a:pt x="179" y="224"/>
                    <a:pt x="191" y="224"/>
                  </a:cubicBezTo>
                  <a:cubicBezTo>
                    <a:pt x="246" y="191"/>
                    <a:pt x="269" y="112"/>
                    <a:pt x="236" y="57"/>
                  </a:cubicBezTo>
                  <a:cubicBezTo>
                    <a:pt x="213" y="23"/>
                    <a:pt x="157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5" name="Google Shape;7735;p14"/>
            <p:cNvSpPr/>
            <p:nvPr/>
          </p:nvSpPr>
          <p:spPr>
            <a:xfrm>
              <a:off x="2211575" y="1031075"/>
              <a:ext cx="6450" cy="5975"/>
            </a:xfrm>
            <a:custGeom>
              <a:rect b="b" l="l" r="r" t="t"/>
              <a:pathLst>
                <a:path extrusionOk="0" h="239" w="258">
                  <a:moveTo>
                    <a:pt x="126" y="0"/>
                  </a:moveTo>
                  <a:cubicBezTo>
                    <a:pt x="106" y="0"/>
                    <a:pt x="86" y="5"/>
                    <a:pt x="68" y="15"/>
                  </a:cubicBezTo>
                  <a:cubicBezTo>
                    <a:pt x="12" y="49"/>
                    <a:pt x="1" y="127"/>
                    <a:pt x="34" y="184"/>
                  </a:cubicBezTo>
                  <a:cubicBezTo>
                    <a:pt x="46" y="206"/>
                    <a:pt x="79" y="228"/>
                    <a:pt x="101" y="239"/>
                  </a:cubicBezTo>
                  <a:lnTo>
                    <a:pt x="146" y="239"/>
                  </a:lnTo>
                  <a:cubicBezTo>
                    <a:pt x="168" y="239"/>
                    <a:pt x="180" y="228"/>
                    <a:pt x="190" y="217"/>
                  </a:cubicBezTo>
                  <a:cubicBezTo>
                    <a:pt x="235" y="194"/>
                    <a:pt x="257" y="150"/>
                    <a:pt x="247" y="105"/>
                  </a:cubicBezTo>
                  <a:cubicBezTo>
                    <a:pt x="247" y="83"/>
                    <a:pt x="247" y="72"/>
                    <a:pt x="235" y="60"/>
                  </a:cubicBezTo>
                  <a:cubicBezTo>
                    <a:pt x="213" y="22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6" name="Google Shape;7736;p14"/>
            <p:cNvSpPr/>
            <p:nvPr/>
          </p:nvSpPr>
          <p:spPr>
            <a:xfrm>
              <a:off x="2247900" y="1031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7" name="Google Shape;7737;p14"/>
            <p:cNvSpPr/>
            <p:nvPr/>
          </p:nvSpPr>
          <p:spPr>
            <a:xfrm>
              <a:off x="2234750" y="10397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8"/>
                    <a:pt x="35" y="183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47" y="183"/>
                    <a:pt x="269" y="116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8" name="Google Shape;7738;p14"/>
            <p:cNvSpPr/>
            <p:nvPr/>
          </p:nvSpPr>
          <p:spPr>
            <a:xfrm>
              <a:off x="2221650" y="10478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2" y="50"/>
                    <a:pt x="0" y="117"/>
                    <a:pt x="33" y="172"/>
                  </a:cubicBezTo>
                  <a:cubicBezTo>
                    <a:pt x="56" y="211"/>
                    <a:pt x="99" y="233"/>
                    <a:pt x="142" y="233"/>
                  </a:cubicBezTo>
                  <a:cubicBezTo>
                    <a:pt x="163" y="233"/>
                    <a:pt x="183" y="228"/>
                    <a:pt x="201" y="217"/>
                  </a:cubicBezTo>
                  <a:cubicBezTo>
                    <a:pt x="246" y="184"/>
                    <a:pt x="268" y="105"/>
                    <a:pt x="234" y="61"/>
                  </a:cubicBezTo>
                  <a:cubicBezTo>
                    <a:pt x="212" y="23"/>
                    <a:pt x="173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9" name="Google Shape;7739;p14"/>
            <p:cNvSpPr/>
            <p:nvPr/>
          </p:nvSpPr>
          <p:spPr>
            <a:xfrm>
              <a:off x="2208500" y="1055850"/>
              <a:ext cx="6725" cy="5800"/>
            </a:xfrm>
            <a:custGeom>
              <a:rect b="b" l="l" r="r" t="t"/>
              <a:pathLst>
                <a:path extrusionOk="0" h="232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2"/>
                    <a:pt x="0" y="120"/>
                    <a:pt x="34" y="176"/>
                  </a:cubicBezTo>
                  <a:cubicBezTo>
                    <a:pt x="34" y="187"/>
                    <a:pt x="45" y="187"/>
                    <a:pt x="45" y="198"/>
                  </a:cubicBezTo>
                  <a:cubicBezTo>
                    <a:pt x="57" y="198"/>
                    <a:pt x="57" y="209"/>
                    <a:pt x="68" y="209"/>
                  </a:cubicBezTo>
                  <a:cubicBezTo>
                    <a:pt x="79" y="209"/>
                    <a:pt x="79" y="221"/>
                    <a:pt x="90" y="221"/>
                  </a:cubicBezTo>
                  <a:cubicBezTo>
                    <a:pt x="101" y="231"/>
                    <a:pt x="112" y="231"/>
                    <a:pt x="124" y="231"/>
                  </a:cubicBezTo>
                  <a:lnTo>
                    <a:pt x="169" y="231"/>
                  </a:lnTo>
                  <a:cubicBezTo>
                    <a:pt x="179" y="221"/>
                    <a:pt x="179" y="221"/>
                    <a:pt x="191" y="221"/>
                  </a:cubicBezTo>
                  <a:lnTo>
                    <a:pt x="202" y="221"/>
                  </a:lnTo>
                  <a:cubicBezTo>
                    <a:pt x="246" y="187"/>
                    <a:pt x="269" y="109"/>
                    <a:pt x="236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0" name="Google Shape;7740;p14"/>
            <p:cNvSpPr/>
            <p:nvPr/>
          </p:nvSpPr>
          <p:spPr>
            <a:xfrm>
              <a:off x="2259900" y="10514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1"/>
                  </a:moveTo>
                  <a:cubicBezTo>
                    <a:pt x="106" y="1"/>
                    <a:pt x="86" y="6"/>
                    <a:pt x="67" y="17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7" y="214"/>
                    <a:pt x="94" y="234"/>
                    <a:pt x="133" y="234"/>
                  </a:cubicBezTo>
                  <a:cubicBezTo>
                    <a:pt x="152" y="234"/>
                    <a:pt x="172" y="229"/>
                    <a:pt x="191" y="218"/>
                  </a:cubicBezTo>
                  <a:cubicBezTo>
                    <a:pt x="246" y="184"/>
                    <a:pt x="269" y="117"/>
                    <a:pt x="236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1" name="Google Shape;7741;p14"/>
            <p:cNvSpPr/>
            <p:nvPr/>
          </p:nvSpPr>
          <p:spPr>
            <a:xfrm>
              <a:off x="2246775" y="10594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7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2" name="Google Shape;7742;p14"/>
            <p:cNvSpPr/>
            <p:nvPr/>
          </p:nvSpPr>
          <p:spPr>
            <a:xfrm>
              <a:off x="2233650" y="10673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1" y="217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3" name="Google Shape;7743;p14"/>
            <p:cNvSpPr/>
            <p:nvPr/>
          </p:nvSpPr>
          <p:spPr>
            <a:xfrm>
              <a:off x="2220800" y="107540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5" y="0"/>
                  </a:moveTo>
                  <a:cubicBezTo>
                    <a:pt x="101" y="0"/>
                    <a:pt x="77" y="7"/>
                    <a:pt x="56" y="20"/>
                  </a:cubicBezTo>
                  <a:lnTo>
                    <a:pt x="45" y="30"/>
                  </a:lnTo>
                  <a:cubicBezTo>
                    <a:pt x="34" y="30"/>
                    <a:pt x="34" y="42"/>
                    <a:pt x="34" y="42"/>
                  </a:cubicBezTo>
                  <a:lnTo>
                    <a:pt x="22" y="53"/>
                  </a:lnTo>
                  <a:cubicBezTo>
                    <a:pt x="22" y="53"/>
                    <a:pt x="22" y="64"/>
                    <a:pt x="12" y="64"/>
                  </a:cubicBezTo>
                  <a:lnTo>
                    <a:pt x="12" y="75"/>
                  </a:lnTo>
                  <a:lnTo>
                    <a:pt x="12" y="87"/>
                  </a:lnTo>
                  <a:cubicBezTo>
                    <a:pt x="0" y="120"/>
                    <a:pt x="0" y="154"/>
                    <a:pt x="22" y="176"/>
                  </a:cubicBezTo>
                  <a:cubicBezTo>
                    <a:pt x="22" y="187"/>
                    <a:pt x="22" y="187"/>
                    <a:pt x="34" y="187"/>
                  </a:cubicBezTo>
                  <a:cubicBezTo>
                    <a:pt x="34" y="198"/>
                    <a:pt x="34" y="198"/>
                    <a:pt x="45" y="209"/>
                  </a:cubicBezTo>
                  <a:cubicBezTo>
                    <a:pt x="45" y="209"/>
                    <a:pt x="56" y="221"/>
                    <a:pt x="67" y="221"/>
                  </a:cubicBezTo>
                  <a:lnTo>
                    <a:pt x="79" y="231"/>
                  </a:lnTo>
                  <a:lnTo>
                    <a:pt x="157" y="231"/>
                  </a:lnTo>
                  <a:cubicBezTo>
                    <a:pt x="168" y="231"/>
                    <a:pt x="168" y="221"/>
                    <a:pt x="179" y="221"/>
                  </a:cubicBezTo>
                  <a:cubicBezTo>
                    <a:pt x="235" y="187"/>
                    <a:pt x="258" y="109"/>
                    <a:pt x="224" y="53"/>
                  </a:cubicBezTo>
                  <a:cubicBezTo>
                    <a:pt x="203" y="18"/>
                    <a:pt x="164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4" name="Google Shape;7744;p14"/>
            <p:cNvSpPr/>
            <p:nvPr/>
          </p:nvSpPr>
          <p:spPr>
            <a:xfrm>
              <a:off x="2269950" y="1067700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31" y="0"/>
                  </a:moveTo>
                  <a:cubicBezTo>
                    <a:pt x="125" y="0"/>
                    <a:pt x="118" y="1"/>
                    <a:pt x="112" y="3"/>
                  </a:cubicBezTo>
                  <a:lnTo>
                    <a:pt x="90" y="3"/>
                  </a:lnTo>
                  <a:cubicBezTo>
                    <a:pt x="79" y="15"/>
                    <a:pt x="68" y="15"/>
                    <a:pt x="68" y="15"/>
                  </a:cubicBezTo>
                  <a:cubicBezTo>
                    <a:pt x="23" y="48"/>
                    <a:pt x="1" y="92"/>
                    <a:pt x="12" y="137"/>
                  </a:cubicBezTo>
                  <a:cubicBezTo>
                    <a:pt x="12" y="149"/>
                    <a:pt x="23" y="159"/>
                    <a:pt x="23" y="182"/>
                  </a:cubicBezTo>
                  <a:cubicBezTo>
                    <a:pt x="44" y="217"/>
                    <a:pt x="83" y="234"/>
                    <a:pt x="122" y="234"/>
                  </a:cubicBezTo>
                  <a:cubicBezTo>
                    <a:pt x="146" y="234"/>
                    <a:pt x="170" y="228"/>
                    <a:pt x="191" y="216"/>
                  </a:cubicBezTo>
                  <a:cubicBezTo>
                    <a:pt x="213" y="204"/>
                    <a:pt x="224" y="182"/>
                    <a:pt x="236" y="171"/>
                  </a:cubicBezTo>
                  <a:cubicBezTo>
                    <a:pt x="247" y="137"/>
                    <a:pt x="247" y="92"/>
                    <a:pt x="224" y="59"/>
                  </a:cubicBezTo>
                  <a:cubicBezTo>
                    <a:pt x="224" y="48"/>
                    <a:pt x="213" y="48"/>
                    <a:pt x="213" y="37"/>
                  </a:cubicBezTo>
                  <a:cubicBezTo>
                    <a:pt x="195" y="19"/>
                    <a:pt x="162" y="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5" name="Google Shape;7745;p14"/>
            <p:cNvSpPr/>
            <p:nvPr/>
          </p:nvSpPr>
          <p:spPr>
            <a:xfrm>
              <a:off x="2256550" y="10756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44" y="1"/>
                  </a:moveTo>
                  <a:cubicBezTo>
                    <a:pt x="122" y="1"/>
                    <a:pt x="100" y="7"/>
                    <a:pt x="79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45" y="198"/>
                    <a:pt x="57" y="210"/>
                    <a:pt x="67" y="210"/>
                  </a:cubicBezTo>
                  <a:cubicBezTo>
                    <a:pt x="79" y="220"/>
                    <a:pt x="79" y="220"/>
                    <a:pt x="90" y="220"/>
                  </a:cubicBezTo>
                  <a:cubicBezTo>
                    <a:pt x="107" y="232"/>
                    <a:pt x="126" y="237"/>
                    <a:pt x="146" y="237"/>
                  </a:cubicBezTo>
                  <a:cubicBezTo>
                    <a:pt x="166" y="237"/>
                    <a:pt x="185" y="232"/>
                    <a:pt x="201" y="220"/>
                  </a:cubicBezTo>
                  <a:cubicBezTo>
                    <a:pt x="224" y="210"/>
                    <a:pt x="235" y="187"/>
                    <a:pt x="246" y="165"/>
                  </a:cubicBezTo>
                  <a:lnTo>
                    <a:pt x="246" y="143"/>
                  </a:lnTo>
                  <a:cubicBezTo>
                    <a:pt x="258" y="120"/>
                    <a:pt x="258" y="86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6" name="Google Shape;7746;p14"/>
            <p:cNvSpPr/>
            <p:nvPr/>
          </p:nvSpPr>
          <p:spPr>
            <a:xfrm>
              <a:off x="2243700" y="1083700"/>
              <a:ext cx="6450" cy="5775"/>
            </a:xfrm>
            <a:custGeom>
              <a:rect b="b" l="l" r="r" t="t"/>
              <a:pathLst>
                <a:path extrusionOk="0" h="231" w="258">
                  <a:moveTo>
                    <a:pt x="112" y="0"/>
                  </a:moveTo>
                  <a:cubicBezTo>
                    <a:pt x="90" y="0"/>
                    <a:pt x="79" y="11"/>
                    <a:pt x="67" y="11"/>
                  </a:cubicBezTo>
                  <a:cubicBezTo>
                    <a:pt x="12" y="45"/>
                    <a:pt x="0" y="101"/>
                    <a:pt x="12" y="157"/>
                  </a:cubicBezTo>
                  <a:cubicBezTo>
                    <a:pt x="23" y="168"/>
                    <a:pt x="23" y="168"/>
                    <a:pt x="23" y="179"/>
                  </a:cubicBezTo>
                  <a:cubicBezTo>
                    <a:pt x="34" y="202"/>
                    <a:pt x="57" y="212"/>
                    <a:pt x="79" y="224"/>
                  </a:cubicBezTo>
                  <a:cubicBezTo>
                    <a:pt x="93" y="228"/>
                    <a:pt x="108" y="231"/>
                    <a:pt x="124" y="231"/>
                  </a:cubicBezTo>
                  <a:cubicBezTo>
                    <a:pt x="147" y="231"/>
                    <a:pt x="171" y="225"/>
                    <a:pt x="191" y="212"/>
                  </a:cubicBezTo>
                  <a:cubicBezTo>
                    <a:pt x="246" y="179"/>
                    <a:pt x="258" y="112"/>
                    <a:pt x="224" y="56"/>
                  </a:cubicBezTo>
                  <a:cubicBezTo>
                    <a:pt x="224" y="45"/>
                    <a:pt x="213" y="45"/>
                    <a:pt x="213" y="33"/>
                  </a:cubicBezTo>
                  <a:cubicBezTo>
                    <a:pt x="202" y="23"/>
                    <a:pt x="191" y="11"/>
                    <a:pt x="179" y="11"/>
                  </a:cubicBezTo>
                  <a:cubicBezTo>
                    <a:pt x="157" y="0"/>
                    <a:pt x="134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7" name="Google Shape;7747;p14"/>
            <p:cNvSpPr/>
            <p:nvPr/>
          </p:nvSpPr>
          <p:spPr>
            <a:xfrm>
              <a:off x="2230850" y="1091675"/>
              <a:ext cx="5900" cy="5925"/>
            </a:xfrm>
            <a:custGeom>
              <a:rect b="b" l="l" r="r" t="t"/>
              <a:pathLst>
                <a:path extrusionOk="0" h="237" w="236">
                  <a:moveTo>
                    <a:pt x="112" y="1"/>
                  </a:moveTo>
                  <a:cubicBezTo>
                    <a:pt x="94" y="1"/>
                    <a:pt x="75" y="6"/>
                    <a:pt x="57" y="17"/>
                  </a:cubicBezTo>
                  <a:cubicBezTo>
                    <a:pt x="45" y="27"/>
                    <a:pt x="34" y="27"/>
                    <a:pt x="34" y="39"/>
                  </a:cubicBezTo>
                  <a:cubicBezTo>
                    <a:pt x="23" y="39"/>
                    <a:pt x="23" y="39"/>
                    <a:pt x="23" y="50"/>
                  </a:cubicBezTo>
                  <a:cubicBezTo>
                    <a:pt x="23" y="50"/>
                    <a:pt x="12" y="50"/>
                    <a:pt x="12" y="61"/>
                  </a:cubicBezTo>
                  <a:lnTo>
                    <a:pt x="12" y="72"/>
                  </a:lnTo>
                  <a:cubicBezTo>
                    <a:pt x="0" y="72"/>
                    <a:pt x="0" y="84"/>
                    <a:pt x="0" y="84"/>
                  </a:cubicBezTo>
                  <a:lnTo>
                    <a:pt x="0" y="94"/>
                  </a:lnTo>
                  <a:lnTo>
                    <a:pt x="0" y="117"/>
                  </a:lnTo>
                  <a:lnTo>
                    <a:pt x="0" y="139"/>
                  </a:lnTo>
                  <a:lnTo>
                    <a:pt x="0" y="161"/>
                  </a:lnTo>
                  <a:cubicBezTo>
                    <a:pt x="12" y="161"/>
                    <a:pt x="12" y="173"/>
                    <a:pt x="12" y="184"/>
                  </a:cubicBezTo>
                  <a:cubicBezTo>
                    <a:pt x="23" y="195"/>
                    <a:pt x="45" y="218"/>
                    <a:pt x="67" y="228"/>
                  </a:cubicBezTo>
                  <a:lnTo>
                    <a:pt x="90" y="228"/>
                  </a:lnTo>
                  <a:cubicBezTo>
                    <a:pt x="99" y="233"/>
                    <a:pt x="111" y="236"/>
                    <a:pt x="123" y="236"/>
                  </a:cubicBezTo>
                  <a:cubicBezTo>
                    <a:pt x="140" y="236"/>
                    <a:pt x="160" y="231"/>
                    <a:pt x="179" y="218"/>
                  </a:cubicBezTo>
                  <a:cubicBezTo>
                    <a:pt x="213" y="195"/>
                    <a:pt x="235" y="151"/>
                    <a:pt x="235" y="106"/>
                  </a:cubicBezTo>
                  <a:cubicBezTo>
                    <a:pt x="224" y="84"/>
                    <a:pt x="224" y="72"/>
                    <a:pt x="213" y="61"/>
                  </a:cubicBezTo>
                  <a:cubicBezTo>
                    <a:pt x="190" y="23"/>
                    <a:pt x="152" y="1"/>
                    <a:pt x="1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8" name="Google Shape;7748;p14"/>
            <p:cNvSpPr/>
            <p:nvPr/>
          </p:nvSpPr>
          <p:spPr>
            <a:xfrm>
              <a:off x="2280000" y="1084350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34" y="0"/>
                  </a:moveTo>
                  <a:cubicBezTo>
                    <a:pt x="112" y="0"/>
                    <a:pt x="89" y="6"/>
                    <a:pt x="68" y="19"/>
                  </a:cubicBezTo>
                  <a:cubicBezTo>
                    <a:pt x="13" y="52"/>
                    <a:pt x="1" y="119"/>
                    <a:pt x="35" y="176"/>
                  </a:cubicBezTo>
                  <a:cubicBezTo>
                    <a:pt x="57" y="213"/>
                    <a:pt x="96" y="236"/>
                    <a:pt x="136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6"/>
                    <a:pt x="269" y="109"/>
                    <a:pt x="224" y="52"/>
                  </a:cubicBezTo>
                  <a:cubicBezTo>
                    <a:pt x="204" y="18"/>
                    <a:pt x="170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14"/>
            <p:cNvSpPr/>
            <p:nvPr/>
          </p:nvSpPr>
          <p:spPr>
            <a:xfrm>
              <a:off x="2266900" y="1092450"/>
              <a:ext cx="6725" cy="5700"/>
            </a:xfrm>
            <a:custGeom>
              <a:rect b="b" l="l" r="r" t="t"/>
              <a:pathLst>
                <a:path extrusionOk="0" h="228" w="269">
                  <a:moveTo>
                    <a:pt x="132" y="0"/>
                  </a:moveTo>
                  <a:cubicBezTo>
                    <a:pt x="110" y="0"/>
                    <a:pt x="88" y="6"/>
                    <a:pt x="67" y="19"/>
                  </a:cubicBezTo>
                  <a:cubicBezTo>
                    <a:pt x="11" y="53"/>
                    <a:pt x="0" y="120"/>
                    <a:pt x="33" y="175"/>
                  </a:cubicBezTo>
                  <a:cubicBezTo>
                    <a:pt x="55" y="210"/>
                    <a:pt x="89" y="228"/>
                    <a:pt x="125" y="228"/>
                  </a:cubicBezTo>
                  <a:cubicBezTo>
                    <a:pt x="147" y="228"/>
                    <a:pt x="169" y="221"/>
                    <a:pt x="190" y="209"/>
                  </a:cubicBezTo>
                  <a:cubicBezTo>
                    <a:pt x="246" y="175"/>
                    <a:pt x="268" y="108"/>
                    <a:pt x="224" y="53"/>
                  </a:cubicBezTo>
                  <a:cubicBezTo>
                    <a:pt x="202" y="17"/>
                    <a:pt x="168" y="0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0" name="Google Shape;7750;p14"/>
            <p:cNvSpPr/>
            <p:nvPr/>
          </p:nvSpPr>
          <p:spPr>
            <a:xfrm>
              <a:off x="2253750" y="11003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3" y="0"/>
                  </a:moveTo>
                  <a:cubicBezTo>
                    <a:pt x="105" y="0"/>
                    <a:pt x="86" y="5"/>
                    <a:pt x="68" y="16"/>
                  </a:cubicBezTo>
                  <a:cubicBezTo>
                    <a:pt x="12" y="50"/>
                    <a:pt x="1" y="127"/>
                    <a:pt x="35" y="184"/>
                  </a:cubicBezTo>
                  <a:cubicBezTo>
                    <a:pt x="57" y="213"/>
                    <a:pt x="94" y="233"/>
                    <a:pt x="132" y="233"/>
                  </a:cubicBezTo>
                  <a:cubicBezTo>
                    <a:pt x="152" y="233"/>
                    <a:pt x="172" y="228"/>
                    <a:pt x="191" y="217"/>
                  </a:cubicBezTo>
                  <a:cubicBezTo>
                    <a:pt x="246" y="184"/>
                    <a:pt x="269" y="117"/>
                    <a:pt x="224" y="60"/>
                  </a:cubicBezTo>
                  <a:cubicBezTo>
                    <a:pt x="202" y="23"/>
                    <a:pt x="163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1" name="Google Shape;7751;p14"/>
            <p:cNvSpPr/>
            <p:nvPr/>
          </p:nvSpPr>
          <p:spPr>
            <a:xfrm>
              <a:off x="2240350" y="1108350"/>
              <a:ext cx="7025" cy="5800"/>
            </a:xfrm>
            <a:custGeom>
              <a:rect b="b" l="l" r="r" t="t"/>
              <a:pathLst>
                <a:path extrusionOk="0" h="232" w="281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0"/>
                    <a:pt x="101" y="232"/>
                    <a:pt x="134" y="232"/>
                  </a:cubicBezTo>
                  <a:lnTo>
                    <a:pt x="179" y="232"/>
                  </a:lnTo>
                  <a:cubicBezTo>
                    <a:pt x="191" y="221"/>
                    <a:pt x="191" y="221"/>
                    <a:pt x="201" y="221"/>
                  </a:cubicBezTo>
                  <a:cubicBezTo>
                    <a:pt x="258" y="187"/>
                    <a:pt x="280" y="109"/>
                    <a:pt x="235" y="53"/>
                  </a:cubicBezTo>
                  <a:cubicBezTo>
                    <a:pt x="214" y="19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2" name="Google Shape;7752;p14"/>
            <p:cNvSpPr/>
            <p:nvPr/>
          </p:nvSpPr>
          <p:spPr>
            <a:xfrm>
              <a:off x="2175825" y="765800"/>
              <a:ext cx="6175" cy="5050"/>
            </a:xfrm>
            <a:custGeom>
              <a:rect b="b" l="l" r="r" t="t"/>
              <a:pathLst>
                <a:path extrusionOk="0" h="202" w="247">
                  <a:moveTo>
                    <a:pt x="45" y="1"/>
                  </a:moveTo>
                  <a:cubicBezTo>
                    <a:pt x="34" y="11"/>
                    <a:pt x="23" y="23"/>
                    <a:pt x="23" y="34"/>
                  </a:cubicBezTo>
                  <a:cubicBezTo>
                    <a:pt x="11" y="56"/>
                    <a:pt x="1" y="78"/>
                    <a:pt x="11" y="101"/>
                  </a:cubicBezTo>
                  <a:cubicBezTo>
                    <a:pt x="11" y="123"/>
                    <a:pt x="11" y="135"/>
                    <a:pt x="23" y="145"/>
                  </a:cubicBezTo>
                  <a:lnTo>
                    <a:pt x="45" y="168"/>
                  </a:lnTo>
                  <a:lnTo>
                    <a:pt x="56" y="179"/>
                  </a:lnTo>
                  <a:cubicBezTo>
                    <a:pt x="68" y="190"/>
                    <a:pt x="68" y="190"/>
                    <a:pt x="78" y="190"/>
                  </a:cubicBezTo>
                  <a:cubicBezTo>
                    <a:pt x="90" y="202"/>
                    <a:pt x="101" y="202"/>
                    <a:pt x="123" y="202"/>
                  </a:cubicBezTo>
                  <a:lnTo>
                    <a:pt x="168" y="202"/>
                  </a:lnTo>
                  <a:cubicBezTo>
                    <a:pt x="168" y="190"/>
                    <a:pt x="179" y="190"/>
                    <a:pt x="179" y="190"/>
                  </a:cubicBezTo>
                  <a:lnTo>
                    <a:pt x="190" y="190"/>
                  </a:lnTo>
                  <a:cubicBezTo>
                    <a:pt x="224" y="157"/>
                    <a:pt x="246" y="112"/>
                    <a:pt x="246" y="68"/>
                  </a:cubicBezTo>
                  <a:cubicBezTo>
                    <a:pt x="235" y="56"/>
                    <a:pt x="235" y="34"/>
                    <a:pt x="224" y="23"/>
                  </a:cubicBezTo>
                  <a:cubicBezTo>
                    <a:pt x="179" y="11"/>
                    <a:pt x="123" y="1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3" name="Google Shape;7753;p14"/>
            <p:cNvSpPr/>
            <p:nvPr/>
          </p:nvSpPr>
          <p:spPr>
            <a:xfrm>
              <a:off x="2162675" y="77295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4" y="0"/>
                  </a:moveTo>
                  <a:cubicBezTo>
                    <a:pt x="105" y="0"/>
                    <a:pt x="86" y="5"/>
                    <a:pt x="68" y="16"/>
                  </a:cubicBezTo>
                  <a:cubicBezTo>
                    <a:pt x="13" y="50"/>
                    <a:pt x="1" y="105"/>
                    <a:pt x="13" y="162"/>
                  </a:cubicBezTo>
                  <a:cubicBezTo>
                    <a:pt x="23" y="172"/>
                    <a:pt x="23" y="172"/>
                    <a:pt x="23" y="184"/>
                  </a:cubicBezTo>
                  <a:cubicBezTo>
                    <a:pt x="45" y="219"/>
                    <a:pt x="83" y="236"/>
                    <a:pt x="122" y="236"/>
                  </a:cubicBezTo>
                  <a:cubicBezTo>
                    <a:pt x="146" y="236"/>
                    <a:pt x="170" y="230"/>
                    <a:pt x="191" y="217"/>
                  </a:cubicBezTo>
                  <a:cubicBezTo>
                    <a:pt x="224" y="195"/>
                    <a:pt x="247" y="150"/>
                    <a:pt x="247" y="105"/>
                  </a:cubicBezTo>
                  <a:cubicBezTo>
                    <a:pt x="236" y="83"/>
                    <a:pt x="236" y="72"/>
                    <a:pt x="224" y="61"/>
                  </a:cubicBezTo>
                  <a:cubicBezTo>
                    <a:pt x="202" y="23"/>
                    <a:pt x="164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4" name="Google Shape;7754;p14"/>
            <p:cNvSpPr/>
            <p:nvPr/>
          </p:nvSpPr>
          <p:spPr>
            <a:xfrm>
              <a:off x="2149825" y="78102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15" y="1"/>
                  </a:moveTo>
                  <a:cubicBezTo>
                    <a:pt x="96" y="1"/>
                    <a:pt x="76" y="6"/>
                    <a:pt x="57" y="17"/>
                  </a:cubicBezTo>
                  <a:cubicBezTo>
                    <a:pt x="46" y="17"/>
                    <a:pt x="46" y="28"/>
                    <a:pt x="35" y="28"/>
                  </a:cubicBezTo>
                  <a:cubicBezTo>
                    <a:pt x="13" y="50"/>
                    <a:pt x="1" y="84"/>
                    <a:pt x="1" y="107"/>
                  </a:cubicBezTo>
                  <a:cubicBezTo>
                    <a:pt x="1" y="129"/>
                    <a:pt x="1" y="162"/>
                    <a:pt x="13" y="174"/>
                  </a:cubicBezTo>
                  <a:cubicBezTo>
                    <a:pt x="23" y="196"/>
                    <a:pt x="35" y="207"/>
                    <a:pt x="46" y="207"/>
                  </a:cubicBezTo>
                  <a:cubicBezTo>
                    <a:pt x="57" y="219"/>
                    <a:pt x="57" y="219"/>
                    <a:pt x="68" y="219"/>
                  </a:cubicBezTo>
                  <a:cubicBezTo>
                    <a:pt x="85" y="230"/>
                    <a:pt x="105" y="235"/>
                    <a:pt x="124" y="235"/>
                  </a:cubicBezTo>
                  <a:cubicBezTo>
                    <a:pt x="144" y="235"/>
                    <a:pt x="163" y="230"/>
                    <a:pt x="180" y="219"/>
                  </a:cubicBezTo>
                  <a:cubicBezTo>
                    <a:pt x="236" y="185"/>
                    <a:pt x="247" y="107"/>
                    <a:pt x="214" y="50"/>
                  </a:cubicBezTo>
                  <a:cubicBezTo>
                    <a:pt x="191" y="21"/>
                    <a:pt x="154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5" name="Google Shape;7755;p14"/>
            <p:cNvSpPr/>
            <p:nvPr/>
          </p:nvSpPr>
          <p:spPr>
            <a:xfrm>
              <a:off x="2136425" y="789075"/>
              <a:ext cx="6175" cy="5725"/>
            </a:xfrm>
            <a:custGeom>
              <a:rect b="b" l="l" r="r" t="t"/>
              <a:pathLst>
                <a:path extrusionOk="0" h="229" w="247">
                  <a:moveTo>
                    <a:pt x="133" y="0"/>
                  </a:moveTo>
                  <a:cubicBezTo>
                    <a:pt x="111" y="0"/>
                    <a:pt x="89" y="7"/>
                    <a:pt x="68" y="19"/>
                  </a:cubicBezTo>
                  <a:cubicBezTo>
                    <a:pt x="12" y="41"/>
                    <a:pt x="1" y="98"/>
                    <a:pt x="12" y="153"/>
                  </a:cubicBezTo>
                  <a:cubicBezTo>
                    <a:pt x="23" y="165"/>
                    <a:pt x="23" y="165"/>
                    <a:pt x="23" y="175"/>
                  </a:cubicBezTo>
                  <a:cubicBezTo>
                    <a:pt x="44" y="211"/>
                    <a:pt x="83" y="228"/>
                    <a:pt x="122" y="228"/>
                  </a:cubicBezTo>
                  <a:cubicBezTo>
                    <a:pt x="146" y="228"/>
                    <a:pt x="170" y="222"/>
                    <a:pt x="191" y="209"/>
                  </a:cubicBezTo>
                  <a:cubicBezTo>
                    <a:pt x="213" y="198"/>
                    <a:pt x="236" y="175"/>
                    <a:pt x="236" y="142"/>
                  </a:cubicBezTo>
                  <a:cubicBezTo>
                    <a:pt x="246" y="108"/>
                    <a:pt x="246" y="86"/>
                    <a:pt x="224" y="53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6" name="Google Shape;7756;p14"/>
            <p:cNvSpPr/>
            <p:nvPr/>
          </p:nvSpPr>
          <p:spPr>
            <a:xfrm>
              <a:off x="2139525" y="765525"/>
              <a:ext cx="6725" cy="5150"/>
            </a:xfrm>
            <a:custGeom>
              <a:rect b="b" l="l" r="r" t="t"/>
              <a:pathLst>
                <a:path extrusionOk="0" h="206" w="269">
                  <a:moveTo>
                    <a:pt x="201" y="0"/>
                  </a:moveTo>
                  <a:cubicBezTo>
                    <a:pt x="156" y="0"/>
                    <a:pt x="100" y="0"/>
                    <a:pt x="45" y="12"/>
                  </a:cubicBezTo>
                  <a:cubicBezTo>
                    <a:pt x="11" y="45"/>
                    <a:pt x="0" y="101"/>
                    <a:pt x="33" y="146"/>
                  </a:cubicBezTo>
                  <a:cubicBezTo>
                    <a:pt x="56" y="184"/>
                    <a:pt x="95" y="206"/>
                    <a:pt x="134" y="206"/>
                  </a:cubicBezTo>
                  <a:cubicBezTo>
                    <a:pt x="153" y="206"/>
                    <a:pt x="172" y="201"/>
                    <a:pt x="190" y="190"/>
                  </a:cubicBezTo>
                  <a:cubicBezTo>
                    <a:pt x="246" y="156"/>
                    <a:pt x="268" y="79"/>
                    <a:pt x="234" y="22"/>
                  </a:cubicBezTo>
                  <a:cubicBezTo>
                    <a:pt x="223" y="12"/>
                    <a:pt x="212" y="0"/>
                    <a:pt x="2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7" name="Google Shape;7757;p14"/>
            <p:cNvSpPr/>
            <p:nvPr/>
          </p:nvSpPr>
          <p:spPr>
            <a:xfrm>
              <a:off x="2126375" y="7726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6" y="5"/>
                    <a:pt x="67" y="16"/>
                  </a:cubicBezTo>
                  <a:cubicBezTo>
                    <a:pt x="12" y="49"/>
                    <a:pt x="0" y="128"/>
                    <a:pt x="34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3"/>
                    <a:pt x="269" y="116"/>
                    <a:pt x="236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8" name="Google Shape;7758;p14"/>
            <p:cNvSpPr/>
            <p:nvPr/>
          </p:nvSpPr>
          <p:spPr>
            <a:xfrm>
              <a:off x="2207950" y="817475"/>
              <a:ext cx="5900" cy="5900"/>
            </a:xfrm>
            <a:custGeom>
              <a:rect b="b" l="l" r="r" t="t"/>
              <a:pathLst>
                <a:path extrusionOk="0" h="236" w="236">
                  <a:moveTo>
                    <a:pt x="101" y="0"/>
                  </a:moveTo>
                  <a:cubicBezTo>
                    <a:pt x="90" y="12"/>
                    <a:pt x="67" y="12"/>
                    <a:pt x="56" y="23"/>
                  </a:cubicBezTo>
                  <a:lnTo>
                    <a:pt x="34" y="45"/>
                  </a:lnTo>
                  <a:cubicBezTo>
                    <a:pt x="34" y="45"/>
                    <a:pt x="22" y="45"/>
                    <a:pt x="22" y="57"/>
                  </a:cubicBezTo>
                  <a:lnTo>
                    <a:pt x="12" y="67"/>
                  </a:lnTo>
                  <a:lnTo>
                    <a:pt x="12" y="79"/>
                  </a:lnTo>
                  <a:cubicBezTo>
                    <a:pt x="12" y="90"/>
                    <a:pt x="0" y="101"/>
                    <a:pt x="0" y="101"/>
                  </a:cubicBezTo>
                  <a:lnTo>
                    <a:pt x="0" y="112"/>
                  </a:lnTo>
                  <a:cubicBezTo>
                    <a:pt x="0" y="134"/>
                    <a:pt x="12" y="157"/>
                    <a:pt x="22" y="179"/>
                  </a:cubicBezTo>
                  <a:cubicBezTo>
                    <a:pt x="22" y="191"/>
                    <a:pt x="34" y="191"/>
                    <a:pt x="34" y="202"/>
                  </a:cubicBezTo>
                  <a:cubicBezTo>
                    <a:pt x="34" y="202"/>
                    <a:pt x="45" y="202"/>
                    <a:pt x="45" y="213"/>
                  </a:cubicBezTo>
                  <a:cubicBezTo>
                    <a:pt x="45" y="213"/>
                    <a:pt x="56" y="224"/>
                    <a:pt x="67" y="224"/>
                  </a:cubicBezTo>
                  <a:cubicBezTo>
                    <a:pt x="79" y="224"/>
                    <a:pt x="79" y="235"/>
                    <a:pt x="79" y="235"/>
                  </a:cubicBezTo>
                  <a:lnTo>
                    <a:pt x="157" y="235"/>
                  </a:lnTo>
                  <a:cubicBezTo>
                    <a:pt x="168" y="224"/>
                    <a:pt x="168" y="224"/>
                    <a:pt x="179" y="224"/>
                  </a:cubicBezTo>
                  <a:cubicBezTo>
                    <a:pt x="213" y="202"/>
                    <a:pt x="235" y="168"/>
                    <a:pt x="235" y="124"/>
                  </a:cubicBezTo>
                  <a:cubicBezTo>
                    <a:pt x="235" y="101"/>
                    <a:pt x="235" y="79"/>
                    <a:pt x="224" y="57"/>
                  </a:cubicBezTo>
                  <a:cubicBezTo>
                    <a:pt x="191" y="23"/>
                    <a:pt x="146" y="0"/>
                    <a:pt x="1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9" name="Google Shape;7759;p14"/>
            <p:cNvSpPr/>
            <p:nvPr/>
          </p:nvSpPr>
          <p:spPr>
            <a:xfrm>
              <a:off x="2181675" y="833575"/>
              <a:ext cx="6475" cy="5775"/>
            </a:xfrm>
            <a:custGeom>
              <a:rect b="b" l="l" r="r" t="t"/>
              <a:pathLst>
                <a:path extrusionOk="0" h="231" w="259">
                  <a:moveTo>
                    <a:pt x="116" y="0"/>
                  </a:moveTo>
                  <a:cubicBezTo>
                    <a:pt x="95" y="0"/>
                    <a:pt x="75" y="5"/>
                    <a:pt x="57" y="16"/>
                  </a:cubicBezTo>
                  <a:cubicBezTo>
                    <a:pt x="12" y="38"/>
                    <a:pt x="1" y="94"/>
                    <a:pt x="1" y="139"/>
                  </a:cubicBezTo>
                  <a:cubicBezTo>
                    <a:pt x="1" y="139"/>
                    <a:pt x="1" y="150"/>
                    <a:pt x="12" y="161"/>
                  </a:cubicBezTo>
                  <a:cubicBezTo>
                    <a:pt x="12" y="161"/>
                    <a:pt x="12" y="173"/>
                    <a:pt x="23" y="173"/>
                  </a:cubicBezTo>
                  <a:cubicBezTo>
                    <a:pt x="42" y="209"/>
                    <a:pt x="75" y="231"/>
                    <a:pt x="111" y="231"/>
                  </a:cubicBezTo>
                  <a:cubicBezTo>
                    <a:pt x="119" y="231"/>
                    <a:pt x="127" y="230"/>
                    <a:pt x="135" y="228"/>
                  </a:cubicBezTo>
                  <a:cubicBezTo>
                    <a:pt x="147" y="228"/>
                    <a:pt x="169" y="228"/>
                    <a:pt x="180" y="217"/>
                  </a:cubicBezTo>
                  <a:cubicBezTo>
                    <a:pt x="236" y="183"/>
                    <a:pt x="258" y="116"/>
                    <a:pt x="224" y="61"/>
                  </a:cubicBezTo>
                  <a:cubicBezTo>
                    <a:pt x="202" y="23"/>
                    <a:pt x="158" y="0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0" name="Google Shape;7760;p14"/>
            <p:cNvSpPr/>
            <p:nvPr/>
          </p:nvSpPr>
          <p:spPr>
            <a:xfrm>
              <a:off x="2168275" y="841600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2" y="53"/>
                    <a:pt x="0" y="120"/>
                    <a:pt x="34" y="175"/>
                  </a:cubicBezTo>
                  <a:cubicBezTo>
                    <a:pt x="45" y="209"/>
                    <a:pt x="68" y="220"/>
                    <a:pt x="101" y="231"/>
                  </a:cubicBezTo>
                  <a:cubicBezTo>
                    <a:pt x="135" y="231"/>
                    <a:pt x="169" y="231"/>
                    <a:pt x="191" y="220"/>
                  </a:cubicBezTo>
                  <a:cubicBezTo>
                    <a:pt x="224" y="197"/>
                    <a:pt x="246" y="153"/>
                    <a:pt x="246" y="120"/>
                  </a:cubicBezTo>
                  <a:cubicBezTo>
                    <a:pt x="246" y="97"/>
                    <a:pt x="246" y="75"/>
                    <a:pt x="236" y="53"/>
                  </a:cubicBezTo>
                  <a:cubicBezTo>
                    <a:pt x="214" y="17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1" name="Google Shape;7761;p14"/>
            <p:cNvSpPr/>
            <p:nvPr/>
          </p:nvSpPr>
          <p:spPr>
            <a:xfrm>
              <a:off x="2186150" y="781600"/>
              <a:ext cx="6475" cy="6025"/>
            </a:xfrm>
            <a:custGeom>
              <a:rect b="b" l="l" r="r" t="t"/>
              <a:pathLst>
                <a:path extrusionOk="0" h="241" w="259">
                  <a:moveTo>
                    <a:pt x="113" y="1"/>
                  </a:moveTo>
                  <a:cubicBezTo>
                    <a:pt x="94" y="1"/>
                    <a:pt x="75" y="6"/>
                    <a:pt x="57" y="17"/>
                  </a:cubicBezTo>
                  <a:lnTo>
                    <a:pt x="35" y="39"/>
                  </a:lnTo>
                  <a:cubicBezTo>
                    <a:pt x="23" y="50"/>
                    <a:pt x="23" y="50"/>
                    <a:pt x="23" y="61"/>
                  </a:cubicBezTo>
                  <a:cubicBezTo>
                    <a:pt x="23" y="61"/>
                    <a:pt x="12" y="61"/>
                    <a:pt x="12" y="72"/>
                  </a:cubicBezTo>
                  <a:lnTo>
                    <a:pt x="12" y="84"/>
                  </a:lnTo>
                  <a:cubicBezTo>
                    <a:pt x="12" y="84"/>
                    <a:pt x="1" y="84"/>
                    <a:pt x="1" y="95"/>
                  </a:cubicBezTo>
                  <a:cubicBezTo>
                    <a:pt x="1" y="117"/>
                    <a:pt x="1" y="151"/>
                    <a:pt x="12" y="184"/>
                  </a:cubicBezTo>
                  <a:cubicBezTo>
                    <a:pt x="23" y="184"/>
                    <a:pt x="23" y="196"/>
                    <a:pt x="35" y="196"/>
                  </a:cubicBezTo>
                  <a:cubicBezTo>
                    <a:pt x="35" y="206"/>
                    <a:pt x="45" y="206"/>
                    <a:pt x="45" y="218"/>
                  </a:cubicBezTo>
                  <a:cubicBezTo>
                    <a:pt x="57" y="218"/>
                    <a:pt x="57" y="229"/>
                    <a:pt x="68" y="229"/>
                  </a:cubicBezTo>
                  <a:lnTo>
                    <a:pt x="79" y="229"/>
                  </a:lnTo>
                  <a:cubicBezTo>
                    <a:pt x="90" y="229"/>
                    <a:pt x="90" y="240"/>
                    <a:pt x="102" y="240"/>
                  </a:cubicBezTo>
                  <a:lnTo>
                    <a:pt x="135" y="240"/>
                  </a:lnTo>
                  <a:cubicBezTo>
                    <a:pt x="146" y="240"/>
                    <a:pt x="146" y="229"/>
                    <a:pt x="157" y="229"/>
                  </a:cubicBezTo>
                  <a:cubicBezTo>
                    <a:pt x="157" y="229"/>
                    <a:pt x="169" y="229"/>
                    <a:pt x="179" y="218"/>
                  </a:cubicBezTo>
                  <a:cubicBezTo>
                    <a:pt x="236" y="184"/>
                    <a:pt x="258" y="117"/>
                    <a:pt x="213" y="61"/>
                  </a:cubicBezTo>
                  <a:cubicBezTo>
                    <a:pt x="190" y="23"/>
                    <a:pt x="152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2" name="Google Shape;7762;p14"/>
            <p:cNvSpPr/>
            <p:nvPr/>
          </p:nvSpPr>
          <p:spPr>
            <a:xfrm>
              <a:off x="2172475" y="7897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6" y="1"/>
                  </a:moveTo>
                  <a:cubicBezTo>
                    <a:pt x="117" y="1"/>
                    <a:pt x="97" y="5"/>
                    <a:pt x="78" y="16"/>
                  </a:cubicBezTo>
                  <a:cubicBezTo>
                    <a:pt x="23" y="50"/>
                    <a:pt x="1" y="117"/>
                    <a:pt x="34" y="173"/>
                  </a:cubicBezTo>
                  <a:cubicBezTo>
                    <a:pt x="57" y="211"/>
                    <a:pt x="100" y="234"/>
                    <a:pt x="143" y="234"/>
                  </a:cubicBezTo>
                  <a:cubicBezTo>
                    <a:pt x="163" y="234"/>
                    <a:pt x="184" y="228"/>
                    <a:pt x="202" y="217"/>
                  </a:cubicBezTo>
                  <a:cubicBezTo>
                    <a:pt x="257" y="184"/>
                    <a:pt x="269" y="106"/>
                    <a:pt x="235" y="50"/>
                  </a:cubicBezTo>
                  <a:cubicBezTo>
                    <a:pt x="213" y="20"/>
                    <a:pt x="175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3" name="Google Shape;7763;p14"/>
            <p:cNvSpPr/>
            <p:nvPr/>
          </p:nvSpPr>
          <p:spPr>
            <a:xfrm>
              <a:off x="2159325" y="7977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5" y="1"/>
                  </a:moveTo>
                  <a:cubicBezTo>
                    <a:pt x="123" y="1"/>
                    <a:pt x="100" y="7"/>
                    <a:pt x="80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2"/>
                    <a:pt x="202" y="221"/>
                  </a:cubicBezTo>
                  <a:cubicBezTo>
                    <a:pt x="258" y="176"/>
                    <a:pt x="269" y="109"/>
                    <a:pt x="236" y="53"/>
                  </a:cubicBezTo>
                  <a:cubicBezTo>
                    <a:pt x="215" y="18"/>
                    <a:pt x="181" y="1"/>
                    <a:pt x="1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14"/>
            <p:cNvSpPr/>
            <p:nvPr/>
          </p:nvSpPr>
          <p:spPr>
            <a:xfrm>
              <a:off x="2146225" y="8056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5" name="Google Shape;7765;p14"/>
            <p:cNvSpPr/>
            <p:nvPr/>
          </p:nvSpPr>
          <p:spPr>
            <a:xfrm>
              <a:off x="2184475" y="8092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7"/>
                    <a:pt x="35" y="184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29"/>
                    <a:pt x="202" y="217"/>
                  </a:cubicBezTo>
                  <a:cubicBezTo>
                    <a:pt x="258" y="184"/>
                    <a:pt x="269" y="117"/>
                    <a:pt x="236" y="60"/>
                  </a:cubicBezTo>
                  <a:cubicBezTo>
                    <a:pt x="213" y="22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6" name="Google Shape;7766;p14"/>
            <p:cNvSpPr/>
            <p:nvPr/>
          </p:nvSpPr>
          <p:spPr>
            <a:xfrm>
              <a:off x="2171350" y="817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7"/>
                    <a:pt x="144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7" name="Google Shape;7767;p14"/>
            <p:cNvSpPr/>
            <p:nvPr/>
          </p:nvSpPr>
          <p:spPr>
            <a:xfrm>
              <a:off x="2158225" y="8251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0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7" y="237"/>
                    <a:pt x="181" y="230"/>
                    <a:pt x="201" y="218"/>
                  </a:cubicBezTo>
                  <a:cubicBezTo>
                    <a:pt x="258" y="184"/>
                    <a:pt x="268" y="117"/>
                    <a:pt x="235" y="62"/>
                  </a:cubicBezTo>
                  <a:cubicBezTo>
                    <a:pt x="212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8" name="Google Shape;7768;p14"/>
            <p:cNvSpPr/>
            <p:nvPr/>
          </p:nvSpPr>
          <p:spPr>
            <a:xfrm>
              <a:off x="2198175" y="801375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21" y="0"/>
                  </a:moveTo>
                  <a:cubicBezTo>
                    <a:pt x="100" y="0"/>
                    <a:pt x="77" y="6"/>
                    <a:pt x="56" y="19"/>
                  </a:cubicBezTo>
                  <a:cubicBezTo>
                    <a:pt x="45" y="19"/>
                    <a:pt x="34" y="30"/>
                    <a:pt x="34" y="30"/>
                  </a:cubicBezTo>
                  <a:lnTo>
                    <a:pt x="23" y="41"/>
                  </a:lnTo>
                  <a:cubicBezTo>
                    <a:pt x="23" y="53"/>
                    <a:pt x="11" y="53"/>
                    <a:pt x="11" y="53"/>
                  </a:cubicBezTo>
                  <a:lnTo>
                    <a:pt x="11" y="63"/>
                  </a:lnTo>
                  <a:cubicBezTo>
                    <a:pt x="1" y="75"/>
                    <a:pt x="1" y="75"/>
                    <a:pt x="1" y="86"/>
                  </a:cubicBezTo>
                  <a:lnTo>
                    <a:pt x="1" y="108"/>
                  </a:lnTo>
                  <a:lnTo>
                    <a:pt x="1" y="130"/>
                  </a:lnTo>
                  <a:lnTo>
                    <a:pt x="1" y="153"/>
                  </a:lnTo>
                  <a:cubicBezTo>
                    <a:pt x="11" y="164"/>
                    <a:pt x="11" y="164"/>
                    <a:pt x="11" y="175"/>
                  </a:cubicBezTo>
                  <a:lnTo>
                    <a:pt x="23" y="187"/>
                  </a:lnTo>
                  <a:lnTo>
                    <a:pt x="34" y="197"/>
                  </a:lnTo>
                  <a:lnTo>
                    <a:pt x="45" y="209"/>
                  </a:lnTo>
                  <a:cubicBezTo>
                    <a:pt x="56" y="220"/>
                    <a:pt x="56" y="220"/>
                    <a:pt x="68" y="220"/>
                  </a:cubicBezTo>
                  <a:lnTo>
                    <a:pt x="78" y="220"/>
                  </a:lnTo>
                  <a:cubicBezTo>
                    <a:pt x="78" y="231"/>
                    <a:pt x="90" y="231"/>
                    <a:pt x="101" y="231"/>
                  </a:cubicBezTo>
                  <a:lnTo>
                    <a:pt x="145" y="231"/>
                  </a:lnTo>
                  <a:cubicBezTo>
                    <a:pt x="157" y="220"/>
                    <a:pt x="168" y="220"/>
                    <a:pt x="168" y="220"/>
                  </a:cubicBezTo>
                  <a:lnTo>
                    <a:pt x="179" y="220"/>
                  </a:lnTo>
                  <a:cubicBezTo>
                    <a:pt x="235" y="187"/>
                    <a:pt x="246" y="108"/>
                    <a:pt x="212" y="53"/>
                  </a:cubicBezTo>
                  <a:cubicBezTo>
                    <a:pt x="192" y="17"/>
                    <a:pt x="158" y="0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9" name="Google Shape;7769;p14"/>
            <p:cNvSpPr/>
            <p:nvPr/>
          </p:nvSpPr>
          <p:spPr>
            <a:xfrm>
              <a:off x="2226675" y="878175"/>
              <a:ext cx="6175" cy="5700"/>
            </a:xfrm>
            <a:custGeom>
              <a:rect b="b" l="l" r="r" t="t"/>
              <a:pathLst>
                <a:path extrusionOk="0" h="228" w="247">
                  <a:moveTo>
                    <a:pt x="132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11" y="42"/>
                    <a:pt x="0" y="98"/>
                    <a:pt x="11" y="154"/>
                  </a:cubicBezTo>
                  <a:cubicBezTo>
                    <a:pt x="11" y="165"/>
                    <a:pt x="23" y="165"/>
                    <a:pt x="23" y="176"/>
                  </a:cubicBezTo>
                  <a:cubicBezTo>
                    <a:pt x="33" y="199"/>
                    <a:pt x="56" y="209"/>
                    <a:pt x="78" y="221"/>
                  </a:cubicBezTo>
                  <a:cubicBezTo>
                    <a:pt x="92" y="225"/>
                    <a:pt x="106" y="228"/>
                    <a:pt x="119" y="228"/>
                  </a:cubicBezTo>
                  <a:cubicBezTo>
                    <a:pt x="139" y="228"/>
                    <a:pt x="159" y="223"/>
                    <a:pt x="179" y="209"/>
                  </a:cubicBezTo>
                  <a:cubicBezTo>
                    <a:pt x="224" y="187"/>
                    <a:pt x="246" y="142"/>
                    <a:pt x="234" y="98"/>
                  </a:cubicBezTo>
                  <a:cubicBezTo>
                    <a:pt x="234" y="87"/>
                    <a:pt x="234" y="65"/>
                    <a:pt x="224" y="53"/>
                  </a:cubicBezTo>
                  <a:cubicBezTo>
                    <a:pt x="202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0" name="Google Shape;7770;p14"/>
            <p:cNvSpPr/>
            <p:nvPr/>
          </p:nvSpPr>
          <p:spPr>
            <a:xfrm>
              <a:off x="2213525" y="886075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4" y="1"/>
                  </a:moveTo>
                  <a:cubicBezTo>
                    <a:pt x="105" y="1"/>
                    <a:pt x="86" y="6"/>
                    <a:pt x="68" y="17"/>
                  </a:cubicBezTo>
                  <a:cubicBezTo>
                    <a:pt x="45" y="27"/>
                    <a:pt x="35" y="39"/>
                    <a:pt x="35" y="50"/>
                  </a:cubicBezTo>
                  <a:cubicBezTo>
                    <a:pt x="12" y="72"/>
                    <a:pt x="12" y="95"/>
                    <a:pt x="12" y="117"/>
                  </a:cubicBezTo>
                  <a:cubicBezTo>
                    <a:pt x="1" y="139"/>
                    <a:pt x="12" y="162"/>
                    <a:pt x="23" y="184"/>
                  </a:cubicBezTo>
                  <a:lnTo>
                    <a:pt x="57" y="218"/>
                  </a:lnTo>
                  <a:cubicBezTo>
                    <a:pt x="57" y="218"/>
                    <a:pt x="68" y="218"/>
                    <a:pt x="79" y="229"/>
                  </a:cubicBezTo>
                  <a:cubicBezTo>
                    <a:pt x="93" y="233"/>
                    <a:pt x="107" y="236"/>
                    <a:pt x="121" y="236"/>
                  </a:cubicBezTo>
                  <a:cubicBezTo>
                    <a:pt x="141" y="236"/>
                    <a:pt x="160" y="231"/>
                    <a:pt x="179" y="218"/>
                  </a:cubicBezTo>
                  <a:cubicBezTo>
                    <a:pt x="213" y="206"/>
                    <a:pt x="236" y="173"/>
                    <a:pt x="236" y="151"/>
                  </a:cubicBezTo>
                  <a:cubicBezTo>
                    <a:pt x="246" y="117"/>
                    <a:pt x="246" y="84"/>
                    <a:pt x="224" y="61"/>
                  </a:cubicBezTo>
                  <a:cubicBezTo>
                    <a:pt x="202" y="23"/>
                    <a:pt x="164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1" name="Google Shape;7771;p14"/>
            <p:cNvSpPr/>
            <p:nvPr/>
          </p:nvSpPr>
          <p:spPr>
            <a:xfrm>
              <a:off x="2200125" y="894100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27" y="1"/>
                  </a:moveTo>
                  <a:cubicBezTo>
                    <a:pt x="109" y="1"/>
                    <a:pt x="92" y="6"/>
                    <a:pt x="79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0" y="237"/>
                    <a:pt x="140" y="237"/>
                  </a:cubicBezTo>
                  <a:cubicBezTo>
                    <a:pt x="158" y="237"/>
                    <a:pt x="176" y="231"/>
                    <a:pt x="191" y="220"/>
                  </a:cubicBezTo>
                  <a:cubicBezTo>
                    <a:pt x="201" y="210"/>
                    <a:pt x="213" y="210"/>
                    <a:pt x="213" y="198"/>
                  </a:cubicBezTo>
                  <a:cubicBezTo>
                    <a:pt x="235" y="187"/>
                    <a:pt x="246" y="165"/>
                    <a:pt x="246" y="143"/>
                  </a:cubicBezTo>
                  <a:cubicBezTo>
                    <a:pt x="258" y="120"/>
                    <a:pt x="246" y="86"/>
                    <a:pt x="235" y="53"/>
                  </a:cubicBezTo>
                  <a:cubicBezTo>
                    <a:pt x="213" y="31"/>
                    <a:pt x="191" y="9"/>
                    <a:pt x="168" y="9"/>
                  </a:cubicBezTo>
                  <a:cubicBezTo>
                    <a:pt x="154" y="4"/>
                    <a:pt x="140" y="1"/>
                    <a:pt x="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2" name="Google Shape;7772;p14"/>
            <p:cNvSpPr/>
            <p:nvPr/>
          </p:nvSpPr>
          <p:spPr>
            <a:xfrm>
              <a:off x="2240075" y="870075"/>
              <a:ext cx="5875" cy="5925"/>
            </a:xfrm>
            <a:custGeom>
              <a:rect b="b" l="l" r="r" t="t"/>
              <a:pathLst>
                <a:path extrusionOk="0" h="237" w="235">
                  <a:moveTo>
                    <a:pt x="121" y="1"/>
                  </a:moveTo>
                  <a:cubicBezTo>
                    <a:pt x="100" y="1"/>
                    <a:pt x="77" y="7"/>
                    <a:pt x="56" y="19"/>
                  </a:cubicBezTo>
                  <a:cubicBezTo>
                    <a:pt x="45" y="19"/>
                    <a:pt x="34" y="31"/>
                    <a:pt x="34" y="31"/>
                  </a:cubicBezTo>
                  <a:cubicBezTo>
                    <a:pt x="34" y="31"/>
                    <a:pt x="34" y="42"/>
                    <a:pt x="23" y="42"/>
                  </a:cubicBezTo>
                  <a:cubicBezTo>
                    <a:pt x="23" y="42"/>
                    <a:pt x="23" y="53"/>
                    <a:pt x="11" y="53"/>
                  </a:cubicBezTo>
                  <a:lnTo>
                    <a:pt x="11" y="64"/>
                  </a:lnTo>
                  <a:cubicBezTo>
                    <a:pt x="11" y="76"/>
                    <a:pt x="1" y="76"/>
                    <a:pt x="1" y="76"/>
                  </a:cubicBezTo>
                  <a:lnTo>
                    <a:pt x="1" y="86"/>
                  </a:lnTo>
                  <a:lnTo>
                    <a:pt x="1" y="98"/>
                  </a:lnTo>
                  <a:lnTo>
                    <a:pt x="1" y="120"/>
                  </a:lnTo>
                  <a:lnTo>
                    <a:pt x="1" y="131"/>
                  </a:lnTo>
                  <a:cubicBezTo>
                    <a:pt x="1" y="153"/>
                    <a:pt x="1" y="165"/>
                    <a:pt x="11" y="176"/>
                  </a:cubicBezTo>
                  <a:cubicBezTo>
                    <a:pt x="23" y="198"/>
                    <a:pt x="34" y="210"/>
                    <a:pt x="45" y="210"/>
                  </a:cubicBezTo>
                  <a:cubicBezTo>
                    <a:pt x="56" y="221"/>
                    <a:pt x="56" y="221"/>
                    <a:pt x="68" y="221"/>
                  </a:cubicBezTo>
                  <a:cubicBezTo>
                    <a:pt x="75" y="229"/>
                    <a:pt x="89" y="237"/>
                    <a:pt x="104" y="237"/>
                  </a:cubicBezTo>
                  <a:cubicBezTo>
                    <a:pt x="110" y="237"/>
                    <a:pt x="117" y="235"/>
                    <a:pt x="123" y="232"/>
                  </a:cubicBezTo>
                  <a:lnTo>
                    <a:pt x="145" y="232"/>
                  </a:lnTo>
                  <a:cubicBezTo>
                    <a:pt x="157" y="232"/>
                    <a:pt x="168" y="221"/>
                    <a:pt x="168" y="221"/>
                  </a:cubicBezTo>
                  <a:lnTo>
                    <a:pt x="179" y="221"/>
                  </a:lnTo>
                  <a:cubicBezTo>
                    <a:pt x="190" y="210"/>
                    <a:pt x="212" y="187"/>
                    <a:pt x="224" y="165"/>
                  </a:cubicBezTo>
                  <a:lnTo>
                    <a:pt x="224" y="143"/>
                  </a:lnTo>
                  <a:cubicBezTo>
                    <a:pt x="235" y="120"/>
                    <a:pt x="235" y="86"/>
                    <a:pt x="212" y="53"/>
                  </a:cubicBezTo>
                  <a:cubicBezTo>
                    <a:pt x="192" y="18"/>
                    <a:pt x="158" y="1"/>
                    <a:pt x="1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3" name="Google Shape;7773;p14"/>
            <p:cNvSpPr/>
            <p:nvPr/>
          </p:nvSpPr>
          <p:spPr>
            <a:xfrm>
              <a:off x="2194825" y="825575"/>
              <a:ext cx="5875" cy="5900"/>
            </a:xfrm>
            <a:custGeom>
              <a:rect b="b" l="l" r="r" t="t"/>
              <a:pathLst>
                <a:path extrusionOk="0" h="236" w="235">
                  <a:moveTo>
                    <a:pt x="123" y="1"/>
                  </a:moveTo>
                  <a:cubicBezTo>
                    <a:pt x="101" y="1"/>
                    <a:pt x="78" y="1"/>
                    <a:pt x="56" y="12"/>
                  </a:cubicBezTo>
                  <a:cubicBezTo>
                    <a:pt x="56" y="23"/>
                    <a:pt x="45" y="23"/>
                    <a:pt x="33" y="34"/>
                  </a:cubicBezTo>
                  <a:cubicBezTo>
                    <a:pt x="23" y="46"/>
                    <a:pt x="11" y="68"/>
                    <a:pt x="0" y="90"/>
                  </a:cubicBezTo>
                  <a:lnTo>
                    <a:pt x="0" y="113"/>
                  </a:lnTo>
                  <a:cubicBezTo>
                    <a:pt x="0" y="135"/>
                    <a:pt x="0" y="157"/>
                    <a:pt x="23" y="180"/>
                  </a:cubicBezTo>
                  <a:cubicBezTo>
                    <a:pt x="33" y="202"/>
                    <a:pt x="67" y="224"/>
                    <a:pt x="90" y="235"/>
                  </a:cubicBezTo>
                  <a:cubicBezTo>
                    <a:pt x="123" y="235"/>
                    <a:pt x="157" y="235"/>
                    <a:pt x="179" y="213"/>
                  </a:cubicBezTo>
                  <a:cubicBezTo>
                    <a:pt x="212" y="202"/>
                    <a:pt x="224" y="180"/>
                    <a:pt x="235" y="146"/>
                  </a:cubicBezTo>
                  <a:lnTo>
                    <a:pt x="235" y="123"/>
                  </a:lnTo>
                  <a:cubicBezTo>
                    <a:pt x="235" y="101"/>
                    <a:pt x="235" y="79"/>
                    <a:pt x="224" y="56"/>
                  </a:cubicBezTo>
                  <a:cubicBezTo>
                    <a:pt x="202" y="23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4" name="Google Shape;7774;p14"/>
            <p:cNvSpPr/>
            <p:nvPr/>
          </p:nvSpPr>
          <p:spPr>
            <a:xfrm>
              <a:off x="2218000" y="834125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19" y="0"/>
                  </a:moveTo>
                  <a:cubicBezTo>
                    <a:pt x="100" y="0"/>
                    <a:pt x="82" y="5"/>
                    <a:pt x="67" y="16"/>
                  </a:cubicBezTo>
                  <a:lnTo>
                    <a:pt x="57" y="16"/>
                  </a:lnTo>
                  <a:lnTo>
                    <a:pt x="57" y="27"/>
                  </a:lnTo>
                  <a:cubicBezTo>
                    <a:pt x="57" y="27"/>
                    <a:pt x="45" y="27"/>
                    <a:pt x="45" y="39"/>
                  </a:cubicBezTo>
                  <a:cubicBezTo>
                    <a:pt x="34" y="39"/>
                    <a:pt x="34" y="49"/>
                    <a:pt x="34" y="49"/>
                  </a:cubicBezTo>
                  <a:cubicBezTo>
                    <a:pt x="34" y="49"/>
                    <a:pt x="23" y="49"/>
                    <a:pt x="23" y="61"/>
                  </a:cubicBezTo>
                  <a:lnTo>
                    <a:pt x="12" y="72"/>
                  </a:lnTo>
                  <a:cubicBezTo>
                    <a:pt x="12" y="83"/>
                    <a:pt x="0" y="106"/>
                    <a:pt x="0" y="117"/>
                  </a:cubicBezTo>
                  <a:cubicBezTo>
                    <a:pt x="0" y="128"/>
                    <a:pt x="0" y="128"/>
                    <a:pt x="12" y="139"/>
                  </a:cubicBezTo>
                  <a:lnTo>
                    <a:pt x="12" y="161"/>
                  </a:lnTo>
                  <a:cubicBezTo>
                    <a:pt x="12" y="173"/>
                    <a:pt x="23" y="173"/>
                    <a:pt x="23" y="184"/>
                  </a:cubicBezTo>
                  <a:lnTo>
                    <a:pt x="34" y="195"/>
                  </a:lnTo>
                  <a:lnTo>
                    <a:pt x="45" y="206"/>
                  </a:lnTo>
                  <a:cubicBezTo>
                    <a:pt x="57" y="218"/>
                    <a:pt x="57" y="218"/>
                    <a:pt x="67" y="218"/>
                  </a:cubicBezTo>
                  <a:cubicBezTo>
                    <a:pt x="67" y="228"/>
                    <a:pt x="79" y="228"/>
                    <a:pt x="90" y="228"/>
                  </a:cubicBezTo>
                  <a:lnTo>
                    <a:pt x="90" y="240"/>
                  </a:lnTo>
                  <a:lnTo>
                    <a:pt x="146" y="240"/>
                  </a:lnTo>
                  <a:cubicBezTo>
                    <a:pt x="146" y="240"/>
                    <a:pt x="157" y="240"/>
                    <a:pt x="157" y="228"/>
                  </a:cubicBezTo>
                  <a:lnTo>
                    <a:pt x="179" y="228"/>
                  </a:lnTo>
                  <a:lnTo>
                    <a:pt x="179" y="218"/>
                  </a:lnTo>
                  <a:cubicBezTo>
                    <a:pt x="235" y="184"/>
                    <a:pt x="258" y="117"/>
                    <a:pt x="224" y="61"/>
                  </a:cubicBezTo>
                  <a:cubicBezTo>
                    <a:pt x="201" y="23"/>
                    <a:pt x="15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5" name="Google Shape;7775;p14"/>
            <p:cNvSpPr/>
            <p:nvPr/>
          </p:nvSpPr>
          <p:spPr>
            <a:xfrm>
              <a:off x="2204600" y="8422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5" y="1"/>
                  </a:moveTo>
                  <a:cubicBezTo>
                    <a:pt x="105" y="1"/>
                    <a:pt x="85" y="5"/>
                    <a:pt x="67" y="16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6" y="214"/>
                    <a:pt x="93" y="234"/>
                    <a:pt x="132" y="234"/>
                  </a:cubicBezTo>
                  <a:cubicBezTo>
                    <a:pt x="151" y="234"/>
                    <a:pt x="172" y="229"/>
                    <a:pt x="190" y="217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6" name="Google Shape;7776;p14"/>
            <p:cNvSpPr/>
            <p:nvPr/>
          </p:nvSpPr>
          <p:spPr>
            <a:xfrm>
              <a:off x="2191475" y="850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0"/>
                  </a:moveTo>
                  <a:cubicBezTo>
                    <a:pt x="112" y="0"/>
                    <a:pt x="88" y="7"/>
                    <a:pt x="67" y="20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7" name="Google Shape;7777;p14"/>
            <p:cNvSpPr/>
            <p:nvPr/>
          </p:nvSpPr>
          <p:spPr>
            <a:xfrm>
              <a:off x="2178325" y="8581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7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2" y="49"/>
                    <a:pt x="1" y="128"/>
                    <a:pt x="35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7" y="184"/>
                    <a:pt x="269" y="116"/>
                    <a:pt x="236" y="61"/>
                  </a:cubicBezTo>
                  <a:cubicBezTo>
                    <a:pt x="213" y="23"/>
                    <a:pt x="170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8" name="Google Shape;7778;p14"/>
            <p:cNvSpPr/>
            <p:nvPr/>
          </p:nvSpPr>
          <p:spPr>
            <a:xfrm>
              <a:off x="2230025" y="853875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25" y="1"/>
                  </a:moveTo>
                  <a:cubicBezTo>
                    <a:pt x="101" y="1"/>
                    <a:pt x="77" y="7"/>
                    <a:pt x="56" y="19"/>
                  </a:cubicBezTo>
                  <a:cubicBezTo>
                    <a:pt x="45" y="31"/>
                    <a:pt x="33" y="31"/>
                    <a:pt x="23" y="42"/>
                  </a:cubicBezTo>
                  <a:lnTo>
                    <a:pt x="23" y="53"/>
                  </a:lnTo>
                  <a:lnTo>
                    <a:pt x="23" y="64"/>
                  </a:lnTo>
                  <a:cubicBezTo>
                    <a:pt x="11" y="64"/>
                    <a:pt x="11" y="64"/>
                    <a:pt x="11" y="76"/>
                  </a:cubicBezTo>
                  <a:lnTo>
                    <a:pt x="11" y="86"/>
                  </a:lnTo>
                  <a:lnTo>
                    <a:pt x="0" y="98"/>
                  </a:lnTo>
                  <a:lnTo>
                    <a:pt x="0" y="131"/>
                  </a:lnTo>
                  <a:cubicBezTo>
                    <a:pt x="0" y="143"/>
                    <a:pt x="11" y="153"/>
                    <a:pt x="11" y="153"/>
                  </a:cubicBezTo>
                  <a:cubicBezTo>
                    <a:pt x="11" y="165"/>
                    <a:pt x="11" y="176"/>
                    <a:pt x="23" y="176"/>
                  </a:cubicBezTo>
                  <a:lnTo>
                    <a:pt x="23" y="187"/>
                  </a:lnTo>
                  <a:lnTo>
                    <a:pt x="45" y="210"/>
                  </a:lnTo>
                  <a:cubicBezTo>
                    <a:pt x="45" y="210"/>
                    <a:pt x="56" y="210"/>
                    <a:pt x="56" y="220"/>
                  </a:cubicBezTo>
                  <a:cubicBezTo>
                    <a:pt x="67" y="220"/>
                    <a:pt x="78" y="220"/>
                    <a:pt x="78" y="232"/>
                  </a:cubicBezTo>
                  <a:lnTo>
                    <a:pt x="90" y="232"/>
                  </a:lnTo>
                  <a:cubicBezTo>
                    <a:pt x="99" y="235"/>
                    <a:pt x="109" y="236"/>
                    <a:pt x="118" y="236"/>
                  </a:cubicBezTo>
                  <a:cubicBezTo>
                    <a:pt x="142" y="236"/>
                    <a:pt x="163" y="229"/>
                    <a:pt x="179" y="220"/>
                  </a:cubicBezTo>
                  <a:cubicBezTo>
                    <a:pt x="235" y="187"/>
                    <a:pt x="257" y="109"/>
                    <a:pt x="224" y="53"/>
                  </a:cubicBezTo>
                  <a:cubicBezTo>
                    <a:pt x="203" y="18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9" name="Google Shape;7779;p14"/>
            <p:cNvSpPr/>
            <p:nvPr/>
          </p:nvSpPr>
          <p:spPr>
            <a:xfrm>
              <a:off x="2216600" y="8617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0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0" name="Google Shape;7780;p14"/>
            <p:cNvSpPr/>
            <p:nvPr/>
          </p:nvSpPr>
          <p:spPr>
            <a:xfrm>
              <a:off x="2203475" y="8698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0"/>
                  </a:moveTo>
                  <a:cubicBezTo>
                    <a:pt x="108" y="0"/>
                    <a:pt x="86" y="5"/>
                    <a:pt x="67" y="17"/>
                  </a:cubicBezTo>
                  <a:cubicBezTo>
                    <a:pt x="12" y="50"/>
                    <a:pt x="0" y="117"/>
                    <a:pt x="34" y="173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3" y="228"/>
                    <a:pt x="191" y="218"/>
                  </a:cubicBezTo>
                  <a:cubicBezTo>
                    <a:pt x="246" y="184"/>
                    <a:pt x="269" y="106"/>
                    <a:pt x="235" y="50"/>
                  </a:cubicBezTo>
                  <a:cubicBezTo>
                    <a:pt x="213" y="20"/>
                    <a:pt x="171" y="0"/>
                    <a:pt x="1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1" name="Google Shape;7781;p14"/>
            <p:cNvSpPr/>
            <p:nvPr/>
          </p:nvSpPr>
          <p:spPr>
            <a:xfrm>
              <a:off x="2190350" y="8779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6" y="1"/>
                  </a:moveTo>
                  <a:cubicBezTo>
                    <a:pt x="112" y="1"/>
                    <a:pt x="88" y="7"/>
                    <a:pt x="68" y="19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5" y="211"/>
                    <a:pt x="90" y="233"/>
                    <a:pt x="127" y="233"/>
                  </a:cubicBezTo>
                  <a:cubicBezTo>
                    <a:pt x="148" y="233"/>
                    <a:pt x="170" y="226"/>
                    <a:pt x="190" y="210"/>
                  </a:cubicBezTo>
                  <a:cubicBezTo>
                    <a:pt x="246" y="176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2" name="Google Shape;7782;p14"/>
            <p:cNvSpPr/>
            <p:nvPr/>
          </p:nvSpPr>
          <p:spPr>
            <a:xfrm>
              <a:off x="2249850" y="8868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0"/>
                  </a:moveTo>
                  <a:cubicBezTo>
                    <a:pt x="111" y="0"/>
                    <a:pt x="88" y="6"/>
                    <a:pt x="67" y="19"/>
                  </a:cubicBezTo>
                  <a:cubicBezTo>
                    <a:pt x="57" y="19"/>
                    <a:pt x="45" y="30"/>
                    <a:pt x="34" y="41"/>
                  </a:cubicBezTo>
                  <a:lnTo>
                    <a:pt x="34" y="53"/>
                  </a:lnTo>
                  <a:cubicBezTo>
                    <a:pt x="23" y="64"/>
                    <a:pt x="23" y="75"/>
                    <a:pt x="12" y="75"/>
                  </a:cubicBezTo>
                  <a:lnTo>
                    <a:pt x="12" y="86"/>
                  </a:lnTo>
                  <a:cubicBezTo>
                    <a:pt x="0" y="120"/>
                    <a:pt x="12" y="153"/>
                    <a:pt x="23" y="175"/>
                  </a:cubicBezTo>
                  <a:lnTo>
                    <a:pt x="45" y="198"/>
                  </a:lnTo>
                  <a:lnTo>
                    <a:pt x="57" y="209"/>
                  </a:lnTo>
                  <a:cubicBezTo>
                    <a:pt x="67" y="209"/>
                    <a:pt x="67" y="220"/>
                    <a:pt x="79" y="220"/>
                  </a:cubicBezTo>
                  <a:lnTo>
                    <a:pt x="90" y="220"/>
                  </a:lnTo>
                  <a:cubicBezTo>
                    <a:pt x="101" y="232"/>
                    <a:pt x="101" y="232"/>
                    <a:pt x="112" y="232"/>
                  </a:cubicBezTo>
                  <a:lnTo>
                    <a:pt x="157" y="232"/>
                  </a:lnTo>
                  <a:cubicBezTo>
                    <a:pt x="168" y="220"/>
                    <a:pt x="179" y="220"/>
                    <a:pt x="191" y="220"/>
                  </a:cubicBezTo>
                  <a:lnTo>
                    <a:pt x="191" y="209"/>
                  </a:lnTo>
                  <a:cubicBezTo>
                    <a:pt x="246" y="175"/>
                    <a:pt x="258" y="108"/>
                    <a:pt x="224" y="53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3" name="Google Shape;7783;p14"/>
            <p:cNvSpPr/>
            <p:nvPr/>
          </p:nvSpPr>
          <p:spPr>
            <a:xfrm>
              <a:off x="2236425" y="894750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35" y="0"/>
                  </a:moveTo>
                  <a:cubicBezTo>
                    <a:pt x="116" y="0"/>
                    <a:pt x="97" y="5"/>
                    <a:pt x="80" y="16"/>
                  </a:cubicBezTo>
                  <a:cubicBezTo>
                    <a:pt x="23" y="50"/>
                    <a:pt x="1" y="127"/>
                    <a:pt x="35" y="184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0"/>
                  </a:cubicBezTo>
                  <a:cubicBezTo>
                    <a:pt x="213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4" name="Google Shape;7784;p14"/>
            <p:cNvSpPr/>
            <p:nvPr/>
          </p:nvSpPr>
          <p:spPr>
            <a:xfrm>
              <a:off x="2223325" y="9027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3" y="0"/>
                  </a:moveTo>
                  <a:cubicBezTo>
                    <a:pt x="122" y="0"/>
                    <a:pt x="99" y="6"/>
                    <a:pt x="78" y="19"/>
                  </a:cubicBezTo>
                  <a:cubicBezTo>
                    <a:pt x="22" y="52"/>
                    <a:pt x="0" y="119"/>
                    <a:pt x="33" y="176"/>
                  </a:cubicBezTo>
                  <a:cubicBezTo>
                    <a:pt x="56" y="213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57" y="186"/>
                    <a:pt x="268" y="109"/>
                    <a:pt x="234" y="52"/>
                  </a:cubicBezTo>
                  <a:cubicBezTo>
                    <a:pt x="214" y="18"/>
                    <a:pt x="180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14"/>
            <p:cNvSpPr/>
            <p:nvPr/>
          </p:nvSpPr>
          <p:spPr>
            <a:xfrm>
              <a:off x="2210175" y="9106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29"/>
                    <a:pt x="34" y="184"/>
                  </a:cubicBezTo>
                  <a:cubicBezTo>
                    <a:pt x="55" y="219"/>
                    <a:pt x="94" y="237"/>
                    <a:pt x="133" y="237"/>
                  </a:cubicBezTo>
                  <a:cubicBezTo>
                    <a:pt x="157" y="237"/>
                    <a:pt x="181" y="231"/>
                    <a:pt x="202" y="218"/>
                  </a:cubicBezTo>
                  <a:cubicBezTo>
                    <a:pt x="258" y="184"/>
                    <a:pt x="269" y="117"/>
                    <a:pt x="236" y="62"/>
                  </a:cubicBezTo>
                  <a:cubicBezTo>
                    <a:pt x="213" y="24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6" name="Google Shape;7786;p14"/>
            <p:cNvSpPr/>
            <p:nvPr/>
          </p:nvSpPr>
          <p:spPr>
            <a:xfrm>
              <a:off x="2197625" y="918750"/>
              <a:ext cx="6150" cy="5850"/>
            </a:xfrm>
            <a:custGeom>
              <a:rect b="b" l="l" r="r" t="t"/>
              <a:pathLst>
                <a:path extrusionOk="0" h="234" w="246">
                  <a:moveTo>
                    <a:pt x="113" y="1"/>
                  </a:moveTo>
                  <a:cubicBezTo>
                    <a:pt x="94" y="1"/>
                    <a:pt x="74" y="6"/>
                    <a:pt x="56" y="17"/>
                  </a:cubicBezTo>
                  <a:cubicBezTo>
                    <a:pt x="45" y="17"/>
                    <a:pt x="45" y="28"/>
                    <a:pt x="33" y="28"/>
                  </a:cubicBezTo>
                  <a:lnTo>
                    <a:pt x="33" y="39"/>
                  </a:lnTo>
                  <a:cubicBezTo>
                    <a:pt x="23" y="39"/>
                    <a:pt x="23" y="51"/>
                    <a:pt x="23" y="51"/>
                  </a:cubicBezTo>
                  <a:lnTo>
                    <a:pt x="11" y="61"/>
                  </a:lnTo>
                  <a:lnTo>
                    <a:pt x="11" y="73"/>
                  </a:lnTo>
                  <a:cubicBezTo>
                    <a:pt x="0" y="84"/>
                    <a:pt x="0" y="84"/>
                    <a:pt x="0" y="95"/>
                  </a:cubicBezTo>
                  <a:lnTo>
                    <a:pt x="0" y="118"/>
                  </a:lnTo>
                  <a:lnTo>
                    <a:pt x="0" y="128"/>
                  </a:lnTo>
                  <a:lnTo>
                    <a:pt x="0" y="140"/>
                  </a:lnTo>
                  <a:lnTo>
                    <a:pt x="0" y="151"/>
                  </a:lnTo>
                  <a:lnTo>
                    <a:pt x="0" y="162"/>
                  </a:lnTo>
                  <a:cubicBezTo>
                    <a:pt x="11" y="162"/>
                    <a:pt x="11" y="173"/>
                    <a:pt x="11" y="173"/>
                  </a:cubicBezTo>
                  <a:cubicBezTo>
                    <a:pt x="11" y="185"/>
                    <a:pt x="23" y="185"/>
                    <a:pt x="23" y="185"/>
                  </a:cubicBezTo>
                  <a:cubicBezTo>
                    <a:pt x="23" y="195"/>
                    <a:pt x="33" y="195"/>
                    <a:pt x="33" y="207"/>
                  </a:cubicBezTo>
                  <a:cubicBezTo>
                    <a:pt x="45" y="207"/>
                    <a:pt x="45" y="218"/>
                    <a:pt x="56" y="218"/>
                  </a:cubicBezTo>
                  <a:cubicBezTo>
                    <a:pt x="67" y="218"/>
                    <a:pt x="67" y="229"/>
                    <a:pt x="78" y="229"/>
                  </a:cubicBezTo>
                  <a:lnTo>
                    <a:pt x="90" y="229"/>
                  </a:lnTo>
                  <a:cubicBezTo>
                    <a:pt x="96" y="232"/>
                    <a:pt x="103" y="234"/>
                    <a:pt x="111" y="234"/>
                  </a:cubicBezTo>
                  <a:cubicBezTo>
                    <a:pt x="131" y="234"/>
                    <a:pt x="155" y="226"/>
                    <a:pt x="179" y="218"/>
                  </a:cubicBezTo>
                  <a:cubicBezTo>
                    <a:pt x="234" y="185"/>
                    <a:pt x="246" y="106"/>
                    <a:pt x="212" y="51"/>
                  </a:cubicBezTo>
                  <a:cubicBezTo>
                    <a:pt x="190" y="21"/>
                    <a:pt x="153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7" name="Google Shape;7787;p14"/>
            <p:cNvSpPr/>
            <p:nvPr/>
          </p:nvSpPr>
          <p:spPr>
            <a:xfrm>
              <a:off x="2261875" y="906400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0"/>
                  </a:moveTo>
                  <a:cubicBezTo>
                    <a:pt x="110" y="0"/>
                    <a:pt x="88" y="7"/>
                    <a:pt x="67" y="19"/>
                  </a:cubicBezTo>
                  <a:lnTo>
                    <a:pt x="56" y="19"/>
                  </a:lnTo>
                  <a:cubicBezTo>
                    <a:pt x="56" y="19"/>
                    <a:pt x="45" y="31"/>
                    <a:pt x="45" y="41"/>
                  </a:cubicBezTo>
                  <a:lnTo>
                    <a:pt x="33" y="41"/>
                  </a:lnTo>
                  <a:cubicBezTo>
                    <a:pt x="33" y="53"/>
                    <a:pt x="22" y="53"/>
                    <a:pt x="22" y="64"/>
                  </a:cubicBezTo>
                  <a:cubicBezTo>
                    <a:pt x="0" y="108"/>
                    <a:pt x="0" y="142"/>
                    <a:pt x="22" y="175"/>
                  </a:cubicBezTo>
                  <a:cubicBezTo>
                    <a:pt x="22" y="187"/>
                    <a:pt x="33" y="187"/>
                    <a:pt x="33" y="187"/>
                  </a:cubicBezTo>
                  <a:cubicBezTo>
                    <a:pt x="33" y="198"/>
                    <a:pt x="45" y="198"/>
                    <a:pt x="45" y="209"/>
                  </a:cubicBezTo>
                  <a:cubicBezTo>
                    <a:pt x="56" y="209"/>
                    <a:pt x="56" y="209"/>
                    <a:pt x="67" y="220"/>
                  </a:cubicBezTo>
                  <a:cubicBezTo>
                    <a:pt x="67" y="220"/>
                    <a:pt x="78" y="220"/>
                    <a:pt x="90" y="232"/>
                  </a:cubicBezTo>
                  <a:lnTo>
                    <a:pt x="157" y="232"/>
                  </a:lnTo>
                  <a:cubicBezTo>
                    <a:pt x="167" y="232"/>
                    <a:pt x="179" y="220"/>
                    <a:pt x="179" y="220"/>
                  </a:cubicBezTo>
                  <a:lnTo>
                    <a:pt x="190" y="220"/>
                  </a:lnTo>
                  <a:cubicBezTo>
                    <a:pt x="246" y="187"/>
                    <a:pt x="257" y="108"/>
                    <a:pt x="224" y="53"/>
                  </a:cubicBezTo>
                  <a:cubicBezTo>
                    <a:pt x="202" y="18"/>
                    <a:pt x="168" y="0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8" name="Google Shape;7788;p14"/>
            <p:cNvSpPr/>
            <p:nvPr/>
          </p:nvSpPr>
          <p:spPr>
            <a:xfrm>
              <a:off x="2248450" y="914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9" name="Google Shape;7789;p14"/>
            <p:cNvSpPr/>
            <p:nvPr/>
          </p:nvSpPr>
          <p:spPr>
            <a:xfrm>
              <a:off x="2235325" y="922400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0" y="128"/>
                    <a:pt x="34" y="173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4" y="233"/>
                    <a:pt x="184" y="228"/>
                    <a:pt x="201" y="217"/>
                  </a:cubicBezTo>
                  <a:cubicBezTo>
                    <a:pt x="246" y="183"/>
                    <a:pt x="268" y="116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0" name="Google Shape;7790;p14"/>
            <p:cNvSpPr/>
            <p:nvPr/>
          </p:nvSpPr>
          <p:spPr>
            <a:xfrm>
              <a:off x="2222200" y="9304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3"/>
                    <a:pt x="0" y="120"/>
                    <a:pt x="34" y="175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2" y="220"/>
                  </a:cubicBezTo>
                  <a:cubicBezTo>
                    <a:pt x="246" y="187"/>
                    <a:pt x="269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1" name="Google Shape;7791;p14"/>
            <p:cNvSpPr/>
            <p:nvPr/>
          </p:nvSpPr>
          <p:spPr>
            <a:xfrm>
              <a:off x="2277500" y="991125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15" y="0"/>
                  </a:moveTo>
                  <a:cubicBezTo>
                    <a:pt x="95" y="0"/>
                    <a:pt x="74" y="5"/>
                    <a:pt x="56" y="16"/>
                  </a:cubicBezTo>
                  <a:lnTo>
                    <a:pt x="23" y="49"/>
                  </a:lnTo>
                  <a:cubicBezTo>
                    <a:pt x="12" y="71"/>
                    <a:pt x="12" y="94"/>
                    <a:pt x="1" y="116"/>
                  </a:cubicBezTo>
                  <a:cubicBezTo>
                    <a:pt x="1" y="139"/>
                    <a:pt x="12" y="161"/>
                    <a:pt x="23" y="183"/>
                  </a:cubicBezTo>
                  <a:lnTo>
                    <a:pt x="56" y="217"/>
                  </a:lnTo>
                  <a:cubicBezTo>
                    <a:pt x="75" y="229"/>
                    <a:pt x="100" y="238"/>
                    <a:pt x="124" y="238"/>
                  </a:cubicBezTo>
                  <a:cubicBezTo>
                    <a:pt x="144" y="238"/>
                    <a:pt x="164" y="232"/>
                    <a:pt x="180" y="217"/>
                  </a:cubicBezTo>
                  <a:cubicBezTo>
                    <a:pt x="224" y="195"/>
                    <a:pt x="247" y="150"/>
                    <a:pt x="235" y="105"/>
                  </a:cubicBezTo>
                  <a:cubicBezTo>
                    <a:pt x="235" y="83"/>
                    <a:pt x="235" y="71"/>
                    <a:pt x="224" y="61"/>
                  </a:cubicBezTo>
                  <a:cubicBezTo>
                    <a:pt x="201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2" name="Google Shape;7792;p14"/>
            <p:cNvSpPr/>
            <p:nvPr/>
          </p:nvSpPr>
          <p:spPr>
            <a:xfrm>
              <a:off x="2271925" y="92267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14" y="1"/>
                  </a:moveTo>
                  <a:cubicBezTo>
                    <a:pt x="94" y="1"/>
                    <a:pt x="74" y="6"/>
                    <a:pt x="56" y="16"/>
                  </a:cubicBezTo>
                  <a:cubicBezTo>
                    <a:pt x="45" y="28"/>
                    <a:pt x="33" y="38"/>
                    <a:pt x="23" y="38"/>
                  </a:cubicBezTo>
                  <a:lnTo>
                    <a:pt x="23" y="50"/>
                  </a:lnTo>
                  <a:cubicBezTo>
                    <a:pt x="23" y="50"/>
                    <a:pt x="11" y="61"/>
                    <a:pt x="11" y="72"/>
                  </a:cubicBezTo>
                  <a:cubicBezTo>
                    <a:pt x="0" y="95"/>
                    <a:pt x="0" y="128"/>
                    <a:pt x="11" y="162"/>
                  </a:cubicBezTo>
                  <a:cubicBezTo>
                    <a:pt x="11" y="162"/>
                    <a:pt x="11" y="172"/>
                    <a:pt x="23" y="172"/>
                  </a:cubicBezTo>
                  <a:cubicBezTo>
                    <a:pt x="23" y="184"/>
                    <a:pt x="23" y="195"/>
                    <a:pt x="33" y="195"/>
                  </a:cubicBezTo>
                  <a:cubicBezTo>
                    <a:pt x="33" y="195"/>
                    <a:pt x="33" y="206"/>
                    <a:pt x="45" y="206"/>
                  </a:cubicBezTo>
                  <a:cubicBezTo>
                    <a:pt x="45" y="206"/>
                    <a:pt x="56" y="217"/>
                    <a:pt x="67" y="217"/>
                  </a:cubicBezTo>
                  <a:cubicBezTo>
                    <a:pt x="67" y="217"/>
                    <a:pt x="67" y="229"/>
                    <a:pt x="78" y="229"/>
                  </a:cubicBezTo>
                  <a:lnTo>
                    <a:pt x="90" y="229"/>
                  </a:lnTo>
                  <a:cubicBezTo>
                    <a:pt x="100" y="229"/>
                    <a:pt x="100" y="229"/>
                    <a:pt x="112" y="240"/>
                  </a:cubicBezTo>
                  <a:cubicBezTo>
                    <a:pt x="123" y="240"/>
                    <a:pt x="145" y="229"/>
                    <a:pt x="157" y="229"/>
                  </a:cubicBezTo>
                  <a:cubicBezTo>
                    <a:pt x="168" y="229"/>
                    <a:pt x="168" y="217"/>
                    <a:pt x="179" y="217"/>
                  </a:cubicBezTo>
                  <a:cubicBezTo>
                    <a:pt x="235" y="184"/>
                    <a:pt x="257" y="105"/>
                    <a:pt x="224" y="61"/>
                  </a:cubicBezTo>
                  <a:cubicBezTo>
                    <a:pt x="201" y="23"/>
                    <a:pt x="157" y="1"/>
                    <a:pt x="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3" name="Google Shape;7793;p14"/>
            <p:cNvSpPr/>
            <p:nvPr/>
          </p:nvSpPr>
          <p:spPr>
            <a:xfrm>
              <a:off x="2258525" y="930675"/>
              <a:ext cx="6150" cy="5875"/>
            </a:xfrm>
            <a:custGeom>
              <a:rect b="b" l="l" r="r" t="t"/>
              <a:pathLst>
                <a:path extrusionOk="0" h="235" w="246">
                  <a:moveTo>
                    <a:pt x="131" y="0"/>
                  </a:moveTo>
                  <a:cubicBezTo>
                    <a:pt x="108" y="0"/>
                    <a:pt x="86" y="6"/>
                    <a:pt x="67" y="21"/>
                  </a:cubicBezTo>
                  <a:cubicBezTo>
                    <a:pt x="22" y="43"/>
                    <a:pt x="0" y="88"/>
                    <a:pt x="11" y="132"/>
                  </a:cubicBezTo>
                  <a:cubicBezTo>
                    <a:pt x="11" y="155"/>
                    <a:pt x="22" y="165"/>
                    <a:pt x="33" y="177"/>
                  </a:cubicBezTo>
                  <a:cubicBezTo>
                    <a:pt x="45" y="199"/>
                    <a:pt x="55" y="210"/>
                    <a:pt x="78" y="222"/>
                  </a:cubicBezTo>
                  <a:cubicBezTo>
                    <a:pt x="92" y="231"/>
                    <a:pt x="108" y="234"/>
                    <a:pt x="125" y="234"/>
                  </a:cubicBezTo>
                  <a:cubicBezTo>
                    <a:pt x="147" y="234"/>
                    <a:pt x="170" y="228"/>
                    <a:pt x="190" y="222"/>
                  </a:cubicBezTo>
                  <a:lnTo>
                    <a:pt x="212" y="199"/>
                  </a:lnTo>
                  <a:cubicBezTo>
                    <a:pt x="224" y="188"/>
                    <a:pt x="234" y="165"/>
                    <a:pt x="246" y="143"/>
                  </a:cubicBezTo>
                  <a:lnTo>
                    <a:pt x="246" y="121"/>
                  </a:lnTo>
                  <a:cubicBezTo>
                    <a:pt x="246" y="98"/>
                    <a:pt x="246" y="76"/>
                    <a:pt x="224" y="54"/>
                  </a:cubicBezTo>
                  <a:cubicBezTo>
                    <a:pt x="224" y="54"/>
                    <a:pt x="224" y="43"/>
                    <a:pt x="212" y="31"/>
                  </a:cubicBezTo>
                  <a:cubicBezTo>
                    <a:pt x="193" y="12"/>
                    <a:pt x="162" y="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4" name="Google Shape;7794;p14"/>
            <p:cNvSpPr/>
            <p:nvPr/>
          </p:nvSpPr>
          <p:spPr>
            <a:xfrm>
              <a:off x="2245375" y="93862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1" y="1"/>
                  </a:moveTo>
                  <a:cubicBezTo>
                    <a:pt x="108" y="1"/>
                    <a:pt x="86" y="6"/>
                    <a:pt x="67" y="15"/>
                  </a:cubicBezTo>
                  <a:cubicBezTo>
                    <a:pt x="23" y="48"/>
                    <a:pt x="0" y="93"/>
                    <a:pt x="12" y="138"/>
                  </a:cubicBezTo>
                  <a:cubicBezTo>
                    <a:pt x="12" y="138"/>
                    <a:pt x="12" y="149"/>
                    <a:pt x="23" y="160"/>
                  </a:cubicBezTo>
                  <a:cubicBezTo>
                    <a:pt x="23" y="160"/>
                    <a:pt x="23" y="172"/>
                    <a:pt x="34" y="183"/>
                  </a:cubicBezTo>
                  <a:cubicBezTo>
                    <a:pt x="55" y="218"/>
                    <a:pt x="89" y="235"/>
                    <a:pt x="125" y="235"/>
                  </a:cubicBezTo>
                  <a:cubicBezTo>
                    <a:pt x="147" y="235"/>
                    <a:pt x="170" y="229"/>
                    <a:pt x="191" y="217"/>
                  </a:cubicBezTo>
                  <a:cubicBezTo>
                    <a:pt x="213" y="205"/>
                    <a:pt x="224" y="183"/>
                    <a:pt x="236" y="172"/>
                  </a:cubicBezTo>
                  <a:cubicBezTo>
                    <a:pt x="246" y="149"/>
                    <a:pt x="246" y="138"/>
                    <a:pt x="246" y="127"/>
                  </a:cubicBezTo>
                  <a:cubicBezTo>
                    <a:pt x="246" y="105"/>
                    <a:pt x="246" y="82"/>
                    <a:pt x="224" y="60"/>
                  </a:cubicBezTo>
                  <a:cubicBezTo>
                    <a:pt x="224" y="48"/>
                    <a:pt x="224" y="48"/>
                    <a:pt x="213" y="38"/>
                  </a:cubicBezTo>
                  <a:cubicBezTo>
                    <a:pt x="193" y="12"/>
                    <a:pt x="162" y="1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5" name="Google Shape;7795;p14"/>
            <p:cNvSpPr/>
            <p:nvPr/>
          </p:nvSpPr>
          <p:spPr>
            <a:xfrm>
              <a:off x="2231975" y="9465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3" y="1"/>
                  </a:moveTo>
                  <a:cubicBezTo>
                    <a:pt x="112" y="12"/>
                    <a:pt x="89" y="12"/>
                    <a:pt x="79" y="23"/>
                  </a:cubicBezTo>
                  <a:cubicBezTo>
                    <a:pt x="22" y="57"/>
                    <a:pt x="0" y="124"/>
                    <a:pt x="34" y="179"/>
                  </a:cubicBezTo>
                  <a:lnTo>
                    <a:pt x="45" y="179"/>
                  </a:lnTo>
                  <a:cubicBezTo>
                    <a:pt x="56" y="202"/>
                    <a:pt x="67" y="224"/>
                    <a:pt x="89" y="224"/>
                  </a:cubicBezTo>
                  <a:cubicBezTo>
                    <a:pt x="101" y="236"/>
                    <a:pt x="123" y="236"/>
                    <a:pt x="134" y="236"/>
                  </a:cubicBezTo>
                  <a:cubicBezTo>
                    <a:pt x="157" y="236"/>
                    <a:pt x="179" y="236"/>
                    <a:pt x="201" y="224"/>
                  </a:cubicBezTo>
                  <a:cubicBezTo>
                    <a:pt x="258" y="191"/>
                    <a:pt x="268" y="112"/>
                    <a:pt x="235" y="57"/>
                  </a:cubicBezTo>
                  <a:cubicBezTo>
                    <a:pt x="235" y="57"/>
                    <a:pt x="235" y="45"/>
                    <a:pt x="224" y="45"/>
                  </a:cubicBezTo>
                  <a:lnTo>
                    <a:pt x="190" y="12"/>
                  </a:lnTo>
                  <a:cubicBezTo>
                    <a:pt x="168" y="1"/>
                    <a:pt x="146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6" name="Google Shape;7796;p14"/>
            <p:cNvSpPr/>
            <p:nvPr/>
          </p:nvSpPr>
          <p:spPr>
            <a:xfrm>
              <a:off x="2268575" y="947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69" y="230"/>
                    <a:pt x="190" y="217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68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7" name="Google Shape;7797;p14"/>
            <p:cNvSpPr/>
            <p:nvPr/>
          </p:nvSpPr>
          <p:spPr>
            <a:xfrm>
              <a:off x="2255425" y="955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2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8" name="Google Shape;7798;p14"/>
            <p:cNvSpPr/>
            <p:nvPr/>
          </p:nvSpPr>
          <p:spPr>
            <a:xfrm>
              <a:off x="2242300" y="9631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6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0" y="218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9" name="Google Shape;7799;p14"/>
            <p:cNvSpPr/>
            <p:nvPr/>
          </p:nvSpPr>
          <p:spPr>
            <a:xfrm>
              <a:off x="2229450" y="971275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15" y="1"/>
                  </a:moveTo>
                  <a:cubicBezTo>
                    <a:pt x="94" y="1"/>
                    <a:pt x="74" y="6"/>
                    <a:pt x="56" y="16"/>
                  </a:cubicBezTo>
                  <a:lnTo>
                    <a:pt x="34" y="39"/>
                  </a:lnTo>
                  <a:lnTo>
                    <a:pt x="23" y="50"/>
                  </a:lnTo>
                  <a:cubicBezTo>
                    <a:pt x="23" y="61"/>
                    <a:pt x="12" y="61"/>
                    <a:pt x="12" y="73"/>
                  </a:cubicBezTo>
                  <a:cubicBezTo>
                    <a:pt x="12" y="83"/>
                    <a:pt x="1" y="95"/>
                    <a:pt x="1" y="117"/>
                  </a:cubicBezTo>
                  <a:lnTo>
                    <a:pt x="1" y="140"/>
                  </a:lnTo>
                  <a:cubicBezTo>
                    <a:pt x="1" y="140"/>
                    <a:pt x="12" y="150"/>
                    <a:pt x="12" y="162"/>
                  </a:cubicBezTo>
                  <a:cubicBezTo>
                    <a:pt x="12" y="162"/>
                    <a:pt x="12" y="173"/>
                    <a:pt x="23" y="184"/>
                  </a:cubicBezTo>
                  <a:cubicBezTo>
                    <a:pt x="45" y="214"/>
                    <a:pt x="82" y="234"/>
                    <a:pt x="121" y="234"/>
                  </a:cubicBezTo>
                  <a:cubicBezTo>
                    <a:pt x="141" y="234"/>
                    <a:pt x="161" y="229"/>
                    <a:pt x="180" y="217"/>
                  </a:cubicBezTo>
                  <a:cubicBezTo>
                    <a:pt x="235" y="184"/>
                    <a:pt x="258" y="117"/>
                    <a:pt x="224" y="61"/>
                  </a:cubicBezTo>
                  <a:cubicBezTo>
                    <a:pt x="201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0" name="Google Shape;7800;p14"/>
            <p:cNvSpPr/>
            <p:nvPr/>
          </p:nvSpPr>
          <p:spPr>
            <a:xfrm>
              <a:off x="2280575" y="967025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33" y="0"/>
                  </a:moveTo>
                  <a:cubicBezTo>
                    <a:pt x="111" y="0"/>
                    <a:pt x="88" y="6"/>
                    <a:pt x="67" y="19"/>
                  </a:cubicBezTo>
                  <a:cubicBezTo>
                    <a:pt x="12" y="52"/>
                    <a:pt x="0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6" y="176"/>
                    <a:pt x="258" y="109"/>
                    <a:pt x="224" y="52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1" name="Google Shape;7801;p14"/>
            <p:cNvSpPr/>
            <p:nvPr/>
          </p:nvSpPr>
          <p:spPr>
            <a:xfrm>
              <a:off x="2267450" y="974900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23" y="1"/>
                  </a:moveTo>
                  <a:cubicBezTo>
                    <a:pt x="105" y="1"/>
                    <a:pt x="85" y="6"/>
                    <a:pt x="68" y="17"/>
                  </a:cubicBezTo>
                  <a:cubicBezTo>
                    <a:pt x="11" y="50"/>
                    <a:pt x="1" y="129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69" y="231"/>
                    <a:pt x="190" y="218"/>
                  </a:cubicBezTo>
                  <a:cubicBezTo>
                    <a:pt x="246" y="184"/>
                    <a:pt x="257" y="117"/>
                    <a:pt x="224" y="62"/>
                  </a:cubicBezTo>
                  <a:cubicBezTo>
                    <a:pt x="201" y="24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2" name="Google Shape;7802;p14"/>
            <p:cNvSpPr/>
            <p:nvPr/>
          </p:nvSpPr>
          <p:spPr>
            <a:xfrm>
              <a:off x="2254300" y="98292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33" y="1"/>
                  </a:moveTo>
                  <a:cubicBezTo>
                    <a:pt x="112" y="1"/>
                    <a:pt x="89" y="7"/>
                    <a:pt x="68" y="20"/>
                  </a:cubicBezTo>
                  <a:cubicBezTo>
                    <a:pt x="13" y="54"/>
                    <a:pt x="1" y="121"/>
                    <a:pt x="35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4" y="237"/>
                    <a:pt x="173" y="232"/>
                    <a:pt x="191" y="221"/>
                  </a:cubicBezTo>
                  <a:cubicBezTo>
                    <a:pt x="247" y="188"/>
                    <a:pt x="258" y="109"/>
                    <a:pt x="224" y="54"/>
                  </a:cubicBezTo>
                  <a:cubicBezTo>
                    <a:pt x="204" y="18"/>
                    <a:pt x="170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3" name="Google Shape;7803;p14"/>
            <p:cNvSpPr/>
            <p:nvPr/>
          </p:nvSpPr>
          <p:spPr>
            <a:xfrm>
              <a:off x="2293975" y="958925"/>
              <a:ext cx="6475" cy="5800"/>
            </a:xfrm>
            <a:custGeom>
              <a:rect b="b" l="l" r="r" t="t"/>
              <a:pathLst>
                <a:path extrusionOk="0" h="232" w="259">
                  <a:moveTo>
                    <a:pt x="125" y="0"/>
                  </a:moveTo>
                  <a:cubicBezTo>
                    <a:pt x="102" y="0"/>
                    <a:pt x="78" y="6"/>
                    <a:pt x="57" y="19"/>
                  </a:cubicBezTo>
                  <a:lnTo>
                    <a:pt x="23" y="53"/>
                  </a:lnTo>
                  <a:cubicBezTo>
                    <a:pt x="12" y="63"/>
                    <a:pt x="12" y="75"/>
                    <a:pt x="12" y="86"/>
                  </a:cubicBezTo>
                  <a:lnTo>
                    <a:pt x="1" y="86"/>
                  </a:lnTo>
                  <a:cubicBezTo>
                    <a:pt x="1" y="120"/>
                    <a:pt x="1" y="153"/>
                    <a:pt x="23" y="175"/>
                  </a:cubicBezTo>
                  <a:cubicBezTo>
                    <a:pt x="23" y="187"/>
                    <a:pt x="23" y="197"/>
                    <a:pt x="35" y="197"/>
                  </a:cubicBezTo>
                  <a:cubicBezTo>
                    <a:pt x="35" y="209"/>
                    <a:pt x="45" y="209"/>
                    <a:pt x="45" y="209"/>
                  </a:cubicBezTo>
                  <a:lnTo>
                    <a:pt x="57" y="209"/>
                  </a:lnTo>
                  <a:cubicBezTo>
                    <a:pt x="68" y="220"/>
                    <a:pt x="79" y="231"/>
                    <a:pt x="90" y="231"/>
                  </a:cubicBezTo>
                  <a:lnTo>
                    <a:pt x="135" y="231"/>
                  </a:lnTo>
                  <a:cubicBezTo>
                    <a:pt x="146" y="231"/>
                    <a:pt x="169" y="231"/>
                    <a:pt x="179" y="220"/>
                  </a:cubicBezTo>
                  <a:cubicBezTo>
                    <a:pt x="236" y="187"/>
                    <a:pt x="258" y="108"/>
                    <a:pt x="224" y="53"/>
                  </a:cubicBezTo>
                  <a:cubicBezTo>
                    <a:pt x="203" y="17"/>
                    <a:pt x="165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4" name="Google Shape;7804;p14"/>
            <p:cNvSpPr/>
            <p:nvPr/>
          </p:nvSpPr>
          <p:spPr>
            <a:xfrm>
              <a:off x="2303775" y="975200"/>
              <a:ext cx="6425" cy="5900"/>
            </a:xfrm>
            <a:custGeom>
              <a:rect b="b" l="l" r="r" t="t"/>
              <a:pathLst>
                <a:path extrusionOk="0" h="236" w="257">
                  <a:moveTo>
                    <a:pt x="122" y="0"/>
                  </a:moveTo>
                  <a:cubicBezTo>
                    <a:pt x="104" y="0"/>
                    <a:pt x="85" y="5"/>
                    <a:pt x="67" y="16"/>
                  </a:cubicBezTo>
                  <a:lnTo>
                    <a:pt x="56" y="16"/>
                  </a:lnTo>
                  <a:cubicBezTo>
                    <a:pt x="56" y="27"/>
                    <a:pt x="45" y="27"/>
                    <a:pt x="45" y="27"/>
                  </a:cubicBezTo>
                  <a:cubicBezTo>
                    <a:pt x="45" y="38"/>
                    <a:pt x="33" y="38"/>
                    <a:pt x="33" y="38"/>
                  </a:cubicBezTo>
                  <a:cubicBezTo>
                    <a:pt x="33" y="38"/>
                    <a:pt x="33" y="50"/>
                    <a:pt x="23" y="50"/>
                  </a:cubicBezTo>
                  <a:lnTo>
                    <a:pt x="23" y="72"/>
                  </a:lnTo>
                  <a:lnTo>
                    <a:pt x="11" y="72"/>
                  </a:lnTo>
                  <a:lnTo>
                    <a:pt x="11" y="94"/>
                  </a:lnTo>
                  <a:cubicBezTo>
                    <a:pt x="0" y="117"/>
                    <a:pt x="0" y="150"/>
                    <a:pt x="23" y="184"/>
                  </a:cubicBezTo>
                  <a:lnTo>
                    <a:pt x="33" y="195"/>
                  </a:lnTo>
                  <a:lnTo>
                    <a:pt x="56" y="217"/>
                  </a:lnTo>
                  <a:cubicBezTo>
                    <a:pt x="56" y="217"/>
                    <a:pt x="67" y="217"/>
                    <a:pt x="78" y="228"/>
                  </a:cubicBezTo>
                  <a:lnTo>
                    <a:pt x="90" y="228"/>
                  </a:lnTo>
                  <a:cubicBezTo>
                    <a:pt x="103" y="233"/>
                    <a:pt x="117" y="235"/>
                    <a:pt x="130" y="235"/>
                  </a:cubicBezTo>
                  <a:cubicBezTo>
                    <a:pt x="148" y="235"/>
                    <a:pt x="166" y="230"/>
                    <a:pt x="179" y="217"/>
                  </a:cubicBezTo>
                  <a:cubicBezTo>
                    <a:pt x="234" y="184"/>
                    <a:pt x="257" y="117"/>
                    <a:pt x="224" y="60"/>
                  </a:cubicBezTo>
                  <a:cubicBezTo>
                    <a:pt x="201" y="23"/>
                    <a:pt x="162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5" name="Google Shape;7805;p14"/>
            <p:cNvSpPr/>
            <p:nvPr/>
          </p:nvSpPr>
          <p:spPr>
            <a:xfrm>
              <a:off x="2290350" y="9832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23" y="52"/>
                    <a:pt x="1" y="119"/>
                    <a:pt x="34" y="176"/>
                  </a:cubicBezTo>
                  <a:cubicBezTo>
                    <a:pt x="57" y="213"/>
                    <a:pt x="96" y="236"/>
                    <a:pt x="135" y="236"/>
                  </a:cubicBezTo>
                  <a:cubicBezTo>
                    <a:pt x="154" y="236"/>
                    <a:pt x="173" y="231"/>
                    <a:pt x="190" y="220"/>
                  </a:cubicBezTo>
                  <a:cubicBezTo>
                    <a:pt x="247" y="186"/>
                    <a:pt x="269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6" name="Google Shape;7806;p14"/>
            <p:cNvSpPr/>
            <p:nvPr/>
          </p:nvSpPr>
          <p:spPr>
            <a:xfrm>
              <a:off x="2264100" y="999200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28" y="1"/>
                  </a:moveTo>
                  <a:cubicBezTo>
                    <a:pt x="107" y="1"/>
                    <a:pt x="86" y="6"/>
                    <a:pt x="68" y="17"/>
                  </a:cubicBezTo>
                  <a:cubicBezTo>
                    <a:pt x="23" y="51"/>
                    <a:pt x="1" y="118"/>
                    <a:pt x="34" y="173"/>
                  </a:cubicBezTo>
                  <a:cubicBezTo>
                    <a:pt x="57" y="211"/>
                    <a:pt x="95" y="234"/>
                    <a:pt x="134" y="234"/>
                  </a:cubicBezTo>
                  <a:cubicBezTo>
                    <a:pt x="153" y="234"/>
                    <a:pt x="172" y="229"/>
                    <a:pt x="190" y="218"/>
                  </a:cubicBezTo>
                  <a:cubicBezTo>
                    <a:pt x="212" y="207"/>
                    <a:pt x="224" y="195"/>
                    <a:pt x="224" y="185"/>
                  </a:cubicBezTo>
                  <a:cubicBezTo>
                    <a:pt x="235" y="173"/>
                    <a:pt x="235" y="173"/>
                    <a:pt x="235" y="162"/>
                  </a:cubicBezTo>
                  <a:cubicBezTo>
                    <a:pt x="246" y="140"/>
                    <a:pt x="257" y="118"/>
                    <a:pt x="246" y="95"/>
                  </a:cubicBezTo>
                  <a:cubicBezTo>
                    <a:pt x="246" y="84"/>
                    <a:pt x="246" y="73"/>
                    <a:pt x="235" y="51"/>
                  </a:cubicBezTo>
                  <a:cubicBezTo>
                    <a:pt x="213" y="21"/>
                    <a:pt x="170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7" name="Google Shape;7807;p14"/>
            <p:cNvSpPr/>
            <p:nvPr/>
          </p:nvSpPr>
          <p:spPr>
            <a:xfrm>
              <a:off x="2300425" y="999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5"/>
                    <a:pt x="78" y="16"/>
                  </a:cubicBezTo>
                  <a:cubicBezTo>
                    <a:pt x="22" y="50"/>
                    <a:pt x="0" y="128"/>
                    <a:pt x="33" y="184"/>
                  </a:cubicBezTo>
                  <a:cubicBezTo>
                    <a:pt x="54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7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3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8" name="Google Shape;7808;p14"/>
            <p:cNvSpPr/>
            <p:nvPr/>
          </p:nvSpPr>
          <p:spPr>
            <a:xfrm>
              <a:off x="2287275" y="10078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7" y="0"/>
                  </a:moveTo>
                  <a:cubicBezTo>
                    <a:pt x="118" y="0"/>
                    <a:pt x="98" y="5"/>
                    <a:pt x="79" y="17"/>
                  </a:cubicBezTo>
                  <a:cubicBezTo>
                    <a:pt x="23" y="50"/>
                    <a:pt x="0" y="117"/>
                    <a:pt x="34" y="173"/>
                  </a:cubicBezTo>
                  <a:cubicBezTo>
                    <a:pt x="57" y="211"/>
                    <a:pt x="101" y="233"/>
                    <a:pt x="144" y="233"/>
                  </a:cubicBezTo>
                  <a:cubicBezTo>
                    <a:pt x="164" y="233"/>
                    <a:pt x="184" y="228"/>
                    <a:pt x="202" y="218"/>
                  </a:cubicBezTo>
                  <a:cubicBezTo>
                    <a:pt x="258" y="184"/>
                    <a:pt x="269" y="106"/>
                    <a:pt x="236" y="50"/>
                  </a:cubicBezTo>
                  <a:cubicBezTo>
                    <a:pt x="213" y="20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9" name="Google Shape;7809;p14"/>
            <p:cNvSpPr/>
            <p:nvPr/>
          </p:nvSpPr>
          <p:spPr>
            <a:xfrm>
              <a:off x="2274150" y="10159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0"/>
                  </a:cubicBezTo>
                  <a:cubicBezTo>
                    <a:pt x="257" y="176"/>
                    <a:pt x="269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0" name="Google Shape;7810;p14"/>
            <p:cNvSpPr/>
            <p:nvPr/>
          </p:nvSpPr>
          <p:spPr>
            <a:xfrm>
              <a:off x="2261300" y="1023800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23" y="1"/>
                  </a:moveTo>
                  <a:cubicBezTo>
                    <a:pt x="104" y="1"/>
                    <a:pt x="85" y="5"/>
                    <a:pt x="68" y="16"/>
                  </a:cubicBezTo>
                  <a:cubicBezTo>
                    <a:pt x="45" y="28"/>
                    <a:pt x="45" y="38"/>
                    <a:pt x="34" y="50"/>
                  </a:cubicBezTo>
                  <a:cubicBezTo>
                    <a:pt x="23" y="50"/>
                    <a:pt x="23" y="50"/>
                    <a:pt x="23" y="61"/>
                  </a:cubicBezTo>
                  <a:cubicBezTo>
                    <a:pt x="23" y="61"/>
                    <a:pt x="11" y="72"/>
                    <a:pt x="11" y="83"/>
                  </a:cubicBezTo>
                  <a:lnTo>
                    <a:pt x="11" y="95"/>
                  </a:lnTo>
                  <a:cubicBezTo>
                    <a:pt x="1" y="117"/>
                    <a:pt x="11" y="150"/>
                    <a:pt x="23" y="184"/>
                  </a:cubicBezTo>
                  <a:cubicBezTo>
                    <a:pt x="34" y="184"/>
                    <a:pt x="34" y="195"/>
                    <a:pt x="34" y="195"/>
                  </a:cubicBezTo>
                  <a:lnTo>
                    <a:pt x="45" y="195"/>
                  </a:lnTo>
                  <a:cubicBezTo>
                    <a:pt x="45" y="206"/>
                    <a:pt x="45" y="206"/>
                    <a:pt x="56" y="217"/>
                  </a:cubicBezTo>
                  <a:cubicBezTo>
                    <a:pt x="68" y="217"/>
                    <a:pt x="68" y="217"/>
                    <a:pt x="79" y="229"/>
                  </a:cubicBezTo>
                  <a:cubicBezTo>
                    <a:pt x="90" y="229"/>
                    <a:pt x="101" y="239"/>
                    <a:pt x="123" y="239"/>
                  </a:cubicBezTo>
                  <a:lnTo>
                    <a:pt x="135" y="239"/>
                  </a:lnTo>
                  <a:cubicBezTo>
                    <a:pt x="146" y="239"/>
                    <a:pt x="146" y="229"/>
                    <a:pt x="146" y="229"/>
                  </a:cubicBezTo>
                  <a:lnTo>
                    <a:pt x="168" y="229"/>
                  </a:lnTo>
                  <a:cubicBezTo>
                    <a:pt x="168" y="229"/>
                    <a:pt x="180" y="229"/>
                    <a:pt x="180" y="217"/>
                  </a:cubicBezTo>
                  <a:lnTo>
                    <a:pt x="190" y="217"/>
                  </a:lnTo>
                  <a:cubicBezTo>
                    <a:pt x="247" y="184"/>
                    <a:pt x="257" y="117"/>
                    <a:pt x="224" y="61"/>
                  </a:cubicBezTo>
                  <a:cubicBezTo>
                    <a:pt x="201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1" name="Google Shape;7811;p14"/>
            <p:cNvSpPr/>
            <p:nvPr/>
          </p:nvSpPr>
          <p:spPr>
            <a:xfrm>
              <a:off x="2312425" y="10195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2" y="1"/>
                    <a:pt x="88" y="7"/>
                    <a:pt x="67" y="20"/>
                  </a:cubicBezTo>
                  <a:cubicBezTo>
                    <a:pt x="2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8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2" name="Google Shape;7812;p14"/>
            <p:cNvSpPr/>
            <p:nvPr/>
          </p:nvSpPr>
          <p:spPr>
            <a:xfrm>
              <a:off x="2299300" y="10274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5" y="6"/>
                    <a:pt x="67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8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3" name="Google Shape;7813;p14"/>
            <p:cNvSpPr/>
            <p:nvPr/>
          </p:nvSpPr>
          <p:spPr>
            <a:xfrm>
              <a:off x="2286150" y="10354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7"/>
                    <a:pt x="269" y="109"/>
                    <a:pt x="236" y="53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4" name="Google Shape;7814;p14"/>
            <p:cNvSpPr/>
            <p:nvPr/>
          </p:nvSpPr>
          <p:spPr>
            <a:xfrm>
              <a:off x="2273300" y="1043350"/>
              <a:ext cx="6475" cy="6000"/>
            </a:xfrm>
            <a:custGeom>
              <a:rect b="b" l="l" r="r" t="t"/>
              <a:pathLst>
                <a:path extrusionOk="0" h="240" w="259">
                  <a:moveTo>
                    <a:pt x="115" y="1"/>
                  </a:moveTo>
                  <a:cubicBezTo>
                    <a:pt x="95" y="1"/>
                    <a:pt x="75" y="6"/>
                    <a:pt x="57" y="16"/>
                  </a:cubicBezTo>
                  <a:lnTo>
                    <a:pt x="57" y="28"/>
                  </a:lnTo>
                  <a:cubicBezTo>
                    <a:pt x="57" y="28"/>
                    <a:pt x="45" y="28"/>
                    <a:pt x="45" y="38"/>
                  </a:cubicBezTo>
                  <a:lnTo>
                    <a:pt x="35" y="38"/>
                  </a:lnTo>
                  <a:cubicBezTo>
                    <a:pt x="35" y="50"/>
                    <a:pt x="35" y="50"/>
                    <a:pt x="23" y="61"/>
                  </a:cubicBezTo>
                  <a:lnTo>
                    <a:pt x="23" y="72"/>
                  </a:lnTo>
                  <a:cubicBezTo>
                    <a:pt x="12" y="72"/>
                    <a:pt x="12" y="72"/>
                    <a:pt x="12" y="83"/>
                  </a:cubicBezTo>
                  <a:lnTo>
                    <a:pt x="12" y="95"/>
                  </a:lnTo>
                  <a:cubicBezTo>
                    <a:pt x="1" y="128"/>
                    <a:pt x="1" y="150"/>
                    <a:pt x="23" y="184"/>
                  </a:cubicBezTo>
                  <a:lnTo>
                    <a:pt x="35" y="195"/>
                  </a:lnTo>
                  <a:lnTo>
                    <a:pt x="45" y="207"/>
                  </a:lnTo>
                  <a:cubicBezTo>
                    <a:pt x="57" y="217"/>
                    <a:pt x="57" y="217"/>
                    <a:pt x="68" y="217"/>
                  </a:cubicBezTo>
                  <a:cubicBezTo>
                    <a:pt x="68" y="229"/>
                    <a:pt x="79" y="229"/>
                    <a:pt x="90" y="229"/>
                  </a:cubicBezTo>
                  <a:lnTo>
                    <a:pt x="90" y="240"/>
                  </a:lnTo>
                  <a:lnTo>
                    <a:pt x="146" y="240"/>
                  </a:lnTo>
                  <a:cubicBezTo>
                    <a:pt x="146" y="240"/>
                    <a:pt x="157" y="240"/>
                    <a:pt x="157" y="229"/>
                  </a:cubicBezTo>
                  <a:lnTo>
                    <a:pt x="180" y="229"/>
                  </a:lnTo>
                  <a:lnTo>
                    <a:pt x="180" y="217"/>
                  </a:ln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5" name="Google Shape;7815;p14"/>
            <p:cNvSpPr/>
            <p:nvPr/>
          </p:nvSpPr>
          <p:spPr>
            <a:xfrm>
              <a:off x="2322750" y="1035650"/>
              <a:ext cx="5900" cy="5875"/>
            </a:xfrm>
            <a:custGeom>
              <a:rect b="b" l="l" r="r" t="t"/>
              <a:pathLst>
                <a:path extrusionOk="0" h="235" w="236">
                  <a:moveTo>
                    <a:pt x="101" y="1"/>
                  </a:moveTo>
                  <a:cubicBezTo>
                    <a:pt x="90" y="11"/>
                    <a:pt x="79" y="11"/>
                    <a:pt x="79" y="11"/>
                  </a:cubicBezTo>
                  <a:cubicBezTo>
                    <a:pt x="68" y="11"/>
                    <a:pt x="68" y="11"/>
                    <a:pt x="56" y="23"/>
                  </a:cubicBezTo>
                  <a:lnTo>
                    <a:pt x="23" y="56"/>
                  </a:lnTo>
                  <a:cubicBezTo>
                    <a:pt x="12" y="68"/>
                    <a:pt x="1" y="90"/>
                    <a:pt x="1" y="112"/>
                  </a:cubicBezTo>
                  <a:cubicBezTo>
                    <a:pt x="1" y="135"/>
                    <a:pt x="1" y="157"/>
                    <a:pt x="12" y="179"/>
                  </a:cubicBezTo>
                  <a:cubicBezTo>
                    <a:pt x="34" y="212"/>
                    <a:pt x="56" y="224"/>
                    <a:pt x="90" y="235"/>
                  </a:cubicBezTo>
                  <a:lnTo>
                    <a:pt x="113" y="235"/>
                  </a:lnTo>
                  <a:cubicBezTo>
                    <a:pt x="135" y="235"/>
                    <a:pt x="157" y="235"/>
                    <a:pt x="180" y="224"/>
                  </a:cubicBezTo>
                  <a:cubicBezTo>
                    <a:pt x="213" y="202"/>
                    <a:pt x="235" y="168"/>
                    <a:pt x="235" y="123"/>
                  </a:cubicBezTo>
                  <a:cubicBezTo>
                    <a:pt x="235" y="101"/>
                    <a:pt x="224" y="78"/>
                    <a:pt x="213" y="56"/>
                  </a:cubicBezTo>
                  <a:cubicBezTo>
                    <a:pt x="190" y="23"/>
                    <a:pt x="14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6" name="Google Shape;7816;p14"/>
            <p:cNvSpPr/>
            <p:nvPr/>
          </p:nvSpPr>
          <p:spPr>
            <a:xfrm>
              <a:off x="2309350" y="104375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5" y="0"/>
                  </a:moveTo>
                  <a:cubicBezTo>
                    <a:pt x="112" y="0"/>
                    <a:pt x="90" y="0"/>
                    <a:pt x="68" y="12"/>
                  </a:cubicBezTo>
                  <a:cubicBezTo>
                    <a:pt x="23" y="45"/>
                    <a:pt x="1" y="90"/>
                    <a:pt x="11" y="134"/>
                  </a:cubicBezTo>
                  <a:cubicBezTo>
                    <a:pt x="11" y="146"/>
                    <a:pt x="23" y="168"/>
                    <a:pt x="23" y="179"/>
                  </a:cubicBezTo>
                  <a:cubicBezTo>
                    <a:pt x="34" y="179"/>
                    <a:pt x="34" y="191"/>
                    <a:pt x="45" y="201"/>
                  </a:cubicBezTo>
                  <a:cubicBezTo>
                    <a:pt x="68" y="224"/>
                    <a:pt x="112" y="235"/>
                    <a:pt x="145" y="235"/>
                  </a:cubicBezTo>
                  <a:cubicBezTo>
                    <a:pt x="157" y="235"/>
                    <a:pt x="179" y="224"/>
                    <a:pt x="190" y="213"/>
                  </a:cubicBezTo>
                  <a:cubicBezTo>
                    <a:pt x="213" y="201"/>
                    <a:pt x="235" y="179"/>
                    <a:pt x="246" y="146"/>
                  </a:cubicBezTo>
                  <a:cubicBezTo>
                    <a:pt x="246" y="112"/>
                    <a:pt x="246" y="79"/>
                    <a:pt x="224" y="56"/>
                  </a:cubicBezTo>
                  <a:cubicBezTo>
                    <a:pt x="202" y="22"/>
                    <a:pt x="168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7" name="Google Shape;7817;p14"/>
            <p:cNvSpPr/>
            <p:nvPr/>
          </p:nvSpPr>
          <p:spPr>
            <a:xfrm>
              <a:off x="2296500" y="105177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24" y="1"/>
                  </a:moveTo>
                  <a:cubicBezTo>
                    <a:pt x="117" y="1"/>
                    <a:pt x="109" y="2"/>
                    <a:pt x="101" y="4"/>
                  </a:cubicBezTo>
                  <a:cubicBezTo>
                    <a:pt x="78" y="4"/>
                    <a:pt x="68" y="4"/>
                    <a:pt x="56" y="14"/>
                  </a:cubicBezTo>
                  <a:cubicBezTo>
                    <a:pt x="34" y="26"/>
                    <a:pt x="23" y="48"/>
                    <a:pt x="11" y="71"/>
                  </a:cubicBezTo>
                  <a:cubicBezTo>
                    <a:pt x="1" y="93"/>
                    <a:pt x="1" y="126"/>
                    <a:pt x="1" y="160"/>
                  </a:cubicBezTo>
                  <a:cubicBezTo>
                    <a:pt x="11" y="160"/>
                    <a:pt x="11" y="171"/>
                    <a:pt x="11" y="171"/>
                  </a:cubicBezTo>
                  <a:cubicBezTo>
                    <a:pt x="34" y="193"/>
                    <a:pt x="45" y="215"/>
                    <a:pt x="68" y="227"/>
                  </a:cubicBezTo>
                  <a:cubicBezTo>
                    <a:pt x="81" y="231"/>
                    <a:pt x="97" y="234"/>
                    <a:pt x="113" y="234"/>
                  </a:cubicBezTo>
                  <a:cubicBezTo>
                    <a:pt x="136" y="234"/>
                    <a:pt x="159" y="229"/>
                    <a:pt x="179" y="215"/>
                  </a:cubicBezTo>
                  <a:cubicBezTo>
                    <a:pt x="235" y="182"/>
                    <a:pt x="246" y="115"/>
                    <a:pt x="213" y="59"/>
                  </a:cubicBezTo>
                  <a:cubicBezTo>
                    <a:pt x="194" y="22"/>
                    <a:pt x="161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8" name="Google Shape;7818;p14"/>
            <p:cNvSpPr/>
            <p:nvPr/>
          </p:nvSpPr>
          <p:spPr>
            <a:xfrm>
              <a:off x="2283375" y="1059750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1" y="1"/>
                  </a:moveTo>
                  <a:cubicBezTo>
                    <a:pt x="100" y="1"/>
                    <a:pt x="77" y="7"/>
                    <a:pt x="56" y="20"/>
                  </a:cubicBezTo>
                  <a:cubicBezTo>
                    <a:pt x="45" y="20"/>
                    <a:pt x="34" y="31"/>
                    <a:pt x="34" y="31"/>
                  </a:cubicBezTo>
                  <a:cubicBezTo>
                    <a:pt x="34" y="42"/>
                    <a:pt x="22" y="42"/>
                    <a:pt x="22" y="42"/>
                  </a:cubicBezTo>
                  <a:cubicBezTo>
                    <a:pt x="22" y="53"/>
                    <a:pt x="22" y="53"/>
                    <a:pt x="12" y="53"/>
                  </a:cubicBezTo>
                  <a:lnTo>
                    <a:pt x="12" y="65"/>
                  </a:lnTo>
                  <a:cubicBezTo>
                    <a:pt x="12" y="75"/>
                    <a:pt x="0" y="75"/>
                    <a:pt x="0" y="87"/>
                  </a:cubicBezTo>
                  <a:lnTo>
                    <a:pt x="0" y="109"/>
                  </a:lnTo>
                  <a:lnTo>
                    <a:pt x="0" y="132"/>
                  </a:lnTo>
                  <a:lnTo>
                    <a:pt x="0" y="154"/>
                  </a:lnTo>
                  <a:cubicBezTo>
                    <a:pt x="12" y="165"/>
                    <a:pt x="12" y="165"/>
                    <a:pt x="12" y="176"/>
                  </a:cubicBezTo>
                  <a:lnTo>
                    <a:pt x="34" y="199"/>
                  </a:lnTo>
                  <a:lnTo>
                    <a:pt x="45" y="209"/>
                  </a:lnTo>
                  <a:cubicBezTo>
                    <a:pt x="56" y="221"/>
                    <a:pt x="56" y="221"/>
                    <a:pt x="67" y="221"/>
                  </a:cubicBezTo>
                  <a:cubicBezTo>
                    <a:pt x="67" y="221"/>
                    <a:pt x="79" y="232"/>
                    <a:pt x="89" y="232"/>
                  </a:cubicBezTo>
                  <a:cubicBezTo>
                    <a:pt x="112" y="232"/>
                    <a:pt x="146" y="232"/>
                    <a:pt x="179" y="221"/>
                  </a:cubicBezTo>
                  <a:cubicBezTo>
                    <a:pt x="213" y="199"/>
                    <a:pt x="235" y="154"/>
                    <a:pt x="235" y="120"/>
                  </a:cubicBezTo>
                  <a:cubicBezTo>
                    <a:pt x="235" y="98"/>
                    <a:pt x="224" y="75"/>
                    <a:pt x="213" y="53"/>
                  </a:cubicBezTo>
                  <a:cubicBezTo>
                    <a:pt x="192" y="18"/>
                    <a:pt x="157" y="1"/>
                    <a:pt x="1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9" name="Google Shape;7819;p14"/>
            <p:cNvSpPr/>
            <p:nvPr/>
          </p:nvSpPr>
          <p:spPr>
            <a:xfrm>
              <a:off x="2319400" y="1060375"/>
              <a:ext cx="4500" cy="5175"/>
            </a:xfrm>
            <a:custGeom>
              <a:rect b="b" l="l" r="r" t="t"/>
              <a:pathLst>
                <a:path extrusionOk="0" h="207" w="180">
                  <a:moveTo>
                    <a:pt x="123" y="0"/>
                  </a:moveTo>
                  <a:cubicBezTo>
                    <a:pt x="104" y="0"/>
                    <a:pt x="84" y="6"/>
                    <a:pt x="68" y="17"/>
                  </a:cubicBezTo>
                  <a:cubicBezTo>
                    <a:pt x="12" y="50"/>
                    <a:pt x="1" y="129"/>
                    <a:pt x="34" y="184"/>
                  </a:cubicBezTo>
                  <a:cubicBezTo>
                    <a:pt x="34" y="196"/>
                    <a:pt x="46" y="196"/>
                    <a:pt x="56" y="207"/>
                  </a:cubicBezTo>
                  <a:cubicBezTo>
                    <a:pt x="101" y="140"/>
                    <a:pt x="146" y="84"/>
                    <a:pt x="180" y="17"/>
                  </a:cubicBezTo>
                  <a:cubicBezTo>
                    <a:pt x="163" y="6"/>
                    <a:pt x="143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0" name="Google Shape;7820;p14"/>
            <p:cNvSpPr/>
            <p:nvPr/>
          </p:nvSpPr>
          <p:spPr>
            <a:xfrm>
              <a:off x="2306275" y="10684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8" y="6"/>
                    <a:pt x="67" y="19"/>
                  </a:cubicBezTo>
                  <a:cubicBezTo>
                    <a:pt x="12" y="53"/>
                    <a:pt x="0" y="120"/>
                    <a:pt x="34" y="175"/>
                  </a:cubicBezTo>
                  <a:cubicBezTo>
                    <a:pt x="57" y="213"/>
                    <a:pt x="95" y="236"/>
                    <a:pt x="134" y="236"/>
                  </a:cubicBezTo>
                  <a:cubicBezTo>
                    <a:pt x="153" y="236"/>
                    <a:pt x="173" y="231"/>
                    <a:pt x="191" y="220"/>
                  </a:cubicBezTo>
                  <a:cubicBezTo>
                    <a:pt x="246" y="187"/>
                    <a:pt x="268" y="108"/>
                    <a:pt x="235" y="53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1" name="Google Shape;7821;p14"/>
            <p:cNvSpPr/>
            <p:nvPr/>
          </p:nvSpPr>
          <p:spPr>
            <a:xfrm>
              <a:off x="2293425" y="1076325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14" y="0"/>
                  </a:moveTo>
                  <a:cubicBezTo>
                    <a:pt x="94" y="0"/>
                    <a:pt x="74" y="5"/>
                    <a:pt x="57" y="16"/>
                  </a:cubicBezTo>
                  <a:lnTo>
                    <a:pt x="34" y="38"/>
                  </a:lnTo>
                  <a:cubicBezTo>
                    <a:pt x="34" y="38"/>
                    <a:pt x="34" y="50"/>
                    <a:pt x="23" y="50"/>
                  </a:cubicBezTo>
                  <a:lnTo>
                    <a:pt x="23" y="60"/>
                  </a:lnTo>
                  <a:cubicBezTo>
                    <a:pt x="12" y="60"/>
                    <a:pt x="12" y="72"/>
                    <a:pt x="12" y="72"/>
                  </a:cubicBezTo>
                  <a:lnTo>
                    <a:pt x="12" y="83"/>
                  </a:lnTo>
                  <a:cubicBezTo>
                    <a:pt x="12" y="94"/>
                    <a:pt x="0" y="94"/>
                    <a:pt x="0" y="94"/>
                  </a:cubicBezTo>
                  <a:lnTo>
                    <a:pt x="0" y="117"/>
                  </a:lnTo>
                  <a:lnTo>
                    <a:pt x="0" y="139"/>
                  </a:lnTo>
                  <a:cubicBezTo>
                    <a:pt x="0" y="150"/>
                    <a:pt x="12" y="172"/>
                    <a:pt x="23" y="184"/>
                  </a:cubicBezTo>
                  <a:lnTo>
                    <a:pt x="23" y="194"/>
                  </a:lnTo>
                  <a:cubicBezTo>
                    <a:pt x="34" y="194"/>
                    <a:pt x="34" y="206"/>
                    <a:pt x="45" y="206"/>
                  </a:cubicBezTo>
                  <a:cubicBezTo>
                    <a:pt x="45" y="217"/>
                    <a:pt x="57" y="217"/>
                    <a:pt x="57" y="217"/>
                  </a:cubicBezTo>
                  <a:cubicBezTo>
                    <a:pt x="67" y="228"/>
                    <a:pt x="79" y="228"/>
                    <a:pt x="79" y="228"/>
                  </a:cubicBezTo>
                  <a:lnTo>
                    <a:pt x="90" y="228"/>
                  </a:lnTo>
                  <a:lnTo>
                    <a:pt x="101" y="239"/>
                  </a:lnTo>
                  <a:lnTo>
                    <a:pt x="134" y="239"/>
                  </a:lnTo>
                  <a:lnTo>
                    <a:pt x="146" y="228"/>
                  </a:lnTo>
                  <a:lnTo>
                    <a:pt x="157" y="228"/>
                  </a:lnTo>
                  <a:cubicBezTo>
                    <a:pt x="168" y="228"/>
                    <a:pt x="168" y="228"/>
                    <a:pt x="179" y="217"/>
                  </a:cubicBezTo>
                  <a:cubicBezTo>
                    <a:pt x="235" y="184"/>
                    <a:pt x="258" y="117"/>
                    <a:pt x="224" y="60"/>
                  </a:cubicBezTo>
                  <a:cubicBezTo>
                    <a:pt x="201" y="23"/>
                    <a:pt x="158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2" name="Google Shape;7822;p14"/>
            <p:cNvSpPr/>
            <p:nvPr/>
          </p:nvSpPr>
          <p:spPr>
            <a:xfrm>
              <a:off x="2199000" y="7737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3" y="1"/>
                  </a:moveTo>
                  <a:cubicBezTo>
                    <a:pt x="111" y="1"/>
                    <a:pt x="89" y="7"/>
                    <a:pt x="68" y="20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2"/>
                    <a:pt x="191" y="221"/>
                  </a:cubicBezTo>
                  <a:cubicBezTo>
                    <a:pt x="246" y="187"/>
                    <a:pt x="269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3" name="Google Shape;7823;p14"/>
            <p:cNvSpPr/>
            <p:nvPr/>
          </p:nvSpPr>
          <p:spPr>
            <a:xfrm>
              <a:off x="2238100" y="782000"/>
              <a:ext cx="2550" cy="1150"/>
            </a:xfrm>
            <a:custGeom>
              <a:rect b="b" l="l" r="r" t="t"/>
              <a:pathLst>
                <a:path extrusionOk="0" h="46" w="102">
                  <a:moveTo>
                    <a:pt x="1" y="1"/>
                  </a:moveTo>
                  <a:lnTo>
                    <a:pt x="1" y="1"/>
                  </a:lnTo>
                  <a:cubicBezTo>
                    <a:pt x="23" y="34"/>
                    <a:pt x="57" y="45"/>
                    <a:pt x="102" y="45"/>
                  </a:cubicBezTo>
                  <a:cubicBezTo>
                    <a:pt x="68" y="34"/>
                    <a:pt x="35" y="2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4" name="Google Shape;7824;p14"/>
            <p:cNvSpPr/>
            <p:nvPr/>
          </p:nvSpPr>
          <p:spPr>
            <a:xfrm>
              <a:off x="2223875" y="7852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50"/>
                    <a:pt x="0" y="127"/>
                    <a:pt x="34" y="184"/>
                  </a:cubicBezTo>
                  <a:cubicBezTo>
                    <a:pt x="55" y="218"/>
                    <a:pt x="93" y="236"/>
                    <a:pt x="133" y="236"/>
                  </a:cubicBezTo>
                  <a:cubicBezTo>
                    <a:pt x="156" y="236"/>
                    <a:pt x="180" y="229"/>
                    <a:pt x="202" y="217"/>
                  </a:cubicBezTo>
                  <a:cubicBezTo>
                    <a:pt x="257" y="184"/>
                    <a:pt x="269" y="117"/>
                    <a:pt x="235" y="60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5" name="Google Shape;7825;p14"/>
            <p:cNvSpPr/>
            <p:nvPr/>
          </p:nvSpPr>
          <p:spPr>
            <a:xfrm>
              <a:off x="2210725" y="793350"/>
              <a:ext cx="6750" cy="5825"/>
            </a:xfrm>
            <a:custGeom>
              <a:rect b="b" l="l" r="r" t="t"/>
              <a:pathLst>
                <a:path extrusionOk="0" h="233" w="270">
                  <a:moveTo>
                    <a:pt x="135" y="0"/>
                  </a:moveTo>
                  <a:cubicBezTo>
                    <a:pt x="116" y="0"/>
                    <a:pt x="97" y="5"/>
                    <a:pt x="80" y="16"/>
                  </a:cubicBezTo>
                  <a:cubicBezTo>
                    <a:pt x="23" y="49"/>
                    <a:pt x="1" y="116"/>
                    <a:pt x="35" y="172"/>
                  </a:cubicBezTo>
                  <a:cubicBezTo>
                    <a:pt x="57" y="210"/>
                    <a:pt x="101" y="233"/>
                    <a:pt x="144" y="233"/>
                  </a:cubicBezTo>
                  <a:cubicBezTo>
                    <a:pt x="164" y="233"/>
                    <a:pt x="184" y="228"/>
                    <a:pt x="202" y="217"/>
                  </a:cubicBezTo>
                  <a:cubicBezTo>
                    <a:pt x="258" y="183"/>
                    <a:pt x="269" y="105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6" name="Google Shape;7826;p14"/>
            <p:cNvSpPr/>
            <p:nvPr/>
          </p:nvSpPr>
          <p:spPr>
            <a:xfrm>
              <a:off x="2279175" y="84612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15" y="1"/>
                  </a:moveTo>
                  <a:cubicBezTo>
                    <a:pt x="99" y="1"/>
                    <a:pt x="84" y="9"/>
                    <a:pt x="68" y="16"/>
                  </a:cubicBezTo>
                  <a:cubicBezTo>
                    <a:pt x="46" y="28"/>
                    <a:pt x="23" y="50"/>
                    <a:pt x="23" y="73"/>
                  </a:cubicBezTo>
                  <a:cubicBezTo>
                    <a:pt x="1" y="95"/>
                    <a:pt x="1" y="128"/>
                    <a:pt x="12" y="162"/>
                  </a:cubicBezTo>
                  <a:cubicBezTo>
                    <a:pt x="12" y="162"/>
                    <a:pt x="23" y="173"/>
                    <a:pt x="23" y="185"/>
                  </a:cubicBezTo>
                  <a:cubicBezTo>
                    <a:pt x="45" y="214"/>
                    <a:pt x="87" y="234"/>
                    <a:pt x="129" y="234"/>
                  </a:cubicBezTo>
                  <a:cubicBezTo>
                    <a:pt x="151" y="234"/>
                    <a:pt x="172" y="229"/>
                    <a:pt x="190" y="218"/>
                  </a:cubicBezTo>
                  <a:cubicBezTo>
                    <a:pt x="202" y="207"/>
                    <a:pt x="224" y="185"/>
                    <a:pt x="235" y="162"/>
                  </a:cubicBezTo>
                  <a:cubicBezTo>
                    <a:pt x="247" y="128"/>
                    <a:pt x="247" y="95"/>
                    <a:pt x="224" y="61"/>
                  </a:cubicBezTo>
                  <a:cubicBezTo>
                    <a:pt x="224" y="50"/>
                    <a:pt x="213" y="39"/>
                    <a:pt x="213" y="39"/>
                  </a:cubicBezTo>
                  <a:cubicBezTo>
                    <a:pt x="190" y="16"/>
                    <a:pt x="157" y="6"/>
                    <a:pt x="135" y="6"/>
                  </a:cubicBezTo>
                  <a:cubicBezTo>
                    <a:pt x="128" y="2"/>
                    <a:pt x="122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7" name="Google Shape;7827;p14"/>
            <p:cNvSpPr/>
            <p:nvPr/>
          </p:nvSpPr>
          <p:spPr>
            <a:xfrm>
              <a:off x="2252625" y="862050"/>
              <a:ext cx="6750" cy="6025"/>
            </a:xfrm>
            <a:custGeom>
              <a:rect b="b" l="l" r="r" t="t"/>
              <a:pathLst>
                <a:path extrusionOk="0" h="241" w="270">
                  <a:moveTo>
                    <a:pt x="140" y="1"/>
                  </a:moveTo>
                  <a:cubicBezTo>
                    <a:pt x="117" y="1"/>
                    <a:pt x="95" y="9"/>
                    <a:pt x="80" y="17"/>
                  </a:cubicBezTo>
                  <a:cubicBezTo>
                    <a:pt x="23" y="50"/>
                    <a:pt x="1" y="129"/>
                    <a:pt x="35" y="184"/>
                  </a:cubicBezTo>
                  <a:cubicBezTo>
                    <a:pt x="57" y="218"/>
                    <a:pt x="113" y="240"/>
                    <a:pt x="157" y="240"/>
                  </a:cubicBezTo>
                  <a:cubicBezTo>
                    <a:pt x="169" y="229"/>
                    <a:pt x="180" y="229"/>
                    <a:pt x="202" y="218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24" y="28"/>
                    <a:pt x="191" y="17"/>
                    <a:pt x="169" y="5"/>
                  </a:cubicBezTo>
                  <a:cubicBezTo>
                    <a:pt x="159" y="2"/>
                    <a:pt x="149" y="1"/>
                    <a:pt x="1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8" name="Google Shape;7828;p14"/>
            <p:cNvSpPr/>
            <p:nvPr/>
          </p:nvSpPr>
          <p:spPr>
            <a:xfrm>
              <a:off x="2292600" y="838150"/>
              <a:ext cx="5875" cy="5900"/>
            </a:xfrm>
            <a:custGeom>
              <a:rect b="b" l="l" r="r" t="t"/>
              <a:pathLst>
                <a:path extrusionOk="0" h="236" w="235">
                  <a:moveTo>
                    <a:pt x="145" y="0"/>
                  </a:moveTo>
                  <a:cubicBezTo>
                    <a:pt x="112" y="0"/>
                    <a:pt x="78" y="0"/>
                    <a:pt x="56" y="12"/>
                  </a:cubicBezTo>
                  <a:lnTo>
                    <a:pt x="56" y="23"/>
                  </a:lnTo>
                  <a:cubicBezTo>
                    <a:pt x="45" y="23"/>
                    <a:pt x="33" y="23"/>
                    <a:pt x="33" y="34"/>
                  </a:cubicBezTo>
                  <a:cubicBezTo>
                    <a:pt x="23" y="34"/>
                    <a:pt x="23" y="45"/>
                    <a:pt x="23" y="45"/>
                  </a:cubicBezTo>
                  <a:lnTo>
                    <a:pt x="11" y="57"/>
                  </a:lnTo>
                  <a:lnTo>
                    <a:pt x="11" y="79"/>
                  </a:lnTo>
                  <a:cubicBezTo>
                    <a:pt x="0" y="79"/>
                    <a:pt x="0" y="90"/>
                    <a:pt x="0" y="90"/>
                  </a:cubicBezTo>
                  <a:lnTo>
                    <a:pt x="0" y="101"/>
                  </a:lnTo>
                  <a:lnTo>
                    <a:pt x="0" y="112"/>
                  </a:lnTo>
                  <a:lnTo>
                    <a:pt x="0" y="124"/>
                  </a:lnTo>
                  <a:lnTo>
                    <a:pt x="0" y="134"/>
                  </a:lnTo>
                  <a:cubicBezTo>
                    <a:pt x="0" y="146"/>
                    <a:pt x="0" y="168"/>
                    <a:pt x="11" y="179"/>
                  </a:cubicBezTo>
                  <a:cubicBezTo>
                    <a:pt x="23" y="201"/>
                    <a:pt x="45" y="213"/>
                    <a:pt x="67" y="224"/>
                  </a:cubicBezTo>
                  <a:lnTo>
                    <a:pt x="78" y="224"/>
                  </a:lnTo>
                  <a:cubicBezTo>
                    <a:pt x="90" y="235"/>
                    <a:pt x="90" y="235"/>
                    <a:pt x="100" y="235"/>
                  </a:cubicBezTo>
                  <a:lnTo>
                    <a:pt x="134" y="235"/>
                  </a:lnTo>
                  <a:cubicBezTo>
                    <a:pt x="134" y="235"/>
                    <a:pt x="145" y="235"/>
                    <a:pt x="145" y="224"/>
                  </a:cubicBezTo>
                  <a:lnTo>
                    <a:pt x="167" y="224"/>
                  </a:lnTo>
                  <a:cubicBezTo>
                    <a:pt x="167" y="213"/>
                    <a:pt x="179" y="213"/>
                    <a:pt x="179" y="213"/>
                  </a:cubicBezTo>
                  <a:cubicBezTo>
                    <a:pt x="201" y="201"/>
                    <a:pt x="212" y="191"/>
                    <a:pt x="224" y="168"/>
                  </a:cubicBezTo>
                  <a:lnTo>
                    <a:pt x="224" y="146"/>
                  </a:lnTo>
                  <a:cubicBezTo>
                    <a:pt x="234" y="112"/>
                    <a:pt x="234" y="79"/>
                    <a:pt x="212" y="57"/>
                  </a:cubicBezTo>
                  <a:cubicBezTo>
                    <a:pt x="201" y="23"/>
                    <a:pt x="167" y="12"/>
                    <a:pt x="1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9" name="Google Shape;7829;p14"/>
            <p:cNvSpPr/>
            <p:nvPr/>
          </p:nvSpPr>
          <p:spPr>
            <a:xfrm>
              <a:off x="2247050" y="793625"/>
              <a:ext cx="6450" cy="5825"/>
            </a:xfrm>
            <a:custGeom>
              <a:rect b="b" l="l" r="r" t="t"/>
              <a:pathLst>
                <a:path extrusionOk="0" h="233" w="258">
                  <a:moveTo>
                    <a:pt x="126" y="0"/>
                  </a:moveTo>
                  <a:cubicBezTo>
                    <a:pt x="106" y="0"/>
                    <a:pt x="85" y="5"/>
                    <a:pt x="68" y="16"/>
                  </a:cubicBezTo>
                  <a:cubicBezTo>
                    <a:pt x="12" y="50"/>
                    <a:pt x="0" y="117"/>
                    <a:pt x="34" y="172"/>
                  </a:cubicBezTo>
                  <a:cubicBezTo>
                    <a:pt x="57" y="210"/>
                    <a:pt x="95" y="233"/>
                    <a:pt x="135" y="233"/>
                  </a:cubicBezTo>
                  <a:cubicBezTo>
                    <a:pt x="153" y="233"/>
                    <a:pt x="173" y="228"/>
                    <a:pt x="191" y="217"/>
                  </a:cubicBezTo>
                  <a:cubicBezTo>
                    <a:pt x="236" y="195"/>
                    <a:pt x="258" y="139"/>
                    <a:pt x="246" y="94"/>
                  </a:cubicBezTo>
                  <a:cubicBezTo>
                    <a:pt x="246" y="83"/>
                    <a:pt x="236" y="72"/>
                    <a:pt x="236" y="60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0" name="Google Shape;7830;p14"/>
            <p:cNvSpPr/>
            <p:nvPr/>
          </p:nvSpPr>
          <p:spPr>
            <a:xfrm>
              <a:off x="2233925" y="801650"/>
              <a:ext cx="6450" cy="5875"/>
            </a:xfrm>
            <a:custGeom>
              <a:rect b="b" l="l" r="r" t="t"/>
              <a:pathLst>
                <a:path extrusionOk="0" h="235" w="258">
                  <a:moveTo>
                    <a:pt x="136" y="0"/>
                  </a:moveTo>
                  <a:cubicBezTo>
                    <a:pt x="113" y="0"/>
                    <a:pt x="89" y="7"/>
                    <a:pt x="68" y="19"/>
                  </a:cubicBezTo>
                  <a:cubicBezTo>
                    <a:pt x="11" y="52"/>
                    <a:pt x="1" y="119"/>
                    <a:pt x="34" y="176"/>
                  </a:cubicBezTo>
                  <a:cubicBezTo>
                    <a:pt x="52" y="213"/>
                    <a:pt x="86" y="234"/>
                    <a:pt x="122" y="234"/>
                  </a:cubicBezTo>
                  <a:cubicBezTo>
                    <a:pt x="130" y="234"/>
                    <a:pt x="138" y="233"/>
                    <a:pt x="146" y="231"/>
                  </a:cubicBezTo>
                  <a:cubicBezTo>
                    <a:pt x="168" y="231"/>
                    <a:pt x="180" y="220"/>
                    <a:pt x="190" y="220"/>
                  </a:cubicBezTo>
                  <a:cubicBezTo>
                    <a:pt x="235" y="186"/>
                    <a:pt x="257" y="142"/>
                    <a:pt x="247" y="97"/>
                  </a:cubicBezTo>
                  <a:cubicBezTo>
                    <a:pt x="247" y="86"/>
                    <a:pt x="235" y="64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1" name="Google Shape;7831;p14"/>
            <p:cNvSpPr/>
            <p:nvPr/>
          </p:nvSpPr>
          <p:spPr>
            <a:xfrm>
              <a:off x="2220800" y="80955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2" y="49"/>
                    <a:pt x="0" y="128"/>
                    <a:pt x="34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1" y="217"/>
                  </a:cubicBezTo>
                  <a:cubicBezTo>
                    <a:pt x="201" y="217"/>
                    <a:pt x="201" y="206"/>
                    <a:pt x="213" y="206"/>
                  </a:cubicBezTo>
                  <a:cubicBezTo>
                    <a:pt x="246" y="173"/>
                    <a:pt x="258" y="10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2" name="Google Shape;7832;p14"/>
            <p:cNvSpPr/>
            <p:nvPr/>
          </p:nvSpPr>
          <p:spPr>
            <a:xfrm>
              <a:off x="2270250" y="802375"/>
              <a:ext cx="6425" cy="5750"/>
            </a:xfrm>
            <a:custGeom>
              <a:rect b="b" l="l" r="r" t="t"/>
              <a:pathLst>
                <a:path extrusionOk="0" h="230" w="257">
                  <a:moveTo>
                    <a:pt x="112" y="1"/>
                  </a:moveTo>
                  <a:cubicBezTo>
                    <a:pt x="100" y="1"/>
                    <a:pt x="90" y="1"/>
                    <a:pt x="78" y="13"/>
                  </a:cubicBezTo>
                  <a:cubicBezTo>
                    <a:pt x="23" y="46"/>
                    <a:pt x="0" y="124"/>
                    <a:pt x="33" y="169"/>
                  </a:cubicBezTo>
                  <a:cubicBezTo>
                    <a:pt x="57" y="207"/>
                    <a:pt x="95" y="229"/>
                    <a:pt x="135" y="229"/>
                  </a:cubicBezTo>
                  <a:cubicBezTo>
                    <a:pt x="153" y="229"/>
                    <a:pt x="172" y="224"/>
                    <a:pt x="190" y="214"/>
                  </a:cubicBezTo>
                  <a:lnTo>
                    <a:pt x="201" y="214"/>
                  </a:lnTo>
                  <a:cubicBezTo>
                    <a:pt x="235" y="191"/>
                    <a:pt x="257" y="147"/>
                    <a:pt x="246" y="102"/>
                  </a:cubicBezTo>
                  <a:lnTo>
                    <a:pt x="1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3" name="Google Shape;7833;p14"/>
            <p:cNvSpPr/>
            <p:nvPr/>
          </p:nvSpPr>
          <p:spPr>
            <a:xfrm>
              <a:off x="2257100" y="810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0" y="1"/>
                  </a:moveTo>
                  <a:cubicBezTo>
                    <a:pt x="118" y="1"/>
                    <a:pt x="96" y="7"/>
                    <a:pt x="79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7"/>
                    <a:pt x="269" y="109"/>
                    <a:pt x="236" y="53"/>
                  </a:cubicBezTo>
                  <a:cubicBezTo>
                    <a:pt x="215" y="18"/>
                    <a:pt x="176" y="1"/>
                    <a:pt x="1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4" name="Google Shape;7834;p14"/>
            <p:cNvSpPr/>
            <p:nvPr/>
          </p:nvSpPr>
          <p:spPr>
            <a:xfrm>
              <a:off x="2243975" y="8182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9" y="1"/>
                  </a:moveTo>
                  <a:cubicBezTo>
                    <a:pt x="111" y="1"/>
                    <a:pt x="93" y="6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5" name="Google Shape;7835;p14"/>
            <p:cNvSpPr/>
            <p:nvPr/>
          </p:nvSpPr>
          <p:spPr>
            <a:xfrm>
              <a:off x="2230850" y="826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9" y="0"/>
                  </a:moveTo>
                  <a:cubicBezTo>
                    <a:pt x="117" y="0"/>
                    <a:pt x="96" y="7"/>
                    <a:pt x="79" y="20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0"/>
                    <a:pt x="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6" name="Google Shape;7836;p14"/>
            <p:cNvSpPr/>
            <p:nvPr/>
          </p:nvSpPr>
          <p:spPr>
            <a:xfrm>
              <a:off x="2282525" y="8218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15" y="1"/>
                  </a:moveTo>
                  <a:cubicBezTo>
                    <a:pt x="95" y="1"/>
                    <a:pt x="75" y="6"/>
                    <a:pt x="56" y="17"/>
                  </a:cubicBezTo>
                  <a:lnTo>
                    <a:pt x="34" y="39"/>
                  </a:lnTo>
                  <a:lnTo>
                    <a:pt x="34" y="50"/>
                  </a:lnTo>
                  <a:cubicBezTo>
                    <a:pt x="23" y="50"/>
                    <a:pt x="23" y="61"/>
                    <a:pt x="23" y="61"/>
                  </a:cubicBezTo>
                  <a:lnTo>
                    <a:pt x="12" y="72"/>
                  </a:lnTo>
                  <a:cubicBezTo>
                    <a:pt x="1" y="106"/>
                    <a:pt x="1" y="151"/>
                    <a:pt x="23" y="184"/>
                  </a:cubicBezTo>
                  <a:lnTo>
                    <a:pt x="23" y="196"/>
                  </a:lnTo>
                  <a:cubicBezTo>
                    <a:pt x="34" y="196"/>
                    <a:pt x="34" y="206"/>
                    <a:pt x="46" y="206"/>
                  </a:cubicBezTo>
                  <a:cubicBezTo>
                    <a:pt x="46" y="218"/>
                    <a:pt x="56" y="218"/>
                    <a:pt x="56" y="218"/>
                  </a:cubicBezTo>
                  <a:cubicBezTo>
                    <a:pt x="68" y="229"/>
                    <a:pt x="79" y="229"/>
                    <a:pt x="79" y="229"/>
                  </a:cubicBezTo>
                  <a:lnTo>
                    <a:pt x="90" y="229"/>
                  </a:lnTo>
                  <a:cubicBezTo>
                    <a:pt x="104" y="234"/>
                    <a:pt x="118" y="236"/>
                    <a:pt x="131" y="236"/>
                  </a:cubicBezTo>
                  <a:cubicBezTo>
                    <a:pt x="150" y="236"/>
                    <a:pt x="167" y="231"/>
                    <a:pt x="180" y="218"/>
                  </a:cubicBezTo>
                  <a:cubicBezTo>
                    <a:pt x="235" y="184"/>
                    <a:pt x="258" y="117"/>
                    <a:pt x="224" y="61"/>
                  </a:cubicBezTo>
                  <a:cubicBezTo>
                    <a:pt x="201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7" name="Google Shape;7837;p14"/>
            <p:cNvSpPr/>
            <p:nvPr/>
          </p:nvSpPr>
          <p:spPr>
            <a:xfrm>
              <a:off x="2269125" y="8298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2" y="1"/>
                    <a:pt x="88" y="7"/>
                    <a:pt x="68" y="19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7" y="214"/>
                    <a:pt x="95" y="237"/>
                    <a:pt x="134" y="237"/>
                  </a:cubicBezTo>
                  <a:cubicBezTo>
                    <a:pt x="153" y="237"/>
                    <a:pt x="172" y="231"/>
                    <a:pt x="190" y="220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8" name="Google Shape;7838;p14"/>
            <p:cNvSpPr/>
            <p:nvPr/>
          </p:nvSpPr>
          <p:spPr>
            <a:xfrm>
              <a:off x="2256000" y="83795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6" y="1"/>
                  </a:moveTo>
                  <a:cubicBezTo>
                    <a:pt x="112" y="1"/>
                    <a:pt x="88" y="7"/>
                    <a:pt x="67" y="20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5" y="211"/>
                    <a:pt x="89" y="228"/>
                    <a:pt x="125" y="228"/>
                  </a:cubicBezTo>
                  <a:cubicBezTo>
                    <a:pt x="147" y="228"/>
                    <a:pt x="169" y="222"/>
                    <a:pt x="190" y="209"/>
                  </a:cubicBezTo>
                  <a:cubicBezTo>
                    <a:pt x="246" y="176"/>
                    <a:pt x="268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9" name="Google Shape;7839;p14"/>
            <p:cNvSpPr/>
            <p:nvPr/>
          </p:nvSpPr>
          <p:spPr>
            <a:xfrm>
              <a:off x="2242875" y="8458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1"/>
                  </a:moveTo>
                  <a:cubicBezTo>
                    <a:pt x="105" y="1"/>
                    <a:pt x="85" y="6"/>
                    <a:pt x="67" y="17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6" y="214"/>
                    <a:pt x="94" y="234"/>
                    <a:pt x="133" y="234"/>
                  </a:cubicBezTo>
                  <a:cubicBezTo>
                    <a:pt x="152" y="234"/>
                    <a:pt x="171" y="229"/>
                    <a:pt x="190" y="218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0" name="Google Shape;7840;p14"/>
            <p:cNvSpPr/>
            <p:nvPr/>
          </p:nvSpPr>
          <p:spPr>
            <a:xfrm>
              <a:off x="2324450" y="890750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24" y="1"/>
                  </a:moveTo>
                  <a:cubicBezTo>
                    <a:pt x="101" y="1"/>
                    <a:pt x="77" y="7"/>
                    <a:pt x="55" y="19"/>
                  </a:cubicBezTo>
                  <a:cubicBezTo>
                    <a:pt x="45" y="19"/>
                    <a:pt x="33" y="31"/>
                    <a:pt x="33" y="42"/>
                  </a:cubicBezTo>
                  <a:lnTo>
                    <a:pt x="22" y="42"/>
                  </a:lnTo>
                  <a:cubicBezTo>
                    <a:pt x="22" y="53"/>
                    <a:pt x="11" y="64"/>
                    <a:pt x="11" y="76"/>
                  </a:cubicBezTo>
                  <a:lnTo>
                    <a:pt x="11" y="86"/>
                  </a:lnTo>
                  <a:cubicBezTo>
                    <a:pt x="0" y="86"/>
                    <a:pt x="0" y="98"/>
                    <a:pt x="0" y="109"/>
                  </a:cubicBezTo>
                  <a:lnTo>
                    <a:pt x="0" y="131"/>
                  </a:lnTo>
                  <a:lnTo>
                    <a:pt x="0" y="143"/>
                  </a:lnTo>
                  <a:cubicBezTo>
                    <a:pt x="11" y="143"/>
                    <a:pt x="11" y="153"/>
                    <a:pt x="11" y="153"/>
                  </a:cubicBezTo>
                  <a:cubicBezTo>
                    <a:pt x="11" y="165"/>
                    <a:pt x="11" y="165"/>
                    <a:pt x="22" y="176"/>
                  </a:cubicBezTo>
                  <a:cubicBezTo>
                    <a:pt x="22" y="187"/>
                    <a:pt x="33" y="198"/>
                    <a:pt x="55" y="210"/>
                  </a:cubicBezTo>
                  <a:lnTo>
                    <a:pt x="67" y="220"/>
                  </a:lnTo>
                  <a:cubicBezTo>
                    <a:pt x="78" y="220"/>
                    <a:pt x="78" y="232"/>
                    <a:pt x="89" y="232"/>
                  </a:cubicBezTo>
                  <a:lnTo>
                    <a:pt x="145" y="232"/>
                  </a:lnTo>
                  <a:cubicBezTo>
                    <a:pt x="156" y="232"/>
                    <a:pt x="156" y="232"/>
                    <a:pt x="156" y="220"/>
                  </a:cubicBezTo>
                  <a:lnTo>
                    <a:pt x="179" y="220"/>
                  </a:lnTo>
                  <a:lnTo>
                    <a:pt x="179" y="210"/>
                  </a:lnTo>
                  <a:cubicBezTo>
                    <a:pt x="224" y="187"/>
                    <a:pt x="246" y="143"/>
                    <a:pt x="234" y="98"/>
                  </a:cubicBezTo>
                  <a:cubicBezTo>
                    <a:pt x="234" y="86"/>
                    <a:pt x="224" y="64"/>
                    <a:pt x="224" y="53"/>
                  </a:cubicBezTo>
                  <a:cubicBezTo>
                    <a:pt x="202" y="18"/>
                    <a:pt x="164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1" name="Google Shape;7841;p14"/>
            <p:cNvSpPr/>
            <p:nvPr/>
          </p:nvSpPr>
          <p:spPr>
            <a:xfrm>
              <a:off x="2298175" y="906600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23" y="0"/>
                  </a:moveTo>
                  <a:cubicBezTo>
                    <a:pt x="101" y="0"/>
                    <a:pt x="78" y="11"/>
                    <a:pt x="56" y="23"/>
                  </a:cubicBezTo>
                  <a:cubicBezTo>
                    <a:pt x="45" y="23"/>
                    <a:pt x="45" y="33"/>
                    <a:pt x="34" y="33"/>
                  </a:cubicBezTo>
                  <a:cubicBezTo>
                    <a:pt x="11" y="56"/>
                    <a:pt x="1" y="100"/>
                    <a:pt x="1" y="134"/>
                  </a:cubicBezTo>
                  <a:cubicBezTo>
                    <a:pt x="1" y="145"/>
                    <a:pt x="1" y="157"/>
                    <a:pt x="11" y="157"/>
                  </a:cubicBezTo>
                  <a:cubicBezTo>
                    <a:pt x="11" y="167"/>
                    <a:pt x="11" y="179"/>
                    <a:pt x="23" y="179"/>
                  </a:cubicBezTo>
                  <a:cubicBezTo>
                    <a:pt x="41" y="216"/>
                    <a:pt x="75" y="237"/>
                    <a:pt x="111" y="237"/>
                  </a:cubicBezTo>
                  <a:cubicBezTo>
                    <a:pt x="119" y="237"/>
                    <a:pt x="127" y="237"/>
                    <a:pt x="135" y="234"/>
                  </a:cubicBezTo>
                  <a:cubicBezTo>
                    <a:pt x="146" y="234"/>
                    <a:pt x="168" y="224"/>
                    <a:pt x="179" y="224"/>
                  </a:cubicBezTo>
                  <a:cubicBezTo>
                    <a:pt x="235" y="190"/>
                    <a:pt x="257" y="112"/>
                    <a:pt x="224" y="56"/>
                  </a:cubicBezTo>
                  <a:cubicBezTo>
                    <a:pt x="202" y="23"/>
                    <a:pt x="157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2" name="Google Shape;7842;p14"/>
            <p:cNvSpPr/>
            <p:nvPr/>
          </p:nvSpPr>
          <p:spPr>
            <a:xfrm>
              <a:off x="2265775" y="854150"/>
              <a:ext cx="6450" cy="5825"/>
            </a:xfrm>
            <a:custGeom>
              <a:rect b="b" l="l" r="r" t="t"/>
              <a:pathLst>
                <a:path extrusionOk="0" h="233" w="258">
                  <a:moveTo>
                    <a:pt x="135" y="0"/>
                  </a:moveTo>
                  <a:cubicBezTo>
                    <a:pt x="115" y="0"/>
                    <a:pt x="96" y="7"/>
                    <a:pt x="78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45" y="187"/>
                    <a:pt x="45" y="187"/>
                    <a:pt x="45" y="199"/>
                  </a:cubicBezTo>
                  <a:cubicBezTo>
                    <a:pt x="74" y="220"/>
                    <a:pt x="108" y="233"/>
                    <a:pt x="143" y="233"/>
                  </a:cubicBezTo>
                  <a:cubicBezTo>
                    <a:pt x="162" y="233"/>
                    <a:pt x="182" y="229"/>
                    <a:pt x="202" y="221"/>
                  </a:cubicBezTo>
                  <a:cubicBezTo>
                    <a:pt x="224" y="199"/>
                    <a:pt x="246" y="176"/>
                    <a:pt x="246" y="142"/>
                  </a:cubicBezTo>
                  <a:cubicBezTo>
                    <a:pt x="246" y="142"/>
                    <a:pt x="257" y="132"/>
                    <a:pt x="257" y="120"/>
                  </a:cubicBezTo>
                  <a:cubicBezTo>
                    <a:pt x="257" y="98"/>
                    <a:pt x="246" y="75"/>
                    <a:pt x="235" y="53"/>
                  </a:cubicBezTo>
                  <a:lnTo>
                    <a:pt x="224" y="42"/>
                  </a:lnTo>
                  <a:cubicBezTo>
                    <a:pt x="197" y="15"/>
                    <a:pt x="166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3" name="Google Shape;7843;p14"/>
            <p:cNvSpPr/>
            <p:nvPr/>
          </p:nvSpPr>
          <p:spPr>
            <a:xfrm>
              <a:off x="2288950" y="862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3" y="53"/>
                    <a:pt x="1" y="120"/>
                    <a:pt x="34" y="175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7"/>
                    <a:pt x="269" y="108"/>
                    <a:pt x="236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4" name="Google Shape;7844;p14"/>
            <p:cNvSpPr/>
            <p:nvPr/>
          </p:nvSpPr>
          <p:spPr>
            <a:xfrm>
              <a:off x="2275825" y="870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7"/>
                    <a:pt x="34" y="184"/>
                  </a:cubicBezTo>
                  <a:cubicBezTo>
                    <a:pt x="55" y="218"/>
                    <a:pt x="93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0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5" name="Google Shape;7845;p14"/>
            <p:cNvSpPr/>
            <p:nvPr/>
          </p:nvSpPr>
          <p:spPr>
            <a:xfrm>
              <a:off x="2262700" y="8787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3" y="52"/>
                    <a:pt x="0" y="119"/>
                    <a:pt x="34" y="176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4" y="236"/>
                    <a:pt x="184" y="231"/>
                    <a:pt x="201" y="220"/>
                  </a:cubicBezTo>
                  <a:cubicBezTo>
                    <a:pt x="258" y="186"/>
                    <a:pt x="268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6" name="Google Shape;7846;p14"/>
            <p:cNvSpPr/>
            <p:nvPr/>
          </p:nvSpPr>
          <p:spPr>
            <a:xfrm>
              <a:off x="2314100" y="87435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5" y="0"/>
                  </a:moveTo>
                  <a:cubicBezTo>
                    <a:pt x="116" y="0"/>
                    <a:pt x="97" y="6"/>
                    <a:pt x="79" y="16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34" y="184"/>
                    <a:pt x="45" y="184"/>
                    <a:pt x="45" y="195"/>
                  </a:cubicBezTo>
                  <a:lnTo>
                    <a:pt x="56" y="206"/>
                  </a:lnTo>
                  <a:cubicBezTo>
                    <a:pt x="67" y="218"/>
                    <a:pt x="67" y="218"/>
                    <a:pt x="79" y="218"/>
                  </a:cubicBezTo>
                  <a:cubicBezTo>
                    <a:pt x="90" y="228"/>
                    <a:pt x="90" y="228"/>
                    <a:pt x="101" y="228"/>
                  </a:cubicBezTo>
                  <a:cubicBezTo>
                    <a:pt x="101" y="228"/>
                    <a:pt x="101" y="240"/>
                    <a:pt x="112" y="240"/>
                  </a:cubicBezTo>
                  <a:lnTo>
                    <a:pt x="157" y="240"/>
                  </a:lnTo>
                  <a:lnTo>
                    <a:pt x="168" y="228"/>
                  </a:lnTo>
                  <a:cubicBezTo>
                    <a:pt x="179" y="228"/>
                    <a:pt x="191" y="228"/>
                    <a:pt x="191" y="218"/>
                  </a:cubicBezTo>
                  <a:lnTo>
                    <a:pt x="201" y="218"/>
                  </a:lnTo>
                  <a:cubicBezTo>
                    <a:pt x="258" y="184"/>
                    <a:pt x="268" y="117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7" name="Google Shape;7847;p14"/>
            <p:cNvSpPr/>
            <p:nvPr/>
          </p:nvSpPr>
          <p:spPr>
            <a:xfrm>
              <a:off x="2300975" y="8824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5" y="1"/>
                    <a:pt x="96" y="5"/>
                    <a:pt x="78" y="16"/>
                  </a:cubicBezTo>
                  <a:cubicBezTo>
                    <a:pt x="23" y="50"/>
                    <a:pt x="0" y="128"/>
                    <a:pt x="34" y="172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3" y="233"/>
                    <a:pt x="183" y="228"/>
                    <a:pt x="202" y="217"/>
                  </a:cubicBezTo>
                  <a:cubicBezTo>
                    <a:pt x="257" y="184"/>
                    <a:pt x="269" y="105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8" name="Google Shape;7848;p14"/>
            <p:cNvSpPr/>
            <p:nvPr/>
          </p:nvSpPr>
          <p:spPr>
            <a:xfrm>
              <a:off x="2287825" y="8904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3" y="0"/>
                    <a:pt x="100" y="7"/>
                    <a:pt x="79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1"/>
                  </a:cubicBezTo>
                  <a:cubicBezTo>
                    <a:pt x="258" y="187"/>
                    <a:pt x="269" y="109"/>
                    <a:pt x="236" y="53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9" name="Google Shape;7849;p14"/>
            <p:cNvSpPr/>
            <p:nvPr/>
          </p:nvSpPr>
          <p:spPr>
            <a:xfrm>
              <a:off x="2274725" y="8983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2" y="49"/>
                    <a:pt x="0" y="128"/>
                    <a:pt x="33" y="184"/>
                  </a:cubicBezTo>
                  <a:cubicBezTo>
                    <a:pt x="54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14"/>
            <p:cNvSpPr/>
            <p:nvPr/>
          </p:nvSpPr>
          <p:spPr>
            <a:xfrm>
              <a:off x="2302650" y="85480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34" y="39"/>
                  </a:lnTo>
                  <a:cubicBezTo>
                    <a:pt x="34" y="39"/>
                    <a:pt x="23" y="39"/>
                    <a:pt x="23" y="49"/>
                  </a:cubicBezTo>
                  <a:lnTo>
                    <a:pt x="11" y="61"/>
                  </a:lnTo>
                  <a:cubicBezTo>
                    <a:pt x="11" y="72"/>
                    <a:pt x="11" y="72"/>
                    <a:pt x="0" y="83"/>
                  </a:cubicBezTo>
                  <a:lnTo>
                    <a:pt x="0" y="94"/>
                  </a:lnTo>
                  <a:lnTo>
                    <a:pt x="0" y="116"/>
                  </a:lnTo>
                  <a:lnTo>
                    <a:pt x="0" y="139"/>
                  </a:lnTo>
                  <a:cubicBezTo>
                    <a:pt x="0" y="150"/>
                    <a:pt x="11" y="161"/>
                    <a:pt x="11" y="183"/>
                  </a:cubicBezTo>
                  <a:cubicBezTo>
                    <a:pt x="32" y="219"/>
                    <a:pt x="71" y="236"/>
                    <a:pt x="110" y="236"/>
                  </a:cubicBezTo>
                  <a:cubicBezTo>
                    <a:pt x="134" y="236"/>
                    <a:pt x="158" y="230"/>
                    <a:pt x="179" y="217"/>
                  </a:cubicBezTo>
                  <a:cubicBezTo>
                    <a:pt x="235" y="183"/>
                    <a:pt x="246" y="116"/>
                    <a:pt x="212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14"/>
            <p:cNvSpPr/>
            <p:nvPr/>
          </p:nvSpPr>
          <p:spPr>
            <a:xfrm>
              <a:off x="2311025" y="89865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26" y="1"/>
                  </a:moveTo>
                  <a:cubicBezTo>
                    <a:pt x="105" y="1"/>
                    <a:pt x="85" y="6"/>
                    <a:pt x="68" y="16"/>
                  </a:cubicBezTo>
                  <a:cubicBezTo>
                    <a:pt x="11" y="50"/>
                    <a:pt x="1" y="128"/>
                    <a:pt x="34" y="184"/>
                  </a:cubicBezTo>
                  <a:cubicBezTo>
                    <a:pt x="45" y="207"/>
                    <a:pt x="68" y="229"/>
                    <a:pt x="101" y="229"/>
                  </a:cubicBezTo>
                  <a:cubicBezTo>
                    <a:pt x="115" y="233"/>
                    <a:pt x="128" y="236"/>
                    <a:pt x="141" y="236"/>
                  </a:cubicBezTo>
                  <a:cubicBezTo>
                    <a:pt x="160" y="236"/>
                    <a:pt x="177" y="230"/>
                    <a:pt x="190" y="217"/>
                  </a:cubicBezTo>
                  <a:cubicBezTo>
                    <a:pt x="224" y="207"/>
                    <a:pt x="235" y="173"/>
                    <a:pt x="247" y="150"/>
                  </a:cubicBezTo>
                  <a:lnTo>
                    <a:pt x="247" y="128"/>
                  </a:lnTo>
                  <a:cubicBezTo>
                    <a:pt x="247" y="106"/>
                    <a:pt x="247" y="83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2" name="Google Shape;7852;p14"/>
            <p:cNvSpPr/>
            <p:nvPr/>
          </p:nvSpPr>
          <p:spPr>
            <a:xfrm>
              <a:off x="2284775" y="914575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6" y="0"/>
                  </a:moveTo>
                  <a:cubicBezTo>
                    <a:pt x="106" y="0"/>
                    <a:pt x="85" y="6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8"/>
                  </a:cubicBezTo>
                  <a:cubicBezTo>
                    <a:pt x="212" y="206"/>
                    <a:pt x="235" y="173"/>
                    <a:pt x="246" y="151"/>
                  </a:cubicBezTo>
                  <a:lnTo>
                    <a:pt x="246" y="128"/>
                  </a:lnTo>
                  <a:cubicBezTo>
                    <a:pt x="246" y="106"/>
                    <a:pt x="246" y="84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3" name="Google Shape;7853;p14"/>
            <p:cNvSpPr/>
            <p:nvPr/>
          </p:nvSpPr>
          <p:spPr>
            <a:xfrm>
              <a:off x="2334500" y="907300"/>
              <a:ext cx="6425" cy="6025"/>
            </a:xfrm>
            <a:custGeom>
              <a:rect b="b" l="l" r="r" t="t"/>
              <a:pathLst>
                <a:path extrusionOk="0" h="241" w="257">
                  <a:moveTo>
                    <a:pt x="115" y="1"/>
                  </a:moveTo>
                  <a:cubicBezTo>
                    <a:pt x="94" y="1"/>
                    <a:pt x="74" y="6"/>
                    <a:pt x="56" y="17"/>
                  </a:cubicBezTo>
                  <a:cubicBezTo>
                    <a:pt x="56" y="28"/>
                    <a:pt x="45" y="28"/>
                    <a:pt x="33" y="39"/>
                  </a:cubicBezTo>
                  <a:lnTo>
                    <a:pt x="33" y="50"/>
                  </a:lnTo>
                  <a:cubicBezTo>
                    <a:pt x="23" y="50"/>
                    <a:pt x="23" y="62"/>
                    <a:pt x="23" y="62"/>
                  </a:cubicBezTo>
                  <a:cubicBezTo>
                    <a:pt x="23" y="62"/>
                    <a:pt x="11" y="62"/>
                    <a:pt x="11" y="72"/>
                  </a:cubicBezTo>
                  <a:lnTo>
                    <a:pt x="11" y="84"/>
                  </a:lnTo>
                  <a:lnTo>
                    <a:pt x="11" y="106"/>
                  </a:lnTo>
                  <a:cubicBezTo>
                    <a:pt x="11" y="106"/>
                    <a:pt x="0" y="106"/>
                    <a:pt x="0" y="117"/>
                  </a:cubicBezTo>
                  <a:cubicBezTo>
                    <a:pt x="0" y="117"/>
                    <a:pt x="0" y="129"/>
                    <a:pt x="11" y="139"/>
                  </a:cubicBezTo>
                  <a:lnTo>
                    <a:pt x="11" y="162"/>
                  </a:lnTo>
                  <a:cubicBezTo>
                    <a:pt x="11" y="162"/>
                    <a:pt x="23" y="173"/>
                    <a:pt x="23" y="184"/>
                  </a:cubicBezTo>
                  <a:lnTo>
                    <a:pt x="33" y="184"/>
                  </a:lnTo>
                  <a:cubicBezTo>
                    <a:pt x="33" y="196"/>
                    <a:pt x="45" y="206"/>
                    <a:pt x="45" y="206"/>
                  </a:cubicBezTo>
                  <a:cubicBezTo>
                    <a:pt x="56" y="206"/>
                    <a:pt x="56" y="218"/>
                    <a:pt x="67" y="218"/>
                  </a:cubicBezTo>
                  <a:cubicBezTo>
                    <a:pt x="67" y="229"/>
                    <a:pt x="78" y="229"/>
                    <a:pt x="90" y="229"/>
                  </a:cubicBezTo>
                  <a:cubicBezTo>
                    <a:pt x="100" y="240"/>
                    <a:pt x="112" y="240"/>
                    <a:pt x="112" y="240"/>
                  </a:cubicBezTo>
                  <a:lnTo>
                    <a:pt x="123" y="240"/>
                  </a:lnTo>
                  <a:cubicBezTo>
                    <a:pt x="134" y="240"/>
                    <a:pt x="134" y="240"/>
                    <a:pt x="145" y="229"/>
                  </a:cubicBezTo>
                  <a:lnTo>
                    <a:pt x="157" y="229"/>
                  </a:lnTo>
                  <a:cubicBezTo>
                    <a:pt x="167" y="229"/>
                    <a:pt x="167" y="229"/>
                    <a:pt x="179" y="218"/>
                  </a:cubicBezTo>
                  <a:cubicBezTo>
                    <a:pt x="234" y="184"/>
                    <a:pt x="257" y="117"/>
                    <a:pt x="224" y="62"/>
                  </a:cubicBezTo>
                  <a:cubicBezTo>
                    <a:pt x="201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4" name="Google Shape;7854;p14"/>
            <p:cNvSpPr/>
            <p:nvPr/>
          </p:nvSpPr>
          <p:spPr>
            <a:xfrm>
              <a:off x="2321075" y="9153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6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4"/>
                    <a:pt x="1" y="121"/>
                    <a:pt x="34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4" y="237"/>
                    <a:pt x="173" y="232"/>
                    <a:pt x="190" y="221"/>
                  </a:cubicBezTo>
                  <a:cubicBezTo>
                    <a:pt x="247" y="188"/>
                    <a:pt x="269" y="109"/>
                    <a:pt x="235" y="54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5" name="Google Shape;7855;p14"/>
            <p:cNvSpPr/>
            <p:nvPr/>
          </p:nvSpPr>
          <p:spPr>
            <a:xfrm>
              <a:off x="2307950" y="923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70" y="230"/>
                    <a:pt x="191" y="218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6" name="Google Shape;7856;p14"/>
            <p:cNvSpPr/>
            <p:nvPr/>
          </p:nvSpPr>
          <p:spPr>
            <a:xfrm>
              <a:off x="2294825" y="9313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1" y="50"/>
                    <a:pt x="1" y="129"/>
                    <a:pt x="34" y="173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2" y="229"/>
                    <a:pt x="190" y="218"/>
                  </a:cubicBezTo>
                  <a:cubicBezTo>
                    <a:pt x="246" y="184"/>
                    <a:pt x="269" y="106"/>
                    <a:pt x="235" y="62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14"/>
            <p:cNvSpPr/>
            <p:nvPr/>
          </p:nvSpPr>
          <p:spPr>
            <a:xfrm>
              <a:off x="2281975" y="939350"/>
              <a:ext cx="6450" cy="5825"/>
            </a:xfrm>
            <a:custGeom>
              <a:rect b="b" l="l" r="r" t="t"/>
              <a:pathLst>
                <a:path extrusionOk="0" h="233" w="258">
                  <a:moveTo>
                    <a:pt x="125" y="1"/>
                  </a:moveTo>
                  <a:cubicBezTo>
                    <a:pt x="101" y="1"/>
                    <a:pt x="77" y="7"/>
                    <a:pt x="56" y="19"/>
                  </a:cubicBezTo>
                  <a:cubicBezTo>
                    <a:pt x="45" y="19"/>
                    <a:pt x="45" y="31"/>
                    <a:pt x="34" y="31"/>
                  </a:cubicBezTo>
                  <a:lnTo>
                    <a:pt x="34" y="42"/>
                  </a:lnTo>
                  <a:lnTo>
                    <a:pt x="23" y="53"/>
                  </a:lnTo>
                  <a:cubicBezTo>
                    <a:pt x="11" y="64"/>
                    <a:pt x="11" y="76"/>
                    <a:pt x="11" y="87"/>
                  </a:cubicBezTo>
                  <a:cubicBezTo>
                    <a:pt x="1" y="98"/>
                    <a:pt x="1" y="98"/>
                    <a:pt x="1" y="109"/>
                  </a:cubicBezTo>
                  <a:lnTo>
                    <a:pt x="1" y="131"/>
                  </a:lnTo>
                  <a:cubicBezTo>
                    <a:pt x="11" y="154"/>
                    <a:pt x="11" y="165"/>
                    <a:pt x="23" y="176"/>
                  </a:cubicBezTo>
                  <a:cubicBezTo>
                    <a:pt x="23" y="176"/>
                    <a:pt x="23" y="188"/>
                    <a:pt x="34" y="188"/>
                  </a:cubicBezTo>
                  <a:cubicBezTo>
                    <a:pt x="34" y="188"/>
                    <a:pt x="34" y="198"/>
                    <a:pt x="45" y="198"/>
                  </a:cubicBezTo>
                  <a:cubicBezTo>
                    <a:pt x="45" y="210"/>
                    <a:pt x="56" y="210"/>
                    <a:pt x="56" y="221"/>
                  </a:cubicBezTo>
                  <a:lnTo>
                    <a:pt x="78" y="221"/>
                  </a:lnTo>
                  <a:lnTo>
                    <a:pt x="90" y="232"/>
                  </a:lnTo>
                  <a:lnTo>
                    <a:pt x="157" y="232"/>
                  </a:lnTo>
                  <a:cubicBezTo>
                    <a:pt x="168" y="221"/>
                    <a:pt x="168" y="221"/>
                    <a:pt x="179" y="221"/>
                  </a:cubicBezTo>
                  <a:cubicBezTo>
                    <a:pt x="235" y="188"/>
                    <a:pt x="257" y="109"/>
                    <a:pt x="224" y="53"/>
                  </a:cubicBezTo>
                  <a:cubicBezTo>
                    <a:pt x="203" y="18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8" name="Google Shape;7858;p14"/>
            <p:cNvSpPr/>
            <p:nvPr/>
          </p:nvSpPr>
          <p:spPr>
            <a:xfrm>
              <a:off x="2346500" y="926975"/>
              <a:ext cx="4225" cy="5900"/>
            </a:xfrm>
            <a:custGeom>
              <a:rect b="b" l="l" r="r" t="t"/>
              <a:pathLst>
                <a:path extrusionOk="0" h="236" w="169">
                  <a:moveTo>
                    <a:pt x="134" y="0"/>
                  </a:moveTo>
                  <a:cubicBezTo>
                    <a:pt x="112" y="0"/>
                    <a:pt x="79" y="0"/>
                    <a:pt x="57" y="12"/>
                  </a:cubicBezTo>
                  <a:lnTo>
                    <a:pt x="57" y="23"/>
                  </a:lnTo>
                  <a:cubicBezTo>
                    <a:pt x="45" y="23"/>
                    <a:pt x="34" y="34"/>
                    <a:pt x="23" y="45"/>
                  </a:cubicBezTo>
                  <a:lnTo>
                    <a:pt x="23" y="57"/>
                  </a:lnTo>
                  <a:cubicBezTo>
                    <a:pt x="12" y="68"/>
                    <a:pt x="12" y="68"/>
                    <a:pt x="12" y="79"/>
                  </a:cubicBezTo>
                  <a:cubicBezTo>
                    <a:pt x="12" y="90"/>
                    <a:pt x="0" y="90"/>
                    <a:pt x="0" y="90"/>
                  </a:cubicBezTo>
                  <a:cubicBezTo>
                    <a:pt x="0" y="124"/>
                    <a:pt x="0" y="146"/>
                    <a:pt x="23" y="179"/>
                  </a:cubicBezTo>
                  <a:cubicBezTo>
                    <a:pt x="34" y="202"/>
                    <a:pt x="57" y="224"/>
                    <a:pt x="90" y="224"/>
                  </a:cubicBezTo>
                  <a:cubicBezTo>
                    <a:pt x="101" y="236"/>
                    <a:pt x="124" y="236"/>
                    <a:pt x="134" y="236"/>
                  </a:cubicBezTo>
                  <a:cubicBezTo>
                    <a:pt x="146" y="236"/>
                    <a:pt x="157" y="224"/>
                    <a:pt x="168" y="224"/>
                  </a:cubicBezTo>
                  <a:lnTo>
                    <a:pt x="168" y="191"/>
                  </a:lnTo>
                  <a:cubicBezTo>
                    <a:pt x="157" y="135"/>
                    <a:pt x="146" y="68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9" name="Google Shape;7859;p14"/>
            <p:cNvSpPr/>
            <p:nvPr/>
          </p:nvSpPr>
          <p:spPr>
            <a:xfrm>
              <a:off x="2333075" y="934975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26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3" y="50"/>
                    <a:pt x="1" y="127"/>
                    <a:pt x="35" y="184"/>
                  </a:cubicBezTo>
                  <a:cubicBezTo>
                    <a:pt x="56" y="218"/>
                    <a:pt x="90" y="236"/>
                    <a:pt x="126" y="236"/>
                  </a:cubicBezTo>
                  <a:cubicBezTo>
                    <a:pt x="148" y="236"/>
                    <a:pt x="170" y="230"/>
                    <a:pt x="191" y="217"/>
                  </a:cubicBezTo>
                  <a:cubicBezTo>
                    <a:pt x="247" y="184"/>
                    <a:pt x="269" y="117"/>
                    <a:pt x="236" y="60"/>
                  </a:cubicBezTo>
                  <a:cubicBezTo>
                    <a:pt x="213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0" name="Google Shape;7860;p14"/>
            <p:cNvSpPr/>
            <p:nvPr/>
          </p:nvSpPr>
          <p:spPr>
            <a:xfrm>
              <a:off x="2319975" y="9430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2"/>
                    <a:pt x="0" y="119"/>
                    <a:pt x="33" y="176"/>
                  </a:cubicBezTo>
                  <a:cubicBezTo>
                    <a:pt x="56" y="213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6"/>
                    <a:pt x="268" y="109"/>
                    <a:pt x="234" y="52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1" name="Google Shape;7861;p14"/>
            <p:cNvSpPr/>
            <p:nvPr/>
          </p:nvSpPr>
          <p:spPr>
            <a:xfrm>
              <a:off x="2306825" y="9509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7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2" y="49"/>
                    <a:pt x="1" y="128"/>
                    <a:pt x="35" y="183"/>
                  </a:cubicBezTo>
                  <a:cubicBezTo>
                    <a:pt x="55" y="218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3"/>
                    <a:pt x="269" y="116"/>
                    <a:pt x="236" y="61"/>
                  </a:cubicBezTo>
                  <a:cubicBezTo>
                    <a:pt x="213" y="23"/>
                    <a:pt x="170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2" name="Google Shape;7862;p14"/>
            <p:cNvSpPr/>
            <p:nvPr/>
          </p:nvSpPr>
          <p:spPr>
            <a:xfrm>
              <a:off x="2335875" y="1027675"/>
              <a:ext cx="4225" cy="5775"/>
            </a:xfrm>
            <a:custGeom>
              <a:rect b="b" l="l" r="r" t="t"/>
              <a:pathLst>
                <a:path extrusionOk="0" h="231" w="169">
                  <a:moveTo>
                    <a:pt x="113" y="1"/>
                  </a:moveTo>
                  <a:cubicBezTo>
                    <a:pt x="93" y="1"/>
                    <a:pt x="74" y="6"/>
                    <a:pt x="57" y="17"/>
                  </a:cubicBezTo>
                  <a:lnTo>
                    <a:pt x="35" y="40"/>
                  </a:lnTo>
                  <a:cubicBezTo>
                    <a:pt x="23" y="51"/>
                    <a:pt x="23" y="51"/>
                    <a:pt x="23" y="62"/>
                  </a:cubicBezTo>
                  <a:cubicBezTo>
                    <a:pt x="12" y="62"/>
                    <a:pt x="12" y="62"/>
                    <a:pt x="12" y="74"/>
                  </a:cubicBezTo>
                  <a:cubicBezTo>
                    <a:pt x="12" y="74"/>
                    <a:pt x="1" y="84"/>
                    <a:pt x="1" y="96"/>
                  </a:cubicBezTo>
                  <a:lnTo>
                    <a:pt x="1" y="118"/>
                  </a:lnTo>
                  <a:cubicBezTo>
                    <a:pt x="1" y="129"/>
                    <a:pt x="1" y="141"/>
                    <a:pt x="12" y="163"/>
                  </a:cubicBezTo>
                  <a:lnTo>
                    <a:pt x="12" y="185"/>
                  </a:lnTo>
                  <a:cubicBezTo>
                    <a:pt x="35" y="208"/>
                    <a:pt x="45" y="219"/>
                    <a:pt x="68" y="230"/>
                  </a:cubicBezTo>
                  <a:lnTo>
                    <a:pt x="79" y="230"/>
                  </a:lnTo>
                  <a:cubicBezTo>
                    <a:pt x="90" y="196"/>
                    <a:pt x="102" y="163"/>
                    <a:pt x="124" y="129"/>
                  </a:cubicBezTo>
                  <a:lnTo>
                    <a:pt x="124" y="118"/>
                  </a:lnTo>
                  <a:cubicBezTo>
                    <a:pt x="135" y="84"/>
                    <a:pt x="146" y="51"/>
                    <a:pt x="169" y="17"/>
                  </a:cubicBezTo>
                  <a:cubicBezTo>
                    <a:pt x="152" y="6"/>
                    <a:pt x="132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3" name="Google Shape;7863;p14"/>
            <p:cNvSpPr/>
            <p:nvPr/>
          </p:nvSpPr>
          <p:spPr>
            <a:xfrm>
              <a:off x="2343150" y="951300"/>
              <a:ext cx="6175" cy="5775"/>
            </a:xfrm>
            <a:custGeom>
              <a:rect b="b" l="l" r="r" t="t"/>
              <a:pathLst>
                <a:path extrusionOk="0" h="231" w="247">
                  <a:moveTo>
                    <a:pt x="134" y="0"/>
                  </a:moveTo>
                  <a:cubicBezTo>
                    <a:pt x="101" y="0"/>
                    <a:pt x="79" y="0"/>
                    <a:pt x="67" y="11"/>
                  </a:cubicBezTo>
                  <a:cubicBezTo>
                    <a:pt x="23" y="45"/>
                    <a:pt x="0" y="89"/>
                    <a:pt x="12" y="134"/>
                  </a:cubicBezTo>
                  <a:cubicBezTo>
                    <a:pt x="12" y="145"/>
                    <a:pt x="12" y="156"/>
                    <a:pt x="23" y="179"/>
                  </a:cubicBezTo>
                  <a:cubicBezTo>
                    <a:pt x="34" y="201"/>
                    <a:pt x="57" y="212"/>
                    <a:pt x="79" y="224"/>
                  </a:cubicBezTo>
                  <a:cubicBezTo>
                    <a:pt x="92" y="228"/>
                    <a:pt x="106" y="231"/>
                    <a:pt x="120" y="231"/>
                  </a:cubicBezTo>
                  <a:cubicBezTo>
                    <a:pt x="140" y="231"/>
                    <a:pt x="159" y="225"/>
                    <a:pt x="179" y="212"/>
                  </a:cubicBezTo>
                  <a:cubicBezTo>
                    <a:pt x="201" y="201"/>
                    <a:pt x="224" y="190"/>
                    <a:pt x="235" y="167"/>
                  </a:cubicBezTo>
                  <a:lnTo>
                    <a:pt x="235" y="145"/>
                  </a:lnTo>
                  <a:cubicBezTo>
                    <a:pt x="246" y="112"/>
                    <a:pt x="235" y="78"/>
                    <a:pt x="224" y="55"/>
                  </a:cubicBezTo>
                  <a:cubicBezTo>
                    <a:pt x="201" y="22"/>
                    <a:pt x="179" y="11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4" name="Google Shape;7864;p14"/>
            <p:cNvSpPr/>
            <p:nvPr/>
          </p:nvSpPr>
          <p:spPr>
            <a:xfrm>
              <a:off x="2329725" y="959175"/>
              <a:ext cx="6475" cy="5975"/>
            </a:xfrm>
            <a:custGeom>
              <a:rect b="b" l="l" r="r" t="t"/>
              <a:pathLst>
                <a:path extrusionOk="0" h="239" w="259">
                  <a:moveTo>
                    <a:pt x="136" y="1"/>
                  </a:moveTo>
                  <a:cubicBezTo>
                    <a:pt x="116" y="1"/>
                    <a:pt x="97" y="7"/>
                    <a:pt x="80" y="20"/>
                  </a:cubicBezTo>
                  <a:cubicBezTo>
                    <a:pt x="23" y="53"/>
                    <a:pt x="1" y="120"/>
                    <a:pt x="35" y="177"/>
                  </a:cubicBezTo>
                  <a:cubicBezTo>
                    <a:pt x="46" y="199"/>
                    <a:pt x="57" y="210"/>
                    <a:pt x="68" y="210"/>
                  </a:cubicBezTo>
                  <a:cubicBezTo>
                    <a:pt x="68" y="221"/>
                    <a:pt x="80" y="221"/>
                    <a:pt x="90" y="221"/>
                  </a:cubicBezTo>
                  <a:cubicBezTo>
                    <a:pt x="107" y="233"/>
                    <a:pt x="124" y="238"/>
                    <a:pt x="141" y="238"/>
                  </a:cubicBezTo>
                  <a:cubicBezTo>
                    <a:pt x="158" y="238"/>
                    <a:pt x="174" y="233"/>
                    <a:pt x="191" y="221"/>
                  </a:cubicBezTo>
                  <a:cubicBezTo>
                    <a:pt x="214" y="210"/>
                    <a:pt x="236" y="187"/>
                    <a:pt x="247" y="165"/>
                  </a:cubicBezTo>
                  <a:cubicBezTo>
                    <a:pt x="258" y="132"/>
                    <a:pt x="258" y="98"/>
                    <a:pt x="236" y="53"/>
                  </a:cubicBezTo>
                  <a:lnTo>
                    <a:pt x="224" y="43"/>
                  </a:lnTo>
                  <a:cubicBezTo>
                    <a:pt x="197" y="16"/>
                    <a:pt x="16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5" name="Google Shape;7865;p14"/>
            <p:cNvSpPr/>
            <p:nvPr/>
          </p:nvSpPr>
          <p:spPr>
            <a:xfrm>
              <a:off x="2316875" y="967200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24" y="1"/>
                  </a:moveTo>
                  <a:cubicBezTo>
                    <a:pt x="102" y="1"/>
                    <a:pt x="80" y="1"/>
                    <a:pt x="68" y="23"/>
                  </a:cubicBezTo>
                  <a:cubicBezTo>
                    <a:pt x="23" y="45"/>
                    <a:pt x="1" y="90"/>
                    <a:pt x="13" y="135"/>
                  </a:cubicBezTo>
                  <a:cubicBezTo>
                    <a:pt x="13" y="146"/>
                    <a:pt x="13" y="169"/>
                    <a:pt x="23" y="179"/>
                  </a:cubicBezTo>
                  <a:cubicBezTo>
                    <a:pt x="35" y="202"/>
                    <a:pt x="57" y="213"/>
                    <a:pt x="80" y="224"/>
                  </a:cubicBezTo>
                  <a:cubicBezTo>
                    <a:pt x="90" y="236"/>
                    <a:pt x="102" y="236"/>
                    <a:pt x="124" y="236"/>
                  </a:cubicBezTo>
                  <a:cubicBezTo>
                    <a:pt x="147" y="236"/>
                    <a:pt x="169" y="236"/>
                    <a:pt x="180" y="213"/>
                  </a:cubicBezTo>
                  <a:cubicBezTo>
                    <a:pt x="236" y="179"/>
                    <a:pt x="258" y="112"/>
                    <a:pt x="224" y="57"/>
                  </a:cubicBezTo>
                  <a:cubicBezTo>
                    <a:pt x="202" y="34"/>
                    <a:pt x="180" y="12"/>
                    <a:pt x="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6" name="Google Shape;7866;p14"/>
            <p:cNvSpPr/>
            <p:nvPr/>
          </p:nvSpPr>
          <p:spPr>
            <a:xfrm>
              <a:off x="2339800" y="97595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2" y="53"/>
                    <a:pt x="0" y="120"/>
                    <a:pt x="34" y="176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6" y="228"/>
                    <a:pt x="180" y="222"/>
                    <a:pt x="201" y="209"/>
                  </a:cubicBezTo>
                  <a:cubicBezTo>
                    <a:pt x="258" y="176"/>
                    <a:pt x="268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7" name="Google Shape;7867;p14"/>
            <p:cNvSpPr/>
            <p:nvPr/>
          </p:nvSpPr>
          <p:spPr>
            <a:xfrm>
              <a:off x="2326675" y="9838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0" y="230"/>
                    <a:pt x="202" y="218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8" name="Google Shape;7868;p14"/>
            <p:cNvSpPr/>
            <p:nvPr/>
          </p:nvSpPr>
          <p:spPr>
            <a:xfrm>
              <a:off x="2313825" y="991875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1"/>
                  </a:moveTo>
                  <a:cubicBezTo>
                    <a:pt x="111" y="1"/>
                    <a:pt x="88" y="7"/>
                    <a:pt x="67" y="19"/>
                  </a:cubicBezTo>
                  <a:cubicBezTo>
                    <a:pt x="56" y="31"/>
                    <a:pt x="45" y="31"/>
                    <a:pt x="34" y="41"/>
                  </a:cubicBezTo>
                  <a:lnTo>
                    <a:pt x="34" y="53"/>
                  </a:lnTo>
                  <a:lnTo>
                    <a:pt x="23" y="53"/>
                  </a:lnTo>
                  <a:cubicBezTo>
                    <a:pt x="23" y="64"/>
                    <a:pt x="23" y="75"/>
                    <a:pt x="11" y="86"/>
                  </a:cubicBezTo>
                  <a:cubicBezTo>
                    <a:pt x="0" y="120"/>
                    <a:pt x="11" y="153"/>
                    <a:pt x="23" y="176"/>
                  </a:cubicBezTo>
                  <a:cubicBezTo>
                    <a:pt x="45" y="210"/>
                    <a:pt x="78" y="232"/>
                    <a:pt x="123" y="232"/>
                  </a:cubicBezTo>
                  <a:lnTo>
                    <a:pt x="157" y="232"/>
                  </a:lnTo>
                  <a:cubicBezTo>
                    <a:pt x="168" y="232"/>
                    <a:pt x="179" y="220"/>
                    <a:pt x="179" y="220"/>
                  </a:cubicBezTo>
                  <a:lnTo>
                    <a:pt x="190" y="220"/>
                  </a:lnTo>
                  <a:cubicBezTo>
                    <a:pt x="246" y="187"/>
                    <a:pt x="257" y="109"/>
                    <a:pt x="224" y="53"/>
                  </a:cubicBezTo>
                  <a:cubicBezTo>
                    <a:pt x="203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9" name="Google Shape;7869;p14"/>
            <p:cNvSpPr/>
            <p:nvPr/>
          </p:nvSpPr>
          <p:spPr>
            <a:xfrm>
              <a:off x="2338675" y="10034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8"/>
                  </a:cubicBezTo>
                  <a:cubicBezTo>
                    <a:pt x="246" y="184"/>
                    <a:pt x="269" y="117"/>
                    <a:pt x="236" y="61"/>
                  </a:cubicBezTo>
                  <a:cubicBezTo>
                    <a:pt x="213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0" name="Google Shape;7870;p14"/>
            <p:cNvSpPr/>
            <p:nvPr/>
          </p:nvSpPr>
          <p:spPr>
            <a:xfrm>
              <a:off x="2325825" y="1011500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23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57" y="16"/>
                    <a:pt x="45" y="28"/>
                    <a:pt x="45" y="28"/>
                  </a:cubicBezTo>
                  <a:cubicBezTo>
                    <a:pt x="34" y="39"/>
                    <a:pt x="34" y="39"/>
                    <a:pt x="34" y="50"/>
                  </a:cubicBezTo>
                  <a:lnTo>
                    <a:pt x="23" y="50"/>
                  </a:lnTo>
                  <a:lnTo>
                    <a:pt x="23" y="61"/>
                  </a:lnTo>
                  <a:cubicBezTo>
                    <a:pt x="23" y="73"/>
                    <a:pt x="23" y="73"/>
                    <a:pt x="12" y="73"/>
                  </a:cubicBezTo>
                  <a:cubicBezTo>
                    <a:pt x="12" y="95"/>
                    <a:pt x="0" y="117"/>
                    <a:pt x="12" y="140"/>
                  </a:cubicBezTo>
                  <a:cubicBezTo>
                    <a:pt x="12" y="150"/>
                    <a:pt x="12" y="162"/>
                    <a:pt x="23" y="173"/>
                  </a:cubicBezTo>
                  <a:cubicBezTo>
                    <a:pt x="46" y="211"/>
                    <a:pt x="84" y="233"/>
                    <a:pt x="124" y="233"/>
                  </a:cubicBezTo>
                  <a:cubicBezTo>
                    <a:pt x="142" y="233"/>
                    <a:pt x="161" y="228"/>
                    <a:pt x="179" y="217"/>
                  </a:cubicBezTo>
                  <a:lnTo>
                    <a:pt x="191" y="217"/>
                  </a:lnTo>
                  <a:cubicBezTo>
                    <a:pt x="236" y="184"/>
                    <a:pt x="258" y="106"/>
                    <a:pt x="224" y="61"/>
                  </a:cubicBezTo>
                  <a:cubicBezTo>
                    <a:pt x="201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1" name="Google Shape;7871;p14"/>
            <p:cNvSpPr/>
            <p:nvPr/>
          </p:nvSpPr>
          <p:spPr>
            <a:xfrm>
              <a:off x="2337550" y="884800"/>
              <a:ext cx="1700" cy="3375"/>
            </a:xfrm>
            <a:custGeom>
              <a:rect b="b" l="l" r="r" t="t"/>
              <a:pathLst>
                <a:path extrusionOk="0" h="135" w="68">
                  <a:moveTo>
                    <a:pt x="12" y="1"/>
                  </a:moveTo>
                  <a:cubicBezTo>
                    <a:pt x="1" y="11"/>
                    <a:pt x="1" y="34"/>
                    <a:pt x="1" y="45"/>
                  </a:cubicBezTo>
                  <a:cubicBezTo>
                    <a:pt x="1" y="68"/>
                    <a:pt x="12" y="78"/>
                    <a:pt x="23" y="90"/>
                  </a:cubicBezTo>
                  <a:cubicBezTo>
                    <a:pt x="35" y="112"/>
                    <a:pt x="45" y="123"/>
                    <a:pt x="68" y="135"/>
                  </a:cubicBezTo>
                  <a:cubicBezTo>
                    <a:pt x="57" y="112"/>
                    <a:pt x="45" y="101"/>
                    <a:pt x="45" y="78"/>
                  </a:cubicBezTo>
                  <a:cubicBezTo>
                    <a:pt x="35" y="56"/>
                    <a:pt x="23" y="2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2" name="Google Shape;7872;p14"/>
            <p:cNvSpPr/>
            <p:nvPr/>
          </p:nvSpPr>
          <p:spPr>
            <a:xfrm>
              <a:off x="2305700" y="832550"/>
              <a:ext cx="2825" cy="3375"/>
            </a:xfrm>
            <a:custGeom>
              <a:rect b="b" l="l" r="r" t="t"/>
              <a:pathLst>
                <a:path extrusionOk="0" h="135" w="113">
                  <a:moveTo>
                    <a:pt x="1" y="1"/>
                  </a:moveTo>
                  <a:cubicBezTo>
                    <a:pt x="1" y="35"/>
                    <a:pt x="1" y="57"/>
                    <a:pt x="13" y="79"/>
                  </a:cubicBezTo>
                  <a:cubicBezTo>
                    <a:pt x="35" y="112"/>
                    <a:pt x="80" y="135"/>
                    <a:pt x="113" y="135"/>
                  </a:cubicBezTo>
                  <a:cubicBezTo>
                    <a:pt x="90" y="112"/>
                    <a:pt x="68" y="90"/>
                    <a:pt x="46" y="57"/>
                  </a:cubicBezTo>
                  <a:cubicBezTo>
                    <a:pt x="35" y="45"/>
                    <a:pt x="13" y="2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3" name="Google Shape;7873;p14"/>
            <p:cNvSpPr/>
            <p:nvPr/>
          </p:nvSpPr>
          <p:spPr>
            <a:xfrm>
              <a:off x="2315500" y="847375"/>
              <a:ext cx="5050" cy="5225"/>
            </a:xfrm>
            <a:custGeom>
              <a:rect b="b" l="l" r="r" t="t"/>
              <a:pathLst>
                <a:path extrusionOk="0" h="209" w="202">
                  <a:moveTo>
                    <a:pt x="68" y="0"/>
                  </a:moveTo>
                  <a:cubicBezTo>
                    <a:pt x="11" y="33"/>
                    <a:pt x="0" y="101"/>
                    <a:pt x="34" y="157"/>
                  </a:cubicBezTo>
                  <a:cubicBezTo>
                    <a:pt x="55" y="191"/>
                    <a:pt x="89" y="209"/>
                    <a:pt x="125" y="209"/>
                  </a:cubicBezTo>
                  <a:cubicBezTo>
                    <a:pt x="147" y="209"/>
                    <a:pt x="169" y="203"/>
                    <a:pt x="190" y="190"/>
                  </a:cubicBezTo>
                  <a:lnTo>
                    <a:pt x="202" y="190"/>
                  </a:lnTo>
                  <a:cubicBezTo>
                    <a:pt x="157" y="123"/>
                    <a:pt x="112" y="56"/>
                    <a:pt x="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4" name="Google Shape;7874;p14"/>
            <p:cNvSpPr/>
            <p:nvPr/>
          </p:nvSpPr>
          <p:spPr>
            <a:xfrm>
              <a:off x="2327225" y="866925"/>
              <a:ext cx="4775" cy="5325"/>
            </a:xfrm>
            <a:custGeom>
              <a:rect b="b" l="l" r="r" t="t"/>
              <a:pathLst>
                <a:path extrusionOk="0" h="213" w="191">
                  <a:moveTo>
                    <a:pt x="79" y="1"/>
                  </a:moveTo>
                  <a:cubicBezTo>
                    <a:pt x="23" y="34"/>
                    <a:pt x="1" y="101"/>
                    <a:pt x="34" y="157"/>
                  </a:cubicBezTo>
                  <a:cubicBezTo>
                    <a:pt x="57" y="195"/>
                    <a:pt x="96" y="212"/>
                    <a:pt x="136" y="212"/>
                  </a:cubicBezTo>
                  <a:cubicBezTo>
                    <a:pt x="154" y="212"/>
                    <a:pt x="173" y="209"/>
                    <a:pt x="190" y="202"/>
                  </a:cubicBezTo>
                  <a:cubicBezTo>
                    <a:pt x="157" y="135"/>
                    <a:pt x="113" y="68"/>
                    <a:pt x="7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75" name="Google Shape;7875;p14"/>
          <p:cNvSpPr/>
          <p:nvPr/>
        </p:nvSpPr>
        <p:spPr>
          <a:xfrm>
            <a:off x="-397719" y="3084960"/>
            <a:ext cx="1290900" cy="1290900"/>
          </a:xfrm>
          <a:prstGeom prst="ellipse">
            <a:avLst/>
          </a:prstGeom>
          <a:noFill/>
          <a:ln cap="flat" cmpd="sng" w="1524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76" name="Google Shape;7876;p14"/>
          <p:cNvGrpSpPr/>
          <p:nvPr/>
        </p:nvGrpSpPr>
        <p:grpSpPr>
          <a:xfrm>
            <a:off x="893187" y="-565202"/>
            <a:ext cx="1693781" cy="1707607"/>
            <a:chOff x="2000675" y="255425"/>
            <a:chExt cx="413450" cy="416825"/>
          </a:xfrm>
        </p:grpSpPr>
        <p:sp>
          <p:nvSpPr>
            <p:cNvPr id="7877" name="Google Shape;7877;p14"/>
            <p:cNvSpPr/>
            <p:nvPr/>
          </p:nvSpPr>
          <p:spPr>
            <a:xfrm>
              <a:off x="2009600" y="386175"/>
              <a:ext cx="17900" cy="20675"/>
            </a:xfrm>
            <a:custGeom>
              <a:rect b="b" l="l" r="r" t="t"/>
              <a:pathLst>
                <a:path extrusionOk="0" h="827" w="716">
                  <a:moveTo>
                    <a:pt x="113" y="0"/>
                  </a:moveTo>
                  <a:cubicBezTo>
                    <a:pt x="79" y="112"/>
                    <a:pt x="35" y="213"/>
                    <a:pt x="1" y="325"/>
                  </a:cubicBezTo>
                  <a:lnTo>
                    <a:pt x="504" y="827"/>
                  </a:lnTo>
                  <a:lnTo>
                    <a:pt x="716" y="615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8" name="Google Shape;7878;p14"/>
            <p:cNvSpPr/>
            <p:nvPr/>
          </p:nvSpPr>
          <p:spPr>
            <a:xfrm>
              <a:off x="2021350" y="359650"/>
              <a:ext cx="10350" cy="12025"/>
            </a:xfrm>
            <a:custGeom>
              <a:rect b="b" l="l" r="r" t="t"/>
              <a:pathLst>
                <a:path extrusionOk="0" h="481" w="414">
                  <a:moveTo>
                    <a:pt x="157" y="0"/>
                  </a:moveTo>
                  <a:cubicBezTo>
                    <a:pt x="101" y="89"/>
                    <a:pt x="56" y="179"/>
                    <a:pt x="0" y="279"/>
                  </a:cubicBezTo>
                  <a:lnTo>
                    <a:pt x="201" y="480"/>
                  </a:lnTo>
                  <a:lnTo>
                    <a:pt x="414" y="257"/>
                  </a:lnTo>
                  <a:lnTo>
                    <a:pt x="1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9" name="Google Shape;7879;p14"/>
            <p:cNvSpPr/>
            <p:nvPr/>
          </p:nvSpPr>
          <p:spPr>
            <a:xfrm>
              <a:off x="2016300" y="548175"/>
              <a:ext cx="11200" cy="15125"/>
            </a:xfrm>
            <a:custGeom>
              <a:rect b="b" l="l" r="r" t="t"/>
              <a:pathLst>
                <a:path extrusionOk="0" h="605" w="448">
                  <a:moveTo>
                    <a:pt x="1" y="1"/>
                  </a:moveTo>
                  <a:cubicBezTo>
                    <a:pt x="90" y="202"/>
                    <a:pt x="191" y="415"/>
                    <a:pt x="303" y="604"/>
                  </a:cubicBezTo>
                  <a:lnTo>
                    <a:pt x="448" y="4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0" name="Google Shape;7880;p14"/>
            <p:cNvSpPr/>
            <p:nvPr/>
          </p:nvSpPr>
          <p:spPr>
            <a:xfrm>
              <a:off x="2000675" y="4588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8" y="0"/>
                  </a:moveTo>
                  <a:lnTo>
                    <a:pt x="0" y="648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1" name="Google Shape;7881;p14"/>
            <p:cNvSpPr/>
            <p:nvPr/>
          </p:nvSpPr>
          <p:spPr>
            <a:xfrm>
              <a:off x="2010175" y="5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2" name="Google Shape;7882;p14"/>
            <p:cNvSpPr/>
            <p:nvPr/>
          </p:nvSpPr>
          <p:spPr>
            <a:xfrm>
              <a:off x="2017725" y="42557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37" y="0"/>
                  </a:moveTo>
                  <a:lnTo>
                    <a:pt x="614" y="33"/>
                  </a:lnTo>
                  <a:lnTo>
                    <a:pt x="0" y="648"/>
                  </a:lnTo>
                  <a:lnTo>
                    <a:pt x="212" y="872"/>
                  </a:lnTo>
                  <a:lnTo>
                    <a:pt x="614" y="469"/>
                  </a:lnTo>
                  <a:lnTo>
                    <a:pt x="860" y="212"/>
                  </a:lnTo>
                  <a:lnTo>
                    <a:pt x="63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3" name="Google Shape;7883;p14"/>
            <p:cNvSpPr/>
            <p:nvPr/>
          </p:nvSpPr>
          <p:spPr>
            <a:xfrm>
              <a:off x="2000950" y="421925"/>
              <a:ext cx="3375" cy="5900"/>
            </a:xfrm>
            <a:custGeom>
              <a:rect b="b" l="l" r="r" t="t"/>
              <a:pathLst>
                <a:path extrusionOk="0" h="236" w="135">
                  <a:moveTo>
                    <a:pt x="46" y="0"/>
                  </a:moveTo>
                  <a:cubicBezTo>
                    <a:pt x="34" y="79"/>
                    <a:pt x="12" y="157"/>
                    <a:pt x="1" y="235"/>
                  </a:cubicBezTo>
                  <a:lnTo>
                    <a:pt x="135" y="101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4" name="Google Shape;7884;p14"/>
            <p:cNvSpPr/>
            <p:nvPr/>
          </p:nvSpPr>
          <p:spPr>
            <a:xfrm>
              <a:off x="2046475" y="379750"/>
              <a:ext cx="21825" cy="21825"/>
            </a:xfrm>
            <a:custGeom>
              <a:rect b="b" l="l" r="r" t="t"/>
              <a:pathLst>
                <a:path extrusionOk="0" h="873" w="873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72" y="212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5" name="Google Shape;7885;p14"/>
            <p:cNvSpPr/>
            <p:nvPr/>
          </p:nvSpPr>
          <p:spPr>
            <a:xfrm>
              <a:off x="2097875" y="38505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213" y="0"/>
                  </a:moveTo>
                  <a:lnTo>
                    <a:pt x="1" y="224"/>
                  </a:lnTo>
                  <a:lnTo>
                    <a:pt x="638" y="872"/>
                  </a:lnTo>
                  <a:lnTo>
                    <a:pt x="862" y="660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6" name="Google Shape;7886;p14"/>
            <p:cNvSpPr/>
            <p:nvPr/>
          </p:nvSpPr>
          <p:spPr>
            <a:xfrm>
              <a:off x="2063525" y="3465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9" y="0"/>
                  </a:moveTo>
                  <a:lnTo>
                    <a:pt x="1" y="648"/>
                  </a:lnTo>
                  <a:lnTo>
                    <a:pt x="213" y="872"/>
                  </a:lnTo>
                  <a:lnTo>
                    <a:pt x="861" y="213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7" name="Google Shape;7887;p14"/>
            <p:cNvSpPr/>
            <p:nvPr/>
          </p:nvSpPr>
          <p:spPr>
            <a:xfrm>
              <a:off x="2092575" y="30067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37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14"/>
                  </a:lnTo>
                  <a:lnTo>
                    <a:pt x="63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8" name="Google Shape;7888;p14"/>
            <p:cNvSpPr/>
            <p:nvPr/>
          </p:nvSpPr>
          <p:spPr>
            <a:xfrm>
              <a:off x="2057100" y="311300"/>
              <a:ext cx="16525" cy="16525"/>
            </a:xfrm>
            <a:custGeom>
              <a:rect b="b" l="l" r="r" t="t"/>
              <a:pathLst>
                <a:path extrusionOk="0" h="661" w="661">
                  <a:moveTo>
                    <a:pt x="224" y="1"/>
                  </a:moveTo>
                  <a:lnTo>
                    <a:pt x="0" y="224"/>
                  </a:lnTo>
                  <a:lnTo>
                    <a:pt x="437" y="660"/>
                  </a:lnTo>
                  <a:lnTo>
                    <a:pt x="660" y="447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9" name="Google Shape;7889;p14"/>
            <p:cNvSpPr/>
            <p:nvPr/>
          </p:nvSpPr>
          <p:spPr>
            <a:xfrm>
              <a:off x="2036150" y="335875"/>
              <a:ext cx="14000" cy="14850"/>
            </a:xfrm>
            <a:custGeom>
              <a:rect b="b" l="l" r="r" t="t"/>
              <a:pathLst>
                <a:path extrusionOk="0" h="594" w="560">
                  <a:moveTo>
                    <a:pt x="190" y="1"/>
                  </a:moveTo>
                  <a:cubicBezTo>
                    <a:pt x="123" y="79"/>
                    <a:pt x="68" y="169"/>
                    <a:pt x="1" y="247"/>
                  </a:cubicBezTo>
                  <a:lnTo>
                    <a:pt x="347" y="593"/>
                  </a:lnTo>
                  <a:lnTo>
                    <a:pt x="559" y="381"/>
                  </a:lnTo>
                  <a:lnTo>
                    <a:pt x="19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0" name="Google Shape;7890;p14"/>
            <p:cNvSpPr/>
            <p:nvPr/>
          </p:nvSpPr>
          <p:spPr>
            <a:xfrm>
              <a:off x="2102075" y="349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1" y="224"/>
                  </a:lnTo>
                  <a:lnTo>
                    <a:pt x="637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1" name="Google Shape;7891;p14"/>
            <p:cNvSpPr/>
            <p:nvPr/>
          </p:nvSpPr>
          <p:spPr>
            <a:xfrm>
              <a:off x="2109350" y="269125"/>
              <a:ext cx="21525" cy="20150"/>
            </a:xfrm>
            <a:custGeom>
              <a:rect b="b" l="l" r="r" t="t"/>
              <a:pathLst>
                <a:path extrusionOk="0" h="806" w="861">
                  <a:moveTo>
                    <a:pt x="715" y="1"/>
                  </a:moveTo>
                  <a:cubicBezTo>
                    <a:pt x="681" y="11"/>
                    <a:pt x="648" y="23"/>
                    <a:pt x="614" y="45"/>
                  </a:cubicBezTo>
                  <a:cubicBezTo>
                    <a:pt x="570" y="68"/>
                    <a:pt x="525" y="79"/>
                    <a:pt x="470" y="101"/>
                  </a:cubicBezTo>
                  <a:lnTo>
                    <a:pt x="0" y="582"/>
                  </a:lnTo>
                  <a:lnTo>
                    <a:pt x="224" y="805"/>
                  </a:lnTo>
                  <a:lnTo>
                    <a:pt x="614" y="403"/>
                  </a:lnTo>
                  <a:lnTo>
                    <a:pt x="860" y="146"/>
                  </a:lnTo>
                  <a:lnTo>
                    <a:pt x="71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2" name="Google Shape;7892;p14"/>
            <p:cNvSpPr/>
            <p:nvPr/>
          </p:nvSpPr>
          <p:spPr>
            <a:xfrm>
              <a:off x="2046475" y="537850"/>
              <a:ext cx="21825" cy="21825"/>
            </a:xfrm>
            <a:custGeom>
              <a:rect b="b" l="l" r="r" t="t"/>
              <a:pathLst>
                <a:path extrusionOk="0" h="873" w="873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72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3" name="Google Shape;7893;p14"/>
            <p:cNvSpPr/>
            <p:nvPr/>
          </p:nvSpPr>
          <p:spPr>
            <a:xfrm>
              <a:off x="2097875" y="543450"/>
              <a:ext cx="21550" cy="21525"/>
            </a:xfrm>
            <a:custGeom>
              <a:rect b="b" l="l" r="r" t="t"/>
              <a:pathLst>
                <a:path extrusionOk="0" h="861" w="862">
                  <a:moveTo>
                    <a:pt x="213" y="0"/>
                  </a:moveTo>
                  <a:lnTo>
                    <a:pt x="1" y="212"/>
                  </a:lnTo>
                  <a:lnTo>
                    <a:pt x="638" y="860"/>
                  </a:lnTo>
                  <a:lnTo>
                    <a:pt x="862" y="648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4" name="Google Shape;7894;p14"/>
            <p:cNvSpPr/>
            <p:nvPr/>
          </p:nvSpPr>
          <p:spPr>
            <a:xfrm>
              <a:off x="2063525" y="5046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5" name="Google Shape;7895;p14"/>
            <p:cNvSpPr/>
            <p:nvPr/>
          </p:nvSpPr>
          <p:spPr>
            <a:xfrm>
              <a:off x="2092575" y="4588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37" y="0"/>
                  </a:moveTo>
                  <a:lnTo>
                    <a:pt x="1" y="648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6" name="Google Shape;7896;p14"/>
            <p:cNvSpPr/>
            <p:nvPr/>
          </p:nvSpPr>
          <p:spPr>
            <a:xfrm>
              <a:off x="2051800" y="464375"/>
              <a:ext cx="21825" cy="21550"/>
            </a:xfrm>
            <a:custGeom>
              <a:rect b="b" l="l" r="r" t="t"/>
              <a:pathLst>
                <a:path extrusionOk="0" h="862" w="873">
                  <a:moveTo>
                    <a:pt x="224" y="1"/>
                  </a:moveTo>
                  <a:lnTo>
                    <a:pt x="0" y="213"/>
                  </a:lnTo>
                  <a:lnTo>
                    <a:pt x="649" y="862"/>
                  </a:lnTo>
                  <a:lnTo>
                    <a:pt x="872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7" name="Google Shape;7897;p14"/>
            <p:cNvSpPr/>
            <p:nvPr/>
          </p:nvSpPr>
          <p:spPr>
            <a:xfrm>
              <a:off x="2028600" y="487275"/>
              <a:ext cx="21550" cy="21550"/>
            </a:xfrm>
            <a:custGeom>
              <a:rect b="b" l="l" r="r" t="t"/>
              <a:pathLst>
                <a:path extrusionOk="0" h="862" w="862">
                  <a:moveTo>
                    <a:pt x="224" y="1"/>
                  </a:moveTo>
                  <a:lnTo>
                    <a:pt x="179" y="46"/>
                  </a:lnTo>
                  <a:lnTo>
                    <a:pt x="1" y="214"/>
                  </a:lnTo>
                  <a:lnTo>
                    <a:pt x="179" y="393"/>
                  </a:lnTo>
                  <a:lnTo>
                    <a:pt x="649" y="86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8" name="Google Shape;7898;p14"/>
            <p:cNvSpPr/>
            <p:nvPr/>
          </p:nvSpPr>
          <p:spPr>
            <a:xfrm>
              <a:off x="2102075" y="5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1" y="224"/>
                  </a:lnTo>
                  <a:lnTo>
                    <a:pt x="637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9" name="Google Shape;7899;p14"/>
            <p:cNvSpPr/>
            <p:nvPr/>
          </p:nvSpPr>
          <p:spPr>
            <a:xfrm>
              <a:off x="2055975" y="428925"/>
              <a:ext cx="21825" cy="21800"/>
            </a:xfrm>
            <a:custGeom>
              <a:rect b="b" l="l" r="r" t="t"/>
              <a:pathLst>
                <a:path extrusionOk="0" h="872" w="873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72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0" name="Google Shape;7900;p14"/>
            <p:cNvSpPr/>
            <p:nvPr/>
          </p:nvSpPr>
          <p:spPr>
            <a:xfrm>
              <a:off x="2109350" y="42557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8" y="0"/>
                  </a:moveTo>
                  <a:lnTo>
                    <a:pt x="614" y="33"/>
                  </a:lnTo>
                  <a:lnTo>
                    <a:pt x="0" y="648"/>
                  </a:lnTo>
                  <a:lnTo>
                    <a:pt x="224" y="872"/>
                  </a:lnTo>
                  <a:lnTo>
                    <a:pt x="614" y="469"/>
                  </a:lnTo>
                  <a:lnTo>
                    <a:pt x="860" y="212"/>
                  </a:lnTo>
                  <a:lnTo>
                    <a:pt x="6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1" name="Google Shape;7901;p14"/>
            <p:cNvSpPr/>
            <p:nvPr/>
          </p:nvSpPr>
          <p:spPr>
            <a:xfrm>
              <a:off x="2074425" y="40795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224" y="1"/>
                  </a:moveTo>
                  <a:lnTo>
                    <a:pt x="56" y="179"/>
                  </a:lnTo>
                  <a:lnTo>
                    <a:pt x="0" y="224"/>
                  </a:lnTo>
                  <a:lnTo>
                    <a:pt x="648" y="872"/>
                  </a:lnTo>
                  <a:lnTo>
                    <a:pt x="872" y="660"/>
                  </a:lnTo>
                  <a:lnTo>
                    <a:pt x="392" y="17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2" name="Google Shape;7902;p14"/>
            <p:cNvSpPr/>
            <p:nvPr/>
          </p:nvSpPr>
          <p:spPr>
            <a:xfrm>
              <a:off x="2092575" y="616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37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3" name="Google Shape;7903;p14"/>
            <p:cNvSpPr/>
            <p:nvPr/>
          </p:nvSpPr>
          <p:spPr>
            <a:xfrm>
              <a:off x="2055975" y="587025"/>
              <a:ext cx="21825" cy="21825"/>
            </a:xfrm>
            <a:custGeom>
              <a:rect b="b" l="l" r="r" t="t"/>
              <a:pathLst>
                <a:path extrusionOk="0" h="873" w="873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72" y="649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4" name="Google Shape;7904;p14"/>
            <p:cNvSpPr/>
            <p:nvPr/>
          </p:nvSpPr>
          <p:spPr>
            <a:xfrm>
              <a:off x="2074425" y="566350"/>
              <a:ext cx="21800" cy="21525"/>
            </a:xfrm>
            <a:custGeom>
              <a:rect b="b" l="l" r="r" t="t"/>
              <a:pathLst>
                <a:path extrusionOk="0" h="861" w="872">
                  <a:moveTo>
                    <a:pt x="224" y="1"/>
                  </a:moveTo>
                  <a:lnTo>
                    <a:pt x="56" y="168"/>
                  </a:lnTo>
                  <a:lnTo>
                    <a:pt x="0" y="212"/>
                  </a:lnTo>
                  <a:lnTo>
                    <a:pt x="648" y="861"/>
                  </a:lnTo>
                  <a:lnTo>
                    <a:pt x="872" y="649"/>
                  </a:lnTo>
                  <a:lnTo>
                    <a:pt x="392" y="1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5" name="Google Shape;7905;p14"/>
            <p:cNvSpPr/>
            <p:nvPr/>
          </p:nvSpPr>
          <p:spPr>
            <a:xfrm>
              <a:off x="2138400" y="3797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2" y="872"/>
                  </a:lnTo>
                  <a:lnTo>
                    <a:pt x="860" y="212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6" name="Google Shape;7906;p14"/>
            <p:cNvSpPr/>
            <p:nvPr/>
          </p:nvSpPr>
          <p:spPr>
            <a:xfrm>
              <a:off x="2189500" y="38505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61" y="660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7" name="Google Shape;7907;p14"/>
            <p:cNvSpPr/>
            <p:nvPr/>
          </p:nvSpPr>
          <p:spPr>
            <a:xfrm>
              <a:off x="2155150" y="3465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9" y="0"/>
                  </a:moveTo>
                  <a:lnTo>
                    <a:pt x="1" y="648"/>
                  </a:lnTo>
                  <a:lnTo>
                    <a:pt x="224" y="872"/>
                  </a:lnTo>
                  <a:lnTo>
                    <a:pt x="861" y="213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8" name="Google Shape;7908;p14"/>
            <p:cNvSpPr/>
            <p:nvPr/>
          </p:nvSpPr>
          <p:spPr>
            <a:xfrm>
              <a:off x="2184200" y="30067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61" y="21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9" name="Google Shape;7909;p14"/>
            <p:cNvSpPr/>
            <p:nvPr/>
          </p:nvSpPr>
          <p:spPr>
            <a:xfrm>
              <a:off x="2143700" y="3060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5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0" name="Google Shape;7910;p14"/>
            <p:cNvSpPr/>
            <p:nvPr/>
          </p:nvSpPr>
          <p:spPr>
            <a:xfrm>
              <a:off x="2120525" y="328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2" y="1"/>
                  </a:moveTo>
                  <a:lnTo>
                    <a:pt x="167" y="46"/>
                  </a:lnTo>
                  <a:lnTo>
                    <a:pt x="0" y="224"/>
                  </a:lnTo>
                  <a:lnTo>
                    <a:pt x="167" y="403"/>
                  </a:lnTo>
                  <a:lnTo>
                    <a:pt x="637" y="872"/>
                  </a:lnTo>
                  <a:lnTo>
                    <a:pt x="860" y="660"/>
                  </a:lnTo>
                  <a:lnTo>
                    <a:pt x="2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1" name="Google Shape;7911;p14"/>
            <p:cNvSpPr/>
            <p:nvPr/>
          </p:nvSpPr>
          <p:spPr>
            <a:xfrm>
              <a:off x="2193700" y="349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2" name="Google Shape;7912;p14"/>
            <p:cNvSpPr/>
            <p:nvPr/>
          </p:nvSpPr>
          <p:spPr>
            <a:xfrm>
              <a:off x="2147900" y="2708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2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3" name="Google Shape;7913;p14"/>
            <p:cNvSpPr/>
            <p:nvPr/>
          </p:nvSpPr>
          <p:spPr>
            <a:xfrm>
              <a:off x="2201225" y="2674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616" y="23"/>
                  </a:lnTo>
                  <a:lnTo>
                    <a:pt x="1" y="649"/>
                  </a:lnTo>
                  <a:lnTo>
                    <a:pt x="214" y="872"/>
                  </a:lnTo>
                  <a:lnTo>
                    <a:pt x="616" y="470"/>
                  </a:lnTo>
                  <a:lnTo>
                    <a:pt x="862" y="213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4" name="Google Shape;7914;p14"/>
            <p:cNvSpPr/>
            <p:nvPr/>
          </p:nvSpPr>
          <p:spPr>
            <a:xfrm>
              <a:off x="2167725" y="255425"/>
              <a:ext cx="20125" cy="16225"/>
            </a:xfrm>
            <a:custGeom>
              <a:rect b="b" l="l" r="r" t="t"/>
              <a:pathLst>
                <a:path extrusionOk="0" h="649" w="805">
                  <a:moveTo>
                    <a:pt x="369" y="1"/>
                  </a:moveTo>
                  <a:cubicBezTo>
                    <a:pt x="246" y="12"/>
                    <a:pt x="123" y="35"/>
                    <a:pt x="0" y="57"/>
                  </a:cubicBezTo>
                  <a:lnTo>
                    <a:pt x="593" y="649"/>
                  </a:lnTo>
                  <a:lnTo>
                    <a:pt x="805" y="437"/>
                  </a:lnTo>
                  <a:lnTo>
                    <a:pt x="3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5" name="Google Shape;7915;p14"/>
            <p:cNvSpPr/>
            <p:nvPr/>
          </p:nvSpPr>
          <p:spPr>
            <a:xfrm>
              <a:off x="2138400" y="537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2" y="872"/>
                  </a:lnTo>
                  <a:lnTo>
                    <a:pt x="860" y="224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6" name="Google Shape;7916;p14"/>
            <p:cNvSpPr/>
            <p:nvPr/>
          </p:nvSpPr>
          <p:spPr>
            <a:xfrm>
              <a:off x="2189500" y="543450"/>
              <a:ext cx="21550" cy="21525"/>
            </a:xfrm>
            <a:custGeom>
              <a:rect b="b" l="l" r="r" t="t"/>
              <a:pathLst>
                <a:path extrusionOk="0" h="861" w="862">
                  <a:moveTo>
                    <a:pt x="224" y="0"/>
                  </a:moveTo>
                  <a:lnTo>
                    <a:pt x="1" y="212"/>
                  </a:lnTo>
                  <a:lnTo>
                    <a:pt x="649" y="860"/>
                  </a:lnTo>
                  <a:lnTo>
                    <a:pt x="861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7" name="Google Shape;7917;p14"/>
            <p:cNvSpPr/>
            <p:nvPr/>
          </p:nvSpPr>
          <p:spPr>
            <a:xfrm>
              <a:off x="2155150" y="5046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8" name="Google Shape;7918;p14"/>
            <p:cNvSpPr/>
            <p:nvPr/>
          </p:nvSpPr>
          <p:spPr>
            <a:xfrm>
              <a:off x="2184200" y="4588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9" y="0"/>
                  </a:moveTo>
                  <a:lnTo>
                    <a:pt x="1" y="648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14"/>
            <p:cNvSpPr/>
            <p:nvPr/>
          </p:nvSpPr>
          <p:spPr>
            <a:xfrm>
              <a:off x="2143700" y="4643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13" y="1"/>
                  </a:moveTo>
                  <a:lnTo>
                    <a:pt x="0" y="213"/>
                  </a:lnTo>
                  <a:lnTo>
                    <a:pt x="648" y="86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0" name="Google Shape;7920;p14"/>
            <p:cNvSpPr/>
            <p:nvPr/>
          </p:nvSpPr>
          <p:spPr>
            <a:xfrm>
              <a:off x="2120525" y="4872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12" y="1"/>
                  </a:moveTo>
                  <a:lnTo>
                    <a:pt x="167" y="46"/>
                  </a:lnTo>
                  <a:lnTo>
                    <a:pt x="0" y="214"/>
                  </a:lnTo>
                  <a:lnTo>
                    <a:pt x="167" y="393"/>
                  </a:lnTo>
                  <a:lnTo>
                    <a:pt x="637" y="862"/>
                  </a:lnTo>
                  <a:lnTo>
                    <a:pt x="860" y="649"/>
                  </a:lnTo>
                  <a:lnTo>
                    <a:pt x="2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1" name="Google Shape;7921;p14"/>
            <p:cNvSpPr/>
            <p:nvPr/>
          </p:nvSpPr>
          <p:spPr>
            <a:xfrm>
              <a:off x="2193700" y="5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2" name="Google Shape;7922;p14"/>
            <p:cNvSpPr/>
            <p:nvPr/>
          </p:nvSpPr>
          <p:spPr>
            <a:xfrm>
              <a:off x="2147900" y="42892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212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8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3" name="Google Shape;7923;p14"/>
            <p:cNvSpPr/>
            <p:nvPr/>
          </p:nvSpPr>
          <p:spPr>
            <a:xfrm>
              <a:off x="2201225" y="4255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69"/>
                  </a:lnTo>
                  <a:lnTo>
                    <a:pt x="862" y="212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4" name="Google Shape;7924;p14"/>
            <p:cNvSpPr/>
            <p:nvPr/>
          </p:nvSpPr>
          <p:spPr>
            <a:xfrm>
              <a:off x="2166325" y="4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45" y="179"/>
                  </a:lnTo>
                  <a:lnTo>
                    <a:pt x="1" y="224"/>
                  </a:lnTo>
                  <a:lnTo>
                    <a:pt x="649" y="872"/>
                  </a:lnTo>
                  <a:lnTo>
                    <a:pt x="861" y="660"/>
                  </a:lnTo>
                  <a:lnTo>
                    <a:pt x="381" y="17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5" name="Google Shape;7925;p14"/>
            <p:cNvSpPr/>
            <p:nvPr/>
          </p:nvSpPr>
          <p:spPr>
            <a:xfrm>
              <a:off x="2165775" y="662725"/>
              <a:ext cx="10900" cy="7275"/>
            </a:xfrm>
            <a:custGeom>
              <a:rect b="b" l="l" r="r" t="t"/>
              <a:pathLst>
                <a:path extrusionOk="0" h="291" w="436">
                  <a:moveTo>
                    <a:pt x="224" y="0"/>
                  </a:moveTo>
                  <a:lnTo>
                    <a:pt x="0" y="224"/>
                  </a:lnTo>
                  <a:cubicBezTo>
                    <a:pt x="123" y="246"/>
                    <a:pt x="246" y="268"/>
                    <a:pt x="380" y="291"/>
                  </a:cubicBezTo>
                  <a:lnTo>
                    <a:pt x="436" y="224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6" name="Google Shape;7926;p14"/>
            <p:cNvSpPr/>
            <p:nvPr/>
          </p:nvSpPr>
          <p:spPr>
            <a:xfrm>
              <a:off x="2184200" y="616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7" name="Google Shape;7927;p14"/>
            <p:cNvSpPr/>
            <p:nvPr/>
          </p:nvSpPr>
          <p:spPr>
            <a:xfrm>
              <a:off x="2143700" y="62250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13" y="0"/>
                  </a:moveTo>
                  <a:lnTo>
                    <a:pt x="0" y="213"/>
                  </a:lnTo>
                  <a:lnTo>
                    <a:pt x="648" y="861"/>
                  </a:lnTo>
                  <a:lnTo>
                    <a:pt x="861" y="648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8" name="Google Shape;7928;p14"/>
            <p:cNvSpPr/>
            <p:nvPr/>
          </p:nvSpPr>
          <p:spPr>
            <a:xfrm>
              <a:off x="2120525" y="645400"/>
              <a:ext cx="21525" cy="16525"/>
            </a:xfrm>
            <a:custGeom>
              <a:rect b="b" l="l" r="r" t="t"/>
              <a:pathLst>
                <a:path extrusionOk="0" h="661" w="861">
                  <a:moveTo>
                    <a:pt x="212" y="0"/>
                  </a:moveTo>
                  <a:lnTo>
                    <a:pt x="167" y="45"/>
                  </a:lnTo>
                  <a:lnTo>
                    <a:pt x="0" y="213"/>
                  </a:lnTo>
                  <a:lnTo>
                    <a:pt x="167" y="392"/>
                  </a:lnTo>
                  <a:lnTo>
                    <a:pt x="179" y="403"/>
                  </a:lnTo>
                  <a:cubicBezTo>
                    <a:pt x="402" y="492"/>
                    <a:pt x="626" y="581"/>
                    <a:pt x="849" y="660"/>
                  </a:cubicBezTo>
                  <a:lnTo>
                    <a:pt x="860" y="648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9" name="Google Shape;7929;p14"/>
            <p:cNvSpPr/>
            <p:nvPr/>
          </p:nvSpPr>
          <p:spPr>
            <a:xfrm>
              <a:off x="2193700" y="666075"/>
              <a:ext cx="11775" cy="6175"/>
            </a:xfrm>
            <a:custGeom>
              <a:rect b="b" l="l" r="r" t="t"/>
              <a:pathLst>
                <a:path extrusionOk="0" h="247" w="471">
                  <a:moveTo>
                    <a:pt x="224" y="0"/>
                  </a:moveTo>
                  <a:lnTo>
                    <a:pt x="1" y="224"/>
                  </a:lnTo>
                  <a:lnTo>
                    <a:pt x="11" y="235"/>
                  </a:lnTo>
                  <a:cubicBezTo>
                    <a:pt x="168" y="246"/>
                    <a:pt x="314" y="246"/>
                    <a:pt x="470" y="246"/>
                  </a:cubicBez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0" name="Google Shape;7930;p14"/>
            <p:cNvSpPr/>
            <p:nvPr/>
          </p:nvSpPr>
          <p:spPr>
            <a:xfrm>
              <a:off x="2109350" y="58367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8" y="0"/>
                  </a:moveTo>
                  <a:lnTo>
                    <a:pt x="614" y="33"/>
                  </a:lnTo>
                  <a:lnTo>
                    <a:pt x="0" y="648"/>
                  </a:lnTo>
                  <a:lnTo>
                    <a:pt x="224" y="872"/>
                  </a:lnTo>
                  <a:lnTo>
                    <a:pt x="614" y="470"/>
                  </a:lnTo>
                  <a:lnTo>
                    <a:pt x="860" y="224"/>
                  </a:lnTo>
                  <a:lnTo>
                    <a:pt x="6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1" name="Google Shape;7931;p14"/>
            <p:cNvSpPr/>
            <p:nvPr/>
          </p:nvSpPr>
          <p:spPr>
            <a:xfrm>
              <a:off x="2147900" y="58702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2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2" name="Google Shape;7932;p14"/>
            <p:cNvSpPr/>
            <p:nvPr/>
          </p:nvSpPr>
          <p:spPr>
            <a:xfrm>
              <a:off x="2166325" y="56635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13" y="1"/>
                  </a:moveTo>
                  <a:lnTo>
                    <a:pt x="45" y="168"/>
                  </a:lnTo>
                  <a:lnTo>
                    <a:pt x="1" y="212"/>
                  </a:lnTo>
                  <a:lnTo>
                    <a:pt x="649" y="861"/>
                  </a:lnTo>
                  <a:lnTo>
                    <a:pt x="861" y="649"/>
                  </a:lnTo>
                  <a:lnTo>
                    <a:pt x="381" y="168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3" name="Google Shape;7933;p14"/>
            <p:cNvSpPr/>
            <p:nvPr/>
          </p:nvSpPr>
          <p:spPr>
            <a:xfrm>
              <a:off x="2230025" y="37975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648" y="1"/>
                  </a:moveTo>
                  <a:lnTo>
                    <a:pt x="0" y="649"/>
                  </a:lnTo>
                  <a:lnTo>
                    <a:pt x="224" y="872"/>
                  </a:lnTo>
                  <a:lnTo>
                    <a:pt x="872" y="212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4" name="Google Shape;7934;p14"/>
            <p:cNvSpPr/>
            <p:nvPr/>
          </p:nvSpPr>
          <p:spPr>
            <a:xfrm>
              <a:off x="2281125" y="385050"/>
              <a:ext cx="21825" cy="21800"/>
            </a:xfrm>
            <a:custGeom>
              <a:rect b="b" l="l" r="r" t="t"/>
              <a:pathLst>
                <a:path extrusionOk="0" h="872" w="873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72" y="660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5" name="Google Shape;7935;p14"/>
            <p:cNvSpPr/>
            <p:nvPr/>
          </p:nvSpPr>
          <p:spPr>
            <a:xfrm>
              <a:off x="2247050" y="3465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0" y="648"/>
                  </a:lnTo>
                  <a:lnTo>
                    <a:pt x="213" y="872"/>
                  </a:lnTo>
                  <a:lnTo>
                    <a:pt x="861" y="213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6" name="Google Shape;7936;p14"/>
            <p:cNvSpPr/>
            <p:nvPr/>
          </p:nvSpPr>
          <p:spPr>
            <a:xfrm>
              <a:off x="2276100" y="300675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14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7" name="Google Shape;7937;p14"/>
            <p:cNvSpPr/>
            <p:nvPr/>
          </p:nvSpPr>
          <p:spPr>
            <a:xfrm>
              <a:off x="2235325" y="3060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5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8" name="Google Shape;7938;p14"/>
            <p:cNvSpPr/>
            <p:nvPr/>
          </p:nvSpPr>
          <p:spPr>
            <a:xfrm>
              <a:off x="2212150" y="328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179" y="46"/>
                  </a:lnTo>
                  <a:lnTo>
                    <a:pt x="0" y="224"/>
                  </a:lnTo>
                  <a:lnTo>
                    <a:pt x="179" y="403"/>
                  </a:lnTo>
                  <a:lnTo>
                    <a:pt x="648" y="872"/>
                  </a:lnTo>
                  <a:lnTo>
                    <a:pt x="860" y="660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9" name="Google Shape;7939;p14"/>
            <p:cNvSpPr/>
            <p:nvPr/>
          </p:nvSpPr>
          <p:spPr>
            <a:xfrm>
              <a:off x="2285600" y="3498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0" y="224"/>
                  </a:lnTo>
                  <a:lnTo>
                    <a:pt x="638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0" name="Google Shape;7940;p14"/>
            <p:cNvSpPr/>
            <p:nvPr/>
          </p:nvSpPr>
          <p:spPr>
            <a:xfrm>
              <a:off x="2303775" y="32890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224" y="1"/>
                  </a:moveTo>
                  <a:lnTo>
                    <a:pt x="179" y="46"/>
                  </a:lnTo>
                  <a:lnTo>
                    <a:pt x="0" y="224"/>
                  </a:lnTo>
                  <a:lnTo>
                    <a:pt x="179" y="403"/>
                  </a:lnTo>
                  <a:lnTo>
                    <a:pt x="648" y="872"/>
                  </a:lnTo>
                  <a:lnTo>
                    <a:pt x="872" y="660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1" name="Google Shape;7941;p14"/>
            <p:cNvSpPr/>
            <p:nvPr/>
          </p:nvSpPr>
          <p:spPr>
            <a:xfrm>
              <a:off x="2239525" y="2708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2" name="Google Shape;7942;p14"/>
            <p:cNvSpPr/>
            <p:nvPr/>
          </p:nvSpPr>
          <p:spPr>
            <a:xfrm>
              <a:off x="2292850" y="274975"/>
              <a:ext cx="15675" cy="14300"/>
            </a:xfrm>
            <a:custGeom>
              <a:rect b="b" l="l" r="r" t="t"/>
              <a:pathLst>
                <a:path extrusionOk="0" h="572" w="627">
                  <a:moveTo>
                    <a:pt x="336" y="1"/>
                  </a:moveTo>
                  <a:lnTo>
                    <a:pt x="1" y="348"/>
                  </a:lnTo>
                  <a:lnTo>
                    <a:pt x="214" y="571"/>
                  </a:lnTo>
                  <a:lnTo>
                    <a:pt x="616" y="169"/>
                  </a:lnTo>
                  <a:lnTo>
                    <a:pt x="627" y="157"/>
                  </a:lnTo>
                  <a:lnTo>
                    <a:pt x="616" y="147"/>
                  </a:lnTo>
                  <a:cubicBezTo>
                    <a:pt x="527" y="102"/>
                    <a:pt x="437" y="46"/>
                    <a:pt x="3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3" name="Google Shape;7943;p14"/>
            <p:cNvSpPr/>
            <p:nvPr/>
          </p:nvSpPr>
          <p:spPr>
            <a:xfrm>
              <a:off x="2262975" y="260450"/>
              <a:ext cx="16500" cy="11200"/>
            </a:xfrm>
            <a:custGeom>
              <a:rect b="b" l="l" r="r" t="t"/>
              <a:pathLst>
                <a:path extrusionOk="0" h="448" w="660">
                  <a:moveTo>
                    <a:pt x="1" y="1"/>
                  </a:moveTo>
                  <a:lnTo>
                    <a:pt x="448" y="448"/>
                  </a:lnTo>
                  <a:lnTo>
                    <a:pt x="660" y="236"/>
                  </a:lnTo>
                  <a:lnTo>
                    <a:pt x="637" y="202"/>
                  </a:lnTo>
                  <a:cubicBezTo>
                    <a:pt x="425" y="124"/>
                    <a:pt x="213" y="5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4" name="Google Shape;7944;p14"/>
            <p:cNvSpPr/>
            <p:nvPr/>
          </p:nvSpPr>
          <p:spPr>
            <a:xfrm>
              <a:off x="2230025" y="53785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648" y="1"/>
                  </a:moveTo>
                  <a:lnTo>
                    <a:pt x="0" y="649"/>
                  </a:lnTo>
                  <a:lnTo>
                    <a:pt x="224" y="872"/>
                  </a:lnTo>
                  <a:lnTo>
                    <a:pt x="872" y="224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5" name="Google Shape;7945;p14"/>
            <p:cNvSpPr/>
            <p:nvPr/>
          </p:nvSpPr>
          <p:spPr>
            <a:xfrm>
              <a:off x="2281125" y="543450"/>
              <a:ext cx="21825" cy="21525"/>
            </a:xfrm>
            <a:custGeom>
              <a:rect b="b" l="l" r="r" t="t"/>
              <a:pathLst>
                <a:path extrusionOk="0" h="861" w="873">
                  <a:moveTo>
                    <a:pt x="224" y="0"/>
                  </a:moveTo>
                  <a:lnTo>
                    <a:pt x="1" y="212"/>
                  </a:lnTo>
                  <a:lnTo>
                    <a:pt x="649" y="860"/>
                  </a:lnTo>
                  <a:lnTo>
                    <a:pt x="872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6" name="Google Shape;7946;p14"/>
            <p:cNvSpPr/>
            <p:nvPr/>
          </p:nvSpPr>
          <p:spPr>
            <a:xfrm>
              <a:off x="2247050" y="50460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0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7" name="Google Shape;7947;p14"/>
            <p:cNvSpPr/>
            <p:nvPr/>
          </p:nvSpPr>
          <p:spPr>
            <a:xfrm>
              <a:off x="2276100" y="4588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1" y="648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8" name="Google Shape;7948;p14"/>
            <p:cNvSpPr/>
            <p:nvPr/>
          </p:nvSpPr>
          <p:spPr>
            <a:xfrm>
              <a:off x="2235325" y="4643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24" y="1"/>
                  </a:moveTo>
                  <a:lnTo>
                    <a:pt x="0" y="213"/>
                  </a:lnTo>
                  <a:lnTo>
                    <a:pt x="648" y="86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9" name="Google Shape;7949;p14"/>
            <p:cNvSpPr/>
            <p:nvPr/>
          </p:nvSpPr>
          <p:spPr>
            <a:xfrm>
              <a:off x="2212150" y="4872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24" y="1"/>
                  </a:moveTo>
                  <a:lnTo>
                    <a:pt x="179" y="46"/>
                  </a:lnTo>
                  <a:lnTo>
                    <a:pt x="0" y="214"/>
                  </a:lnTo>
                  <a:lnTo>
                    <a:pt x="179" y="393"/>
                  </a:lnTo>
                  <a:lnTo>
                    <a:pt x="648" y="862"/>
                  </a:lnTo>
                  <a:lnTo>
                    <a:pt x="860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0" name="Google Shape;7950;p14"/>
            <p:cNvSpPr/>
            <p:nvPr/>
          </p:nvSpPr>
          <p:spPr>
            <a:xfrm>
              <a:off x="2285600" y="5079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0" y="224"/>
                  </a:lnTo>
                  <a:lnTo>
                    <a:pt x="638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1" name="Google Shape;7951;p14"/>
            <p:cNvSpPr/>
            <p:nvPr/>
          </p:nvSpPr>
          <p:spPr>
            <a:xfrm>
              <a:off x="2239525" y="42892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224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2" name="Google Shape;7952;p14"/>
            <p:cNvSpPr/>
            <p:nvPr/>
          </p:nvSpPr>
          <p:spPr>
            <a:xfrm>
              <a:off x="2257950" y="4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56" y="179"/>
                  </a:lnTo>
                  <a:lnTo>
                    <a:pt x="1" y="224"/>
                  </a:lnTo>
                  <a:lnTo>
                    <a:pt x="649" y="872"/>
                  </a:lnTo>
                  <a:lnTo>
                    <a:pt x="861" y="660"/>
                  </a:lnTo>
                  <a:lnTo>
                    <a:pt x="391" y="17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3" name="Google Shape;7953;p14"/>
            <p:cNvSpPr/>
            <p:nvPr/>
          </p:nvSpPr>
          <p:spPr>
            <a:xfrm>
              <a:off x="2259900" y="662725"/>
              <a:ext cx="5050" cy="3100"/>
            </a:xfrm>
            <a:custGeom>
              <a:rect b="b" l="l" r="r" t="t"/>
              <a:pathLst>
                <a:path extrusionOk="0" h="124" w="202">
                  <a:moveTo>
                    <a:pt x="124" y="0"/>
                  </a:moveTo>
                  <a:lnTo>
                    <a:pt x="0" y="123"/>
                  </a:lnTo>
                  <a:cubicBezTo>
                    <a:pt x="67" y="112"/>
                    <a:pt x="135" y="90"/>
                    <a:pt x="202" y="67"/>
                  </a:cubicBezTo>
                  <a:lnTo>
                    <a:pt x="1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4" name="Google Shape;7954;p14"/>
            <p:cNvSpPr/>
            <p:nvPr/>
          </p:nvSpPr>
          <p:spPr>
            <a:xfrm>
              <a:off x="2276100" y="61690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5" name="Google Shape;7955;p14"/>
            <p:cNvSpPr/>
            <p:nvPr/>
          </p:nvSpPr>
          <p:spPr>
            <a:xfrm>
              <a:off x="2235325" y="62250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24" y="0"/>
                  </a:moveTo>
                  <a:lnTo>
                    <a:pt x="0" y="213"/>
                  </a:lnTo>
                  <a:lnTo>
                    <a:pt x="648" y="861"/>
                  </a:lnTo>
                  <a:lnTo>
                    <a:pt x="861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6" name="Google Shape;7956;p14"/>
            <p:cNvSpPr/>
            <p:nvPr/>
          </p:nvSpPr>
          <p:spPr>
            <a:xfrm>
              <a:off x="2212150" y="645400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24" y="0"/>
                  </a:moveTo>
                  <a:lnTo>
                    <a:pt x="179" y="45"/>
                  </a:lnTo>
                  <a:lnTo>
                    <a:pt x="0" y="213"/>
                  </a:lnTo>
                  <a:lnTo>
                    <a:pt x="179" y="392"/>
                  </a:lnTo>
                  <a:lnTo>
                    <a:pt x="648" y="861"/>
                  </a:lnTo>
                  <a:lnTo>
                    <a:pt x="860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7" name="Google Shape;7957;p14"/>
            <p:cNvSpPr/>
            <p:nvPr/>
          </p:nvSpPr>
          <p:spPr>
            <a:xfrm>
              <a:off x="2201225" y="5836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70"/>
                  </a:lnTo>
                  <a:lnTo>
                    <a:pt x="862" y="224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8" name="Google Shape;7958;p14"/>
            <p:cNvSpPr/>
            <p:nvPr/>
          </p:nvSpPr>
          <p:spPr>
            <a:xfrm>
              <a:off x="2239525" y="58702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9" name="Google Shape;7959;p14"/>
            <p:cNvSpPr/>
            <p:nvPr/>
          </p:nvSpPr>
          <p:spPr>
            <a:xfrm>
              <a:off x="2257950" y="56635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24" y="1"/>
                  </a:moveTo>
                  <a:lnTo>
                    <a:pt x="56" y="168"/>
                  </a:lnTo>
                  <a:lnTo>
                    <a:pt x="1" y="212"/>
                  </a:lnTo>
                  <a:lnTo>
                    <a:pt x="649" y="861"/>
                  </a:lnTo>
                  <a:lnTo>
                    <a:pt x="861" y="649"/>
                  </a:lnTo>
                  <a:lnTo>
                    <a:pt x="391" y="1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0" name="Google Shape;7960;p14"/>
            <p:cNvSpPr/>
            <p:nvPr/>
          </p:nvSpPr>
          <p:spPr>
            <a:xfrm>
              <a:off x="2321925" y="3797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3" y="872"/>
                  </a:lnTo>
                  <a:lnTo>
                    <a:pt x="861" y="212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1" name="Google Shape;7961;p14"/>
            <p:cNvSpPr/>
            <p:nvPr/>
          </p:nvSpPr>
          <p:spPr>
            <a:xfrm>
              <a:off x="2373050" y="38505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212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60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2" name="Google Shape;7962;p14"/>
            <p:cNvSpPr/>
            <p:nvPr/>
          </p:nvSpPr>
          <p:spPr>
            <a:xfrm>
              <a:off x="2349850" y="4079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45" y="179"/>
                  </a:lnTo>
                  <a:lnTo>
                    <a:pt x="0" y="224"/>
                  </a:lnTo>
                  <a:lnTo>
                    <a:pt x="638" y="872"/>
                  </a:lnTo>
                  <a:lnTo>
                    <a:pt x="861" y="660"/>
                  </a:lnTo>
                  <a:lnTo>
                    <a:pt x="380" y="17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3" name="Google Shape;7963;p14"/>
            <p:cNvSpPr/>
            <p:nvPr/>
          </p:nvSpPr>
          <p:spPr>
            <a:xfrm>
              <a:off x="2338675" y="3465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0" y="648"/>
                  </a:lnTo>
                  <a:lnTo>
                    <a:pt x="224" y="872"/>
                  </a:lnTo>
                  <a:lnTo>
                    <a:pt x="861" y="213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4" name="Google Shape;7964;p14"/>
            <p:cNvSpPr/>
            <p:nvPr/>
          </p:nvSpPr>
          <p:spPr>
            <a:xfrm>
              <a:off x="2327225" y="3060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1" y="224"/>
                  </a:lnTo>
                  <a:lnTo>
                    <a:pt x="637" y="872"/>
                  </a:lnTo>
                  <a:lnTo>
                    <a:pt x="861" y="65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5" name="Google Shape;7965;p14"/>
            <p:cNvSpPr/>
            <p:nvPr/>
          </p:nvSpPr>
          <p:spPr>
            <a:xfrm>
              <a:off x="2377225" y="349850"/>
              <a:ext cx="18450" cy="21825"/>
            </a:xfrm>
            <a:custGeom>
              <a:rect b="b" l="l" r="r" t="t"/>
              <a:pathLst>
                <a:path extrusionOk="0" h="873" w="738">
                  <a:moveTo>
                    <a:pt x="213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738" y="783"/>
                  </a:lnTo>
                  <a:cubicBezTo>
                    <a:pt x="638" y="582"/>
                    <a:pt x="526" y="392"/>
                    <a:pt x="414" y="191"/>
                  </a:cubicBez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6" name="Google Shape;7966;p14"/>
            <p:cNvSpPr/>
            <p:nvPr/>
          </p:nvSpPr>
          <p:spPr>
            <a:xfrm>
              <a:off x="2321925" y="537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7" name="Google Shape;7967;p14"/>
            <p:cNvSpPr/>
            <p:nvPr/>
          </p:nvSpPr>
          <p:spPr>
            <a:xfrm>
              <a:off x="2373050" y="543450"/>
              <a:ext cx="20950" cy="21525"/>
            </a:xfrm>
            <a:custGeom>
              <a:rect b="b" l="l" r="r" t="t"/>
              <a:pathLst>
                <a:path extrusionOk="0" h="861" w="838">
                  <a:moveTo>
                    <a:pt x="212" y="0"/>
                  </a:moveTo>
                  <a:lnTo>
                    <a:pt x="0" y="212"/>
                  </a:lnTo>
                  <a:lnTo>
                    <a:pt x="648" y="860"/>
                  </a:lnTo>
                  <a:lnTo>
                    <a:pt x="793" y="715"/>
                  </a:lnTo>
                  <a:cubicBezTo>
                    <a:pt x="805" y="682"/>
                    <a:pt x="827" y="659"/>
                    <a:pt x="838" y="626"/>
                  </a:cubicBez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8" name="Google Shape;7968;p14"/>
            <p:cNvSpPr/>
            <p:nvPr/>
          </p:nvSpPr>
          <p:spPr>
            <a:xfrm>
              <a:off x="2349850" y="566350"/>
              <a:ext cx="21550" cy="21525"/>
            </a:xfrm>
            <a:custGeom>
              <a:rect b="b" l="l" r="r" t="t"/>
              <a:pathLst>
                <a:path extrusionOk="0" h="861" w="862">
                  <a:moveTo>
                    <a:pt x="213" y="1"/>
                  </a:moveTo>
                  <a:lnTo>
                    <a:pt x="45" y="168"/>
                  </a:lnTo>
                  <a:lnTo>
                    <a:pt x="0" y="212"/>
                  </a:lnTo>
                  <a:lnTo>
                    <a:pt x="638" y="861"/>
                  </a:lnTo>
                  <a:lnTo>
                    <a:pt x="861" y="649"/>
                  </a:lnTo>
                  <a:lnTo>
                    <a:pt x="380" y="168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9" name="Google Shape;7969;p14"/>
            <p:cNvSpPr/>
            <p:nvPr/>
          </p:nvSpPr>
          <p:spPr>
            <a:xfrm>
              <a:off x="2338675" y="50460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49" y="1"/>
                  </a:moveTo>
                  <a:lnTo>
                    <a:pt x="0" y="649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0" name="Google Shape;7970;p14"/>
            <p:cNvSpPr/>
            <p:nvPr/>
          </p:nvSpPr>
          <p:spPr>
            <a:xfrm>
              <a:off x="2367725" y="4588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1" y="648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1" name="Google Shape;7971;p14"/>
            <p:cNvSpPr/>
            <p:nvPr/>
          </p:nvSpPr>
          <p:spPr>
            <a:xfrm>
              <a:off x="2327225" y="4643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13" y="1"/>
                  </a:moveTo>
                  <a:lnTo>
                    <a:pt x="1" y="213"/>
                  </a:lnTo>
                  <a:lnTo>
                    <a:pt x="637" y="86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2" name="Google Shape;7972;p14"/>
            <p:cNvSpPr/>
            <p:nvPr/>
          </p:nvSpPr>
          <p:spPr>
            <a:xfrm>
              <a:off x="2303775" y="487275"/>
              <a:ext cx="21800" cy="21550"/>
            </a:xfrm>
            <a:custGeom>
              <a:rect b="b" l="l" r="r" t="t"/>
              <a:pathLst>
                <a:path extrusionOk="0" h="862" w="872">
                  <a:moveTo>
                    <a:pt x="224" y="1"/>
                  </a:moveTo>
                  <a:lnTo>
                    <a:pt x="179" y="46"/>
                  </a:lnTo>
                  <a:lnTo>
                    <a:pt x="0" y="214"/>
                  </a:lnTo>
                  <a:lnTo>
                    <a:pt x="179" y="393"/>
                  </a:lnTo>
                  <a:lnTo>
                    <a:pt x="648" y="862"/>
                  </a:lnTo>
                  <a:lnTo>
                    <a:pt x="872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3" name="Google Shape;7973;p14"/>
            <p:cNvSpPr/>
            <p:nvPr/>
          </p:nvSpPr>
          <p:spPr>
            <a:xfrm>
              <a:off x="2377225" y="5079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4" name="Google Shape;7974;p14"/>
            <p:cNvSpPr/>
            <p:nvPr/>
          </p:nvSpPr>
          <p:spPr>
            <a:xfrm>
              <a:off x="2292850" y="4255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69"/>
                  </a:lnTo>
                  <a:lnTo>
                    <a:pt x="862" y="212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5" name="Google Shape;7975;p14"/>
            <p:cNvSpPr/>
            <p:nvPr/>
          </p:nvSpPr>
          <p:spPr>
            <a:xfrm>
              <a:off x="2331400" y="42892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214" y="0"/>
                  </a:moveTo>
                  <a:lnTo>
                    <a:pt x="1" y="224"/>
                  </a:lnTo>
                  <a:lnTo>
                    <a:pt x="638" y="872"/>
                  </a:lnTo>
                  <a:lnTo>
                    <a:pt x="862" y="648"/>
                  </a:lnTo>
                  <a:lnTo>
                    <a:pt x="21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6" name="Google Shape;7976;p14"/>
            <p:cNvSpPr/>
            <p:nvPr/>
          </p:nvSpPr>
          <p:spPr>
            <a:xfrm>
              <a:off x="2384475" y="425575"/>
              <a:ext cx="21825" cy="21800"/>
            </a:xfrm>
            <a:custGeom>
              <a:rect b="b" l="l" r="r" t="t"/>
              <a:pathLst>
                <a:path extrusionOk="0" h="872" w="873">
                  <a:moveTo>
                    <a:pt x="649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24" y="872"/>
                  </a:lnTo>
                  <a:lnTo>
                    <a:pt x="616" y="469"/>
                  </a:lnTo>
                  <a:lnTo>
                    <a:pt x="872" y="212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7" name="Google Shape;7977;p14"/>
            <p:cNvSpPr/>
            <p:nvPr/>
          </p:nvSpPr>
          <p:spPr>
            <a:xfrm>
              <a:off x="2327225" y="622500"/>
              <a:ext cx="10350" cy="9500"/>
            </a:xfrm>
            <a:custGeom>
              <a:rect b="b" l="l" r="r" t="t"/>
              <a:pathLst>
                <a:path extrusionOk="0" h="380" w="414">
                  <a:moveTo>
                    <a:pt x="213" y="0"/>
                  </a:moveTo>
                  <a:lnTo>
                    <a:pt x="1" y="213"/>
                  </a:lnTo>
                  <a:lnTo>
                    <a:pt x="168" y="380"/>
                  </a:lnTo>
                  <a:cubicBezTo>
                    <a:pt x="247" y="325"/>
                    <a:pt x="336" y="258"/>
                    <a:pt x="414" y="201"/>
                  </a:cubicBez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8" name="Google Shape;7978;p14"/>
            <p:cNvSpPr/>
            <p:nvPr/>
          </p:nvSpPr>
          <p:spPr>
            <a:xfrm>
              <a:off x="2307375" y="645400"/>
              <a:ext cx="2550" cy="1700"/>
            </a:xfrm>
            <a:custGeom>
              <a:rect b="b" l="l" r="r" t="t"/>
              <a:pathLst>
                <a:path extrusionOk="0" h="68" w="102">
                  <a:moveTo>
                    <a:pt x="80" y="0"/>
                  </a:moveTo>
                  <a:lnTo>
                    <a:pt x="35" y="45"/>
                  </a:lnTo>
                  <a:lnTo>
                    <a:pt x="1" y="67"/>
                  </a:lnTo>
                  <a:cubicBezTo>
                    <a:pt x="13" y="67"/>
                    <a:pt x="23" y="57"/>
                    <a:pt x="35" y="57"/>
                  </a:cubicBezTo>
                  <a:lnTo>
                    <a:pt x="102" y="23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9" name="Google Shape;7979;p14"/>
            <p:cNvSpPr/>
            <p:nvPr/>
          </p:nvSpPr>
          <p:spPr>
            <a:xfrm>
              <a:off x="2292850" y="5836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70"/>
                  </a:lnTo>
                  <a:lnTo>
                    <a:pt x="862" y="224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0" name="Google Shape;7980;p14"/>
            <p:cNvSpPr/>
            <p:nvPr/>
          </p:nvSpPr>
          <p:spPr>
            <a:xfrm>
              <a:off x="2331400" y="587025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4" y="0"/>
                  </a:moveTo>
                  <a:lnTo>
                    <a:pt x="1" y="224"/>
                  </a:lnTo>
                  <a:lnTo>
                    <a:pt x="638" y="872"/>
                  </a:lnTo>
                  <a:lnTo>
                    <a:pt x="862" y="649"/>
                  </a:lnTo>
                  <a:lnTo>
                    <a:pt x="21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1" name="Google Shape;7981;p14"/>
            <p:cNvSpPr/>
            <p:nvPr/>
          </p:nvSpPr>
          <p:spPr>
            <a:xfrm>
              <a:off x="2395650" y="487275"/>
              <a:ext cx="18475" cy="21550"/>
            </a:xfrm>
            <a:custGeom>
              <a:rect b="b" l="l" r="r" t="t"/>
              <a:pathLst>
                <a:path extrusionOk="0" h="862" w="739">
                  <a:moveTo>
                    <a:pt x="214" y="1"/>
                  </a:moveTo>
                  <a:lnTo>
                    <a:pt x="169" y="46"/>
                  </a:lnTo>
                  <a:lnTo>
                    <a:pt x="1" y="214"/>
                  </a:lnTo>
                  <a:lnTo>
                    <a:pt x="169" y="393"/>
                  </a:lnTo>
                  <a:lnTo>
                    <a:pt x="649" y="862"/>
                  </a:lnTo>
                  <a:lnTo>
                    <a:pt x="671" y="839"/>
                  </a:lnTo>
                  <a:cubicBezTo>
                    <a:pt x="694" y="728"/>
                    <a:pt x="716" y="627"/>
                    <a:pt x="738" y="515"/>
                  </a:cubicBezTo>
                  <a:lnTo>
                    <a:pt x="21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82" name="Google Shape;7982;p14"/>
          <p:cNvSpPr/>
          <p:nvPr/>
        </p:nvSpPr>
        <p:spPr>
          <a:xfrm>
            <a:off x="5949731" y="4468585"/>
            <a:ext cx="1103700" cy="11037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83" name="Google Shape;7983;p14"/>
          <p:cNvSpPr/>
          <p:nvPr/>
        </p:nvSpPr>
        <p:spPr>
          <a:xfrm>
            <a:off x="6729981" y="-356840"/>
            <a:ext cx="1290900" cy="1290900"/>
          </a:xfrm>
          <a:prstGeom prst="ellipse">
            <a:avLst/>
          </a:prstGeom>
          <a:noFill/>
          <a:ln cap="flat" cmpd="sng" w="152400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84" name="Google Shape;7984;p14"/>
          <p:cNvGrpSpPr/>
          <p:nvPr/>
        </p:nvGrpSpPr>
        <p:grpSpPr>
          <a:xfrm>
            <a:off x="1783494" y="4375856"/>
            <a:ext cx="899133" cy="900956"/>
            <a:chOff x="1964350" y="765525"/>
            <a:chExt cx="386375" cy="387175"/>
          </a:xfrm>
        </p:grpSpPr>
        <p:sp>
          <p:nvSpPr>
            <p:cNvPr id="7985" name="Google Shape;7985;p14"/>
            <p:cNvSpPr/>
            <p:nvPr/>
          </p:nvSpPr>
          <p:spPr>
            <a:xfrm>
              <a:off x="1984200" y="953400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38" y="1"/>
                  </a:moveTo>
                  <a:cubicBezTo>
                    <a:pt x="115" y="1"/>
                    <a:pt x="94" y="9"/>
                    <a:pt x="78" y="16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0" y="230"/>
                    <a:pt x="202" y="217"/>
                  </a:cubicBezTo>
                  <a:cubicBezTo>
                    <a:pt x="235" y="195"/>
                    <a:pt x="257" y="150"/>
                    <a:pt x="257" y="106"/>
                  </a:cubicBezTo>
                  <a:cubicBezTo>
                    <a:pt x="246" y="83"/>
                    <a:pt x="246" y="72"/>
                    <a:pt x="235" y="61"/>
                  </a:cubicBezTo>
                  <a:cubicBezTo>
                    <a:pt x="224" y="28"/>
                    <a:pt x="190" y="16"/>
                    <a:pt x="168" y="5"/>
                  </a:cubicBezTo>
                  <a:cubicBezTo>
                    <a:pt x="158" y="2"/>
                    <a:pt x="148" y="1"/>
                    <a:pt x="1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6" name="Google Shape;7986;p14"/>
            <p:cNvSpPr/>
            <p:nvPr/>
          </p:nvSpPr>
          <p:spPr>
            <a:xfrm>
              <a:off x="1975825" y="909550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23" y="0"/>
                  </a:moveTo>
                  <a:cubicBezTo>
                    <a:pt x="104" y="0"/>
                    <a:pt x="85" y="5"/>
                    <a:pt x="67" y="16"/>
                  </a:cubicBezTo>
                  <a:cubicBezTo>
                    <a:pt x="56" y="27"/>
                    <a:pt x="45" y="27"/>
                    <a:pt x="45" y="27"/>
                  </a:cubicBezTo>
                  <a:cubicBezTo>
                    <a:pt x="45" y="39"/>
                    <a:pt x="45" y="39"/>
                    <a:pt x="33" y="39"/>
                  </a:cubicBezTo>
                  <a:cubicBezTo>
                    <a:pt x="33" y="39"/>
                    <a:pt x="33" y="49"/>
                    <a:pt x="23" y="49"/>
                  </a:cubicBezTo>
                  <a:lnTo>
                    <a:pt x="23" y="72"/>
                  </a:lnTo>
                  <a:lnTo>
                    <a:pt x="11" y="72"/>
                  </a:lnTo>
                  <a:lnTo>
                    <a:pt x="11" y="94"/>
                  </a:lnTo>
                  <a:cubicBezTo>
                    <a:pt x="0" y="116"/>
                    <a:pt x="11" y="150"/>
                    <a:pt x="23" y="183"/>
                  </a:cubicBezTo>
                  <a:cubicBezTo>
                    <a:pt x="43" y="219"/>
                    <a:pt x="82" y="236"/>
                    <a:pt x="119" y="236"/>
                  </a:cubicBezTo>
                  <a:cubicBezTo>
                    <a:pt x="141" y="236"/>
                    <a:pt x="162" y="230"/>
                    <a:pt x="179" y="217"/>
                  </a:cubicBezTo>
                  <a:lnTo>
                    <a:pt x="190" y="217"/>
                  </a:lnTo>
                  <a:cubicBezTo>
                    <a:pt x="246" y="183"/>
                    <a:pt x="257" y="116"/>
                    <a:pt x="224" y="61"/>
                  </a:cubicBezTo>
                  <a:cubicBezTo>
                    <a:pt x="201" y="23"/>
                    <a:pt x="162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7" name="Google Shape;7987;p14"/>
            <p:cNvSpPr/>
            <p:nvPr/>
          </p:nvSpPr>
          <p:spPr>
            <a:xfrm>
              <a:off x="1967700" y="919150"/>
              <a:ext cx="1450" cy="3675"/>
            </a:xfrm>
            <a:custGeom>
              <a:rect b="b" l="l" r="r" t="t"/>
              <a:pathLst>
                <a:path extrusionOk="0" h="147" w="58">
                  <a:moveTo>
                    <a:pt x="23" y="1"/>
                  </a:moveTo>
                  <a:lnTo>
                    <a:pt x="23" y="1"/>
                  </a:lnTo>
                  <a:cubicBezTo>
                    <a:pt x="12" y="45"/>
                    <a:pt x="12" y="90"/>
                    <a:pt x="1" y="146"/>
                  </a:cubicBezTo>
                  <a:cubicBezTo>
                    <a:pt x="35" y="112"/>
                    <a:pt x="57" y="45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8" name="Google Shape;7988;p14"/>
            <p:cNvSpPr/>
            <p:nvPr/>
          </p:nvSpPr>
          <p:spPr>
            <a:xfrm>
              <a:off x="1987550" y="92910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26" y="0"/>
                  </a:moveTo>
                  <a:cubicBezTo>
                    <a:pt x="106" y="0"/>
                    <a:pt x="85" y="6"/>
                    <a:pt x="68" y="17"/>
                  </a:cubicBezTo>
                  <a:cubicBezTo>
                    <a:pt x="11" y="50"/>
                    <a:pt x="1" y="128"/>
                    <a:pt x="34" y="184"/>
                  </a:cubicBezTo>
                  <a:cubicBezTo>
                    <a:pt x="34" y="184"/>
                    <a:pt x="45" y="195"/>
                    <a:pt x="45" y="206"/>
                  </a:cubicBezTo>
                  <a:cubicBezTo>
                    <a:pt x="56" y="206"/>
                    <a:pt x="56" y="206"/>
                    <a:pt x="68" y="218"/>
                  </a:cubicBezTo>
                  <a:lnTo>
                    <a:pt x="78" y="228"/>
                  </a:lnTo>
                  <a:lnTo>
                    <a:pt x="90" y="228"/>
                  </a:lnTo>
                  <a:cubicBezTo>
                    <a:pt x="90" y="228"/>
                    <a:pt x="101" y="228"/>
                    <a:pt x="101" y="240"/>
                  </a:cubicBezTo>
                  <a:cubicBezTo>
                    <a:pt x="135" y="240"/>
                    <a:pt x="168" y="240"/>
                    <a:pt x="190" y="218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9" name="Google Shape;7989;p14"/>
            <p:cNvSpPr/>
            <p:nvPr/>
          </p:nvSpPr>
          <p:spPr>
            <a:xfrm>
              <a:off x="1974400" y="937200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13" y="50"/>
                    <a:pt x="1" y="117"/>
                    <a:pt x="35" y="173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3" y="228"/>
                    <a:pt x="191" y="217"/>
                  </a:cubicBezTo>
                  <a:cubicBezTo>
                    <a:pt x="247" y="184"/>
                    <a:pt x="269" y="105"/>
                    <a:pt x="236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0" name="Google Shape;7990;p14"/>
            <p:cNvSpPr/>
            <p:nvPr/>
          </p:nvSpPr>
          <p:spPr>
            <a:xfrm>
              <a:off x="1964350" y="945150"/>
              <a:ext cx="3675" cy="5875"/>
            </a:xfrm>
            <a:custGeom>
              <a:rect b="b" l="l" r="r" t="t"/>
              <a:pathLst>
                <a:path extrusionOk="0" h="235" w="147">
                  <a:moveTo>
                    <a:pt x="12" y="0"/>
                  </a:moveTo>
                  <a:cubicBezTo>
                    <a:pt x="12" y="78"/>
                    <a:pt x="1" y="157"/>
                    <a:pt x="1" y="234"/>
                  </a:cubicBezTo>
                  <a:cubicBezTo>
                    <a:pt x="23" y="234"/>
                    <a:pt x="45" y="234"/>
                    <a:pt x="68" y="224"/>
                  </a:cubicBezTo>
                  <a:cubicBezTo>
                    <a:pt x="124" y="190"/>
                    <a:pt x="146" y="112"/>
                    <a:pt x="112" y="56"/>
                  </a:cubicBezTo>
                  <a:cubicBezTo>
                    <a:pt x="90" y="23"/>
                    <a:pt x="57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1" name="Google Shape;7991;p14"/>
            <p:cNvSpPr/>
            <p:nvPr/>
          </p:nvSpPr>
          <p:spPr>
            <a:xfrm>
              <a:off x="1971050" y="96142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44" y="1"/>
                  </a:moveTo>
                  <a:cubicBezTo>
                    <a:pt x="123" y="1"/>
                    <a:pt x="100" y="7"/>
                    <a:pt x="79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1"/>
                  </a:cubicBezTo>
                  <a:cubicBezTo>
                    <a:pt x="236" y="198"/>
                    <a:pt x="258" y="164"/>
                    <a:pt x="258" y="120"/>
                  </a:cubicBezTo>
                  <a:cubicBezTo>
                    <a:pt x="258" y="97"/>
                    <a:pt x="247" y="75"/>
                    <a:pt x="236" y="53"/>
                  </a:cubicBezTo>
                  <a:cubicBezTo>
                    <a:pt x="215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2" name="Google Shape;7992;p14"/>
            <p:cNvSpPr/>
            <p:nvPr/>
          </p:nvSpPr>
          <p:spPr>
            <a:xfrm>
              <a:off x="1994250" y="9700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8" y="20"/>
                  </a:cubicBezTo>
                  <a:cubicBezTo>
                    <a:pt x="23" y="54"/>
                    <a:pt x="1" y="121"/>
                    <a:pt x="45" y="176"/>
                  </a:cubicBezTo>
                  <a:cubicBezTo>
                    <a:pt x="68" y="214"/>
                    <a:pt x="106" y="237"/>
                    <a:pt x="146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7" y="188"/>
                    <a:pt x="269" y="109"/>
                    <a:pt x="235" y="54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3" name="Google Shape;7993;p14"/>
            <p:cNvSpPr/>
            <p:nvPr/>
          </p:nvSpPr>
          <p:spPr>
            <a:xfrm>
              <a:off x="1981125" y="9780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5" y="0"/>
                    <a:pt x="96" y="5"/>
                    <a:pt x="79" y="15"/>
                  </a:cubicBezTo>
                  <a:cubicBezTo>
                    <a:pt x="22" y="49"/>
                    <a:pt x="0" y="127"/>
                    <a:pt x="45" y="184"/>
                  </a:cubicBezTo>
                  <a:cubicBezTo>
                    <a:pt x="66" y="218"/>
                    <a:pt x="100" y="236"/>
                    <a:pt x="136" y="236"/>
                  </a:cubicBezTo>
                  <a:cubicBezTo>
                    <a:pt x="158" y="236"/>
                    <a:pt x="180" y="229"/>
                    <a:pt x="201" y="217"/>
                  </a:cubicBezTo>
                  <a:cubicBezTo>
                    <a:pt x="258" y="184"/>
                    <a:pt x="268" y="116"/>
                    <a:pt x="235" y="60"/>
                  </a:cubicBezTo>
                  <a:cubicBezTo>
                    <a:pt x="212" y="22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4" name="Google Shape;7994;p14"/>
            <p:cNvSpPr/>
            <p:nvPr/>
          </p:nvSpPr>
          <p:spPr>
            <a:xfrm>
              <a:off x="1968000" y="9860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0" y="129"/>
                    <a:pt x="33" y="173"/>
                  </a:cubicBezTo>
                  <a:cubicBezTo>
                    <a:pt x="64" y="211"/>
                    <a:pt x="105" y="234"/>
                    <a:pt x="145" y="234"/>
                  </a:cubicBezTo>
                  <a:cubicBezTo>
                    <a:pt x="164" y="234"/>
                    <a:pt x="184" y="229"/>
                    <a:pt x="201" y="218"/>
                  </a:cubicBezTo>
                  <a:cubicBezTo>
                    <a:pt x="257" y="184"/>
                    <a:pt x="269" y="106"/>
                    <a:pt x="235" y="62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5" name="Google Shape;7995;p14"/>
            <p:cNvSpPr/>
            <p:nvPr/>
          </p:nvSpPr>
          <p:spPr>
            <a:xfrm>
              <a:off x="2006250" y="989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7"/>
                    <a:pt x="35" y="184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0"/>
                  </a:cubicBezTo>
                  <a:cubicBezTo>
                    <a:pt x="213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6" name="Google Shape;7996;p14"/>
            <p:cNvSpPr/>
            <p:nvPr/>
          </p:nvSpPr>
          <p:spPr>
            <a:xfrm>
              <a:off x="1993125" y="997750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44" y="0"/>
                  </a:moveTo>
                  <a:cubicBezTo>
                    <a:pt x="123" y="0"/>
                    <a:pt x="100" y="6"/>
                    <a:pt x="79" y="19"/>
                  </a:cubicBezTo>
                  <a:cubicBezTo>
                    <a:pt x="23" y="52"/>
                    <a:pt x="1" y="119"/>
                    <a:pt x="34" y="176"/>
                  </a:cubicBezTo>
                  <a:cubicBezTo>
                    <a:pt x="57" y="213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6"/>
                    <a:pt x="269" y="109"/>
                    <a:pt x="235" y="52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7" name="Google Shape;7997;p14"/>
            <p:cNvSpPr/>
            <p:nvPr/>
          </p:nvSpPr>
          <p:spPr>
            <a:xfrm>
              <a:off x="1980000" y="10056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0" y="128"/>
                    <a:pt x="34" y="183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30"/>
                    <a:pt x="201" y="217"/>
                  </a:cubicBezTo>
                  <a:cubicBezTo>
                    <a:pt x="258" y="183"/>
                    <a:pt x="269" y="116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8" name="Google Shape;7998;p14"/>
            <p:cNvSpPr/>
            <p:nvPr/>
          </p:nvSpPr>
          <p:spPr>
            <a:xfrm>
              <a:off x="1972175" y="1014425"/>
              <a:ext cx="1150" cy="3075"/>
            </a:xfrm>
            <a:custGeom>
              <a:rect b="b" l="l" r="r" t="t"/>
              <a:pathLst>
                <a:path extrusionOk="0" h="123" w="46">
                  <a:moveTo>
                    <a:pt x="1" y="0"/>
                  </a:moveTo>
                  <a:lnTo>
                    <a:pt x="1" y="0"/>
                  </a:lnTo>
                  <a:cubicBezTo>
                    <a:pt x="12" y="45"/>
                    <a:pt x="23" y="78"/>
                    <a:pt x="34" y="123"/>
                  </a:cubicBezTo>
                  <a:cubicBezTo>
                    <a:pt x="45" y="90"/>
                    <a:pt x="45" y="56"/>
                    <a:pt x="23" y="23"/>
                  </a:cubicBezTo>
                  <a:cubicBezTo>
                    <a:pt x="23" y="11"/>
                    <a:pt x="12" y="11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9" name="Google Shape;7999;p14"/>
            <p:cNvSpPr/>
            <p:nvPr/>
          </p:nvSpPr>
          <p:spPr>
            <a:xfrm>
              <a:off x="2007925" y="962050"/>
              <a:ext cx="6475" cy="6025"/>
            </a:xfrm>
            <a:custGeom>
              <a:rect b="b" l="l" r="r" t="t"/>
              <a:pathLst>
                <a:path extrusionOk="0" h="241" w="259">
                  <a:moveTo>
                    <a:pt x="116" y="1"/>
                  </a:moveTo>
                  <a:cubicBezTo>
                    <a:pt x="95" y="1"/>
                    <a:pt x="75" y="6"/>
                    <a:pt x="57" y="17"/>
                  </a:cubicBezTo>
                  <a:lnTo>
                    <a:pt x="35" y="39"/>
                  </a:lnTo>
                  <a:lnTo>
                    <a:pt x="23" y="50"/>
                  </a:lnTo>
                  <a:lnTo>
                    <a:pt x="23" y="62"/>
                  </a:lnTo>
                  <a:cubicBezTo>
                    <a:pt x="12" y="62"/>
                    <a:pt x="12" y="62"/>
                    <a:pt x="12" y="72"/>
                  </a:cubicBezTo>
                  <a:lnTo>
                    <a:pt x="12" y="84"/>
                  </a:lnTo>
                  <a:cubicBezTo>
                    <a:pt x="1" y="84"/>
                    <a:pt x="1" y="95"/>
                    <a:pt x="1" y="95"/>
                  </a:cubicBezTo>
                  <a:lnTo>
                    <a:pt x="1" y="117"/>
                  </a:lnTo>
                  <a:lnTo>
                    <a:pt x="1" y="139"/>
                  </a:lnTo>
                  <a:cubicBezTo>
                    <a:pt x="1" y="151"/>
                    <a:pt x="12" y="162"/>
                    <a:pt x="23" y="184"/>
                  </a:cubicBezTo>
                  <a:cubicBezTo>
                    <a:pt x="35" y="196"/>
                    <a:pt x="35" y="207"/>
                    <a:pt x="45" y="207"/>
                  </a:cubicBezTo>
                  <a:lnTo>
                    <a:pt x="57" y="218"/>
                  </a:lnTo>
                  <a:cubicBezTo>
                    <a:pt x="68" y="229"/>
                    <a:pt x="79" y="229"/>
                    <a:pt x="79" y="229"/>
                  </a:cubicBezTo>
                  <a:lnTo>
                    <a:pt x="90" y="229"/>
                  </a:lnTo>
                  <a:cubicBezTo>
                    <a:pt x="102" y="240"/>
                    <a:pt x="102" y="240"/>
                    <a:pt x="112" y="240"/>
                  </a:cubicBezTo>
                  <a:lnTo>
                    <a:pt x="124" y="240"/>
                  </a:lnTo>
                  <a:cubicBezTo>
                    <a:pt x="135" y="240"/>
                    <a:pt x="135" y="240"/>
                    <a:pt x="135" y="229"/>
                  </a:cubicBezTo>
                  <a:lnTo>
                    <a:pt x="157" y="229"/>
                  </a:lnTo>
                  <a:cubicBezTo>
                    <a:pt x="157" y="229"/>
                    <a:pt x="169" y="229"/>
                    <a:pt x="180" y="218"/>
                  </a:cubicBezTo>
                  <a:cubicBezTo>
                    <a:pt x="236" y="184"/>
                    <a:pt x="258" y="117"/>
                    <a:pt x="224" y="62"/>
                  </a:cubicBezTo>
                  <a:cubicBezTo>
                    <a:pt x="202" y="24"/>
                    <a:pt x="158" y="1"/>
                    <a:pt x="1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0" name="Google Shape;8000;p14"/>
            <p:cNvSpPr/>
            <p:nvPr/>
          </p:nvSpPr>
          <p:spPr>
            <a:xfrm>
              <a:off x="2029725" y="997925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4" y="1"/>
                  </a:moveTo>
                  <a:cubicBezTo>
                    <a:pt x="101" y="1"/>
                    <a:pt x="79" y="12"/>
                    <a:pt x="57" y="23"/>
                  </a:cubicBezTo>
                  <a:cubicBezTo>
                    <a:pt x="57" y="23"/>
                    <a:pt x="45" y="35"/>
                    <a:pt x="34" y="35"/>
                  </a:cubicBezTo>
                  <a:cubicBezTo>
                    <a:pt x="34" y="45"/>
                    <a:pt x="23" y="57"/>
                    <a:pt x="12" y="68"/>
                  </a:cubicBezTo>
                  <a:cubicBezTo>
                    <a:pt x="12" y="79"/>
                    <a:pt x="12" y="90"/>
                    <a:pt x="0" y="90"/>
                  </a:cubicBezTo>
                  <a:cubicBezTo>
                    <a:pt x="0" y="124"/>
                    <a:pt x="0" y="157"/>
                    <a:pt x="23" y="179"/>
                  </a:cubicBezTo>
                  <a:cubicBezTo>
                    <a:pt x="34" y="202"/>
                    <a:pt x="45" y="213"/>
                    <a:pt x="67" y="224"/>
                  </a:cubicBezTo>
                  <a:cubicBezTo>
                    <a:pt x="79" y="224"/>
                    <a:pt x="79" y="236"/>
                    <a:pt x="90" y="236"/>
                  </a:cubicBezTo>
                  <a:lnTo>
                    <a:pt x="134" y="236"/>
                  </a:lnTo>
                  <a:cubicBezTo>
                    <a:pt x="157" y="236"/>
                    <a:pt x="168" y="224"/>
                    <a:pt x="179" y="224"/>
                  </a:cubicBezTo>
                  <a:cubicBezTo>
                    <a:pt x="235" y="191"/>
                    <a:pt x="258" y="112"/>
                    <a:pt x="224" y="57"/>
                  </a:cubicBezTo>
                  <a:cubicBezTo>
                    <a:pt x="201" y="23"/>
                    <a:pt x="168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1" name="Google Shape;8001;p14"/>
            <p:cNvSpPr/>
            <p:nvPr/>
          </p:nvSpPr>
          <p:spPr>
            <a:xfrm>
              <a:off x="2016300" y="1005925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26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3" y="50"/>
                    <a:pt x="1" y="128"/>
                    <a:pt x="35" y="184"/>
                  </a:cubicBezTo>
                  <a:cubicBezTo>
                    <a:pt x="46" y="206"/>
                    <a:pt x="80" y="229"/>
                    <a:pt x="102" y="229"/>
                  </a:cubicBezTo>
                  <a:cubicBezTo>
                    <a:pt x="116" y="233"/>
                    <a:pt x="129" y="236"/>
                    <a:pt x="142" y="236"/>
                  </a:cubicBezTo>
                  <a:cubicBezTo>
                    <a:pt x="161" y="236"/>
                    <a:pt x="178" y="230"/>
                    <a:pt x="191" y="217"/>
                  </a:cubicBezTo>
                  <a:cubicBezTo>
                    <a:pt x="247" y="184"/>
                    <a:pt x="269" y="117"/>
                    <a:pt x="236" y="61"/>
                  </a:cubicBezTo>
                  <a:cubicBezTo>
                    <a:pt x="213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2" name="Google Shape;8002;p14"/>
            <p:cNvSpPr/>
            <p:nvPr/>
          </p:nvSpPr>
          <p:spPr>
            <a:xfrm>
              <a:off x="2003200" y="101385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4" y="1"/>
                  </a:moveTo>
                  <a:cubicBezTo>
                    <a:pt x="112" y="1"/>
                    <a:pt x="90" y="12"/>
                    <a:pt x="67" y="23"/>
                  </a:cubicBezTo>
                  <a:cubicBezTo>
                    <a:pt x="11" y="56"/>
                    <a:pt x="0" y="123"/>
                    <a:pt x="33" y="180"/>
                  </a:cubicBezTo>
                  <a:cubicBezTo>
                    <a:pt x="33" y="190"/>
                    <a:pt x="33" y="202"/>
                    <a:pt x="45" y="202"/>
                  </a:cubicBezTo>
                  <a:cubicBezTo>
                    <a:pt x="64" y="228"/>
                    <a:pt x="95" y="239"/>
                    <a:pt x="127" y="239"/>
                  </a:cubicBezTo>
                  <a:cubicBezTo>
                    <a:pt x="149" y="239"/>
                    <a:pt x="171" y="234"/>
                    <a:pt x="190" y="224"/>
                  </a:cubicBezTo>
                  <a:cubicBezTo>
                    <a:pt x="246" y="190"/>
                    <a:pt x="268" y="113"/>
                    <a:pt x="234" y="56"/>
                  </a:cubicBezTo>
                  <a:cubicBezTo>
                    <a:pt x="212" y="23"/>
                    <a:pt x="167" y="12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3" name="Google Shape;8003;p14"/>
            <p:cNvSpPr/>
            <p:nvPr/>
          </p:nvSpPr>
          <p:spPr>
            <a:xfrm>
              <a:off x="1990050" y="1021925"/>
              <a:ext cx="6475" cy="5825"/>
            </a:xfrm>
            <a:custGeom>
              <a:rect b="b" l="l" r="r" t="t"/>
              <a:pathLst>
                <a:path extrusionOk="0" h="233" w="259">
                  <a:moveTo>
                    <a:pt x="135" y="0"/>
                  </a:moveTo>
                  <a:cubicBezTo>
                    <a:pt x="112" y="0"/>
                    <a:pt x="88" y="8"/>
                    <a:pt x="68" y="24"/>
                  </a:cubicBezTo>
                  <a:cubicBezTo>
                    <a:pt x="12" y="58"/>
                    <a:pt x="1" y="125"/>
                    <a:pt x="35" y="180"/>
                  </a:cubicBezTo>
                  <a:cubicBezTo>
                    <a:pt x="55" y="216"/>
                    <a:pt x="89" y="233"/>
                    <a:pt x="126" y="233"/>
                  </a:cubicBezTo>
                  <a:cubicBezTo>
                    <a:pt x="147" y="233"/>
                    <a:pt x="170" y="227"/>
                    <a:pt x="191" y="214"/>
                  </a:cubicBezTo>
                  <a:cubicBezTo>
                    <a:pt x="236" y="192"/>
                    <a:pt x="258" y="147"/>
                    <a:pt x="246" y="103"/>
                  </a:cubicBezTo>
                  <a:cubicBezTo>
                    <a:pt x="246" y="91"/>
                    <a:pt x="236" y="69"/>
                    <a:pt x="236" y="58"/>
                  </a:cubicBezTo>
                  <a:cubicBezTo>
                    <a:pt x="214" y="22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4" name="Google Shape;8004;p14"/>
            <p:cNvSpPr/>
            <p:nvPr/>
          </p:nvSpPr>
          <p:spPr>
            <a:xfrm>
              <a:off x="1978050" y="1029950"/>
              <a:ext cx="5050" cy="6000"/>
            </a:xfrm>
            <a:custGeom>
              <a:rect b="b" l="l" r="r" t="t"/>
              <a:pathLst>
                <a:path extrusionOk="0" h="240" w="202">
                  <a:moveTo>
                    <a:pt x="85" y="0"/>
                  </a:moveTo>
                  <a:cubicBezTo>
                    <a:pt x="64" y="0"/>
                    <a:pt x="46" y="8"/>
                    <a:pt x="23" y="16"/>
                  </a:cubicBezTo>
                  <a:cubicBezTo>
                    <a:pt x="11" y="27"/>
                    <a:pt x="11" y="27"/>
                    <a:pt x="1" y="27"/>
                  </a:cubicBezTo>
                  <a:lnTo>
                    <a:pt x="1" y="38"/>
                  </a:lnTo>
                  <a:cubicBezTo>
                    <a:pt x="11" y="72"/>
                    <a:pt x="23" y="117"/>
                    <a:pt x="34" y="150"/>
                  </a:cubicBezTo>
                  <a:cubicBezTo>
                    <a:pt x="45" y="172"/>
                    <a:pt x="68" y="206"/>
                    <a:pt x="78" y="229"/>
                  </a:cubicBezTo>
                  <a:lnTo>
                    <a:pt x="78" y="239"/>
                  </a:lnTo>
                  <a:cubicBezTo>
                    <a:pt x="90" y="239"/>
                    <a:pt x="90" y="239"/>
                    <a:pt x="90" y="229"/>
                  </a:cubicBezTo>
                  <a:lnTo>
                    <a:pt x="123" y="229"/>
                  </a:lnTo>
                  <a:cubicBezTo>
                    <a:pt x="123" y="229"/>
                    <a:pt x="135" y="229"/>
                    <a:pt x="145" y="217"/>
                  </a:cubicBezTo>
                  <a:cubicBezTo>
                    <a:pt x="168" y="206"/>
                    <a:pt x="179" y="184"/>
                    <a:pt x="190" y="161"/>
                  </a:cubicBezTo>
                  <a:lnTo>
                    <a:pt x="202" y="150"/>
                  </a:lnTo>
                  <a:cubicBezTo>
                    <a:pt x="202" y="117"/>
                    <a:pt x="202" y="83"/>
                    <a:pt x="190" y="60"/>
                  </a:cubicBezTo>
                  <a:cubicBezTo>
                    <a:pt x="168" y="27"/>
                    <a:pt x="145" y="16"/>
                    <a:pt x="112" y="5"/>
                  </a:cubicBezTo>
                  <a:cubicBezTo>
                    <a:pt x="102" y="2"/>
                    <a:pt x="93" y="0"/>
                    <a:pt x="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5" name="Google Shape;8005;p14"/>
            <p:cNvSpPr/>
            <p:nvPr/>
          </p:nvSpPr>
          <p:spPr>
            <a:xfrm>
              <a:off x="2039775" y="101457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19" y="1"/>
                  </a:moveTo>
                  <a:cubicBezTo>
                    <a:pt x="100" y="1"/>
                    <a:pt x="82" y="6"/>
                    <a:pt x="68" y="17"/>
                  </a:cubicBezTo>
                  <a:lnTo>
                    <a:pt x="57" y="17"/>
                  </a:lnTo>
                  <a:cubicBezTo>
                    <a:pt x="57" y="27"/>
                    <a:pt x="45" y="27"/>
                    <a:pt x="45" y="39"/>
                  </a:cubicBezTo>
                  <a:lnTo>
                    <a:pt x="35" y="39"/>
                  </a:lnTo>
                  <a:cubicBezTo>
                    <a:pt x="35" y="50"/>
                    <a:pt x="35" y="50"/>
                    <a:pt x="23" y="50"/>
                  </a:cubicBezTo>
                  <a:lnTo>
                    <a:pt x="23" y="72"/>
                  </a:lnTo>
                  <a:lnTo>
                    <a:pt x="12" y="72"/>
                  </a:lnTo>
                  <a:lnTo>
                    <a:pt x="12" y="94"/>
                  </a:lnTo>
                  <a:cubicBezTo>
                    <a:pt x="1" y="117"/>
                    <a:pt x="1" y="151"/>
                    <a:pt x="23" y="184"/>
                  </a:cubicBezTo>
                  <a:cubicBezTo>
                    <a:pt x="44" y="219"/>
                    <a:pt x="78" y="236"/>
                    <a:pt x="114" y="236"/>
                  </a:cubicBezTo>
                  <a:cubicBezTo>
                    <a:pt x="136" y="236"/>
                    <a:pt x="159" y="230"/>
                    <a:pt x="179" y="218"/>
                  </a:cubicBez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6" name="Google Shape;8006;p14"/>
            <p:cNvSpPr/>
            <p:nvPr/>
          </p:nvSpPr>
          <p:spPr>
            <a:xfrm>
              <a:off x="2026375" y="10226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8" y="0"/>
                  </a:moveTo>
                  <a:cubicBezTo>
                    <a:pt x="107" y="0"/>
                    <a:pt x="86" y="5"/>
                    <a:pt x="67" y="16"/>
                  </a:cubicBezTo>
                  <a:cubicBezTo>
                    <a:pt x="23" y="50"/>
                    <a:pt x="0" y="117"/>
                    <a:pt x="34" y="173"/>
                  </a:cubicBezTo>
                  <a:cubicBezTo>
                    <a:pt x="57" y="211"/>
                    <a:pt x="95" y="233"/>
                    <a:pt x="134" y="233"/>
                  </a:cubicBezTo>
                  <a:cubicBezTo>
                    <a:pt x="153" y="233"/>
                    <a:pt x="172" y="228"/>
                    <a:pt x="191" y="217"/>
                  </a:cubicBezTo>
                  <a:cubicBezTo>
                    <a:pt x="246" y="184"/>
                    <a:pt x="268" y="106"/>
                    <a:pt x="235" y="50"/>
                  </a:cubicBezTo>
                  <a:cubicBezTo>
                    <a:pt x="213" y="20"/>
                    <a:pt x="170" y="0"/>
                    <a:pt x="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7" name="Google Shape;8007;p14"/>
            <p:cNvSpPr/>
            <p:nvPr/>
          </p:nvSpPr>
          <p:spPr>
            <a:xfrm>
              <a:off x="2013250" y="103070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6" y="1"/>
                  </a:moveTo>
                  <a:cubicBezTo>
                    <a:pt x="112" y="1"/>
                    <a:pt x="88" y="7"/>
                    <a:pt x="68" y="20"/>
                  </a:cubicBezTo>
                  <a:cubicBezTo>
                    <a:pt x="11" y="53"/>
                    <a:pt x="0" y="120"/>
                    <a:pt x="34" y="176"/>
                  </a:cubicBezTo>
                  <a:cubicBezTo>
                    <a:pt x="55" y="211"/>
                    <a:pt x="89" y="228"/>
                    <a:pt x="125" y="228"/>
                  </a:cubicBezTo>
                  <a:cubicBezTo>
                    <a:pt x="147" y="228"/>
                    <a:pt x="169" y="222"/>
                    <a:pt x="190" y="209"/>
                  </a:cubicBezTo>
                  <a:cubicBezTo>
                    <a:pt x="246" y="176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8" name="Google Shape;8008;p14"/>
            <p:cNvSpPr/>
            <p:nvPr/>
          </p:nvSpPr>
          <p:spPr>
            <a:xfrm>
              <a:off x="2000100" y="10386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7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8"/>
                    <a:pt x="35" y="184"/>
                  </a:cubicBezTo>
                  <a:cubicBezTo>
                    <a:pt x="56" y="219"/>
                    <a:pt x="89" y="236"/>
                    <a:pt x="126" y="236"/>
                  </a:cubicBezTo>
                  <a:cubicBezTo>
                    <a:pt x="148" y="236"/>
                    <a:pt x="170" y="230"/>
                    <a:pt x="191" y="218"/>
                  </a:cubicBezTo>
                  <a:cubicBezTo>
                    <a:pt x="247" y="184"/>
                    <a:pt x="269" y="117"/>
                    <a:pt x="236" y="61"/>
                  </a:cubicBezTo>
                  <a:cubicBezTo>
                    <a:pt x="213" y="23"/>
                    <a:pt x="170" y="1"/>
                    <a:pt x="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9" name="Google Shape;8009;p14"/>
            <p:cNvSpPr/>
            <p:nvPr/>
          </p:nvSpPr>
          <p:spPr>
            <a:xfrm>
              <a:off x="1987250" y="104662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26" y="1"/>
                  </a:moveTo>
                  <a:cubicBezTo>
                    <a:pt x="102" y="1"/>
                    <a:pt x="78" y="7"/>
                    <a:pt x="57" y="19"/>
                  </a:cubicBezTo>
                  <a:cubicBezTo>
                    <a:pt x="46" y="19"/>
                    <a:pt x="46" y="31"/>
                    <a:pt x="35" y="31"/>
                  </a:cubicBezTo>
                  <a:lnTo>
                    <a:pt x="35" y="42"/>
                  </a:lnTo>
                  <a:lnTo>
                    <a:pt x="23" y="53"/>
                  </a:lnTo>
                  <a:cubicBezTo>
                    <a:pt x="13" y="64"/>
                    <a:pt x="13" y="76"/>
                    <a:pt x="13" y="86"/>
                  </a:cubicBezTo>
                  <a:cubicBezTo>
                    <a:pt x="13" y="98"/>
                    <a:pt x="1" y="109"/>
                    <a:pt x="1" y="109"/>
                  </a:cubicBezTo>
                  <a:lnTo>
                    <a:pt x="1" y="131"/>
                  </a:lnTo>
                  <a:cubicBezTo>
                    <a:pt x="13" y="153"/>
                    <a:pt x="13" y="165"/>
                    <a:pt x="23" y="176"/>
                  </a:cubicBezTo>
                  <a:cubicBezTo>
                    <a:pt x="46" y="214"/>
                    <a:pt x="84" y="236"/>
                    <a:pt x="124" y="236"/>
                  </a:cubicBezTo>
                  <a:cubicBezTo>
                    <a:pt x="143" y="236"/>
                    <a:pt x="162" y="231"/>
                    <a:pt x="180" y="220"/>
                  </a:cubicBezTo>
                  <a:cubicBezTo>
                    <a:pt x="236" y="187"/>
                    <a:pt x="258" y="109"/>
                    <a:pt x="224" y="53"/>
                  </a:cubicBezTo>
                  <a:cubicBezTo>
                    <a:pt x="204" y="18"/>
                    <a:pt x="165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0" name="Google Shape;8010;p14"/>
            <p:cNvSpPr/>
            <p:nvPr/>
          </p:nvSpPr>
          <p:spPr>
            <a:xfrm>
              <a:off x="2038400" y="1042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4" y="219"/>
                    <a:pt x="89" y="237"/>
                    <a:pt x="125" y="237"/>
                  </a:cubicBezTo>
                  <a:cubicBezTo>
                    <a:pt x="146" y="237"/>
                    <a:pt x="169" y="230"/>
                    <a:pt x="190" y="218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68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1" name="Google Shape;8011;p14"/>
            <p:cNvSpPr/>
            <p:nvPr/>
          </p:nvSpPr>
          <p:spPr>
            <a:xfrm>
              <a:off x="2025250" y="1050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3"/>
                    <a:pt x="1" y="120"/>
                    <a:pt x="34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4" y="237"/>
                    <a:pt x="173" y="232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2" name="Google Shape;8012;p14"/>
            <p:cNvSpPr/>
            <p:nvPr/>
          </p:nvSpPr>
          <p:spPr>
            <a:xfrm>
              <a:off x="2012125" y="10581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9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70" y="230"/>
                    <a:pt x="190" y="218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3" name="Google Shape;8013;p14"/>
            <p:cNvSpPr/>
            <p:nvPr/>
          </p:nvSpPr>
          <p:spPr>
            <a:xfrm>
              <a:off x="1999000" y="106625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26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2" y="50"/>
                    <a:pt x="0" y="128"/>
                    <a:pt x="34" y="173"/>
                  </a:cubicBezTo>
                  <a:lnTo>
                    <a:pt x="34" y="184"/>
                  </a:lnTo>
                  <a:lnTo>
                    <a:pt x="56" y="207"/>
                  </a:lnTo>
                  <a:lnTo>
                    <a:pt x="67" y="217"/>
                  </a:lnTo>
                  <a:cubicBezTo>
                    <a:pt x="79" y="217"/>
                    <a:pt x="90" y="229"/>
                    <a:pt x="90" y="229"/>
                  </a:cubicBezTo>
                  <a:lnTo>
                    <a:pt x="101" y="229"/>
                  </a:lnTo>
                  <a:cubicBezTo>
                    <a:pt x="112" y="229"/>
                    <a:pt x="112" y="229"/>
                    <a:pt x="124" y="240"/>
                  </a:cubicBezTo>
                  <a:lnTo>
                    <a:pt x="134" y="229"/>
                  </a:lnTo>
                  <a:lnTo>
                    <a:pt x="168" y="229"/>
                  </a:lnTo>
                  <a:cubicBezTo>
                    <a:pt x="168" y="229"/>
                    <a:pt x="179" y="217"/>
                    <a:pt x="191" y="217"/>
                  </a:cubicBezTo>
                  <a:cubicBezTo>
                    <a:pt x="246" y="184"/>
                    <a:pt x="268" y="106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4" name="Google Shape;8014;p14"/>
            <p:cNvSpPr/>
            <p:nvPr/>
          </p:nvSpPr>
          <p:spPr>
            <a:xfrm>
              <a:off x="2048150" y="1058475"/>
              <a:ext cx="6475" cy="5875"/>
            </a:xfrm>
            <a:custGeom>
              <a:rect b="b" l="l" r="r" t="t"/>
              <a:pathLst>
                <a:path extrusionOk="0" h="235" w="259">
                  <a:moveTo>
                    <a:pt x="143" y="1"/>
                  </a:moveTo>
                  <a:cubicBezTo>
                    <a:pt x="137" y="1"/>
                    <a:pt x="130" y="2"/>
                    <a:pt x="124" y="4"/>
                  </a:cubicBezTo>
                  <a:cubicBezTo>
                    <a:pt x="102" y="4"/>
                    <a:pt x="90" y="15"/>
                    <a:pt x="79" y="15"/>
                  </a:cubicBezTo>
                  <a:cubicBezTo>
                    <a:pt x="23" y="48"/>
                    <a:pt x="1" y="126"/>
                    <a:pt x="35" y="183"/>
                  </a:cubicBezTo>
                  <a:cubicBezTo>
                    <a:pt x="55" y="217"/>
                    <a:pt x="94" y="235"/>
                    <a:pt x="133" y="235"/>
                  </a:cubicBezTo>
                  <a:cubicBezTo>
                    <a:pt x="157" y="235"/>
                    <a:pt x="181" y="228"/>
                    <a:pt x="202" y="216"/>
                  </a:cubicBezTo>
                  <a:cubicBezTo>
                    <a:pt x="224" y="205"/>
                    <a:pt x="247" y="171"/>
                    <a:pt x="247" y="149"/>
                  </a:cubicBezTo>
                  <a:cubicBezTo>
                    <a:pt x="258" y="116"/>
                    <a:pt x="258" y="82"/>
                    <a:pt x="236" y="59"/>
                  </a:cubicBezTo>
                  <a:cubicBezTo>
                    <a:pt x="236" y="48"/>
                    <a:pt x="224" y="48"/>
                    <a:pt x="224" y="37"/>
                  </a:cubicBezTo>
                  <a:cubicBezTo>
                    <a:pt x="197" y="19"/>
                    <a:pt x="170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14"/>
            <p:cNvSpPr/>
            <p:nvPr/>
          </p:nvSpPr>
          <p:spPr>
            <a:xfrm>
              <a:off x="2035050" y="1066575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45" y="1"/>
                  </a:moveTo>
                  <a:cubicBezTo>
                    <a:pt x="137" y="1"/>
                    <a:pt x="130" y="2"/>
                    <a:pt x="123" y="3"/>
                  </a:cubicBezTo>
                  <a:cubicBezTo>
                    <a:pt x="100" y="3"/>
                    <a:pt x="89" y="3"/>
                    <a:pt x="78" y="15"/>
                  </a:cubicBezTo>
                  <a:cubicBezTo>
                    <a:pt x="22" y="48"/>
                    <a:pt x="0" y="115"/>
                    <a:pt x="33" y="171"/>
                  </a:cubicBezTo>
                  <a:cubicBezTo>
                    <a:pt x="56" y="209"/>
                    <a:pt x="100" y="232"/>
                    <a:pt x="143" y="232"/>
                  </a:cubicBezTo>
                  <a:cubicBezTo>
                    <a:pt x="163" y="232"/>
                    <a:pt x="183" y="227"/>
                    <a:pt x="201" y="216"/>
                  </a:cubicBezTo>
                  <a:cubicBezTo>
                    <a:pt x="212" y="204"/>
                    <a:pt x="234" y="182"/>
                    <a:pt x="246" y="160"/>
                  </a:cubicBezTo>
                  <a:lnTo>
                    <a:pt x="246" y="137"/>
                  </a:lnTo>
                  <a:cubicBezTo>
                    <a:pt x="257" y="115"/>
                    <a:pt x="257" y="93"/>
                    <a:pt x="246" y="70"/>
                  </a:cubicBezTo>
                  <a:lnTo>
                    <a:pt x="234" y="60"/>
                  </a:lnTo>
                  <a:cubicBezTo>
                    <a:pt x="216" y="22"/>
                    <a:pt x="181" y="1"/>
                    <a:pt x="1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6" name="Google Shape;8016;p14"/>
            <p:cNvSpPr/>
            <p:nvPr/>
          </p:nvSpPr>
          <p:spPr>
            <a:xfrm>
              <a:off x="2022200" y="1074475"/>
              <a:ext cx="6425" cy="5900"/>
            </a:xfrm>
            <a:custGeom>
              <a:rect b="b" l="l" r="r" t="t"/>
              <a:pathLst>
                <a:path extrusionOk="0" h="236" w="257">
                  <a:moveTo>
                    <a:pt x="112" y="0"/>
                  </a:moveTo>
                  <a:cubicBezTo>
                    <a:pt x="89" y="0"/>
                    <a:pt x="78" y="12"/>
                    <a:pt x="67" y="23"/>
                  </a:cubicBezTo>
                  <a:cubicBezTo>
                    <a:pt x="22" y="45"/>
                    <a:pt x="0" y="90"/>
                    <a:pt x="11" y="134"/>
                  </a:cubicBezTo>
                  <a:cubicBezTo>
                    <a:pt x="11" y="146"/>
                    <a:pt x="11" y="168"/>
                    <a:pt x="22" y="179"/>
                  </a:cubicBezTo>
                  <a:cubicBezTo>
                    <a:pt x="33" y="201"/>
                    <a:pt x="55" y="213"/>
                    <a:pt x="78" y="224"/>
                  </a:cubicBezTo>
                  <a:cubicBezTo>
                    <a:pt x="89" y="235"/>
                    <a:pt x="100" y="235"/>
                    <a:pt x="123" y="235"/>
                  </a:cubicBezTo>
                  <a:cubicBezTo>
                    <a:pt x="145" y="235"/>
                    <a:pt x="167" y="235"/>
                    <a:pt x="190" y="224"/>
                  </a:cubicBezTo>
                  <a:cubicBezTo>
                    <a:pt x="190" y="213"/>
                    <a:pt x="201" y="213"/>
                    <a:pt x="201" y="201"/>
                  </a:cubicBezTo>
                  <a:cubicBezTo>
                    <a:pt x="246" y="168"/>
                    <a:pt x="257" y="101"/>
                    <a:pt x="224" y="57"/>
                  </a:cubicBezTo>
                  <a:cubicBezTo>
                    <a:pt x="224" y="45"/>
                    <a:pt x="212" y="45"/>
                    <a:pt x="212" y="34"/>
                  </a:cubicBezTo>
                  <a:cubicBezTo>
                    <a:pt x="201" y="23"/>
                    <a:pt x="190" y="23"/>
                    <a:pt x="167" y="12"/>
                  </a:cubicBezTo>
                  <a:cubicBezTo>
                    <a:pt x="156" y="0"/>
                    <a:pt x="134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7" name="Google Shape;8017;p14"/>
            <p:cNvSpPr/>
            <p:nvPr/>
          </p:nvSpPr>
          <p:spPr>
            <a:xfrm>
              <a:off x="2009600" y="1082450"/>
              <a:ext cx="5625" cy="5750"/>
            </a:xfrm>
            <a:custGeom>
              <a:rect b="b" l="l" r="r" t="t"/>
              <a:pathLst>
                <a:path extrusionOk="0" h="230" w="225">
                  <a:moveTo>
                    <a:pt x="101" y="1"/>
                  </a:moveTo>
                  <a:cubicBezTo>
                    <a:pt x="82" y="1"/>
                    <a:pt x="63" y="6"/>
                    <a:pt x="45" y="16"/>
                  </a:cubicBezTo>
                  <a:cubicBezTo>
                    <a:pt x="23" y="28"/>
                    <a:pt x="12" y="50"/>
                    <a:pt x="1" y="61"/>
                  </a:cubicBezTo>
                  <a:cubicBezTo>
                    <a:pt x="23" y="83"/>
                    <a:pt x="45" y="117"/>
                    <a:pt x="68" y="140"/>
                  </a:cubicBezTo>
                  <a:cubicBezTo>
                    <a:pt x="90" y="173"/>
                    <a:pt x="124" y="195"/>
                    <a:pt x="146" y="229"/>
                  </a:cubicBezTo>
                  <a:cubicBezTo>
                    <a:pt x="146" y="229"/>
                    <a:pt x="157" y="229"/>
                    <a:pt x="157" y="218"/>
                  </a:cubicBezTo>
                  <a:lnTo>
                    <a:pt x="169" y="218"/>
                  </a:lnTo>
                  <a:cubicBezTo>
                    <a:pt x="202" y="195"/>
                    <a:pt x="224" y="151"/>
                    <a:pt x="214" y="106"/>
                  </a:cubicBezTo>
                  <a:cubicBezTo>
                    <a:pt x="214" y="83"/>
                    <a:pt x="214" y="73"/>
                    <a:pt x="202" y="61"/>
                  </a:cubicBezTo>
                  <a:cubicBezTo>
                    <a:pt x="179" y="23"/>
                    <a:pt x="141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8" name="Google Shape;8018;p14"/>
            <p:cNvSpPr/>
            <p:nvPr/>
          </p:nvSpPr>
          <p:spPr>
            <a:xfrm>
              <a:off x="2058225" y="10752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0"/>
                  </a:moveTo>
                  <a:cubicBezTo>
                    <a:pt x="115" y="0"/>
                    <a:pt x="96" y="5"/>
                    <a:pt x="79" y="16"/>
                  </a:cubicBezTo>
                  <a:cubicBezTo>
                    <a:pt x="22" y="50"/>
                    <a:pt x="0" y="128"/>
                    <a:pt x="34" y="172"/>
                  </a:cubicBezTo>
                  <a:cubicBezTo>
                    <a:pt x="56" y="211"/>
                    <a:pt x="100" y="233"/>
                    <a:pt x="143" y="233"/>
                  </a:cubicBezTo>
                  <a:cubicBezTo>
                    <a:pt x="163" y="233"/>
                    <a:pt x="183" y="228"/>
                    <a:pt x="201" y="217"/>
                  </a:cubicBezTo>
                  <a:cubicBezTo>
                    <a:pt x="257" y="184"/>
                    <a:pt x="268" y="117"/>
                    <a:pt x="235" y="61"/>
                  </a:cubicBezTo>
                  <a:cubicBezTo>
                    <a:pt x="212" y="23"/>
                    <a:pt x="173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9" name="Google Shape;8019;p14"/>
            <p:cNvSpPr/>
            <p:nvPr/>
          </p:nvSpPr>
          <p:spPr>
            <a:xfrm>
              <a:off x="2045100" y="1083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2"/>
                    <a:pt x="0" y="120"/>
                    <a:pt x="33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1"/>
                  </a:cubicBezTo>
                  <a:cubicBezTo>
                    <a:pt x="257" y="187"/>
                    <a:pt x="268" y="109"/>
                    <a:pt x="234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0" name="Google Shape;8020;p14"/>
            <p:cNvSpPr/>
            <p:nvPr/>
          </p:nvSpPr>
          <p:spPr>
            <a:xfrm>
              <a:off x="2031950" y="10911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8"/>
                    <a:pt x="35" y="183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3"/>
                    <a:pt x="269" y="116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1" name="Google Shape;8021;p14"/>
            <p:cNvSpPr/>
            <p:nvPr/>
          </p:nvSpPr>
          <p:spPr>
            <a:xfrm>
              <a:off x="2070225" y="10947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2" name="Google Shape;8022;p14"/>
            <p:cNvSpPr/>
            <p:nvPr/>
          </p:nvSpPr>
          <p:spPr>
            <a:xfrm>
              <a:off x="2057100" y="1102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0" y="236"/>
                    <a:pt x="144" y="236"/>
                  </a:cubicBezTo>
                  <a:cubicBezTo>
                    <a:pt x="164" y="236"/>
                    <a:pt x="184" y="231"/>
                    <a:pt x="201" y="221"/>
                  </a:cubicBezTo>
                  <a:cubicBezTo>
                    <a:pt x="258" y="187"/>
                    <a:pt x="268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3" name="Google Shape;8023;p14"/>
            <p:cNvSpPr/>
            <p:nvPr/>
          </p:nvSpPr>
          <p:spPr>
            <a:xfrm>
              <a:off x="2043975" y="1110875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7" y="228"/>
                    <a:pt x="181" y="222"/>
                    <a:pt x="202" y="210"/>
                  </a:cubicBezTo>
                  <a:cubicBezTo>
                    <a:pt x="257" y="176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4" name="Google Shape;8024;p14"/>
            <p:cNvSpPr/>
            <p:nvPr/>
          </p:nvSpPr>
          <p:spPr>
            <a:xfrm>
              <a:off x="2080300" y="1111150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1"/>
                  </a:moveTo>
                  <a:cubicBezTo>
                    <a:pt x="110" y="1"/>
                    <a:pt x="88" y="7"/>
                    <a:pt x="67" y="20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6" y="221"/>
                    <a:pt x="100" y="232"/>
                    <a:pt x="145" y="232"/>
                  </a:cubicBezTo>
                  <a:cubicBezTo>
                    <a:pt x="157" y="232"/>
                    <a:pt x="157" y="232"/>
                    <a:pt x="167" y="221"/>
                  </a:cubicBezTo>
                  <a:cubicBezTo>
                    <a:pt x="179" y="221"/>
                    <a:pt x="179" y="221"/>
                    <a:pt x="190" y="209"/>
                  </a:cubicBezTo>
                  <a:cubicBezTo>
                    <a:pt x="246" y="176"/>
                    <a:pt x="257" y="109"/>
                    <a:pt x="224" y="53"/>
                  </a:cubicBezTo>
                  <a:cubicBezTo>
                    <a:pt x="202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5" name="Google Shape;8025;p14"/>
            <p:cNvSpPr/>
            <p:nvPr/>
          </p:nvSpPr>
          <p:spPr>
            <a:xfrm>
              <a:off x="2067450" y="1119075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15" y="0"/>
                  </a:moveTo>
                  <a:cubicBezTo>
                    <a:pt x="103" y="0"/>
                    <a:pt x="90" y="2"/>
                    <a:pt x="78" y="4"/>
                  </a:cubicBezTo>
                  <a:cubicBezTo>
                    <a:pt x="67" y="4"/>
                    <a:pt x="67" y="16"/>
                    <a:pt x="56" y="16"/>
                  </a:cubicBezTo>
                  <a:lnTo>
                    <a:pt x="23" y="49"/>
                  </a:lnTo>
                  <a:cubicBezTo>
                    <a:pt x="0" y="71"/>
                    <a:pt x="0" y="105"/>
                    <a:pt x="0" y="138"/>
                  </a:cubicBezTo>
                  <a:cubicBezTo>
                    <a:pt x="0" y="150"/>
                    <a:pt x="11" y="160"/>
                    <a:pt x="23" y="183"/>
                  </a:cubicBezTo>
                  <a:cubicBezTo>
                    <a:pt x="23" y="183"/>
                    <a:pt x="23" y="194"/>
                    <a:pt x="33" y="194"/>
                  </a:cubicBezTo>
                  <a:cubicBezTo>
                    <a:pt x="50" y="219"/>
                    <a:pt x="79" y="232"/>
                    <a:pt x="107" y="232"/>
                  </a:cubicBezTo>
                  <a:cubicBezTo>
                    <a:pt x="116" y="232"/>
                    <a:pt x="126" y="230"/>
                    <a:pt x="134" y="228"/>
                  </a:cubicBezTo>
                  <a:cubicBezTo>
                    <a:pt x="145" y="228"/>
                    <a:pt x="167" y="228"/>
                    <a:pt x="179" y="217"/>
                  </a:cubicBezTo>
                  <a:cubicBezTo>
                    <a:pt x="234" y="183"/>
                    <a:pt x="246" y="116"/>
                    <a:pt x="212" y="60"/>
                  </a:cubicBezTo>
                  <a:cubicBezTo>
                    <a:pt x="195" y="17"/>
                    <a:pt x="157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6" name="Google Shape;8026;p14"/>
            <p:cNvSpPr/>
            <p:nvPr/>
          </p:nvSpPr>
          <p:spPr>
            <a:xfrm>
              <a:off x="2090350" y="1127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1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29"/>
                    <a:pt x="190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8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7" name="Google Shape;8027;p14"/>
            <p:cNvSpPr/>
            <p:nvPr/>
          </p:nvSpPr>
          <p:spPr>
            <a:xfrm>
              <a:off x="2078875" y="1135750"/>
              <a:ext cx="4500" cy="2425"/>
            </a:xfrm>
            <a:custGeom>
              <a:rect b="b" l="l" r="r" t="t"/>
              <a:pathLst>
                <a:path extrusionOk="0" h="97" w="180">
                  <a:moveTo>
                    <a:pt x="70" y="0"/>
                  </a:moveTo>
                  <a:cubicBezTo>
                    <a:pt x="46" y="0"/>
                    <a:pt x="22" y="6"/>
                    <a:pt x="1" y="19"/>
                  </a:cubicBezTo>
                  <a:cubicBezTo>
                    <a:pt x="57" y="52"/>
                    <a:pt x="124" y="75"/>
                    <a:pt x="180" y="97"/>
                  </a:cubicBezTo>
                  <a:cubicBezTo>
                    <a:pt x="180" y="86"/>
                    <a:pt x="180" y="75"/>
                    <a:pt x="169" y="52"/>
                  </a:cubicBezTo>
                  <a:cubicBezTo>
                    <a:pt x="148" y="18"/>
                    <a:pt x="109" y="0"/>
                    <a:pt x="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8" name="Google Shape;8028;p14"/>
            <p:cNvSpPr/>
            <p:nvPr/>
          </p:nvSpPr>
          <p:spPr>
            <a:xfrm>
              <a:off x="2004875" y="86887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12" y="0"/>
                  </a:moveTo>
                  <a:cubicBezTo>
                    <a:pt x="112" y="0"/>
                    <a:pt x="100" y="12"/>
                    <a:pt x="90" y="12"/>
                  </a:cubicBezTo>
                  <a:cubicBezTo>
                    <a:pt x="90" y="12"/>
                    <a:pt x="78" y="12"/>
                    <a:pt x="67" y="23"/>
                  </a:cubicBezTo>
                  <a:cubicBezTo>
                    <a:pt x="23" y="45"/>
                    <a:pt x="0" y="112"/>
                    <a:pt x="23" y="157"/>
                  </a:cubicBezTo>
                  <a:cubicBezTo>
                    <a:pt x="23" y="168"/>
                    <a:pt x="33" y="168"/>
                    <a:pt x="33" y="179"/>
                  </a:cubicBezTo>
                  <a:cubicBezTo>
                    <a:pt x="56" y="217"/>
                    <a:pt x="95" y="240"/>
                    <a:pt x="134" y="240"/>
                  </a:cubicBezTo>
                  <a:cubicBezTo>
                    <a:pt x="153" y="240"/>
                    <a:pt x="172" y="235"/>
                    <a:pt x="190" y="224"/>
                  </a:cubicBezTo>
                  <a:cubicBezTo>
                    <a:pt x="234" y="191"/>
                    <a:pt x="257" y="146"/>
                    <a:pt x="246" y="101"/>
                  </a:cubicBezTo>
                  <a:cubicBezTo>
                    <a:pt x="246" y="90"/>
                    <a:pt x="246" y="67"/>
                    <a:pt x="234" y="57"/>
                  </a:cubicBezTo>
                  <a:cubicBezTo>
                    <a:pt x="212" y="12"/>
                    <a:pt x="157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9" name="Google Shape;8029;p14"/>
            <p:cNvSpPr/>
            <p:nvPr/>
          </p:nvSpPr>
          <p:spPr>
            <a:xfrm>
              <a:off x="1992025" y="876875"/>
              <a:ext cx="6425" cy="5900"/>
            </a:xfrm>
            <a:custGeom>
              <a:rect b="b" l="l" r="r" t="t"/>
              <a:pathLst>
                <a:path extrusionOk="0" h="236" w="257">
                  <a:moveTo>
                    <a:pt x="114" y="0"/>
                  </a:moveTo>
                  <a:cubicBezTo>
                    <a:pt x="94" y="0"/>
                    <a:pt x="74" y="5"/>
                    <a:pt x="56" y="16"/>
                  </a:cubicBezTo>
                  <a:cubicBezTo>
                    <a:pt x="56" y="27"/>
                    <a:pt x="45" y="27"/>
                    <a:pt x="45" y="38"/>
                  </a:cubicBezTo>
                  <a:cubicBezTo>
                    <a:pt x="23" y="50"/>
                    <a:pt x="0" y="83"/>
                    <a:pt x="0" y="117"/>
                  </a:cubicBezTo>
                  <a:cubicBezTo>
                    <a:pt x="0" y="139"/>
                    <a:pt x="11" y="161"/>
                    <a:pt x="23" y="184"/>
                  </a:cubicBezTo>
                  <a:lnTo>
                    <a:pt x="56" y="217"/>
                  </a:lnTo>
                  <a:cubicBezTo>
                    <a:pt x="56" y="217"/>
                    <a:pt x="67" y="217"/>
                    <a:pt x="67" y="228"/>
                  </a:cubicBezTo>
                  <a:cubicBezTo>
                    <a:pt x="86" y="233"/>
                    <a:pt x="102" y="235"/>
                    <a:pt x="117" y="235"/>
                  </a:cubicBezTo>
                  <a:cubicBezTo>
                    <a:pt x="139" y="235"/>
                    <a:pt x="159" y="230"/>
                    <a:pt x="179" y="217"/>
                  </a:cubicBezTo>
                  <a:cubicBezTo>
                    <a:pt x="234" y="184"/>
                    <a:pt x="257" y="117"/>
                    <a:pt x="224" y="60"/>
                  </a:cubicBezTo>
                  <a:cubicBezTo>
                    <a:pt x="201" y="23"/>
                    <a:pt x="157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0" name="Google Shape;8030;p14"/>
            <p:cNvSpPr/>
            <p:nvPr/>
          </p:nvSpPr>
          <p:spPr>
            <a:xfrm>
              <a:off x="1978600" y="8848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3" y="0"/>
                  </a:moveTo>
                  <a:cubicBezTo>
                    <a:pt x="112" y="0"/>
                    <a:pt x="90" y="7"/>
                    <a:pt x="68" y="20"/>
                  </a:cubicBezTo>
                  <a:cubicBezTo>
                    <a:pt x="23" y="42"/>
                    <a:pt x="1" y="109"/>
                    <a:pt x="23" y="154"/>
                  </a:cubicBezTo>
                  <a:cubicBezTo>
                    <a:pt x="23" y="165"/>
                    <a:pt x="34" y="176"/>
                    <a:pt x="34" y="176"/>
                  </a:cubicBezTo>
                  <a:cubicBezTo>
                    <a:pt x="57" y="214"/>
                    <a:pt x="96" y="237"/>
                    <a:pt x="135" y="237"/>
                  </a:cubicBezTo>
                  <a:cubicBezTo>
                    <a:pt x="154" y="237"/>
                    <a:pt x="173" y="232"/>
                    <a:pt x="190" y="221"/>
                  </a:cubicBezTo>
                  <a:cubicBezTo>
                    <a:pt x="247" y="187"/>
                    <a:pt x="269" y="109"/>
                    <a:pt x="235" y="53"/>
                  </a:cubicBezTo>
                  <a:cubicBezTo>
                    <a:pt x="224" y="53"/>
                    <a:pt x="224" y="42"/>
                    <a:pt x="224" y="42"/>
                  </a:cubicBezTo>
                  <a:cubicBezTo>
                    <a:pt x="197" y="15"/>
                    <a:pt x="166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1" name="Google Shape;8031;p14"/>
            <p:cNvSpPr/>
            <p:nvPr/>
          </p:nvSpPr>
          <p:spPr>
            <a:xfrm>
              <a:off x="2018275" y="860950"/>
              <a:ext cx="6175" cy="5700"/>
            </a:xfrm>
            <a:custGeom>
              <a:rect b="b" l="l" r="r" t="t"/>
              <a:pathLst>
                <a:path extrusionOk="0" h="228" w="247">
                  <a:moveTo>
                    <a:pt x="115" y="0"/>
                  </a:moveTo>
                  <a:cubicBezTo>
                    <a:pt x="95" y="0"/>
                    <a:pt x="74" y="5"/>
                    <a:pt x="56" y="16"/>
                  </a:cubicBezTo>
                  <a:cubicBezTo>
                    <a:pt x="56" y="27"/>
                    <a:pt x="45" y="27"/>
                    <a:pt x="34" y="38"/>
                  </a:cubicBezTo>
                  <a:lnTo>
                    <a:pt x="34" y="49"/>
                  </a:lnTo>
                  <a:cubicBezTo>
                    <a:pt x="23" y="49"/>
                    <a:pt x="23" y="49"/>
                    <a:pt x="23" y="61"/>
                  </a:cubicBezTo>
                  <a:cubicBezTo>
                    <a:pt x="11" y="61"/>
                    <a:pt x="11" y="72"/>
                    <a:pt x="11" y="83"/>
                  </a:cubicBezTo>
                  <a:lnTo>
                    <a:pt x="11" y="94"/>
                  </a:lnTo>
                  <a:cubicBezTo>
                    <a:pt x="11" y="94"/>
                    <a:pt x="11" y="105"/>
                    <a:pt x="1" y="105"/>
                  </a:cubicBezTo>
                  <a:lnTo>
                    <a:pt x="1" y="116"/>
                  </a:lnTo>
                  <a:lnTo>
                    <a:pt x="1" y="139"/>
                  </a:lnTo>
                  <a:cubicBezTo>
                    <a:pt x="11" y="150"/>
                    <a:pt x="11" y="161"/>
                    <a:pt x="23" y="173"/>
                  </a:cubicBezTo>
                  <a:cubicBezTo>
                    <a:pt x="23" y="183"/>
                    <a:pt x="34" y="195"/>
                    <a:pt x="34" y="195"/>
                  </a:cubicBezTo>
                  <a:cubicBezTo>
                    <a:pt x="45" y="206"/>
                    <a:pt x="45" y="206"/>
                    <a:pt x="56" y="206"/>
                  </a:cubicBezTo>
                  <a:lnTo>
                    <a:pt x="56" y="217"/>
                  </a:lnTo>
                  <a:cubicBezTo>
                    <a:pt x="56" y="217"/>
                    <a:pt x="68" y="217"/>
                    <a:pt x="68" y="228"/>
                  </a:cubicBezTo>
                  <a:lnTo>
                    <a:pt x="135" y="228"/>
                  </a:lnTo>
                  <a:cubicBezTo>
                    <a:pt x="157" y="228"/>
                    <a:pt x="168" y="228"/>
                    <a:pt x="179" y="217"/>
                  </a:cubicBezTo>
                  <a:cubicBezTo>
                    <a:pt x="202" y="206"/>
                    <a:pt x="224" y="183"/>
                    <a:pt x="224" y="161"/>
                  </a:cubicBezTo>
                  <a:cubicBezTo>
                    <a:pt x="246" y="128"/>
                    <a:pt x="246" y="94"/>
                    <a:pt x="224" y="61"/>
                  </a:cubicBezTo>
                  <a:cubicBezTo>
                    <a:pt x="201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2" name="Google Shape;8032;p14"/>
            <p:cNvSpPr/>
            <p:nvPr/>
          </p:nvSpPr>
          <p:spPr>
            <a:xfrm>
              <a:off x="2008500" y="8446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5" y="1"/>
                  </a:moveTo>
                  <a:cubicBezTo>
                    <a:pt x="101" y="1"/>
                    <a:pt x="77" y="7"/>
                    <a:pt x="56" y="20"/>
                  </a:cubicBezTo>
                  <a:cubicBezTo>
                    <a:pt x="45" y="20"/>
                    <a:pt x="45" y="31"/>
                    <a:pt x="34" y="31"/>
                  </a:cubicBezTo>
                  <a:lnTo>
                    <a:pt x="34" y="42"/>
                  </a:lnTo>
                  <a:cubicBezTo>
                    <a:pt x="22" y="42"/>
                    <a:pt x="22" y="53"/>
                    <a:pt x="22" y="53"/>
                  </a:cubicBezTo>
                  <a:lnTo>
                    <a:pt x="12" y="65"/>
                  </a:lnTo>
                  <a:lnTo>
                    <a:pt x="12" y="75"/>
                  </a:lnTo>
                  <a:lnTo>
                    <a:pt x="0" y="87"/>
                  </a:lnTo>
                  <a:cubicBezTo>
                    <a:pt x="0" y="120"/>
                    <a:pt x="0" y="154"/>
                    <a:pt x="12" y="176"/>
                  </a:cubicBezTo>
                  <a:lnTo>
                    <a:pt x="22" y="187"/>
                  </a:lnTo>
                  <a:lnTo>
                    <a:pt x="45" y="210"/>
                  </a:lnTo>
                  <a:cubicBezTo>
                    <a:pt x="45" y="210"/>
                    <a:pt x="56" y="210"/>
                    <a:pt x="56" y="221"/>
                  </a:cubicBezTo>
                  <a:cubicBezTo>
                    <a:pt x="67" y="221"/>
                    <a:pt x="79" y="221"/>
                    <a:pt x="79" y="232"/>
                  </a:cubicBezTo>
                  <a:lnTo>
                    <a:pt x="157" y="232"/>
                  </a:lnTo>
                  <a:cubicBezTo>
                    <a:pt x="168" y="232"/>
                    <a:pt x="168" y="221"/>
                    <a:pt x="179" y="221"/>
                  </a:cubicBezTo>
                  <a:cubicBezTo>
                    <a:pt x="235" y="187"/>
                    <a:pt x="258" y="109"/>
                    <a:pt x="224" y="53"/>
                  </a:cubicBezTo>
                  <a:cubicBezTo>
                    <a:pt x="203" y="18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3" name="Google Shape;8033;p14"/>
            <p:cNvSpPr/>
            <p:nvPr/>
          </p:nvSpPr>
          <p:spPr>
            <a:xfrm>
              <a:off x="1994825" y="8525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2" y="62"/>
                    <a:pt x="0" y="129"/>
                    <a:pt x="33" y="184"/>
                  </a:cubicBezTo>
                  <a:cubicBezTo>
                    <a:pt x="61" y="219"/>
                    <a:pt x="98" y="237"/>
                    <a:pt x="135" y="237"/>
                  </a:cubicBezTo>
                  <a:cubicBezTo>
                    <a:pt x="157" y="237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2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14"/>
            <p:cNvSpPr/>
            <p:nvPr/>
          </p:nvSpPr>
          <p:spPr>
            <a:xfrm>
              <a:off x="2037275" y="921475"/>
              <a:ext cx="5875" cy="5950"/>
            </a:xfrm>
            <a:custGeom>
              <a:rect b="b" l="l" r="r" t="t"/>
              <a:pathLst>
                <a:path extrusionOk="0" h="238" w="235">
                  <a:moveTo>
                    <a:pt x="116" y="0"/>
                  </a:moveTo>
                  <a:cubicBezTo>
                    <a:pt x="95" y="0"/>
                    <a:pt x="74" y="6"/>
                    <a:pt x="56" y="19"/>
                  </a:cubicBezTo>
                  <a:cubicBezTo>
                    <a:pt x="45" y="19"/>
                    <a:pt x="45" y="31"/>
                    <a:pt x="34" y="31"/>
                  </a:cubicBezTo>
                  <a:cubicBezTo>
                    <a:pt x="23" y="42"/>
                    <a:pt x="11" y="64"/>
                    <a:pt x="0" y="86"/>
                  </a:cubicBezTo>
                  <a:lnTo>
                    <a:pt x="0" y="131"/>
                  </a:lnTo>
                  <a:cubicBezTo>
                    <a:pt x="0" y="153"/>
                    <a:pt x="11" y="165"/>
                    <a:pt x="11" y="176"/>
                  </a:cubicBezTo>
                  <a:cubicBezTo>
                    <a:pt x="23" y="198"/>
                    <a:pt x="45" y="210"/>
                    <a:pt x="67" y="220"/>
                  </a:cubicBezTo>
                  <a:cubicBezTo>
                    <a:pt x="84" y="232"/>
                    <a:pt x="103" y="237"/>
                    <a:pt x="123" y="237"/>
                  </a:cubicBezTo>
                  <a:cubicBezTo>
                    <a:pt x="143" y="237"/>
                    <a:pt x="162" y="232"/>
                    <a:pt x="179" y="220"/>
                  </a:cubicBezTo>
                  <a:cubicBezTo>
                    <a:pt x="179" y="210"/>
                    <a:pt x="190" y="210"/>
                    <a:pt x="190" y="198"/>
                  </a:cubicBezTo>
                  <a:cubicBezTo>
                    <a:pt x="212" y="187"/>
                    <a:pt x="224" y="165"/>
                    <a:pt x="224" y="143"/>
                  </a:cubicBezTo>
                  <a:cubicBezTo>
                    <a:pt x="235" y="143"/>
                    <a:pt x="235" y="131"/>
                    <a:pt x="235" y="120"/>
                  </a:cubicBezTo>
                  <a:cubicBezTo>
                    <a:pt x="235" y="98"/>
                    <a:pt x="224" y="76"/>
                    <a:pt x="212" y="53"/>
                  </a:cubicBezTo>
                  <a:lnTo>
                    <a:pt x="202" y="42"/>
                  </a:lnTo>
                  <a:cubicBezTo>
                    <a:pt x="181" y="15"/>
                    <a:pt x="148" y="0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5" name="Google Shape;8035;p14"/>
            <p:cNvSpPr/>
            <p:nvPr/>
          </p:nvSpPr>
          <p:spPr>
            <a:xfrm>
              <a:off x="2028325" y="8776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33" y="0"/>
                  </a:moveTo>
                  <a:cubicBezTo>
                    <a:pt x="111" y="0"/>
                    <a:pt x="89" y="7"/>
                    <a:pt x="68" y="20"/>
                  </a:cubicBezTo>
                  <a:cubicBezTo>
                    <a:pt x="56" y="20"/>
                    <a:pt x="46" y="30"/>
                    <a:pt x="46" y="30"/>
                  </a:cubicBezTo>
                  <a:lnTo>
                    <a:pt x="34" y="42"/>
                  </a:lnTo>
                  <a:lnTo>
                    <a:pt x="34" y="53"/>
                  </a:lnTo>
                  <a:cubicBezTo>
                    <a:pt x="23" y="53"/>
                    <a:pt x="23" y="64"/>
                    <a:pt x="23" y="64"/>
                  </a:cubicBezTo>
                  <a:cubicBezTo>
                    <a:pt x="12" y="87"/>
                    <a:pt x="1" y="109"/>
                    <a:pt x="12" y="131"/>
                  </a:cubicBezTo>
                  <a:cubicBezTo>
                    <a:pt x="12" y="154"/>
                    <a:pt x="12" y="164"/>
                    <a:pt x="23" y="176"/>
                  </a:cubicBezTo>
                  <a:cubicBezTo>
                    <a:pt x="46" y="214"/>
                    <a:pt x="89" y="236"/>
                    <a:pt x="133" y="236"/>
                  </a:cubicBezTo>
                  <a:cubicBezTo>
                    <a:pt x="153" y="236"/>
                    <a:pt x="173" y="231"/>
                    <a:pt x="190" y="221"/>
                  </a:cubicBezTo>
                  <a:cubicBezTo>
                    <a:pt x="247" y="187"/>
                    <a:pt x="257" y="109"/>
                    <a:pt x="224" y="53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6" name="Google Shape;8036;p14"/>
            <p:cNvSpPr/>
            <p:nvPr/>
          </p:nvSpPr>
          <p:spPr>
            <a:xfrm>
              <a:off x="2014925" y="8855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6" y="5"/>
                    <a:pt x="78" y="16"/>
                  </a:cubicBezTo>
                  <a:cubicBezTo>
                    <a:pt x="23" y="49"/>
                    <a:pt x="1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7" name="Google Shape;8037;p14"/>
            <p:cNvSpPr/>
            <p:nvPr/>
          </p:nvSpPr>
          <p:spPr>
            <a:xfrm>
              <a:off x="2001775" y="8935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0"/>
                  </a:moveTo>
                  <a:cubicBezTo>
                    <a:pt x="123" y="0"/>
                    <a:pt x="100" y="7"/>
                    <a:pt x="80" y="19"/>
                  </a:cubicBezTo>
                  <a:cubicBezTo>
                    <a:pt x="23" y="53"/>
                    <a:pt x="1" y="120"/>
                    <a:pt x="35" y="175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7"/>
                    <a:pt x="269" y="108"/>
                    <a:pt x="236" y="53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8" name="Google Shape;8038;p14"/>
            <p:cNvSpPr/>
            <p:nvPr/>
          </p:nvSpPr>
          <p:spPr>
            <a:xfrm>
              <a:off x="1988675" y="9014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61"/>
                    <a:pt x="0" y="128"/>
                    <a:pt x="33" y="184"/>
                  </a:cubicBezTo>
                  <a:cubicBezTo>
                    <a:pt x="54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7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9" name="Google Shape;8039;p14"/>
            <p:cNvSpPr/>
            <p:nvPr/>
          </p:nvSpPr>
          <p:spPr>
            <a:xfrm>
              <a:off x="2040325" y="89717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28" y="1"/>
                  </a:moveTo>
                  <a:cubicBezTo>
                    <a:pt x="106" y="1"/>
                    <a:pt x="85" y="7"/>
                    <a:pt x="68" y="20"/>
                  </a:cubicBezTo>
                  <a:lnTo>
                    <a:pt x="57" y="20"/>
                  </a:lnTo>
                  <a:cubicBezTo>
                    <a:pt x="57" y="30"/>
                    <a:pt x="46" y="30"/>
                    <a:pt x="35" y="42"/>
                  </a:cubicBezTo>
                  <a:lnTo>
                    <a:pt x="35" y="53"/>
                  </a:lnTo>
                  <a:cubicBezTo>
                    <a:pt x="23" y="53"/>
                    <a:pt x="23" y="53"/>
                    <a:pt x="23" y="64"/>
                  </a:cubicBezTo>
                  <a:lnTo>
                    <a:pt x="13" y="75"/>
                  </a:lnTo>
                  <a:cubicBezTo>
                    <a:pt x="1" y="109"/>
                    <a:pt x="1" y="142"/>
                    <a:pt x="23" y="176"/>
                  </a:cubicBezTo>
                  <a:cubicBezTo>
                    <a:pt x="46" y="214"/>
                    <a:pt x="85" y="236"/>
                    <a:pt x="125" y="236"/>
                  </a:cubicBezTo>
                  <a:cubicBezTo>
                    <a:pt x="143" y="236"/>
                    <a:pt x="162" y="231"/>
                    <a:pt x="180" y="221"/>
                  </a:cubicBezTo>
                  <a:cubicBezTo>
                    <a:pt x="236" y="187"/>
                    <a:pt x="258" y="109"/>
                    <a:pt x="224" y="53"/>
                  </a:cubicBezTo>
                  <a:cubicBezTo>
                    <a:pt x="204" y="18"/>
                    <a:pt x="165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0" name="Google Shape;8040;p14"/>
            <p:cNvSpPr/>
            <p:nvPr/>
          </p:nvSpPr>
          <p:spPr>
            <a:xfrm>
              <a:off x="2026925" y="905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1" name="Google Shape;8041;p14"/>
            <p:cNvSpPr/>
            <p:nvPr/>
          </p:nvSpPr>
          <p:spPr>
            <a:xfrm>
              <a:off x="2013800" y="9131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70" y="230"/>
                    <a:pt x="190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2" name="Google Shape;8042;p14"/>
            <p:cNvSpPr/>
            <p:nvPr/>
          </p:nvSpPr>
          <p:spPr>
            <a:xfrm>
              <a:off x="2000675" y="921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8" y="7"/>
                    <a:pt x="67" y="20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8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3" name="Google Shape;8043;p14"/>
            <p:cNvSpPr/>
            <p:nvPr/>
          </p:nvSpPr>
          <p:spPr>
            <a:xfrm>
              <a:off x="1997875" y="945500"/>
              <a:ext cx="5900" cy="5825"/>
            </a:xfrm>
            <a:custGeom>
              <a:rect b="b" l="l" r="r" t="t"/>
              <a:pathLst>
                <a:path extrusionOk="0" h="233" w="236">
                  <a:moveTo>
                    <a:pt x="122" y="1"/>
                  </a:moveTo>
                  <a:cubicBezTo>
                    <a:pt x="100" y="1"/>
                    <a:pt x="78" y="7"/>
                    <a:pt x="57" y="19"/>
                  </a:cubicBezTo>
                  <a:cubicBezTo>
                    <a:pt x="45" y="19"/>
                    <a:pt x="34" y="31"/>
                    <a:pt x="34" y="31"/>
                  </a:cubicBezTo>
                  <a:lnTo>
                    <a:pt x="23" y="42"/>
                  </a:lnTo>
                  <a:cubicBezTo>
                    <a:pt x="23" y="53"/>
                    <a:pt x="12" y="53"/>
                    <a:pt x="12" y="53"/>
                  </a:cubicBezTo>
                  <a:cubicBezTo>
                    <a:pt x="12" y="64"/>
                    <a:pt x="0" y="76"/>
                    <a:pt x="0" y="86"/>
                  </a:cubicBezTo>
                  <a:lnTo>
                    <a:pt x="0" y="109"/>
                  </a:lnTo>
                  <a:lnTo>
                    <a:pt x="0" y="131"/>
                  </a:lnTo>
                  <a:lnTo>
                    <a:pt x="0" y="153"/>
                  </a:lnTo>
                  <a:cubicBezTo>
                    <a:pt x="12" y="165"/>
                    <a:pt x="12" y="165"/>
                    <a:pt x="12" y="176"/>
                  </a:cubicBezTo>
                  <a:cubicBezTo>
                    <a:pt x="34" y="210"/>
                    <a:pt x="57" y="220"/>
                    <a:pt x="90" y="232"/>
                  </a:cubicBezTo>
                  <a:lnTo>
                    <a:pt x="146" y="232"/>
                  </a:lnTo>
                  <a:cubicBezTo>
                    <a:pt x="157" y="220"/>
                    <a:pt x="169" y="220"/>
                    <a:pt x="169" y="220"/>
                  </a:cubicBezTo>
                  <a:lnTo>
                    <a:pt x="179" y="220"/>
                  </a:lnTo>
                  <a:lnTo>
                    <a:pt x="179" y="210"/>
                  </a:lnTo>
                  <a:cubicBezTo>
                    <a:pt x="202" y="198"/>
                    <a:pt x="213" y="187"/>
                    <a:pt x="224" y="165"/>
                  </a:cubicBezTo>
                  <a:cubicBezTo>
                    <a:pt x="236" y="131"/>
                    <a:pt x="236" y="86"/>
                    <a:pt x="213" y="53"/>
                  </a:cubicBezTo>
                  <a:cubicBezTo>
                    <a:pt x="192" y="18"/>
                    <a:pt x="158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4" name="Google Shape;8044;p14"/>
            <p:cNvSpPr/>
            <p:nvPr/>
          </p:nvSpPr>
          <p:spPr>
            <a:xfrm>
              <a:off x="2023875" y="929375"/>
              <a:ext cx="6150" cy="6000"/>
            </a:xfrm>
            <a:custGeom>
              <a:rect b="b" l="l" r="r" t="t"/>
              <a:pathLst>
                <a:path extrusionOk="0" h="240" w="246">
                  <a:moveTo>
                    <a:pt x="122" y="1"/>
                  </a:moveTo>
                  <a:cubicBezTo>
                    <a:pt x="104" y="1"/>
                    <a:pt x="85" y="6"/>
                    <a:pt x="67" y="16"/>
                  </a:cubicBezTo>
                  <a:cubicBezTo>
                    <a:pt x="22" y="50"/>
                    <a:pt x="0" y="95"/>
                    <a:pt x="11" y="140"/>
                  </a:cubicBezTo>
                  <a:lnTo>
                    <a:pt x="11" y="162"/>
                  </a:lnTo>
                  <a:cubicBezTo>
                    <a:pt x="22" y="173"/>
                    <a:pt x="22" y="173"/>
                    <a:pt x="22" y="184"/>
                  </a:cubicBezTo>
                  <a:cubicBezTo>
                    <a:pt x="56" y="229"/>
                    <a:pt x="100" y="240"/>
                    <a:pt x="145" y="240"/>
                  </a:cubicBezTo>
                  <a:cubicBezTo>
                    <a:pt x="157" y="240"/>
                    <a:pt x="179" y="229"/>
                    <a:pt x="190" y="217"/>
                  </a:cubicBezTo>
                  <a:cubicBezTo>
                    <a:pt x="212" y="207"/>
                    <a:pt x="224" y="195"/>
                    <a:pt x="234" y="173"/>
                  </a:cubicBezTo>
                  <a:cubicBezTo>
                    <a:pt x="246" y="140"/>
                    <a:pt x="246" y="95"/>
                    <a:pt x="224" y="61"/>
                  </a:cubicBezTo>
                  <a:cubicBezTo>
                    <a:pt x="200" y="23"/>
                    <a:pt x="162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5" name="Google Shape;8045;p14"/>
            <p:cNvSpPr/>
            <p:nvPr/>
          </p:nvSpPr>
          <p:spPr>
            <a:xfrm>
              <a:off x="2010725" y="937325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35" y="0"/>
                  </a:moveTo>
                  <a:cubicBezTo>
                    <a:pt x="112" y="0"/>
                    <a:pt x="90" y="11"/>
                    <a:pt x="68" y="23"/>
                  </a:cubicBezTo>
                  <a:cubicBezTo>
                    <a:pt x="23" y="45"/>
                    <a:pt x="0" y="90"/>
                    <a:pt x="12" y="134"/>
                  </a:cubicBezTo>
                  <a:cubicBezTo>
                    <a:pt x="12" y="157"/>
                    <a:pt x="23" y="168"/>
                    <a:pt x="23" y="179"/>
                  </a:cubicBezTo>
                  <a:cubicBezTo>
                    <a:pt x="45" y="212"/>
                    <a:pt x="79" y="235"/>
                    <a:pt x="124" y="235"/>
                  </a:cubicBezTo>
                  <a:cubicBezTo>
                    <a:pt x="130" y="238"/>
                    <a:pt x="137" y="239"/>
                    <a:pt x="144" y="239"/>
                  </a:cubicBezTo>
                  <a:cubicBezTo>
                    <a:pt x="159" y="239"/>
                    <a:pt x="175" y="231"/>
                    <a:pt x="191" y="224"/>
                  </a:cubicBezTo>
                  <a:cubicBezTo>
                    <a:pt x="246" y="190"/>
                    <a:pt x="258" y="112"/>
                    <a:pt x="224" y="56"/>
                  </a:cubicBezTo>
                  <a:cubicBezTo>
                    <a:pt x="202" y="23"/>
                    <a:pt x="169" y="11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6" name="Google Shape;8046;p14"/>
            <p:cNvSpPr/>
            <p:nvPr/>
          </p:nvSpPr>
          <p:spPr>
            <a:xfrm>
              <a:off x="2047050" y="9380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2" y="49"/>
                    <a:pt x="0" y="128"/>
                    <a:pt x="34" y="183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3"/>
                    <a:pt x="268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7" name="Google Shape;8047;p14"/>
            <p:cNvSpPr/>
            <p:nvPr/>
          </p:nvSpPr>
          <p:spPr>
            <a:xfrm>
              <a:off x="2033925" y="946150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1" y="50"/>
                    <a:pt x="0" y="117"/>
                    <a:pt x="33" y="172"/>
                  </a:cubicBezTo>
                  <a:cubicBezTo>
                    <a:pt x="56" y="210"/>
                    <a:pt x="95" y="233"/>
                    <a:pt x="134" y="233"/>
                  </a:cubicBezTo>
                  <a:cubicBezTo>
                    <a:pt x="153" y="233"/>
                    <a:pt x="172" y="228"/>
                    <a:pt x="190" y="217"/>
                  </a:cubicBezTo>
                  <a:cubicBezTo>
                    <a:pt x="246" y="184"/>
                    <a:pt x="269" y="105"/>
                    <a:pt x="235" y="60"/>
                  </a:cubicBezTo>
                  <a:cubicBezTo>
                    <a:pt x="212" y="23"/>
                    <a:pt x="168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8" name="Google Shape;8048;p14"/>
            <p:cNvSpPr/>
            <p:nvPr/>
          </p:nvSpPr>
          <p:spPr>
            <a:xfrm>
              <a:off x="2020775" y="9541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7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2" y="52"/>
                    <a:pt x="1" y="119"/>
                    <a:pt x="35" y="176"/>
                  </a:cubicBezTo>
                  <a:cubicBezTo>
                    <a:pt x="57" y="213"/>
                    <a:pt x="96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6"/>
                    <a:pt x="269" y="109"/>
                    <a:pt x="236" y="52"/>
                  </a:cubicBezTo>
                  <a:cubicBezTo>
                    <a:pt x="215" y="18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9" name="Google Shape;8049;p14"/>
            <p:cNvSpPr/>
            <p:nvPr/>
          </p:nvSpPr>
          <p:spPr>
            <a:xfrm>
              <a:off x="2058775" y="9578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3"/>
                    <a:pt x="0" y="120"/>
                    <a:pt x="34" y="175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1" y="220"/>
                  </a:cubicBezTo>
                  <a:cubicBezTo>
                    <a:pt x="258" y="187"/>
                    <a:pt x="269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0" name="Google Shape;8050;p14"/>
            <p:cNvSpPr/>
            <p:nvPr/>
          </p:nvSpPr>
          <p:spPr>
            <a:xfrm>
              <a:off x="2045650" y="9657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8"/>
                    <a:pt x="93" y="236"/>
                    <a:pt x="133" y="236"/>
                  </a:cubicBezTo>
                  <a:cubicBezTo>
                    <a:pt x="156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1" name="Google Shape;8051;p14"/>
            <p:cNvSpPr/>
            <p:nvPr/>
          </p:nvSpPr>
          <p:spPr>
            <a:xfrm>
              <a:off x="2032525" y="973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4" y="0"/>
                  </a:moveTo>
                  <a:cubicBezTo>
                    <a:pt x="122" y="0"/>
                    <a:pt x="99" y="7"/>
                    <a:pt x="79" y="19"/>
                  </a:cubicBezTo>
                  <a:cubicBezTo>
                    <a:pt x="22" y="52"/>
                    <a:pt x="0" y="119"/>
                    <a:pt x="34" y="176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57" y="186"/>
                    <a:pt x="268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2" name="Google Shape;8052;p14"/>
            <p:cNvSpPr/>
            <p:nvPr/>
          </p:nvSpPr>
          <p:spPr>
            <a:xfrm>
              <a:off x="2019400" y="981625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lnTo>
                    <a:pt x="78" y="27"/>
                  </a:lnTo>
                  <a:cubicBezTo>
                    <a:pt x="23" y="61"/>
                    <a:pt x="0" y="128"/>
                    <a:pt x="33" y="183"/>
                  </a:cubicBezTo>
                  <a:cubicBezTo>
                    <a:pt x="56" y="217"/>
                    <a:pt x="90" y="240"/>
                    <a:pt x="134" y="240"/>
                  </a:cubicBezTo>
                  <a:lnTo>
                    <a:pt x="157" y="240"/>
                  </a:lnTo>
                  <a:cubicBezTo>
                    <a:pt x="167" y="240"/>
                    <a:pt x="167" y="240"/>
                    <a:pt x="167" y="228"/>
                  </a:cubicBezTo>
                  <a:lnTo>
                    <a:pt x="190" y="228"/>
                  </a:lnTo>
                  <a:cubicBezTo>
                    <a:pt x="201" y="228"/>
                    <a:pt x="201" y="228"/>
                    <a:pt x="201" y="217"/>
                  </a:cubicBezTo>
                  <a:cubicBezTo>
                    <a:pt x="257" y="183"/>
                    <a:pt x="268" y="116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3" name="Google Shape;8053;p14"/>
            <p:cNvSpPr/>
            <p:nvPr/>
          </p:nvSpPr>
          <p:spPr>
            <a:xfrm>
              <a:off x="2072475" y="94977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23" y="49"/>
                  </a:lnTo>
                  <a:lnTo>
                    <a:pt x="11" y="61"/>
                  </a:lnTo>
                  <a:lnTo>
                    <a:pt x="11" y="72"/>
                  </a:lnTo>
                  <a:lnTo>
                    <a:pt x="0" y="83"/>
                  </a:lnTo>
                  <a:lnTo>
                    <a:pt x="0" y="94"/>
                  </a:lnTo>
                  <a:lnTo>
                    <a:pt x="0" y="128"/>
                  </a:lnTo>
                  <a:lnTo>
                    <a:pt x="0" y="139"/>
                  </a:lnTo>
                  <a:cubicBezTo>
                    <a:pt x="0" y="139"/>
                    <a:pt x="0" y="150"/>
                    <a:pt x="11" y="161"/>
                  </a:cubicBezTo>
                  <a:lnTo>
                    <a:pt x="11" y="184"/>
                  </a:lnTo>
                  <a:lnTo>
                    <a:pt x="23" y="184"/>
                  </a:lnTo>
                  <a:lnTo>
                    <a:pt x="45" y="206"/>
                  </a:lnTo>
                  <a:lnTo>
                    <a:pt x="56" y="217"/>
                  </a:lnTo>
                  <a:cubicBezTo>
                    <a:pt x="67" y="217"/>
                    <a:pt x="67" y="228"/>
                    <a:pt x="78" y="228"/>
                  </a:cubicBezTo>
                  <a:lnTo>
                    <a:pt x="90" y="228"/>
                  </a:lnTo>
                  <a:cubicBezTo>
                    <a:pt x="99" y="233"/>
                    <a:pt x="110" y="236"/>
                    <a:pt x="123" y="236"/>
                  </a:cubicBezTo>
                  <a:cubicBezTo>
                    <a:pt x="140" y="236"/>
                    <a:pt x="159" y="230"/>
                    <a:pt x="179" y="217"/>
                  </a:cubicBezTo>
                  <a:cubicBezTo>
                    <a:pt x="235" y="184"/>
                    <a:pt x="246" y="116"/>
                    <a:pt x="212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4" name="Google Shape;8054;p14"/>
            <p:cNvSpPr/>
            <p:nvPr/>
          </p:nvSpPr>
          <p:spPr>
            <a:xfrm>
              <a:off x="2082225" y="965975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16" y="0"/>
                  </a:moveTo>
                  <a:cubicBezTo>
                    <a:pt x="95" y="0"/>
                    <a:pt x="75" y="5"/>
                    <a:pt x="57" y="16"/>
                  </a:cubicBezTo>
                  <a:cubicBezTo>
                    <a:pt x="57" y="27"/>
                    <a:pt x="46" y="27"/>
                    <a:pt x="46" y="39"/>
                  </a:cubicBezTo>
                  <a:lnTo>
                    <a:pt x="35" y="39"/>
                  </a:lnTo>
                  <a:cubicBezTo>
                    <a:pt x="35" y="50"/>
                    <a:pt x="23" y="50"/>
                    <a:pt x="23" y="50"/>
                  </a:cubicBezTo>
                  <a:cubicBezTo>
                    <a:pt x="23" y="61"/>
                    <a:pt x="23" y="61"/>
                    <a:pt x="13" y="72"/>
                  </a:cubicBezTo>
                  <a:lnTo>
                    <a:pt x="13" y="94"/>
                  </a:lnTo>
                  <a:cubicBezTo>
                    <a:pt x="1" y="94"/>
                    <a:pt x="13" y="94"/>
                    <a:pt x="1" y="106"/>
                  </a:cubicBezTo>
                  <a:lnTo>
                    <a:pt x="1" y="128"/>
                  </a:lnTo>
                  <a:lnTo>
                    <a:pt x="1" y="139"/>
                  </a:lnTo>
                  <a:cubicBezTo>
                    <a:pt x="13" y="151"/>
                    <a:pt x="13" y="161"/>
                    <a:pt x="23" y="184"/>
                  </a:cubicBezTo>
                  <a:lnTo>
                    <a:pt x="57" y="218"/>
                  </a:lnTo>
                  <a:lnTo>
                    <a:pt x="68" y="228"/>
                  </a:lnTo>
                  <a:lnTo>
                    <a:pt x="90" y="228"/>
                  </a:lnTo>
                  <a:cubicBezTo>
                    <a:pt x="105" y="233"/>
                    <a:pt x="119" y="236"/>
                    <a:pt x="132" y="236"/>
                  </a:cubicBezTo>
                  <a:cubicBezTo>
                    <a:pt x="150" y="236"/>
                    <a:pt x="167" y="231"/>
                    <a:pt x="180" y="218"/>
                  </a:cubicBez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9" y="0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5" name="Google Shape;8055;p14"/>
            <p:cNvSpPr/>
            <p:nvPr/>
          </p:nvSpPr>
          <p:spPr>
            <a:xfrm>
              <a:off x="2068825" y="974000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37" y="0"/>
                  </a:moveTo>
                  <a:cubicBezTo>
                    <a:pt x="113" y="0"/>
                    <a:pt x="89" y="7"/>
                    <a:pt x="68" y="19"/>
                  </a:cubicBezTo>
                  <a:cubicBezTo>
                    <a:pt x="23" y="53"/>
                    <a:pt x="1" y="108"/>
                    <a:pt x="23" y="153"/>
                  </a:cubicBezTo>
                  <a:cubicBezTo>
                    <a:pt x="23" y="165"/>
                    <a:pt x="23" y="175"/>
                    <a:pt x="35" y="175"/>
                  </a:cubicBezTo>
                  <a:cubicBezTo>
                    <a:pt x="45" y="198"/>
                    <a:pt x="68" y="220"/>
                    <a:pt x="79" y="220"/>
                  </a:cubicBezTo>
                  <a:cubicBezTo>
                    <a:pt x="96" y="231"/>
                    <a:pt x="115" y="237"/>
                    <a:pt x="135" y="237"/>
                  </a:cubicBezTo>
                  <a:cubicBezTo>
                    <a:pt x="154" y="237"/>
                    <a:pt x="174" y="231"/>
                    <a:pt x="191" y="220"/>
                  </a:cubicBezTo>
                  <a:cubicBezTo>
                    <a:pt x="236" y="198"/>
                    <a:pt x="258" y="142"/>
                    <a:pt x="246" y="98"/>
                  </a:cubicBezTo>
                  <a:cubicBezTo>
                    <a:pt x="246" y="86"/>
                    <a:pt x="236" y="75"/>
                    <a:pt x="236" y="53"/>
                  </a:cubicBezTo>
                  <a:cubicBezTo>
                    <a:pt x="214" y="18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6" name="Google Shape;8056;p14"/>
            <p:cNvSpPr/>
            <p:nvPr/>
          </p:nvSpPr>
          <p:spPr>
            <a:xfrm>
              <a:off x="2055975" y="98190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15" y="0"/>
                  </a:moveTo>
                  <a:cubicBezTo>
                    <a:pt x="95" y="0"/>
                    <a:pt x="75" y="5"/>
                    <a:pt x="57" y="16"/>
                  </a:cubicBezTo>
                  <a:lnTo>
                    <a:pt x="23" y="50"/>
                  </a:lnTo>
                  <a:cubicBezTo>
                    <a:pt x="12" y="72"/>
                    <a:pt x="1" y="95"/>
                    <a:pt x="1" y="117"/>
                  </a:cubicBezTo>
                  <a:cubicBezTo>
                    <a:pt x="1" y="139"/>
                    <a:pt x="12" y="162"/>
                    <a:pt x="23" y="184"/>
                  </a:cubicBezTo>
                  <a:cubicBezTo>
                    <a:pt x="35" y="195"/>
                    <a:pt x="35" y="206"/>
                    <a:pt x="57" y="217"/>
                  </a:cubicBezTo>
                  <a:lnTo>
                    <a:pt x="68" y="229"/>
                  </a:lnTo>
                  <a:cubicBezTo>
                    <a:pt x="82" y="233"/>
                    <a:pt x="97" y="236"/>
                    <a:pt x="113" y="236"/>
                  </a:cubicBezTo>
                  <a:cubicBezTo>
                    <a:pt x="136" y="236"/>
                    <a:pt x="160" y="230"/>
                    <a:pt x="179" y="217"/>
                  </a:cubicBezTo>
                  <a:cubicBezTo>
                    <a:pt x="224" y="195"/>
                    <a:pt x="246" y="150"/>
                    <a:pt x="236" y="105"/>
                  </a:cubicBezTo>
                  <a:cubicBezTo>
                    <a:pt x="236" y="95"/>
                    <a:pt x="224" y="72"/>
                    <a:pt x="224" y="61"/>
                  </a:cubicBezTo>
                  <a:cubicBezTo>
                    <a:pt x="202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7" name="Google Shape;8057;p14"/>
            <p:cNvSpPr/>
            <p:nvPr/>
          </p:nvSpPr>
          <p:spPr>
            <a:xfrm>
              <a:off x="2042850" y="990000"/>
              <a:ext cx="5900" cy="5825"/>
            </a:xfrm>
            <a:custGeom>
              <a:rect b="b" l="l" r="r" t="t"/>
              <a:pathLst>
                <a:path extrusionOk="0" h="233" w="236">
                  <a:moveTo>
                    <a:pt x="124" y="0"/>
                  </a:moveTo>
                  <a:cubicBezTo>
                    <a:pt x="104" y="0"/>
                    <a:pt x="80" y="8"/>
                    <a:pt x="56" y="16"/>
                  </a:cubicBezTo>
                  <a:cubicBezTo>
                    <a:pt x="23" y="39"/>
                    <a:pt x="1" y="94"/>
                    <a:pt x="1" y="139"/>
                  </a:cubicBezTo>
                  <a:cubicBezTo>
                    <a:pt x="12" y="150"/>
                    <a:pt x="12" y="161"/>
                    <a:pt x="23" y="173"/>
                  </a:cubicBezTo>
                  <a:cubicBezTo>
                    <a:pt x="46" y="211"/>
                    <a:pt x="84" y="233"/>
                    <a:pt x="124" y="233"/>
                  </a:cubicBezTo>
                  <a:cubicBezTo>
                    <a:pt x="143" y="233"/>
                    <a:pt x="162" y="228"/>
                    <a:pt x="180" y="218"/>
                  </a:cubicBezTo>
                  <a:lnTo>
                    <a:pt x="213" y="184"/>
                  </a:lnTo>
                  <a:cubicBezTo>
                    <a:pt x="224" y="184"/>
                    <a:pt x="224" y="173"/>
                    <a:pt x="224" y="161"/>
                  </a:cubicBezTo>
                  <a:cubicBezTo>
                    <a:pt x="235" y="150"/>
                    <a:pt x="235" y="128"/>
                    <a:pt x="235" y="94"/>
                  </a:cubicBezTo>
                  <a:cubicBezTo>
                    <a:pt x="235" y="83"/>
                    <a:pt x="224" y="72"/>
                    <a:pt x="224" y="61"/>
                  </a:cubicBezTo>
                  <a:cubicBezTo>
                    <a:pt x="202" y="27"/>
                    <a:pt x="180" y="5"/>
                    <a:pt x="146" y="5"/>
                  </a:cubicBezTo>
                  <a:cubicBezTo>
                    <a:pt x="139" y="2"/>
                    <a:pt x="132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8" name="Google Shape;8058;p14"/>
            <p:cNvSpPr/>
            <p:nvPr/>
          </p:nvSpPr>
          <p:spPr>
            <a:xfrm>
              <a:off x="2078875" y="990625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43" y="1"/>
                  </a:moveTo>
                  <a:cubicBezTo>
                    <a:pt x="122" y="1"/>
                    <a:pt x="100" y="8"/>
                    <a:pt x="80" y="24"/>
                  </a:cubicBezTo>
                  <a:cubicBezTo>
                    <a:pt x="23" y="58"/>
                    <a:pt x="1" y="125"/>
                    <a:pt x="35" y="181"/>
                  </a:cubicBezTo>
                  <a:cubicBezTo>
                    <a:pt x="56" y="216"/>
                    <a:pt x="94" y="233"/>
                    <a:pt x="131" y="233"/>
                  </a:cubicBezTo>
                  <a:cubicBezTo>
                    <a:pt x="153" y="233"/>
                    <a:pt x="175" y="227"/>
                    <a:pt x="191" y="215"/>
                  </a:cubicBezTo>
                  <a:cubicBezTo>
                    <a:pt x="247" y="181"/>
                    <a:pt x="269" y="114"/>
                    <a:pt x="236" y="58"/>
                  </a:cubicBezTo>
                  <a:cubicBezTo>
                    <a:pt x="214" y="23"/>
                    <a:pt x="180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9" name="Google Shape;8059;p14"/>
            <p:cNvSpPr/>
            <p:nvPr/>
          </p:nvSpPr>
          <p:spPr>
            <a:xfrm>
              <a:off x="2065775" y="9986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5" y="1"/>
                    <a:pt x="96" y="6"/>
                    <a:pt x="78" y="16"/>
                  </a:cubicBezTo>
                  <a:cubicBezTo>
                    <a:pt x="22" y="50"/>
                    <a:pt x="0" y="128"/>
                    <a:pt x="33" y="184"/>
                  </a:cubicBezTo>
                  <a:cubicBezTo>
                    <a:pt x="56" y="214"/>
                    <a:pt x="98" y="234"/>
                    <a:pt x="136" y="234"/>
                  </a:cubicBezTo>
                  <a:cubicBezTo>
                    <a:pt x="156" y="234"/>
                    <a:pt x="175" y="229"/>
                    <a:pt x="190" y="217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0" name="Google Shape;8060;p14"/>
            <p:cNvSpPr/>
            <p:nvPr/>
          </p:nvSpPr>
          <p:spPr>
            <a:xfrm>
              <a:off x="2052625" y="1006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0" y="236"/>
                  </a:cubicBezTo>
                  <a:cubicBezTo>
                    <a:pt x="159" y="236"/>
                    <a:pt x="177" y="231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1" name="Google Shape;8061;p14"/>
            <p:cNvSpPr/>
            <p:nvPr/>
          </p:nvSpPr>
          <p:spPr>
            <a:xfrm>
              <a:off x="2104325" y="1002275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14" y="1"/>
                  </a:moveTo>
                  <a:cubicBezTo>
                    <a:pt x="94" y="1"/>
                    <a:pt x="74" y="6"/>
                    <a:pt x="56" y="17"/>
                  </a:cubicBezTo>
                  <a:lnTo>
                    <a:pt x="33" y="39"/>
                  </a:lnTo>
                  <a:lnTo>
                    <a:pt x="33" y="50"/>
                  </a:lnTo>
                  <a:cubicBezTo>
                    <a:pt x="22" y="50"/>
                    <a:pt x="22" y="50"/>
                    <a:pt x="22" y="62"/>
                  </a:cubicBezTo>
                  <a:cubicBezTo>
                    <a:pt x="22" y="62"/>
                    <a:pt x="11" y="62"/>
                    <a:pt x="11" y="72"/>
                  </a:cubicBezTo>
                  <a:lnTo>
                    <a:pt x="11" y="84"/>
                  </a:lnTo>
                  <a:lnTo>
                    <a:pt x="11" y="95"/>
                  </a:lnTo>
                  <a:cubicBezTo>
                    <a:pt x="11" y="95"/>
                    <a:pt x="0" y="106"/>
                    <a:pt x="0" y="117"/>
                  </a:cubicBezTo>
                  <a:lnTo>
                    <a:pt x="0" y="139"/>
                  </a:lnTo>
                  <a:cubicBezTo>
                    <a:pt x="11" y="151"/>
                    <a:pt x="11" y="162"/>
                    <a:pt x="22" y="184"/>
                  </a:cubicBezTo>
                  <a:cubicBezTo>
                    <a:pt x="43" y="219"/>
                    <a:pt x="77" y="237"/>
                    <a:pt x="113" y="237"/>
                  </a:cubicBezTo>
                  <a:cubicBezTo>
                    <a:pt x="135" y="237"/>
                    <a:pt x="158" y="231"/>
                    <a:pt x="179" y="218"/>
                  </a:cubicBezTo>
                  <a:cubicBezTo>
                    <a:pt x="234" y="184"/>
                    <a:pt x="257" y="117"/>
                    <a:pt x="224" y="62"/>
                  </a:cubicBezTo>
                  <a:cubicBezTo>
                    <a:pt x="201" y="24"/>
                    <a:pt x="157" y="1"/>
                    <a:pt x="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14"/>
            <p:cNvSpPr/>
            <p:nvPr/>
          </p:nvSpPr>
          <p:spPr>
            <a:xfrm>
              <a:off x="2090900" y="1010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4"/>
                    <a:pt x="1" y="121"/>
                    <a:pt x="34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3" y="237"/>
                    <a:pt x="172" y="232"/>
                    <a:pt x="190" y="221"/>
                  </a:cubicBezTo>
                  <a:cubicBezTo>
                    <a:pt x="247" y="188"/>
                    <a:pt x="269" y="109"/>
                    <a:pt x="235" y="54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3" name="Google Shape;8063;p14"/>
            <p:cNvSpPr/>
            <p:nvPr/>
          </p:nvSpPr>
          <p:spPr>
            <a:xfrm>
              <a:off x="2077775" y="10182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5" y="0"/>
                    <a:pt x="85" y="5"/>
                    <a:pt x="67" y="15"/>
                  </a:cubicBezTo>
                  <a:cubicBezTo>
                    <a:pt x="12" y="49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29"/>
                    <a:pt x="191" y="217"/>
                  </a:cubicBezTo>
                  <a:cubicBezTo>
                    <a:pt x="246" y="184"/>
                    <a:pt x="268" y="116"/>
                    <a:pt x="235" y="60"/>
                  </a:cubicBezTo>
                  <a:cubicBezTo>
                    <a:pt x="212" y="22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4" name="Google Shape;8064;p14"/>
            <p:cNvSpPr/>
            <p:nvPr/>
          </p:nvSpPr>
          <p:spPr>
            <a:xfrm>
              <a:off x="2064650" y="10263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1"/>
                  </a:moveTo>
                  <a:cubicBezTo>
                    <a:pt x="107" y="1"/>
                    <a:pt x="86" y="6"/>
                    <a:pt x="67" y="17"/>
                  </a:cubicBezTo>
                  <a:cubicBezTo>
                    <a:pt x="11" y="50"/>
                    <a:pt x="0" y="117"/>
                    <a:pt x="34" y="173"/>
                  </a:cubicBezTo>
                  <a:cubicBezTo>
                    <a:pt x="57" y="211"/>
                    <a:pt x="95" y="234"/>
                    <a:pt x="135" y="234"/>
                  </a:cubicBezTo>
                  <a:cubicBezTo>
                    <a:pt x="153" y="234"/>
                    <a:pt x="172" y="229"/>
                    <a:pt x="190" y="218"/>
                  </a:cubicBezTo>
                  <a:cubicBezTo>
                    <a:pt x="246" y="184"/>
                    <a:pt x="269" y="106"/>
                    <a:pt x="235" y="50"/>
                  </a:cubicBezTo>
                  <a:cubicBezTo>
                    <a:pt x="213" y="20"/>
                    <a:pt x="171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5" name="Google Shape;8065;p14"/>
            <p:cNvSpPr/>
            <p:nvPr/>
          </p:nvSpPr>
          <p:spPr>
            <a:xfrm>
              <a:off x="2051500" y="1034325"/>
              <a:ext cx="6750" cy="5825"/>
            </a:xfrm>
            <a:custGeom>
              <a:rect b="b" l="l" r="r" t="t"/>
              <a:pathLst>
                <a:path extrusionOk="0" h="233" w="270">
                  <a:moveTo>
                    <a:pt x="137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4"/>
                    <a:pt x="1" y="121"/>
                    <a:pt x="35" y="176"/>
                  </a:cubicBezTo>
                  <a:lnTo>
                    <a:pt x="35" y="188"/>
                  </a:lnTo>
                  <a:cubicBezTo>
                    <a:pt x="46" y="188"/>
                    <a:pt x="46" y="198"/>
                    <a:pt x="57" y="198"/>
                  </a:cubicBezTo>
                  <a:cubicBezTo>
                    <a:pt x="57" y="210"/>
                    <a:pt x="68" y="210"/>
                    <a:pt x="68" y="221"/>
                  </a:cubicBezTo>
                  <a:lnTo>
                    <a:pt x="90" y="221"/>
                  </a:lnTo>
                  <a:lnTo>
                    <a:pt x="102" y="232"/>
                  </a:lnTo>
                  <a:lnTo>
                    <a:pt x="169" y="232"/>
                  </a:lnTo>
                  <a:cubicBezTo>
                    <a:pt x="169" y="221"/>
                    <a:pt x="180" y="221"/>
                    <a:pt x="191" y="221"/>
                  </a:cubicBezTo>
                  <a:cubicBezTo>
                    <a:pt x="247" y="176"/>
                    <a:pt x="269" y="109"/>
                    <a:pt x="236" y="54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6" name="Google Shape;8066;p14"/>
            <p:cNvSpPr/>
            <p:nvPr/>
          </p:nvSpPr>
          <p:spPr>
            <a:xfrm>
              <a:off x="2114375" y="1018500"/>
              <a:ext cx="5875" cy="6000"/>
            </a:xfrm>
            <a:custGeom>
              <a:rect b="b" l="l" r="r" t="t"/>
              <a:pathLst>
                <a:path extrusionOk="0" h="240" w="235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23" y="49"/>
                  </a:lnTo>
                  <a:cubicBezTo>
                    <a:pt x="11" y="61"/>
                    <a:pt x="11" y="61"/>
                    <a:pt x="11" y="72"/>
                  </a:cubicBezTo>
                  <a:lnTo>
                    <a:pt x="0" y="83"/>
                  </a:lnTo>
                  <a:lnTo>
                    <a:pt x="0" y="94"/>
                  </a:lnTo>
                  <a:lnTo>
                    <a:pt x="0" y="116"/>
                  </a:lnTo>
                  <a:lnTo>
                    <a:pt x="0" y="161"/>
                  </a:lnTo>
                  <a:cubicBezTo>
                    <a:pt x="11" y="173"/>
                    <a:pt x="11" y="173"/>
                    <a:pt x="11" y="183"/>
                  </a:cubicBezTo>
                  <a:cubicBezTo>
                    <a:pt x="23" y="183"/>
                    <a:pt x="23" y="195"/>
                    <a:pt x="33" y="195"/>
                  </a:cubicBezTo>
                  <a:lnTo>
                    <a:pt x="33" y="206"/>
                  </a:lnTo>
                  <a:cubicBezTo>
                    <a:pt x="45" y="217"/>
                    <a:pt x="56" y="217"/>
                    <a:pt x="56" y="217"/>
                  </a:cubicBezTo>
                  <a:cubicBezTo>
                    <a:pt x="56" y="228"/>
                    <a:pt x="67" y="228"/>
                    <a:pt x="67" y="228"/>
                  </a:cubicBezTo>
                  <a:lnTo>
                    <a:pt x="78" y="228"/>
                  </a:lnTo>
                  <a:lnTo>
                    <a:pt x="90" y="240"/>
                  </a:lnTo>
                  <a:lnTo>
                    <a:pt x="112" y="240"/>
                  </a:lnTo>
                  <a:cubicBezTo>
                    <a:pt x="123" y="240"/>
                    <a:pt x="134" y="240"/>
                    <a:pt x="157" y="228"/>
                  </a:cubicBezTo>
                  <a:cubicBezTo>
                    <a:pt x="157" y="228"/>
                    <a:pt x="168" y="228"/>
                    <a:pt x="179" y="217"/>
                  </a:cubicBezTo>
                  <a:cubicBezTo>
                    <a:pt x="202" y="206"/>
                    <a:pt x="212" y="195"/>
                    <a:pt x="224" y="173"/>
                  </a:cubicBezTo>
                  <a:cubicBezTo>
                    <a:pt x="235" y="139"/>
                    <a:pt x="235" y="94"/>
                    <a:pt x="212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7" name="Google Shape;8067;p14"/>
            <p:cNvSpPr/>
            <p:nvPr/>
          </p:nvSpPr>
          <p:spPr>
            <a:xfrm>
              <a:off x="2101225" y="1026625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6" y="1"/>
                  </a:moveTo>
                  <a:cubicBezTo>
                    <a:pt x="118" y="1"/>
                    <a:pt x="110" y="2"/>
                    <a:pt x="102" y="4"/>
                  </a:cubicBezTo>
                  <a:cubicBezTo>
                    <a:pt x="79" y="4"/>
                    <a:pt x="68" y="4"/>
                    <a:pt x="57" y="15"/>
                  </a:cubicBezTo>
                  <a:cubicBezTo>
                    <a:pt x="23" y="37"/>
                    <a:pt x="1" y="71"/>
                    <a:pt x="1" y="104"/>
                  </a:cubicBezTo>
                  <a:cubicBezTo>
                    <a:pt x="1" y="126"/>
                    <a:pt x="1" y="160"/>
                    <a:pt x="12" y="171"/>
                  </a:cubicBezTo>
                  <a:cubicBezTo>
                    <a:pt x="35" y="205"/>
                    <a:pt x="57" y="216"/>
                    <a:pt x="90" y="227"/>
                  </a:cubicBezTo>
                  <a:cubicBezTo>
                    <a:pt x="97" y="231"/>
                    <a:pt x="104" y="232"/>
                    <a:pt x="112" y="232"/>
                  </a:cubicBezTo>
                  <a:cubicBezTo>
                    <a:pt x="132" y="232"/>
                    <a:pt x="156" y="224"/>
                    <a:pt x="180" y="216"/>
                  </a:cubicBezTo>
                  <a:cubicBezTo>
                    <a:pt x="202" y="193"/>
                    <a:pt x="224" y="171"/>
                    <a:pt x="224" y="138"/>
                  </a:cubicBezTo>
                  <a:cubicBezTo>
                    <a:pt x="236" y="138"/>
                    <a:pt x="236" y="126"/>
                    <a:pt x="236" y="116"/>
                  </a:cubicBezTo>
                  <a:cubicBezTo>
                    <a:pt x="236" y="93"/>
                    <a:pt x="224" y="71"/>
                    <a:pt x="214" y="49"/>
                  </a:cubicBezTo>
                  <a:cubicBezTo>
                    <a:pt x="195" y="21"/>
                    <a:pt x="162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8" name="Google Shape;8068;p14"/>
            <p:cNvSpPr/>
            <p:nvPr/>
          </p:nvSpPr>
          <p:spPr>
            <a:xfrm>
              <a:off x="2087825" y="1034525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35" y="1"/>
                  </a:moveTo>
                  <a:cubicBezTo>
                    <a:pt x="112" y="1"/>
                    <a:pt x="90" y="1"/>
                    <a:pt x="67" y="23"/>
                  </a:cubicBezTo>
                  <a:cubicBezTo>
                    <a:pt x="23" y="46"/>
                    <a:pt x="0" y="90"/>
                    <a:pt x="12" y="135"/>
                  </a:cubicBezTo>
                  <a:lnTo>
                    <a:pt x="12" y="157"/>
                  </a:lnTo>
                  <a:cubicBezTo>
                    <a:pt x="23" y="168"/>
                    <a:pt x="23" y="168"/>
                    <a:pt x="23" y="180"/>
                  </a:cubicBezTo>
                  <a:cubicBezTo>
                    <a:pt x="41" y="216"/>
                    <a:pt x="83" y="238"/>
                    <a:pt x="122" y="238"/>
                  </a:cubicBezTo>
                  <a:cubicBezTo>
                    <a:pt x="130" y="238"/>
                    <a:pt x="138" y="237"/>
                    <a:pt x="146" y="235"/>
                  </a:cubicBezTo>
                  <a:cubicBezTo>
                    <a:pt x="157" y="235"/>
                    <a:pt x="168" y="224"/>
                    <a:pt x="191" y="224"/>
                  </a:cubicBezTo>
                  <a:cubicBezTo>
                    <a:pt x="213" y="202"/>
                    <a:pt x="236" y="180"/>
                    <a:pt x="236" y="146"/>
                  </a:cubicBezTo>
                  <a:cubicBezTo>
                    <a:pt x="246" y="113"/>
                    <a:pt x="246" y="90"/>
                    <a:pt x="224" y="56"/>
                  </a:cubicBezTo>
                  <a:cubicBezTo>
                    <a:pt x="202" y="23"/>
                    <a:pt x="168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9" name="Google Shape;8069;p14"/>
            <p:cNvSpPr/>
            <p:nvPr/>
          </p:nvSpPr>
          <p:spPr>
            <a:xfrm>
              <a:off x="2074425" y="10425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2" y="49"/>
                    <a:pt x="0" y="128"/>
                    <a:pt x="34" y="183"/>
                  </a:cubicBezTo>
                  <a:cubicBezTo>
                    <a:pt x="56" y="206"/>
                    <a:pt x="79" y="228"/>
                    <a:pt x="112" y="228"/>
                  </a:cubicBezTo>
                  <a:cubicBezTo>
                    <a:pt x="121" y="233"/>
                    <a:pt x="133" y="236"/>
                    <a:pt x="145" y="236"/>
                  </a:cubicBezTo>
                  <a:cubicBezTo>
                    <a:pt x="162" y="236"/>
                    <a:pt x="182" y="230"/>
                    <a:pt x="201" y="217"/>
                  </a:cubicBezTo>
                  <a:cubicBezTo>
                    <a:pt x="258" y="183"/>
                    <a:pt x="268" y="116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0" name="Google Shape;8070;p14"/>
            <p:cNvSpPr/>
            <p:nvPr/>
          </p:nvSpPr>
          <p:spPr>
            <a:xfrm>
              <a:off x="2061850" y="1050550"/>
              <a:ext cx="5875" cy="5800"/>
            </a:xfrm>
            <a:custGeom>
              <a:rect b="b" l="l" r="r" t="t"/>
              <a:pathLst>
                <a:path extrusionOk="0" h="232" w="235">
                  <a:moveTo>
                    <a:pt x="122" y="0"/>
                  </a:moveTo>
                  <a:cubicBezTo>
                    <a:pt x="100" y="0"/>
                    <a:pt x="77" y="6"/>
                    <a:pt x="56" y="19"/>
                  </a:cubicBezTo>
                  <a:lnTo>
                    <a:pt x="45" y="19"/>
                  </a:lnTo>
                  <a:lnTo>
                    <a:pt x="23" y="41"/>
                  </a:lnTo>
                  <a:lnTo>
                    <a:pt x="23" y="53"/>
                  </a:lnTo>
                  <a:cubicBezTo>
                    <a:pt x="11" y="53"/>
                    <a:pt x="11" y="63"/>
                    <a:pt x="1" y="75"/>
                  </a:cubicBezTo>
                  <a:lnTo>
                    <a:pt x="1" y="86"/>
                  </a:lnTo>
                  <a:lnTo>
                    <a:pt x="1" y="108"/>
                  </a:lnTo>
                  <a:lnTo>
                    <a:pt x="1" y="130"/>
                  </a:lnTo>
                  <a:lnTo>
                    <a:pt x="1" y="142"/>
                  </a:lnTo>
                  <a:lnTo>
                    <a:pt x="1" y="153"/>
                  </a:lnTo>
                  <a:cubicBezTo>
                    <a:pt x="1" y="164"/>
                    <a:pt x="11" y="175"/>
                    <a:pt x="11" y="175"/>
                  </a:cubicBezTo>
                  <a:lnTo>
                    <a:pt x="45" y="209"/>
                  </a:lnTo>
                  <a:cubicBezTo>
                    <a:pt x="56" y="220"/>
                    <a:pt x="56" y="220"/>
                    <a:pt x="68" y="220"/>
                  </a:cubicBezTo>
                  <a:cubicBezTo>
                    <a:pt x="68" y="231"/>
                    <a:pt x="78" y="231"/>
                    <a:pt x="90" y="231"/>
                  </a:cubicBezTo>
                  <a:lnTo>
                    <a:pt x="157" y="231"/>
                  </a:lnTo>
                  <a:cubicBezTo>
                    <a:pt x="157" y="220"/>
                    <a:pt x="168" y="220"/>
                    <a:pt x="179" y="220"/>
                  </a:cubicBezTo>
                  <a:cubicBezTo>
                    <a:pt x="213" y="197"/>
                    <a:pt x="224" y="164"/>
                    <a:pt x="235" y="120"/>
                  </a:cubicBezTo>
                  <a:cubicBezTo>
                    <a:pt x="235" y="97"/>
                    <a:pt x="224" y="75"/>
                    <a:pt x="213" y="53"/>
                  </a:cubicBezTo>
                  <a:cubicBezTo>
                    <a:pt x="192" y="17"/>
                    <a:pt x="158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14"/>
            <p:cNvSpPr/>
            <p:nvPr/>
          </p:nvSpPr>
          <p:spPr>
            <a:xfrm>
              <a:off x="2124425" y="1035250"/>
              <a:ext cx="6450" cy="5725"/>
            </a:xfrm>
            <a:custGeom>
              <a:rect b="b" l="l" r="r" t="t"/>
              <a:pathLst>
                <a:path extrusionOk="0" h="229" w="258">
                  <a:moveTo>
                    <a:pt x="115" y="0"/>
                  </a:moveTo>
                  <a:cubicBezTo>
                    <a:pt x="95" y="0"/>
                    <a:pt x="75" y="5"/>
                    <a:pt x="56" y="17"/>
                  </a:cubicBezTo>
                  <a:lnTo>
                    <a:pt x="34" y="39"/>
                  </a:lnTo>
                  <a:cubicBezTo>
                    <a:pt x="34" y="39"/>
                    <a:pt x="23" y="39"/>
                    <a:pt x="23" y="50"/>
                  </a:cubicBezTo>
                  <a:lnTo>
                    <a:pt x="23" y="61"/>
                  </a:lnTo>
                  <a:cubicBezTo>
                    <a:pt x="11" y="61"/>
                    <a:pt x="11" y="61"/>
                    <a:pt x="11" y="72"/>
                  </a:cubicBezTo>
                  <a:cubicBezTo>
                    <a:pt x="1" y="106"/>
                    <a:pt x="1" y="139"/>
                    <a:pt x="11" y="173"/>
                  </a:cubicBezTo>
                  <a:lnTo>
                    <a:pt x="23" y="184"/>
                  </a:lnTo>
                  <a:lnTo>
                    <a:pt x="45" y="206"/>
                  </a:lnTo>
                  <a:lnTo>
                    <a:pt x="56" y="218"/>
                  </a:lnTo>
                  <a:cubicBezTo>
                    <a:pt x="68" y="218"/>
                    <a:pt x="68" y="228"/>
                    <a:pt x="78" y="228"/>
                  </a:cubicBezTo>
                  <a:lnTo>
                    <a:pt x="157" y="228"/>
                  </a:lnTo>
                  <a:cubicBezTo>
                    <a:pt x="157" y="228"/>
                    <a:pt x="168" y="218"/>
                    <a:pt x="179" y="218"/>
                  </a:cubicBezTo>
                  <a:cubicBezTo>
                    <a:pt x="235" y="184"/>
                    <a:pt x="257" y="106"/>
                    <a:pt x="224" y="50"/>
                  </a:cubicBezTo>
                  <a:cubicBezTo>
                    <a:pt x="194" y="20"/>
                    <a:pt x="155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2" name="Google Shape;8072;p14"/>
            <p:cNvSpPr/>
            <p:nvPr/>
          </p:nvSpPr>
          <p:spPr>
            <a:xfrm>
              <a:off x="2110725" y="1043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3" y="0"/>
                    <a:pt x="100" y="7"/>
                    <a:pt x="79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7"/>
                    <a:pt x="269" y="109"/>
                    <a:pt x="236" y="53"/>
                  </a:cubicBezTo>
                  <a:cubicBezTo>
                    <a:pt x="215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3" name="Google Shape;8073;p14"/>
            <p:cNvSpPr/>
            <p:nvPr/>
          </p:nvSpPr>
          <p:spPr>
            <a:xfrm>
              <a:off x="2097600" y="10511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4" y="1"/>
                  </a:moveTo>
                  <a:cubicBezTo>
                    <a:pt x="116" y="1"/>
                    <a:pt x="97" y="5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4" name="Google Shape;8074;p14"/>
            <p:cNvSpPr/>
            <p:nvPr/>
          </p:nvSpPr>
          <p:spPr>
            <a:xfrm>
              <a:off x="2084475" y="1059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1" y="221"/>
                  </a:cubicBezTo>
                  <a:cubicBezTo>
                    <a:pt x="258" y="187"/>
                    <a:pt x="269" y="109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5" name="Google Shape;8075;p14"/>
            <p:cNvSpPr/>
            <p:nvPr/>
          </p:nvSpPr>
          <p:spPr>
            <a:xfrm>
              <a:off x="2071900" y="1067100"/>
              <a:ext cx="6175" cy="6000"/>
            </a:xfrm>
            <a:custGeom>
              <a:rect b="b" l="l" r="r" t="t"/>
              <a:pathLst>
                <a:path extrusionOk="0" h="240" w="247">
                  <a:moveTo>
                    <a:pt x="113" y="0"/>
                  </a:moveTo>
                  <a:cubicBezTo>
                    <a:pt x="94" y="0"/>
                    <a:pt x="75" y="5"/>
                    <a:pt x="56" y="16"/>
                  </a:cubicBezTo>
                  <a:lnTo>
                    <a:pt x="56" y="27"/>
                  </a:lnTo>
                  <a:cubicBezTo>
                    <a:pt x="46" y="27"/>
                    <a:pt x="34" y="39"/>
                    <a:pt x="34" y="39"/>
                  </a:cubicBezTo>
                  <a:lnTo>
                    <a:pt x="23" y="49"/>
                  </a:lnTo>
                  <a:cubicBezTo>
                    <a:pt x="23" y="49"/>
                    <a:pt x="23" y="61"/>
                    <a:pt x="12" y="61"/>
                  </a:cubicBezTo>
                  <a:lnTo>
                    <a:pt x="12" y="72"/>
                  </a:lnTo>
                  <a:cubicBezTo>
                    <a:pt x="12" y="72"/>
                    <a:pt x="12" y="83"/>
                    <a:pt x="1" y="83"/>
                  </a:cubicBezTo>
                  <a:lnTo>
                    <a:pt x="1" y="94"/>
                  </a:lnTo>
                  <a:lnTo>
                    <a:pt x="1" y="116"/>
                  </a:lnTo>
                  <a:lnTo>
                    <a:pt x="1" y="139"/>
                  </a:lnTo>
                  <a:cubicBezTo>
                    <a:pt x="1" y="150"/>
                    <a:pt x="12" y="173"/>
                    <a:pt x="12" y="183"/>
                  </a:cubicBezTo>
                  <a:cubicBezTo>
                    <a:pt x="23" y="183"/>
                    <a:pt x="23" y="183"/>
                    <a:pt x="23" y="195"/>
                  </a:cubicBezTo>
                  <a:cubicBezTo>
                    <a:pt x="34" y="195"/>
                    <a:pt x="34" y="206"/>
                    <a:pt x="46" y="206"/>
                  </a:cubicBezTo>
                  <a:cubicBezTo>
                    <a:pt x="46" y="217"/>
                    <a:pt x="56" y="217"/>
                    <a:pt x="56" y="217"/>
                  </a:cubicBezTo>
                  <a:cubicBezTo>
                    <a:pt x="68" y="228"/>
                    <a:pt x="68" y="228"/>
                    <a:pt x="79" y="228"/>
                  </a:cubicBezTo>
                  <a:lnTo>
                    <a:pt x="90" y="240"/>
                  </a:lnTo>
                  <a:lnTo>
                    <a:pt x="135" y="240"/>
                  </a:lnTo>
                  <a:cubicBezTo>
                    <a:pt x="146" y="240"/>
                    <a:pt x="146" y="228"/>
                    <a:pt x="146" y="228"/>
                  </a:cubicBezTo>
                  <a:cubicBezTo>
                    <a:pt x="157" y="228"/>
                    <a:pt x="168" y="228"/>
                    <a:pt x="180" y="217"/>
                  </a:cubicBezTo>
                  <a:cubicBezTo>
                    <a:pt x="235" y="183"/>
                    <a:pt x="247" y="116"/>
                    <a:pt x="213" y="61"/>
                  </a:cubicBezTo>
                  <a:cubicBezTo>
                    <a:pt x="190" y="23"/>
                    <a:pt x="152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6" name="Google Shape;8076;p14"/>
            <p:cNvSpPr/>
            <p:nvPr/>
          </p:nvSpPr>
          <p:spPr>
            <a:xfrm>
              <a:off x="2136150" y="1054800"/>
              <a:ext cx="6450" cy="6025"/>
            </a:xfrm>
            <a:custGeom>
              <a:rect b="b" l="l" r="r" t="t"/>
              <a:pathLst>
                <a:path extrusionOk="0" h="241" w="258">
                  <a:moveTo>
                    <a:pt x="124" y="1"/>
                  </a:moveTo>
                  <a:cubicBezTo>
                    <a:pt x="105" y="1"/>
                    <a:pt x="86" y="6"/>
                    <a:pt x="68" y="17"/>
                  </a:cubicBezTo>
                  <a:lnTo>
                    <a:pt x="34" y="50"/>
                  </a:lnTo>
                  <a:lnTo>
                    <a:pt x="23" y="61"/>
                  </a:lnTo>
                  <a:cubicBezTo>
                    <a:pt x="23" y="61"/>
                    <a:pt x="23" y="72"/>
                    <a:pt x="12" y="84"/>
                  </a:cubicBezTo>
                  <a:lnTo>
                    <a:pt x="12" y="94"/>
                  </a:lnTo>
                  <a:cubicBezTo>
                    <a:pt x="1" y="117"/>
                    <a:pt x="12" y="151"/>
                    <a:pt x="23" y="184"/>
                  </a:cubicBezTo>
                  <a:cubicBezTo>
                    <a:pt x="34" y="184"/>
                    <a:pt x="34" y="195"/>
                    <a:pt x="46" y="195"/>
                  </a:cubicBezTo>
                  <a:cubicBezTo>
                    <a:pt x="46" y="206"/>
                    <a:pt x="56" y="206"/>
                    <a:pt x="56" y="218"/>
                  </a:cubicBezTo>
                  <a:cubicBezTo>
                    <a:pt x="68" y="218"/>
                    <a:pt x="79" y="229"/>
                    <a:pt x="90" y="229"/>
                  </a:cubicBezTo>
                  <a:lnTo>
                    <a:pt x="101" y="229"/>
                  </a:lnTo>
                  <a:cubicBezTo>
                    <a:pt x="101" y="240"/>
                    <a:pt x="113" y="240"/>
                    <a:pt x="123" y="240"/>
                  </a:cubicBezTo>
                  <a:lnTo>
                    <a:pt x="146" y="240"/>
                  </a:lnTo>
                  <a:cubicBezTo>
                    <a:pt x="157" y="229"/>
                    <a:pt x="168" y="229"/>
                    <a:pt x="190" y="218"/>
                  </a:cubicBezTo>
                  <a:cubicBezTo>
                    <a:pt x="247" y="184"/>
                    <a:pt x="257" y="117"/>
                    <a:pt x="224" y="61"/>
                  </a:cubicBezTo>
                  <a:cubicBezTo>
                    <a:pt x="201" y="23"/>
                    <a:pt x="163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7" name="Google Shape;8077;p14"/>
            <p:cNvSpPr/>
            <p:nvPr/>
          </p:nvSpPr>
          <p:spPr>
            <a:xfrm>
              <a:off x="2122750" y="1062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0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8" name="Google Shape;8078;p14"/>
            <p:cNvSpPr/>
            <p:nvPr/>
          </p:nvSpPr>
          <p:spPr>
            <a:xfrm>
              <a:off x="2109600" y="10707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5" y="1"/>
                  </a:moveTo>
                  <a:cubicBezTo>
                    <a:pt x="116" y="1"/>
                    <a:pt x="97" y="6"/>
                    <a:pt x="80" y="16"/>
                  </a:cubicBezTo>
                  <a:cubicBezTo>
                    <a:pt x="23" y="61"/>
                    <a:pt x="1" y="128"/>
                    <a:pt x="35" y="184"/>
                  </a:cubicBezTo>
                  <a:cubicBezTo>
                    <a:pt x="56" y="219"/>
                    <a:pt x="94" y="236"/>
                    <a:pt x="134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9" name="Google Shape;8079;p14"/>
            <p:cNvSpPr/>
            <p:nvPr/>
          </p:nvSpPr>
          <p:spPr>
            <a:xfrm>
              <a:off x="2096500" y="10788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6" y="214"/>
                    <a:pt x="98" y="234"/>
                    <a:pt x="141" y="234"/>
                  </a:cubicBezTo>
                  <a:cubicBezTo>
                    <a:pt x="162" y="234"/>
                    <a:pt x="183" y="229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0" name="Google Shape;8080;p14"/>
            <p:cNvSpPr/>
            <p:nvPr/>
          </p:nvSpPr>
          <p:spPr>
            <a:xfrm>
              <a:off x="2083650" y="1086850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1"/>
                  </a:moveTo>
                  <a:cubicBezTo>
                    <a:pt x="110" y="1"/>
                    <a:pt x="88" y="7"/>
                    <a:pt x="67" y="19"/>
                  </a:cubicBezTo>
                  <a:cubicBezTo>
                    <a:pt x="56" y="19"/>
                    <a:pt x="45" y="31"/>
                    <a:pt x="33" y="42"/>
                  </a:cubicBezTo>
                  <a:cubicBezTo>
                    <a:pt x="33" y="53"/>
                    <a:pt x="33" y="53"/>
                    <a:pt x="23" y="53"/>
                  </a:cubicBezTo>
                  <a:cubicBezTo>
                    <a:pt x="23" y="64"/>
                    <a:pt x="11" y="76"/>
                    <a:pt x="11" y="86"/>
                  </a:cubicBezTo>
                  <a:cubicBezTo>
                    <a:pt x="0" y="120"/>
                    <a:pt x="11" y="153"/>
                    <a:pt x="23" y="176"/>
                  </a:cubicBezTo>
                  <a:lnTo>
                    <a:pt x="45" y="198"/>
                  </a:lnTo>
                  <a:cubicBezTo>
                    <a:pt x="45" y="198"/>
                    <a:pt x="45" y="210"/>
                    <a:pt x="56" y="210"/>
                  </a:cubicBezTo>
                  <a:cubicBezTo>
                    <a:pt x="67" y="220"/>
                    <a:pt x="78" y="220"/>
                    <a:pt x="90" y="232"/>
                  </a:cubicBezTo>
                  <a:lnTo>
                    <a:pt x="145" y="232"/>
                  </a:lnTo>
                  <a:cubicBezTo>
                    <a:pt x="157" y="232"/>
                    <a:pt x="167" y="220"/>
                    <a:pt x="190" y="220"/>
                  </a:cubicBezTo>
                  <a:cubicBezTo>
                    <a:pt x="246" y="187"/>
                    <a:pt x="257" y="109"/>
                    <a:pt x="224" y="53"/>
                  </a:cubicBezTo>
                  <a:cubicBezTo>
                    <a:pt x="203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1" name="Google Shape;8081;p14"/>
            <p:cNvSpPr/>
            <p:nvPr/>
          </p:nvSpPr>
          <p:spPr>
            <a:xfrm>
              <a:off x="2133075" y="1079100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15" y="1"/>
                  </a:moveTo>
                  <a:cubicBezTo>
                    <a:pt x="95" y="1"/>
                    <a:pt x="75" y="6"/>
                    <a:pt x="57" y="16"/>
                  </a:cubicBezTo>
                  <a:cubicBezTo>
                    <a:pt x="12" y="39"/>
                    <a:pt x="1" y="95"/>
                    <a:pt x="1" y="140"/>
                  </a:cubicBezTo>
                  <a:cubicBezTo>
                    <a:pt x="1" y="150"/>
                    <a:pt x="12" y="162"/>
                    <a:pt x="23" y="173"/>
                  </a:cubicBezTo>
                  <a:cubicBezTo>
                    <a:pt x="35" y="195"/>
                    <a:pt x="45" y="217"/>
                    <a:pt x="68" y="229"/>
                  </a:cubicBezTo>
                  <a:cubicBezTo>
                    <a:pt x="82" y="234"/>
                    <a:pt x="97" y="236"/>
                    <a:pt x="113" y="236"/>
                  </a:cubicBezTo>
                  <a:cubicBezTo>
                    <a:pt x="136" y="236"/>
                    <a:pt x="160" y="231"/>
                    <a:pt x="179" y="217"/>
                  </a:cubicBez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2" name="Google Shape;8082;p14"/>
            <p:cNvSpPr/>
            <p:nvPr/>
          </p:nvSpPr>
          <p:spPr>
            <a:xfrm>
              <a:off x="2119950" y="1087125"/>
              <a:ext cx="6175" cy="5850"/>
            </a:xfrm>
            <a:custGeom>
              <a:rect b="b" l="l" r="r" t="t"/>
              <a:pathLst>
                <a:path extrusionOk="0" h="234" w="247">
                  <a:moveTo>
                    <a:pt x="125" y="1"/>
                  </a:moveTo>
                  <a:cubicBezTo>
                    <a:pt x="102" y="1"/>
                    <a:pt x="77" y="7"/>
                    <a:pt x="56" y="20"/>
                  </a:cubicBezTo>
                  <a:cubicBezTo>
                    <a:pt x="46" y="20"/>
                    <a:pt x="34" y="31"/>
                    <a:pt x="23" y="42"/>
                  </a:cubicBezTo>
                  <a:cubicBezTo>
                    <a:pt x="12" y="65"/>
                    <a:pt x="1" y="87"/>
                    <a:pt x="1" y="109"/>
                  </a:cubicBezTo>
                  <a:cubicBezTo>
                    <a:pt x="1" y="132"/>
                    <a:pt x="12" y="154"/>
                    <a:pt x="23" y="176"/>
                  </a:cubicBezTo>
                  <a:cubicBezTo>
                    <a:pt x="23" y="187"/>
                    <a:pt x="34" y="199"/>
                    <a:pt x="46" y="209"/>
                  </a:cubicBezTo>
                  <a:cubicBezTo>
                    <a:pt x="56" y="221"/>
                    <a:pt x="68" y="221"/>
                    <a:pt x="68" y="221"/>
                  </a:cubicBezTo>
                  <a:cubicBezTo>
                    <a:pt x="82" y="230"/>
                    <a:pt x="98" y="234"/>
                    <a:pt x="114" y="234"/>
                  </a:cubicBezTo>
                  <a:cubicBezTo>
                    <a:pt x="137" y="234"/>
                    <a:pt x="160" y="227"/>
                    <a:pt x="180" y="221"/>
                  </a:cubicBezTo>
                  <a:cubicBezTo>
                    <a:pt x="202" y="199"/>
                    <a:pt x="213" y="187"/>
                    <a:pt x="224" y="165"/>
                  </a:cubicBezTo>
                  <a:cubicBezTo>
                    <a:pt x="247" y="132"/>
                    <a:pt x="235" y="87"/>
                    <a:pt x="224" y="53"/>
                  </a:cubicBezTo>
                  <a:cubicBezTo>
                    <a:pt x="203" y="18"/>
                    <a:pt x="165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3" name="Google Shape;8083;p14"/>
            <p:cNvSpPr/>
            <p:nvPr/>
          </p:nvSpPr>
          <p:spPr>
            <a:xfrm>
              <a:off x="2106825" y="1095150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4" y="0"/>
                  </a:moveTo>
                  <a:cubicBezTo>
                    <a:pt x="101" y="0"/>
                    <a:pt x="79" y="0"/>
                    <a:pt x="57" y="12"/>
                  </a:cubicBezTo>
                  <a:cubicBezTo>
                    <a:pt x="12" y="45"/>
                    <a:pt x="0" y="89"/>
                    <a:pt x="0" y="134"/>
                  </a:cubicBezTo>
                  <a:cubicBezTo>
                    <a:pt x="0" y="146"/>
                    <a:pt x="12" y="157"/>
                    <a:pt x="23" y="179"/>
                  </a:cubicBezTo>
                  <a:cubicBezTo>
                    <a:pt x="34" y="201"/>
                    <a:pt x="45" y="213"/>
                    <a:pt x="67" y="224"/>
                  </a:cubicBezTo>
                  <a:cubicBezTo>
                    <a:pt x="82" y="228"/>
                    <a:pt x="98" y="231"/>
                    <a:pt x="114" y="231"/>
                  </a:cubicBezTo>
                  <a:cubicBezTo>
                    <a:pt x="137" y="231"/>
                    <a:pt x="160" y="226"/>
                    <a:pt x="179" y="213"/>
                  </a:cubicBezTo>
                  <a:lnTo>
                    <a:pt x="213" y="179"/>
                  </a:lnTo>
                  <a:cubicBezTo>
                    <a:pt x="224" y="179"/>
                    <a:pt x="224" y="168"/>
                    <a:pt x="224" y="168"/>
                  </a:cubicBezTo>
                  <a:cubicBezTo>
                    <a:pt x="235" y="146"/>
                    <a:pt x="235" y="123"/>
                    <a:pt x="235" y="101"/>
                  </a:cubicBezTo>
                  <a:cubicBezTo>
                    <a:pt x="235" y="79"/>
                    <a:pt x="224" y="67"/>
                    <a:pt x="224" y="56"/>
                  </a:cubicBezTo>
                  <a:cubicBezTo>
                    <a:pt x="201" y="22"/>
                    <a:pt x="179" y="12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4" name="Google Shape;8084;p14"/>
            <p:cNvSpPr/>
            <p:nvPr/>
          </p:nvSpPr>
          <p:spPr>
            <a:xfrm>
              <a:off x="2093700" y="110302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23" y="1"/>
                  </a:moveTo>
                  <a:cubicBezTo>
                    <a:pt x="108" y="1"/>
                    <a:pt x="93" y="4"/>
                    <a:pt x="78" y="10"/>
                  </a:cubicBezTo>
                  <a:cubicBezTo>
                    <a:pt x="68" y="10"/>
                    <a:pt x="68" y="10"/>
                    <a:pt x="56" y="20"/>
                  </a:cubicBezTo>
                  <a:cubicBezTo>
                    <a:pt x="45" y="20"/>
                    <a:pt x="45" y="32"/>
                    <a:pt x="34" y="32"/>
                  </a:cubicBezTo>
                  <a:lnTo>
                    <a:pt x="34" y="43"/>
                  </a:lnTo>
                  <a:lnTo>
                    <a:pt x="23" y="43"/>
                  </a:lnTo>
                  <a:cubicBezTo>
                    <a:pt x="23" y="54"/>
                    <a:pt x="11" y="65"/>
                    <a:pt x="11" y="65"/>
                  </a:cubicBezTo>
                  <a:lnTo>
                    <a:pt x="11" y="77"/>
                  </a:lnTo>
                  <a:lnTo>
                    <a:pt x="1" y="87"/>
                  </a:lnTo>
                  <a:lnTo>
                    <a:pt x="1" y="110"/>
                  </a:lnTo>
                  <a:lnTo>
                    <a:pt x="1" y="121"/>
                  </a:lnTo>
                  <a:lnTo>
                    <a:pt x="1" y="132"/>
                  </a:lnTo>
                  <a:cubicBezTo>
                    <a:pt x="1" y="154"/>
                    <a:pt x="11" y="166"/>
                    <a:pt x="23" y="177"/>
                  </a:cubicBezTo>
                  <a:cubicBezTo>
                    <a:pt x="45" y="215"/>
                    <a:pt x="83" y="237"/>
                    <a:pt x="123" y="237"/>
                  </a:cubicBezTo>
                  <a:cubicBezTo>
                    <a:pt x="142" y="237"/>
                    <a:pt x="161" y="232"/>
                    <a:pt x="179" y="221"/>
                  </a:cubicBezTo>
                  <a:cubicBezTo>
                    <a:pt x="235" y="188"/>
                    <a:pt x="257" y="110"/>
                    <a:pt x="224" y="54"/>
                  </a:cubicBezTo>
                  <a:cubicBezTo>
                    <a:pt x="199" y="22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5" name="Google Shape;8085;p14"/>
            <p:cNvSpPr/>
            <p:nvPr/>
          </p:nvSpPr>
          <p:spPr>
            <a:xfrm>
              <a:off x="2142875" y="10958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3"/>
                    <a:pt x="0" y="120"/>
                    <a:pt x="33" y="175"/>
                  </a:cubicBezTo>
                  <a:cubicBezTo>
                    <a:pt x="56" y="213"/>
                    <a:pt x="94" y="236"/>
                    <a:pt x="134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7"/>
                    <a:pt x="268" y="108"/>
                    <a:pt x="234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6" name="Google Shape;8086;p14"/>
            <p:cNvSpPr/>
            <p:nvPr/>
          </p:nvSpPr>
          <p:spPr>
            <a:xfrm>
              <a:off x="2129725" y="11037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8" y="16"/>
                  </a:cubicBezTo>
                  <a:cubicBezTo>
                    <a:pt x="12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4"/>
                    <a:pt x="269" y="117"/>
                    <a:pt x="236" y="60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7" name="Google Shape;8087;p14"/>
            <p:cNvSpPr/>
            <p:nvPr/>
          </p:nvSpPr>
          <p:spPr>
            <a:xfrm>
              <a:off x="2116600" y="1111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1" y="52"/>
                    <a:pt x="1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0" y="220"/>
                  </a:cubicBezTo>
                  <a:cubicBezTo>
                    <a:pt x="247" y="186"/>
                    <a:pt x="269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14"/>
            <p:cNvSpPr/>
            <p:nvPr/>
          </p:nvSpPr>
          <p:spPr>
            <a:xfrm>
              <a:off x="2103750" y="1119600"/>
              <a:ext cx="6450" cy="6025"/>
            </a:xfrm>
            <a:custGeom>
              <a:rect b="b" l="l" r="r" t="t"/>
              <a:pathLst>
                <a:path extrusionOk="0" h="241" w="258">
                  <a:moveTo>
                    <a:pt x="115" y="1"/>
                  </a:moveTo>
                  <a:cubicBezTo>
                    <a:pt x="95" y="1"/>
                    <a:pt x="74" y="6"/>
                    <a:pt x="56" y="17"/>
                  </a:cubicBezTo>
                  <a:lnTo>
                    <a:pt x="56" y="28"/>
                  </a:lnTo>
                  <a:cubicBezTo>
                    <a:pt x="45" y="28"/>
                    <a:pt x="34" y="39"/>
                    <a:pt x="34" y="50"/>
                  </a:cubicBezTo>
                  <a:lnTo>
                    <a:pt x="23" y="50"/>
                  </a:lnTo>
                  <a:lnTo>
                    <a:pt x="23" y="62"/>
                  </a:lnTo>
                  <a:cubicBezTo>
                    <a:pt x="23" y="72"/>
                    <a:pt x="12" y="72"/>
                    <a:pt x="12" y="84"/>
                  </a:cubicBezTo>
                  <a:lnTo>
                    <a:pt x="12" y="95"/>
                  </a:lnTo>
                  <a:cubicBezTo>
                    <a:pt x="1" y="129"/>
                    <a:pt x="1" y="151"/>
                    <a:pt x="23" y="184"/>
                  </a:cubicBezTo>
                  <a:cubicBezTo>
                    <a:pt x="23" y="196"/>
                    <a:pt x="34" y="196"/>
                    <a:pt x="34" y="207"/>
                  </a:cubicBezTo>
                  <a:cubicBezTo>
                    <a:pt x="45" y="207"/>
                    <a:pt x="45" y="218"/>
                    <a:pt x="56" y="218"/>
                  </a:cubicBezTo>
                  <a:lnTo>
                    <a:pt x="68" y="229"/>
                  </a:lnTo>
                  <a:cubicBezTo>
                    <a:pt x="79" y="229"/>
                    <a:pt x="79" y="229"/>
                    <a:pt x="90" y="240"/>
                  </a:cubicBezTo>
                  <a:lnTo>
                    <a:pt x="135" y="240"/>
                  </a:lnTo>
                  <a:cubicBezTo>
                    <a:pt x="157" y="240"/>
                    <a:pt x="168" y="229"/>
                    <a:pt x="180" y="218"/>
                  </a:cubicBezTo>
                  <a:cubicBezTo>
                    <a:pt x="235" y="184"/>
                    <a:pt x="257" y="117"/>
                    <a:pt x="224" y="62"/>
                  </a:cubicBezTo>
                  <a:cubicBezTo>
                    <a:pt x="201" y="24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9" name="Google Shape;8089;p14"/>
            <p:cNvSpPr/>
            <p:nvPr/>
          </p:nvSpPr>
          <p:spPr>
            <a:xfrm>
              <a:off x="2154875" y="11154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2" y="50"/>
                    <a:pt x="0" y="117"/>
                    <a:pt x="34" y="172"/>
                  </a:cubicBezTo>
                  <a:cubicBezTo>
                    <a:pt x="57" y="211"/>
                    <a:pt x="95" y="233"/>
                    <a:pt x="134" y="233"/>
                  </a:cubicBezTo>
                  <a:cubicBezTo>
                    <a:pt x="153" y="233"/>
                    <a:pt x="172" y="228"/>
                    <a:pt x="191" y="217"/>
                  </a:cubicBezTo>
                  <a:cubicBezTo>
                    <a:pt x="246" y="184"/>
                    <a:pt x="268" y="105"/>
                    <a:pt x="235" y="61"/>
                  </a:cubicBezTo>
                  <a:cubicBezTo>
                    <a:pt x="212" y="23"/>
                    <a:pt x="169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0" name="Google Shape;8090;p14"/>
            <p:cNvSpPr/>
            <p:nvPr/>
          </p:nvSpPr>
          <p:spPr>
            <a:xfrm>
              <a:off x="2141750" y="11234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0"/>
                  </a:moveTo>
                  <a:cubicBezTo>
                    <a:pt x="112" y="0"/>
                    <a:pt x="88" y="7"/>
                    <a:pt x="67" y="19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1" name="Google Shape;8091;p14"/>
            <p:cNvSpPr/>
            <p:nvPr/>
          </p:nvSpPr>
          <p:spPr>
            <a:xfrm>
              <a:off x="2128600" y="11313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7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2" y="49"/>
                    <a:pt x="1" y="128"/>
                    <a:pt x="35" y="183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7" y="183"/>
                    <a:pt x="269" y="116"/>
                    <a:pt x="236" y="61"/>
                  </a:cubicBezTo>
                  <a:cubicBezTo>
                    <a:pt x="213" y="23"/>
                    <a:pt x="170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2" name="Google Shape;8092;p14"/>
            <p:cNvSpPr/>
            <p:nvPr/>
          </p:nvSpPr>
          <p:spPr>
            <a:xfrm>
              <a:off x="2115750" y="1139375"/>
              <a:ext cx="6475" cy="5800"/>
            </a:xfrm>
            <a:custGeom>
              <a:rect b="b" l="l" r="r" t="t"/>
              <a:pathLst>
                <a:path extrusionOk="0" h="232" w="259">
                  <a:moveTo>
                    <a:pt x="126" y="0"/>
                  </a:moveTo>
                  <a:cubicBezTo>
                    <a:pt x="102" y="0"/>
                    <a:pt x="78" y="7"/>
                    <a:pt x="57" y="19"/>
                  </a:cubicBezTo>
                  <a:cubicBezTo>
                    <a:pt x="45" y="19"/>
                    <a:pt x="45" y="31"/>
                    <a:pt x="35" y="31"/>
                  </a:cubicBezTo>
                  <a:lnTo>
                    <a:pt x="35" y="41"/>
                  </a:lnTo>
                  <a:lnTo>
                    <a:pt x="23" y="53"/>
                  </a:lnTo>
                  <a:lnTo>
                    <a:pt x="12" y="64"/>
                  </a:lnTo>
                  <a:lnTo>
                    <a:pt x="12" y="75"/>
                  </a:lnTo>
                  <a:lnTo>
                    <a:pt x="1" y="86"/>
                  </a:lnTo>
                  <a:cubicBezTo>
                    <a:pt x="1" y="120"/>
                    <a:pt x="1" y="153"/>
                    <a:pt x="23" y="175"/>
                  </a:cubicBezTo>
                  <a:lnTo>
                    <a:pt x="23" y="187"/>
                  </a:lnTo>
                  <a:lnTo>
                    <a:pt x="45" y="209"/>
                  </a:lnTo>
                  <a:cubicBezTo>
                    <a:pt x="45" y="209"/>
                    <a:pt x="57" y="209"/>
                    <a:pt x="57" y="220"/>
                  </a:cubicBezTo>
                  <a:cubicBezTo>
                    <a:pt x="68" y="220"/>
                    <a:pt x="79" y="220"/>
                    <a:pt x="79" y="232"/>
                  </a:cubicBezTo>
                  <a:lnTo>
                    <a:pt x="157" y="232"/>
                  </a:lnTo>
                  <a:cubicBezTo>
                    <a:pt x="157" y="232"/>
                    <a:pt x="169" y="220"/>
                    <a:pt x="180" y="220"/>
                  </a:cubicBezTo>
                  <a:cubicBezTo>
                    <a:pt x="236" y="187"/>
                    <a:pt x="258" y="108"/>
                    <a:pt x="224" y="53"/>
                  </a:cubicBezTo>
                  <a:cubicBezTo>
                    <a:pt x="204" y="18"/>
                    <a:pt x="165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3" name="Google Shape;8093;p14"/>
            <p:cNvSpPr/>
            <p:nvPr/>
          </p:nvSpPr>
          <p:spPr>
            <a:xfrm>
              <a:off x="2164925" y="11316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36" y="0"/>
                  </a:moveTo>
                  <a:cubicBezTo>
                    <a:pt x="128" y="0"/>
                    <a:pt x="120" y="1"/>
                    <a:pt x="112" y="3"/>
                  </a:cubicBezTo>
                  <a:lnTo>
                    <a:pt x="90" y="3"/>
                  </a:lnTo>
                  <a:cubicBezTo>
                    <a:pt x="79" y="3"/>
                    <a:pt x="67" y="14"/>
                    <a:pt x="67" y="14"/>
                  </a:cubicBezTo>
                  <a:cubicBezTo>
                    <a:pt x="45" y="26"/>
                    <a:pt x="34" y="36"/>
                    <a:pt x="34" y="48"/>
                  </a:cubicBezTo>
                  <a:cubicBezTo>
                    <a:pt x="12" y="70"/>
                    <a:pt x="12" y="93"/>
                    <a:pt x="12" y="115"/>
                  </a:cubicBezTo>
                  <a:cubicBezTo>
                    <a:pt x="0" y="137"/>
                    <a:pt x="12" y="160"/>
                    <a:pt x="23" y="182"/>
                  </a:cubicBezTo>
                  <a:cubicBezTo>
                    <a:pt x="45" y="204"/>
                    <a:pt x="67" y="227"/>
                    <a:pt x="101" y="227"/>
                  </a:cubicBezTo>
                  <a:cubicBezTo>
                    <a:pt x="101" y="227"/>
                    <a:pt x="112" y="238"/>
                    <a:pt x="124" y="238"/>
                  </a:cubicBezTo>
                  <a:cubicBezTo>
                    <a:pt x="146" y="238"/>
                    <a:pt x="168" y="227"/>
                    <a:pt x="191" y="215"/>
                  </a:cubicBezTo>
                  <a:cubicBezTo>
                    <a:pt x="235" y="182"/>
                    <a:pt x="258" y="115"/>
                    <a:pt x="224" y="59"/>
                  </a:cubicBezTo>
                  <a:cubicBezTo>
                    <a:pt x="205" y="22"/>
                    <a:pt x="172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4" name="Google Shape;8094;p14"/>
            <p:cNvSpPr/>
            <p:nvPr/>
          </p:nvSpPr>
          <p:spPr>
            <a:xfrm>
              <a:off x="2151800" y="11395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35" y="0"/>
                  </a:moveTo>
                  <a:cubicBezTo>
                    <a:pt x="112" y="0"/>
                    <a:pt x="78" y="11"/>
                    <a:pt x="68" y="23"/>
                  </a:cubicBezTo>
                  <a:cubicBezTo>
                    <a:pt x="23" y="45"/>
                    <a:pt x="1" y="90"/>
                    <a:pt x="11" y="134"/>
                  </a:cubicBezTo>
                  <a:cubicBezTo>
                    <a:pt x="11" y="157"/>
                    <a:pt x="11" y="167"/>
                    <a:pt x="23" y="179"/>
                  </a:cubicBezTo>
                  <a:cubicBezTo>
                    <a:pt x="23" y="190"/>
                    <a:pt x="34" y="190"/>
                    <a:pt x="34" y="201"/>
                  </a:cubicBezTo>
                  <a:cubicBezTo>
                    <a:pt x="61" y="219"/>
                    <a:pt x="88" y="238"/>
                    <a:pt x="121" y="238"/>
                  </a:cubicBezTo>
                  <a:cubicBezTo>
                    <a:pt x="129" y="238"/>
                    <a:pt x="137" y="237"/>
                    <a:pt x="145" y="234"/>
                  </a:cubicBezTo>
                  <a:cubicBezTo>
                    <a:pt x="157" y="234"/>
                    <a:pt x="168" y="224"/>
                    <a:pt x="190" y="224"/>
                  </a:cubicBezTo>
                  <a:cubicBezTo>
                    <a:pt x="235" y="190"/>
                    <a:pt x="257" y="112"/>
                    <a:pt x="224" y="56"/>
                  </a:cubicBezTo>
                  <a:cubicBezTo>
                    <a:pt x="202" y="23"/>
                    <a:pt x="168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5" name="Google Shape;8095;p14"/>
            <p:cNvSpPr/>
            <p:nvPr/>
          </p:nvSpPr>
          <p:spPr>
            <a:xfrm>
              <a:off x="2138400" y="1147550"/>
              <a:ext cx="6725" cy="5150"/>
            </a:xfrm>
            <a:custGeom>
              <a:rect b="b" l="l" r="r" t="t"/>
              <a:pathLst>
                <a:path extrusionOk="0" h="206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49"/>
                    <a:pt x="0" y="128"/>
                    <a:pt x="33" y="184"/>
                  </a:cubicBezTo>
                  <a:lnTo>
                    <a:pt x="45" y="195"/>
                  </a:lnTo>
                  <a:cubicBezTo>
                    <a:pt x="100" y="195"/>
                    <a:pt x="157" y="206"/>
                    <a:pt x="212" y="206"/>
                  </a:cubicBezTo>
                  <a:cubicBezTo>
                    <a:pt x="257" y="173"/>
                    <a:pt x="268" y="106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6" name="Google Shape;8096;p14"/>
            <p:cNvSpPr/>
            <p:nvPr/>
          </p:nvSpPr>
          <p:spPr>
            <a:xfrm>
              <a:off x="2174975" y="1148300"/>
              <a:ext cx="6175" cy="4400"/>
            </a:xfrm>
            <a:custGeom>
              <a:rect b="b" l="l" r="r" t="t"/>
              <a:pathLst>
                <a:path extrusionOk="0" h="176" w="247">
                  <a:moveTo>
                    <a:pt x="133" y="1"/>
                  </a:moveTo>
                  <a:cubicBezTo>
                    <a:pt x="111" y="1"/>
                    <a:pt x="89" y="7"/>
                    <a:pt x="68" y="19"/>
                  </a:cubicBezTo>
                  <a:cubicBezTo>
                    <a:pt x="12" y="53"/>
                    <a:pt x="1" y="120"/>
                    <a:pt x="23" y="176"/>
                  </a:cubicBezTo>
                  <a:cubicBezTo>
                    <a:pt x="102" y="165"/>
                    <a:pt x="169" y="154"/>
                    <a:pt x="236" y="154"/>
                  </a:cubicBezTo>
                  <a:cubicBezTo>
                    <a:pt x="246" y="120"/>
                    <a:pt x="246" y="86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7" name="Google Shape;8097;p14"/>
            <p:cNvSpPr/>
            <p:nvPr/>
          </p:nvSpPr>
          <p:spPr>
            <a:xfrm>
              <a:off x="2057650" y="836950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25" y="1"/>
                  </a:moveTo>
                  <a:cubicBezTo>
                    <a:pt x="117" y="1"/>
                    <a:pt x="109" y="2"/>
                    <a:pt x="102" y="4"/>
                  </a:cubicBezTo>
                  <a:lnTo>
                    <a:pt x="79" y="4"/>
                  </a:lnTo>
                  <a:cubicBezTo>
                    <a:pt x="79" y="15"/>
                    <a:pt x="68" y="15"/>
                    <a:pt x="57" y="15"/>
                  </a:cubicBezTo>
                  <a:lnTo>
                    <a:pt x="23" y="48"/>
                  </a:lnTo>
                  <a:cubicBezTo>
                    <a:pt x="23" y="60"/>
                    <a:pt x="23" y="60"/>
                    <a:pt x="12" y="71"/>
                  </a:cubicBezTo>
                  <a:cubicBezTo>
                    <a:pt x="1" y="93"/>
                    <a:pt x="1" y="127"/>
                    <a:pt x="12" y="160"/>
                  </a:cubicBezTo>
                  <a:cubicBezTo>
                    <a:pt x="12" y="160"/>
                    <a:pt x="23" y="172"/>
                    <a:pt x="23" y="182"/>
                  </a:cubicBezTo>
                  <a:cubicBezTo>
                    <a:pt x="35" y="205"/>
                    <a:pt x="68" y="227"/>
                    <a:pt x="90" y="227"/>
                  </a:cubicBezTo>
                  <a:cubicBezTo>
                    <a:pt x="102" y="239"/>
                    <a:pt x="112" y="239"/>
                    <a:pt x="112" y="239"/>
                  </a:cubicBezTo>
                  <a:cubicBezTo>
                    <a:pt x="135" y="239"/>
                    <a:pt x="169" y="227"/>
                    <a:pt x="179" y="216"/>
                  </a:cubicBezTo>
                  <a:cubicBezTo>
                    <a:pt x="202" y="205"/>
                    <a:pt x="224" y="182"/>
                    <a:pt x="224" y="172"/>
                  </a:cubicBezTo>
                  <a:cubicBezTo>
                    <a:pt x="246" y="138"/>
                    <a:pt x="246" y="93"/>
                    <a:pt x="224" y="60"/>
                  </a:cubicBezTo>
                  <a:cubicBezTo>
                    <a:pt x="206" y="23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8" name="Google Shape;8098;p14"/>
            <p:cNvSpPr/>
            <p:nvPr/>
          </p:nvSpPr>
          <p:spPr>
            <a:xfrm>
              <a:off x="2044250" y="844850"/>
              <a:ext cx="6725" cy="5975"/>
            </a:xfrm>
            <a:custGeom>
              <a:rect b="b" l="l" r="r" t="t"/>
              <a:pathLst>
                <a:path extrusionOk="0" h="239" w="269">
                  <a:moveTo>
                    <a:pt x="134" y="0"/>
                  </a:moveTo>
                  <a:cubicBezTo>
                    <a:pt x="112" y="0"/>
                    <a:pt x="90" y="12"/>
                    <a:pt x="67" y="23"/>
                  </a:cubicBezTo>
                  <a:cubicBezTo>
                    <a:pt x="23" y="45"/>
                    <a:pt x="0" y="112"/>
                    <a:pt x="23" y="157"/>
                  </a:cubicBezTo>
                  <a:cubicBezTo>
                    <a:pt x="23" y="168"/>
                    <a:pt x="34" y="179"/>
                    <a:pt x="34" y="179"/>
                  </a:cubicBezTo>
                  <a:cubicBezTo>
                    <a:pt x="34" y="191"/>
                    <a:pt x="45" y="191"/>
                    <a:pt x="45" y="202"/>
                  </a:cubicBezTo>
                  <a:cubicBezTo>
                    <a:pt x="71" y="228"/>
                    <a:pt x="101" y="239"/>
                    <a:pt x="131" y="239"/>
                  </a:cubicBezTo>
                  <a:cubicBezTo>
                    <a:pt x="152" y="239"/>
                    <a:pt x="172" y="233"/>
                    <a:pt x="191" y="224"/>
                  </a:cubicBezTo>
                  <a:cubicBezTo>
                    <a:pt x="246" y="191"/>
                    <a:pt x="268" y="112"/>
                    <a:pt x="235" y="57"/>
                  </a:cubicBezTo>
                  <a:cubicBezTo>
                    <a:pt x="213" y="23"/>
                    <a:pt x="179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9" name="Google Shape;8099;p14"/>
            <p:cNvSpPr/>
            <p:nvPr/>
          </p:nvSpPr>
          <p:spPr>
            <a:xfrm>
              <a:off x="2031400" y="8529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4" y="1"/>
                  </a:moveTo>
                  <a:cubicBezTo>
                    <a:pt x="101" y="1"/>
                    <a:pt x="79" y="1"/>
                    <a:pt x="57" y="12"/>
                  </a:cubicBezTo>
                  <a:cubicBezTo>
                    <a:pt x="45" y="34"/>
                    <a:pt x="23" y="46"/>
                    <a:pt x="12" y="68"/>
                  </a:cubicBezTo>
                  <a:cubicBezTo>
                    <a:pt x="0" y="90"/>
                    <a:pt x="0" y="123"/>
                    <a:pt x="12" y="157"/>
                  </a:cubicBezTo>
                  <a:cubicBezTo>
                    <a:pt x="12" y="168"/>
                    <a:pt x="23" y="168"/>
                    <a:pt x="23" y="180"/>
                  </a:cubicBezTo>
                  <a:cubicBezTo>
                    <a:pt x="44" y="214"/>
                    <a:pt x="78" y="232"/>
                    <a:pt x="114" y="232"/>
                  </a:cubicBezTo>
                  <a:cubicBezTo>
                    <a:pt x="136" y="232"/>
                    <a:pt x="158" y="225"/>
                    <a:pt x="179" y="213"/>
                  </a:cubicBezTo>
                  <a:cubicBezTo>
                    <a:pt x="235" y="180"/>
                    <a:pt x="258" y="113"/>
                    <a:pt x="224" y="56"/>
                  </a:cubicBezTo>
                  <a:cubicBezTo>
                    <a:pt x="201" y="23"/>
                    <a:pt x="168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0" name="Google Shape;8100;p14"/>
            <p:cNvSpPr/>
            <p:nvPr/>
          </p:nvSpPr>
          <p:spPr>
            <a:xfrm>
              <a:off x="2049825" y="794850"/>
              <a:ext cx="5350" cy="4200"/>
            </a:xfrm>
            <a:custGeom>
              <a:rect b="b" l="l" r="r" t="t"/>
              <a:pathLst>
                <a:path extrusionOk="0" h="168" w="214">
                  <a:moveTo>
                    <a:pt x="202" y="1"/>
                  </a:moveTo>
                  <a:lnTo>
                    <a:pt x="102" y="68"/>
                  </a:lnTo>
                  <a:cubicBezTo>
                    <a:pt x="68" y="90"/>
                    <a:pt x="35" y="112"/>
                    <a:pt x="1" y="123"/>
                  </a:cubicBezTo>
                  <a:lnTo>
                    <a:pt x="35" y="157"/>
                  </a:lnTo>
                  <a:lnTo>
                    <a:pt x="79" y="157"/>
                  </a:lnTo>
                  <a:lnTo>
                    <a:pt x="79" y="168"/>
                  </a:lnTo>
                  <a:cubicBezTo>
                    <a:pt x="90" y="168"/>
                    <a:pt x="102" y="168"/>
                    <a:pt x="113" y="157"/>
                  </a:cubicBezTo>
                  <a:cubicBezTo>
                    <a:pt x="124" y="157"/>
                    <a:pt x="135" y="157"/>
                    <a:pt x="147" y="146"/>
                  </a:cubicBezTo>
                  <a:cubicBezTo>
                    <a:pt x="202" y="112"/>
                    <a:pt x="214" y="56"/>
                    <a:pt x="2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1" name="Google Shape;8101;p14"/>
            <p:cNvSpPr/>
            <p:nvPr/>
          </p:nvSpPr>
          <p:spPr>
            <a:xfrm>
              <a:off x="2038100" y="803800"/>
              <a:ext cx="3675" cy="3200"/>
            </a:xfrm>
            <a:custGeom>
              <a:rect b="b" l="l" r="r" t="t"/>
              <a:pathLst>
                <a:path extrusionOk="0" h="128" w="147">
                  <a:moveTo>
                    <a:pt x="146" y="0"/>
                  </a:moveTo>
                  <a:lnTo>
                    <a:pt x="146" y="0"/>
                  </a:lnTo>
                  <a:cubicBezTo>
                    <a:pt x="102" y="45"/>
                    <a:pt x="45" y="78"/>
                    <a:pt x="1" y="123"/>
                  </a:cubicBezTo>
                  <a:cubicBezTo>
                    <a:pt x="7" y="126"/>
                    <a:pt x="16" y="128"/>
                    <a:pt x="25" y="128"/>
                  </a:cubicBezTo>
                  <a:cubicBezTo>
                    <a:pt x="47" y="128"/>
                    <a:pt x="74" y="120"/>
                    <a:pt x="90" y="112"/>
                  </a:cubicBezTo>
                  <a:cubicBezTo>
                    <a:pt x="135" y="90"/>
                    <a:pt x="146" y="45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2" name="Google Shape;8102;p14"/>
            <p:cNvSpPr/>
            <p:nvPr/>
          </p:nvSpPr>
          <p:spPr>
            <a:xfrm>
              <a:off x="2061000" y="812625"/>
              <a:ext cx="6475" cy="6000"/>
            </a:xfrm>
            <a:custGeom>
              <a:rect b="b" l="l" r="r" t="t"/>
              <a:pathLst>
                <a:path extrusionOk="0" h="240" w="259">
                  <a:moveTo>
                    <a:pt x="115" y="0"/>
                  </a:moveTo>
                  <a:cubicBezTo>
                    <a:pt x="95" y="0"/>
                    <a:pt x="75" y="5"/>
                    <a:pt x="57" y="16"/>
                  </a:cubicBezTo>
                  <a:lnTo>
                    <a:pt x="57" y="27"/>
                  </a:lnTo>
                  <a:cubicBezTo>
                    <a:pt x="45" y="27"/>
                    <a:pt x="35" y="38"/>
                    <a:pt x="23" y="50"/>
                  </a:cubicBezTo>
                  <a:lnTo>
                    <a:pt x="23" y="60"/>
                  </a:lnTo>
                  <a:cubicBezTo>
                    <a:pt x="12" y="72"/>
                    <a:pt x="12" y="72"/>
                    <a:pt x="12" y="83"/>
                  </a:cubicBezTo>
                  <a:cubicBezTo>
                    <a:pt x="12" y="94"/>
                    <a:pt x="1" y="94"/>
                    <a:pt x="1" y="94"/>
                  </a:cubicBezTo>
                  <a:cubicBezTo>
                    <a:pt x="1" y="127"/>
                    <a:pt x="1" y="150"/>
                    <a:pt x="23" y="184"/>
                  </a:cubicBezTo>
                  <a:lnTo>
                    <a:pt x="23" y="194"/>
                  </a:lnTo>
                  <a:cubicBezTo>
                    <a:pt x="35" y="194"/>
                    <a:pt x="35" y="206"/>
                    <a:pt x="45" y="206"/>
                  </a:cubicBezTo>
                  <a:cubicBezTo>
                    <a:pt x="45" y="217"/>
                    <a:pt x="57" y="217"/>
                    <a:pt x="57" y="217"/>
                  </a:cubicBezTo>
                  <a:cubicBezTo>
                    <a:pt x="68" y="228"/>
                    <a:pt x="79" y="228"/>
                    <a:pt x="79" y="228"/>
                  </a:cubicBezTo>
                  <a:cubicBezTo>
                    <a:pt x="90" y="228"/>
                    <a:pt x="90" y="239"/>
                    <a:pt x="90" y="239"/>
                  </a:cubicBezTo>
                  <a:lnTo>
                    <a:pt x="135" y="239"/>
                  </a:lnTo>
                  <a:cubicBezTo>
                    <a:pt x="135" y="239"/>
                    <a:pt x="146" y="239"/>
                    <a:pt x="146" y="228"/>
                  </a:cubicBezTo>
                  <a:lnTo>
                    <a:pt x="157" y="228"/>
                  </a:lnTo>
                  <a:cubicBezTo>
                    <a:pt x="169" y="228"/>
                    <a:pt x="169" y="228"/>
                    <a:pt x="180" y="217"/>
                  </a:cubicBezTo>
                  <a:cubicBezTo>
                    <a:pt x="236" y="184"/>
                    <a:pt x="258" y="117"/>
                    <a:pt x="224" y="60"/>
                  </a:cubicBezTo>
                  <a:cubicBezTo>
                    <a:pt x="202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3" name="Google Shape;8103;p14"/>
            <p:cNvSpPr/>
            <p:nvPr/>
          </p:nvSpPr>
          <p:spPr>
            <a:xfrm>
              <a:off x="2047600" y="820725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26" y="0"/>
                  </a:moveTo>
                  <a:cubicBezTo>
                    <a:pt x="106" y="0"/>
                    <a:pt x="86" y="5"/>
                    <a:pt x="67" y="16"/>
                  </a:cubicBezTo>
                  <a:cubicBezTo>
                    <a:pt x="12" y="49"/>
                    <a:pt x="0" y="128"/>
                    <a:pt x="34" y="173"/>
                  </a:cubicBezTo>
                  <a:cubicBezTo>
                    <a:pt x="57" y="210"/>
                    <a:pt x="95" y="233"/>
                    <a:pt x="135" y="233"/>
                  </a:cubicBezTo>
                  <a:cubicBezTo>
                    <a:pt x="154" y="233"/>
                    <a:pt x="173" y="228"/>
                    <a:pt x="191" y="217"/>
                  </a:cubicBezTo>
                  <a:cubicBezTo>
                    <a:pt x="246" y="183"/>
                    <a:pt x="269" y="116"/>
                    <a:pt x="236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4" name="Google Shape;8104;p14"/>
            <p:cNvSpPr/>
            <p:nvPr/>
          </p:nvSpPr>
          <p:spPr>
            <a:xfrm>
              <a:off x="2034475" y="8287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1" y="53"/>
                    <a:pt x="1" y="120"/>
                    <a:pt x="34" y="175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7" y="187"/>
                    <a:pt x="269" y="108"/>
                    <a:pt x="235" y="53"/>
                  </a:cubicBezTo>
                  <a:cubicBezTo>
                    <a:pt x="214" y="17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5" name="Google Shape;8105;p14"/>
            <p:cNvSpPr/>
            <p:nvPr/>
          </p:nvSpPr>
          <p:spPr>
            <a:xfrm>
              <a:off x="2021350" y="8366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2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29"/>
                    <a:pt x="190" y="217"/>
                  </a:cubicBezTo>
                  <a:cubicBezTo>
                    <a:pt x="246" y="184"/>
                    <a:pt x="268" y="117"/>
                    <a:pt x="235" y="60"/>
                  </a:cubicBezTo>
                  <a:cubicBezTo>
                    <a:pt x="212" y="22"/>
                    <a:pt x="169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6" name="Google Shape;8106;p14"/>
            <p:cNvSpPr/>
            <p:nvPr/>
          </p:nvSpPr>
          <p:spPr>
            <a:xfrm>
              <a:off x="2076375" y="8973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35" y="0"/>
                  </a:moveTo>
                  <a:cubicBezTo>
                    <a:pt x="112" y="0"/>
                    <a:pt x="90" y="12"/>
                    <a:pt x="68" y="22"/>
                  </a:cubicBezTo>
                  <a:cubicBezTo>
                    <a:pt x="23" y="45"/>
                    <a:pt x="1" y="89"/>
                    <a:pt x="11" y="134"/>
                  </a:cubicBezTo>
                  <a:cubicBezTo>
                    <a:pt x="11" y="146"/>
                    <a:pt x="11" y="157"/>
                    <a:pt x="23" y="157"/>
                  </a:cubicBezTo>
                  <a:lnTo>
                    <a:pt x="23" y="179"/>
                  </a:lnTo>
                  <a:cubicBezTo>
                    <a:pt x="51" y="216"/>
                    <a:pt x="86" y="238"/>
                    <a:pt x="123" y="238"/>
                  </a:cubicBezTo>
                  <a:cubicBezTo>
                    <a:pt x="131" y="238"/>
                    <a:pt x="138" y="237"/>
                    <a:pt x="146" y="235"/>
                  </a:cubicBezTo>
                  <a:cubicBezTo>
                    <a:pt x="157" y="235"/>
                    <a:pt x="180" y="235"/>
                    <a:pt x="190" y="224"/>
                  </a:cubicBezTo>
                  <a:cubicBezTo>
                    <a:pt x="247" y="190"/>
                    <a:pt x="257" y="112"/>
                    <a:pt x="224" y="56"/>
                  </a:cubicBezTo>
                  <a:cubicBezTo>
                    <a:pt x="213" y="45"/>
                    <a:pt x="202" y="22"/>
                    <a:pt x="180" y="12"/>
                  </a:cubicBezTo>
                  <a:cubicBezTo>
                    <a:pt x="168" y="12"/>
                    <a:pt x="146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7" name="Google Shape;8107;p14"/>
            <p:cNvSpPr/>
            <p:nvPr/>
          </p:nvSpPr>
          <p:spPr>
            <a:xfrm>
              <a:off x="2062975" y="90555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44" y="1"/>
                  </a:moveTo>
                  <a:cubicBezTo>
                    <a:pt x="122" y="1"/>
                    <a:pt x="99" y="7"/>
                    <a:pt x="78" y="20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6" y="228"/>
                    <a:pt x="180" y="222"/>
                    <a:pt x="202" y="209"/>
                  </a:cubicBezTo>
                  <a:cubicBezTo>
                    <a:pt x="202" y="209"/>
                    <a:pt x="212" y="209"/>
                    <a:pt x="224" y="199"/>
                  </a:cubicBezTo>
                  <a:cubicBezTo>
                    <a:pt x="257" y="165"/>
                    <a:pt x="269" y="98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8" name="Google Shape;8108;p14"/>
            <p:cNvSpPr/>
            <p:nvPr/>
          </p:nvSpPr>
          <p:spPr>
            <a:xfrm>
              <a:off x="2050400" y="913500"/>
              <a:ext cx="5900" cy="5975"/>
            </a:xfrm>
            <a:custGeom>
              <a:rect b="b" l="l" r="r" t="t"/>
              <a:pathLst>
                <a:path extrusionOk="0" h="239" w="236">
                  <a:moveTo>
                    <a:pt x="123" y="0"/>
                  </a:moveTo>
                  <a:cubicBezTo>
                    <a:pt x="116" y="0"/>
                    <a:pt x="109" y="1"/>
                    <a:pt x="101" y="3"/>
                  </a:cubicBezTo>
                  <a:cubicBezTo>
                    <a:pt x="79" y="3"/>
                    <a:pt x="67" y="3"/>
                    <a:pt x="56" y="15"/>
                  </a:cubicBezTo>
                  <a:lnTo>
                    <a:pt x="45" y="25"/>
                  </a:lnTo>
                  <a:cubicBezTo>
                    <a:pt x="45" y="25"/>
                    <a:pt x="34" y="25"/>
                    <a:pt x="34" y="37"/>
                  </a:cubicBezTo>
                  <a:cubicBezTo>
                    <a:pt x="22" y="37"/>
                    <a:pt x="22" y="48"/>
                    <a:pt x="22" y="48"/>
                  </a:cubicBezTo>
                  <a:cubicBezTo>
                    <a:pt x="22" y="59"/>
                    <a:pt x="12" y="59"/>
                    <a:pt x="12" y="59"/>
                  </a:cubicBezTo>
                  <a:lnTo>
                    <a:pt x="12" y="70"/>
                  </a:lnTo>
                  <a:lnTo>
                    <a:pt x="12" y="82"/>
                  </a:lnTo>
                  <a:cubicBezTo>
                    <a:pt x="0" y="82"/>
                    <a:pt x="0" y="93"/>
                    <a:pt x="0" y="104"/>
                  </a:cubicBezTo>
                  <a:lnTo>
                    <a:pt x="0" y="115"/>
                  </a:lnTo>
                  <a:cubicBezTo>
                    <a:pt x="0" y="137"/>
                    <a:pt x="0" y="160"/>
                    <a:pt x="12" y="182"/>
                  </a:cubicBezTo>
                  <a:cubicBezTo>
                    <a:pt x="22" y="182"/>
                    <a:pt x="22" y="194"/>
                    <a:pt x="34" y="194"/>
                  </a:cubicBezTo>
                  <a:cubicBezTo>
                    <a:pt x="34" y="194"/>
                    <a:pt x="34" y="204"/>
                    <a:pt x="45" y="204"/>
                  </a:cubicBezTo>
                  <a:cubicBezTo>
                    <a:pt x="45" y="216"/>
                    <a:pt x="56" y="216"/>
                    <a:pt x="56" y="216"/>
                  </a:cubicBezTo>
                  <a:cubicBezTo>
                    <a:pt x="67" y="216"/>
                    <a:pt x="67" y="227"/>
                    <a:pt x="67" y="227"/>
                  </a:cubicBezTo>
                  <a:lnTo>
                    <a:pt x="90" y="227"/>
                  </a:lnTo>
                  <a:cubicBezTo>
                    <a:pt x="90" y="227"/>
                    <a:pt x="101" y="238"/>
                    <a:pt x="112" y="238"/>
                  </a:cubicBezTo>
                  <a:lnTo>
                    <a:pt x="124" y="238"/>
                  </a:lnTo>
                  <a:lnTo>
                    <a:pt x="134" y="227"/>
                  </a:lnTo>
                  <a:lnTo>
                    <a:pt x="157" y="227"/>
                  </a:lnTo>
                  <a:cubicBezTo>
                    <a:pt x="157" y="227"/>
                    <a:pt x="168" y="216"/>
                    <a:pt x="179" y="216"/>
                  </a:cubicBezTo>
                  <a:cubicBezTo>
                    <a:pt x="213" y="194"/>
                    <a:pt x="235" y="160"/>
                    <a:pt x="235" y="127"/>
                  </a:cubicBezTo>
                  <a:cubicBezTo>
                    <a:pt x="235" y="104"/>
                    <a:pt x="224" y="70"/>
                    <a:pt x="213" y="59"/>
                  </a:cubicBezTo>
                  <a:cubicBezTo>
                    <a:pt x="194" y="22"/>
                    <a:pt x="160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9" name="Google Shape;8109;p14"/>
            <p:cNvSpPr/>
            <p:nvPr/>
          </p:nvSpPr>
          <p:spPr>
            <a:xfrm>
              <a:off x="2102900" y="881525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2" y="1"/>
                  </a:moveTo>
                  <a:cubicBezTo>
                    <a:pt x="100" y="1"/>
                    <a:pt x="78" y="7"/>
                    <a:pt x="57" y="20"/>
                  </a:cubicBezTo>
                  <a:cubicBezTo>
                    <a:pt x="46" y="20"/>
                    <a:pt x="35" y="31"/>
                    <a:pt x="35" y="31"/>
                  </a:cubicBezTo>
                  <a:cubicBezTo>
                    <a:pt x="35" y="42"/>
                    <a:pt x="23" y="42"/>
                    <a:pt x="23" y="42"/>
                  </a:cubicBezTo>
                  <a:cubicBezTo>
                    <a:pt x="23" y="53"/>
                    <a:pt x="23" y="53"/>
                    <a:pt x="12" y="53"/>
                  </a:cubicBezTo>
                  <a:cubicBezTo>
                    <a:pt x="12" y="65"/>
                    <a:pt x="12" y="75"/>
                    <a:pt x="1" y="87"/>
                  </a:cubicBezTo>
                  <a:lnTo>
                    <a:pt x="1" y="109"/>
                  </a:lnTo>
                  <a:lnTo>
                    <a:pt x="1" y="132"/>
                  </a:lnTo>
                  <a:cubicBezTo>
                    <a:pt x="1" y="142"/>
                    <a:pt x="1" y="154"/>
                    <a:pt x="12" y="154"/>
                  </a:cubicBezTo>
                  <a:lnTo>
                    <a:pt x="12" y="176"/>
                  </a:lnTo>
                  <a:cubicBezTo>
                    <a:pt x="35" y="209"/>
                    <a:pt x="57" y="221"/>
                    <a:pt x="90" y="232"/>
                  </a:cubicBezTo>
                  <a:lnTo>
                    <a:pt x="147" y="232"/>
                  </a:lnTo>
                  <a:cubicBezTo>
                    <a:pt x="157" y="221"/>
                    <a:pt x="169" y="221"/>
                    <a:pt x="180" y="221"/>
                  </a:cubicBezTo>
                  <a:cubicBezTo>
                    <a:pt x="224" y="187"/>
                    <a:pt x="236" y="142"/>
                    <a:pt x="236" y="98"/>
                  </a:cubicBezTo>
                  <a:cubicBezTo>
                    <a:pt x="236" y="87"/>
                    <a:pt x="224" y="65"/>
                    <a:pt x="214" y="53"/>
                  </a:cubicBezTo>
                  <a:cubicBezTo>
                    <a:pt x="192" y="18"/>
                    <a:pt x="158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0" name="Google Shape;8110;p14"/>
            <p:cNvSpPr/>
            <p:nvPr/>
          </p:nvSpPr>
          <p:spPr>
            <a:xfrm>
              <a:off x="2070800" y="82892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4" y="1"/>
                  </a:moveTo>
                  <a:cubicBezTo>
                    <a:pt x="112" y="1"/>
                    <a:pt x="78" y="1"/>
                    <a:pt x="67" y="23"/>
                  </a:cubicBezTo>
                  <a:lnTo>
                    <a:pt x="56" y="23"/>
                  </a:lnTo>
                  <a:cubicBezTo>
                    <a:pt x="56" y="23"/>
                    <a:pt x="45" y="23"/>
                    <a:pt x="45" y="34"/>
                  </a:cubicBezTo>
                  <a:cubicBezTo>
                    <a:pt x="33" y="46"/>
                    <a:pt x="23" y="56"/>
                    <a:pt x="23" y="68"/>
                  </a:cubicBezTo>
                  <a:lnTo>
                    <a:pt x="11" y="68"/>
                  </a:lnTo>
                  <a:lnTo>
                    <a:pt x="11" y="90"/>
                  </a:lnTo>
                  <a:cubicBezTo>
                    <a:pt x="11" y="101"/>
                    <a:pt x="11" y="101"/>
                    <a:pt x="0" y="113"/>
                  </a:cubicBezTo>
                  <a:cubicBezTo>
                    <a:pt x="0" y="135"/>
                    <a:pt x="11" y="157"/>
                    <a:pt x="23" y="180"/>
                  </a:cubicBezTo>
                  <a:cubicBezTo>
                    <a:pt x="33" y="202"/>
                    <a:pt x="56" y="213"/>
                    <a:pt x="78" y="224"/>
                  </a:cubicBezTo>
                  <a:cubicBezTo>
                    <a:pt x="90" y="224"/>
                    <a:pt x="90" y="235"/>
                    <a:pt x="100" y="235"/>
                  </a:cubicBezTo>
                  <a:lnTo>
                    <a:pt x="134" y="235"/>
                  </a:lnTo>
                  <a:cubicBezTo>
                    <a:pt x="145" y="235"/>
                    <a:pt x="157" y="235"/>
                    <a:pt x="157" y="224"/>
                  </a:cubicBezTo>
                  <a:lnTo>
                    <a:pt x="179" y="224"/>
                  </a:lnTo>
                  <a:cubicBezTo>
                    <a:pt x="224" y="202"/>
                    <a:pt x="234" y="157"/>
                    <a:pt x="246" y="123"/>
                  </a:cubicBezTo>
                  <a:cubicBezTo>
                    <a:pt x="246" y="101"/>
                    <a:pt x="234" y="79"/>
                    <a:pt x="224" y="56"/>
                  </a:cubicBezTo>
                  <a:cubicBezTo>
                    <a:pt x="201" y="23"/>
                    <a:pt x="167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1" name="Google Shape;8111;p14"/>
            <p:cNvSpPr/>
            <p:nvPr/>
          </p:nvSpPr>
          <p:spPr>
            <a:xfrm>
              <a:off x="2080850" y="84557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23" y="1"/>
                  </a:moveTo>
                  <a:cubicBezTo>
                    <a:pt x="104" y="1"/>
                    <a:pt x="85" y="6"/>
                    <a:pt x="68" y="16"/>
                  </a:cubicBezTo>
                  <a:lnTo>
                    <a:pt x="45" y="38"/>
                  </a:lnTo>
                  <a:lnTo>
                    <a:pt x="34" y="50"/>
                  </a:lnTo>
                  <a:cubicBezTo>
                    <a:pt x="23" y="61"/>
                    <a:pt x="23" y="61"/>
                    <a:pt x="23" y="72"/>
                  </a:cubicBezTo>
                  <a:cubicBezTo>
                    <a:pt x="11" y="83"/>
                    <a:pt x="11" y="83"/>
                    <a:pt x="11" y="95"/>
                  </a:cubicBezTo>
                  <a:cubicBezTo>
                    <a:pt x="1" y="117"/>
                    <a:pt x="11" y="150"/>
                    <a:pt x="23" y="184"/>
                  </a:cubicBezTo>
                  <a:cubicBezTo>
                    <a:pt x="44" y="219"/>
                    <a:pt x="82" y="236"/>
                    <a:pt x="121" y="236"/>
                  </a:cubicBezTo>
                  <a:cubicBezTo>
                    <a:pt x="145" y="236"/>
                    <a:pt x="169" y="230"/>
                    <a:pt x="190" y="217"/>
                  </a:cubicBezTo>
                  <a:cubicBezTo>
                    <a:pt x="246" y="184"/>
                    <a:pt x="257" y="117"/>
                    <a:pt x="224" y="61"/>
                  </a:cubicBezTo>
                  <a:cubicBezTo>
                    <a:pt x="201" y="23"/>
                    <a:pt x="162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2" name="Google Shape;8112;p14"/>
            <p:cNvSpPr/>
            <p:nvPr/>
          </p:nvSpPr>
          <p:spPr>
            <a:xfrm>
              <a:off x="2067450" y="8536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99" y="7"/>
                    <a:pt x="78" y="20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6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1"/>
                  </a:cubicBezTo>
                  <a:cubicBezTo>
                    <a:pt x="257" y="187"/>
                    <a:pt x="268" y="109"/>
                    <a:pt x="234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3" name="Google Shape;8113;p14"/>
            <p:cNvSpPr/>
            <p:nvPr/>
          </p:nvSpPr>
          <p:spPr>
            <a:xfrm>
              <a:off x="2054300" y="8615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7" y="6"/>
                    <a:pt x="79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8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4" name="Google Shape;8114;p14"/>
            <p:cNvSpPr/>
            <p:nvPr/>
          </p:nvSpPr>
          <p:spPr>
            <a:xfrm>
              <a:off x="2041175" y="869600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34" y="1"/>
                  </a:moveTo>
                  <a:cubicBezTo>
                    <a:pt x="116" y="1"/>
                    <a:pt x="97" y="5"/>
                    <a:pt x="79" y="16"/>
                  </a:cubicBezTo>
                  <a:cubicBezTo>
                    <a:pt x="23" y="50"/>
                    <a:pt x="1" y="128"/>
                    <a:pt x="34" y="172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3" y="233"/>
                    <a:pt x="184" y="228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5" name="Google Shape;8115;p14"/>
            <p:cNvSpPr/>
            <p:nvPr/>
          </p:nvSpPr>
          <p:spPr>
            <a:xfrm>
              <a:off x="2092575" y="8651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lnTo>
                    <a:pt x="79" y="28"/>
                  </a:lnTo>
                  <a:cubicBezTo>
                    <a:pt x="23" y="61"/>
                    <a:pt x="1" y="128"/>
                    <a:pt x="34" y="184"/>
                  </a:cubicBezTo>
                  <a:cubicBezTo>
                    <a:pt x="55" y="219"/>
                    <a:pt x="93" y="236"/>
                    <a:pt x="130" y="236"/>
                  </a:cubicBezTo>
                  <a:cubicBezTo>
                    <a:pt x="152" y="236"/>
                    <a:pt x="174" y="230"/>
                    <a:pt x="190" y="217"/>
                  </a:cubicBezTo>
                  <a:lnTo>
                    <a:pt x="202" y="217"/>
                  </a:ln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6" name="Google Shape;8116;p14"/>
            <p:cNvSpPr/>
            <p:nvPr/>
          </p:nvSpPr>
          <p:spPr>
            <a:xfrm>
              <a:off x="2079450" y="873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0" y="1"/>
                  </a:moveTo>
                  <a:cubicBezTo>
                    <a:pt x="111" y="1"/>
                    <a:pt x="93" y="6"/>
                    <a:pt x="79" y="17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70" y="230"/>
                    <a:pt x="191" y="218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7" name="Google Shape;8117;p14"/>
            <p:cNvSpPr/>
            <p:nvPr/>
          </p:nvSpPr>
          <p:spPr>
            <a:xfrm>
              <a:off x="2066325" y="881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9" y="1"/>
                  </a:moveTo>
                  <a:cubicBezTo>
                    <a:pt x="117" y="1"/>
                    <a:pt x="95" y="7"/>
                    <a:pt x="78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95" y="237"/>
                    <a:pt x="134" y="237"/>
                  </a:cubicBezTo>
                  <a:cubicBezTo>
                    <a:pt x="153" y="237"/>
                    <a:pt x="172" y="231"/>
                    <a:pt x="190" y="220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8" name="Google Shape;8118;p14"/>
            <p:cNvSpPr/>
            <p:nvPr/>
          </p:nvSpPr>
          <p:spPr>
            <a:xfrm>
              <a:off x="2053175" y="8891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0" y="1"/>
                  </a:moveTo>
                  <a:cubicBezTo>
                    <a:pt x="111" y="1"/>
                    <a:pt x="94" y="6"/>
                    <a:pt x="80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6" y="219"/>
                    <a:pt x="89" y="236"/>
                    <a:pt x="126" y="236"/>
                  </a:cubicBezTo>
                  <a:cubicBezTo>
                    <a:pt x="148" y="236"/>
                    <a:pt x="170" y="230"/>
                    <a:pt x="191" y="217"/>
                  </a:cubicBezTo>
                  <a:cubicBezTo>
                    <a:pt x="247" y="184"/>
                    <a:pt x="269" y="117"/>
                    <a:pt x="236" y="61"/>
                  </a:cubicBezTo>
                  <a:cubicBezTo>
                    <a:pt x="213" y="23"/>
                    <a:pt x="169" y="1"/>
                    <a:pt x="1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9" name="Google Shape;8119;p14"/>
            <p:cNvSpPr/>
            <p:nvPr/>
          </p:nvSpPr>
          <p:spPr>
            <a:xfrm>
              <a:off x="2121350" y="94205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4" y="1"/>
                  </a:moveTo>
                  <a:cubicBezTo>
                    <a:pt x="112" y="1"/>
                    <a:pt x="90" y="1"/>
                    <a:pt x="67" y="12"/>
                  </a:cubicBezTo>
                  <a:cubicBezTo>
                    <a:pt x="23" y="46"/>
                    <a:pt x="0" y="102"/>
                    <a:pt x="23" y="157"/>
                  </a:cubicBezTo>
                  <a:cubicBezTo>
                    <a:pt x="23" y="169"/>
                    <a:pt x="23" y="169"/>
                    <a:pt x="34" y="180"/>
                  </a:cubicBezTo>
                  <a:cubicBezTo>
                    <a:pt x="45" y="202"/>
                    <a:pt x="67" y="214"/>
                    <a:pt x="79" y="224"/>
                  </a:cubicBezTo>
                  <a:cubicBezTo>
                    <a:pt x="101" y="224"/>
                    <a:pt x="112" y="236"/>
                    <a:pt x="124" y="236"/>
                  </a:cubicBezTo>
                  <a:cubicBezTo>
                    <a:pt x="146" y="236"/>
                    <a:pt x="168" y="224"/>
                    <a:pt x="191" y="214"/>
                  </a:cubicBezTo>
                  <a:cubicBezTo>
                    <a:pt x="213" y="202"/>
                    <a:pt x="235" y="191"/>
                    <a:pt x="235" y="169"/>
                  </a:cubicBezTo>
                  <a:cubicBezTo>
                    <a:pt x="246" y="157"/>
                    <a:pt x="246" y="135"/>
                    <a:pt x="246" y="124"/>
                  </a:cubicBezTo>
                  <a:cubicBezTo>
                    <a:pt x="246" y="102"/>
                    <a:pt x="246" y="80"/>
                    <a:pt x="235" y="57"/>
                  </a:cubicBezTo>
                  <a:cubicBezTo>
                    <a:pt x="213" y="23"/>
                    <a:pt x="179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0" name="Google Shape;8120;p14"/>
            <p:cNvSpPr/>
            <p:nvPr/>
          </p:nvSpPr>
          <p:spPr>
            <a:xfrm>
              <a:off x="2108225" y="95005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5" y="1"/>
                  </a:moveTo>
                  <a:cubicBezTo>
                    <a:pt x="105" y="1"/>
                    <a:pt x="85" y="6"/>
                    <a:pt x="68" y="16"/>
                  </a:cubicBezTo>
                  <a:cubicBezTo>
                    <a:pt x="11" y="50"/>
                    <a:pt x="1" y="117"/>
                    <a:pt x="34" y="173"/>
                  </a:cubicBezTo>
                  <a:cubicBezTo>
                    <a:pt x="45" y="195"/>
                    <a:pt x="56" y="206"/>
                    <a:pt x="68" y="217"/>
                  </a:cubicBezTo>
                  <a:cubicBezTo>
                    <a:pt x="68" y="217"/>
                    <a:pt x="78" y="217"/>
                    <a:pt x="78" y="229"/>
                  </a:cubicBezTo>
                  <a:cubicBezTo>
                    <a:pt x="97" y="233"/>
                    <a:pt x="113" y="236"/>
                    <a:pt x="128" y="236"/>
                  </a:cubicBezTo>
                  <a:cubicBezTo>
                    <a:pt x="151" y="236"/>
                    <a:pt x="171" y="230"/>
                    <a:pt x="190" y="217"/>
                  </a:cubicBezTo>
                  <a:cubicBezTo>
                    <a:pt x="224" y="195"/>
                    <a:pt x="235" y="173"/>
                    <a:pt x="246" y="139"/>
                  </a:cubicBezTo>
                  <a:cubicBezTo>
                    <a:pt x="257" y="117"/>
                    <a:pt x="246" y="83"/>
                    <a:pt x="235" y="61"/>
                  </a:cubicBezTo>
                  <a:cubicBezTo>
                    <a:pt x="212" y="23"/>
                    <a:pt x="169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1" name="Google Shape;8121;p14"/>
            <p:cNvSpPr/>
            <p:nvPr/>
          </p:nvSpPr>
          <p:spPr>
            <a:xfrm>
              <a:off x="2089225" y="8894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7" y="237"/>
                    <a:pt x="181" y="230"/>
                    <a:pt x="202" y="218"/>
                  </a:cubicBezTo>
                  <a:cubicBezTo>
                    <a:pt x="247" y="196"/>
                    <a:pt x="257" y="151"/>
                    <a:pt x="257" y="106"/>
                  </a:cubicBezTo>
                  <a:cubicBezTo>
                    <a:pt x="257" y="84"/>
                    <a:pt x="247" y="72"/>
                    <a:pt x="235" y="62"/>
                  </a:cubicBezTo>
                  <a:cubicBezTo>
                    <a:pt x="213" y="23"/>
                    <a:pt x="17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2" name="Google Shape;8122;p14"/>
            <p:cNvSpPr/>
            <p:nvPr/>
          </p:nvSpPr>
          <p:spPr>
            <a:xfrm>
              <a:off x="2099550" y="9061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1"/>
                  </a:moveTo>
                  <a:cubicBezTo>
                    <a:pt x="108" y="1"/>
                    <a:pt x="87" y="6"/>
                    <a:pt x="68" y="17"/>
                  </a:cubicBezTo>
                  <a:cubicBezTo>
                    <a:pt x="12" y="50"/>
                    <a:pt x="1" y="117"/>
                    <a:pt x="35" y="174"/>
                  </a:cubicBezTo>
                  <a:cubicBezTo>
                    <a:pt x="57" y="211"/>
                    <a:pt x="96" y="234"/>
                    <a:pt x="135" y="234"/>
                  </a:cubicBezTo>
                  <a:cubicBezTo>
                    <a:pt x="154" y="234"/>
                    <a:pt x="173" y="229"/>
                    <a:pt x="191" y="218"/>
                  </a:cubicBezTo>
                  <a:cubicBezTo>
                    <a:pt x="247" y="184"/>
                    <a:pt x="269" y="107"/>
                    <a:pt x="236" y="50"/>
                  </a:cubicBezTo>
                  <a:cubicBezTo>
                    <a:pt x="213" y="21"/>
                    <a:pt x="171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3" name="Google Shape;8123;p14"/>
            <p:cNvSpPr/>
            <p:nvPr/>
          </p:nvSpPr>
          <p:spPr>
            <a:xfrm>
              <a:off x="2086450" y="914225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3"/>
                    <a:pt x="0" y="120"/>
                    <a:pt x="33" y="175"/>
                  </a:cubicBezTo>
                  <a:cubicBezTo>
                    <a:pt x="55" y="211"/>
                    <a:pt x="89" y="233"/>
                    <a:pt x="126" y="233"/>
                  </a:cubicBezTo>
                  <a:cubicBezTo>
                    <a:pt x="147" y="233"/>
                    <a:pt x="169" y="226"/>
                    <a:pt x="190" y="209"/>
                  </a:cubicBezTo>
                  <a:cubicBezTo>
                    <a:pt x="246" y="175"/>
                    <a:pt x="268" y="108"/>
                    <a:pt x="234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4" name="Google Shape;8124;p14"/>
            <p:cNvSpPr/>
            <p:nvPr/>
          </p:nvSpPr>
          <p:spPr>
            <a:xfrm>
              <a:off x="2073300" y="9221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2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5" name="Google Shape;8125;p14"/>
            <p:cNvSpPr/>
            <p:nvPr/>
          </p:nvSpPr>
          <p:spPr>
            <a:xfrm>
              <a:off x="2060175" y="930150"/>
              <a:ext cx="6725" cy="5800"/>
            </a:xfrm>
            <a:custGeom>
              <a:rect b="b" l="l" r="r" t="t"/>
              <a:pathLst>
                <a:path extrusionOk="0" h="232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1" y="52"/>
                    <a:pt x="1" y="119"/>
                    <a:pt x="34" y="176"/>
                  </a:cubicBezTo>
                  <a:lnTo>
                    <a:pt x="34" y="186"/>
                  </a:lnTo>
                  <a:lnTo>
                    <a:pt x="56" y="209"/>
                  </a:lnTo>
                  <a:cubicBezTo>
                    <a:pt x="56" y="209"/>
                    <a:pt x="68" y="209"/>
                    <a:pt x="68" y="220"/>
                  </a:cubicBezTo>
                  <a:cubicBezTo>
                    <a:pt x="78" y="220"/>
                    <a:pt x="90" y="220"/>
                    <a:pt x="90" y="231"/>
                  </a:cubicBezTo>
                  <a:lnTo>
                    <a:pt x="168" y="231"/>
                  </a:lnTo>
                  <a:cubicBezTo>
                    <a:pt x="168" y="231"/>
                    <a:pt x="179" y="220"/>
                    <a:pt x="190" y="220"/>
                  </a:cubicBezTo>
                  <a:cubicBezTo>
                    <a:pt x="246" y="186"/>
                    <a:pt x="269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6" name="Google Shape;8126;p14"/>
            <p:cNvSpPr/>
            <p:nvPr/>
          </p:nvSpPr>
          <p:spPr>
            <a:xfrm>
              <a:off x="2111300" y="9257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2" y="49"/>
                    <a:pt x="0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0" y="230"/>
                    <a:pt x="201" y="218"/>
                  </a:cubicBezTo>
                  <a:cubicBezTo>
                    <a:pt x="257" y="184"/>
                    <a:pt x="268" y="117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7" name="Google Shape;8127;p14"/>
            <p:cNvSpPr/>
            <p:nvPr/>
          </p:nvSpPr>
          <p:spPr>
            <a:xfrm>
              <a:off x="2098175" y="933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3"/>
                    <a:pt x="0" y="120"/>
                    <a:pt x="33" y="175"/>
                  </a:cubicBezTo>
                  <a:cubicBezTo>
                    <a:pt x="56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57" y="187"/>
                    <a:pt x="268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8" name="Google Shape;8128;p14"/>
            <p:cNvSpPr/>
            <p:nvPr/>
          </p:nvSpPr>
          <p:spPr>
            <a:xfrm>
              <a:off x="2085025" y="941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9" name="Google Shape;8129;p14"/>
            <p:cNvSpPr/>
            <p:nvPr/>
          </p:nvSpPr>
          <p:spPr>
            <a:xfrm>
              <a:off x="2124975" y="9178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2" y="0"/>
                  </a:moveTo>
                  <a:cubicBezTo>
                    <a:pt x="100" y="0"/>
                    <a:pt x="78" y="7"/>
                    <a:pt x="56" y="20"/>
                  </a:cubicBezTo>
                  <a:cubicBezTo>
                    <a:pt x="46" y="20"/>
                    <a:pt x="34" y="30"/>
                    <a:pt x="23" y="42"/>
                  </a:cubicBezTo>
                  <a:cubicBezTo>
                    <a:pt x="23" y="53"/>
                    <a:pt x="23" y="53"/>
                    <a:pt x="12" y="53"/>
                  </a:cubicBezTo>
                  <a:lnTo>
                    <a:pt x="12" y="64"/>
                  </a:lnTo>
                  <a:cubicBezTo>
                    <a:pt x="12" y="75"/>
                    <a:pt x="12" y="75"/>
                    <a:pt x="1" y="87"/>
                  </a:cubicBezTo>
                  <a:lnTo>
                    <a:pt x="1" y="131"/>
                  </a:lnTo>
                  <a:cubicBezTo>
                    <a:pt x="1" y="142"/>
                    <a:pt x="1" y="142"/>
                    <a:pt x="12" y="154"/>
                  </a:cubicBezTo>
                  <a:lnTo>
                    <a:pt x="12" y="176"/>
                  </a:lnTo>
                  <a:cubicBezTo>
                    <a:pt x="23" y="176"/>
                    <a:pt x="23" y="187"/>
                    <a:pt x="23" y="187"/>
                  </a:cubicBezTo>
                  <a:cubicBezTo>
                    <a:pt x="34" y="187"/>
                    <a:pt x="34" y="198"/>
                    <a:pt x="46" y="198"/>
                  </a:cubicBezTo>
                  <a:cubicBezTo>
                    <a:pt x="46" y="209"/>
                    <a:pt x="56" y="209"/>
                    <a:pt x="56" y="221"/>
                  </a:cubicBezTo>
                  <a:lnTo>
                    <a:pt x="79" y="221"/>
                  </a:lnTo>
                  <a:cubicBezTo>
                    <a:pt x="79" y="231"/>
                    <a:pt x="90" y="231"/>
                    <a:pt x="90" y="231"/>
                  </a:cubicBezTo>
                  <a:cubicBezTo>
                    <a:pt x="123" y="231"/>
                    <a:pt x="146" y="231"/>
                    <a:pt x="180" y="221"/>
                  </a:cubicBezTo>
                  <a:cubicBezTo>
                    <a:pt x="235" y="187"/>
                    <a:pt x="258" y="109"/>
                    <a:pt x="213" y="53"/>
                  </a:cubicBezTo>
                  <a:cubicBezTo>
                    <a:pt x="192" y="18"/>
                    <a:pt x="158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0" name="Google Shape;8130;p14"/>
            <p:cNvSpPr/>
            <p:nvPr/>
          </p:nvSpPr>
          <p:spPr>
            <a:xfrm>
              <a:off x="2095375" y="958000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45" y="0"/>
                  </a:moveTo>
                  <a:cubicBezTo>
                    <a:pt x="123" y="0"/>
                    <a:pt x="90" y="0"/>
                    <a:pt x="56" y="23"/>
                  </a:cubicBezTo>
                  <a:cubicBezTo>
                    <a:pt x="23" y="45"/>
                    <a:pt x="1" y="90"/>
                    <a:pt x="1" y="134"/>
                  </a:cubicBezTo>
                  <a:cubicBezTo>
                    <a:pt x="11" y="145"/>
                    <a:pt x="11" y="167"/>
                    <a:pt x="23" y="179"/>
                  </a:cubicBezTo>
                  <a:cubicBezTo>
                    <a:pt x="41" y="216"/>
                    <a:pt x="75" y="237"/>
                    <a:pt x="111" y="237"/>
                  </a:cubicBezTo>
                  <a:cubicBezTo>
                    <a:pt x="119" y="237"/>
                    <a:pt x="127" y="236"/>
                    <a:pt x="135" y="234"/>
                  </a:cubicBezTo>
                  <a:cubicBezTo>
                    <a:pt x="157" y="234"/>
                    <a:pt x="168" y="224"/>
                    <a:pt x="179" y="224"/>
                  </a:cubicBezTo>
                  <a:cubicBezTo>
                    <a:pt x="235" y="190"/>
                    <a:pt x="257" y="112"/>
                    <a:pt x="224" y="56"/>
                  </a:cubicBezTo>
                  <a:cubicBezTo>
                    <a:pt x="202" y="33"/>
                    <a:pt x="179" y="11"/>
                    <a:pt x="1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1" name="Google Shape;8131;p14"/>
            <p:cNvSpPr/>
            <p:nvPr/>
          </p:nvSpPr>
          <p:spPr>
            <a:xfrm>
              <a:off x="2131400" y="9587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29"/>
                    <a:pt x="35" y="173"/>
                  </a:cubicBezTo>
                  <a:cubicBezTo>
                    <a:pt x="57" y="211"/>
                    <a:pt x="101" y="234"/>
                    <a:pt x="144" y="234"/>
                  </a:cubicBezTo>
                  <a:cubicBezTo>
                    <a:pt x="164" y="234"/>
                    <a:pt x="184" y="229"/>
                    <a:pt x="202" y="218"/>
                  </a:cubicBezTo>
                  <a:cubicBezTo>
                    <a:pt x="258" y="184"/>
                    <a:pt x="269" y="117"/>
                    <a:pt x="236" y="62"/>
                  </a:cubicBezTo>
                  <a:cubicBezTo>
                    <a:pt x="213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2" name="Google Shape;8132;p14"/>
            <p:cNvSpPr/>
            <p:nvPr/>
          </p:nvSpPr>
          <p:spPr>
            <a:xfrm>
              <a:off x="2118275" y="9667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1"/>
                    <a:pt x="34" y="176"/>
                  </a:cubicBezTo>
                  <a:cubicBezTo>
                    <a:pt x="57" y="214"/>
                    <a:pt x="100" y="237"/>
                    <a:pt x="143" y="237"/>
                  </a:cubicBezTo>
                  <a:cubicBezTo>
                    <a:pt x="163" y="237"/>
                    <a:pt x="184" y="232"/>
                    <a:pt x="202" y="221"/>
                  </a:cubicBezTo>
                  <a:cubicBezTo>
                    <a:pt x="257" y="188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3" name="Google Shape;8133;p14"/>
            <p:cNvSpPr/>
            <p:nvPr/>
          </p:nvSpPr>
          <p:spPr>
            <a:xfrm>
              <a:off x="2105150" y="9746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7" y="6"/>
                    <a:pt x="79" y="16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1" y="218"/>
                  </a:cubicBezTo>
                  <a:cubicBezTo>
                    <a:pt x="258" y="184"/>
                    <a:pt x="268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4" name="Google Shape;8134;p14"/>
            <p:cNvSpPr/>
            <p:nvPr/>
          </p:nvSpPr>
          <p:spPr>
            <a:xfrm>
              <a:off x="2092300" y="9826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57" y="20"/>
                    <a:pt x="45" y="31"/>
                    <a:pt x="45" y="31"/>
                  </a:cubicBezTo>
                  <a:cubicBezTo>
                    <a:pt x="45" y="31"/>
                    <a:pt x="45" y="42"/>
                    <a:pt x="34" y="42"/>
                  </a:cubicBezTo>
                  <a:cubicBezTo>
                    <a:pt x="34" y="42"/>
                    <a:pt x="34" y="53"/>
                    <a:pt x="23" y="53"/>
                  </a:cubicBezTo>
                  <a:lnTo>
                    <a:pt x="23" y="65"/>
                  </a:lnTo>
                  <a:cubicBezTo>
                    <a:pt x="23" y="75"/>
                    <a:pt x="12" y="75"/>
                    <a:pt x="12" y="75"/>
                  </a:cubicBezTo>
                  <a:lnTo>
                    <a:pt x="12" y="87"/>
                  </a:lnTo>
                  <a:cubicBezTo>
                    <a:pt x="0" y="120"/>
                    <a:pt x="12" y="154"/>
                    <a:pt x="23" y="176"/>
                  </a:cubicBezTo>
                  <a:cubicBezTo>
                    <a:pt x="23" y="187"/>
                    <a:pt x="34" y="187"/>
                    <a:pt x="34" y="199"/>
                  </a:cubicBezTo>
                  <a:cubicBezTo>
                    <a:pt x="45" y="199"/>
                    <a:pt x="45" y="209"/>
                    <a:pt x="57" y="209"/>
                  </a:cubicBezTo>
                  <a:cubicBezTo>
                    <a:pt x="67" y="221"/>
                    <a:pt x="67" y="221"/>
                    <a:pt x="79" y="221"/>
                  </a:cubicBezTo>
                  <a:lnTo>
                    <a:pt x="79" y="232"/>
                  </a:lnTo>
                  <a:lnTo>
                    <a:pt x="157" y="232"/>
                  </a:lnTo>
                  <a:cubicBezTo>
                    <a:pt x="168" y="232"/>
                    <a:pt x="179" y="221"/>
                    <a:pt x="179" y="221"/>
                  </a:cubicBezTo>
                  <a:lnTo>
                    <a:pt x="191" y="221"/>
                  </a:lnTo>
                  <a:cubicBezTo>
                    <a:pt x="246" y="187"/>
                    <a:pt x="258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5" name="Google Shape;8135;p14"/>
            <p:cNvSpPr/>
            <p:nvPr/>
          </p:nvSpPr>
          <p:spPr>
            <a:xfrm>
              <a:off x="2156550" y="9703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9" y="0"/>
                  </a:moveTo>
                  <a:cubicBezTo>
                    <a:pt x="117" y="0"/>
                    <a:pt x="96" y="6"/>
                    <a:pt x="79" y="19"/>
                  </a:cubicBezTo>
                  <a:lnTo>
                    <a:pt x="67" y="19"/>
                  </a:lnTo>
                  <a:cubicBezTo>
                    <a:pt x="12" y="52"/>
                    <a:pt x="0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6" y="186"/>
                    <a:pt x="268" y="109"/>
                    <a:pt x="235" y="52"/>
                  </a:cubicBezTo>
                  <a:cubicBezTo>
                    <a:pt x="214" y="18"/>
                    <a:pt x="176" y="0"/>
                    <a:pt x="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6" name="Google Shape;8136;p14"/>
            <p:cNvSpPr/>
            <p:nvPr/>
          </p:nvSpPr>
          <p:spPr>
            <a:xfrm>
              <a:off x="2143425" y="9782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1" y="49"/>
                    <a:pt x="0" y="128"/>
                    <a:pt x="34" y="183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3"/>
                    <a:pt x="269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7" name="Google Shape;8137;p14"/>
            <p:cNvSpPr/>
            <p:nvPr/>
          </p:nvSpPr>
          <p:spPr>
            <a:xfrm>
              <a:off x="2130275" y="9863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1"/>
                  </a:moveTo>
                  <a:cubicBezTo>
                    <a:pt x="108" y="1"/>
                    <a:pt x="87" y="6"/>
                    <a:pt x="68" y="17"/>
                  </a:cubicBezTo>
                  <a:cubicBezTo>
                    <a:pt x="12" y="51"/>
                    <a:pt x="1" y="118"/>
                    <a:pt x="35" y="173"/>
                  </a:cubicBezTo>
                  <a:cubicBezTo>
                    <a:pt x="57" y="211"/>
                    <a:pt x="95" y="234"/>
                    <a:pt x="135" y="234"/>
                  </a:cubicBezTo>
                  <a:cubicBezTo>
                    <a:pt x="154" y="234"/>
                    <a:pt x="173" y="229"/>
                    <a:pt x="191" y="218"/>
                  </a:cubicBezTo>
                  <a:cubicBezTo>
                    <a:pt x="247" y="185"/>
                    <a:pt x="269" y="106"/>
                    <a:pt x="236" y="51"/>
                  </a:cubicBezTo>
                  <a:cubicBezTo>
                    <a:pt x="213" y="21"/>
                    <a:pt x="171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8" name="Google Shape;8138;p14"/>
            <p:cNvSpPr/>
            <p:nvPr/>
          </p:nvSpPr>
          <p:spPr>
            <a:xfrm>
              <a:off x="2117175" y="994400"/>
              <a:ext cx="6725" cy="5700"/>
            </a:xfrm>
            <a:custGeom>
              <a:rect b="b" l="l" r="r" t="t"/>
              <a:pathLst>
                <a:path extrusionOk="0" h="228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2"/>
                    <a:pt x="0" y="119"/>
                    <a:pt x="33" y="176"/>
                  </a:cubicBezTo>
                  <a:cubicBezTo>
                    <a:pt x="54" y="210"/>
                    <a:pt x="89" y="228"/>
                    <a:pt x="125" y="228"/>
                  </a:cubicBezTo>
                  <a:cubicBezTo>
                    <a:pt x="146" y="228"/>
                    <a:pt x="169" y="221"/>
                    <a:pt x="190" y="209"/>
                  </a:cubicBezTo>
                  <a:cubicBezTo>
                    <a:pt x="246" y="176"/>
                    <a:pt x="268" y="109"/>
                    <a:pt x="234" y="52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9" name="Google Shape;8139;p14"/>
            <p:cNvSpPr/>
            <p:nvPr/>
          </p:nvSpPr>
          <p:spPr>
            <a:xfrm>
              <a:off x="2198725" y="103910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14" y="0"/>
                  </a:moveTo>
                  <a:cubicBezTo>
                    <a:pt x="96" y="0"/>
                    <a:pt x="76" y="6"/>
                    <a:pt x="56" y="19"/>
                  </a:cubicBezTo>
                  <a:lnTo>
                    <a:pt x="46" y="30"/>
                  </a:lnTo>
                  <a:lnTo>
                    <a:pt x="23" y="52"/>
                  </a:lnTo>
                  <a:lnTo>
                    <a:pt x="23" y="64"/>
                  </a:lnTo>
                  <a:cubicBezTo>
                    <a:pt x="12" y="64"/>
                    <a:pt x="12" y="74"/>
                    <a:pt x="12" y="74"/>
                  </a:cubicBezTo>
                  <a:lnTo>
                    <a:pt x="12" y="97"/>
                  </a:lnTo>
                  <a:cubicBezTo>
                    <a:pt x="1" y="97"/>
                    <a:pt x="1" y="97"/>
                    <a:pt x="1" y="108"/>
                  </a:cubicBezTo>
                  <a:lnTo>
                    <a:pt x="1" y="131"/>
                  </a:lnTo>
                  <a:lnTo>
                    <a:pt x="1" y="141"/>
                  </a:lnTo>
                  <a:cubicBezTo>
                    <a:pt x="12" y="153"/>
                    <a:pt x="12" y="164"/>
                    <a:pt x="23" y="175"/>
                  </a:cubicBezTo>
                  <a:cubicBezTo>
                    <a:pt x="23" y="186"/>
                    <a:pt x="34" y="198"/>
                    <a:pt x="34" y="198"/>
                  </a:cubicBezTo>
                  <a:cubicBezTo>
                    <a:pt x="46" y="208"/>
                    <a:pt x="46" y="208"/>
                    <a:pt x="56" y="208"/>
                  </a:cubicBezTo>
                  <a:cubicBezTo>
                    <a:pt x="56" y="220"/>
                    <a:pt x="68" y="220"/>
                    <a:pt x="68" y="231"/>
                  </a:cubicBezTo>
                  <a:lnTo>
                    <a:pt x="113" y="231"/>
                  </a:lnTo>
                  <a:cubicBezTo>
                    <a:pt x="116" y="235"/>
                    <a:pt x="119" y="236"/>
                    <a:pt x="120" y="236"/>
                  </a:cubicBezTo>
                  <a:cubicBezTo>
                    <a:pt x="123" y="236"/>
                    <a:pt x="123" y="231"/>
                    <a:pt x="123" y="231"/>
                  </a:cubicBezTo>
                  <a:lnTo>
                    <a:pt x="157" y="231"/>
                  </a:lnTo>
                  <a:cubicBezTo>
                    <a:pt x="168" y="231"/>
                    <a:pt x="168" y="220"/>
                    <a:pt x="180" y="220"/>
                  </a:cubicBezTo>
                  <a:cubicBezTo>
                    <a:pt x="235" y="186"/>
                    <a:pt x="257" y="108"/>
                    <a:pt x="224" y="52"/>
                  </a:cubicBezTo>
                  <a:cubicBezTo>
                    <a:pt x="202" y="30"/>
                    <a:pt x="180" y="7"/>
                    <a:pt x="146" y="7"/>
                  </a:cubicBezTo>
                  <a:cubicBezTo>
                    <a:pt x="137" y="3"/>
                    <a:pt x="126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0" name="Google Shape;8140;p14"/>
            <p:cNvSpPr/>
            <p:nvPr/>
          </p:nvSpPr>
          <p:spPr>
            <a:xfrm>
              <a:off x="2166900" y="986575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21" y="0"/>
                  </a:moveTo>
                  <a:cubicBezTo>
                    <a:pt x="99" y="0"/>
                    <a:pt x="77" y="7"/>
                    <a:pt x="55" y="19"/>
                  </a:cubicBezTo>
                  <a:cubicBezTo>
                    <a:pt x="45" y="30"/>
                    <a:pt x="33" y="30"/>
                    <a:pt x="22" y="42"/>
                  </a:cubicBezTo>
                  <a:lnTo>
                    <a:pt x="22" y="52"/>
                  </a:lnTo>
                  <a:cubicBezTo>
                    <a:pt x="11" y="52"/>
                    <a:pt x="11" y="64"/>
                    <a:pt x="11" y="75"/>
                  </a:cubicBezTo>
                  <a:cubicBezTo>
                    <a:pt x="0" y="75"/>
                    <a:pt x="0" y="86"/>
                    <a:pt x="0" y="86"/>
                  </a:cubicBezTo>
                  <a:lnTo>
                    <a:pt x="0" y="119"/>
                  </a:lnTo>
                  <a:lnTo>
                    <a:pt x="0" y="131"/>
                  </a:lnTo>
                  <a:cubicBezTo>
                    <a:pt x="0" y="153"/>
                    <a:pt x="11" y="164"/>
                    <a:pt x="11" y="176"/>
                  </a:cubicBezTo>
                  <a:lnTo>
                    <a:pt x="33" y="198"/>
                  </a:lnTo>
                  <a:cubicBezTo>
                    <a:pt x="33" y="198"/>
                    <a:pt x="33" y="209"/>
                    <a:pt x="45" y="209"/>
                  </a:cubicBezTo>
                  <a:lnTo>
                    <a:pt x="55" y="220"/>
                  </a:lnTo>
                  <a:lnTo>
                    <a:pt x="67" y="220"/>
                  </a:lnTo>
                  <a:cubicBezTo>
                    <a:pt x="67" y="231"/>
                    <a:pt x="78" y="231"/>
                    <a:pt x="78" y="231"/>
                  </a:cubicBezTo>
                  <a:lnTo>
                    <a:pt x="156" y="231"/>
                  </a:lnTo>
                  <a:cubicBezTo>
                    <a:pt x="156" y="231"/>
                    <a:pt x="167" y="220"/>
                    <a:pt x="179" y="220"/>
                  </a:cubicBezTo>
                  <a:cubicBezTo>
                    <a:pt x="234" y="186"/>
                    <a:pt x="246" y="109"/>
                    <a:pt x="212" y="52"/>
                  </a:cubicBezTo>
                  <a:cubicBezTo>
                    <a:pt x="191" y="18"/>
                    <a:pt x="157" y="0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1" name="Google Shape;8141;p14"/>
            <p:cNvSpPr/>
            <p:nvPr/>
          </p:nvSpPr>
          <p:spPr>
            <a:xfrm>
              <a:off x="2153200" y="994675"/>
              <a:ext cx="6450" cy="5700"/>
            </a:xfrm>
            <a:custGeom>
              <a:rect b="b" l="l" r="r" t="t"/>
              <a:pathLst>
                <a:path extrusionOk="0" h="228" w="258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2" y="53"/>
                    <a:pt x="0" y="120"/>
                    <a:pt x="34" y="175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6" y="228"/>
                    <a:pt x="180" y="222"/>
                    <a:pt x="201" y="209"/>
                  </a:cubicBezTo>
                  <a:cubicBezTo>
                    <a:pt x="235" y="187"/>
                    <a:pt x="258" y="142"/>
                    <a:pt x="258" y="98"/>
                  </a:cubicBezTo>
                  <a:cubicBezTo>
                    <a:pt x="246" y="86"/>
                    <a:pt x="246" y="64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2" name="Google Shape;8142;p14"/>
            <p:cNvSpPr/>
            <p:nvPr/>
          </p:nvSpPr>
          <p:spPr>
            <a:xfrm>
              <a:off x="2140350" y="1002575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3" y="0"/>
                  </a:moveTo>
                  <a:cubicBezTo>
                    <a:pt x="104" y="0"/>
                    <a:pt x="85" y="5"/>
                    <a:pt x="67" y="16"/>
                  </a:cubicBezTo>
                  <a:cubicBezTo>
                    <a:pt x="56" y="27"/>
                    <a:pt x="56" y="27"/>
                    <a:pt x="45" y="27"/>
                  </a:cubicBezTo>
                  <a:cubicBezTo>
                    <a:pt x="45" y="38"/>
                    <a:pt x="34" y="38"/>
                    <a:pt x="34" y="50"/>
                  </a:cubicBezTo>
                  <a:cubicBezTo>
                    <a:pt x="12" y="72"/>
                    <a:pt x="0" y="105"/>
                    <a:pt x="12" y="139"/>
                  </a:cubicBezTo>
                  <a:lnTo>
                    <a:pt x="12" y="161"/>
                  </a:lnTo>
                  <a:cubicBezTo>
                    <a:pt x="22" y="161"/>
                    <a:pt x="22" y="172"/>
                    <a:pt x="22" y="184"/>
                  </a:cubicBezTo>
                  <a:cubicBezTo>
                    <a:pt x="51" y="211"/>
                    <a:pt x="86" y="231"/>
                    <a:pt x="123" y="231"/>
                  </a:cubicBezTo>
                  <a:cubicBezTo>
                    <a:pt x="130" y="231"/>
                    <a:pt x="138" y="230"/>
                    <a:pt x="146" y="229"/>
                  </a:cubicBezTo>
                  <a:cubicBezTo>
                    <a:pt x="157" y="229"/>
                    <a:pt x="168" y="229"/>
                    <a:pt x="190" y="217"/>
                  </a:cubicBezTo>
                  <a:cubicBezTo>
                    <a:pt x="246" y="184"/>
                    <a:pt x="258" y="117"/>
                    <a:pt x="224" y="60"/>
                  </a:cubicBezTo>
                  <a:cubicBezTo>
                    <a:pt x="201" y="23"/>
                    <a:pt x="163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3" name="Google Shape;8143;p14"/>
            <p:cNvSpPr/>
            <p:nvPr/>
          </p:nvSpPr>
          <p:spPr>
            <a:xfrm>
              <a:off x="2126925" y="1010600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44" y="0"/>
                  </a:moveTo>
                  <a:cubicBezTo>
                    <a:pt x="123" y="0"/>
                    <a:pt x="100" y="6"/>
                    <a:pt x="79" y="19"/>
                  </a:cubicBezTo>
                  <a:cubicBezTo>
                    <a:pt x="23" y="52"/>
                    <a:pt x="1" y="119"/>
                    <a:pt x="35" y="176"/>
                  </a:cubicBezTo>
                  <a:cubicBezTo>
                    <a:pt x="57" y="213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02" y="209"/>
                    <a:pt x="214" y="209"/>
                    <a:pt x="214" y="198"/>
                  </a:cubicBezTo>
                  <a:cubicBezTo>
                    <a:pt x="236" y="176"/>
                    <a:pt x="258" y="153"/>
                    <a:pt x="258" y="119"/>
                  </a:cubicBezTo>
                  <a:cubicBezTo>
                    <a:pt x="258" y="97"/>
                    <a:pt x="247" y="75"/>
                    <a:pt x="236" y="52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4" name="Google Shape;8144;p14"/>
            <p:cNvSpPr/>
            <p:nvPr/>
          </p:nvSpPr>
          <p:spPr>
            <a:xfrm>
              <a:off x="2163525" y="10112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7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0" y="218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5" name="Google Shape;8145;p14"/>
            <p:cNvSpPr/>
            <p:nvPr/>
          </p:nvSpPr>
          <p:spPr>
            <a:xfrm>
              <a:off x="2150400" y="1019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8" y="7"/>
                    <a:pt x="67" y="19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4" y="236"/>
                  </a:cubicBezTo>
                  <a:cubicBezTo>
                    <a:pt x="153" y="236"/>
                    <a:pt x="173" y="231"/>
                    <a:pt x="191" y="220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6" name="Google Shape;8146;p14"/>
            <p:cNvSpPr/>
            <p:nvPr/>
          </p:nvSpPr>
          <p:spPr>
            <a:xfrm>
              <a:off x="2137275" y="10271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3" y="1"/>
                  </a:moveTo>
                  <a:cubicBezTo>
                    <a:pt x="104" y="1"/>
                    <a:pt x="85" y="5"/>
                    <a:pt x="68" y="16"/>
                  </a:cubicBezTo>
                  <a:cubicBezTo>
                    <a:pt x="11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04" y="23"/>
                    <a:pt x="164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7" name="Google Shape;8147;p14"/>
            <p:cNvSpPr/>
            <p:nvPr/>
          </p:nvSpPr>
          <p:spPr>
            <a:xfrm>
              <a:off x="2175275" y="1030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7"/>
                    <a:pt x="132" y="237"/>
                  </a:cubicBezTo>
                  <a:cubicBezTo>
                    <a:pt x="156" y="237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8" name="Google Shape;8148;p14"/>
            <p:cNvSpPr/>
            <p:nvPr/>
          </p:nvSpPr>
          <p:spPr>
            <a:xfrm>
              <a:off x="2162125" y="10388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cubicBezTo>
                    <a:pt x="23" y="50"/>
                    <a:pt x="1" y="128"/>
                    <a:pt x="35" y="173"/>
                  </a:cubicBezTo>
                  <a:cubicBezTo>
                    <a:pt x="57" y="211"/>
                    <a:pt x="100" y="234"/>
                    <a:pt x="143" y="234"/>
                  </a:cubicBezTo>
                  <a:cubicBezTo>
                    <a:pt x="164" y="234"/>
                    <a:pt x="184" y="228"/>
                    <a:pt x="202" y="217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9" name="Google Shape;8149;p14"/>
            <p:cNvSpPr/>
            <p:nvPr/>
          </p:nvSpPr>
          <p:spPr>
            <a:xfrm>
              <a:off x="2149000" y="10469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2"/>
                    <a:pt x="202" y="221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0" name="Google Shape;8150;p14"/>
            <p:cNvSpPr/>
            <p:nvPr/>
          </p:nvSpPr>
          <p:spPr>
            <a:xfrm>
              <a:off x="2188675" y="1022875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1"/>
                  </a:moveTo>
                  <a:cubicBezTo>
                    <a:pt x="111" y="1"/>
                    <a:pt x="88" y="7"/>
                    <a:pt x="68" y="20"/>
                  </a:cubicBezTo>
                  <a:cubicBezTo>
                    <a:pt x="56" y="31"/>
                    <a:pt x="45" y="31"/>
                    <a:pt x="34" y="42"/>
                  </a:cubicBezTo>
                  <a:lnTo>
                    <a:pt x="34" y="53"/>
                  </a:lnTo>
                  <a:cubicBezTo>
                    <a:pt x="23" y="65"/>
                    <a:pt x="23" y="75"/>
                    <a:pt x="11" y="87"/>
                  </a:cubicBezTo>
                  <a:cubicBezTo>
                    <a:pt x="1" y="120"/>
                    <a:pt x="11" y="154"/>
                    <a:pt x="23" y="176"/>
                  </a:cubicBezTo>
                  <a:lnTo>
                    <a:pt x="45" y="199"/>
                  </a:lnTo>
                  <a:lnTo>
                    <a:pt x="56" y="209"/>
                  </a:lnTo>
                  <a:cubicBezTo>
                    <a:pt x="68" y="221"/>
                    <a:pt x="78" y="232"/>
                    <a:pt x="101" y="232"/>
                  </a:cubicBezTo>
                  <a:lnTo>
                    <a:pt x="145" y="232"/>
                  </a:lnTo>
                  <a:cubicBezTo>
                    <a:pt x="157" y="232"/>
                    <a:pt x="179" y="232"/>
                    <a:pt x="190" y="221"/>
                  </a:cubicBezTo>
                  <a:cubicBezTo>
                    <a:pt x="246" y="187"/>
                    <a:pt x="257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1" name="Google Shape;8151;p14"/>
            <p:cNvSpPr/>
            <p:nvPr/>
          </p:nvSpPr>
          <p:spPr>
            <a:xfrm>
              <a:off x="2185325" y="104710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57" y="0"/>
                  </a:moveTo>
                  <a:cubicBezTo>
                    <a:pt x="135" y="0"/>
                    <a:pt x="101" y="0"/>
                    <a:pt x="68" y="23"/>
                  </a:cubicBezTo>
                  <a:cubicBezTo>
                    <a:pt x="11" y="57"/>
                    <a:pt x="1" y="124"/>
                    <a:pt x="34" y="179"/>
                  </a:cubicBezTo>
                  <a:cubicBezTo>
                    <a:pt x="45" y="201"/>
                    <a:pt x="56" y="213"/>
                    <a:pt x="78" y="224"/>
                  </a:cubicBezTo>
                  <a:cubicBezTo>
                    <a:pt x="101" y="235"/>
                    <a:pt x="123" y="235"/>
                    <a:pt x="145" y="235"/>
                  </a:cubicBezTo>
                  <a:cubicBezTo>
                    <a:pt x="157" y="235"/>
                    <a:pt x="168" y="235"/>
                    <a:pt x="168" y="224"/>
                  </a:cubicBezTo>
                  <a:lnTo>
                    <a:pt x="190" y="224"/>
                  </a:lnTo>
                  <a:lnTo>
                    <a:pt x="224" y="191"/>
                  </a:lnTo>
                  <a:cubicBezTo>
                    <a:pt x="235" y="179"/>
                    <a:pt x="246" y="157"/>
                    <a:pt x="246" y="146"/>
                  </a:cubicBezTo>
                  <a:cubicBezTo>
                    <a:pt x="257" y="112"/>
                    <a:pt x="246" y="90"/>
                    <a:pt x="235" y="57"/>
                  </a:cubicBezTo>
                  <a:cubicBezTo>
                    <a:pt x="212" y="34"/>
                    <a:pt x="190" y="12"/>
                    <a:pt x="1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2" name="Google Shape;8152;p14"/>
            <p:cNvSpPr/>
            <p:nvPr/>
          </p:nvSpPr>
          <p:spPr>
            <a:xfrm>
              <a:off x="2172175" y="1055100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44" y="0"/>
                  </a:moveTo>
                  <a:cubicBezTo>
                    <a:pt x="135" y="0"/>
                    <a:pt x="124" y="2"/>
                    <a:pt x="113" y="5"/>
                  </a:cubicBezTo>
                  <a:cubicBezTo>
                    <a:pt x="102" y="5"/>
                    <a:pt x="80" y="5"/>
                    <a:pt x="68" y="15"/>
                  </a:cubicBezTo>
                  <a:cubicBezTo>
                    <a:pt x="13" y="49"/>
                    <a:pt x="1" y="127"/>
                    <a:pt x="35" y="183"/>
                  </a:cubicBezTo>
                  <a:cubicBezTo>
                    <a:pt x="46" y="206"/>
                    <a:pt x="57" y="217"/>
                    <a:pt x="80" y="228"/>
                  </a:cubicBezTo>
                  <a:cubicBezTo>
                    <a:pt x="93" y="233"/>
                    <a:pt x="109" y="235"/>
                    <a:pt x="124" y="235"/>
                  </a:cubicBezTo>
                  <a:cubicBezTo>
                    <a:pt x="147" y="235"/>
                    <a:pt x="171" y="230"/>
                    <a:pt x="191" y="217"/>
                  </a:cubicBezTo>
                  <a:cubicBezTo>
                    <a:pt x="214" y="206"/>
                    <a:pt x="224" y="183"/>
                    <a:pt x="236" y="172"/>
                  </a:cubicBezTo>
                  <a:cubicBezTo>
                    <a:pt x="258" y="139"/>
                    <a:pt x="258" y="94"/>
                    <a:pt x="236" y="60"/>
                  </a:cubicBezTo>
                  <a:lnTo>
                    <a:pt x="214" y="38"/>
                  </a:lnTo>
                  <a:cubicBezTo>
                    <a:pt x="197" y="13"/>
                    <a:pt x="174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3" name="Google Shape;8153;p14"/>
            <p:cNvSpPr/>
            <p:nvPr/>
          </p:nvSpPr>
          <p:spPr>
            <a:xfrm>
              <a:off x="2159325" y="1063025"/>
              <a:ext cx="6475" cy="5875"/>
            </a:xfrm>
            <a:custGeom>
              <a:rect b="b" l="l" r="r" t="t"/>
              <a:pathLst>
                <a:path extrusionOk="0" h="235" w="259">
                  <a:moveTo>
                    <a:pt x="124" y="1"/>
                  </a:moveTo>
                  <a:cubicBezTo>
                    <a:pt x="102" y="1"/>
                    <a:pt x="80" y="11"/>
                    <a:pt x="57" y="23"/>
                  </a:cubicBezTo>
                  <a:cubicBezTo>
                    <a:pt x="35" y="34"/>
                    <a:pt x="13" y="68"/>
                    <a:pt x="13" y="90"/>
                  </a:cubicBezTo>
                  <a:cubicBezTo>
                    <a:pt x="1" y="123"/>
                    <a:pt x="1" y="157"/>
                    <a:pt x="23" y="179"/>
                  </a:cubicBezTo>
                  <a:cubicBezTo>
                    <a:pt x="35" y="202"/>
                    <a:pt x="46" y="212"/>
                    <a:pt x="68" y="224"/>
                  </a:cubicBezTo>
                  <a:cubicBezTo>
                    <a:pt x="90" y="235"/>
                    <a:pt x="102" y="235"/>
                    <a:pt x="113" y="235"/>
                  </a:cubicBezTo>
                  <a:cubicBezTo>
                    <a:pt x="135" y="235"/>
                    <a:pt x="157" y="235"/>
                    <a:pt x="180" y="224"/>
                  </a:cubicBezTo>
                  <a:cubicBezTo>
                    <a:pt x="236" y="190"/>
                    <a:pt x="258" y="112"/>
                    <a:pt x="224" y="56"/>
                  </a:cubicBezTo>
                  <a:cubicBezTo>
                    <a:pt x="202" y="34"/>
                    <a:pt x="180" y="11"/>
                    <a:pt x="147" y="11"/>
                  </a:cubicBezTo>
                  <a:cubicBezTo>
                    <a:pt x="147" y="1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4" name="Google Shape;8154;p14"/>
            <p:cNvSpPr/>
            <p:nvPr/>
          </p:nvSpPr>
          <p:spPr>
            <a:xfrm>
              <a:off x="2146225" y="1071000"/>
              <a:ext cx="6425" cy="6025"/>
            </a:xfrm>
            <a:custGeom>
              <a:rect b="b" l="l" r="r" t="t"/>
              <a:pathLst>
                <a:path extrusionOk="0" h="241" w="257">
                  <a:moveTo>
                    <a:pt x="115" y="1"/>
                  </a:moveTo>
                  <a:cubicBezTo>
                    <a:pt x="94" y="1"/>
                    <a:pt x="74" y="6"/>
                    <a:pt x="56" y="17"/>
                  </a:cubicBezTo>
                  <a:cubicBezTo>
                    <a:pt x="56" y="27"/>
                    <a:pt x="45" y="27"/>
                    <a:pt x="33" y="39"/>
                  </a:cubicBezTo>
                  <a:cubicBezTo>
                    <a:pt x="33" y="50"/>
                    <a:pt x="23" y="50"/>
                    <a:pt x="23" y="61"/>
                  </a:cubicBezTo>
                  <a:cubicBezTo>
                    <a:pt x="23" y="61"/>
                    <a:pt x="11" y="61"/>
                    <a:pt x="11" y="72"/>
                  </a:cubicBezTo>
                  <a:lnTo>
                    <a:pt x="11" y="84"/>
                  </a:lnTo>
                  <a:lnTo>
                    <a:pt x="0" y="95"/>
                  </a:lnTo>
                  <a:lnTo>
                    <a:pt x="0" y="106"/>
                  </a:lnTo>
                  <a:lnTo>
                    <a:pt x="0" y="129"/>
                  </a:lnTo>
                  <a:lnTo>
                    <a:pt x="0" y="139"/>
                  </a:lnTo>
                  <a:cubicBezTo>
                    <a:pt x="0" y="151"/>
                    <a:pt x="11" y="173"/>
                    <a:pt x="23" y="184"/>
                  </a:cubicBezTo>
                  <a:cubicBezTo>
                    <a:pt x="23" y="196"/>
                    <a:pt x="33" y="196"/>
                    <a:pt x="33" y="206"/>
                  </a:cubicBezTo>
                  <a:cubicBezTo>
                    <a:pt x="33" y="206"/>
                    <a:pt x="45" y="206"/>
                    <a:pt x="56" y="218"/>
                  </a:cubicBezTo>
                  <a:lnTo>
                    <a:pt x="67" y="229"/>
                  </a:lnTo>
                  <a:cubicBezTo>
                    <a:pt x="78" y="240"/>
                    <a:pt x="100" y="240"/>
                    <a:pt x="112" y="240"/>
                  </a:cubicBezTo>
                  <a:lnTo>
                    <a:pt x="145" y="240"/>
                  </a:lnTo>
                  <a:lnTo>
                    <a:pt x="157" y="229"/>
                  </a:lnTo>
                  <a:lnTo>
                    <a:pt x="179" y="229"/>
                  </a:lnTo>
                  <a:lnTo>
                    <a:pt x="179" y="218"/>
                  </a:lnTo>
                  <a:cubicBezTo>
                    <a:pt x="234" y="184"/>
                    <a:pt x="257" y="117"/>
                    <a:pt x="224" y="61"/>
                  </a:cubicBezTo>
                  <a:cubicBezTo>
                    <a:pt x="201" y="23"/>
                    <a:pt x="157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5" name="Google Shape;8155;p14"/>
            <p:cNvSpPr/>
            <p:nvPr/>
          </p:nvSpPr>
          <p:spPr>
            <a:xfrm>
              <a:off x="2195375" y="10637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0" y="0"/>
                  </a:moveTo>
                  <a:cubicBezTo>
                    <a:pt x="111" y="0"/>
                    <a:pt x="93" y="5"/>
                    <a:pt x="79" y="16"/>
                  </a:cubicBezTo>
                  <a:cubicBezTo>
                    <a:pt x="23" y="49"/>
                    <a:pt x="1" y="128"/>
                    <a:pt x="34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70" y="230"/>
                    <a:pt x="190" y="217"/>
                  </a:cubicBezTo>
                  <a:cubicBezTo>
                    <a:pt x="247" y="183"/>
                    <a:pt x="269" y="116"/>
                    <a:pt x="235" y="61"/>
                  </a:cubicBezTo>
                  <a:cubicBezTo>
                    <a:pt x="213" y="23"/>
                    <a:pt x="169" y="0"/>
                    <a:pt x="1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6" name="Google Shape;8156;p14"/>
            <p:cNvSpPr/>
            <p:nvPr/>
          </p:nvSpPr>
          <p:spPr>
            <a:xfrm>
              <a:off x="2182250" y="1071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9" y="0"/>
                  </a:moveTo>
                  <a:cubicBezTo>
                    <a:pt x="117" y="0"/>
                    <a:pt x="96" y="6"/>
                    <a:pt x="79" y="19"/>
                  </a:cubicBezTo>
                  <a:cubicBezTo>
                    <a:pt x="23" y="53"/>
                    <a:pt x="0" y="120"/>
                    <a:pt x="34" y="175"/>
                  </a:cubicBezTo>
                  <a:cubicBezTo>
                    <a:pt x="57" y="213"/>
                    <a:pt x="95" y="236"/>
                    <a:pt x="134" y="236"/>
                  </a:cubicBezTo>
                  <a:cubicBezTo>
                    <a:pt x="153" y="236"/>
                    <a:pt x="172" y="231"/>
                    <a:pt x="191" y="220"/>
                  </a:cubicBezTo>
                  <a:cubicBezTo>
                    <a:pt x="246" y="187"/>
                    <a:pt x="268" y="108"/>
                    <a:pt x="235" y="53"/>
                  </a:cubicBezTo>
                  <a:cubicBezTo>
                    <a:pt x="214" y="18"/>
                    <a:pt x="176" y="0"/>
                    <a:pt x="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7" name="Google Shape;8157;p14"/>
            <p:cNvSpPr/>
            <p:nvPr/>
          </p:nvSpPr>
          <p:spPr>
            <a:xfrm>
              <a:off x="2169125" y="10796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9" y="0"/>
                  </a:moveTo>
                  <a:cubicBezTo>
                    <a:pt x="110" y="0"/>
                    <a:pt x="92" y="5"/>
                    <a:pt x="78" y="16"/>
                  </a:cubicBezTo>
                  <a:cubicBezTo>
                    <a:pt x="23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8" y="0"/>
                    <a:pt x="1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8" name="Google Shape;8158;p14"/>
            <p:cNvSpPr/>
            <p:nvPr/>
          </p:nvSpPr>
          <p:spPr>
            <a:xfrm>
              <a:off x="2156275" y="108777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18" y="0"/>
                  </a:moveTo>
                  <a:cubicBezTo>
                    <a:pt x="100" y="0"/>
                    <a:pt x="82" y="5"/>
                    <a:pt x="67" y="16"/>
                  </a:cubicBezTo>
                  <a:lnTo>
                    <a:pt x="56" y="16"/>
                  </a:lnTo>
                  <a:cubicBezTo>
                    <a:pt x="56" y="27"/>
                    <a:pt x="45" y="27"/>
                    <a:pt x="34" y="39"/>
                  </a:cubicBezTo>
                  <a:lnTo>
                    <a:pt x="34" y="49"/>
                  </a:lnTo>
                  <a:cubicBezTo>
                    <a:pt x="23" y="49"/>
                    <a:pt x="23" y="49"/>
                    <a:pt x="23" y="61"/>
                  </a:cubicBezTo>
                  <a:lnTo>
                    <a:pt x="11" y="72"/>
                  </a:lnTo>
                  <a:lnTo>
                    <a:pt x="11" y="94"/>
                  </a:lnTo>
                  <a:cubicBezTo>
                    <a:pt x="0" y="116"/>
                    <a:pt x="0" y="150"/>
                    <a:pt x="23" y="183"/>
                  </a:cubicBezTo>
                  <a:cubicBezTo>
                    <a:pt x="45" y="217"/>
                    <a:pt x="78" y="228"/>
                    <a:pt x="112" y="240"/>
                  </a:cubicBezTo>
                  <a:cubicBezTo>
                    <a:pt x="123" y="240"/>
                    <a:pt x="123" y="228"/>
                    <a:pt x="123" y="228"/>
                  </a:cubicBezTo>
                  <a:lnTo>
                    <a:pt x="157" y="228"/>
                  </a:lnTo>
                  <a:cubicBezTo>
                    <a:pt x="168" y="228"/>
                    <a:pt x="168" y="228"/>
                    <a:pt x="179" y="217"/>
                  </a:cubicBezTo>
                  <a:cubicBezTo>
                    <a:pt x="235" y="183"/>
                    <a:pt x="257" y="116"/>
                    <a:pt x="224" y="61"/>
                  </a:cubicBezTo>
                  <a:cubicBezTo>
                    <a:pt x="201" y="23"/>
                    <a:pt x="15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9" name="Google Shape;8159;p14"/>
            <p:cNvSpPr/>
            <p:nvPr/>
          </p:nvSpPr>
          <p:spPr>
            <a:xfrm>
              <a:off x="2207375" y="108350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7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5" y="211"/>
                    <a:pt x="89" y="228"/>
                    <a:pt x="126" y="228"/>
                  </a:cubicBezTo>
                  <a:cubicBezTo>
                    <a:pt x="147" y="228"/>
                    <a:pt x="170" y="222"/>
                    <a:pt x="191" y="210"/>
                  </a:cubicBezTo>
                  <a:cubicBezTo>
                    <a:pt x="247" y="176"/>
                    <a:pt x="269" y="109"/>
                    <a:pt x="236" y="53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0" name="Google Shape;8160;p14"/>
            <p:cNvSpPr/>
            <p:nvPr/>
          </p:nvSpPr>
          <p:spPr>
            <a:xfrm>
              <a:off x="2194275" y="10914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5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4" y="219"/>
                    <a:pt x="88" y="236"/>
                    <a:pt x="125" y="236"/>
                  </a:cubicBezTo>
                  <a:cubicBezTo>
                    <a:pt x="146" y="236"/>
                    <a:pt x="169" y="230"/>
                    <a:pt x="190" y="217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68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1" name="Google Shape;8161;p14"/>
            <p:cNvSpPr/>
            <p:nvPr/>
          </p:nvSpPr>
          <p:spPr>
            <a:xfrm>
              <a:off x="2181125" y="10994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0"/>
                  </a:moveTo>
                  <a:cubicBezTo>
                    <a:pt x="113" y="0"/>
                    <a:pt x="89" y="7"/>
                    <a:pt x="68" y="19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2" name="Google Shape;8162;p14"/>
            <p:cNvSpPr/>
            <p:nvPr/>
          </p:nvSpPr>
          <p:spPr>
            <a:xfrm>
              <a:off x="2168275" y="11073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15" y="0"/>
                  </a:moveTo>
                  <a:cubicBezTo>
                    <a:pt x="95" y="0"/>
                    <a:pt x="75" y="5"/>
                    <a:pt x="57" y="16"/>
                  </a:cubicBezTo>
                  <a:cubicBezTo>
                    <a:pt x="57" y="27"/>
                    <a:pt x="45" y="27"/>
                    <a:pt x="45" y="39"/>
                  </a:cubicBezTo>
                  <a:cubicBezTo>
                    <a:pt x="34" y="39"/>
                    <a:pt x="34" y="39"/>
                    <a:pt x="23" y="49"/>
                  </a:cubicBezTo>
                  <a:cubicBezTo>
                    <a:pt x="23" y="61"/>
                    <a:pt x="23" y="61"/>
                    <a:pt x="12" y="72"/>
                  </a:cubicBezTo>
                  <a:cubicBezTo>
                    <a:pt x="0" y="94"/>
                    <a:pt x="0" y="116"/>
                    <a:pt x="0" y="139"/>
                  </a:cubicBezTo>
                  <a:cubicBezTo>
                    <a:pt x="0" y="150"/>
                    <a:pt x="12" y="150"/>
                    <a:pt x="12" y="161"/>
                  </a:cubicBezTo>
                  <a:cubicBezTo>
                    <a:pt x="12" y="173"/>
                    <a:pt x="12" y="173"/>
                    <a:pt x="23" y="184"/>
                  </a:cubicBezTo>
                  <a:cubicBezTo>
                    <a:pt x="44" y="219"/>
                    <a:pt x="78" y="236"/>
                    <a:pt x="114" y="236"/>
                  </a:cubicBezTo>
                  <a:cubicBezTo>
                    <a:pt x="136" y="236"/>
                    <a:pt x="158" y="230"/>
                    <a:pt x="179" y="217"/>
                  </a:cubicBezTo>
                  <a:cubicBezTo>
                    <a:pt x="236" y="184"/>
                    <a:pt x="258" y="116"/>
                    <a:pt x="224" y="61"/>
                  </a:cubicBezTo>
                  <a:cubicBezTo>
                    <a:pt x="202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3" name="Google Shape;8163;p14"/>
            <p:cNvSpPr/>
            <p:nvPr/>
          </p:nvSpPr>
          <p:spPr>
            <a:xfrm>
              <a:off x="2217175" y="1099700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6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35" y="187"/>
                    <a:pt x="257" y="143"/>
                    <a:pt x="257" y="98"/>
                  </a:cubicBezTo>
                  <a:cubicBezTo>
                    <a:pt x="246" y="86"/>
                    <a:pt x="246" y="64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4" name="Google Shape;8164;p14"/>
            <p:cNvSpPr/>
            <p:nvPr/>
          </p:nvSpPr>
          <p:spPr>
            <a:xfrm>
              <a:off x="2204600" y="1107600"/>
              <a:ext cx="6150" cy="5975"/>
            </a:xfrm>
            <a:custGeom>
              <a:rect b="b" l="l" r="r" t="t"/>
              <a:pathLst>
                <a:path extrusionOk="0" h="239" w="246">
                  <a:moveTo>
                    <a:pt x="111" y="1"/>
                  </a:moveTo>
                  <a:cubicBezTo>
                    <a:pt x="93" y="1"/>
                    <a:pt x="74" y="6"/>
                    <a:pt x="56" y="16"/>
                  </a:cubicBezTo>
                  <a:lnTo>
                    <a:pt x="34" y="38"/>
                  </a:lnTo>
                  <a:cubicBezTo>
                    <a:pt x="12" y="61"/>
                    <a:pt x="0" y="83"/>
                    <a:pt x="0" y="117"/>
                  </a:cubicBezTo>
                  <a:cubicBezTo>
                    <a:pt x="0" y="139"/>
                    <a:pt x="0" y="162"/>
                    <a:pt x="12" y="184"/>
                  </a:cubicBezTo>
                  <a:lnTo>
                    <a:pt x="45" y="217"/>
                  </a:lnTo>
                  <a:cubicBezTo>
                    <a:pt x="63" y="230"/>
                    <a:pt x="89" y="239"/>
                    <a:pt x="115" y="239"/>
                  </a:cubicBezTo>
                  <a:cubicBezTo>
                    <a:pt x="136" y="239"/>
                    <a:pt x="159" y="233"/>
                    <a:pt x="179" y="217"/>
                  </a:cubicBezTo>
                  <a:cubicBezTo>
                    <a:pt x="235" y="184"/>
                    <a:pt x="246" y="117"/>
                    <a:pt x="213" y="61"/>
                  </a:cubicBezTo>
                  <a:cubicBezTo>
                    <a:pt x="190" y="23"/>
                    <a:pt x="151" y="1"/>
                    <a:pt x="1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5" name="Google Shape;8165;p14"/>
            <p:cNvSpPr/>
            <p:nvPr/>
          </p:nvSpPr>
          <p:spPr>
            <a:xfrm>
              <a:off x="2190900" y="11156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44" y="0"/>
                  </a:moveTo>
                  <a:cubicBezTo>
                    <a:pt x="123" y="0"/>
                    <a:pt x="100" y="7"/>
                    <a:pt x="79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1"/>
                  </a:cubicBezTo>
                  <a:cubicBezTo>
                    <a:pt x="224" y="198"/>
                    <a:pt x="247" y="176"/>
                    <a:pt x="247" y="142"/>
                  </a:cubicBezTo>
                  <a:cubicBezTo>
                    <a:pt x="258" y="142"/>
                    <a:pt x="258" y="131"/>
                    <a:pt x="258" y="120"/>
                  </a:cubicBezTo>
                  <a:cubicBezTo>
                    <a:pt x="258" y="97"/>
                    <a:pt x="247" y="75"/>
                    <a:pt x="235" y="53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6" name="Google Shape;8166;p14"/>
            <p:cNvSpPr/>
            <p:nvPr/>
          </p:nvSpPr>
          <p:spPr>
            <a:xfrm>
              <a:off x="2178050" y="1123725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1"/>
                  </a:moveTo>
                  <a:cubicBezTo>
                    <a:pt x="111" y="1"/>
                    <a:pt x="89" y="7"/>
                    <a:pt x="68" y="19"/>
                  </a:cubicBezTo>
                  <a:cubicBezTo>
                    <a:pt x="56" y="19"/>
                    <a:pt x="46" y="31"/>
                    <a:pt x="34" y="42"/>
                  </a:cubicBezTo>
                  <a:cubicBezTo>
                    <a:pt x="23" y="53"/>
                    <a:pt x="23" y="53"/>
                    <a:pt x="23" y="64"/>
                  </a:cubicBezTo>
                  <a:cubicBezTo>
                    <a:pt x="1" y="98"/>
                    <a:pt x="1" y="120"/>
                    <a:pt x="12" y="153"/>
                  </a:cubicBezTo>
                  <a:cubicBezTo>
                    <a:pt x="12" y="165"/>
                    <a:pt x="23" y="165"/>
                    <a:pt x="23" y="176"/>
                  </a:cubicBezTo>
                  <a:cubicBezTo>
                    <a:pt x="34" y="198"/>
                    <a:pt x="56" y="220"/>
                    <a:pt x="90" y="220"/>
                  </a:cubicBezTo>
                  <a:cubicBezTo>
                    <a:pt x="101" y="232"/>
                    <a:pt x="113" y="232"/>
                    <a:pt x="123" y="232"/>
                  </a:cubicBezTo>
                  <a:lnTo>
                    <a:pt x="146" y="232"/>
                  </a:lnTo>
                  <a:cubicBezTo>
                    <a:pt x="146" y="232"/>
                    <a:pt x="157" y="232"/>
                    <a:pt x="168" y="220"/>
                  </a:cubicBezTo>
                  <a:lnTo>
                    <a:pt x="191" y="220"/>
                  </a:lnTo>
                  <a:lnTo>
                    <a:pt x="191" y="210"/>
                  </a:lnTo>
                  <a:cubicBezTo>
                    <a:pt x="247" y="176"/>
                    <a:pt x="258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7" name="Google Shape;8167;p14"/>
            <p:cNvSpPr/>
            <p:nvPr/>
          </p:nvSpPr>
          <p:spPr>
            <a:xfrm>
              <a:off x="2227225" y="1116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1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2"/>
                  </a:cubicBezTo>
                  <a:cubicBezTo>
                    <a:pt x="212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8" name="Google Shape;8168;p14"/>
            <p:cNvSpPr/>
            <p:nvPr/>
          </p:nvSpPr>
          <p:spPr>
            <a:xfrm>
              <a:off x="2214075" y="1124350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37" y="1"/>
                  </a:moveTo>
                  <a:cubicBezTo>
                    <a:pt x="118" y="1"/>
                    <a:pt x="98" y="6"/>
                    <a:pt x="80" y="17"/>
                  </a:cubicBezTo>
                  <a:cubicBezTo>
                    <a:pt x="23" y="50"/>
                    <a:pt x="1" y="118"/>
                    <a:pt x="35" y="173"/>
                  </a:cubicBezTo>
                  <a:cubicBezTo>
                    <a:pt x="57" y="211"/>
                    <a:pt x="101" y="234"/>
                    <a:pt x="144" y="234"/>
                  </a:cubicBezTo>
                  <a:cubicBezTo>
                    <a:pt x="164" y="234"/>
                    <a:pt x="184" y="229"/>
                    <a:pt x="202" y="218"/>
                  </a:cubicBezTo>
                  <a:cubicBezTo>
                    <a:pt x="258" y="185"/>
                    <a:pt x="269" y="106"/>
                    <a:pt x="236" y="50"/>
                  </a:cubicBezTo>
                  <a:cubicBezTo>
                    <a:pt x="213" y="21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9" name="Google Shape;8169;p14"/>
            <p:cNvSpPr/>
            <p:nvPr/>
          </p:nvSpPr>
          <p:spPr>
            <a:xfrm>
              <a:off x="2200975" y="11323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44" y="1"/>
                  </a:moveTo>
                  <a:cubicBezTo>
                    <a:pt x="122" y="1"/>
                    <a:pt x="99" y="7"/>
                    <a:pt x="78" y="20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5" y="211"/>
                    <a:pt x="94" y="233"/>
                    <a:pt x="134" y="233"/>
                  </a:cubicBezTo>
                  <a:cubicBezTo>
                    <a:pt x="157" y="233"/>
                    <a:pt x="181" y="226"/>
                    <a:pt x="201" y="210"/>
                  </a:cubicBezTo>
                  <a:cubicBezTo>
                    <a:pt x="257" y="176"/>
                    <a:pt x="268" y="109"/>
                    <a:pt x="234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0" name="Google Shape;8170;p14"/>
            <p:cNvSpPr/>
            <p:nvPr/>
          </p:nvSpPr>
          <p:spPr>
            <a:xfrm>
              <a:off x="2188375" y="1140275"/>
              <a:ext cx="6175" cy="6025"/>
            </a:xfrm>
            <a:custGeom>
              <a:rect b="b" l="l" r="r" t="t"/>
              <a:pathLst>
                <a:path extrusionOk="0" h="241" w="247">
                  <a:moveTo>
                    <a:pt x="113" y="1"/>
                  </a:moveTo>
                  <a:cubicBezTo>
                    <a:pt x="94" y="1"/>
                    <a:pt x="75" y="6"/>
                    <a:pt x="57" y="17"/>
                  </a:cubicBezTo>
                  <a:lnTo>
                    <a:pt x="46" y="28"/>
                  </a:lnTo>
                  <a:lnTo>
                    <a:pt x="35" y="39"/>
                  </a:lnTo>
                  <a:cubicBezTo>
                    <a:pt x="35" y="39"/>
                    <a:pt x="23" y="39"/>
                    <a:pt x="23" y="50"/>
                  </a:cubicBezTo>
                  <a:cubicBezTo>
                    <a:pt x="13" y="62"/>
                    <a:pt x="13" y="62"/>
                    <a:pt x="13" y="72"/>
                  </a:cubicBezTo>
                  <a:cubicBezTo>
                    <a:pt x="1" y="84"/>
                    <a:pt x="1" y="95"/>
                    <a:pt x="1" y="117"/>
                  </a:cubicBezTo>
                  <a:lnTo>
                    <a:pt x="1" y="139"/>
                  </a:lnTo>
                  <a:cubicBezTo>
                    <a:pt x="1" y="139"/>
                    <a:pt x="1" y="151"/>
                    <a:pt x="13" y="162"/>
                  </a:cubicBezTo>
                  <a:lnTo>
                    <a:pt x="13" y="184"/>
                  </a:lnTo>
                  <a:lnTo>
                    <a:pt x="23" y="184"/>
                  </a:lnTo>
                  <a:cubicBezTo>
                    <a:pt x="35" y="196"/>
                    <a:pt x="35" y="206"/>
                    <a:pt x="46" y="206"/>
                  </a:cubicBezTo>
                  <a:lnTo>
                    <a:pt x="57" y="218"/>
                  </a:lnTo>
                  <a:cubicBezTo>
                    <a:pt x="68" y="218"/>
                    <a:pt x="68" y="229"/>
                    <a:pt x="80" y="229"/>
                  </a:cubicBezTo>
                  <a:lnTo>
                    <a:pt x="90" y="229"/>
                  </a:lnTo>
                  <a:cubicBezTo>
                    <a:pt x="90" y="229"/>
                    <a:pt x="102" y="229"/>
                    <a:pt x="102" y="240"/>
                  </a:cubicBezTo>
                  <a:lnTo>
                    <a:pt x="135" y="240"/>
                  </a:lnTo>
                  <a:cubicBezTo>
                    <a:pt x="135" y="229"/>
                    <a:pt x="147" y="229"/>
                    <a:pt x="147" y="229"/>
                  </a:cubicBezTo>
                  <a:lnTo>
                    <a:pt x="157" y="229"/>
                  </a:lnTo>
                  <a:cubicBezTo>
                    <a:pt x="169" y="229"/>
                    <a:pt x="169" y="229"/>
                    <a:pt x="180" y="218"/>
                  </a:cubicBezTo>
                  <a:cubicBezTo>
                    <a:pt x="236" y="184"/>
                    <a:pt x="247" y="117"/>
                    <a:pt x="214" y="62"/>
                  </a:cubicBezTo>
                  <a:cubicBezTo>
                    <a:pt x="191" y="23"/>
                    <a:pt x="152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1" name="Google Shape;8171;p14"/>
            <p:cNvSpPr/>
            <p:nvPr/>
          </p:nvSpPr>
          <p:spPr>
            <a:xfrm>
              <a:off x="2097325" y="813000"/>
              <a:ext cx="6175" cy="5850"/>
            </a:xfrm>
            <a:custGeom>
              <a:rect b="b" l="l" r="r" t="t"/>
              <a:pathLst>
                <a:path extrusionOk="0" h="234" w="247">
                  <a:moveTo>
                    <a:pt x="124" y="1"/>
                  </a:moveTo>
                  <a:cubicBezTo>
                    <a:pt x="101" y="1"/>
                    <a:pt x="67" y="1"/>
                    <a:pt x="57" y="12"/>
                  </a:cubicBezTo>
                  <a:cubicBezTo>
                    <a:pt x="23" y="35"/>
                    <a:pt x="0" y="68"/>
                    <a:pt x="0" y="112"/>
                  </a:cubicBezTo>
                  <a:lnTo>
                    <a:pt x="0" y="157"/>
                  </a:lnTo>
                  <a:cubicBezTo>
                    <a:pt x="0" y="169"/>
                    <a:pt x="12" y="169"/>
                    <a:pt x="12" y="179"/>
                  </a:cubicBezTo>
                  <a:cubicBezTo>
                    <a:pt x="12" y="179"/>
                    <a:pt x="23" y="191"/>
                    <a:pt x="23" y="202"/>
                  </a:cubicBezTo>
                  <a:cubicBezTo>
                    <a:pt x="49" y="221"/>
                    <a:pt x="79" y="233"/>
                    <a:pt x="110" y="233"/>
                  </a:cubicBezTo>
                  <a:cubicBezTo>
                    <a:pt x="133" y="233"/>
                    <a:pt x="156" y="227"/>
                    <a:pt x="179" y="213"/>
                  </a:cubicBezTo>
                  <a:cubicBezTo>
                    <a:pt x="224" y="179"/>
                    <a:pt x="246" y="112"/>
                    <a:pt x="213" y="57"/>
                  </a:cubicBezTo>
                  <a:cubicBezTo>
                    <a:pt x="191" y="23"/>
                    <a:pt x="157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2" name="Google Shape;8172;p14"/>
            <p:cNvSpPr/>
            <p:nvPr/>
          </p:nvSpPr>
          <p:spPr>
            <a:xfrm>
              <a:off x="2077200" y="780900"/>
              <a:ext cx="3950" cy="2150"/>
            </a:xfrm>
            <a:custGeom>
              <a:rect b="b" l="l" r="r" t="t"/>
              <a:pathLst>
                <a:path extrusionOk="0" h="86" w="158">
                  <a:moveTo>
                    <a:pt x="157" y="0"/>
                  </a:moveTo>
                  <a:lnTo>
                    <a:pt x="157" y="0"/>
                  </a:lnTo>
                  <a:cubicBezTo>
                    <a:pt x="102" y="22"/>
                    <a:pt x="57" y="45"/>
                    <a:pt x="1" y="78"/>
                  </a:cubicBezTo>
                  <a:cubicBezTo>
                    <a:pt x="15" y="83"/>
                    <a:pt x="29" y="86"/>
                    <a:pt x="43" y="86"/>
                  </a:cubicBezTo>
                  <a:cubicBezTo>
                    <a:pt x="63" y="86"/>
                    <a:pt x="82" y="80"/>
                    <a:pt x="102" y="67"/>
                  </a:cubicBezTo>
                  <a:cubicBezTo>
                    <a:pt x="124" y="55"/>
                    <a:pt x="147" y="33"/>
                    <a:pt x="1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3" name="Google Shape;8173;p14"/>
            <p:cNvSpPr/>
            <p:nvPr/>
          </p:nvSpPr>
          <p:spPr>
            <a:xfrm>
              <a:off x="2062975" y="787300"/>
              <a:ext cx="5325" cy="3600"/>
            </a:xfrm>
            <a:custGeom>
              <a:rect b="b" l="l" r="r" t="t"/>
              <a:pathLst>
                <a:path extrusionOk="0" h="144" w="213">
                  <a:moveTo>
                    <a:pt x="202" y="1"/>
                  </a:moveTo>
                  <a:lnTo>
                    <a:pt x="202" y="1"/>
                  </a:lnTo>
                  <a:cubicBezTo>
                    <a:pt x="134" y="35"/>
                    <a:pt x="67" y="68"/>
                    <a:pt x="0" y="112"/>
                  </a:cubicBezTo>
                  <a:cubicBezTo>
                    <a:pt x="20" y="132"/>
                    <a:pt x="50" y="144"/>
                    <a:pt x="81" y="144"/>
                  </a:cubicBezTo>
                  <a:cubicBezTo>
                    <a:pt x="104" y="144"/>
                    <a:pt x="127" y="138"/>
                    <a:pt x="145" y="124"/>
                  </a:cubicBezTo>
                  <a:cubicBezTo>
                    <a:pt x="190" y="102"/>
                    <a:pt x="212" y="45"/>
                    <a:pt x="2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4" name="Google Shape;8174;p14"/>
            <p:cNvSpPr/>
            <p:nvPr/>
          </p:nvSpPr>
          <p:spPr>
            <a:xfrm>
              <a:off x="2113250" y="780750"/>
              <a:ext cx="6725" cy="5875"/>
            </a:xfrm>
            <a:custGeom>
              <a:rect b="b" l="l" r="r" t="t"/>
              <a:pathLst>
                <a:path extrusionOk="0" h="235" w="269">
                  <a:moveTo>
                    <a:pt x="128" y="1"/>
                  </a:moveTo>
                  <a:cubicBezTo>
                    <a:pt x="107" y="1"/>
                    <a:pt x="86" y="6"/>
                    <a:pt x="68" y="17"/>
                  </a:cubicBezTo>
                  <a:cubicBezTo>
                    <a:pt x="11" y="51"/>
                    <a:pt x="1" y="118"/>
                    <a:pt x="34" y="173"/>
                  </a:cubicBezTo>
                  <a:cubicBezTo>
                    <a:pt x="56" y="218"/>
                    <a:pt x="90" y="230"/>
                    <a:pt x="123" y="230"/>
                  </a:cubicBezTo>
                  <a:cubicBezTo>
                    <a:pt x="131" y="233"/>
                    <a:pt x="137" y="234"/>
                    <a:pt x="142" y="234"/>
                  </a:cubicBezTo>
                  <a:cubicBezTo>
                    <a:pt x="153" y="234"/>
                    <a:pt x="161" y="230"/>
                    <a:pt x="168" y="230"/>
                  </a:cubicBezTo>
                  <a:cubicBezTo>
                    <a:pt x="179" y="230"/>
                    <a:pt x="179" y="218"/>
                    <a:pt x="190" y="218"/>
                  </a:cubicBezTo>
                  <a:cubicBezTo>
                    <a:pt x="247" y="185"/>
                    <a:pt x="269" y="106"/>
                    <a:pt x="235" y="51"/>
                  </a:cubicBezTo>
                  <a:cubicBezTo>
                    <a:pt x="213" y="21"/>
                    <a:pt x="170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5" name="Google Shape;8175;p14"/>
            <p:cNvSpPr/>
            <p:nvPr/>
          </p:nvSpPr>
          <p:spPr>
            <a:xfrm>
              <a:off x="2100125" y="7888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2" y="0"/>
                    <a:pt x="88" y="7"/>
                    <a:pt x="67" y="19"/>
                  </a:cubicBezTo>
                  <a:cubicBezTo>
                    <a:pt x="12" y="52"/>
                    <a:pt x="0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3" y="236"/>
                    <a:pt x="173" y="231"/>
                    <a:pt x="190" y="220"/>
                  </a:cubicBezTo>
                  <a:cubicBezTo>
                    <a:pt x="246" y="186"/>
                    <a:pt x="268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6" name="Google Shape;8176;p14"/>
            <p:cNvSpPr/>
            <p:nvPr/>
          </p:nvSpPr>
          <p:spPr>
            <a:xfrm>
              <a:off x="2087000" y="7967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1" y="49"/>
                    <a:pt x="0" y="128"/>
                    <a:pt x="33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3"/>
                    <a:pt x="269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7" name="Google Shape;8177;p14"/>
            <p:cNvSpPr/>
            <p:nvPr/>
          </p:nvSpPr>
          <p:spPr>
            <a:xfrm>
              <a:off x="2073850" y="804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7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2" y="53"/>
                    <a:pt x="1" y="120"/>
                    <a:pt x="35" y="175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7"/>
                    <a:pt x="269" y="108"/>
                    <a:pt x="236" y="53"/>
                  </a:cubicBezTo>
                  <a:cubicBezTo>
                    <a:pt x="215" y="17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8" name="Google Shape;8178;p14"/>
            <p:cNvSpPr/>
            <p:nvPr/>
          </p:nvSpPr>
          <p:spPr>
            <a:xfrm>
              <a:off x="2155425" y="849525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21" y="1"/>
                  </a:moveTo>
                  <a:cubicBezTo>
                    <a:pt x="114" y="1"/>
                    <a:pt x="108" y="2"/>
                    <a:pt x="101" y="4"/>
                  </a:cubicBezTo>
                  <a:cubicBezTo>
                    <a:pt x="90" y="4"/>
                    <a:pt x="68" y="4"/>
                    <a:pt x="57" y="15"/>
                  </a:cubicBezTo>
                  <a:lnTo>
                    <a:pt x="34" y="37"/>
                  </a:lnTo>
                  <a:cubicBezTo>
                    <a:pt x="34" y="37"/>
                    <a:pt x="34" y="49"/>
                    <a:pt x="23" y="49"/>
                  </a:cubicBezTo>
                  <a:lnTo>
                    <a:pt x="23" y="59"/>
                  </a:lnTo>
                  <a:cubicBezTo>
                    <a:pt x="12" y="59"/>
                    <a:pt x="12" y="71"/>
                    <a:pt x="12" y="71"/>
                  </a:cubicBezTo>
                  <a:lnTo>
                    <a:pt x="12" y="82"/>
                  </a:lnTo>
                  <a:lnTo>
                    <a:pt x="0" y="93"/>
                  </a:lnTo>
                  <a:lnTo>
                    <a:pt x="0" y="116"/>
                  </a:lnTo>
                  <a:lnTo>
                    <a:pt x="0" y="138"/>
                  </a:lnTo>
                  <a:cubicBezTo>
                    <a:pt x="0" y="138"/>
                    <a:pt x="0" y="149"/>
                    <a:pt x="12" y="160"/>
                  </a:cubicBezTo>
                  <a:cubicBezTo>
                    <a:pt x="12" y="160"/>
                    <a:pt x="12" y="171"/>
                    <a:pt x="23" y="183"/>
                  </a:cubicBezTo>
                  <a:cubicBezTo>
                    <a:pt x="34" y="205"/>
                    <a:pt x="57" y="227"/>
                    <a:pt x="90" y="227"/>
                  </a:cubicBezTo>
                  <a:cubicBezTo>
                    <a:pt x="101" y="238"/>
                    <a:pt x="101" y="238"/>
                    <a:pt x="112" y="238"/>
                  </a:cubicBezTo>
                  <a:lnTo>
                    <a:pt x="135" y="238"/>
                  </a:lnTo>
                  <a:cubicBezTo>
                    <a:pt x="146" y="227"/>
                    <a:pt x="146" y="227"/>
                    <a:pt x="157" y="227"/>
                  </a:cubicBezTo>
                  <a:cubicBezTo>
                    <a:pt x="157" y="227"/>
                    <a:pt x="169" y="227"/>
                    <a:pt x="179" y="216"/>
                  </a:cubicBezTo>
                  <a:cubicBezTo>
                    <a:pt x="202" y="205"/>
                    <a:pt x="213" y="183"/>
                    <a:pt x="224" y="171"/>
                  </a:cubicBezTo>
                  <a:cubicBezTo>
                    <a:pt x="246" y="138"/>
                    <a:pt x="236" y="93"/>
                    <a:pt x="224" y="59"/>
                  </a:cubicBezTo>
                  <a:lnTo>
                    <a:pt x="202" y="37"/>
                  </a:lnTo>
                  <a:cubicBezTo>
                    <a:pt x="183" y="19"/>
                    <a:pt x="151" y="1"/>
                    <a:pt x="1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9" name="Google Shape;8179;p14"/>
            <p:cNvSpPr/>
            <p:nvPr/>
          </p:nvSpPr>
          <p:spPr>
            <a:xfrm>
              <a:off x="2123025" y="797100"/>
              <a:ext cx="6725" cy="5875"/>
            </a:xfrm>
            <a:custGeom>
              <a:rect b="b" l="l" r="r" t="t"/>
              <a:pathLst>
                <a:path extrusionOk="0" h="235" w="269">
                  <a:moveTo>
                    <a:pt x="146" y="0"/>
                  </a:moveTo>
                  <a:cubicBezTo>
                    <a:pt x="124" y="0"/>
                    <a:pt x="101" y="0"/>
                    <a:pt x="79" y="11"/>
                  </a:cubicBezTo>
                  <a:cubicBezTo>
                    <a:pt x="23" y="45"/>
                    <a:pt x="0" y="123"/>
                    <a:pt x="34" y="179"/>
                  </a:cubicBezTo>
                  <a:cubicBezTo>
                    <a:pt x="45" y="201"/>
                    <a:pt x="67" y="212"/>
                    <a:pt x="101" y="224"/>
                  </a:cubicBezTo>
                  <a:cubicBezTo>
                    <a:pt x="112" y="224"/>
                    <a:pt x="124" y="234"/>
                    <a:pt x="134" y="234"/>
                  </a:cubicBezTo>
                  <a:lnTo>
                    <a:pt x="157" y="234"/>
                  </a:lnTo>
                  <a:cubicBezTo>
                    <a:pt x="157" y="224"/>
                    <a:pt x="168" y="224"/>
                    <a:pt x="179" y="224"/>
                  </a:cubicBezTo>
                  <a:cubicBezTo>
                    <a:pt x="179" y="224"/>
                    <a:pt x="191" y="224"/>
                    <a:pt x="201" y="212"/>
                  </a:cubicBezTo>
                  <a:cubicBezTo>
                    <a:pt x="258" y="179"/>
                    <a:pt x="268" y="112"/>
                    <a:pt x="235" y="56"/>
                  </a:cubicBezTo>
                  <a:cubicBezTo>
                    <a:pt x="213" y="22"/>
                    <a:pt x="179" y="0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0" name="Google Shape;8180;p14"/>
            <p:cNvSpPr/>
            <p:nvPr/>
          </p:nvSpPr>
          <p:spPr>
            <a:xfrm>
              <a:off x="2109900" y="805000"/>
              <a:ext cx="6725" cy="5800"/>
            </a:xfrm>
            <a:custGeom>
              <a:rect b="b" l="l" r="r" t="t"/>
              <a:pathLst>
                <a:path extrusionOk="0" h="232" w="269">
                  <a:moveTo>
                    <a:pt x="144" y="0"/>
                  </a:moveTo>
                  <a:cubicBezTo>
                    <a:pt x="122" y="0"/>
                    <a:pt x="100" y="7"/>
                    <a:pt x="78" y="19"/>
                  </a:cubicBezTo>
                  <a:cubicBezTo>
                    <a:pt x="23" y="52"/>
                    <a:pt x="1" y="119"/>
                    <a:pt x="34" y="176"/>
                  </a:cubicBezTo>
                  <a:cubicBezTo>
                    <a:pt x="56" y="209"/>
                    <a:pt x="78" y="220"/>
                    <a:pt x="112" y="231"/>
                  </a:cubicBezTo>
                  <a:lnTo>
                    <a:pt x="135" y="231"/>
                  </a:lnTo>
                  <a:cubicBezTo>
                    <a:pt x="157" y="231"/>
                    <a:pt x="179" y="231"/>
                    <a:pt x="202" y="220"/>
                  </a:cubicBezTo>
                  <a:cubicBezTo>
                    <a:pt x="246" y="187"/>
                    <a:pt x="269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1" name="Google Shape;8181;p14"/>
            <p:cNvSpPr/>
            <p:nvPr/>
          </p:nvSpPr>
          <p:spPr>
            <a:xfrm>
              <a:off x="2083650" y="820975"/>
              <a:ext cx="6425" cy="5850"/>
            </a:xfrm>
            <a:custGeom>
              <a:rect b="b" l="l" r="r" t="t"/>
              <a:pathLst>
                <a:path extrusionOk="0" h="234" w="257">
                  <a:moveTo>
                    <a:pt x="136" y="1"/>
                  </a:moveTo>
                  <a:cubicBezTo>
                    <a:pt x="117" y="1"/>
                    <a:pt x="97" y="6"/>
                    <a:pt x="78" y="17"/>
                  </a:cubicBezTo>
                  <a:cubicBezTo>
                    <a:pt x="23" y="51"/>
                    <a:pt x="0" y="118"/>
                    <a:pt x="33" y="173"/>
                  </a:cubicBezTo>
                  <a:cubicBezTo>
                    <a:pt x="56" y="211"/>
                    <a:pt x="100" y="234"/>
                    <a:pt x="142" y="234"/>
                  </a:cubicBezTo>
                  <a:cubicBezTo>
                    <a:pt x="163" y="234"/>
                    <a:pt x="183" y="229"/>
                    <a:pt x="201" y="218"/>
                  </a:cubicBezTo>
                  <a:cubicBezTo>
                    <a:pt x="224" y="196"/>
                    <a:pt x="246" y="173"/>
                    <a:pt x="246" y="140"/>
                  </a:cubicBezTo>
                  <a:cubicBezTo>
                    <a:pt x="257" y="118"/>
                    <a:pt x="257" y="84"/>
                    <a:pt x="234" y="51"/>
                  </a:cubicBezTo>
                  <a:cubicBezTo>
                    <a:pt x="212" y="21"/>
                    <a:pt x="175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2" name="Google Shape;8182;p14"/>
            <p:cNvSpPr/>
            <p:nvPr/>
          </p:nvSpPr>
          <p:spPr>
            <a:xfrm>
              <a:off x="2133625" y="81365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2" y="1"/>
                  </a:moveTo>
                  <a:cubicBezTo>
                    <a:pt x="100" y="1"/>
                    <a:pt x="78" y="7"/>
                    <a:pt x="57" y="19"/>
                  </a:cubicBezTo>
                  <a:cubicBezTo>
                    <a:pt x="46" y="19"/>
                    <a:pt x="46" y="31"/>
                    <a:pt x="35" y="31"/>
                  </a:cubicBezTo>
                  <a:lnTo>
                    <a:pt x="35" y="42"/>
                  </a:lnTo>
                  <a:cubicBezTo>
                    <a:pt x="23" y="42"/>
                    <a:pt x="23" y="53"/>
                    <a:pt x="23" y="53"/>
                  </a:cubicBezTo>
                  <a:cubicBezTo>
                    <a:pt x="13" y="53"/>
                    <a:pt x="13" y="64"/>
                    <a:pt x="13" y="64"/>
                  </a:cubicBezTo>
                  <a:lnTo>
                    <a:pt x="13" y="76"/>
                  </a:lnTo>
                  <a:cubicBezTo>
                    <a:pt x="1" y="76"/>
                    <a:pt x="1" y="86"/>
                    <a:pt x="1" y="86"/>
                  </a:cubicBezTo>
                  <a:cubicBezTo>
                    <a:pt x="1" y="120"/>
                    <a:pt x="1" y="153"/>
                    <a:pt x="13" y="176"/>
                  </a:cubicBezTo>
                  <a:cubicBezTo>
                    <a:pt x="35" y="214"/>
                    <a:pt x="78" y="236"/>
                    <a:pt x="121" y="236"/>
                  </a:cubicBezTo>
                  <a:cubicBezTo>
                    <a:pt x="142" y="236"/>
                    <a:pt x="162" y="231"/>
                    <a:pt x="180" y="220"/>
                  </a:cubicBezTo>
                  <a:cubicBezTo>
                    <a:pt x="236" y="187"/>
                    <a:pt x="247" y="109"/>
                    <a:pt x="214" y="53"/>
                  </a:cubicBezTo>
                  <a:cubicBezTo>
                    <a:pt x="192" y="18"/>
                    <a:pt x="158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3" name="Google Shape;8183;p14"/>
            <p:cNvSpPr/>
            <p:nvPr/>
          </p:nvSpPr>
          <p:spPr>
            <a:xfrm>
              <a:off x="2119950" y="8215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4" name="Google Shape;8184;p14"/>
            <p:cNvSpPr/>
            <p:nvPr/>
          </p:nvSpPr>
          <p:spPr>
            <a:xfrm>
              <a:off x="2106825" y="8296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0" y="117"/>
                    <a:pt x="34" y="173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4" y="233"/>
                    <a:pt x="184" y="228"/>
                    <a:pt x="201" y="218"/>
                  </a:cubicBezTo>
                  <a:cubicBezTo>
                    <a:pt x="258" y="184"/>
                    <a:pt x="268" y="106"/>
                    <a:pt x="235" y="61"/>
                  </a:cubicBezTo>
                  <a:cubicBezTo>
                    <a:pt x="212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5" name="Google Shape;8185;p14"/>
            <p:cNvSpPr/>
            <p:nvPr/>
          </p:nvSpPr>
          <p:spPr>
            <a:xfrm>
              <a:off x="2093700" y="837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0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6" name="Google Shape;8186;p14"/>
            <p:cNvSpPr/>
            <p:nvPr/>
          </p:nvSpPr>
          <p:spPr>
            <a:xfrm>
              <a:off x="2145100" y="833275"/>
              <a:ext cx="6725" cy="5875"/>
            </a:xfrm>
            <a:custGeom>
              <a:rect b="b" l="l" r="r" t="t"/>
              <a:pathLst>
                <a:path extrusionOk="0" h="235" w="269">
                  <a:moveTo>
                    <a:pt x="134" y="1"/>
                  </a:moveTo>
                  <a:cubicBezTo>
                    <a:pt x="115" y="1"/>
                    <a:pt x="96" y="6"/>
                    <a:pt x="78" y="16"/>
                  </a:cubicBezTo>
                  <a:cubicBezTo>
                    <a:pt x="23" y="50"/>
                    <a:pt x="0" y="128"/>
                    <a:pt x="34" y="185"/>
                  </a:cubicBezTo>
                  <a:cubicBezTo>
                    <a:pt x="56" y="214"/>
                    <a:pt x="98" y="234"/>
                    <a:pt x="140" y="234"/>
                  </a:cubicBezTo>
                  <a:cubicBezTo>
                    <a:pt x="161" y="234"/>
                    <a:pt x="183" y="229"/>
                    <a:pt x="202" y="218"/>
                  </a:cubicBezTo>
                  <a:cubicBezTo>
                    <a:pt x="257" y="185"/>
                    <a:pt x="269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7" name="Google Shape;8187;p14"/>
            <p:cNvSpPr/>
            <p:nvPr/>
          </p:nvSpPr>
          <p:spPr>
            <a:xfrm>
              <a:off x="2131950" y="8413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1"/>
                  </a:moveTo>
                  <a:cubicBezTo>
                    <a:pt x="123" y="1"/>
                    <a:pt x="100" y="7"/>
                    <a:pt x="80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7"/>
                    <a:pt x="144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8" y="187"/>
                    <a:pt x="269" y="109"/>
                    <a:pt x="236" y="53"/>
                  </a:cubicBezTo>
                  <a:cubicBezTo>
                    <a:pt x="215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8" name="Google Shape;8188;p14"/>
            <p:cNvSpPr/>
            <p:nvPr/>
          </p:nvSpPr>
          <p:spPr>
            <a:xfrm>
              <a:off x="2118850" y="849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9"/>
                    <a:pt x="33" y="184"/>
                  </a:cubicBezTo>
                  <a:cubicBezTo>
                    <a:pt x="54" y="219"/>
                    <a:pt x="93" y="237"/>
                    <a:pt x="132" y="237"/>
                  </a:cubicBezTo>
                  <a:cubicBezTo>
                    <a:pt x="156" y="237"/>
                    <a:pt x="180" y="230"/>
                    <a:pt x="201" y="218"/>
                  </a:cubicBezTo>
                  <a:cubicBezTo>
                    <a:pt x="246" y="184"/>
                    <a:pt x="268" y="117"/>
                    <a:pt x="234" y="62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9" name="Google Shape;8189;p14"/>
            <p:cNvSpPr/>
            <p:nvPr/>
          </p:nvSpPr>
          <p:spPr>
            <a:xfrm>
              <a:off x="2105700" y="857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0" y="237"/>
                    <a:pt x="143" y="237"/>
                  </a:cubicBezTo>
                  <a:cubicBezTo>
                    <a:pt x="164" y="237"/>
                    <a:pt x="184" y="231"/>
                    <a:pt x="202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0" name="Google Shape;8190;p14"/>
            <p:cNvSpPr/>
            <p:nvPr/>
          </p:nvSpPr>
          <p:spPr>
            <a:xfrm>
              <a:off x="2187275" y="90212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34" y="0"/>
                  </a:moveTo>
                  <a:cubicBezTo>
                    <a:pt x="101" y="0"/>
                    <a:pt x="79" y="0"/>
                    <a:pt x="67" y="11"/>
                  </a:cubicBezTo>
                  <a:lnTo>
                    <a:pt x="57" y="11"/>
                  </a:lnTo>
                  <a:cubicBezTo>
                    <a:pt x="57" y="23"/>
                    <a:pt x="45" y="23"/>
                    <a:pt x="45" y="34"/>
                  </a:cubicBezTo>
                  <a:lnTo>
                    <a:pt x="34" y="34"/>
                  </a:lnTo>
                  <a:cubicBezTo>
                    <a:pt x="34" y="45"/>
                    <a:pt x="34" y="45"/>
                    <a:pt x="23" y="45"/>
                  </a:cubicBezTo>
                  <a:lnTo>
                    <a:pt x="23" y="68"/>
                  </a:lnTo>
                  <a:lnTo>
                    <a:pt x="12" y="68"/>
                  </a:lnTo>
                  <a:cubicBezTo>
                    <a:pt x="12" y="78"/>
                    <a:pt x="12" y="101"/>
                    <a:pt x="0" y="112"/>
                  </a:cubicBezTo>
                  <a:cubicBezTo>
                    <a:pt x="0" y="135"/>
                    <a:pt x="12" y="157"/>
                    <a:pt x="23" y="179"/>
                  </a:cubicBezTo>
                  <a:cubicBezTo>
                    <a:pt x="34" y="202"/>
                    <a:pt x="57" y="212"/>
                    <a:pt x="79" y="224"/>
                  </a:cubicBezTo>
                  <a:cubicBezTo>
                    <a:pt x="79" y="224"/>
                    <a:pt x="90" y="224"/>
                    <a:pt x="90" y="235"/>
                  </a:cubicBezTo>
                  <a:cubicBezTo>
                    <a:pt x="124" y="235"/>
                    <a:pt x="157" y="235"/>
                    <a:pt x="179" y="212"/>
                  </a:cubicBezTo>
                  <a:cubicBezTo>
                    <a:pt x="213" y="202"/>
                    <a:pt x="235" y="168"/>
                    <a:pt x="235" y="145"/>
                  </a:cubicBezTo>
                  <a:cubicBezTo>
                    <a:pt x="246" y="112"/>
                    <a:pt x="235" y="78"/>
                    <a:pt x="224" y="56"/>
                  </a:cubicBezTo>
                  <a:cubicBezTo>
                    <a:pt x="201" y="23"/>
                    <a:pt x="168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1" name="Google Shape;8191;p14"/>
            <p:cNvSpPr/>
            <p:nvPr/>
          </p:nvSpPr>
          <p:spPr>
            <a:xfrm>
              <a:off x="2174150" y="910100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17" y="0"/>
                  </a:moveTo>
                  <a:cubicBezTo>
                    <a:pt x="96" y="0"/>
                    <a:pt x="75" y="5"/>
                    <a:pt x="56" y="17"/>
                  </a:cubicBezTo>
                  <a:cubicBezTo>
                    <a:pt x="45" y="27"/>
                    <a:pt x="23" y="50"/>
                    <a:pt x="11" y="72"/>
                  </a:cubicBezTo>
                  <a:cubicBezTo>
                    <a:pt x="1" y="106"/>
                    <a:pt x="1" y="139"/>
                    <a:pt x="23" y="173"/>
                  </a:cubicBezTo>
                  <a:cubicBezTo>
                    <a:pt x="34" y="206"/>
                    <a:pt x="68" y="229"/>
                    <a:pt x="90" y="229"/>
                  </a:cubicBezTo>
                  <a:cubicBezTo>
                    <a:pt x="100" y="232"/>
                    <a:pt x="110" y="233"/>
                    <a:pt x="119" y="233"/>
                  </a:cubicBezTo>
                  <a:cubicBezTo>
                    <a:pt x="142" y="233"/>
                    <a:pt x="164" y="225"/>
                    <a:pt x="179" y="218"/>
                  </a:cubicBezTo>
                  <a:cubicBezTo>
                    <a:pt x="235" y="184"/>
                    <a:pt x="257" y="106"/>
                    <a:pt x="224" y="61"/>
                  </a:cubicBezTo>
                  <a:lnTo>
                    <a:pt x="224" y="50"/>
                  </a:lnTo>
                  <a:cubicBezTo>
                    <a:pt x="201" y="20"/>
                    <a:pt x="160" y="0"/>
                    <a:pt x="1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2" name="Google Shape;8192;p14"/>
            <p:cNvSpPr/>
            <p:nvPr/>
          </p:nvSpPr>
          <p:spPr>
            <a:xfrm>
              <a:off x="2160750" y="918025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34" y="1"/>
                  </a:moveTo>
                  <a:cubicBezTo>
                    <a:pt x="112" y="1"/>
                    <a:pt x="90" y="1"/>
                    <a:pt x="67" y="23"/>
                  </a:cubicBezTo>
                  <a:cubicBezTo>
                    <a:pt x="23" y="57"/>
                    <a:pt x="0" y="124"/>
                    <a:pt x="33" y="180"/>
                  </a:cubicBezTo>
                  <a:cubicBezTo>
                    <a:pt x="33" y="191"/>
                    <a:pt x="45" y="191"/>
                    <a:pt x="45" y="202"/>
                  </a:cubicBezTo>
                  <a:cubicBezTo>
                    <a:pt x="74" y="224"/>
                    <a:pt x="107" y="236"/>
                    <a:pt x="139" y="236"/>
                  </a:cubicBezTo>
                  <a:cubicBezTo>
                    <a:pt x="156" y="236"/>
                    <a:pt x="174" y="232"/>
                    <a:pt x="190" y="224"/>
                  </a:cubicBezTo>
                  <a:cubicBezTo>
                    <a:pt x="224" y="202"/>
                    <a:pt x="234" y="180"/>
                    <a:pt x="246" y="147"/>
                  </a:cubicBezTo>
                  <a:lnTo>
                    <a:pt x="246" y="124"/>
                  </a:lnTo>
                  <a:cubicBezTo>
                    <a:pt x="257" y="102"/>
                    <a:pt x="246" y="80"/>
                    <a:pt x="234" y="57"/>
                  </a:cubicBezTo>
                  <a:cubicBezTo>
                    <a:pt x="212" y="23"/>
                    <a:pt x="179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3" name="Google Shape;8193;p14"/>
            <p:cNvSpPr/>
            <p:nvPr/>
          </p:nvSpPr>
          <p:spPr>
            <a:xfrm>
              <a:off x="2147600" y="926025"/>
              <a:ext cx="6475" cy="6000"/>
            </a:xfrm>
            <a:custGeom>
              <a:rect b="b" l="l" r="r" t="t"/>
              <a:pathLst>
                <a:path extrusionOk="0" h="240" w="259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7" y="217"/>
                    <a:pt x="102" y="240"/>
                    <a:pt x="146" y="240"/>
                  </a:cubicBezTo>
                  <a:cubicBezTo>
                    <a:pt x="169" y="229"/>
                    <a:pt x="179" y="229"/>
                    <a:pt x="191" y="217"/>
                  </a:cubicBezTo>
                  <a:cubicBezTo>
                    <a:pt x="224" y="195"/>
                    <a:pt x="246" y="162"/>
                    <a:pt x="246" y="128"/>
                  </a:cubicBezTo>
                  <a:cubicBezTo>
                    <a:pt x="258" y="106"/>
                    <a:pt x="246" y="83"/>
                    <a:pt x="236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4" name="Google Shape;8194;p14"/>
            <p:cNvSpPr/>
            <p:nvPr/>
          </p:nvSpPr>
          <p:spPr>
            <a:xfrm>
              <a:off x="2134750" y="93397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02" y="0"/>
                  </a:moveTo>
                  <a:cubicBezTo>
                    <a:pt x="90" y="11"/>
                    <a:pt x="79" y="11"/>
                    <a:pt x="57" y="23"/>
                  </a:cubicBezTo>
                  <a:lnTo>
                    <a:pt x="45" y="33"/>
                  </a:lnTo>
                  <a:cubicBezTo>
                    <a:pt x="45" y="33"/>
                    <a:pt x="35" y="33"/>
                    <a:pt x="35" y="45"/>
                  </a:cubicBezTo>
                  <a:cubicBezTo>
                    <a:pt x="35" y="45"/>
                    <a:pt x="35" y="56"/>
                    <a:pt x="23" y="56"/>
                  </a:cubicBezTo>
                  <a:cubicBezTo>
                    <a:pt x="23" y="56"/>
                    <a:pt x="23" y="67"/>
                    <a:pt x="12" y="67"/>
                  </a:cubicBezTo>
                  <a:lnTo>
                    <a:pt x="12" y="78"/>
                  </a:lnTo>
                  <a:lnTo>
                    <a:pt x="12" y="90"/>
                  </a:lnTo>
                  <a:lnTo>
                    <a:pt x="12" y="100"/>
                  </a:lnTo>
                  <a:cubicBezTo>
                    <a:pt x="1" y="112"/>
                    <a:pt x="1" y="123"/>
                    <a:pt x="1" y="123"/>
                  </a:cubicBezTo>
                  <a:cubicBezTo>
                    <a:pt x="12" y="134"/>
                    <a:pt x="1" y="134"/>
                    <a:pt x="1" y="134"/>
                  </a:cubicBezTo>
                  <a:cubicBezTo>
                    <a:pt x="12" y="157"/>
                    <a:pt x="12" y="167"/>
                    <a:pt x="23" y="179"/>
                  </a:cubicBezTo>
                  <a:cubicBezTo>
                    <a:pt x="35" y="201"/>
                    <a:pt x="45" y="201"/>
                    <a:pt x="57" y="212"/>
                  </a:cubicBezTo>
                  <a:cubicBezTo>
                    <a:pt x="57" y="224"/>
                    <a:pt x="68" y="224"/>
                    <a:pt x="68" y="224"/>
                  </a:cubicBezTo>
                  <a:cubicBezTo>
                    <a:pt x="79" y="234"/>
                    <a:pt x="79" y="234"/>
                    <a:pt x="90" y="234"/>
                  </a:cubicBezTo>
                  <a:lnTo>
                    <a:pt x="157" y="234"/>
                  </a:lnTo>
                  <a:cubicBezTo>
                    <a:pt x="169" y="234"/>
                    <a:pt x="169" y="224"/>
                    <a:pt x="179" y="224"/>
                  </a:cubicBezTo>
                  <a:cubicBezTo>
                    <a:pt x="202" y="212"/>
                    <a:pt x="224" y="190"/>
                    <a:pt x="224" y="167"/>
                  </a:cubicBezTo>
                  <a:cubicBezTo>
                    <a:pt x="236" y="167"/>
                    <a:pt x="236" y="157"/>
                    <a:pt x="236" y="145"/>
                  </a:cubicBezTo>
                  <a:cubicBezTo>
                    <a:pt x="246" y="123"/>
                    <a:pt x="236" y="90"/>
                    <a:pt x="224" y="56"/>
                  </a:cubicBezTo>
                  <a:cubicBezTo>
                    <a:pt x="202" y="33"/>
                    <a:pt x="179" y="11"/>
                    <a:pt x="146" y="11"/>
                  </a:cubicBezTo>
                  <a:cubicBezTo>
                    <a:pt x="135" y="0"/>
                    <a:pt x="124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5" name="Google Shape;8195;p14"/>
            <p:cNvSpPr/>
            <p:nvPr/>
          </p:nvSpPr>
          <p:spPr>
            <a:xfrm>
              <a:off x="2142025" y="857500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33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45" y="210"/>
                    <a:pt x="90" y="232"/>
                    <a:pt x="123" y="232"/>
                  </a:cubicBezTo>
                  <a:cubicBezTo>
                    <a:pt x="146" y="232"/>
                    <a:pt x="168" y="232"/>
                    <a:pt x="191" y="221"/>
                  </a:cubicBezTo>
                  <a:cubicBezTo>
                    <a:pt x="201" y="210"/>
                    <a:pt x="201" y="210"/>
                    <a:pt x="213" y="210"/>
                  </a:cubicBezTo>
                  <a:lnTo>
                    <a:pt x="246" y="142"/>
                  </a:lnTo>
                  <a:cubicBezTo>
                    <a:pt x="246" y="120"/>
                    <a:pt x="246" y="87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6" name="Google Shape;8196;p14"/>
            <p:cNvSpPr/>
            <p:nvPr/>
          </p:nvSpPr>
          <p:spPr>
            <a:xfrm>
              <a:off x="2128900" y="865525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35" y="0"/>
                  </a:moveTo>
                  <a:cubicBezTo>
                    <a:pt x="112" y="0"/>
                    <a:pt x="90" y="0"/>
                    <a:pt x="67" y="12"/>
                  </a:cubicBezTo>
                  <a:cubicBezTo>
                    <a:pt x="11" y="45"/>
                    <a:pt x="0" y="124"/>
                    <a:pt x="33" y="179"/>
                  </a:cubicBezTo>
                  <a:cubicBezTo>
                    <a:pt x="55" y="214"/>
                    <a:pt x="89" y="232"/>
                    <a:pt x="125" y="232"/>
                  </a:cubicBezTo>
                  <a:cubicBezTo>
                    <a:pt x="147" y="232"/>
                    <a:pt x="169" y="225"/>
                    <a:pt x="190" y="213"/>
                  </a:cubicBezTo>
                  <a:cubicBezTo>
                    <a:pt x="224" y="201"/>
                    <a:pt x="246" y="157"/>
                    <a:pt x="246" y="124"/>
                  </a:cubicBezTo>
                  <a:cubicBezTo>
                    <a:pt x="246" y="101"/>
                    <a:pt x="246" y="79"/>
                    <a:pt x="224" y="57"/>
                  </a:cubicBezTo>
                  <a:cubicBezTo>
                    <a:pt x="212" y="23"/>
                    <a:pt x="168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7" name="Google Shape;8197;p14"/>
            <p:cNvSpPr/>
            <p:nvPr/>
          </p:nvSpPr>
          <p:spPr>
            <a:xfrm>
              <a:off x="2115750" y="873425"/>
              <a:ext cx="6475" cy="6075"/>
            </a:xfrm>
            <a:custGeom>
              <a:rect b="b" l="l" r="r" t="t"/>
              <a:pathLst>
                <a:path extrusionOk="0" h="243" w="259">
                  <a:moveTo>
                    <a:pt x="128" y="0"/>
                  </a:moveTo>
                  <a:cubicBezTo>
                    <a:pt x="107" y="0"/>
                    <a:pt x="86" y="6"/>
                    <a:pt x="68" y="19"/>
                  </a:cubicBezTo>
                  <a:cubicBezTo>
                    <a:pt x="12" y="53"/>
                    <a:pt x="1" y="131"/>
                    <a:pt x="35" y="188"/>
                  </a:cubicBezTo>
                  <a:cubicBezTo>
                    <a:pt x="45" y="221"/>
                    <a:pt x="90" y="232"/>
                    <a:pt x="124" y="243"/>
                  </a:cubicBezTo>
                  <a:cubicBezTo>
                    <a:pt x="147" y="243"/>
                    <a:pt x="169" y="232"/>
                    <a:pt x="191" y="221"/>
                  </a:cubicBezTo>
                  <a:cubicBezTo>
                    <a:pt x="247" y="188"/>
                    <a:pt x="258" y="120"/>
                    <a:pt x="224" y="64"/>
                  </a:cubicBezTo>
                  <a:cubicBezTo>
                    <a:pt x="224" y="53"/>
                    <a:pt x="224" y="42"/>
                    <a:pt x="214" y="42"/>
                  </a:cubicBezTo>
                  <a:cubicBezTo>
                    <a:pt x="193" y="15"/>
                    <a:pt x="160" y="0"/>
                    <a:pt x="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8" name="Google Shape;8198;p14"/>
            <p:cNvSpPr/>
            <p:nvPr/>
          </p:nvSpPr>
          <p:spPr>
            <a:xfrm>
              <a:off x="2152075" y="874275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6" y="0"/>
                  </a:moveTo>
                  <a:cubicBezTo>
                    <a:pt x="113" y="0"/>
                    <a:pt x="89" y="7"/>
                    <a:pt x="67" y="19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5" y="211"/>
                    <a:pt x="89" y="228"/>
                    <a:pt x="125" y="228"/>
                  </a:cubicBezTo>
                  <a:cubicBezTo>
                    <a:pt x="147" y="228"/>
                    <a:pt x="170" y="222"/>
                    <a:pt x="191" y="209"/>
                  </a:cubicBezTo>
                  <a:cubicBezTo>
                    <a:pt x="246" y="176"/>
                    <a:pt x="269" y="109"/>
                    <a:pt x="235" y="53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9" name="Google Shape;8199;p14"/>
            <p:cNvSpPr/>
            <p:nvPr/>
          </p:nvSpPr>
          <p:spPr>
            <a:xfrm>
              <a:off x="2138950" y="8821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1" y="49"/>
                    <a:pt x="1" y="128"/>
                    <a:pt x="34" y="183"/>
                  </a:cubicBezTo>
                  <a:cubicBezTo>
                    <a:pt x="56" y="213"/>
                    <a:pt x="94" y="233"/>
                    <a:pt x="133" y="233"/>
                  </a:cubicBezTo>
                  <a:cubicBezTo>
                    <a:pt x="152" y="233"/>
                    <a:pt x="172" y="228"/>
                    <a:pt x="190" y="217"/>
                  </a:cubicBezTo>
                  <a:cubicBezTo>
                    <a:pt x="246" y="183"/>
                    <a:pt x="269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0" name="Google Shape;8200;p14"/>
            <p:cNvSpPr/>
            <p:nvPr/>
          </p:nvSpPr>
          <p:spPr>
            <a:xfrm>
              <a:off x="2125825" y="890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0"/>
                  </a:moveTo>
                  <a:cubicBezTo>
                    <a:pt x="112" y="0"/>
                    <a:pt x="88" y="7"/>
                    <a:pt x="67" y="19"/>
                  </a:cubicBezTo>
                  <a:cubicBezTo>
                    <a:pt x="12" y="53"/>
                    <a:pt x="0" y="120"/>
                    <a:pt x="34" y="175"/>
                  </a:cubicBezTo>
                  <a:cubicBezTo>
                    <a:pt x="56" y="214"/>
                    <a:pt x="94" y="236"/>
                    <a:pt x="134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7"/>
                    <a:pt x="268" y="108"/>
                    <a:pt x="235" y="53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1" name="Google Shape;8201;p14"/>
            <p:cNvSpPr/>
            <p:nvPr/>
          </p:nvSpPr>
          <p:spPr>
            <a:xfrm>
              <a:off x="2112700" y="89810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lnTo>
                    <a:pt x="33" y="195"/>
                  </a:lnTo>
                  <a:cubicBezTo>
                    <a:pt x="45" y="195"/>
                    <a:pt x="45" y="206"/>
                    <a:pt x="56" y="206"/>
                  </a:cubicBezTo>
                  <a:cubicBezTo>
                    <a:pt x="56" y="217"/>
                    <a:pt x="67" y="217"/>
                    <a:pt x="67" y="217"/>
                  </a:cubicBezTo>
                  <a:cubicBezTo>
                    <a:pt x="78" y="229"/>
                    <a:pt x="90" y="229"/>
                    <a:pt x="90" y="229"/>
                  </a:cubicBezTo>
                  <a:cubicBezTo>
                    <a:pt x="100" y="229"/>
                    <a:pt x="100" y="229"/>
                    <a:pt x="100" y="239"/>
                  </a:cubicBezTo>
                  <a:lnTo>
                    <a:pt x="157" y="239"/>
                  </a:lnTo>
                  <a:cubicBezTo>
                    <a:pt x="157" y="239"/>
                    <a:pt x="157" y="229"/>
                    <a:pt x="167" y="229"/>
                  </a:cubicBezTo>
                  <a:cubicBezTo>
                    <a:pt x="167" y="229"/>
                    <a:pt x="179" y="229"/>
                    <a:pt x="190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8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2" name="Google Shape;8202;p14"/>
            <p:cNvSpPr/>
            <p:nvPr/>
          </p:nvSpPr>
          <p:spPr>
            <a:xfrm>
              <a:off x="2164100" y="893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3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1"/>
                  </a:cubicBezTo>
                  <a:cubicBezTo>
                    <a:pt x="246" y="187"/>
                    <a:pt x="268" y="109"/>
                    <a:pt x="235" y="53"/>
                  </a:cubicBezTo>
                  <a:cubicBezTo>
                    <a:pt x="207" y="18"/>
                    <a:pt x="170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3" name="Google Shape;8203;p14"/>
            <p:cNvSpPr/>
            <p:nvPr/>
          </p:nvSpPr>
          <p:spPr>
            <a:xfrm>
              <a:off x="2150950" y="9017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4" y="0"/>
                  </a:moveTo>
                  <a:cubicBezTo>
                    <a:pt x="105" y="0"/>
                    <a:pt x="86" y="6"/>
                    <a:pt x="68" y="16"/>
                  </a:cubicBezTo>
                  <a:cubicBezTo>
                    <a:pt x="12" y="50"/>
                    <a:pt x="1" y="128"/>
                    <a:pt x="35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8"/>
                  </a:cubicBezTo>
                  <a:cubicBezTo>
                    <a:pt x="247" y="184"/>
                    <a:pt x="269" y="117"/>
                    <a:pt x="224" y="61"/>
                  </a:cubicBezTo>
                  <a:cubicBezTo>
                    <a:pt x="202" y="23"/>
                    <a:pt x="164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4" name="Google Shape;8204;p14"/>
            <p:cNvSpPr/>
            <p:nvPr/>
          </p:nvSpPr>
          <p:spPr>
            <a:xfrm>
              <a:off x="2137825" y="909825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23" y="1"/>
                  </a:moveTo>
                  <a:cubicBezTo>
                    <a:pt x="105" y="1"/>
                    <a:pt x="86" y="6"/>
                    <a:pt x="68" y="16"/>
                  </a:cubicBezTo>
                  <a:cubicBezTo>
                    <a:pt x="12" y="50"/>
                    <a:pt x="1" y="117"/>
                    <a:pt x="34" y="172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3" y="228"/>
                    <a:pt x="190" y="217"/>
                  </a:cubicBezTo>
                  <a:cubicBezTo>
                    <a:pt x="247" y="184"/>
                    <a:pt x="269" y="105"/>
                    <a:pt x="224" y="61"/>
                  </a:cubicBezTo>
                  <a:cubicBezTo>
                    <a:pt x="201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5" name="Google Shape;8205;p14"/>
            <p:cNvSpPr/>
            <p:nvPr/>
          </p:nvSpPr>
          <p:spPr>
            <a:xfrm>
              <a:off x="2165475" y="866175"/>
              <a:ext cx="6475" cy="5800"/>
            </a:xfrm>
            <a:custGeom>
              <a:rect b="b" l="l" r="r" t="t"/>
              <a:pathLst>
                <a:path extrusionOk="0" h="232" w="259">
                  <a:moveTo>
                    <a:pt x="126" y="0"/>
                  </a:moveTo>
                  <a:cubicBezTo>
                    <a:pt x="102" y="0"/>
                    <a:pt x="78" y="7"/>
                    <a:pt x="57" y="19"/>
                  </a:cubicBezTo>
                  <a:lnTo>
                    <a:pt x="35" y="41"/>
                  </a:lnTo>
                  <a:cubicBezTo>
                    <a:pt x="23" y="53"/>
                    <a:pt x="23" y="53"/>
                    <a:pt x="23" y="64"/>
                  </a:cubicBezTo>
                  <a:cubicBezTo>
                    <a:pt x="23" y="64"/>
                    <a:pt x="12" y="64"/>
                    <a:pt x="12" y="75"/>
                  </a:cubicBezTo>
                  <a:lnTo>
                    <a:pt x="12" y="86"/>
                  </a:lnTo>
                  <a:lnTo>
                    <a:pt x="12" y="98"/>
                  </a:lnTo>
                  <a:lnTo>
                    <a:pt x="1" y="108"/>
                  </a:lnTo>
                  <a:lnTo>
                    <a:pt x="1" y="120"/>
                  </a:lnTo>
                  <a:lnTo>
                    <a:pt x="1" y="131"/>
                  </a:lnTo>
                  <a:cubicBezTo>
                    <a:pt x="12" y="153"/>
                    <a:pt x="12" y="165"/>
                    <a:pt x="23" y="175"/>
                  </a:cubicBezTo>
                  <a:cubicBezTo>
                    <a:pt x="23" y="187"/>
                    <a:pt x="23" y="187"/>
                    <a:pt x="35" y="187"/>
                  </a:cubicBezTo>
                  <a:cubicBezTo>
                    <a:pt x="35" y="198"/>
                    <a:pt x="35" y="198"/>
                    <a:pt x="45" y="209"/>
                  </a:cubicBezTo>
                  <a:cubicBezTo>
                    <a:pt x="45" y="209"/>
                    <a:pt x="57" y="209"/>
                    <a:pt x="68" y="220"/>
                  </a:cubicBezTo>
                  <a:cubicBezTo>
                    <a:pt x="68" y="220"/>
                    <a:pt x="79" y="220"/>
                    <a:pt x="90" y="232"/>
                  </a:cubicBezTo>
                  <a:lnTo>
                    <a:pt x="157" y="232"/>
                  </a:lnTo>
                  <a:cubicBezTo>
                    <a:pt x="169" y="232"/>
                    <a:pt x="169" y="220"/>
                    <a:pt x="180" y="220"/>
                  </a:cubicBezTo>
                  <a:cubicBezTo>
                    <a:pt x="236" y="187"/>
                    <a:pt x="258" y="108"/>
                    <a:pt x="224" y="53"/>
                  </a:cubicBezTo>
                  <a:cubicBezTo>
                    <a:pt x="204" y="18"/>
                    <a:pt x="165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6" name="Google Shape;8206;p14"/>
            <p:cNvSpPr/>
            <p:nvPr/>
          </p:nvSpPr>
          <p:spPr>
            <a:xfrm>
              <a:off x="2177500" y="885800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14" y="1"/>
                  </a:moveTo>
                  <a:cubicBezTo>
                    <a:pt x="94" y="1"/>
                    <a:pt x="74" y="6"/>
                    <a:pt x="56" y="16"/>
                  </a:cubicBezTo>
                  <a:lnTo>
                    <a:pt x="23" y="50"/>
                  </a:lnTo>
                  <a:cubicBezTo>
                    <a:pt x="23" y="50"/>
                    <a:pt x="23" y="61"/>
                    <a:pt x="11" y="61"/>
                  </a:cubicBezTo>
                  <a:lnTo>
                    <a:pt x="11" y="72"/>
                  </a:lnTo>
                  <a:cubicBezTo>
                    <a:pt x="11" y="83"/>
                    <a:pt x="11" y="83"/>
                    <a:pt x="1" y="95"/>
                  </a:cubicBezTo>
                  <a:lnTo>
                    <a:pt x="1" y="139"/>
                  </a:lnTo>
                  <a:cubicBezTo>
                    <a:pt x="1" y="139"/>
                    <a:pt x="11" y="150"/>
                    <a:pt x="11" y="162"/>
                  </a:cubicBezTo>
                  <a:cubicBezTo>
                    <a:pt x="11" y="162"/>
                    <a:pt x="11" y="173"/>
                    <a:pt x="23" y="184"/>
                  </a:cubicBezTo>
                  <a:cubicBezTo>
                    <a:pt x="34" y="217"/>
                    <a:pt x="78" y="240"/>
                    <a:pt x="112" y="240"/>
                  </a:cubicBezTo>
                  <a:lnTo>
                    <a:pt x="123" y="240"/>
                  </a:lnTo>
                  <a:cubicBezTo>
                    <a:pt x="135" y="240"/>
                    <a:pt x="135" y="240"/>
                    <a:pt x="135" y="229"/>
                  </a:cubicBezTo>
                  <a:lnTo>
                    <a:pt x="157" y="229"/>
                  </a:lnTo>
                  <a:cubicBezTo>
                    <a:pt x="157" y="229"/>
                    <a:pt x="168" y="229"/>
                    <a:pt x="179" y="217"/>
                  </a:cubicBezTo>
                  <a:cubicBezTo>
                    <a:pt x="235" y="184"/>
                    <a:pt x="257" y="117"/>
                    <a:pt x="224" y="61"/>
                  </a:cubicBezTo>
                  <a:cubicBezTo>
                    <a:pt x="201" y="23"/>
                    <a:pt x="158" y="1"/>
                    <a:pt x="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7" name="Google Shape;8207;p14"/>
            <p:cNvSpPr/>
            <p:nvPr/>
          </p:nvSpPr>
          <p:spPr>
            <a:xfrm>
              <a:off x="2183925" y="9268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3" y="52"/>
                    <a:pt x="0" y="119"/>
                    <a:pt x="34" y="176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4" y="236"/>
                    <a:pt x="184" y="231"/>
                    <a:pt x="201" y="220"/>
                  </a:cubicBezTo>
                  <a:cubicBezTo>
                    <a:pt x="258" y="186"/>
                    <a:pt x="268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8" name="Google Shape;8208;p14"/>
            <p:cNvSpPr/>
            <p:nvPr/>
          </p:nvSpPr>
          <p:spPr>
            <a:xfrm>
              <a:off x="2170800" y="934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0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2"/>
                  </a:cubicBezTo>
                  <a:cubicBezTo>
                    <a:pt x="212" y="24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9" name="Google Shape;8209;p14"/>
            <p:cNvSpPr/>
            <p:nvPr/>
          </p:nvSpPr>
          <p:spPr>
            <a:xfrm>
              <a:off x="2157650" y="9427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1"/>
                  </a:moveTo>
                  <a:cubicBezTo>
                    <a:pt x="123" y="1"/>
                    <a:pt x="100" y="7"/>
                    <a:pt x="80" y="20"/>
                  </a:cubicBezTo>
                  <a:cubicBezTo>
                    <a:pt x="23" y="54"/>
                    <a:pt x="1" y="121"/>
                    <a:pt x="35" y="176"/>
                  </a:cubicBezTo>
                  <a:cubicBezTo>
                    <a:pt x="57" y="214"/>
                    <a:pt x="101" y="237"/>
                    <a:pt x="143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8" y="188"/>
                    <a:pt x="269" y="109"/>
                    <a:pt x="236" y="54"/>
                  </a:cubicBezTo>
                  <a:cubicBezTo>
                    <a:pt x="215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0" name="Google Shape;8210;p14"/>
            <p:cNvSpPr/>
            <p:nvPr/>
          </p:nvSpPr>
          <p:spPr>
            <a:xfrm>
              <a:off x="2144800" y="950600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24" y="1"/>
                  </a:moveTo>
                  <a:cubicBezTo>
                    <a:pt x="105" y="1"/>
                    <a:pt x="86" y="6"/>
                    <a:pt x="68" y="16"/>
                  </a:cubicBezTo>
                  <a:cubicBezTo>
                    <a:pt x="57" y="28"/>
                    <a:pt x="46" y="28"/>
                    <a:pt x="46" y="39"/>
                  </a:cubicBezTo>
                  <a:lnTo>
                    <a:pt x="35" y="50"/>
                  </a:lnTo>
                  <a:cubicBezTo>
                    <a:pt x="23" y="61"/>
                    <a:pt x="23" y="61"/>
                    <a:pt x="23" y="73"/>
                  </a:cubicBezTo>
                  <a:cubicBezTo>
                    <a:pt x="12" y="95"/>
                    <a:pt x="1" y="117"/>
                    <a:pt x="12" y="140"/>
                  </a:cubicBezTo>
                  <a:cubicBezTo>
                    <a:pt x="12" y="151"/>
                    <a:pt x="12" y="173"/>
                    <a:pt x="23" y="184"/>
                  </a:cubicBezTo>
                  <a:cubicBezTo>
                    <a:pt x="44" y="219"/>
                    <a:pt x="83" y="237"/>
                    <a:pt x="122" y="237"/>
                  </a:cubicBezTo>
                  <a:cubicBezTo>
                    <a:pt x="146" y="237"/>
                    <a:pt x="170" y="230"/>
                    <a:pt x="191" y="218"/>
                  </a:cubicBezTo>
                  <a:cubicBezTo>
                    <a:pt x="247" y="184"/>
                    <a:pt x="258" y="117"/>
                    <a:pt x="224" y="61"/>
                  </a:cubicBezTo>
                  <a:cubicBezTo>
                    <a:pt x="202" y="23"/>
                    <a:pt x="164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1" name="Google Shape;8211;p14"/>
            <p:cNvSpPr/>
            <p:nvPr/>
          </p:nvSpPr>
          <p:spPr>
            <a:xfrm>
              <a:off x="2209050" y="938325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35" y="184"/>
                    <a:pt x="46" y="184"/>
                    <a:pt x="46" y="195"/>
                  </a:cubicBezTo>
                  <a:lnTo>
                    <a:pt x="57" y="206"/>
                  </a:lnTo>
                  <a:cubicBezTo>
                    <a:pt x="68" y="217"/>
                    <a:pt x="68" y="217"/>
                    <a:pt x="79" y="217"/>
                  </a:cubicBezTo>
                  <a:cubicBezTo>
                    <a:pt x="79" y="229"/>
                    <a:pt x="90" y="229"/>
                    <a:pt x="102" y="229"/>
                  </a:cubicBezTo>
                  <a:cubicBezTo>
                    <a:pt x="113" y="239"/>
                    <a:pt x="124" y="239"/>
                    <a:pt x="124" y="239"/>
                  </a:cubicBezTo>
                  <a:lnTo>
                    <a:pt x="157" y="239"/>
                  </a:lnTo>
                  <a:cubicBezTo>
                    <a:pt x="157" y="229"/>
                    <a:pt x="169" y="229"/>
                    <a:pt x="169" y="229"/>
                  </a:cubicBezTo>
                  <a:cubicBezTo>
                    <a:pt x="180" y="229"/>
                    <a:pt x="191" y="229"/>
                    <a:pt x="191" y="217"/>
                  </a:cubicBezTo>
                  <a:lnTo>
                    <a:pt x="202" y="217"/>
                  </a:lnTo>
                  <a:cubicBezTo>
                    <a:pt x="247" y="184"/>
                    <a:pt x="269" y="117"/>
                    <a:pt x="236" y="60"/>
                  </a:cubicBezTo>
                  <a:cubicBezTo>
                    <a:pt x="213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2" name="Google Shape;8212;p14"/>
            <p:cNvSpPr/>
            <p:nvPr/>
          </p:nvSpPr>
          <p:spPr>
            <a:xfrm>
              <a:off x="2195950" y="9463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8" y="0"/>
                  </a:moveTo>
                  <a:cubicBezTo>
                    <a:pt x="116" y="0"/>
                    <a:pt x="95" y="7"/>
                    <a:pt x="78" y="19"/>
                  </a:cubicBezTo>
                  <a:cubicBezTo>
                    <a:pt x="22" y="52"/>
                    <a:pt x="0" y="119"/>
                    <a:pt x="33" y="176"/>
                  </a:cubicBezTo>
                  <a:cubicBezTo>
                    <a:pt x="56" y="213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6"/>
                    <a:pt x="268" y="109"/>
                    <a:pt x="234" y="52"/>
                  </a:cubicBezTo>
                  <a:cubicBezTo>
                    <a:pt x="214" y="18"/>
                    <a:pt x="175" y="0"/>
                    <a:pt x="1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3" name="Google Shape;8213;p14"/>
            <p:cNvSpPr/>
            <p:nvPr/>
          </p:nvSpPr>
          <p:spPr>
            <a:xfrm>
              <a:off x="2182800" y="954325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38" y="0"/>
                  </a:moveTo>
                  <a:cubicBezTo>
                    <a:pt x="116" y="0"/>
                    <a:pt x="96" y="7"/>
                    <a:pt x="79" y="24"/>
                  </a:cubicBezTo>
                  <a:cubicBezTo>
                    <a:pt x="23" y="58"/>
                    <a:pt x="1" y="125"/>
                    <a:pt x="34" y="180"/>
                  </a:cubicBezTo>
                  <a:cubicBezTo>
                    <a:pt x="55" y="216"/>
                    <a:pt x="89" y="233"/>
                    <a:pt x="125" y="233"/>
                  </a:cubicBezTo>
                  <a:cubicBezTo>
                    <a:pt x="147" y="233"/>
                    <a:pt x="170" y="227"/>
                    <a:pt x="191" y="214"/>
                  </a:cubicBezTo>
                  <a:cubicBezTo>
                    <a:pt x="246" y="180"/>
                    <a:pt x="269" y="113"/>
                    <a:pt x="236" y="58"/>
                  </a:cubicBezTo>
                  <a:cubicBezTo>
                    <a:pt x="214" y="22"/>
                    <a:pt x="175" y="0"/>
                    <a:pt x="1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4" name="Google Shape;8214;p14"/>
            <p:cNvSpPr/>
            <p:nvPr/>
          </p:nvSpPr>
          <p:spPr>
            <a:xfrm>
              <a:off x="2169675" y="9623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0"/>
                  </a:moveTo>
                  <a:cubicBezTo>
                    <a:pt x="111" y="0"/>
                    <a:pt x="93" y="5"/>
                    <a:pt x="79" y="16"/>
                  </a:cubicBezTo>
                  <a:cubicBezTo>
                    <a:pt x="23" y="50"/>
                    <a:pt x="1" y="127"/>
                    <a:pt x="34" y="184"/>
                  </a:cubicBezTo>
                  <a:cubicBezTo>
                    <a:pt x="56" y="213"/>
                    <a:pt x="94" y="233"/>
                    <a:pt x="132" y="233"/>
                  </a:cubicBezTo>
                  <a:cubicBezTo>
                    <a:pt x="152" y="233"/>
                    <a:pt x="172" y="228"/>
                    <a:pt x="190" y="217"/>
                  </a:cubicBezTo>
                  <a:cubicBezTo>
                    <a:pt x="247" y="184"/>
                    <a:pt x="269" y="117"/>
                    <a:pt x="235" y="60"/>
                  </a:cubicBezTo>
                  <a:cubicBezTo>
                    <a:pt x="212" y="23"/>
                    <a:pt x="169" y="0"/>
                    <a:pt x="1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5" name="Google Shape;8215;p14"/>
            <p:cNvSpPr/>
            <p:nvPr/>
          </p:nvSpPr>
          <p:spPr>
            <a:xfrm>
              <a:off x="2251250" y="100715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3" y="1"/>
                  </a:moveTo>
                  <a:cubicBezTo>
                    <a:pt x="101" y="1"/>
                    <a:pt x="78" y="1"/>
                    <a:pt x="56" y="23"/>
                  </a:cubicBezTo>
                  <a:cubicBezTo>
                    <a:pt x="56" y="23"/>
                    <a:pt x="45" y="23"/>
                    <a:pt x="45" y="34"/>
                  </a:cubicBezTo>
                  <a:lnTo>
                    <a:pt x="11" y="68"/>
                  </a:lnTo>
                  <a:lnTo>
                    <a:pt x="11" y="90"/>
                  </a:lnTo>
                  <a:lnTo>
                    <a:pt x="11" y="101"/>
                  </a:lnTo>
                  <a:cubicBezTo>
                    <a:pt x="11" y="113"/>
                    <a:pt x="1" y="113"/>
                    <a:pt x="1" y="113"/>
                  </a:cubicBezTo>
                  <a:lnTo>
                    <a:pt x="1" y="123"/>
                  </a:lnTo>
                  <a:lnTo>
                    <a:pt x="1" y="135"/>
                  </a:lnTo>
                  <a:cubicBezTo>
                    <a:pt x="11" y="146"/>
                    <a:pt x="11" y="168"/>
                    <a:pt x="23" y="180"/>
                  </a:cubicBezTo>
                  <a:cubicBezTo>
                    <a:pt x="23" y="180"/>
                    <a:pt x="23" y="190"/>
                    <a:pt x="34" y="190"/>
                  </a:cubicBezTo>
                  <a:cubicBezTo>
                    <a:pt x="34" y="190"/>
                    <a:pt x="34" y="202"/>
                    <a:pt x="45" y="202"/>
                  </a:cubicBezTo>
                  <a:cubicBezTo>
                    <a:pt x="56" y="213"/>
                    <a:pt x="56" y="213"/>
                    <a:pt x="68" y="213"/>
                  </a:cubicBezTo>
                  <a:cubicBezTo>
                    <a:pt x="68" y="224"/>
                    <a:pt x="78" y="224"/>
                    <a:pt x="90" y="224"/>
                  </a:cubicBezTo>
                  <a:lnTo>
                    <a:pt x="90" y="235"/>
                  </a:lnTo>
                  <a:cubicBezTo>
                    <a:pt x="123" y="235"/>
                    <a:pt x="157" y="235"/>
                    <a:pt x="179" y="224"/>
                  </a:cubicBezTo>
                  <a:lnTo>
                    <a:pt x="179" y="213"/>
                  </a:lnTo>
                  <a:cubicBezTo>
                    <a:pt x="235" y="180"/>
                    <a:pt x="257" y="113"/>
                    <a:pt x="224" y="56"/>
                  </a:cubicBezTo>
                  <a:cubicBezTo>
                    <a:pt x="202" y="23"/>
                    <a:pt x="168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6" name="Google Shape;8216;p14"/>
            <p:cNvSpPr/>
            <p:nvPr/>
          </p:nvSpPr>
          <p:spPr>
            <a:xfrm>
              <a:off x="2219400" y="954525"/>
              <a:ext cx="5875" cy="6000"/>
            </a:xfrm>
            <a:custGeom>
              <a:rect b="b" l="l" r="r" t="t"/>
              <a:pathLst>
                <a:path extrusionOk="0" h="240" w="235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56" y="27"/>
                  </a:lnTo>
                  <a:cubicBezTo>
                    <a:pt x="45" y="27"/>
                    <a:pt x="34" y="38"/>
                    <a:pt x="34" y="50"/>
                  </a:cubicBezTo>
                  <a:lnTo>
                    <a:pt x="23" y="50"/>
                  </a:lnTo>
                  <a:cubicBezTo>
                    <a:pt x="23" y="61"/>
                    <a:pt x="11" y="72"/>
                    <a:pt x="11" y="72"/>
                  </a:cubicBezTo>
                  <a:cubicBezTo>
                    <a:pt x="11" y="83"/>
                    <a:pt x="1" y="83"/>
                    <a:pt x="1" y="95"/>
                  </a:cubicBezTo>
                  <a:lnTo>
                    <a:pt x="1" y="105"/>
                  </a:lnTo>
                  <a:lnTo>
                    <a:pt x="1" y="139"/>
                  </a:lnTo>
                  <a:lnTo>
                    <a:pt x="1" y="150"/>
                  </a:lnTo>
                  <a:lnTo>
                    <a:pt x="1" y="162"/>
                  </a:lnTo>
                  <a:cubicBezTo>
                    <a:pt x="11" y="172"/>
                    <a:pt x="11" y="172"/>
                    <a:pt x="11" y="184"/>
                  </a:cubicBezTo>
                  <a:lnTo>
                    <a:pt x="45" y="217"/>
                  </a:lnTo>
                  <a:cubicBezTo>
                    <a:pt x="56" y="217"/>
                    <a:pt x="56" y="229"/>
                    <a:pt x="68" y="229"/>
                  </a:cubicBezTo>
                  <a:cubicBezTo>
                    <a:pt x="78" y="229"/>
                    <a:pt x="78" y="239"/>
                    <a:pt x="90" y="239"/>
                  </a:cubicBezTo>
                  <a:lnTo>
                    <a:pt x="135" y="239"/>
                  </a:lnTo>
                  <a:cubicBezTo>
                    <a:pt x="135" y="239"/>
                    <a:pt x="146" y="239"/>
                    <a:pt x="146" y="229"/>
                  </a:cubicBezTo>
                  <a:lnTo>
                    <a:pt x="157" y="229"/>
                  </a:lnTo>
                  <a:cubicBezTo>
                    <a:pt x="168" y="229"/>
                    <a:pt x="168" y="229"/>
                    <a:pt x="179" y="217"/>
                  </a:cubicBezTo>
                  <a:cubicBezTo>
                    <a:pt x="213" y="195"/>
                    <a:pt x="235" y="162"/>
                    <a:pt x="235" y="128"/>
                  </a:cubicBezTo>
                  <a:cubicBezTo>
                    <a:pt x="235" y="105"/>
                    <a:pt x="235" y="83"/>
                    <a:pt x="213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7" name="Google Shape;8217;p14"/>
            <p:cNvSpPr/>
            <p:nvPr/>
          </p:nvSpPr>
          <p:spPr>
            <a:xfrm>
              <a:off x="2205700" y="962625"/>
              <a:ext cx="6475" cy="5850"/>
            </a:xfrm>
            <a:custGeom>
              <a:rect b="b" l="l" r="r" t="t"/>
              <a:pathLst>
                <a:path extrusionOk="0" h="234" w="25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8"/>
                    <a:pt x="35" y="184"/>
                  </a:cubicBezTo>
                  <a:cubicBezTo>
                    <a:pt x="57" y="213"/>
                    <a:pt x="99" y="233"/>
                    <a:pt x="142" y="233"/>
                  </a:cubicBezTo>
                  <a:cubicBezTo>
                    <a:pt x="163" y="233"/>
                    <a:pt x="184" y="228"/>
                    <a:pt x="202" y="217"/>
                  </a:cubicBezTo>
                  <a:cubicBezTo>
                    <a:pt x="247" y="195"/>
                    <a:pt x="258" y="150"/>
                    <a:pt x="258" y="106"/>
                  </a:cubicBezTo>
                  <a:cubicBezTo>
                    <a:pt x="258" y="83"/>
                    <a:pt x="247" y="72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8" name="Google Shape;8218;p14"/>
            <p:cNvSpPr/>
            <p:nvPr/>
          </p:nvSpPr>
          <p:spPr>
            <a:xfrm>
              <a:off x="2192850" y="97065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33" y="0"/>
                  </a:moveTo>
                  <a:cubicBezTo>
                    <a:pt x="112" y="0"/>
                    <a:pt x="89" y="7"/>
                    <a:pt x="68" y="19"/>
                  </a:cubicBezTo>
                  <a:cubicBezTo>
                    <a:pt x="57" y="19"/>
                    <a:pt x="57" y="19"/>
                    <a:pt x="45" y="31"/>
                  </a:cubicBezTo>
                  <a:cubicBezTo>
                    <a:pt x="45" y="31"/>
                    <a:pt x="35" y="41"/>
                    <a:pt x="35" y="53"/>
                  </a:cubicBezTo>
                  <a:cubicBezTo>
                    <a:pt x="1" y="86"/>
                    <a:pt x="1" y="131"/>
                    <a:pt x="23" y="175"/>
                  </a:cubicBezTo>
                  <a:cubicBezTo>
                    <a:pt x="46" y="214"/>
                    <a:pt x="89" y="236"/>
                    <a:pt x="132" y="236"/>
                  </a:cubicBezTo>
                  <a:cubicBezTo>
                    <a:pt x="153" y="236"/>
                    <a:pt x="173" y="231"/>
                    <a:pt x="191" y="220"/>
                  </a:cubicBezTo>
                  <a:cubicBezTo>
                    <a:pt x="214" y="198"/>
                    <a:pt x="224" y="187"/>
                    <a:pt x="236" y="165"/>
                  </a:cubicBezTo>
                  <a:cubicBezTo>
                    <a:pt x="236" y="153"/>
                    <a:pt x="236" y="153"/>
                    <a:pt x="247" y="142"/>
                  </a:cubicBezTo>
                  <a:cubicBezTo>
                    <a:pt x="247" y="120"/>
                    <a:pt x="247" y="98"/>
                    <a:pt x="236" y="75"/>
                  </a:cubicBezTo>
                  <a:cubicBezTo>
                    <a:pt x="236" y="64"/>
                    <a:pt x="236" y="64"/>
                    <a:pt x="224" y="53"/>
                  </a:cubicBezTo>
                  <a:cubicBezTo>
                    <a:pt x="204" y="18"/>
                    <a:pt x="170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9" name="Google Shape;8219;p14"/>
            <p:cNvSpPr/>
            <p:nvPr/>
          </p:nvSpPr>
          <p:spPr>
            <a:xfrm>
              <a:off x="2179750" y="978675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12" y="0"/>
                  </a:moveTo>
                  <a:cubicBezTo>
                    <a:pt x="89" y="0"/>
                    <a:pt x="78" y="11"/>
                    <a:pt x="67" y="11"/>
                  </a:cubicBezTo>
                  <a:cubicBezTo>
                    <a:pt x="22" y="45"/>
                    <a:pt x="0" y="89"/>
                    <a:pt x="11" y="134"/>
                  </a:cubicBezTo>
                  <a:cubicBezTo>
                    <a:pt x="11" y="145"/>
                    <a:pt x="22" y="157"/>
                    <a:pt x="22" y="179"/>
                  </a:cubicBezTo>
                  <a:cubicBezTo>
                    <a:pt x="45" y="201"/>
                    <a:pt x="55" y="212"/>
                    <a:pt x="78" y="224"/>
                  </a:cubicBezTo>
                  <a:cubicBezTo>
                    <a:pt x="89" y="229"/>
                    <a:pt x="103" y="232"/>
                    <a:pt x="118" y="232"/>
                  </a:cubicBezTo>
                  <a:cubicBezTo>
                    <a:pt x="134" y="232"/>
                    <a:pt x="151" y="229"/>
                    <a:pt x="167" y="224"/>
                  </a:cubicBezTo>
                  <a:cubicBezTo>
                    <a:pt x="179" y="224"/>
                    <a:pt x="179" y="224"/>
                    <a:pt x="190" y="212"/>
                  </a:cubicBezTo>
                  <a:cubicBezTo>
                    <a:pt x="212" y="201"/>
                    <a:pt x="234" y="167"/>
                    <a:pt x="246" y="145"/>
                  </a:cubicBezTo>
                  <a:cubicBezTo>
                    <a:pt x="246" y="112"/>
                    <a:pt x="246" y="78"/>
                    <a:pt x="224" y="56"/>
                  </a:cubicBezTo>
                  <a:cubicBezTo>
                    <a:pt x="224" y="45"/>
                    <a:pt x="224" y="45"/>
                    <a:pt x="212" y="33"/>
                  </a:cubicBezTo>
                  <a:cubicBezTo>
                    <a:pt x="201" y="22"/>
                    <a:pt x="190" y="11"/>
                    <a:pt x="179" y="11"/>
                  </a:cubicBezTo>
                  <a:cubicBezTo>
                    <a:pt x="156" y="0"/>
                    <a:pt x="134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0" name="Google Shape;8220;p14"/>
            <p:cNvSpPr/>
            <p:nvPr/>
          </p:nvSpPr>
          <p:spPr>
            <a:xfrm>
              <a:off x="2216050" y="979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8" y="7"/>
                    <a:pt x="68" y="20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2" y="231"/>
                    <a:pt x="190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1" name="Google Shape;8221;p14"/>
            <p:cNvSpPr/>
            <p:nvPr/>
          </p:nvSpPr>
          <p:spPr>
            <a:xfrm>
              <a:off x="2202925" y="987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5" y="6"/>
                    <a:pt x="67" y="17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8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2" name="Google Shape;8222;p14"/>
            <p:cNvSpPr/>
            <p:nvPr/>
          </p:nvSpPr>
          <p:spPr>
            <a:xfrm>
              <a:off x="2189800" y="995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2" y="1"/>
                    <a:pt x="88" y="7"/>
                    <a:pt x="67" y="19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6" y="214"/>
                    <a:pt x="95" y="236"/>
                    <a:pt x="134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7"/>
                    <a:pt x="268" y="109"/>
                    <a:pt x="234" y="53"/>
                  </a:cubicBezTo>
                  <a:cubicBezTo>
                    <a:pt x="214" y="18"/>
                    <a:pt x="175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3" name="Google Shape;8223;p14"/>
            <p:cNvSpPr/>
            <p:nvPr/>
          </p:nvSpPr>
          <p:spPr>
            <a:xfrm>
              <a:off x="2176950" y="1003200"/>
              <a:ext cx="6425" cy="5975"/>
            </a:xfrm>
            <a:custGeom>
              <a:rect b="b" l="l" r="r" t="t"/>
              <a:pathLst>
                <a:path extrusionOk="0" h="239" w="257">
                  <a:moveTo>
                    <a:pt x="123" y="1"/>
                  </a:moveTo>
                  <a:cubicBezTo>
                    <a:pt x="100" y="1"/>
                    <a:pt x="76" y="8"/>
                    <a:pt x="56" y="25"/>
                  </a:cubicBezTo>
                  <a:cubicBezTo>
                    <a:pt x="45" y="25"/>
                    <a:pt x="45" y="35"/>
                    <a:pt x="33" y="35"/>
                  </a:cubicBezTo>
                  <a:cubicBezTo>
                    <a:pt x="33" y="47"/>
                    <a:pt x="33" y="47"/>
                    <a:pt x="23" y="47"/>
                  </a:cubicBezTo>
                  <a:lnTo>
                    <a:pt x="23" y="58"/>
                  </a:lnTo>
                  <a:lnTo>
                    <a:pt x="11" y="69"/>
                  </a:lnTo>
                  <a:lnTo>
                    <a:pt x="11" y="80"/>
                  </a:lnTo>
                  <a:cubicBezTo>
                    <a:pt x="11" y="92"/>
                    <a:pt x="0" y="92"/>
                    <a:pt x="0" y="102"/>
                  </a:cubicBezTo>
                  <a:lnTo>
                    <a:pt x="0" y="114"/>
                  </a:lnTo>
                  <a:lnTo>
                    <a:pt x="0" y="136"/>
                  </a:lnTo>
                  <a:cubicBezTo>
                    <a:pt x="0" y="147"/>
                    <a:pt x="11" y="147"/>
                    <a:pt x="11" y="159"/>
                  </a:cubicBezTo>
                  <a:cubicBezTo>
                    <a:pt x="11" y="170"/>
                    <a:pt x="11" y="170"/>
                    <a:pt x="23" y="181"/>
                  </a:cubicBezTo>
                  <a:cubicBezTo>
                    <a:pt x="44" y="216"/>
                    <a:pt x="78" y="238"/>
                    <a:pt x="115" y="238"/>
                  </a:cubicBezTo>
                  <a:cubicBezTo>
                    <a:pt x="136" y="238"/>
                    <a:pt x="158" y="231"/>
                    <a:pt x="179" y="214"/>
                  </a:cubicBezTo>
                  <a:cubicBezTo>
                    <a:pt x="235" y="181"/>
                    <a:pt x="257" y="114"/>
                    <a:pt x="224" y="58"/>
                  </a:cubicBezTo>
                  <a:cubicBezTo>
                    <a:pt x="202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4" name="Google Shape;8224;p14"/>
            <p:cNvSpPr/>
            <p:nvPr/>
          </p:nvSpPr>
          <p:spPr>
            <a:xfrm>
              <a:off x="2227775" y="998925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17"/>
                    <a:pt x="34" y="173"/>
                  </a:cubicBezTo>
                  <a:cubicBezTo>
                    <a:pt x="57" y="211"/>
                    <a:pt x="101" y="234"/>
                    <a:pt x="144" y="234"/>
                  </a:cubicBezTo>
                  <a:cubicBezTo>
                    <a:pt x="164" y="234"/>
                    <a:pt x="184" y="229"/>
                    <a:pt x="202" y="218"/>
                  </a:cubicBezTo>
                  <a:cubicBezTo>
                    <a:pt x="257" y="184"/>
                    <a:pt x="269" y="106"/>
                    <a:pt x="235" y="62"/>
                  </a:cubicBezTo>
                  <a:cubicBezTo>
                    <a:pt x="213" y="23"/>
                    <a:pt x="17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5" name="Google Shape;8225;p14"/>
            <p:cNvSpPr/>
            <p:nvPr/>
          </p:nvSpPr>
          <p:spPr>
            <a:xfrm>
              <a:off x="2214650" y="10069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4"/>
                    <a:pt x="0" y="121"/>
                    <a:pt x="34" y="176"/>
                  </a:cubicBezTo>
                  <a:cubicBezTo>
                    <a:pt x="57" y="214"/>
                    <a:pt x="100" y="237"/>
                    <a:pt x="143" y="237"/>
                  </a:cubicBezTo>
                  <a:cubicBezTo>
                    <a:pt x="163" y="237"/>
                    <a:pt x="184" y="232"/>
                    <a:pt x="201" y="221"/>
                  </a:cubicBezTo>
                  <a:cubicBezTo>
                    <a:pt x="258" y="188"/>
                    <a:pt x="268" y="109"/>
                    <a:pt x="235" y="54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6" name="Google Shape;8226;p14"/>
            <p:cNvSpPr/>
            <p:nvPr/>
          </p:nvSpPr>
          <p:spPr>
            <a:xfrm>
              <a:off x="2201525" y="10148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7" name="Google Shape;8227;p14"/>
            <p:cNvSpPr/>
            <p:nvPr/>
          </p:nvSpPr>
          <p:spPr>
            <a:xfrm>
              <a:off x="2241200" y="99082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22" y="1"/>
                  </a:moveTo>
                  <a:cubicBezTo>
                    <a:pt x="104" y="1"/>
                    <a:pt x="85" y="6"/>
                    <a:pt x="67" y="16"/>
                  </a:cubicBezTo>
                  <a:lnTo>
                    <a:pt x="67" y="28"/>
                  </a:lnTo>
                  <a:cubicBezTo>
                    <a:pt x="56" y="28"/>
                    <a:pt x="56" y="39"/>
                    <a:pt x="45" y="39"/>
                  </a:cubicBezTo>
                  <a:lnTo>
                    <a:pt x="33" y="50"/>
                  </a:lnTo>
                  <a:cubicBezTo>
                    <a:pt x="33" y="50"/>
                    <a:pt x="33" y="61"/>
                    <a:pt x="23" y="61"/>
                  </a:cubicBezTo>
                  <a:lnTo>
                    <a:pt x="23" y="73"/>
                  </a:lnTo>
                  <a:cubicBezTo>
                    <a:pt x="0" y="106"/>
                    <a:pt x="11" y="151"/>
                    <a:pt x="23" y="185"/>
                  </a:cubicBezTo>
                  <a:cubicBezTo>
                    <a:pt x="33" y="185"/>
                    <a:pt x="33" y="195"/>
                    <a:pt x="45" y="195"/>
                  </a:cubicBezTo>
                  <a:cubicBezTo>
                    <a:pt x="45" y="207"/>
                    <a:pt x="56" y="207"/>
                    <a:pt x="56" y="218"/>
                  </a:cubicBezTo>
                  <a:cubicBezTo>
                    <a:pt x="67" y="229"/>
                    <a:pt x="90" y="229"/>
                    <a:pt x="100" y="229"/>
                  </a:cubicBezTo>
                  <a:lnTo>
                    <a:pt x="100" y="240"/>
                  </a:lnTo>
                  <a:lnTo>
                    <a:pt x="145" y="240"/>
                  </a:lnTo>
                  <a:cubicBezTo>
                    <a:pt x="157" y="240"/>
                    <a:pt x="179" y="229"/>
                    <a:pt x="190" y="218"/>
                  </a:cubicBezTo>
                  <a:cubicBezTo>
                    <a:pt x="246" y="185"/>
                    <a:pt x="257" y="117"/>
                    <a:pt x="224" y="61"/>
                  </a:cubicBezTo>
                  <a:cubicBezTo>
                    <a:pt x="201" y="23"/>
                    <a:pt x="162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8" name="Google Shape;8228;p14"/>
            <p:cNvSpPr/>
            <p:nvPr/>
          </p:nvSpPr>
          <p:spPr>
            <a:xfrm>
              <a:off x="2238100" y="1015125"/>
              <a:ext cx="6475" cy="6025"/>
            </a:xfrm>
            <a:custGeom>
              <a:rect b="b" l="l" r="r" t="t"/>
              <a:pathLst>
                <a:path extrusionOk="0" h="241" w="259">
                  <a:moveTo>
                    <a:pt x="116" y="1"/>
                  </a:moveTo>
                  <a:cubicBezTo>
                    <a:pt x="95" y="1"/>
                    <a:pt x="75" y="6"/>
                    <a:pt x="57" y="17"/>
                  </a:cubicBezTo>
                  <a:cubicBezTo>
                    <a:pt x="23" y="39"/>
                    <a:pt x="1" y="72"/>
                    <a:pt x="1" y="117"/>
                  </a:cubicBezTo>
                  <a:cubicBezTo>
                    <a:pt x="1" y="139"/>
                    <a:pt x="13" y="162"/>
                    <a:pt x="23" y="184"/>
                  </a:cubicBezTo>
                  <a:cubicBezTo>
                    <a:pt x="46" y="218"/>
                    <a:pt x="90" y="240"/>
                    <a:pt x="135" y="240"/>
                  </a:cubicBezTo>
                  <a:cubicBezTo>
                    <a:pt x="147" y="229"/>
                    <a:pt x="157" y="229"/>
                    <a:pt x="157" y="229"/>
                  </a:cubicBezTo>
                  <a:cubicBezTo>
                    <a:pt x="169" y="229"/>
                    <a:pt x="180" y="229"/>
                    <a:pt x="180" y="218"/>
                  </a:cubicBezTo>
                  <a:cubicBezTo>
                    <a:pt x="236" y="184"/>
                    <a:pt x="258" y="117"/>
                    <a:pt x="224" y="62"/>
                  </a:cubicBezTo>
                  <a:cubicBezTo>
                    <a:pt x="202" y="24"/>
                    <a:pt x="159" y="1"/>
                    <a:pt x="1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9" name="Google Shape;8229;p14"/>
            <p:cNvSpPr/>
            <p:nvPr/>
          </p:nvSpPr>
          <p:spPr>
            <a:xfrm>
              <a:off x="2224700" y="1023075"/>
              <a:ext cx="6725" cy="5975"/>
            </a:xfrm>
            <a:custGeom>
              <a:rect b="b" l="l" r="r" t="t"/>
              <a:pathLst>
                <a:path extrusionOk="0" h="239" w="269">
                  <a:moveTo>
                    <a:pt x="112" y="0"/>
                  </a:moveTo>
                  <a:cubicBezTo>
                    <a:pt x="102" y="12"/>
                    <a:pt x="90" y="12"/>
                    <a:pt x="68" y="23"/>
                  </a:cubicBezTo>
                  <a:cubicBezTo>
                    <a:pt x="12" y="57"/>
                    <a:pt x="1" y="124"/>
                    <a:pt x="35" y="179"/>
                  </a:cubicBezTo>
                  <a:cubicBezTo>
                    <a:pt x="35" y="191"/>
                    <a:pt x="45" y="191"/>
                    <a:pt x="45" y="201"/>
                  </a:cubicBezTo>
                  <a:cubicBezTo>
                    <a:pt x="64" y="220"/>
                    <a:pt x="97" y="238"/>
                    <a:pt x="127" y="238"/>
                  </a:cubicBezTo>
                  <a:cubicBezTo>
                    <a:pt x="134" y="238"/>
                    <a:pt x="140" y="237"/>
                    <a:pt x="146" y="235"/>
                  </a:cubicBezTo>
                  <a:cubicBezTo>
                    <a:pt x="169" y="235"/>
                    <a:pt x="179" y="224"/>
                    <a:pt x="191" y="224"/>
                  </a:cubicBezTo>
                  <a:cubicBezTo>
                    <a:pt x="246" y="191"/>
                    <a:pt x="269" y="112"/>
                    <a:pt x="236" y="57"/>
                  </a:cubicBezTo>
                  <a:cubicBezTo>
                    <a:pt x="213" y="23"/>
                    <a:pt x="157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0" name="Google Shape;8230;p14"/>
            <p:cNvSpPr/>
            <p:nvPr/>
          </p:nvSpPr>
          <p:spPr>
            <a:xfrm>
              <a:off x="2211575" y="1031075"/>
              <a:ext cx="6450" cy="5975"/>
            </a:xfrm>
            <a:custGeom>
              <a:rect b="b" l="l" r="r" t="t"/>
              <a:pathLst>
                <a:path extrusionOk="0" h="239" w="258">
                  <a:moveTo>
                    <a:pt x="126" y="0"/>
                  </a:moveTo>
                  <a:cubicBezTo>
                    <a:pt x="106" y="0"/>
                    <a:pt x="86" y="5"/>
                    <a:pt x="68" y="15"/>
                  </a:cubicBezTo>
                  <a:cubicBezTo>
                    <a:pt x="12" y="49"/>
                    <a:pt x="1" y="127"/>
                    <a:pt x="34" y="184"/>
                  </a:cubicBezTo>
                  <a:cubicBezTo>
                    <a:pt x="46" y="206"/>
                    <a:pt x="79" y="228"/>
                    <a:pt x="101" y="239"/>
                  </a:cubicBezTo>
                  <a:lnTo>
                    <a:pt x="146" y="239"/>
                  </a:lnTo>
                  <a:cubicBezTo>
                    <a:pt x="168" y="239"/>
                    <a:pt x="180" y="228"/>
                    <a:pt x="190" y="217"/>
                  </a:cubicBezTo>
                  <a:cubicBezTo>
                    <a:pt x="235" y="194"/>
                    <a:pt x="257" y="150"/>
                    <a:pt x="247" y="105"/>
                  </a:cubicBezTo>
                  <a:cubicBezTo>
                    <a:pt x="247" y="83"/>
                    <a:pt x="247" y="72"/>
                    <a:pt x="235" y="60"/>
                  </a:cubicBezTo>
                  <a:cubicBezTo>
                    <a:pt x="213" y="22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1" name="Google Shape;8231;p14"/>
            <p:cNvSpPr/>
            <p:nvPr/>
          </p:nvSpPr>
          <p:spPr>
            <a:xfrm>
              <a:off x="2247900" y="1031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2" name="Google Shape;8232;p14"/>
            <p:cNvSpPr/>
            <p:nvPr/>
          </p:nvSpPr>
          <p:spPr>
            <a:xfrm>
              <a:off x="2234750" y="10397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8"/>
                    <a:pt x="35" y="183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47" y="183"/>
                    <a:pt x="269" y="116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3" name="Google Shape;8233;p14"/>
            <p:cNvSpPr/>
            <p:nvPr/>
          </p:nvSpPr>
          <p:spPr>
            <a:xfrm>
              <a:off x="2221650" y="10478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2" y="50"/>
                    <a:pt x="0" y="117"/>
                    <a:pt x="33" y="172"/>
                  </a:cubicBezTo>
                  <a:cubicBezTo>
                    <a:pt x="56" y="211"/>
                    <a:pt x="99" y="233"/>
                    <a:pt x="142" y="233"/>
                  </a:cubicBezTo>
                  <a:cubicBezTo>
                    <a:pt x="163" y="233"/>
                    <a:pt x="183" y="228"/>
                    <a:pt x="201" y="217"/>
                  </a:cubicBezTo>
                  <a:cubicBezTo>
                    <a:pt x="246" y="184"/>
                    <a:pt x="268" y="105"/>
                    <a:pt x="234" y="61"/>
                  </a:cubicBezTo>
                  <a:cubicBezTo>
                    <a:pt x="212" y="23"/>
                    <a:pt x="173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4" name="Google Shape;8234;p14"/>
            <p:cNvSpPr/>
            <p:nvPr/>
          </p:nvSpPr>
          <p:spPr>
            <a:xfrm>
              <a:off x="2208500" y="1055850"/>
              <a:ext cx="6725" cy="5800"/>
            </a:xfrm>
            <a:custGeom>
              <a:rect b="b" l="l" r="r" t="t"/>
              <a:pathLst>
                <a:path extrusionOk="0" h="232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2"/>
                    <a:pt x="0" y="120"/>
                    <a:pt x="34" y="176"/>
                  </a:cubicBezTo>
                  <a:cubicBezTo>
                    <a:pt x="34" y="187"/>
                    <a:pt x="45" y="187"/>
                    <a:pt x="45" y="198"/>
                  </a:cubicBezTo>
                  <a:cubicBezTo>
                    <a:pt x="57" y="198"/>
                    <a:pt x="57" y="209"/>
                    <a:pt x="68" y="209"/>
                  </a:cubicBezTo>
                  <a:cubicBezTo>
                    <a:pt x="79" y="209"/>
                    <a:pt x="79" y="221"/>
                    <a:pt x="90" y="221"/>
                  </a:cubicBezTo>
                  <a:cubicBezTo>
                    <a:pt x="101" y="231"/>
                    <a:pt x="112" y="231"/>
                    <a:pt x="124" y="231"/>
                  </a:cubicBezTo>
                  <a:lnTo>
                    <a:pt x="169" y="231"/>
                  </a:lnTo>
                  <a:cubicBezTo>
                    <a:pt x="179" y="221"/>
                    <a:pt x="179" y="221"/>
                    <a:pt x="191" y="221"/>
                  </a:cubicBezTo>
                  <a:lnTo>
                    <a:pt x="202" y="221"/>
                  </a:lnTo>
                  <a:cubicBezTo>
                    <a:pt x="246" y="187"/>
                    <a:pt x="269" y="109"/>
                    <a:pt x="236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5" name="Google Shape;8235;p14"/>
            <p:cNvSpPr/>
            <p:nvPr/>
          </p:nvSpPr>
          <p:spPr>
            <a:xfrm>
              <a:off x="2259900" y="10514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1"/>
                  </a:moveTo>
                  <a:cubicBezTo>
                    <a:pt x="106" y="1"/>
                    <a:pt x="86" y="6"/>
                    <a:pt x="67" y="17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7" y="214"/>
                    <a:pt x="94" y="234"/>
                    <a:pt x="133" y="234"/>
                  </a:cubicBezTo>
                  <a:cubicBezTo>
                    <a:pt x="152" y="234"/>
                    <a:pt x="172" y="229"/>
                    <a:pt x="191" y="218"/>
                  </a:cubicBezTo>
                  <a:cubicBezTo>
                    <a:pt x="246" y="184"/>
                    <a:pt x="269" y="117"/>
                    <a:pt x="236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14"/>
            <p:cNvSpPr/>
            <p:nvPr/>
          </p:nvSpPr>
          <p:spPr>
            <a:xfrm>
              <a:off x="2246775" y="10594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7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7" name="Google Shape;8237;p14"/>
            <p:cNvSpPr/>
            <p:nvPr/>
          </p:nvSpPr>
          <p:spPr>
            <a:xfrm>
              <a:off x="2233650" y="10673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1" y="217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8" name="Google Shape;8238;p14"/>
            <p:cNvSpPr/>
            <p:nvPr/>
          </p:nvSpPr>
          <p:spPr>
            <a:xfrm>
              <a:off x="2220800" y="107540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5" y="0"/>
                  </a:moveTo>
                  <a:cubicBezTo>
                    <a:pt x="101" y="0"/>
                    <a:pt x="77" y="7"/>
                    <a:pt x="56" y="20"/>
                  </a:cubicBezTo>
                  <a:lnTo>
                    <a:pt x="45" y="30"/>
                  </a:lnTo>
                  <a:cubicBezTo>
                    <a:pt x="34" y="30"/>
                    <a:pt x="34" y="42"/>
                    <a:pt x="34" y="42"/>
                  </a:cubicBezTo>
                  <a:lnTo>
                    <a:pt x="22" y="53"/>
                  </a:lnTo>
                  <a:cubicBezTo>
                    <a:pt x="22" y="53"/>
                    <a:pt x="22" y="64"/>
                    <a:pt x="12" y="64"/>
                  </a:cubicBezTo>
                  <a:lnTo>
                    <a:pt x="12" y="75"/>
                  </a:lnTo>
                  <a:lnTo>
                    <a:pt x="12" y="87"/>
                  </a:lnTo>
                  <a:cubicBezTo>
                    <a:pt x="0" y="120"/>
                    <a:pt x="0" y="154"/>
                    <a:pt x="22" y="176"/>
                  </a:cubicBezTo>
                  <a:cubicBezTo>
                    <a:pt x="22" y="187"/>
                    <a:pt x="22" y="187"/>
                    <a:pt x="34" y="187"/>
                  </a:cubicBezTo>
                  <a:cubicBezTo>
                    <a:pt x="34" y="198"/>
                    <a:pt x="34" y="198"/>
                    <a:pt x="45" y="209"/>
                  </a:cubicBezTo>
                  <a:cubicBezTo>
                    <a:pt x="45" y="209"/>
                    <a:pt x="56" y="221"/>
                    <a:pt x="67" y="221"/>
                  </a:cubicBezTo>
                  <a:lnTo>
                    <a:pt x="79" y="231"/>
                  </a:lnTo>
                  <a:lnTo>
                    <a:pt x="157" y="231"/>
                  </a:lnTo>
                  <a:cubicBezTo>
                    <a:pt x="168" y="231"/>
                    <a:pt x="168" y="221"/>
                    <a:pt x="179" y="221"/>
                  </a:cubicBezTo>
                  <a:cubicBezTo>
                    <a:pt x="235" y="187"/>
                    <a:pt x="258" y="109"/>
                    <a:pt x="224" y="53"/>
                  </a:cubicBezTo>
                  <a:cubicBezTo>
                    <a:pt x="203" y="18"/>
                    <a:pt x="164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9" name="Google Shape;8239;p14"/>
            <p:cNvSpPr/>
            <p:nvPr/>
          </p:nvSpPr>
          <p:spPr>
            <a:xfrm>
              <a:off x="2269950" y="1067700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31" y="0"/>
                  </a:moveTo>
                  <a:cubicBezTo>
                    <a:pt x="125" y="0"/>
                    <a:pt x="118" y="1"/>
                    <a:pt x="112" y="3"/>
                  </a:cubicBezTo>
                  <a:lnTo>
                    <a:pt x="90" y="3"/>
                  </a:lnTo>
                  <a:cubicBezTo>
                    <a:pt x="79" y="15"/>
                    <a:pt x="68" y="15"/>
                    <a:pt x="68" y="15"/>
                  </a:cubicBezTo>
                  <a:cubicBezTo>
                    <a:pt x="23" y="48"/>
                    <a:pt x="1" y="92"/>
                    <a:pt x="12" y="137"/>
                  </a:cubicBezTo>
                  <a:cubicBezTo>
                    <a:pt x="12" y="149"/>
                    <a:pt x="23" y="159"/>
                    <a:pt x="23" y="182"/>
                  </a:cubicBezTo>
                  <a:cubicBezTo>
                    <a:pt x="44" y="217"/>
                    <a:pt x="83" y="234"/>
                    <a:pt x="122" y="234"/>
                  </a:cubicBezTo>
                  <a:cubicBezTo>
                    <a:pt x="146" y="234"/>
                    <a:pt x="170" y="228"/>
                    <a:pt x="191" y="216"/>
                  </a:cubicBezTo>
                  <a:cubicBezTo>
                    <a:pt x="213" y="204"/>
                    <a:pt x="224" y="182"/>
                    <a:pt x="236" y="171"/>
                  </a:cubicBezTo>
                  <a:cubicBezTo>
                    <a:pt x="247" y="137"/>
                    <a:pt x="247" y="92"/>
                    <a:pt x="224" y="59"/>
                  </a:cubicBezTo>
                  <a:cubicBezTo>
                    <a:pt x="224" y="48"/>
                    <a:pt x="213" y="48"/>
                    <a:pt x="213" y="37"/>
                  </a:cubicBezTo>
                  <a:cubicBezTo>
                    <a:pt x="195" y="19"/>
                    <a:pt x="162" y="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0" name="Google Shape;8240;p14"/>
            <p:cNvSpPr/>
            <p:nvPr/>
          </p:nvSpPr>
          <p:spPr>
            <a:xfrm>
              <a:off x="2256550" y="10756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44" y="1"/>
                  </a:moveTo>
                  <a:cubicBezTo>
                    <a:pt x="122" y="1"/>
                    <a:pt x="100" y="7"/>
                    <a:pt x="79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45" y="198"/>
                    <a:pt x="57" y="210"/>
                    <a:pt x="67" y="210"/>
                  </a:cubicBezTo>
                  <a:cubicBezTo>
                    <a:pt x="79" y="220"/>
                    <a:pt x="79" y="220"/>
                    <a:pt x="90" y="220"/>
                  </a:cubicBezTo>
                  <a:cubicBezTo>
                    <a:pt x="107" y="232"/>
                    <a:pt x="126" y="237"/>
                    <a:pt x="146" y="237"/>
                  </a:cubicBezTo>
                  <a:cubicBezTo>
                    <a:pt x="166" y="237"/>
                    <a:pt x="185" y="232"/>
                    <a:pt x="201" y="220"/>
                  </a:cubicBezTo>
                  <a:cubicBezTo>
                    <a:pt x="224" y="210"/>
                    <a:pt x="235" y="187"/>
                    <a:pt x="246" y="165"/>
                  </a:cubicBezTo>
                  <a:lnTo>
                    <a:pt x="246" y="143"/>
                  </a:lnTo>
                  <a:cubicBezTo>
                    <a:pt x="258" y="120"/>
                    <a:pt x="258" y="86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1" name="Google Shape;8241;p14"/>
            <p:cNvSpPr/>
            <p:nvPr/>
          </p:nvSpPr>
          <p:spPr>
            <a:xfrm>
              <a:off x="2243700" y="1083700"/>
              <a:ext cx="6450" cy="5775"/>
            </a:xfrm>
            <a:custGeom>
              <a:rect b="b" l="l" r="r" t="t"/>
              <a:pathLst>
                <a:path extrusionOk="0" h="231" w="258">
                  <a:moveTo>
                    <a:pt x="112" y="0"/>
                  </a:moveTo>
                  <a:cubicBezTo>
                    <a:pt x="90" y="0"/>
                    <a:pt x="79" y="11"/>
                    <a:pt x="67" y="11"/>
                  </a:cubicBezTo>
                  <a:cubicBezTo>
                    <a:pt x="12" y="45"/>
                    <a:pt x="0" y="101"/>
                    <a:pt x="12" y="157"/>
                  </a:cubicBezTo>
                  <a:cubicBezTo>
                    <a:pt x="23" y="168"/>
                    <a:pt x="23" y="168"/>
                    <a:pt x="23" y="179"/>
                  </a:cubicBezTo>
                  <a:cubicBezTo>
                    <a:pt x="34" y="202"/>
                    <a:pt x="57" y="212"/>
                    <a:pt x="79" y="224"/>
                  </a:cubicBezTo>
                  <a:cubicBezTo>
                    <a:pt x="93" y="228"/>
                    <a:pt x="108" y="231"/>
                    <a:pt x="124" y="231"/>
                  </a:cubicBezTo>
                  <a:cubicBezTo>
                    <a:pt x="147" y="231"/>
                    <a:pt x="171" y="225"/>
                    <a:pt x="191" y="212"/>
                  </a:cubicBezTo>
                  <a:cubicBezTo>
                    <a:pt x="246" y="179"/>
                    <a:pt x="258" y="112"/>
                    <a:pt x="224" y="56"/>
                  </a:cubicBezTo>
                  <a:cubicBezTo>
                    <a:pt x="224" y="45"/>
                    <a:pt x="213" y="45"/>
                    <a:pt x="213" y="33"/>
                  </a:cubicBezTo>
                  <a:cubicBezTo>
                    <a:pt x="202" y="23"/>
                    <a:pt x="191" y="11"/>
                    <a:pt x="179" y="11"/>
                  </a:cubicBezTo>
                  <a:cubicBezTo>
                    <a:pt x="157" y="0"/>
                    <a:pt x="134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2" name="Google Shape;8242;p14"/>
            <p:cNvSpPr/>
            <p:nvPr/>
          </p:nvSpPr>
          <p:spPr>
            <a:xfrm>
              <a:off x="2230850" y="1091675"/>
              <a:ext cx="5900" cy="5925"/>
            </a:xfrm>
            <a:custGeom>
              <a:rect b="b" l="l" r="r" t="t"/>
              <a:pathLst>
                <a:path extrusionOk="0" h="237" w="236">
                  <a:moveTo>
                    <a:pt x="112" y="1"/>
                  </a:moveTo>
                  <a:cubicBezTo>
                    <a:pt x="94" y="1"/>
                    <a:pt x="75" y="6"/>
                    <a:pt x="57" y="17"/>
                  </a:cubicBezTo>
                  <a:cubicBezTo>
                    <a:pt x="45" y="27"/>
                    <a:pt x="34" y="27"/>
                    <a:pt x="34" y="39"/>
                  </a:cubicBezTo>
                  <a:cubicBezTo>
                    <a:pt x="23" y="39"/>
                    <a:pt x="23" y="39"/>
                    <a:pt x="23" y="50"/>
                  </a:cubicBezTo>
                  <a:cubicBezTo>
                    <a:pt x="23" y="50"/>
                    <a:pt x="12" y="50"/>
                    <a:pt x="12" y="61"/>
                  </a:cubicBezTo>
                  <a:lnTo>
                    <a:pt x="12" y="72"/>
                  </a:lnTo>
                  <a:cubicBezTo>
                    <a:pt x="0" y="72"/>
                    <a:pt x="0" y="84"/>
                    <a:pt x="0" y="84"/>
                  </a:cubicBezTo>
                  <a:lnTo>
                    <a:pt x="0" y="94"/>
                  </a:lnTo>
                  <a:lnTo>
                    <a:pt x="0" y="117"/>
                  </a:lnTo>
                  <a:lnTo>
                    <a:pt x="0" y="139"/>
                  </a:lnTo>
                  <a:lnTo>
                    <a:pt x="0" y="161"/>
                  </a:lnTo>
                  <a:cubicBezTo>
                    <a:pt x="12" y="161"/>
                    <a:pt x="12" y="173"/>
                    <a:pt x="12" y="184"/>
                  </a:cubicBezTo>
                  <a:cubicBezTo>
                    <a:pt x="23" y="195"/>
                    <a:pt x="45" y="218"/>
                    <a:pt x="67" y="228"/>
                  </a:cubicBezTo>
                  <a:lnTo>
                    <a:pt x="90" y="228"/>
                  </a:lnTo>
                  <a:cubicBezTo>
                    <a:pt x="99" y="233"/>
                    <a:pt x="111" y="236"/>
                    <a:pt x="123" y="236"/>
                  </a:cubicBezTo>
                  <a:cubicBezTo>
                    <a:pt x="140" y="236"/>
                    <a:pt x="160" y="231"/>
                    <a:pt x="179" y="218"/>
                  </a:cubicBezTo>
                  <a:cubicBezTo>
                    <a:pt x="213" y="195"/>
                    <a:pt x="235" y="151"/>
                    <a:pt x="235" y="106"/>
                  </a:cubicBezTo>
                  <a:cubicBezTo>
                    <a:pt x="224" y="84"/>
                    <a:pt x="224" y="72"/>
                    <a:pt x="213" y="61"/>
                  </a:cubicBezTo>
                  <a:cubicBezTo>
                    <a:pt x="190" y="23"/>
                    <a:pt x="152" y="1"/>
                    <a:pt x="1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3" name="Google Shape;8243;p14"/>
            <p:cNvSpPr/>
            <p:nvPr/>
          </p:nvSpPr>
          <p:spPr>
            <a:xfrm>
              <a:off x="2280000" y="1084350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34" y="0"/>
                  </a:moveTo>
                  <a:cubicBezTo>
                    <a:pt x="112" y="0"/>
                    <a:pt x="89" y="6"/>
                    <a:pt x="68" y="19"/>
                  </a:cubicBezTo>
                  <a:cubicBezTo>
                    <a:pt x="13" y="52"/>
                    <a:pt x="1" y="119"/>
                    <a:pt x="35" y="176"/>
                  </a:cubicBezTo>
                  <a:cubicBezTo>
                    <a:pt x="57" y="213"/>
                    <a:pt x="96" y="236"/>
                    <a:pt x="136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6"/>
                    <a:pt x="269" y="109"/>
                    <a:pt x="224" y="52"/>
                  </a:cubicBezTo>
                  <a:cubicBezTo>
                    <a:pt x="204" y="18"/>
                    <a:pt x="170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4" name="Google Shape;8244;p14"/>
            <p:cNvSpPr/>
            <p:nvPr/>
          </p:nvSpPr>
          <p:spPr>
            <a:xfrm>
              <a:off x="2266900" y="1092450"/>
              <a:ext cx="6725" cy="5700"/>
            </a:xfrm>
            <a:custGeom>
              <a:rect b="b" l="l" r="r" t="t"/>
              <a:pathLst>
                <a:path extrusionOk="0" h="228" w="269">
                  <a:moveTo>
                    <a:pt x="132" y="0"/>
                  </a:moveTo>
                  <a:cubicBezTo>
                    <a:pt x="110" y="0"/>
                    <a:pt x="88" y="6"/>
                    <a:pt x="67" y="19"/>
                  </a:cubicBezTo>
                  <a:cubicBezTo>
                    <a:pt x="11" y="53"/>
                    <a:pt x="0" y="120"/>
                    <a:pt x="33" y="175"/>
                  </a:cubicBezTo>
                  <a:cubicBezTo>
                    <a:pt x="55" y="210"/>
                    <a:pt x="89" y="228"/>
                    <a:pt x="125" y="228"/>
                  </a:cubicBezTo>
                  <a:cubicBezTo>
                    <a:pt x="147" y="228"/>
                    <a:pt x="169" y="221"/>
                    <a:pt x="190" y="209"/>
                  </a:cubicBezTo>
                  <a:cubicBezTo>
                    <a:pt x="246" y="175"/>
                    <a:pt x="268" y="108"/>
                    <a:pt x="224" y="53"/>
                  </a:cubicBezTo>
                  <a:cubicBezTo>
                    <a:pt x="202" y="17"/>
                    <a:pt x="168" y="0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5" name="Google Shape;8245;p14"/>
            <p:cNvSpPr/>
            <p:nvPr/>
          </p:nvSpPr>
          <p:spPr>
            <a:xfrm>
              <a:off x="2253750" y="11003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3" y="0"/>
                  </a:moveTo>
                  <a:cubicBezTo>
                    <a:pt x="105" y="0"/>
                    <a:pt x="86" y="5"/>
                    <a:pt x="68" y="16"/>
                  </a:cubicBezTo>
                  <a:cubicBezTo>
                    <a:pt x="12" y="50"/>
                    <a:pt x="1" y="127"/>
                    <a:pt x="35" y="184"/>
                  </a:cubicBezTo>
                  <a:cubicBezTo>
                    <a:pt x="57" y="213"/>
                    <a:pt x="94" y="233"/>
                    <a:pt x="132" y="233"/>
                  </a:cubicBezTo>
                  <a:cubicBezTo>
                    <a:pt x="152" y="233"/>
                    <a:pt x="172" y="228"/>
                    <a:pt x="191" y="217"/>
                  </a:cubicBezTo>
                  <a:cubicBezTo>
                    <a:pt x="246" y="184"/>
                    <a:pt x="269" y="117"/>
                    <a:pt x="224" y="60"/>
                  </a:cubicBezTo>
                  <a:cubicBezTo>
                    <a:pt x="202" y="23"/>
                    <a:pt x="163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6" name="Google Shape;8246;p14"/>
            <p:cNvSpPr/>
            <p:nvPr/>
          </p:nvSpPr>
          <p:spPr>
            <a:xfrm>
              <a:off x="2240350" y="1108350"/>
              <a:ext cx="7025" cy="5800"/>
            </a:xfrm>
            <a:custGeom>
              <a:rect b="b" l="l" r="r" t="t"/>
              <a:pathLst>
                <a:path extrusionOk="0" h="232" w="281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0"/>
                    <a:pt x="101" y="232"/>
                    <a:pt x="134" y="232"/>
                  </a:cubicBezTo>
                  <a:lnTo>
                    <a:pt x="179" y="232"/>
                  </a:lnTo>
                  <a:cubicBezTo>
                    <a:pt x="191" y="221"/>
                    <a:pt x="191" y="221"/>
                    <a:pt x="201" y="221"/>
                  </a:cubicBezTo>
                  <a:cubicBezTo>
                    <a:pt x="258" y="187"/>
                    <a:pt x="280" y="109"/>
                    <a:pt x="235" y="53"/>
                  </a:cubicBezTo>
                  <a:cubicBezTo>
                    <a:pt x="214" y="19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7" name="Google Shape;8247;p14"/>
            <p:cNvSpPr/>
            <p:nvPr/>
          </p:nvSpPr>
          <p:spPr>
            <a:xfrm>
              <a:off x="2175825" y="765800"/>
              <a:ext cx="6175" cy="5050"/>
            </a:xfrm>
            <a:custGeom>
              <a:rect b="b" l="l" r="r" t="t"/>
              <a:pathLst>
                <a:path extrusionOk="0" h="202" w="247">
                  <a:moveTo>
                    <a:pt x="45" y="1"/>
                  </a:moveTo>
                  <a:cubicBezTo>
                    <a:pt x="34" y="11"/>
                    <a:pt x="23" y="23"/>
                    <a:pt x="23" y="34"/>
                  </a:cubicBezTo>
                  <a:cubicBezTo>
                    <a:pt x="11" y="56"/>
                    <a:pt x="1" y="78"/>
                    <a:pt x="11" y="101"/>
                  </a:cubicBezTo>
                  <a:cubicBezTo>
                    <a:pt x="11" y="123"/>
                    <a:pt x="11" y="135"/>
                    <a:pt x="23" y="145"/>
                  </a:cubicBezTo>
                  <a:lnTo>
                    <a:pt x="45" y="168"/>
                  </a:lnTo>
                  <a:lnTo>
                    <a:pt x="56" y="179"/>
                  </a:lnTo>
                  <a:cubicBezTo>
                    <a:pt x="68" y="190"/>
                    <a:pt x="68" y="190"/>
                    <a:pt x="78" y="190"/>
                  </a:cubicBezTo>
                  <a:cubicBezTo>
                    <a:pt x="90" y="202"/>
                    <a:pt x="101" y="202"/>
                    <a:pt x="123" y="202"/>
                  </a:cubicBezTo>
                  <a:lnTo>
                    <a:pt x="168" y="202"/>
                  </a:lnTo>
                  <a:cubicBezTo>
                    <a:pt x="168" y="190"/>
                    <a:pt x="179" y="190"/>
                    <a:pt x="179" y="190"/>
                  </a:cubicBezTo>
                  <a:lnTo>
                    <a:pt x="190" y="190"/>
                  </a:lnTo>
                  <a:cubicBezTo>
                    <a:pt x="224" y="157"/>
                    <a:pt x="246" y="112"/>
                    <a:pt x="246" y="68"/>
                  </a:cubicBezTo>
                  <a:cubicBezTo>
                    <a:pt x="235" y="56"/>
                    <a:pt x="235" y="34"/>
                    <a:pt x="224" y="23"/>
                  </a:cubicBezTo>
                  <a:cubicBezTo>
                    <a:pt x="179" y="11"/>
                    <a:pt x="123" y="1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8" name="Google Shape;8248;p14"/>
            <p:cNvSpPr/>
            <p:nvPr/>
          </p:nvSpPr>
          <p:spPr>
            <a:xfrm>
              <a:off x="2162675" y="77295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4" y="0"/>
                  </a:moveTo>
                  <a:cubicBezTo>
                    <a:pt x="105" y="0"/>
                    <a:pt x="86" y="5"/>
                    <a:pt x="68" y="16"/>
                  </a:cubicBezTo>
                  <a:cubicBezTo>
                    <a:pt x="13" y="50"/>
                    <a:pt x="1" y="105"/>
                    <a:pt x="13" y="162"/>
                  </a:cubicBezTo>
                  <a:cubicBezTo>
                    <a:pt x="23" y="172"/>
                    <a:pt x="23" y="172"/>
                    <a:pt x="23" y="184"/>
                  </a:cubicBezTo>
                  <a:cubicBezTo>
                    <a:pt x="45" y="219"/>
                    <a:pt x="83" y="236"/>
                    <a:pt x="122" y="236"/>
                  </a:cubicBezTo>
                  <a:cubicBezTo>
                    <a:pt x="146" y="236"/>
                    <a:pt x="170" y="230"/>
                    <a:pt x="191" y="217"/>
                  </a:cubicBezTo>
                  <a:cubicBezTo>
                    <a:pt x="224" y="195"/>
                    <a:pt x="247" y="150"/>
                    <a:pt x="247" y="105"/>
                  </a:cubicBezTo>
                  <a:cubicBezTo>
                    <a:pt x="236" y="83"/>
                    <a:pt x="236" y="72"/>
                    <a:pt x="224" y="61"/>
                  </a:cubicBezTo>
                  <a:cubicBezTo>
                    <a:pt x="202" y="23"/>
                    <a:pt x="164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9" name="Google Shape;8249;p14"/>
            <p:cNvSpPr/>
            <p:nvPr/>
          </p:nvSpPr>
          <p:spPr>
            <a:xfrm>
              <a:off x="2149825" y="78102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15" y="1"/>
                  </a:moveTo>
                  <a:cubicBezTo>
                    <a:pt x="96" y="1"/>
                    <a:pt x="76" y="6"/>
                    <a:pt x="57" y="17"/>
                  </a:cubicBezTo>
                  <a:cubicBezTo>
                    <a:pt x="46" y="17"/>
                    <a:pt x="46" y="28"/>
                    <a:pt x="35" y="28"/>
                  </a:cubicBezTo>
                  <a:cubicBezTo>
                    <a:pt x="13" y="50"/>
                    <a:pt x="1" y="84"/>
                    <a:pt x="1" y="107"/>
                  </a:cubicBezTo>
                  <a:cubicBezTo>
                    <a:pt x="1" y="129"/>
                    <a:pt x="1" y="162"/>
                    <a:pt x="13" y="174"/>
                  </a:cubicBezTo>
                  <a:cubicBezTo>
                    <a:pt x="23" y="196"/>
                    <a:pt x="35" y="207"/>
                    <a:pt x="46" y="207"/>
                  </a:cubicBezTo>
                  <a:cubicBezTo>
                    <a:pt x="57" y="219"/>
                    <a:pt x="57" y="219"/>
                    <a:pt x="68" y="219"/>
                  </a:cubicBezTo>
                  <a:cubicBezTo>
                    <a:pt x="85" y="230"/>
                    <a:pt x="105" y="235"/>
                    <a:pt x="124" y="235"/>
                  </a:cubicBezTo>
                  <a:cubicBezTo>
                    <a:pt x="144" y="235"/>
                    <a:pt x="163" y="230"/>
                    <a:pt x="180" y="219"/>
                  </a:cubicBezTo>
                  <a:cubicBezTo>
                    <a:pt x="236" y="185"/>
                    <a:pt x="247" y="107"/>
                    <a:pt x="214" y="50"/>
                  </a:cubicBezTo>
                  <a:cubicBezTo>
                    <a:pt x="191" y="21"/>
                    <a:pt x="154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0" name="Google Shape;8250;p14"/>
            <p:cNvSpPr/>
            <p:nvPr/>
          </p:nvSpPr>
          <p:spPr>
            <a:xfrm>
              <a:off x="2136425" y="789075"/>
              <a:ext cx="6175" cy="5725"/>
            </a:xfrm>
            <a:custGeom>
              <a:rect b="b" l="l" r="r" t="t"/>
              <a:pathLst>
                <a:path extrusionOk="0" h="229" w="247">
                  <a:moveTo>
                    <a:pt x="133" y="0"/>
                  </a:moveTo>
                  <a:cubicBezTo>
                    <a:pt x="111" y="0"/>
                    <a:pt x="89" y="7"/>
                    <a:pt x="68" y="19"/>
                  </a:cubicBezTo>
                  <a:cubicBezTo>
                    <a:pt x="12" y="41"/>
                    <a:pt x="1" y="98"/>
                    <a:pt x="12" y="153"/>
                  </a:cubicBezTo>
                  <a:cubicBezTo>
                    <a:pt x="23" y="165"/>
                    <a:pt x="23" y="165"/>
                    <a:pt x="23" y="175"/>
                  </a:cubicBezTo>
                  <a:cubicBezTo>
                    <a:pt x="44" y="211"/>
                    <a:pt x="83" y="228"/>
                    <a:pt x="122" y="228"/>
                  </a:cubicBezTo>
                  <a:cubicBezTo>
                    <a:pt x="146" y="228"/>
                    <a:pt x="170" y="222"/>
                    <a:pt x="191" y="209"/>
                  </a:cubicBezTo>
                  <a:cubicBezTo>
                    <a:pt x="213" y="198"/>
                    <a:pt x="236" y="175"/>
                    <a:pt x="236" y="142"/>
                  </a:cubicBezTo>
                  <a:cubicBezTo>
                    <a:pt x="246" y="108"/>
                    <a:pt x="246" y="86"/>
                    <a:pt x="224" y="53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1" name="Google Shape;8251;p14"/>
            <p:cNvSpPr/>
            <p:nvPr/>
          </p:nvSpPr>
          <p:spPr>
            <a:xfrm>
              <a:off x="2139525" y="765525"/>
              <a:ext cx="6725" cy="5150"/>
            </a:xfrm>
            <a:custGeom>
              <a:rect b="b" l="l" r="r" t="t"/>
              <a:pathLst>
                <a:path extrusionOk="0" h="206" w="269">
                  <a:moveTo>
                    <a:pt x="201" y="0"/>
                  </a:moveTo>
                  <a:cubicBezTo>
                    <a:pt x="156" y="0"/>
                    <a:pt x="100" y="0"/>
                    <a:pt x="45" y="12"/>
                  </a:cubicBezTo>
                  <a:cubicBezTo>
                    <a:pt x="11" y="45"/>
                    <a:pt x="0" y="101"/>
                    <a:pt x="33" y="146"/>
                  </a:cubicBezTo>
                  <a:cubicBezTo>
                    <a:pt x="56" y="184"/>
                    <a:pt x="95" y="206"/>
                    <a:pt x="134" y="206"/>
                  </a:cubicBezTo>
                  <a:cubicBezTo>
                    <a:pt x="153" y="206"/>
                    <a:pt x="172" y="201"/>
                    <a:pt x="190" y="190"/>
                  </a:cubicBezTo>
                  <a:cubicBezTo>
                    <a:pt x="246" y="156"/>
                    <a:pt x="268" y="79"/>
                    <a:pt x="234" y="22"/>
                  </a:cubicBezTo>
                  <a:cubicBezTo>
                    <a:pt x="223" y="12"/>
                    <a:pt x="212" y="0"/>
                    <a:pt x="2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2" name="Google Shape;8252;p14"/>
            <p:cNvSpPr/>
            <p:nvPr/>
          </p:nvSpPr>
          <p:spPr>
            <a:xfrm>
              <a:off x="2126375" y="7726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6" y="5"/>
                    <a:pt x="67" y="16"/>
                  </a:cubicBezTo>
                  <a:cubicBezTo>
                    <a:pt x="12" y="49"/>
                    <a:pt x="0" y="128"/>
                    <a:pt x="34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3"/>
                    <a:pt x="269" y="116"/>
                    <a:pt x="236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3" name="Google Shape;8253;p14"/>
            <p:cNvSpPr/>
            <p:nvPr/>
          </p:nvSpPr>
          <p:spPr>
            <a:xfrm>
              <a:off x="2207950" y="817475"/>
              <a:ext cx="5900" cy="5900"/>
            </a:xfrm>
            <a:custGeom>
              <a:rect b="b" l="l" r="r" t="t"/>
              <a:pathLst>
                <a:path extrusionOk="0" h="236" w="236">
                  <a:moveTo>
                    <a:pt x="101" y="0"/>
                  </a:moveTo>
                  <a:cubicBezTo>
                    <a:pt x="90" y="12"/>
                    <a:pt x="67" y="12"/>
                    <a:pt x="56" y="23"/>
                  </a:cubicBezTo>
                  <a:lnTo>
                    <a:pt x="34" y="45"/>
                  </a:lnTo>
                  <a:cubicBezTo>
                    <a:pt x="34" y="45"/>
                    <a:pt x="22" y="45"/>
                    <a:pt x="22" y="57"/>
                  </a:cubicBezTo>
                  <a:lnTo>
                    <a:pt x="12" y="67"/>
                  </a:lnTo>
                  <a:lnTo>
                    <a:pt x="12" y="79"/>
                  </a:lnTo>
                  <a:cubicBezTo>
                    <a:pt x="12" y="90"/>
                    <a:pt x="0" y="101"/>
                    <a:pt x="0" y="101"/>
                  </a:cubicBezTo>
                  <a:lnTo>
                    <a:pt x="0" y="112"/>
                  </a:lnTo>
                  <a:cubicBezTo>
                    <a:pt x="0" y="134"/>
                    <a:pt x="12" y="157"/>
                    <a:pt x="22" y="179"/>
                  </a:cubicBezTo>
                  <a:cubicBezTo>
                    <a:pt x="22" y="191"/>
                    <a:pt x="34" y="191"/>
                    <a:pt x="34" y="202"/>
                  </a:cubicBezTo>
                  <a:cubicBezTo>
                    <a:pt x="34" y="202"/>
                    <a:pt x="45" y="202"/>
                    <a:pt x="45" y="213"/>
                  </a:cubicBezTo>
                  <a:cubicBezTo>
                    <a:pt x="45" y="213"/>
                    <a:pt x="56" y="224"/>
                    <a:pt x="67" y="224"/>
                  </a:cubicBezTo>
                  <a:cubicBezTo>
                    <a:pt x="79" y="224"/>
                    <a:pt x="79" y="235"/>
                    <a:pt x="79" y="235"/>
                  </a:cubicBezTo>
                  <a:lnTo>
                    <a:pt x="157" y="235"/>
                  </a:lnTo>
                  <a:cubicBezTo>
                    <a:pt x="168" y="224"/>
                    <a:pt x="168" y="224"/>
                    <a:pt x="179" y="224"/>
                  </a:cubicBezTo>
                  <a:cubicBezTo>
                    <a:pt x="213" y="202"/>
                    <a:pt x="235" y="168"/>
                    <a:pt x="235" y="124"/>
                  </a:cubicBezTo>
                  <a:cubicBezTo>
                    <a:pt x="235" y="101"/>
                    <a:pt x="235" y="79"/>
                    <a:pt x="224" y="57"/>
                  </a:cubicBezTo>
                  <a:cubicBezTo>
                    <a:pt x="191" y="23"/>
                    <a:pt x="146" y="0"/>
                    <a:pt x="1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4" name="Google Shape;8254;p14"/>
            <p:cNvSpPr/>
            <p:nvPr/>
          </p:nvSpPr>
          <p:spPr>
            <a:xfrm>
              <a:off x="2181675" y="833575"/>
              <a:ext cx="6475" cy="5775"/>
            </a:xfrm>
            <a:custGeom>
              <a:rect b="b" l="l" r="r" t="t"/>
              <a:pathLst>
                <a:path extrusionOk="0" h="231" w="259">
                  <a:moveTo>
                    <a:pt x="116" y="0"/>
                  </a:moveTo>
                  <a:cubicBezTo>
                    <a:pt x="95" y="0"/>
                    <a:pt x="75" y="5"/>
                    <a:pt x="57" y="16"/>
                  </a:cubicBezTo>
                  <a:cubicBezTo>
                    <a:pt x="12" y="38"/>
                    <a:pt x="1" y="94"/>
                    <a:pt x="1" y="139"/>
                  </a:cubicBezTo>
                  <a:cubicBezTo>
                    <a:pt x="1" y="139"/>
                    <a:pt x="1" y="150"/>
                    <a:pt x="12" y="161"/>
                  </a:cubicBezTo>
                  <a:cubicBezTo>
                    <a:pt x="12" y="161"/>
                    <a:pt x="12" y="173"/>
                    <a:pt x="23" y="173"/>
                  </a:cubicBezTo>
                  <a:cubicBezTo>
                    <a:pt x="42" y="209"/>
                    <a:pt x="75" y="231"/>
                    <a:pt x="111" y="231"/>
                  </a:cubicBezTo>
                  <a:cubicBezTo>
                    <a:pt x="119" y="231"/>
                    <a:pt x="127" y="230"/>
                    <a:pt x="135" y="228"/>
                  </a:cubicBezTo>
                  <a:cubicBezTo>
                    <a:pt x="147" y="228"/>
                    <a:pt x="169" y="228"/>
                    <a:pt x="180" y="217"/>
                  </a:cubicBezTo>
                  <a:cubicBezTo>
                    <a:pt x="236" y="183"/>
                    <a:pt x="258" y="116"/>
                    <a:pt x="224" y="61"/>
                  </a:cubicBezTo>
                  <a:cubicBezTo>
                    <a:pt x="202" y="23"/>
                    <a:pt x="158" y="0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5" name="Google Shape;8255;p14"/>
            <p:cNvSpPr/>
            <p:nvPr/>
          </p:nvSpPr>
          <p:spPr>
            <a:xfrm>
              <a:off x="2168275" y="841600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2" y="53"/>
                    <a:pt x="0" y="120"/>
                    <a:pt x="34" y="175"/>
                  </a:cubicBezTo>
                  <a:cubicBezTo>
                    <a:pt x="45" y="209"/>
                    <a:pt x="68" y="220"/>
                    <a:pt x="101" y="231"/>
                  </a:cubicBezTo>
                  <a:cubicBezTo>
                    <a:pt x="135" y="231"/>
                    <a:pt x="169" y="231"/>
                    <a:pt x="191" y="220"/>
                  </a:cubicBezTo>
                  <a:cubicBezTo>
                    <a:pt x="224" y="197"/>
                    <a:pt x="246" y="153"/>
                    <a:pt x="246" y="120"/>
                  </a:cubicBezTo>
                  <a:cubicBezTo>
                    <a:pt x="246" y="97"/>
                    <a:pt x="246" y="75"/>
                    <a:pt x="236" y="53"/>
                  </a:cubicBezTo>
                  <a:cubicBezTo>
                    <a:pt x="214" y="17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6" name="Google Shape;8256;p14"/>
            <p:cNvSpPr/>
            <p:nvPr/>
          </p:nvSpPr>
          <p:spPr>
            <a:xfrm>
              <a:off x="2186150" y="781600"/>
              <a:ext cx="6475" cy="6025"/>
            </a:xfrm>
            <a:custGeom>
              <a:rect b="b" l="l" r="r" t="t"/>
              <a:pathLst>
                <a:path extrusionOk="0" h="241" w="259">
                  <a:moveTo>
                    <a:pt x="113" y="1"/>
                  </a:moveTo>
                  <a:cubicBezTo>
                    <a:pt x="94" y="1"/>
                    <a:pt x="75" y="6"/>
                    <a:pt x="57" y="17"/>
                  </a:cubicBezTo>
                  <a:lnTo>
                    <a:pt x="35" y="39"/>
                  </a:lnTo>
                  <a:cubicBezTo>
                    <a:pt x="23" y="50"/>
                    <a:pt x="23" y="50"/>
                    <a:pt x="23" y="61"/>
                  </a:cubicBezTo>
                  <a:cubicBezTo>
                    <a:pt x="23" y="61"/>
                    <a:pt x="12" y="61"/>
                    <a:pt x="12" y="72"/>
                  </a:cubicBezTo>
                  <a:lnTo>
                    <a:pt x="12" y="84"/>
                  </a:lnTo>
                  <a:cubicBezTo>
                    <a:pt x="12" y="84"/>
                    <a:pt x="1" y="84"/>
                    <a:pt x="1" y="95"/>
                  </a:cubicBezTo>
                  <a:cubicBezTo>
                    <a:pt x="1" y="117"/>
                    <a:pt x="1" y="151"/>
                    <a:pt x="12" y="184"/>
                  </a:cubicBezTo>
                  <a:cubicBezTo>
                    <a:pt x="23" y="184"/>
                    <a:pt x="23" y="196"/>
                    <a:pt x="35" y="196"/>
                  </a:cubicBezTo>
                  <a:cubicBezTo>
                    <a:pt x="35" y="206"/>
                    <a:pt x="45" y="206"/>
                    <a:pt x="45" y="218"/>
                  </a:cubicBezTo>
                  <a:cubicBezTo>
                    <a:pt x="57" y="218"/>
                    <a:pt x="57" y="229"/>
                    <a:pt x="68" y="229"/>
                  </a:cubicBezTo>
                  <a:lnTo>
                    <a:pt x="79" y="229"/>
                  </a:lnTo>
                  <a:cubicBezTo>
                    <a:pt x="90" y="229"/>
                    <a:pt x="90" y="240"/>
                    <a:pt x="102" y="240"/>
                  </a:cubicBezTo>
                  <a:lnTo>
                    <a:pt x="135" y="240"/>
                  </a:lnTo>
                  <a:cubicBezTo>
                    <a:pt x="146" y="240"/>
                    <a:pt x="146" y="229"/>
                    <a:pt x="157" y="229"/>
                  </a:cubicBezTo>
                  <a:cubicBezTo>
                    <a:pt x="157" y="229"/>
                    <a:pt x="169" y="229"/>
                    <a:pt x="179" y="218"/>
                  </a:cubicBezTo>
                  <a:cubicBezTo>
                    <a:pt x="236" y="184"/>
                    <a:pt x="258" y="117"/>
                    <a:pt x="213" y="61"/>
                  </a:cubicBezTo>
                  <a:cubicBezTo>
                    <a:pt x="190" y="23"/>
                    <a:pt x="152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7" name="Google Shape;8257;p14"/>
            <p:cNvSpPr/>
            <p:nvPr/>
          </p:nvSpPr>
          <p:spPr>
            <a:xfrm>
              <a:off x="2172475" y="7897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6" y="1"/>
                  </a:moveTo>
                  <a:cubicBezTo>
                    <a:pt x="117" y="1"/>
                    <a:pt x="97" y="5"/>
                    <a:pt x="78" y="16"/>
                  </a:cubicBezTo>
                  <a:cubicBezTo>
                    <a:pt x="23" y="50"/>
                    <a:pt x="1" y="117"/>
                    <a:pt x="34" y="173"/>
                  </a:cubicBezTo>
                  <a:cubicBezTo>
                    <a:pt x="57" y="211"/>
                    <a:pt x="100" y="234"/>
                    <a:pt x="143" y="234"/>
                  </a:cubicBezTo>
                  <a:cubicBezTo>
                    <a:pt x="163" y="234"/>
                    <a:pt x="184" y="228"/>
                    <a:pt x="202" y="217"/>
                  </a:cubicBezTo>
                  <a:cubicBezTo>
                    <a:pt x="257" y="184"/>
                    <a:pt x="269" y="106"/>
                    <a:pt x="235" y="50"/>
                  </a:cubicBezTo>
                  <a:cubicBezTo>
                    <a:pt x="213" y="20"/>
                    <a:pt x="175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8" name="Google Shape;8258;p14"/>
            <p:cNvSpPr/>
            <p:nvPr/>
          </p:nvSpPr>
          <p:spPr>
            <a:xfrm>
              <a:off x="2159325" y="7977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5" y="1"/>
                  </a:moveTo>
                  <a:cubicBezTo>
                    <a:pt x="123" y="1"/>
                    <a:pt x="100" y="7"/>
                    <a:pt x="80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2"/>
                    <a:pt x="202" y="221"/>
                  </a:cubicBezTo>
                  <a:cubicBezTo>
                    <a:pt x="258" y="176"/>
                    <a:pt x="269" y="109"/>
                    <a:pt x="236" y="53"/>
                  </a:cubicBezTo>
                  <a:cubicBezTo>
                    <a:pt x="215" y="18"/>
                    <a:pt x="181" y="1"/>
                    <a:pt x="1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9" name="Google Shape;8259;p14"/>
            <p:cNvSpPr/>
            <p:nvPr/>
          </p:nvSpPr>
          <p:spPr>
            <a:xfrm>
              <a:off x="2146225" y="8056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0" name="Google Shape;8260;p14"/>
            <p:cNvSpPr/>
            <p:nvPr/>
          </p:nvSpPr>
          <p:spPr>
            <a:xfrm>
              <a:off x="2184475" y="8092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7"/>
                    <a:pt x="35" y="184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29"/>
                    <a:pt x="202" y="217"/>
                  </a:cubicBezTo>
                  <a:cubicBezTo>
                    <a:pt x="258" y="184"/>
                    <a:pt x="269" y="117"/>
                    <a:pt x="236" y="60"/>
                  </a:cubicBezTo>
                  <a:cubicBezTo>
                    <a:pt x="213" y="22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1" name="Google Shape;8261;p14"/>
            <p:cNvSpPr/>
            <p:nvPr/>
          </p:nvSpPr>
          <p:spPr>
            <a:xfrm>
              <a:off x="2171350" y="817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7"/>
                    <a:pt x="144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2" name="Google Shape;8262;p14"/>
            <p:cNvSpPr/>
            <p:nvPr/>
          </p:nvSpPr>
          <p:spPr>
            <a:xfrm>
              <a:off x="2158225" y="8251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0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7" y="237"/>
                    <a:pt x="181" y="230"/>
                    <a:pt x="201" y="218"/>
                  </a:cubicBezTo>
                  <a:cubicBezTo>
                    <a:pt x="258" y="184"/>
                    <a:pt x="268" y="117"/>
                    <a:pt x="235" y="62"/>
                  </a:cubicBezTo>
                  <a:cubicBezTo>
                    <a:pt x="212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3" name="Google Shape;8263;p14"/>
            <p:cNvSpPr/>
            <p:nvPr/>
          </p:nvSpPr>
          <p:spPr>
            <a:xfrm>
              <a:off x="2198175" y="801375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21" y="0"/>
                  </a:moveTo>
                  <a:cubicBezTo>
                    <a:pt x="100" y="0"/>
                    <a:pt x="77" y="6"/>
                    <a:pt x="56" y="19"/>
                  </a:cubicBezTo>
                  <a:cubicBezTo>
                    <a:pt x="45" y="19"/>
                    <a:pt x="34" y="30"/>
                    <a:pt x="34" y="30"/>
                  </a:cubicBezTo>
                  <a:lnTo>
                    <a:pt x="23" y="41"/>
                  </a:lnTo>
                  <a:cubicBezTo>
                    <a:pt x="23" y="53"/>
                    <a:pt x="11" y="53"/>
                    <a:pt x="11" y="53"/>
                  </a:cubicBezTo>
                  <a:lnTo>
                    <a:pt x="11" y="63"/>
                  </a:lnTo>
                  <a:cubicBezTo>
                    <a:pt x="1" y="75"/>
                    <a:pt x="1" y="75"/>
                    <a:pt x="1" y="86"/>
                  </a:cubicBezTo>
                  <a:lnTo>
                    <a:pt x="1" y="108"/>
                  </a:lnTo>
                  <a:lnTo>
                    <a:pt x="1" y="130"/>
                  </a:lnTo>
                  <a:lnTo>
                    <a:pt x="1" y="153"/>
                  </a:lnTo>
                  <a:cubicBezTo>
                    <a:pt x="11" y="164"/>
                    <a:pt x="11" y="164"/>
                    <a:pt x="11" y="175"/>
                  </a:cubicBezTo>
                  <a:lnTo>
                    <a:pt x="23" y="187"/>
                  </a:lnTo>
                  <a:lnTo>
                    <a:pt x="34" y="197"/>
                  </a:lnTo>
                  <a:lnTo>
                    <a:pt x="45" y="209"/>
                  </a:lnTo>
                  <a:cubicBezTo>
                    <a:pt x="56" y="220"/>
                    <a:pt x="56" y="220"/>
                    <a:pt x="68" y="220"/>
                  </a:cubicBezTo>
                  <a:lnTo>
                    <a:pt x="78" y="220"/>
                  </a:lnTo>
                  <a:cubicBezTo>
                    <a:pt x="78" y="231"/>
                    <a:pt x="90" y="231"/>
                    <a:pt x="101" y="231"/>
                  </a:cubicBezTo>
                  <a:lnTo>
                    <a:pt x="145" y="231"/>
                  </a:lnTo>
                  <a:cubicBezTo>
                    <a:pt x="157" y="220"/>
                    <a:pt x="168" y="220"/>
                    <a:pt x="168" y="220"/>
                  </a:cubicBezTo>
                  <a:lnTo>
                    <a:pt x="179" y="220"/>
                  </a:lnTo>
                  <a:cubicBezTo>
                    <a:pt x="235" y="187"/>
                    <a:pt x="246" y="108"/>
                    <a:pt x="212" y="53"/>
                  </a:cubicBezTo>
                  <a:cubicBezTo>
                    <a:pt x="192" y="17"/>
                    <a:pt x="158" y="0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4" name="Google Shape;8264;p14"/>
            <p:cNvSpPr/>
            <p:nvPr/>
          </p:nvSpPr>
          <p:spPr>
            <a:xfrm>
              <a:off x="2226675" y="878175"/>
              <a:ext cx="6175" cy="5700"/>
            </a:xfrm>
            <a:custGeom>
              <a:rect b="b" l="l" r="r" t="t"/>
              <a:pathLst>
                <a:path extrusionOk="0" h="228" w="247">
                  <a:moveTo>
                    <a:pt x="132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11" y="42"/>
                    <a:pt x="0" y="98"/>
                    <a:pt x="11" y="154"/>
                  </a:cubicBezTo>
                  <a:cubicBezTo>
                    <a:pt x="11" y="165"/>
                    <a:pt x="23" y="165"/>
                    <a:pt x="23" y="176"/>
                  </a:cubicBezTo>
                  <a:cubicBezTo>
                    <a:pt x="33" y="199"/>
                    <a:pt x="56" y="209"/>
                    <a:pt x="78" y="221"/>
                  </a:cubicBezTo>
                  <a:cubicBezTo>
                    <a:pt x="92" y="225"/>
                    <a:pt x="106" y="228"/>
                    <a:pt x="119" y="228"/>
                  </a:cubicBezTo>
                  <a:cubicBezTo>
                    <a:pt x="139" y="228"/>
                    <a:pt x="159" y="223"/>
                    <a:pt x="179" y="209"/>
                  </a:cubicBezTo>
                  <a:cubicBezTo>
                    <a:pt x="224" y="187"/>
                    <a:pt x="246" y="142"/>
                    <a:pt x="234" y="98"/>
                  </a:cubicBezTo>
                  <a:cubicBezTo>
                    <a:pt x="234" y="87"/>
                    <a:pt x="234" y="65"/>
                    <a:pt x="224" y="53"/>
                  </a:cubicBezTo>
                  <a:cubicBezTo>
                    <a:pt x="202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5" name="Google Shape;8265;p14"/>
            <p:cNvSpPr/>
            <p:nvPr/>
          </p:nvSpPr>
          <p:spPr>
            <a:xfrm>
              <a:off x="2213525" y="886075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4" y="1"/>
                  </a:moveTo>
                  <a:cubicBezTo>
                    <a:pt x="105" y="1"/>
                    <a:pt x="86" y="6"/>
                    <a:pt x="68" y="17"/>
                  </a:cubicBezTo>
                  <a:cubicBezTo>
                    <a:pt x="45" y="27"/>
                    <a:pt x="35" y="39"/>
                    <a:pt x="35" y="50"/>
                  </a:cubicBezTo>
                  <a:cubicBezTo>
                    <a:pt x="12" y="72"/>
                    <a:pt x="12" y="95"/>
                    <a:pt x="12" y="117"/>
                  </a:cubicBezTo>
                  <a:cubicBezTo>
                    <a:pt x="1" y="139"/>
                    <a:pt x="12" y="162"/>
                    <a:pt x="23" y="184"/>
                  </a:cubicBezTo>
                  <a:lnTo>
                    <a:pt x="57" y="218"/>
                  </a:lnTo>
                  <a:cubicBezTo>
                    <a:pt x="57" y="218"/>
                    <a:pt x="68" y="218"/>
                    <a:pt x="79" y="229"/>
                  </a:cubicBezTo>
                  <a:cubicBezTo>
                    <a:pt x="93" y="233"/>
                    <a:pt x="107" y="236"/>
                    <a:pt x="121" y="236"/>
                  </a:cubicBezTo>
                  <a:cubicBezTo>
                    <a:pt x="141" y="236"/>
                    <a:pt x="160" y="231"/>
                    <a:pt x="179" y="218"/>
                  </a:cubicBezTo>
                  <a:cubicBezTo>
                    <a:pt x="213" y="206"/>
                    <a:pt x="236" y="173"/>
                    <a:pt x="236" y="151"/>
                  </a:cubicBezTo>
                  <a:cubicBezTo>
                    <a:pt x="246" y="117"/>
                    <a:pt x="246" y="84"/>
                    <a:pt x="224" y="61"/>
                  </a:cubicBezTo>
                  <a:cubicBezTo>
                    <a:pt x="202" y="23"/>
                    <a:pt x="164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6" name="Google Shape;8266;p14"/>
            <p:cNvSpPr/>
            <p:nvPr/>
          </p:nvSpPr>
          <p:spPr>
            <a:xfrm>
              <a:off x="2200125" y="894100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27" y="1"/>
                  </a:moveTo>
                  <a:cubicBezTo>
                    <a:pt x="109" y="1"/>
                    <a:pt x="92" y="6"/>
                    <a:pt x="79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0" y="237"/>
                    <a:pt x="140" y="237"/>
                  </a:cubicBezTo>
                  <a:cubicBezTo>
                    <a:pt x="158" y="237"/>
                    <a:pt x="176" y="231"/>
                    <a:pt x="191" y="220"/>
                  </a:cubicBezTo>
                  <a:cubicBezTo>
                    <a:pt x="201" y="210"/>
                    <a:pt x="213" y="210"/>
                    <a:pt x="213" y="198"/>
                  </a:cubicBezTo>
                  <a:cubicBezTo>
                    <a:pt x="235" y="187"/>
                    <a:pt x="246" y="165"/>
                    <a:pt x="246" y="143"/>
                  </a:cubicBezTo>
                  <a:cubicBezTo>
                    <a:pt x="258" y="120"/>
                    <a:pt x="246" y="86"/>
                    <a:pt x="235" y="53"/>
                  </a:cubicBezTo>
                  <a:cubicBezTo>
                    <a:pt x="213" y="31"/>
                    <a:pt x="191" y="9"/>
                    <a:pt x="168" y="9"/>
                  </a:cubicBezTo>
                  <a:cubicBezTo>
                    <a:pt x="154" y="4"/>
                    <a:pt x="140" y="1"/>
                    <a:pt x="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7" name="Google Shape;8267;p14"/>
            <p:cNvSpPr/>
            <p:nvPr/>
          </p:nvSpPr>
          <p:spPr>
            <a:xfrm>
              <a:off x="2240075" y="870075"/>
              <a:ext cx="5875" cy="5925"/>
            </a:xfrm>
            <a:custGeom>
              <a:rect b="b" l="l" r="r" t="t"/>
              <a:pathLst>
                <a:path extrusionOk="0" h="237" w="235">
                  <a:moveTo>
                    <a:pt x="121" y="1"/>
                  </a:moveTo>
                  <a:cubicBezTo>
                    <a:pt x="100" y="1"/>
                    <a:pt x="77" y="7"/>
                    <a:pt x="56" y="19"/>
                  </a:cubicBezTo>
                  <a:cubicBezTo>
                    <a:pt x="45" y="19"/>
                    <a:pt x="34" y="31"/>
                    <a:pt x="34" y="31"/>
                  </a:cubicBezTo>
                  <a:cubicBezTo>
                    <a:pt x="34" y="31"/>
                    <a:pt x="34" y="42"/>
                    <a:pt x="23" y="42"/>
                  </a:cubicBezTo>
                  <a:cubicBezTo>
                    <a:pt x="23" y="42"/>
                    <a:pt x="23" y="53"/>
                    <a:pt x="11" y="53"/>
                  </a:cubicBezTo>
                  <a:lnTo>
                    <a:pt x="11" y="64"/>
                  </a:lnTo>
                  <a:cubicBezTo>
                    <a:pt x="11" y="76"/>
                    <a:pt x="1" y="76"/>
                    <a:pt x="1" y="76"/>
                  </a:cubicBezTo>
                  <a:lnTo>
                    <a:pt x="1" y="86"/>
                  </a:lnTo>
                  <a:lnTo>
                    <a:pt x="1" y="98"/>
                  </a:lnTo>
                  <a:lnTo>
                    <a:pt x="1" y="120"/>
                  </a:lnTo>
                  <a:lnTo>
                    <a:pt x="1" y="131"/>
                  </a:lnTo>
                  <a:cubicBezTo>
                    <a:pt x="1" y="153"/>
                    <a:pt x="1" y="165"/>
                    <a:pt x="11" y="176"/>
                  </a:cubicBezTo>
                  <a:cubicBezTo>
                    <a:pt x="23" y="198"/>
                    <a:pt x="34" y="210"/>
                    <a:pt x="45" y="210"/>
                  </a:cubicBezTo>
                  <a:cubicBezTo>
                    <a:pt x="56" y="221"/>
                    <a:pt x="56" y="221"/>
                    <a:pt x="68" y="221"/>
                  </a:cubicBezTo>
                  <a:cubicBezTo>
                    <a:pt x="75" y="229"/>
                    <a:pt x="89" y="237"/>
                    <a:pt x="104" y="237"/>
                  </a:cubicBezTo>
                  <a:cubicBezTo>
                    <a:pt x="110" y="237"/>
                    <a:pt x="117" y="235"/>
                    <a:pt x="123" y="232"/>
                  </a:cubicBezTo>
                  <a:lnTo>
                    <a:pt x="145" y="232"/>
                  </a:lnTo>
                  <a:cubicBezTo>
                    <a:pt x="157" y="232"/>
                    <a:pt x="168" y="221"/>
                    <a:pt x="168" y="221"/>
                  </a:cubicBezTo>
                  <a:lnTo>
                    <a:pt x="179" y="221"/>
                  </a:lnTo>
                  <a:cubicBezTo>
                    <a:pt x="190" y="210"/>
                    <a:pt x="212" y="187"/>
                    <a:pt x="224" y="165"/>
                  </a:cubicBezTo>
                  <a:lnTo>
                    <a:pt x="224" y="143"/>
                  </a:lnTo>
                  <a:cubicBezTo>
                    <a:pt x="235" y="120"/>
                    <a:pt x="235" y="86"/>
                    <a:pt x="212" y="53"/>
                  </a:cubicBezTo>
                  <a:cubicBezTo>
                    <a:pt x="192" y="18"/>
                    <a:pt x="158" y="1"/>
                    <a:pt x="1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8" name="Google Shape;8268;p14"/>
            <p:cNvSpPr/>
            <p:nvPr/>
          </p:nvSpPr>
          <p:spPr>
            <a:xfrm>
              <a:off x="2194825" y="825575"/>
              <a:ext cx="5875" cy="5900"/>
            </a:xfrm>
            <a:custGeom>
              <a:rect b="b" l="l" r="r" t="t"/>
              <a:pathLst>
                <a:path extrusionOk="0" h="236" w="235">
                  <a:moveTo>
                    <a:pt x="123" y="1"/>
                  </a:moveTo>
                  <a:cubicBezTo>
                    <a:pt x="101" y="1"/>
                    <a:pt x="78" y="1"/>
                    <a:pt x="56" y="12"/>
                  </a:cubicBezTo>
                  <a:cubicBezTo>
                    <a:pt x="56" y="23"/>
                    <a:pt x="45" y="23"/>
                    <a:pt x="33" y="34"/>
                  </a:cubicBezTo>
                  <a:cubicBezTo>
                    <a:pt x="23" y="46"/>
                    <a:pt x="11" y="68"/>
                    <a:pt x="0" y="90"/>
                  </a:cubicBezTo>
                  <a:lnTo>
                    <a:pt x="0" y="113"/>
                  </a:lnTo>
                  <a:cubicBezTo>
                    <a:pt x="0" y="135"/>
                    <a:pt x="0" y="157"/>
                    <a:pt x="23" y="180"/>
                  </a:cubicBezTo>
                  <a:cubicBezTo>
                    <a:pt x="33" y="202"/>
                    <a:pt x="67" y="224"/>
                    <a:pt x="90" y="235"/>
                  </a:cubicBezTo>
                  <a:cubicBezTo>
                    <a:pt x="123" y="235"/>
                    <a:pt x="157" y="235"/>
                    <a:pt x="179" y="213"/>
                  </a:cubicBezTo>
                  <a:cubicBezTo>
                    <a:pt x="212" y="202"/>
                    <a:pt x="224" y="180"/>
                    <a:pt x="235" y="146"/>
                  </a:cubicBezTo>
                  <a:lnTo>
                    <a:pt x="235" y="123"/>
                  </a:lnTo>
                  <a:cubicBezTo>
                    <a:pt x="235" y="101"/>
                    <a:pt x="235" y="79"/>
                    <a:pt x="224" y="56"/>
                  </a:cubicBezTo>
                  <a:cubicBezTo>
                    <a:pt x="202" y="23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9" name="Google Shape;8269;p14"/>
            <p:cNvSpPr/>
            <p:nvPr/>
          </p:nvSpPr>
          <p:spPr>
            <a:xfrm>
              <a:off x="2218000" y="834125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19" y="0"/>
                  </a:moveTo>
                  <a:cubicBezTo>
                    <a:pt x="100" y="0"/>
                    <a:pt x="82" y="5"/>
                    <a:pt x="67" y="16"/>
                  </a:cubicBezTo>
                  <a:lnTo>
                    <a:pt x="57" y="16"/>
                  </a:lnTo>
                  <a:lnTo>
                    <a:pt x="57" y="27"/>
                  </a:lnTo>
                  <a:cubicBezTo>
                    <a:pt x="57" y="27"/>
                    <a:pt x="45" y="27"/>
                    <a:pt x="45" y="39"/>
                  </a:cubicBezTo>
                  <a:cubicBezTo>
                    <a:pt x="34" y="39"/>
                    <a:pt x="34" y="49"/>
                    <a:pt x="34" y="49"/>
                  </a:cubicBezTo>
                  <a:cubicBezTo>
                    <a:pt x="34" y="49"/>
                    <a:pt x="23" y="49"/>
                    <a:pt x="23" y="61"/>
                  </a:cubicBezTo>
                  <a:lnTo>
                    <a:pt x="12" y="72"/>
                  </a:lnTo>
                  <a:cubicBezTo>
                    <a:pt x="12" y="83"/>
                    <a:pt x="0" y="106"/>
                    <a:pt x="0" y="117"/>
                  </a:cubicBezTo>
                  <a:cubicBezTo>
                    <a:pt x="0" y="128"/>
                    <a:pt x="0" y="128"/>
                    <a:pt x="12" y="139"/>
                  </a:cubicBezTo>
                  <a:lnTo>
                    <a:pt x="12" y="161"/>
                  </a:lnTo>
                  <a:cubicBezTo>
                    <a:pt x="12" y="173"/>
                    <a:pt x="23" y="173"/>
                    <a:pt x="23" y="184"/>
                  </a:cubicBezTo>
                  <a:lnTo>
                    <a:pt x="34" y="195"/>
                  </a:lnTo>
                  <a:lnTo>
                    <a:pt x="45" y="206"/>
                  </a:lnTo>
                  <a:cubicBezTo>
                    <a:pt x="57" y="218"/>
                    <a:pt x="57" y="218"/>
                    <a:pt x="67" y="218"/>
                  </a:cubicBezTo>
                  <a:cubicBezTo>
                    <a:pt x="67" y="228"/>
                    <a:pt x="79" y="228"/>
                    <a:pt x="90" y="228"/>
                  </a:cubicBezTo>
                  <a:lnTo>
                    <a:pt x="90" y="240"/>
                  </a:lnTo>
                  <a:lnTo>
                    <a:pt x="146" y="240"/>
                  </a:lnTo>
                  <a:cubicBezTo>
                    <a:pt x="146" y="240"/>
                    <a:pt x="157" y="240"/>
                    <a:pt x="157" y="228"/>
                  </a:cubicBezTo>
                  <a:lnTo>
                    <a:pt x="179" y="228"/>
                  </a:lnTo>
                  <a:lnTo>
                    <a:pt x="179" y="218"/>
                  </a:lnTo>
                  <a:cubicBezTo>
                    <a:pt x="235" y="184"/>
                    <a:pt x="258" y="117"/>
                    <a:pt x="224" y="61"/>
                  </a:cubicBezTo>
                  <a:cubicBezTo>
                    <a:pt x="201" y="23"/>
                    <a:pt x="15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0" name="Google Shape;8270;p14"/>
            <p:cNvSpPr/>
            <p:nvPr/>
          </p:nvSpPr>
          <p:spPr>
            <a:xfrm>
              <a:off x="2204600" y="8422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5" y="1"/>
                  </a:moveTo>
                  <a:cubicBezTo>
                    <a:pt x="105" y="1"/>
                    <a:pt x="85" y="5"/>
                    <a:pt x="67" y="16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6" y="214"/>
                    <a:pt x="93" y="234"/>
                    <a:pt x="132" y="234"/>
                  </a:cubicBezTo>
                  <a:cubicBezTo>
                    <a:pt x="151" y="234"/>
                    <a:pt x="172" y="229"/>
                    <a:pt x="190" y="217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1" name="Google Shape;8271;p14"/>
            <p:cNvSpPr/>
            <p:nvPr/>
          </p:nvSpPr>
          <p:spPr>
            <a:xfrm>
              <a:off x="2191475" y="850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0"/>
                  </a:moveTo>
                  <a:cubicBezTo>
                    <a:pt x="112" y="0"/>
                    <a:pt x="88" y="7"/>
                    <a:pt x="67" y="20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2" name="Google Shape;8272;p14"/>
            <p:cNvSpPr/>
            <p:nvPr/>
          </p:nvSpPr>
          <p:spPr>
            <a:xfrm>
              <a:off x="2178325" y="8581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7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2" y="49"/>
                    <a:pt x="1" y="128"/>
                    <a:pt x="35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7" y="184"/>
                    <a:pt x="269" y="116"/>
                    <a:pt x="236" y="61"/>
                  </a:cubicBezTo>
                  <a:cubicBezTo>
                    <a:pt x="213" y="23"/>
                    <a:pt x="170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3" name="Google Shape;8273;p14"/>
            <p:cNvSpPr/>
            <p:nvPr/>
          </p:nvSpPr>
          <p:spPr>
            <a:xfrm>
              <a:off x="2230025" y="853875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25" y="1"/>
                  </a:moveTo>
                  <a:cubicBezTo>
                    <a:pt x="101" y="1"/>
                    <a:pt x="77" y="7"/>
                    <a:pt x="56" y="19"/>
                  </a:cubicBezTo>
                  <a:cubicBezTo>
                    <a:pt x="45" y="31"/>
                    <a:pt x="33" y="31"/>
                    <a:pt x="23" y="42"/>
                  </a:cubicBezTo>
                  <a:lnTo>
                    <a:pt x="23" y="53"/>
                  </a:lnTo>
                  <a:lnTo>
                    <a:pt x="23" y="64"/>
                  </a:lnTo>
                  <a:cubicBezTo>
                    <a:pt x="11" y="64"/>
                    <a:pt x="11" y="64"/>
                    <a:pt x="11" y="76"/>
                  </a:cubicBezTo>
                  <a:lnTo>
                    <a:pt x="11" y="86"/>
                  </a:lnTo>
                  <a:lnTo>
                    <a:pt x="0" y="98"/>
                  </a:lnTo>
                  <a:lnTo>
                    <a:pt x="0" y="131"/>
                  </a:lnTo>
                  <a:cubicBezTo>
                    <a:pt x="0" y="143"/>
                    <a:pt x="11" y="153"/>
                    <a:pt x="11" y="153"/>
                  </a:cubicBezTo>
                  <a:cubicBezTo>
                    <a:pt x="11" y="165"/>
                    <a:pt x="11" y="176"/>
                    <a:pt x="23" y="176"/>
                  </a:cubicBezTo>
                  <a:lnTo>
                    <a:pt x="23" y="187"/>
                  </a:lnTo>
                  <a:lnTo>
                    <a:pt x="45" y="210"/>
                  </a:lnTo>
                  <a:cubicBezTo>
                    <a:pt x="45" y="210"/>
                    <a:pt x="56" y="210"/>
                    <a:pt x="56" y="220"/>
                  </a:cubicBezTo>
                  <a:cubicBezTo>
                    <a:pt x="67" y="220"/>
                    <a:pt x="78" y="220"/>
                    <a:pt x="78" y="232"/>
                  </a:cubicBezTo>
                  <a:lnTo>
                    <a:pt x="90" y="232"/>
                  </a:lnTo>
                  <a:cubicBezTo>
                    <a:pt x="99" y="235"/>
                    <a:pt x="109" y="236"/>
                    <a:pt x="118" y="236"/>
                  </a:cubicBezTo>
                  <a:cubicBezTo>
                    <a:pt x="142" y="236"/>
                    <a:pt x="163" y="229"/>
                    <a:pt x="179" y="220"/>
                  </a:cubicBezTo>
                  <a:cubicBezTo>
                    <a:pt x="235" y="187"/>
                    <a:pt x="257" y="109"/>
                    <a:pt x="224" y="53"/>
                  </a:cubicBezTo>
                  <a:cubicBezTo>
                    <a:pt x="203" y="18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4" name="Google Shape;8274;p14"/>
            <p:cNvSpPr/>
            <p:nvPr/>
          </p:nvSpPr>
          <p:spPr>
            <a:xfrm>
              <a:off x="2216600" y="8617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0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5" name="Google Shape;8275;p14"/>
            <p:cNvSpPr/>
            <p:nvPr/>
          </p:nvSpPr>
          <p:spPr>
            <a:xfrm>
              <a:off x="2203475" y="8698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0"/>
                  </a:moveTo>
                  <a:cubicBezTo>
                    <a:pt x="108" y="0"/>
                    <a:pt x="86" y="5"/>
                    <a:pt x="67" y="17"/>
                  </a:cubicBezTo>
                  <a:cubicBezTo>
                    <a:pt x="12" y="50"/>
                    <a:pt x="0" y="117"/>
                    <a:pt x="34" y="173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3" y="228"/>
                    <a:pt x="191" y="218"/>
                  </a:cubicBezTo>
                  <a:cubicBezTo>
                    <a:pt x="246" y="184"/>
                    <a:pt x="269" y="106"/>
                    <a:pt x="235" y="50"/>
                  </a:cubicBezTo>
                  <a:cubicBezTo>
                    <a:pt x="213" y="20"/>
                    <a:pt x="171" y="0"/>
                    <a:pt x="1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6" name="Google Shape;8276;p14"/>
            <p:cNvSpPr/>
            <p:nvPr/>
          </p:nvSpPr>
          <p:spPr>
            <a:xfrm>
              <a:off x="2190350" y="8779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6" y="1"/>
                  </a:moveTo>
                  <a:cubicBezTo>
                    <a:pt x="112" y="1"/>
                    <a:pt x="88" y="7"/>
                    <a:pt x="68" y="19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5" y="211"/>
                    <a:pt x="90" y="233"/>
                    <a:pt x="127" y="233"/>
                  </a:cubicBezTo>
                  <a:cubicBezTo>
                    <a:pt x="148" y="233"/>
                    <a:pt x="170" y="226"/>
                    <a:pt x="190" y="210"/>
                  </a:cubicBezTo>
                  <a:cubicBezTo>
                    <a:pt x="246" y="176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7" name="Google Shape;8277;p14"/>
            <p:cNvSpPr/>
            <p:nvPr/>
          </p:nvSpPr>
          <p:spPr>
            <a:xfrm>
              <a:off x="2249850" y="8868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0"/>
                  </a:moveTo>
                  <a:cubicBezTo>
                    <a:pt x="111" y="0"/>
                    <a:pt x="88" y="6"/>
                    <a:pt x="67" y="19"/>
                  </a:cubicBezTo>
                  <a:cubicBezTo>
                    <a:pt x="57" y="19"/>
                    <a:pt x="45" y="30"/>
                    <a:pt x="34" y="41"/>
                  </a:cubicBezTo>
                  <a:lnTo>
                    <a:pt x="34" y="53"/>
                  </a:lnTo>
                  <a:cubicBezTo>
                    <a:pt x="23" y="64"/>
                    <a:pt x="23" y="75"/>
                    <a:pt x="12" y="75"/>
                  </a:cubicBezTo>
                  <a:lnTo>
                    <a:pt x="12" y="86"/>
                  </a:lnTo>
                  <a:cubicBezTo>
                    <a:pt x="0" y="120"/>
                    <a:pt x="12" y="153"/>
                    <a:pt x="23" y="175"/>
                  </a:cubicBezTo>
                  <a:lnTo>
                    <a:pt x="45" y="198"/>
                  </a:lnTo>
                  <a:lnTo>
                    <a:pt x="57" y="209"/>
                  </a:lnTo>
                  <a:cubicBezTo>
                    <a:pt x="67" y="209"/>
                    <a:pt x="67" y="220"/>
                    <a:pt x="79" y="220"/>
                  </a:cubicBezTo>
                  <a:lnTo>
                    <a:pt x="90" y="220"/>
                  </a:lnTo>
                  <a:cubicBezTo>
                    <a:pt x="101" y="232"/>
                    <a:pt x="101" y="232"/>
                    <a:pt x="112" y="232"/>
                  </a:cubicBezTo>
                  <a:lnTo>
                    <a:pt x="157" y="232"/>
                  </a:lnTo>
                  <a:cubicBezTo>
                    <a:pt x="168" y="220"/>
                    <a:pt x="179" y="220"/>
                    <a:pt x="191" y="220"/>
                  </a:cubicBezTo>
                  <a:lnTo>
                    <a:pt x="191" y="209"/>
                  </a:lnTo>
                  <a:cubicBezTo>
                    <a:pt x="246" y="175"/>
                    <a:pt x="258" y="108"/>
                    <a:pt x="224" y="53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8" name="Google Shape;8278;p14"/>
            <p:cNvSpPr/>
            <p:nvPr/>
          </p:nvSpPr>
          <p:spPr>
            <a:xfrm>
              <a:off x="2236425" y="894750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35" y="0"/>
                  </a:moveTo>
                  <a:cubicBezTo>
                    <a:pt x="116" y="0"/>
                    <a:pt x="97" y="5"/>
                    <a:pt x="80" y="16"/>
                  </a:cubicBezTo>
                  <a:cubicBezTo>
                    <a:pt x="23" y="50"/>
                    <a:pt x="1" y="127"/>
                    <a:pt x="35" y="184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0"/>
                  </a:cubicBezTo>
                  <a:cubicBezTo>
                    <a:pt x="213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9" name="Google Shape;8279;p14"/>
            <p:cNvSpPr/>
            <p:nvPr/>
          </p:nvSpPr>
          <p:spPr>
            <a:xfrm>
              <a:off x="2223325" y="9027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3" y="0"/>
                  </a:moveTo>
                  <a:cubicBezTo>
                    <a:pt x="122" y="0"/>
                    <a:pt x="99" y="6"/>
                    <a:pt x="78" y="19"/>
                  </a:cubicBezTo>
                  <a:cubicBezTo>
                    <a:pt x="22" y="52"/>
                    <a:pt x="0" y="119"/>
                    <a:pt x="33" y="176"/>
                  </a:cubicBezTo>
                  <a:cubicBezTo>
                    <a:pt x="56" y="213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57" y="186"/>
                    <a:pt x="268" y="109"/>
                    <a:pt x="234" y="52"/>
                  </a:cubicBezTo>
                  <a:cubicBezTo>
                    <a:pt x="214" y="18"/>
                    <a:pt x="180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0" name="Google Shape;8280;p14"/>
            <p:cNvSpPr/>
            <p:nvPr/>
          </p:nvSpPr>
          <p:spPr>
            <a:xfrm>
              <a:off x="2210175" y="9106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29"/>
                    <a:pt x="34" y="184"/>
                  </a:cubicBezTo>
                  <a:cubicBezTo>
                    <a:pt x="55" y="219"/>
                    <a:pt x="94" y="237"/>
                    <a:pt x="133" y="237"/>
                  </a:cubicBezTo>
                  <a:cubicBezTo>
                    <a:pt x="157" y="237"/>
                    <a:pt x="181" y="231"/>
                    <a:pt x="202" y="218"/>
                  </a:cubicBezTo>
                  <a:cubicBezTo>
                    <a:pt x="258" y="184"/>
                    <a:pt x="269" y="117"/>
                    <a:pt x="236" y="62"/>
                  </a:cubicBezTo>
                  <a:cubicBezTo>
                    <a:pt x="213" y="24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1" name="Google Shape;8281;p14"/>
            <p:cNvSpPr/>
            <p:nvPr/>
          </p:nvSpPr>
          <p:spPr>
            <a:xfrm>
              <a:off x="2197625" y="918750"/>
              <a:ext cx="6150" cy="5850"/>
            </a:xfrm>
            <a:custGeom>
              <a:rect b="b" l="l" r="r" t="t"/>
              <a:pathLst>
                <a:path extrusionOk="0" h="234" w="246">
                  <a:moveTo>
                    <a:pt x="113" y="1"/>
                  </a:moveTo>
                  <a:cubicBezTo>
                    <a:pt x="94" y="1"/>
                    <a:pt x="74" y="6"/>
                    <a:pt x="56" y="17"/>
                  </a:cubicBezTo>
                  <a:cubicBezTo>
                    <a:pt x="45" y="17"/>
                    <a:pt x="45" y="28"/>
                    <a:pt x="33" y="28"/>
                  </a:cubicBezTo>
                  <a:lnTo>
                    <a:pt x="33" y="39"/>
                  </a:lnTo>
                  <a:cubicBezTo>
                    <a:pt x="23" y="39"/>
                    <a:pt x="23" y="51"/>
                    <a:pt x="23" y="51"/>
                  </a:cubicBezTo>
                  <a:lnTo>
                    <a:pt x="11" y="61"/>
                  </a:lnTo>
                  <a:lnTo>
                    <a:pt x="11" y="73"/>
                  </a:lnTo>
                  <a:cubicBezTo>
                    <a:pt x="0" y="84"/>
                    <a:pt x="0" y="84"/>
                    <a:pt x="0" y="95"/>
                  </a:cubicBezTo>
                  <a:lnTo>
                    <a:pt x="0" y="118"/>
                  </a:lnTo>
                  <a:lnTo>
                    <a:pt x="0" y="128"/>
                  </a:lnTo>
                  <a:lnTo>
                    <a:pt x="0" y="140"/>
                  </a:lnTo>
                  <a:lnTo>
                    <a:pt x="0" y="151"/>
                  </a:lnTo>
                  <a:lnTo>
                    <a:pt x="0" y="162"/>
                  </a:lnTo>
                  <a:cubicBezTo>
                    <a:pt x="11" y="162"/>
                    <a:pt x="11" y="173"/>
                    <a:pt x="11" y="173"/>
                  </a:cubicBezTo>
                  <a:cubicBezTo>
                    <a:pt x="11" y="185"/>
                    <a:pt x="23" y="185"/>
                    <a:pt x="23" y="185"/>
                  </a:cubicBezTo>
                  <a:cubicBezTo>
                    <a:pt x="23" y="195"/>
                    <a:pt x="33" y="195"/>
                    <a:pt x="33" y="207"/>
                  </a:cubicBezTo>
                  <a:cubicBezTo>
                    <a:pt x="45" y="207"/>
                    <a:pt x="45" y="218"/>
                    <a:pt x="56" y="218"/>
                  </a:cubicBezTo>
                  <a:cubicBezTo>
                    <a:pt x="67" y="218"/>
                    <a:pt x="67" y="229"/>
                    <a:pt x="78" y="229"/>
                  </a:cubicBezTo>
                  <a:lnTo>
                    <a:pt x="90" y="229"/>
                  </a:lnTo>
                  <a:cubicBezTo>
                    <a:pt x="96" y="232"/>
                    <a:pt x="103" y="234"/>
                    <a:pt x="111" y="234"/>
                  </a:cubicBezTo>
                  <a:cubicBezTo>
                    <a:pt x="131" y="234"/>
                    <a:pt x="155" y="226"/>
                    <a:pt x="179" y="218"/>
                  </a:cubicBezTo>
                  <a:cubicBezTo>
                    <a:pt x="234" y="185"/>
                    <a:pt x="246" y="106"/>
                    <a:pt x="212" y="51"/>
                  </a:cubicBezTo>
                  <a:cubicBezTo>
                    <a:pt x="190" y="21"/>
                    <a:pt x="153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2" name="Google Shape;8282;p14"/>
            <p:cNvSpPr/>
            <p:nvPr/>
          </p:nvSpPr>
          <p:spPr>
            <a:xfrm>
              <a:off x="2261875" y="906400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0"/>
                  </a:moveTo>
                  <a:cubicBezTo>
                    <a:pt x="110" y="0"/>
                    <a:pt x="88" y="7"/>
                    <a:pt x="67" y="19"/>
                  </a:cubicBezTo>
                  <a:lnTo>
                    <a:pt x="56" y="19"/>
                  </a:lnTo>
                  <a:cubicBezTo>
                    <a:pt x="56" y="19"/>
                    <a:pt x="45" y="31"/>
                    <a:pt x="45" y="41"/>
                  </a:cubicBezTo>
                  <a:lnTo>
                    <a:pt x="33" y="41"/>
                  </a:lnTo>
                  <a:cubicBezTo>
                    <a:pt x="33" y="53"/>
                    <a:pt x="22" y="53"/>
                    <a:pt x="22" y="64"/>
                  </a:cubicBezTo>
                  <a:cubicBezTo>
                    <a:pt x="0" y="108"/>
                    <a:pt x="0" y="142"/>
                    <a:pt x="22" y="175"/>
                  </a:cubicBezTo>
                  <a:cubicBezTo>
                    <a:pt x="22" y="187"/>
                    <a:pt x="33" y="187"/>
                    <a:pt x="33" y="187"/>
                  </a:cubicBezTo>
                  <a:cubicBezTo>
                    <a:pt x="33" y="198"/>
                    <a:pt x="45" y="198"/>
                    <a:pt x="45" y="209"/>
                  </a:cubicBezTo>
                  <a:cubicBezTo>
                    <a:pt x="56" y="209"/>
                    <a:pt x="56" y="209"/>
                    <a:pt x="67" y="220"/>
                  </a:cubicBezTo>
                  <a:cubicBezTo>
                    <a:pt x="67" y="220"/>
                    <a:pt x="78" y="220"/>
                    <a:pt x="90" y="232"/>
                  </a:cubicBezTo>
                  <a:lnTo>
                    <a:pt x="157" y="232"/>
                  </a:lnTo>
                  <a:cubicBezTo>
                    <a:pt x="167" y="232"/>
                    <a:pt x="179" y="220"/>
                    <a:pt x="179" y="220"/>
                  </a:cubicBezTo>
                  <a:lnTo>
                    <a:pt x="190" y="220"/>
                  </a:lnTo>
                  <a:cubicBezTo>
                    <a:pt x="246" y="187"/>
                    <a:pt x="257" y="108"/>
                    <a:pt x="224" y="53"/>
                  </a:cubicBezTo>
                  <a:cubicBezTo>
                    <a:pt x="202" y="18"/>
                    <a:pt x="168" y="0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3" name="Google Shape;8283;p14"/>
            <p:cNvSpPr/>
            <p:nvPr/>
          </p:nvSpPr>
          <p:spPr>
            <a:xfrm>
              <a:off x="2248450" y="914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4" name="Google Shape;8284;p14"/>
            <p:cNvSpPr/>
            <p:nvPr/>
          </p:nvSpPr>
          <p:spPr>
            <a:xfrm>
              <a:off x="2235325" y="922400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0" y="128"/>
                    <a:pt x="34" y="173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4" y="233"/>
                    <a:pt x="184" y="228"/>
                    <a:pt x="201" y="217"/>
                  </a:cubicBezTo>
                  <a:cubicBezTo>
                    <a:pt x="246" y="183"/>
                    <a:pt x="268" y="116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5" name="Google Shape;8285;p14"/>
            <p:cNvSpPr/>
            <p:nvPr/>
          </p:nvSpPr>
          <p:spPr>
            <a:xfrm>
              <a:off x="2222200" y="9304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3"/>
                    <a:pt x="0" y="120"/>
                    <a:pt x="34" y="175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2" y="220"/>
                  </a:cubicBezTo>
                  <a:cubicBezTo>
                    <a:pt x="246" y="187"/>
                    <a:pt x="269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6" name="Google Shape;8286;p14"/>
            <p:cNvSpPr/>
            <p:nvPr/>
          </p:nvSpPr>
          <p:spPr>
            <a:xfrm>
              <a:off x="2277500" y="991125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15" y="0"/>
                  </a:moveTo>
                  <a:cubicBezTo>
                    <a:pt x="95" y="0"/>
                    <a:pt x="74" y="5"/>
                    <a:pt x="56" y="16"/>
                  </a:cubicBezTo>
                  <a:lnTo>
                    <a:pt x="23" y="49"/>
                  </a:lnTo>
                  <a:cubicBezTo>
                    <a:pt x="12" y="71"/>
                    <a:pt x="12" y="94"/>
                    <a:pt x="1" y="116"/>
                  </a:cubicBezTo>
                  <a:cubicBezTo>
                    <a:pt x="1" y="139"/>
                    <a:pt x="12" y="161"/>
                    <a:pt x="23" y="183"/>
                  </a:cubicBezTo>
                  <a:lnTo>
                    <a:pt x="56" y="217"/>
                  </a:lnTo>
                  <a:cubicBezTo>
                    <a:pt x="75" y="229"/>
                    <a:pt x="100" y="238"/>
                    <a:pt x="124" y="238"/>
                  </a:cubicBezTo>
                  <a:cubicBezTo>
                    <a:pt x="144" y="238"/>
                    <a:pt x="164" y="232"/>
                    <a:pt x="180" y="217"/>
                  </a:cubicBezTo>
                  <a:cubicBezTo>
                    <a:pt x="224" y="195"/>
                    <a:pt x="247" y="150"/>
                    <a:pt x="235" y="105"/>
                  </a:cubicBezTo>
                  <a:cubicBezTo>
                    <a:pt x="235" y="83"/>
                    <a:pt x="235" y="71"/>
                    <a:pt x="224" y="61"/>
                  </a:cubicBezTo>
                  <a:cubicBezTo>
                    <a:pt x="201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7" name="Google Shape;8287;p14"/>
            <p:cNvSpPr/>
            <p:nvPr/>
          </p:nvSpPr>
          <p:spPr>
            <a:xfrm>
              <a:off x="2271925" y="92267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14" y="1"/>
                  </a:moveTo>
                  <a:cubicBezTo>
                    <a:pt x="94" y="1"/>
                    <a:pt x="74" y="6"/>
                    <a:pt x="56" y="16"/>
                  </a:cubicBezTo>
                  <a:cubicBezTo>
                    <a:pt x="45" y="28"/>
                    <a:pt x="33" y="38"/>
                    <a:pt x="23" y="38"/>
                  </a:cubicBezTo>
                  <a:lnTo>
                    <a:pt x="23" y="50"/>
                  </a:lnTo>
                  <a:cubicBezTo>
                    <a:pt x="23" y="50"/>
                    <a:pt x="11" y="61"/>
                    <a:pt x="11" y="72"/>
                  </a:cubicBezTo>
                  <a:cubicBezTo>
                    <a:pt x="0" y="95"/>
                    <a:pt x="0" y="128"/>
                    <a:pt x="11" y="162"/>
                  </a:cubicBezTo>
                  <a:cubicBezTo>
                    <a:pt x="11" y="162"/>
                    <a:pt x="11" y="172"/>
                    <a:pt x="23" y="172"/>
                  </a:cubicBezTo>
                  <a:cubicBezTo>
                    <a:pt x="23" y="184"/>
                    <a:pt x="23" y="195"/>
                    <a:pt x="33" y="195"/>
                  </a:cubicBezTo>
                  <a:cubicBezTo>
                    <a:pt x="33" y="195"/>
                    <a:pt x="33" y="206"/>
                    <a:pt x="45" y="206"/>
                  </a:cubicBezTo>
                  <a:cubicBezTo>
                    <a:pt x="45" y="206"/>
                    <a:pt x="56" y="217"/>
                    <a:pt x="67" y="217"/>
                  </a:cubicBezTo>
                  <a:cubicBezTo>
                    <a:pt x="67" y="217"/>
                    <a:pt x="67" y="229"/>
                    <a:pt x="78" y="229"/>
                  </a:cubicBezTo>
                  <a:lnTo>
                    <a:pt x="90" y="229"/>
                  </a:lnTo>
                  <a:cubicBezTo>
                    <a:pt x="100" y="229"/>
                    <a:pt x="100" y="229"/>
                    <a:pt x="112" y="240"/>
                  </a:cubicBezTo>
                  <a:cubicBezTo>
                    <a:pt x="123" y="240"/>
                    <a:pt x="145" y="229"/>
                    <a:pt x="157" y="229"/>
                  </a:cubicBezTo>
                  <a:cubicBezTo>
                    <a:pt x="168" y="229"/>
                    <a:pt x="168" y="217"/>
                    <a:pt x="179" y="217"/>
                  </a:cubicBezTo>
                  <a:cubicBezTo>
                    <a:pt x="235" y="184"/>
                    <a:pt x="257" y="105"/>
                    <a:pt x="224" y="61"/>
                  </a:cubicBezTo>
                  <a:cubicBezTo>
                    <a:pt x="201" y="23"/>
                    <a:pt x="157" y="1"/>
                    <a:pt x="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8" name="Google Shape;8288;p14"/>
            <p:cNvSpPr/>
            <p:nvPr/>
          </p:nvSpPr>
          <p:spPr>
            <a:xfrm>
              <a:off x="2258525" y="930675"/>
              <a:ext cx="6150" cy="5875"/>
            </a:xfrm>
            <a:custGeom>
              <a:rect b="b" l="l" r="r" t="t"/>
              <a:pathLst>
                <a:path extrusionOk="0" h="235" w="246">
                  <a:moveTo>
                    <a:pt x="131" y="0"/>
                  </a:moveTo>
                  <a:cubicBezTo>
                    <a:pt x="108" y="0"/>
                    <a:pt x="86" y="6"/>
                    <a:pt x="67" y="21"/>
                  </a:cubicBezTo>
                  <a:cubicBezTo>
                    <a:pt x="22" y="43"/>
                    <a:pt x="0" y="88"/>
                    <a:pt x="11" y="132"/>
                  </a:cubicBezTo>
                  <a:cubicBezTo>
                    <a:pt x="11" y="155"/>
                    <a:pt x="22" y="165"/>
                    <a:pt x="33" y="177"/>
                  </a:cubicBezTo>
                  <a:cubicBezTo>
                    <a:pt x="45" y="199"/>
                    <a:pt x="55" y="210"/>
                    <a:pt x="78" y="222"/>
                  </a:cubicBezTo>
                  <a:cubicBezTo>
                    <a:pt x="92" y="231"/>
                    <a:pt x="108" y="234"/>
                    <a:pt x="125" y="234"/>
                  </a:cubicBezTo>
                  <a:cubicBezTo>
                    <a:pt x="147" y="234"/>
                    <a:pt x="170" y="228"/>
                    <a:pt x="190" y="222"/>
                  </a:cubicBezTo>
                  <a:lnTo>
                    <a:pt x="212" y="199"/>
                  </a:lnTo>
                  <a:cubicBezTo>
                    <a:pt x="224" y="188"/>
                    <a:pt x="234" y="165"/>
                    <a:pt x="246" y="143"/>
                  </a:cubicBezTo>
                  <a:lnTo>
                    <a:pt x="246" y="121"/>
                  </a:lnTo>
                  <a:cubicBezTo>
                    <a:pt x="246" y="98"/>
                    <a:pt x="246" y="76"/>
                    <a:pt x="224" y="54"/>
                  </a:cubicBezTo>
                  <a:cubicBezTo>
                    <a:pt x="224" y="54"/>
                    <a:pt x="224" y="43"/>
                    <a:pt x="212" y="31"/>
                  </a:cubicBezTo>
                  <a:cubicBezTo>
                    <a:pt x="193" y="12"/>
                    <a:pt x="162" y="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9" name="Google Shape;8289;p14"/>
            <p:cNvSpPr/>
            <p:nvPr/>
          </p:nvSpPr>
          <p:spPr>
            <a:xfrm>
              <a:off x="2245375" y="93862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1" y="1"/>
                  </a:moveTo>
                  <a:cubicBezTo>
                    <a:pt x="108" y="1"/>
                    <a:pt x="86" y="6"/>
                    <a:pt x="67" y="15"/>
                  </a:cubicBezTo>
                  <a:cubicBezTo>
                    <a:pt x="23" y="48"/>
                    <a:pt x="0" y="93"/>
                    <a:pt x="12" y="138"/>
                  </a:cubicBezTo>
                  <a:cubicBezTo>
                    <a:pt x="12" y="138"/>
                    <a:pt x="12" y="149"/>
                    <a:pt x="23" y="160"/>
                  </a:cubicBezTo>
                  <a:cubicBezTo>
                    <a:pt x="23" y="160"/>
                    <a:pt x="23" y="172"/>
                    <a:pt x="34" y="183"/>
                  </a:cubicBezTo>
                  <a:cubicBezTo>
                    <a:pt x="55" y="218"/>
                    <a:pt x="89" y="235"/>
                    <a:pt x="125" y="235"/>
                  </a:cubicBezTo>
                  <a:cubicBezTo>
                    <a:pt x="147" y="235"/>
                    <a:pt x="170" y="229"/>
                    <a:pt x="191" y="217"/>
                  </a:cubicBezTo>
                  <a:cubicBezTo>
                    <a:pt x="213" y="205"/>
                    <a:pt x="224" y="183"/>
                    <a:pt x="236" y="172"/>
                  </a:cubicBezTo>
                  <a:cubicBezTo>
                    <a:pt x="246" y="149"/>
                    <a:pt x="246" y="138"/>
                    <a:pt x="246" y="127"/>
                  </a:cubicBezTo>
                  <a:cubicBezTo>
                    <a:pt x="246" y="105"/>
                    <a:pt x="246" y="82"/>
                    <a:pt x="224" y="60"/>
                  </a:cubicBezTo>
                  <a:cubicBezTo>
                    <a:pt x="224" y="48"/>
                    <a:pt x="224" y="48"/>
                    <a:pt x="213" y="38"/>
                  </a:cubicBezTo>
                  <a:cubicBezTo>
                    <a:pt x="193" y="12"/>
                    <a:pt x="162" y="1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0" name="Google Shape;8290;p14"/>
            <p:cNvSpPr/>
            <p:nvPr/>
          </p:nvSpPr>
          <p:spPr>
            <a:xfrm>
              <a:off x="2231975" y="9465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3" y="1"/>
                  </a:moveTo>
                  <a:cubicBezTo>
                    <a:pt x="112" y="12"/>
                    <a:pt x="89" y="12"/>
                    <a:pt x="79" y="23"/>
                  </a:cubicBezTo>
                  <a:cubicBezTo>
                    <a:pt x="22" y="57"/>
                    <a:pt x="0" y="124"/>
                    <a:pt x="34" y="179"/>
                  </a:cubicBezTo>
                  <a:lnTo>
                    <a:pt x="45" y="179"/>
                  </a:lnTo>
                  <a:cubicBezTo>
                    <a:pt x="56" y="202"/>
                    <a:pt x="67" y="224"/>
                    <a:pt x="89" y="224"/>
                  </a:cubicBezTo>
                  <a:cubicBezTo>
                    <a:pt x="101" y="236"/>
                    <a:pt x="123" y="236"/>
                    <a:pt x="134" y="236"/>
                  </a:cubicBezTo>
                  <a:cubicBezTo>
                    <a:pt x="157" y="236"/>
                    <a:pt x="179" y="236"/>
                    <a:pt x="201" y="224"/>
                  </a:cubicBezTo>
                  <a:cubicBezTo>
                    <a:pt x="258" y="191"/>
                    <a:pt x="268" y="112"/>
                    <a:pt x="235" y="57"/>
                  </a:cubicBezTo>
                  <a:cubicBezTo>
                    <a:pt x="235" y="57"/>
                    <a:pt x="235" y="45"/>
                    <a:pt x="224" y="45"/>
                  </a:cubicBezTo>
                  <a:lnTo>
                    <a:pt x="190" y="12"/>
                  </a:lnTo>
                  <a:cubicBezTo>
                    <a:pt x="168" y="1"/>
                    <a:pt x="146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1" name="Google Shape;8291;p14"/>
            <p:cNvSpPr/>
            <p:nvPr/>
          </p:nvSpPr>
          <p:spPr>
            <a:xfrm>
              <a:off x="2268575" y="947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69" y="230"/>
                    <a:pt x="190" y="217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68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2" name="Google Shape;8292;p14"/>
            <p:cNvSpPr/>
            <p:nvPr/>
          </p:nvSpPr>
          <p:spPr>
            <a:xfrm>
              <a:off x="2255425" y="955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2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3" name="Google Shape;8293;p14"/>
            <p:cNvSpPr/>
            <p:nvPr/>
          </p:nvSpPr>
          <p:spPr>
            <a:xfrm>
              <a:off x="2242300" y="9631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6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0" y="218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4" name="Google Shape;8294;p14"/>
            <p:cNvSpPr/>
            <p:nvPr/>
          </p:nvSpPr>
          <p:spPr>
            <a:xfrm>
              <a:off x="2229450" y="971275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15" y="1"/>
                  </a:moveTo>
                  <a:cubicBezTo>
                    <a:pt x="94" y="1"/>
                    <a:pt x="74" y="6"/>
                    <a:pt x="56" y="16"/>
                  </a:cubicBezTo>
                  <a:lnTo>
                    <a:pt x="34" y="39"/>
                  </a:lnTo>
                  <a:lnTo>
                    <a:pt x="23" y="50"/>
                  </a:lnTo>
                  <a:cubicBezTo>
                    <a:pt x="23" y="61"/>
                    <a:pt x="12" y="61"/>
                    <a:pt x="12" y="73"/>
                  </a:cubicBezTo>
                  <a:cubicBezTo>
                    <a:pt x="12" y="83"/>
                    <a:pt x="1" y="95"/>
                    <a:pt x="1" y="117"/>
                  </a:cubicBezTo>
                  <a:lnTo>
                    <a:pt x="1" y="140"/>
                  </a:lnTo>
                  <a:cubicBezTo>
                    <a:pt x="1" y="140"/>
                    <a:pt x="12" y="150"/>
                    <a:pt x="12" y="162"/>
                  </a:cubicBezTo>
                  <a:cubicBezTo>
                    <a:pt x="12" y="162"/>
                    <a:pt x="12" y="173"/>
                    <a:pt x="23" y="184"/>
                  </a:cubicBezTo>
                  <a:cubicBezTo>
                    <a:pt x="45" y="214"/>
                    <a:pt x="82" y="234"/>
                    <a:pt x="121" y="234"/>
                  </a:cubicBezTo>
                  <a:cubicBezTo>
                    <a:pt x="141" y="234"/>
                    <a:pt x="161" y="229"/>
                    <a:pt x="180" y="217"/>
                  </a:cubicBezTo>
                  <a:cubicBezTo>
                    <a:pt x="235" y="184"/>
                    <a:pt x="258" y="117"/>
                    <a:pt x="224" y="61"/>
                  </a:cubicBezTo>
                  <a:cubicBezTo>
                    <a:pt x="201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5" name="Google Shape;8295;p14"/>
            <p:cNvSpPr/>
            <p:nvPr/>
          </p:nvSpPr>
          <p:spPr>
            <a:xfrm>
              <a:off x="2280575" y="967025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33" y="0"/>
                  </a:moveTo>
                  <a:cubicBezTo>
                    <a:pt x="111" y="0"/>
                    <a:pt x="88" y="6"/>
                    <a:pt x="67" y="19"/>
                  </a:cubicBezTo>
                  <a:cubicBezTo>
                    <a:pt x="12" y="52"/>
                    <a:pt x="0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6" y="176"/>
                    <a:pt x="258" y="109"/>
                    <a:pt x="224" y="52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6" name="Google Shape;8296;p14"/>
            <p:cNvSpPr/>
            <p:nvPr/>
          </p:nvSpPr>
          <p:spPr>
            <a:xfrm>
              <a:off x="2267450" y="974900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23" y="1"/>
                  </a:moveTo>
                  <a:cubicBezTo>
                    <a:pt x="105" y="1"/>
                    <a:pt x="85" y="6"/>
                    <a:pt x="68" y="17"/>
                  </a:cubicBezTo>
                  <a:cubicBezTo>
                    <a:pt x="11" y="50"/>
                    <a:pt x="1" y="129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69" y="231"/>
                    <a:pt x="190" y="218"/>
                  </a:cubicBezTo>
                  <a:cubicBezTo>
                    <a:pt x="246" y="184"/>
                    <a:pt x="257" y="117"/>
                    <a:pt x="224" y="62"/>
                  </a:cubicBezTo>
                  <a:cubicBezTo>
                    <a:pt x="201" y="24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7" name="Google Shape;8297;p14"/>
            <p:cNvSpPr/>
            <p:nvPr/>
          </p:nvSpPr>
          <p:spPr>
            <a:xfrm>
              <a:off x="2254300" y="98292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33" y="1"/>
                  </a:moveTo>
                  <a:cubicBezTo>
                    <a:pt x="112" y="1"/>
                    <a:pt x="89" y="7"/>
                    <a:pt x="68" y="20"/>
                  </a:cubicBezTo>
                  <a:cubicBezTo>
                    <a:pt x="13" y="54"/>
                    <a:pt x="1" y="121"/>
                    <a:pt x="35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4" y="237"/>
                    <a:pt x="173" y="232"/>
                    <a:pt x="191" y="221"/>
                  </a:cubicBezTo>
                  <a:cubicBezTo>
                    <a:pt x="247" y="188"/>
                    <a:pt x="258" y="109"/>
                    <a:pt x="224" y="54"/>
                  </a:cubicBezTo>
                  <a:cubicBezTo>
                    <a:pt x="204" y="18"/>
                    <a:pt x="170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8" name="Google Shape;8298;p14"/>
            <p:cNvSpPr/>
            <p:nvPr/>
          </p:nvSpPr>
          <p:spPr>
            <a:xfrm>
              <a:off x="2293975" y="958925"/>
              <a:ext cx="6475" cy="5800"/>
            </a:xfrm>
            <a:custGeom>
              <a:rect b="b" l="l" r="r" t="t"/>
              <a:pathLst>
                <a:path extrusionOk="0" h="232" w="259">
                  <a:moveTo>
                    <a:pt x="125" y="0"/>
                  </a:moveTo>
                  <a:cubicBezTo>
                    <a:pt x="102" y="0"/>
                    <a:pt x="78" y="6"/>
                    <a:pt x="57" y="19"/>
                  </a:cubicBezTo>
                  <a:lnTo>
                    <a:pt x="23" y="53"/>
                  </a:lnTo>
                  <a:cubicBezTo>
                    <a:pt x="12" y="63"/>
                    <a:pt x="12" y="75"/>
                    <a:pt x="12" y="86"/>
                  </a:cubicBezTo>
                  <a:lnTo>
                    <a:pt x="1" y="86"/>
                  </a:lnTo>
                  <a:cubicBezTo>
                    <a:pt x="1" y="120"/>
                    <a:pt x="1" y="153"/>
                    <a:pt x="23" y="175"/>
                  </a:cubicBezTo>
                  <a:cubicBezTo>
                    <a:pt x="23" y="187"/>
                    <a:pt x="23" y="197"/>
                    <a:pt x="35" y="197"/>
                  </a:cubicBezTo>
                  <a:cubicBezTo>
                    <a:pt x="35" y="209"/>
                    <a:pt x="45" y="209"/>
                    <a:pt x="45" y="209"/>
                  </a:cubicBezTo>
                  <a:lnTo>
                    <a:pt x="57" y="209"/>
                  </a:lnTo>
                  <a:cubicBezTo>
                    <a:pt x="68" y="220"/>
                    <a:pt x="79" y="231"/>
                    <a:pt x="90" y="231"/>
                  </a:cubicBezTo>
                  <a:lnTo>
                    <a:pt x="135" y="231"/>
                  </a:lnTo>
                  <a:cubicBezTo>
                    <a:pt x="146" y="231"/>
                    <a:pt x="169" y="231"/>
                    <a:pt x="179" y="220"/>
                  </a:cubicBezTo>
                  <a:cubicBezTo>
                    <a:pt x="236" y="187"/>
                    <a:pt x="258" y="108"/>
                    <a:pt x="224" y="53"/>
                  </a:cubicBezTo>
                  <a:cubicBezTo>
                    <a:pt x="203" y="17"/>
                    <a:pt x="165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9" name="Google Shape;8299;p14"/>
            <p:cNvSpPr/>
            <p:nvPr/>
          </p:nvSpPr>
          <p:spPr>
            <a:xfrm>
              <a:off x="2303775" y="975200"/>
              <a:ext cx="6425" cy="5900"/>
            </a:xfrm>
            <a:custGeom>
              <a:rect b="b" l="l" r="r" t="t"/>
              <a:pathLst>
                <a:path extrusionOk="0" h="236" w="257">
                  <a:moveTo>
                    <a:pt x="122" y="0"/>
                  </a:moveTo>
                  <a:cubicBezTo>
                    <a:pt x="104" y="0"/>
                    <a:pt x="85" y="5"/>
                    <a:pt x="67" y="16"/>
                  </a:cubicBezTo>
                  <a:lnTo>
                    <a:pt x="56" y="16"/>
                  </a:lnTo>
                  <a:cubicBezTo>
                    <a:pt x="56" y="27"/>
                    <a:pt x="45" y="27"/>
                    <a:pt x="45" y="27"/>
                  </a:cubicBezTo>
                  <a:cubicBezTo>
                    <a:pt x="45" y="38"/>
                    <a:pt x="33" y="38"/>
                    <a:pt x="33" y="38"/>
                  </a:cubicBezTo>
                  <a:cubicBezTo>
                    <a:pt x="33" y="38"/>
                    <a:pt x="33" y="50"/>
                    <a:pt x="23" y="50"/>
                  </a:cubicBezTo>
                  <a:lnTo>
                    <a:pt x="23" y="72"/>
                  </a:lnTo>
                  <a:lnTo>
                    <a:pt x="11" y="72"/>
                  </a:lnTo>
                  <a:lnTo>
                    <a:pt x="11" y="94"/>
                  </a:lnTo>
                  <a:cubicBezTo>
                    <a:pt x="0" y="117"/>
                    <a:pt x="0" y="150"/>
                    <a:pt x="23" y="184"/>
                  </a:cubicBezTo>
                  <a:lnTo>
                    <a:pt x="33" y="195"/>
                  </a:lnTo>
                  <a:lnTo>
                    <a:pt x="56" y="217"/>
                  </a:lnTo>
                  <a:cubicBezTo>
                    <a:pt x="56" y="217"/>
                    <a:pt x="67" y="217"/>
                    <a:pt x="78" y="228"/>
                  </a:cubicBezTo>
                  <a:lnTo>
                    <a:pt x="90" y="228"/>
                  </a:lnTo>
                  <a:cubicBezTo>
                    <a:pt x="103" y="233"/>
                    <a:pt x="117" y="235"/>
                    <a:pt x="130" y="235"/>
                  </a:cubicBezTo>
                  <a:cubicBezTo>
                    <a:pt x="148" y="235"/>
                    <a:pt x="166" y="230"/>
                    <a:pt x="179" y="217"/>
                  </a:cubicBezTo>
                  <a:cubicBezTo>
                    <a:pt x="234" y="184"/>
                    <a:pt x="257" y="117"/>
                    <a:pt x="224" y="60"/>
                  </a:cubicBezTo>
                  <a:cubicBezTo>
                    <a:pt x="201" y="23"/>
                    <a:pt x="162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0" name="Google Shape;8300;p14"/>
            <p:cNvSpPr/>
            <p:nvPr/>
          </p:nvSpPr>
          <p:spPr>
            <a:xfrm>
              <a:off x="2290350" y="9832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23" y="52"/>
                    <a:pt x="1" y="119"/>
                    <a:pt x="34" y="176"/>
                  </a:cubicBezTo>
                  <a:cubicBezTo>
                    <a:pt x="57" y="213"/>
                    <a:pt x="96" y="236"/>
                    <a:pt x="135" y="236"/>
                  </a:cubicBezTo>
                  <a:cubicBezTo>
                    <a:pt x="154" y="236"/>
                    <a:pt x="173" y="231"/>
                    <a:pt x="190" y="220"/>
                  </a:cubicBezTo>
                  <a:cubicBezTo>
                    <a:pt x="247" y="186"/>
                    <a:pt x="269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1" name="Google Shape;8301;p14"/>
            <p:cNvSpPr/>
            <p:nvPr/>
          </p:nvSpPr>
          <p:spPr>
            <a:xfrm>
              <a:off x="2264100" y="999200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28" y="1"/>
                  </a:moveTo>
                  <a:cubicBezTo>
                    <a:pt x="107" y="1"/>
                    <a:pt x="86" y="6"/>
                    <a:pt x="68" y="17"/>
                  </a:cubicBezTo>
                  <a:cubicBezTo>
                    <a:pt x="23" y="51"/>
                    <a:pt x="1" y="118"/>
                    <a:pt x="34" y="173"/>
                  </a:cubicBezTo>
                  <a:cubicBezTo>
                    <a:pt x="57" y="211"/>
                    <a:pt x="95" y="234"/>
                    <a:pt x="134" y="234"/>
                  </a:cubicBezTo>
                  <a:cubicBezTo>
                    <a:pt x="153" y="234"/>
                    <a:pt x="172" y="229"/>
                    <a:pt x="190" y="218"/>
                  </a:cubicBezTo>
                  <a:cubicBezTo>
                    <a:pt x="212" y="207"/>
                    <a:pt x="224" y="195"/>
                    <a:pt x="224" y="185"/>
                  </a:cubicBezTo>
                  <a:cubicBezTo>
                    <a:pt x="235" y="173"/>
                    <a:pt x="235" y="173"/>
                    <a:pt x="235" y="162"/>
                  </a:cubicBezTo>
                  <a:cubicBezTo>
                    <a:pt x="246" y="140"/>
                    <a:pt x="257" y="118"/>
                    <a:pt x="246" y="95"/>
                  </a:cubicBezTo>
                  <a:cubicBezTo>
                    <a:pt x="246" y="84"/>
                    <a:pt x="246" y="73"/>
                    <a:pt x="235" y="51"/>
                  </a:cubicBezTo>
                  <a:cubicBezTo>
                    <a:pt x="213" y="21"/>
                    <a:pt x="170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2" name="Google Shape;8302;p14"/>
            <p:cNvSpPr/>
            <p:nvPr/>
          </p:nvSpPr>
          <p:spPr>
            <a:xfrm>
              <a:off x="2300425" y="999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5"/>
                    <a:pt x="78" y="16"/>
                  </a:cubicBezTo>
                  <a:cubicBezTo>
                    <a:pt x="22" y="50"/>
                    <a:pt x="0" y="128"/>
                    <a:pt x="33" y="184"/>
                  </a:cubicBezTo>
                  <a:cubicBezTo>
                    <a:pt x="54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7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3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3" name="Google Shape;8303;p14"/>
            <p:cNvSpPr/>
            <p:nvPr/>
          </p:nvSpPr>
          <p:spPr>
            <a:xfrm>
              <a:off x="2287275" y="10078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7" y="0"/>
                  </a:moveTo>
                  <a:cubicBezTo>
                    <a:pt x="118" y="0"/>
                    <a:pt x="98" y="5"/>
                    <a:pt x="79" y="17"/>
                  </a:cubicBezTo>
                  <a:cubicBezTo>
                    <a:pt x="23" y="50"/>
                    <a:pt x="0" y="117"/>
                    <a:pt x="34" y="173"/>
                  </a:cubicBezTo>
                  <a:cubicBezTo>
                    <a:pt x="57" y="211"/>
                    <a:pt x="101" y="233"/>
                    <a:pt x="144" y="233"/>
                  </a:cubicBezTo>
                  <a:cubicBezTo>
                    <a:pt x="164" y="233"/>
                    <a:pt x="184" y="228"/>
                    <a:pt x="202" y="218"/>
                  </a:cubicBezTo>
                  <a:cubicBezTo>
                    <a:pt x="258" y="184"/>
                    <a:pt x="269" y="106"/>
                    <a:pt x="236" y="50"/>
                  </a:cubicBezTo>
                  <a:cubicBezTo>
                    <a:pt x="213" y="20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4" name="Google Shape;8304;p14"/>
            <p:cNvSpPr/>
            <p:nvPr/>
          </p:nvSpPr>
          <p:spPr>
            <a:xfrm>
              <a:off x="2274150" y="10159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0"/>
                  </a:cubicBezTo>
                  <a:cubicBezTo>
                    <a:pt x="257" y="176"/>
                    <a:pt x="269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5" name="Google Shape;8305;p14"/>
            <p:cNvSpPr/>
            <p:nvPr/>
          </p:nvSpPr>
          <p:spPr>
            <a:xfrm>
              <a:off x="2261300" y="1023800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23" y="1"/>
                  </a:moveTo>
                  <a:cubicBezTo>
                    <a:pt x="104" y="1"/>
                    <a:pt x="85" y="5"/>
                    <a:pt x="68" y="16"/>
                  </a:cubicBezTo>
                  <a:cubicBezTo>
                    <a:pt x="45" y="28"/>
                    <a:pt x="45" y="38"/>
                    <a:pt x="34" y="50"/>
                  </a:cubicBezTo>
                  <a:cubicBezTo>
                    <a:pt x="23" y="50"/>
                    <a:pt x="23" y="50"/>
                    <a:pt x="23" y="61"/>
                  </a:cubicBezTo>
                  <a:cubicBezTo>
                    <a:pt x="23" y="61"/>
                    <a:pt x="11" y="72"/>
                    <a:pt x="11" y="83"/>
                  </a:cubicBezTo>
                  <a:lnTo>
                    <a:pt x="11" y="95"/>
                  </a:lnTo>
                  <a:cubicBezTo>
                    <a:pt x="1" y="117"/>
                    <a:pt x="11" y="150"/>
                    <a:pt x="23" y="184"/>
                  </a:cubicBezTo>
                  <a:cubicBezTo>
                    <a:pt x="34" y="184"/>
                    <a:pt x="34" y="195"/>
                    <a:pt x="34" y="195"/>
                  </a:cubicBezTo>
                  <a:lnTo>
                    <a:pt x="45" y="195"/>
                  </a:lnTo>
                  <a:cubicBezTo>
                    <a:pt x="45" y="206"/>
                    <a:pt x="45" y="206"/>
                    <a:pt x="56" y="217"/>
                  </a:cubicBezTo>
                  <a:cubicBezTo>
                    <a:pt x="68" y="217"/>
                    <a:pt x="68" y="217"/>
                    <a:pt x="79" y="229"/>
                  </a:cubicBezTo>
                  <a:cubicBezTo>
                    <a:pt x="90" y="229"/>
                    <a:pt x="101" y="239"/>
                    <a:pt x="123" y="239"/>
                  </a:cubicBezTo>
                  <a:lnTo>
                    <a:pt x="135" y="239"/>
                  </a:lnTo>
                  <a:cubicBezTo>
                    <a:pt x="146" y="239"/>
                    <a:pt x="146" y="229"/>
                    <a:pt x="146" y="229"/>
                  </a:cubicBezTo>
                  <a:lnTo>
                    <a:pt x="168" y="229"/>
                  </a:lnTo>
                  <a:cubicBezTo>
                    <a:pt x="168" y="229"/>
                    <a:pt x="180" y="229"/>
                    <a:pt x="180" y="217"/>
                  </a:cubicBezTo>
                  <a:lnTo>
                    <a:pt x="190" y="217"/>
                  </a:lnTo>
                  <a:cubicBezTo>
                    <a:pt x="247" y="184"/>
                    <a:pt x="257" y="117"/>
                    <a:pt x="224" y="61"/>
                  </a:cubicBezTo>
                  <a:cubicBezTo>
                    <a:pt x="201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6" name="Google Shape;8306;p14"/>
            <p:cNvSpPr/>
            <p:nvPr/>
          </p:nvSpPr>
          <p:spPr>
            <a:xfrm>
              <a:off x="2312425" y="10195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2" y="1"/>
                    <a:pt x="88" y="7"/>
                    <a:pt x="67" y="20"/>
                  </a:cubicBezTo>
                  <a:cubicBezTo>
                    <a:pt x="2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8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7" name="Google Shape;8307;p14"/>
            <p:cNvSpPr/>
            <p:nvPr/>
          </p:nvSpPr>
          <p:spPr>
            <a:xfrm>
              <a:off x="2299300" y="10274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5" y="6"/>
                    <a:pt x="67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8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8" name="Google Shape;8308;p14"/>
            <p:cNvSpPr/>
            <p:nvPr/>
          </p:nvSpPr>
          <p:spPr>
            <a:xfrm>
              <a:off x="2286150" y="10354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7"/>
                    <a:pt x="269" y="109"/>
                    <a:pt x="236" y="53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9" name="Google Shape;8309;p14"/>
            <p:cNvSpPr/>
            <p:nvPr/>
          </p:nvSpPr>
          <p:spPr>
            <a:xfrm>
              <a:off x="2273300" y="1043350"/>
              <a:ext cx="6475" cy="6000"/>
            </a:xfrm>
            <a:custGeom>
              <a:rect b="b" l="l" r="r" t="t"/>
              <a:pathLst>
                <a:path extrusionOk="0" h="240" w="259">
                  <a:moveTo>
                    <a:pt x="115" y="1"/>
                  </a:moveTo>
                  <a:cubicBezTo>
                    <a:pt x="95" y="1"/>
                    <a:pt x="75" y="6"/>
                    <a:pt x="57" y="16"/>
                  </a:cubicBezTo>
                  <a:lnTo>
                    <a:pt x="57" y="28"/>
                  </a:lnTo>
                  <a:cubicBezTo>
                    <a:pt x="57" y="28"/>
                    <a:pt x="45" y="28"/>
                    <a:pt x="45" y="38"/>
                  </a:cubicBezTo>
                  <a:lnTo>
                    <a:pt x="35" y="38"/>
                  </a:lnTo>
                  <a:cubicBezTo>
                    <a:pt x="35" y="50"/>
                    <a:pt x="35" y="50"/>
                    <a:pt x="23" y="61"/>
                  </a:cubicBezTo>
                  <a:lnTo>
                    <a:pt x="23" y="72"/>
                  </a:lnTo>
                  <a:cubicBezTo>
                    <a:pt x="12" y="72"/>
                    <a:pt x="12" y="72"/>
                    <a:pt x="12" y="83"/>
                  </a:cubicBezTo>
                  <a:lnTo>
                    <a:pt x="12" y="95"/>
                  </a:lnTo>
                  <a:cubicBezTo>
                    <a:pt x="1" y="128"/>
                    <a:pt x="1" y="150"/>
                    <a:pt x="23" y="184"/>
                  </a:cubicBezTo>
                  <a:lnTo>
                    <a:pt x="35" y="195"/>
                  </a:lnTo>
                  <a:lnTo>
                    <a:pt x="45" y="207"/>
                  </a:lnTo>
                  <a:cubicBezTo>
                    <a:pt x="57" y="217"/>
                    <a:pt x="57" y="217"/>
                    <a:pt x="68" y="217"/>
                  </a:cubicBezTo>
                  <a:cubicBezTo>
                    <a:pt x="68" y="229"/>
                    <a:pt x="79" y="229"/>
                    <a:pt x="90" y="229"/>
                  </a:cubicBezTo>
                  <a:lnTo>
                    <a:pt x="90" y="240"/>
                  </a:lnTo>
                  <a:lnTo>
                    <a:pt x="146" y="240"/>
                  </a:lnTo>
                  <a:cubicBezTo>
                    <a:pt x="146" y="240"/>
                    <a:pt x="157" y="240"/>
                    <a:pt x="157" y="229"/>
                  </a:cubicBezTo>
                  <a:lnTo>
                    <a:pt x="180" y="229"/>
                  </a:lnTo>
                  <a:lnTo>
                    <a:pt x="180" y="217"/>
                  </a:ln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0" name="Google Shape;8310;p14"/>
            <p:cNvSpPr/>
            <p:nvPr/>
          </p:nvSpPr>
          <p:spPr>
            <a:xfrm>
              <a:off x="2322750" y="1035650"/>
              <a:ext cx="5900" cy="5875"/>
            </a:xfrm>
            <a:custGeom>
              <a:rect b="b" l="l" r="r" t="t"/>
              <a:pathLst>
                <a:path extrusionOk="0" h="235" w="236">
                  <a:moveTo>
                    <a:pt x="101" y="1"/>
                  </a:moveTo>
                  <a:cubicBezTo>
                    <a:pt x="90" y="11"/>
                    <a:pt x="79" y="11"/>
                    <a:pt x="79" y="11"/>
                  </a:cubicBezTo>
                  <a:cubicBezTo>
                    <a:pt x="68" y="11"/>
                    <a:pt x="68" y="11"/>
                    <a:pt x="56" y="23"/>
                  </a:cubicBezTo>
                  <a:lnTo>
                    <a:pt x="23" y="56"/>
                  </a:lnTo>
                  <a:cubicBezTo>
                    <a:pt x="12" y="68"/>
                    <a:pt x="1" y="90"/>
                    <a:pt x="1" y="112"/>
                  </a:cubicBezTo>
                  <a:cubicBezTo>
                    <a:pt x="1" y="135"/>
                    <a:pt x="1" y="157"/>
                    <a:pt x="12" y="179"/>
                  </a:cubicBezTo>
                  <a:cubicBezTo>
                    <a:pt x="34" y="212"/>
                    <a:pt x="56" y="224"/>
                    <a:pt x="90" y="235"/>
                  </a:cubicBezTo>
                  <a:lnTo>
                    <a:pt x="113" y="235"/>
                  </a:lnTo>
                  <a:cubicBezTo>
                    <a:pt x="135" y="235"/>
                    <a:pt x="157" y="235"/>
                    <a:pt x="180" y="224"/>
                  </a:cubicBezTo>
                  <a:cubicBezTo>
                    <a:pt x="213" y="202"/>
                    <a:pt x="235" y="168"/>
                    <a:pt x="235" y="123"/>
                  </a:cubicBezTo>
                  <a:cubicBezTo>
                    <a:pt x="235" y="101"/>
                    <a:pt x="224" y="78"/>
                    <a:pt x="213" y="56"/>
                  </a:cubicBezTo>
                  <a:cubicBezTo>
                    <a:pt x="190" y="23"/>
                    <a:pt x="14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1" name="Google Shape;8311;p14"/>
            <p:cNvSpPr/>
            <p:nvPr/>
          </p:nvSpPr>
          <p:spPr>
            <a:xfrm>
              <a:off x="2309350" y="104375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5" y="0"/>
                  </a:moveTo>
                  <a:cubicBezTo>
                    <a:pt x="112" y="0"/>
                    <a:pt x="90" y="0"/>
                    <a:pt x="68" y="12"/>
                  </a:cubicBezTo>
                  <a:cubicBezTo>
                    <a:pt x="23" y="45"/>
                    <a:pt x="1" y="90"/>
                    <a:pt x="11" y="134"/>
                  </a:cubicBezTo>
                  <a:cubicBezTo>
                    <a:pt x="11" y="146"/>
                    <a:pt x="23" y="168"/>
                    <a:pt x="23" y="179"/>
                  </a:cubicBezTo>
                  <a:cubicBezTo>
                    <a:pt x="34" y="179"/>
                    <a:pt x="34" y="191"/>
                    <a:pt x="45" y="201"/>
                  </a:cubicBezTo>
                  <a:cubicBezTo>
                    <a:pt x="68" y="224"/>
                    <a:pt x="112" y="235"/>
                    <a:pt x="145" y="235"/>
                  </a:cubicBezTo>
                  <a:cubicBezTo>
                    <a:pt x="157" y="235"/>
                    <a:pt x="179" y="224"/>
                    <a:pt x="190" y="213"/>
                  </a:cubicBezTo>
                  <a:cubicBezTo>
                    <a:pt x="213" y="201"/>
                    <a:pt x="235" y="179"/>
                    <a:pt x="246" y="146"/>
                  </a:cubicBezTo>
                  <a:cubicBezTo>
                    <a:pt x="246" y="112"/>
                    <a:pt x="246" y="79"/>
                    <a:pt x="224" y="56"/>
                  </a:cubicBezTo>
                  <a:cubicBezTo>
                    <a:pt x="202" y="22"/>
                    <a:pt x="168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2" name="Google Shape;8312;p14"/>
            <p:cNvSpPr/>
            <p:nvPr/>
          </p:nvSpPr>
          <p:spPr>
            <a:xfrm>
              <a:off x="2296500" y="105177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24" y="1"/>
                  </a:moveTo>
                  <a:cubicBezTo>
                    <a:pt x="117" y="1"/>
                    <a:pt x="109" y="2"/>
                    <a:pt x="101" y="4"/>
                  </a:cubicBezTo>
                  <a:cubicBezTo>
                    <a:pt x="78" y="4"/>
                    <a:pt x="68" y="4"/>
                    <a:pt x="56" y="14"/>
                  </a:cubicBezTo>
                  <a:cubicBezTo>
                    <a:pt x="34" y="26"/>
                    <a:pt x="23" y="48"/>
                    <a:pt x="11" y="71"/>
                  </a:cubicBezTo>
                  <a:cubicBezTo>
                    <a:pt x="1" y="93"/>
                    <a:pt x="1" y="126"/>
                    <a:pt x="1" y="160"/>
                  </a:cubicBezTo>
                  <a:cubicBezTo>
                    <a:pt x="11" y="160"/>
                    <a:pt x="11" y="171"/>
                    <a:pt x="11" y="171"/>
                  </a:cubicBezTo>
                  <a:cubicBezTo>
                    <a:pt x="34" y="193"/>
                    <a:pt x="45" y="215"/>
                    <a:pt x="68" y="227"/>
                  </a:cubicBezTo>
                  <a:cubicBezTo>
                    <a:pt x="81" y="231"/>
                    <a:pt x="97" y="234"/>
                    <a:pt x="113" y="234"/>
                  </a:cubicBezTo>
                  <a:cubicBezTo>
                    <a:pt x="136" y="234"/>
                    <a:pt x="159" y="229"/>
                    <a:pt x="179" y="215"/>
                  </a:cubicBezTo>
                  <a:cubicBezTo>
                    <a:pt x="235" y="182"/>
                    <a:pt x="246" y="115"/>
                    <a:pt x="213" y="59"/>
                  </a:cubicBezTo>
                  <a:cubicBezTo>
                    <a:pt x="194" y="22"/>
                    <a:pt x="161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3" name="Google Shape;8313;p14"/>
            <p:cNvSpPr/>
            <p:nvPr/>
          </p:nvSpPr>
          <p:spPr>
            <a:xfrm>
              <a:off x="2283375" y="1059750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1" y="1"/>
                  </a:moveTo>
                  <a:cubicBezTo>
                    <a:pt x="100" y="1"/>
                    <a:pt x="77" y="7"/>
                    <a:pt x="56" y="20"/>
                  </a:cubicBezTo>
                  <a:cubicBezTo>
                    <a:pt x="45" y="20"/>
                    <a:pt x="34" y="31"/>
                    <a:pt x="34" y="31"/>
                  </a:cubicBezTo>
                  <a:cubicBezTo>
                    <a:pt x="34" y="42"/>
                    <a:pt x="22" y="42"/>
                    <a:pt x="22" y="42"/>
                  </a:cubicBezTo>
                  <a:cubicBezTo>
                    <a:pt x="22" y="53"/>
                    <a:pt x="22" y="53"/>
                    <a:pt x="12" y="53"/>
                  </a:cubicBezTo>
                  <a:lnTo>
                    <a:pt x="12" y="65"/>
                  </a:lnTo>
                  <a:cubicBezTo>
                    <a:pt x="12" y="75"/>
                    <a:pt x="0" y="75"/>
                    <a:pt x="0" y="87"/>
                  </a:cubicBezTo>
                  <a:lnTo>
                    <a:pt x="0" y="109"/>
                  </a:lnTo>
                  <a:lnTo>
                    <a:pt x="0" y="132"/>
                  </a:lnTo>
                  <a:lnTo>
                    <a:pt x="0" y="154"/>
                  </a:lnTo>
                  <a:cubicBezTo>
                    <a:pt x="12" y="165"/>
                    <a:pt x="12" y="165"/>
                    <a:pt x="12" y="176"/>
                  </a:cubicBezTo>
                  <a:lnTo>
                    <a:pt x="34" y="199"/>
                  </a:lnTo>
                  <a:lnTo>
                    <a:pt x="45" y="209"/>
                  </a:lnTo>
                  <a:cubicBezTo>
                    <a:pt x="56" y="221"/>
                    <a:pt x="56" y="221"/>
                    <a:pt x="67" y="221"/>
                  </a:cubicBezTo>
                  <a:cubicBezTo>
                    <a:pt x="67" y="221"/>
                    <a:pt x="79" y="232"/>
                    <a:pt x="89" y="232"/>
                  </a:cubicBezTo>
                  <a:cubicBezTo>
                    <a:pt x="112" y="232"/>
                    <a:pt x="146" y="232"/>
                    <a:pt x="179" y="221"/>
                  </a:cubicBezTo>
                  <a:cubicBezTo>
                    <a:pt x="213" y="199"/>
                    <a:pt x="235" y="154"/>
                    <a:pt x="235" y="120"/>
                  </a:cubicBezTo>
                  <a:cubicBezTo>
                    <a:pt x="235" y="98"/>
                    <a:pt x="224" y="75"/>
                    <a:pt x="213" y="53"/>
                  </a:cubicBezTo>
                  <a:cubicBezTo>
                    <a:pt x="192" y="18"/>
                    <a:pt x="157" y="1"/>
                    <a:pt x="1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4" name="Google Shape;8314;p14"/>
            <p:cNvSpPr/>
            <p:nvPr/>
          </p:nvSpPr>
          <p:spPr>
            <a:xfrm>
              <a:off x="2319400" y="1060375"/>
              <a:ext cx="4500" cy="5175"/>
            </a:xfrm>
            <a:custGeom>
              <a:rect b="b" l="l" r="r" t="t"/>
              <a:pathLst>
                <a:path extrusionOk="0" h="207" w="180">
                  <a:moveTo>
                    <a:pt x="123" y="0"/>
                  </a:moveTo>
                  <a:cubicBezTo>
                    <a:pt x="104" y="0"/>
                    <a:pt x="84" y="6"/>
                    <a:pt x="68" y="17"/>
                  </a:cubicBezTo>
                  <a:cubicBezTo>
                    <a:pt x="12" y="50"/>
                    <a:pt x="1" y="129"/>
                    <a:pt x="34" y="184"/>
                  </a:cubicBezTo>
                  <a:cubicBezTo>
                    <a:pt x="34" y="196"/>
                    <a:pt x="46" y="196"/>
                    <a:pt x="56" y="207"/>
                  </a:cubicBezTo>
                  <a:cubicBezTo>
                    <a:pt x="101" y="140"/>
                    <a:pt x="146" y="84"/>
                    <a:pt x="180" y="17"/>
                  </a:cubicBezTo>
                  <a:cubicBezTo>
                    <a:pt x="163" y="6"/>
                    <a:pt x="143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5" name="Google Shape;8315;p14"/>
            <p:cNvSpPr/>
            <p:nvPr/>
          </p:nvSpPr>
          <p:spPr>
            <a:xfrm>
              <a:off x="2306275" y="10684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8" y="6"/>
                    <a:pt x="67" y="19"/>
                  </a:cubicBezTo>
                  <a:cubicBezTo>
                    <a:pt x="12" y="53"/>
                    <a:pt x="0" y="120"/>
                    <a:pt x="34" y="175"/>
                  </a:cubicBezTo>
                  <a:cubicBezTo>
                    <a:pt x="57" y="213"/>
                    <a:pt x="95" y="236"/>
                    <a:pt x="134" y="236"/>
                  </a:cubicBezTo>
                  <a:cubicBezTo>
                    <a:pt x="153" y="236"/>
                    <a:pt x="173" y="231"/>
                    <a:pt x="191" y="220"/>
                  </a:cubicBezTo>
                  <a:cubicBezTo>
                    <a:pt x="246" y="187"/>
                    <a:pt x="268" y="108"/>
                    <a:pt x="235" y="53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6" name="Google Shape;8316;p14"/>
            <p:cNvSpPr/>
            <p:nvPr/>
          </p:nvSpPr>
          <p:spPr>
            <a:xfrm>
              <a:off x="2293425" y="1076325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14" y="0"/>
                  </a:moveTo>
                  <a:cubicBezTo>
                    <a:pt x="94" y="0"/>
                    <a:pt x="74" y="5"/>
                    <a:pt x="57" y="16"/>
                  </a:cubicBezTo>
                  <a:lnTo>
                    <a:pt x="34" y="38"/>
                  </a:lnTo>
                  <a:cubicBezTo>
                    <a:pt x="34" y="38"/>
                    <a:pt x="34" y="50"/>
                    <a:pt x="23" y="50"/>
                  </a:cubicBezTo>
                  <a:lnTo>
                    <a:pt x="23" y="60"/>
                  </a:lnTo>
                  <a:cubicBezTo>
                    <a:pt x="12" y="60"/>
                    <a:pt x="12" y="72"/>
                    <a:pt x="12" y="72"/>
                  </a:cubicBezTo>
                  <a:lnTo>
                    <a:pt x="12" y="83"/>
                  </a:lnTo>
                  <a:cubicBezTo>
                    <a:pt x="12" y="94"/>
                    <a:pt x="0" y="94"/>
                    <a:pt x="0" y="94"/>
                  </a:cubicBezTo>
                  <a:lnTo>
                    <a:pt x="0" y="117"/>
                  </a:lnTo>
                  <a:lnTo>
                    <a:pt x="0" y="139"/>
                  </a:lnTo>
                  <a:cubicBezTo>
                    <a:pt x="0" y="150"/>
                    <a:pt x="12" y="172"/>
                    <a:pt x="23" y="184"/>
                  </a:cubicBezTo>
                  <a:lnTo>
                    <a:pt x="23" y="194"/>
                  </a:lnTo>
                  <a:cubicBezTo>
                    <a:pt x="34" y="194"/>
                    <a:pt x="34" y="206"/>
                    <a:pt x="45" y="206"/>
                  </a:cubicBezTo>
                  <a:cubicBezTo>
                    <a:pt x="45" y="217"/>
                    <a:pt x="57" y="217"/>
                    <a:pt x="57" y="217"/>
                  </a:cubicBezTo>
                  <a:cubicBezTo>
                    <a:pt x="67" y="228"/>
                    <a:pt x="79" y="228"/>
                    <a:pt x="79" y="228"/>
                  </a:cubicBezTo>
                  <a:lnTo>
                    <a:pt x="90" y="228"/>
                  </a:lnTo>
                  <a:lnTo>
                    <a:pt x="101" y="239"/>
                  </a:lnTo>
                  <a:lnTo>
                    <a:pt x="134" y="239"/>
                  </a:lnTo>
                  <a:lnTo>
                    <a:pt x="146" y="228"/>
                  </a:lnTo>
                  <a:lnTo>
                    <a:pt x="157" y="228"/>
                  </a:lnTo>
                  <a:cubicBezTo>
                    <a:pt x="168" y="228"/>
                    <a:pt x="168" y="228"/>
                    <a:pt x="179" y="217"/>
                  </a:cubicBezTo>
                  <a:cubicBezTo>
                    <a:pt x="235" y="184"/>
                    <a:pt x="258" y="117"/>
                    <a:pt x="224" y="60"/>
                  </a:cubicBezTo>
                  <a:cubicBezTo>
                    <a:pt x="201" y="23"/>
                    <a:pt x="158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7" name="Google Shape;8317;p14"/>
            <p:cNvSpPr/>
            <p:nvPr/>
          </p:nvSpPr>
          <p:spPr>
            <a:xfrm>
              <a:off x="2199000" y="7737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3" y="1"/>
                  </a:moveTo>
                  <a:cubicBezTo>
                    <a:pt x="111" y="1"/>
                    <a:pt x="89" y="7"/>
                    <a:pt x="68" y="20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2"/>
                    <a:pt x="191" y="221"/>
                  </a:cubicBezTo>
                  <a:cubicBezTo>
                    <a:pt x="246" y="187"/>
                    <a:pt x="269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8" name="Google Shape;8318;p14"/>
            <p:cNvSpPr/>
            <p:nvPr/>
          </p:nvSpPr>
          <p:spPr>
            <a:xfrm>
              <a:off x="2238100" y="782000"/>
              <a:ext cx="2550" cy="1150"/>
            </a:xfrm>
            <a:custGeom>
              <a:rect b="b" l="l" r="r" t="t"/>
              <a:pathLst>
                <a:path extrusionOk="0" h="46" w="102">
                  <a:moveTo>
                    <a:pt x="1" y="1"/>
                  </a:moveTo>
                  <a:lnTo>
                    <a:pt x="1" y="1"/>
                  </a:lnTo>
                  <a:cubicBezTo>
                    <a:pt x="23" y="34"/>
                    <a:pt x="57" y="45"/>
                    <a:pt x="102" y="45"/>
                  </a:cubicBezTo>
                  <a:cubicBezTo>
                    <a:pt x="68" y="34"/>
                    <a:pt x="35" y="2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9" name="Google Shape;8319;p14"/>
            <p:cNvSpPr/>
            <p:nvPr/>
          </p:nvSpPr>
          <p:spPr>
            <a:xfrm>
              <a:off x="2223875" y="7852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50"/>
                    <a:pt x="0" y="127"/>
                    <a:pt x="34" y="184"/>
                  </a:cubicBezTo>
                  <a:cubicBezTo>
                    <a:pt x="55" y="218"/>
                    <a:pt x="93" y="236"/>
                    <a:pt x="133" y="236"/>
                  </a:cubicBezTo>
                  <a:cubicBezTo>
                    <a:pt x="156" y="236"/>
                    <a:pt x="180" y="229"/>
                    <a:pt x="202" y="217"/>
                  </a:cubicBezTo>
                  <a:cubicBezTo>
                    <a:pt x="257" y="184"/>
                    <a:pt x="269" y="117"/>
                    <a:pt x="235" y="60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0" name="Google Shape;8320;p14"/>
            <p:cNvSpPr/>
            <p:nvPr/>
          </p:nvSpPr>
          <p:spPr>
            <a:xfrm>
              <a:off x="2210725" y="793350"/>
              <a:ext cx="6750" cy="5825"/>
            </a:xfrm>
            <a:custGeom>
              <a:rect b="b" l="l" r="r" t="t"/>
              <a:pathLst>
                <a:path extrusionOk="0" h="233" w="270">
                  <a:moveTo>
                    <a:pt x="135" y="0"/>
                  </a:moveTo>
                  <a:cubicBezTo>
                    <a:pt x="116" y="0"/>
                    <a:pt x="97" y="5"/>
                    <a:pt x="80" y="16"/>
                  </a:cubicBezTo>
                  <a:cubicBezTo>
                    <a:pt x="23" y="49"/>
                    <a:pt x="1" y="116"/>
                    <a:pt x="35" y="172"/>
                  </a:cubicBezTo>
                  <a:cubicBezTo>
                    <a:pt x="57" y="210"/>
                    <a:pt x="101" y="233"/>
                    <a:pt x="144" y="233"/>
                  </a:cubicBezTo>
                  <a:cubicBezTo>
                    <a:pt x="164" y="233"/>
                    <a:pt x="184" y="228"/>
                    <a:pt x="202" y="217"/>
                  </a:cubicBezTo>
                  <a:cubicBezTo>
                    <a:pt x="258" y="183"/>
                    <a:pt x="269" y="105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1" name="Google Shape;8321;p14"/>
            <p:cNvSpPr/>
            <p:nvPr/>
          </p:nvSpPr>
          <p:spPr>
            <a:xfrm>
              <a:off x="2279175" y="84612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15" y="1"/>
                  </a:moveTo>
                  <a:cubicBezTo>
                    <a:pt x="99" y="1"/>
                    <a:pt x="84" y="9"/>
                    <a:pt x="68" y="16"/>
                  </a:cubicBezTo>
                  <a:cubicBezTo>
                    <a:pt x="46" y="28"/>
                    <a:pt x="23" y="50"/>
                    <a:pt x="23" y="73"/>
                  </a:cubicBezTo>
                  <a:cubicBezTo>
                    <a:pt x="1" y="95"/>
                    <a:pt x="1" y="128"/>
                    <a:pt x="12" y="162"/>
                  </a:cubicBezTo>
                  <a:cubicBezTo>
                    <a:pt x="12" y="162"/>
                    <a:pt x="23" y="173"/>
                    <a:pt x="23" y="185"/>
                  </a:cubicBezTo>
                  <a:cubicBezTo>
                    <a:pt x="45" y="214"/>
                    <a:pt x="87" y="234"/>
                    <a:pt x="129" y="234"/>
                  </a:cubicBezTo>
                  <a:cubicBezTo>
                    <a:pt x="151" y="234"/>
                    <a:pt x="172" y="229"/>
                    <a:pt x="190" y="218"/>
                  </a:cubicBezTo>
                  <a:cubicBezTo>
                    <a:pt x="202" y="207"/>
                    <a:pt x="224" y="185"/>
                    <a:pt x="235" y="162"/>
                  </a:cubicBezTo>
                  <a:cubicBezTo>
                    <a:pt x="247" y="128"/>
                    <a:pt x="247" y="95"/>
                    <a:pt x="224" y="61"/>
                  </a:cubicBezTo>
                  <a:cubicBezTo>
                    <a:pt x="224" y="50"/>
                    <a:pt x="213" y="39"/>
                    <a:pt x="213" y="39"/>
                  </a:cubicBezTo>
                  <a:cubicBezTo>
                    <a:pt x="190" y="16"/>
                    <a:pt x="157" y="6"/>
                    <a:pt x="135" y="6"/>
                  </a:cubicBezTo>
                  <a:cubicBezTo>
                    <a:pt x="128" y="2"/>
                    <a:pt x="122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2" name="Google Shape;8322;p14"/>
            <p:cNvSpPr/>
            <p:nvPr/>
          </p:nvSpPr>
          <p:spPr>
            <a:xfrm>
              <a:off x="2252625" y="862050"/>
              <a:ext cx="6750" cy="6025"/>
            </a:xfrm>
            <a:custGeom>
              <a:rect b="b" l="l" r="r" t="t"/>
              <a:pathLst>
                <a:path extrusionOk="0" h="241" w="270">
                  <a:moveTo>
                    <a:pt x="140" y="1"/>
                  </a:moveTo>
                  <a:cubicBezTo>
                    <a:pt x="117" y="1"/>
                    <a:pt x="95" y="9"/>
                    <a:pt x="80" y="17"/>
                  </a:cubicBezTo>
                  <a:cubicBezTo>
                    <a:pt x="23" y="50"/>
                    <a:pt x="1" y="129"/>
                    <a:pt x="35" y="184"/>
                  </a:cubicBezTo>
                  <a:cubicBezTo>
                    <a:pt x="57" y="218"/>
                    <a:pt x="113" y="240"/>
                    <a:pt x="157" y="240"/>
                  </a:cubicBezTo>
                  <a:cubicBezTo>
                    <a:pt x="169" y="229"/>
                    <a:pt x="180" y="229"/>
                    <a:pt x="202" y="218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24" y="28"/>
                    <a:pt x="191" y="17"/>
                    <a:pt x="169" y="5"/>
                  </a:cubicBezTo>
                  <a:cubicBezTo>
                    <a:pt x="159" y="2"/>
                    <a:pt x="149" y="1"/>
                    <a:pt x="1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3" name="Google Shape;8323;p14"/>
            <p:cNvSpPr/>
            <p:nvPr/>
          </p:nvSpPr>
          <p:spPr>
            <a:xfrm>
              <a:off x="2292600" y="838150"/>
              <a:ext cx="5875" cy="5900"/>
            </a:xfrm>
            <a:custGeom>
              <a:rect b="b" l="l" r="r" t="t"/>
              <a:pathLst>
                <a:path extrusionOk="0" h="236" w="235">
                  <a:moveTo>
                    <a:pt x="145" y="0"/>
                  </a:moveTo>
                  <a:cubicBezTo>
                    <a:pt x="112" y="0"/>
                    <a:pt x="78" y="0"/>
                    <a:pt x="56" y="12"/>
                  </a:cubicBezTo>
                  <a:lnTo>
                    <a:pt x="56" y="23"/>
                  </a:lnTo>
                  <a:cubicBezTo>
                    <a:pt x="45" y="23"/>
                    <a:pt x="33" y="23"/>
                    <a:pt x="33" y="34"/>
                  </a:cubicBezTo>
                  <a:cubicBezTo>
                    <a:pt x="23" y="34"/>
                    <a:pt x="23" y="45"/>
                    <a:pt x="23" y="45"/>
                  </a:cubicBezTo>
                  <a:lnTo>
                    <a:pt x="11" y="57"/>
                  </a:lnTo>
                  <a:lnTo>
                    <a:pt x="11" y="79"/>
                  </a:lnTo>
                  <a:cubicBezTo>
                    <a:pt x="0" y="79"/>
                    <a:pt x="0" y="90"/>
                    <a:pt x="0" y="90"/>
                  </a:cubicBezTo>
                  <a:lnTo>
                    <a:pt x="0" y="101"/>
                  </a:lnTo>
                  <a:lnTo>
                    <a:pt x="0" y="112"/>
                  </a:lnTo>
                  <a:lnTo>
                    <a:pt x="0" y="124"/>
                  </a:lnTo>
                  <a:lnTo>
                    <a:pt x="0" y="134"/>
                  </a:lnTo>
                  <a:cubicBezTo>
                    <a:pt x="0" y="146"/>
                    <a:pt x="0" y="168"/>
                    <a:pt x="11" y="179"/>
                  </a:cubicBezTo>
                  <a:cubicBezTo>
                    <a:pt x="23" y="201"/>
                    <a:pt x="45" y="213"/>
                    <a:pt x="67" y="224"/>
                  </a:cubicBezTo>
                  <a:lnTo>
                    <a:pt x="78" y="224"/>
                  </a:lnTo>
                  <a:cubicBezTo>
                    <a:pt x="90" y="235"/>
                    <a:pt x="90" y="235"/>
                    <a:pt x="100" y="235"/>
                  </a:cubicBezTo>
                  <a:lnTo>
                    <a:pt x="134" y="235"/>
                  </a:lnTo>
                  <a:cubicBezTo>
                    <a:pt x="134" y="235"/>
                    <a:pt x="145" y="235"/>
                    <a:pt x="145" y="224"/>
                  </a:cubicBezTo>
                  <a:lnTo>
                    <a:pt x="167" y="224"/>
                  </a:lnTo>
                  <a:cubicBezTo>
                    <a:pt x="167" y="213"/>
                    <a:pt x="179" y="213"/>
                    <a:pt x="179" y="213"/>
                  </a:cubicBezTo>
                  <a:cubicBezTo>
                    <a:pt x="201" y="201"/>
                    <a:pt x="212" y="191"/>
                    <a:pt x="224" y="168"/>
                  </a:cubicBezTo>
                  <a:lnTo>
                    <a:pt x="224" y="146"/>
                  </a:lnTo>
                  <a:cubicBezTo>
                    <a:pt x="234" y="112"/>
                    <a:pt x="234" y="79"/>
                    <a:pt x="212" y="57"/>
                  </a:cubicBezTo>
                  <a:cubicBezTo>
                    <a:pt x="201" y="23"/>
                    <a:pt x="167" y="12"/>
                    <a:pt x="1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4" name="Google Shape;8324;p14"/>
            <p:cNvSpPr/>
            <p:nvPr/>
          </p:nvSpPr>
          <p:spPr>
            <a:xfrm>
              <a:off x="2247050" y="793625"/>
              <a:ext cx="6450" cy="5825"/>
            </a:xfrm>
            <a:custGeom>
              <a:rect b="b" l="l" r="r" t="t"/>
              <a:pathLst>
                <a:path extrusionOk="0" h="233" w="258">
                  <a:moveTo>
                    <a:pt x="126" y="0"/>
                  </a:moveTo>
                  <a:cubicBezTo>
                    <a:pt x="106" y="0"/>
                    <a:pt x="85" y="5"/>
                    <a:pt x="68" y="16"/>
                  </a:cubicBezTo>
                  <a:cubicBezTo>
                    <a:pt x="12" y="50"/>
                    <a:pt x="0" y="117"/>
                    <a:pt x="34" y="172"/>
                  </a:cubicBezTo>
                  <a:cubicBezTo>
                    <a:pt x="57" y="210"/>
                    <a:pt x="95" y="233"/>
                    <a:pt x="135" y="233"/>
                  </a:cubicBezTo>
                  <a:cubicBezTo>
                    <a:pt x="153" y="233"/>
                    <a:pt x="173" y="228"/>
                    <a:pt x="191" y="217"/>
                  </a:cubicBezTo>
                  <a:cubicBezTo>
                    <a:pt x="236" y="195"/>
                    <a:pt x="258" y="139"/>
                    <a:pt x="246" y="94"/>
                  </a:cubicBezTo>
                  <a:cubicBezTo>
                    <a:pt x="246" y="83"/>
                    <a:pt x="236" y="72"/>
                    <a:pt x="236" y="60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5" name="Google Shape;8325;p14"/>
            <p:cNvSpPr/>
            <p:nvPr/>
          </p:nvSpPr>
          <p:spPr>
            <a:xfrm>
              <a:off x="2233925" y="801650"/>
              <a:ext cx="6450" cy="5875"/>
            </a:xfrm>
            <a:custGeom>
              <a:rect b="b" l="l" r="r" t="t"/>
              <a:pathLst>
                <a:path extrusionOk="0" h="235" w="258">
                  <a:moveTo>
                    <a:pt x="136" y="0"/>
                  </a:moveTo>
                  <a:cubicBezTo>
                    <a:pt x="113" y="0"/>
                    <a:pt x="89" y="7"/>
                    <a:pt x="68" y="19"/>
                  </a:cubicBezTo>
                  <a:cubicBezTo>
                    <a:pt x="11" y="52"/>
                    <a:pt x="1" y="119"/>
                    <a:pt x="34" y="176"/>
                  </a:cubicBezTo>
                  <a:cubicBezTo>
                    <a:pt x="52" y="213"/>
                    <a:pt x="86" y="234"/>
                    <a:pt x="122" y="234"/>
                  </a:cubicBezTo>
                  <a:cubicBezTo>
                    <a:pt x="130" y="234"/>
                    <a:pt x="138" y="233"/>
                    <a:pt x="146" y="231"/>
                  </a:cubicBezTo>
                  <a:cubicBezTo>
                    <a:pt x="168" y="231"/>
                    <a:pt x="180" y="220"/>
                    <a:pt x="190" y="220"/>
                  </a:cubicBezTo>
                  <a:cubicBezTo>
                    <a:pt x="235" y="186"/>
                    <a:pt x="257" y="142"/>
                    <a:pt x="247" y="97"/>
                  </a:cubicBezTo>
                  <a:cubicBezTo>
                    <a:pt x="247" y="86"/>
                    <a:pt x="235" y="64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6" name="Google Shape;8326;p14"/>
            <p:cNvSpPr/>
            <p:nvPr/>
          </p:nvSpPr>
          <p:spPr>
            <a:xfrm>
              <a:off x="2220800" y="80955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2" y="49"/>
                    <a:pt x="0" y="128"/>
                    <a:pt x="34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1" y="217"/>
                  </a:cubicBezTo>
                  <a:cubicBezTo>
                    <a:pt x="201" y="217"/>
                    <a:pt x="201" y="206"/>
                    <a:pt x="213" y="206"/>
                  </a:cubicBezTo>
                  <a:cubicBezTo>
                    <a:pt x="246" y="173"/>
                    <a:pt x="258" y="10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7" name="Google Shape;8327;p14"/>
            <p:cNvSpPr/>
            <p:nvPr/>
          </p:nvSpPr>
          <p:spPr>
            <a:xfrm>
              <a:off x="2270250" y="802375"/>
              <a:ext cx="6425" cy="5750"/>
            </a:xfrm>
            <a:custGeom>
              <a:rect b="b" l="l" r="r" t="t"/>
              <a:pathLst>
                <a:path extrusionOk="0" h="230" w="257">
                  <a:moveTo>
                    <a:pt x="112" y="1"/>
                  </a:moveTo>
                  <a:cubicBezTo>
                    <a:pt x="100" y="1"/>
                    <a:pt x="90" y="1"/>
                    <a:pt x="78" y="13"/>
                  </a:cubicBezTo>
                  <a:cubicBezTo>
                    <a:pt x="23" y="46"/>
                    <a:pt x="0" y="124"/>
                    <a:pt x="33" y="169"/>
                  </a:cubicBezTo>
                  <a:cubicBezTo>
                    <a:pt x="57" y="207"/>
                    <a:pt x="95" y="229"/>
                    <a:pt x="135" y="229"/>
                  </a:cubicBezTo>
                  <a:cubicBezTo>
                    <a:pt x="153" y="229"/>
                    <a:pt x="172" y="224"/>
                    <a:pt x="190" y="214"/>
                  </a:cubicBezTo>
                  <a:lnTo>
                    <a:pt x="201" y="214"/>
                  </a:lnTo>
                  <a:cubicBezTo>
                    <a:pt x="235" y="191"/>
                    <a:pt x="257" y="147"/>
                    <a:pt x="246" y="102"/>
                  </a:cubicBezTo>
                  <a:lnTo>
                    <a:pt x="1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8" name="Google Shape;8328;p14"/>
            <p:cNvSpPr/>
            <p:nvPr/>
          </p:nvSpPr>
          <p:spPr>
            <a:xfrm>
              <a:off x="2257100" y="810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0" y="1"/>
                  </a:moveTo>
                  <a:cubicBezTo>
                    <a:pt x="118" y="1"/>
                    <a:pt x="96" y="7"/>
                    <a:pt x="79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7"/>
                    <a:pt x="269" y="109"/>
                    <a:pt x="236" y="53"/>
                  </a:cubicBezTo>
                  <a:cubicBezTo>
                    <a:pt x="215" y="18"/>
                    <a:pt x="176" y="1"/>
                    <a:pt x="1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9" name="Google Shape;8329;p14"/>
            <p:cNvSpPr/>
            <p:nvPr/>
          </p:nvSpPr>
          <p:spPr>
            <a:xfrm>
              <a:off x="2243975" y="8182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9" y="1"/>
                  </a:moveTo>
                  <a:cubicBezTo>
                    <a:pt x="111" y="1"/>
                    <a:pt x="93" y="6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0" name="Google Shape;8330;p14"/>
            <p:cNvSpPr/>
            <p:nvPr/>
          </p:nvSpPr>
          <p:spPr>
            <a:xfrm>
              <a:off x="2230850" y="826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9" y="0"/>
                  </a:moveTo>
                  <a:cubicBezTo>
                    <a:pt x="117" y="0"/>
                    <a:pt x="96" y="7"/>
                    <a:pt x="79" y="20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0"/>
                    <a:pt x="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1" name="Google Shape;8331;p14"/>
            <p:cNvSpPr/>
            <p:nvPr/>
          </p:nvSpPr>
          <p:spPr>
            <a:xfrm>
              <a:off x="2282525" y="8218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15" y="1"/>
                  </a:moveTo>
                  <a:cubicBezTo>
                    <a:pt x="95" y="1"/>
                    <a:pt x="75" y="6"/>
                    <a:pt x="56" y="17"/>
                  </a:cubicBezTo>
                  <a:lnTo>
                    <a:pt x="34" y="39"/>
                  </a:lnTo>
                  <a:lnTo>
                    <a:pt x="34" y="50"/>
                  </a:lnTo>
                  <a:cubicBezTo>
                    <a:pt x="23" y="50"/>
                    <a:pt x="23" y="61"/>
                    <a:pt x="23" y="61"/>
                  </a:cubicBezTo>
                  <a:lnTo>
                    <a:pt x="12" y="72"/>
                  </a:lnTo>
                  <a:cubicBezTo>
                    <a:pt x="1" y="106"/>
                    <a:pt x="1" y="151"/>
                    <a:pt x="23" y="184"/>
                  </a:cubicBezTo>
                  <a:lnTo>
                    <a:pt x="23" y="196"/>
                  </a:lnTo>
                  <a:cubicBezTo>
                    <a:pt x="34" y="196"/>
                    <a:pt x="34" y="206"/>
                    <a:pt x="46" y="206"/>
                  </a:cubicBezTo>
                  <a:cubicBezTo>
                    <a:pt x="46" y="218"/>
                    <a:pt x="56" y="218"/>
                    <a:pt x="56" y="218"/>
                  </a:cubicBezTo>
                  <a:cubicBezTo>
                    <a:pt x="68" y="229"/>
                    <a:pt x="79" y="229"/>
                    <a:pt x="79" y="229"/>
                  </a:cubicBezTo>
                  <a:lnTo>
                    <a:pt x="90" y="229"/>
                  </a:lnTo>
                  <a:cubicBezTo>
                    <a:pt x="104" y="234"/>
                    <a:pt x="118" y="236"/>
                    <a:pt x="131" y="236"/>
                  </a:cubicBezTo>
                  <a:cubicBezTo>
                    <a:pt x="150" y="236"/>
                    <a:pt x="167" y="231"/>
                    <a:pt x="180" y="218"/>
                  </a:cubicBezTo>
                  <a:cubicBezTo>
                    <a:pt x="235" y="184"/>
                    <a:pt x="258" y="117"/>
                    <a:pt x="224" y="61"/>
                  </a:cubicBezTo>
                  <a:cubicBezTo>
                    <a:pt x="201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2" name="Google Shape;8332;p14"/>
            <p:cNvSpPr/>
            <p:nvPr/>
          </p:nvSpPr>
          <p:spPr>
            <a:xfrm>
              <a:off x="2269125" y="8298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2" y="1"/>
                    <a:pt x="88" y="7"/>
                    <a:pt x="68" y="19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7" y="214"/>
                    <a:pt x="95" y="237"/>
                    <a:pt x="134" y="237"/>
                  </a:cubicBezTo>
                  <a:cubicBezTo>
                    <a:pt x="153" y="237"/>
                    <a:pt x="172" y="231"/>
                    <a:pt x="190" y="220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3" name="Google Shape;8333;p14"/>
            <p:cNvSpPr/>
            <p:nvPr/>
          </p:nvSpPr>
          <p:spPr>
            <a:xfrm>
              <a:off x="2256000" y="83795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6" y="1"/>
                  </a:moveTo>
                  <a:cubicBezTo>
                    <a:pt x="112" y="1"/>
                    <a:pt x="88" y="7"/>
                    <a:pt x="67" y="20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5" y="211"/>
                    <a:pt x="89" y="228"/>
                    <a:pt x="125" y="228"/>
                  </a:cubicBezTo>
                  <a:cubicBezTo>
                    <a:pt x="147" y="228"/>
                    <a:pt x="169" y="222"/>
                    <a:pt x="190" y="209"/>
                  </a:cubicBezTo>
                  <a:cubicBezTo>
                    <a:pt x="246" y="176"/>
                    <a:pt x="268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4" name="Google Shape;8334;p14"/>
            <p:cNvSpPr/>
            <p:nvPr/>
          </p:nvSpPr>
          <p:spPr>
            <a:xfrm>
              <a:off x="2242875" y="8458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1"/>
                  </a:moveTo>
                  <a:cubicBezTo>
                    <a:pt x="105" y="1"/>
                    <a:pt x="85" y="6"/>
                    <a:pt x="67" y="17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6" y="214"/>
                    <a:pt x="94" y="234"/>
                    <a:pt x="133" y="234"/>
                  </a:cubicBezTo>
                  <a:cubicBezTo>
                    <a:pt x="152" y="234"/>
                    <a:pt x="171" y="229"/>
                    <a:pt x="190" y="218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5" name="Google Shape;8335;p14"/>
            <p:cNvSpPr/>
            <p:nvPr/>
          </p:nvSpPr>
          <p:spPr>
            <a:xfrm>
              <a:off x="2324450" y="890750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24" y="1"/>
                  </a:moveTo>
                  <a:cubicBezTo>
                    <a:pt x="101" y="1"/>
                    <a:pt x="77" y="7"/>
                    <a:pt x="55" y="19"/>
                  </a:cubicBezTo>
                  <a:cubicBezTo>
                    <a:pt x="45" y="19"/>
                    <a:pt x="33" y="31"/>
                    <a:pt x="33" y="42"/>
                  </a:cubicBezTo>
                  <a:lnTo>
                    <a:pt x="22" y="42"/>
                  </a:lnTo>
                  <a:cubicBezTo>
                    <a:pt x="22" y="53"/>
                    <a:pt x="11" y="64"/>
                    <a:pt x="11" y="76"/>
                  </a:cubicBezTo>
                  <a:lnTo>
                    <a:pt x="11" y="86"/>
                  </a:lnTo>
                  <a:cubicBezTo>
                    <a:pt x="0" y="86"/>
                    <a:pt x="0" y="98"/>
                    <a:pt x="0" y="109"/>
                  </a:cubicBezTo>
                  <a:lnTo>
                    <a:pt x="0" y="131"/>
                  </a:lnTo>
                  <a:lnTo>
                    <a:pt x="0" y="143"/>
                  </a:lnTo>
                  <a:cubicBezTo>
                    <a:pt x="11" y="143"/>
                    <a:pt x="11" y="153"/>
                    <a:pt x="11" y="153"/>
                  </a:cubicBezTo>
                  <a:cubicBezTo>
                    <a:pt x="11" y="165"/>
                    <a:pt x="11" y="165"/>
                    <a:pt x="22" y="176"/>
                  </a:cubicBezTo>
                  <a:cubicBezTo>
                    <a:pt x="22" y="187"/>
                    <a:pt x="33" y="198"/>
                    <a:pt x="55" y="210"/>
                  </a:cubicBezTo>
                  <a:lnTo>
                    <a:pt x="67" y="220"/>
                  </a:lnTo>
                  <a:cubicBezTo>
                    <a:pt x="78" y="220"/>
                    <a:pt x="78" y="232"/>
                    <a:pt x="89" y="232"/>
                  </a:cubicBezTo>
                  <a:lnTo>
                    <a:pt x="145" y="232"/>
                  </a:lnTo>
                  <a:cubicBezTo>
                    <a:pt x="156" y="232"/>
                    <a:pt x="156" y="232"/>
                    <a:pt x="156" y="220"/>
                  </a:cubicBezTo>
                  <a:lnTo>
                    <a:pt x="179" y="220"/>
                  </a:lnTo>
                  <a:lnTo>
                    <a:pt x="179" y="210"/>
                  </a:lnTo>
                  <a:cubicBezTo>
                    <a:pt x="224" y="187"/>
                    <a:pt x="246" y="143"/>
                    <a:pt x="234" y="98"/>
                  </a:cubicBezTo>
                  <a:cubicBezTo>
                    <a:pt x="234" y="86"/>
                    <a:pt x="224" y="64"/>
                    <a:pt x="224" y="53"/>
                  </a:cubicBezTo>
                  <a:cubicBezTo>
                    <a:pt x="202" y="18"/>
                    <a:pt x="164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6" name="Google Shape;8336;p14"/>
            <p:cNvSpPr/>
            <p:nvPr/>
          </p:nvSpPr>
          <p:spPr>
            <a:xfrm>
              <a:off x="2298175" y="906600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23" y="0"/>
                  </a:moveTo>
                  <a:cubicBezTo>
                    <a:pt x="101" y="0"/>
                    <a:pt x="78" y="11"/>
                    <a:pt x="56" y="23"/>
                  </a:cubicBezTo>
                  <a:cubicBezTo>
                    <a:pt x="45" y="23"/>
                    <a:pt x="45" y="33"/>
                    <a:pt x="34" y="33"/>
                  </a:cubicBezTo>
                  <a:cubicBezTo>
                    <a:pt x="11" y="56"/>
                    <a:pt x="1" y="100"/>
                    <a:pt x="1" y="134"/>
                  </a:cubicBezTo>
                  <a:cubicBezTo>
                    <a:pt x="1" y="145"/>
                    <a:pt x="1" y="157"/>
                    <a:pt x="11" y="157"/>
                  </a:cubicBezTo>
                  <a:cubicBezTo>
                    <a:pt x="11" y="167"/>
                    <a:pt x="11" y="179"/>
                    <a:pt x="23" y="179"/>
                  </a:cubicBezTo>
                  <a:cubicBezTo>
                    <a:pt x="41" y="216"/>
                    <a:pt x="75" y="237"/>
                    <a:pt x="111" y="237"/>
                  </a:cubicBezTo>
                  <a:cubicBezTo>
                    <a:pt x="119" y="237"/>
                    <a:pt x="127" y="237"/>
                    <a:pt x="135" y="234"/>
                  </a:cubicBezTo>
                  <a:cubicBezTo>
                    <a:pt x="146" y="234"/>
                    <a:pt x="168" y="224"/>
                    <a:pt x="179" y="224"/>
                  </a:cubicBezTo>
                  <a:cubicBezTo>
                    <a:pt x="235" y="190"/>
                    <a:pt x="257" y="112"/>
                    <a:pt x="224" y="56"/>
                  </a:cubicBezTo>
                  <a:cubicBezTo>
                    <a:pt x="202" y="23"/>
                    <a:pt x="157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7" name="Google Shape;8337;p14"/>
            <p:cNvSpPr/>
            <p:nvPr/>
          </p:nvSpPr>
          <p:spPr>
            <a:xfrm>
              <a:off x="2265775" y="854150"/>
              <a:ext cx="6450" cy="5825"/>
            </a:xfrm>
            <a:custGeom>
              <a:rect b="b" l="l" r="r" t="t"/>
              <a:pathLst>
                <a:path extrusionOk="0" h="233" w="258">
                  <a:moveTo>
                    <a:pt x="135" y="0"/>
                  </a:moveTo>
                  <a:cubicBezTo>
                    <a:pt x="115" y="0"/>
                    <a:pt x="96" y="7"/>
                    <a:pt x="78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45" y="187"/>
                    <a:pt x="45" y="187"/>
                    <a:pt x="45" y="199"/>
                  </a:cubicBezTo>
                  <a:cubicBezTo>
                    <a:pt x="74" y="220"/>
                    <a:pt x="108" y="233"/>
                    <a:pt x="143" y="233"/>
                  </a:cubicBezTo>
                  <a:cubicBezTo>
                    <a:pt x="162" y="233"/>
                    <a:pt x="182" y="229"/>
                    <a:pt x="202" y="221"/>
                  </a:cubicBezTo>
                  <a:cubicBezTo>
                    <a:pt x="224" y="199"/>
                    <a:pt x="246" y="176"/>
                    <a:pt x="246" y="142"/>
                  </a:cubicBezTo>
                  <a:cubicBezTo>
                    <a:pt x="246" y="142"/>
                    <a:pt x="257" y="132"/>
                    <a:pt x="257" y="120"/>
                  </a:cubicBezTo>
                  <a:cubicBezTo>
                    <a:pt x="257" y="98"/>
                    <a:pt x="246" y="75"/>
                    <a:pt x="235" y="53"/>
                  </a:cubicBezTo>
                  <a:lnTo>
                    <a:pt x="224" y="42"/>
                  </a:lnTo>
                  <a:cubicBezTo>
                    <a:pt x="197" y="15"/>
                    <a:pt x="166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8" name="Google Shape;8338;p14"/>
            <p:cNvSpPr/>
            <p:nvPr/>
          </p:nvSpPr>
          <p:spPr>
            <a:xfrm>
              <a:off x="2288950" y="862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3" y="53"/>
                    <a:pt x="1" y="120"/>
                    <a:pt x="34" y="175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7"/>
                    <a:pt x="269" y="108"/>
                    <a:pt x="236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9" name="Google Shape;8339;p14"/>
            <p:cNvSpPr/>
            <p:nvPr/>
          </p:nvSpPr>
          <p:spPr>
            <a:xfrm>
              <a:off x="2275825" y="870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7"/>
                    <a:pt x="34" y="184"/>
                  </a:cubicBezTo>
                  <a:cubicBezTo>
                    <a:pt x="55" y="218"/>
                    <a:pt x="93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0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0" name="Google Shape;8340;p14"/>
            <p:cNvSpPr/>
            <p:nvPr/>
          </p:nvSpPr>
          <p:spPr>
            <a:xfrm>
              <a:off x="2262700" y="8787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3" y="52"/>
                    <a:pt x="0" y="119"/>
                    <a:pt x="34" y="176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4" y="236"/>
                    <a:pt x="184" y="231"/>
                    <a:pt x="201" y="220"/>
                  </a:cubicBezTo>
                  <a:cubicBezTo>
                    <a:pt x="258" y="186"/>
                    <a:pt x="268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1" name="Google Shape;8341;p14"/>
            <p:cNvSpPr/>
            <p:nvPr/>
          </p:nvSpPr>
          <p:spPr>
            <a:xfrm>
              <a:off x="2314100" y="87435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5" y="0"/>
                  </a:moveTo>
                  <a:cubicBezTo>
                    <a:pt x="116" y="0"/>
                    <a:pt x="97" y="6"/>
                    <a:pt x="79" y="16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34" y="184"/>
                    <a:pt x="45" y="184"/>
                    <a:pt x="45" y="195"/>
                  </a:cubicBezTo>
                  <a:lnTo>
                    <a:pt x="56" y="206"/>
                  </a:lnTo>
                  <a:cubicBezTo>
                    <a:pt x="67" y="218"/>
                    <a:pt x="67" y="218"/>
                    <a:pt x="79" y="218"/>
                  </a:cubicBezTo>
                  <a:cubicBezTo>
                    <a:pt x="90" y="228"/>
                    <a:pt x="90" y="228"/>
                    <a:pt x="101" y="228"/>
                  </a:cubicBezTo>
                  <a:cubicBezTo>
                    <a:pt x="101" y="228"/>
                    <a:pt x="101" y="240"/>
                    <a:pt x="112" y="240"/>
                  </a:cubicBezTo>
                  <a:lnTo>
                    <a:pt x="157" y="240"/>
                  </a:lnTo>
                  <a:lnTo>
                    <a:pt x="168" y="228"/>
                  </a:lnTo>
                  <a:cubicBezTo>
                    <a:pt x="179" y="228"/>
                    <a:pt x="191" y="228"/>
                    <a:pt x="191" y="218"/>
                  </a:cubicBezTo>
                  <a:lnTo>
                    <a:pt x="201" y="218"/>
                  </a:lnTo>
                  <a:cubicBezTo>
                    <a:pt x="258" y="184"/>
                    <a:pt x="268" y="117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2" name="Google Shape;8342;p14"/>
            <p:cNvSpPr/>
            <p:nvPr/>
          </p:nvSpPr>
          <p:spPr>
            <a:xfrm>
              <a:off x="2300975" y="8824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5" y="1"/>
                    <a:pt x="96" y="5"/>
                    <a:pt x="78" y="16"/>
                  </a:cubicBezTo>
                  <a:cubicBezTo>
                    <a:pt x="23" y="50"/>
                    <a:pt x="0" y="128"/>
                    <a:pt x="34" y="172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3" y="233"/>
                    <a:pt x="183" y="228"/>
                    <a:pt x="202" y="217"/>
                  </a:cubicBezTo>
                  <a:cubicBezTo>
                    <a:pt x="257" y="184"/>
                    <a:pt x="269" y="105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3" name="Google Shape;8343;p14"/>
            <p:cNvSpPr/>
            <p:nvPr/>
          </p:nvSpPr>
          <p:spPr>
            <a:xfrm>
              <a:off x="2287825" y="8904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3" y="0"/>
                    <a:pt x="100" y="7"/>
                    <a:pt x="79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1"/>
                  </a:cubicBezTo>
                  <a:cubicBezTo>
                    <a:pt x="258" y="187"/>
                    <a:pt x="269" y="109"/>
                    <a:pt x="236" y="53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4" name="Google Shape;8344;p14"/>
            <p:cNvSpPr/>
            <p:nvPr/>
          </p:nvSpPr>
          <p:spPr>
            <a:xfrm>
              <a:off x="2274725" y="8983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2" y="49"/>
                    <a:pt x="0" y="128"/>
                    <a:pt x="33" y="184"/>
                  </a:cubicBezTo>
                  <a:cubicBezTo>
                    <a:pt x="54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5" name="Google Shape;8345;p14"/>
            <p:cNvSpPr/>
            <p:nvPr/>
          </p:nvSpPr>
          <p:spPr>
            <a:xfrm>
              <a:off x="2302650" y="85480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34" y="39"/>
                  </a:lnTo>
                  <a:cubicBezTo>
                    <a:pt x="34" y="39"/>
                    <a:pt x="23" y="39"/>
                    <a:pt x="23" y="49"/>
                  </a:cubicBezTo>
                  <a:lnTo>
                    <a:pt x="11" y="61"/>
                  </a:lnTo>
                  <a:cubicBezTo>
                    <a:pt x="11" y="72"/>
                    <a:pt x="11" y="72"/>
                    <a:pt x="0" y="83"/>
                  </a:cubicBezTo>
                  <a:lnTo>
                    <a:pt x="0" y="94"/>
                  </a:lnTo>
                  <a:lnTo>
                    <a:pt x="0" y="116"/>
                  </a:lnTo>
                  <a:lnTo>
                    <a:pt x="0" y="139"/>
                  </a:lnTo>
                  <a:cubicBezTo>
                    <a:pt x="0" y="150"/>
                    <a:pt x="11" y="161"/>
                    <a:pt x="11" y="183"/>
                  </a:cubicBezTo>
                  <a:cubicBezTo>
                    <a:pt x="32" y="219"/>
                    <a:pt x="71" y="236"/>
                    <a:pt x="110" y="236"/>
                  </a:cubicBezTo>
                  <a:cubicBezTo>
                    <a:pt x="134" y="236"/>
                    <a:pt x="158" y="230"/>
                    <a:pt x="179" y="217"/>
                  </a:cubicBezTo>
                  <a:cubicBezTo>
                    <a:pt x="235" y="183"/>
                    <a:pt x="246" y="116"/>
                    <a:pt x="212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6" name="Google Shape;8346;p14"/>
            <p:cNvSpPr/>
            <p:nvPr/>
          </p:nvSpPr>
          <p:spPr>
            <a:xfrm>
              <a:off x="2311025" y="89865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26" y="1"/>
                  </a:moveTo>
                  <a:cubicBezTo>
                    <a:pt x="105" y="1"/>
                    <a:pt x="85" y="6"/>
                    <a:pt x="68" y="16"/>
                  </a:cubicBezTo>
                  <a:cubicBezTo>
                    <a:pt x="11" y="50"/>
                    <a:pt x="1" y="128"/>
                    <a:pt x="34" y="184"/>
                  </a:cubicBezTo>
                  <a:cubicBezTo>
                    <a:pt x="45" y="207"/>
                    <a:pt x="68" y="229"/>
                    <a:pt x="101" y="229"/>
                  </a:cubicBezTo>
                  <a:cubicBezTo>
                    <a:pt x="115" y="233"/>
                    <a:pt x="128" y="236"/>
                    <a:pt x="141" y="236"/>
                  </a:cubicBezTo>
                  <a:cubicBezTo>
                    <a:pt x="160" y="236"/>
                    <a:pt x="177" y="230"/>
                    <a:pt x="190" y="217"/>
                  </a:cubicBezTo>
                  <a:cubicBezTo>
                    <a:pt x="224" y="207"/>
                    <a:pt x="235" y="173"/>
                    <a:pt x="247" y="150"/>
                  </a:cubicBezTo>
                  <a:lnTo>
                    <a:pt x="247" y="128"/>
                  </a:lnTo>
                  <a:cubicBezTo>
                    <a:pt x="247" y="106"/>
                    <a:pt x="247" y="83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7" name="Google Shape;8347;p14"/>
            <p:cNvSpPr/>
            <p:nvPr/>
          </p:nvSpPr>
          <p:spPr>
            <a:xfrm>
              <a:off x="2284775" y="914575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6" y="0"/>
                  </a:moveTo>
                  <a:cubicBezTo>
                    <a:pt x="106" y="0"/>
                    <a:pt x="85" y="6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8"/>
                  </a:cubicBezTo>
                  <a:cubicBezTo>
                    <a:pt x="212" y="206"/>
                    <a:pt x="235" y="173"/>
                    <a:pt x="246" y="151"/>
                  </a:cubicBezTo>
                  <a:lnTo>
                    <a:pt x="246" y="128"/>
                  </a:lnTo>
                  <a:cubicBezTo>
                    <a:pt x="246" y="106"/>
                    <a:pt x="246" y="84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8" name="Google Shape;8348;p14"/>
            <p:cNvSpPr/>
            <p:nvPr/>
          </p:nvSpPr>
          <p:spPr>
            <a:xfrm>
              <a:off x="2334500" y="907300"/>
              <a:ext cx="6425" cy="6025"/>
            </a:xfrm>
            <a:custGeom>
              <a:rect b="b" l="l" r="r" t="t"/>
              <a:pathLst>
                <a:path extrusionOk="0" h="241" w="257">
                  <a:moveTo>
                    <a:pt x="115" y="1"/>
                  </a:moveTo>
                  <a:cubicBezTo>
                    <a:pt x="94" y="1"/>
                    <a:pt x="74" y="6"/>
                    <a:pt x="56" y="17"/>
                  </a:cubicBezTo>
                  <a:cubicBezTo>
                    <a:pt x="56" y="28"/>
                    <a:pt x="45" y="28"/>
                    <a:pt x="33" y="39"/>
                  </a:cubicBezTo>
                  <a:lnTo>
                    <a:pt x="33" y="50"/>
                  </a:lnTo>
                  <a:cubicBezTo>
                    <a:pt x="23" y="50"/>
                    <a:pt x="23" y="62"/>
                    <a:pt x="23" y="62"/>
                  </a:cubicBezTo>
                  <a:cubicBezTo>
                    <a:pt x="23" y="62"/>
                    <a:pt x="11" y="62"/>
                    <a:pt x="11" y="72"/>
                  </a:cubicBezTo>
                  <a:lnTo>
                    <a:pt x="11" y="84"/>
                  </a:lnTo>
                  <a:lnTo>
                    <a:pt x="11" y="106"/>
                  </a:lnTo>
                  <a:cubicBezTo>
                    <a:pt x="11" y="106"/>
                    <a:pt x="0" y="106"/>
                    <a:pt x="0" y="117"/>
                  </a:cubicBezTo>
                  <a:cubicBezTo>
                    <a:pt x="0" y="117"/>
                    <a:pt x="0" y="129"/>
                    <a:pt x="11" y="139"/>
                  </a:cubicBezTo>
                  <a:lnTo>
                    <a:pt x="11" y="162"/>
                  </a:lnTo>
                  <a:cubicBezTo>
                    <a:pt x="11" y="162"/>
                    <a:pt x="23" y="173"/>
                    <a:pt x="23" y="184"/>
                  </a:cubicBezTo>
                  <a:lnTo>
                    <a:pt x="33" y="184"/>
                  </a:lnTo>
                  <a:cubicBezTo>
                    <a:pt x="33" y="196"/>
                    <a:pt x="45" y="206"/>
                    <a:pt x="45" y="206"/>
                  </a:cubicBezTo>
                  <a:cubicBezTo>
                    <a:pt x="56" y="206"/>
                    <a:pt x="56" y="218"/>
                    <a:pt x="67" y="218"/>
                  </a:cubicBezTo>
                  <a:cubicBezTo>
                    <a:pt x="67" y="229"/>
                    <a:pt x="78" y="229"/>
                    <a:pt x="90" y="229"/>
                  </a:cubicBezTo>
                  <a:cubicBezTo>
                    <a:pt x="100" y="240"/>
                    <a:pt x="112" y="240"/>
                    <a:pt x="112" y="240"/>
                  </a:cubicBezTo>
                  <a:lnTo>
                    <a:pt x="123" y="240"/>
                  </a:lnTo>
                  <a:cubicBezTo>
                    <a:pt x="134" y="240"/>
                    <a:pt x="134" y="240"/>
                    <a:pt x="145" y="229"/>
                  </a:cubicBezTo>
                  <a:lnTo>
                    <a:pt x="157" y="229"/>
                  </a:lnTo>
                  <a:cubicBezTo>
                    <a:pt x="167" y="229"/>
                    <a:pt x="167" y="229"/>
                    <a:pt x="179" y="218"/>
                  </a:cubicBezTo>
                  <a:cubicBezTo>
                    <a:pt x="234" y="184"/>
                    <a:pt x="257" y="117"/>
                    <a:pt x="224" y="62"/>
                  </a:cubicBezTo>
                  <a:cubicBezTo>
                    <a:pt x="201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9" name="Google Shape;8349;p14"/>
            <p:cNvSpPr/>
            <p:nvPr/>
          </p:nvSpPr>
          <p:spPr>
            <a:xfrm>
              <a:off x="2321075" y="9153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6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4"/>
                    <a:pt x="1" y="121"/>
                    <a:pt x="34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4" y="237"/>
                    <a:pt x="173" y="232"/>
                    <a:pt x="190" y="221"/>
                  </a:cubicBezTo>
                  <a:cubicBezTo>
                    <a:pt x="247" y="188"/>
                    <a:pt x="269" y="109"/>
                    <a:pt x="235" y="54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0" name="Google Shape;8350;p14"/>
            <p:cNvSpPr/>
            <p:nvPr/>
          </p:nvSpPr>
          <p:spPr>
            <a:xfrm>
              <a:off x="2307950" y="923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70" y="230"/>
                    <a:pt x="191" y="218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1" name="Google Shape;8351;p14"/>
            <p:cNvSpPr/>
            <p:nvPr/>
          </p:nvSpPr>
          <p:spPr>
            <a:xfrm>
              <a:off x="2294825" y="9313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1" y="50"/>
                    <a:pt x="1" y="129"/>
                    <a:pt x="34" y="173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2" y="229"/>
                    <a:pt x="190" y="218"/>
                  </a:cubicBezTo>
                  <a:cubicBezTo>
                    <a:pt x="246" y="184"/>
                    <a:pt x="269" y="106"/>
                    <a:pt x="235" y="62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2" name="Google Shape;8352;p14"/>
            <p:cNvSpPr/>
            <p:nvPr/>
          </p:nvSpPr>
          <p:spPr>
            <a:xfrm>
              <a:off x="2281975" y="939350"/>
              <a:ext cx="6450" cy="5825"/>
            </a:xfrm>
            <a:custGeom>
              <a:rect b="b" l="l" r="r" t="t"/>
              <a:pathLst>
                <a:path extrusionOk="0" h="233" w="258">
                  <a:moveTo>
                    <a:pt x="125" y="1"/>
                  </a:moveTo>
                  <a:cubicBezTo>
                    <a:pt x="101" y="1"/>
                    <a:pt x="77" y="7"/>
                    <a:pt x="56" y="19"/>
                  </a:cubicBezTo>
                  <a:cubicBezTo>
                    <a:pt x="45" y="19"/>
                    <a:pt x="45" y="31"/>
                    <a:pt x="34" y="31"/>
                  </a:cubicBezTo>
                  <a:lnTo>
                    <a:pt x="34" y="42"/>
                  </a:lnTo>
                  <a:lnTo>
                    <a:pt x="23" y="53"/>
                  </a:lnTo>
                  <a:cubicBezTo>
                    <a:pt x="11" y="64"/>
                    <a:pt x="11" y="76"/>
                    <a:pt x="11" y="87"/>
                  </a:cubicBezTo>
                  <a:cubicBezTo>
                    <a:pt x="1" y="98"/>
                    <a:pt x="1" y="98"/>
                    <a:pt x="1" y="109"/>
                  </a:cubicBezTo>
                  <a:lnTo>
                    <a:pt x="1" y="131"/>
                  </a:lnTo>
                  <a:cubicBezTo>
                    <a:pt x="11" y="154"/>
                    <a:pt x="11" y="165"/>
                    <a:pt x="23" y="176"/>
                  </a:cubicBezTo>
                  <a:cubicBezTo>
                    <a:pt x="23" y="176"/>
                    <a:pt x="23" y="188"/>
                    <a:pt x="34" y="188"/>
                  </a:cubicBezTo>
                  <a:cubicBezTo>
                    <a:pt x="34" y="188"/>
                    <a:pt x="34" y="198"/>
                    <a:pt x="45" y="198"/>
                  </a:cubicBezTo>
                  <a:cubicBezTo>
                    <a:pt x="45" y="210"/>
                    <a:pt x="56" y="210"/>
                    <a:pt x="56" y="221"/>
                  </a:cubicBezTo>
                  <a:lnTo>
                    <a:pt x="78" y="221"/>
                  </a:lnTo>
                  <a:lnTo>
                    <a:pt x="90" y="232"/>
                  </a:lnTo>
                  <a:lnTo>
                    <a:pt x="157" y="232"/>
                  </a:lnTo>
                  <a:cubicBezTo>
                    <a:pt x="168" y="221"/>
                    <a:pt x="168" y="221"/>
                    <a:pt x="179" y="221"/>
                  </a:cubicBezTo>
                  <a:cubicBezTo>
                    <a:pt x="235" y="188"/>
                    <a:pt x="257" y="109"/>
                    <a:pt x="224" y="53"/>
                  </a:cubicBezTo>
                  <a:cubicBezTo>
                    <a:pt x="203" y="18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3" name="Google Shape;8353;p14"/>
            <p:cNvSpPr/>
            <p:nvPr/>
          </p:nvSpPr>
          <p:spPr>
            <a:xfrm>
              <a:off x="2346500" y="926975"/>
              <a:ext cx="4225" cy="5900"/>
            </a:xfrm>
            <a:custGeom>
              <a:rect b="b" l="l" r="r" t="t"/>
              <a:pathLst>
                <a:path extrusionOk="0" h="236" w="169">
                  <a:moveTo>
                    <a:pt x="134" y="0"/>
                  </a:moveTo>
                  <a:cubicBezTo>
                    <a:pt x="112" y="0"/>
                    <a:pt x="79" y="0"/>
                    <a:pt x="57" y="12"/>
                  </a:cubicBezTo>
                  <a:lnTo>
                    <a:pt x="57" y="23"/>
                  </a:lnTo>
                  <a:cubicBezTo>
                    <a:pt x="45" y="23"/>
                    <a:pt x="34" y="34"/>
                    <a:pt x="23" y="45"/>
                  </a:cubicBezTo>
                  <a:lnTo>
                    <a:pt x="23" y="57"/>
                  </a:lnTo>
                  <a:cubicBezTo>
                    <a:pt x="12" y="68"/>
                    <a:pt x="12" y="68"/>
                    <a:pt x="12" y="79"/>
                  </a:cubicBezTo>
                  <a:cubicBezTo>
                    <a:pt x="12" y="90"/>
                    <a:pt x="0" y="90"/>
                    <a:pt x="0" y="90"/>
                  </a:cubicBezTo>
                  <a:cubicBezTo>
                    <a:pt x="0" y="124"/>
                    <a:pt x="0" y="146"/>
                    <a:pt x="23" y="179"/>
                  </a:cubicBezTo>
                  <a:cubicBezTo>
                    <a:pt x="34" y="202"/>
                    <a:pt x="57" y="224"/>
                    <a:pt x="90" y="224"/>
                  </a:cubicBezTo>
                  <a:cubicBezTo>
                    <a:pt x="101" y="236"/>
                    <a:pt x="124" y="236"/>
                    <a:pt x="134" y="236"/>
                  </a:cubicBezTo>
                  <a:cubicBezTo>
                    <a:pt x="146" y="236"/>
                    <a:pt x="157" y="224"/>
                    <a:pt x="168" y="224"/>
                  </a:cubicBezTo>
                  <a:lnTo>
                    <a:pt x="168" y="191"/>
                  </a:lnTo>
                  <a:cubicBezTo>
                    <a:pt x="157" y="135"/>
                    <a:pt x="146" y="68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4" name="Google Shape;8354;p14"/>
            <p:cNvSpPr/>
            <p:nvPr/>
          </p:nvSpPr>
          <p:spPr>
            <a:xfrm>
              <a:off x="2333075" y="934975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26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3" y="50"/>
                    <a:pt x="1" y="127"/>
                    <a:pt x="35" y="184"/>
                  </a:cubicBezTo>
                  <a:cubicBezTo>
                    <a:pt x="56" y="218"/>
                    <a:pt x="90" y="236"/>
                    <a:pt x="126" y="236"/>
                  </a:cubicBezTo>
                  <a:cubicBezTo>
                    <a:pt x="148" y="236"/>
                    <a:pt x="170" y="230"/>
                    <a:pt x="191" y="217"/>
                  </a:cubicBezTo>
                  <a:cubicBezTo>
                    <a:pt x="247" y="184"/>
                    <a:pt x="269" y="117"/>
                    <a:pt x="236" y="60"/>
                  </a:cubicBezTo>
                  <a:cubicBezTo>
                    <a:pt x="213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5" name="Google Shape;8355;p14"/>
            <p:cNvSpPr/>
            <p:nvPr/>
          </p:nvSpPr>
          <p:spPr>
            <a:xfrm>
              <a:off x="2319975" y="9430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2"/>
                    <a:pt x="0" y="119"/>
                    <a:pt x="33" y="176"/>
                  </a:cubicBezTo>
                  <a:cubicBezTo>
                    <a:pt x="56" y="213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6"/>
                    <a:pt x="268" y="109"/>
                    <a:pt x="234" y="52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6" name="Google Shape;8356;p14"/>
            <p:cNvSpPr/>
            <p:nvPr/>
          </p:nvSpPr>
          <p:spPr>
            <a:xfrm>
              <a:off x="2306825" y="9509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7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2" y="49"/>
                    <a:pt x="1" y="128"/>
                    <a:pt x="35" y="183"/>
                  </a:cubicBezTo>
                  <a:cubicBezTo>
                    <a:pt x="55" y="218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3"/>
                    <a:pt x="269" y="116"/>
                    <a:pt x="236" y="61"/>
                  </a:cubicBezTo>
                  <a:cubicBezTo>
                    <a:pt x="213" y="23"/>
                    <a:pt x="170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7" name="Google Shape;8357;p14"/>
            <p:cNvSpPr/>
            <p:nvPr/>
          </p:nvSpPr>
          <p:spPr>
            <a:xfrm>
              <a:off x="2335875" y="1027675"/>
              <a:ext cx="4225" cy="5775"/>
            </a:xfrm>
            <a:custGeom>
              <a:rect b="b" l="l" r="r" t="t"/>
              <a:pathLst>
                <a:path extrusionOk="0" h="231" w="169">
                  <a:moveTo>
                    <a:pt x="113" y="1"/>
                  </a:moveTo>
                  <a:cubicBezTo>
                    <a:pt x="93" y="1"/>
                    <a:pt x="74" y="6"/>
                    <a:pt x="57" y="17"/>
                  </a:cubicBezTo>
                  <a:lnTo>
                    <a:pt x="35" y="40"/>
                  </a:lnTo>
                  <a:cubicBezTo>
                    <a:pt x="23" y="51"/>
                    <a:pt x="23" y="51"/>
                    <a:pt x="23" y="62"/>
                  </a:cubicBezTo>
                  <a:cubicBezTo>
                    <a:pt x="12" y="62"/>
                    <a:pt x="12" y="62"/>
                    <a:pt x="12" y="74"/>
                  </a:cubicBezTo>
                  <a:cubicBezTo>
                    <a:pt x="12" y="74"/>
                    <a:pt x="1" y="84"/>
                    <a:pt x="1" y="96"/>
                  </a:cubicBezTo>
                  <a:lnTo>
                    <a:pt x="1" y="118"/>
                  </a:lnTo>
                  <a:cubicBezTo>
                    <a:pt x="1" y="129"/>
                    <a:pt x="1" y="141"/>
                    <a:pt x="12" y="163"/>
                  </a:cubicBezTo>
                  <a:lnTo>
                    <a:pt x="12" y="185"/>
                  </a:lnTo>
                  <a:cubicBezTo>
                    <a:pt x="35" y="208"/>
                    <a:pt x="45" y="219"/>
                    <a:pt x="68" y="230"/>
                  </a:cubicBezTo>
                  <a:lnTo>
                    <a:pt x="79" y="230"/>
                  </a:lnTo>
                  <a:cubicBezTo>
                    <a:pt x="90" y="196"/>
                    <a:pt x="102" y="163"/>
                    <a:pt x="124" y="129"/>
                  </a:cubicBezTo>
                  <a:lnTo>
                    <a:pt x="124" y="118"/>
                  </a:lnTo>
                  <a:cubicBezTo>
                    <a:pt x="135" y="84"/>
                    <a:pt x="146" y="51"/>
                    <a:pt x="169" y="17"/>
                  </a:cubicBezTo>
                  <a:cubicBezTo>
                    <a:pt x="152" y="6"/>
                    <a:pt x="132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8" name="Google Shape;8358;p14"/>
            <p:cNvSpPr/>
            <p:nvPr/>
          </p:nvSpPr>
          <p:spPr>
            <a:xfrm>
              <a:off x="2343150" y="951300"/>
              <a:ext cx="6175" cy="5775"/>
            </a:xfrm>
            <a:custGeom>
              <a:rect b="b" l="l" r="r" t="t"/>
              <a:pathLst>
                <a:path extrusionOk="0" h="231" w="247">
                  <a:moveTo>
                    <a:pt x="134" y="0"/>
                  </a:moveTo>
                  <a:cubicBezTo>
                    <a:pt x="101" y="0"/>
                    <a:pt x="79" y="0"/>
                    <a:pt x="67" y="11"/>
                  </a:cubicBezTo>
                  <a:cubicBezTo>
                    <a:pt x="23" y="45"/>
                    <a:pt x="0" y="89"/>
                    <a:pt x="12" y="134"/>
                  </a:cubicBezTo>
                  <a:cubicBezTo>
                    <a:pt x="12" y="145"/>
                    <a:pt x="12" y="156"/>
                    <a:pt x="23" y="179"/>
                  </a:cubicBezTo>
                  <a:cubicBezTo>
                    <a:pt x="34" y="201"/>
                    <a:pt x="57" y="212"/>
                    <a:pt x="79" y="224"/>
                  </a:cubicBezTo>
                  <a:cubicBezTo>
                    <a:pt x="92" y="228"/>
                    <a:pt x="106" y="231"/>
                    <a:pt x="120" y="231"/>
                  </a:cubicBezTo>
                  <a:cubicBezTo>
                    <a:pt x="140" y="231"/>
                    <a:pt x="159" y="225"/>
                    <a:pt x="179" y="212"/>
                  </a:cubicBezTo>
                  <a:cubicBezTo>
                    <a:pt x="201" y="201"/>
                    <a:pt x="224" y="190"/>
                    <a:pt x="235" y="167"/>
                  </a:cubicBezTo>
                  <a:lnTo>
                    <a:pt x="235" y="145"/>
                  </a:lnTo>
                  <a:cubicBezTo>
                    <a:pt x="246" y="112"/>
                    <a:pt x="235" y="78"/>
                    <a:pt x="224" y="55"/>
                  </a:cubicBezTo>
                  <a:cubicBezTo>
                    <a:pt x="201" y="22"/>
                    <a:pt x="179" y="11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9" name="Google Shape;8359;p14"/>
            <p:cNvSpPr/>
            <p:nvPr/>
          </p:nvSpPr>
          <p:spPr>
            <a:xfrm>
              <a:off x="2329725" y="959175"/>
              <a:ext cx="6475" cy="5975"/>
            </a:xfrm>
            <a:custGeom>
              <a:rect b="b" l="l" r="r" t="t"/>
              <a:pathLst>
                <a:path extrusionOk="0" h="239" w="259">
                  <a:moveTo>
                    <a:pt x="136" y="1"/>
                  </a:moveTo>
                  <a:cubicBezTo>
                    <a:pt x="116" y="1"/>
                    <a:pt x="97" y="7"/>
                    <a:pt x="80" y="20"/>
                  </a:cubicBezTo>
                  <a:cubicBezTo>
                    <a:pt x="23" y="53"/>
                    <a:pt x="1" y="120"/>
                    <a:pt x="35" y="177"/>
                  </a:cubicBezTo>
                  <a:cubicBezTo>
                    <a:pt x="46" y="199"/>
                    <a:pt x="57" y="210"/>
                    <a:pt x="68" y="210"/>
                  </a:cubicBezTo>
                  <a:cubicBezTo>
                    <a:pt x="68" y="221"/>
                    <a:pt x="80" y="221"/>
                    <a:pt x="90" y="221"/>
                  </a:cubicBezTo>
                  <a:cubicBezTo>
                    <a:pt x="107" y="233"/>
                    <a:pt x="124" y="238"/>
                    <a:pt x="141" y="238"/>
                  </a:cubicBezTo>
                  <a:cubicBezTo>
                    <a:pt x="158" y="238"/>
                    <a:pt x="174" y="233"/>
                    <a:pt x="191" y="221"/>
                  </a:cubicBezTo>
                  <a:cubicBezTo>
                    <a:pt x="214" y="210"/>
                    <a:pt x="236" y="187"/>
                    <a:pt x="247" y="165"/>
                  </a:cubicBezTo>
                  <a:cubicBezTo>
                    <a:pt x="258" y="132"/>
                    <a:pt x="258" y="98"/>
                    <a:pt x="236" y="53"/>
                  </a:cubicBezTo>
                  <a:lnTo>
                    <a:pt x="224" y="43"/>
                  </a:lnTo>
                  <a:cubicBezTo>
                    <a:pt x="197" y="16"/>
                    <a:pt x="16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0" name="Google Shape;8360;p14"/>
            <p:cNvSpPr/>
            <p:nvPr/>
          </p:nvSpPr>
          <p:spPr>
            <a:xfrm>
              <a:off x="2316875" y="967200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24" y="1"/>
                  </a:moveTo>
                  <a:cubicBezTo>
                    <a:pt x="102" y="1"/>
                    <a:pt x="80" y="1"/>
                    <a:pt x="68" y="23"/>
                  </a:cubicBezTo>
                  <a:cubicBezTo>
                    <a:pt x="23" y="45"/>
                    <a:pt x="1" y="90"/>
                    <a:pt x="13" y="135"/>
                  </a:cubicBezTo>
                  <a:cubicBezTo>
                    <a:pt x="13" y="146"/>
                    <a:pt x="13" y="169"/>
                    <a:pt x="23" y="179"/>
                  </a:cubicBezTo>
                  <a:cubicBezTo>
                    <a:pt x="35" y="202"/>
                    <a:pt x="57" y="213"/>
                    <a:pt x="80" y="224"/>
                  </a:cubicBezTo>
                  <a:cubicBezTo>
                    <a:pt x="90" y="236"/>
                    <a:pt x="102" y="236"/>
                    <a:pt x="124" y="236"/>
                  </a:cubicBezTo>
                  <a:cubicBezTo>
                    <a:pt x="147" y="236"/>
                    <a:pt x="169" y="236"/>
                    <a:pt x="180" y="213"/>
                  </a:cubicBezTo>
                  <a:cubicBezTo>
                    <a:pt x="236" y="179"/>
                    <a:pt x="258" y="112"/>
                    <a:pt x="224" y="57"/>
                  </a:cubicBezTo>
                  <a:cubicBezTo>
                    <a:pt x="202" y="34"/>
                    <a:pt x="180" y="12"/>
                    <a:pt x="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1" name="Google Shape;8361;p14"/>
            <p:cNvSpPr/>
            <p:nvPr/>
          </p:nvSpPr>
          <p:spPr>
            <a:xfrm>
              <a:off x="2339800" y="97595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2" y="53"/>
                    <a:pt x="0" y="120"/>
                    <a:pt x="34" y="176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6" y="228"/>
                    <a:pt x="180" y="222"/>
                    <a:pt x="201" y="209"/>
                  </a:cubicBezTo>
                  <a:cubicBezTo>
                    <a:pt x="258" y="176"/>
                    <a:pt x="268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2" name="Google Shape;8362;p14"/>
            <p:cNvSpPr/>
            <p:nvPr/>
          </p:nvSpPr>
          <p:spPr>
            <a:xfrm>
              <a:off x="2326675" y="9838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0" y="230"/>
                    <a:pt x="202" y="218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3" name="Google Shape;8363;p14"/>
            <p:cNvSpPr/>
            <p:nvPr/>
          </p:nvSpPr>
          <p:spPr>
            <a:xfrm>
              <a:off x="2313825" y="991875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1"/>
                  </a:moveTo>
                  <a:cubicBezTo>
                    <a:pt x="111" y="1"/>
                    <a:pt x="88" y="7"/>
                    <a:pt x="67" y="19"/>
                  </a:cubicBezTo>
                  <a:cubicBezTo>
                    <a:pt x="56" y="31"/>
                    <a:pt x="45" y="31"/>
                    <a:pt x="34" y="41"/>
                  </a:cubicBezTo>
                  <a:lnTo>
                    <a:pt x="34" y="53"/>
                  </a:lnTo>
                  <a:lnTo>
                    <a:pt x="23" y="53"/>
                  </a:lnTo>
                  <a:cubicBezTo>
                    <a:pt x="23" y="64"/>
                    <a:pt x="23" y="75"/>
                    <a:pt x="11" y="86"/>
                  </a:cubicBezTo>
                  <a:cubicBezTo>
                    <a:pt x="0" y="120"/>
                    <a:pt x="11" y="153"/>
                    <a:pt x="23" y="176"/>
                  </a:cubicBezTo>
                  <a:cubicBezTo>
                    <a:pt x="45" y="210"/>
                    <a:pt x="78" y="232"/>
                    <a:pt x="123" y="232"/>
                  </a:cubicBezTo>
                  <a:lnTo>
                    <a:pt x="157" y="232"/>
                  </a:lnTo>
                  <a:cubicBezTo>
                    <a:pt x="168" y="232"/>
                    <a:pt x="179" y="220"/>
                    <a:pt x="179" y="220"/>
                  </a:cubicBezTo>
                  <a:lnTo>
                    <a:pt x="190" y="220"/>
                  </a:lnTo>
                  <a:cubicBezTo>
                    <a:pt x="246" y="187"/>
                    <a:pt x="257" y="109"/>
                    <a:pt x="224" y="53"/>
                  </a:cubicBezTo>
                  <a:cubicBezTo>
                    <a:pt x="203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4" name="Google Shape;8364;p14"/>
            <p:cNvSpPr/>
            <p:nvPr/>
          </p:nvSpPr>
          <p:spPr>
            <a:xfrm>
              <a:off x="2338675" y="10034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8"/>
                  </a:cubicBezTo>
                  <a:cubicBezTo>
                    <a:pt x="246" y="184"/>
                    <a:pt x="269" y="117"/>
                    <a:pt x="236" y="61"/>
                  </a:cubicBezTo>
                  <a:cubicBezTo>
                    <a:pt x="213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5" name="Google Shape;8365;p14"/>
            <p:cNvSpPr/>
            <p:nvPr/>
          </p:nvSpPr>
          <p:spPr>
            <a:xfrm>
              <a:off x="2325825" y="1011500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23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57" y="16"/>
                    <a:pt x="45" y="28"/>
                    <a:pt x="45" y="28"/>
                  </a:cubicBezTo>
                  <a:cubicBezTo>
                    <a:pt x="34" y="39"/>
                    <a:pt x="34" y="39"/>
                    <a:pt x="34" y="50"/>
                  </a:cubicBezTo>
                  <a:lnTo>
                    <a:pt x="23" y="50"/>
                  </a:lnTo>
                  <a:lnTo>
                    <a:pt x="23" y="61"/>
                  </a:lnTo>
                  <a:cubicBezTo>
                    <a:pt x="23" y="73"/>
                    <a:pt x="23" y="73"/>
                    <a:pt x="12" y="73"/>
                  </a:cubicBezTo>
                  <a:cubicBezTo>
                    <a:pt x="12" y="95"/>
                    <a:pt x="0" y="117"/>
                    <a:pt x="12" y="140"/>
                  </a:cubicBezTo>
                  <a:cubicBezTo>
                    <a:pt x="12" y="150"/>
                    <a:pt x="12" y="162"/>
                    <a:pt x="23" y="173"/>
                  </a:cubicBezTo>
                  <a:cubicBezTo>
                    <a:pt x="46" y="211"/>
                    <a:pt x="84" y="233"/>
                    <a:pt x="124" y="233"/>
                  </a:cubicBezTo>
                  <a:cubicBezTo>
                    <a:pt x="142" y="233"/>
                    <a:pt x="161" y="228"/>
                    <a:pt x="179" y="217"/>
                  </a:cubicBezTo>
                  <a:lnTo>
                    <a:pt x="191" y="217"/>
                  </a:lnTo>
                  <a:cubicBezTo>
                    <a:pt x="236" y="184"/>
                    <a:pt x="258" y="106"/>
                    <a:pt x="224" y="61"/>
                  </a:cubicBezTo>
                  <a:cubicBezTo>
                    <a:pt x="201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6" name="Google Shape;8366;p14"/>
            <p:cNvSpPr/>
            <p:nvPr/>
          </p:nvSpPr>
          <p:spPr>
            <a:xfrm>
              <a:off x="2337550" y="884800"/>
              <a:ext cx="1700" cy="3375"/>
            </a:xfrm>
            <a:custGeom>
              <a:rect b="b" l="l" r="r" t="t"/>
              <a:pathLst>
                <a:path extrusionOk="0" h="135" w="68">
                  <a:moveTo>
                    <a:pt x="12" y="1"/>
                  </a:moveTo>
                  <a:cubicBezTo>
                    <a:pt x="1" y="11"/>
                    <a:pt x="1" y="34"/>
                    <a:pt x="1" y="45"/>
                  </a:cubicBezTo>
                  <a:cubicBezTo>
                    <a:pt x="1" y="68"/>
                    <a:pt x="12" y="78"/>
                    <a:pt x="23" y="90"/>
                  </a:cubicBezTo>
                  <a:cubicBezTo>
                    <a:pt x="35" y="112"/>
                    <a:pt x="45" y="123"/>
                    <a:pt x="68" y="135"/>
                  </a:cubicBezTo>
                  <a:cubicBezTo>
                    <a:pt x="57" y="112"/>
                    <a:pt x="45" y="101"/>
                    <a:pt x="45" y="78"/>
                  </a:cubicBezTo>
                  <a:cubicBezTo>
                    <a:pt x="35" y="56"/>
                    <a:pt x="23" y="2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7" name="Google Shape;8367;p14"/>
            <p:cNvSpPr/>
            <p:nvPr/>
          </p:nvSpPr>
          <p:spPr>
            <a:xfrm>
              <a:off x="2305700" y="832550"/>
              <a:ext cx="2825" cy="3375"/>
            </a:xfrm>
            <a:custGeom>
              <a:rect b="b" l="l" r="r" t="t"/>
              <a:pathLst>
                <a:path extrusionOk="0" h="135" w="113">
                  <a:moveTo>
                    <a:pt x="1" y="1"/>
                  </a:moveTo>
                  <a:cubicBezTo>
                    <a:pt x="1" y="35"/>
                    <a:pt x="1" y="57"/>
                    <a:pt x="13" y="79"/>
                  </a:cubicBezTo>
                  <a:cubicBezTo>
                    <a:pt x="35" y="112"/>
                    <a:pt x="80" y="135"/>
                    <a:pt x="113" y="135"/>
                  </a:cubicBezTo>
                  <a:cubicBezTo>
                    <a:pt x="90" y="112"/>
                    <a:pt x="68" y="90"/>
                    <a:pt x="46" y="57"/>
                  </a:cubicBezTo>
                  <a:cubicBezTo>
                    <a:pt x="35" y="45"/>
                    <a:pt x="13" y="2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8" name="Google Shape;8368;p14"/>
            <p:cNvSpPr/>
            <p:nvPr/>
          </p:nvSpPr>
          <p:spPr>
            <a:xfrm>
              <a:off x="2315500" y="847375"/>
              <a:ext cx="5050" cy="5225"/>
            </a:xfrm>
            <a:custGeom>
              <a:rect b="b" l="l" r="r" t="t"/>
              <a:pathLst>
                <a:path extrusionOk="0" h="209" w="202">
                  <a:moveTo>
                    <a:pt x="68" y="0"/>
                  </a:moveTo>
                  <a:cubicBezTo>
                    <a:pt x="11" y="33"/>
                    <a:pt x="0" y="101"/>
                    <a:pt x="34" y="157"/>
                  </a:cubicBezTo>
                  <a:cubicBezTo>
                    <a:pt x="55" y="191"/>
                    <a:pt x="89" y="209"/>
                    <a:pt x="125" y="209"/>
                  </a:cubicBezTo>
                  <a:cubicBezTo>
                    <a:pt x="147" y="209"/>
                    <a:pt x="169" y="203"/>
                    <a:pt x="190" y="190"/>
                  </a:cubicBezTo>
                  <a:lnTo>
                    <a:pt x="202" y="190"/>
                  </a:lnTo>
                  <a:cubicBezTo>
                    <a:pt x="157" y="123"/>
                    <a:pt x="112" y="56"/>
                    <a:pt x="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9" name="Google Shape;8369;p14"/>
            <p:cNvSpPr/>
            <p:nvPr/>
          </p:nvSpPr>
          <p:spPr>
            <a:xfrm>
              <a:off x="2327225" y="866925"/>
              <a:ext cx="4775" cy="5325"/>
            </a:xfrm>
            <a:custGeom>
              <a:rect b="b" l="l" r="r" t="t"/>
              <a:pathLst>
                <a:path extrusionOk="0" h="213" w="191">
                  <a:moveTo>
                    <a:pt x="79" y="1"/>
                  </a:moveTo>
                  <a:cubicBezTo>
                    <a:pt x="23" y="34"/>
                    <a:pt x="1" y="101"/>
                    <a:pt x="34" y="157"/>
                  </a:cubicBezTo>
                  <a:cubicBezTo>
                    <a:pt x="57" y="195"/>
                    <a:pt x="96" y="212"/>
                    <a:pt x="136" y="212"/>
                  </a:cubicBezTo>
                  <a:cubicBezTo>
                    <a:pt x="154" y="212"/>
                    <a:pt x="173" y="209"/>
                    <a:pt x="190" y="202"/>
                  </a:cubicBezTo>
                  <a:cubicBezTo>
                    <a:pt x="157" y="135"/>
                    <a:pt x="113" y="68"/>
                    <a:pt x="7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">
  <p:cSld name="CUSTOM">
    <p:spTree>
      <p:nvGrpSpPr>
        <p:cNvPr id="8370" name="Shape 83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371" name="Google Shape;8371;p15"/>
          <p:cNvGrpSpPr/>
          <p:nvPr/>
        </p:nvGrpSpPr>
        <p:grpSpPr>
          <a:xfrm>
            <a:off x="-34200" y="155885"/>
            <a:ext cx="9212400" cy="4831731"/>
            <a:chOff x="-27550" y="147635"/>
            <a:chExt cx="9212400" cy="4831731"/>
          </a:xfrm>
        </p:grpSpPr>
        <p:cxnSp>
          <p:nvCxnSpPr>
            <p:cNvPr id="8372" name="Google Shape;8372;p15"/>
            <p:cNvCxnSpPr/>
            <p:nvPr/>
          </p:nvCxnSpPr>
          <p:spPr>
            <a:xfrm>
              <a:off x="-27550" y="100029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373" name="Google Shape;8373;p15"/>
            <p:cNvCxnSpPr/>
            <p:nvPr/>
          </p:nvCxnSpPr>
          <p:spPr>
            <a:xfrm>
              <a:off x="-27550" y="85818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374" name="Google Shape;8374;p15"/>
            <p:cNvCxnSpPr/>
            <p:nvPr/>
          </p:nvCxnSpPr>
          <p:spPr>
            <a:xfrm>
              <a:off x="-27550" y="71607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375" name="Google Shape;8375;p15"/>
            <p:cNvCxnSpPr/>
            <p:nvPr/>
          </p:nvCxnSpPr>
          <p:spPr>
            <a:xfrm>
              <a:off x="-27550" y="57396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376" name="Google Shape;8376;p15"/>
            <p:cNvCxnSpPr/>
            <p:nvPr/>
          </p:nvCxnSpPr>
          <p:spPr>
            <a:xfrm>
              <a:off x="-27550" y="43185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377" name="Google Shape;8377;p15"/>
            <p:cNvCxnSpPr/>
            <p:nvPr/>
          </p:nvCxnSpPr>
          <p:spPr>
            <a:xfrm>
              <a:off x="-27550" y="28974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378" name="Google Shape;8378;p15"/>
            <p:cNvCxnSpPr/>
            <p:nvPr/>
          </p:nvCxnSpPr>
          <p:spPr>
            <a:xfrm>
              <a:off x="-27550" y="147635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379" name="Google Shape;8379;p15"/>
            <p:cNvCxnSpPr/>
            <p:nvPr/>
          </p:nvCxnSpPr>
          <p:spPr>
            <a:xfrm>
              <a:off x="-27550" y="355826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380" name="Google Shape;8380;p15"/>
            <p:cNvCxnSpPr/>
            <p:nvPr/>
          </p:nvCxnSpPr>
          <p:spPr>
            <a:xfrm>
              <a:off x="-27550" y="341615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381" name="Google Shape;8381;p15"/>
            <p:cNvCxnSpPr/>
            <p:nvPr/>
          </p:nvCxnSpPr>
          <p:spPr>
            <a:xfrm>
              <a:off x="-27550" y="327404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382" name="Google Shape;8382;p15"/>
            <p:cNvCxnSpPr/>
            <p:nvPr/>
          </p:nvCxnSpPr>
          <p:spPr>
            <a:xfrm>
              <a:off x="-27550" y="313193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383" name="Google Shape;8383;p15"/>
            <p:cNvCxnSpPr/>
            <p:nvPr/>
          </p:nvCxnSpPr>
          <p:spPr>
            <a:xfrm>
              <a:off x="-27550" y="298982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384" name="Google Shape;8384;p15"/>
            <p:cNvCxnSpPr/>
            <p:nvPr/>
          </p:nvCxnSpPr>
          <p:spPr>
            <a:xfrm>
              <a:off x="-27550" y="284771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385" name="Google Shape;8385;p15"/>
            <p:cNvCxnSpPr/>
            <p:nvPr/>
          </p:nvCxnSpPr>
          <p:spPr>
            <a:xfrm>
              <a:off x="-27550" y="2705610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386" name="Google Shape;8386;p15"/>
            <p:cNvCxnSpPr/>
            <p:nvPr/>
          </p:nvCxnSpPr>
          <p:spPr>
            <a:xfrm>
              <a:off x="-27550" y="2563500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387" name="Google Shape;8387;p15"/>
            <p:cNvCxnSpPr/>
            <p:nvPr/>
          </p:nvCxnSpPr>
          <p:spPr>
            <a:xfrm>
              <a:off x="-27550" y="2421390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388" name="Google Shape;8388;p15"/>
            <p:cNvCxnSpPr/>
            <p:nvPr/>
          </p:nvCxnSpPr>
          <p:spPr>
            <a:xfrm>
              <a:off x="-27550" y="227928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389" name="Google Shape;8389;p15"/>
            <p:cNvCxnSpPr/>
            <p:nvPr/>
          </p:nvCxnSpPr>
          <p:spPr>
            <a:xfrm>
              <a:off x="-27550" y="213717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390" name="Google Shape;8390;p15"/>
            <p:cNvCxnSpPr/>
            <p:nvPr/>
          </p:nvCxnSpPr>
          <p:spPr>
            <a:xfrm>
              <a:off x="-27550" y="199506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391" name="Google Shape;8391;p15"/>
            <p:cNvCxnSpPr/>
            <p:nvPr/>
          </p:nvCxnSpPr>
          <p:spPr>
            <a:xfrm>
              <a:off x="-27550" y="185295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392" name="Google Shape;8392;p15"/>
            <p:cNvCxnSpPr/>
            <p:nvPr/>
          </p:nvCxnSpPr>
          <p:spPr>
            <a:xfrm>
              <a:off x="-27550" y="1710842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393" name="Google Shape;8393;p15"/>
            <p:cNvCxnSpPr/>
            <p:nvPr/>
          </p:nvCxnSpPr>
          <p:spPr>
            <a:xfrm>
              <a:off x="-27550" y="1568732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394" name="Google Shape;8394;p15"/>
            <p:cNvCxnSpPr/>
            <p:nvPr/>
          </p:nvCxnSpPr>
          <p:spPr>
            <a:xfrm>
              <a:off x="-27550" y="1426622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395" name="Google Shape;8395;p15"/>
            <p:cNvCxnSpPr/>
            <p:nvPr/>
          </p:nvCxnSpPr>
          <p:spPr>
            <a:xfrm>
              <a:off x="-27550" y="128451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396" name="Google Shape;8396;p15"/>
            <p:cNvCxnSpPr/>
            <p:nvPr/>
          </p:nvCxnSpPr>
          <p:spPr>
            <a:xfrm>
              <a:off x="-27550" y="114240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397" name="Google Shape;8397;p15"/>
            <p:cNvCxnSpPr/>
            <p:nvPr/>
          </p:nvCxnSpPr>
          <p:spPr>
            <a:xfrm>
              <a:off x="-27550" y="4979365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398" name="Google Shape;8398;p15"/>
            <p:cNvCxnSpPr/>
            <p:nvPr/>
          </p:nvCxnSpPr>
          <p:spPr>
            <a:xfrm>
              <a:off x="-27550" y="483725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399" name="Google Shape;8399;p15"/>
            <p:cNvCxnSpPr/>
            <p:nvPr/>
          </p:nvCxnSpPr>
          <p:spPr>
            <a:xfrm>
              <a:off x="-27550" y="469514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400" name="Google Shape;8400;p15"/>
            <p:cNvCxnSpPr/>
            <p:nvPr/>
          </p:nvCxnSpPr>
          <p:spPr>
            <a:xfrm>
              <a:off x="-27550" y="455303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401" name="Google Shape;8401;p15"/>
            <p:cNvCxnSpPr/>
            <p:nvPr/>
          </p:nvCxnSpPr>
          <p:spPr>
            <a:xfrm>
              <a:off x="-27550" y="441092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402" name="Google Shape;8402;p15"/>
            <p:cNvCxnSpPr/>
            <p:nvPr/>
          </p:nvCxnSpPr>
          <p:spPr>
            <a:xfrm>
              <a:off x="-27550" y="4268817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403" name="Google Shape;8403;p15"/>
            <p:cNvCxnSpPr/>
            <p:nvPr/>
          </p:nvCxnSpPr>
          <p:spPr>
            <a:xfrm>
              <a:off x="-27550" y="4126707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404" name="Google Shape;8404;p15"/>
            <p:cNvCxnSpPr/>
            <p:nvPr/>
          </p:nvCxnSpPr>
          <p:spPr>
            <a:xfrm>
              <a:off x="-27550" y="3984597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405" name="Google Shape;8405;p15"/>
            <p:cNvCxnSpPr/>
            <p:nvPr/>
          </p:nvCxnSpPr>
          <p:spPr>
            <a:xfrm>
              <a:off x="-27550" y="384248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406" name="Google Shape;8406;p15"/>
            <p:cNvCxnSpPr/>
            <p:nvPr/>
          </p:nvCxnSpPr>
          <p:spPr>
            <a:xfrm>
              <a:off x="-27550" y="370037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8407" name="Google Shape;8407;p15"/>
          <p:cNvSpPr/>
          <p:nvPr/>
        </p:nvSpPr>
        <p:spPr>
          <a:xfrm rot="5400000">
            <a:off x="6642462" y="155876"/>
            <a:ext cx="1290900" cy="1290900"/>
          </a:xfrm>
          <a:prstGeom prst="ellipse">
            <a:avLst/>
          </a:prstGeom>
          <a:noFill/>
          <a:ln cap="flat" cmpd="sng" w="1524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08" name="Google Shape;8408;p15"/>
          <p:cNvGrpSpPr/>
          <p:nvPr/>
        </p:nvGrpSpPr>
        <p:grpSpPr>
          <a:xfrm rot="5400000">
            <a:off x="-516320" y="2076394"/>
            <a:ext cx="1693781" cy="1707607"/>
            <a:chOff x="2000675" y="255425"/>
            <a:chExt cx="413450" cy="416825"/>
          </a:xfrm>
        </p:grpSpPr>
        <p:sp>
          <p:nvSpPr>
            <p:cNvPr id="8409" name="Google Shape;8409;p15"/>
            <p:cNvSpPr/>
            <p:nvPr/>
          </p:nvSpPr>
          <p:spPr>
            <a:xfrm>
              <a:off x="2009600" y="386175"/>
              <a:ext cx="17900" cy="20675"/>
            </a:xfrm>
            <a:custGeom>
              <a:rect b="b" l="l" r="r" t="t"/>
              <a:pathLst>
                <a:path extrusionOk="0" h="827" w="716">
                  <a:moveTo>
                    <a:pt x="113" y="0"/>
                  </a:moveTo>
                  <a:cubicBezTo>
                    <a:pt x="79" y="112"/>
                    <a:pt x="35" y="213"/>
                    <a:pt x="1" y="325"/>
                  </a:cubicBezTo>
                  <a:lnTo>
                    <a:pt x="504" y="827"/>
                  </a:lnTo>
                  <a:lnTo>
                    <a:pt x="716" y="615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0" name="Google Shape;8410;p15"/>
            <p:cNvSpPr/>
            <p:nvPr/>
          </p:nvSpPr>
          <p:spPr>
            <a:xfrm>
              <a:off x="2021350" y="359650"/>
              <a:ext cx="10350" cy="12025"/>
            </a:xfrm>
            <a:custGeom>
              <a:rect b="b" l="l" r="r" t="t"/>
              <a:pathLst>
                <a:path extrusionOk="0" h="481" w="414">
                  <a:moveTo>
                    <a:pt x="157" y="0"/>
                  </a:moveTo>
                  <a:cubicBezTo>
                    <a:pt x="101" y="89"/>
                    <a:pt x="56" y="179"/>
                    <a:pt x="0" y="279"/>
                  </a:cubicBezTo>
                  <a:lnTo>
                    <a:pt x="201" y="480"/>
                  </a:lnTo>
                  <a:lnTo>
                    <a:pt x="414" y="257"/>
                  </a:lnTo>
                  <a:lnTo>
                    <a:pt x="1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1" name="Google Shape;8411;p15"/>
            <p:cNvSpPr/>
            <p:nvPr/>
          </p:nvSpPr>
          <p:spPr>
            <a:xfrm>
              <a:off x="2016300" y="548175"/>
              <a:ext cx="11200" cy="15125"/>
            </a:xfrm>
            <a:custGeom>
              <a:rect b="b" l="l" r="r" t="t"/>
              <a:pathLst>
                <a:path extrusionOk="0" h="605" w="448">
                  <a:moveTo>
                    <a:pt x="1" y="1"/>
                  </a:moveTo>
                  <a:cubicBezTo>
                    <a:pt x="90" y="202"/>
                    <a:pt x="191" y="415"/>
                    <a:pt x="303" y="604"/>
                  </a:cubicBezTo>
                  <a:lnTo>
                    <a:pt x="448" y="4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2" name="Google Shape;8412;p15"/>
            <p:cNvSpPr/>
            <p:nvPr/>
          </p:nvSpPr>
          <p:spPr>
            <a:xfrm>
              <a:off x="2000675" y="4588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8" y="0"/>
                  </a:moveTo>
                  <a:lnTo>
                    <a:pt x="0" y="648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3" name="Google Shape;8413;p15"/>
            <p:cNvSpPr/>
            <p:nvPr/>
          </p:nvSpPr>
          <p:spPr>
            <a:xfrm>
              <a:off x="2010175" y="5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4" name="Google Shape;8414;p15"/>
            <p:cNvSpPr/>
            <p:nvPr/>
          </p:nvSpPr>
          <p:spPr>
            <a:xfrm>
              <a:off x="2017725" y="42557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37" y="0"/>
                  </a:moveTo>
                  <a:lnTo>
                    <a:pt x="614" y="33"/>
                  </a:lnTo>
                  <a:lnTo>
                    <a:pt x="0" y="648"/>
                  </a:lnTo>
                  <a:lnTo>
                    <a:pt x="212" y="872"/>
                  </a:lnTo>
                  <a:lnTo>
                    <a:pt x="614" y="469"/>
                  </a:lnTo>
                  <a:lnTo>
                    <a:pt x="860" y="212"/>
                  </a:lnTo>
                  <a:lnTo>
                    <a:pt x="63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5" name="Google Shape;8415;p15"/>
            <p:cNvSpPr/>
            <p:nvPr/>
          </p:nvSpPr>
          <p:spPr>
            <a:xfrm>
              <a:off x="2000950" y="421925"/>
              <a:ext cx="3375" cy="5900"/>
            </a:xfrm>
            <a:custGeom>
              <a:rect b="b" l="l" r="r" t="t"/>
              <a:pathLst>
                <a:path extrusionOk="0" h="236" w="135">
                  <a:moveTo>
                    <a:pt x="46" y="0"/>
                  </a:moveTo>
                  <a:cubicBezTo>
                    <a:pt x="34" y="79"/>
                    <a:pt x="12" y="157"/>
                    <a:pt x="1" y="235"/>
                  </a:cubicBezTo>
                  <a:lnTo>
                    <a:pt x="135" y="101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6" name="Google Shape;8416;p15"/>
            <p:cNvSpPr/>
            <p:nvPr/>
          </p:nvSpPr>
          <p:spPr>
            <a:xfrm>
              <a:off x="2046475" y="379750"/>
              <a:ext cx="21825" cy="21825"/>
            </a:xfrm>
            <a:custGeom>
              <a:rect b="b" l="l" r="r" t="t"/>
              <a:pathLst>
                <a:path extrusionOk="0" h="873" w="873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72" y="212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7" name="Google Shape;8417;p15"/>
            <p:cNvSpPr/>
            <p:nvPr/>
          </p:nvSpPr>
          <p:spPr>
            <a:xfrm>
              <a:off x="2097875" y="38505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213" y="0"/>
                  </a:moveTo>
                  <a:lnTo>
                    <a:pt x="1" y="224"/>
                  </a:lnTo>
                  <a:lnTo>
                    <a:pt x="638" y="872"/>
                  </a:lnTo>
                  <a:lnTo>
                    <a:pt x="862" y="660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8" name="Google Shape;8418;p15"/>
            <p:cNvSpPr/>
            <p:nvPr/>
          </p:nvSpPr>
          <p:spPr>
            <a:xfrm>
              <a:off x="2063525" y="3465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9" y="0"/>
                  </a:moveTo>
                  <a:lnTo>
                    <a:pt x="1" y="648"/>
                  </a:lnTo>
                  <a:lnTo>
                    <a:pt x="213" y="872"/>
                  </a:lnTo>
                  <a:lnTo>
                    <a:pt x="861" y="213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9" name="Google Shape;8419;p15"/>
            <p:cNvSpPr/>
            <p:nvPr/>
          </p:nvSpPr>
          <p:spPr>
            <a:xfrm>
              <a:off x="2092575" y="30067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37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14"/>
                  </a:lnTo>
                  <a:lnTo>
                    <a:pt x="63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0" name="Google Shape;8420;p15"/>
            <p:cNvSpPr/>
            <p:nvPr/>
          </p:nvSpPr>
          <p:spPr>
            <a:xfrm>
              <a:off x="2057100" y="311300"/>
              <a:ext cx="16525" cy="16525"/>
            </a:xfrm>
            <a:custGeom>
              <a:rect b="b" l="l" r="r" t="t"/>
              <a:pathLst>
                <a:path extrusionOk="0" h="661" w="661">
                  <a:moveTo>
                    <a:pt x="224" y="1"/>
                  </a:moveTo>
                  <a:lnTo>
                    <a:pt x="0" y="224"/>
                  </a:lnTo>
                  <a:lnTo>
                    <a:pt x="437" y="660"/>
                  </a:lnTo>
                  <a:lnTo>
                    <a:pt x="660" y="447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1" name="Google Shape;8421;p15"/>
            <p:cNvSpPr/>
            <p:nvPr/>
          </p:nvSpPr>
          <p:spPr>
            <a:xfrm>
              <a:off x="2036150" y="335875"/>
              <a:ext cx="14000" cy="14850"/>
            </a:xfrm>
            <a:custGeom>
              <a:rect b="b" l="l" r="r" t="t"/>
              <a:pathLst>
                <a:path extrusionOk="0" h="594" w="560">
                  <a:moveTo>
                    <a:pt x="190" y="1"/>
                  </a:moveTo>
                  <a:cubicBezTo>
                    <a:pt x="123" y="79"/>
                    <a:pt x="68" y="169"/>
                    <a:pt x="1" y="247"/>
                  </a:cubicBezTo>
                  <a:lnTo>
                    <a:pt x="347" y="593"/>
                  </a:lnTo>
                  <a:lnTo>
                    <a:pt x="559" y="381"/>
                  </a:lnTo>
                  <a:lnTo>
                    <a:pt x="19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2" name="Google Shape;8422;p15"/>
            <p:cNvSpPr/>
            <p:nvPr/>
          </p:nvSpPr>
          <p:spPr>
            <a:xfrm>
              <a:off x="2102075" y="349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1" y="224"/>
                  </a:lnTo>
                  <a:lnTo>
                    <a:pt x="637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3" name="Google Shape;8423;p15"/>
            <p:cNvSpPr/>
            <p:nvPr/>
          </p:nvSpPr>
          <p:spPr>
            <a:xfrm>
              <a:off x="2109350" y="269125"/>
              <a:ext cx="21525" cy="20150"/>
            </a:xfrm>
            <a:custGeom>
              <a:rect b="b" l="l" r="r" t="t"/>
              <a:pathLst>
                <a:path extrusionOk="0" h="806" w="861">
                  <a:moveTo>
                    <a:pt x="715" y="1"/>
                  </a:moveTo>
                  <a:cubicBezTo>
                    <a:pt x="681" y="11"/>
                    <a:pt x="648" y="23"/>
                    <a:pt x="614" y="45"/>
                  </a:cubicBezTo>
                  <a:cubicBezTo>
                    <a:pt x="570" y="68"/>
                    <a:pt x="525" y="79"/>
                    <a:pt x="470" y="101"/>
                  </a:cubicBezTo>
                  <a:lnTo>
                    <a:pt x="0" y="582"/>
                  </a:lnTo>
                  <a:lnTo>
                    <a:pt x="224" y="805"/>
                  </a:lnTo>
                  <a:lnTo>
                    <a:pt x="614" y="403"/>
                  </a:lnTo>
                  <a:lnTo>
                    <a:pt x="860" y="146"/>
                  </a:lnTo>
                  <a:lnTo>
                    <a:pt x="71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4" name="Google Shape;8424;p15"/>
            <p:cNvSpPr/>
            <p:nvPr/>
          </p:nvSpPr>
          <p:spPr>
            <a:xfrm>
              <a:off x="2046475" y="537850"/>
              <a:ext cx="21825" cy="21825"/>
            </a:xfrm>
            <a:custGeom>
              <a:rect b="b" l="l" r="r" t="t"/>
              <a:pathLst>
                <a:path extrusionOk="0" h="873" w="873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72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5" name="Google Shape;8425;p15"/>
            <p:cNvSpPr/>
            <p:nvPr/>
          </p:nvSpPr>
          <p:spPr>
            <a:xfrm>
              <a:off x="2097875" y="543450"/>
              <a:ext cx="21550" cy="21525"/>
            </a:xfrm>
            <a:custGeom>
              <a:rect b="b" l="l" r="r" t="t"/>
              <a:pathLst>
                <a:path extrusionOk="0" h="861" w="862">
                  <a:moveTo>
                    <a:pt x="213" y="0"/>
                  </a:moveTo>
                  <a:lnTo>
                    <a:pt x="1" y="212"/>
                  </a:lnTo>
                  <a:lnTo>
                    <a:pt x="638" y="860"/>
                  </a:lnTo>
                  <a:lnTo>
                    <a:pt x="862" y="648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6" name="Google Shape;8426;p15"/>
            <p:cNvSpPr/>
            <p:nvPr/>
          </p:nvSpPr>
          <p:spPr>
            <a:xfrm>
              <a:off x="2063525" y="5046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7" name="Google Shape;8427;p15"/>
            <p:cNvSpPr/>
            <p:nvPr/>
          </p:nvSpPr>
          <p:spPr>
            <a:xfrm>
              <a:off x="2092575" y="4588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37" y="0"/>
                  </a:moveTo>
                  <a:lnTo>
                    <a:pt x="1" y="648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8" name="Google Shape;8428;p15"/>
            <p:cNvSpPr/>
            <p:nvPr/>
          </p:nvSpPr>
          <p:spPr>
            <a:xfrm>
              <a:off x="2051800" y="464375"/>
              <a:ext cx="21825" cy="21550"/>
            </a:xfrm>
            <a:custGeom>
              <a:rect b="b" l="l" r="r" t="t"/>
              <a:pathLst>
                <a:path extrusionOk="0" h="862" w="873">
                  <a:moveTo>
                    <a:pt x="224" y="1"/>
                  </a:moveTo>
                  <a:lnTo>
                    <a:pt x="0" y="213"/>
                  </a:lnTo>
                  <a:lnTo>
                    <a:pt x="649" y="862"/>
                  </a:lnTo>
                  <a:lnTo>
                    <a:pt x="872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9" name="Google Shape;8429;p15"/>
            <p:cNvSpPr/>
            <p:nvPr/>
          </p:nvSpPr>
          <p:spPr>
            <a:xfrm>
              <a:off x="2028600" y="487275"/>
              <a:ext cx="21550" cy="21550"/>
            </a:xfrm>
            <a:custGeom>
              <a:rect b="b" l="l" r="r" t="t"/>
              <a:pathLst>
                <a:path extrusionOk="0" h="862" w="862">
                  <a:moveTo>
                    <a:pt x="224" y="1"/>
                  </a:moveTo>
                  <a:lnTo>
                    <a:pt x="179" y="46"/>
                  </a:lnTo>
                  <a:lnTo>
                    <a:pt x="1" y="214"/>
                  </a:lnTo>
                  <a:lnTo>
                    <a:pt x="179" y="393"/>
                  </a:lnTo>
                  <a:lnTo>
                    <a:pt x="649" y="86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0" name="Google Shape;8430;p15"/>
            <p:cNvSpPr/>
            <p:nvPr/>
          </p:nvSpPr>
          <p:spPr>
            <a:xfrm>
              <a:off x="2102075" y="5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1" y="224"/>
                  </a:lnTo>
                  <a:lnTo>
                    <a:pt x="637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1" name="Google Shape;8431;p15"/>
            <p:cNvSpPr/>
            <p:nvPr/>
          </p:nvSpPr>
          <p:spPr>
            <a:xfrm>
              <a:off x="2055975" y="428925"/>
              <a:ext cx="21825" cy="21800"/>
            </a:xfrm>
            <a:custGeom>
              <a:rect b="b" l="l" r="r" t="t"/>
              <a:pathLst>
                <a:path extrusionOk="0" h="872" w="873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72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2" name="Google Shape;8432;p15"/>
            <p:cNvSpPr/>
            <p:nvPr/>
          </p:nvSpPr>
          <p:spPr>
            <a:xfrm>
              <a:off x="2109350" y="42557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8" y="0"/>
                  </a:moveTo>
                  <a:lnTo>
                    <a:pt x="614" y="33"/>
                  </a:lnTo>
                  <a:lnTo>
                    <a:pt x="0" y="648"/>
                  </a:lnTo>
                  <a:lnTo>
                    <a:pt x="224" y="872"/>
                  </a:lnTo>
                  <a:lnTo>
                    <a:pt x="614" y="469"/>
                  </a:lnTo>
                  <a:lnTo>
                    <a:pt x="860" y="212"/>
                  </a:lnTo>
                  <a:lnTo>
                    <a:pt x="6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3" name="Google Shape;8433;p15"/>
            <p:cNvSpPr/>
            <p:nvPr/>
          </p:nvSpPr>
          <p:spPr>
            <a:xfrm>
              <a:off x="2074425" y="40795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224" y="1"/>
                  </a:moveTo>
                  <a:lnTo>
                    <a:pt x="56" y="179"/>
                  </a:lnTo>
                  <a:lnTo>
                    <a:pt x="0" y="224"/>
                  </a:lnTo>
                  <a:lnTo>
                    <a:pt x="648" y="872"/>
                  </a:lnTo>
                  <a:lnTo>
                    <a:pt x="872" y="660"/>
                  </a:lnTo>
                  <a:lnTo>
                    <a:pt x="392" y="17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4" name="Google Shape;8434;p15"/>
            <p:cNvSpPr/>
            <p:nvPr/>
          </p:nvSpPr>
          <p:spPr>
            <a:xfrm>
              <a:off x="2092575" y="616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37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5" name="Google Shape;8435;p15"/>
            <p:cNvSpPr/>
            <p:nvPr/>
          </p:nvSpPr>
          <p:spPr>
            <a:xfrm>
              <a:off x="2055975" y="587025"/>
              <a:ext cx="21825" cy="21825"/>
            </a:xfrm>
            <a:custGeom>
              <a:rect b="b" l="l" r="r" t="t"/>
              <a:pathLst>
                <a:path extrusionOk="0" h="873" w="873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72" y="649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6" name="Google Shape;8436;p15"/>
            <p:cNvSpPr/>
            <p:nvPr/>
          </p:nvSpPr>
          <p:spPr>
            <a:xfrm>
              <a:off x="2074425" y="566350"/>
              <a:ext cx="21800" cy="21525"/>
            </a:xfrm>
            <a:custGeom>
              <a:rect b="b" l="l" r="r" t="t"/>
              <a:pathLst>
                <a:path extrusionOk="0" h="861" w="872">
                  <a:moveTo>
                    <a:pt x="224" y="1"/>
                  </a:moveTo>
                  <a:lnTo>
                    <a:pt x="56" y="168"/>
                  </a:lnTo>
                  <a:lnTo>
                    <a:pt x="0" y="212"/>
                  </a:lnTo>
                  <a:lnTo>
                    <a:pt x="648" y="861"/>
                  </a:lnTo>
                  <a:lnTo>
                    <a:pt x="872" y="649"/>
                  </a:lnTo>
                  <a:lnTo>
                    <a:pt x="392" y="1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7" name="Google Shape;8437;p15"/>
            <p:cNvSpPr/>
            <p:nvPr/>
          </p:nvSpPr>
          <p:spPr>
            <a:xfrm>
              <a:off x="2138400" y="3797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2" y="872"/>
                  </a:lnTo>
                  <a:lnTo>
                    <a:pt x="860" y="212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8" name="Google Shape;8438;p15"/>
            <p:cNvSpPr/>
            <p:nvPr/>
          </p:nvSpPr>
          <p:spPr>
            <a:xfrm>
              <a:off x="2189500" y="38505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61" y="660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9" name="Google Shape;8439;p15"/>
            <p:cNvSpPr/>
            <p:nvPr/>
          </p:nvSpPr>
          <p:spPr>
            <a:xfrm>
              <a:off x="2155150" y="3465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9" y="0"/>
                  </a:moveTo>
                  <a:lnTo>
                    <a:pt x="1" y="648"/>
                  </a:lnTo>
                  <a:lnTo>
                    <a:pt x="224" y="872"/>
                  </a:lnTo>
                  <a:lnTo>
                    <a:pt x="861" y="213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0" name="Google Shape;8440;p15"/>
            <p:cNvSpPr/>
            <p:nvPr/>
          </p:nvSpPr>
          <p:spPr>
            <a:xfrm>
              <a:off x="2184200" y="30067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61" y="21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1" name="Google Shape;8441;p15"/>
            <p:cNvSpPr/>
            <p:nvPr/>
          </p:nvSpPr>
          <p:spPr>
            <a:xfrm>
              <a:off x="2143700" y="3060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5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2" name="Google Shape;8442;p15"/>
            <p:cNvSpPr/>
            <p:nvPr/>
          </p:nvSpPr>
          <p:spPr>
            <a:xfrm>
              <a:off x="2120525" y="328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2" y="1"/>
                  </a:moveTo>
                  <a:lnTo>
                    <a:pt x="167" y="46"/>
                  </a:lnTo>
                  <a:lnTo>
                    <a:pt x="0" y="224"/>
                  </a:lnTo>
                  <a:lnTo>
                    <a:pt x="167" y="403"/>
                  </a:lnTo>
                  <a:lnTo>
                    <a:pt x="637" y="872"/>
                  </a:lnTo>
                  <a:lnTo>
                    <a:pt x="860" y="660"/>
                  </a:lnTo>
                  <a:lnTo>
                    <a:pt x="2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3" name="Google Shape;8443;p15"/>
            <p:cNvSpPr/>
            <p:nvPr/>
          </p:nvSpPr>
          <p:spPr>
            <a:xfrm>
              <a:off x="2193700" y="349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4" name="Google Shape;8444;p15"/>
            <p:cNvSpPr/>
            <p:nvPr/>
          </p:nvSpPr>
          <p:spPr>
            <a:xfrm>
              <a:off x="2147900" y="2708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2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5" name="Google Shape;8445;p15"/>
            <p:cNvSpPr/>
            <p:nvPr/>
          </p:nvSpPr>
          <p:spPr>
            <a:xfrm>
              <a:off x="2201225" y="2674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616" y="23"/>
                  </a:lnTo>
                  <a:lnTo>
                    <a:pt x="1" y="649"/>
                  </a:lnTo>
                  <a:lnTo>
                    <a:pt x="214" y="872"/>
                  </a:lnTo>
                  <a:lnTo>
                    <a:pt x="616" y="470"/>
                  </a:lnTo>
                  <a:lnTo>
                    <a:pt x="862" y="213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6" name="Google Shape;8446;p15"/>
            <p:cNvSpPr/>
            <p:nvPr/>
          </p:nvSpPr>
          <p:spPr>
            <a:xfrm>
              <a:off x="2167725" y="255425"/>
              <a:ext cx="20125" cy="16225"/>
            </a:xfrm>
            <a:custGeom>
              <a:rect b="b" l="l" r="r" t="t"/>
              <a:pathLst>
                <a:path extrusionOk="0" h="649" w="805">
                  <a:moveTo>
                    <a:pt x="369" y="1"/>
                  </a:moveTo>
                  <a:cubicBezTo>
                    <a:pt x="246" y="12"/>
                    <a:pt x="123" y="35"/>
                    <a:pt x="0" y="57"/>
                  </a:cubicBezTo>
                  <a:lnTo>
                    <a:pt x="593" y="649"/>
                  </a:lnTo>
                  <a:lnTo>
                    <a:pt x="805" y="437"/>
                  </a:lnTo>
                  <a:lnTo>
                    <a:pt x="3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7" name="Google Shape;8447;p15"/>
            <p:cNvSpPr/>
            <p:nvPr/>
          </p:nvSpPr>
          <p:spPr>
            <a:xfrm>
              <a:off x="2138400" y="537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2" y="872"/>
                  </a:lnTo>
                  <a:lnTo>
                    <a:pt x="860" y="224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8" name="Google Shape;8448;p15"/>
            <p:cNvSpPr/>
            <p:nvPr/>
          </p:nvSpPr>
          <p:spPr>
            <a:xfrm>
              <a:off x="2189500" y="543450"/>
              <a:ext cx="21550" cy="21525"/>
            </a:xfrm>
            <a:custGeom>
              <a:rect b="b" l="l" r="r" t="t"/>
              <a:pathLst>
                <a:path extrusionOk="0" h="861" w="862">
                  <a:moveTo>
                    <a:pt x="224" y="0"/>
                  </a:moveTo>
                  <a:lnTo>
                    <a:pt x="1" y="212"/>
                  </a:lnTo>
                  <a:lnTo>
                    <a:pt x="649" y="860"/>
                  </a:lnTo>
                  <a:lnTo>
                    <a:pt x="861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9" name="Google Shape;8449;p15"/>
            <p:cNvSpPr/>
            <p:nvPr/>
          </p:nvSpPr>
          <p:spPr>
            <a:xfrm>
              <a:off x="2155150" y="5046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0" name="Google Shape;8450;p15"/>
            <p:cNvSpPr/>
            <p:nvPr/>
          </p:nvSpPr>
          <p:spPr>
            <a:xfrm>
              <a:off x="2184200" y="4588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9" y="0"/>
                  </a:moveTo>
                  <a:lnTo>
                    <a:pt x="1" y="648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1" name="Google Shape;8451;p15"/>
            <p:cNvSpPr/>
            <p:nvPr/>
          </p:nvSpPr>
          <p:spPr>
            <a:xfrm>
              <a:off x="2143700" y="4643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13" y="1"/>
                  </a:moveTo>
                  <a:lnTo>
                    <a:pt x="0" y="213"/>
                  </a:lnTo>
                  <a:lnTo>
                    <a:pt x="648" y="86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2" name="Google Shape;8452;p15"/>
            <p:cNvSpPr/>
            <p:nvPr/>
          </p:nvSpPr>
          <p:spPr>
            <a:xfrm>
              <a:off x="2120525" y="4872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12" y="1"/>
                  </a:moveTo>
                  <a:lnTo>
                    <a:pt x="167" y="46"/>
                  </a:lnTo>
                  <a:lnTo>
                    <a:pt x="0" y="214"/>
                  </a:lnTo>
                  <a:lnTo>
                    <a:pt x="167" y="393"/>
                  </a:lnTo>
                  <a:lnTo>
                    <a:pt x="637" y="862"/>
                  </a:lnTo>
                  <a:lnTo>
                    <a:pt x="860" y="649"/>
                  </a:lnTo>
                  <a:lnTo>
                    <a:pt x="2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3" name="Google Shape;8453;p15"/>
            <p:cNvSpPr/>
            <p:nvPr/>
          </p:nvSpPr>
          <p:spPr>
            <a:xfrm>
              <a:off x="2193700" y="5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4" name="Google Shape;8454;p15"/>
            <p:cNvSpPr/>
            <p:nvPr/>
          </p:nvSpPr>
          <p:spPr>
            <a:xfrm>
              <a:off x="2147900" y="42892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212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8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5" name="Google Shape;8455;p15"/>
            <p:cNvSpPr/>
            <p:nvPr/>
          </p:nvSpPr>
          <p:spPr>
            <a:xfrm>
              <a:off x="2201225" y="4255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69"/>
                  </a:lnTo>
                  <a:lnTo>
                    <a:pt x="862" y="212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6" name="Google Shape;8456;p15"/>
            <p:cNvSpPr/>
            <p:nvPr/>
          </p:nvSpPr>
          <p:spPr>
            <a:xfrm>
              <a:off x="2166325" y="4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45" y="179"/>
                  </a:lnTo>
                  <a:lnTo>
                    <a:pt x="1" y="224"/>
                  </a:lnTo>
                  <a:lnTo>
                    <a:pt x="649" y="872"/>
                  </a:lnTo>
                  <a:lnTo>
                    <a:pt x="861" y="660"/>
                  </a:lnTo>
                  <a:lnTo>
                    <a:pt x="381" y="17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7" name="Google Shape;8457;p15"/>
            <p:cNvSpPr/>
            <p:nvPr/>
          </p:nvSpPr>
          <p:spPr>
            <a:xfrm>
              <a:off x="2165775" y="662725"/>
              <a:ext cx="10900" cy="7275"/>
            </a:xfrm>
            <a:custGeom>
              <a:rect b="b" l="l" r="r" t="t"/>
              <a:pathLst>
                <a:path extrusionOk="0" h="291" w="436">
                  <a:moveTo>
                    <a:pt x="224" y="0"/>
                  </a:moveTo>
                  <a:lnTo>
                    <a:pt x="0" y="224"/>
                  </a:lnTo>
                  <a:cubicBezTo>
                    <a:pt x="123" y="246"/>
                    <a:pt x="246" y="268"/>
                    <a:pt x="380" y="291"/>
                  </a:cubicBezTo>
                  <a:lnTo>
                    <a:pt x="436" y="224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8" name="Google Shape;8458;p15"/>
            <p:cNvSpPr/>
            <p:nvPr/>
          </p:nvSpPr>
          <p:spPr>
            <a:xfrm>
              <a:off x="2184200" y="616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9" name="Google Shape;8459;p15"/>
            <p:cNvSpPr/>
            <p:nvPr/>
          </p:nvSpPr>
          <p:spPr>
            <a:xfrm>
              <a:off x="2143700" y="62250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13" y="0"/>
                  </a:moveTo>
                  <a:lnTo>
                    <a:pt x="0" y="213"/>
                  </a:lnTo>
                  <a:lnTo>
                    <a:pt x="648" y="861"/>
                  </a:lnTo>
                  <a:lnTo>
                    <a:pt x="861" y="648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0" name="Google Shape;8460;p15"/>
            <p:cNvSpPr/>
            <p:nvPr/>
          </p:nvSpPr>
          <p:spPr>
            <a:xfrm>
              <a:off x="2120525" y="645400"/>
              <a:ext cx="21525" cy="16525"/>
            </a:xfrm>
            <a:custGeom>
              <a:rect b="b" l="l" r="r" t="t"/>
              <a:pathLst>
                <a:path extrusionOk="0" h="661" w="861">
                  <a:moveTo>
                    <a:pt x="212" y="0"/>
                  </a:moveTo>
                  <a:lnTo>
                    <a:pt x="167" y="45"/>
                  </a:lnTo>
                  <a:lnTo>
                    <a:pt x="0" y="213"/>
                  </a:lnTo>
                  <a:lnTo>
                    <a:pt x="167" y="392"/>
                  </a:lnTo>
                  <a:lnTo>
                    <a:pt x="179" y="403"/>
                  </a:lnTo>
                  <a:cubicBezTo>
                    <a:pt x="402" y="492"/>
                    <a:pt x="626" y="581"/>
                    <a:pt x="849" y="660"/>
                  </a:cubicBezTo>
                  <a:lnTo>
                    <a:pt x="860" y="648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1" name="Google Shape;8461;p15"/>
            <p:cNvSpPr/>
            <p:nvPr/>
          </p:nvSpPr>
          <p:spPr>
            <a:xfrm>
              <a:off x="2193700" y="666075"/>
              <a:ext cx="11775" cy="6175"/>
            </a:xfrm>
            <a:custGeom>
              <a:rect b="b" l="l" r="r" t="t"/>
              <a:pathLst>
                <a:path extrusionOk="0" h="247" w="471">
                  <a:moveTo>
                    <a:pt x="224" y="0"/>
                  </a:moveTo>
                  <a:lnTo>
                    <a:pt x="1" y="224"/>
                  </a:lnTo>
                  <a:lnTo>
                    <a:pt x="11" y="235"/>
                  </a:lnTo>
                  <a:cubicBezTo>
                    <a:pt x="168" y="246"/>
                    <a:pt x="314" y="246"/>
                    <a:pt x="470" y="246"/>
                  </a:cubicBez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2" name="Google Shape;8462;p15"/>
            <p:cNvSpPr/>
            <p:nvPr/>
          </p:nvSpPr>
          <p:spPr>
            <a:xfrm>
              <a:off x="2109350" y="58367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8" y="0"/>
                  </a:moveTo>
                  <a:lnTo>
                    <a:pt x="614" y="33"/>
                  </a:lnTo>
                  <a:lnTo>
                    <a:pt x="0" y="648"/>
                  </a:lnTo>
                  <a:lnTo>
                    <a:pt x="224" y="872"/>
                  </a:lnTo>
                  <a:lnTo>
                    <a:pt x="614" y="470"/>
                  </a:lnTo>
                  <a:lnTo>
                    <a:pt x="860" y="224"/>
                  </a:lnTo>
                  <a:lnTo>
                    <a:pt x="6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3" name="Google Shape;8463;p15"/>
            <p:cNvSpPr/>
            <p:nvPr/>
          </p:nvSpPr>
          <p:spPr>
            <a:xfrm>
              <a:off x="2147900" y="58702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2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4" name="Google Shape;8464;p15"/>
            <p:cNvSpPr/>
            <p:nvPr/>
          </p:nvSpPr>
          <p:spPr>
            <a:xfrm>
              <a:off x="2166325" y="56635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13" y="1"/>
                  </a:moveTo>
                  <a:lnTo>
                    <a:pt x="45" y="168"/>
                  </a:lnTo>
                  <a:lnTo>
                    <a:pt x="1" y="212"/>
                  </a:lnTo>
                  <a:lnTo>
                    <a:pt x="649" y="861"/>
                  </a:lnTo>
                  <a:lnTo>
                    <a:pt x="861" y="649"/>
                  </a:lnTo>
                  <a:lnTo>
                    <a:pt x="381" y="168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5" name="Google Shape;8465;p15"/>
            <p:cNvSpPr/>
            <p:nvPr/>
          </p:nvSpPr>
          <p:spPr>
            <a:xfrm>
              <a:off x="2230025" y="37975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648" y="1"/>
                  </a:moveTo>
                  <a:lnTo>
                    <a:pt x="0" y="649"/>
                  </a:lnTo>
                  <a:lnTo>
                    <a:pt x="224" y="872"/>
                  </a:lnTo>
                  <a:lnTo>
                    <a:pt x="872" y="212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6" name="Google Shape;8466;p15"/>
            <p:cNvSpPr/>
            <p:nvPr/>
          </p:nvSpPr>
          <p:spPr>
            <a:xfrm>
              <a:off x="2281125" y="385050"/>
              <a:ext cx="21825" cy="21800"/>
            </a:xfrm>
            <a:custGeom>
              <a:rect b="b" l="l" r="r" t="t"/>
              <a:pathLst>
                <a:path extrusionOk="0" h="872" w="873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72" y="660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7" name="Google Shape;8467;p15"/>
            <p:cNvSpPr/>
            <p:nvPr/>
          </p:nvSpPr>
          <p:spPr>
            <a:xfrm>
              <a:off x="2247050" y="3465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0" y="648"/>
                  </a:lnTo>
                  <a:lnTo>
                    <a:pt x="213" y="872"/>
                  </a:lnTo>
                  <a:lnTo>
                    <a:pt x="861" y="213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8" name="Google Shape;8468;p15"/>
            <p:cNvSpPr/>
            <p:nvPr/>
          </p:nvSpPr>
          <p:spPr>
            <a:xfrm>
              <a:off x="2276100" y="300675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14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9" name="Google Shape;8469;p15"/>
            <p:cNvSpPr/>
            <p:nvPr/>
          </p:nvSpPr>
          <p:spPr>
            <a:xfrm>
              <a:off x="2235325" y="3060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5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0" name="Google Shape;8470;p15"/>
            <p:cNvSpPr/>
            <p:nvPr/>
          </p:nvSpPr>
          <p:spPr>
            <a:xfrm>
              <a:off x="2212150" y="328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179" y="46"/>
                  </a:lnTo>
                  <a:lnTo>
                    <a:pt x="0" y="224"/>
                  </a:lnTo>
                  <a:lnTo>
                    <a:pt x="179" y="403"/>
                  </a:lnTo>
                  <a:lnTo>
                    <a:pt x="648" y="872"/>
                  </a:lnTo>
                  <a:lnTo>
                    <a:pt x="860" y="660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1" name="Google Shape;8471;p15"/>
            <p:cNvSpPr/>
            <p:nvPr/>
          </p:nvSpPr>
          <p:spPr>
            <a:xfrm>
              <a:off x="2285600" y="3498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0" y="224"/>
                  </a:lnTo>
                  <a:lnTo>
                    <a:pt x="638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2" name="Google Shape;8472;p15"/>
            <p:cNvSpPr/>
            <p:nvPr/>
          </p:nvSpPr>
          <p:spPr>
            <a:xfrm>
              <a:off x="2303775" y="32890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224" y="1"/>
                  </a:moveTo>
                  <a:lnTo>
                    <a:pt x="179" y="46"/>
                  </a:lnTo>
                  <a:lnTo>
                    <a:pt x="0" y="224"/>
                  </a:lnTo>
                  <a:lnTo>
                    <a:pt x="179" y="403"/>
                  </a:lnTo>
                  <a:lnTo>
                    <a:pt x="648" y="872"/>
                  </a:lnTo>
                  <a:lnTo>
                    <a:pt x="872" y="660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3" name="Google Shape;8473;p15"/>
            <p:cNvSpPr/>
            <p:nvPr/>
          </p:nvSpPr>
          <p:spPr>
            <a:xfrm>
              <a:off x="2239525" y="2708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4" name="Google Shape;8474;p15"/>
            <p:cNvSpPr/>
            <p:nvPr/>
          </p:nvSpPr>
          <p:spPr>
            <a:xfrm>
              <a:off x="2292850" y="274975"/>
              <a:ext cx="15675" cy="14300"/>
            </a:xfrm>
            <a:custGeom>
              <a:rect b="b" l="l" r="r" t="t"/>
              <a:pathLst>
                <a:path extrusionOk="0" h="572" w="627">
                  <a:moveTo>
                    <a:pt x="336" y="1"/>
                  </a:moveTo>
                  <a:lnTo>
                    <a:pt x="1" y="348"/>
                  </a:lnTo>
                  <a:lnTo>
                    <a:pt x="214" y="571"/>
                  </a:lnTo>
                  <a:lnTo>
                    <a:pt x="616" y="169"/>
                  </a:lnTo>
                  <a:lnTo>
                    <a:pt x="627" y="157"/>
                  </a:lnTo>
                  <a:lnTo>
                    <a:pt x="616" y="147"/>
                  </a:lnTo>
                  <a:cubicBezTo>
                    <a:pt x="527" y="102"/>
                    <a:pt x="437" y="46"/>
                    <a:pt x="3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5" name="Google Shape;8475;p15"/>
            <p:cNvSpPr/>
            <p:nvPr/>
          </p:nvSpPr>
          <p:spPr>
            <a:xfrm>
              <a:off x="2262975" y="260450"/>
              <a:ext cx="16500" cy="11200"/>
            </a:xfrm>
            <a:custGeom>
              <a:rect b="b" l="l" r="r" t="t"/>
              <a:pathLst>
                <a:path extrusionOk="0" h="448" w="660">
                  <a:moveTo>
                    <a:pt x="1" y="1"/>
                  </a:moveTo>
                  <a:lnTo>
                    <a:pt x="448" y="448"/>
                  </a:lnTo>
                  <a:lnTo>
                    <a:pt x="660" y="236"/>
                  </a:lnTo>
                  <a:lnTo>
                    <a:pt x="637" y="202"/>
                  </a:lnTo>
                  <a:cubicBezTo>
                    <a:pt x="425" y="124"/>
                    <a:pt x="213" y="5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6" name="Google Shape;8476;p15"/>
            <p:cNvSpPr/>
            <p:nvPr/>
          </p:nvSpPr>
          <p:spPr>
            <a:xfrm>
              <a:off x="2230025" y="53785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648" y="1"/>
                  </a:moveTo>
                  <a:lnTo>
                    <a:pt x="0" y="649"/>
                  </a:lnTo>
                  <a:lnTo>
                    <a:pt x="224" y="872"/>
                  </a:lnTo>
                  <a:lnTo>
                    <a:pt x="872" y="224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7" name="Google Shape;8477;p15"/>
            <p:cNvSpPr/>
            <p:nvPr/>
          </p:nvSpPr>
          <p:spPr>
            <a:xfrm>
              <a:off x="2281125" y="543450"/>
              <a:ext cx="21825" cy="21525"/>
            </a:xfrm>
            <a:custGeom>
              <a:rect b="b" l="l" r="r" t="t"/>
              <a:pathLst>
                <a:path extrusionOk="0" h="861" w="873">
                  <a:moveTo>
                    <a:pt x="224" y="0"/>
                  </a:moveTo>
                  <a:lnTo>
                    <a:pt x="1" y="212"/>
                  </a:lnTo>
                  <a:lnTo>
                    <a:pt x="649" y="860"/>
                  </a:lnTo>
                  <a:lnTo>
                    <a:pt x="872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8" name="Google Shape;8478;p15"/>
            <p:cNvSpPr/>
            <p:nvPr/>
          </p:nvSpPr>
          <p:spPr>
            <a:xfrm>
              <a:off x="2247050" y="50460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0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9" name="Google Shape;8479;p15"/>
            <p:cNvSpPr/>
            <p:nvPr/>
          </p:nvSpPr>
          <p:spPr>
            <a:xfrm>
              <a:off x="2276100" y="4588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1" y="648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0" name="Google Shape;8480;p15"/>
            <p:cNvSpPr/>
            <p:nvPr/>
          </p:nvSpPr>
          <p:spPr>
            <a:xfrm>
              <a:off x="2235325" y="4643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24" y="1"/>
                  </a:moveTo>
                  <a:lnTo>
                    <a:pt x="0" y="213"/>
                  </a:lnTo>
                  <a:lnTo>
                    <a:pt x="648" y="86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1" name="Google Shape;8481;p15"/>
            <p:cNvSpPr/>
            <p:nvPr/>
          </p:nvSpPr>
          <p:spPr>
            <a:xfrm>
              <a:off x="2212150" y="4872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24" y="1"/>
                  </a:moveTo>
                  <a:lnTo>
                    <a:pt x="179" y="46"/>
                  </a:lnTo>
                  <a:lnTo>
                    <a:pt x="0" y="214"/>
                  </a:lnTo>
                  <a:lnTo>
                    <a:pt x="179" y="393"/>
                  </a:lnTo>
                  <a:lnTo>
                    <a:pt x="648" y="862"/>
                  </a:lnTo>
                  <a:lnTo>
                    <a:pt x="860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2" name="Google Shape;8482;p15"/>
            <p:cNvSpPr/>
            <p:nvPr/>
          </p:nvSpPr>
          <p:spPr>
            <a:xfrm>
              <a:off x="2285600" y="5079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0" y="224"/>
                  </a:lnTo>
                  <a:lnTo>
                    <a:pt x="638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3" name="Google Shape;8483;p15"/>
            <p:cNvSpPr/>
            <p:nvPr/>
          </p:nvSpPr>
          <p:spPr>
            <a:xfrm>
              <a:off x="2239525" y="42892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224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4" name="Google Shape;8484;p15"/>
            <p:cNvSpPr/>
            <p:nvPr/>
          </p:nvSpPr>
          <p:spPr>
            <a:xfrm>
              <a:off x="2257950" y="4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56" y="179"/>
                  </a:lnTo>
                  <a:lnTo>
                    <a:pt x="1" y="224"/>
                  </a:lnTo>
                  <a:lnTo>
                    <a:pt x="649" y="872"/>
                  </a:lnTo>
                  <a:lnTo>
                    <a:pt x="861" y="660"/>
                  </a:lnTo>
                  <a:lnTo>
                    <a:pt x="391" y="17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5" name="Google Shape;8485;p15"/>
            <p:cNvSpPr/>
            <p:nvPr/>
          </p:nvSpPr>
          <p:spPr>
            <a:xfrm>
              <a:off x="2259900" y="662725"/>
              <a:ext cx="5050" cy="3100"/>
            </a:xfrm>
            <a:custGeom>
              <a:rect b="b" l="l" r="r" t="t"/>
              <a:pathLst>
                <a:path extrusionOk="0" h="124" w="202">
                  <a:moveTo>
                    <a:pt x="124" y="0"/>
                  </a:moveTo>
                  <a:lnTo>
                    <a:pt x="0" y="123"/>
                  </a:lnTo>
                  <a:cubicBezTo>
                    <a:pt x="67" y="112"/>
                    <a:pt x="135" y="90"/>
                    <a:pt x="202" y="67"/>
                  </a:cubicBezTo>
                  <a:lnTo>
                    <a:pt x="1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6" name="Google Shape;8486;p15"/>
            <p:cNvSpPr/>
            <p:nvPr/>
          </p:nvSpPr>
          <p:spPr>
            <a:xfrm>
              <a:off x="2276100" y="61690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7" name="Google Shape;8487;p15"/>
            <p:cNvSpPr/>
            <p:nvPr/>
          </p:nvSpPr>
          <p:spPr>
            <a:xfrm>
              <a:off x="2235325" y="62250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24" y="0"/>
                  </a:moveTo>
                  <a:lnTo>
                    <a:pt x="0" y="213"/>
                  </a:lnTo>
                  <a:lnTo>
                    <a:pt x="648" y="861"/>
                  </a:lnTo>
                  <a:lnTo>
                    <a:pt x="861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8" name="Google Shape;8488;p15"/>
            <p:cNvSpPr/>
            <p:nvPr/>
          </p:nvSpPr>
          <p:spPr>
            <a:xfrm>
              <a:off x="2212150" y="645400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24" y="0"/>
                  </a:moveTo>
                  <a:lnTo>
                    <a:pt x="179" y="45"/>
                  </a:lnTo>
                  <a:lnTo>
                    <a:pt x="0" y="213"/>
                  </a:lnTo>
                  <a:lnTo>
                    <a:pt x="179" y="392"/>
                  </a:lnTo>
                  <a:lnTo>
                    <a:pt x="648" y="861"/>
                  </a:lnTo>
                  <a:lnTo>
                    <a:pt x="860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9" name="Google Shape;8489;p15"/>
            <p:cNvSpPr/>
            <p:nvPr/>
          </p:nvSpPr>
          <p:spPr>
            <a:xfrm>
              <a:off x="2201225" y="5836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70"/>
                  </a:lnTo>
                  <a:lnTo>
                    <a:pt x="862" y="224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0" name="Google Shape;8490;p15"/>
            <p:cNvSpPr/>
            <p:nvPr/>
          </p:nvSpPr>
          <p:spPr>
            <a:xfrm>
              <a:off x="2239525" y="58702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1" name="Google Shape;8491;p15"/>
            <p:cNvSpPr/>
            <p:nvPr/>
          </p:nvSpPr>
          <p:spPr>
            <a:xfrm>
              <a:off x="2257950" y="56635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24" y="1"/>
                  </a:moveTo>
                  <a:lnTo>
                    <a:pt x="56" y="168"/>
                  </a:lnTo>
                  <a:lnTo>
                    <a:pt x="1" y="212"/>
                  </a:lnTo>
                  <a:lnTo>
                    <a:pt x="649" y="861"/>
                  </a:lnTo>
                  <a:lnTo>
                    <a:pt x="861" y="649"/>
                  </a:lnTo>
                  <a:lnTo>
                    <a:pt x="391" y="1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2" name="Google Shape;8492;p15"/>
            <p:cNvSpPr/>
            <p:nvPr/>
          </p:nvSpPr>
          <p:spPr>
            <a:xfrm>
              <a:off x="2321925" y="3797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3" y="872"/>
                  </a:lnTo>
                  <a:lnTo>
                    <a:pt x="861" y="212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3" name="Google Shape;8493;p15"/>
            <p:cNvSpPr/>
            <p:nvPr/>
          </p:nvSpPr>
          <p:spPr>
            <a:xfrm>
              <a:off x="2373050" y="38505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212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60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4" name="Google Shape;8494;p15"/>
            <p:cNvSpPr/>
            <p:nvPr/>
          </p:nvSpPr>
          <p:spPr>
            <a:xfrm>
              <a:off x="2349850" y="4079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45" y="179"/>
                  </a:lnTo>
                  <a:lnTo>
                    <a:pt x="0" y="224"/>
                  </a:lnTo>
                  <a:lnTo>
                    <a:pt x="638" y="872"/>
                  </a:lnTo>
                  <a:lnTo>
                    <a:pt x="861" y="660"/>
                  </a:lnTo>
                  <a:lnTo>
                    <a:pt x="380" y="17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5" name="Google Shape;8495;p15"/>
            <p:cNvSpPr/>
            <p:nvPr/>
          </p:nvSpPr>
          <p:spPr>
            <a:xfrm>
              <a:off x="2338675" y="3465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0" y="648"/>
                  </a:lnTo>
                  <a:lnTo>
                    <a:pt x="224" y="872"/>
                  </a:lnTo>
                  <a:lnTo>
                    <a:pt x="861" y="213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6" name="Google Shape;8496;p15"/>
            <p:cNvSpPr/>
            <p:nvPr/>
          </p:nvSpPr>
          <p:spPr>
            <a:xfrm>
              <a:off x="2327225" y="3060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1" y="224"/>
                  </a:lnTo>
                  <a:lnTo>
                    <a:pt x="637" y="872"/>
                  </a:lnTo>
                  <a:lnTo>
                    <a:pt x="861" y="65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7" name="Google Shape;8497;p15"/>
            <p:cNvSpPr/>
            <p:nvPr/>
          </p:nvSpPr>
          <p:spPr>
            <a:xfrm>
              <a:off x="2377225" y="349850"/>
              <a:ext cx="18450" cy="21825"/>
            </a:xfrm>
            <a:custGeom>
              <a:rect b="b" l="l" r="r" t="t"/>
              <a:pathLst>
                <a:path extrusionOk="0" h="873" w="738">
                  <a:moveTo>
                    <a:pt x="213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738" y="783"/>
                  </a:lnTo>
                  <a:cubicBezTo>
                    <a:pt x="638" y="582"/>
                    <a:pt x="526" y="392"/>
                    <a:pt x="414" y="191"/>
                  </a:cubicBez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8" name="Google Shape;8498;p15"/>
            <p:cNvSpPr/>
            <p:nvPr/>
          </p:nvSpPr>
          <p:spPr>
            <a:xfrm>
              <a:off x="2321925" y="537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9" name="Google Shape;8499;p15"/>
            <p:cNvSpPr/>
            <p:nvPr/>
          </p:nvSpPr>
          <p:spPr>
            <a:xfrm>
              <a:off x="2373050" y="543450"/>
              <a:ext cx="20950" cy="21525"/>
            </a:xfrm>
            <a:custGeom>
              <a:rect b="b" l="l" r="r" t="t"/>
              <a:pathLst>
                <a:path extrusionOk="0" h="861" w="838">
                  <a:moveTo>
                    <a:pt x="212" y="0"/>
                  </a:moveTo>
                  <a:lnTo>
                    <a:pt x="0" y="212"/>
                  </a:lnTo>
                  <a:lnTo>
                    <a:pt x="648" y="860"/>
                  </a:lnTo>
                  <a:lnTo>
                    <a:pt x="793" y="715"/>
                  </a:lnTo>
                  <a:cubicBezTo>
                    <a:pt x="805" y="682"/>
                    <a:pt x="827" y="659"/>
                    <a:pt x="838" y="626"/>
                  </a:cubicBez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0" name="Google Shape;8500;p15"/>
            <p:cNvSpPr/>
            <p:nvPr/>
          </p:nvSpPr>
          <p:spPr>
            <a:xfrm>
              <a:off x="2349850" y="566350"/>
              <a:ext cx="21550" cy="21525"/>
            </a:xfrm>
            <a:custGeom>
              <a:rect b="b" l="l" r="r" t="t"/>
              <a:pathLst>
                <a:path extrusionOk="0" h="861" w="862">
                  <a:moveTo>
                    <a:pt x="213" y="1"/>
                  </a:moveTo>
                  <a:lnTo>
                    <a:pt x="45" y="168"/>
                  </a:lnTo>
                  <a:lnTo>
                    <a:pt x="0" y="212"/>
                  </a:lnTo>
                  <a:lnTo>
                    <a:pt x="638" y="861"/>
                  </a:lnTo>
                  <a:lnTo>
                    <a:pt x="861" y="649"/>
                  </a:lnTo>
                  <a:lnTo>
                    <a:pt x="380" y="168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1" name="Google Shape;8501;p15"/>
            <p:cNvSpPr/>
            <p:nvPr/>
          </p:nvSpPr>
          <p:spPr>
            <a:xfrm>
              <a:off x="2338675" y="50460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49" y="1"/>
                  </a:moveTo>
                  <a:lnTo>
                    <a:pt x="0" y="649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2" name="Google Shape;8502;p15"/>
            <p:cNvSpPr/>
            <p:nvPr/>
          </p:nvSpPr>
          <p:spPr>
            <a:xfrm>
              <a:off x="2367725" y="4588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1" y="648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3" name="Google Shape;8503;p15"/>
            <p:cNvSpPr/>
            <p:nvPr/>
          </p:nvSpPr>
          <p:spPr>
            <a:xfrm>
              <a:off x="2327225" y="4643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13" y="1"/>
                  </a:moveTo>
                  <a:lnTo>
                    <a:pt x="1" y="213"/>
                  </a:lnTo>
                  <a:lnTo>
                    <a:pt x="637" y="86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4" name="Google Shape;8504;p15"/>
            <p:cNvSpPr/>
            <p:nvPr/>
          </p:nvSpPr>
          <p:spPr>
            <a:xfrm>
              <a:off x="2303775" y="487275"/>
              <a:ext cx="21800" cy="21550"/>
            </a:xfrm>
            <a:custGeom>
              <a:rect b="b" l="l" r="r" t="t"/>
              <a:pathLst>
                <a:path extrusionOk="0" h="862" w="872">
                  <a:moveTo>
                    <a:pt x="224" y="1"/>
                  </a:moveTo>
                  <a:lnTo>
                    <a:pt x="179" y="46"/>
                  </a:lnTo>
                  <a:lnTo>
                    <a:pt x="0" y="214"/>
                  </a:lnTo>
                  <a:lnTo>
                    <a:pt x="179" y="393"/>
                  </a:lnTo>
                  <a:lnTo>
                    <a:pt x="648" y="862"/>
                  </a:lnTo>
                  <a:lnTo>
                    <a:pt x="872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5" name="Google Shape;8505;p15"/>
            <p:cNvSpPr/>
            <p:nvPr/>
          </p:nvSpPr>
          <p:spPr>
            <a:xfrm>
              <a:off x="2377225" y="5079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6" name="Google Shape;8506;p15"/>
            <p:cNvSpPr/>
            <p:nvPr/>
          </p:nvSpPr>
          <p:spPr>
            <a:xfrm>
              <a:off x="2292850" y="4255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69"/>
                  </a:lnTo>
                  <a:lnTo>
                    <a:pt x="862" y="212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7" name="Google Shape;8507;p15"/>
            <p:cNvSpPr/>
            <p:nvPr/>
          </p:nvSpPr>
          <p:spPr>
            <a:xfrm>
              <a:off x="2331400" y="42892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214" y="0"/>
                  </a:moveTo>
                  <a:lnTo>
                    <a:pt x="1" y="224"/>
                  </a:lnTo>
                  <a:lnTo>
                    <a:pt x="638" y="872"/>
                  </a:lnTo>
                  <a:lnTo>
                    <a:pt x="862" y="648"/>
                  </a:lnTo>
                  <a:lnTo>
                    <a:pt x="21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8" name="Google Shape;8508;p15"/>
            <p:cNvSpPr/>
            <p:nvPr/>
          </p:nvSpPr>
          <p:spPr>
            <a:xfrm>
              <a:off x="2384475" y="425575"/>
              <a:ext cx="21825" cy="21800"/>
            </a:xfrm>
            <a:custGeom>
              <a:rect b="b" l="l" r="r" t="t"/>
              <a:pathLst>
                <a:path extrusionOk="0" h="872" w="873">
                  <a:moveTo>
                    <a:pt x="649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24" y="872"/>
                  </a:lnTo>
                  <a:lnTo>
                    <a:pt x="616" y="469"/>
                  </a:lnTo>
                  <a:lnTo>
                    <a:pt x="872" y="212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9" name="Google Shape;8509;p15"/>
            <p:cNvSpPr/>
            <p:nvPr/>
          </p:nvSpPr>
          <p:spPr>
            <a:xfrm>
              <a:off x="2327225" y="622500"/>
              <a:ext cx="10350" cy="9500"/>
            </a:xfrm>
            <a:custGeom>
              <a:rect b="b" l="l" r="r" t="t"/>
              <a:pathLst>
                <a:path extrusionOk="0" h="380" w="414">
                  <a:moveTo>
                    <a:pt x="213" y="0"/>
                  </a:moveTo>
                  <a:lnTo>
                    <a:pt x="1" y="213"/>
                  </a:lnTo>
                  <a:lnTo>
                    <a:pt x="168" y="380"/>
                  </a:lnTo>
                  <a:cubicBezTo>
                    <a:pt x="247" y="325"/>
                    <a:pt x="336" y="258"/>
                    <a:pt x="414" y="201"/>
                  </a:cubicBez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0" name="Google Shape;8510;p15"/>
            <p:cNvSpPr/>
            <p:nvPr/>
          </p:nvSpPr>
          <p:spPr>
            <a:xfrm>
              <a:off x="2307375" y="645400"/>
              <a:ext cx="2550" cy="1700"/>
            </a:xfrm>
            <a:custGeom>
              <a:rect b="b" l="l" r="r" t="t"/>
              <a:pathLst>
                <a:path extrusionOk="0" h="68" w="102">
                  <a:moveTo>
                    <a:pt x="80" y="0"/>
                  </a:moveTo>
                  <a:lnTo>
                    <a:pt x="35" y="45"/>
                  </a:lnTo>
                  <a:lnTo>
                    <a:pt x="1" y="67"/>
                  </a:lnTo>
                  <a:cubicBezTo>
                    <a:pt x="13" y="67"/>
                    <a:pt x="23" y="57"/>
                    <a:pt x="35" y="57"/>
                  </a:cubicBezTo>
                  <a:lnTo>
                    <a:pt x="102" y="23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1" name="Google Shape;8511;p15"/>
            <p:cNvSpPr/>
            <p:nvPr/>
          </p:nvSpPr>
          <p:spPr>
            <a:xfrm>
              <a:off x="2292850" y="5836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70"/>
                  </a:lnTo>
                  <a:lnTo>
                    <a:pt x="862" y="224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2" name="Google Shape;8512;p15"/>
            <p:cNvSpPr/>
            <p:nvPr/>
          </p:nvSpPr>
          <p:spPr>
            <a:xfrm>
              <a:off x="2331400" y="587025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4" y="0"/>
                  </a:moveTo>
                  <a:lnTo>
                    <a:pt x="1" y="224"/>
                  </a:lnTo>
                  <a:lnTo>
                    <a:pt x="638" y="872"/>
                  </a:lnTo>
                  <a:lnTo>
                    <a:pt x="862" y="649"/>
                  </a:lnTo>
                  <a:lnTo>
                    <a:pt x="21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3" name="Google Shape;8513;p15"/>
            <p:cNvSpPr/>
            <p:nvPr/>
          </p:nvSpPr>
          <p:spPr>
            <a:xfrm>
              <a:off x="2395650" y="487275"/>
              <a:ext cx="18475" cy="21550"/>
            </a:xfrm>
            <a:custGeom>
              <a:rect b="b" l="l" r="r" t="t"/>
              <a:pathLst>
                <a:path extrusionOk="0" h="862" w="739">
                  <a:moveTo>
                    <a:pt x="214" y="1"/>
                  </a:moveTo>
                  <a:lnTo>
                    <a:pt x="169" y="46"/>
                  </a:lnTo>
                  <a:lnTo>
                    <a:pt x="1" y="214"/>
                  </a:lnTo>
                  <a:lnTo>
                    <a:pt x="169" y="393"/>
                  </a:lnTo>
                  <a:lnTo>
                    <a:pt x="649" y="862"/>
                  </a:lnTo>
                  <a:lnTo>
                    <a:pt x="671" y="839"/>
                  </a:lnTo>
                  <a:cubicBezTo>
                    <a:pt x="694" y="728"/>
                    <a:pt x="716" y="627"/>
                    <a:pt x="738" y="515"/>
                  </a:cubicBezTo>
                  <a:lnTo>
                    <a:pt x="21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14" name="Google Shape;8514;p15"/>
          <p:cNvSpPr/>
          <p:nvPr/>
        </p:nvSpPr>
        <p:spPr>
          <a:xfrm rot="5400000">
            <a:off x="8074512" y="4395813"/>
            <a:ext cx="1103700" cy="11037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15" name="Google Shape;8515;p15"/>
          <p:cNvSpPr/>
          <p:nvPr/>
        </p:nvSpPr>
        <p:spPr>
          <a:xfrm rot="5400000">
            <a:off x="3048587" y="4336038"/>
            <a:ext cx="1290900" cy="1290900"/>
          </a:xfrm>
          <a:prstGeom prst="ellipse">
            <a:avLst/>
          </a:prstGeom>
          <a:noFill/>
          <a:ln cap="flat" cmpd="sng" w="152400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16" name="Google Shape;8516;p15"/>
          <p:cNvGrpSpPr/>
          <p:nvPr/>
        </p:nvGrpSpPr>
        <p:grpSpPr>
          <a:xfrm>
            <a:off x="488125" y="86465"/>
            <a:ext cx="8254356" cy="4678435"/>
            <a:chOff x="488125" y="86465"/>
            <a:chExt cx="8254356" cy="4678435"/>
          </a:xfrm>
        </p:grpSpPr>
        <p:sp>
          <p:nvSpPr>
            <p:cNvPr id="8517" name="Google Shape;8517;p15"/>
            <p:cNvSpPr/>
            <p:nvPr/>
          </p:nvSpPr>
          <p:spPr>
            <a:xfrm>
              <a:off x="488125" y="378600"/>
              <a:ext cx="8164500" cy="4386300"/>
            </a:xfrm>
            <a:prstGeom prst="rect">
              <a:avLst/>
            </a:prstGeom>
            <a:solidFill>
              <a:schemeClr val="accent6"/>
            </a:solidFill>
            <a:ln cap="flat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  <a:effectLst>
              <a:outerShdw rotWithShape="0" algn="bl" dir="2580000" dist="85725">
                <a:schemeClr val="dk1"/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8" name="Google Shape;8518;p15"/>
            <p:cNvSpPr/>
            <p:nvPr/>
          </p:nvSpPr>
          <p:spPr>
            <a:xfrm rot="3390789">
              <a:off x="7988456" y="220373"/>
              <a:ext cx="646479" cy="605362"/>
            </a:xfrm>
            <a:custGeom>
              <a:rect b="b" l="l" r="r" t="t"/>
              <a:pathLst>
                <a:path extrusionOk="0" h="6478" w="6918">
                  <a:moveTo>
                    <a:pt x="1387" y="0"/>
                  </a:moveTo>
                  <a:cubicBezTo>
                    <a:pt x="1346" y="0"/>
                    <a:pt x="1304" y="3"/>
                    <a:pt x="1263" y="7"/>
                  </a:cubicBezTo>
                  <a:cubicBezTo>
                    <a:pt x="951" y="41"/>
                    <a:pt x="671" y="208"/>
                    <a:pt x="492" y="454"/>
                  </a:cubicBezTo>
                  <a:lnTo>
                    <a:pt x="325" y="689"/>
                  </a:lnTo>
                  <a:cubicBezTo>
                    <a:pt x="0" y="1147"/>
                    <a:pt x="90" y="1795"/>
                    <a:pt x="514" y="2152"/>
                  </a:cubicBezTo>
                  <a:lnTo>
                    <a:pt x="4157" y="5226"/>
                  </a:lnTo>
                  <a:cubicBezTo>
                    <a:pt x="4318" y="5358"/>
                    <a:pt x="4520" y="5434"/>
                    <a:pt x="4727" y="5434"/>
                  </a:cubicBezTo>
                  <a:cubicBezTo>
                    <a:pt x="4764" y="5434"/>
                    <a:pt x="4802" y="5432"/>
                    <a:pt x="4839" y="5427"/>
                  </a:cubicBezTo>
                  <a:cubicBezTo>
                    <a:pt x="5085" y="5404"/>
                    <a:pt x="5308" y="5281"/>
                    <a:pt x="5465" y="5092"/>
                  </a:cubicBezTo>
                  <a:lnTo>
                    <a:pt x="5543" y="4991"/>
                  </a:lnTo>
                  <a:cubicBezTo>
                    <a:pt x="5822" y="4645"/>
                    <a:pt x="5766" y="4131"/>
                    <a:pt x="5431" y="3840"/>
                  </a:cubicBezTo>
                  <a:lnTo>
                    <a:pt x="2839" y="1628"/>
                  </a:lnTo>
                  <a:cubicBezTo>
                    <a:pt x="2818" y="1612"/>
                    <a:pt x="2792" y="1603"/>
                    <a:pt x="2766" y="1603"/>
                  </a:cubicBezTo>
                  <a:cubicBezTo>
                    <a:pt x="2736" y="1603"/>
                    <a:pt x="2706" y="1615"/>
                    <a:pt x="2682" y="1638"/>
                  </a:cubicBezTo>
                  <a:cubicBezTo>
                    <a:pt x="2637" y="1695"/>
                    <a:pt x="2649" y="1762"/>
                    <a:pt x="2694" y="1806"/>
                  </a:cubicBezTo>
                  <a:lnTo>
                    <a:pt x="5274" y="4019"/>
                  </a:lnTo>
                  <a:cubicBezTo>
                    <a:pt x="5520" y="4231"/>
                    <a:pt x="5565" y="4588"/>
                    <a:pt x="5353" y="4846"/>
                  </a:cubicBezTo>
                  <a:lnTo>
                    <a:pt x="5286" y="4946"/>
                  </a:lnTo>
                  <a:cubicBezTo>
                    <a:pt x="5163" y="5092"/>
                    <a:pt x="4995" y="5181"/>
                    <a:pt x="4817" y="5203"/>
                  </a:cubicBezTo>
                  <a:cubicBezTo>
                    <a:pt x="4801" y="5204"/>
                    <a:pt x="4786" y="5205"/>
                    <a:pt x="4770" y="5205"/>
                  </a:cubicBezTo>
                  <a:cubicBezTo>
                    <a:pt x="4597" y="5205"/>
                    <a:pt x="4436" y="5150"/>
                    <a:pt x="4303" y="5047"/>
                  </a:cubicBezTo>
                  <a:lnTo>
                    <a:pt x="660" y="1974"/>
                  </a:lnTo>
                  <a:cubicBezTo>
                    <a:pt x="325" y="1695"/>
                    <a:pt x="258" y="1191"/>
                    <a:pt x="514" y="823"/>
                  </a:cubicBezTo>
                  <a:lnTo>
                    <a:pt x="682" y="588"/>
                  </a:lnTo>
                  <a:cubicBezTo>
                    <a:pt x="827" y="399"/>
                    <a:pt x="1040" y="265"/>
                    <a:pt x="1286" y="231"/>
                  </a:cubicBezTo>
                  <a:cubicBezTo>
                    <a:pt x="1316" y="228"/>
                    <a:pt x="1347" y="226"/>
                    <a:pt x="1377" y="226"/>
                  </a:cubicBezTo>
                  <a:cubicBezTo>
                    <a:pt x="1592" y="226"/>
                    <a:pt x="1800" y="296"/>
                    <a:pt x="1956" y="443"/>
                  </a:cubicBezTo>
                  <a:lnTo>
                    <a:pt x="6191" y="4086"/>
                  </a:lnTo>
                  <a:cubicBezTo>
                    <a:pt x="6605" y="4454"/>
                    <a:pt x="6660" y="5092"/>
                    <a:pt x="6302" y="5516"/>
                  </a:cubicBezTo>
                  <a:lnTo>
                    <a:pt x="6034" y="5840"/>
                  </a:lnTo>
                  <a:cubicBezTo>
                    <a:pt x="5813" y="6105"/>
                    <a:pt x="5492" y="6242"/>
                    <a:pt x="5170" y="6242"/>
                  </a:cubicBezTo>
                  <a:cubicBezTo>
                    <a:pt x="4922" y="6242"/>
                    <a:pt x="4674" y="6161"/>
                    <a:pt x="4470" y="5996"/>
                  </a:cubicBezTo>
                  <a:lnTo>
                    <a:pt x="1576" y="3650"/>
                  </a:lnTo>
                  <a:cubicBezTo>
                    <a:pt x="1552" y="3630"/>
                    <a:pt x="1525" y="3621"/>
                    <a:pt x="1499" y="3621"/>
                  </a:cubicBezTo>
                  <a:cubicBezTo>
                    <a:pt x="1466" y="3621"/>
                    <a:pt x="1433" y="3636"/>
                    <a:pt x="1408" y="3661"/>
                  </a:cubicBezTo>
                  <a:cubicBezTo>
                    <a:pt x="1375" y="3717"/>
                    <a:pt x="1375" y="3784"/>
                    <a:pt x="1431" y="3829"/>
                  </a:cubicBezTo>
                  <a:lnTo>
                    <a:pt x="4325" y="6175"/>
                  </a:lnTo>
                  <a:cubicBezTo>
                    <a:pt x="4571" y="6376"/>
                    <a:pt x="4872" y="6477"/>
                    <a:pt x="5174" y="6477"/>
                  </a:cubicBezTo>
                  <a:cubicBezTo>
                    <a:pt x="5565" y="6477"/>
                    <a:pt x="5945" y="6309"/>
                    <a:pt x="6213" y="5996"/>
                  </a:cubicBezTo>
                  <a:lnTo>
                    <a:pt x="6481" y="5673"/>
                  </a:lnTo>
                  <a:cubicBezTo>
                    <a:pt x="6917" y="5147"/>
                    <a:pt x="6850" y="4354"/>
                    <a:pt x="6336" y="3918"/>
                  </a:cubicBezTo>
                  <a:lnTo>
                    <a:pt x="2113" y="265"/>
                  </a:lnTo>
                  <a:cubicBezTo>
                    <a:pt x="1910" y="91"/>
                    <a:pt x="1648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519" name="Google Shape;8519;p15"/>
            <p:cNvGrpSpPr/>
            <p:nvPr/>
          </p:nvGrpSpPr>
          <p:grpSpPr>
            <a:xfrm>
              <a:off x="646450" y="538749"/>
              <a:ext cx="111400" cy="125400"/>
              <a:chOff x="1783400" y="213975"/>
              <a:chExt cx="111400" cy="125400"/>
            </a:xfrm>
          </p:grpSpPr>
          <p:cxnSp>
            <p:nvCxnSpPr>
              <p:cNvPr id="8520" name="Google Shape;8520;p15"/>
              <p:cNvCxnSpPr/>
              <p:nvPr/>
            </p:nvCxnSpPr>
            <p:spPr>
              <a:xfrm>
                <a:off x="1783400" y="213975"/>
                <a:ext cx="111300" cy="125400"/>
              </a:xfrm>
              <a:prstGeom prst="straightConnector1">
                <a:avLst/>
              </a:prstGeom>
              <a:noFill/>
              <a:ln cap="flat" cmpd="sng" w="19050">
                <a:solidFill>
                  <a:schemeClr val="dk1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521" name="Google Shape;8521;p15"/>
              <p:cNvCxnSpPr/>
              <p:nvPr/>
            </p:nvCxnSpPr>
            <p:spPr>
              <a:xfrm flipH="1">
                <a:off x="1783500" y="213975"/>
                <a:ext cx="111300" cy="125400"/>
              </a:xfrm>
              <a:prstGeom prst="straightConnector1">
                <a:avLst/>
              </a:prstGeom>
              <a:noFill/>
              <a:ln cap="flat" cmpd="sng" w="19050">
                <a:solidFill>
                  <a:schemeClr val="dk1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sp>
        <p:nvSpPr>
          <p:cNvPr id="8522" name="Google Shape;8522;p15"/>
          <p:cNvSpPr txBox="1"/>
          <p:nvPr>
            <p:ph idx="1" type="subTitle"/>
          </p:nvPr>
        </p:nvSpPr>
        <p:spPr>
          <a:xfrm>
            <a:off x="1327825" y="2627625"/>
            <a:ext cx="2743500" cy="1021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523" name="Google Shape;8523;p15"/>
          <p:cNvSpPr txBox="1"/>
          <p:nvPr>
            <p:ph type="title"/>
          </p:nvPr>
        </p:nvSpPr>
        <p:spPr>
          <a:xfrm>
            <a:off x="1327825" y="1494375"/>
            <a:ext cx="2743500" cy="1107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1">
  <p:cSld name="CUSTOM_1">
    <p:spTree>
      <p:nvGrpSpPr>
        <p:cNvPr id="8524" name="Shape 85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525" name="Google Shape;8525;p16"/>
          <p:cNvGrpSpPr/>
          <p:nvPr/>
        </p:nvGrpSpPr>
        <p:grpSpPr>
          <a:xfrm>
            <a:off x="-34200" y="155885"/>
            <a:ext cx="9212400" cy="4831731"/>
            <a:chOff x="-27550" y="147635"/>
            <a:chExt cx="9212400" cy="4831731"/>
          </a:xfrm>
        </p:grpSpPr>
        <p:cxnSp>
          <p:nvCxnSpPr>
            <p:cNvPr id="8526" name="Google Shape;8526;p16"/>
            <p:cNvCxnSpPr/>
            <p:nvPr/>
          </p:nvCxnSpPr>
          <p:spPr>
            <a:xfrm>
              <a:off x="-27550" y="100029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527" name="Google Shape;8527;p16"/>
            <p:cNvCxnSpPr/>
            <p:nvPr/>
          </p:nvCxnSpPr>
          <p:spPr>
            <a:xfrm>
              <a:off x="-27550" y="85818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528" name="Google Shape;8528;p16"/>
            <p:cNvCxnSpPr/>
            <p:nvPr/>
          </p:nvCxnSpPr>
          <p:spPr>
            <a:xfrm>
              <a:off x="-27550" y="71607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529" name="Google Shape;8529;p16"/>
            <p:cNvCxnSpPr/>
            <p:nvPr/>
          </p:nvCxnSpPr>
          <p:spPr>
            <a:xfrm>
              <a:off x="-27550" y="57396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530" name="Google Shape;8530;p16"/>
            <p:cNvCxnSpPr/>
            <p:nvPr/>
          </p:nvCxnSpPr>
          <p:spPr>
            <a:xfrm>
              <a:off x="-27550" y="43185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531" name="Google Shape;8531;p16"/>
            <p:cNvCxnSpPr/>
            <p:nvPr/>
          </p:nvCxnSpPr>
          <p:spPr>
            <a:xfrm>
              <a:off x="-27550" y="28974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532" name="Google Shape;8532;p16"/>
            <p:cNvCxnSpPr/>
            <p:nvPr/>
          </p:nvCxnSpPr>
          <p:spPr>
            <a:xfrm>
              <a:off x="-27550" y="147635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533" name="Google Shape;8533;p16"/>
            <p:cNvCxnSpPr/>
            <p:nvPr/>
          </p:nvCxnSpPr>
          <p:spPr>
            <a:xfrm>
              <a:off x="-27550" y="355826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534" name="Google Shape;8534;p16"/>
            <p:cNvCxnSpPr/>
            <p:nvPr/>
          </p:nvCxnSpPr>
          <p:spPr>
            <a:xfrm>
              <a:off x="-27550" y="341615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535" name="Google Shape;8535;p16"/>
            <p:cNvCxnSpPr/>
            <p:nvPr/>
          </p:nvCxnSpPr>
          <p:spPr>
            <a:xfrm>
              <a:off x="-27550" y="327404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536" name="Google Shape;8536;p16"/>
            <p:cNvCxnSpPr/>
            <p:nvPr/>
          </p:nvCxnSpPr>
          <p:spPr>
            <a:xfrm>
              <a:off x="-27550" y="313193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537" name="Google Shape;8537;p16"/>
            <p:cNvCxnSpPr/>
            <p:nvPr/>
          </p:nvCxnSpPr>
          <p:spPr>
            <a:xfrm>
              <a:off x="-27550" y="298982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538" name="Google Shape;8538;p16"/>
            <p:cNvCxnSpPr/>
            <p:nvPr/>
          </p:nvCxnSpPr>
          <p:spPr>
            <a:xfrm>
              <a:off x="-27550" y="284771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539" name="Google Shape;8539;p16"/>
            <p:cNvCxnSpPr/>
            <p:nvPr/>
          </p:nvCxnSpPr>
          <p:spPr>
            <a:xfrm>
              <a:off x="-27550" y="2705610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540" name="Google Shape;8540;p16"/>
            <p:cNvCxnSpPr/>
            <p:nvPr/>
          </p:nvCxnSpPr>
          <p:spPr>
            <a:xfrm>
              <a:off x="-27550" y="2563500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541" name="Google Shape;8541;p16"/>
            <p:cNvCxnSpPr/>
            <p:nvPr/>
          </p:nvCxnSpPr>
          <p:spPr>
            <a:xfrm>
              <a:off x="-27550" y="2421390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542" name="Google Shape;8542;p16"/>
            <p:cNvCxnSpPr/>
            <p:nvPr/>
          </p:nvCxnSpPr>
          <p:spPr>
            <a:xfrm>
              <a:off x="-27550" y="227928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543" name="Google Shape;8543;p16"/>
            <p:cNvCxnSpPr/>
            <p:nvPr/>
          </p:nvCxnSpPr>
          <p:spPr>
            <a:xfrm>
              <a:off x="-27550" y="213717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544" name="Google Shape;8544;p16"/>
            <p:cNvCxnSpPr/>
            <p:nvPr/>
          </p:nvCxnSpPr>
          <p:spPr>
            <a:xfrm>
              <a:off x="-27550" y="199506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545" name="Google Shape;8545;p16"/>
            <p:cNvCxnSpPr/>
            <p:nvPr/>
          </p:nvCxnSpPr>
          <p:spPr>
            <a:xfrm>
              <a:off x="-27550" y="185295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546" name="Google Shape;8546;p16"/>
            <p:cNvCxnSpPr/>
            <p:nvPr/>
          </p:nvCxnSpPr>
          <p:spPr>
            <a:xfrm>
              <a:off x="-27550" y="1710842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547" name="Google Shape;8547;p16"/>
            <p:cNvCxnSpPr/>
            <p:nvPr/>
          </p:nvCxnSpPr>
          <p:spPr>
            <a:xfrm>
              <a:off x="-27550" y="1568732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548" name="Google Shape;8548;p16"/>
            <p:cNvCxnSpPr/>
            <p:nvPr/>
          </p:nvCxnSpPr>
          <p:spPr>
            <a:xfrm>
              <a:off x="-27550" y="1426622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549" name="Google Shape;8549;p16"/>
            <p:cNvCxnSpPr/>
            <p:nvPr/>
          </p:nvCxnSpPr>
          <p:spPr>
            <a:xfrm>
              <a:off x="-27550" y="128451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550" name="Google Shape;8550;p16"/>
            <p:cNvCxnSpPr/>
            <p:nvPr/>
          </p:nvCxnSpPr>
          <p:spPr>
            <a:xfrm>
              <a:off x="-27550" y="114240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551" name="Google Shape;8551;p16"/>
            <p:cNvCxnSpPr/>
            <p:nvPr/>
          </p:nvCxnSpPr>
          <p:spPr>
            <a:xfrm>
              <a:off x="-27550" y="4979365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552" name="Google Shape;8552;p16"/>
            <p:cNvCxnSpPr/>
            <p:nvPr/>
          </p:nvCxnSpPr>
          <p:spPr>
            <a:xfrm>
              <a:off x="-27550" y="483725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553" name="Google Shape;8553;p16"/>
            <p:cNvCxnSpPr/>
            <p:nvPr/>
          </p:nvCxnSpPr>
          <p:spPr>
            <a:xfrm>
              <a:off x="-27550" y="469514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554" name="Google Shape;8554;p16"/>
            <p:cNvCxnSpPr/>
            <p:nvPr/>
          </p:nvCxnSpPr>
          <p:spPr>
            <a:xfrm>
              <a:off x="-27550" y="455303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555" name="Google Shape;8555;p16"/>
            <p:cNvCxnSpPr/>
            <p:nvPr/>
          </p:nvCxnSpPr>
          <p:spPr>
            <a:xfrm>
              <a:off x="-27550" y="441092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556" name="Google Shape;8556;p16"/>
            <p:cNvCxnSpPr/>
            <p:nvPr/>
          </p:nvCxnSpPr>
          <p:spPr>
            <a:xfrm>
              <a:off x="-27550" y="4268817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557" name="Google Shape;8557;p16"/>
            <p:cNvCxnSpPr/>
            <p:nvPr/>
          </p:nvCxnSpPr>
          <p:spPr>
            <a:xfrm>
              <a:off x="-27550" y="4126707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558" name="Google Shape;8558;p16"/>
            <p:cNvCxnSpPr/>
            <p:nvPr/>
          </p:nvCxnSpPr>
          <p:spPr>
            <a:xfrm>
              <a:off x="-27550" y="3984597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559" name="Google Shape;8559;p16"/>
            <p:cNvCxnSpPr/>
            <p:nvPr/>
          </p:nvCxnSpPr>
          <p:spPr>
            <a:xfrm>
              <a:off x="-27550" y="384248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560" name="Google Shape;8560;p16"/>
            <p:cNvCxnSpPr/>
            <p:nvPr/>
          </p:nvCxnSpPr>
          <p:spPr>
            <a:xfrm>
              <a:off x="-27550" y="370037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8561" name="Google Shape;8561;p16"/>
          <p:cNvSpPr/>
          <p:nvPr/>
        </p:nvSpPr>
        <p:spPr>
          <a:xfrm rot="5400000">
            <a:off x="7776812" y="2175801"/>
            <a:ext cx="1290900" cy="1290900"/>
          </a:xfrm>
          <a:prstGeom prst="ellipse">
            <a:avLst/>
          </a:prstGeom>
          <a:noFill/>
          <a:ln cap="flat" cmpd="sng" w="1524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62" name="Google Shape;8562;p16"/>
          <p:cNvGrpSpPr/>
          <p:nvPr/>
        </p:nvGrpSpPr>
        <p:grpSpPr>
          <a:xfrm rot="5400000">
            <a:off x="7002080" y="3978194"/>
            <a:ext cx="1693781" cy="1707607"/>
            <a:chOff x="2000675" y="255425"/>
            <a:chExt cx="413450" cy="416825"/>
          </a:xfrm>
        </p:grpSpPr>
        <p:sp>
          <p:nvSpPr>
            <p:cNvPr id="8563" name="Google Shape;8563;p16"/>
            <p:cNvSpPr/>
            <p:nvPr/>
          </p:nvSpPr>
          <p:spPr>
            <a:xfrm>
              <a:off x="2009600" y="386175"/>
              <a:ext cx="17900" cy="20675"/>
            </a:xfrm>
            <a:custGeom>
              <a:rect b="b" l="l" r="r" t="t"/>
              <a:pathLst>
                <a:path extrusionOk="0" h="827" w="716">
                  <a:moveTo>
                    <a:pt x="113" y="0"/>
                  </a:moveTo>
                  <a:cubicBezTo>
                    <a:pt x="79" y="112"/>
                    <a:pt x="35" y="213"/>
                    <a:pt x="1" y="325"/>
                  </a:cubicBezTo>
                  <a:lnTo>
                    <a:pt x="504" y="827"/>
                  </a:lnTo>
                  <a:lnTo>
                    <a:pt x="716" y="615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4" name="Google Shape;8564;p16"/>
            <p:cNvSpPr/>
            <p:nvPr/>
          </p:nvSpPr>
          <p:spPr>
            <a:xfrm>
              <a:off x="2021350" y="359650"/>
              <a:ext cx="10350" cy="12025"/>
            </a:xfrm>
            <a:custGeom>
              <a:rect b="b" l="l" r="r" t="t"/>
              <a:pathLst>
                <a:path extrusionOk="0" h="481" w="414">
                  <a:moveTo>
                    <a:pt x="157" y="0"/>
                  </a:moveTo>
                  <a:cubicBezTo>
                    <a:pt x="101" y="89"/>
                    <a:pt x="56" y="179"/>
                    <a:pt x="0" y="279"/>
                  </a:cubicBezTo>
                  <a:lnTo>
                    <a:pt x="201" y="480"/>
                  </a:lnTo>
                  <a:lnTo>
                    <a:pt x="414" y="257"/>
                  </a:lnTo>
                  <a:lnTo>
                    <a:pt x="1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5" name="Google Shape;8565;p16"/>
            <p:cNvSpPr/>
            <p:nvPr/>
          </p:nvSpPr>
          <p:spPr>
            <a:xfrm>
              <a:off x="2016300" y="548175"/>
              <a:ext cx="11200" cy="15125"/>
            </a:xfrm>
            <a:custGeom>
              <a:rect b="b" l="l" r="r" t="t"/>
              <a:pathLst>
                <a:path extrusionOk="0" h="605" w="448">
                  <a:moveTo>
                    <a:pt x="1" y="1"/>
                  </a:moveTo>
                  <a:cubicBezTo>
                    <a:pt x="90" y="202"/>
                    <a:pt x="191" y="415"/>
                    <a:pt x="303" y="604"/>
                  </a:cubicBezTo>
                  <a:lnTo>
                    <a:pt x="448" y="4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6" name="Google Shape;8566;p16"/>
            <p:cNvSpPr/>
            <p:nvPr/>
          </p:nvSpPr>
          <p:spPr>
            <a:xfrm>
              <a:off x="2000675" y="4588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8" y="0"/>
                  </a:moveTo>
                  <a:lnTo>
                    <a:pt x="0" y="648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7" name="Google Shape;8567;p16"/>
            <p:cNvSpPr/>
            <p:nvPr/>
          </p:nvSpPr>
          <p:spPr>
            <a:xfrm>
              <a:off x="2010175" y="5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8" name="Google Shape;8568;p16"/>
            <p:cNvSpPr/>
            <p:nvPr/>
          </p:nvSpPr>
          <p:spPr>
            <a:xfrm>
              <a:off x="2017725" y="42557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37" y="0"/>
                  </a:moveTo>
                  <a:lnTo>
                    <a:pt x="614" y="33"/>
                  </a:lnTo>
                  <a:lnTo>
                    <a:pt x="0" y="648"/>
                  </a:lnTo>
                  <a:lnTo>
                    <a:pt x="212" y="872"/>
                  </a:lnTo>
                  <a:lnTo>
                    <a:pt x="614" y="469"/>
                  </a:lnTo>
                  <a:lnTo>
                    <a:pt x="860" y="212"/>
                  </a:lnTo>
                  <a:lnTo>
                    <a:pt x="63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9" name="Google Shape;8569;p16"/>
            <p:cNvSpPr/>
            <p:nvPr/>
          </p:nvSpPr>
          <p:spPr>
            <a:xfrm>
              <a:off x="2000950" y="421925"/>
              <a:ext cx="3375" cy="5900"/>
            </a:xfrm>
            <a:custGeom>
              <a:rect b="b" l="l" r="r" t="t"/>
              <a:pathLst>
                <a:path extrusionOk="0" h="236" w="135">
                  <a:moveTo>
                    <a:pt x="46" y="0"/>
                  </a:moveTo>
                  <a:cubicBezTo>
                    <a:pt x="34" y="79"/>
                    <a:pt x="12" y="157"/>
                    <a:pt x="1" y="235"/>
                  </a:cubicBezTo>
                  <a:lnTo>
                    <a:pt x="135" y="101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0" name="Google Shape;8570;p16"/>
            <p:cNvSpPr/>
            <p:nvPr/>
          </p:nvSpPr>
          <p:spPr>
            <a:xfrm>
              <a:off x="2046475" y="379750"/>
              <a:ext cx="21825" cy="21825"/>
            </a:xfrm>
            <a:custGeom>
              <a:rect b="b" l="l" r="r" t="t"/>
              <a:pathLst>
                <a:path extrusionOk="0" h="873" w="873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72" y="212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1" name="Google Shape;8571;p16"/>
            <p:cNvSpPr/>
            <p:nvPr/>
          </p:nvSpPr>
          <p:spPr>
            <a:xfrm>
              <a:off x="2097875" y="38505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213" y="0"/>
                  </a:moveTo>
                  <a:lnTo>
                    <a:pt x="1" y="224"/>
                  </a:lnTo>
                  <a:lnTo>
                    <a:pt x="638" y="872"/>
                  </a:lnTo>
                  <a:lnTo>
                    <a:pt x="862" y="660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2" name="Google Shape;8572;p16"/>
            <p:cNvSpPr/>
            <p:nvPr/>
          </p:nvSpPr>
          <p:spPr>
            <a:xfrm>
              <a:off x="2063525" y="3465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9" y="0"/>
                  </a:moveTo>
                  <a:lnTo>
                    <a:pt x="1" y="648"/>
                  </a:lnTo>
                  <a:lnTo>
                    <a:pt x="213" y="872"/>
                  </a:lnTo>
                  <a:lnTo>
                    <a:pt x="861" y="213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3" name="Google Shape;8573;p16"/>
            <p:cNvSpPr/>
            <p:nvPr/>
          </p:nvSpPr>
          <p:spPr>
            <a:xfrm>
              <a:off x="2092575" y="30067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37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14"/>
                  </a:lnTo>
                  <a:lnTo>
                    <a:pt x="63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4" name="Google Shape;8574;p16"/>
            <p:cNvSpPr/>
            <p:nvPr/>
          </p:nvSpPr>
          <p:spPr>
            <a:xfrm>
              <a:off x="2057100" y="311300"/>
              <a:ext cx="16525" cy="16525"/>
            </a:xfrm>
            <a:custGeom>
              <a:rect b="b" l="l" r="r" t="t"/>
              <a:pathLst>
                <a:path extrusionOk="0" h="661" w="661">
                  <a:moveTo>
                    <a:pt x="224" y="1"/>
                  </a:moveTo>
                  <a:lnTo>
                    <a:pt x="0" y="224"/>
                  </a:lnTo>
                  <a:lnTo>
                    <a:pt x="437" y="660"/>
                  </a:lnTo>
                  <a:lnTo>
                    <a:pt x="660" y="447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5" name="Google Shape;8575;p16"/>
            <p:cNvSpPr/>
            <p:nvPr/>
          </p:nvSpPr>
          <p:spPr>
            <a:xfrm>
              <a:off x="2036150" y="335875"/>
              <a:ext cx="14000" cy="14850"/>
            </a:xfrm>
            <a:custGeom>
              <a:rect b="b" l="l" r="r" t="t"/>
              <a:pathLst>
                <a:path extrusionOk="0" h="594" w="560">
                  <a:moveTo>
                    <a:pt x="190" y="1"/>
                  </a:moveTo>
                  <a:cubicBezTo>
                    <a:pt x="123" y="79"/>
                    <a:pt x="68" y="169"/>
                    <a:pt x="1" y="247"/>
                  </a:cubicBezTo>
                  <a:lnTo>
                    <a:pt x="347" y="593"/>
                  </a:lnTo>
                  <a:lnTo>
                    <a:pt x="559" y="381"/>
                  </a:lnTo>
                  <a:lnTo>
                    <a:pt x="19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6" name="Google Shape;8576;p16"/>
            <p:cNvSpPr/>
            <p:nvPr/>
          </p:nvSpPr>
          <p:spPr>
            <a:xfrm>
              <a:off x="2102075" y="349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1" y="224"/>
                  </a:lnTo>
                  <a:lnTo>
                    <a:pt x="637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7" name="Google Shape;8577;p16"/>
            <p:cNvSpPr/>
            <p:nvPr/>
          </p:nvSpPr>
          <p:spPr>
            <a:xfrm>
              <a:off x="2109350" y="269125"/>
              <a:ext cx="21525" cy="20150"/>
            </a:xfrm>
            <a:custGeom>
              <a:rect b="b" l="l" r="r" t="t"/>
              <a:pathLst>
                <a:path extrusionOk="0" h="806" w="861">
                  <a:moveTo>
                    <a:pt x="715" y="1"/>
                  </a:moveTo>
                  <a:cubicBezTo>
                    <a:pt x="681" y="11"/>
                    <a:pt x="648" y="23"/>
                    <a:pt x="614" y="45"/>
                  </a:cubicBezTo>
                  <a:cubicBezTo>
                    <a:pt x="570" y="68"/>
                    <a:pt x="525" y="79"/>
                    <a:pt x="470" y="101"/>
                  </a:cubicBezTo>
                  <a:lnTo>
                    <a:pt x="0" y="582"/>
                  </a:lnTo>
                  <a:lnTo>
                    <a:pt x="224" y="805"/>
                  </a:lnTo>
                  <a:lnTo>
                    <a:pt x="614" y="403"/>
                  </a:lnTo>
                  <a:lnTo>
                    <a:pt x="860" y="146"/>
                  </a:lnTo>
                  <a:lnTo>
                    <a:pt x="71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8" name="Google Shape;8578;p16"/>
            <p:cNvSpPr/>
            <p:nvPr/>
          </p:nvSpPr>
          <p:spPr>
            <a:xfrm>
              <a:off x="2046475" y="537850"/>
              <a:ext cx="21825" cy="21825"/>
            </a:xfrm>
            <a:custGeom>
              <a:rect b="b" l="l" r="r" t="t"/>
              <a:pathLst>
                <a:path extrusionOk="0" h="873" w="873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72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9" name="Google Shape;8579;p16"/>
            <p:cNvSpPr/>
            <p:nvPr/>
          </p:nvSpPr>
          <p:spPr>
            <a:xfrm>
              <a:off x="2097875" y="543450"/>
              <a:ext cx="21550" cy="21525"/>
            </a:xfrm>
            <a:custGeom>
              <a:rect b="b" l="l" r="r" t="t"/>
              <a:pathLst>
                <a:path extrusionOk="0" h="861" w="862">
                  <a:moveTo>
                    <a:pt x="213" y="0"/>
                  </a:moveTo>
                  <a:lnTo>
                    <a:pt x="1" y="212"/>
                  </a:lnTo>
                  <a:lnTo>
                    <a:pt x="638" y="860"/>
                  </a:lnTo>
                  <a:lnTo>
                    <a:pt x="862" y="648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0" name="Google Shape;8580;p16"/>
            <p:cNvSpPr/>
            <p:nvPr/>
          </p:nvSpPr>
          <p:spPr>
            <a:xfrm>
              <a:off x="2063525" y="5046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1" name="Google Shape;8581;p16"/>
            <p:cNvSpPr/>
            <p:nvPr/>
          </p:nvSpPr>
          <p:spPr>
            <a:xfrm>
              <a:off x="2092575" y="4588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37" y="0"/>
                  </a:moveTo>
                  <a:lnTo>
                    <a:pt x="1" y="648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2" name="Google Shape;8582;p16"/>
            <p:cNvSpPr/>
            <p:nvPr/>
          </p:nvSpPr>
          <p:spPr>
            <a:xfrm>
              <a:off x="2051800" y="464375"/>
              <a:ext cx="21825" cy="21550"/>
            </a:xfrm>
            <a:custGeom>
              <a:rect b="b" l="l" r="r" t="t"/>
              <a:pathLst>
                <a:path extrusionOk="0" h="862" w="873">
                  <a:moveTo>
                    <a:pt x="224" y="1"/>
                  </a:moveTo>
                  <a:lnTo>
                    <a:pt x="0" y="213"/>
                  </a:lnTo>
                  <a:lnTo>
                    <a:pt x="649" y="862"/>
                  </a:lnTo>
                  <a:lnTo>
                    <a:pt x="872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3" name="Google Shape;8583;p16"/>
            <p:cNvSpPr/>
            <p:nvPr/>
          </p:nvSpPr>
          <p:spPr>
            <a:xfrm>
              <a:off x="2028600" y="487275"/>
              <a:ext cx="21550" cy="21550"/>
            </a:xfrm>
            <a:custGeom>
              <a:rect b="b" l="l" r="r" t="t"/>
              <a:pathLst>
                <a:path extrusionOk="0" h="862" w="862">
                  <a:moveTo>
                    <a:pt x="224" y="1"/>
                  </a:moveTo>
                  <a:lnTo>
                    <a:pt x="179" y="46"/>
                  </a:lnTo>
                  <a:lnTo>
                    <a:pt x="1" y="214"/>
                  </a:lnTo>
                  <a:lnTo>
                    <a:pt x="179" y="393"/>
                  </a:lnTo>
                  <a:lnTo>
                    <a:pt x="649" y="86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4" name="Google Shape;8584;p16"/>
            <p:cNvSpPr/>
            <p:nvPr/>
          </p:nvSpPr>
          <p:spPr>
            <a:xfrm>
              <a:off x="2102075" y="5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1" y="224"/>
                  </a:lnTo>
                  <a:lnTo>
                    <a:pt x="637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5" name="Google Shape;8585;p16"/>
            <p:cNvSpPr/>
            <p:nvPr/>
          </p:nvSpPr>
          <p:spPr>
            <a:xfrm>
              <a:off x="2055975" y="428925"/>
              <a:ext cx="21825" cy="21800"/>
            </a:xfrm>
            <a:custGeom>
              <a:rect b="b" l="l" r="r" t="t"/>
              <a:pathLst>
                <a:path extrusionOk="0" h="872" w="873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72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6" name="Google Shape;8586;p16"/>
            <p:cNvSpPr/>
            <p:nvPr/>
          </p:nvSpPr>
          <p:spPr>
            <a:xfrm>
              <a:off x="2109350" y="42557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8" y="0"/>
                  </a:moveTo>
                  <a:lnTo>
                    <a:pt x="614" y="33"/>
                  </a:lnTo>
                  <a:lnTo>
                    <a:pt x="0" y="648"/>
                  </a:lnTo>
                  <a:lnTo>
                    <a:pt x="224" y="872"/>
                  </a:lnTo>
                  <a:lnTo>
                    <a:pt x="614" y="469"/>
                  </a:lnTo>
                  <a:lnTo>
                    <a:pt x="860" y="212"/>
                  </a:lnTo>
                  <a:lnTo>
                    <a:pt x="6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7" name="Google Shape;8587;p16"/>
            <p:cNvSpPr/>
            <p:nvPr/>
          </p:nvSpPr>
          <p:spPr>
            <a:xfrm>
              <a:off x="2074425" y="40795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224" y="1"/>
                  </a:moveTo>
                  <a:lnTo>
                    <a:pt x="56" y="179"/>
                  </a:lnTo>
                  <a:lnTo>
                    <a:pt x="0" y="224"/>
                  </a:lnTo>
                  <a:lnTo>
                    <a:pt x="648" y="872"/>
                  </a:lnTo>
                  <a:lnTo>
                    <a:pt x="872" y="660"/>
                  </a:lnTo>
                  <a:lnTo>
                    <a:pt x="392" y="17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8" name="Google Shape;8588;p16"/>
            <p:cNvSpPr/>
            <p:nvPr/>
          </p:nvSpPr>
          <p:spPr>
            <a:xfrm>
              <a:off x="2092575" y="616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37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9" name="Google Shape;8589;p16"/>
            <p:cNvSpPr/>
            <p:nvPr/>
          </p:nvSpPr>
          <p:spPr>
            <a:xfrm>
              <a:off x="2055975" y="587025"/>
              <a:ext cx="21825" cy="21825"/>
            </a:xfrm>
            <a:custGeom>
              <a:rect b="b" l="l" r="r" t="t"/>
              <a:pathLst>
                <a:path extrusionOk="0" h="873" w="873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72" y="649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0" name="Google Shape;8590;p16"/>
            <p:cNvSpPr/>
            <p:nvPr/>
          </p:nvSpPr>
          <p:spPr>
            <a:xfrm>
              <a:off x="2074425" y="566350"/>
              <a:ext cx="21800" cy="21525"/>
            </a:xfrm>
            <a:custGeom>
              <a:rect b="b" l="l" r="r" t="t"/>
              <a:pathLst>
                <a:path extrusionOk="0" h="861" w="872">
                  <a:moveTo>
                    <a:pt x="224" y="1"/>
                  </a:moveTo>
                  <a:lnTo>
                    <a:pt x="56" y="168"/>
                  </a:lnTo>
                  <a:lnTo>
                    <a:pt x="0" y="212"/>
                  </a:lnTo>
                  <a:lnTo>
                    <a:pt x="648" y="861"/>
                  </a:lnTo>
                  <a:lnTo>
                    <a:pt x="872" y="649"/>
                  </a:lnTo>
                  <a:lnTo>
                    <a:pt x="392" y="1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1" name="Google Shape;8591;p16"/>
            <p:cNvSpPr/>
            <p:nvPr/>
          </p:nvSpPr>
          <p:spPr>
            <a:xfrm>
              <a:off x="2138400" y="3797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2" y="872"/>
                  </a:lnTo>
                  <a:lnTo>
                    <a:pt x="860" y="212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2" name="Google Shape;8592;p16"/>
            <p:cNvSpPr/>
            <p:nvPr/>
          </p:nvSpPr>
          <p:spPr>
            <a:xfrm>
              <a:off x="2189500" y="38505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61" y="660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3" name="Google Shape;8593;p16"/>
            <p:cNvSpPr/>
            <p:nvPr/>
          </p:nvSpPr>
          <p:spPr>
            <a:xfrm>
              <a:off x="2155150" y="3465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9" y="0"/>
                  </a:moveTo>
                  <a:lnTo>
                    <a:pt x="1" y="648"/>
                  </a:lnTo>
                  <a:lnTo>
                    <a:pt x="224" y="872"/>
                  </a:lnTo>
                  <a:lnTo>
                    <a:pt x="861" y="213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4" name="Google Shape;8594;p16"/>
            <p:cNvSpPr/>
            <p:nvPr/>
          </p:nvSpPr>
          <p:spPr>
            <a:xfrm>
              <a:off x="2184200" y="30067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61" y="21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5" name="Google Shape;8595;p16"/>
            <p:cNvSpPr/>
            <p:nvPr/>
          </p:nvSpPr>
          <p:spPr>
            <a:xfrm>
              <a:off x="2143700" y="3060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5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6" name="Google Shape;8596;p16"/>
            <p:cNvSpPr/>
            <p:nvPr/>
          </p:nvSpPr>
          <p:spPr>
            <a:xfrm>
              <a:off x="2120525" y="328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2" y="1"/>
                  </a:moveTo>
                  <a:lnTo>
                    <a:pt x="167" y="46"/>
                  </a:lnTo>
                  <a:lnTo>
                    <a:pt x="0" y="224"/>
                  </a:lnTo>
                  <a:lnTo>
                    <a:pt x="167" y="403"/>
                  </a:lnTo>
                  <a:lnTo>
                    <a:pt x="637" y="872"/>
                  </a:lnTo>
                  <a:lnTo>
                    <a:pt x="860" y="660"/>
                  </a:lnTo>
                  <a:lnTo>
                    <a:pt x="2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7" name="Google Shape;8597;p16"/>
            <p:cNvSpPr/>
            <p:nvPr/>
          </p:nvSpPr>
          <p:spPr>
            <a:xfrm>
              <a:off x="2193700" y="349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8" name="Google Shape;8598;p16"/>
            <p:cNvSpPr/>
            <p:nvPr/>
          </p:nvSpPr>
          <p:spPr>
            <a:xfrm>
              <a:off x="2147900" y="2708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2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9" name="Google Shape;8599;p16"/>
            <p:cNvSpPr/>
            <p:nvPr/>
          </p:nvSpPr>
          <p:spPr>
            <a:xfrm>
              <a:off x="2201225" y="2674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616" y="23"/>
                  </a:lnTo>
                  <a:lnTo>
                    <a:pt x="1" y="649"/>
                  </a:lnTo>
                  <a:lnTo>
                    <a:pt x="214" y="872"/>
                  </a:lnTo>
                  <a:lnTo>
                    <a:pt x="616" y="470"/>
                  </a:lnTo>
                  <a:lnTo>
                    <a:pt x="862" y="213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0" name="Google Shape;8600;p16"/>
            <p:cNvSpPr/>
            <p:nvPr/>
          </p:nvSpPr>
          <p:spPr>
            <a:xfrm>
              <a:off x="2167725" y="255425"/>
              <a:ext cx="20125" cy="16225"/>
            </a:xfrm>
            <a:custGeom>
              <a:rect b="b" l="l" r="r" t="t"/>
              <a:pathLst>
                <a:path extrusionOk="0" h="649" w="805">
                  <a:moveTo>
                    <a:pt x="369" y="1"/>
                  </a:moveTo>
                  <a:cubicBezTo>
                    <a:pt x="246" y="12"/>
                    <a:pt x="123" y="35"/>
                    <a:pt x="0" y="57"/>
                  </a:cubicBezTo>
                  <a:lnTo>
                    <a:pt x="593" y="649"/>
                  </a:lnTo>
                  <a:lnTo>
                    <a:pt x="805" y="437"/>
                  </a:lnTo>
                  <a:lnTo>
                    <a:pt x="3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1" name="Google Shape;8601;p16"/>
            <p:cNvSpPr/>
            <p:nvPr/>
          </p:nvSpPr>
          <p:spPr>
            <a:xfrm>
              <a:off x="2138400" y="537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2" y="872"/>
                  </a:lnTo>
                  <a:lnTo>
                    <a:pt x="860" y="224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2" name="Google Shape;8602;p16"/>
            <p:cNvSpPr/>
            <p:nvPr/>
          </p:nvSpPr>
          <p:spPr>
            <a:xfrm>
              <a:off x="2189500" y="543450"/>
              <a:ext cx="21550" cy="21525"/>
            </a:xfrm>
            <a:custGeom>
              <a:rect b="b" l="l" r="r" t="t"/>
              <a:pathLst>
                <a:path extrusionOk="0" h="861" w="862">
                  <a:moveTo>
                    <a:pt x="224" y="0"/>
                  </a:moveTo>
                  <a:lnTo>
                    <a:pt x="1" y="212"/>
                  </a:lnTo>
                  <a:lnTo>
                    <a:pt x="649" y="860"/>
                  </a:lnTo>
                  <a:lnTo>
                    <a:pt x="861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3" name="Google Shape;8603;p16"/>
            <p:cNvSpPr/>
            <p:nvPr/>
          </p:nvSpPr>
          <p:spPr>
            <a:xfrm>
              <a:off x="2155150" y="5046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4" name="Google Shape;8604;p16"/>
            <p:cNvSpPr/>
            <p:nvPr/>
          </p:nvSpPr>
          <p:spPr>
            <a:xfrm>
              <a:off x="2184200" y="4588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9" y="0"/>
                  </a:moveTo>
                  <a:lnTo>
                    <a:pt x="1" y="648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5" name="Google Shape;8605;p16"/>
            <p:cNvSpPr/>
            <p:nvPr/>
          </p:nvSpPr>
          <p:spPr>
            <a:xfrm>
              <a:off x="2143700" y="4643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13" y="1"/>
                  </a:moveTo>
                  <a:lnTo>
                    <a:pt x="0" y="213"/>
                  </a:lnTo>
                  <a:lnTo>
                    <a:pt x="648" y="86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6" name="Google Shape;8606;p16"/>
            <p:cNvSpPr/>
            <p:nvPr/>
          </p:nvSpPr>
          <p:spPr>
            <a:xfrm>
              <a:off x="2120525" y="4872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12" y="1"/>
                  </a:moveTo>
                  <a:lnTo>
                    <a:pt x="167" y="46"/>
                  </a:lnTo>
                  <a:lnTo>
                    <a:pt x="0" y="214"/>
                  </a:lnTo>
                  <a:lnTo>
                    <a:pt x="167" y="393"/>
                  </a:lnTo>
                  <a:lnTo>
                    <a:pt x="637" y="862"/>
                  </a:lnTo>
                  <a:lnTo>
                    <a:pt x="860" y="649"/>
                  </a:lnTo>
                  <a:lnTo>
                    <a:pt x="2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7" name="Google Shape;8607;p16"/>
            <p:cNvSpPr/>
            <p:nvPr/>
          </p:nvSpPr>
          <p:spPr>
            <a:xfrm>
              <a:off x="2193700" y="5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8" name="Google Shape;8608;p16"/>
            <p:cNvSpPr/>
            <p:nvPr/>
          </p:nvSpPr>
          <p:spPr>
            <a:xfrm>
              <a:off x="2147900" y="42892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212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8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9" name="Google Shape;8609;p16"/>
            <p:cNvSpPr/>
            <p:nvPr/>
          </p:nvSpPr>
          <p:spPr>
            <a:xfrm>
              <a:off x="2201225" y="4255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69"/>
                  </a:lnTo>
                  <a:lnTo>
                    <a:pt x="862" y="212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0" name="Google Shape;8610;p16"/>
            <p:cNvSpPr/>
            <p:nvPr/>
          </p:nvSpPr>
          <p:spPr>
            <a:xfrm>
              <a:off x="2166325" y="4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45" y="179"/>
                  </a:lnTo>
                  <a:lnTo>
                    <a:pt x="1" y="224"/>
                  </a:lnTo>
                  <a:lnTo>
                    <a:pt x="649" y="872"/>
                  </a:lnTo>
                  <a:lnTo>
                    <a:pt x="861" y="660"/>
                  </a:lnTo>
                  <a:lnTo>
                    <a:pt x="381" y="17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1" name="Google Shape;8611;p16"/>
            <p:cNvSpPr/>
            <p:nvPr/>
          </p:nvSpPr>
          <p:spPr>
            <a:xfrm>
              <a:off x="2165775" y="662725"/>
              <a:ext cx="10900" cy="7275"/>
            </a:xfrm>
            <a:custGeom>
              <a:rect b="b" l="l" r="r" t="t"/>
              <a:pathLst>
                <a:path extrusionOk="0" h="291" w="436">
                  <a:moveTo>
                    <a:pt x="224" y="0"/>
                  </a:moveTo>
                  <a:lnTo>
                    <a:pt x="0" y="224"/>
                  </a:lnTo>
                  <a:cubicBezTo>
                    <a:pt x="123" y="246"/>
                    <a:pt x="246" y="268"/>
                    <a:pt x="380" y="291"/>
                  </a:cubicBezTo>
                  <a:lnTo>
                    <a:pt x="436" y="224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2" name="Google Shape;8612;p16"/>
            <p:cNvSpPr/>
            <p:nvPr/>
          </p:nvSpPr>
          <p:spPr>
            <a:xfrm>
              <a:off x="2184200" y="616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3" name="Google Shape;8613;p16"/>
            <p:cNvSpPr/>
            <p:nvPr/>
          </p:nvSpPr>
          <p:spPr>
            <a:xfrm>
              <a:off x="2143700" y="62250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13" y="0"/>
                  </a:moveTo>
                  <a:lnTo>
                    <a:pt x="0" y="213"/>
                  </a:lnTo>
                  <a:lnTo>
                    <a:pt x="648" y="861"/>
                  </a:lnTo>
                  <a:lnTo>
                    <a:pt x="861" y="648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4" name="Google Shape;8614;p16"/>
            <p:cNvSpPr/>
            <p:nvPr/>
          </p:nvSpPr>
          <p:spPr>
            <a:xfrm>
              <a:off x="2120525" y="645400"/>
              <a:ext cx="21525" cy="16525"/>
            </a:xfrm>
            <a:custGeom>
              <a:rect b="b" l="l" r="r" t="t"/>
              <a:pathLst>
                <a:path extrusionOk="0" h="661" w="861">
                  <a:moveTo>
                    <a:pt x="212" y="0"/>
                  </a:moveTo>
                  <a:lnTo>
                    <a:pt x="167" y="45"/>
                  </a:lnTo>
                  <a:lnTo>
                    <a:pt x="0" y="213"/>
                  </a:lnTo>
                  <a:lnTo>
                    <a:pt x="167" y="392"/>
                  </a:lnTo>
                  <a:lnTo>
                    <a:pt x="179" y="403"/>
                  </a:lnTo>
                  <a:cubicBezTo>
                    <a:pt x="402" y="492"/>
                    <a:pt x="626" y="581"/>
                    <a:pt x="849" y="660"/>
                  </a:cubicBezTo>
                  <a:lnTo>
                    <a:pt x="860" y="648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5" name="Google Shape;8615;p16"/>
            <p:cNvSpPr/>
            <p:nvPr/>
          </p:nvSpPr>
          <p:spPr>
            <a:xfrm>
              <a:off x="2193700" y="666075"/>
              <a:ext cx="11775" cy="6175"/>
            </a:xfrm>
            <a:custGeom>
              <a:rect b="b" l="l" r="r" t="t"/>
              <a:pathLst>
                <a:path extrusionOk="0" h="247" w="471">
                  <a:moveTo>
                    <a:pt x="224" y="0"/>
                  </a:moveTo>
                  <a:lnTo>
                    <a:pt x="1" y="224"/>
                  </a:lnTo>
                  <a:lnTo>
                    <a:pt x="11" y="235"/>
                  </a:lnTo>
                  <a:cubicBezTo>
                    <a:pt x="168" y="246"/>
                    <a:pt x="314" y="246"/>
                    <a:pt x="470" y="246"/>
                  </a:cubicBez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6" name="Google Shape;8616;p16"/>
            <p:cNvSpPr/>
            <p:nvPr/>
          </p:nvSpPr>
          <p:spPr>
            <a:xfrm>
              <a:off x="2109350" y="58367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8" y="0"/>
                  </a:moveTo>
                  <a:lnTo>
                    <a:pt x="614" y="33"/>
                  </a:lnTo>
                  <a:lnTo>
                    <a:pt x="0" y="648"/>
                  </a:lnTo>
                  <a:lnTo>
                    <a:pt x="224" y="872"/>
                  </a:lnTo>
                  <a:lnTo>
                    <a:pt x="614" y="470"/>
                  </a:lnTo>
                  <a:lnTo>
                    <a:pt x="860" y="224"/>
                  </a:lnTo>
                  <a:lnTo>
                    <a:pt x="6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7" name="Google Shape;8617;p16"/>
            <p:cNvSpPr/>
            <p:nvPr/>
          </p:nvSpPr>
          <p:spPr>
            <a:xfrm>
              <a:off x="2147900" y="58702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2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8" name="Google Shape;8618;p16"/>
            <p:cNvSpPr/>
            <p:nvPr/>
          </p:nvSpPr>
          <p:spPr>
            <a:xfrm>
              <a:off x="2166325" y="56635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13" y="1"/>
                  </a:moveTo>
                  <a:lnTo>
                    <a:pt x="45" y="168"/>
                  </a:lnTo>
                  <a:lnTo>
                    <a:pt x="1" y="212"/>
                  </a:lnTo>
                  <a:lnTo>
                    <a:pt x="649" y="861"/>
                  </a:lnTo>
                  <a:lnTo>
                    <a:pt x="861" y="649"/>
                  </a:lnTo>
                  <a:lnTo>
                    <a:pt x="381" y="168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9" name="Google Shape;8619;p16"/>
            <p:cNvSpPr/>
            <p:nvPr/>
          </p:nvSpPr>
          <p:spPr>
            <a:xfrm>
              <a:off x="2230025" y="37975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648" y="1"/>
                  </a:moveTo>
                  <a:lnTo>
                    <a:pt x="0" y="649"/>
                  </a:lnTo>
                  <a:lnTo>
                    <a:pt x="224" y="872"/>
                  </a:lnTo>
                  <a:lnTo>
                    <a:pt x="872" y="212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0" name="Google Shape;8620;p16"/>
            <p:cNvSpPr/>
            <p:nvPr/>
          </p:nvSpPr>
          <p:spPr>
            <a:xfrm>
              <a:off x="2281125" y="385050"/>
              <a:ext cx="21825" cy="21800"/>
            </a:xfrm>
            <a:custGeom>
              <a:rect b="b" l="l" r="r" t="t"/>
              <a:pathLst>
                <a:path extrusionOk="0" h="872" w="873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72" y="660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1" name="Google Shape;8621;p16"/>
            <p:cNvSpPr/>
            <p:nvPr/>
          </p:nvSpPr>
          <p:spPr>
            <a:xfrm>
              <a:off x="2247050" y="3465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0" y="648"/>
                  </a:lnTo>
                  <a:lnTo>
                    <a:pt x="213" y="872"/>
                  </a:lnTo>
                  <a:lnTo>
                    <a:pt x="861" y="213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2" name="Google Shape;8622;p16"/>
            <p:cNvSpPr/>
            <p:nvPr/>
          </p:nvSpPr>
          <p:spPr>
            <a:xfrm>
              <a:off x="2276100" y="300675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14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3" name="Google Shape;8623;p16"/>
            <p:cNvSpPr/>
            <p:nvPr/>
          </p:nvSpPr>
          <p:spPr>
            <a:xfrm>
              <a:off x="2235325" y="3060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5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4" name="Google Shape;8624;p16"/>
            <p:cNvSpPr/>
            <p:nvPr/>
          </p:nvSpPr>
          <p:spPr>
            <a:xfrm>
              <a:off x="2212150" y="328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179" y="46"/>
                  </a:lnTo>
                  <a:lnTo>
                    <a:pt x="0" y="224"/>
                  </a:lnTo>
                  <a:lnTo>
                    <a:pt x="179" y="403"/>
                  </a:lnTo>
                  <a:lnTo>
                    <a:pt x="648" y="872"/>
                  </a:lnTo>
                  <a:lnTo>
                    <a:pt x="860" y="660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5" name="Google Shape;8625;p16"/>
            <p:cNvSpPr/>
            <p:nvPr/>
          </p:nvSpPr>
          <p:spPr>
            <a:xfrm>
              <a:off x="2285600" y="3498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0" y="224"/>
                  </a:lnTo>
                  <a:lnTo>
                    <a:pt x="638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6" name="Google Shape;8626;p16"/>
            <p:cNvSpPr/>
            <p:nvPr/>
          </p:nvSpPr>
          <p:spPr>
            <a:xfrm>
              <a:off x="2303775" y="32890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224" y="1"/>
                  </a:moveTo>
                  <a:lnTo>
                    <a:pt x="179" y="46"/>
                  </a:lnTo>
                  <a:lnTo>
                    <a:pt x="0" y="224"/>
                  </a:lnTo>
                  <a:lnTo>
                    <a:pt x="179" y="403"/>
                  </a:lnTo>
                  <a:lnTo>
                    <a:pt x="648" y="872"/>
                  </a:lnTo>
                  <a:lnTo>
                    <a:pt x="872" y="660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7" name="Google Shape;8627;p16"/>
            <p:cNvSpPr/>
            <p:nvPr/>
          </p:nvSpPr>
          <p:spPr>
            <a:xfrm>
              <a:off x="2239525" y="2708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8" name="Google Shape;8628;p16"/>
            <p:cNvSpPr/>
            <p:nvPr/>
          </p:nvSpPr>
          <p:spPr>
            <a:xfrm>
              <a:off x="2292850" y="274975"/>
              <a:ext cx="15675" cy="14300"/>
            </a:xfrm>
            <a:custGeom>
              <a:rect b="b" l="l" r="r" t="t"/>
              <a:pathLst>
                <a:path extrusionOk="0" h="572" w="627">
                  <a:moveTo>
                    <a:pt x="336" y="1"/>
                  </a:moveTo>
                  <a:lnTo>
                    <a:pt x="1" y="348"/>
                  </a:lnTo>
                  <a:lnTo>
                    <a:pt x="214" y="571"/>
                  </a:lnTo>
                  <a:lnTo>
                    <a:pt x="616" y="169"/>
                  </a:lnTo>
                  <a:lnTo>
                    <a:pt x="627" y="157"/>
                  </a:lnTo>
                  <a:lnTo>
                    <a:pt x="616" y="147"/>
                  </a:lnTo>
                  <a:cubicBezTo>
                    <a:pt x="527" y="102"/>
                    <a:pt x="437" y="46"/>
                    <a:pt x="3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9" name="Google Shape;8629;p16"/>
            <p:cNvSpPr/>
            <p:nvPr/>
          </p:nvSpPr>
          <p:spPr>
            <a:xfrm>
              <a:off x="2262975" y="260450"/>
              <a:ext cx="16500" cy="11200"/>
            </a:xfrm>
            <a:custGeom>
              <a:rect b="b" l="l" r="r" t="t"/>
              <a:pathLst>
                <a:path extrusionOk="0" h="448" w="660">
                  <a:moveTo>
                    <a:pt x="1" y="1"/>
                  </a:moveTo>
                  <a:lnTo>
                    <a:pt x="448" y="448"/>
                  </a:lnTo>
                  <a:lnTo>
                    <a:pt x="660" y="236"/>
                  </a:lnTo>
                  <a:lnTo>
                    <a:pt x="637" y="202"/>
                  </a:lnTo>
                  <a:cubicBezTo>
                    <a:pt x="425" y="124"/>
                    <a:pt x="213" y="5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0" name="Google Shape;8630;p16"/>
            <p:cNvSpPr/>
            <p:nvPr/>
          </p:nvSpPr>
          <p:spPr>
            <a:xfrm>
              <a:off x="2230025" y="53785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648" y="1"/>
                  </a:moveTo>
                  <a:lnTo>
                    <a:pt x="0" y="649"/>
                  </a:lnTo>
                  <a:lnTo>
                    <a:pt x="224" y="872"/>
                  </a:lnTo>
                  <a:lnTo>
                    <a:pt x="872" y="224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1" name="Google Shape;8631;p16"/>
            <p:cNvSpPr/>
            <p:nvPr/>
          </p:nvSpPr>
          <p:spPr>
            <a:xfrm>
              <a:off x="2281125" y="543450"/>
              <a:ext cx="21825" cy="21525"/>
            </a:xfrm>
            <a:custGeom>
              <a:rect b="b" l="l" r="r" t="t"/>
              <a:pathLst>
                <a:path extrusionOk="0" h="861" w="873">
                  <a:moveTo>
                    <a:pt x="224" y="0"/>
                  </a:moveTo>
                  <a:lnTo>
                    <a:pt x="1" y="212"/>
                  </a:lnTo>
                  <a:lnTo>
                    <a:pt x="649" y="860"/>
                  </a:lnTo>
                  <a:lnTo>
                    <a:pt x="872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2" name="Google Shape;8632;p16"/>
            <p:cNvSpPr/>
            <p:nvPr/>
          </p:nvSpPr>
          <p:spPr>
            <a:xfrm>
              <a:off x="2247050" y="50460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0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3" name="Google Shape;8633;p16"/>
            <p:cNvSpPr/>
            <p:nvPr/>
          </p:nvSpPr>
          <p:spPr>
            <a:xfrm>
              <a:off x="2276100" y="4588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1" y="648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4" name="Google Shape;8634;p16"/>
            <p:cNvSpPr/>
            <p:nvPr/>
          </p:nvSpPr>
          <p:spPr>
            <a:xfrm>
              <a:off x="2235325" y="4643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24" y="1"/>
                  </a:moveTo>
                  <a:lnTo>
                    <a:pt x="0" y="213"/>
                  </a:lnTo>
                  <a:lnTo>
                    <a:pt x="648" y="86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5" name="Google Shape;8635;p16"/>
            <p:cNvSpPr/>
            <p:nvPr/>
          </p:nvSpPr>
          <p:spPr>
            <a:xfrm>
              <a:off x="2212150" y="4872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24" y="1"/>
                  </a:moveTo>
                  <a:lnTo>
                    <a:pt x="179" y="46"/>
                  </a:lnTo>
                  <a:lnTo>
                    <a:pt x="0" y="214"/>
                  </a:lnTo>
                  <a:lnTo>
                    <a:pt x="179" y="393"/>
                  </a:lnTo>
                  <a:lnTo>
                    <a:pt x="648" y="862"/>
                  </a:lnTo>
                  <a:lnTo>
                    <a:pt x="860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6" name="Google Shape;8636;p16"/>
            <p:cNvSpPr/>
            <p:nvPr/>
          </p:nvSpPr>
          <p:spPr>
            <a:xfrm>
              <a:off x="2285600" y="5079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0" y="224"/>
                  </a:lnTo>
                  <a:lnTo>
                    <a:pt x="638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7" name="Google Shape;8637;p16"/>
            <p:cNvSpPr/>
            <p:nvPr/>
          </p:nvSpPr>
          <p:spPr>
            <a:xfrm>
              <a:off x="2239525" y="42892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224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8" name="Google Shape;8638;p16"/>
            <p:cNvSpPr/>
            <p:nvPr/>
          </p:nvSpPr>
          <p:spPr>
            <a:xfrm>
              <a:off x="2257950" y="4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56" y="179"/>
                  </a:lnTo>
                  <a:lnTo>
                    <a:pt x="1" y="224"/>
                  </a:lnTo>
                  <a:lnTo>
                    <a:pt x="649" y="872"/>
                  </a:lnTo>
                  <a:lnTo>
                    <a:pt x="861" y="660"/>
                  </a:lnTo>
                  <a:lnTo>
                    <a:pt x="391" y="17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9" name="Google Shape;8639;p16"/>
            <p:cNvSpPr/>
            <p:nvPr/>
          </p:nvSpPr>
          <p:spPr>
            <a:xfrm>
              <a:off x="2259900" y="662725"/>
              <a:ext cx="5050" cy="3100"/>
            </a:xfrm>
            <a:custGeom>
              <a:rect b="b" l="l" r="r" t="t"/>
              <a:pathLst>
                <a:path extrusionOk="0" h="124" w="202">
                  <a:moveTo>
                    <a:pt x="124" y="0"/>
                  </a:moveTo>
                  <a:lnTo>
                    <a:pt x="0" y="123"/>
                  </a:lnTo>
                  <a:cubicBezTo>
                    <a:pt x="67" y="112"/>
                    <a:pt x="135" y="90"/>
                    <a:pt x="202" y="67"/>
                  </a:cubicBezTo>
                  <a:lnTo>
                    <a:pt x="1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0" name="Google Shape;8640;p16"/>
            <p:cNvSpPr/>
            <p:nvPr/>
          </p:nvSpPr>
          <p:spPr>
            <a:xfrm>
              <a:off x="2276100" y="61690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1" name="Google Shape;8641;p16"/>
            <p:cNvSpPr/>
            <p:nvPr/>
          </p:nvSpPr>
          <p:spPr>
            <a:xfrm>
              <a:off x="2235325" y="62250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24" y="0"/>
                  </a:moveTo>
                  <a:lnTo>
                    <a:pt x="0" y="213"/>
                  </a:lnTo>
                  <a:lnTo>
                    <a:pt x="648" y="861"/>
                  </a:lnTo>
                  <a:lnTo>
                    <a:pt x="861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2" name="Google Shape;8642;p16"/>
            <p:cNvSpPr/>
            <p:nvPr/>
          </p:nvSpPr>
          <p:spPr>
            <a:xfrm>
              <a:off x="2212150" y="645400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24" y="0"/>
                  </a:moveTo>
                  <a:lnTo>
                    <a:pt x="179" y="45"/>
                  </a:lnTo>
                  <a:lnTo>
                    <a:pt x="0" y="213"/>
                  </a:lnTo>
                  <a:lnTo>
                    <a:pt x="179" y="392"/>
                  </a:lnTo>
                  <a:lnTo>
                    <a:pt x="648" y="861"/>
                  </a:lnTo>
                  <a:lnTo>
                    <a:pt x="860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3" name="Google Shape;8643;p16"/>
            <p:cNvSpPr/>
            <p:nvPr/>
          </p:nvSpPr>
          <p:spPr>
            <a:xfrm>
              <a:off x="2201225" y="5836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70"/>
                  </a:lnTo>
                  <a:lnTo>
                    <a:pt x="862" y="224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4" name="Google Shape;8644;p16"/>
            <p:cNvSpPr/>
            <p:nvPr/>
          </p:nvSpPr>
          <p:spPr>
            <a:xfrm>
              <a:off x="2239525" y="58702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5" name="Google Shape;8645;p16"/>
            <p:cNvSpPr/>
            <p:nvPr/>
          </p:nvSpPr>
          <p:spPr>
            <a:xfrm>
              <a:off x="2257950" y="56635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24" y="1"/>
                  </a:moveTo>
                  <a:lnTo>
                    <a:pt x="56" y="168"/>
                  </a:lnTo>
                  <a:lnTo>
                    <a:pt x="1" y="212"/>
                  </a:lnTo>
                  <a:lnTo>
                    <a:pt x="649" y="861"/>
                  </a:lnTo>
                  <a:lnTo>
                    <a:pt x="861" y="649"/>
                  </a:lnTo>
                  <a:lnTo>
                    <a:pt x="391" y="1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6" name="Google Shape;8646;p16"/>
            <p:cNvSpPr/>
            <p:nvPr/>
          </p:nvSpPr>
          <p:spPr>
            <a:xfrm>
              <a:off x="2321925" y="3797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3" y="872"/>
                  </a:lnTo>
                  <a:lnTo>
                    <a:pt x="861" y="212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7" name="Google Shape;8647;p16"/>
            <p:cNvSpPr/>
            <p:nvPr/>
          </p:nvSpPr>
          <p:spPr>
            <a:xfrm>
              <a:off x="2373050" y="38505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212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60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8" name="Google Shape;8648;p16"/>
            <p:cNvSpPr/>
            <p:nvPr/>
          </p:nvSpPr>
          <p:spPr>
            <a:xfrm>
              <a:off x="2349850" y="4079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45" y="179"/>
                  </a:lnTo>
                  <a:lnTo>
                    <a:pt x="0" y="224"/>
                  </a:lnTo>
                  <a:lnTo>
                    <a:pt x="638" y="872"/>
                  </a:lnTo>
                  <a:lnTo>
                    <a:pt x="861" y="660"/>
                  </a:lnTo>
                  <a:lnTo>
                    <a:pt x="380" y="17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9" name="Google Shape;8649;p16"/>
            <p:cNvSpPr/>
            <p:nvPr/>
          </p:nvSpPr>
          <p:spPr>
            <a:xfrm>
              <a:off x="2338675" y="3465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0" y="648"/>
                  </a:lnTo>
                  <a:lnTo>
                    <a:pt x="224" y="872"/>
                  </a:lnTo>
                  <a:lnTo>
                    <a:pt x="861" y="213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0" name="Google Shape;8650;p16"/>
            <p:cNvSpPr/>
            <p:nvPr/>
          </p:nvSpPr>
          <p:spPr>
            <a:xfrm>
              <a:off x="2327225" y="3060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1" y="224"/>
                  </a:lnTo>
                  <a:lnTo>
                    <a:pt x="637" y="872"/>
                  </a:lnTo>
                  <a:lnTo>
                    <a:pt x="861" y="65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1" name="Google Shape;8651;p16"/>
            <p:cNvSpPr/>
            <p:nvPr/>
          </p:nvSpPr>
          <p:spPr>
            <a:xfrm>
              <a:off x="2377225" y="349850"/>
              <a:ext cx="18450" cy="21825"/>
            </a:xfrm>
            <a:custGeom>
              <a:rect b="b" l="l" r="r" t="t"/>
              <a:pathLst>
                <a:path extrusionOk="0" h="873" w="738">
                  <a:moveTo>
                    <a:pt x="213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738" y="783"/>
                  </a:lnTo>
                  <a:cubicBezTo>
                    <a:pt x="638" y="582"/>
                    <a:pt x="526" y="392"/>
                    <a:pt x="414" y="191"/>
                  </a:cubicBez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2" name="Google Shape;8652;p16"/>
            <p:cNvSpPr/>
            <p:nvPr/>
          </p:nvSpPr>
          <p:spPr>
            <a:xfrm>
              <a:off x="2321925" y="537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3" name="Google Shape;8653;p16"/>
            <p:cNvSpPr/>
            <p:nvPr/>
          </p:nvSpPr>
          <p:spPr>
            <a:xfrm>
              <a:off x="2373050" y="543450"/>
              <a:ext cx="20950" cy="21525"/>
            </a:xfrm>
            <a:custGeom>
              <a:rect b="b" l="l" r="r" t="t"/>
              <a:pathLst>
                <a:path extrusionOk="0" h="861" w="838">
                  <a:moveTo>
                    <a:pt x="212" y="0"/>
                  </a:moveTo>
                  <a:lnTo>
                    <a:pt x="0" y="212"/>
                  </a:lnTo>
                  <a:lnTo>
                    <a:pt x="648" y="860"/>
                  </a:lnTo>
                  <a:lnTo>
                    <a:pt x="793" y="715"/>
                  </a:lnTo>
                  <a:cubicBezTo>
                    <a:pt x="805" y="682"/>
                    <a:pt x="827" y="659"/>
                    <a:pt x="838" y="626"/>
                  </a:cubicBez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4" name="Google Shape;8654;p16"/>
            <p:cNvSpPr/>
            <p:nvPr/>
          </p:nvSpPr>
          <p:spPr>
            <a:xfrm>
              <a:off x="2349850" y="566350"/>
              <a:ext cx="21550" cy="21525"/>
            </a:xfrm>
            <a:custGeom>
              <a:rect b="b" l="l" r="r" t="t"/>
              <a:pathLst>
                <a:path extrusionOk="0" h="861" w="862">
                  <a:moveTo>
                    <a:pt x="213" y="1"/>
                  </a:moveTo>
                  <a:lnTo>
                    <a:pt x="45" y="168"/>
                  </a:lnTo>
                  <a:lnTo>
                    <a:pt x="0" y="212"/>
                  </a:lnTo>
                  <a:lnTo>
                    <a:pt x="638" y="861"/>
                  </a:lnTo>
                  <a:lnTo>
                    <a:pt x="861" y="649"/>
                  </a:lnTo>
                  <a:lnTo>
                    <a:pt x="380" y="168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5" name="Google Shape;8655;p16"/>
            <p:cNvSpPr/>
            <p:nvPr/>
          </p:nvSpPr>
          <p:spPr>
            <a:xfrm>
              <a:off x="2338675" y="50460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49" y="1"/>
                  </a:moveTo>
                  <a:lnTo>
                    <a:pt x="0" y="649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6" name="Google Shape;8656;p16"/>
            <p:cNvSpPr/>
            <p:nvPr/>
          </p:nvSpPr>
          <p:spPr>
            <a:xfrm>
              <a:off x="2367725" y="4588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1" y="648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7" name="Google Shape;8657;p16"/>
            <p:cNvSpPr/>
            <p:nvPr/>
          </p:nvSpPr>
          <p:spPr>
            <a:xfrm>
              <a:off x="2327225" y="4643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13" y="1"/>
                  </a:moveTo>
                  <a:lnTo>
                    <a:pt x="1" y="213"/>
                  </a:lnTo>
                  <a:lnTo>
                    <a:pt x="637" y="86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8" name="Google Shape;8658;p16"/>
            <p:cNvSpPr/>
            <p:nvPr/>
          </p:nvSpPr>
          <p:spPr>
            <a:xfrm>
              <a:off x="2303775" y="487275"/>
              <a:ext cx="21800" cy="21550"/>
            </a:xfrm>
            <a:custGeom>
              <a:rect b="b" l="l" r="r" t="t"/>
              <a:pathLst>
                <a:path extrusionOk="0" h="862" w="872">
                  <a:moveTo>
                    <a:pt x="224" y="1"/>
                  </a:moveTo>
                  <a:lnTo>
                    <a:pt x="179" y="46"/>
                  </a:lnTo>
                  <a:lnTo>
                    <a:pt x="0" y="214"/>
                  </a:lnTo>
                  <a:lnTo>
                    <a:pt x="179" y="393"/>
                  </a:lnTo>
                  <a:lnTo>
                    <a:pt x="648" y="862"/>
                  </a:lnTo>
                  <a:lnTo>
                    <a:pt x="872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9" name="Google Shape;8659;p16"/>
            <p:cNvSpPr/>
            <p:nvPr/>
          </p:nvSpPr>
          <p:spPr>
            <a:xfrm>
              <a:off x="2377225" y="5079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0" name="Google Shape;8660;p16"/>
            <p:cNvSpPr/>
            <p:nvPr/>
          </p:nvSpPr>
          <p:spPr>
            <a:xfrm>
              <a:off x="2292850" y="4255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69"/>
                  </a:lnTo>
                  <a:lnTo>
                    <a:pt x="862" y="212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1" name="Google Shape;8661;p16"/>
            <p:cNvSpPr/>
            <p:nvPr/>
          </p:nvSpPr>
          <p:spPr>
            <a:xfrm>
              <a:off x="2331400" y="42892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214" y="0"/>
                  </a:moveTo>
                  <a:lnTo>
                    <a:pt x="1" y="224"/>
                  </a:lnTo>
                  <a:lnTo>
                    <a:pt x="638" y="872"/>
                  </a:lnTo>
                  <a:lnTo>
                    <a:pt x="862" y="648"/>
                  </a:lnTo>
                  <a:lnTo>
                    <a:pt x="21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2" name="Google Shape;8662;p16"/>
            <p:cNvSpPr/>
            <p:nvPr/>
          </p:nvSpPr>
          <p:spPr>
            <a:xfrm>
              <a:off x="2384475" y="425575"/>
              <a:ext cx="21825" cy="21800"/>
            </a:xfrm>
            <a:custGeom>
              <a:rect b="b" l="l" r="r" t="t"/>
              <a:pathLst>
                <a:path extrusionOk="0" h="872" w="873">
                  <a:moveTo>
                    <a:pt x="649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24" y="872"/>
                  </a:lnTo>
                  <a:lnTo>
                    <a:pt x="616" y="469"/>
                  </a:lnTo>
                  <a:lnTo>
                    <a:pt x="872" y="212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3" name="Google Shape;8663;p16"/>
            <p:cNvSpPr/>
            <p:nvPr/>
          </p:nvSpPr>
          <p:spPr>
            <a:xfrm>
              <a:off x="2327225" y="622500"/>
              <a:ext cx="10350" cy="9500"/>
            </a:xfrm>
            <a:custGeom>
              <a:rect b="b" l="l" r="r" t="t"/>
              <a:pathLst>
                <a:path extrusionOk="0" h="380" w="414">
                  <a:moveTo>
                    <a:pt x="213" y="0"/>
                  </a:moveTo>
                  <a:lnTo>
                    <a:pt x="1" y="213"/>
                  </a:lnTo>
                  <a:lnTo>
                    <a:pt x="168" y="380"/>
                  </a:lnTo>
                  <a:cubicBezTo>
                    <a:pt x="247" y="325"/>
                    <a:pt x="336" y="258"/>
                    <a:pt x="414" y="201"/>
                  </a:cubicBez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4" name="Google Shape;8664;p16"/>
            <p:cNvSpPr/>
            <p:nvPr/>
          </p:nvSpPr>
          <p:spPr>
            <a:xfrm>
              <a:off x="2307375" y="645400"/>
              <a:ext cx="2550" cy="1700"/>
            </a:xfrm>
            <a:custGeom>
              <a:rect b="b" l="l" r="r" t="t"/>
              <a:pathLst>
                <a:path extrusionOk="0" h="68" w="102">
                  <a:moveTo>
                    <a:pt x="80" y="0"/>
                  </a:moveTo>
                  <a:lnTo>
                    <a:pt x="35" y="45"/>
                  </a:lnTo>
                  <a:lnTo>
                    <a:pt x="1" y="67"/>
                  </a:lnTo>
                  <a:cubicBezTo>
                    <a:pt x="13" y="67"/>
                    <a:pt x="23" y="57"/>
                    <a:pt x="35" y="57"/>
                  </a:cubicBezTo>
                  <a:lnTo>
                    <a:pt x="102" y="23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5" name="Google Shape;8665;p16"/>
            <p:cNvSpPr/>
            <p:nvPr/>
          </p:nvSpPr>
          <p:spPr>
            <a:xfrm>
              <a:off x="2292850" y="5836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70"/>
                  </a:lnTo>
                  <a:lnTo>
                    <a:pt x="862" y="224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6" name="Google Shape;8666;p16"/>
            <p:cNvSpPr/>
            <p:nvPr/>
          </p:nvSpPr>
          <p:spPr>
            <a:xfrm>
              <a:off x="2331400" y="587025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4" y="0"/>
                  </a:moveTo>
                  <a:lnTo>
                    <a:pt x="1" y="224"/>
                  </a:lnTo>
                  <a:lnTo>
                    <a:pt x="638" y="872"/>
                  </a:lnTo>
                  <a:lnTo>
                    <a:pt x="862" y="649"/>
                  </a:lnTo>
                  <a:lnTo>
                    <a:pt x="21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7" name="Google Shape;8667;p16"/>
            <p:cNvSpPr/>
            <p:nvPr/>
          </p:nvSpPr>
          <p:spPr>
            <a:xfrm>
              <a:off x="2395650" y="487275"/>
              <a:ext cx="18475" cy="21550"/>
            </a:xfrm>
            <a:custGeom>
              <a:rect b="b" l="l" r="r" t="t"/>
              <a:pathLst>
                <a:path extrusionOk="0" h="862" w="739">
                  <a:moveTo>
                    <a:pt x="214" y="1"/>
                  </a:moveTo>
                  <a:lnTo>
                    <a:pt x="169" y="46"/>
                  </a:lnTo>
                  <a:lnTo>
                    <a:pt x="1" y="214"/>
                  </a:lnTo>
                  <a:lnTo>
                    <a:pt x="169" y="393"/>
                  </a:lnTo>
                  <a:lnTo>
                    <a:pt x="649" y="862"/>
                  </a:lnTo>
                  <a:lnTo>
                    <a:pt x="671" y="839"/>
                  </a:lnTo>
                  <a:cubicBezTo>
                    <a:pt x="694" y="728"/>
                    <a:pt x="716" y="627"/>
                    <a:pt x="738" y="515"/>
                  </a:cubicBezTo>
                  <a:lnTo>
                    <a:pt x="21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8" name="Google Shape;8668;p16"/>
          <p:cNvGrpSpPr/>
          <p:nvPr/>
        </p:nvGrpSpPr>
        <p:grpSpPr>
          <a:xfrm rot="5400000">
            <a:off x="-725495" y="3833494"/>
            <a:ext cx="1693781" cy="1707607"/>
            <a:chOff x="2000675" y="255425"/>
            <a:chExt cx="413450" cy="416825"/>
          </a:xfrm>
        </p:grpSpPr>
        <p:sp>
          <p:nvSpPr>
            <p:cNvPr id="8669" name="Google Shape;8669;p16"/>
            <p:cNvSpPr/>
            <p:nvPr/>
          </p:nvSpPr>
          <p:spPr>
            <a:xfrm>
              <a:off x="2009600" y="386175"/>
              <a:ext cx="17900" cy="20675"/>
            </a:xfrm>
            <a:custGeom>
              <a:rect b="b" l="l" r="r" t="t"/>
              <a:pathLst>
                <a:path extrusionOk="0" h="827" w="716">
                  <a:moveTo>
                    <a:pt x="113" y="0"/>
                  </a:moveTo>
                  <a:cubicBezTo>
                    <a:pt x="79" y="112"/>
                    <a:pt x="35" y="213"/>
                    <a:pt x="1" y="325"/>
                  </a:cubicBezTo>
                  <a:lnTo>
                    <a:pt x="504" y="827"/>
                  </a:lnTo>
                  <a:lnTo>
                    <a:pt x="716" y="615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0" name="Google Shape;8670;p16"/>
            <p:cNvSpPr/>
            <p:nvPr/>
          </p:nvSpPr>
          <p:spPr>
            <a:xfrm>
              <a:off x="2021350" y="359650"/>
              <a:ext cx="10350" cy="12025"/>
            </a:xfrm>
            <a:custGeom>
              <a:rect b="b" l="l" r="r" t="t"/>
              <a:pathLst>
                <a:path extrusionOk="0" h="481" w="414">
                  <a:moveTo>
                    <a:pt x="157" y="0"/>
                  </a:moveTo>
                  <a:cubicBezTo>
                    <a:pt x="101" y="89"/>
                    <a:pt x="56" y="179"/>
                    <a:pt x="0" y="279"/>
                  </a:cubicBezTo>
                  <a:lnTo>
                    <a:pt x="201" y="480"/>
                  </a:lnTo>
                  <a:lnTo>
                    <a:pt x="414" y="257"/>
                  </a:lnTo>
                  <a:lnTo>
                    <a:pt x="1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1" name="Google Shape;8671;p16"/>
            <p:cNvSpPr/>
            <p:nvPr/>
          </p:nvSpPr>
          <p:spPr>
            <a:xfrm>
              <a:off x="2016300" y="548175"/>
              <a:ext cx="11200" cy="15125"/>
            </a:xfrm>
            <a:custGeom>
              <a:rect b="b" l="l" r="r" t="t"/>
              <a:pathLst>
                <a:path extrusionOk="0" h="605" w="448">
                  <a:moveTo>
                    <a:pt x="1" y="1"/>
                  </a:moveTo>
                  <a:cubicBezTo>
                    <a:pt x="90" y="202"/>
                    <a:pt x="191" y="415"/>
                    <a:pt x="303" y="604"/>
                  </a:cubicBezTo>
                  <a:lnTo>
                    <a:pt x="448" y="4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2" name="Google Shape;8672;p16"/>
            <p:cNvSpPr/>
            <p:nvPr/>
          </p:nvSpPr>
          <p:spPr>
            <a:xfrm>
              <a:off x="2000675" y="4588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8" y="0"/>
                  </a:moveTo>
                  <a:lnTo>
                    <a:pt x="0" y="648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3" name="Google Shape;8673;p16"/>
            <p:cNvSpPr/>
            <p:nvPr/>
          </p:nvSpPr>
          <p:spPr>
            <a:xfrm>
              <a:off x="2010175" y="5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4" name="Google Shape;8674;p16"/>
            <p:cNvSpPr/>
            <p:nvPr/>
          </p:nvSpPr>
          <p:spPr>
            <a:xfrm>
              <a:off x="2017725" y="42557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37" y="0"/>
                  </a:moveTo>
                  <a:lnTo>
                    <a:pt x="614" y="33"/>
                  </a:lnTo>
                  <a:lnTo>
                    <a:pt x="0" y="648"/>
                  </a:lnTo>
                  <a:lnTo>
                    <a:pt x="212" y="872"/>
                  </a:lnTo>
                  <a:lnTo>
                    <a:pt x="614" y="469"/>
                  </a:lnTo>
                  <a:lnTo>
                    <a:pt x="860" y="212"/>
                  </a:lnTo>
                  <a:lnTo>
                    <a:pt x="63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5" name="Google Shape;8675;p16"/>
            <p:cNvSpPr/>
            <p:nvPr/>
          </p:nvSpPr>
          <p:spPr>
            <a:xfrm>
              <a:off x="2000950" y="421925"/>
              <a:ext cx="3375" cy="5900"/>
            </a:xfrm>
            <a:custGeom>
              <a:rect b="b" l="l" r="r" t="t"/>
              <a:pathLst>
                <a:path extrusionOk="0" h="236" w="135">
                  <a:moveTo>
                    <a:pt x="46" y="0"/>
                  </a:moveTo>
                  <a:cubicBezTo>
                    <a:pt x="34" y="79"/>
                    <a:pt x="12" y="157"/>
                    <a:pt x="1" y="235"/>
                  </a:cubicBezTo>
                  <a:lnTo>
                    <a:pt x="135" y="101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6" name="Google Shape;8676;p16"/>
            <p:cNvSpPr/>
            <p:nvPr/>
          </p:nvSpPr>
          <p:spPr>
            <a:xfrm>
              <a:off x="2046475" y="379750"/>
              <a:ext cx="21825" cy="21825"/>
            </a:xfrm>
            <a:custGeom>
              <a:rect b="b" l="l" r="r" t="t"/>
              <a:pathLst>
                <a:path extrusionOk="0" h="873" w="873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72" y="212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7" name="Google Shape;8677;p16"/>
            <p:cNvSpPr/>
            <p:nvPr/>
          </p:nvSpPr>
          <p:spPr>
            <a:xfrm>
              <a:off x="2097875" y="38505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213" y="0"/>
                  </a:moveTo>
                  <a:lnTo>
                    <a:pt x="1" y="224"/>
                  </a:lnTo>
                  <a:lnTo>
                    <a:pt x="638" y="872"/>
                  </a:lnTo>
                  <a:lnTo>
                    <a:pt x="862" y="660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8" name="Google Shape;8678;p16"/>
            <p:cNvSpPr/>
            <p:nvPr/>
          </p:nvSpPr>
          <p:spPr>
            <a:xfrm>
              <a:off x="2063525" y="3465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9" y="0"/>
                  </a:moveTo>
                  <a:lnTo>
                    <a:pt x="1" y="648"/>
                  </a:lnTo>
                  <a:lnTo>
                    <a:pt x="213" y="872"/>
                  </a:lnTo>
                  <a:lnTo>
                    <a:pt x="861" y="213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9" name="Google Shape;8679;p16"/>
            <p:cNvSpPr/>
            <p:nvPr/>
          </p:nvSpPr>
          <p:spPr>
            <a:xfrm>
              <a:off x="2092575" y="30067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37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14"/>
                  </a:lnTo>
                  <a:lnTo>
                    <a:pt x="63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0" name="Google Shape;8680;p16"/>
            <p:cNvSpPr/>
            <p:nvPr/>
          </p:nvSpPr>
          <p:spPr>
            <a:xfrm>
              <a:off x="2057100" y="311300"/>
              <a:ext cx="16525" cy="16525"/>
            </a:xfrm>
            <a:custGeom>
              <a:rect b="b" l="l" r="r" t="t"/>
              <a:pathLst>
                <a:path extrusionOk="0" h="661" w="661">
                  <a:moveTo>
                    <a:pt x="224" y="1"/>
                  </a:moveTo>
                  <a:lnTo>
                    <a:pt x="0" y="224"/>
                  </a:lnTo>
                  <a:lnTo>
                    <a:pt x="437" y="660"/>
                  </a:lnTo>
                  <a:lnTo>
                    <a:pt x="660" y="447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1" name="Google Shape;8681;p16"/>
            <p:cNvSpPr/>
            <p:nvPr/>
          </p:nvSpPr>
          <p:spPr>
            <a:xfrm>
              <a:off x="2036150" y="335875"/>
              <a:ext cx="14000" cy="14850"/>
            </a:xfrm>
            <a:custGeom>
              <a:rect b="b" l="l" r="r" t="t"/>
              <a:pathLst>
                <a:path extrusionOk="0" h="594" w="560">
                  <a:moveTo>
                    <a:pt x="190" y="1"/>
                  </a:moveTo>
                  <a:cubicBezTo>
                    <a:pt x="123" y="79"/>
                    <a:pt x="68" y="169"/>
                    <a:pt x="1" y="247"/>
                  </a:cubicBezTo>
                  <a:lnTo>
                    <a:pt x="347" y="593"/>
                  </a:lnTo>
                  <a:lnTo>
                    <a:pt x="559" y="381"/>
                  </a:lnTo>
                  <a:lnTo>
                    <a:pt x="19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2" name="Google Shape;8682;p16"/>
            <p:cNvSpPr/>
            <p:nvPr/>
          </p:nvSpPr>
          <p:spPr>
            <a:xfrm>
              <a:off x="2102075" y="349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1" y="224"/>
                  </a:lnTo>
                  <a:lnTo>
                    <a:pt x="637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3" name="Google Shape;8683;p16"/>
            <p:cNvSpPr/>
            <p:nvPr/>
          </p:nvSpPr>
          <p:spPr>
            <a:xfrm>
              <a:off x="2109350" y="269125"/>
              <a:ext cx="21525" cy="20150"/>
            </a:xfrm>
            <a:custGeom>
              <a:rect b="b" l="l" r="r" t="t"/>
              <a:pathLst>
                <a:path extrusionOk="0" h="806" w="861">
                  <a:moveTo>
                    <a:pt x="715" y="1"/>
                  </a:moveTo>
                  <a:cubicBezTo>
                    <a:pt x="681" y="11"/>
                    <a:pt x="648" y="23"/>
                    <a:pt x="614" y="45"/>
                  </a:cubicBezTo>
                  <a:cubicBezTo>
                    <a:pt x="570" y="68"/>
                    <a:pt x="525" y="79"/>
                    <a:pt x="470" y="101"/>
                  </a:cubicBezTo>
                  <a:lnTo>
                    <a:pt x="0" y="582"/>
                  </a:lnTo>
                  <a:lnTo>
                    <a:pt x="224" y="805"/>
                  </a:lnTo>
                  <a:lnTo>
                    <a:pt x="614" y="403"/>
                  </a:lnTo>
                  <a:lnTo>
                    <a:pt x="860" y="146"/>
                  </a:lnTo>
                  <a:lnTo>
                    <a:pt x="71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4" name="Google Shape;8684;p16"/>
            <p:cNvSpPr/>
            <p:nvPr/>
          </p:nvSpPr>
          <p:spPr>
            <a:xfrm>
              <a:off x="2046475" y="537850"/>
              <a:ext cx="21825" cy="21825"/>
            </a:xfrm>
            <a:custGeom>
              <a:rect b="b" l="l" r="r" t="t"/>
              <a:pathLst>
                <a:path extrusionOk="0" h="873" w="873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72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5" name="Google Shape;8685;p16"/>
            <p:cNvSpPr/>
            <p:nvPr/>
          </p:nvSpPr>
          <p:spPr>
            <a:xfrm>
              <a:off x="2097875" y="543450"/>
              <a:ext cx="21550" cy="21525"/>
            </a:xfrm>
            <a:custGeom>
              <a:rect b="b" l="l" r="r" t="t"/>
              <a:pathLst>
                <a:path extrusionOk="0" h="861" w="862">
                  <a:moveTo>
                    <a:pt x="213" y="0"/>
                  </a:moveTo>
                  <a:lnTo>
                    <a:pt x="1" y="212"/>
                  </a:lnTo>
                  <a:lnTo>
                    <a:pt x="638" y="860"/>
                  </a:lnTo>
                  <a:lnTo>
                    <a:pt x="862" y="648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6" name="Google Shape;8686;p16"/>
            <p:cNvSpPr/>
            <p:nvPr/>
          </p:nvSpPr>
          <p:spPr>
            <a:xfrm>
              <a:off x="2063525" y="5046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7" name="Google Shape;8687;p16"/>
            <p:cNvSpPr/>
            <p:nvPr/>
          </p:nvSpPr>
          <p:spPr>
            <a:xfrm>
              <a:off x="2092575" y="4588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37" y="0"/>
                  </a:moveTo>
                  <a:lnTo>
                    <a:pt x="1" y="648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8" name="Google Shape;8688;p16"/>
            <p:cNvSpPr/>
            <p:nvPr/>
          </p:nvSpPr>
          <p:spPr>
            <a:xfrm>
              <a:off x="2051800" y="464375"/>
              <a:ext cx="21825" cy="21550"/>
            </a:xfrm>
            <a:custGeom>
              <a:rect b="b" l="l" r="r" t="t"/>
              <a:pathLst>
                <a:path extrusionOk="0" h="862" w="873">
                  <a:moveTo>
                    <a:pt x="224" y="1"/>
                  </a:moveTo>
                  <a:lnTo>
                    <a:pt x="0" y="213"/>
                  </a:lnTo>
                  <a:lnTo>
                    <a:pt x="649" y="862"/>
                  </a:lnTo>
                  <a:lnTo>
                    <a:pt x="872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9" name="Google Shape;8689;p16"/>
            <p:cNvSpPr/>
            <p:nvPr/>
          </p:nvSpPr>
          <p:spPr>
            <a:xfrm>
              <a:off x="2028600" y="487275"/>
              <a:ext cx="21550" cy="21550"/>
            </a:xfrm>
            <a:custGeom>
              <a:rect b="b" l="l" r="r" t="t"/>
              <a:pathLst>
                <a:path extrusionOk="0" h="862" w="862">
                  <a:moveTo>
                    <a:pt x="224" y="1"/>
                  </a:moveTo>
                  <a:lnTo>
                    <a:pt x="179" y="46"/>
                  </a:lnTo>
                  <a:lnTo>
                    <a:pt x="1" y="214"/>
                  </a:lnTo>
                  <a:lnTo>
                    <a:pt x="179" y="393"/>
                  </a:lnTo>
                  <a:lnTo>
                    <a:pt x="649" y="86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0" name="Google Shape;8690;p16"/>
            <p:cNvSpPr/>
            <p:nvPr/>
          </p:nvSpPr>
          <p:spPr>
            <a:xfrm>
              <a:off x="2102075" y="5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1" y="224"/>
                  </a:lnTo>
                  <a:lnTo>
                    <a:pt x="637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1" name="Google Shape;8691;p16"/>
            <p:cNvSpPr/>
            <p:nvPr/>
          </p:nvSpPr>
          <p:spPr>
            <a:xfrm>
              <a:off x="2055975" y="428925"/>
              <a:ext cx="21825" cy="21800"/>
            </a:xfrm>
            <a:custGeom>
              <a:rect b="b" l="l" r="r" t="t"/>
              <a:pathLst>
                <a:path extrusionOk="0" h="872" w="873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72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2" name="Google Shape;8692;p16"/>
            <p:cNvSpPr/>
            <p:nvPr/>
          </p:nvSpPr>
          <p:spPr>
            <a:xfrm>
              <a:off x="2109350" y="42557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8" y="0"/>
                  </a:moveTo>
                  <a:lnTo>
                    <a:pt x="614" y="33"/>
                  </a:lnTo>
                  <a:lnTo>
                    <a:pt x="0" y="648"/>
                  </a:lnTo>
                  <a:lnTo>
                    <a:pt x="224" y="872"/>
                  </a:lnTo>
                  <a:lnTo>
                    <a:pt x="614" y="469"/>
                  </a:lnTo>
                  <a:lnTo>
                    <a:pt x="860" y="212"/>
                  </a:lnTo>
                  <a:lnTo>
                    <a:pt x="6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3" name="Google Shape;8693;p16"/>
            <p:cNvSpPr/>
            <p:nvPr/>
          </p:nvSpPr>
          <p:spPr>
            <a:xfrm>
              <a:off x="2074425" y="40795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224" y="1"/>
                  </a:moveTo>
                  <a:lnTo>
                    <a:pt x="56" y="179"/>
                  </a:lnTo>
                  <a:lnTo>
                    <a:pt x="0" y="224"/>
                  </a:lnTo>
                  <a:lnTo>
                    <a:pt x="648" y="872"/>
                  </a:lnTo>
                  <a:lnTo>
                    <a:pt x="872" y="660"/>
                  </a:lnTo>
                  <a:lnTo>
                    <a:pt x="392" y="17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4" name="Google Shape;8694;p16"/>
            <p:cNvSpPr/>
            <p:nvPr/>
          </p:nvSpPr>
          <p:spPr>
            <a:xfrm>
              <a:off x="2092575" y="616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37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5" name="Google Shape;8695;p16"/>
            <p:cNvSpPr/>
            <p:nvPr/>
          </p:nvSpPr>
          <p:spPr>
            <a:xfrm>
              <a:off x="2055975" y="587025"/>
              <a:ext cx="21825" cy="21825"/>
            </a:xfrm>
            <a:custGeom>
              <a:rect b="b" l="l" r="r" t="t"/>
              <a:pathLst>
                <a:path extrusionOk="0" h="873" w="873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72" y="649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6" name="Google Shape;8696;p16"/>
            <p:cNvSpPr/>
            <p:nvPr/>
          </p:nvSpPr>
          <p:spPr>
            <a:xfrm>
              <a:off x="2074425" y="566350"/>
              <a:ext cx="21800" cy="21525"/>
            </a:xfrm>
            <a:custGeom>
              <a:rect b="b" l="l" r="r" t="t"/>
              <a:pathLst>
                <a:path extrusionOk="0" h="861" w="872">
                  <a:moveTo>
                    <a:pt x="224" y="1"/>
                  </a:moveTo>
                  <a:lnTo>
                    <a:pt x="56" y="168"/>
                  </a:lnTo>
                  <a:lnTo>
                    <a:pt x="0" y="212"/>
                  </a:lnTo>
                  <a:lnTo>
                    <a:pt x="648" y="861"/>
                  </a:lnTo>
                  <a:lnTo>
                    <a:pt x="872" y="649"/>
                  </a:lnTo>
                  <a:lnTo>
                    <a:pt x="392" y="1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7" name="Google Shape;8697;p16"/>
            <p:cNvSpPr/>
            <p:nvPr/>
          </p:nvSpPr>
          <p:spPr>
            <a:xfrm>
              <a:off x="2138400" y="3797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2" y="872"/>
                  </a:lnTo>
                  <a:lnTo>
                    <a:pt x="860" y="212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8" name="Google Shape;8698;p16"/>
            <p:cNvSpPr/>
            <p:nvPr/>
          </p:nvSpPr>
          <p:spPr>
            <a:xfrm>
              <a:off x="2189500" y="38505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61" y="660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9" name="Google Shape;8699;p16"/>
            <p:cNvSpPr/>
            <p:nvPr/>
          </p:nvSpPr>
          <p:spPr>
            <a:xfrm>
              <a:off x="2155150" y="3465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9" y="0"/>
                  </a:moveTo>
                  <a:lnTo>
                    <a:pt x="1" y="648"/>
                  </a:lnTo>
                  <a:lnTo>
                    <a:pt x="224" y="872"/>
                  </a:lnTo>
                  <a:lnTo>
                    <a:pt x="861" y="213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0" name="Google Shape;8700;p16"/>
            <p:cNvSpPr/>
            <p:nvPr/>
          </p:nvSpPr>
          <p:spPr>
            <a:xfrm>
              <a:off x="2184200" y="30067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61" y="21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1" name="Google Shape;8701;p16"/>
            <p:cNvSpPr/>
            <p:nvPr/>
          </p:nvSpPr>
          <p:spPr>
            <a:xfrm>
              <a:off x="2143700" y="3060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5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2" name="Google Shape;8702;p16"/>
            <p:cNvSpPr/>
            <p:nvPr/>
          </p:nvSpPr>
          <p:spPr>
            <a:xfrm>
              <a:off x="2120525" y="328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2" y="1"/>
                  </a:moveTo>
                  <a:lnTo>
                    <a:pt x="167" y="46"/>
                  </a:lnTo>
                  <a:lnTo>
                    <a:pt x="0" y="224"/>
                  </a:lnTo>
                  <a:lnTo>
                    <a:pt x="167" y="403"/>
                  </a:lnTo>
                  <a:lnTo>
                    <a:pt x="637" y="872"/>
                  </a:lnTo>
                  <a:lnTo>
                    <a:pt x="860" y="660"/>
                  </a:lnTo>
                  <a:lnTo>
                    <a:pt x="2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3" name="Google Shape;8703;p16"/>
            <p:cNvSpPr/>
            <p:nvPr/>
          </p:nvSpPr>
          <p:spPr>
            <a:xfrm>
              <a:off x="2193700" y="349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4" name="Google Shape;8704;p16"/>
            <p:cNvSpPr/>
            <p:nvPr/>
          </p:nvSpPr>
          <p:spPr>
            <a:xfrm>
              <a:off x="2147900" y="2708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2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5" name="Google Shape;8705;p16"/>
            <p:cNvSpPr/>
            <p:nvPr/>
          </p:nvSpPr>
          <p:spPr>
            <a:xfrm>
              <a:off x="2201225" y="2674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616" y="23"/>
                  </a:lnTo>
                  <a:lnTo>
                    <a:pt x="1" y="649"/>
                  </a:lnTo>
                  <a:lnTo>
                    <a:pt x="214" y="872"/>
                  </a:lnTo>
                  <a:lnTo>
                    <a:pt x="616" y="470"/>
                  </a:lnTo>
                  <a:lnTo>
                    <a:pt x="862" y="213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6" name="Google Shape;8706;p16"/>
            <p:cNvSpPr/>
            <p:nvPr/>
          </p:nvSpPr>
          <p:spPr>
            <a:xfrm>
              <a:off x="2167725" y="255425"/>
              <a:ext cx="20125" cy="16225"/>
            </a:xfrm>
            <a:custGeom>
              <a:rect b="b" l="l" r="r" t="t"/>
              <a:pathLst>
                <a:path extrusionOk="0" h="649" w="805">
                  <a:moveTo>
                    <a:pt x="369" y="1"/>
                  </a:moveTo>
                  <a:cubicBezTo>
                    <a:pt x="246" y="12"/>
                    <a:pt x="123" y="35"/>
                    <a:pt x="0" y="57"/>
                  </a:cubicBezTo>
                  <a:lnTo>
                    <a:pt x="593" y="649"/>
                  </a:lnTo>
                  <a:lnTo>
                    <a:pt x="805" y="437"/>
                  </a:lnTo>
                  <a:lnTo>
                    <a:pt x="3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7" name="Google Shape;8707;p16"/>
            <p:cNvSpPr/>
            <p:nvPr/>
          </p:nvSpPr>
          <p:spPr>
            <a:xfrm>
              <a:off x="2138400" y="537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2" y="872"/>
                  </a:lnTo>
                  <a:lnTo>
                    <a:pt x="860" y="224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8" name="Google Shape;8708;p16"/>
            <p:cNvSpPr/>
            <p:nvPr/>
          </p:nvSpPr>
          <p:spPr>
            <a:xfrm>
              <a:off x="2189500" y="543450"/>
              <a:ext cx="21550" cy="21525"/>
            </a:xfrm>
            <a:custGeom>
              <a:rect b="b" l="l" r="r" t="t"/>
              <a:pathLst>
                <a:path extrusionOk="0" h="861" w="862">
                  <a:moveTo>
                    <a:pt x="224" y="0"/>
                  </a:moveTo>
                  <a:lnTo>
                    <a:pt x="1" y="212"/>
                  </a:lnTo>
                  <a:lnTo>
                    <a:pt x="649" y="860"/>
                  </a:lnTo>
                  <a:lnTo>
                    <a:pt x="861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9" name="Google Shape;8709;p16"/>
            <p:cNvSpPr/>
            <p:nvPr/>
          </p:nvSpPr>
          <p:spPr>
            <a:xfrm>
              <a:off x="2155150" y="5046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0" name="Google Shape;8710;p16"/>
            <p:cNvSpPr/>
            <p:nvPr/>
          </p:nvSpPr>
          <p:spPr>
            <a:xfrm>
              <a:off x="2184200" y="4588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9" y="0"/>
                  </a:moveTo>
                  <a:lnTo>
                    <a:pt x="1" y="648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1" name="Google Shape;8711;p16"/>
            <p:cNvSpPr/>
            <p:nvPr/>
          </p:nvSpPr>
          <p:spPr>
            <a:xfrm>
              <a:off x="2143700" y="4643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13" y="1"/>
                  </a:moveTo>
                  <a:lnTo>
                    <a:pt x="0" y="213"/>
                  </a:lnTo>
                  <a:lnTo>
                    <a:pt x="648" y="86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2" name="Google Shape;8712;p16"/>
            <p:cNvSpPr/>
            <p:nvPr/>
          </p:nvSpPr>
          <p:spPr>
            <a:xfrm>
              <a:off x="2120525" y="4872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12" y="1"/>
                  </a:moveTo>
                  <a:lnTo>
                    <a:pt x="167" y="46"/>
                  </a:lnTo>
                  <a:lnTo>
                    <a:pt x="0" y="214"/>
                  </a:lnTo>
                  <a:lnTo>
                    <a:pt x="167" y="393"/>
                  </a:lnTo>
                  <a:lnTo>
                    <a:pt x="637" y="862"/>
                  </a:lnTo>
                  <a:lnTo>
                    <a:pt x="860" y="649"/>
                  </a:lnTo>
                  <a:lnTo>
                    <a:pt x="2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3" name="Google Shape;8713;p16"/>
            <p:cNvSpPr/>
            <p:nvPr/>
          </p:nvSpPr>
          <p:spPr>
            <a:xfrm>
              <a:off x="2193700" y="5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4" name="Google Shape;8714;p16"/>
            <p:cNvSpPr/>
            <p:nvPr/>
          </p:nvSpPr>
          <p:spPr>
            <a:xfrm>
              <a:off x="2147900" y="42892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212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8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5" name="Google Shape;8715;p16"/>
            <p:cNvSpPr/>
            <p:nvPr/>
          </p:nvSpPr>
          <p:spPr>
            <a:xfrm>
              <a:off x="2201225" y="4255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69"/>
                  </a:lnTo>
                  <a:lnTo>
                    <a:pt x="862" y="212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6" name="Google Shape;8716;p16"/>
            <p:cNvSpPr/>
            <p:nvPr/>
          </p:nvSpPr>
          <p:spPr>
            <a:xfrm>
              <a:off x="2166325" y="4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45" y="179"/>
                  </a:lnTo>
                  <a:lnTo>
                    <a:pt x="1" y="224"/>
                  </a:lnTo>
                  <a:lnTo>
                    <a:pt x="649" y="872"/>
                  </a:lnTo>
                  <a:lnTo>
                    <a:pt x="861" y="660"/>
                  </a:lnTo>
                  <a:lnTo>
                    <a:pt x="381" y="17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7" name="Google Shape;8717;p16"/>
            <p:cNvSpPr/>
            <p:nvPr/>
          </p:nvSpPr>
          <p:spPr>
            <a:xfrm>
              <a:off x="2165775" y="662725"/>
              <a:ext cx="10900" cy="7275"/>
            </a:xfrm>
            <a:custGeom>
              <a:rect b="b" l="l" r="r" t="t"/>
              <a:pathLst>
                <a:path extrusionOk="0" h="291" w="436">
                  <a:moveTo>
                    <a:pt x="224" y="0"/>
                  </a:moveTo>
                  <a:lnTo>
                    <a:pt x="0" y="224"/>
                  </a:lnTo>
                  <a:cubicBezTo>
                    <a:pt x="123" y="246"/>
                    <a:pt x="246" y="268"/>
                    <a:pt x="380" y="291"/>
                  </a:cubicBezTo>
                  <a:lnTo>
                    <a:pt x="436" y="224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8" name="Google Shape;8718;p16"/>
            <p:cNvSpPr/>
            <p:nvPr/>
          </p:nvSpPr>
          <p:spPr>
            <a:xfrm>
              <a:off x="2184200" y="616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9" name="Google Shape;8719;p16"/>
            <p:cNvSpPr/>
            <p:nvPr/>
          </p:nvSpPr>
          <p:spPr>
            <a:xfrm>
              <a:off x="2143700" y="62250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13" y="0"/>
                  </a:moveTo>
                  <a:lnTo>
                    <a:pt x="0" y="213"/>
                  </a:lnTo>
                  <a:lnTo>
                    <a:pt x="648" y="861"/>
                  </a:lnTo>
                  <a:lnTo>
                    <a:pt x="861" y="648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0" name="Google Shape;8720;p16"/>
            <p:cNvSpPr/>
            <p:nvPr/>
          </p:nvSpPr>
          <p:spPr>
            <a:xfrm>
              <a:off x="2120525" y="645400"/>
              <a:ext cx="21525" cy="16525"/>
            </a:xfrm>
            <a:custGeom>
              <a:rect b="b" l="l" r="r" t="t"/>
              <a:pathLst>
                <a:path extrusionOk="0" h="661" w="861">
                  <a:moveTo>
                    <a:pt x="212" y="0"/>
                  </a:moveTo>
                  <a:lnTo>
                    <a:pt x="167" y="45"/>
                  </a:lnTo>
                  <a:lnTo>
                    <a:pt x="0" y="213"/>
                  </a:lnTo>
                  <a:lnTo>
                    <a:pt x="167" y="392"/>
                  </a:lnTo>
                  <a:lnTo>
                    <a:pt x="179" y="403"/>
                  </a:lnTo>
                  <a:cubicBezTo>
                    <a:pt x="402" y="492"/>
                    <a:pt x="626" y="581"/>
                    <a:pt x="849" y="660"/>
                  </a:cubicBezTo>
                  <a:lnTo>
                    <a:pt x="860" y="648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1" name="Google Shape;8721;p16"/>
            <p:cNvSpPr/>
            <p:nvPr/>
          </p:nvSpPr>
          <p:spPr>
            <a:xfrm>
              <a:off x="2193700" y="666075"/>
              <a:ext cx="11775" cy="6175"/>
            </a:xfrm>
            <a:custGeom>
              <a:rect b="b" l="l" r="r" t="t"/>
              <a:pathLst>
                <a:path extrusionOk="0" h="247" w="471">
                  <a:moveTo>
                    <a:pt x="224" y="0"/>
                  </a:moveTo>
                  <a:lnTo>
                    <a:pt x="1" y="224"/>
                  </a:lnTo>
                  <a:lnTo>
                    <a:pt x="11" y="235"/>
                  </a:lnTo>
                  <a:cubicBezTo>
                    <a:pt x="168" y="246"/>
                    <a:pt x="314" y="246"/>
                    <a:pt x="470" y="246"/>
                  </a:cubicBez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2" name="Google Shape;8722;p16"/>
            <p:cNvSpPr/>
            <p:nvPr/>
          </p:nvSpPr>
          <p:spPr>
            <a:xfrm>
              <a:off x="2109350" y="58367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8" y="0"/>
                  </a:moveTo>
                  <a:lnTo>
                    <a:pt x="614" y="33"/>
                  </a:lnTo>
                  <a:lnTo>
                    <a:pt x="0" y="648"/>
                  </a:lnTo>
                  <a:lnTo>
                    <a:pt x="224" y="872"/>
                  </a:lnTo>
                  <a:lnTo>
                    <a:pt x="614" y="470"/>
                  </a:lnTo>
                  <a:lnTo>
                    <a:pt x="860" y="224"/>
                  </a:lnTo>
                  <a:lnTo>
                    <a:pt x="6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3" name="Google Shape;8723;p16"/>
            <p:cNvSpPr/>
            <p:nvPr/>
          </p:nvSpPr>
          <p:spPr>
            <a:xfrm>
              <a:off x="2147900" y="58702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2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4" name="Google Shape;8724;p16"/>
            <p:cNvSpPr/>
            <p:nvPr/>
          </p:nvSpPr>
          <p:spPr>
            <a:xfrm>
              <a:off x="2166325" y="56635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13" y="1"/>
                  </a:moveTo>
                  <a:lnTo>
                    <a:pt x="45" y="168"/>
                  </a:lnTo>
                  <a:lnTo>
                    <a:pt x="1" y="212"/>
                  </a:lnTo>
                  <a:lnTo>
                    <a:pt x="649" y="861"/>
                  </a:lnTo>
                  <a:lnTo>
                    <a:pt x="861" y="649"/>
                  </a:lnTo>
                  <a:lnTo>
                    <a:pt x="381" y="168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5" name="Google Shape;8725;p16"/>
            <p:cNvSpPr/>
            <p:nvPr/>
          </p:nvSpPr>
          <p:spPr>
            <a:xfrm>
              <a:off x="2230025" y="37975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648" y="1"/>
                  </a:moveTo>
                  <a:lnTo>
                    <a:pt x="0" y="649"/>
                  </a:lnTo>
                  <a:lnTo>
                    <a:pt x="224" y="872"/>
                  </a:lnTo>
                  <a:lnTo>
                    <a:pt x="872" y="212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6" name="Google Shape;8726;p16"/>
            <p:cNvSpPr/>
            <p:nvPr/>
          </p:nvSpPr>
          <p:spPr>
            <a:xfrm>
              <a:off x="2281125" y="385050"/>
              <a:ext cx="21825" cy="21800"/>
            </a:xfrm>
            <a:custGeom>
              <a:rect b="b" l="l" r="r" t="t"/>
              <a:pathLst>
                <a:path extrusionOk="0" h="872" w="873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72" y="660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7" name="Google Shape;8727;p16"/>
            <p:cNvSpPr/>
            <p:nvPr/>
          </p:nvSpPr>
          <p:spPr>
            <a:xfrm>
              <a:off x="2247050" y="3465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0" y="648"/>
                  </a:lnTo>
                  <a:lnTo>
                    <a:pt x="213" y="872"/>
                  </a:lnTo>
                  <a:lnTo>
                    <a:pt x="861" y="213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8" name="Google Shape;8728;p16"/>
            <p:cNvSpPr/>
            <p:nvPr/>
          </p:nvSpPr>
          <p:spPr>
            <a:xfrm>
              <a:off x="2276100" y="300675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14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9" name="Google Shape;8729;p16"/>
            <p:cNvSpPr/>
            <p:nvPr/>
          </p:nvSpPr>
          <p:spPr>
            <a:xfrm>
              <a:off x="2235325" y="3060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5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0" name="Google Shape;8730;p16"/>
            <p:cNvSpPr/>
            <p:nvPr/>
          </p:nvSpPr>
          <p:spPr>
            <a:xfrm>
              <a:off x="2212150" y="328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179" y="46"/>
                  </a:lnTo>
                  <a:lnTo>
                    <a:pt x="0" y="224"/>
                  </a:lnTo>
                  <a:lnTo>
                    <a:pt x="179" y="403"/>
                  </a:lnTo>
                  <a:lnTo>
                    <a:pt x="648" y="872"/>
                  </a:lnTo>
                  <a:lnTo>
                    <a:pt x="860" y="660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1" name="Google Shape;8731;p16"/>
            <p:cNvSpPr/>
            <p:nvPr/>
          </p:nvSpPr>
          <p:spPr>
            <a:xfrm>
              <a:off x="2285600" y="3498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0" y="224"/>
                  </a:lnTo>
                  <a:lnTo>
                    <a:pt x="638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2" name="Google Shape;8732;p16"/>
            <p:cNvSpPr/>
            <p:nvPr/>
          </p:nvSpPr>
          <p:spPr>
            <a:xfrm>
              <a:off x="2303775" y="32890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224" y="1"/>
                  </a:moveTo>
                  <a:lnTo>
                    <a:pt x="179" y="46"/>
                  </a:lnTo>
                  <a:lnTo>
                    <a:pt x="0" y="224"/>
                  </a:lnTo>
                  <a:lnTo>
                    <a:pt x="179" y="403"/>
                  </a:lnTo>
                  <a:lnTo>
                    <a:pt x="648" y="872"/>
                  </a:lnTo>
                  <a:lnTo>
                    <a:pt x="872" y="660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3" name="Google Shape;8733;p16"/>
            <p:cNvSpPr/>
            <p:nvPr/>
          </p:nvSpPr>
          <p:spPr>
            <a:xfrm>
              <a:off x="2239525" y="2708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4" name="Google Shape;8734;p16"/>
            <p:cNvSpPr/>
            <p:nvPr/>
          </p:nvSpPr>
          <p:spPr>
            <a:xfrm>
              <a:off x="2292850" y="274975"/>
              <a:ext cx="15675" cy="14300"/>
            </a:xfrm>
            <a:custGeom>
              <a:rect b="b" l="l" r="r" t="t"/>
              <a:pathLst>
                <a:path extrusionOk="0" h="572" w="627">
                  <a:moveTo>
                    <a:pt x="336" y="1"/>
                  </a:moveTo>
                  <a:lnTo>
                    <a:pt x="1" y="348"/>
                  </a:lnTo>
                  <a:lnTo>
                    <a:pt x="214" y="571"/>
                  </a:lnTo>
                  <a:lnTo>
                    <a:pt x="616" y="169"/>
                  </a:lnTo>
                  <a:lnTo>
                    <a:pt x="627" y="157"/>
                  </a:lnTo>
                  <a:lnTo>
                    <a:pt x="616" y="147"/>
                  </a:lnTo>
                  <a:cubicBezTo>
                    <a:pt x="527" y="102"/>
                    <a:pt x="437" y="46"/>
                    <a:pt x="3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5" name="Google Shape;8735;p16"/>
            <p:cNvSpPr/>
            <p:nvPr/>
          </p:nvSpPr>
          <p:spPr>
            <a:xfrm>
              <a:off x="2262975" y="260450"/>
              <a:ext cx="16500" cy="11200"/>
            </a:xfrm>
            <a:custGeom>
              <a:rect b="b" l="l" r="r" t="t"/>
              <a:pathLst>
                <a:path extrusionOk="0" h="448" w="660">
                  <a:moveTo>
                    <a:pt x="1" y="1"/>
                  </a:moveTo>
                  <a:lnTo>
                    <a:pt x="448" y="448"/>
                  </a:lnTo>
                  <a:lnTo>
                    <a:pt x="660" y="236"/>
                  </a:lnTo>
                  <a:lnTo>
                    <a:pt x="637" y="202"/>
                  </a:lnTo>
                  <a:cubicBezTo>
                    <a:pt x="425" y="124"/>
                    <a:pt x="213" y="5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6" name="Google Shape;8736;p16"/>
            <p:cNvSpPr/>
            <p:nvPr/>
          </p:nvSpPr>
          <p:spPr>
            <a:xfrm>
              <a:off x="2230025" y="53785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648" y="1"/>
                  </a:moveTo>
                  <a:lnTo>
                    <a:pt x="0" y="649"/>
                  </a:lnTo>
                  <a:lnTo>
                    <a:pt x="224" y="872"/>
                  </a:lnTo>
                  <a:lnTo>
                    <a:pt x="872" y="224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7" name="Google Shape;8737;p16"/>
            <p:cNvSpPr/>
            <p:nvPr/>
          </p:nvSpPr>
          <p:spPr>
            <a:xfrm>
              <a:off x="2281125" y="543450"/>
              <a:ext cx="21825" cy="21525"/>
            </a:xfrm>
            <a:custGeom>
              <a:rect b="b" l="l" r="r" t="t"/>
              <a:pathLst>
                <a:path extrusionOk="0" h="861" w="873">
                  <a:moveTo>
                    <a:pt x="224" y="0"/>
                  </a:moveTo>
                  <a:lnTo>
                    <a:pt x="1" y="212"/>
                  </a:lnTo>
                  <a:lnTo>
                    <a:pt x="649" y="860"/>
                  </a:lnTo>
                  <a:lnTo>
                    <a:pt x="872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8" name="Google Shape;8738;p16"/>
            <p:cNvSpPr/>
            <p:nvPr/>
          </p:nvSpPr>
          <p:spPr>
            <a:xfrm>
              <a:off x="2247050" y="50460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0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9" name="Google Shape;8739;p16"/>
            <p:cNvSpPr/>
            <p:nvPr/>
          </p:nvSpPr>
          <p:spPr>
            <a:xfrm>
              <a:off x="2276100" y="4588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1" y="648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0" name="Google Shape;8740;p16"/>
            <p:cNvSpPr/>
            <p:nvPr/>
          </p:nvSpPr>
          <p:spPr>
            <a:xfrm>
              <a:off x="2235325" y="4643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24" y="1"/>
                  </a:moveTo>
                  <a:lnTo>
                    <a:pt x="0" y="213"/>
                  </a:lnTo>
                  <a:lnTo>
                    <a:pt x="648" y="86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1" name="Google Shape;8741;p16"/>
            <p:cNvSpPr/>
            <p:nvPr/>
          </p:nvSpPr>
          <p:spPr>
            <a:xfrm>
              <a:off x="2212150" y="4872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24" y="1"/>
                  </a:moveTo>
                  <a:lnTo>
                    <a:pt x="179" y="46"/>
                  </a:lnTo>
                  <a:lnTo>
                    <a:pt x="0" y="214"/>
                  </a:lnTo>
                  <a:lnTo>
                    <a:pt x="179" y="393"/>
                  </a:lnTo>
                  <a:lnTo>
                    <a:pt x="648" y="862"/>
                  </a:lnTo>
                  <a:lnTo>
                    <a:pt x="860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2" name="Google Shape;8742;p16"/>
            <p:cNvSpPr/>
            <p:nvPr/>
          </p:nvSpPr>
          <p:spPr>
            <a:xfrm>
              <a:off x="2285600" y="5079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0" y="224"/>
                  </a:lnTo>
                  <a:lnTo>
                    <a:pt x="638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3" name="Google Shape;8743;p16"/>
            <p:cNvSpPr/>
            <p:nvPr/>
          </p:nvSpPr>
          <p:spPr>
            <a:xfrm>
              <a:off x="2239525" y="42892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224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4" name="Google Shape;8744;p16"/>
            <p:cNvSpPr/>
            <p:nvPr/>
          </p:nvSpPr>
          <p:spPr>
            <a:xfrm>
              <a:off x="2257950" y="4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56" y="179"/>
                  </a:lnTo>
                  <a:lnTo>
                    <a:pt x="1" y="224"/>
                  </a:lnTo>
                  <a:lnTo>
                    <a:pt x="649" y="872"/>
                  </a:lnTo>
                  <a:lnTo>
                    <a:pt x="861" y="660"/>
                  </a:lnTo>
                  <a:lnTo>
                    <a:pt x="391" y="17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5" name="Google Shape;8745;p16"/>
            <p:cNvSpPr/>
            <p:nvPr/>
          </p:nvSpPr>
          <p:spPr>
            <a:xfrm>
              <a:off x="2259900" y="662725"/>
              <a:ext cx="5050" cy="3100"/>
            </a:xfrm>
            <a:custGeom>
              <a:rect b="b" l="l" r="r" t="t"/>
              <a:pathLst>
                <a:path extrusionOk="0" h="124" w="202">
                  <a:moveTo>
                    <a:pt x="124" y="0"/>
                  </a:moveTo>
                  <a:lnTo>
                    <a:pt x="0" y="123"/>
                  </a:lnTo>
                  <a:cubicBezTo>
                    <a:pt x="67" y="112"/>
                    <a:pt x="135" y="90"/>
                    <a:pt x="202" y="67"/>
                  </a:cubicBezTo>
                  <a:lnTo>
                    <a:pt x="1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6" name="Google Shape;8746;p16"/>
            <p:cNvSpPr/>
            <p:nvPr/>
          </p:nvSpPr>
          <p:spPr>
            <a:xfrm>
              <a:off x="2276100" y="61690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7" name="Google Shape;8747;p16"/>
            <p:cNvSpPr/>
            <p:nvPr/>
          </p:nvSpPr>
          <p:spPr>
            <a:xfrm>
              <a:off x="2235325" y="62250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24" y="0"/>
                  </a:moveTo>
                  <a:lnTo>
                    <a:pt x="0" y="213"/>
                  </a:lnTo>
                  <a:lnTo>
                    <a:pt x="648" y="861"/>
                  </a:lnTo>
                  <a:lnTo>
                    <a:pt x="861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8" name="Google Shape;8748;p16"/>
            <p:cNvSpPr/>
            <p:nvPr/>
          </p:nvSpPr>
          <p:spPr>
            <a:xfrm>
              <a:off x="2212150" y="645400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24" y="0"/>
                  </a:moveTo>
                  <a:lnTo>
                    <a:pt x="179" y="45"/>
                  </a:lnTo>
                  <a:lnTo>
                    <a:pt x="0" y="213"/>
                  </a:lnTo>
                  <a:lnTo>
                    <a:pt x="179" y="392"/>
                  </a:lnTo>
                  <a:lnTo>
                    <a:pt x="648" y="861"/>
                  </a:lnTo>
                  <a:lnTo>
                    <a:pt x="860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9" name="Google Shape;8749;p16"/>
            <p:cNvSpPr/>
            <p:nvPr/>
          </p:nvSpPr>
          <p:spPr>
            <a:xfrm>
              <a:off x="2201225" y="5836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70"/>
                  </a:lnTo>
                  <a:lnTo>
                    <a:pt x="862" y="224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0" name="Google Shape;8750;p16"/>
            <p:cNvSpPr/>
            <p:nvPr/>
          </p:nvSpPr>
          <p:spPr>
            <a:xfrm>
              <a:off x="2239525" y="58702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1" name="Google Shape;8751;p16"/>
            <p:cNvSpPr/>
            <p:nvPr/>
          </p:nvSpPr>
          <p:spPr>
            <a:xfrm>
              <a:off x="2257950" y="56635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24" y="1"/>
                  </a:moveTo>
                  <a:lnTo>
                    <a:pt x="56" y="168"/>
                  </a:lnTo>
                  <a:lnTo>
                    <a:pt x="1" y="212"/>
                  </a:lnTo>
                  <a:lnTo>
                    <a:pt x="649" y="861"/>
                  </a:lnTo>
                  <a:lnTo>
                    <a:pt x="861" y="649"/>
                  </a:lnTo>
                  <a:lnTo>
                    <a:pt x="391" y="1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2" name="Google Shape;8752;p16"/>
            <p:cNvSpPr/>
            <p:nvPr/>
          </p:nvSpPr>
          <p:spPr>
            <a:xfrm>
              <a:off x="2321925" y="3797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3" y="872"/>
                  </a:lnTo>
                  <a:lnTo>
                    <a:pt x="861" y="212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3" name="Google Shape;8753;p16"/>
            <p:cNvSpPr/>
            <p:nvPr/>
          </p:nvSpPr>
          <p:spPr>
            <a:xfrm>
              <a:off x="2373050" y="38505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212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60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4" name="Google Shape;8754;p16"/>
            <p:cNvSpPr/>
            <p:nvPr/>
          </p:nvSpPr>
          <p:spPr>
            <a:xfrm>
              <a:off x="2349850" y="4079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45" y="179"/>
                  </a:lnTo>
                  <a:lnTo>
                    <a:pt x="0" y="224"/>
                  </a:lnTo>
                  <a:lnTo>
                    <a:pt x="638" y="872"/>
                  </a:lnTo>
                  <a:lnTo>
                    <a:pt x="861" y="660"/>
                  </a:lnTo>
                  <a:lnTo>
                    <a:pt x="380" y="17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5" name="Google Shape;8755;p16"/>
            <p:cNvSpPr/>
            <p:nvPr/>
          </p:nvSpPr>
          <p:spPr>
            <a:xfrm>
              <a:off x="2338675" y="3465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0" y="648"/>
                  </a:lnTo>
                  <a:lnTo>
                    <a:pt x="224" y="872"/>
                  </a:lnTo>
                  <a:lnTo>
                    <a:pt x="861" y="213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6" name="Google Shape;8756;p16"/>
            <p:cNvSpPr/>
            <p:nvPr/>
          </p:nvSpPr>
          <p:spPr>
            <a:xfrm>
              <a:off x="2327225" y="3060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1" y="224"/>
                  </a:lnTo>
                  <a:lnTo>
                    <a:pt x="637" y="872"/>
                  </a:lnTo>
                  <a:lnTo>
                    <a:pt x="861" y="65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7" name="Google Shape;8757;p16"/>
            <p:cNvSpPr/>
            <p:nvPr/>
          </p:nvSpPr>
          <p:spPr>
            <a:xfrm>
              <a:off x="2377225" y="349850"/>
              <a:ext cx="18450" cy="21825"/>
            </a:xfrm>
            <a:custGeom>
              <a:rect b="b" l="l" r="r" t="t"/>
              <a:pathLst>
                <a:path extrusionOk="0" h="873" w="738">
                  <a:moveTo>
                    <a:pt x="213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738" y="783"/>
                  </a:lnTo>
                  <a:cubicBezTo>
                    <a:pt x="638" y="582"/>
                    <a:pt x="526" y="392"/>
                    <a:pt x="414" y="191"/>
                  </a:cubicBez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8" name="Google Shape;8758;p16"/>
            <p:cNvSpPr/>
            <p:nvPr/>
          </p:nvSpPr>
          <p:spPr>
            <a:xfrm>
              <a:off x="2321925" y="537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9" name="Google Shape;8759;p16"/>
            <p:cNvSpPr/>
            <p:nvPr/>
          </p:nvSpPr>
          <p:spPr>
            <a:xfrm>
              <a:off x="2373050" y="543450"/>
              <a:ext cx="20950" cy="21525"/>
            </a:xfrm>
            <a:custGeom>
              <a:rect b="b" l="l" r="r" t="t"/>
              <a:pathLst>
                <a:path extrusionOk="0" h="861" w="838">
                  <a:moveTo>
                    <a:pt x="212" y="0"/>
                  </a:moveTo>
                  <a:lnTo>
                    <a:pt x="0" y="212"/>
                  </a:lnTo>
                  <a:lnTo>
                    <a:pt x="648" y="860"/>
                  </a:lnTo>
                  <a:lnTo>
                    <a:pt x="793" y="715"/>
                  </a:lnTo>
                  <a:cubicBezTo>
                    <a:pt x="805" y="682"/>
                    <a:pt x="827" y="659"/>
                    <a:pt x="838" y="626"/>
                  </a:cubicBez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0" name="Google Shape;8760;p16"/>
            <p:cNvSpPr/>
            <p:nvPr/>
          </p:nvSpPr>
          <p:spPr>
            <a:xfrm>
              <a:off x="2349850" y="566350"/>
              <a:ext cx="21550" cy="21525"/>
            </a:xfrm>
            <a:custGeom>
              <a:rect b="b" l="l" r="r" t="t"/>
              <a:pathLst>
                <a:path extrusionOk="0" h="861" w="862">
                  <a:moveTo>
                    <a:pt x="213" y="1"/>
                  </a:moveTo>
                  <a:lnTo>
                    <a:pt x="45" y="168"/>
                  </a:lnTo>
                  <a:lnTo>
                    <a:pt x="0" y="212"/>
                  </a:lnTo>
                  <a:lnTo>
                    <a:pt x="638" y="861"/>
                  </a:lnTo>
                  <a:lnTo>
                    <a:pt x="861" y="649"/>
                  </a:lnTo>
                  <a:lnTo>
                    <a:pt x="380" y="168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1" name="Google Shape;8761;p16"/>
            <p:cNvSpPr/>
            <p:nvPr/>
          </p:nvSpPr>
          <p:spPr>
            <a:xfrm>
              <a:off x="2338675" y="50460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49" y="1"/>
                  </a:moveTo>
                  <a:lnTo>
                    <a:pt x="0" y="649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2" name="Google Shape;8762;p16"/>
            <p:cNvSpPr/>
            <p:nvPr/>
          </p:nvSpPr>
          <p:spPr>
            <a:xfrm>
              <a:off x="2367725" y="4588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1" y="648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3" name="Google Shape;8763;p16"/>
            <p:cNvSpPr/>
            <p:nvPr/>
          </p:nvSpPr>
          <p:spPr>
            <a:xfrm>
              <a:off x="2327225" y="4643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13" y="1"/>
                  </a:moveTo>
                  <a:lnTo>
                    <a:pt x="1" y="213"/>
                  </a:lnTo>
                  <a:lnTo>
                    <a:pt x="637" y="86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4" name="Google Shape;8764;p16"/>
            <p:cNvSpPr/>
            <p:nvPr/>
          </p:nvSpPr>
          <p:spPr>
            <a:xfrm>
              <a:off x="2303775" y="487275"/>
              <a:ext cx="21800" cy="21550"/>
            </a:xfrm>
            <a:custGeom>
              <a:rect b="b" l="l" r="r" t="t"/>
              <a:pathLst>
                <a:path extrusionOk="0" h="862" w="872">
                  <a:moveTo>
                    <a:pt x="224" y="1"/>
                  </a:moveTo>
                  <a:lnTo>
                    <a:pt x="179" y="46"/>
                  </a:lnTo>
                  <a:lnTo>
                    <a:pt x="0" y="214"/>
                  </a:lnTo>
                  <a:lnTo>
                    <a:pt x="179" y="393"/>
                  </a:lnTo>
                  <a:lnTo>
                    <a:pt x="648" y="862"/>
                  </a:lnTo>
                  <a:lnTo>
                    <a:pt x="872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5" name="Google Shape;8765;p16"/>
            <p:cNvSpPr/>
            <p:nvPr/>
          </p:nvSpPr>
          <p:spPr>
            <a:xfrm>
              <a:off x="2377225" y="5079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6" name="Google Shape;8766;p16"/>
            <p:cNvSpPr/>
            <p:nvPr/>
          </p:nvSpPr>
          <p:spPr>
            <a:xfrm>
              <a:off x="2292850" y="4255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69"/>
                  </a:lnTo>
                  <a:lnTo>
                    <a:pt x="862" y="212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7" name="Google Shape;8767;p16"/>
            <p:cNvSpPr/>
            <p:nvPr/>
          </p:nvSpPr>
          <p:spPr>
            <a:xfrm>
              <a:off x="2331400" y="42892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214" y="0"/>
                  </a:moveTo>
                  <a:lnTo>
                    <a:pt x="1" y="224"/>
                  </a:lnTo>
                  <a:lnTo>
                    <a:pt x="638" y="872"/>
                  </a:lnTo>
                  <a:lnTo>
                    <a:pt x="862" y="648"/>
                  </a:lnTo>
                  <a:lnTo>
                    <a:pt x="21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8" name="Google Shape;8768;p16"/>
            <p:cNvSpPr/>
            <p:nvPr/>
          </p:nvSpPr>
          <p:spPr>
            <a:xfrm>
              <a:off x="2384475" y="425575"/>
              <a:ext cx="21825" cy="21800"/>
            </a:xfrm>
            <a:custGeom>
              <a:rect b="b" l="l" r="r" t="t"/>
              <a:pathLst>
                <a:path extrusionOk="0" h="872" w="873">
                  <a:moveTo>
                    <a:pt x="649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24" y="872"/>
                  </a:lnTo>
                  <a:lnTo>
                    <a:pt x="616" y="469"/>
                  </a:lnTo>
                  <a:lnTo>
                    <a:pt x="872" y="212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9" name="Google Shape;8769;p16"/>
            <p:cNvSpPr/>
            <p:nvPr/>
          </p:nvSpPr>
          <p:spPr>
            <a:xfrm>
              <a:off x="2327225" y="622500"/>
              <a:ext cx="10350" cy="9500"/>
            </a:xfrm>
            <a:custGeom>
              <a:rect b="b" l="l" r="r" t="t"/>
              <a:pathLst>
                <a:path extrusionOk="0" h="380" w="414">
                  <a:moveTo>
                    <a:pt x="213" y="0"/>
                  </a:moveTo>
                  <a:lnTo>
                    <a:pt x="1" y="213"/>
                  </a:lnTo>
                  <a:lnTo>
                    <a:pt x="168" y="380"/>
                  </a:lnTo>
                  <a:cubicBezTo>
                    <a:pt x="247" y="325"/>
                    <a:pt x="336" y="258"/>
                    <a:pt x="414" y="201"/>
                  </a:cubicBez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0" name="Google Shape;8770;p16"/>
            <p:cNvSpPr/>
            <p:nvPr/>
          </p:nvSpPr>
          <p:spPr>
            <a:xfrm>
              <a:off x="2307375" y="645400"/>
              <a:ext cx="2550" cy="1700"/>
            </a:xfrm>
            <a:custGeom>
              <a:rect b="b" l="l" r="r" t="t"/>
              <a:pathLst>
                <a:path extrusionOk="0" h="68" w="102">
                  <a:moveTo>
                    <a:pt x="80" y="0"/>
                  </a:moveTo>
                  <a:lnTo>
                    <a:pt x="35" y="45"/>
                  </a:lnTo>
                  <a:lnTo>
                    <a:pt x="1" y="67"/>
                  </a:lnTo>
                  <a:cubicBezTo>
                    <a:pt x="13" y="67"/>
                    <a:pt x="23" y="57"/>
                    <a:pt x="35" y="57"/>
                  </a:cubicBezTo>
                  <a:lnTo>
                    <a:pt x="102" y="23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1" name="Google Shape;8771;p16"/>
            <p:cNvSpPr/>
            <p:nvPr/>
          </p:nvSpPr>
          <p:spPr>
            <a:xfrm>
              <a:off x="2292850" y="5836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70"/>
                  </a:lnTo>
                  <a:lnTo>
                    <a:pt x="862" y="224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2" name="Google Shape;8772;p16"/>
            <p:cNvSpPr/>
            <p:nvPr/>
          </p:nvSpPr>
          <p:spPr>
            <a:xfrm>
              <a:off x="2331400" y="587025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4" y="0"/>
                  </a:moveTo>
                  <a:lnTo>
                    <a:pt x="1" y="224"/>
                  </a:lnTo>
                  <a:lnTo>
                    <a:pt x="638" y="872"/>
                  </a:lnTo>
                  <a:lnTo>
                    <a:pt x="862" y="649"/>
                  </a:lnTo>
                  <a:lnTo>
                    <a:pt x="21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3" name="Google Shape;8773;p16"/>
            <p:cNvSpPr/>
            <p:nvPr/>
          </p:nvSpPr>
          <p:spPr>
            <a:xfrm>
              <a:off x="2395650" y="487275"/>
              <a:ext cx="18475" cy="21550"/>
            </a:xfrm>
            <a:custGeom>
              <a:rect b="b" l="l" r="r" t="t"/>
              <a:pathLst>
                <a:path extrusionOk="0" h="862" w="739">
                  <a:moveTo>
                    <a:pt x="214" y="1"/>
                  </a:moveTo>
                  <a:lnTo>
                    <a:pt x="169" y="46"/>
                  </a:lnTo>
                  <a:lnTo>
                    <a:pt x="1" y="214"/>
                  </a:lnTo>
                  <a:lnTo>
                    <a:pt x="169" y="393"/>
                  </a:lnTo>
                  <a:lnTo>
                    <a:pt x="649" y="862"/>
                  </a:lnTo>
                  <a:lnTo>
                    <a:pt x="671" y="839"/>
                  </a:lnTo>
                  <a:cubicBezTo>
                    <a:pt x="694" y="728"/>
                    <a:pt x="716" y="627"/>
                    <a:pt x="738" y="515"/>
                  </a:cubicBezTo>
                  <a:lnTo>
                    <a:pt x="21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74" name="Google Shape;8774;p16"/>
          <p:cNvSpPr/>
          <p:nvPr/>
        </p:nvSpPr>
        <p:spPr>
          <a:xfrm rot="5400000">
            <a:off x="-95338" y="-140312"/>
            <a:ext cx="1103700" cy="11037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75" name="Google Shape;8775;p16"/>
          <p:cNvSpPr/>
          <p:nvPr/>
        </p:nvSpPr>
        <p:spPr>
          <a:xfrm rot="5400000">
            <a:off x="3078462" y="4951613"/>
            <a:ext cx="1290900" cy="1290900"/>
          </a:xfrm>
          <a:prstGeom prst="ellipse">
            <a:avLst/>
          </a:prstGeom>
          <a:noFill/>
          <a:ln cap="flat" cmpd="sng" w="152400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76" name="Google Shape;8776;p16"/>
          <p:cNvGrpSpPr/>
          <p:nvPr/>
        </p:nvGrpSpPr>
        <p:grpSpPr>
          <a:xfrm>
            <a:off x="488125" y="86465"/>
            <a:ext cx="8254356" cy="4678435"/>
            <a:chOff x="488125" y="86465"/>
            <a:chExt cx="8254356" cy="4678435"/>
          </a:xfrm>
        </p:grpSpPr>
        <p:sp>
          <p:nvSpPr>
            <p:cNvPr id="8777" name="Google Shape;8777;p16"/>
            <p:cNvSpPr/>
            <p:nvPr/>
          </p:nvSpPr>
          <p:spPr>
            <a:xfrm>
              <a:off x="488125" y="378600"/>
              <a:ext cx="8164500" cy="4386300"/>
            </a:xfrm>
            <a:prstGeom prst="rect">
              <a:avLst/>
            </a:prstGeom>
            <a:solidFill>
              <a:schemeClr val="accent6"/>
            </a:solidFill>
            <a:ln cap="flat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  <a:effectLst>
              <a:outerShdw rotWithShape="0" algn="bl" dir="2580000" dist="85725">
                <a:schemeClr val="dk1"/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8" name="Google Shape;8778;p16"/>
            <p:cNvSpPr/>
            <p:nvPr/>
          </p:nvSpPr>
          <p:spPr>
            <a:xfrm rot="3390789">
              <a:off x="7988456" y="220373"/>
              <a:ext cx="646479" cy="605362"/>
            </a:xfrm>
            <a:custGeom>
              <a:rect b="b" l="l" r="r" t="t"/>
              <a:pathLst>
                <a:path extrusionOk="0" h="6478" w="6918">
                  <a:moveTo>
                    <a:pt x="1387" y="0"/>
                  </a:moveTo>
                  <a:cubicBezTo>
                    <a:pt x="1346" y="0"/>
                    <a:pt x="1304" y="3"/>
                    <a:pt x="1263" y="7"/>
                  </a:cubicBezTo>
                  <a:cubicBezTo>
                    <a:pt x="951" y="41"/>
                    <a:pt x="671" y="208"/>
                    <a:pt x="492" y="454"/>
                  </a:cubicBezTo>
                  <a:lnTo>
                    <a:pt x="325" y="689"/>
                  </a:lnTo>
                  <a:cubicBezTo>
                    <a:pt x="0" y="1147"/>
                    <a:pt x="90" y="1795"/>
                    <a:pt x="514" y="2152"/>
                  </a:cubicBezTo>
                  <a:lnTo>
                    <a:pt x="4157" y="5226"/>
                  </a:lnTo>
                  <a:cubicBezTo>
                    <a:pt x="4318" y="5358"/>
                    <a:pt x="4520" y="5434"/>
                    <a:pt x="4727" y="5434"/>
                  </a:cubicBezTo>
                  <a:cubicBezTo>
                    <a:pt x="4764" y="5434"/>
                    <a:pt x="4802" y="5432"/>
                    <a:pt x="4839" y="5427"/>
                  </a:cubicBezTo>
                  <a:cubicBezTo>
                    <a:pt x="5085" y="5404"/>
                    <a:pt x="5308" y="5281"/>
                    <a:pt x="5465" y="5092"/>
                  </a:cubicBezTo>
                  <a:lnTo>
                    <a:pt x="5543" y="4991"/>
                  </a:lnTo>
                  <a:cubicBezTo>
                    <a:pt x="5822" y="4645"/>
                    <a:pt x="5766" y="4131"/>
                    <a:pt x="5431" y="3840"/>
                  </a:cubicBezTo>
                  <a:lnTo>
                    <a:pt x="2839" y="1628"/>
                  </a:lnTo>
                  <a:cubicBezTo>
                    <a:pt x="2818" y="1612"/>
                    <a:pt x="2792" y="1603"/>
                    <a:pt x="2766" y="1603"/>
                  </a:cubicBezTo>
                  <a:cubicBezTo>
                    <a:pt x="2736" y="1603"/>
                    <a:pt x="2706" y="1615"/>
                    <a:pt x="2682" y="1638"/>
                  </a:cubicBezTo>
                  <a:cubicBezTo>
                    <a:pt x="2637" y="1695"/>
                    <a:pt x="2649" y="1762"/>
                    <a:pt x="2694" y="1806"/>
                  </a:cubicBezTo>
                  <a:lnTo>
                    <a:pt x="5274" y="4019"/>
                  </a:lnTo>
                  <a:cubicBezTo>
                    <a:pt x="5520" y="4231"/>
                    <a:pt x="5565" y="4588"/>
                    <a:pt x="5353" y="4846"/>
                  </a:cubicBezTo>
                  <a:lnTo>
                    <a:pt x="5286" y="4946"/>
                  </a:lnTo>
                  <a:cubicBezTo>
                    <a:pt x="5163" y="5092"/>
                    <a:pt x="4995" y="5181"/>
                    <a:pt x="4817" y="5203"/>
                  </a:cubicBezTo>
                  <a:cubicBezTo>
                    <a:pt x="4801" y="5204"/>
                    <a:pt x="4786" y="5205"/>
                    <a:pt x="4770" y="5205"/>
                  </a:cubicBezTo>
                  <a:cubicBezTo>
                    <a:pt x="4597" y="5205"/>
                    <a:pt x="4436" y="5150"/>
                    <a:pt x="4303" y="5047"/>
                  </a:cubicBezTo>
                  <a:lnTo>
                    <a:pt x="660" y="1974"/>
                  </a:lnTo>
                  <a:cubicBezTo>
                    <a:pt x="325" y="1695"/>
                    <a:pt x="258" y="1191"/>
                    <a:pt x="514" y="823"/>
                  </a:cubicBezTo>
                  <a:lnTo>
                    <a:pt x="682" y="588"/>
                  </a:lnTo>
                  <a:cubicBezTo>
                    <a:pt x="827" y="399"/>
                    <a:pt x="1040" y="265"/>
                    <a:pt x="1286" y="231"/>
                  </a:cubicBezTo>
                  <a:cubicBezTo>
                    <a:pt x="1316" y="228"/>
                    <a:pt x="1347" y="226"/>
                    <a:pt x="1377" y="226"/>
                  </a:cubicBezTo>
                  <a:cubicBezTo>
                    <a:pt x="1592" y="226"/>
                    <a:pt x="1800" y="296"/>
                    <a:pt x="1956" y="443"/>
                  </a:cubicBezTo>
                  <a:lnTo>
                    <a:pt x="6191" y="4086"/>
                  </a:lnTo>
                  <a:cubicBezTo>
                    <a:pt x="6605" y="4454"/>
                    <a:pt x="6660" y="5092"/>
                    <a:pt x="6302" y="5516"/>
                  </a:cubicBezTo>
                  <a:lnTo>
                    <a:pt x="6034" y="5840"/>
                  </a:lnTo>
                  <a:cubicBezTo>
                    <a:pt x="5813" y="6105"/>
                    <a:pt x="5492" y="6242"/>
                    <a:pt x="5170" y="6242"/>
                  </a:cubicBezTo>
                  <a:cubicBezTo>
                    <a:pt x="4922" y="6242"/>
                    <a:pt x="4674" y="6161"/>
                    <a:pt x="4470" y="5996"/>
                  </a:cubicBezTo>
                  <a:lnTo>
                    <a:pt x="1576" y="3650"/>
                  </a:lnTo>
                  <a:cubicBezTo>
                    <a:pt x="1552" y="3630"/>
                    <a:pt x="1525" y="3621"/>
                    <a:pt x="1499" y="3621"/>
                  </a:cubicBezTo>
                  <a:cubicBezTo>
                    <a:pt x="1466" y="3621"/>
                    <a:pt x="1433" y="3636"/>
                    <a:pt x="1408" y="3661"/>
                  </a:cubicBezTo>
                  <a:cubicBezTo>
                    <a:pt x="1375" y="3717"/>
                    <a:pt x="1375" y="3784"/>
                    <a:pt x="1431" y="3829"/>
                  </a:cubicBezTo>
                  <a:lnTo>
                    <a:pt x="4325" y="6175"/>
                  </a:lnTo>
                  <a:cubicBezTo>
                    <a:pt x="4571" y="6376"/>
                    <a:pt x="4872" y="6477"/>
                    <a:pt x="5174" y="6477"/>
                  </a:cubicBezTo>
                  <a:cubicBezTo>
                    <a:pt x="5565" y="6477"/>
                    <a:pt x="5945" y="6309"/>
                    <a:pt x="6213" y="5996"/>
                  </a:cubicBezTo>
                  <a:lnTo>
                    <a:pt x="6481" y="5673"/>
                  </a:lnTo>
                  <a:cubicBezTo>
                    <a:pt x="6917" y="5147"/>
                    <a:pt x="6850" y="4354"/>
                    <a:pt x="6336" y="3918"/>
                  </a:cubicBezTo>
                  <a:lnTo>
                    <a:pt x="2113" y="265"/>
                  </a:lnTo>
                  <a:cubicBezTo>
                    <a:pt x="1910" y="91"/>
                    <a:pt x="1648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779" name="Google Shape;8779;p16"/>
            <p:cNvGrpSpPr/>
            <p:nvPr/>
          </p:nvGrpSpPr>
          <p:grpSpPr>
            <a:xfrm>
              <a:off x="646450" y="538749"/>
              <a:ext cx="111400" cy="125400"/>
              <a:chOff x="1783400" y="213975"/>
              <a:chExt cx="111400" cy="125400"/>
            </a:xfrm>
          </p:grpSpPr>
          <p:cxnSp>
            <p:nvCxnSpPr>
              <p:cNvPr id="8780" name="Google Shape;8780;p16"/>
              <p:cNvCxnSpPr/>
              <p:nvPr/>
            </p:nvCxnSpPr>
            <p:spPr>
              <a:xfrm>
                <a:off x="1783400" y="213975"/>
                <a:ext cx="111300" cy="125400"/>
              </a:xfrm>
              <a:prstGeom prst="straightConnector1">
                <a:avLst/>
              </a:prstGeom>
              <a:noFill/>
              <a:ln cap="flat" cmpd="sng" w="19050">
                <a:solidFill>
                  <a:schemeClr val="dk1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781" name="Google Shape;8781;p16"/>
              <p:cNvCxnSpPr/>
              <p:nvPr/>
            </p:nvCxnSpPr>
            <p:spPr>
              <a:xfrm flipH="1">
                <a:off x="1783500" y="213975"/>
                <a:ext cx="111300" cy="125400"/>
              </a:xfrm>
              <a:prstGeom prst="straightConnector1">
                <a:avLst/>
              </a:prstGeom>
              <a:noFill/>
              <a:ln cap="flat" cmpd="sng" w="19050">
                <a:solidFill>
                  <a:schemeClr val="dk1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sp>
        <p:nvSpPr>
          <p:cNvPr id="8782" name="Google Shape;8782;p16"/>
          <p:cNvSpPr txBox="1"/>
          <p:nvPr>
            <p:ph idx="1" type="subTitle"/>
          </p:nvPr>
        </p:nvSpPr>
        <p:spPr>
          <a:xfrm>
            <a:off x="1117250" y="3059577"/>
            <a:ext cx="3063300" cy="100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783" name="Google Shape;8783;p16"/>
          <p:cNvSpPr txBox="1"/>
          <p:nvPr>
            <p:ph type="title"/>
          </p:nvPr>
        </p:nvSpPr>
        <p:spPr>
          <a:xfrm>
            <a:off x="1117250" y="1013525"/>
            <a:ext cx="3334800" cy="210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2">
  <p:cSld name="CUSTOM_1_1">
    <p:spTree>
      <p:nvGrpSpPr>
        <p:cNvPr id="8784" name="Shape 87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785" name="Google Shape;8785;p17"/>
          <p:cNvGrpSpPr/>
          <p:nvPr/>
        </p:nvGrpSpPr>
        <p:grpSpPr>
          <a:xfrm>
            <a:off x="-34200" y="155885"/>
            <a:ext cx="9212400" cy="4831731"/>
            <a:chOff x="-27550" y="147635"/>
            <a:chExt cx="9212400" cy="4831731"/>
          </a:xfrm>
        </p:grpSpPr>
        <p:cxnSp>
          <p:nvCxnSpPr>
            <p:cNvPr id="8786" name="Google Shape;8786;p17"/>
            <p:cNvCxnSpPr/>
            <p:nvPr/>
          </p:nvCxnSpPr>
          <p:spPr>
            <a:xfrm>
              <a:off x="-27550" y="100029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787" name="Google Shape;8787;p17"/>
            <p:cNvCxnSpPr/>
            <p:nvPr/>
          </p:nvCxnSpPr>
          <p:spPr>
            <a:xfrm>
              <a:off x="-27550" y="85818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788" name="Google Shape;8788;p17"/>
            <p:cNvCxnSpPr/>
            <p:nvPr/>
          </p:nvCxnSpPr>
          <p:spPr>
            <a:xfrm>
              <a:off x="-27550" y="71607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789" name="Google Shape;8789;p17"/>
            <p:cNvCxnSpPr/>
            <p:nvPr/>
          </p:nvCxnSpPr>
          <p:spPr>
            <a:xfrm>
              <a:off x="-27550" y="57396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790" name="Google Shape;8790;p17"/>
            <p:cNvCxnSpPr/>
            <p:nvPr/>
          </p:nvCxnSpPr>
          <p:spPr>
            <a:xfrm>
              <a:off x="-27550" y="43185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791" name="Google Shape;8791;p17"/>
            <p:cNvCxnSpPr/>
            <p:nvPr/>
          </p:nvCxnSpPr>
          <p:spPr>
            <a:xfrm>
              <a:off x="-27550" y="28974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792" name="Google Shape;8792;p17"/>
            <p:cNvCxnSpPr/>
            <p:nvPr/>
          </p:nvCxnSpPr>
          <p:spPr>
            <a:xfrm>
              <a:off x="-27550" y="147635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793" name="Google Shape;8793;p17"/>
            <p:cNvCxnSpPr/>
            <p:nvPr/>
          </p:nvCxnSpPr>
          <p:spPr>
            <a:xfrm>
              <a:off x="-27550" y="355826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794" name="Google Shape;8794;p17"/>
            <p:cNvCxnSpPr/>
            <p:nvPr/>
          </p:nvCxnSpPr>
          <p:spPr>
            <a:xfrm>
              <a:off x="-27550" y="341615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795" name="Google Shape;8795;p17"/>
            <p:cNvCxnSpPr/>
            <p:nvPr/>
          </p:nvCxnSpPr>
          <p:spPr>
            <a:xfrm>
              <a:off x="-27550" y="327404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796" name="Google Shape;8796;p17"/>
            <p:cNvCxnSpPr/>
            <p:nvPr/>
          </p:nvCxnSpPr>
          <p:spPr>
            <a:xfrm>
              <a:off x="-27550" y="313193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797" name="Google Shape;8797;p17"/>
            <p:cNvCxnSpPr/>
            <p:nvPr/>
          </p:nvCxnSpPr>
          <p:spPr>
            <a:xfrm>
              <a:off x="-27550" y="298982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798" name="Google Shape;8798;p17"/>
            <p:cNvCxnSpPr/>
            <p:nvPr/>
          </p:nvCxnSpPr>
          <p:spPr>
            <a:xfrm>
              <a:off x="-27550" y="284771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799" name="Google Shape;8799;p17"/>
            <p:cNvCxnSpPr/>
            <p:nvPr/>
          </p:nvCxnSpPr>
          <p:spPr>
            <a:xfrm>
              <a:off x="-27550" y="2705610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800" name="Google Shape;8800;p17"/>
            <p:cNvCxnSpPr/>
            <p:nvPr/>
          </p:nvCxnSpPr>
          <p:spPr>
            <a:xfrm>
              <a:off x="-27550" y="2563500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801" name="Google Shape;8801;p17"/>
            <p:cNvCxnSpPr/>
            <p:nvPr/>
          </p:nvCxnSpPr>
          <p:spPr>
            <a:xfrm>
              <a:off x="-27550" y="2421390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802" name="Google Shape;8802;p17"/>
            <p:cNvCxnSpPr/>
            <p:nvPr/>
          </p:nvCxnSpPr>
          <p:spPr>
            <a:xfrm>
              <a:off x="-27550" y="227928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803" name="Google Shape;8803;p17"/>
            <p:cNvCxnSpPr/>
            <p:nvPr/>
          </p:nvCxnSpPr>
          <p:spPr>
            <a:xfrm>
              <a:off x="-27550" y="213717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804" name="Google Shape;8804;p17"/>
            <p:cNvCxnSpPr/>
            <p:nvPr/>
          </p:nvCxnSpPr>
          <p:spPr>
            <a:xfrm>
              <a:off x="-27550" y="199506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805" name="Google Shape;8805;p17"/>
            <p:cNvCxnSpPr/>
            <p:nvPr/>
          </p:nvCxnSpPr>
          <p:spPr>
            <a:xfrm>
              <a:off x="-27550" y="185295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806" name="Google Shape;8806;p17"/>
            <p:cNvCxnSpPr/>
            <p:nvPr/>
          </p:nvCxnSpPr>
          <p:spPr>
            <a:xfrm>
              <a:off x="-27550" y="1710842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807" name="Google Shape;8807;p17"/>
            <p:cNvCxnSpPr/>
            <p:nvPr/>
          </p:nvCxnSpPr>
          <p:spPr>
            <a:xfrm>
              <a:off x="-27550" y="1568732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808" name="Google Shape;8808;p17"/>
            <p:cNvCxnSpPr/>
            <p:nvPr/>
          </p:nvCxnSpPr>
          <p:spPr>
            <a:xfrm>
              <a:off x="-27550" y="1426622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809" name="Google Shape;8809;p17"/>
            <p:cNvCxnSpPr/>
            <p:nvPr/>
          </p:nvCxnSpPr>
          <p:spPr>
            <a:xfrm>
              <a:off x="-27550" y="128451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810" name="Google Shape;8810;p17"/>
            <p:cNvCxnSpPr/>
            <p:nvPr/>
          </p:nvCxnSpPr>
          <p:spPr>
            <a:xfrm>
              <a:off x="-27550" y="114240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811" name="Google Shape;8811;p17"/>
            <p:cNvCxnSpPr/>
            <p:nvPr/>
          </p:nvCxnSpPr>
          <p:spPr>
            <a:xfrm>
              <a:off x="-27550" y="4979365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812" name="Google Shape;8812;p17"/>
            <p:cNvCxnSpPr/>
            <p:nvPr/>
          </p:nvCxnSpPr>
          <p:spPr>
            <a:xfrm>
              <a:off x="-27550" y="483725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813" name="Google Shape;8813;p17"/>
            <p:cNvCxnSpPr/>
            <p:nvPr/>
          </p:nvCxnSpPr>
          <p:spPr>
            <a:xfrm>
              <a:off x="-27550" y="469514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814" name="Google Shape;8814;p17"/>
            <p:cNvCxnSpPr/>
            <p:nvPr/>
          </p:nvCxnSpPr>
          <p:spPr>
            <a:xfrm>
              <a:off x="-27550" y="455303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815" name="Google Shape;8815;p17"/>
            <p:cNvCxnSpPr/>
            <p:nvPr/>
          </p:nvCxnSpPr>
          <p:spPr>
            <a:xfrm>
              <a:off x="-27550" y="441092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816" name="Google Shape;8816;p17"/>
            <p:cNvCxnSpPr/>
            <p:nvPr/>
          </p:nvCxnSpPr>
          <p:spPr>
            <a:xfrm>
              <a:off x="-27550" y="4268817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817" name="Google Shape;8817;p17"/>
            <p:cNvCxnSpPr/>
            <p:nvPr/>
          </p:nvCxnSpPr>
          <p:spPr>
            <a:xfrm>
              <a:off x="-27550" y="4126707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818" name="Google Shape;8818;p17"/>
            <p:cNvCxnSpPr/>
            <p:nvPr/>
          </p:nvCxnSpPr>
          <p:spPr>
            <a:xfrm>
              <a:off x="-27550" y="3984597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819" name="Google Shape;8819;p17"/>
            <p:cNvCxnSpPr/>
            <p:nvPr/>
          </p:nvCxnSpPr>
          <p:spPr>
            <a:xfrm>
              <a:off x="-27550" y="384248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820" name="Google Shape;8820;p17"/>
            <p:cNvCxnSpPr/>
            <p:nvPr/>
          </p:nvCxnSpPr>
          <p:spPr>
            <a:xfrm>
              <a:off x="-27550" y="370037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8821" name="Google Shape;8821;p17"/>
          <p:cNvSpPr/>
          <p:nvPr/>
        </p:nvSpPr>
        <p:spPr>
          <a:xfrm rot="-5400000">
            <a:off x="1074217" y="4336038"/>
            <a:ext cx="1290900" cy="1290900"/>
          </a:xfrm>
          <a:prstGeom prst="ellipse">
            <a:avLst/>
          </a:prstGeom>
          <a:noFill/>
          <a:ln cap="flat" cmpd="sng" w="1524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22" name="Google Shape;8822;p17"/>
          <p:cNvGrpSpPr/>
          <p:nvPr/>
        </p:nvGrpSpPr>
        <p:grpSpPr>
          <a:xfrm rot="-5400000">
            <a:off x="7830118" y="1998813"/>
            <a:ext cx="1693781" cy="1707607"/>
            <a:chOff x="2000675" y="255425"/>
            <a:chExt cx="413450" cy="416825"/>
          </a:xfrm>
        </p:grpSpPr>
        <p:sp>
          <p:nvSpPr>
            <p:cNvPr id="8823" name="Google Shape;8823;p17"/>
            <p:cNvSpPr/>
            <p:nvPr/>
          </p:nvSpPr>
          <p:spPr>
            <a:xfrm>
              <a:off x="2009600" y="386175"/>
              <a:ext cx="17900" cy="20675"/>
            </a:xfrm>
            <a:custGeom>
              <a:rect b="b" l="l" r="r" t="t"/>
              <a:pathLst>
                <a:path extrusionOk="0" h="827" w="716">
                  <a:moveTo>
                    <a:pt x="113" y="0"/>
                  </a:moveTo>
                  <a:cubicBezTo>
                    <a:pt x="79" y="112"/>
                    <a:pt x="35" y="213"/>
                    <a:pt x="1" y="325"/>
                  </a:cubicBezTo>
                  <a:lnTo>
                    <a:pt x="504" y="827"/>
                  </a:lnTo>
                  <a:lnTo>
                    <a:pt x="716" y="615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4" name="Google Shape;8824;p17"/>
            <p:cNvSpPr/>
            <p:nvPr/>
          </p:nvSpPr>
          <p:spPr>
            <a:xfrm>
              <a:off x="2021350" y="359650"/>
              <a:ext cx="10350" cy="12025"/>
            </a:xfrm>
            <a:custGeom>
              <a:rect b="b" l="l" r="r" t="t"/>
              <a:pathLst>
                <a:path extrusionOk="0" h="481" w="414">
                  <a:moveTo>
                    <a:pt x="157" y="0"/>
                  </a:moveTo>
                  <a:cubicBezTo>
                    <a:pt x="101" y="89"/>
                    <a:pt x="56" y="179"/>
                    <a:pt x="0" y="279"/>
                  </a:cubicBezTo>
                  <a:lnTo>
                    <a:pt x="201" y="480"/>
                  </a:lnTo>
                  <a:lnTo>
                    <a:pt x="414" y="257"/>
                  </a:lnTo>
                  <a:lnTo>
                    <a:pt x="1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5" name="Google Shape;8825;p17"/>
            <p:cNvSpPr/>
            <p:nvPr/>
          </p:nvSpPr>
          <p:spPr>
            <a:xfrm>
              <a:off x="2016300" y="548175"/>
              <a:ext cx="11200" cy="15125"/>
            </a:xfrm>
            <a:custGeom>
              <a:rect b="b" l="l" r="r" t="t"/>
              <a:pathLst>
                <a:path extrusionOk="0" h="605" w="448">
                  <a:moveTo>
                    <a:pt x="1" y="1"/>
                  </a:moveTo>
                  <a:cubicBezTo>
                    <a:pt x="90" y="202"/>
                    <a:pt x="191" y="415"/>
                    <a:pt x="303" y="604"/>
                  </a:cubicBezTo>
                  <a:lnTo>
                    <a:pt x="448" y="4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6" name="Google Shape;8826;p17"/>
            <p:cNvSpPr/>
            <p:nvPr/>
          </p:nvSpPr>
          <p:spPr>
            <a:xfrm>
              <a:off x="2000675" y="4588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8" y="0"/>
                  </a:moveTo>
                  <a:lnTo>
                    <a:pt x="0" y="648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7" name="Google Shape;8827;p17"/>
            <p:cNvSpPr/>
            <p:nvPr/>
          </p:nvSpPr>
          <p:spPr>
            <a:xfrm>
              <a:off x="2010175" y="5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8" name="Google Shape;8828;p17"/>
            <p:cNvSpPr/>
            <p:nvPr/>
          </p:nvSpPr>
          <p:spPr>
            <a:xfrm>
              <a:off x="2017725" y="42557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37" y="0"/>
                  </a:moveTo>
                  <a:lnTo>
                    <a:pt x="614" y="33"/>
                  </a:lnTo>
                  <a:lnTo>
                    <a:pt x="0" y="648"/>
                  </a:lnTo>
                  <a:lnTo>
                    <a:pt x="212" y="872"/>
                  </a:lnTo>
                  <a:lnTo>
                    <a:pt x="614" y="469"/>
                  </a:lnTo>
                  <a:lnTo>
                    <a:pt x="860" y="212"/>
                  </a:lnTo>
                  <a:lnTo>
                    <a:pt x="63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9" name="Google Shape;8829;p17"/>
            <p:cNvSpPr/>
            <p:nvPr/>
          </p:nvSpPr>
          <p:spPr>
            <a:xfrm>
              <a:off x="2000950" y="421925"/>
              <a:ext cx="3375" cy="5900"/>
            </a:xfrm>
            <a:custGeom>
              <a:rect b="b" l="l" r="r" t="t"/>
              <a:pathLst>
                <a:path extrusionOk="0" h="236" w="135">
                  <a:moveTo>
                    <a:pt x="46" y="0"/>
                  </a:moveTo>
                  <a:cubicBezTo>
                    <a:pt x="34" y="79"/>
                    <a:pt x="12" y="157"/>
                    <a:pt x="1" y="235"/>
                  </a:cubicBezTo>
                  <a:lnTo>
                    <a:pt x="135" y="101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0" name="Google Shape;8830;p17"/>
            <p:cNvSpPr/>
            <p:nvPr/>
          </p:nvSpPr>
          <p:spPr>
            <a:xfrm>
              <a:off x="2046475" y="379750"/>
              <a:ext cx="21825" cy="21825"/>
            </a:xfrm>
            <a:custGeom>
              <a:rect b="b" l="l" r="r" t="t"/>
              <a:pathLst>
                <a:path extrusionOk="0" h="873" w="873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72" y="212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1" name="Google Shape;8831;p17"/>
            <p:cNvSpPr/>
            <p:nvPr/>
          </p:nvSpPr>
          <p:spPr>
            <a:xfrm>
              <a:off x="2097875" y="38505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213" y="0"/>
                  </a:moveTo>
                  <a:lnTo>
                    <a:pt x="1" y="224"/>
                  </a:lnTo>
                  <a:lnTo>
                    <a:pt x="638" y="872"/>
                  </a:lnTo>
                  <a:lnTo>
                    <a:pt x="862" y="660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2" name="Google Shape;8832;p17"/>
            <p:cNvSpPr/>
            <p:nvPr/>
          </p:nvSpPr>
          <p:spPr>
            <a:xfrm>
              <a:off x="2063525" y="3465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9" y="0"/>
                  </a:moveTo>
                  <a:lnTo>
                    <a:pt x="1" y="648"/>
                  </a:lnTo>
                  <a:lnTo>
                    <a:pt x="213" y="872"/>
                  </a:lnTo>
                  <a:lnTo>
                    <a:pt x="861" y="213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3" name="Google Shape;8833;p17"/>
            <p:cNvSpPr/>
            <p:nvPr/>
          </p:nvSpPr>
          <p:spPr>
            <a:xfrm>
              <a:off x="2092575" y="30067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37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14"/>
                  </a:lnTo>
                  <a:lnTo>
                    <a:pt x="63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4" name="Google Shape;8834;p17"/>
            <p:cNvSpPr/>
            <p:nvPr/>
          </p:nvSpPr>
          <p:spPr>
            <a:xfrm>
              <a:off x="2057100" y="311300"/>
              <a:ext cx="16525" cy="16525"/>
            </a:xfrm>
            <a:custGeom>
              <a:rect b="b" l="l" r="r" t="t"/>
              <a:pathLst>
                <a:path extrusionOk="0" h="661" w="661">
                  <a:moveTo>
                    <a:pt x="224" y="1"/>
                  </a:moveTo>
                  <a:lnTo>
                    <a:pt x="0" y="224"/>
                  </a:lnTo>
                  <a:lnTo>
                    <a:pt x="437" y="660"/>
                  </a:lnTo>
                  <a:lnTo>
                    <a:pt x="660" y="447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5" name="Google Shape;8835;p17"/>
            <p:cNvSpPr/>
            <p:nvPr/>
          </p:nvSpPr>
          <p:spPr>
            <a:xfrm>
              <a:off x="2036150" y="335875"/>
              <a:ext cx="14000" cy="14850"/>
            </a:xfrm>
            <a:custGeom>
              <a:rect b="b" l="l" r="r" t="t"/>
              <a:pathLst>
                <a:path extrusionOk="0" h="594" w="560">
                  <a:moveTo>
                    <a:pt x="190" y="1"/>
                  </a:moveTo>
                  <a:cubicBezTo>
                    <a:pt x="123" y="79"/>
                    <a:pt x="68" y="169"/>
                    <a:pt x="1" y="247"/>
                  </a:cubicBezTo>
                  <a:lnTo>
                    <a:pt x="347" y="593"/>
                  </a:lnTo>
                  <a:lnTo>
                    <a:pt x="559" y="381"/>
                  </a:lnTo>
                  <a:lnTo>
                    <a:pt x="19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6" name="Google Shape;8836;p17"/>
            <p:cNvSpPr/>
            <p:nvPr/>
          </p:nvSpPr>
          <p:spPr>
            <a:xfrm>
              <a:off x="2102075" y="349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1" y="224"/>
                  </a:lnTo>
                  <a:lnTo>
                    <a:pt x="637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7" name="Google Shape;8837;p17"/>
            <p:cNvSpPr/>
            <p:nvPr/>
          </p:nvSpPr>
          <p:spPr>
            <a:xfrm>
              <a:off x="2109350" y="269125"/>
              <a:ext cx="21525" cy="20150"/>
            </a:xfrm>
            <a:custGeom>
              <a:rect b="b" l="l" r="r" t="t"/>
              <a:pathLst>
                <a:path extrusionOk="0" h="806" w="861">
                  <a:moveTo>
                    <a:pt x="715" y="1"/>
                  </a:moveTo>
                  <a:cubicBezTo>
                    <a:pt x="681" y="11"/>
                    <a:pt x="648" y="23"/>
                    <a:pt x="614" y="45"/>
                  </a:cubicBezTo>
                  <a:cubicBezTo>
                    <a:pt x="570" y="68"/>
                    <a:pt x="525" y="79"/>
                    <a:pt x="470" y="101"/>
                  </a:cubicBezTo>
                  <a:lnTo>
                    <a:pt x="0" y="582"/>
                  </a:lnTo>
                  <a:lnTo>
                    <a:pt x="224" y="805"/>
                  </a:lnTo>
                  <a:lnTo>
                    <a:pt x="614" y="403"/>
                  </a:lnTo>
                  <a:lnTo>
                    <a:pt x="860" y="146"/>
                  </a:lnTo>
                  <a:lnTo>
                    <a:pt x="71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8" name="Google Shape;8838;p17"/>
            <p:cNvSpPr/>
            <p:nvPr/>
          </p:nvSpPr>
          <p:spPr>
            <a:xfrm>
              <a:off x="2046475" y="537850"/>
              <a:ext cx="21825" cy="21825"/>
            </a:xfrm>
            <a:custGeom>
              <a:rect b="b" l="l" r="r" t="t"/>
              <a:pathLst>
                <a:path extrusionOk="0" h="873" w="873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72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9" name="Google Shape;8839;p17"/>
            <p:cNvSpPr/>
            <p:nvPr/>
          </p:nvSpPr>
          <p:spPr>
            <a:xfrm>
              <a:off x="2097875" y="543450"/>
              <a:ext cx="21550" cy="21525"/>
            </a:xfrm>
            <a:custGeom>
              <a:rect b="b" l="l" r="r" t="t"/>
              <a:pathLst>
                <a:path extrusionOk="0" h="861" w="862">
                  <a:moveTo>
                    <a:pt x="213" y="0"/>
                  </a:moveTo>
                  <a:lnTo>
                    <a:pt x="1" y="212"/>
                  </a:lnTo>
                  <a:lnTo>
                    <a:pt x="638" y="860"/>
                  </a:lnTo>
                  <a:lnTo>
                    <a:pt x="862" y="648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0" name="Google Shape;8840;p17"/>
            <p:cNvSpPr/>
            <p:nvPr/>
          </p:nvSpPr>
          <p:spPr>
            <a:xfrm>
              <a:off x="2063525" y="5046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1" name="Google Shape;8841;p17"/>
            <p:cNvSpPr/>
            <p:nvPr/>
          </p:nvSpPr>
          <p:spPr>
            <a:xfrm>
              <a:off x="2092575" y="4588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37" y="0"/>
                  </a:moveTo>
                  <a:lnTo>
                    <a:pt x="1" y="648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2" name="Google Shape;8842;p17"/>
            <p:cNvSpPr/>
            <p:nvPr/>
          </p:nvSpPr>
          <p:spPr>
            <a:xfrm>
              <a:off x="2051800" y="464375"/>
              <a:ext cx="21825" cy="21550"/>
            </a:xfrm>
            <a:custGeom>
              <a:rect b="b" l="l" r="r" t="t"/>
              <a:pathLst>
                <a:path extrusionOk="0" h="862" w="873">
                  <a:moveTo>
                    <a:pt x="224" y="1"/>
                  </a:moveTo>
                  <a:lnTo>
                    <a:pt x="0" y="213"/>
                  </a:lnTo>
                  <a:lnTo>
                    <a:pt x="649" y="862"/>
                  </a:lnTo>
                  <a:lnTo>
                    <a:pt x="872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3" name="Google Shape;8843;p17"/>
            <p:cNvSpPr/>
            <p:nvPr/>
          </p:nvSpPr>
          <p:spPr>
            <a:xfrm>
              <a:off x="2028600" y="487275"/>
              <a:ext cx="21550" cy="21550"/>
            </a:xfrm>
            <a:custGeom>
              <a:rect b="b" l="l" r="r" t="t"/>
              <a:pathLst>
                <a:path extrusionOk="0" h="862" w="862">
                  <a:moveTo>
                    <a:pt x="224" y="1"/>
                  </a:moveTo>
                  <a:lnTo>
                    <a:pt x="179" y="46"/>
                  </a:lnTo>
                  <a:lnTo>
                    <a:pt x="1" y="214"/>
                  </a:lnTo>
                  <a:lnTo>
                    <a:pt x="179" y="393"/>
                  </a:lnTo>
                  <a:lnTo>
                    <a:pt x="649" y="86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4" name="Google Shape;8844;p17"/>
            <p:cNvSpPr/>
            <p:nvPr/>
          </p:nvSpPr>
          <p:spPr>
            <a:xfrm>
              <a:off x="2102075" y="5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1" y="224"/>
                  </a:lnTo>
                  <a:lnTo>
                    <a:pt x="637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5" name="Google Shape;8845;p17"/>
            <p:cNvSpPr/>
            <p:nvPr/>
          </p:nvSpPr>
          <p:spPr>
            <a:xfrm>
              <a:off x="2055975" y="428925"/>
              <a:ext cx="21825" cy="21800"/>
            </a:xfrm>
            <a:custGeom>
              <a:rect b="b" l="l" r="r" t="t"/>
              <a:pathLst>
                <a:path extrusionOk="0" h="872" w="873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72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6" name="Google Shape;8846;p17"/>
            <p:cNvSpPr/>
            <p:nvPr/>
          </p:nvSpPr>
          <p:spPr>
            <a:xfrm>
              <a:off x="2109350" y="42557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8" y="0"/>
                  </a:moveTo>
                  <a:lnTo>
                    <a:pt x="614" y="33"/>
                  </a:lnTo>
                  <a:lnTo>
                    <a:pt x="0" y="648"/>
                  </a:lnTo>
                  <a:lnTo>
                    <a:pt x="224" y="872"/>
                  </a:lnTo>
                  <a:lnTo>
                    <a:pt x="614" y="469"/>
                  </a:lnTo>
                  <a:lnTo>
                    <a:pt x="860" y="212"/>
                  </a:lnTo>
                  <a:lnTo>
                    <a:pt x="6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7" name="Google Shape;8847;p17"/>
            <p:cNvSpPr/>
            <p:nvPr/>
          </p:nvSpPr>
          <p:spPr>
            <a:xfrm>
              <a:off x="2074425" y="40795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224" y="1"/>
                  </a:moveTo>
                  <a:lnTo>
                    <a:pt x="56" y="179"/>
                  </a:lnTo>
                  <a:lnTo>
                    <a:pt x="0" y="224"/>
                  </a:lnTo>
                  <a:lnTo>
                    <a:pt x="648" y="872"/>
                  </a:lnTo>
                  <a:lnTo>
                    <a:pt x="872" y="660"/>
                  </a:lnTo>
                  <a:lnTo>
                    <a:pt x="392" y="17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8" name="Google Shape;8848;p17"/>
            <p:cNvSpPr/>
            <p:nvPr/>
          </p:nvSpPr>
          <p:spPr>
            <a:xfrm>
              <a:off x="2092575" y="616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37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9" name="Google Shape;8849;p17"/>
            <p:cNvSpPr/>
            <p:nvPr/>
          </p:nvSpPr>
          <p:spPr>
            <a:xfrm>
              <a:off x="2055975" y="587025"/>
              <a:ext cx="21825" cy="21825"/>
            </a:xfrm>
            <a:custGeom>
              <a:rect b="b" l="l" r="r" t="t"/>
              <a:pathLst>
                <a:path extrusionOk="0" h="873" w="873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72" y="649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0" name="Google Shape;8850;p17"/>
            <p:cNvSpPr/>
            <p:nvPr/>
          </p:nvSpPr>
          <p:spPr>
            <a:xfrm>
              <a:off x="2074425" y="566350"/>
              <a:ext cx="21800" cy="21525"/>
            </a:xfrm>
            <a:custGeom>
              <a:rect b="b" l="l" r="r" t="t"/>
              <a:pathLst>
                <a:path extrusionOk="0" h="861" w="872">
                  <a:moveTo>
                    <a:pt x="224" y="1"/>
                  </a:moveTo>
                  <a:lnTo>
                    <a:pt x="56" y="168"/>
                  </a:lnTo>
                  <a:lnTo>
                    <a:pt x="0" y="212"/>
                  </a:lnTo>
                  <a:lnTo>
                    <a:pt x="648" y="861"/>
                  </a:lnTo>
                  <a:lnTo>
                    <a:pt x="872" y="649"/>
                  </a:lnTo>
                  <a:lnTo>
                    <a:pt x="392" y="1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1" name="Google Shape;8851;p17"/>
            <p:cNvSpPr/>
            <p:nvPr/>
          </p:nvSpPr>
          <p:spPr>
            <a:xfrm>
              <a:off x="2138400" y="3797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2" y="872"/>
                  </a:lnTo>
                  <a:lnTo>
                    <a:pt x="860" y="212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2" name="Google Shape;8852;p17"/>
            <p:cNvSpPr/>
            <p:nvPr/>
          </p:nvSpPr>
          <p:spPr>
            <a:xfrm>
              <a:off x="2189500" y="38505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61" y="660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3" name="Google Shape;8853;p17"/>
            <p:cNvSpPr/>
            <p:nvPr/>
          </p:nvSpPr>
          <p:spPr>
            <a:xfrm>
              <a:off x="2155150" y="3465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9" y="0"/>
                  </a:moveTo>
                  <a:lnTo>
                    <a:pt x="1" y="648"/>
                  </a:lnTo>
                  <a:lnTo>
                    <a:pt x="224" y="872"/>
                  </a:lnTo>
                  <a:lnTo>
                    <a:pt x="861" y="213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4" name="Google Shape;8854;p17"/>
            <p:cNvSpPr/>
            <p:nvPr/>
          </p:nvSpPr>
          <p:spPr>
            <a:xfrm>
              <a:off x="2184200" y="30067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61" y="21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5" name="Google Shape;8855;p17"/>
            <p:cNvSpPr/>
            <p:nvPr/>
          </p:nvSpPr>
          <p:spPr>
            <a:xfrm>
              <a:off x="2143700" y="3060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5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6" name="Google Shape;8856;p17"/>
            <p:cNvSpPr/>
            <p:nvPr/>
          </p:nvSpPr>
          <p:spPr>
            <a:xfrm>
              <a:off x="2120525" y="328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2" y="1"/>
                  </a:moveTo>
                  <a:lnTo>
                    <a:pt x="167" y="46"/>
                  </a:lnTo>
                  <a:lnTo>
                    <a:pt x="0" y="224"/>
                  </a:lnTo>
                  <a:lnTo>
                    <a:pt x="167" y="403"/>
                  </a:lnTo>
                  <a:lnTo>
                    <a:pt x="637" y="872"/>
                  </a:lnTo>
                  <a:lnTo>
                    <a:pt x="860" y="660"/>
                  </a:lnTo>
                  <a:lnTo>
                    <a:pt x="2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7" name="Google Shape;8857;p17"/>
            <p:cNvSpPr/>
            <p:nvPr/>
          </p:nvSpPr>
          <p:spPr>
            <a:xfrm>
              <a:off x="2193700" y="349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8" name="Google Shape;8858;p17"/>
            <p:cNvSpPr/>
            <p:nvPr/>
          </p:nvSpPr>
          <p:spPr>
            <a:xfrm>
              <a:off x="2147900" y="2708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2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9" name="Google Shape;8859;p17"/>
            <p:cNvSpPr/>
            <p:nvPr/>
          </p:nvSpPr>
          <p:spPr>
            <a:xfrm>
              <a:off x="2201225" y="2674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616" y="23"/>
                  </a:lnTo>
                  <a:lnTo>
                    <a:pt x="1" y="649"/>
                  </a:lnTo>
                  <a:lnTo>
                    <a:pt x="214" y="872"/>
                  </a:lnTo>
                  <a:lnTo>
                    <a:pt x="616" y="470"/>
                  </a:lnTo>
                  <a:lnTo>
                    <a:pt x="862" y="213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0" name="Google Shape;8860;p17"/>
            <p:cNvSpPr/>
            <p:nvPr/>
          </p:nvSpPr>
          <p:spPr>
            <a:xfrm>
              <a:off x="2167725" y="255425"/>
              <a:ext cx="20125" cy="16225"/>
            </a:xfrm>
            <a:custGeom>
              <a:rect b="b" l="l" r="r" t="t"/>
              <a:pathLst>
                <a:path extrusionOk="0" h="649" w="805">
                  <a:moveTo>
                    <a:pt x="369" y="1"/>
                  </a:moveTo>
                  <a:cubicBezTo>
                    <a:pt x="246" y="12"/>
                    <a:pt x="123" y="35"/>
                    <a:pt x="0" y="57"/>
                  </a:cubicBezTo>
                  <a:lnTo>
                    <a:pt x="593" y="649"/>
                  </a:lnTo>
                  <a:lnTo>
                    <a:pt x="805" y="437"/>
                  </a:lnTo>
                  <a:lnTo>
                    <a:pt x="3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1" name="Google Shape;8861;p17"/>
            <p:cNvSpPr/>
            <p:nvPr/>
          </p:nvSpPr>
          <p:spPr>
            <a:xfrm>
              <a:off x="2138400" y="537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2" y="872"/>
                  </a:lnTo>
                  <a:lnTo>
                    <a:pt x="860" y="224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2" name="Google Shape;8862;p17"/>
            <p:cNvSpPr/>
            <p:nvPr/>
          </p:nvSpPr>
          <p:spPr>
            <a:xfrm>
              <a:off x="2189500" y="543450"/>
              <a:ext cx="21550" cy="21525"/>
            </a:xfrm>
            <a:custGeom>
              <a:rect b="b" l="l" r="r" t="t"/>
              <a:pathLst>
                <a:path extrusionOk="0" h="861" w="862">
                  <a:moveTo>
                    <a:pt x="224" y="0"/>
                  </a:moveTo>
                  <a:lnTo>
                    <a:pt x="1" y="212"/>
                  </a:lnTo>
                  <a:lnTo>
                    <a:pt x="649" y="860"/>
                  </a:lnTo>
                  <a:lnTo>
                    <a:pt x="861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3" name="Google Shape;8863;p17"/>
            <p:cNvSpPr/>
            <p:nvPr/>
          </p:nvSpPr>
          <p:spPr>
            <a:xfrm>
              <a:off x="2155150" y="5046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4" name="Google Shape;8864;p17"/>
            <p:cNvSpPr/>
            <p:nvPr/>
          </p:nvSpPr>
          <p:spPr>
            <a:xfrm>
              <a:off x="2184200" y="4588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9" y="0"/>
                  </a:moveTo>
                  <a:lnTo>
                    <a:pt x="1" y="648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5" name="Google Shape;8865;p17"/>
            <p:cNvSpPr/>
            <p:nvPr/>
          </p:nvSpPr>
          <p:spPr>
            <a:xfrm>
              <a:off x="2143700" y="4643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13" y="1"/>
                  </a:moveTo>
                  <a:lnTo>
                    <a:pt x="0" y="213"/>
                  </a:lnTo>
                  <a:lnTo>
                    <a:pt x="648" y="86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6" name="Google Shape;8866;p17"/>
            <p:cNvSpPr/>
            <p:nvPr/>
          </p:nvSpPr>
          <p:spPr>
            <a:xfrm>
              <a:off x="2120525" y="4872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12" y="1"/>
                  </a:moveTo>
                  <a:lnTo>
                    <a:pt x="167" y="46"/>
                  </a:lnTo>
                  <a:lnTo>
                    <a:pt x="0" y="214"/>
                  </a:lnTo>
                  <a:lnTo>
                    <a:pt x="167" y="393"/>
                  </a:lnTo>
                  <a:lnTo>
                    <a:pt x="637" y="862"/>
                  </a:lnTo>
                  <a:lnTo>
                    <a:pt x="860" y="649"/>
                  </a:lnTo>
                  <a:lnTo>
                    <a:pt x="2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7" name="Google Shape;8867;p17"/>
            <p:cNvSpPr/>
            <p:nvPr/>
          </p:nvSpPr>
          <p:spPr>
            <a:xfrm>
              <a:off x="2193700" y="5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8" name="Google Shape;8868;p17"/>
            <p:cNvSpPr/>
            <p:nvPr/>
          </p:nvSpPr>
          <p:spPr>
            <a:xfrm>
              <a:off x="2147900" y="42892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212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8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9" name="Google Shape;8869;p17"/>
            <p:cNvSpPr/>
            <p:nvPr/>
          </p:nvSpPr>
          <p:spPr>
            <a:xfrm>
              <a:off x="2201225" y="4255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69"/>
                  </a:lnTo>
                  <a:lnTo>
                    <a:pt x="862" y="212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0" name="Google Shape;8870;p17"/>
            <p:cNvSpPr/>
            <p:nvPr/>
          </p:nvSpPr>
          <p:spPr>
            <a:xfrm>
              <a:off x="2166325" y="4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45" y="179"/>
                  </a:lnTo>
                  <a:lnTo>
                    <a:pt x="1" y="224"/>
                  </a:lnTo>
                  <a:lnTo>
                    <a:pt x="649" y="872"/>
                  </a:lnTo>
                  <a:lnTo>
                    <a:pt x="861" y="660"/>
                  </a:lnTo>
                  <a:lnTo>
                    <a:pt x="381" y="17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1" name="Google Shape;8871;p17"/>
            <p:cNvSpPr/>
            <p:nvPr/>
          </p:nvSpPr>
          <p:spPr>
            <a:xfrm>
              <a:off x="2165775" y="662725"/>
              <a:ext cx="10900" cy="7275"/>
            </a:xfrm>
            <a:custGeom>
              <a:rect b="b" l="l" r="r" t="t"/>
              <a:pathLst>
                <a:path extrusionOk="0" h="291" w="436">
                  <a:moveTo>
                    <a:pt x="224" y="0"/>
                  </a:moveTo>
                  <a:lnTo>
                    <a:pt x="0" y="224"/>
                  </a:lnTo>
                  <a:cubicBezTo>
                    <a:pt x="123" y="246"/>
                    <a:pt x="246" y="268"/>
                    <a:pt x="380" y="291"/>
                  </a:cubicBezTo>
                  <a:lnTo>
                    <a:pt x="436" y="224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2" name="Google Shape;8872;p17"/>
            <p:cNvSpPr/>
            <p:nvPr/>
          </p:nvSpPr>
          <p:spPr>
            <a:xfrm>
              <a:off x="2184200" y="616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3" name="Google Shape;8873;p17"/>
            <p:cNvSpPr/>
            <p:nvPr/>
          </p:nvSpPr>
          <p:spPr>
            <a:xfrm>
              <a:off x="2143700" y="62250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13" y="0"/>
                  </a:moveTo>
                  <a:lnTo>
                    <a:pt x="0" y="213"/>
                  </a:lnTo>
                  <a:lnTo>
                    <a:pt x="648" y="861"/>
                  </a:lnTo>
                  <a:lnTo>
                    <a:pt x="861" y="648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4" name="Google Shape;8874;p17"/>
            <p:cNvSpPr/>
            <p:nvPr/>
          </p:nvSpPr>
          <p:spPr>
            <a:xfrm>
              <a:off x="2120525" y="645400"/>
              <a:ext cx="21525" cy="16525"/>
            </a:xfrm>
            <a:custGeom>
              <a:rect b="b" l="l" r="r" t="t"/>
              <a:pathLst>
                <a:path extrusionOk="0" h="661" w="861">
                  <a:moveTo>
                    <a:pt x="212" y="0"/>
                  </a:moveTo>
                  <a:lnTo>
                    <a:pt x="167" y="45"/>
                  </a:lnTo>
                  <a:lnTo>
                    <a:pt x="0" y="213"/>
                  </a:lnTo>
                  <a:lnTo>
                    <a:pt x="167" y="392"/>
                  </a:lnTo>
                  <a:lnTo>
                    <a:pt x="179" y="403"/>
                  </a:lnTo>
                  <a:cubicBezTo>
                    <a:pt x="402" y="492"/>
                    <a:pt x="626" y="581"/>
                    <a:pt x="849" y="660"/>
                  </a:cubicBezTo>
                  <a:lnTo>
                    <a:pt x="860" y="648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5" name="Google Shape;8875;p17"/>
            <p:cNvSpPr/>
            <p:nvPr/>
          </p:nvSpPr>
          <p:spPr>
            <a:xfrm>
              <a:off x="2193700" y="666075"/>
              <a:ext cx="11775" cy="6175"/>
            </a:xfrm>
            <a:custGeom>
              <a:rect b="b" l="l" r="r" t="t"/>
              <a:pathLst>
                <a:path extrusionOk="0" h="247" w="471">
                  <a:moveTo>
                    <a:pt x="224" y="0"/>
                  </a:moveTo>
                  <a:lnTo>
                    <a:pt x="1" y="224"/>
                  </a:lnTo>
                  <a:lnTo>
                    <a:pt x="11" y="235"/>
                  </a:lnTo>
                  <a:cubicBezTo>
                    <a:pt x="168" y="246"/>
                    <a:pt x="314" y="246"/>
                    <a:pt x="470" y="246"/>
                  </a:cubicBez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6" name="Google Shape;8876;p17"/>
            <p:cNvSpPr/>
            <p:nvPr/>
          </p:nvSpPr>
          <p:spPr>
            <a:xfrm>
              <a:off x="2109350" y="58367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8" y="0"/>
                  </a:moveTo>
                  <a:lnTo>
                    <a:pt x="614" y="33"/>
                  </a:lnTo>
                  <a:lnTo>
                    <a:pt x="0" y="648"/>
                  </a:lnTo>
                  <a:lnTo>
                    <a:pt x="224" y="872"/>
                  </a:lnTo>
                  <a:lnTo>
                    <a:pt x="614" y="470"/>
                  </a:lnTo>
                  <a:lnTo>
                    <a:pt x="860" y="224"/>
                  </a:lnTo>
                  <a:lnTo>
                    <a:pt x="6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7" name="Google Shape;8877;p17"/>
            <p:cNvSpPr/>
            <p:nvPr/>
          </p:nvSpPr>
          <p:spPr>
            <a:xfrm>
              <a:off x="2147900" y="58702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2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8" name="Google Shape;8878;p17"/>
            <p:cNvSpPr/>
            <p:nvPr/>
          </p:nvSpPr>
          <p:spPr>
            <a:xfrm>
              <a:off x="2166325" y="56635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13" y="1"/>
                  </a:moveTo>
                  <a:lnTo>
                    <a:pt x="45" y="168"/>
                  </a:lnTo>
                  <a:lnTo>
                    <a:pt x="1" y="212"/>
                  </a:lnTo>
                  <a:lnTo>
                    <a:pt x="649" y="861"/>
                  </a:lnTo>
                  <a:lnTo>
                    <a:pt x="861" y="649"/>
                  </a:lnTo>
                  <a:lnTo>
                    <a:pt x="381" y="168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9" name="Google Shape;8879;p17"/>
            <p:cNvSpPr/>
            <p:nvPr/>
          </p:nvSpPr>
          <p:spPr>
            <a:xfrm>
              <a:off x="2230025" y="37975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648" y="1"/>
                  </a:moveTo>
                  <a:lnTo>
                    <a:pt x="0" y="649"/>
                  </a:lnTo>
                  <a:lnTo>
                    <a:pt x="224" y="872"/>
                  </a:lnTo>
                  <a:lnTo>
                    <a:pt x="872" y="212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0" name="Google Shape;8880;p17"/>
            <p:cNvSpPr/>
            <p:nvPr/>
          </p:nvSpPr>
          <p:spPr>
            <a:xfrm>
              <a:off x="2281125" y="385050"/>
              <a:ext cx="21825" cy="21800"/>
            </a:xfrm>
            <a:custGeom>
              <a:rect b="b" l="l" r="r" t="t"/>
              <a:pathLst>
                <a:path extrusionOk="0" h="872" w="873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72" y="660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1" name="Google Shape;8881;p17"/>
            <p:cNvSpPr/>
            <p:nvPr/>
          </p:nvSpPr>
          <p:spPr>
            <a:xfrm>
              <a:off x="2247050" y="3465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0" y="648"/>
                  </a:lnTo>
                  <a:lnTo>
                    <a:pt x="213" y="872"/>
                  </a:lnTo>
                  <a:lnTo>
                    <a:pt x="861" y="213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2" name="Google Shape;8882;p17"/>
            <p:cNvSpPr/>
            <p:nvPr/>
          </p:nvSpPr>
          <p:spPr>
            <a:xfrm>
              <a:off x="2276100" y="300675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14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3" name="Google Shape;8883;p17"/>
            <p:cNvSpPr/>
            <p:nvPr/>
          </p:nvSpPr>
          <p:spPr>
            <a:xfrm>
              <a:off x="2235325" y="3060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5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4" name="Google Shape;8884;p17"/>
            <p:cNvSpPr/>
            <p:nvPr/>
          </p:nvSpPr>
          <p:spPr>
            <a:xfrm>
              <a:off x="2212150" y="328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179" y="46"/>
                  </a:lnTo>
                  <a:lnTo>
                    <a:pt x="0" y="224"/>
                  </a:lnTo>
                  <a:lnTo>
                    <a:pt x="179" y="403"/>
                  </a:lnTo>
                  <a:lnTo>
                    <a:pt x="648" y="872"/>
                  </a:lnTo>
                  <a:lnTo>
                    <a:pt x="860" y="660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5" name="Google Shape;8885;p17"/>
            <p:cNvSpPr/>
            <p:nvPr/>
          </p:nvSpPr>
          <p:spPr>
            <a:xfrm>
              <a:off x="2285600" y="3498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0" y="224"/>
                  </a:lnTo>
                  <a:lnTo>
                    <a:pt x="638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6" name="Google Shape;8886;p17"/>
            <p:cNvSpPr/>
            <p:nvPr/>
          </p:nvSpPr>
          <p:spPr>
            <a:xfrm>
              <a:off x="2303775" y="32890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224" y="1"/>
                  </a:moveTo>
                  <a:lnTo>
                    <a:pt x="179" y="46"/>
                  </a:lnTo>
                  <a:lnTo>
                    <a:pt x="0" y="224"/>
                  </a:lnTo>
                  <a:lnTo>
                    <a:pt x="179" y="403"/>
                  </a:lnTo>
                  <a:lnTo>
                    <a:pt x="648" y="872"/>
                  </a:lnTo>
                  <a:lnTo>
                    <a:pt x="872" y="660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7" name="Google Shape;8887;p17"/>
            <p:cNvSpPr/>
            <p:nvPr/>
          </p:nvSpPr>
          <p:spPr>
            <a:xfrm>
              <a:off x="2239525" y="2708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8" name="Google Shape;8888;p17"/>
            <p:cNvSpPr/>
            <p:nvPr/>
          </p:nvSpPr>
          <p:spPr>
            <a:xfrm>
              <a:off x="2292850" y="274975"/>
              <a:ext cx="15675" cy="14300"/>
            </a:xfrm>
            <a:custGeom>
              <a:rect b="b" l="l" r="r" t="t"/>
              <a:pathLst>
                <a:path extrusionOk="0" h="572" w="627">
                  <a:moveTo>
                    <a:pt x="336" y="1"/>
                  </a:moveTo>
                  <a:lnTo>
                    <a:pt x="1" y="348"/>
                  </a:lnTo>
                  <a:lnTo>
                    <a:pt x="214" y="571"/>
                  </a:lnTo>
                  <a:lnTo>
                    <a:pt x="616" y="169"/>
                  </a:lnTo>
                  <a:lnTo>
                    <a:pt x="627" y="157"/>
                  </a:lnTo>
                  <a:lnTo>
                    <a:pt x="616" y="147"/>
                  </a:lnTo>
                  <a:cubicBezTo>
                    <a:pt x="527" y="102"/>
                    <a:pt x="437" y="46"/>
                    <a:pt x="3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9" name="Google Shape;8889;p17"/>
            <p:cNvSpPr/>
            <p:nvPr/>
          </p:nvSpPr>
          <p:spPr>
            <a:xfrm>
              <a:off x="2262975" y="260450"/>
              <a:ext cx="16500" cy="11200"/>
            </a:xfrm>
            <a:custGeom>
              <a:rect b="b" l="l" r="r" t="t"/>
              <a:pathLst>
                <a:path extrusionOk="0" h="448" w="660">
                  <a:moveTo>
                    <a:pt x="1" y="1"/>
                  </a:moveTo>
                  <a:lnTo>
                    <a:pt x="448" y="448"/>
                  </a:lnTo>
                  <a:lnTo>
                    <a:pt x="660" y="236"/>
                  </a:lnTo>
                  <a:lnTo>
                    <a:pt x="637" y="202"/>
                  </a:lnTo>
                  <a:cubicBezTo>
                    <a:pt x="425" y="124"/>
                    <a:pt x="213" y="5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0" name="Google Shape;8890;p17"/>
            <p:cNvSpPr/>
            <p:nvPr/>
          </p:nvSpPr>
          <p:spPr>
            <a:xfrm>
              <a:off x="2230025" y="53785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648" y="1"/>
                  </a:moveTo>
                  <a:lnTo>
                    <a:pt x="0" y="649"/>
                  </a:lnTo>
                  <a:lnTo>
                    <a:pt x="224" y="872"/>
                  </a:lnTo>
                  <a:lnTo>
                    <a:pt x="872" y="224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1" name="Google Shape;8891;p17"/>
            <p:cNvSpPr/>
            <p:nvPr/>
          </p:nvSpPr>
          <p:spPr>
            <a:xfrm>
              <a:off x="2281125" y="543450"/>
              <a:ext cx="21825" cy="21525"/>
            </a:xfrm>
            <a:custGeom>
              <a:rect b="b" l="l" r="r" t="t"/>
              <a:pathLst>
                <a:path extrusionOk="0" h="861" w="873">
                  <a:moveTo>
                    <a:pt x="224" y="0"/>
                  </a:moveTo>
                  <a:lnTo>
                    <a:pt x="1" y="212"/>
                  </a:lnTo>
                  <a:lnTo>
                    <a:pt x="649" y="860"/>
                  </a:lnTo>
                  <a:lnTo>
                    <a:pt x="872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2" name="Google Shape;8892;p17"/>
            <p:cNvSpPr/>
            <p:nvPr/>
          </p:nvSpPr>
          <p:spPr>
            <a:xfrm>
              <a:off x="2247050" y="50460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0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3" name="Google Shape;8893;p17"/>
            <p:cNvSpPr/>
            <p:nvPr/>
          </p:nvSpPr>
          <p:spPr>
            <a:xfrm>
              <a:off x="2276100" y="4588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1" y="648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4" name="Google Shape;8894;p17"/>
            <p:cNvSpPr/>
            <p:nvPr/>
          </p:nvSpPr>
          <p:spPr>
            <a:xfrm>
              <a:off x="2235325" y="4643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24" y="1"/>
                  </a:moveTo>
                  <a:lnTo>
                    <a:pt x="0" y="213"/>
                  </a:lnTo>
                  <a:lnTo>
                    <a:pt x="648" y="86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5" name="Google Shape;8895;p17"/>
            <p:cNvSpPr/>
            <p:nvPr/>
          </p:nvSpPr>
          <p:spPr>
            <a:xfrm>
              <a:off x="2212150" y="4872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24" y="1"/>
                  </a:moveTo>
                  <a:lnTo>
                    <a:pt x="179" y="46"/>
                  </a:lnTo>
                  <a:lnTo>
                    <a:pt x="0" y="214"/>
                  </a:lnTo>
                  <a:lnTo>
                    <a:pt x="179" y="393"/>
                  </a:lnTo>
                  <a:lnTo>
                    <a:pt x="648" y="862"/>
                  </a:lnTo>
                  <a:lnTo>
                    <a:pt x="860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6" name="Google Shape;8896;p17"/>
            <p:cNvSpPr/>
            <p:nvPr/>
          </p:nvSpPr>
          <p:spPr>
            <a:xfrm>
              <a:off x="2285600" y="5079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0" y="224"/>
                  </a:lnTo>
                  <a:lnTo>
                    <a:pt x="638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7" name="Google Shape;8897;p17"/>
            <p:cNvSpPr/>
            <p:nvPr/>
          </p:nvSpPr>
          <p:spPr>
            <a:xfrm>
              <a:off x="2239525" y="42892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224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8" name="Google Shape;8898;p17"/>
            <p:cNvSpPr/>
            <p:nvPr/>
          </p:nvSpPr>
          <p:spPr>
            <a:xfrm>
              <a:off x="2257950" y="4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56" y="179"/>
                  </a:lnTo>
                  <a:lnTo>
                    <a:pt x="1" y="224"/>
                  </a:lnTo>
                  <a:lnTo>
                    <a:pt x="649" y="872"/>
                  </a:lnTo>
                  <a:lnTo>
                    <a:pt x="861" y="660"/>
                  </a:lnTo>
                  <a:lnTo>
                    <a:pt x="391" y="17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9" name="Google Shape;8899;p17"/>
            <p:cNvSpPr/>
            <p:nvPr/>
          </p:nvSpPr>
          <p:spPr>
            <a:xfrm>
              <a:off x="2259900" y="662725"/>
              <a:ext cx="5050" cy="3100"/>
            </a:xfrm>
            <a:custGeom>
              <a:rect b="b" l="l" r="r" t="t"/>
              <a:pathLst>
                <a:path extrusionOk="0" h="124" w="202">
                  <a:moveTo>
                    <a:pt x="124" y="0"/>
                  </a:moveTo>
                  <a:lnTo>
                    <a:pt x="0" y="123"/>
                  </a:lnTo>
                  <a:cubicBezTo>
                    <a:pt x="67" y="112"/>
                    <a:pt x="135" y="90"/>
                    <a:pt x="202" y="67"/>
                  </a:cubicBezTo>
                  <a:lnTo>
                    <a:pt x="1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0" name="Google Shape;8900;p17"/>
            <p:cNvSpPr/>
            <p:nvPr/>
          </p:nvSpPr>
          <p:spPr>
            <a:xfrm>
              <a:off x="2276100" y="61690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1" name="Google Shape;8901;p17"/>
            <p:cNvSpPr/>
            <p:nvPr/>
          </p:nvSpPr>
          <p:spPr>
            <a:xfrm>
              <a:off x="2235325" y="62250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24" y="0"/>
                  </a:moveTo>
                  <a:lnTo>
                    <a:pt x="0" y="213"/>
                  </a:lnTo>
                  <a:lnTo>
                    <a:pt x="648" y="861"/>
                  </a:lnTo>
                  <a:lnTo>
                    <a:pt x="861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2" name="Google Shape;8902;p17"/>
            <p:cNvSpPr/>
            <p:nvPr/>
          </p:nvSpPr>
          <p:spPr>
            <a:xfrm>
              <a:off x="2212150" y="645400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24" y="0"/>
                  </a:moveTo>
                  <a:lnTo>
                    <a:pt x="179" y="45"/>
                  </a:lnTo>
                  <a:lnTo>
                    <a:pt x="0" y="213"/>
                  </a:lnTo>
                  <a:lnTo>
                    <a:pt x="179" y="392"/>
                  </a:lnTo>
                  <a:lnTo>
                    <a:pt x="648" y="861"/>
                  </a:lnTo>
                  <a:lnTo>
                    <a:pt x="860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3" name="Google Shape;8903;p17"/>
            <p:cNvSpPr/>
            <p:nvPr/>
          </p:nvSpPr>
          <p:spPr>
            <a:xfrm>
              <a:off x="2201225" y="5836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70"/>
                  </a:lnTo>
                  <a:lnTo>
                    <a:pt x="862" y="224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4" name="Google Shape;8904;p17"/>
            <p:cNvSpPr/>
            <p:nvPr/>
          </p:nvSpPr>
          <p:spPr>
            <a:xfrm>
              <a:off x="2239525" y="58702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5" name="Google Shape;8905;p17"/>
            <p:cNvSpPr/>
            <p:nvPr/>
          </p:nvSpPr>
          <p:spPr>
            <a:xfrm>
              <a:off x="2257950" y="56635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24" y="1"/>
                  </a:moveTo>
                  <a:lnTo>
                    <a:pt x="56" y="168"/>
                  </a:lnTo>
                  <a:lnTo>
                    <a:pt x="1" y="212"/>
                  </a:lnTo>
                  <a:lnTo>
                    <a:pt x="649" y="861"/>
                  </a:lnTo>
                  <a:lnTo>
                    <a:pt x="861" y="649"/>
                  </a:lnTo>
                  <a:lnTo>
                    <a:pt x="391" y="1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6" name="Google Shape;8906;p17"/>
            <p:cNvSpPr/>
            <p:nvPr/>
          </p:nvSpPr>
          <p:spPr>
            <a:xfrm>
              <a:off x="2321925" y="3797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3" y="872"/>
                  </a:lnTo>
                  <a:lnTo>
                    <a:pt x="861" y="212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7" name="Google Shape;8907;p17"/>
            <p:cNvSpPr/>
            <p:nvPr/>
          </p:nvSpPr>
          <p:spPr>
            <a:xfrm>
              <a:off x="2373050" y="38505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212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60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8" name="Google Shape;8908;p17"/>
            <p:cNvSpPr/>
            <p:nvPr/>
          </p:nvSpPr>
          <p:spPr>
            <a:xfrm>
              <a:off x="2349850" y="4079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45" y="179"/>
                  </a:lnTo>
                  <a:lnTo>
                    <a:pt x="0" y="224"/>
                  </a:lnTo>
                  <a:lnTo>
                    <a:pt x="638" y="872"/>
                  </a:lnTo>
                  <a:lnTo>
                    <a:pt x="861" y="660"/>
                  </a:lnTo>
                  <a:lnTo>
                    <a:pt x="380" y="17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9" name="Google Shape;8909;p17"/>
            <p:cNvSpPr/>
            <p:nvPr/>
          </p:nvSpPr>
          <p:spPr>
            <a:xfrm>
              <a:off x="2338675" y="3465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0" y="648"/>
                  </a:lnTo>
                  <a:lnTo>
                    <a:pt x="224" y="872"/>
                  </a:lnTo>
                  <a:lnTo>
                    <a:pt x="861" y="213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0" name="Google Shape;8910;p17"/>
            <p:cNvSpPr/>
            <p:nvPr/>
          </p:nvSpPr>
          <p:spPr>
            <a:xfrm>
              <a:off x="2327225" y="3060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1" y="224"/>
                  </a:lnTo>
                  <a:lnTo>
                    <a:pt x="637" y="872"/>
                  </a:lnTo>
                  <a:lnTo>
                    <a:pt x="861" y="65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1" name="Google Shape;8911;p17"/>
            <p:cNvSpPr/>
            <p:nvPr/>
          </p:nvSpPr>
          <p:spPr>
            <a:xfrm>
              <a:off x="2377225" y="349850"/>
              <a:ext cx="18450" cy="21825"/>
            </a:xfrm>
            <a:custGeom>
              <a:rect b="b" l="l" r="r" t="t"/>
              <a:pathLst>
                <a:path extrusionOk="0" h="873" w="738">
                  <a:moveTo>
                    <a:pt x="213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738" y="783"/>
                  </a:lnTo>
                  <a:cubicBezTo>
                    <a:pt x="638" y="582"/>
                    <a:pt x="526" y="392"/>
                    <a:pt x="414" y="191"/>
                  </a:cubicBez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2" name="Google Shape;8912;p17"/>
            <p:cNvSpPr/>
            <p:nvPr/>
          </p:nvSpPr>
          <p:spPr>
            <a:xfrm>
              <a:off x="2321925" y="537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3" name="Google Shape;8913;p17"/>
            <p:cNvSpPr/>
            <p:nvPr/>
          </p:nvSpPr>
          <p:spPr>
            <a:xfrm>
              <a:off x="2373050" y="543450"/>
              <a:ext cx="20950" cy="21525"/>
            </a:xfrm>
            <a:custGeom>
              <a:rect b="b" l="l" r="r" t="t"/>
              <a:pathLst>
                <a:path extrusionOk="0" h="861" w="838">
                  <a:moveTo>
                    <a:pt x="212" y="0"/>
                  </a:moveTo>
                  <a:lnTo>
                    <a:pt x="0" y="212"/>
                  </a:lnTo>
                  <a:lnTo>
                    <a:pt x="648" y="860"/>
                  </a:lnTo>
                  <a:lnTo>
                    <a:pt x="793" y="715"/>
                  </a:lnTo>
                  <a:cubicBezTo>
                    <a:pt x="805" y="682"/>
                    <a:pt x="827" y="659"/>
                    <a:pt x="838" y="626"/>
                  </a:cubicBez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4" name="Google Shape;8914;p17"/>
            <p:cNvSpPr/>
            <p:nvPr/>
          </p:nvSpPr>
          <p:spPr>
            <a:xfrm>
              <a:off x="2349850" y="566350"/>
              <a:ext cx="21550" cy="21525"/>
            </a:xfrm>
            <a:custGeom>
              <a:rect b="b" l="l" r="r" t="t"/>
              <a:pathLst>
                <a:path extrusionOk="0" h="861" w="862">
                  <a:moveTo>
                    <a:pt x="213" y="1"/>
                  </a:moveTo>
                  <a:lnTo>
                    <a:pt x="45" y="168"/>
                  </a:lnTo>
                  <a:lnTo>
                    <a:pt x="0" y="212"/>
                  </a:lnTo>
                  <a:lnTo>
                    <a:pt x="638" y="861"/>
                  </a:lnTo>
                  <a:lnTo>
                    <a:pt x="861" y="649"/>
                  </a:lnTo>
                  <a:lnTo>
                    <a:pt x="380" y="168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5" name="Google Shape;8915;p17"/>
            <p:cNvSpPr/>
            <p:nvPr/>
          </p:nvSpPr>
          <p:spPr>
            <a:xfrm>
              <a:off x="2338675" y="50460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49" y="1"/>
                  </a:moveTo>
                  <a:lnTo>
                    <a:pt x="0" y="649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6" name="Google Shape;8916;p17"/>
            <p:cNvSpPr/>
            <p:nvPr/>
          </p:nvSpPr>
          <p:spPr>
            <a:xfrm>
              <a:off x="2367725" y="4588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1" y="648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7" name="Google Shape;8917;p17"/>
            <p:cNvSpPr/>
            <p:nvPr/>
          </p:nvSpPr>
          <p:spPr>
            <a:xfrm>
              <a:off x="2327225" y="4643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13" y="1"/>
                  </a:moveTo>
                  <a:lnTo>
                    <a:pt x="1" y="213"/>
                  </a:lnTo>
                  <a:lnTo>
                    <a:pt x="637" y="86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8" name="Google Shape;8918;p17"/>
            <p:cNvSpPr/>
            <p:nvPr/>
          </p:nvSpPr>
          <p:spPr>
            <a:xfrm>
              <a:off x="2303775" y="487275"/>
              <a:ext cx="21800" cy="21550"/>
            </a:xfrm>
            <a:custGeom>
              <a:rect b="b" l="l" r="r" t="t"/>
              <a:pathLst>
                <a:path extrusionOk="0" h="862" w="872">
                  <a:moveTo>
                    <a:pt x="224" y="1"/>
                  </a:moveTo>
                  <a:lnTo>
                    <a:pt x="179" y="46"/>
                  </a:lnTo>
                  <a:lnTo>
                    <a:pt x="0" y="214"/>
                  </a:lnTo>
                  <a:lnTo>
                    <a:pt x="179" y="393"/>
                  </a:lnTo>
                  <a:lnTo>
                    <a:pt x="648" y="862"/>
                  </a:lnTo>
                  <a:lnTo>
                    <a:pt x="872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9" name="Google Shape;8919;p17"/>
            <p:cNvSpPr/>
            <p:nvPr/>
          </p:nvSpPr>
          <p:spPr>
            <a:xfrm>
              <a:off x="2377225" y="5079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0" name="Google Shape;8920;p17"/>
            <p:cNvSpPr/>
            <p:nvPr/>
          </p:nvSpPr>
          <p:spPr>
            <a:xfrm>
              <a:off x="2292850" y="4255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69"/>
                  </a:lnTo>
                  <a:lnTo>
                    <a:pt x="862" y="212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1" name="Google Shape;8921;p17"/>
            <p:cNvSpPr/>
            <p:nvPr/>
          </p:nvSpPr>
          <p:spPr>
            <a:xfrm>
              <a:off x="2331400" y="42892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214" y="0"/>
                  </a:moveTo>
                  <a:lnTo>
                    <a:pt x="1" y="224"/>
                  </a:lnTo>
                  <a:lnTo>
                    <a:pt x="638" y="872"/>
                  </a:lnTo>
                  <a:lnTo>
                    <a:pt x="862" y="648"/>
                  </a:lnTo>
                  <a:lnTo>
                    <a:pt x="21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2" name="Google Shape;8922;p17"/>
            <p:cNvSpPr/>
            <p:nvPr/>
          </p:nvSpPr>
          <p:spPr>
            <a:xfrm>
              <a:off x="2384475" y="425575"/>
              <a:ext cx="21825" cy="21800"/>
            </a:xfrm>
            <a:custGeom>
              <a:rect b="b" l="l" r="r" t="t"/>
              <a:pathLst>
                <a:path extrusionOk="0" h="872" w="873">
                  <a:moveTo>
                    <a:pt x="649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24" y="872"/>
                  </a:lnTo>
                  <a:lnTo>
                    <a:pt x="616" y="469"/>
                  </a:lnTo>
                  <a:lnTo>
                    <a:pt x="872" y="212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3" name="Google Shape;8923;p17"/>
            <p:cNvSpPr/>
            <p:nvPr/>
          </p:nvSpPr>
          <p:spPr>
            <a:xfrm>
              <a:off x="2327225" y="622500"/>
              <a:ext cx="10350" cy="9500"/>
            </a:xfrm>
            <a:custGeom>
              <a:rect b="b" l="l" r="r" t="t"/>
              <a:pathLst>
                <a:path extrusionOk="0" h="380" w="414">
                  <a:moveTo>
                    <a:pt x="213" y="0"/>
                  </a:moveTo>
                  <a:lnTo>
                    <a:pt x="1" y="213"/>
                  </a:lnTo>
                  <a:lnTo>
                    <a:pt x="168" y="380"/>
                  </a:lnTo>
                  <a:cubicBezTo>
                    <a:pt x="247" y="325"/>
                    <a:pt x="336" y="258"/>
                    <a:pt x="414" y="201"/>
                  </a:cubicBez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4" name="Google Shape;8924;p17"/>
            <p:cNvSpPr/>
            <p:nvPr/>
          </p:nvSpPr>
          <p:spPr>
            <a:xfrm>
              <a:off x="2307375" y="645400"/>
              <a:ext cx="2550" cy="1700"/>
            </a:xfrm>
            <a:custGeom>
              <a:rect b="b" l="l" r="r" t="t"/>
              <a:pathLst>
                <a:path extrusionOk="0" h="68" w="102">
                  <a:moveTo>
                    <a:pt x="80" y="0"/>
                  </a:moveTo>
                  <a:lnTo>
                    <a:pt x="35" y="45"/>
                  </a:lnTo>
                  <a:lnTo>
                    <a:pt x="1" y="67"/>
                  </a:lnTo>
                  <a:cubicBezTo>
                    <a:pt x="13" y="67"/>
                    <a:pt x="23" y="57"/>
                    <a:pt x="35" y="57"/>
                  </a:cubicBezTo>
                  <a:lnTo>
                    <a:pt x="102" y="23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5" name="Google Shape;8925;p17"/>
            <p:cNvSpPr/>
            <p:nvPr/>
          </p:nvSpPr>
          <p:spPr>
            <a:xfrm>
              <a:off x="2292850" y="5836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70"/>
                  </a:lnTo>
                  <a:lnTo>
                    <a:pt x="862" y="224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6" name="Google Shape;8926;p17"/>
            <p:cNvSpPr/>
            <p:nvPr/>
          </p:nvSpPr>
          <p:spPr>
            <a:xfrm>
              <a:off x="2331400" y="587025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4" y="0"/>
                  </a:moveTo>
                  <a:lnTo>
                    <a:pt x="1" y="224"/>
                  </a:lnTo>
                  <a:lnTo>
                    <a:pt x="638" y="872"/>
                  </a:lnTo>
                  <a:lnTo>
                    <a:pt x="862" y="649"/>
                  </a:lnTo>
                  <a:lnTo>
                    <a:pt x="21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7" name="Google Shape;8927;p17"/>
            <p:cNvSpPr/>
            <p:nvPr/>
          </p:nvSpPr>
          <p:spPr>
            <a:xfrm>
              <a:off x="2395650" y="487275"/>
              <a:ext cx="18475" cy="21550"/>
            </a:xfrm>
            <a:custGeom>
              <a:rect b="b" l="l" r="r" t="t"/>
              <a:pathLst>
                <a:path extrusionOk="0" h="862" w="739">
                  <a:moveTo>
                    <a:pt x="214" y="1"/>
                  </a:moveTo>
                  <a:lnTo>
                    <a:pt x="169" y="46"/>
                  </a:lnTo>
                  <a:lnTo>
                    <a:pt x="1" y="214"/>
                  </a:lnTo>
                  <a:lnTo>
                    <a:pt x="169" y="393"/>
                  </a:lnTo>
                  <a:lnTo>
                    <a:pt x="649" y="862"/>
                  </a:lnTo>
                  <a:lnTo>
                    <a:pt x="671" y="839"/>
                  </a:lnTo>
                  <a:cubicBezTo>
                    <a:pt x="694" y="728"/>
                    <a:pt x="716" y="627"/>
                    <a:pt x="738" y="515"/>
                  </a:cubicBezTo>
                  <a:lnTo>
                    <a:pt x="21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28" name="Google Shape;8928;p17"/>
          <p:cNvSpPr/>
          <p:nvPr/>
        </p:nvSpPr>
        <p:spPr>
          <a:xfrm rot="-5400000">
            <a:off x="-170633" y="283301"/>
            <a:ext cx="1103700" cy="11037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29" name="Google Shape;8929;p17"/>
          <p:cNvSpPr/>
          <p:nvPr/>
        </p:nvSpPr>
        <p:spPr>
          <a:xfrm rot="-5400000">
            <a:off x="4668092" y="155876"/>
            <a:ext cx="1290900" cy="1290900"/>
          </a:xfrm>
          <a:prstGeom prst="ellipse">
            <a:avLst/>
          </a:prstGeom>
          <a:noFill/>
          <a:ln cap="flat" cmpd="sng" w="152400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30" name="Google Shape;8930;p17"/>
          <p:cNvGrpSpPr/>
          <p:nvPr/>
        </p:nvGrpSpPr>
        <p:grpSpPr>
          <a:xfrm>
            <a:off x="488125" y="86465"/>
            <a:ext cx="8254356" cy="4678435"/>
            <a:chOff x="488125" y="86465"/>
            <a:chExt cx="8254356" cy="4678435"/>
          </a:xfrm>
        </p:grpSpPr>
        <p:sp>
          <p:nvSpPr>
            <p:cNvPr id="8931" name="Google Shape;8931;p17"/>
            <p:cNvSpPr/>
            <p:nvPr/>
          </p:nvSpPr>
          <p:spPr>
            <a:xfrm>
              <a:off x="488125" y="378600"/>
              <a:ext cx="8164500" cy="4386300"/>
            </a:xfrm>
            <a:prstGeom prst="rect">
              <a:avLst/>
            </a:prstGeom>
            <a:solidFill>
              <a:schemeClr val="accent6"/>
            </a:solidFill>
            <a:ln cap="flat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  <a:effectLst>
              <a:outerShdw rotWithShape="0" algn="bl" dir="2580000" dist="85725">
                <a:schemeClr val="dk1"/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2" name="Google Shape;8932;p17"/>
            <p:cNvSpPr/>
            <p:nvPr/>
          </p:nvSpPr>
          <p:spPr>
            <a:xfrm rot="3390789">
              <a:off x="7988456" y="220373"/>
              <a:ext cx="646479" cy="605362"/>
            </a:xfrm>
            <a:custGeom>
              <a:rect b="b" l="l" r="r" t="t"/>
              <a:pathLst>
                <a:path extrusionOk="0" h="6478" w="6918">
                  <a:moveTo>
                    <a:pt x="1387" y="0"/>
                  </a:moveTo>
                  <a:cubicBezTo>
                    <a:pt x="1346" y="0"/>
                    <a:pt x="1304" y="3"/>
                    <a:pt x="1263" y="7"/>
                  </a:cubicBezTo>
                  <a:cubicBezTo>
                    <a:pt x="951" y="41"/>
                    <a:pt x="671" y="208"/>
                    <a:pt x="492" y="454"/>
                  </a:cubicBezTo>
                  <a:lnTo>
                    <a:pt x="325" y="689"/>
                  </a:lnTo>
                  <a:cubicBezTo>
                    <a:pt x="0" y="1147"/>
                    <a:pt x="90" y="1795"/>
                    <a:pt x="514" y="2152"/>
                  </a:cubicBezTo>
                  <a:lnTo>
                    <a:pt x="4157" y="5226"/>
                  </a:lnTo>
                  <a:cubicBezTo>
                    <a:pt x="4318" y="5358"/>
                    <a:pt x="4520" y="5434"/>
                    <a:pt x="4727" y="5434"/>
                  </a:cubicBezTo>
                  <a:cubicBezTo>
                    <a:pt x="4764" y="5434"/>
                    <a:pt x="4802" y="5432"/>
                    <a:pt x="4839" y="5427"/>
                  </a:cubicBezTo>
                  <a:cubicBezTo>
                    <a:pt x="5085" y="5404"/>
                    <a:pt x="5308" y="5281"/>
                    <a:pt x="5465" y="5092"/>
                  </a:cubicBezTo>
                  <a:lnTo>
                    <a:pt x="5543" y="4991"/>
                  </a:lnTo>
                  <a:cubicBezTo>
                    <a:pt x="5822" y="4645"/>
                    <a:pt x="5766" y="4131"/>
                    <a:pt x="5431" y="3840"/>
                  </a:cubicBezTo>
                  <a:lnTo>
                    <a:pt x="2839" y="1628"/>
                  </a:lnTo>
                  <a:cubicBezTo>
                    <a:pt x="2818" y="1612"/>
                    <a:pt x="2792" y="1603"/>
                    <a:pt x="2766" y="1603"/>
                  </a:cubicBezTo>
                  <a:cubicBezTo>
                    <a:pt x="2736" y="1603"/>
                    <a:pt x="2706" y="1615"/>
                    <a:pt x="2682" y="1638"/>
                  </a:cubicBezTo>
                  <a:cubicBezTo>
                    <a:pt x="2637" y="1695"/>
                    <a:pt x="2649" y="1762"/>
                    <a:pt x="2694" y="1806"/>
                  </a:cubicBezTo>
                  <a:lnTo>
                    <a:pt x="5274" y="4019"/>
                  </a:lnTo>
                  <a:cubicBezTo>
                    <a:pt x="5520" y="4231"/>
                    <a:pt x="5565" y="4588"/>
                    <a:pt x="5353" y="4846"/>
                  </a:cubicBezTo>
                  <a:lnTo>
                    <a:pt x="5286" y="4946"/>
                  </a:lnTo>
                  <a:cubicBezTo>
                    <a:pt x="5163" y="5092"/>
                    <a:pt x="4995" y="5181"/>
                    <a:pt x="4817" y="5203"/>
                  </a:cubicBezTo>
                  <a:cubicBezTo>
                    <a:pt x="4801" y="5204"/>
                    <a:pt x="4786" y="5205"/>
                    <a:pt x="4770" y="5205"/>
                  </a:cubicBezTo>
                  <a:cubicBezTo>
                    <a:pt x="4597" y="5205"/>
                    <a:pt x="4436" y="5150"/>
                    <a:pt x="4303" y="5047"/>
                  </a:cubicBezTo>
                  <a:lnTo>
                    <a:pt x="660" y="1974"/>
                  </a:lnTo>
                  <a:cubicBezTo>
                    <a:pt x="325" y="1695"/>
                    <a:pt x="258" y="1191"/>
                    <a:pt x="514" y="823"/>
                  </a:cubicBezTo>
                  <a:lnTo>
                    <a:pt x="682" y="588"/>
                  </a:lnTo>
                  <a:cubicBezTo>
                    <a:pt x="827" y="399"/>
                    <a:pt x="1040" y="265"/>
                    <a:pt x="1286" y="231"/>
                  </a:cubicBezTo>
                  <a:cubicBezTo>
                    <a:pt x="1316" y="228"/>
                    <a:pt x="1347" y="226"/>
                    <a:pt x="1377" y="226"/>
                  </a:cubicBezTo>
                  <a:cubicBezTo>
                    <a:pt x="1592" y="226"/>
                    <a:pt x="1800" y="296"/>
                    <a:pt x="1956" y="443"/>
                  </a:cubicBezTo>
                  <a:lnTo>
                    <a:pt x="6191" y="4086"/>
                  </a:lnTo>
                  <a:cubicBezTo>
                    <a:pt x="6605" y="4454"/>
                    <a:pt x="6660" y="5092"/>
                    <a:pt x="6302" y="5516"/>
                  </a:cubicBezTo>
                  <a:lnTo>
                    <a:pt x="6034" y="5840"/>
                  </a:lnTo>
                  <a:cubicBezTo>
                    <a:pt x="5813" y="6105"/>
                    <a:pt x="5492" y="6242"/>
                    <a:pt x="5170" y="6242"/>
                  </a:cubicBezTo>
                  <a:cubicBezTo>
                    <a:pt x="4922" y="6242"/>
                    <a:pt x="4674" y="6161"/>
                    <a:pt x="4470" y="5996"/>
                  </a:cubicBezTo>
                  <a:lnTo>
                    <a:pt x="1576" y="3650"/>
                  </a:lnTo>
                  <a:cubicBezTo>
                    <a:pt x="1552" y="3630"/>
                    <a:pt x="1525" y="3621"/>
                    <a:pt x="1499" y="3621"/>
                  </a:cubicBezTo>
                  <a:cubicBezTo>
                    <a:pt x="1466" y="3621"/>
                    <a:pt x="1433" y="3636"/>
                    <a:pt x="1408" y="3661"/>
                  </a:cubicBezTo>
                  <a:cubicBezTo>
                    <a:pt x="1375" y="3717"/>
                    <a:pt x="1375" y="3784"/>
                    <a:pt x="1431" y="3829"/>
                  </a:cubicBezTo>
                  <a:lnTo>
                    <a:pt x="4325" y="6175"/>
                  </a:lnTo>
                  <a:cubicBezTo>
                    <a:pt x="4571" y="6376"/>
                    <a:pt x="4872" y="6477"/>
                    <a:pt x="5174" y="6477"/>
                  </a:cubicBezTo>
                  <a:cubicBezTo>
                    <a:pt x="5565" y="6477"/>
                    <a:pt x="5945" y="6309"/>
                    <a:pt x="6213" y="5996"/>
                  </a:cubicBezTo>
                  <a:lnTo>
                    <a:pt x="6481" y="5673"/>
                  </a:lnTo>
                  <a:cubicBezTo>
                    <a:pt x="6917" y="5147"/>
                    <a:pt x="6850" y="4354"/>
                    <a:pt x="6336" y="3918"/>
                  </a:cubicBezTo>
                  <a:lnTo>
                    <a:pt x="2113" y="265"/>
                  </a:lnTo>
                  <a:cubicBezTo>
                    <a:pt x="1910" y="91"/>
                    <a:pt x="1648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933" name="Google Shape;8933;p17"/>
            <p:cNvGrpSpPr/>
            <p:nvPr/>
          </p:nvGrpSpPr>
          <p:grpSpPr>
            <a:xfrm>
              <a:off x="646450" y="538749"/>
              <a:ext cx="111400" cy="125400"/>
              <a:chOff x="1783400" y="213975"/>
              <a:chExt cx="111400" cy="125400"/>
            </a:xfrm>
          </p:grpSpPr>
          <p:cxnSp>
            <p:nvCxnSpPr>
              <p:cNvPr id="8934" name="Google Shape;8934;p17"/>
              <p:cNvCxnSpPr/>
              <p:nvPr/>
            </p:nvCxnSpPr>
            <p:spPr>
              <a:xfrm>
                <a:off x="1783400" y="213975"/>
                <a:ext cx="111300" cy="125400"/>
              </a:xfrm>
              <a:prstGeom prst="straightConnector1">
                <a:avLst/>
              </a:prstGeom>
              <a:noFill/>
              <a:ln cap="flat" cmpd="sng" w="19050">
                <a:solidFill>
                  <a:schemeClr val="dk1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935" name="Google Shape;8935;p17"/>
              <p:cNvCxnSpPr/>
              <p:nvPr/>
            </p:nvCxnSpPr>
            <p:spPr>
              <a:xfrm flipH="1">
                <a:off x="1783500" y="213975"/>
                <a:ext cx="111300" cy="125400"/>
              </a:xfrm>
              <a:prstGeom prst="straightConnector1">
                <a:avLst/>
              </a:prstGeom>
              <a:noFill/>
              <a:ln cap="flat" cmpd="sng" w="19050">
                <a:solidFill>
                  <a:schemeClr val="dk1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sp>
        <p:nvSpPr>
          <p:cNvPr id="8936" name="Google Shape;8936;p17"/>
          <p:cNvSpPr txBox="1"/>
          <p:nvPr>
            <p:ph idx="1" type="subTitle"/>
          </p:nvPr>
        </p:nvSpPr>
        <p:spPr>
          <a:xfrm>
            <a:off x="4958425" y="2627625"/>
            <a:ext cx="2782800" cy="1021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8937" name="Google Shape;8937;p17"/>
          <p:cNvSpPr txBox="1"/>
          <p:nvPr>
            <p:ph type="title"/>
          </p:nvPr>
        </p:nvSpPr>
        <p:spPr>
          <a:xfrm>
            <a:off x="4958425" y="1494375"/>
            <a:ext cx="1957800" cy="1107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1">
  <p:cSld name="CUSTOM_2">
    <p:spTree>
      <p:nvGrpSpPr>
        <p:cNvPr id="8938" name="Shape 89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939" name="Google Shape;8939;p18"/>
          <p:cNvGrpSpPr/>
          <p:nvPr/>
        </p:nvGrpSpPr>
        <p:grpSpPr>
          <a:xfrm>
            <a:off x="-34200" y="155885"/>
            <a:ext cx="9212400" cy="4831731"/>
            <a:chOff x="-27550" y="147635"/>
            <a:chExt cx="9212400" cy="4831731"/>
          </a:xfrm>
        </p:grpSpPr>
        <p:cxnSp>
          <p:nvCxnSpPr>
            <p:cNvPr id="8940" name="Google Shape;8940;p18"/>
            <p:cNvCxnSpPr/>
            <p:nvPr/>
          </p:nvCxnSpPr>
          <p:spPr>
            <a:xfrm>
              <a:off x="-27550" y="100029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941" name="Google Shape;8941;p18"/>
            <p:cNvCxnSpPr/>
            <p:nvPr/>
          </p:nvCxnSpPr>
          <p:spPr>
            <a:xfrm>
              <a:off x="-27550" y="85818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942" name="Google Shape;8942;p18"/>
            <p:cNvCxnSpPr/>
            <p:nvPr/>
          </p:nvCxnSpPr>
          <p:spPr>
            <a:xfrm>
              <a:off x="-27550" y="71607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943" name="Google Shape;8943;p18"/>
            <p:cNvCxnSpPr/>
            <p:nvPr/>
          </p:nvCxnSpPr>
          <p:spPr>
            <a:xfrm>
              <a:off x="-27550" y="57396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944" name="Google Shape;8944;p18"/>
            <p:cNvCxnSpPr/>
            <p:nvPr/>
          </p:nvCxnSpPr>
          <p:spPr>
            <a:xfrm>
              <a:off x="-27550" y="43185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945" name="Google Shape;8945;p18"/>
            <p:cNvCxnSpPr/>
            <p:nvPr/>
          </p:nvCxnSpPr>
          <p:spPr>
            <a:xfrm>
              <a:off x="-27550" y="28974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946" name="Google Shape;8946;p18"/>
            <p:cNvCxnSpPr/>
            <p:nvPr/>
          </p:nvCxnSpPr>
          <p:spPr>
            <a:xfrm>
              <a:off x="-27550" y="147635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947" name="Google Shape;8947;p18"/>
            <p:cNvCxnSpPr/>
            <p:nvPr/>
          </p:nvCxnSpPr>
          <p:spPr>
            <a:xfrm>
              <a:off x="-27550" y="355826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948" name="Google Shape;8948;p18"/>
            <p:cNvCxnSpPr/>
            <p:nvPr/>
          </p:nvCxnSpPr>
          <p:spPr>
            <a:xfrm>
              <a:off x="-27550" y="341615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949" name="Google Shape;8949;p18"/>
            <p:cNvCxnSpPr/>
            <p:nvPr/>
          </p:nvCxnSpPr>
          <p:spPr>
            <a:xfrm>
              <a:off x="-27550" y="327404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950" name="Google Shape;8950;p18"/>
            <p:cNvCxnSpPr/>
            <p:nvPr/>
          </p:nvCxnSpPr>
          <p:spPr>
            <a:xfrm>
              <a:off x="-27550" y="313193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951" name="Google Shape;8951;p18"/>
            <p:cNvCxnSpPr/>
            <p:nvPr/>
          </p:nvCxnSpPr>
          <p:spPr>
            <a:xfrm>
              <a:off x="-27550" y="298982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952" name="Google Shape;8952;p18"/>
            <p:cNvCxnSpPr/>
            <p:nvPr/>
          </p:nvCxnSpPr>
          <p:spPr>
            <a:xfrm>
              <a:off x="-27550" y="284771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953" name="Google Shape;8953;p18"/>
            <p:cNvCxnSpPr/>
            <p:nvPr/>
          </p:nvCxnSpPr>
          <p:spPr>
            <a:xfrm>
              <a:off x="-27550" y="2705610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954" name="Google Shape;8954;p18"/>
            <p:cNvCxnSpPr/>
            <p:nvPr/>
          </p:nvCxnSpPr>
          <p:spPr>
            <a:xfrm>
              <a:off x="-27550" y="2563500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955" name="Google Shape;8955;p18"/>
            <p:cNvCxnSpPr/>
            <p:nvPr/>
          </p:nvCxnSpPr>
          <p:spPr>
            <a:xfrm>
              <a:off x="-27550" y="2421390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956" name="Google Shape;8956;p18"/>
            <p:cNvCxnSpPr/>
            <p:nvPr/>
          </p:nvCxnSpPr>
          <p:spPr>
            <a:xfrm>
              <a:off x="-27550" y="227928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957" name="Google Shape;8957;p18"/>
            <p:cNvCxnSpPr/>
            <p:nvPr/>
          </p:nvCxnSpPr>
          <p:spPr>
            <a:xfrm>
              <a:off x="-27550" y="213717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958" name="Google Shape;8958;p18"/>
            <p:cNvCxnSpPr/>
            <p:nvPr/>
          </p:nvCxnSpPr>
          <p:spPr>
            <a:xfrm>
              <a:off x="-27550" y="199506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959" name="Google Shape;8959;p18"/>
            <p:cNvCxnSpPr/>
            <p:nvPr/>
          </p:nvCxnSpPr>
          <p:spPr>
            <a:xfrm>
              <a:off x="-27550" y="185295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960" name="Google Shape;8960;p18"/>
            <p:cNvCxnSpPr/>
            <p:nvPr/>
          </p:nvCxnSpPr>
          <p:spPr>
            <a:xfrm>
              <a:off x="-27550" y="1710842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961" name="Google Shape;8961;p18"/>
            <p:cNvCxnSpPr/>
            <p:nvPr/>
          </p:nvCxnSpPr>
          <p:spPr>
            <a:xfrm>
              <a:off x="-27550" y="1568732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962" name="Google Shape;8962;p18"/>
            <p:cNvCxnSpPr/>
            <p:nvPr/>
          </p:nvCxnSpPr>
          <p:spPr>
            <a:xfrm>
              <a:off x="-27550" y="1426622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963" name="Google Shape;8963;p18"/>
            <p:cNvCxnSpPr/>
            <p:nvPr/>
          </p:nvCxnSpPr>
          <p:spPr>
            <a:xfrm>
              <a:off x="-27550" y="128451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964" name="Google Shape;8964;p18"/>
            <p:cNvCxnSpPr/>
            <p:nvPr/>
          </p:nvCxnSpPr>
          <p:spPr>
            <a:xfrm>
              <a:off x="-27550" y="114240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965" name="Google Shape;8965;p18"/>
            <p:cNvCxnSpPr/>
            <p:nvPr/>
          </p:nvCxnSpPr>
          <p:spPr>
            <a:xfrm>
              <a:off x="-27550" y="4979365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966" name="Google Shape;8966;p18"/>
            <p:cNvCxnSpPr/>
            <p:nvPr/>
          </p:nvCxnSpPr>
          <p:spPr>
            <a:xfrm>
              <a:off x="-27550" y="483725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967" name="Google Shape;8967;p18"/>
            <p:cNvCxnSpPr/>
            <p:nvPr/>
          </p:nvCxnSpPr>
          <p:spPr>
            <a:xfrm>
              <a:off x="-27550" y="469514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968" name="Google Shape;8968;p18"/>
            <p:cNvCxnSpPr/>
            <p:nvPr/>
          </p:nvCxnSpPr>
          <p:spPr>
            <a:xfrm>
              <a:off x="-27550" y="455303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969" name="Google Shape;8969;p18"/>
            <p:cNvCxnSpPr/>
            <p:nvPr/>
          </p:nvCxnSpPr>
          <p:spPr>
            <a:xfrm>
              <a:off x="-27550" y="441092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970" name="Google Shape;8970;p18"/>
            <p:cNvCxnSpPr/>
            <p:nvPr/>
          </p:nvCxnSpPr>
          <p:spPr>
            <a:xfrm>
              <a:off x="-27550" y="4268817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971" name="Google Shape;8971;p18"/>
            <p:cNvCxnSpPr/>
            <p:nvPr/>
          </p:nvCxnSpPr>
          <p:spPr>
            <a:xfrm>
              <a:off x="-27550" y="4126707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972" name="Google Shape;8972;p18"/>
            <p:cNvCxnSpPr/>
            <p:nvPr/>
          </p:nvCxnSpPr>
          <p:spPr>
            <a:xfrm>
              <a:off x="-27550" y="3984597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973" name="Google Shape;8973;p18"/>
            <p:cNvCxnSpPr/>
            <p:nvPr/>
          </p:nvCxnSpPr>
          <p:spPr>
            <a:xfrm>
              <a:off x="-27550" y="384248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974" name="Google Shape;8974;p18"/>
            <p:cNvCxnSpPr/>
            <p:nvPr/>
          </p:nvCxnSpPr>
          <p:spPr>
            <a:xfrm>
              <a:off x="-27550" y="370037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8975" name="Google Shape;8975;p18"/>
          <p:cNvSpPr/>
          <p:nvPr/>
        </p:nvSpPr>
        <p:spPr>
          <a:xfrm rot="5400000">
            <a:off x="-403788" y="-273187"/>
            <a:ext cx="1290900" cy="1290900"/>
          </a:xfrm>
          <a:prstGeom prst="ellipse">
            <a:avLst/>
          </a:prstGeom>
          <a:noFill/>
          <a:ln cap="flat" cmpd="sng" w="1524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76" name="Google Shape;8976;p18"/>
          <p:cNvGrpSpPr/>
          <p:nvPr/>
        </p:nvGrpSpPr>
        <p:grpSpPr>
          <a:xfrm rot="5400000">
            <a:off x="5694055" y="-481531"/>
            <a:ext cx="1693781" cy="1707607"/>
            <a:chOff x="2000675" y="255425"/>
            <a:chExt cx="413450" cy="416825"/>
          </a:xfrm>
        </p:grpSpPr>
        <p:sp>
          <p:nvSpPr>
            <p:cNvPr id="8977" name="Google Shape;8977;p18"/>
            <p:cNvSpPr/>
            <p:nvPr/>
          </p:nvSpPr>
          <p:spPr>
            <a:xfrm>
              <a:off x="2009600" y="386175"/>
              <a:ext cx="17900" cy="20675"/>
            </a:xfrm>
            <a:custGeom>
              <a:rect b="b" l="l" r="r" t="t"/>
              <a:pathLst>
                <a:path extrusionOk="0" h="827" w="716">
                  <a:moveTo>
                    <a:pt x="113" y="0"/>
                  </a:moveTo>
                  <a:cubicBezTo>
                    <a:pt x="79" y="112"/>
                    <a:pt x="35" y="213"/>
                    <a:pt x="1" y="325"/>
                  </a:cubicBezTo>
                  <a:lnTo>
                    <a:pt x="504" y="827"/>
                  </a:lnTo>
                  <a:lnTo>
                    <a:pt x="716" y="615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8" name="Google Shape;8978;p18"/>
            <p:cNvSpPr/>
            <p:nvPr/>
          </p:nvSpPr>
          <p:spPr>
            <a:xfrm>
              <a:off x="2021350" y="359650"/>
              <a:ext cx="10350" cy="12025"/>
            </a:xfrm>
            <a:custGeom>
              <a:rect b="b" l="l" r="r" t="t"/>
              <a:pathLst>
                <a:path extrusionOk="0" h="481" w="414">
                  <a:moveTo>
                    <a:pt x="157" y="0"/>
                  </a:moveTo>
                  <a:cubicBezTo>
                    <a:pt x="101" y="89"/>
                    <a:pt x="56" y="179"/>
                    <a:pt x="0" y="279"/>
                  </a:cubicBezTo>
                  <a:lnTo>
                    <a:pt x="201" y="480"/>
                  </a:lnTo>
                  <a:lnTo>
                    <a:pt x="414" y="257"/>
                  </a:lnTo>
                  <a:lnTo>
                    <a:pt x="1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9" name="Google Shape;8979;p18"/>
            <p:cNvSpPr/>
            <p:nvPr/>
          </p:nvSpPr>
          <p:spPr>
            <a:xfrm>
              <a:off x="2016300" y="548175"/>
              <a:ext cx="11200" cy="15125"/>
            </a:xfrm>
            <a:custGeom>
              <a:rect b="b" l="l" r="r" t="t"/>
              <a:pathLst>
                <a:path extrusionOk="0" h="605" w="448">
                  <a:moveTo>
                    <a:pt x="1" y="1"/>
                  </a:moveTo>
                  <a:cubicBezTo>
                    <a:pt x="90" y="202"/>
                    <a:pt x="191" y="415"/>
                    <a:pt x="303" y="604"/>
                  </a:cubicBezTo>
                  <a:lnTo>
                    <a:pt x="448" y="4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0" name="Google Shape;8980;p18"/>
            <p:cNvSpPr/>
            <p:nvPr/>
          </p:nvSpPr>
          <p:spPr>
            <a:xfrm>
              <a:off x="2000675" y="4588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8" y="0"/>
                  </a:moveTo>
                  <a:lnTo>
                    <a:pt x="0" y="648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1" name="Google Shape;8981;p18"/>
            <p:cNvSpPr/>
            <p:nvPr/>
          </p:nvSpPr>
          <p:spPr>
            <a:xfrm>
              <a:off x="2010175" y="5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2" name="Google Shape;8982;p18"/>
            <p:cNvSpPr/>
            <p:nvPr/>
          </p:nvSpPr>
          <p:spPr>
            <a:xfrm>
              <a:off x="2017725" y="42557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37" y="0"/>
                  </a:moveTo>
                  <a:lnTo>
                    <a:pt x="614" y="33"/>
                  </a:lnTo>
                  <a:lnTo>
                    <a:pt x="0" y="648"/>
                  </a:lnTo>
                  <a:lnTo>
                    <a:pt x="212" y="872"/>
                  </a:lnTo>
                  <a:lnTo>
                    <a:pt x="614" y="469"/>
                  </a:lnTo>
                  <a:lnTo>
                    <a:pt x="860" y="212"/>
                  </a:lnTo>
                  <a:lnTo>
                    <a:pt x="63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3" name="Google Shape;8983;p18"/>
            <p:cNvSpPr/>
            <p:nvPr/>
          </p:nvSpPr>
          <p:spPr>
            <a:xfrm>
              <a:off x="2000950" y="421925"/>
              <a:ext cx="3375" cy="5900"/>
            </a:xfrm>
            <a:custGeom>
              <a:rect b="b" l="l" r="r" t="t"/>
              <a:pathLst>
                <a:path extrusionOk="0" h="236" w="135">
                  <a:moveTo>
                    <a:pt x="46" y="0"/>
                  </a:moveTo>
                  <a:cubicBezTo>
                    <a:pt x="34" y="79"/>
                    <a:pt x="12" y="157"/>
                    <a:pt x="1" y="235"/>
                  </a:cubicBezTo>
                  <a:lnTo>
                    <a:pt x="135" y="101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4" name="Google Shape;8984;p18"/>
            <p:cNvSpPr/>
            <p:nvPr/>
          </p:nvSpPr>
          <p:spPr>
            <a:xfrm>
              <a:off x="2046475" y="379750"/>
              <a:ext cx="21825" cy="21825"/>
            </a:xfrm>
            <a:custGeom>
              <a:rect b="b" l="l" r="r" t="t"/>
              <a:pathLst>
                <a:path extrusionOk="0" h="873" w="873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72" y="212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5" name="Google Shape;8985;p18"/>
            <p:cNvSpPr/>
            <p:nvPr/>
          </p:nvSpPr>
          <p:spPr>
            <a:xfrm>
              <a:off x="2097875" y="38505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213" y="0"/>
                  </a:moveTo>
                  <a:lnTo>
                    <a:pt x="1" y="224"/>
                  </a:lnTo>
                  <a:lnTo>
                    <a:pt x="638" y="872"/>
                  </a:lnTo>
                  <a:lnTo>
                    <a:pt x="862" y="660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6" name="Google Shape;8986;p18"/>
            <p:cNvSpPr/>
            <p:nvPr/>
          </p:nvSpPr>
          <p:spPr>
            <a:xfrm>
              <a:off x="2063525" y="3465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9" y="0"/>
                  </a:moveTo>
                  <a:lnTo>
                    <a:pt x="1" y="648"/>
                  </a:lnTo>
                  <a:lnTo>
                    <a:pt x="213" y="872"/>
                  </a:lnTo>
                  <a:lnTo>
                    <a:pt x="861" y="213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7" name="Google Shape;8987;p18"/>
            <p:cNvSpPr/>
            <p:nvPr/>
          </p:nvSpPr>
          <p:spPr>
            <a:xfrm>
              <a:off x="2092575" y="30067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37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14"/>
                  </a:lnTo>
                  <a:lnTo>
                    <a:pt x="63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8" name="Google Shape;8988;p18"/>
            <p:cNvSpPr/>
            <p:nvPr/>
          </p:nvSpPr>
          <p:spPr>
            <a:xfrm>
              <a:off x="2057100" y="311300"/>
              <a:ext cx="16525" cy="16525"/>
            </a:xfrm>
            <a:custGeom>
              <a:rect b="b" l="l" r="r" t="t"/>
              <a:pathLst>
                <a:path extrusionOk="0" h="661" w="661">
                  <a:moveTo>
                    <a:pt x="224" y="1"/>
                  </a:moveTo>
                  <a:lnTo>
                    <a:pt x="0" y="224"/>
                  </a:lnTo>
                  <a:lnTo>
                    <a:pt x="437" y="660"/>
                  </a:lnTo>
                  <a:lnTo>
                    <a:pt x="660" y="447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9" name="Google Shape;8989;p18"/>
            <p:cNvSpPr/>
            <p:nvPr/>
          </p:nvSpPr>
          <p:spPr>
            <a:xfrm>
              <a:off x="2036150" y="335875"/>
              <a:ext cx="14000" cy="14850"/>
            </a:xfrm>
            <a:custGeom>
              <a:rect b="b" l="l" r="r" t="t"/>
              <a:pathLst>
                <a:path extrusionOk="0" h="594" w="560">
                  <a:moveTo>
                    <a:pt x="190" y="1"/>
                  </a:moveTo>
                  <a:cubicBezTo>
                    <a:pt x="123" y="79"/>
                    <a:pt x="68" y="169"/>
                    <a:pt x="1" y="247"/>
                  </a:cubicBezTo>
                  <a:lnTo>
                    <a:pt x="347" y="593"/>
                  </a:lnTo>
                  <a:lnTo>
                    <a:pt x="559" y="381"/>
                  </a:lnTo>
                  <a:lnTo>
                    <a:pt x="19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0" name="Google Shape;8990;p18"/>
            <p:cNvSpPr/>
            <p:nvPr/>
          </p:nvSpPr>
          <p:spPr>
            <a:xfrm>
              <a:off x="2102075" y="349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1" y="224"/>
                  </a:lnTo>
                  <a:lnTo>
                    <a:pt x="637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1" name="Google Shape;8991;p18"/>
            <p:cNvSpPr/>
            <p:nvPr/>
          </p:nvSpPr>
          <p:spPr>
            <a:xfrm>
              <a:off x="2109350" y="269125"/>
              <a:ext cx="21525" cy="20150"/>
            </a:xfrm>
            <a:custGeom>
              <a:rect b="b" l="l" r="r" t="t"/>
              <a:pathLst>
                <a:path extrusionOk="0" h="806" w="861">
                  <a:moveTo>
                    <a:pt x="715" y="1"/>
                  </a:moveTo>
                  <a:cubicBezTo>
                    <a:pt x="681" y="11"/>
                    <a:pt x="648" y="23"/>
                    <a:pt x="614" y="45"/>
                  </a:cubicBezTo>
                  <a:cubicBezTo>
                    <a:pt x="570" y="68"/>
                    <a:pt x="525" y="79"/>
                    <a:pt x="470" y="101"/>
                  </a:cubicBezTo>
                  <a:lnTo>
                    <a:pt x="0" y="582"/>
                  </a:lnTo>
                  <a:lnTo>
                    <a:pt x="224" y="805"/>
                  </a:lnTo>
                  <a:lnTo>
                    <a:pt x="614" y="403"/>
                  </a:lnTo>
                  <a:lnTo>
                    <a:pt x="860" y="146"/>
                  </a:lnTo>
                  <a:lnTo>
                    <a:pt x="71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2" name="Google Shape;8992;p18"/>
            <p:cNvSpPr/>
            <p:nvPr/>
          </p:nvSpPr>
          <p:spPr>
            <a:xfrm>
              <a:off x="2046475" y="537850"/>
              <a:ext cx="21825" cy="21825"/>
            </a:xfrm>
            <a:custGeom>
              <a:rect b="b" l="l" r="r" t="t"/>
              <a:pathLst>
                <a:path extrusionOk="0" h="873" w="873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72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3" name="Google Shape;8993;p18"/>
            <p:cNvSpPr/>
            <p:nvPr/>
          </p:nvSpPr>
          <p:spPr>
            <a:xfrm>
              <a:off x="2097875" y="543450"/>
              <a:ext cx="21550" cy="21525"/>
            </a:xfrm>
            <a:custGeom>
              <a:rect b="b" l="l" r="r" t="t"/>
              <a:pathLst>
                <a:path extrusionOk="0" h="861" w="862">
                  <a:moveTo>
                    <a:pt x="213" y="0"/>
                  </a:moveTo>
                  <a:lnTo>
                    <a:pt x="1" y="212"/>
                  </a:lnTo>
                  <a:lnTo>
                    <a:pt x="638" y="860"/>
                  </a:lnTo>
                  <a:lnTo>
                    <a:pt x="862" y="648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4" name="Google Shape;8994;p18"/>
            <p:cNvSpPr/>
            <p:nvPr/>
          </p:nvSpPr>
          <p:spPr>
            <a:xfrm>
              <a:off x="2063525" y="5046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5" name="Google Shape;8995;p18"/>
            <p:cNvSpPr/>
            <p:nvPr/>
          </p:nvSpPr>
          <p:spPr>
            <a:xfrm>
              <a:off x="2092575" y="4588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37" y="0"/>
                  </a:moveTo>
                  <a:lnTo>
                    <a:pt x="1" y="648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6" name="Google Shape;8996;p18"/>
            <p:cNvSpPr/>
            <p:nvPr/>
          </p:nvSpPr>
          <p:spPr>
            <a:xfrm>
              <a:off x="2051800" y="464375"/>
              <a:ext cx="21825" cy="21550"/>
            </a:xfrm>
            <a:custGeom>
              <a:rect b="b" l="l" r="r" t="t"/>
              <a:pathLst>
                <a:path extrusionOk="0" h="862" w="873">
                  <a:moveTo>
                    <a:pt x="224" y="1"/>
                  </a:moveTo>
                  <a:lnTo>
                    <a:pt x="0" y="213"/>
                  </a:lnTo>
                  <a:lnTo>
                    <a:pt x="649" y="862"/>
                  </a:lnTo>
                  <a:lnTo>
                    <a:pt x="872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7" name="Google Shape;8997;p18"/>
            <p:cNvSpPr/>
            <p:nvPr/>
          </p:nvSpPr>
          <p:spPr>
            <a:xfrm>
              <a:off x="2028600" y="487275"/>
              <a:ext cx="21550" cy="21550"/>
            </a:xfrm>
            <a:custGeom>
              <a:rect b="b" l="l" r="r" t="t"/>
              <a:pathLst>
                <a:path extrusionOk="0" h="862" w="862">
                  <a:moveTo>
                    <a:pt x="224" y="1"/>
                  </a:moveTo>
                  <a:lnTo>
                    <a:pt x="179" y="46"/>
                  </a:lnTo>
                  <a:lnTo>
                    <a:pt x="1" y="214"/>
                  </a:lnTo>
                  <a:lnTo>
                    <a:pt x="179" y="393"/>
                  </a:lnTo>
                  <a:lnTo>
                    <a:pt x="649" y="86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8" name="Google Shape;8998;p18"/>
            <p:cNvSpPr/>
            <p:nvPr/>
          </p:nvSpPr>
          <p:spPr>
            <a:xfrm>
              <a:off x="2102075" y="5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1" y="224"/>
                  </a:lnTo>
                  <a:lnTo>
                    <a:pt x="637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9" name="Google Shape;8999;p18"/>
            <p:cNvSpPr/>
            <p:nvPr/>
          </p:nvSpPr>
          <p:spPr>
            <a:xfrm>
              <a:off x="2055975" y="428925"/>
              <a:ext cx="21825" cy="21800"/>
            </a:xfrm>
            <a:custGeom>
              <a:rect b="b" l="l" r="r" t="t"/>
              <a:pathLst>
                <a:path extrusionOk="0" h="872" w="873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72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0" name="Google Shape;9000;p18"/>
            <p:cNvSpPr/>
            <p:nvPr/>
          </p:nvSpPr>
          <p:spPr>
            <a:xfrm>
              <a:off x="2109350" y="42557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8" y="0"/>
                  </a:moveTo>
                  <a:lnTo>
                    <a:pt x="614" y="33"/>
                  </a:lnTo>
                  <a:lnTo>
                    <a:pt x="0" y="648"/>
                  </a:lnTo>
                  <a:lnTo>
                    <a:pt x="224" y="872"/>
                  </a:lnTo>
                  <a:lnTo>
                    <a:pt x="614" y="469"/>
                  </a:lnTo>
                  <a:lnTo>
                    <a:pt x="860" y="212"/>
                  </a:lnTo>
                  <a:lnTo>
                    <a:pt x="6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1" name="Google Shape;9001;p18"/>
            <p:cNvSpPr/>
            <p:nvPr/>
          </p:nvSpPr>
          <p:spPr>
            <a:xfrm>
              <a:off x="2074425" y="40795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224" y="1"/>
                  </a:moveTo>
                  <a:lnTo>
                    <a:pt x="56" y="179"/>
                  </a:lnTo>
                  <a:lnTo>
                    <a:pt x="0" y="224"/>
                  </a:lnTo>
                  <a:lnTo>
                    <a:pt x="648" y="872"/>
                  </a:lnTo>
                  <a:lnTo>
                    <a:pt x="872" y="660"/>
                  </a:lnTo>
                  <a:lnTo>
                    <a:pt x="392" y="17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2" name="Google Shape;9002;p18"/>
            <p:cNvSpPr/>
            <p:nvPr/>
          </p:nvSpPr>
          <p:spPr>
            <a:xfrm>
              <a:off x="2092575" y="616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37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3" name="Google Shape;9003;p18"/>
            <p:cNvSpPr/>
            <p:nvPr/>
          </p:nvSpPr>
          <p:spPr>
            <a:xfrm>
              <a:off x="2055975" y="587025"/>
              <a:ext cx="21825" cy="21825"/>
            </a:xfrm>
            <a:custGeom>
              <a:rect b="b" l="l" r="r" t="t"/>
              <a:pathLst>
                <a:path extrusionOk="0" h="873" w="873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72" y="649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4" name="Google Shape;9004;p18"/>
            <p:cNvSpPr/>
            <p:nvPr/>
          </p:nvSpPr>
          <p:spPr>
            <a:xfrm>
              <a:off x="2074425" y="566350"/>
              <a:ext cx="21800" cy="21525"/>
            </a:xfrm>
            <a:custGeom>
              <a:rect b="b" l="l" r="r" t="t"/>
              <a:pathLst>
                <a:path extrusionOk="0" h="861" w="872">
                  <a:moveTo>
                    <a:pt x="224" y="1"/>
                  </a:moveTo>
                  <a:lnTo>
                    <a:pt x="56" y="168"/>
                  </a:lnTo>
                  <a:lnTo>
                    <a:pt x="0" y="212"/>
                  </a:lnTo>
                  <a:lnTo>
                    <a:pt x="648" y="861"/>
                  </a:lnTo>
                  <a:lnTo>
                    <a:pt x="872" y="649"/>
                  </a:lnTo>
                  <a:lnTo>
                    <a:pt x="392" y="1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5" name="Google Shape;9005;p18"/>
            <p:cNvSpPr/>
            <p:nvPr/>
          </p:nvSpPr>
          <p:spPr>
            <a:xfrm>
              <a:off x="2138400" y="3797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2" y="872"/>
                  </a:lnTo>
                  <a:lnTo>
                    <a:pt x="860" y="212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6" name="Google Shape;9006;p18"/>
            <p:cNvSpPr/>
            <p:nvPr/>
          </p:nvSpPr>
          <p:spPr>
            <a:xfrm>
              <a:off x="2189500" y="38505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61" y="660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7" name="Google Shape;9007;p18"/>
            <p:cNvSpPr/>
            <p:nvPr/>
          </p:nvSpPr>
          <p:spPr>
            <a:xfrm>
              <a:off x="2155150" y="3465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9" y="0"/>
                  </a:moveTo>
                  <a:lnTo>
                    <a:pt x="1" y="648"/>
                  </a:lnTo>
                  <a:lnTo>
                    <a:pt x="224" y="872"/>
                  </a:lnTo>
                  <a:lnTo>
                    <a:pt x="861" y="213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8" name="Google Shape;9008;p18"/>
            <p:cNvSpPr/>
            <p:nvPr/>
          </p:nvSpPr>
          <p:spPr>
            <a:xfrm>
              <a:off x="2184200" y="30067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61" y="21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9" name="Google Shape;9009;p18"/>
            <p:cNvSpPr/>
            <p:nvPr/>
          </p:nvSpPr>
          <p:spPr>
            <a:xfrm>
              <a:off x="2143700" y="3060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5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0" name="Google Shape;9010;p18"/>
            <p:cNvSpPr/>
            <p:nvPr/>
          </p:nvSpPr>
          <p:spPr>
            <a:xfrm>
              <a:off x="2120525" y="328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2" y="1"/>
                  </a:moveTo>
                  <a:lnTo>
                    <a:pt x="167" y="46"/>
                  </a:lnTo>
                  <a:lnTo>
                    <a:pt x="0" y="224"/>
                  </a:lnTo>
                  <a:lnTo>
                    <a:pt x="167" y="403"/>
                  </a:lnTo>
                  <a:lnTo>
                    <a:pt x="637" y="872"/>
                  </a:lnTo>
                  <a:lnTo>
                    <a:pt x="860" y="660"/>
                  </a:lnTo>
                  <a:lnTo>
                    <a:pt x="2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1" name="Google Shape;9011;p18"/>
            <p:cNvSpPr/>
            <p:nvPr/>
          </p:nvSpPr>
          <p:spPr>
            <a:xfrm>
              <a:off x="2193700" y="349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2" name="Google Shape;9012;p18"/>
            <p:cNvSpPr/>
            <p:nvPr/>
          </p:nvSpPr>
          <p:spPr>
            <a:xfrm>
              <a:off x="2147900" y="2708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2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3" name="Google Shape;9013;p18"/>
            <p:cNvSpPr/>
            <p:nvPr/>
          </p:nvSpPr>
          <p:spPr>
            <a:xfrm>
              <a:off x="2201225" y="2674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616" y="23"/>
                  </a:lnTo>
                  <a:lnTo>
                    <a:pt x="1" y="649"/>
                  </a:lnTo>
                  <a:lnTo>
                    <a:pt x="214" y="872"/>
                  </a:lnTo>
                  <a:lnTo>
                    <a:pt x="616" y="470"/>
                  </a:lnTo>
                  <a:lnTo>
                    <a:pt x="862" y="213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4" name="Google Shape;9014;p18"/>
            <p:cNvSpPr/>
            <p:nvPr/>
          </p:nvSpPr>
          <p:spPr>
            <a:xfrm>
              <a:off x="2167725" y="255425"/>
              <a:ext cx="20125" cy="16225"/>
            </a:xfrm>
            <a:custGeom>
              <a:rect b="b" l="l" r="r" t="t"/>
              <a:pathLst>
                <a:path extrusionOk="0" h="649" w="805">
                  <a:moveTo>
                    <a:pt x="369" y="1"/>
                  </a:moveTo>
                  <a:cubicBezTo>
                    <a:pt x="246" y="12"/>
                    <a:pt x="123" y="35"/>
                    <a:pt x="0" y="57"/>
                  </a:cubicBezTo>
                  <a:lnTo>
                    <a:pt x="593" y="649"/>
                  </a:lnTo>
                  <a:lnTo>
                    <a:pt x="805" y="437"/>
                  </a:lnTo>
                  <a:lnTo>
                    <a:pt x="3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5" name="Google Shape;9015;p18"/>
            <p:cNvSpPr/>
            <p:nvPr/>
          </p:nvSpPr>
          <p:spPr>
            <a:xfrm>
              <a:off x="2138400" y="537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2" y="872"/>
                  </a:lnTo>
                  <a:lnTo>
                    <a:pt x="860" y="224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6" name="Google Shape;9016;p18"/>
            <p:cNvSpPr/>
            <p:nvPr/>
          </p:nvSpPr>
          <p:spPr>
            <a:xfrm>
              <a:off x="2189500" y="543450"/>
              <a:ext cx="21550" cy="21525"/>
            </a:xfrm>
            <a:custGeom>
              <a:rect b="b" l="l" r="r" t="t"/>
              <a:pathLst>
                <a:path extrusionOk="0" h="861" w="862">
                  <a:moveTo>
                    <a:pt x="224" y="0"/>
                  </a:moveTo>
                  <a:lnTo>
                    <a:pt x="1" y="212"/>
                  </a:lnTo>
                  <a:lnTo>
                    <a:pt x="649" y="860"/>
                  </a:lnTo>
                  <a:lnTo>
                    <a:pt x="861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7" name="Google Shape;9017;p18"/>
            <p:cNvSpPr/>
            <p:nvPr/>
          </p:nvSpPr>
          <p:spPr>
            <a:xfrm>
              <a:off x="2155150" y="5046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8" name="Google Shape;9018;p18"/>
            <p:cNvSpPr/>
            <p:nvPr/>
          </p:nvSpPr>
          <p:spPr>
            <a:xfrm>
              <a:off x="2184200" y="4588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9" y="0"/>
                  </a:moveTo>
                  <a:lnTo>
                    <a:pt x="1" y="648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9" name="Google Shape;9019;p18"/>
            <p:cNvSpPr/>
            <p:nvPr/>
          </p:nvSpPr>
          <p:spPr>
            <a:xfrm>
              <a:off x="2143700" y="4643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13" y="1"/>
                  </a:moveTo>
                  <a:lnTo>
                    <a:pt x="0" y="213"/>
                  </a:lnTo>
                  <a:lnTo>
                    <a:pt x="648" y="86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0" name="Google Shape;9020;p18"/>
            <p:cNvSpPr/>
            <p:nvPr/>
          </p:nvSpPr>
          <p:spPr>
            <a:xfrm>
              <a:off x="2120525" y="4872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12" y="1"/>
                  </a:moveTo>
                  <a:lnTo>
                    <a:pt x="167" y="46"/>
                  </a:lnTo>
                  <a:lnTo>
                    <a:pt x="0" y="214"/>
                  </a:lnTo>
                  <a:lnTo>
                    <a:pt x="167" y="393"/>
                  </a:lnTo>
                  <a:lnTo>
                    <a:pt x="637" y="862"/>
                  </a:lnTo>
                  <a:lnTo>
                    <a:pt x="860" y="649"/>
                  </a:lnTo>
                  <a:lnTo>
                    <a:pt x="2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1" name="Google Shape;9021;p18"/>
            <p:cNvSpPr/>
            <p:nvPr/>
          </p:nvSpPr>
          <p:spPr>
            <a:xfrm>
              <a:off x="2193700" y="5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2" name="Google Shape;9022;p18"/>
            <p:cNvSpPr/>
            <p:nvPr/>
          </p:nvSpPr>
          <p:spPr>
            <a:xfrm>
              <a:off x="2147900" y="42892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212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8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3" name="Google Shape;9023;p18"/>
            <p:cNvSpPr/>
            <p:nvPr/>
          </p:nvSpPr>
          <p:spPr>
            <a:xfrm>
              <a:off x="2201225" y="4255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69"/>
                  </a:lnTo>
                  <a:lnTo>
                    <a:pt x="862" y="212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4" name="Google Shape;9024;p18"/>
            <p:cNvSpPr/>
            <p:nvPr/>
          </p:nvSpPr>
          <p:spPr>
            <a:xfrm>
              <a:off x="2166325" y="4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45" y="179"/>
                  </a:lnTo>
                  <a:lnTo>
                    <a:pt x="1" y="224"/>
                  </a:lnTo>
                  <a:lnTo>
                    <a:pt x="649" y="872"/>
                  </a:lnTo>
                  <a:lnTo>
                    <a:pt x="861" y="660"/>
                  </a:lnTo>
                  <a:lnTo>
                    <a:pt x="381" y="17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5" name="Google Shape;9025;p18"/>
            <p:cNvSpPr/>
            <p:nvPr/>
          </p:nvSpPr>
          <p:spPr>
            <a:xfrm>
              <a:off x="2165775" y="662725"/>
              <a:ext cx="10900" cy="7275"/>
            </a:xfrm>
            <a:custGeom>
              <a:rect b="b" l="l" r="r" t="t"/>
              <a:pathLst>
                <a:path extrusionOk="0" h="291" w="436">
                  <a:moveTo>
                    <a:pt x="224" y="0"/>
                  </a:moveTo>
                  <a:lnTo>
                    <a:pt x="0" y="224"/>
                  </a:lnTo>
                  <a:cubicBezTo>
                    <a:pt x="123" y="246"/>
                    <a:pt x="246" y="268"/>
                    <a:pt x="380" y="291"/>
                  </a:cubicBezTo>
                  <a:lnTo>
                    <a:pt x="436" y="224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6" name="Google Shape;9026;p18"/>
            <p:cNvSpPr/>
            <p:nvPr/>
          </p:nvSpPr>
          <p:spPr>
            <a:xfrm>
              <a:off x="2184200" y="616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7" name="Google Shape;9027;p18"/>
            <p:cNvSpPr/>
            <p:nvPr/>
          </p:nvSpPr>
          <p:spPr>
            <a:xfrm>
              <a:off x="2143700" y="62250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13" y="0"/>
                  </a:moveTo>
                  <a:lnTo>
                    <a:pt x="0" y="213"/>
                  </a:lnTo>
                  <a:lnTo>
                    <a:pt x="648" y="861"/>
                  </a:lnTo>
                  <a:lnTo>
                    <a:pt x="861" y="648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8" name="Google Shape;9028;p18"/>
            <p:cNvSpPr/>
            <p:nvPr/>
          </p:nvSpPr>
          <p:spPr>
            <a:xfrm>
              <a:off x="2120525" y="645400"/>
              <a:ext cx="21525" cy="16525"/>
            </a:xfrm>
            <a:custGeom>
              <a:rect b="b" l="l" r="r" t="t"/>
              <a:pathLst>
                <a:path extrusionOk="0" h="661" w="861">
                  <a:moveTo>
                    <a:pt x="212" y="0"/>
                  </a:moveTo>
                  <a:lnTo>
                    <a:pt x="167" y="45"/>
                  </a:lnTo>
                  <a:lnTo>
                    <a:pt x="0" y="213"/>
                  </a:lnTo>
                  <a:lnTo>
                    <a:pt x="167" y="392"/>
                  </a:lnTo>
                  <a:lnTo>
                    <a:pt x="179" y="403"/>
                  </a:lnTo>
                  <a:cubicBezTo>
                    <a:pt x="402" y="492"/>
                    <a:pt x="626" y="581"/>
                    <a:pt x="849" y="660"/>
                  </a:cubicBezTo>
                  <a:lnTo>
                    <a:pt x="860" y="648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9" name="Google Shape;9029;p18"/>
            <p:cNvSpPr/>
            <p:nvPr/>
          </p:nvSpPr>
          <p:spPr>
            <a:xfrm>
              <a:off x="2193700" y="666075"/>
              <a:ext cx="11775" cy="6175"/>
            </a:xfrm>
            <a:custGeom>
              <a:rect b="b" l="l" r="r" t="t"/>
              <a:pathLst>
                <a:path extrusionOk="0" h="247" w="471">
                  <a:moveTo>
                    <a:pt x="224" y="0"/>
                  </a:moveTo>
                  <a:lnTo>
                    <a:pt x="1" y="224"/>
                  </a:lnTo>
                  <a:lnTo>
                    <a:pt x="11" y="235"/>
                  </a:lnTo>
                  <a:cubicBezTo>
                    <a:pt x="168" y="246"/>
                    <a:pt x="314" y="246"/>
                    <a:pt x="470" y="246"/>
                  </a:cubicBez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0" name="Google Shape;9030;p18"/>
            <p:cNvSpPr/>
            <p:nvPr/>
          </p:nvSpPr>
          <p:spPr>
            <a:xfrm>
              <a:off x="2109350" y="58367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8" y="0"/>
                  </a:moveTo>
                  <a:lnTo>
                    <a:pt x="614" y="33"/>
                  </a:lnTo>
                  <a:lnTo>
                    <a:pt x="0" y="648"/>
                  </a:lnTo>
                  <a:lnTo>
                    <a:pt x="224" y="872"/>
                  </a:lnTo>
                  <a:lnTo>
                    <a:pt x="614" y="470"/>
                  </a:lnTo>
                  <a:lnTo>
                    <a:pt x="860" y="224"/>
                  </a:lnTo>
                  <a:lnTo>
                    <a:pt x="6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1" name="Google Shape;9031;p18"/>
            <p:cNvSpPr/>
            <p:nvPr/>
          </p:nvSpPr>
          <p:spPr>
            <a:xfrm>
              <a:off x="2147900" y="58702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2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2" name="Google Shape;9032;p18"/>
            <p:cNvSpPr/>
            <p:nvPr/>
          </p:nvSpPr>
          <p:spPr>
            <a:xfrm>
              <a:off x="2166325" y="56635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13" y="1"/>
                  </a:moveTo>
                  <a:lnTo>
                    <a:pt x="45" y="168"/>
                  </a:lnTo>
                  <a:lnTo>
                    <a:pt x="1" y="212"/>
                  </a:lnTo>
                  <a:lnTo>
                    <a:pt x="649" y="861"/>
                  </a:lnTo>
                  <a:lnTo>
                    <a:pt x="861" y="649"/>
                  </a:lnTo>
                  <a:lnTo>
                    <a:pt x="381" y="168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3" name="Google Shape;9033;p18"/>
            <p:cNvSpPr/>
            <p:nvPr/>
          </p:nvSpPr>
          <p:spPr>
            <a:xfrm>
              <a:off x="2230025" y="37975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648" y="1"/>
                  </a:moveTo>
                  <a:lnTo>
                    <a:pt x="0" y="649"/>
                  </a:lnTo>
                  <a:lnTo>
                    <a:pt x="224" y="872"/>
                  </a:lnTo>
                  <a:lnTo>
                    <a:pt x="872" y="212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4" name="Google Shape;9034;p18"/>
            <p:cNvSpPr/>
            <p:nvPr/>
          </p:nvSpPr>
          <p:spPr>
            <a:xfrm>
              <a:off x="2281125" y="385050"/>
              <a:ext cx="21825" cy="21800"/>
            </a:xfrm>
            <a:custGeom>
              <a:rect b="b" l="l" r="r" t="t"/>
              <a:pathLst>
                <a:path extrusionOk="0" h="872" w="873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72" y="660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5" name="Google Shape;9035;p18"/>
            <p:cNvSpPr/>
            <p:nvPr/>
          </p:nvSpPr>
          <p:spPr>
            <a:xfrm>
              <a:off x="2247050" y="3465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0" y="648"/>
                  </a:lnTo>
                  <a:lnTo>
                    <a:pt x="213" y="872"/>
                  </a:lnTo>
                  <a:lnTo>
                    <a:pt x="861" y="213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6" name="Google Shape;9036;p18"/>
            <p:cNvSpPr/>
            <p:nvPr/>
          </p:nvSpPr>
          <p:spPr>
            <a:xfrm>
              <a:off x="2276100" y="300675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14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7" name="Google Shape;9037;p18"/>
            <p:cNvSpPr/>
            <p:nvPr/>
          </p:nvSpPr>
          <p:spPr>
            <a:xfrm>
              <a:off x="2235325" y="3060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5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8" name="Google Shape;9038;p18"/>
            <p:cNvSpPr/>
            <p:nvPr/>
          </p:nvSpPr>
          <p:spPr>
            <a:xfrm>
              <a:off x="2212150" y="328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179" y="46"/>
                  </a:lnTo>
                  <a:lnTo>
                    <a:pt x="0" y="224"/>
                  </a:lnTo>
                  <a:lnTo>
                    <a:pt x="179" y="403"/>
                  </a:lnTo>
                  <a:lnTo>
                    <a:pt x="648" y="872"/>
                  </a:lnTo>
                  <a:lnTo>
                    <a:pt x="860" y="660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9" name="Google Shape;9039;p18"/>
            <p:cNvSpPr/>
            <p:nvPr/>
          </p:nvSpPr>
          <p:spPr>
            <a:xfrm>
              <a:off x="2285600" y="3498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0" y="224"/>
                  </a:lnTo>
                  <a:lnTo>
                    <a:pt x="638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0" name="Google Shape;9040;p18"/>
            <p:cNvSpPr/>
            <p:nvPr/>
          </p:nvSpPr>
          <p:spPr>
            <a:xfrm>
              <a:off x="2303775" y="32890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224" y="1"/>
                  </a:moveTo>
                  <a:lnTo>
                    <a:pt x="179" y="46"/>
                  </a:lnTo>
                  <a:lnTo>
                    <a:pt x="0" y="224"/>
                  </a:lnTo>
                  <a:lnTo>
                    <a:pt x="179" y="403"/>
                  </a:lnTo>
                  <a:lnTo>
                    <a:pt x="648" y="872"/>
                  </a:lnTo>
                  <a:lnTo>
                    <a:pt x="872" y="660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1" name="Google Shape;9041;p18"/>
            <p:cNvSpPr/>
            <p:nvPr/>
          </p:nvSpPr>
          <p:spPr>
            <a:xfrm>
              <a:off x="2239525" y="2708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2" name="Google Shape;9042;p18"/>
            <p:cNvSpPr/>
            <p:nvPr/>
          </p:nvSpPr>
          <p:spPr>
            <a:xfrm>
              <a:off x="2292850" y="274975"/>
              <a:ext cx="15675" cy="14300"/>
            </a:xfrm>
            <a:custGeom>
              <a:rect b="b" l="l" r="r" t="t"/>
              <a:pathLst>
                <a:path extrusionOk="0" h="572" w="627">
                  <a:moveTo>
                    <a:pt x="336" y="1"/>
                  </a:moveTo>
                  <a:lnTo>
                    <a:pt x="1" y="348"/>
                  </a:lnTo>
                  <a:lnTo>
                    <a:pt x="214" y="571"/>
                  </a:lnTo>
                  <a:lnTo>
                    <a:pt x="616" y="169"/>
                  </a:lnTo>
                  <a:lnTo>
                    <a:pt x="627" y="157"/>
                  </a:lnTo>
                  <a:lnTo>
                    <a:pt x="616" y="147"/>
                  </a:lnTo>
                  <a:cubicBezTo>
                    <a:pt x="527" y="102"/>
                    <a:pt x="437" y="46"/>
                    <a:pt x="3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3" name="Google Shape;9043;p18"/>
            <p:cNvSpPr/>
            <p:nvPr/>
          </p:nvSpPr>
          <p:spPr>
            <a:xfrm>
              <a:off x="2262975" y="260450"/>
              <a:ext cx="16500" cy="11200"/>
            </a:xfrm>
            <a:custGeom>
              <a:rect b="b" l="l" r="r" t="t"/>
              <a:pathLst>
                <a:path extrusionOk="0" h="448" w="660">
                  <a:moveTo>
                    <a:pt x="1" y="1"/>
                  </a:moveTo>
                  <a:lnTo>
                    <a:pt x="448" y="448"/>
                  </a:lnTo>
                  <a:lnTo>
                    <a:pt x="660" y="236"/>
                  </a:lnTo>
                  <a:lnTo>
                    <a:pt x="637" y="202"/>
                  </a:lnTo>
                  <a:cubicBezTo>
                    <a:pt x="425" y="124"/>
                    <a:pt x="213" y="5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4" name="Google Shape;9044;p18"/>
            <p:cNvSpPr/>
            <p:nvPr/>
          </p:nvSpPr>
          <p:spPr>
            <a:xfrm>
              <a:off x="2230025" y="53785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648" y="1"/>
                  </a:moveTo>
                  <a:lnTo>
                    <a:pt x="0" y="649"/>
                  </a:lnTo>
                  <a:lnTo>
                    <a:pt x="224" y="872"/>
                  </a:lnTo>
                  <a:lnTo>
                    <a:pt x="872" y="224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5" name="Google Shape;9045;p18"/>
            <p:cNvSpPr/>
            <p:nvPr/>
          </p:nvSpPr>
          <p:spPr>
            <a:xfrm>
              <a:off x="2281125" y="543450"/>
              <a:ext cx="21825" cy="21525"/>
            </a:xfrm>
            <a:custGeom>
              <a:rect b="b" l="l" r="r" t="t"/>
              <a:pathLst>
                <a:path extrusionOk="0" h="861" w="873">
                  <a:moveTo>
                    <a:pt x="224" y="0"/>
                  </a:moveTo>
                  <a:lnTo>
                    <a:pt x="1" y="212"/>
                  </a:lnTo>
                  <a:lnTo>
                    <a:pt x="649" y="860"/>
                  </a:lnTo>
                  <a:lnTo>
                    <a:pt x="872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6" name="Google Shape;9046;p18"/>
            <p:cNvSpPr/>
            <p:nvPr/>
          </p:nvSpPr>
          <p:spPr>
            <a:xfrm>
              <a:off x="2247050" y="50460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0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7" name="Google Shape;9047;p18"/>
            <p:cNvSpPr/>
            <p:nvPr/>
          </p:nvSpPr>
          <p:spPr>
            <a:xfrm>
              <a:off x="2276100" y="4588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1" y="648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8" name="Google Shape;9048;p18"/>
            <p:cNvSpPr/>
            <p:nvPr/>
          </p:nvSpPr>
          <p:spPr>
            <a:xfrm>
              <a:off x="2235325" y="4643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24" y="1"/>
                  </a:moveTo>
                  <a:lnTo>
                    <a:pt x="0" y="213"/>
                  </a:lnTo>
                  <a:lnTo>
                    <a:pt x="648" y="86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9" name="Google Shape;9049;p18"/>
            <p:cNvSpPr/>
            <p:nvPr/>
          </p:nvSpPr>
          <p:spPr>
            <a:xfrm>
              <a:off x="2212150" y="4872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24" y="1"/>
                  </a:moveTo>
                  <a:lnTo>
                    <a:pt x="179" y="46"/>
                  </a:lnTo>
                  <a:lnTo>
                    <a:pt x="0" y="214"/>
                  </a:lnTo>
                  <a:lnTo>
                    <a:pt x="179" y="393"/>
                  </a:lnTo>
                  <a:lnTo>
                    <a:pt x="648" y="862"/>
                  </a:lnTo>
                  <a:lnTo>
                    <a:pt x="860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0" name="Google Shape;9050;p18"/>
            <p:cNvSpPr/>
            <p:nvPr/>
          </p:nvSpPr>
          <p:spPr>
            <a:xfrm>
              <a:off x="2285600" y="5079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0" y="224"/>
                  </a:lnTo>
                  <a:lnTo>
                    <a:pt x="638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1" name="Google Shape;9051;p18"/>
            <p:cNvSpPr/>
            <p:nvPr/>
          </p:nvSpPr>
          <p:spPr>
            <a:xfrm>
              <a:off x="2239525" y="42892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224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2" name="Google Shape;9052;p18"/>
            <p:cNvSpPr/>
            <p:nvPr/>
          </p:nvSpPr>
          <p:spPr>
            <a:xfrm>
              <a:off x="2257950" y="4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56" y="179"/>
                  </a:lnTo>
                  <a:lnTo>
                    <a:pt x="1" y="224"/>
                  </a:lnTo>
                  <a:lnTo>
                    <a:pt x="649" y="872"/>
                  </a:lnTo>
                  <a:lnTo>
                    <a:pt x="861" y="660"/>
                  </a:lnTo>
                  <a:lnTo>
                    <a:pt x="391" y="17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3" name="Google Shape;9053;p18"/>
            <p:cNvSpPr/>
            <p:nvPr/>
          </p:nvSpPr>
          <p:spPr>
            <a:xfrm>
              <a:off x="2259900" y="662725"/>
              <a:ext cx="5050" cy="3100"/>
            </a:xfrm>
            <a:custGeom>
              <a:rect b="b" l="l" r="r" t="t"/>
              <a:pathLst>
                <a:path extrusionOk="0" h="124" w="202">
                  <a:moveTo>
                    <a:pt x="124" y="0"/>
                  </a:moveTo>
                  <a:lnTo>
                    <a:pt x="0" y="123"/>
                  </a:lnTo>
                  <a:cubicBezTo>
                    <a:pt x="67" y="112"/>
                    <a:pt x="135" y="90"/>
                    <a:pt x="202" y="67"/>
                  </a:cubicBezTo>
                  <a:lnTo>
                    <a:pt x="1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4" name="Google Shape;9054;p18"/>
            <p:cNvSpPr/>
            <p:nvPr/>
          </p:nvSpPr>
          <p:spPr>
            <a:xfrm>
              <a:off x="2276100" y="61690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5" name="Google Shape;9055;p18"/>
            <p:cNvSpPr/>
            <p:nvPr/>
          </p:nvSpPr>
          <p:spPr>
            <a:xfrm>
              <a:off x="2235325" y="62250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24" y="0"/>
                  </a:moveTo>
                  <a:lnTo>
                    <a:pt x="0" y="213"/>
                  </a:lnTo>
                  <a:lnTo>
                    <a:pt x="648" y="861"/>
                  </a:lnTo>
                  <a:lnTo>
                    <a:pt x="861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6" name="Google Shape;9056;p18"/>
            <p:cNvSpPr/>
            <p:nvPr/>
          </p:nvSpPr>
          <p:spPr>
            <a:xfrm>
              <a:off x="2212150" y="645400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24" y="0"/>
                  </a:moveTo>
                  <a:lnTo>
                    <a:pt x="179" y="45"/>
                  </a:lnTo>
                  <a:lnTo>
                    <a:pt x="0" y="213"/>
                  </a:lnTo>
                  <a:lnTo>
                    <a:pt x="179" y="392"/>
                  </a:lnTo>
                  <a:lnTo>
                    <a:pt x="648" y="861"/>
                  </a:lnTo>
                  <a:lnTo>
                    <a:pt x="860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7" name="Google Shape;9057;p18"/>
            <p:cNvSpPr/>
            <p:nvPr/>
          </p:nvSpPr>
          <p:spPr>
            <a:xfrm>
              <a:off x="2201225" y="5836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70"/>
                  </a:lnTo>
                  <a:lnTo>
                    <a:pt x="862" y="224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8" name="Google Shape;9058;p18"/>
            <p:cNvSpPr/>
            <p:nvPr/>
          </p:nvSpPr>
          <p:spPr>
            <a:xfrm>
              <a:off x="2239525" y="58702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9" name="Google Shape;9059;p18"/>
            <p:cNvSpPr/>
            <p:nvPr/>
          </p:nvSpPr>
          <p:spPr>
            <a:xfrm>
              <a:off x="2257950" y="56635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24" y="1"/>
                  </a:moveTo>
                  <a:lnTo>
                    <a:pt x="56" y="168"/>
                  </a:lnTo>
                  <a:lnTo>
                    <a:pt x="1" y="212"/>
                  </a:lnTo>
                  <a:lnTo>
                    <a:pt x="649" y="861"/>
                  </a:lnTo>
                  <a:lnTo>
                    <a:pt x="861" y="649"/>
                  </a:lnTo>
                  <a:lnTo>
                    <a:pt x="391" y="1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0" name="Google Shape;9060;p18"/>
            <p:cNvSpPr/>
            <p:nvPr/>
          </p:nvSpPr>
          <p:spPr>
            <a:xfrm>
              <a:off x="2321925" y="3797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3" y="872"/>
                  </a:lnTo>
                  <a:lnTo>
                    <a:pt x="861" y="212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1" name="Google Shape;9061;p18"/>
            <p:cNvSpPr/>
            <p:nvPr/>
          </p:nvSpPr>
          <p:spPr>
            <a:xfrm>
              <a:off x="2373050" y="38505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212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60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2" name="Google Shape;9062;p18"/>
            <p:cNvSpPr/>
            <p:nvPr/>
          </p:nvSpPr>
          <p:spPr>
            <a:xfrm>
              <a:off x="2349850" y="4079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45" y="179"/>
                  </a:lnTo>
                  <a:lnTo>
                    <a:pt x="0" y="224"/>
                  </a:lnTo>
                  <a:lnTo>
                    <a:pt x="638" y="872"/>
                  </a:lnTo>
                  <a:lnTo>
                    <a:pt x="861" y="660"/>
                  </a:lnTo>
                  <a:lnTo>
                    <a:pt x="380" y="17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3" name="Google Shape;9063;p18"/>
            <p:cNvSpPr/>
            <p:nvPr/>
          </p:nvSpPr>
          <p:spPr>
            <a:xfrm>
              <a:off x="2338675" y="3465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0" y="648"/>
                  </a:lnTo>
                  <a:lnTo>
                    <a:pt x="224" y="872"/>
                  </a:lnTo>
                  <a:lnTo>
                    <a:pt x="861" y="213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4" name="Google Shape;9064;p18"/>
            <p:cNvSpPr/>
            <p:nvPr/>
          </p:nvSpPr>
          <p:spPr>
            <a:xfrm>
              <a:off x="2327225" y="3060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1" y="224"/>
                  </a:lnTo>
                  <a:lnTo>
                    <a:pt x="637" y="872"/>
                  </a:lnTo>
                  <a:lnTo>
                    <a:pt x="861" y="65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5" name="Google Shape;9065;p18"/>
            <p:cNvSpPr/>
            <p:nvPr/>
          </p:nvSpPr>
          <p:spPr>
            <a:xfrm>
              <a:off x="2377225" y="349850"/>
              <a:ext cx="18450" cy="21825"/>
            </a:xfrm>
            <a:custGeom>
              <a:rect b="b" l="l" r="r" t="t"/>
              <a:pathLst>
                <a:path extrusionOk="0" h="873" w="738">
                  <a:moveTo>
                    <a:pt x="213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738" y="783"/>
                  </a:lnTo>
                  <a:cubicBezTo>
                    <a:pt x="638" y="582"/>
                    <a:pt x="526" y="392"/>
                    <a:pt x="414" y="191"/>
                  </a:cubicBez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6" name="Google Shape;9066;p18"/>
            <p:cNvSpPr/>
            <p:nvPr/>
          </p:nvSpPr>
          <p:spPr>
            <a:xfrm>
              <a:off x="2321925" y="537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7" name="Google Shape;9067;p18"/>
            <p:cNvSpPr/>
            <p:nvPr/>
          </p:nvSpPr>
          <p:spPr>
            <a:xfrm>
              <a:off x="2373050" y="543450"/>
              <a:ext cx="20950" cy="21525"/>
            </a:xfrm>
            <a:custGeom>
              <a:rect b="b" l="l" r="r" t="t"/>
              <a:pathLst>
                <a:path extrusionOk="0" h="861" w="838">
                  <a:moveTo>
                    <a:pt x="212" y="0"/>
                  </a:moveTo>
                  <a:lnTo>
                    <a:pt x="0" y="212"/>
                  </a:lnTo>
                  <a:lnTo>
                    <a:pt x="648" y="860"/>
                  </a:lnTo>
                  <a:lnTo>
                    <a:pt x="793" y="715"/>
                  </a:lnTo>
                  <a:cubicBezTo>
                    <a:pt x="805" y="682"/>
                    <a:pt x="827" y="659"/>
                    <a:pt x="838" y="626"/>
                  </a:cubicBez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8" name="Google Shape;9068;p18"/>
            <p:cNvSpPr/>
            <p:nvPr/>
          </p:nvSpPr>
          <p:spPr>
            <a:xfrm>
              <a:off x="2349850" y="566350"/>
              <a:ext cx="21550" cy="21525"/>
            </a:xfrm>
            <a:custGeom>
              <a:rect b="b" l="l" r="r" t="t"/>
              <a:pathLst>
                <a:path extrusionOk="0" h="861" w="862">
                  <a:moveTo>
                    <a:pt x="213" y="1"/>
                  </a:moveTo>
                  <a:lnTo>
                    <a:pt x="45" y="168"/>
                  </a:lnTo>
                  <a:lnTo>
                    <a:pt x="0" y="212"/>
                  </a:lnTo>
                  <a:lnTo>
                    <a:pt x="638" y="861"/>
                  </a:lnTo>
                  <a:lnTo>
                    <a:pt x="861" y="649"/>
                  </a:lnTo>
                  <a:lnTo>
                    <a:pt x="380" y="168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9" name="Google Shape;9069;p18"/>
            <p:cNvSpPr/>
            <p:nvPr/>
          </p:nvSpPr>
          <p:spPr>
            <a:xfrm>
              <a:off x="2338675" y="50460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49" y="1"/>
                  </a:moveTo>
                  <a:lnTo>
                    <a:pt x="0" y="649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0" name="Google Shape;9070;p18"/>
            <p:cNvSpPr/>
            <p:nvPr/>
          </p:nvSpPr>
          <p:spPr>
            <a:xfrm>
              <a:off x="2367725" y="4588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1" y="648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1" name="Google Shape;9071;p18"/>
            <p:cNvSpPr/>
            <p:nvPr/>
          </p:nvSpPr>
          <p:spPr>
            <a:xfrm>
              <a:off x="2327225" y="4643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13" y="1"/>
                  </a:moveTo>
                  <a:lnTo>
                    <a:pt x="1" y="213"/>
                  </a:lnTo>
                  <a:lnTo>
                    <a:pt x="637" y="86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2" name="Google Shape;9072;p18"/>
            <p:cNvSpPr/>
            <p:nvPr/>
          </p:nvSpPr>
          <p:spPr>
            <a:xfrm>
              <a:off x="2303775" y="487275"/>
              <a:ext cx="21800" cy="21550"/>
            </a:xfrm>
            <a:custGeom>
              <a:rect b="b" l="l" r="r" t="t"/>
              <a:pathLst>
                <a:path extrusionOk="0" h="862" w="872">
                  <a:moveTo>
                    <a:pt x="224" y="1"/>
                  </a:moveTo>
                  <a:lnTo>
                    <a:pt x="179" y="46"/>
                  </a:lnTo>
                  <a:lnTo>
                    <a:pt x="0" y="214"/>
                  </a:lnTo>
                  <a:lnTo>
                    <a:pt x="179" y="393"/>
                  </a:lnTo>
                  <a:lnTo>
                    <a:pt x="648" y="862"/>
                  </a:lnTo>
                  <a:lnTo>
                    <a:pt x="872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3" name="Google Shape;9073;p18"/>
            <p:cNvSpPr/>
            <p:nvPr/>
          </p:nvSpPr>
          <p:spPr>
            <a:xfrm>
              <a:off x="2377225" y="5079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4" name="Google Shape;9074;p18"/>
            <p:cNvSpPr/>
            <p:nvPr/>
          </p:nvSpPr>
          <p:spPr>
            <a:xfrm>
              <a:off x="2292850" y="4255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69"/>
                  </a:lnTo>
                  <a:lnTo>
                    <a:pt x="862" y="212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5" name="Google Shape;9075;p18"/>
            <p:cNvSpPr/>
            <p:nvPr/>
          </p:nvSpPr>
          <p:spPr>
            <a:xfrm>
              <a:off x="2331400" y="42892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214" y="0"/>
                  </a:moveTo>
                  <a:lnTo>
                    <a:pt x="1" y="224"/>
                  </a:lnTo>
                  <a:lnTo>
                    <a:pt x="638" y="872"/>
                  </a:lnTo>
                  <a:lnTo>
                    <a:pt x="862" y="648"/>
                  </a:lnTo>
                  <a:lnTo>
                    <a:pt x="21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6" name="Google Shape;9076;p18"/>
            <p:cNvSpPr/>
            <p:nvPr/>
          </p:nvSpPr>
          <p:spPr>
            <a:xfrm>
              <a:off x="2384475" y="425575"/>
              <a:ext cx="21825" cy="21800"/>
            </a:xfrm>
            <a:custGeom>
              <a:rect b="b" l="l" r="r" t="t"/>
              <a:pathLst>
                <a:path extrusionOk="0" h="872" w="873">
                  <a:moveTo>
                    <a:pt x="649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24" y="872"/>
                  </a:lnTo>
                  <a:lnTo>
                    <a:pt x="616" y="469"/>
                  </a:lnTo>
                  <a:lnTo>
                    <a:pt x="872" y="212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7" name="Google Shape;9077;p18"/>
            <p:cNvSpPr/>
            <p:nvPr/>
          </p:nvSpPr>
          <p:spPr>
            <a:xfrm>
              <a:off x="2327225" y="622500"/>
              <a:ext cx="10350" cy="9500"/>
            </a:xfrm>
            <a:custGeom>
              <a:rect b="b" l="l" r="r" t="t"/>
              <a:pathLst>
                <a:path extrusionOk="0" h="380" w="414">
                  <a:moveTo>
                    <a:pt x="213" y="0"/>
                  </a:moveTo>
                  <a:lnTo>
                    <a:pt x="1" y="213"/>
                  </a:lnTo>
                  <a:lnTo>
                    <a:pt x="168" y="380"/>
                  </a:lnTo>
                  <a:cubicBezTo>
                    <a:pt x="247" y="325"/>
                    <a:pt x="336" y="258"/>
                    <a:pt x="414" y="201"/>
                  </a:cubicBez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8" name="Google Shape;9078;p18"/>
            <p:cNvSpPr/>
            <p:nvPr/>
          </p:nvSpPr>
          <p:spPr>
            <a:xfrm>
              <a:off x="2307375" y="645400"/>
              <a:ext cx="2550" cy="1700"/>
            </a:xfrm>
            <a:custGeom>
              <a:rect b="b" l="l" r="r" t="t"/>
              <a:pathLst>
                <a:path extrusionOk="0" h="68" w="102">
                  <a:moveTo>
                    <a:pt x="80" y="0"/>
                  </a:moveTo>
                  <a:lnTo>
                    <a:pt x="35" y="45"/>
                  </a:lnTo>
                  <a:lnTo>
                    <a:pt x="1" y="67"/>
                  </a:lnTo>
                  <a:cubicBezTo>
                    <a:pt x="13" y="67"/>
                    <a:pt x="23" y="57"/>
                    <a:pt x="35" y="57"/>
                  </a:cubicBezTo>
                  <a:lnTo>
                    <a:pt x="102" y="23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9" name="Google Shape;9079;p18"/>
            <p:cNvSpPr/>
            <p:nvPr/>
          </p:nvSpPr>
          <p:spPr>
            <a:xfrm>
              <a:off x="2292850" y="5836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70"/>
                  </a:lnTo>
                  <a:lnTo>
                    <a:pt x="862" y="224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0" name="Google Shape;9080;p18"/>
            <p:cNvSpPr/>
            <p:nvPr/>
          </p:nvSpPr>
          <p:spPr>
            <a:xfrm>
              <a:off x="2331400" y="587025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4" y="0"/>
                  </a:moveTo>
                  <a:lnTo>
                    <a:pt x="1" y="224"/>
                  </a:lnTo>
                  <a:lnTo>
                    <a:pt x="638" y="872"/>
                  </a:lnTo>
                  <a:lnTo>
                    <a:pt x="862" y="649"/>
                  </a:lnTo>
                  <a:lnTo>
                    <a:pt x="21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1" name="Google Shape;9081;p18"/>
            <p:cNvSpPr/>
            <p:nvPr/>
          </p:nvSpPr>
          <p:spPr>
            <a:xfrm>
              <a:off x="2395650" y="487275"/>
              <a:ext cx="18475" cy="21550"/>
            </a:xfrm>
            <a:custGeom>
              <a:rect b="b" l="l" r="r" t="t"/>
              <a:pathLst>
                <a:path extrusionOk="0" h="862" w="739">
                  <a:moveTo>
                    <a:pt x="214" y="1"/>
                  </a:moveTo>
                  <a:lnTo>
                    <a:pt x="169" y="46"/>
                  </a:lnTo>
                  <a:lnTo>
                    <a:pt x="1" y="214"/>
                  </a:lnTo>
                  <a:lnTo>
                    <a:pt x="169" y="393"/>
                  </a:lnTo>
                  <a:lnTo>
                    <a:pt x="649" y="862"/>
                  </a:lnTo>
                  <a:lnTo>
                    <a:pt x="671" y="839"/>
                  </a:lnTo>
                  <a:cubicBezTo>
                    <a:pt x="694" y="728"/>
                    <a:pt x="716" y="627"/>
                    <a:pt x="738" y="515"/>
                  </a:cubicBezTo>
                  <a:lnTo>
                    <a:pt x="21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82" name="Google Shape;9082;p18"/>
          <p:cNvSpPr/>
          <p:nvPr/>
        </p:nvSpPr>
        <p:spPr>
          <a:xfrm rot="5400000">
            <a:off x="-310188" y="4204563"/>
            <a:ext cx="1103700" cy="11037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83" name="Google Shape;9083;p18"/>
          <p:cNvSpPr/>
          <p:nvPr/>
        </p:nvSpPr>
        <p:spPr>
          <a:xfrm rot="5400000">
            <a:off x="8138087" y="4204563"/>
            <a:ext cx="1290900" cy="1290900"/>
          </a:xfrm>
          <a:prstGeom prst="ellipse">
            <a:avLst/>
          </a:prstGeom>
          <a:noFill/>
          <a:ln cap="flat" cmpd="sng" w="152400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84" name="Google Shape;9084;p18"/>
          <p:cNvGrpSpPr/>
          <p:nvPr/>
        </p:nvGrpSpPr>
        <p:grpSpPr>
          <a:xfrm>
            <a:off x="488125" y="86465"/>
            <a:ext cx="8254356" cy="4678435"/>
            <a:chOff x="488125" y="86465"/>
            <a:chExt cx="8254356" cy="4678435"/>
          </a:xfrm>
        </p:grpSpPr>
        <p:sp>
          <p:nvSpPr>
            <p:cNvPr id="9085" name="Google Shape;9085;p18"/>
            <p:cNvSpPr/>
            <p:nvPr/>
          </p:nvSpPr>
          <p:spPr>
            <a:xfrm>
              <a:off x="488125" y="378600"/>
              <a:ext cx="8164500" cy="4386300"/>
            </a:xfrm>
            <a:prstGeom prst="rect">
              <a:avLst/>
            </a:prstGeom>
            <a:solidFill>
              <a:schemeClr val="accent6"/>
            </a:solidFill>
            <a:ln cap="flat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  <a:effectLst>
              <a:outerShdw rotWithShape="0" algn="bl" dir="2580000" dist="85725">
                <a:schemeClr val="dk1"/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6" name="Google Shape;9086;p18"/>
            <p:cNvSpPr/>
            <p:nvPr/>
          </p:nvSpPr>
          <p:spPr>
            <a:xfrm rot="3390789">
              <a:off x="7988456" y="220373"/>
              <a:ext cx="646479" cy="605362"/>
            </a:xfrm>
            <a:custGeom>
              <a:rect b="b" l="l" r="r" t="t"/>
              <a:pathLst>
                <a:path extrusionOk="0" h="6478" w="6918">
                  <a:moveTo>
                    <a:pt x="1387" y="0"/>
                  </a:moveTo>
                  <a:cubicBezTo>
                    <a:pt x="1346" y="0"/>
                    <a:pt x="1304" y="3"/>
                    <a:pt x="1263" y="7"/>
                  </a:cubicBezTo>
                  <a:cubicBezTo>
                    <a:pt x="951" y="41"/>
                    <a:pt x="671" y="208"/>
                    <a:pt x="492" y="454"/>
                  </a:cubicBezTo>
                  <a:lnTo>
                    <a:pt x="325" y="689"/>
                  </a:lnTo>
                  <a:cubicBezTo>
                    <a:pt x="0" y="1147"/>
                    <a:pt x="90" y="1795"/>
                    <a:pt x="514" y="2152"/>
                  </a:cubicBezTo>
                  <a:lnTo>
                    <a:pt x="4157" y="5226"/>
                  </a:lnTo>
                  <a:cubicBezTo>
                    <a:pt x="4318" y="5358"/>
                    <a:pt x="4520" y="5434"/>
                    <a:pt x="4727" y="5434"/>
                  </a:cubicBezTo>
                  <a:cubicBezTo>
                    <a:pt x="4764" y="5434"/>
                    <a:pt x="4802" y="5432"/>
                    <a:pt x="4839" y="5427"/>
                  </a:cubicBezTo>
                  <a:cubicBezTo>
                    <a:pt x="5085" y="5404"/>
                    <a:pt x="5308" y="5281"/>
                    <a:pt x="5465" y="5092"/>
                  </a:cubicBezTo>
                  <a:lnTo>
                    <a:pt x="5543" y="4991"/>
                  </a:lnTo>
                  <a:cubicBezTo>
                    <a:pt x="5822" y="4645"/>
                    <a:pt x="5766" y="4131"/>
                    <a:pt x="5431" y="3840"/>
                  </a:cubicBezTo>
                  <a:lnTo>
                    <a:pt x="2839" y="1628"/>
                  </a:lnTo>
                  <a:cubicBezTo>
                    <a:pt x="2818" y="1612"/>
                    <a:pt x="2792" y="1603"/>
                    <a:pt x="2766" y="1603"/>
                  </a:cubicBezTo>
                  <a:cubicBezTo>
                    <a:pt x="2736" y="1603"/>
                    <a:pt x="2706" y="1615"/>
                    <a:pt x="2682" y="1638"/>
                  </a:cubicBezTo>
                  <a:cubicBezTo>
                    <a:pt x="2637" y="1695"/>
                    <a:pt x="2649" y="1762"/>
                    <a:pt x="2694" y="1806"/>
                  </a:cubicBezTo>
                  <a:lnTo>
                    <a:pt x="5274" y="4019"/>
                  </a:lnTo>
                  <a:cubicBezTo>
                    <a:pt x="5520" y="4231"/>
                    <a:pt x="5565" y="4588"/>
                    <a:pt x="5353" y="4846"/>
                  </a:cubicBezTo>
                  <a:lnTo>
                    <a:pt x="5286" y="4946"/>
                  </a:lnTo>
                  <a:cubicBezTo>
                    <a:pt x="5163" y="5092"/>
                    <a:pt x="4995" y="5181"/>
                    <a:pt x="4817" y="5203"/>
                  </a:cubicBezTo>
                  <a:cubicBezTo>
                    <a:pt x="4801" y="5204"/>
                    <a:pt x="4786" y="5205"/>
                    <a:pt x="4770" y="5205"/>
                  </a:cubicBezTo>
                  <a:cubicBezTo>
                    <a:pt x="4597" y="5205"/>
                    <a:pt x="4436" y="5150"/>
                    <a:pt x="4303" y="5047"/>
                  </a:cubicBezTo>
                  <a:lnTo>
                    <a:pt x="660" y="1974"/>
                  </a:lnTo>
                  <a:cubicBezTo>
                    <a:pt x="325" y="1695"/>
                    <a:pt x="258" y="1191"/>
                    <a:pt x="514" y="823"/>
                  </a:cubicBezTo>
                  <a:lnTo>
                    <a:pt x="682" y="588"/>
                  </a:lnTo>
                  <a:cubicBezTo>
                    <a:pt x="827" y="399"/>
                    <a:pt x="1040" y="265"/>
                    <a:pt x="1286" y="231"/>
                  </a:cubicBezTo>
                  <a:cubicBezTo>
                    <a:pt x="1316" y="228"/>
                    <a:pt x="1347" y="226"/>
                    <a:pt x="1377" y="226"/>
                  </a:cubicBezTo>
                  <a:cubicBezTo>
                    <a:pt x="1592" y="226"/>
                    <a:pt x="1800" y="296"/>
                    <a:pt x="1956" y="443"/>
                  </a:cubicBezTo>
                  <a:lnTo>
                    <a:pt x="6191" y="4086"/>
                  </a:lnTo>
                  <a:cubicBezTo>
                    <a:pt x="6605" y="4454"/>
                    <a:pt x="6660" y="5092"/>
                    <a:pt x="6302" y="5516"/>
                  </a:cubicBezTo>
                  <a:lnTo>
                    <a:pt x="6034" y="5840"/>
                  </a:lnTo>
                  <a:cubicBezTo>
                    <a:pt x="5813" y="6105"/>
                    <a:pt x="5492" y="6242"/>
                    <a:pt x="5170" y="6242"/>
                  </a:cubicBezTo>
                  <a:cubicBezTo>
                    <a:pt x="4922" y="6242"/>
                    <a:pt x="4674" y="6161"/>
                    <a:pt x="4470" y="5996"/>
                  </a:cubicBezTo>
                  <a:lnTo>
                    <a:pt x="1576" y="3650"/>
                  </a:lnTo>
                  <a:cubicBezTo>
                    <a:pt x="1552" y="3630"/>
                    <a:pt x="1525" y="3621"/>
                    <a:pt x="1499" y="3621"/>
                  </a:cubicBezTo>
                  <a:cubicBezTo>
                    <a:pt x="1466" y="3621"/>
                    <a:pt x="1433" y="3636"/>
                    <a:pt x="1408" y="3661"/>
                  </a:cubicBezTo>
                  <a:cubicBezTo>
                    <a:pt x="1375" y="3717"/>
                    <a:pt x="1375" y="3784"/>
                    <a:pt x="1431" y="3829"/>
                  </a:cubicBezTo>
                  <a:lnTo>
                    <a:pt x="4325" y="6175"/>
                  </a:lnTo>
                  <a:cubicBezTo>
                    <a:pt x="4571" y="6376"/>
                    <a:pt x="4872" y="6477"/>
                    <a:pt x="5174" y="6477"/>
                  </a:cubicBezTo>
                  <a:cubicBezTo>
                    <a:pt x="5565" y="6477"/>
                    <a:pt x="5945" y="6309"/>
                    <a:pt x="6213" y="5996"/>
                  </a:cubicBezTo>
                  <a:lnTo>
                    <a:pt x="6481" y="5673"/>
                  </a:lnTo>
                  <a:cubicBezTo>
                    <a:pt x="6917" y="5147"/>
                    <a:pt x="6850" y="4354"/>
                    <a:pt x="6336" y="3918"/>
                  </a:cubicBezTo>
                  <a:lnTo>
                    <a:pt x="2113" y="265"/>
                  </a:lnTo>
                  <a:cubicBezTo>
                    <a:pt x="1910" y="91"/>
                    <a:pt x="1648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087" name="Google Shape;9087;p18"/>
            <p:cNvGrpSpPr/>
            <p:nvPr/>
          </p:nvGrpSpPr>
          <p:grpSpPr>
            <a:xfrm>
              <a:off x="646450" y="538749"/>
              <a:ext cx="111400" cy="125400"/>
              <a:chOff x="1783400" y="213975"/>
              <a:chExt cx="111400" cy="125400"/>
            </a:xfrm>
          </p:grpSpPr>
          <p:cxnSp>
            <p:nvCxnSpPr>
              <p:cNvPr id="9088" name="Google Shape;9088;p18"/>
              <p:cNvCxnSpPr/>
              <p:nvPr/>
            </p:nvCxnSpPr>
            <p:spPr>
              <a:xfrm>
                <a:off x="1783400" y="213975"/>
                <a:ext cx="111300" cy="125400"/>
              </a:xfrm>
              <a:prstGeom prst="straightConnector1">
                <a:avLst/>
              </a:prstGeom>
              <a:noFill/>
              <a:ln cap="flat" cmpd="sng" w="19050">
                <a:solidFill>
                  <a:schemeClr val="dk1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9089" name="Google Shape;9089;p18"/>
              <p:cNvCxnSpPr/>
              <p:nvPr/>
            </p:nvCxnSpPr>
            <p:spPr>
              <a:xfrm flipH="1">
                <a:off x="1783500" y="213975"/>
                <a:ext cx="111300" cy="125400"/>
              </a:xfrm>
              <a:prstGeom prst="straightConnector1">
                <a:avLst/>
              </a:prstGeom>
              <a:noFill/>
              <a:ln cap="flat" cmpd="sng" w="19050">
                <a:solidFill>
                  <a:schemeClr val="dk1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cxnSp>
          <p:nvCxnSpPr>
            <p:cNvPr id="9090" name="Google Shape;9090;p18"/>
            <p:cNvCxnSpPr/>
            <p:nvPr/>
          </p:nvCxnSpPr>
          <p:spPr>
            <a:xfrm>
              <a:off x="493775" y="1025025"/>
              <a:ext cx="8150100" cy="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9091" name="Google Shape;9091;p18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9092" name="Google Shape;9092;p18"/>
          <p:cNvSpPr txBox="1"/>
          <p:nvPr>
            <p:ph idx="1" type="body"/>
          </p:nvPr>
        </p:nvSpPr>
        <p:spPr>
          <a:xfrm>
            <a:off x="720000" y="1094250"/>
            <a:ext cx="3788700" cy="3490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indent="-317500" lvl="0" marL="457200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 sz="1300">
                <a:solidFill>
                  <a:schemeClr val="dk1"/>
                </a:solidFill>
              </a:defRPr>
            </a:lvl1pPr>
            <a:lvl2pPr indent="-3175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1"/>
                </a:solidFill>
              </a:defRPr>
            </a:lvl2pPr>
            <a:lvl3pPr indent="-3175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1"/>
                </a:solidFill>
              </a:defRPr>
            </a:lvl3pPr>
            <a:lvl4pPr indent="-3175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>
                <a:solidFill>
                  <a:schemeClr val="dk1"/>
                </a:solidFill>
              </a:defRPr>
            </a:lvl4pPr>
            <a:lvl5pPr indent="-3175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1"/>
                </a:solidFill>
              </a:defRPr>
            </a:lvl5pPr>
            <a:lvl6pPr indent="-3175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1"/>
                </a:solidFill>
              </a:defRPr>
            </a:lvl6pPr>
            <a:lvl7pPr indent="-3175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>
                <a:solidFill>
                  <a:schemeClr val="dk1"/>
                </a:solidFill>
              </a:defRPr>
            </a:lvl7pPr>
            <a:lvl8pPr indent="-3175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1"/>
                </a:solidFill>
              </a:defRPr>
            </a:lvl8pPr>
            <a:lvl9pPr indent="-3175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9093" name="Google Shape;9093;p18"/>
          <p:cNvSpPr txBox="1"/>
          <p:nvPr>
            <p:ph idx="2" type="body"/>
          </p:nvPr>
        </p:nvSpPr>
        <p:spPr>
          <a:xfrm>
            <a:off x="4658525" y="1094250"/>
            <a:ext cx="3768000" cy="3490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indent="-317500" lvl="0" marL="457200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 sz="1300">
                <a:solidFill>
                  <a:schemeClr val="dk1"/>
                </a:solidFill>
              </a:defRPr>
            </a:lvl1pPr>
            <a:lvl2pPr indent="-3175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1"/>
                </a:solidFill>
              </a:defRPr>
            </a:lvl2pPr>
            <a:lvl3pPr indent="-3175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1"/>
                </a:solidFill>
              </a:defRPr>
            </a:lvl3pPr>
            <a:lvl4pPr indent="-3175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>
                <a:solidFill>
                  <a:schemeClr val="dk1"/>
                </a:solidFill>
              </a:defRPr>
            </a:lvl4pPr>
            <a:lvl5pPr indent="-3175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1"/>
                </a:solidFill>
              </a:defRPr>
            </a:lvl5pPr>
            <a:lvl6pPr indent="-3175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1"/>
                </a:solidFill>
              </a:defRPr>
            </a:lvl6pPr>
            <a:lvl7pPr indent="-3175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>
                <a:solidFill>
                  <a:schemeClr val="dk1"/>
                </a:solidFill>
              </a:defRPr>
            </a:lvl7pPr>
            <a:lvl8pPr indent="-3175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1"/>
                </a:solidFill>
              </a:defRPr>
            </a:lvl8pPr>
            <a:lvl9pPr indent="-3175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3">
  <p:cSld name="CUSTOM_2_1">
    <p:spTree>
      <p:nvGrpSpPr>
        <p:cNvPr id="9094" name="Shape 90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095" name="Google Shape;9095;p19"/>
          <p:cNvGrpSpPr/>
          <p:nvPr/>
        </p:nvGrpSpPr>
        <p:grpSpPr>
          <a:xfrm>
            <a:off x="-34200" y="155885"/>
            <a:ext cx="9212400" cy="4831731"/>
            <a:chOff x="-27550" y="147635"/>
            <a:chExt cx="9212400" cy="4831731"/>
          </a:xfrm>
        </p:grpSpPr>
        <p:cxnSp>
          <p:nvCxnSpPr>
            <p:cNvPr id="9096" name="Google Shape;9096;p19"/>
            <p:cNvCxnSpPr/>
            <p:nvPr/>
          </p:nvCxnSpPr>
          <p:spPr>
            <a:xfrm>
              <a:off x="-27550" y="100029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097" name="Google Shape;9097;p19"/>
            <p:cNvCxnSpPr/>
            <p:nvPr/>
          </p:nvCxnSpPr>
          <p:spPr>
            <a:xfrm>
              <a:off x="-27550" y="85818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098" name="Google Shape;9098;p19"/>
            <p:cNvCxnSpPr/>
            <p:nvPr/>
          </p:nvCxnSpPr>
          <p:spPr>
            <a:xfrm>
              <a:off x="-27550" y="71607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099" name="Google Shape;9099;p19"/>
            <p:cNvCxnSpPr/>
            <p:nvPr/>
          </p:nvCxnSpPr>
          <p:spPr>
            <a:xfrm>
              <a:off x="-27550" y="57396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00" name="Google Shape;9100;p19"/>
            <p:cNvCxnSpPr/>
            <p:nvPr/>
          </p:nvCxnSpPr>
          <p:spPr>
            <a:xfrm>
              <a:off x="-27550" y="43185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01" name="Google Shape;9101;p19"/>
            <p:cNvCxnSpPr/>
            <p:nvPr/>
          </p:nvCxnSpPr>
          <p:spPr>
            <a:xfrm>
              <a:off x="-27550" y="28974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02" name="Google Shape;9102;p19"/>
            <p:cNvCxnSpPr/>
            <p:nvPr/>
          </p:nvCxnSpPr>
          <p:spPr>
            <a:xfrm>
              <a:off x="-27550" y="147635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03" name="Google Shape;9103;p19"/>
            <p:cNvCxnSpPr/>
            <p:nvPr/>
          </p:nvCxnSpPr>
          <p:spPr>
            <a:xfrm>
              <a:off x="-27550" y="355826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04" name="Google Shape;9104;p19"/>
            <p:cNvCxnSpPr/>
            <p:nvPr/>
          </p:nvCxnSpPr>
          <p:spPr>
            <a:xfrm>
              <a:off x="-27550" y="341615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05" name="Google Shape;9105;p19"/>
            <p:cNvCxnSpPr/>
            <p:nvPr/>
          </p:nvCxnSpPr>
          <p:spPr>
            <a:xfrm>
              <a:off x="-27550" y="327404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06" name="Google Shape;9106;p19"/>
            <p:cNvCxnSpPr/>
            <p:nvPr/>
          </p:nvCxnSpPr>
          <p:spPr>
            <a:xfrm>
              <a:off x="-27550" y="313193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07" name="Google Shape;9107;p19"/>
            <p:cNvCxnSpPr/>
            <p:nvPr/>
          </p:nvCxnSpPr>
          <p:spPr>
            <a:xfrm>
              <a:off x="-27550" y="298982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08" name="Google Shape;9108;p19"/>
            <p:cNvCxnSpPr/>
            <p:nvPr/>
          </p:nvCxnSpPr>
          <p:spPr>
            <a:xfrm>
              <a:off x="-27550" y="284771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09" name="Google Shape;9109;p19"/>
            <p:cNvCxnSpPr/>
            <p:nvPr/>
          </p:nvCxnSpPr>
          <p:spPr>
            <a:xfrm>
              <a:off x="-27550" y="2705610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10" name="Google Shape;9110;p19"/>
            <p:cNvCxnSpPr/>
            <p:nvPr/>
          </p:nvCxnSpPr>
          <p:spPr>
            <a:xfrm>
              <a:off x="-27550" y="2563500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11" name="Google Shape;9111;p19"/>
            <p:cNvCxnSpPr/>
            <p:nvPr/>
          </p:nvCxnSpPr>
          <p:spPr>
            <a:xfrm>
              <a:off x="-27550" y="2421390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12" name="Google Shape;9112;p19"/>
            <p:cNvCxnSpPr/>
            <p:nvPr/>
          </p:nvCxnSpPr>
          <p:spPr>
            <a:xfrm>
              <a:off x="-27550" y="227928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13" name="Google Shape;9113;p19"/>
            <p:cNvCxnSpPr/>
            <p:nvPr/>
          </p:nvCxnSpPr>
          <p:spPr>
            <a:xfrm>
              <a:off x="-27550" y="213717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14" name="Google Shape;9114;p19"/>
            <p:cNvCxnSpPr/>
            <p:nvPr/>
          </p:nvCxnSpPr>
          <p:spPr>
            <a:xfrm>
              <a:off x="-27550" y="199506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15" name="Google Shape;9115;p19"/>
            <p:cNvCxnSpPr/>
            <p:nvPr/>
          </p:nvCxnSpPr>
          <p:spPr>
            <a:xfrm>
              <a:off x="-27550" y="185295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16" name="Google Shape;9116;p19"/>
            <p:cNvCxnSpPr/>
            <p:nvPr/>
          </p:nvCxnSpPr>
          <p:spPr>
            <a:xfrm>
              <a:off x="-27550" y="1710842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17" name="Google Shape;9117;p19"/>
            <p:cNvCxnSpPr/>
            <p:nvPr/>
          </p:nvCxnSpPr>
          <p:spPr>
            <a:xfrm>
              <a:off x="-27550" y="1568732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18" name="Google Shape;9118;p19"/>
            <p:cNvCxnSpPr/>
            <p:nvPr/>
          </p:nvCxnSpPr>
          <p:spPr>
            <a:xfrm>
              <a:off x="-27550" y="1426622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19" name="Google Shape;9119;p19"/>
            <p:cNvCxnSpPr/>
            <p:nvPr/>
          </p:nvCxnSpPr>
          <p:spPr>
            <a:xfrm>
              <a:off x="-27550" y="128451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20" name="Google Shape;9120;p19"/>
            <p:cNvCxnSpPr/>
            <p:nvPr/>
          </p:nvCxnSpPr>
          <p:spPr>
            <a:xfrm>
              <a:off x="-27550" y="114240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21" name="Google Shape;9121;p19"/>
            <p:cNvCxnSpPr/>
            <p:nvPr/>
          </p:nvCxnSpPr>
          <p:spPr>
            <a:xfrm>
              <a:off x="-27550" y="4979365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22" name="Google Shape;9122;p19"/>
            <p:cNvCxnSpPr/>
            <p:nvPr/>
          </p:nvCxnSpPr>
          <p:spPr>
            <a:xfrm>
              <a:off x="-27550" y="483725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23" name="Google Shape;9123;p19"/>
            <p:cNvCxnSpPr/>
            <p:nvPr/>
          </p:nvCxnSpPr>
          <p:spPr>
            <a:xfrm>
              <a:off x="-27550" y="469514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24" name="Google Shape;9124;p19"/>
            <p:cNvCxnSpPr/>
            <p:nvPr/>
          </p:nvCxnSpPr>
          <p:spPr>
            <a:xfrm>
              <a:off x="-27550" y="455303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25" name="Google Shape;9125;p19"/>
            <p:cNvCxnSpPr/>
            <p:nvPr/>
          </p:nvCxnSpPr>
          <p:spPr>
            <a:xfrm>
              <a:off x="-27550" y="441092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26" name="Google Shape;9126;p19"/>
            <p:cNvCxnSpPr/>
            <p:nvPr/>
          </p:nvCxnSpPr>
          <p:spPr>
            <a:xfrm>
              <a:off x="-27550" y="4268817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27" name="Google Shape;9127;p19"/>
            <p:cNvCxnSpPr/>
            <p:nvPr/>
          </p:nvCxnSpPr>
          <p:spPr>
            <a:xfrm>
              <a:off x="-27550" y="4126707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28" name="Google Shape;9128;p19"/>
            <p:cNvCxnSpPr/>
            <p:nvPr/>
          </p:nvCxnSpPr>
          <p:spPr>
            <a:xfrm>
              <a:off x="-27550" y="3984597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29" name="Google Shape;9129;p19"/>
            <p:cNvCxnSpPr/>
            <p:nvPr/>
          </p:nvCxnSpPr>
          <p:spPr>
            <a:xfrm>
              <a:off x="-27550" y="384248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130" name="Google Shape;9130;p19"/>
            <p:cNvCxnSpPr/>
            <p:nvPr/>
          </p:nvCxnSpPr>
          <p:spPr>
            <a:xfrm>
              <a:off x="-27550" y="370037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9131" name="Google Shape;9131;p19"/>
          <p:cNvSpPr/>
          <p:nvPr/>
        </p:nvSpPr>
        <p:spPr>
          <a:xfrm rot="-5400000">
            <a:off x="8138087" y="4003132"/>
            <a:ext cx="1290900" cy="1290900"/>
          </a:xfrm>
          <a:prstGeom prst="ellipse">
            <a:avLst/>
          </a:prstGeom>
          <a:noFill/>
          <a:ln cap="flat" cmpd="sng" w="1524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32" name="Google Shape;9132;p19"/>
          <p:cNvGrpSpPr/>
          <p:nvPr/>
        </p:nvGrpSpPr>
        <p:grpSpPr>
          <a:xfrm rot="-5400000">
            <a:off x="-185462" y="3771669"/>
            <a:ext cx="1693781" cy="1707607"/>
            <a:chOff x="2000675" y="255425"/>
            <a:chExt cx="413450" cy="416825"/>
          </a:xfrm>
        </p:grpSpPr>
        <p:sp>
          <p:nvSpPr>
            <p:cNvPr id="9133" name="Google Shape;9133;p19"/>
            <p:cNvSpPr/>
            <p:nvPr/>
          </p:nvSpPr>
          <p:spPr>
            <a:xfrm>
              <a:off x="2009600" y="386175"/>
              <a:ext cx="17900" cy="20675"/>
            </a:xfrm>
            <a:custGeom>
              <a:rect b="b" l="l" r="r" t="t"/>
              <a:pathLst>
                <a:path extrusionOk="0" h="827" w="716">
                  <a:moveTo>
                    <a:pt x="113" y="0"/>
                  </a:moveTo>
                  <a:cubicBezTo>
                    <a:pt x="79" y="112"/>
                    <a:pt x="35" y="213"/>
                    <a:pt x="1" y="325"/>
                  </a:cubicBezTo>
                  <a:lnTo>
                    <a:pt x="504" y="827"/>
                  </a:lnTo>
                  <a:lnTo>
                    <a:pt x="716" y="615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4" name="Google Shape;9134;p19"/>
            <p:cNvSpPr/>
            <p:nvPr/>
          </p:nvSpPr>
          <p:spPr>
            <a:xfrm>
              <a:off x="2021350" y="359650"/>
              <a:ext cx="10350" cy="12025"/>
            </a:xfrm>
            <a:custGeom>
              <a:rect b="b" l="l" r="r" t="t"/>
              <a:pathLst>
                <a:path extrusionOk="0" h="481" w="414">
                  <a:moveTo>
                    <a:pt x="157" y="0"/>
                  </a:moveTo>
                  <a:cubicBezTo>
                    <a:pt x="101" y="89"/>
                    <a:pt x="56" y="179"/>
                    <a:pt x="0" y="279"/>
                  </a:cubicBezTo>
                  <a:lnTo>
                    <a:pt x="201" y="480"/>
                  </a:lnTo>
                  <a:lnTo>
                    <a:pt x="414" y="257"/>
                  </a:lnTo>
                  <a:lnTo>
                    <a:pt x="1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5" name="Google Shape;9135;p19"/>
            <p:cNvSpPr/>
            <p:nvPr/>
          </p:nvSpPr>
          <p:spPr>
            <a:xfrm>
              <a:off x="2016300" y="548175"/>
              <a:ext cx="11200" cy="15125"/>
            </a:xfrm>
            <a:custGeom>
              <a:rect b="b" l="l" r="r" t="t"/>
              <a:pathLst>
                <a:path extrusionOk="0" h="605" w="448">
                  <a:moveTo>
                    <a:pt x="1" y="1"/>
                  </a:moveTo>
                  <a:cubicBezTo>
                    <a:pt x="90" y="202"/>
                    <a:pt x="191" y="415"/>
                    <a:pt x="303" y="604"/>
                  </a:cubicBezTo>
                  <a:lnTo>
                    <a:pt x="448" y="4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6" name="Google Shape;9136;p19"/>
            <p:cNvSpPr/>
            <p:nvPr/>
          </p:nvSpPr>
          <p:spPr>
            <a:xfrm>
              <a:off x="2000675" y="4588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8" y="0"/>
                  </a:moveTo>
                  <a:lnTo>
                    <a:pt x="0" y="648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7" name="Google Shape;9137;p19"/>
            <p:cNvSpPr/>
            <p:nvPr/>
          </p:nvSpPr>
          <p:spPr>
            <a:xfrm>
              <a:off x="2010175" y="5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8" name="Google Shape;9138;p19"/>
            <p:cNvSpPr/>
            <p:nvPr/>
          </p:nvSpPr>
          <p:spPr>
            <a:xfrm>
              <a:off x="2017725" y="42557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37" y="0"/>
                  </a:moveTo>
                  <a:lnTo>
                    <a:pt x="614" y="33"/>
                  </a:lnTo>
                  <a:lnTo>
                    <a:pt x="0" y="648"/>
                  </a:lnTo>
                  <a:lnTo>
                    <a:pt x="212" y="872"/>
                  </a:lnTo>
                  <a:lnTo>
                    <a:pt x="614" y="469"/>
                  </a:lnTo>
                  <a:lnTo>
                    <a:pt x="860" y="212"/>
                  </a:lnTo>
                  <a:lnTo>
                    <a:pt x="63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9" name="Google Shape;9139;p19"/>
            <p:cNvSpPr/>
            <p:nvPr/>
          </p:nvSpPr>
          <p:spPr>
            <a:xfrm>
              <a:off x="2000950" y="421925"/>
              <a:ext cx="3375" cy="5900"/>
            </a:xfrm>
            <a:custGeom>
              <a:rect b="b" l="l" r="r" t="t"/>
              <a:pathLst>
                <a:path extrusionOk="0" h="236" w="135">
                  <a:moveTo>
                    <a:pt x="46" y="0"/>
                  </a:moveTo>
                  <a:cubicBezTo>
                    <a:pt x="34" y="79"/>
                    <a:pt x="12" y="157"/>
                    <a:pt x="1" y="235"/>
                  </a:cubicBezTo>
                  <a:lnTo>
                    <a:pt x="135" y="101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0" name="Google Shape;9140;p19"/>
            <p:cNvSpPr/>
            <p:nvPr/>
          </p:nvSpPr>
          <p:spPr>
            <a:xfrm>
              <a:off x="2046475" y="379750"/>
              <a:ext cx="21825" cy="21825"/>
            </a:xfrm>
            <a:custGeom>
              <a:rect b="b" l="l" r="r" t="t"/>
              <a:pathLst>
                <a:path extrusionOk="0" h="873" w="873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72" y="212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1" name="Google Shape;9141;p19"/>
            <p:cNvSpPr/>
            <p:nvPr/>
          </p:nvSpPr>
          <p:spPr>
            <a:xfrm>
              <a:off x="2097875" y="38505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213" y="0"/>
                  </a:moveTo>
                  <a:lnTo>
                    <a:pt x="1" y="224"/>
                  </a:lnTo>
                  <a:lnTo>
                    <a:pt x="638" y="872"/>
                  </a:lnTo>
                  <a:lnTo>
                    <a:pt x="862" y="660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2" name="Google Shape;9142;p19"/>
            <p:cNvSpPr/>
            <p:nvPr/>
          </p:nvSpPr>
          <p:spPr>
            <a:xfrm>
              <a:off x="2063525" y="3465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9" y="0"/>
                  </a:moveTo>
                  <a:lnTo>
                    <a:pt x="1" y="648"/>
                  </a:lnTo>
                  <a:lnTo>
                    <a:pt x="213" y="872"/>
                  </a:lnTo>
                  <a:lnTo>
                    <a:pt x="861" y="213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3" name="Google Shape;9143;p19"/>
            <p:cNvSpPr/>
            <p:nvPr/>
          </p:nvSpPr>
          <p:spPr>
            <a:xfrm>
              <a:off x="2092575" y="30067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37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14"/>
                  </a:lnTo>
                  <a:lnTo>
                    <a:pt x="63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4" name="Google Shape;9144;p19"/>
            <p:cNvSpPr/>
            <p:nvPr/>
          </p:nvSpPr>
          <p:spPr>
            <a:xfrm>
              <a:off x="2057100" y="311300"/>
              <a:ext cx="16525" cy="16525"/>
            </a:xfrm>
            <a:custGeom>
              <a:rect b="b" l="l" r="r" t="t"/>
              <a:pathLst>
                <a:path extrusionOk="0" h="661" w="661">
                  <a:moveTo>
                    <a:pt x="224" y="1"/>
                  </a:moveTo>
                  <a:lnTo>
                    <a:pt x="0" y="224"/>
                  </a:lnTo>
                  <a:lnTo>
                    <a:pt x="437" y="660"/>
                  </a:lnTo>
                  <a:lnTo>
                    <a:pt x="660" y="447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5" name="Google Shape;9145;p19"/>
            <p:cNvSpPr/>
            <p:nvPr/>
          </p:nvSpPr>
          <p:spPr>
            <a:xfrm>
              <a:off x="2036150" y="335875"/>
              <a:ext cx="14000" cy="14850"/>
            </a:xfrm>
            <a:custGeom>
              <a:rect b="b" l="l" r="r" t="t"/>
              <a:pathLst>
                <a:path extrusionOk="0" h="594" w="560">
                  <a:moveTo>
                    <a:pt x="190" y="1"/>
                  </a:moveTo>
                  <a:cubicBezTo>
                    <a:pt x="123" y="79"/>
                    <a:pt x="68" y="169"/>
                    <a:pt x="1" y="247"/>
                  </a:cubicBezTo>
                  <a:lnTo>
                    <a:pt x="347" y="593"/>
                  </a:lnTo>
                  <a:lnTo>
                    <a:pt x="559" y="381"/>
                  </a:lnTo>
                  <a:lnTo>
                    <a:pt x="19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6" name="Google Shape;9146;p19"/>
            <p:cNvSpPr/>
            <p:nvPr/>
          </p:nvSpPr>
          <p:spPr>
            <a:xfrm>
              <a:off x="2102075" y="349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1" y="224"/>
                  </a:lnTo>
                  <a:lnTo>
                    <a:pt x="637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7" name="Google Shape;9147;p19"/>
            <p:cNvSpPr/>
            <p:nvPr/>
          </p:nvSpPr>
          <p:spPr>
            <a:xfrm>
              <a:off x="2109350" y="269125"/>
              <a:ext cx="21525" cy="20150"/>
            </a:xfrm>
            <a:custGeom>
              <a:rect b="b" l="l" r="r" t="t"/>
              <a:pathLst>
                <a:path extrusionOk="0" h="806" w="861">
                  <a:moveTo>
                    <a:pt x="715" y="1"/>
                  </a:moveTo>
                  <a:cubicBezTo>
                    <a:pt x="681" y="11"/>
                    <a:pt x="648" y="23"/>
                    <a:pt x="614" y="45"/>
                  </a:cubicBezTo>
                  <a:cubicBezTo>
                    <a:pt x="570" y="68"/>
                    <a:pt x="525" y="79"/>
                    <a:pt x="470" y="101"/>
                  </a:cubicBezTo>
                  <a:lnTo>
                    <a:pt x="0" y="582"/>
                  </a:lnTo>
                  <a:lnTo>
                    <a:pt x="224" y="805"/>
                  </a:lnTo>
                  <a:lnTo>
                    <a:pt x="614" y="403"/>
                  </a:lnTo>
                  <a:lnTo>
                    <a:pt x="860" y="146"/>
                  </a:lnTo>
                  <a:lnTo>
                    <a:pt x="71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8" name="Google Shape;9148;p19"/>
            <p:cNvSpPr/>
            <p:nvPr/>
          </p:nvSpPr>
          <p:spPr>
            <a:xfrm>
              <a:off x="2046475" y="537850"/>
              <a:ext cx="21825" cy="21825"/>
            </a:xfrm>
            <a:custGeom>
              <a:rect b="b" l="l" r="r" t="t"/>
              <a:pathLst>
                <a:path extrusionOk="0" h="873" w="873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72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9" name="Google Shape;9149;p19"/>
            <p:cNvSpPr/>
            <p:nvPr/>
          </p:nvSpPr>
          <p:spPr>
            <a:xfrm>
              <a:off x="2097875" y="543450"/>
              <a:ext cx="21550" cy="21525"/>
            </a:xfrm>
            <a:custGeom>
              <a:rect b="b" l="l" r="r" t="t"/>
              <a:pathLst>
                <a:path extrusionOk="0" h="861" w="862">
                  <a:moveTo>
                    <a:pt x="213" y="0"/>
                  </a:moveTo>
                  <a:lnTo>
                    <a:pt x="1" y="212"/>
                  </a:lnTo>
                  <a:lnTo>
                    <a:pt x="638" y="860"/>
                  </a:lnTo>
                  <a:lnTo>
                    <a:pt x="862" y="648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0" name="Google Shape;9150;p19"/>
            <p:cNvSpPr/>
            <p:nvPr/>
          </p:nvSpPr>
          <p:spPr>
            <a:xfrm>
              <a:off x="2063525" y="5046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1" name="Google Shape;9151;p19"/>
            <p:cNvSpPr/>
            <p:nvPr/>
          </p:nvSpPr>
          <p:spPr>
            <a:xfrm>
              <a:off x="2092575" y="4588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37" y="0"/>
                  </a:moveTo>
                  <a:lnTo>
                    <a:pt x="1" y="648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2" name="Google Shape;9152;p19"/>
            <p:cNvSpPr/>
            <p:nvPr/>
          </p:nvSpPr>
          <p:spPr>
            <a:xfrm>
              <a:off x="2051800" y="464375"/>
              <a:ext cx="21825" cy="21550"/>
            </a:xfrm>
            <a:custGeom>
              <a:rect b="b" l="l" r="r" t="t"/>
              <a:pathLst>
                <a:path extrusionOk="0" h="862" w="873">
                  <a:moveTo>
                    <a:pt x="224" y="1"/>
                  </a:moveTo>
                  <a:lnTo>
                    <a:pt x="0" y="213"/>
                  </a:lnTo>
                  <a:lnTo>
                    <a:pt x="649" y="862"/>
                  </a:lnTo>
                  <a:lnTo>
                    <a:pt x="872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3" name="Google Shape;9153;p19"/>
            <p:cNvSpPr/>
            <p:nvPr/>
          </p:nvSpPr>
          <p:spPr>
            <a:xfrm>
              <a:off x="2028600" y="487275"/>
              <a:ext cx="21550" cy="21550"/>
            </a:xfrm>
            <a:custGeom>
              <a:rect b="b" l="l" r="r" t="t"/>
              <a:pathLst>
                <a:path extrusionOk="0" h="862" w="862">
                  <a:moveTo>
                    <a:pt x="224" y="1"/>
                  </a:moveTo>
                  <a:lnTo>
                    <a:pt x="179" y="46"/>
                  </a:lnTo>
                  <a:lnTo>
                    <a:pt x="1" y="214"/>
                  </a:lnTo>
                  <a:lnTo>
                    <a:pt x="179" y="393"/>
                  </a:lnTo>
                  <a:lnTo>
                    <a:pt x="649" y="86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4" name="Google Shape;9154;p19"/>
            <p:cNvSpPr/>
            <p:nvPr/>
          </p:nvSpPr>
          <p:spPr>
            <a:xfrm>
              <a:off x="2102075" y="5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1" y="224"/>
                  </a:lnTo>
                  <a:lnTo>
                    <a:pt x="637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5" name="Google Shape;9155;p19"/>
            <p:cNvSpPr/>
            <p:nvPr/>
          </p:nvSpPr>
          <p:spPr>
            <a:xfrm>
              <a:off x="2055975" y="428925"/>
              <a:ext cx="21825" cy="21800"/>
            </a:xfrm>
            <a:custGeom>
              <a:rect b="b" l="l" r="r" t="t"/>
              <a:pathLst>
                <a:path extrusionOk="0" h="872" w="873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72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6" name="Google Shape;9156;p19"/>
            <p:cNvSpPr/>
            <p:nvPr/>
          </p:nvSpPr>
          <p:spPr>
            <a:xfrm>
              <a:off x="2109350" y="42557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8" y="0"/>
                  </a:moveTo>
                  <a:lnTo>
                    <a:pt x="614" y="33"/>
                  </a:lnTo>
                  <a:lnTo>
                    <a:pt x="0" y="648"/>
                  </a:lnTo>
                  <a:lnTo>
                    <a:pt x="224" y="872"/>
                  </a:lnTo>
                  <a:lnTo>
                    <a:pt x="614" y="469"/>
                  </a:lnTo>
                  <a:lnTo>
                    <a:pt x="860" y="212"/>
                  </a:lnTo>
                  <a:lnTo>
                    <a:pt x="6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7" name="Google Shape;9157;p19"/>
            <p:cNvSpPr/>
            <p:nvPr/>
          </p:nvSpPr>
          <p:spPr>
            <a:xfrm>
              <a:off x="2074425" y="40795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224" y="1"/>
                  </a:moveTo>
                  <a:lnTo>
                    <a:pt x="56" y="179"/>
                  </a:lnTo>
                  <a:lnTo>
                    <a:pt x="0" y="224"/>
                  </a:lnTo>
                  <a:lnTo>
                    <a:pt x="648" y="872"/>
                  </a:lnTo>
                  <a:lnTo>
                    <a:pt x="872" y="660"/>
                  </a:lnTo>
                  <a:lnTo>
                    <a:pt x="392" y="17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8" name="Google Shape;9158;p19"/>
            <p:cNvSpPr/>
            <p:nvPr/>
          </p:nvSpPr>
          <p:spPr>
            <a:xfrm>
              <a:off x="2092575" y="616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37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9" name="Google Shape;9159;p19"/>
            <p:cNvSpPr/>
            <p:nvPr/>
          </p:nvSpPr>
          <p:spPr>
            <a:xfrm>
              <a:off x="2055975" y="587025"/>
              <a:ext cx="21825" cy="21825"/>
            </a:xfrm>
            <a:custGeom>
              <a:rect b="b" l="l" r="r" t="t"/>
              <a:pathLst>
                <a:path extrusionOk="0" h="873" w="873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72" y="649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0" name="Google Shape;9160;p19"/>
            <p:cNvSpPr/>
            <p:nvPr/>
          </p:nvSpPr>
          <p:spPr>
            <a:xfrm>
              <a:off x="2074425" y="566350"/>
              <a:ext cx="21800" cy="21525"/>
            </a:xfrm>
            <a:custGeom>
              <a:rect b="b" l="l" r="r" t="t"/>
              <a:pathLst>
                <a:path extrusionOk="0" h="861" w="872">
                  <a:moveTo>
                    <a:pt x="224" y="1"/>
                  </a:moveTo>
                  <a:lnTo>
                    <a:pt x="56" y="168"/>
                  </a:lnTo>
                  <a:lnTo>
                    <a:pt x="0" y="212"/>
                  </a:lnTo>
                  <a:lnTo>
                    <a:pt x="648" y="861"/>
                  </a:lnTo>
                  <a:lnTo>
                    <a:pt x="872" y="649"/>
                  </a:lnTo>
                  <a:lnTo>
                    <a:pt x="392" y="1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1" name="Google Shape;9161;p19"/>
            <p:cNvSpPr/>
            <p:nvPr/>
          </p:nvSpPr>
          <p:spPr>
            <a:xfrm>
              <a:off x="2138400" y="3797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2" y="872"/>
                  </a:lnTo>
                  <a:lnTo>
                    <a:pt x="860" y="212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2" name="Google Shape;9162;p19"/>
            <p:cNvSpPr/>
            <p:nvPr/>
          </p:nvSpPr>
          <p:spPr>
            <a:xfrm>
              <a:off x="2189500" y="38505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61" y="660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3" name="Google Shape;9163;p19"/>
            <p:cNvSpPr/>
            <p:nvPr/>
          </p:nvSpPr>
          <p:spPr>
            <a:xfrm>
              <a:off x="2155150" y="3465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9" y="0"/>
                  </a:moveTo>
                  <a:lnTo>
                    <a:pt x="1" y="648"/>
                  </a:lnTo>
                  <a:lnTo>
                    <a:pt x="224" y="872"/>
                  </a:lnTo>
                  <a:lnTo>
                    <a:pt x="861" y="213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4" name="Google Shape;9164;p19"/>
            <p:cNvSpPr/>
            <p:nvPr/>
          </p:nvSpPr>
          <p:spPr>
            <a:xfrm>
              <a:off x="2184200" y="30067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61" y="21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5" name="Google Shape;9165;p19"/>
            <p:cNvSpPr/>
            <p:nvPr/>
          </p:nvSpPr>
          <p:spPr>
            <a:xfrm>
              <a:off x="2143700" y="3060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5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6" name="Google Shape;9166;p19"/>
            <p:cNvSpPr/>
            <p:nvPr/>
          </p:nvSpPr>
          <p:spPr>
            <a:xfrm>
              <a:off x="2120525" y="328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2" y="1"/>
                  </a:moveTo>
                  <a:lnTo>
                    <a:pt x="167" y="46"/>
                  </a:lnTo>
                  <a:lnTo>
                    <a:pt x="0" y="224"/>
                  </a:lnTo>
                  <a:lnTo>
                    <a:pt x="167" y="403"/>
                  </a:lnTo>
                  <a:lnTo>
                    <a:pt x="637" y="872"/>
                  </a:lnTo>
                  <a:lnTo>
                    <a:pt x="860" y="660"/>
                  </a:lnTo>
                  <a:lnTo>
                    <a:pt x="2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7" name="Google Shape;9167;p19"/>
            <p:cNvSpPr/>
            <p:nvPr/>
          </p:nvSpPr>
          <p:spPr>
            <a:xfrm>
              <a:off x="2193700" y="349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8" name="Google Shape;9168;p19"/>
            <p:cNvSpPr/>
            <p:nvPr/>
          </p:nvSpPr>
          <p:spPr>
            <a:xfrm>
              <a:off x="2147900" y="2708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2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9" name="Google Shape;9169;p19"/>
            <p:cNvSpPr/>
            <p:nvPr/>
          </p:nvSpPr>
          <p:spPr>
            <a:xfrm>
              <a:off x="2201225" y="2674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616" y="23"/>
                  </a:lnTo>
                  <a:lnTo>
                    <a:pt x="1" y="649"/>
                  </a:lnTo>
                  <a:lnTo>
                    <a:pt x="214" y="872"/>
                  </a:lnTo>
                  <a:lnTo>
                    <a:pt x="616" y="470"/>
                  </a:lnTo>
                  <a:lnTo>
                    <a:pt x="862" y="213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0" name="Google Shape;9170;p19"/>
            <p:cNvSpPr/>
            <p:nvPr/>
          </p:nvSpPr>
          <p:spPr>
            <a:xfrm>
              <a:off x="2167725" y="255425"/>
              <a:ext cx="20125" cy="16225"/>
            </a:xfrm>
            <a:custGeom>
              <a:rect b="b" l="l" r="r" t="t"/>
              <a:pathLst>
                <a:path extrusionOk="0" h="649" w="805">
                  <a:moveTo>
                    <a:pt x="369" y="1"/>
                  </a:moveTo>
                  <a:cubicBezTo>
                    <a:pt x="246" y="12"/>
                    <a:pt x="123" y="35"/>
                    <a:pt x="0" y="57"/>
                  </a:cubicBezTo>
                  <a:lnTo>
                    <a:pt x="593" y="649"/>
                  </a:lnTo>
                  <a:lnTo>
                    <a:pt x="805" y="437"/>
                  </a:lnTo>
                  <a:lnTo>
                    <a:pt x="3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1" name="Google Shape;9171;p19"/>
            <p:cNvSpPr/>
            <p:nvPr/>
          </p:nvSpPr>
          <p:spPr>
            <a:xfrm>
              <a:off x="2138400" y="537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2" y="872"/>
                  </a:lnTo>
                  <a:lnTo>
                    <a:pt x="860" y="224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2" name="Google Shape;9172;p19"/>
            <p:cNvSpPr/>
            <p:nvPr/>
          </p:nvSpPr>
          <p:spPr>
            <a:xfrm>
              <a:off x="2189500" y="543450"/>
              <a:ext cx="21550" cy="21525"/>
            </a:xfrm>
            <a:custGeom>
              <a:rect b="b" l="l" r="r" t="t"/>
              <a:pathLst>
                <a:path extrusionOk="0" h="861" w="862">
                  <a:moveTo>
                    <a:pt x="224" y="0"/>
                  </a:moveTo>
                  <a:lnTo>
                    <a:pt x="1" y="212"/>
                  </a:lnTo>
                  <a:lnTo>
                    <a:pt x="649" y="860"/>
                  </a:lnTo>
                  <a:lnTo>
                    <a:pt x="861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3" name="Google Shape;9173;p19"/>
            <p:cNvSpPr/>
            <p:nvPr/>
          </p:nvSpPr>
          <p:spPr>
            <a:xfrm>
              <a:off x="2155150" y="5046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4" name="Google Shape;9174;p19"/>
            <p:cNvSpPr/>
            <p:nvPr/>
          </p:nvSpPr>
          <p:spPr>
            <a:xfrm>
              <a:off x="2184200" y="4588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9" y="0"/>
                  </a:moveTo>
                  <a:lnTo>
                    <a:pt x="1" y="648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5" name="Google Shape;9175;p19"/>
            <p:cNvSpPr/>
            <p:nvPr/>
          </p:nvSpPr>
          <p:spPr>
            <a:xfrm>
              <a:off x="2143700" y="4643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13" y="1"/>
                  </a:moveTo>
                  <a:lnTo>
                    <a:pt x="0" y="213"/>
                  </a:lnTo>
                  <a:lnTo>
                    <a:pt x="648" y="86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6" name="Google Shape;9176;p19"/>
            <p:cNvSpPr/>
            <p:nvPr/>
          </p:nvSpPr>
          <p:spPr>
            <a:xfrm>
              <a:off x="2120525" y="4872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12" y="1"/>
                  </a:moveTo>
                  <a:lnTo>
                    <a:pt x="167" y="46"/>
                  </a:lnTo>
                  <a:lnTo>
                    <a:pt x="0" y="214"/>
                  </a:lnTo>
                  <a:lnTo>
                    <a:pt x="167" y="393"/>
                  </a:lnTo>
                  <a:lnTo>
                    <a:pt x="637" y="862"/>
                  </a:lnTo>
                  <a:lnTo>
                    <a:pt x="860" y="649"/>
                  </a:lnTo>
                  <a:lnTo>
                    <a:pt x="2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7" name="Google Shape;9177;p19"/>
            <p:cNvSpPr/>
            <p:nvPr/>
          </p:nvSpPr>
          <p:spPr>
            <a:xfrm>
              <a:off x="2193700" y="5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8" name="Google Shape;9178;p19"/>
            <p:cNvSpPr/>
            <p:nvPr/>
          </p:nvSpPr>
          <p:spPr>
            <a:xfrm>
              <a:off x="2147900" y="42892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212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8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9" name="Google Shape;9179;p19"/>
            <p:cNvSpPr/>
            <p:nvPr/>
          </p:nvSpPr>
          <p:spPr>
            <a:xfrm>
              <a:off x="2201225" y="4255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69"/>
                  </a:lnTo>
                  <a:lnTo>
                    <a:pt x="862" y="212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0" name="Google Shape;9180;p19"/>
            <p:cNvSpPr/>
            <p:nvPr/>
          </p:nvSpPr>
          <p:spPr>
            <a:xfrm>
              <a:off x="2166325" y="4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45" y="179"/>
                  </a:lnTo>
                  <a:lnTo>
                    <a:pt x="1" y="224"/>
                  </a:lnTo>
                  <a:lnTo>
                    <a:pt x="649" y="872"/>
                  </a:lnTo>
                  <a:lnTo>
                    <a:pt x="861" y="660"/>
                  </a:lnTo>
                  <a:lnTo>
                    <a:pt x="381" y="17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1" name="Google Shape;9181;p19"/>
            <p:cNvSpPr/>
            <p:nvPr/>
          </p:nvSpPr>
          <p:spPr>
            <a:xfrm>
              <a:off x="2165775" y="662725"/>
              <a:ext cx="10900" cy="7275"/>
            </a:xfrm>
            <a:custGeom>
              <a:rect b="b" l="l" r="r" t="t"/>
              <a:pathLst>
                <a:path extrusionOk="0" h="291" w="436">
                  <a:moveTo>
                    <a:pt x="224" y="0"/>
                  </a:moveTo>
                  <a:lnTo>
                    <a:pt x="0" y="224"/>
                  </a:lnTo>
                  <a:cubicBezTo>
                    <a:pt x="123" y="246"/>
                    <a:pt x="246" y="268"/>
                    <a:pt x="380" y="291"/>
                  </a:cubicBezTo>
                  <a:lnTo>
                    <a:pt x="436" y="224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2" name="Google Shape;9182;p19"/>
            <p:cNvSpPr/>
            <p:nvPr/>
          </p:nvSpPr>
          <p:spPr>
            <a:xfrm>
              <a:off x="2184200" y="616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3" name="Google Shape;9183;p19"/>
            <p:cNvSpPr/>
            <p:nvPr/>
          </p:nvSpPr>
          <p:spPr>
            <a:xfrm>
              <a:off x="2143700" y="62250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13" y="0"/>
                  </a:moveTo>
                  <a:lnTo>
                    <a:pt x="0" y="213"/>
                  </a:lnTo>
                  <a:lnTo>
                    <a:pt x="648" y="861"/>
                  </a:lnTo>
                  <a:lnTo>
                    <a:pt x="861" y="648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4" name="Google Shape;9184;p19"/>
            <p:cNvSpPr/>
            <p:nvPr/>
          </p:nvSpPr>
          <p:spPr>
            <a:xfrm>
              <a:off x="2120525" y="645400"/>
              <a:ext cx="21525" cy="16525"/>
            </a:xfrm>
            <a:custGeom>
              <a:rect b="b" l="l" r="r" t="t"/>
              <a:pathLst>
                <a:path extrusionOk="0" h="661" w="861">
                  <a:moveTo>
                    <a:pt x="212" y="0"/>
                  </a:moveTo>
                  <a:lnTo>
                    <a:pt x="167" y="45"/>
                  </a:lnTo>
                  <a:lnTo>
                    <a:pt x="0" y="213"/>
                  </a:lnTo>
                  <a:lnTo>
                    <a:pt x="167" y="392"/>
                  </a:lnTo>
                  <a:lnTo>
                    <a:pt x="179" y="403"/>
                  </a:lnTo>
                  <a:cubicBezTo>
                    <a:pt x="402" y="492"/>
                    <a:pt x="626" y="581"/>
                    <a:pt x="849" y="660"/>
                  </a:cubicBezTo>
                  <a:lnTo>
                    <a:pt x="860" y="648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5" name="Google Shape;9185;p19"/>
            <p:cNvSpPr/>
            <p:nvPr/>
          </p:nvSpPr>
          <p:spPr>
            <a:xfrm>
              <a:off x="2193700" y="666075"/>
              <a:ext cx="11775" cy="6175"/>
            </a:xfrm>
            <a:custGeom>
              <a:rect b="b" l="l" r="r" t="t"/>
              <a:pathLst>
                <a:path extrusionOk="0" h="247" w="471">
                  <a:moveTo>
                    <a:pt x="224" y="0"/>
                  </a:moveTo>
                  <a:lnTo>
                    <a:pt x="1" y="224"/>
                  </a:lnTo>
                  <a:lnTo>
                    <a:pt x="11" y="235"/>
                  </a:lnTo>
                  <a:cubicBezTo>
                    <a:pt x="168" y="246"/>
                    <a:pt x="314" y="246"/>
                    <a:pt x="470" y="246"/>
                  </a:cubicBez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6" name="Google Shape;9186;p19"/>
            <p:cNvSpPr/>
            <p:nvPr/>
          </p:nvSpPr>
          <p:spPr>
            <a:xfrm>
              <a:off x="2109350" y="58367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8" y="0"/>
                  </a:moveTo>
                  <a:lnTo>
                    <a:pt x="614" y="33"/>
                  </a:lnTo>
                  <a:lnTo>
                    <a:pt x="0" y="648"/>
                  </a:lnTo>
                  <a:lnTo>
                    <a:pt x="224" y="872"/>
                  </a:lnTo>
                  <a:lnTo>
                    <a:pt x="614" y="470"/>
                  </a:lnTo>
                  <a:lnTo>
                    <a:pt x="860" y="224"/>
                  </a:lnTo>
                  <a:lnTo>
                    <a:pt x="6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7" name="Google Shape;9187;p19"/>
            <p:cNvSpPr/>
            <p:nvPr/>
          </p:nvSpPr>
          <p:spPr>
            <a:xfrm>
              <a:off x="2147900" y="58702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2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8" name="Google Shape;9188;p19"/>
            <p:cNvSpPr/>
            <p:nvPr/>
          </p:nvSpPr>
          <p:spPr>
            <a:xfrm>
              <a:off x="2166325" y="56635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13" y="1"/>
                  </a:moveTo>
                  <a:lnTo>
                    <a:pt x="45" y="168"/>
                  </a:lnTo>
                  <a:lnTo>
                    <a:pt x="1" y="212"/>
                  </a:lnTo>
                  <a:lnTo>
                    <a:pt x="649" y="861"/>
                  </a:lnTo>
                  <a:lnTo>
                    <a:pt x="861" y="649"/>
                  </a:lnTo>
                  <a:lnTo>
                    <a:pt x="381" y="168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9" name="Google Shape;9189;p19"/>
            <p:cNvSpPr/>
            <p:nvPr/>
          </p:nvSpPr>
          <p:spPr>
            <a:xfrm>
              <a:off x="2230025" y="37975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648" y="1"/>
                  </a:moveTo>
                  <a:lnTo>
                    <a:pt x="0" y="649"/>
                  </a:lnTo>
                  <a:lnTo>
                    <a:pt x="224" y="872"/>
                  </a:lnTo>
                  <a:lnTo>
                    <a:pt x="872" y="212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0" name="Google Shape;9190;p19"/>
            <p:cNvSpPr/>
            <p:nvPr/>
          </p:nvSpPr>
          <p:spPr>
            <a:xfrm>
              <a:off x="2281125" y="385050"/>
              <a:ext cx="21825" cy="21800"/>
            </a:xfrm>
            <a:custGeom>
              <a:rect b="b" l="l" r="r" t="t"/>
              <a:pathLst>
                <a:path extrusionOk="0" h="872" w="873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72" y="660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1" name="Google Shape;9191;p19"/>
            <p:cNvSpPr/>
            <p:nvPr/>
          </p:nvSpPr>
          <p:spPr>
            <a:xfrm>
              <a:off x="2247050" y="3465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0" y="648"/>
                  </a:lnTo>
                  <a:lnTo>
                    <a:pt x="213" y="872"/>
                  </a:lnTo>
                  <a:lnTo>
                    <a:pt x="861" y="213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2" name="Google Shape;9192;p19"/>
            <p:cNvSpPr/>
            <p:nvPr/>
          </p:nvSpPr>
          <p:spPr>
            <a:xfrm>
              <a:off x="2276100" y="300675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14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3" name="Google Shape;9193;p19"/>
            <p:cNvSpPr/>
            <p:nvPr/>
          </p:nvSpPr>
          <p:spPr>
            <a:xfrm>
              <a:off x="2235325" y="3060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5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4" name="Google Shape;9194;p19"/>
            <p:cNvSpPr/>
            <p:nvPr/>
          </p:nvSpPr>
          <p:spPr>
            <a:xfrm>
              <a:off x="2212150" y="328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179" y="46"/>
                  </a:lnTo>
                  <a:lnTo>
                    <a:pt x="0" y="224"/>
                  </a:lnTo>
                  <a:lnTo>
                    <a:pt x="179" y="403"/>
                  </a:lnTo>
                  <a:lnTo>
                    <a:pt x="648" y="872"/>
                  </a:lnTo>
                  <a:lnTo>
                    <a:pt x="860" y="660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5" name="Google Shape;9195;p19"/>
            <p:cNvSpPr/>
            <p:nvPr/>
          </p:nvSpPr>
          <p:spPr>
            <a:xfrm>
              <a:off x="2285600" y="3498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0" y="224"/>
                  </a:lnTo>
                  <a:lnTo>
                    <a:pt x="638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6" name="Google Shape;9196;p19"/>
            <p:cNvSpPr/>
            <p:nvPr/>
          </p:nvSpPr>
          <p:spPr>
            <a:xfrm>
              <a:off x="2303775" y="32890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224" y="1"/>
                  </a:moveTo>
                  <a:lnTo>
                    <a:pt x="179" y="46"/>
                  </a:lnTo>
                  <a:lnTo>
                    <a:pt x="0" y="224"/>
                  </a:lnTo>
                  <a:lnTo>
                    <a:pt x="179" y="403"/>
                  </a:lnTo>
                  <a:lnTo>
                    <a:pt x="648" y="872"/>
                  </a:lnTo>
                  <a:lnTo>
                    <a:pt x="872" y="660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7" name="Google Shape;9197;p19"/>
            <p:cNvSpPr/>
            <p:nvPr/>
          </p:nvSpPr>
          <p:spPr>
            <a:xfrm>
              <a:off x="2239525" y="2708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8" name="Google Shape;9198;p19"/>
            <p:cNvSpPr/>
            <p:nvPr/>
          </p:nvSpPr>
          <p:spPr>
            <a:xfrm>
              <a:off x="2292850" y="274975"/>
              <a:ext cx="15675" cy="14300"/>
            </a:xfrm>
            <a:custGeom>
              <a:rect b="b" l="l" r="r" t="t"/>
              <a:pathLst>
                <a:path extrusionOk="0" h="572" w="627">
                  <a:moveTo>
                    <a:pt x="336" y="1"/>
                  </a:moveTo>
                  <a:lnTo>
                    <a:pt x="1" y="348"/>
                  </a:lnTo>
                  <a:lnTo>
                    <a:pt x="214" y="571"/>
                  </a:lnTo>
                  <a:lnTo>
                    <a:pt x="616" y="169"/>
                  </a:lnTo>
                  <a:lnTo>
                    <a:pt x="627" y="157"/>
                  </a:lnTo>
                  <a:lnTo>
                    <a:pt x="616" y="147"/>
                  </a:lnTo>
                  <a:cubicBezTo>
                    <a:pt x="527" y="102"/>
                    <a:pt x="437" y="46"/>
                    <a:pt x="3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9" name="Google Shape;9199;p19"/>
            <p:cNvSpPr/>
            <p:nvPr/>
          </p:nvSpPr>
          <p:spPr>
            <a:xfrm>
              <a:off x="2262975" y="260450"/>
              <a:ext cx="16500" cy="11200"/>
            </a:xfrm>
            <a:custGeom>
              <a:rect b="b" l="l" r="r" t="t"/>
              <a:pathLst>
                <a:path extrusionOk="0" h="448" w="660">
                  <a:moveTo>
                    <a:pt x="1" y="1"/>
                  </a:moveTo>
                  <a:lnTo>
                    <a:pt x="448" y="448"/>
                  </a:lnTo>
                  <a:lnTo>
                    <a:pt x="660" y="236"/>
                  </a:lnTo>
                  <a:lnTo>
                    <a:pt x="637" y="202"/>
                  </a:lnTo>
                  <a:cubicBezTo>
                    <a:pt x="425" y="124"/>
                    <a:pt x="213" y="5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0" name="Google Shape;9200;p19"/>
            <p:cNvSpPr/>
            <p:nvPr/>
          </p:nvSpPr>
          <p:spPr>
            <a:xfrm>
              <a:off x="2230025" y="53785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648" y="1"/>
                  </a:moveTo>
                  <a:lnTo>
                    <a:pt x="0" y="649"/>
                  </a:lnTo>
                  <a:lnTo>
                    <a:pt x="224" y="872"/>
                  </a:lnTo>
                  <a:lnTo>
                    <a:pt x="872" y="224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1" name="Google Shape;9201;p19"/>
            <p:cNvSpPr/>
            <p:nvPr/>
          </p:nvSpPr>
          <p:spPr>
            <a:xfrm>
              <a:off x="2281125" y="543450"/>
              <a:ext cx="21825" cy="21525"/>
            </a:xfrm>
            <a:custGeom>
              <a:rect b="b" l="l" r="r" t="t"/>
              <a:pathLst>
                <a:path extrusionOk="0" h="861" w="873">
                  <a:moveTo>
                    <a:pt x="224" y="0"/>
                  </a:moveTo>
                  <a:lnTo>
                    <a:pt x="1" y="212"/>
                  </a:lnTo>
                  <a:lnTo>
                    <a:pt x="649" y="860"/>
                  </a:lnTo>
                  <a:lnTo>
                    <a:pt x="872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2" name="Google Shape;9202;p19"/>
            <p:cNvSpPr/>
            <p:nvPr/>
          </p:nvSpPr>
          <p:spPr>
            <a:xfrm>
              <a:off x="2247050" y="50460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0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3" name="Google Shape;9203;p19"/>
            <p:cNvSpPr/>
            <p:nvPr/>
          </p:nvSpPr>
          <p:spPr>
            <a:xfrm>
              <a:off x="2276100" y="4588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1" y="648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4" name="Google Shape;9204;p19"/>
            <p:cNvSpPr/>
            <p:nvPr/>
          </p:nvSpPr>
          <p:spPr>
            <a:xfrm>
              <a:off x="2235325" y="4643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24" y="1"/>
                  </a:moveTo>
                  <a:lnTo>
                    <a:pt x="0" y="213"/>
                  </a:lnTo>
                  <a:lnTo>
                    <a:pt x="648" y="86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5" name="Google Shape;9205;p19"/>
            <p:cNvSpPr/>
            <p:nvPr/>
          </p:nvSpPr>
          <p:spPr>
            <a:xfrm>
              <a:off x="2212150" y="4872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24" y="1"/>
                  </a:moveTo>
                  <a:lnTo>
                    <a:pt x="179" y="46"/>
                  </a:lnTo>
                  <a:lnTo>
                    <a:pt x="0" y="214"/>
                  </a:lnTo>
                  <a:lnTo>
                    <a:pt x="179" y="393"/>
                  </a:lnTo>
                  <a:lnTo>
                    <a:pt x="648" y="862"/>
                  </a:lnTo>
                  <a:lnTo>
                    <a:pt x="860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6" name="Google Shape;9206;p19"/>
            <p:cNvSpPr/>
            <p:nvPr/>
          </p:nvSpPr>
          <p:spPr>
            <a:xfrm>
              <a:off x="2285600" y="5079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0" y="224"/>
                  </a:lnTo>
                  <a:lnTo>
                    <a:pt x="638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7" name="Google Shape;9207;p19"/>
            <p:cNvSpPr/>
            <p:nvPr/>
          </p:nvSpPr>
          <p:spPr>
            <a:xfrm>
              <a:off x="2239525" y="42892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224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8" name="Google Shape;9208;p19"/>
            <p:cNvSpPr/>
            <p:nvPr/>
          </p:nvSpPr>
          <p:spPr>
            <a:xfrm>
              <a:off x="2257950" y="4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56" y="179"/>
                  </a:lnTo>
                  <a:lnTo>
                    <a:pt x="1" y="224"/>
                  </a:lnTo>
                  <a:lnTo>
                    <a:pt x="649" y="872"/>
                  </a:lnTo>
                  <a:lnTo>
                    <a:pt x="861" y="660"/>
                  </a:lnTo>
                  <a:lnTo>
                    <a:pt x="391" y="17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9" name="Google Shape;9209;p19"/>
            <p:cNvSpPr/>
            <p:nvPr/>
          </p:nvSpPr>
          <p:spPr>
            <a:xfrm>
              <a:off x="2259900" y="662725"/>
              <a:ext cx="5050" cy="3100"/>
            </a:xfrm>
            <a:custGeom>
              <a:rect b="b" l="l" r="r" t="t"/>
              <a:pathLst>
                <a:path extrusionOk="0" h="124" w="202">
                  <a:moveTo>
                    <a:pt x="124" y="0"/>
                  </a:moveTo>
                  <a:lnTo>
                    <a:pt x="0" y="123"/>
                  </a:lnTo>
                  <a:cubicBezTo>
                    <a:pt x="67" y="112"/>
                    <a:pt x="135" y="90"/>
                    <a:pt x="202" y="67"/>
                  </a:cubicBezTo>
                  <a:lnTo>
                    <a:pt x="1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0" name="Google Shape;9210;p19"/>
            <p:cNvSpPr/>
            <p:nvPr/>
          </p:nvSpPr>
          <p:spPr>
            <a:xfrm>
              <a:off x="2276100" y="61690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1" name="Google Shape;9211;p19"/>
            <p:cNvSpPr/>
            <p:nvPr/>
          </p:nvSpPr>
          <p:spPr>
            <a:xfrm>
              <a:off x="2235325" y="62250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24" y="0"/>
                  </a:moveTo>
                  <a:lnTo>
                    <a:pt x="0" y="213"/>
                  </a:lnTo>
                  <a:lnTo>
                    <a:pt x="648" y="861"/>
                  </a:lnTo>
                  <a:lnTo>
                    <a:pt x="861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2" name="Google Shape;9212;p19"/>
            <p:cNvSpPr/>
            <p:nvPr/>
          </p:nvSpPr>
          <p:spPr>
            <a:xfrm>
              <a:off x="2212150" y="645400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24" y="0"/>
                  </a:moveTo>
                  <a:lnTo>
                    <a:pt x="179" y="45"/>
                  </a:lnTo>
                  <a:lnTo>
                    <a:pt x="0" y="213"/>
                  </a:lnTo>
                  <a:lnTo>
                    <a:pt x="179" y="392"/>
                  </a:lnTo>
                  <a:lnTo>
                    <a:pt x="648" y="861"/>
                  </a:lnTo>
                  <a:lnTo>
                    <a:pt x="860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3" name="Google Shape;9213;p19"/>
            <p:cNvSpPr/>
            <p:nvPr/>
          </p:nvSpPr>
          <p:spPr>
            <a:xfrm>
              <a:off x="2201225" y="5836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70"/>
                  </a:lnTo>
                  <a:lnTo>
                    <a:pt x="862" y="224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4" name="Google Shape;9214;p19"/>
            <p:cNvSpPr/>
            <p:nvPr/>
          </p:nvSpPr>
          <p:spPr>
            <a:xfrm>
              <a:off x="2239525" y="58702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5" name="Google Shape;9215;p19"/>
            <p:cNvSpPr/>
            <p:nvPr/>
          </p:nvSpPr>
          <p:spPr>
            <a:xfrm>
              <a:off x="2257950" y="56635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24" y="1"/>
                  </a:moveTo>
                  <a:lnTo>
                    <a:pt x="56" y="168"/>
                  </a:lnTo>
                  <a:lnTo>
                    <a:pt x="1" y="212"/>
                  </a:lnTo>
                  <a:lnTo>
                    <a:pt x="649" y="861"/>
                  </a:lnTo>
                  <a:lnTo>
                    <a:pt x="861" y="649"/>
                  </a:lnTo>
                  <a:lnTo>
                    <a:pt x="391" y="1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6" name="Google Shape;9216;p19"/>
            <p:cNvSpPr/>
            <p:nvPr/>
          </p:nvSpPr>
          <p:spPr>
            <a:xfrm>
              <a:off x="2321925" y="3797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3" y="872"/>
                  </a:lnTo>
                  <a:lnTo>
                    <a:pt x="861" y="212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7" name="Google Shape;9217;p19"/>
            <p:cNvSpPr/>
            <p:nvPr/>
          </p:nvSpPr>
          <p:spPr>
            <a:xfrm>
              <a:off x="2373050" y="38505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212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60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8" name="Google Shape;9218;p19"/>
            <p:cNvSpPr/>
            <p:nvPr/>
          </p:nvSpPr>
          <p:spPr>
            <a:xfrm>
              <a:off x="2349850" y="4079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45" y="179"/>
                  </a:lnTo>
                  <a:lnTo>
                    <a:pt x="0" y="224"/>
                  </a:lnTo>
                  <a:lnTo>
                    <a:pt x="638" y="872"/>
                  </a:lnTo>
                  <a:lnTo>
                    <a:pt x="861" y="660"/>
                  </a:lnTo>
                  <a:lnTo>
                    <a:pt x="380" y="17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9" name="Google Shape;9219;p19"/>
            <p:cNvSpPr/>
            <p:nvPr/>
          </p:nvSpPr>
          <p:spPr>
            <a:xfrm>
              <a:off x="2338675" y="3465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0" y="648"/>
                  </a:lnTo>
                  <a:lnTo>
                    <a:pt x="224" y="872"/>
                  </a:lnTo>
                  <a:lnTo>
                    <a:pt x="861" y="213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0" name="Google Shape;9220;p19"/>
            <p:cNvSpPr/>
            <p:nvPr/>
          </p:nvSpPr>
          <p:spPr>
            <a:xfrm>
              <a:off x="2327225" y="3060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1" y="224"/>
                  </a:lnTo>
                  <a:lnTo>
                    <a:pt x="637" y="872"/>
                  </a:lnTo>
                  <a:lnTo>
                    <a:pt x="861" y="65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1" name="Google Shape;9221;p19"/>
            <p:cNvSpPr/>
            <p:nvPr/>
          </p:nvSpPr>
          <p:spPr>
            <a:xfrm>
              <a:off x="2377225" y="349850"/>
              <a:ext cx="18450" cy="21825"/>
            </a:xfrm>
            <a:custGeom>
              <a:rect b="b" l="l" r="r" t="t"/>
              <a:pathLst>
                <a:path extrusionOk="0" h="873" w="738">
                  <a:moveTo>
                    <a:pt x="213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738" y="783"/>
                  </a:lnTo>
                  <a:cubicBezTo>
                    <a:pt x="638" y="582"/>
                    <a:pt x="526" y="392"/>
                    <a:pt x="414" y="191"/>
                  </a:cubicBez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2" name="Google Shape;9222;p19"/>
            <p:cNvSpPr/>
            <p:nvPr/>
          </p:nvSpPr>
          <p:spPr>
            <a:xfrm>
              <a:off x="2321925" y="537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3" name="Google Shape;9223;p19"/>
            <p:cNvSpPr/>
            <p:nvPr/>
          </p:nvSpPr>
          <p:spPr>
            <a:xfrm>
              <a:off x="2373050" y="543450"/>
              <a:ext cx="20950" cy="21525"/>
            </a:xfrm>
            <a:custGeom>
              <a:rect b="b" l="l" r="r" t="t"/>
              <a:pathLst>
                <a:path extrusionOk="0" h="861" w="838">
                  <a:moveTo>
                    <a:pt x="212" y="0"/>
                  </a:moveTo>
                  <a:lnTo>
                    <a:pt x="0" y="212"/>
                  </a:lnTo>
                  <a:lnTo>
                    <a:pt x="648" y="860"/>
                  </a:lnTo>
                  <a:lnTo>
                    <a:pt x="793" y="715"/>
                  </a:lnTo>
                  <a:cubicBezTo>
                    <a:pt x="805" y="682"/>
                    <a:pt x="827" y="659"/>
                    <a:pt x="838" y="626"/>
                  </a:cubicBez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4" name="Google Shape;9224;p19"/>
            <p:cNvSpPr/>
            <p:nvPr/>
          </p:nvSpPr>
          <p:spPr>
            <a:xfrm>
              <a:off x="2349850" y="566350"/>
              <a:ext cx="21550" cy="21525"/>
            </a:xfrm>
            <a:custGeom>
              <a:rect b="b" l="l" r="r" t="t"/>
              <a:pathLst>
                <a:path extrusionOk="0" h="861" w="862">
                  <a:moveTo>
                    <a:pt x="213" y="1"/>
                  </a:moveTo>
                  <a:lnTo>
                    <a:pt x="45" y="168"/>
                  </a:lnTo>
                  <a:lnTo>
                    <a:pt x="0" y="212"/>
                  </a:lnTo>
                  <a:lnTo>
                    <a:pt x="638" y="861"/>
                  </a:lnTo>
                  <a:lnTo>
                    <a:pt x="861" y="649"/>
                  </a:lnTo>
                  <a:lnTo>
                    <a:pt x="380" y="168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5" name="Google Shape;9225;p19"/>
            <p:cNvSpPr/>
            <p:nvPr/>
          </p:nvSpPr>
          <p:spPr>
            <a:xfrm>
              <a:off x="2338675" y="50460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49" y="1"/>
                  </a:moveTo>
                  <a:lnTo>
                    <a:pt x="0" y="649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6" name="Google Shape;9226;p19"/>
            <p:cNvSpPr/>
            <p:nvPr/>
          </p:nvSpPr>
          <p:spPr>
            <a:xfrm>
              <a:off x="2367725" y="4588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1" y="648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7" name="Google Shape;9227;p19"/>
            <p:cNvSpPr/>
            <p:nvPr/>
          </p:nvSpPr>
          <p:spPr>
            <a:xfrm>
              <a:off x="2327225" y="4643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13" y="1"/>
                  </a:moveTo>
                  <a:lnTo>
                    <a:pt x="1" y="213"/>
                  </a:lnTo>
                  <a:lnTo>
                    <a:pt x="637" y="86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8" name="Google Shape;9228;p19"/>
            <p:cNvSpPr/>
            <p:nvPr/>
          </p:nvSpPr>
          <p:spPr>
            <a:xfrm>
              <a:off x="2303775" y="487275"/>
              <a:ext cx="21800" cy="21550"/>
            </a:xfrm>
            <a:custGeom>
              <a:rect b="b" l="l" r="r" t="t"/>
              <a:pathLst>
                <a:path extrusionOk="0" h="862" w="872">
                  <a:moveTo>
                    <a:pt x="224" y="1"/>
                  </a:moveTo>
                  <a:lnTo>
                    <a:pt x="179" y="46"/>
                  </a:lnTo>
                  <a:lnTo>
                    <a:pt x="0" y="214"/>
                  </a:lnTo>
                  <a:lnTo>
                    <a:pt x="179" y="393"/>
                  </a:lnTo>
                  <a:lnTo>
                    <a:pt x="648" y="862"/>
                  </a:lnTo>
                  <a:lnTo>
                    <a:pt x="872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9" name="Google Shape;9229;p19"/>
            <p:cNvSpPr/>
            <p:nvPr/>
          </p:nvSpPr>
          <p:spPr>
            <a:xfrm>
              <a:off x="2377225" y="5079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0" name="Google Shape;9230;p19"/>
            <p:cNvSpPr/>
            <p:nvPr/>
          </p:nvSpPr>
          <p:spPr>
            <a:xfrm>
              <a:off x="2292850" y="4255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69"/>
                  </a:lnTo>
                  <a:lnTo>
                    <a:pt x="862" y="212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1" name="Google Shape;9231;p19"/>
            <p:cNvSpPr/>
            <p:nvPr/>
          </p:nvSpPr>
          <p:spPr>
            <a:xfrm>
              <a:off x="2331400" y="42892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214" y="0"/>
                  </a:moveTo>
                  <a:lnTo>
                    <a:pt x="1" y="224"/>
                  </a:lnTo>
                  <a:lnTo>
                    <a:pt x="638" y="872"/>
                  </a:lnTo>
                  <a:lnTo>
                    <a:pt x="862" y="648"/>
                  </a:lnTo>
                  <a:lnTo>
                    <a:pt x="21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2" name="Google Shape;9232;p19"/>
            <p:cNvSpPr/>
            <p:nvPr/>
          </p:nvSpPr>
          <p:spPr>
            <a:xfrm>
              <a:off x="2384475" y="425575"/>
              <a:ext cx="21825" cy="21800"/>
            </a:xfrm>
            <a:custGeom>
              <a:rect b="b" l="l" r="r" t="t"/>
              <a:pathLst>
                <a:path extrusionOk="0" h="872" w="873">
                  <a:moveTo>
                    <a:pt x="649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24" y="872"/>
                  </a:lnTo>
                  <a:lnTo>
                    <a:pt x="616" y="469"/>
                  </a:lnTo>
                  <a:lnTo>
                    <a:pt x="872" y="212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3" name="Google Shape;9233;p19"/>
            <p:cNvSpPr/>
            <p:nvPr/>
          </p:nvSpPr>
          <p:spPr>
            <a:xfrm>
              <a:off x="2327225" y="622500"/>
              <a:ext cx="10350" cy="9500"/>
            </a:xfrm>
            <a:custGeom>
              <a:rect b="b" l="l" r="r" t="t"/>
              <a:pathLst>
                <a:path extrusionOk="0" h="380" w="414">
                  <a:moveTo>
                    <a:pt x="213" y="0"/>
                  </a:moveTo>
                  <a:lnTo>
                    <a:pt x="1" y="213"/>
                  </a:lnTo>
                  <a:lnTo>
                    <a:pt x="168" y="380"/>
                  </a:lnTo>
                  <a:cubicBezTo>
                    <a:pt x="247" y="325"/>
                    <a:pt x="336" y="258"/>
                    <a:pt x="414" y="201"/>
                  </a:cubicBez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4" name="Google Shape;9234;p19"/>
            <p:cNvSpPr/>
            <p:nvPr/>
          </p:nvSpPr>
          <p:spPr>
            <a:xfrm>
              <a:off x="2307375" y="645400"/>
              <a:ext cx="2550" cy="1700"/>
            </a:xfrm>
            <a:custGeom>
              <a:rect b="b" l="l" r="r" t="t"/>
              <a:pathLst>
                <a:path extrusionOk="0" h="68" w="102">
                  <a:moveTo>
                    <a:pt x="80" y="0"/>
                  </a:moveTo>
                  <a:lnTo>
                    <a:pt x="35" y="45"/>
                  </a:lnTo>
                  <a:lnTo>
                    <a:pt x="1" y="67"/>
                  </a:lnTo>
                  <a:cubicBezTo>
                    <a:pt x="13" y="67"/>
                    <a:pt x="23" y="57"/>
                    <a:pt x="35" y="57"/>
                  </a:cubicBezTo>
                  <a:lnTo>
                    <a:pt x="102" y="23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5" name="Google Shape;9235;p19"/>
            <p:cNvSpPr/>
            <p:nvPr/>
          </p:nvSpPr>
          <p:spPr>
            <a:xfrm>
              <a:off x="2292850" y="5836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70"/>
                  </a:lnTo>
                  <a:lnTo>
                    <a:pt x="862" y="224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6" name="Google Shape;9236;p19"/>
            <p:cNvSpPr/>
            <p:nvPr/>
          </p:nvSpPr>
          <p:spPr>
            <a:xfrm>
              <a:off x="2331400" y="587025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4" y="0"/>
                  </a:moveTo>
                  <a:lnTo>
                    <a:pt x="1" y="224"/>
                  </a:lnTo>
                  <a:lnTo>
                    <a:pt x="638" y="872"/>
                  </a:lnTo>
                  <a:lnTo>
                    <a:pt x="862" y="649"/>
                  </a:lnTo>
                  <a:lnTo>
                    <a:pt x="21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7" name="Google Shape;9237;p19"/>
            <p:cNvSpPr/>
            <p:nvPr/>
          </p:nvSpPr>
          <p:spPr>
            <a:xfrm>
              <a:off x="2395650" y="487275"/>
              <a:ext cx="18475" cy="21550"/>
            </a:xfrm>
            <a:custGeom>
              <a:rect b="b" l="l" r="r" t="t"/>
              <a:pathLst>
                <a:path extrusionOk="0" h="862" w="739">
                  <a:moveTo>
                    <a:pt x="214" y="1"/>
                  </a:moveTo>
                  <a:lnTo>
                    <a:pt x="169" y="46"/>
                  </a:lnTo>
                  <a:lnTo>
                    <a:pt x="1" y="214"/>
                  </a:lnTo>
                  <a:lnTo>
                    <a:pt x="169" y="393"/>
                  </a:lnTo>
                  <a:lnTo>
                    <a:pt x="649" y="862"/>
                  </a:lnTo>
                  <a:lnTo>
                    <a:pt x="671" y="839"/>
                  </a:lnTo>
                  <a:cubicBezTo>
                    <a:pt x="694" y="728"/>
                    <a:pt x="716" y="627"/>
                    <a:pt x="738" y="515"/>
                  </a:cubicBezTo>
                  <a:lnTo>
                    <a:pt x="21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38" name="Google Shape;9238;p19"/>
          <p:cNvSpPr/>
          <p:nvPr/>
        </p:nvSpPr>
        <p:spPr>
          <a:xfrm rot="-5400000">
            <a:off x="8325287" y="816282"/>
            <a:ext cx="1103700" cy="11037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39" name="Google Shape;9239;p19"/>
          <p:cNvSpPr/>
          <p:nvPr/>
        </p:nvSpPr>
        <p:spPr>
          <a:xfrm rot="-5400000">
            <a:off x="-403788" y="-474618"/>
            <a:ext cx="1290900" cy="1290900"/>
          </a:xfrm>
          <a:prstGeom prst="ellipse">
            <a:avLst/>
          </a:prstGeom>
          <a:noFill/>
          <a:ln cap="flat" cmpd="sng" w="152400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40" name="Google Shape;9240;p19"/>
          <p:cNvSpPr txBox="1"/>
          <p:nvPr>
            <p:ph type="title"/>
          </p:nvPr>
        </p:nvSpPr>
        <p:spPr>
          <a:xfrm>
            <a:off x="2085000" y="1032850"/>
            <a:ext cx="49740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9241" name="Google Shape;9241;p19"/>
          <p:cNvSpPr txBox="1"/>
          <p:nvPr>
            <p:ph idx="1" type="body"/>
          </p:nvPr>
        </p:nvSpPr>
        <p:spPr>
          <a:xfrm>
            <a:off x="2085000" y="1807025"/>
            <a:ext cx="4974000" cy="2057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indent="-317500" lvl="0" marL="457200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>
                <a:solidFill>
                  <a:schemeClr val="dk1"/>
                </a:solidFill>
              </a:defRPr>
            </a:lvl1pPr>
            <a:lvl2pPr indent="-3175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1"/>
                </a:solidFill>
              </a:defRPr>
            </a:lvl2pPr>
            <a:lvl3pPr indent="-3175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1"/>
                </a:solidFill>
              </a:defRPr>
            </a:lvl3pPr>
            <a:lvl4pPr indent="-3175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>
                <a:solidFill>
                  <a:schemeClr val="dk1"/>
                </a:solidFill>
              </a:defRPr>
            </a:lvl4pPr>
            <a:lvl5pPr indent="-3175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1"/>
                </a:solidFill>
              </a:defRPr>
            </a:lvl5pPr>
            <a:lvl6pPr indent="-3175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1"/>
                </a:solidFill>
              </a:defRPr>
            </a:lvl6pPr>
            <a:lvl7pPr indent="-3175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>
                <a:solidFill>
                  <a:schemeClr val="dk1"/>
                </a:solidFill>
              </a:defRPr>
            </a:lvl7pPr>
            <a:lvl8pPr indent="-3175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chemeClr val="dk1"/>
                </a:solidFill>
              </a:defRPr>
            </a:lvl8pPr>
            <a:lvl9pPr indent="-3175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chemeClr val="dk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">
  <p:cSld name="BLANK_1_1_1_2">
    <p:spTree>
      <p:nvGrpSpPr>
        <p:cNvPr id="9242" name="Shape 92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243" name="Google Shape;9243;p20"/>
          <p:cNvGrpSpPr/>
          <p:nvPr/>
        </p:nvGrpSpPr>
        <p:grpSpPr>
          <a:xfrm>
            <a:off x="-34200" y="155885"/>
            <a:ext cx="9212400" cy="4831731"/>
            <a:chOff x="-27550" y="147635"/>
            <a:chExt cx="9212400" cy="4831731"/>
          </a:xfrm>
        </p:grpSpPr>
        <p:cxnSp>
          <p:nvCxnSpPr>
            <p:cNvPr id="9244" name="Google Shape;9244;p20"/>
            <p:cNvCxnSpPr/>
            <p:nvPr/>
          </p:nvCxnSpPr>
          <p:spPr>
            <a:xfrm>
              <a:off x="-27550" y="100029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245" name="Google Shape;9245;p20"/>
            <p:cNvCxnSpPr/>
            <p:nvPr/>
          </p:nvCxnSpPr>
          <p:spPr>
            <a:xfrm>
              <a:off x="-27550" y="85818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246" name="Google Shape;9246;p20"/>
            <p:cNvCxnSpPr/>
            <p:nvPr/>
          </p:nvCxnSpPr>
          <p:spPr>
            <a:xfrm>
              <a:off x="-27550" y="71607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247" name="Google Shape;9247;p20"/>
            <p:cNvCxnSpPr/>
            <p:nvPr/>
          </p:nvCxnSpPr>
          <p:spPr>
            <a:xfrm>
              <a:off x="-27550" y="57396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248" name="Google Shape;9248;p20"/>
            <p:cNvCxnSpPr/>
            <p:nvPr/>
          </p:nvCxnSpPr>
          <p:spPr>
            <a:xfrm>
              <a:off x="-27550" y="43185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249" name="Google Shape;9249;p20"/>
            <p:cNvCxnSpPr/>
            <p:nvPr/>
          </p:nvCxnSpPr>
          <p:spPr>
            <a:xfrm>
              <a:off x="-27550" y="28974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250" name="Google Shape;9250;p20"/>
            <p:cNvCxnSpPr/>
            <p:nvPr/>
          </p:nvCxnSpPr>
          <p:spPr>
            <a:xfrm>
              <a:off x="-27550" y="147635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251" name="Google Shape;9251;p20"/>
            <p:cNvCxnSpPr/>
            <p:nvPr/>
          </p:nvCxnSpPr>
          <p:spPr>
            <a:xfrm>
              <a:off x="-27550" y="355826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252" name="Google Shape;9252;p20"/>
            <p:cNvCxnSpPr/>
            <p:nvPr/>
          </p:nvCxnSpPr>
          <p:spPr>
            <a:xfrm>
              <a:off x="-27550" y="341615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253" name="Google Shape;9253;p20"/>
            <p:cNvCxnSpPr/>
            <p:nvPr/>
          </p:nvCxnSpPr>
          <p:spPr>
            <a:xfrm>
              <a:off x="-27550" y="327404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254" name="Google Shape;9254;p20"/>
            <p:cNvCxnSpPr/>
            <p:nvPr/>
          </p:nvCxnSpPr>
          <p:spPr>
            <a:xfrm>
              <a:off x="-27550" y="313193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255" name="Google Shape;9255;p20"/>
            <p:cNvCxnSpPr/>
            <p:nvPr/>
          </p:nvCxnSpPr>
          <p:spPr>
            <a:xfrm>
              <a:off x="-27550" y="298982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256" name="Google Shape;9256;p20"/>
            <p:cNvCxnSpPr/>
            <p:nvPr/>
          </p:nvCxnSpPr>
          <p:spPr>
            <a:xfrm>
              <a:off x="-27550" y="284771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257" name="Google Shape;9257;p20"/>
            <p:cNvCxnSpPr/>
            <p:nvPr/>
          </p:nvCxnSpPr>
          <p:spPr>
            <a:xfrm>
              <a:off x="-27550" y="2705610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258" name="Google Shape;9258;p20"/>
            <p:cNvCxnSpPr/>
            <p:nvPr/>
          </p:nvCxnSpPr>
          <p:spPr>
            <a:xfrm>
              <a:off x="-27550" y="2563500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259" name="Google Shape;9259;p20"/>
            <p:cNvCxnSpPr/>
            <p:nvPr/>
          </p:nvCxnSpPr>
          <p:spPr>
            <a:xfrm>
              <a:off x="-27550" y="2421390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260" name="Google Shape;9260;p20"/>
            <p:cNvCxnSpPr/>
            <p:nvPr/>
          </p:nvCxnSpPr>
          <p:spPr>
            <a:xfrm>
              <a:off x="-27550" y="227928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261" name="Google Shape;9261;p20"/>
            <p:cNvCxnSpPr/>
            <p:nvPr/>
          </p:nvCxnSpPr>
          <p:spPr>
            <a:xfrm>
              <a:off x="-27550" y="213717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262" name="Google Shape;9262;p20"/>
            <p:cNvCxnSpPr/>
            <p:nvPr/>
          </p:nvCxnSpPr>
          <p:spPr>
            <a:xfrm>
              <a:off x="-27550" y="199506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263" name="Google Shape;9263;p20"/>
            <p:cNvCxnSpPr/>
            <p:nvPr/>
          </p:nvCxnSpPr>
          <p:spPr>
            <a:xfrm>
              <a:off x="-27550" y="185295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264" name="Google Shape;9264;p20"/>
            <p:cNvCxnSpPr/>
            <p:nvPr/>
          </p:nvCxnSpPr>
          <p:spPr>
            <a:xfrm>
              <a:off x="-27550" y="1710842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265" name="Google Shape;9265;p20"/>
            <p:cNvCxnSpPr/>
            <p:nvPr/>
          </p:nvCxnSpPr>
          <p:spPr>
            <a:xfrm>
              <a:off x="-27550" y="1568732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266" name="Google Shape;9266;p20"/>
            <p:cNvCxnSpPr/>
            <p:nvPr/>
          </p:nvCxnSpPr>
          <p:spPr>
            <a:xfrm>
              <a:off x="-27550" y="1426622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267" name="Google Shape;9267;p20"/>
            <p:cNvCxnSpPr/>
            <p:nvPr/>
          </p:nvCxnSpPr>
          <p:spPr>
            <a:xfrm>
              <a:off x="-27550" y="128451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268" name="Google Shape;9268;p20"/>
            <p:cNvCxnSpPr/>
            <p:nvPr/>
          </p:nvCxnSpPr>
          <p:spPr>
            <a:xfrm>
              <a:off x="-27550" y="114240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269" name="Google Shape;9269;p20"/>
            <p:cNvCxnSpPr/>
            <p:nvPr/>
          </p:nvCxnSpPr>
          <p:spPr>
            <a:xfrm>
              <a:off x="-27550" y="4979365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270" name="Google Shape;9270;p20"/>
            <p:cNvCxnSpPr/>
            <p:nvPr/>
          </p:nvCxnSpPr>
          <p:spPr>
            <a:xfrm>
              <a:off x="-27550" y="483725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271" name="Google Shape;9271;p20"/>
            <p:cNvCxnSpPr/>
            <p:nvPr/>
          </p:nvCxnSpPr>
          <p:spPr>
            <a:xfrm>
              <a:off x="-27550" y="469514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272" name="Google Shape;9272;p20"/>
            <p:cNvCxnSpPr/>
            <p:nvPr/>
          </p:nvCxnSpPr>
          <p:spPr>
            <a:xfrm>
              <a:off x="-27550" y="455303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273" name="Google Shape;9273;p20"/>
            <p:cNvCxnSpPr/>
            <p:nvPr/>
          </p:nvCxnSpPr>
          <p:spPr>
            <a:xfrm>
              <a:off x="-27550" y="441092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274" name="Google Shape;9274;p20"/>
            <p:cNvCxnSpPr/>
            <p:nvPr/>
          </p:nvCxnSpPr>
          <p:spPr>
            <a:xfrm>
              <a:off x="-27550" y="4268817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275" name="Google Shape;9275;p20"/>
            <p:cNvCxnSpPr/>
            <p:nvPr/>
          </p:nvCxnSpPr>
          <p:spPr>
            <a:xfrm>
              <a:off x="-27550" y="4126707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276" name="Google Shape;9276;p20"/>
            <p:cNvCxnSpPr/>
            <p:nvPr/>
          </p:nvCxnSpPr>
          <p:spPr>
            <a:xfrm>
              <a:off x="-27550" y="3984597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277" name="Google Shape;9277;p20"/>
            <p:cNvCxnSpPr/>
            <p:nvPr/>
          </p:nvCxnSpPr>
          <p:spPr>
            <a:xfrm>
              <a:off x="-27550" y="384248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278" name="Google Shape;9278;p20"/>
            <p:cNvCxnSpPr/>
            <p:nvPr/>
          </p:nvCxnSpPr>
          <p:spPr>
            <a:xfrm>
              <a:off x="-27550" y="370037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9279" name="Google Shape;9279;p20"/>
          <p:cNvSpPr/>
          <p:nvPr/>
        </p:nvSpPr>
        <p:spPr>
          <a:xfrm rot="10800000">
            <a:off x="6530609" y="-127415"/>
            <a:ext cx="1290900" cy="1290900"/>
          </a:xfrm>
          <a:prstGeom prst="ellipse">
            <a:avLst/>
          </a:prstGeom>
          <a:noFill/>
          <a:ln cap="flat" cmpd="sng" w="1524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80" name="Google Shape;9280;p20"/>
          <p:cNvGrpSpPr/>
          <p:nvPr/>
        </p:nvGrpSpPr>
        <p:grpSpPr>
          <a:xfrm rot="10800000">
            <a:off x="6127709" y="3608765"/>
            <a:ext cx="1693781" cy="1707607"/>
            <a:chOff x="2000675" y="255425"/>
            <a:chExt cx="413450" cy="416825"/>
          </a:xfrm>
        </p:grpSpPr>
        <p:sp>
          <p:nvSpPr>
            <p:cNvPr id="9281" name="Google Shape;9281;p20"/>
            <p:cNvSpPr/>
            <p:nvPr/>
          </p:nvSpPr>
          <p:spPr>
            <a:xfrm>
              <a:off x="2009600" y="386175"/>
              <a:ext cx="17900" cy="20675"/>
            </a:xfrm>
            <a:custGeom>
              <a:rect b="b" l="l" r="r" t="t"/>
              <a:pathLst>
                <a:path extrusionOk="0" h="827" w="716">
                  <a:moveTo>
                    <a:pt x="113" y="0"/>
                  </a:moveTo>
                  <a:cubicBezTo>
                    <a:pt x="79" y="112"/>
                    <a:pt x="35" y="213"/>
                    <a:pt x="1" y="325"/>
                  </a:cubicBezTo>
                  <a:lnTo>
                    <a:pt x="504" y="827"/>
                  </a:lnTo>
                  <a:lnTo>
                    <a:pt x="716" y="615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2" name="Google Shape;9282;p20"/>
            <p:cNvSpPr/>
            <p:nvPr/>
          </p:nvSpPr>
          <p:spPr>
            <a:xfrm>
              <a:off x="2021350" y="359650"/>
              <a:ext cx="10350" cy="12025"/>
            </a:xfrm>
            <a:custGeom>
              <a:rect b="b" l="l" r="r" t="t"/>
              <a:pathLst>
                <a:path extrusionOk="0" h="481" w="414">
                  <a:moveTo>
                    <a:pt x="157" y="0"/>
                  </a:moveTo>
                  <a:cubicBezTo>
                    <a:pt x="101" y="89"/>
                    <a:pt x="56" y="179"/>
                    <a:pt x="0" y="279"/>
                  </a:cubicBezTo>
                  <a:lnTo>
                    <a:pt x="201" y="480"/>
                  </a:lnTo>
                  <a:lnTo>
                    <a:pt x="414" y="257"/>
                  </a:lnTo>
                  <a:lnTo>
                    <a:pt x="1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3" name="Google Shape;9283;p20"/>
            <p:cNvSpPr/>
            <p:nvPr/>
          </p:nvSpPr>
          <p:spPr>
            <a:xfrm>
              <a:off x="2016300" y="548175"/>
              <a:ext cx="11200" cy="15125"/>
            </a:xfrm>
            <a:custGeom>
              <a:rect b="b" l="l" r="r" t="t"/>
              <a:pathLst>
                <a:path extrusionOk="0" h="605" w="448">
                  <a:moveTo>
                    <a:pt x="1" y="1"/>
                  </a:moveTo>
                  <a:cubicBezTo>
                    <a:pt x="90" y="202"/>
                    <a:pt x="191" y="415"/>
                    <a:pt x="303" y="604"/>
                  </a:cubicBezTo>
                  <a:lnTo>
                    <a:pt x="448" y="4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4" name="Google Shape;9284;p20"/>
            <p:cNvSpPr/>
            <p:nvPr/>
          </p:nvSpPr>
          <p:spPr>
            <a:xfrm>
              <a:off x="2000675" y="4588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8" y="0"/>
                  </a:moveTo>
                  <a:lnTo>
                    <a:pt x="0" y="648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5" name="Google Shape;9285;p20"/>
            <p:cNvSpPr/>
            <p:nvPr/>
          </p:nvSpPr>
          <p:spPr>
            <a:xfrm>
              <a:off x="2010175" y="5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6" name="Google Shape;9286;p20"/>
            <p:cNvSpPr/>
            <p:nvPr/>
          </p:nvSpPr>
          <p:spPr>
            <a:xfrm>
              <a:off x="2017725" y="42557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37" y="0"/>
                  </a:moveTo>
                  <a:lnTo>
                    <a:pt x="614" y="33"/>
                  </a:lnTo>
                  <a:lnTo>
                    <a:pt x="0" y="648"/>
                  </a:lnTo>
                  <a:lnTo>
                    <a:pt x="212" y="872"/>
                  </a:lnTo>
                  <a:lnTo>
                    <a:pt x="614" y="469"/>
                  </a:lnTo>
                  <a:lnTo>
                    <a:pt x="860" y="212"/>
                  </a:lnTo>
                  <a:lnTo>
                    <a:pt x="63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7" name="Google Shape;9287;p20"/>
            <p:cNvSpPr/>
            <p:nvPr/>
          </p:nvSpPr>
          <p:spPr>
            <a:xfrm>
              <a:off x="2000950" y="421925"/>
              <a:ext cx="3375" cy="5900"/>
            </a:xfrm>
            <a:custGeom>
              <a:rect b="b" l="l" r="r" t="t"/>
              <a:pathLst>
                <a:path extrusionOk="0" h="236" w="135">
                  <a:moveTo>
                    <a:pt x="46" y="0"/>
                  </a:moveTo>
                  <a:cubicBezTo>
                    <a:pt x="34" y="79"/>
                    <a:pt x="12" y="157"/>
                    <a:pt x="1" y="235"/>
                  </a:cubicBezTo>
                  <a:lnTo>
                    <a:pt x="135" y="101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8" name="Google Shape;9288;p20"/>
            <p:cNvSpPr/>
            <p:nvPr/>
          </p:nvSpPr>
          <p:spPr>
            <a:xfrm>
              <a:off x="2046475" y="379750"/>
              <a:ext cx="21825" cy="21825"/>
            </a:xfrm>
            <a:custGeom>
              <a:rect b="b" l="l" r="r" t="t"/>
              <a:pathLst>
                <a:path extrusionOk="0" h="873" w="873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72" y="212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9" name="Google Shape;9289;p20"/>
            <p:cNvSpPr/>
            <p:nvPr/>
          </p:nvSpPr>
          <p:spPr>
            <a:xfrm>
              <a:off x="2097875" y="38505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213" y="0"/>
                  </a:moveTo>
                  <a:lnTo>
                    <a:pt x="1" y="224"/>
                  </a:lnTo>
                  <a:lnTo>
                    <a:pt x="638" y="872"/>
                  </a:lnTo>
                  <a:lnTo>
                    <a:pt x="862" y="660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0" name="Google Shape;9290;p20"/>
            <p:cNvSpPr/>
            <p:nvPr/>
          </p:nvSpPr>
          <p:spPr>
            <a:xfrm>
              <a:off x="2063525" y="3465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9" y="0"/>
                  </a:moveTo>
                  <a:lnTo>
                    <a:pt x="1" y="648"/>
                  </a:lnTo>
                  <a:lnTo>
                    <a:pt x="213" y="872"/>
                  </a:lnTo>
                  <a:lnTo>
                    <a:pt x="861" y="213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1" name="Google Shape;9291;p20"/>
            <p:cNvSpPr/>
            <p:nvPr/>
          </p:nvSpPr>
          <p:spPr>
            <a:xfrm>
              <a:off x="2092575" y="30067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37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14"/>
                  </a:lnTo>
                  <a:lnTo>
                    <a:pt x="63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2" name="Google Shape;9292;p20"/>
            <p:cNvSpPr/>
            <p:nvPr/>
          </p:nvSpPr>
          <p:spPr>
            <a:xfrm>
              <a:off x="2057100" y="311300"/>
              <a:ext cx="16525" cy="16525"/>
            </a:xfrm>
            <a:custGeom>
              <a:rect b="b" l="l" r="r" t="t"/>
              <a:pathLst>
                <a:path extrusionOk="0" h="661" w="661">
                  <a:moveTo>
                    <a:pt x="224" y="1"/>
                  </a:moveTo>
                  <a:lnTo>
                    <a:pt x="0" y="224"/>
                  </a:lnTo>
                  <a:lnTo>
                    <a:pt x="437" y="660"/>
                  </a:lnTo>
                  <a:lnTo>
                    <a:pt x="660" y="447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3" name="Google Shape;9293;p20"/>
            <p:cNvSpPr/>
            <p:nvPr/>
          </p:nvSpPr>
          <p:spPr>
            <a:xfrm>
              <a:off x="2036150" y="335875"/>
              <a:ext cx="14000" cy="14850"/>
            </a:xfrm>
            <a:custGeom>
              <a:rect b="b" l="l" r="r" t="t"/>
              <a:pathLst>
                <a:path extrusionOk="0" h="594" w="560">
                  <a:moveTo>
                    <a:pt x="190" y="1"/>
                  </a:moveTo>
                  <a:cubicBezTo>
                    <a:pt x="123" y="79"/>
                    <a:pt x="68" y="169"/>
                    <a:pt x="1" y="247"/>
                  </a:cubicBezTo>
                  <a:lnTo>
                    <a:pt x="347" y="593"/>
                  </a:lnTo>
                  <a:lnTo>
                    <a:pt x="559" y="381"/>
                  </a:lnTo>
                  <a:lnTo>
                    <a:pt x="19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4" name="Google Shape;9294;p20"/>
            <p:cNvSpPr/>
            <p:nvPr/>
          </p:nvSpPr>
          <p:spPr>
            <a:xfrm>
              <a:off x="2102075" y="349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1" y="224"/>
                  </a:lnTo>
                  <a:lnTo>
                    <a:pt x="637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5" name="Google Shape;9295;p20"/>
            <p:cNvSpPr/>
            <p:nvPr/>
          </p:nvSpPr>
          <p:spPr>
            <a:xfrm>
              <a:off x="2109350" y="269125"/>
              <a:ext cx="21525" cy="20150"/>
            </a:xfrm>
            <a:custGeom>
              <a:rect b="b" l="l" r="r" t="t"/>
              <a:pathLst>
                <a:path extrusionOk="0" h="806" w="861">
                  <a:moveTo>
                    <a:pt x="715" y="1"/>
                  </a:moveTo>
                  <a:cubicBezTo>
                    <a:pt x="681" y="11"/>
                    <a:pt x="648" y="23"/>
                    <a:pt x="614" y="45"/>
                  </a:cubicBezTo>
                  <a:cubicBezTo>
                    <a:pt x="570" y="68"/>
                    <a:pt x="525" y="79"/>
                    <a:pt x="470" y="101"/>
                  </a:cubicBezTo>
                  <a:lnTo>
                    <a:pt x="0" y="582"/>
                  </a:lnTo>
                  <a:lnTo>
                    <a:pt x="224" y="805"/>
                  </a:lnTo>
                  <a:lnTo>
                    <a:pt x="614" y="403"/>
                  </a:lnTo>
                  <a:lnTo>
                    <a:pt x="860" y="146"/>
                  </a:lnTo>
                  <a:lnTo>
                    <a:pt x="71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6" name="Google Shape;9296;p20"/>
            <p:cNvSpPr/>
            <p:nvPr/>
          </p:nvSpPr>
          <p:spPr>
            <a:xfrm>
              <a:off x="2046475" y="537850"/>
              <a:ext cx="21825" cy="21825"/>
            </a:xfrm>
            <a:custGeom>
              <a:rect b="b" l="l" r="r" t="t"/>
              <a:pathLst>
                <a:path extrusionOk="0" h="873" w="873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72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7" name="Google Shape;9297;p20"/>
            <p:cNvSpPr/>
            <p:nvPr/>
          </p:nvSpPr>
          <p:spPr>
            <a:xfrm>
              <a:off x="2097875" y="543450"/>
              <a:ext cx="21550" cy="21525"/>
            </a:xfrm>
            <a:custGeom>
              <a:rect b="b" l="l" r="r" t="t"/>
              <a:pathLst>
                <a:path extrusionOk="0" h="861" w="862">
                  <a:moveTo>
                    <a:pt x="213" y="0"/>
                  </a:moveTo>
                  <a:lnTo>
                    <a:pt x="1" y="212"/>
                  </a:lnTo>
                  <a:lnTo>
                    <a:pt x="638" y="860"/>
                  </a:lnTo>
                  <a:lnTo>
                    <a:pt x="862" y="648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8" name="Google Shape;9298;p20"/>
            <p:cNvSpPr/>
            <p:nvPr/>
          </p:nvSpPr>
          <p:spPr>
            <a:xfrm>
              <a:off x="2063525" y="5046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9" name="Google Shape;9299;p20"/>
            <p:cNvSpPr/>
            <p:nvPr/>
          </p:nvSpPr>
          <p:spPr>
            <a:xfrm>
              <a:off x="2092575" y="4588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37" y="0"/>
                  </a:moveTo>
                  <a:lnTo>
                    <a:pt x="1" y="648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0" name="Google Shape;9300;p20"/>
            <p:cNvSpPr/>
            <p:nvPr/>
          </p:nvSpPr>
          <p:spPr>
            <a:xfrm>
              <a:off x="2051800" y="464375"/>
              <a:ext cx="21825" cy="21550"/>
            </a:xfrm>
            <a:custGeom>
              <a:rect b="b" l="l" r="r" t="t"/>
              <a:pathLst>
                <a:path extrusionOk="0" h="862" w="873">
                  <a:moveTo>
                    <a:pt x="224" y="1"/>
                  </a:moveTo>
                  <a:lnTo>
                    <a:pt x="0" y="213"/>
                  </a:lnTo>
                  <a:lnTo>
                    <a:pt x="649" y="862"/>
                  </a:lnTo>
                  <a:lnTo>
                    <a:pt x="872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1" name="Google Shape;9301;p20"/>
            <p:cNvSpPr/>
            <p:nvPr/>
          </p:nvSpPr>
          <p:spPr>
            <a:xfrm>
              <a:off x="2028600" y="487275"/>
              <a:ext cx="21550" cy="21550"/>
            </a:xfrm>
            <a:custGeom>
              <a:rect b="b" l="l" r="r" t="t"/>
              <a:pathLst>
                <a:path extrusionOk="0" h="862" w="862">
                  <a:moveTo>
                    <a:pt x="224" y="1"/>
                  </a:moveTo>
                  <a:lnTo>
                    <a:pt x="179" y="46"/>
                  </a:lnTo>
                  <a:lnTo>
                    <a:pt x="1" y="214"/>
                  </a:lnTo>
                  <a:lnTo>
                    <a:pt x="179" y="393"/>
                  </a:lnTo>
                  <a:lnTo>
                    <a:pt x="649" y="86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2" name="Google Shape;9302;p20"/>
            <p:cNvSpPr/>
            <p:nvPr/>
          </p:nvSpPr>
          <p:spPr>
            <a:xfrm>
              <a:off x="2102075" y="5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1" y="224"/>
                  </a:lnTo>
                  <a:lnTo>
                    <a:pt x="637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3" name="Google Shape;9303;p20"/>
            <p:cNvSpPr/>
            <p:nvPr/>
          </p:nvSpPr>
          <p:spPr>
            <a:xfrm>
              <a:off x="2055975" y="428925"/>
              <a:ext cx="21825" cy="21800"/>
            </a:xfrm>
            <a:custGeom>
              <a:rect b="b" l="l" r="r" t="t"/>
              <a:pathLst>
                <a:path extrusionOk="0" h="872" w="873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72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4" name="Google Shape;9304;p20"/>
            <p:cNvSpPr/>
            <p:nvPr/>
          </p:nvSpPr>
          <p:spPr>
            <a:xfrm>
              <a:off x="2109350" y="42557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8" y="0"/>
                  </a:moveTo>
                  <a:lnTo>
                    <a:pt x="614" y="33"/>
                  </a:lnTo>
                  <a:lnTo>
                    <a:pt x="0" y="648"/>
                  </a:lnTo>
                  <a:lnTo>
                    <a:pt x="224" y="872"/>
                  </a:lnTo>
                  <a:lnTo>
                    <a:pt x="614" y="469"/>
                  </a:lnTo>
                  <a:lnTo>
                    <a:pt x="860" y="212"/>
                  </a:lnTo>
                  <a:lnTo>
                    <a:pt x="6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5" name="Google Shape;9305;p20"/>
            <p:cNvSpPr/>
            <p:nvPr/>
          </p:nvSpPr>
          <p:spPr>
            <a:xfrm>
              <a:off x="2074425" y="40795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224" y="1"/>
                  </a:moveTo>
                  <a:lnTo>
                    <a:pt x="56" y="179"/>
                  </a:lnTo>
                  <a:lnTo>
                    <a:pt x="0" y="224"/>
                  </a:lnTo>
                  <a:lnTo>
                    <a:pt x="648" y="872"/>
                  </a:lnTo>
                  <a:lnTo>
                    <a:pt x="872" y="660"/>
                  </a:lnTo>
                  <a:lnTo>
                    <a:pt x="392" y="17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6" name="Google Shape;9306;p20"/>
            <p:cNvSpPr/>
            <p:nvPr/>
          </p:nvSpPr>
          <p:spPr>
            <a:xfrm>
              <a:off x="2092575" y="616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37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7" name="Google Shape;9307;p20"/>
            <p:cNvSpPr/>
            <p:nvPr/>
          </p:nvSpPr>
          <p:spPr>
            <a:xfrm>
              <a:off x="2055975" y="587025"/>
              <a:ext cx="21825" cy="21825"/>
            </a:xfrm>
            <a:custGeom>
              <a:rect b="b" l="l" r="r" t="t"/>
              <a:pathLst>
                <a:path extrusionOk="0" h="873" w="873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72" y="649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8" name="Google Shape;9308;p20"/>
            <p:cNvSpPr/>
            <p:nvPr/>
          </p:nvSpPr>
          <p:spPr>
            <a:xfrm>
              <a:off x="2074425" y="566350"/>
              <a:ext cx="21800" cy="21525"/>
            </a:xfrm>
            <a:custGeom>
              <a:rect b="b" l="l" r="r" t="t"/>
              <a:pathLst>
                <a:path extrusionOk="0" h="861" w="872">
                  <a:moveTo>
                    <a:pt x="224" y="1"/>
                  </a:moveTo>
                  <a:lnTo>
                    <a:pt x="56" y="168"/>
                  </a:lnTo>
                  <a:lnTo>
                    <a:pt x="0" y="212"/>
                  </a:lnTo>
                  <a:lnTo>
                    <a:pt x="648" y="861"/>
                  </a:lnTo>
                  <a:lnTo>
                    <a:pt x="872" y="649"/>
                  </a:lnTo>
                  <a:lnTo>
                    <a:pt x="392" y="1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9" name="Google Shape;9309;p20"/>
            <p:cNvSpPr/>
            <p:nvPr/>
          </p:nvSpPr>
          <p:spPr>
            <a:xfrm>
              <a:off x="2138400" y="3797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2" y="872"/>
                  </a:lnTo>
                  <a:lnTo>
                    <a:pt x="860" y="212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0" name="Google Shape;9310;p20"/>
            <p:cNvSpPr/>
            <p:nvPr/>
          </p:nvSpPr>
          <p:spPr>
            <a:xfrm>
              <a:off x="2189500" y="38505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61" y="660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1" name="Google Shape;9311;p20"/>
            <p:cNvSpPr/>
            <p:nvPr/>
          </p:nvSpPr>
          <p:spPr>
            <a:xfrm>
              <a:off x="2155150" y="3465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9" y="0"/>
                  </a:moveTo>
                  <a:lnTo>
                    <a:pt x="1" y="648"/>
                  </a:lnTo>
                  <a:lnTo>
                    <a:pt x="224" y="872"/>
                  </a:lnTo>
                  <a:lnTo>
                    <a:pt x="861" y="213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2" name="Google Shape;9312;p20"/>
            <p:cNvSpPr/>
            <p:nvPr/>
          </p:nvSpPr>
          <p:spPr>
            <a:xfrm>
              <a:off x="2184200" y="30067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61" y="21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3" name="Google Shape;9313;p20"/>
            <p:cNvSpPr/>
            <p:nvPr/>
          </p:nvSpPr>
          <p:spPr>
            <a:xfrm>
              <a:off x="2143700" y="3060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5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4" name="Google Shape;9314;p20"/>
            <p:cNvSpPr/>
            <p:nvPr/>
          </p:nvSpPr>
          <p:spPr>
            <a:xfrm>
              <a:off x="2120525" y="328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2" y="1"/>
                  </a:moveTo>
                  <a:lnTo>
                    <a:pt x="167" y="46"/>
                  </a:lnTo>
                  <a:lnTo>
                    <a:pt x="0" y="224"/>
                  </a:lnTo>
                  <a:lnTo>
                    <a:pt x="167" y="403"/>
                  </a:lnTo>
                  <a:lnTo>
                    <a:pt x="637" y="872"/>
                  </a:lnTo>
                  <a:lnTo>
                    <a:pt x="860" y="660"/>
                  </a:lnTo>
                  <a:lnTo>
                    <a:pt x="2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5" name="Google Shape;9315;p20"/>
            <p:cNvSpPr/>
            <p:nvPr/>
          </p:nvSpPr>
          <p:spPr>
            <a:xfrm>
              <a:off x="2193700" y="349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6" name="Google Shape;9316;p20"/>
            <p:cNvSpPr/>
            <p:nvPr/>
          </p:nvSpPr>
          <p:spPr>
            <a:xfrm>
              <a:off x="2147900" y="2708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2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7" name="Google Shape;9317;p20"/>
            <p:cNvSpPr/>
            <p:nvPr/>
          </p:nvSpPr>
          <p:spPr>
            <a:xfrm>
              <a:off x="2201225" y="2674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616" y="23"/>
                  </a:lnTo>
                  <a:lnTo>
                    <a:pt x="1" y="649"/>
                  </a:lnTo>
                  <a:lnTo>
                    <a:pt x="214" y="872"/>
                  </a:lnTo>
                  <a:lnTo>
                    <a:pt x="616" y="470"/>
                  </a:lnTo>
                  <a:lnTo>
                    <a:pt x="862" y="213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8" name="Google Shape;9318;p20"/>
            <p:cNvSpPr/>
            <p:nvPr/>
          </p:nvSpPr>
          <p:spPr>
            <a:xfrm>
              <a:off x="2167725" y="255425"/>
              <a:ext cx="20125" cy="16225"/>
            </a:xfrm>
            <a:custGeom>
              <a:rect b="b" l="l" r="r" t="t"/>
              <a:pathLst>
                <a:path extrusionOk="0" h="649" w="805">
                  <a:moveTo>
                    <a:pt x="369" y="1"/>
                  </a:moveTo>
                  <a:cubicBezTo>
                    <a:pt x="246" y="12"/>
                    <a:pt x="123" y="35"/>
                    <a:pt x="0" y="57"/>
                  </a:cubicBezTo>
                  <a:lnTo>
                    <a:pt x="593" y="649"/>
                  </a:lnTo>
                  <a:lnTo>
                    <a:pt x="805" y="437"/>
                  </a:lnTo>
                  <a:lnTo>
                    <a:pt x="3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9" name="Google Shape;9319;p20"/>
            <p:cNvSpPr/>
            <p:nvPr/>
          </p:nvSpPr>
          <p:spPr>
            <a:xfrm>
              <a:off x="2138400" y="537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2" y="872"/>
                  </a:lnTo>
                  <a:lnTo>
                    <a:pt x="860" y="224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0" name="Google Shape;9320;p20"/>
            <p:cNvSpPr/>
            <p:nvPr/>
          </p:nvSpPr>
          <p:spPr>
            <a:xfrm>
              <a:off x="2189500" y="543450"/>
              <a:ext cx="21550" cy="21525"/>
            </a:xfrm>
            <a:custGeom>
              <a:rect b="b" l="l" r="r" t="t"/>
              <a:pathLst>
                <a:path extrusionOk="0" h="861" w="862">
                  <a:moveTo>
                    <a:pt x="224" y="0"/>
                  </a:moveTo>
                  <a:lnTo>
                    <a:pt x="1" y="212"/>
                  </a:lnTo>
                  <a:lnTo>
                    <a:pt x="649" y="860"/>
                  </a:lnTo>
                  <a:lnTo>
                    <a:pt x="861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1" name="Google Shape;9321;p20"/>
            <p:cNvSpPr/>
            <p:nvPr/>
          </p:nvSpPr>
          <p:spPr>
            <a:xfrm>
              <a:off x="2155150" y="5046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2" name="Google Shape;9322;p20"/>
            <p:cNvSpPr/>
            <p:nvPr/>
          </p:nvSpPr>
          <p:spPr>
            <a:xfrm>
              <a:off x="2184200" y="4588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9" y="0"/>
                  </a:moveTo>
                  <a:lnTo>
                    <a:pt x="1" y="648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3" name="Google Shape;9323;p20"/>
            <p:cNvSpPr/>
            <p:nvPr/>
          </p:nvSpPr>
          <p:spPr>
            <a:xfrm>
              <a:off x="2143700" y="4643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13" y="1"/>
                  </a:moveTo>
                  <a:lnTo>
                    <a:pt x="0" y="213"/>
                  </a:lnTo>
                  <a:lnTo>
                    <a:pt x="648" y="86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4" name="Google Shape;9324;p20"/>
            <p:cNvSpPr/>
            <p:nvPr/>
          </p:nvSpPr>
          <p:spPr>
            <a:xfrm>
              <a:off x="2120525" y="4872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12" y="1"/>
                  </a:moveTo>
                  <a:lnTo>
                    <a:pt x="167" y="46"/>
                  </a:lnTo>
                  <a:lnTo>
                    <a:pt x="0" y="214"/>
                  </a:lnTo>
                  <a:lnTo>
                    <a:pt x="167" y="393"/>
                  </a:lnTo>
                  <a:lnTo>
                    <a:pt x="637" y="862"/>
                  </a:lnTo>
                  <a:lnTo>
                    <a:pt x="860" y="649"/>
                  </a:lnTo>
                  <a:lnTo>
                    <a:pt x="2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5" name="Google Shape;9325;p20"/>
            <p:cNvSpPr/>
            <p:nvPr/>
          </p:nvSpPr>
          <p:spPr>
            <a:xfrm>
              <a:off x="2193700" y="5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6" name="Google Shape;9326;p20"/>
            <p:cNvSpPr/>
            <p:nvPr/>
          </p:nvSpPr>
          <p:spPr>
            <a:xfrm>
              <a:off x="2147900" y="42892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212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8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7" name="Google Shape;9327;p20"/>
            <p:cNvSpPr/>
            <p:nvPr/>
          </p:nvSpPr>
          <p:spPr>
            <a:xfrm>
              <a:off x="2201225" y="4255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69"/>
                  </a:lnTo>
                  <a:lnTo>
                    <a:pt x="862" y="212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8" name="Google Shape;9328;p20"/>
            <p:cNvSpPr/>
            <p:nvPr/>
          </p:nvSpPr>
          <p:spPr>
            <a:xfrm>
              <a:off x="2166325" y="4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45" y="179"/>
                  </a:lnTo>
                  <a:lnTo>
                    <a:pt x="1" y="224"/>
                  </a:lnTo>
                  <a:lnTo>
                    <a:pt x="649" y="872"/>
                  </a:lnTo>
                  <a:lnTo>
                    <a:pt x="861" y="660"/>
                  </a:lnTo>
                  <a:lnTo>
                    <a:pt x="381" y="17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9" name="Google Shape;9329;p20"/>
            <p:cNvSpPr/>
            <p:nvPr/>
          </p:nvSpPr>
          <p:spPr>
            <a:xfrm>
              <a:off x="2165775" y="662725"/>
              <a:ext cx="10900" cy="7275"/>
            </a:xfrm>
            <a:custGeom>
              <a:rect b="b" l="l" r="r" t="t"/>
              <a:pathLst>
                <a:path extrusionOk="0" h="291" w="436">
                  <a:moveTo>
                    <a:pt x="224" y="0"/>
                  </a:moveTo>
                  <a:lnTo>
                    <a:pt x="0" y="224"/>
                  </a:lnTo>
                  <a:cubicBezTo>
                    <a:pt x="123" y="246"/>
                    <a:pt x="246" y="268"/>
                    <a:pt x="380" y="291"/>
                  </a:cubicBezTo>
                  <a:lnTo>
                    <a:pt x="436" y="224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0" name="Google Shape;9330;p20"/>
            <p:cNvSpPr/>
            <p:nvPr/>
          </p:nvSpPr>
          <p:spPr>
            <a:xfrm>
              <a:off x="2184200" y="616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1" name="Google Shape;9331;p20"/>
            <p:cNvSpPr/>
            <p:nvPr/>
          </p:nvSpPr>
          <p:spPr>
            <a:xfrm>
              <a:off x="2143700" y="62250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13" y="0"/>
                  </a:moveTo>
                  <a:lnTo>
                    <a:pt x="0" y="213"/>
                  </a:lnTo>
                  <a:lnTo>
                    <a:pt x="648" y="861"/>
                  </a:lnTo>
                  <a:lnTo>
                    <a:pt x="861" y="648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2" name="Google Shape;9332;p20"/>
            <p:cNvSpPr/>
            <p:nvPr/>
          </p:nvSpPr>
          <p:spPr>
            <a:xfrm>
              <a:off x="2120525" y="645400"/>
              <a:ext cx="21525" cy="16525"/>
            </a:xfrm>
            <a:custGeom>
              <a:rect b="b" l="l" r="r" t="t"/>
              <a:pathLst>
                <a:path extrusionOk="0" h="661" w="861">
                  <a:moveTo>
                    <a:pt x="212" y="0"/>
                  </a:moveTo>
                  <a:lnTo>
                    <a:pt x="167" y="45"/>
                  </a:lnTo>
                  <a:lnTo>
                    <a:pt x="0" y="213"/>
                  </a:lnTo>
                  <a:lnTo>
                    <a:pt x="167" y="392"/>
                  </a:lnTo>
                  <a:lnTo>
                    <a:pt x="179" y="403"/>
                  </a:lnTo>
                  <a:cubicBezTo>
                    <a:pt x="402" y="492"/>
                    <a:pt x="626" y="581"/>
                    <a:pt x="849" y="660"/>
                  </a:cubicBezTo>
                  <a:lnTo>
                    <a:pt x="860" y="648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3" name="Google Shape;9333;p20"/>
            <p:cNvSpPr/>
            <p:nvPr/>
          </p:nvSpPr>
          <p:spPr>
            <a:xfrm>
              <a:off x="2193700" y="666075"/>
              <a:ext cx="11775" cy="6175"/>
            </a:xfrm>
            <a:custGeom>
              <a:rect b="b" l="l" r="r" t="t"/>
              <a:pathLst>
                <a:path extrusionOk="0" h="247" w="471">
                  <a:moveTo>
                    <a:pt x="224" y="0"/>
                  </a:moveTo>
                  <a:lnTo>
                    <a:pt x="1" y="224"/>
                  </a:lnTo>
                  <a:lnTo>
                    <a:pt x="11" y="235"/>
                  </a:lnTo>
                  <a:cubicBezTo>
                    <a:pt x="168" y="246"/>
                    <a:pt x="314" y="246"/>
                    <a:pt x="470" y="246"/>
                  </a:cubicBez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4" name="Google Shape;9334;p20"/>
            <p:cNvSpPr/>
            <p:nvPr/>
          </p:nvSpPr>
          <p:spPr>
            <a:xfrm>
              <a:off x="2109350" y="58367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8" y="0"/>
                  </a:moveTo>
                  <a:lnTo>
                    <a:pt x="614" y="33"/>
                  </a:lnTo>
                  <a:lnTo>
                    <a:pt x="0" y="648"/>
                  </a:lnTo>
                  <a:lnTo>
                    <a:pt x="224" y="872"/>
                  </a:lnTo>
                  <a:lnTo>
                    <a:pt x="614" y="470"/>
                  </a:lnTo>
                  <a:lnTo>
                    <a:pt x="860" y="224"/>
                  </a:lnTo>
                  <a:lnTo>
                    <a:pt x="6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5" name="Google Shape;9335;p20"/>
            <p:cNvSpPr/>
            <p:nvPr/>
          </p:nvSpPr>
          <p:spPr>
            <a:xfrm>
              <a:off x="2147900" y="58702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2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6" name="Google Shape;9336;p20"/>
            <p:cNvSpPr/>
            <p:nvPr/>
          </p:nvSpPr>
          <p:spPr>
            <a:xfrm>
              <a:off x="2166325" y="56635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13" y="1"/>
                  </a:moveTo>
                  <a:lnTo>
                    <a:pt x="45" y="168"/>
                  </a:lnTo>
                  <a:lnTo>
                    <a:pt x="1" y="212"/>
                  </a:lnTo>
                  <a:lnTo>
                    <a:pt x="649" y="861"/>
                  </a:lnTo>
                  <a:lnTo>
                    <a:pt x="861" y="649"/>
                  </a:lnTo>
                  <a:lnTo>
                    <a:pt x="381" y="168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7" name="Google Shape;9337;p20"/>
            <p:cNvSpPr/>
            <p:nvPr/>
          </p:nvSpPr>
          <p:spPr>
            <a:xfrm>
              <a:off x="2230025" y="37975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648" y="1"/>
                  </a:moveTo>
                  <a:lnTo>
                    <a:pt x="0" y="649"/>
                  </a:lnTo>
                  <a:lnTo>
                    <a:pt x="224" y="872"/>
                  </a:lnTo>
                  <a:lnTo>
                    <a:pt x="872" y="212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8" name="Google Shape;9338;p20"/>
            <p:cNvSpPr/>
            <p:nvPr/>
          </p:nvSpPr>
          <p:spPr>
            <a:xfrm>
              <a:off x="2281125" y="385050"/>
              <a:ext cx="21825" cy="21800"/>
            </a:xfrm>
            <a:custGeom>
              <a:rect b="b" l="l" r="r" t="t"/>
              <a:pathLst>
                <a:path extrusionOk="0" h="872" w="873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72" y="660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9" name="Google Shape;9339;p20"/>
            <p:cNvSpPr/>
            <p:nvPr/>
          </p:nvSpPr>
          <p:spPr>
            <a:xfrm>
              <a:off x="2247050" y="3465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0" y="648"/>
                  </a:lnTo>
                  <a:lnTo>
                    <a:pt x="213" y="872"/>
                  </a:lnTo>
                  <a:lnTo>
                    <a:pt x="861" y="213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0" name="Google Shape;9340;p20"/>
            <p:cNvSpPr/>
            <p:nvPr/>
          </p:nvSpPr>
          <p:spPr>
            <a:xfrm>
              <a:off x="2276100" y="300675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14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1" name="Google Shape;9341;p20"/>
            <p:cNvSpPr/>
            <p:nvPr/>
          </p:nvSpPr>
          <p:spPr>
            <a:xfrm>
              <a:off x="2235325" y="3060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5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2" name="Google Shape;9342;p20"/>
            <p:cNvSpPr/>
            <p:nvPr/>
          </p:nvSpPr>
          <p:spPr>
            <a:xfrm>
              <a:off x="2212150" y="328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179" y="46"/>
                  </a:lnTo>
                  <a:lnTo>
                    <a:pt x="0" y="224"/>
                  </a:lnTo>
                  <a:lnTo>
                    <a:pt x="179" y="403"/>
                  </a:lnTo>
                  <a:lnTo>
                    <a:pt x="648" y="872"/>
                  </a:lnTo>
                  <a:lnTo>
                    <a:pt x="860" y="660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3" name="Google Shape;9343;p20"/>
            <p:cNvSpPr/>
            <p:nvPr/>
          </p:nvSpPr>
          <p:spPr>
            <a:xfrm>
              <a:off x="2285600" y="3498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0" y="224"/>
                  </a:lnTo>
                  <a:lnTo>
                    <a:pt x="638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4" name="Google Shape;9344;p20"/>
            <p:cNvSpPr/>
            <p:nvPr/>
          </p:nvSpPr>
          <p:spPr>
            <a:xfrm>
              <a:off x="2303775" y="32890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224" y="1"/>
                  </a:moveTo>
                  <a:lnTo>
                    <a:pt x="179" y="46"/>
                  </a:lnTo>
                  <a:lnTo>
                    <a:pt x="0" y="224"/>
                  </a:lnTo>
                  <a:lnTo>
                    <a:pt x="179" y="403"/>
                  </a:lnTo>
                  <a:lnTo>
                    <a:pt x="648" y="872"/>
                  </a:lnTo>
                  <a:lnTo>
                    <a:pt x="872" y="660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5" name="Google Shape;9345;p20"/>
            <p:cNvSpPr/>
            <p:nvPr/>
          </p:nvSpPr>
          <p:spPr>
            <a:xfrm>
              <a:off x="2239525" y="2708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6" name="Google Shape;9346;p20"/>
            <p:cNvSpPr/>
            <p:nvPr/>
          </p:nvSpPr>
          <p:spPr>
            <a:xfrm>
              <a:off x="2292850" y="274975"/>
              <a:ext cx="15675" cy="14300"/>
            </a:xfrm>
            <a:custGeom>
              <a:rect b="b" l="l" r="r" t="t"/>
              <a:pathLst>
                <a:path extrusionOk="0" h="572" w="627">
                  <a:moveTo>
                    <a:pt x="336" y="1"/>
                  </a:moveTo>
                  <a:lnTo>
                    <a:pt x="1" y="348"/>
                  </a:lnTo>
                  <a:lnTo>
                    <a:pt x="214" y="571"/>
                  </a:lnTo>
                  <a:lnTo>
                    <a:pt x="616" y="169"/>
                  </a:lnTo>
                  <a:lnTo>
                    <a:pt x="627" y="157"/>
                  </a:lnTo>
                  <a:lnTo>
                    <a:pt x="616" y="147"/>
                  </a:lnTo>
                  <a:cubicBezTo>
                    <a:pt x="527" y="102"/>
                    <a:pt x="437" y="46"/>
                    <a:pt x="3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7" name="Google Shape;9347;p20"/>
            <p:cNvSpPr/>
            <p:nvPr/>
          </p:nvSpPr>
          <p:spPr>
            <a:xfrm>
              <a:off x="2262975" y="260450"/>
              <a:ext cx="16500" cy="11200"/>
            </a:xfrm>
            <a:custGeom>
              <a:rect b="b" l="l" r="r" t="t"/>
              <a:pathLst>
                <a:path extrusionOk="0" h="448" w="660">
                  <a:moveTo>
                    <a:pt x="1" y="1"/>
                  </a:moveTo>
                  <a:lnTo>
                    <a:pt x="448" y="448"/>
                  </a:lnTo>
                  <a:lnTo>
                    <a:pt x="660" y="236"/>
                  </a:lnTo>
                  <a:lnTo>
                    <a:pt x="637" y="202"/>
                  </a:lnTo>
                  <a:cubicBezTo>
                    <a:pt x="425" y="124"/>
                    <a:pt x="213" y="5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8" name="Google Shape;9348;p20"/>
            <p:cNvSpPr/>
            <p:nvPr/>
          </p:nvSpPr>
          <p:spPr>
            <a:xfrm>
              <a:off x="2230025" y="53785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648" y="1"/>
                  </a:moveTo>
                  <a:lnTo>
                    <a:pt x="0" y="649"/>
                  </a:lnTo>
                  <a:lnTo>
                    <a:pt x="224" y="872"/>
                  </a:lnTo>
                  <a:lnTo>
                    <a:pt x="872" y="224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9" name="Google Shape;9349;p20"/>
            <p:cNvSpPr/>
            <p:nvPr/>
          </p:nvSpPr>
          <p:spPr>
            <a:xfrm>
              <a:off x="2281125" y="543450"/>
              <a:ext cx="21825" cy="21525"/>
            </a:xfrm>
            <a:custGeom>
              <a:rect b="b" l="l" r="r" t="t"/>
              <a:pathLst>
                <a:path extrusionOk="0" h="861" w="873">
                  <a:moveTo>
                    <a:pt x="224" y="0"/>
                  </a:moveTo>
                  <a:lnTo>
                    <a:pt x="1" y="212"/>
                  </a:lnTo>
                  <a:lnTo>
                    <a:pt x="649" y="860"/>
                  </a:lnTo>
                  <a:lnTo>
                    <a:pt x="872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0" name="Google Shape;9350;p20"/>
            <p:cNvSpPr/>
            <p:nvPr/>
          </p:nvSpPr>
          <p:spPr>
            <a:xfrm>
              <a:off x="2247050" y="50460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0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1" name="Google Shape;9351;p20"/>
            <p:cNvSpPr/>
            <p:nvPr/>
          </p:nvSpPr>
          <p:spPr>
            <a:xfrm>
              <a:off x="2276100" y="4588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1" y="648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2" name="Google Shape;9352;p20"/>
            <p:cNvSpPr/>
            <p:nvPr/>
          </p:nvSpPr>
          <p:spPr>
            <a:xfrm>
              <a:off x="2235325" y="4643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24" y="1"/>
                  </a:moveTo>
                  <a:lnTo>
                    <a:pt x="0" y="213"/>
                  </a:lnTo>
                  <a:lnTo>
                    <a:pt x="648" y="86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3" name="Google Shape;9353;p20"/>
            <p:cNvSpPr/>
            <p:nvPr/>
          </p:nvSpPr>
          <p:spPr>
            <a:xfrm>
              <a:off x="2212150" y="4872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24" y="1"/>
                  </a:moveTo>
                  <a:lnTo>
                    <a:pt x="179" y="46"/>
                  </a:lnTo>
                  <a:lnTo>
                    <a:pt x="0" y="214"/>
                  </a:lnTo>
                  <a:lnTo>
                    <a:pt x="179" y="393"/>
                  </a:lnTo>
                  <a:lnTo>
                    <a:pt x="648" y="862"/>
                  </a:lnTo>
                  <a:lnTo>
                    <a:pt x="860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4" name="Google Shape;9354;p20"/>
            <p:cNvSpPr/>
            <p:nvPr/>
          </p:nvSpPr>
          <p:spPr>
            <a:xfrm>
              <a:off x="2285600" y="5079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0" y="224"/>
                  </a:lnTo>
                  <a:lnTo>
                    <a:pt x="638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5" name="Google Shape;9355;p20"/>
            <p:cNvSpPr/>
            <p:nvPr/>
          </p:nvSpPr>
          <p:spPr>
            <a:xfrm>
              <a:off x="2239525" y="42892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224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6" name="Google Shape;9356;p20"/>
            <p:cNvSpPr/>
            <p:nvPr/>
          </p:nvSpPr>
          <p:spPr>
            <a:xfrm>
              <a:off x="2257950" y="4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56" y="179"/>
                  </a:lnTo>
                  <a:lnTo>
                    <a:pt x="1" y="224"/>
                  </a:lnTo>
                  <a:lnTo>
                    <a:pt x="649" y="872"/>
                  </a:lnTo>
                  <a:lnTo>
                    <a:pt x="861" y="660"/>
                  </a:lnTo>
                  <a:lnTo>
                    <a:pt x="391" y="17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7" name="Google Shape;9357;p20"/>
            <p:cNvSpPr/>
            <p:nvPr/>
          </p:nvSpPr>
          <p:spPr>
            <a:xfrm>
              <a:off x="2259900" y="662725"/>
              <a:ext cx="5050" cy="3100"/>
            </a:xfrm>
            <a:custGeom>
              <a:rect b="b" l="l" r="r" t="t"/>
              <a:pathLst>
                <a:path extrusionOk="0" h="124" w="202">
                  <a:moveTo>
                    <a:pt x="124" y="0"/>
                  </a:moveTo>
                  <a:lnTo>
                    <a:pt x="0" y="123"/>
                  </a:lnTo>
                  <a:cubicBezTo>
                    <a:pt x="67" y="112"/>
                    <a:pt x="135" y="90"/>
                    <a:pt x="202" y="67"/>
                  </a:cubicBezTo>
                  <a:lnTo>
                    <a:pt x="1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8" name="Google Shape;9358;p20"/>
            <p:cNvSpPr/>
            <p:nvPr/>
          </p:nvSpPr>
          <p:spPr>
            <a:xfrm>
              <a:off x="2276100" y="61690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9" name="Google Shape;9359;p20"/>
            <p:cNvSpPr/>
            <p:nvPr/>
          </p:nvSpPr>
          <p:spPr>
            <a:xfrm>
              <a:off x="2235325" y="62250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24" y="0"/>
                  </a:moveTo>
                  <a:lnTo>
                    <a:pt x="0" y="213"/>
                  </a:lnTo>
                  <a:lnTo>
                    <a:pt x="648" y="861"/>
                  </a:lnTo>
                  <a:lnTo>
                    <a:pt x="861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0" name="Google Shape;9360;p20"/>
            <p:cNvSpPr/>
            <p:nvPr/>
          </p:nvSpPr>
          <p:spPr>
            <a:xfrm>
              <a:off x="2212150" y="645400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24" y="0"/>
                  </a:moveTo>
                  <a:lnTo>
                    <a:pt x="179" y="45"/>
                  </a:lnTo>
                  <a:lnTo>
                    <a:pt x="0" y="213"/>
                  </a:lnTo>
                  <a:lnTo>
                    <a:pt x="179" y="392"/>
                  </a:lnTo>
                  <a:lnTo>
                    <a:pt x="648" y="861"/>
                  </a:lnTo>
                  <a:lnTo>
                    <a:pt x="860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1" name="Google Shape;9361;p20"/>
            <p:cNvSpPr/>
            <p:nvPr/>
          </p:nvSpPr>
          <p:spPr>
            <a:xfrm>
              <a:off x="2201225" y="5836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70"/>
                  </a:lnTo>
                  <a:lnTo>
                    <a:pt x="862" y="224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2" name="Google Shape;9362;p20"/>
            <p:cNvSpPr/>
            <p:nvPr/>
          </p:nvSpPr>
          <p:spPr>
            <a:xfrm>
              <a:off x="2239525" y="58702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3" name="Google Shape;9363;p20"/>
            <p:cNvSpPr/>
            <p:nvPr/>
          </p:nvSpPr>
          <p:spPr>
            <a:xfrm>
              <a:off x="2257950" y="56635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24" y="1"/>
                  </a:moveTo>
                  <a:lnTo>
                    <a:pt x="56" y="168"/>
                  </a:lnTo>
                  <a:lnTo>
                    <a:pt x="1" y="212"/>
                  </a:lnTo>
                  <a:lnTo>
                    <a:pt x="649" y="861"/>
                  </a:lnTo>
                  <a:lnTo>
                    <a:pt x="861" y="649"/>
                  </a:lnTo>
                  <a:lnTo>
                    <a:pt x="391" y="1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4" name="Google Shape;9364;p20"/>
            <p:cNvSpPr/>
            <p:nvPr/>
          </p:nvSpPr>
          <p:spPr>
            <a:xfrm>
              <a:off x="2321925" y="3797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3" y="872"/>
                  </a:lnTo>
                  <a:lnTo>
                    <a:pt x="861" y="212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5" name="Google Shape;9365;p20"/>
            <p:cNvSpPr/>
            <p:nvPr/>
          </p:nvSpPr>
          <p:spPr>
            <a:xfrm>
              <a:off x="2373050" y="38505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212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60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6" name="Google Shape;9366;p20"/>
            <p:cNvSpPr/>
            <p:nvPr/>
          </p:nvSpPr>
          <p:spPr>
            <a:xfrm>
              <a:off x="2349850" y="4079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45" y="179"/>
                  </a:lnTo>
                  <a:lnTo>
                    <a:pt x="0" y="224"/>
                  </a:lnTo>
                  <a:lnTo>
                    <a:pt x="638" y="872"/>
                  </a:lnTo>
                  <a:lnTo>
                    <a:pt x="861" y="660"/>
                  </a:lnTo>
                  <a:lnTo>
                    <a:pt x="380" y="17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7" name="Google Shape;9367;p20"/>
            <p:cNvSpPr/>
            <p:nvPr/>
          </p:nvSpPr>
          <p:spPr>
            <a:xfrm>
              <a:off x="2338675" y="3465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0" y="648"/>
                  </a:lnTo>
                  <a:lnTo>
                    <a:pt x="224" y="872"/>
                  </a:lnTo>
                  <a:lnTo>
                    <a:pt x="861" y="213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8" name="Google Shape;9368;p20"/>
            <p:cNvSpPr/>
            <p:nvPr/>
          </p:nvSpPr>
          <p:spPr>
            <a:xfrm>
              <a:off x="2327225" y="3060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1" y="224"/>
                  </a:lnTo>
                  <a:lnTo>
                    <a:pt x="637" y="872"/>
                  </a:lnTo>
                  <a:lnTo>
                    <a:pt x="861" y="65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9" name="Google Shape;9369;p20"/>
            <p:cNvSpPr/>
            <p:nvPr/>
          </p:nvSpPr>
          <p:spPr>
            <a:xfrm>
              <a:off x="2377225" y="349850"/>
              <a:ext cx="18450" cy="21825"/>
            </a:xfrm>
            <a:custGeom>
              <a:rect b="b" l="l" r="r" t="t"/>
              <a:pathLst>
                <a:path extrusionOk="0" h="873" w="738">
                  <a:moveTo>
                    <a:pt x="213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738" y="783"/>
                  </a:lnTo>
                  <a:cubicBezTo>
                    <a:pt x="638" y="582"/>
                    <a:pt x="526" y="392"/>
                    <a:pt x="414" y="191"/>
                  </a:cubicBez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0" name="Google Shape;9370;p20"/>
            <p:cNvSpPr/>
            <p:nvPr/>
          </p:nvSpPr>
          <p:spPr>
            <a:xfrm>
              <a:off x="2321925" y="537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1" name="Google Shape;9371;p20"/>
            <p:cNvSpPr/>
            <p:nvPr/>
          </p:nvSpPr>
          <p:spPr>
            <a:xfrm>
              <a:off x="2373050" y="543450"/>
              <a:ext cx="20950" cy="21525"/>
            </a:xfrm>
            <a:custGeom>
              <a:rect b="b" l="l" r="r" t="t"/>
              <a:pathLst>
                <a:path extrusionOk="0" h="861" w="838">
                  <a:moveTo>
                    <a:pt x="212" y="0"/>
                  </a:moveTo>
                  <a:lnTo>
                    <a:pt x="0" y="212"/>
                  </a:lnTo>
                  <a:lnTo>
                    <a:pt x="648" y="860"/>
                  </a:lnTo>
                  <a:lnTo>
                    <a:pt x="793" y="715"/>
                  </a:lnTo>
                  <a:cubicBezTo>
                    <a:pt x="805" y="682"/>
                    <a:pt x="827" y="659"/>
                    <a:pt x="838" y="626"/>
                  </a:cubicBez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2" name="Google Shape;9372;p20"/>
            <p:cNvSpPr/>
            <p:nvPr/>
          </p:nvSpPr>
          <p:spPr>
            <a:xfrm>
              <a:off x="2349850" y="566350"/>
              <a:ext cx="21550" cy="21525"/>
            </a:xfrm>
            <a:custGeom>
              <a:rect b="b" l="l" r="r" t="t"/>
              <a:pathLst>
                <a:path extrusionOk="0" h="861" w="862">
                  <a:moveTo>
                    <a:pt x="213" y="1"/>
                  </a:moveTo>
                  <a:lnTo>
                    <a:pt x="45" y="168"/>
                  </a:lnTo>
                  <a:lnTo>
                    <a:pt x="0" y="212"/>
                  </a:lnTo>
                  <a:lnTo>
                    <a:pt x="638" y="861"/>
                  </a:lnTo>
                  <a:lnTo>
                    <a:pt x="861" y="649"/>
                  </a:lnTo>
                  <a:lnTo>
                    <a:pt x="380" y="168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3" name="Google Shape;9373;p20"/>
            <p:cNvSpPr/>
            <p:nvPr/>
          </p:nvSpPr>
          <p:spPr>
            <a:xfrm>
              <a:off x="2338675" y="50460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49" y="1"/>
                  </a:moveTo>
                  <a:lnTo>
                    <a:pt x="0" y="649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4" name="Google Shape;9374;p20"/>
            <p:cNvSpPr/>
            <p:nvPr/>
          </p:nvSpPr>
          <p:spPr>
            <a:xfrm>
              <a:off x="2367725" y="4588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1" y="648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5" name="Google Shape;9375;p20"/>
            <p:cNvSpPr/>
            <p:nvPr/>
          </p:nvSpPr>
          <p:spPr>
            <a:xfrm>
              <a:off x="2327225" y="4643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13" y="1"/>
                  </a:moveTo>
                  <a:lnTo>
                    <a:pt x="1" y="213"/>
                  </a:lnTo>
                  <a:lnTo>
                    <a:pt x="637" y="86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6" name="Google Shape;9376;p20"/>
            <p:cNvSpPr/>
            <p:nvPr/>
          </p:nvSpPr>
          <p:spPr>
            <a:xfrm>
              <a:off x="2303775" y="487275"/>
              <a:ext cx="21800" cy="21550"/>
            </a:xfrm>
            <a:custGeom>
              <a:rect b="b" l="l" r="r" t="t"/>
              <a:pathLst>
                <a:path extrusionOk="0" h="862" w="872">
                  <a:moveTo>
                    <a:pt x="224" y="1"/>
                  </a:moveTo>
                  <a:lnTo>
                    <a:pt x="179" y="46"/>
                  </a:lnTo>
                  <a:lnTo>
                    <a:pt x="0" y="214"/>
                  </a:lnTo>
                  <a:lnTo>
                    <a:pt x="179" y="393"/>
                  </a:lnTo>
                  <a:lnTo>
                    <a:pt x="648" y="862"/>
                  </a:lnTo>
                  <a:lnTo>
                    <a:pt x="872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7" name="Google Shape;9377;p20"/>
            <p:cNvSpPr/>
            <p:nvPr/>
          </p:nvSpPr>
          <p:spPr>
            <a:xfrm>
              <a:off x="2377225" y="5079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8" name="Google Shape;9378;p20"/>
            <p:cNvSpPr/>
            <p:nvPr/>
          </p:nvSpPr>
          <p:spPr>
            <a:xfrm>
              <a:off x="2292850" y="4255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69"/>
                  </a:lnTo>
                  <a:lnTo>
                    <a:pt x="862" y="212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9" name="Google Shape;9379;p20"/>
            <p:cNvSpPr/>
            <p:nvPr/>
          </p:nvSpPr>
          <p:spPr>
            <a:xfrm>
              <a:off x="2331400" y="42892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214" y="0"/>
                  </a:moveTo>
                  <a:lnTo>
                    <a:pt x="1" y="224"/>
                  </a:lnTo>
                  <a:lnTo>
                    <a:pt x="638" y="872"/>
                  </a:lnTo>
                  <a:lnTo>
                    <a:pt x="862" y="648"/>
                  </a:lnTo>
                  <a:lnTo>
                    <a:pt x="21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0" name="Google Shape;9380;p20"/>
            <p:cNvSpPr/>
            <p:nvPr/>
          </p:nvSpPr>
          <p:spPr>
            <a:xfrm>
              <a:off x="2384475" y="425575"/>
              <a:ext cx="21825" cy="21800"/>
            </a:xfrm>
            <a:custGeom>
              <a:rect b="b" l="l" r="r" t="t"/>
              <a:pathLst>
                <a:path extrusionOk="0" h="872" w="873">
                  <a:moveTo>
                    <a:pt x="649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24" y="872"/>
                  </a:lnTo>
                  <a:lnTo>
                    <a:pt x="616" y="469"/>
                  </a:lnTo>
                  <a:lnTo>
                    <a:pt x="872" y="212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1" name="Google Shape;9381;p20"/>
            <p:cNvSpPr/>
            <p:nvPr/>
          </p:nvSpPr>
          <p:spPr>
            <a:xfrm>
              <a:off x="2327225" y="622500"/>
              <a:ext cx="10350" cy="9500"/>
            </a:xfrm>
            <a:custGeom>
              <a:rect b="b" l="l" r="r" t="t"/>
              <a:pathLst>
                <a:path extrusionOk="0" h="380" w="414">
                  <a:moveTo>
                    <a:pt x="213" y="0"/>
                  </a:moveTo>
                  <a:lnTo>
                    <a:pt x="1" y="213"/>
                  </a:lnTo>
                  <a:lnTo>
                    <a:pt x="168" y="380"/>
                  </a:lnTo>
                  <a:cubicBezTo>
                    <a:pt x="247" y="325"/>
                    <a:pt x="336" y="258"/>
                    <a:pt x="414" y="201"/>
                  </a:cubicBez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2" name="Google Shape;9382;p20"/>
            <p:cNvSpPr/>
            <p:nvPr/>
          </p:nvSpPr>
          <p:spPr>
            <a:xfrm>
              <a:off x="2307375" y="645400"/>
              <a:ext cx="2550" cy="1700"/>
            </a:xfrm>
            <a:custGeom>
              <a:rect b="b" l="l" r="r" t="t"/>
              <a:pathLst>
                <a:path extrusionOk="0" h="68" w="102">
                  <a:moveTo>
                    <a:pt x="80" y="0"/>
                  </a:moveTo>
                  <a:lnTo>
                    <a:pt x="35" y="45"/>
                  </a:lnTo>
                  <a:lnTo>
                    <a:pt x="1" y="67"/>
                  </a:lnTo>
                  <a:cubicBezTo>
                    <a:pt x="13" y="67"/>
                    <a:pt x="23" y="57"/>
                    <a:pt x="35" y="57"/>
                  </a:cubicBezTo>
                  <a:lnTo>
                    <a:pt x="102" y="23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3" name="Google Shape;9383;p20"/>
            <p:cNvSpPr/>
            <p:nvPr/>
          </p:nvSpPr>
          <p:spPr>
            <a:xfrm>
              <a:off x="2292850" y="5836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70"/>
                  </a:lnTo>
                  <a:lnTo>
                    <a:pt x="862" y="224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4" name="Google Shape;9384;p20"/>
            <p:cNvSpPr/>
            <p:nvPr/>
          </p:nvSpPr>
          <p:spPr>
            <a:xfrm>
              <a:off x="2331400" y="587025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4" y="0"/>
                  </a:moveTo>
                  <a:lnTo>
                    <a:pt x="1" y="224"/>
                  </a:lnTo>
                  <a:lnTo>
                    <a:pt x="638" y="872"/>
                  </a:lnTo>
                  <a:lnTo>
                    <a:pt x="862" y="649"/>
                  </a:lnTo>
                  <a:lnTo>
                    <a:pt x="21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5" name="Google Shape;9385;p20"/>
            <p:cNvSpPr/>
            <p:nvPr/>
          </p:nvSpPr>
          <p:spPr>
            <a:xfrm>
              <a:off x="2395650" y="487275"/>
              <a:ext cx="18475" cy="21550"/>
            </a:xfrm>
            <a:custGeom>
              <a:rect b="b" l="l" r="r" t="t"/>
              <a:pathLst>
                <a:path extrusionOk="0" h="862" w="739">
                  <a:moveTo>
                    <a:pt x="214" y="1"/>
                  </a:moveTo>
                  <a:lnTo>
                    <a:pt x="169" y="46"/>
                  </a:lnTo>
                  <a:lnTo>
                    <a:pt x="1" y="214"/>
                  </a:lnTo>
                  <a:lnTo>
                    <a:pt x="169" y="393"/>
                  </a:lnTo>
                  <a:lnTo>
                    <a:pt x="649" y="862"/>
                  </a:lnTo>
                  <a:lnTo>
                    <a:pt x="671" y="839"/>
                  </a:lnTo>
                  <a:cubicBezTo>
                    <a:pt x="694" y="728"/>
                    <a:pt x="716" y="627"/>
                    <a:pt x="738" y="515"/>
                  </a:cubicBezTo>
                  <a:lnTo>
                    <a:pt x="21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86" name="Google Shape;9386;p20"/>
          <p:cNvSpPr/>
          <p:nvPr/>
        </p:nvSpPr>
        <p:spPr>
          <a:xfrm rot="10800000">
            <a:off x="9" y="1192835"/>
            <a:ext cx="1103700" cy="11037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87" name="Google Shape;9387;p20"/>
          <p:cNvSpPr/>
          <p:nvPr/>
        </p:nvSpPr>
        <p:spPr>
          <a:xfrm rot="10800000">
            <a:off x="1103709" y="4269010"/>
            <a:ext cx="1290900" cy="1290900"/>
          </a:xfrm>
          <a:prstGeom prst="ellipse">
            <a:avLst/>
          </a:prstGeom>
          <a:noFill/>
          <a:ln cap="flat" cmpd="sng" w="152400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88" name="Google Shape;9388;p20"/>
          <p:cNvGrpSpPr/>
          <p:nvPr/>
        </p:nvGrpSpPr>
        <p:grpSpPr>
          <a:xfrm>
            <a:off x="488125" y="86465"/>
            <a:ext cx="8254356" cy="4678435"/>
            <a:chOff x="488125" y="86465"/>
            <a:chExt cx="8254356" cy="4678435"/>
          </a:xfrm>
        </p:grpSpPr>
        <p:sp>
          <p:nvSpPr>
            <p:cNvPr id="9389" name="Google Shape;9389;p20"/>
            <p:cNvSpPr/>
            <p:nvPr/>
          </p:nvSpPr>
          <p:spPr>
            <a:xfrm>
              <a:off x="488125" y="378600"/>
              <a:ext cx="8164500" cy="4386300"/>
            </a:xfrm>
            <a:prstGeom prst="rect">
              <a:avLst/>
            </a:prstGeom>
            <a:solidFill>
              <a:schemeClr val="accent6"/>
            </a:solidFill>
            <a:ln cap="flat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  <a:effectLst>
              <a:outerShdw rotWithShape="0" algn="bl" dir="2580000" dist="85725">
                <a:schemeClr val="dk1"/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0" name="Google Shape;9390;p20"/>
            <p:cNvSpPr/>
            <p:nvPr/>
          </p:nvSpPr>
          <p:spPr>
            <a:xfrm rot="3390789">
              <a:off x="7988456" y="220373"/>
              <a:ext cx="646479" cy="605362"/>
            </a:xfrm>
            <a:custGeom>
              <a:rect b="b" l="l" r="r" t="t"/>
              <a:pathLst>
                <a:path extrusionOk="0" h="6478" w="6918">
                  <a:moveTo>
                    <a:pt x="1387" y="0"/>
                  </a:moveTo>
                  <a:cubicBezTo>
                    <a:pt x="1346" y="0"/>
                    <a:pt x="1304" y="3"/>
                    <a:pt x="1263" y="7"/>
                  </a:cubicBezTo>
                  <a:cubicBezTo>
                    <a:pt x="951" y="41"/>
                    <a:pt x="671" y="208"/>
                    <a:pt x="492" y="454"/>
                  </a:cubicBezTo>
                  <a:lnTo>
                    <a:pt x="325" y="689"/>
                  </a:lnTo>
                  <a:cubicBezTo>
                    <a:pt x="0" y="1147"/>
                    <a:pt x="90" y="1795"/>
                    <a:pt x="514" y="2152"/>
                  </a:cubicBezTo>
                  <a:lnTo>
                    <a:pt x="4157" y="5226"/>
                  </a:lnTo>
                  <a:cubicBezTo>
                    <a:pt x="4318" y="5358"/>
                    <a:pt x="4520" y="5434"/>
                    <a:pt x="4727" y="5434"/>
                  </a:cubicBezTo>
                  <a:cubicBezTo>
                    <a:pt x="4764" y="5434"/>
                    <a:pt x="4802" y="5432"/>
                    <a:pt x="4839" y="5427"/>
                  </a:cubicBezTo>
                  <a:cubicBezTo>
                    <a:pt x="5085" y="5404"/>
                    <a:pt x="5308" y="5281"/>
                    <a:pt x="5465" y="5092"/>
                  </a:cubicBezTo>
                  <a:lnTo>
                    <a:pt x="5543" y="4991"/>
                  </a:lnTo>
                  <a:cubicBezTo>
                    <a:pt x="5822" y="4645"/>
                    <a:pt x="5766" y="4131"/>
                    <a:pt x="5431" y="3840"/>
                  </a:cubicBezTo>
                  <a:lnTo>
                    <a:pt x="2839" y="1628"/>
                  </a:lnTo>
                  <a:cubicBezTo>
                    <a:pt x="2818" y="1612"/>
                    <a:pt x="2792" y="1603"/>
                    <a:pt x="2766" y="1603"/>
                  </a:cubicBezTo>
                  <a:cubicBezTo>
                    <a:pt x="2736" y="1603"/>
                    <a:pt x="2706" y="1615"/>
                    <a:pt x="2682" y="1638"/>
                  </a:cubicBezTo>
                  <a:cubicBezTo>
                    <a:pt x="2637" y="1695"/>
                    <a:pt x="2649" y="1762"/>
                    <a:pt x="2694" y="1806"/>
                  </a:cubicBezTo>
                  <a:lnTo>
                    <a:pt x="5274" y="4019"/>
                  </a:lnTo>
                  <a:cubicBezTo>
                    <a:pt x="5520" y="4231"/>
                    <a:pt x="5565" y="4588"/>
                    <a:pt x="5353" y="4846"/>
                  </a:cubicBezTo>
                  <a:lnTo>
                    <a:pt x="5286" y="4946"/>
                  </a:lnTo>
                  <a:cubicBezTo>
                    <a:pt x="5163" y="5092"/>
                    <a:pt x="4995" y="5181"/>
                    <a:pt x="4817" y="5203"/>
                  </a:cubicBezTo>
                  <a:cubicBezTo>
                    <a:pt x="4801" y="5204"/>
                    <a:pt x="4786" y="5205"/>
                    <a:pt x="4770" y="5205"/>
                  </a:cubicBezTo>
                  <a:cubicBezTo>
                    <a:pt x="4597" y="5205"/>
                    <a:pt x="4436" y="5150"/>
                    <a:pt x="4303" y="5047"/>
                  </a:cubicBezTo>
                  <a:lnTo>
                    <a:pt x="660" y="1974"/>
                  </a:lnTo>
                  <a:cubicBezTo>
                    <a:pt x="325" y="1695"/>
                    <a:pt x="258" y="1191"/>
                    <a:pt x="514" y="823"/>
                  </a:cubicBezTo>
                  <a:lnTo>
                    <a:pt x="682" y="588"/>
                  </a:lnTo>
                  <a:cubicBezTo>
                    <a:pt x="827" y="399"/>
                    <a:pt x="1040" y="265"/>
                    <a:pt x="1286" y="231"/>
                  </a:cubicBezTo>
                  <a:cubicBezTo>
                    <a:pt x="1316" y="228"/>
                    <a:pt x="1347" y="226"/>
                    <a:pt x="1377" y="226"/>
                  </a:cubicBezTo>
                  <a:cubicBezTo>
                    <a:pt x="1592" y="226"/>
                    <a:pt x="1800" y="296"/>
                    <a:pt x="1956" y="443"/>
                  </a:cubicBezTo>
                  <a:lnTo>
                    <a:pt x="6191" y="4086"/>
                  </a:lnTo>
                  <a:cubicBezTo>
                    <a:pt x="6605" y="4454"/>
                    <a:pt x="6660" y="5092"/>
                    <a:pt x="6302" y="5516"/>
                  </a:cubicBezTo>
                  <a:lnTo>
                    <a:pt x="6034" y="5840"/>
                  </a:lnTo>
                  <a:cubicBezTo>
                    <a:pt x="5813" y="6105"/>
                    <a:pt x="5492" y="6242"/>
                    <a:pt x="5170" y="6242"/>
                  </a:cubicBezTo>
                  <a:cubicBezTo>
                    <a:pt x="4922" y="6242"/>
                    <a:pt x="4674" y="6161"/>
                    <a:pt x="4470" y="5996"/>
                  </a:cubicBezTo>
                  <a:lnTo>
                    <a:pt x="1576" y="3650"/>
                  </a:lnTo>
                  <a:cubicBezTo>
                    <a:pt x="1552" y="3630"/>
                    <a:pt x="1525" y="3621"/>
                    <a:pt x="1499" y="3621"/>
                  </a:cubicBezTo>
                  <a:cubicBezTo>
                    <a:pt x="1466" y="3621"/>
                    <a:pt x="1433" y="3636"/>
                    <a:pt x="1408" y="3661"/>
                  </a:cubicBezTo>
                  <a:cubicBezTo>
                    <a:pt x="1375" y="3717"/>
                    <a:pt x="1375" y="3784"/>
                    <a:pt x="1431" y="3829"/>
                  </a:cubicBezTo>
                  <a:lnTo>
                    <a:pt x="4325" y="6175"/>
                  </a:lnTo>
                  <a:cubicBezTo>
                    <a:pt x="4571" y="6376"/>
                    <a:pt x="4872" y="6477"/>
                    <a:pt x="5174" y="6477"/>
                  </a:cubicBezTo>
                  <a:cubicBezTo>
                    <a:pt x="5565" y="6477"/>
                    <a:pt x="5945" y="6309"/>
                    <a:pt x="6213" y="5996"/>
                  </a:cubicBezTo>
                  <a:lnTo>
                    <a:pt x="6481" y="5673"/>
                  </a:lnTo>
                  <a:cubicBezTo>
                    <a:pt x="6917" y="5147"/>
                    <a:pt x="6850" y="4354"/>
                    <a:pt x="6336" y="3918"/>
                  </a:cubicBezTo>
                  <a:lnTo>
                    <a:pt x="2113" y="265"/>
                  </a:lnTo>
                  <a:cubicBezTo>
                    <a:pt x="1910" y="91"/>
                    <a:pt x="1648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391" name="Google Shape;9391;p20"/>
            <p:cNvGrpSpPr/>
            <p:nvPr/>
          </p:nvGrpSpPr>
          <p:grpSpPr>
            <a:xfrm>
              <a:off x="646450" y="538749"/>
              <a:ext cx="111400" cy="125400"/>
              <a:chOff x="1783400" y="213975"/>
              <a:chExt cx="111400" cy="125400"/>
            </a:xfrm>
          </p:grpSpPr>
          <p:cxnSp>
            <p:nvCxnSpPr>
              <p:cNvPr id="9392" name="Google Shape;9392;p20"/>
              <p:cNvCxnSpPr/>
              <p:nvPr/>
            </p:nvCxnSpPr>
            <p:spPr>
              <a:xfrm>
                <a:off x="1783400" y="213975"/>
                <a:ext cx="111300" cy="125400"/>
              </a:xfrm>
              <a:prstGeom prst="straightConnector1">
                <a:avLst/>
              </a:prstGeom>
              <a:noFill/>
              <a:ln cap="flat" cmpd="sng" w="19050">
                <a:solidFill>
                  <a:schemeClr val="dk1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9393" name="Google Shape;9393;p20"/>
              <p:cNvCxnSpPr/>
              <p:nvPr/>
            </p:nvCxnSpPr>
            <p:spPr>
              <a:xfrm flipH="1">
                <a:off x="1783500" y="213975"/>
                <a:ext cx="111300" cy="125400"/>
              </a:xfrm>
              <a:prstGeom prst="straightConnector1">
                <a:avLst/>
              </a:prstGeom>
              <a:noFill/>
              <a:ln cap="flat" cmpd="sng" w="19050">
                <a:solidFill>
                  <a:schemeClr val="dk1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cxnSp>
          <p:nvCxnSpPr>
            <p:cNvPr id="9394" name="Google Shape;9394;p20"/>
            <p:cNvCxnSpPr/>
            <p:nvPr/>
          </p:nvCxnSpPr>
          <p:spPr>
            <a:xfrm>
              <a:off x="493775" y="1025025"/>
              <a:ext cx="8150100" cy="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9395" name="Google Shape;9395;p20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9396" name="Google Shape;9396;p20"/>
          <p:cNvSpPr txBox="1"/>
          <p:nvPr>
            <p:ph idx="2" type="title"/>
          </p:nvPr>
        </p:nvSpPr>
        <p:spPr>
          <a:xfrm>
            <a:off x="729450" y="2866299"/>
            <a:ext cx="2453100" cy="288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9397" name="Google Shape;9397;p20"/>
          <p:cNvSpPr txBox="1"/>
          <p:nvPr>
            <p:ph idx="1" type="subTitle"/>
          </p:nvPr>
        </p:nvSpPr>
        <p:spPr>
          <a:xfrm>
            <a:off x="729450" y="3231637"/>
            <a:ext cx="2453100" cy="687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9398" name="Google Shape;9398;p20"/>
          <p:cNvSpPr txBox="1"/>
          <p:nvPr>
            <p:ph idx="3" type="title"/>
          </p:nvPr>
        </p:nvSpPr>
        <p:spPr>
          <a:xfrm>
            <a:off x="3354900" y="2866299"/>
            <a:ext cx="2453100" cy="288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9399" name="Google Shape;9399;p20"/>
          <p:cNvSpPr txBox="1"/>
          <p:nvPr>
            <p:ph idx="4" type="subTitle"/>
          </p:nvPr>
        </p:nvSpPr>
        <p:spPr>
          <a:xfrm>
            <a:off x="3354900" y="3231637"/>
            <a:ext cx="2453100" cy="687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9400" name="Google Shape;9400;p20"/>
          <p:cNvSpPr txBox="1"/>
          <p:nvPr>
            <p:ph idx="5" type="title"/>
          </p:nvPr>
        </p:nvSpPr>
        <p:spPr>
          <a:xfrm>
            <a:off x="5961450" y="2866299"/>
            <a:ext cx="2453100" cy="288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9401" name="Google Shape;9401;p20"/>
          <p:cNvSpPr txBox="1"/>
          <p:nvPr>
            <p:ph idx="6" type="subTitle"/>
          </p:nvPr>
        </p:nvSpPr>
        <p:spPr>
          <a:xfrm>
            <a:off x="5961450" y="3231637"/>
            <a:ext cx="2453100" cy="687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542" name="Shape 5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43" name="Google Shape;543;p3"/>
          <p:cNvGrpSpPr/>
          <p:nvPr/>
        </p:nvGrpSpPr>
        <p:grpSpPr>
          <a:xfrm>
            <a:off x="-34200" y="155885"/>
            <a:ext cx="9212400" cy="4831731"/>
            <a:chOff x="-27550" y="147635"/>
            <a:chExt cx="9212400" cy="4831731"/>
          </a:xfrm>
        </p:grpSpPr>
        <p:cxnSp>
          <p:nvCxnSpPr>
            <p:cNvPr id="544" name="Google Shape;544;p3"/>
            <p:cNvCxnSpPr/>
            <p:nvPr/>
          </p:nvCxnSpPr>
          <p:spPr>
            <a:xfrm>
              <a:off x="-27550" y="100029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45" name="Google Shape;545;p3"/>
            <p:cNvCxnSpPr/>
            <p:nvPr/>
          </p:nvCxnSpPr>
          <p:spPr>
            <a:xfrm>
              <a:off x="-27550" y="85818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46" name="Google Shape;546;p3"/>
            <p:cNvCxnSpPr/>
            <p:nvPr/>
          </p:nvCxnSpPr>
          <p:spPr>
            <a:xfrm>
              <a:off x="-27550" y="71607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47" name="Google Shape;547;p3"/>
            <p:cNvCxnSpPr/>
            <p:nvPr/>
          </p:nvCxnSpPr>
          <p:spPr>
            <a:xfrm>
              <a:off x="-27550" y="57396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48" name="Google Shape;548;p3"/>
            <p:cNvCxnSpPr/>
            <p:nvPr/>
          </p:nvCxnSpPr>
          <p:spPr>
            <a:xfrm>
              <a:off x="-27550" y="43185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49" name="Google Shape;549;p3"/>
            <p:cNvCxnSpPr/>
            <p:nvPr/>
          </p:nvCxnSpPr>
          <p:spPr>
            <a:xfrm>
              <a:off x="-27550" y="28974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50" name="Google Shape;550;p3"/>
            <p:cNvCxnSpPr/>
            <p:nvPr/>
          </p:nvCxnSpPr>
          <p:spPr>
            <a:xfrm>
              <a:off x="-27550" y="147635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51" name="Google Shape;551;p3"/>
            <p:cNvCxnSpPr/>
            <p:nvPr/>
          </p:nvCxnSpPr>
          <p:spPr>
            <a:xfrm>
              <a:off x="-27550" y="355826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52" name="Google Shape;552;p3"/>
            <p:cNvCxnSpPr/>
            <p:nvPr/>
          </p:nvCxnSpPr>
          <p:spPr>
            <a:xfrm>
              <a:off x="-27550" y="341615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53" name="Google Shape;553;p3"/>
            <p:cNvCxnSpPr/>
            <p:nvPr/>
          </p:nvCxnSpPr>
          <p:spPr>
            <a:xfrm>
              <a:off x="-27550" y="327404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54" name="Google Shape;554;p3"/>
            <p:cNvCxnSpPr/>
            <p:nvPr/>
          </p:nvCxnSpPr>
          <p:spPr>
            <a:xfrm>
              <a:off x="-27550" y="313193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55" name="Google Shape;555;p3"/>
            <p:cNvCxnSpPr/>
            <p:nvPr/>
          </p:nvCxnSpPr>
          <p:spPr>
            <a:xfrm>
              <a:off x="-27550" y="298982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56" name="Google Shape;556;p3"/>
            <p:cNvCxnSpPr/>
            <p:nvPr/>
          </p:nvCxnSpPr>
          <p:spPr>
            <a:xfrm>
              <a:off x="-27550" y="284771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57" name="Google Shape;557;p3"/>
            <p:cNvCxnSpPr/>
            <p:nvPr/>
          </p:nvCxnSpPr>
          <p:spPr>
            <a:xfrm>
              <a:off x="-27550" y="2705610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58" name="Google Shape;558;p3"/>
            <p:cNvCxnSpPr/>
            <p:nvPr/>
          </p:nvCxnSpPr>
          <p:spPr>
            <a:xfrm>
              <a:off x="-27550" y="2563500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59" name="Google Shape;559;p3"/>
            <p:cNvCxnSpPr/>
            <p:nvPr/>
          </p:nvCxnSpPr>
          <p:spPr>
            <a:xfrm>
              <a:off x="-27550" y="2421390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60" name="Google Shape;560;p3"/>
            <p:cNvCxnSpPr/>
            <p:nvPr/>
          </p:nvCxnSpPr>
          <p:spPr>
            <a:xfrm>
              <a:off x="-27550" y="227928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61" name="Google Shape;561;p3"/>
            <p:cNvCxnSpPr/>
            <p:nvPr/>
          </p:nvCxnSpPr>
          <p:spPr>
            <a:xfrm>
              <a:off x="-27550" y="213717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62" name="Google Shape;562;p3"/>
            <p:cNvCxnSpPr/>
            <p:nvPr/>
          </p:nvCxnSpPr>
          <p:spPr>
            <a:xfrm>
              <a:off x="-27550" y="199506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63" name="Google Shape;563;p3"/>
            <p:cNvCxnSpPr/>
            <p:nvPr/>
          </p:nvCxnSpPr>
          <p:spPr>
            <a:xfrm>
              <a:off x="-27550" y="185295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64" name="Google Shape;564;p3"/>
            <p:cNvCxnSpPr/>
            <p:nvPr/>
          </p:nvCxnSpPr>
          <p:spPr>
            <a:xfrm>
              <a:off x="-27550" y="1710842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65" name="Google Shape;565;p3"/>
            <p:cNvCxnSpPr/>
            <p:nvPr/>
          </p:nvCxnSpPr>
          <p:spPr>
            <a:xfrm>
              <a:off x="-27550" y="1568732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66" name="Google Shape;566;p3"/>
            <p:cNvCxnSpPr/>
            <p:nvPr/>
          </p:nvCxnSpPr>
          <p:spPr>
            <a:xfrm>
              <a:off x="-27550" y="1426622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67" name="Google Shape;567;p3"/>
            <p:cNvCxnSpPr/>
            <p:nvPr/>
          </p:nvCxnSpPr>
          <p:spPr>
            <a:xfrm>
              <a:off x="-27550" y="128451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68" name="Google Shape;568;p3"/>
            <p:cNvCxnSpPr/>
            <p:nvPr/>
          </p:nvCxnSpPr>
          <p:spPr>
            <a:xfrm>
              <a:off x="-27550" y="114240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69" name="Google Shape;569;p3"/>
            <p:cNvCxnSpPr/>
            <p:nvPr/>
          </p:nvCxnSpPr>
          <p:spPr>
            <a:xfrm>
              <a:off x="-27550" y="4979365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70" name="Google Shape;570;p3"/>
            <p:cNvCxnSpPr/>
            <p:nvPr/>
          </p:nvCxnSpPr>
          <p:spPr>
            <a:xfrm>
              <a:off x="-27550" y="483725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71" name="Google Shape;571;p3"/>
            <p:cNvCxnSpPr/>
            <p:nvPr/>
          </p:nvCxnSpPr>
          <p:spPr>
            <a:xfrm>
              <a:off x="-27550" y="469514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72" name="Google Shape;572;p3"/>
            <p:cNvCxnSpPr/>
            <p:nvPr/>
          </p:nvCxnSpPr>
          <p:spPr>
            <a:xfrm>
              <a:off x="-27550" y="455303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73" name="Google Shape;573;p3"/>
            <p:cNvCxnSpPr/>
            <p:nvPr/>
          </p:nvCxnSpPr>
          <p:spPr>
            <a:xfrm>
              <a:off x="-27550" y="441092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74" name="Google Shape;574;p3"/>
            <p:cNvCxnSpPr/>
            <p:nvPr/>
          </p:nvCxnSpPr>
          <p:spPr>
            <a:xfrm>
              <a:off x="-27550" y="4268817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75" name="Google Shape;575;p3"/>
            <p:cNvCxnSpPr/>
            <p:nvPr/>
          </p:nvCxnSpPr>
          <p:spPr>
            <a:xfrm>
              <a:off x="-27550" y="4126707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76" name="Google Shape;576;p3"/>
            <p:cNvCxnSpPr/>
            <p:nvPr/>
          </p:nvCxnSpPr>
          <p:spPr>
            <a:xfrm>
              <a:off x="-27550" y="3984597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77" name="Google Shape;577;p3"/>
            <p:cNvCxnSpPr/>
            <p:nvPr/>
          </p:nvCxnSpPr>
          <p:spPr>
            <a:xfrm>
              <a:off x="-27550" y="384248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78" name="Google Shape;578;p3"/>
            <p:cNvCxnSpPr/>
            <p:nvPr/>
          </p:nvCxnSpPr>
          <p:spPr>
            <a:xfrm>
              <a:off x="-27550" y="370037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579" name="Google Shape;579;p3"/>
          <p:cNvSpPr txBox="1"/>
          <p:nvPr>
            <p:ph type="title"/>
          </p:nvPr>
        </p:nvSpPr>
        <p:spPr>
          <a:xfrm>
            <a:off x="2396050" y="2050950"/>
            <a:ext cx="4351800" cy="1041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600"/>
              <a:buNone/>
              <a:defRPr sz="3600">
                <a:solidFill>
                  <a:schemeClr val="dk2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580" name="Google Shape;580;p3"/>
          <p:cNvSpPr txBox="1"/>
          <p:nvPr>
            <p:ph hasCustomPrompt="1" idx="2" type="title"/>
          </p:nvPr>
        </p:nvSpPr>
        <p:spPr>
          <a:xfrm>
            <a:off x="3643450" y="585985"/>
            <a:ext cx="1857000" cy="84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48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581" name="Google Shape;581;p3"/>
          <p:cNvSpPr txBox="1"/>
          <p:nvPr>
            <p:ph idx="1" type="subTitle"/>
          </p:nvPr>
        </p:nvSpPr>
        <p:spPr>
          <a:xfrm>
            <a:off x="1355350" y="3625100"/>
            <a:ext cx="6433200" cy="558300"/>
          </a:xfrm>
          <a:prstGeom prst="rect">
            <a:avLst/>
          </a:prstGeom>
          <a:solidFill>
            <a:schemeClr val="accent3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582" name="Google Shape;582;p3"/>
          <p:cNvGrpSpPr/>
          <p:nvPr/>
        </p:nvGrpSpPr>
        <p:grpSpPr>
          <a:xfrm rot="10800000">
            <a:off x="-940894" y="738773"/>
            <a:ext cx="2057524" cy="2061784"/>
            <a:chOff x="1964350" y="765525"/>
            <a:chExt cx="386375" cy="387175"/>
          </a:xfrm>
        </p:grpSpPr>
        <p:sp>
          <p:nvSpPr>
            <p:cNvPr id="583" name="Google Shape;583;p3"/>
            <p:cNvSpPr/>
            <p:nvPr/>
          </p:nvSpPr>
          <p:spPr>
            <a:xfrm>
              <a:off x="1984200" y="953400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38" y="1"/>
                  </a:moveTo>
                  <a:cubicBezTo>
                    <a:pt x="115" y="1"/>
                    <a:pt x="94" y="9"/>
                    <a:pt x="78" y="16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0" y="230"/>
                    <a:pt x="202" y="217"/>
                  </a:cubicBezTo>
                  <a:cubicBezTo>
                    <a:pt x="235" y="195"/>
                    <a:pt x="257" y="150"/>
                    <a:pt x="257" y="106"/>
                  </a:cubicBezTo>
                  <a:cubicBezTo>
                    <a:pt x="246" y="83"/>
                    <a:pt x="246" y="72"/>
                    <a:pt x="235" y="61"/>
                  </a:cubicBezTo>
                  <a:cubicBezTo>
                    <a:pt x="224" y="28"/>
                    <a:pt x="190" y="16"/>
                    <a:pt x="168" y="5"/>
                  </a:cubicBezTo>
                  <a:cubicBezTo>
                    <a:pt x="158" y="2"/>
                    <a:pt x="148" y="1"/>
                    <a:pt x="1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" name="Google Shape;584;p3"/>
            <p:cNvSpPr/>
            <p:nvPr/>
          </p:nvSpPr>
          <p:spPr>
            <a:xfrm>
              <a:off x="1975825" y="909550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23" y="0"/>
                  </a:moveTo>
                  <a:cubicBezTo>
                    <a:pt x="104" y="0"/>
                    <a:pt x="85" y="5"/>
                    <a:pt x="67" y="16"/>
                  </a:cubicBezTo>
                  <a:cubicBezTo>
                    <a:pt x="56" y="27"/>
                    <a:pt x="45" y="27"/>
                    <a:pt x="45" y="27"/>
                  </a:cubicBezTo>
                  <a:cubicBezTo>
                    <a:pt x="45" y="39"/>
                    <a:pt x="45" y="39"/>
                    <a:pt x="33" y="39"/>
                  </a:cubicBezTo>
                  <a:cubicBezTo>
                    <a:pt x="33" y="39"/>
                    <a:pt x="33" y="49"/>
                    <a:pt x="23" y="49"/>
                  </a:cubicBezTo>
                  <a:lnTo>
                    <a:pt x="23" y="72"/>
                  </a:lnTo>
                  <a:lnTo>
                    <a:pt x="11" y="72"/>
                  </a:lnTo>
                  <a:lnTo>
                    <a:pt x="11" y="94"/>
                  </a:lnTo>
                  <a:cubicBezTo>
                    <a:pt x="0" y="116"/>
                    <a:pt x="11" y="150"/>
                    <a:pt x="23" y="183"/>
                  </a:cubicBezTo>
                  <a:cubicBezTo>
                    <a:pt x="43" y="219"/>
                    <a:pt x="82" y="236"/>
                    <a:pt x="119" y="236"/>
                  </a:cubicBezTo>
                  <a:cubicBezTo>
                    <a:pt x="141" y="236"/>
                    <a:pt x="162" y="230"/>
                    <a:pt x="179" y="217"/>
                  </a:cubicBezTo>
                  <a:lnTo>
                    <a:pt x="190" y="217"/>
                  </a:lnTo>
                  <a:cubicBezTo>
                    <a:pt x="246" y="183"/>
                    <a:pt x="257" y="116"/>
                    <a:pt x="224" y="61"/>
                  </a:cubicBezTo>
                  <a:cubicBezTo>
                    <a:pt x="201" y="23"/>
                    <a:pt x="162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" name="Google Shape;585;p3"/>
            <p:cNvSpPr/>
            <p:nvPr/>
          </p:nvSpPr>
          <p:spPr>
            <a:xfrm>
              <a:off x="1967700" y="919150"/>
              <a:ext cx="1450" cy="3675"/>
            </a:xfrm>
            <a:custGeom>
              <a:rect b="b" l="l" r="r" t="t"/>
              <a:pathLst>
                <a:path extrusionOk="0" h="147" w="58">
                  <a:moveTo>
                    <a:pt x="23" y="1"/>
                  </a:moveTo>
                  <a:lnTo>
                    <a:pt x="23" y="1"/>
                  </a:lnTo>
                  <a:cubicBezTo>
                    <a:pt x="12" y="45"/>
                    <a:pt x="12" y="90"/>
                    <a:pt x="1" y="146"/>
                  </a:cubicBezTo>
                  <a:cubicBezTo>
                    <a:pt x="35" y="112"/>
                    <a:pt x="57" y="45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" name="Google Shape;586;p3"/>
            <p:cNvSpPr/>
            <p:nvPr/>
          </p:nvSpPr>
          <p:spPr>
            <a:xfrm>
              <a:off x="1987550" y="92910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26" y="0"/>
                  </a:moveTo>
                  <a:cubicBezTo>
                    <a:pt x="106" y="0"/>
                    <a:pt x="85" y="6"/>
                    <a:pt x="68" y="17"/>
                  </a:cubicBezTo>
                  <a:cubicBezTo>
                    <a:pt x="11" y="50"/>
                    <a:pt x="1" y="128"/>
                    <a:pt x="34" y="184"/>
                  </a:cubicBezTo>
                  <a:cubicBezTo>
                    <a:pt x="34" y="184"/>
                    <a:pt x="45" y="195"/>
                    <a:pt x="45" y="206"/>
                  </a:cubicBezTo>
                  <a:cubicBezTo>
                    <a:pt x="56" y="206"/>
                    <a:pt x="56" y="206"/>
                    <a:pt x="68" y="218"/>
                  </a:cubicBezTo>
                  <a:lnTo>
                    <a:pt x="78" y="228"/>
                  </a:lnTo>
                  <a:lnTo>
                    <a:pt x="90" y="228"/>
                  </a:lnTo>
                  <a:cubicBezTo>
                    <a:pt x="90" y="228"/>
                    <a:pt x="101" y="228"/>
                    <a:pt x="101" y="240"/>
                  </a:cubicBezTo>
                  <a:cubicBezTo>
                    <a:pt x="135" y="240"/>
                    <a:pt x="168" y="240"/>
                    <a:pt x="190" y="218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" name="Google Shape;587;p3"/>
            <p:cNvSpPr/>
            <p:nvPr/>
          </p:nvSpPr>
          <p:spPr>
            <a:xfrm>
              <a:off x="1974400" y="937200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13" y="50"/>
                    <a:pt x="1" y="117"/>
                    <a:pt x="35" y="173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3" y="228"/>
                    <a:pt x="191" y="217"/>
                  </a:cubicBezTo>
                  <a:cubicBezTo>
                    <a:pt x="247" y="184"/>
                    <a:pt x="269" y="105"/>
                    <a:pt x="236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" name="Google Shape;588;p3"/>
            <p:cNvSpPr/>
            <p:nvPr/>
          </p:nvSpPr>
          <p:spPr>
            <a:xfrm>
              <a:off x="1964350" y="945150"/>
              <a:ext cx="3675" cy="5875"/>
            </a:xfrm>
            <a:custGeom>
              <a:rect b="b" l="l" r="r" t="t"/>
              <a:pathLst>
                <a:path extrusionOk="0" h="235" w="147">
                  <a:moveTo>
                    <a:pt x="12" y="0"/>
                  </a:moveTo>
                  <a:cubicBezTo>
                    <a:pt x="12" y="78"/>
                    <a:pt x="1" y="157"/>
                    <a:pt x="1" y="234"/>
                  </a:cubicBezTo>
                  <a:cubicBezTo>
                    <a:pt x="23" y="234"/>
                    <a:pt x="45" y="234"/>
                    <a:pt x="68" y="224"/>
                  </a:cubicBezTo>
                  <a:cubicBezTo>
                    <a:pt x="124" y="190"/>
                    <a:pt x="146" y="112"/>
                    <a:pt x="112" y="56"/>
                  </a:cubicBezTo>
                  <a:cubicBezTo>
                    <a:pt x="90" y="23"/>
                    <a:pt x="57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" name="Google Shape;589;p3"/>
            <p:cNvSpPr/>
            <p:nvPr/>
          </p:nvSpPr>
          <p:spPr>
            <a:xfrm>
              <a:off x="1971050" y="96142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44" y="1"/>
                  </a:moveTo>
                  <a:cubicBezTo>
                    <a:pt x="123" y="1"/>
                    <a:pt x="100" y="7"/>
                    <a:pt x="79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1"/>
                  </a:cubicBezTo>
                  <a:cubicBezTo>
                    <a:pt x="236" y="198"/>
                    <a:pt x="258" y="164"/>
                    <a:pt x="258" y="120"/>
                  </a:cubicBezTo>
                  <a:cubicBezTo>
                    <a:pt x="258" y="97"/>
                    <a:pt x="247" y="75"/>
                    <a:pt x="236" y="53"/>
                  </a:cubicBezTo>
                  <a:cubicBezTo>
                    <a:pt x="215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" name="Google Shape;590;p3"/>
            <p:cNvSpPr/>
            <p:nvPr/>
          </p:nvSpPr>
          <p:spPr>
            <a:xfrm>
              <a:off x="1994250" y="9700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8" y="20"/>
                  </a:cubicBezTo>
                  <a:cubicBezTo>
                    <a:pt x="23" y="54"/>
                    <a:pt x="1" y="121"/>
                    <a:pt x="45" y="176"/>
                  </a:cubicBezTo>
                  <a:cubicBezTo>
                    <a:pt x="68" y="214"/>
                    <a:pt x="106" y="237"/>
                    <a:pt x="146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7" y="188"/>
                    <a:pt x="269" y="109"/>
                    <a:pt x="235" y="54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" name="Google Shape;591;p3"/>
            <p:cNvSpPr/>
            <p:nvPr/>
          </p:nvSpPr>
          <p:spPr>
            <a:xfrm>
              <a:off x="1981125" y="9780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5" y="0"/>
                    <a:pt x="96" y="5"/>
                    <a:pt x="79" y="15"/>
                  </a:cubicBezTo>
                  <a:cubicBezTo>
                    <a:pt x="22" y="49"/>
                    <a:pt x="0" y="127"/>
                    <a:pt x="45" y="184"/>
                  </a:cubicBezTo>
                  <a:cubicBezTo>
                    <a:pt x="66" y="218"/>
                    <a:pt x="100" y="236"/>
                    <a:pt x="136" y="236"/>
                  </a:cubicBezTo>
                  <a:cubicBezTo>
                    <a:pt x="158" y="236"/>
                    <a:pt x="180" y="229"/>
                    <a:pt x="201" y="217"/>
                  </a:cubicBezTo>
                  <a:cubicBezTo>
                    <a:pt x="258" y="184"/>
                    <a:pt x="268" y="116"/>
                    <a:pt x="235" y="60"/>
                  </a:cubicBezTo>
                  <a:cubicBezTo>
                    <a:pt x="212" y="22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" name="Google Shape;592;p3"/>
            <p:cNvSpPr/>
            <p:nvPr/>
          </p:nvSpPr>
          <p:spPr>
            <a:xfrm>
              <a:off x="1968000" y="9860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0" y="129"/>
                    <a:pt x="33" y="173"/>
                  </a:cubicBezTo>
                  <a:cubicBezTo>
                    <a:pt x="64" y="211"/>
                    <a:pt x="105" y="234"/>
                    <a:pt x="145" y="234"/>
                  </a:cubicBezTo>
                  <a:cubicBezTo>
                    <a:pt x="164" y="234"/>
                    <a:pt x="184" y="229"/>
                    <a:pt x="201" y="218"/>
                  </a:cubicBezTo>
                  <a:cubicBezTo>
                    <a:pt x="257" y="184"/>
                    <a:pt x="269" y="106"/>
                    <a:pt x="235" y="62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" name="Google Shape;593;p3"/>
            <p:cNvSpPr/>
            <p:nvPr/>
          </p:nvSpPr>
          <p:spPr>
            <a:xfrm>
              <a:off x="2006250" y="989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7"/>
                    <a:pt x="35" y="184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0"/>
                  </a:cubicBezTo>
                  <a:cubicBezTo>
                    <a:pt x="213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" name="Google Shape;594;p3"/>
            <p:cNvSpPr/>
            <p:nvPr/>
          </p:nvSpPr>
          <p:spPr>
            <a:xfrm>
              <a:off x="1993125" y="997750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44" y="0"/>
                  </a:moveTo>
                  <a:cubicBezTo>
                    <a:pt x="123" y="0"/>
                    <a:pt x="100" y="6"/>
                    <a:pt x="79" y="19"/>
                  </a:cubicBezTo>
                  <a:cubicBezTo>
                    <a:pt x="23" y="52"/>
                    <a:pt x="1" y="119"/>
                    <a:pt x="34" y="176"/>
                  </a:cubicBezTo>
                  <a:cubicBezTo>
                    <a:pt x="57" y="213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6"/>
                    <a:pt x="269" y="109"/>
                    <a:pt x="235" y="52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" name="Google Shape;595;p3"/>
            <p:cNvSpPr/>
            <p:nvPr/>
          </p:nvSpPr>
          <p:spPr>
            <a:xfrm>
              <a:off x="1980000" y="10056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0" y="128"/>
                    <a:pt x="34" y="183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30"/>
                    <a:pt x="201" y="217"/>
                  </a:cubicBezTo>
                  <a:cubicBezTo>
                    <a:pt x="258" y="183"/>
                    <a:pt x="269" y="116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" name="Google Shape;596;p3"/>
            <p:cNvSpPr/>
            <p:nvPr/>
          </p:nvSpPr>
          <p:spPr>
            <a:xfrm>
              <a:off x="1972175" y="1014425"/>
              <a:ext cx="1150" cy="3075"/>
            </a:xfrm>
            <a:custGeom>
              <a:rect b="b" l="l" r="r" t="t"/>
              <a:pathLst>
                <a:path extrusionOk="0" h="123" w="46">
                  <a:moveTo>
                    <a:pt x="1" y="0"/>
                  </a:moveTo>
                  <a:lnTo>
                    <a:pt x="1" y="0"/>
                  </a:lnTo>
                  <a:cubicBezTo>
                    <a:pt x="12" y="45"/>
                    <a:pt x="23" y="78"/>
                    <a:pt x="34" y="123"/>
                  </a:cubicBezTo>
                  <a:cubicBezTo>
                    <a:pt x="45" y="90"/>
                    <a:pt x="45" y="56"/>
                    <a:pt x="23" y="23"/>
                  </a:cubicBezTo>
                  <a:cubicBezTo>
                    <a:pt x="23" y="11"/>
                    <a:pt x="12" y="11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" name="Google Shape;597;p3"/>
            <p:cNvSpPr/>
            <p:nvPr/>
          </p:nvSpPr>
          <p:spPr>
            <a:xfrm>
              <a:off x="2007925" y="962050"/>
              <a:ext cx="6475" cy="6025"/>
            </a:xfrm>
            <a:custGeom>
              <a:rect b="b" l="l" r="r" t="t"/>
              <a:pathLst>
                <a:path extrusionOk="0" h="241" w="259">
                  <a:moveTo>
                    <a:pt x="116" y="1"/>
                  </a:moveTo>
                  <a:cubicBezTo>
                    <a:pt x="95" y="1"/>
                    <a:pt x="75" y="6"/>
                    <a:pt x="57" y="17"/>
                  </a:cubicBezTo>
                  <a:lnTo>
                    <a:pt x="35" y="39"/>
                  </a:lnTo>
                  <a:lnTo>
                    <a:pt x="23" y="50"/>
                  </a:lnTo>
                  <a:lnTo>
                    <a:pt x="23" y="62"/>
                  </a:lnTo>
                  <a:cubicBezTo>
                    <a:pt x="12" y="62"/>
                    <a:pt x="12" y="62"/>
                    <a:pt x="12" y="72"/>
                  </a:cubicBezTo>
                  <a:lnTo>
                    <a:pt x="12" y="84"/>
                  </a:lnTo>
                  <a:cubicBezTo>
                    <a:pt x="1" y="84"/>
                    <a:pt x="1" y="95"/>
                    <a:pt x="1" y="95"/>
                  </a:cubicBezTo>
                  <a:lnTo>
                    <a:pt x="1" y="117"/>
                  </a:lnTo>
                  <a:lnTo>
                    <a:pt x="1" y="139"/>
                  </a:lnTo>
                  <a:cubicBezTo>
                    <a:pt x="1" y="151"/>
                    <a:pt x="12" y="162"/>
                    <a:pt x="23" y="184"/>
                  </a:cubicBezTo>
                  <a:cubicBezTo>
                    <a:pt x="35" y="196"/>
                    <a:pt x="35" y="207"/>
                    <a:pt x="45" y="207"/>
                  </a:cubicBezTo>
                  <a:lnTo>
                    <a:pt x="57" y="218"/>
                  </a:lnTo>
                  <a:cubicBezTo>
                    <a:pt x="68" y="229"/>
                    <a:pt x="79" y="229"/>
                    <a:pt x="79" y="229"/>
                  </a:cubicBezTo>
                  <a:lnTo>
                    <a:pt x="90" y="229"/>
                  </a:lnTo>
                  <a:cubicBezTo>
                    <a:pt x="102" y="240"/>
                    <a:pt x="102" y="240"/>
                    <a:pt x="112" y="240"/>
                  </a:cubicBezTo>
                  <a:lnTo>
                    <a:pt x="124" y="240"/>
                  </a:lnTo>
                  <a:cubicBezTo>
                    <a:pt x="135" y="240"/>
                    <a:pt x="135" y="240"/>
                    <a:pt x="135" y="229"/>
                  </a:cubicBezTo>
                  <a:lnTo>
                    <a:pt x="157" y="229"/>
                  </a:lnTo>
                  <a:cubicBezTo>
                    <a:pt x="157" y="229"/>
                    <a:pt x="169" y="229"/>
                    <a:pt x="180" y="218"/>
                  </a:cubicBezTo>
                  <a:cubicBezTo>
                    <a:pt x="236" y="184"/>
                    <a:pt x="258" y="117"/>
                    <a:pt x="224" y="62"/>
                  </a:cubicBezTo>
                  <a:cubicBezTo>
                    <a:pt x="202" y="24"/>
                    <a:pt x="158" y="1"/>
                    <a:pt x="1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" name="Google Shape;598;p3"/>
            <p:cNvSpPr/>
            <p:nvPr/>
          </p:nvSpPr>
          <p:spPr>
            <a:xfrm>
              <a:off x="2029725" y="997925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4" y="1"/>
                  </a:moveTo>
                  <a:cubicBezTo>
                    <a:pt x="101" y="1"/>
                    <a:pt x="79" y="12"/>
                    <a:pt x="57" y="23"/>
                  </a:cubicBezTo>
                  <a:cubicBezTo>
                    <a:pt x="57" y="23"/>
                    <a:pt x="45" y="35"/>
                    <a:pt x="34" y="35"/>
                  </a:cubicBezTo>
                  <a:cubicBezTo>
                    <a:pt x="34" y="45"/>
                    <a:pt x="23" y="57"/>
                    <a:pt x="12" y="68"/>
                  </a:cubicBezTo>
                  <a:cubicBezTo>
                    <a:pt x="12" y="79"/>
                    <a:pt x="12" y="90"/>
                    <a:pt x="0" y="90"/>
                  </a:cubicBezTo>
                  <a:cubicBezTo>
                    <a:pt x="0" y="124"/>
                    <a:pt x="0" y="157"/>
                    <a:pt x="23" y="179"/>
                  </a:cubicBezTo>
                  <a:cubicBezTo>
                    <a:pt x="34" y="202"/>
                    <a:pt x="45" y="213"/>
                    <a:pt x="67" y="224"/>
                  </a:cubicBezTo>
                  <a:cubicBezTo>
                    <a:pt x="79" y="224"/>
                    <a:pt x="79" y="236"/>
                    <a:pt x="90" y="236"/>
                  </a:cubicBezTo>
                  <a:lnTo>
                    <a:pt x="134" y="236"/>
                  </a:lnTo>
                  <a:cubicBezTo>
                    <a:pt x="157" y="236"/>
                    <a:pt x="168" y="224"/>
                    <a:pt x="179" y="224"/>
                  </a:cubicBezTo>
                  <a:cubicBezTo>
                    <a:pt x="235" y="191"/>
                    <a:pt x="258" y="112"/>
                    <a:pt x="224" y="57"/>
                  </a:cubicBezTo>
                  <a:cubicBezTo>
                    <a:pt x="201" y="23"/>
                    <a:pt x="168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" name="Google Shape;599;p3"/>
            <p:cNvSpPr/>
            <p:nvPr/>
          </p:nvSpPr>
          <p:spPr>
            <a:xfrm>
              <a:off x="2016300" y="1005925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26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3" y="50"/>
                    <a:pt x="1" y="128"/>
                    <a:pt x="35" y="184"/>
                  </a:cubicBezTo>
                  <a:cubicBezTo>
                    <a:pt x="46" y="206"/>
                    <a:pt x="80" y="229"/>
                    <a:pt x="102" y="229"/>
                  </a:cubicBezTo>
                  <a:cubicBezTo>
                    <a:pt x="116" y="233"/>
                    <a:pt x="129" y="236"/>
                    <a:pt x="142" y="236"/>
                  </a:cubicBezTo>
                  <a:cubicBezTo>
                    <a:pt x="161" y="236"/>
                    <a:pt x="178" y="230"/>
                    <a:pt x="191" y="217"/>
                  </a:cubicBezTo>
                  <a:cubicBezTo>
                    <a:pt x="247" y="184"/>
                    <a:pt x="269" y="117"/>
                    <a:pt x="236" y="61"/>
                  </a:cubicBezTo>
                  <a:cubicBezTo>
                    <a:pt x="213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" name="Google Shape;600;p3"/>
            <p:cNvSpPr/>
            <p:nvPr/>
          </p:nvSpPr>
          <p:spPr>
            <a:xfrm>
              <a:off x="2003200" y="101385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4" y="1"/>
                  </a:moveTo>
                  <a:cubicBezTo>
                    <a:pt x="112" y="1"/>
                    <a:pt x="90" y="12"/>
                    <a:pt x="67" y="23"/>
                  </a:cubicBezTo>
                  <a:cubicBezTo>
                    <a:pt x="11" y="56"/>
                    <a:pt x="0" y="123"/>
                    <a:pt x="33" y="180"/>
                  </a:cubicBezTo>
                  <a:cubicBezTo>
                    <a:pt x="33" y="190"/>
                    <a:pt x="33" y="202"/>
                    <a:pt x="45" y="202"/>
                  </a:cubicBezTo>
                  <a:cubicBezTo>
                    <a:pt x="64" y="228"/>
                    <a:pt x="95" y="239"/>
                    <a:pt x="127" y="239"/>
                  </a:cubicBezTo>
                  <a:cubicBezTo>
                    <a:pt x="149" y="239"/>
                    <a:pt x="171" y="234"/>
                    <a:pt x="190" y="224"/>
                  </a:cubicBezTo>
                  <a:cubicBezTo>
                    <a:pt x="246" y="190"/>
                    <a:pt x="268" y="113"/>
                    <a:pt x="234" y="56"/>
                  </a:cubicBezTo>
                  <a:cubicBezTo>
                    <a:pt x="212" y="23"/>
                    <a:pt x="167" y="12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" name="Google Shape;601;p3"/>
            <p:cNvSpPr/>
            <p:nvPr/>
          </p:nvSpPr>
          <p:spPr>
            <a:xfrm>
              <a:off x="1990050" y="1021925"/>
              <a:ext cx="6475" cy="5825"/>
            </a:xfrm>
            <a:custGeom>
              <a:rect b="b" l="l" r="r" t="t"/>
              <a:pathLst>
                <a:path extrusionOk="0" h="233" w="259">
                  <a:moveTo>
                    <a:pt x="135" y="0"/>
                  </a:moveTo>
                  <a:cubicBezTo>
                    <a:pt x="112" y="0"/>
                    <a:pt x="88" y="8"/>
                    <a:pt x="68" y="24"/>
                  </a:cubicBezTo>
                  <a:cubicBezTo>
                    <a:pt x="12" y="58"/>
                    <a:pt x="1" y="125"/>
                    <a:pt x="35" y="180"/>
                  </a:cubicBezTo>
                  <a:cubicBezTo>
                    <a:pt x="55" y="216"/>
                    <a:pt x="89" y="233"/>
                    <a:pt x="126" y="233"/>
                  </a:cubicBezTo>
                  <a:cubicBezTo>
                    <a:pt x="147" y="233"/>
                    <a:pt x="170" y="227"/>
                    <a:pt x="191" y="214"/>
                  </a:cubicBezTo>
                  <a:cubicBezTo>
                    <a:pt x="236" y="192"/>
                    <a:pt x="258" y="147"/>
                    <a:pt x="246" y="103"/>
                  </a:cubicBezTo>
                  <a:cubicBezTo>
                    <a:pt x="246" y="91"/>
                    <a:pt x="236" y="69"/>
                    <a:pt x="236" y="58"/>
                  </a:cubicBezTo>
                  <a:cubicBezTo>
                    <a:pt x="214" y="22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" name="Google Shape;602;p3"/>
            <p:cNvSpPr/>
            <p:nvPr/>
          </p:nvSpPr>
          <p:spPr>
            <a:xfrm>
              <a:off x="1978050" y="1029950"/>
              <a:ext cx="5050" cy="6000"/>
            </a:xfrm>
            <a:custGeom>
              <a:rect b="b" l="l" r="r" t="t"/>
              <a:pathLst>
                <a:path extrusionOk="0" h="240" w="202">
                  <a:moveTo>
                    <a:pt x="85" y="0"/>
                  </a:moveTo>
                  <a:cubicBezTo>
                    <a:pt x="64" y="0"/>
                    <a:pt x="46" y="8"/>
                    <a:pt x="23" y="16"/>
                  </a:cubicBezTo>
                  <a:cubicBezTo>
                    <a:pt x="11" y="27"/>
                    <a:pt x="11" y="27"/>
                    <a:pt x="1" y="27"/>
                  </a:cubicBezTo>
                  <a:lnTo>
                    <a:pt x="1" y="38"/>
                  </a:lnTo>
                  <a:cubicBezTo>
                    <a:pt x="11" y="72"/>
                    <a:pt x="23" y="117"/>
                    <a:pt x="34" y="150"/>
                  </a:cubicBezTo>
                  <a:cubicBezTo>
                    <a:pt x="45" y="172"/>
                    <a:pt x="68" y="206"/>
                    <a:pt x="78" y="229"/>
                  </a:cubicBezTo>
                  <a:lnTo>
                    <a:pt x="78" y="239"/>
                  </a:lnTo>
                  <a:cubicBezTo>
                    <a:pt x="90" y="239"/>
                    <a:pt x="90" y="239"/>
                    <a:pt x="90" y="229"/>
                  </a:cubicBezTo>
                  <a:lnTo>
                    <a:pt x="123" y="229"/>
                  </a:lnTo>
                  <a:cubicBezTo>
                    <a:pt x="123" y="229"/>
                    <a:pt x="135" y="229"/>
                    <a:pt x="145" y="217"/>
                  </a:cubicBezTo>
                  <a:cubicBezTo>
                    <a:pt x="168" y="206"/>
                    <a:pt x="179" y="184"/>
                    <a:pt x="190" y="161"/>
                  </a:cubicBezTo>
                  <a:lnTo>
                    <a:pt x="202" y="150"/>
                  </a:lnTo>
                  <a:cubicBezTo>
                    <a:pt x="202" y="117"/>
                    <a:pt x="202" y="83"/>
                    <a:pt x="190" y="60"/>
                  </a:cubicBezTo>
                  <a:cubicBezTo>
                    <a:pt x="168" y="27"/>
                    <a:pt x="145" y="16"/>
                    <a:pt x="112" y="5"/>
                  </a:cubicBezTo>
                  <a:cubicBezTo>
                    <a:pt x="102" y="2"/>
                    <a:pt x="93" y="0"/>
                    <a:pt x="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" name="Google Shape;603;p3"/>
            <p:cNvSpPr/>
            <p:nvPr/>
          </p:nvSpPr>
          <p:spPr>
            <a:xfrm>
              <a:off x="2039775" y="101457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19" y="1"/>
                  </a:moveTo>
                  <a:cubicBezTo>
                    <a:pt x="100" y="1"/>
                    <a:pt x="82" y="6"/>
                    <a:pt x="68" y="17"/>
                  </a:cubicBezTo>
                  <a:lnTo>
                    <a:pt x="57" y="17"/>
                  </a:lnTo>
                  <a:cubicBezTo>
                    <a:pt x="57" y="27"/>
                    <a:pt x="45" y="27"/>
                    <a:pt x="45" y="39"/>
                  </a:cubicBezTo>
                  <a:lnTo>
                    <a:pt x="35" y="39"/>
                  </a:lnTo>
                  <a:cubicBezTo>
                    <a:pt x="35" y="50"/>
                    <a:pt x="35" y="50"/>
                    <a:pt x="23" y="50"/>
                  </a:cubicBezTo>
                  <a:lnTo>
                    <a:pt x="23" y="72"/>
                  </a:lnTo>
                  <a:lnTo>
                    <a:pt x="12" y="72"/>
                  </a:lnTo>
                  <a:lnTo>
                    <a:pt x="12" y="94"/>
                  </a:lnTo>
                  <a:cubicBezTo>
                    <a:pt x="1" y="117"/>
                    <a:pt x="1" y="151"/>
                    <a:pt x="23" y="184"/>
                  </a:cubicBezTo>
                  <a:cubicBezTo>
                    <a:pt x="44" y="219"/>
                    <a:pt x="78" y="236"/>
                    <a:pt x="114" y="236"/>
                  </a:cubicBezTo>
                  <a:cubicBezTo>
                    <a:pt x="136" y="236"/>
                    <a:pt x="159" y="230"/>
                    <a:pt x="179" y="218"/>
                  </a:cubicBez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" name="Google Shape;604;p3"/>
            <p:cNvSpPr/>
            <p:nvPr/>
          </p:nvSpPr>
          <p:spPr>
            <a:xfrm>
              <a:off x="2026375" y="10226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8" y="0"/>
                  </a:moveTo>
                  <a:cubicBezTo>
                    <a:pt x="107" y="0"/>
                    <a:pt x="86" y="5"/>
                    <a:pt x="67" y="16"/>
                  </a:cubicBezTo>
                  <a:cubicBezTo>
                    <a:pt x="23" y="50"/>
                    <a:pt x="0" y="117"/>
                    <a:pt x="34" y="173"/>
                  </a:cubicBezTo>
                  <a:cubicBezTo>
                    <a:pt x="57" y="211"/>
                    <a:pt x="95" y="233"/>
                    <a:pt x="134" y="233"/>
                  </a:cubicBezTo>
                  <a:cubicBezTo>
                    <a:pt x="153" y="233"/>
                    <a:pt x="172" y="228"/>
                    <a:pt x="191" y="217"/>
                  </a:cubicBezTo>
                  <a:cubicBezTo>
                    <a:pt x="246" y="184"/>
                    <a:pt x="268" y="106"/>
                    <a:pt x="235" y="50"/>
                  </a:cubicBezTo>
                  <a:cubicBezTo>
                    <a:pt x="213" y="20"/>
                    <a:pt x="170" y="0"/>
                    <a:pt x="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" name="Google Shape;605;p3"/>
            <p:cNvSpPr/>
            <p:nvPr/>
          </p:nvSpPr>
          <p:spPr>
            <a:xfrm>
              <a:off x="2013250" y="103070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6" y="1"/>
                  </a:moveTo>
                  <a:cubicBezTo>
                    <a:pt x="112" y="1"/>
                    <a:pt x="88" y="7"/>
                    <a:pt x="68" y="20"/>
                  </a:cubicBezTo>
                  <a:cubicBezTo>
                    <a:pt x="11" y="53"/>
                    <a:pt x="0" y="120"/>
                    <a:pt x="34" y="176"/>
                  </a:cubicBezTo>
                  <a:cubicBezTo>
                    <a:pt x="55" y="211"/>
                    <a:pt x="89" y="228"/>
                    <a:pt x="125" y="228"/>
                  </a:cubicBezTo>
                  <a:cubicBezTo>
                    <a:pt x="147" y="228"/>
                    <a:pt x="169" y="222"/>
                    <a:pt x="190" y="209"/>
                  </a:cubicBezTo>
                  <a:cubicBezTo>
                    <a:pt x="246" y="176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" name="Google Shape;606;p3"/>
            <p:cNvSpPr/>
            <p:nvPr/>
          </p:nvSpPr>
          <p:spPr>
            <a:xfrm>
              <a:off x="2000100" y="10386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7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8"/>
                    <a:pt x="35" y="184"/>
                  </a:cubicBezTo>
                  <a:cubicBezTo>
                    <a:pt x="56" y="219"/>
                    <a:pt x="89" y="236"/>
                    <a:pt x="126" y="236"/>
                  </a:cubicBezTo>
                  <a:cubicBezTo>
                    <a:pt x="148" y="236"/>
                    <a:pt x="170" y="230"/>
                    <a:pt x="191" y="218"/>
                  </a:cubicBezTo>
                  <a:cubicBezTo>
                    <a:pt x="247" y="184"/>
                    <a:pt x="269" y="117"/>
                    <a:pt x="236" y="61"/>
                  </a:cubicBezTo>
                  <a:cubicBezTo>
                    <a:pt x="213" y="23"/>
                    <a:pt x="170" y="1"/>
                    <a:pt x="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" name="Google Shape;607;p3"/>
            <p:cNvSpPr/>
            <p:nvPr/>
          </p:nvSpPr>
          <p:spPr>
            <a:xfrm>
              <a:off x="1987250" y="104662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26" y="1"/>
                  </a:moveTo>
                  <a:cubicBezTo>
                    <a:pt x="102" y="1"/>
                    <a:pt x="78" y="7"/>
                    <a:pt x="57" y="19"/>
                  </a:cubicBezTo>
                  <a:cubicBezTo>
                    <a:pt x="46" y="19"/>
                    <a:pt x="46" y="31"/>
                    <a:pt x="35" y="31"/>
                  </a:cubicBezTo>
                  <a:lnTo>
                    <a:pt x="35" y="42"/>
                  </a:lnTo>
                  <a:lnTo>
                    <a:pt x="23" y="53"/>
                  </a:lnTo>
                  <a:cubicBezTo>
                    <a:pt x="13" y="64"/>
                    <a:pt x="13" y="76"/>
                    <a:pt x="13" y="86"/>
                  </a:cubicBezTo>
                  <a:cubicBezTo>
                    <a:pt x="13" y="98"/>
                    <a:pt x="1" y="109"/>
                    <a:pt x="1" y="109"/>
                  </a:cubicBezTo>
                  <a:lnTo>
                    <a:pt x="1" y="131"/>
                  </a:lnTo>
                  <a:cubicBezTo>
                    <a:pt x="13" y="153"/>
                    <a:pt x="13" y="165"/>
                    <a:pt x="23" y="176"/>
                  </a:cubicBezTo>
                  <a:cubicBezTo>
                    <a:pt x="46" y="214"/>
                    <a:pt x="84" y="236"/>
                    <a:pt x="124" y="236"/>
                  </a:cubicBezTo>
                  <a:cubicBezTo>
                    <a:pt x="143" y="236"/>
                    <a:pt x="162" y="231"/>
                    <a:pt x="180" y="220"/>
                  </a:cubicBezTo>
                  <a:cubicBezTo>
                    <a:pt x="236" y="187"/>
                    <a:pt x="258" y="109"/>
                    <a:pt x="224" y="53"/>
                  </a:cubicBezTo>
                  <a:cubicBezTo>
                    <a:pt x="204" y="18"/>
                    <a:pt x="165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" name="Google Shape;608;p3"/>
            <p:cNvSpPr/>
            <p:nvPr/>
          </p:nvSpPr>
          <p:spPr>
            <a:xfrm>
              <a:off x="2038400" y="1042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4" y="219"/>
                    <a:pt x="89" y="237"/>
                    <a:pt x="125" y="237"/>
                  </a:cubicBezTo>
                  <a:cubicBezTo>
                    <a:pt x="146" y="237"/>
                    <a:pt x="169" y="230"/>
                    <a:pt x="190" y="218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68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" name="Google Shape;609;p3"/>
            <p:cNvSpPr/>
            <p:nvPr/>
          </p:nvSpPr>
          <p:spPr>
            <a:xfrm>
              <a:off x="2025250" y="1050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3"/>
                    <a:pt x="1" y="120"/>
                    <a:pt x="34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4" y="237"/>
                    <a:pt x="173" y="232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" name="Google Shape;610;p3"/>
            <p:cNvSpPr/>
            <p:nvPr/>
          </p:nvSpPr>
          <p:spPr>
            <a:xfrm>
              <a:off x="2012125" y="10581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9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70" y="230"/>
                    <a:pt x="190" y="218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" name="Google Shape;611;p3"/>
            <p:cNvSpPr/>
            <p:nvPr/>
          </p:nvSpPr>
          <p:spPr>
            <a:xfrm>
              <a:off x="1999000" y="106625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26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2" y="50"/>
                    <a:pt x="0" y="128"/>
                    <a:pt x="34" y="173"/>
                  </a:cubicBezTo>
                  <a:lnTo>
                    <a:pt x="34" y="184"/>
                  </a:lnTo>
                  <a:lnTo>
                    <a:pt x="56" y="207"/>
                  </a:lnTo>
                  <a:lnTo>
                    <a:pt x="67" y="217"/>
                  </a:lnTo>
                  <a:cubicBezTo>
                    <a:pt x="79" y="217"/>
                    <a:pt x="90" y="229"/>
                    <a:pt x="90" y="229"/>
                  </a:cubicBezTo>
                  <a:lnTo>
                    <a:pt x="101" y="229"/>
                  </a:lnTo>
                  <a:cubicBezTo>
                    <a:pt x="112" y="229"/>
                    <a:pt x="112" y="229"/>
                    <a:pt x="124" y="240"/>
                  </a:cubicBezTo>
                  <a:lnTo>
                    <a:pt x="134" y="229"/>
                  </a:lnTo>
                  <a:lnTo>
                    <a:pt x="168" y="229"/>
                  </a:lnTo>
                  <a:cubicBezTo>
                    <a:pt x="168" y="229"/>
                    <a:pt x="179" y="217"/>
                    <a:pt x="191" y="217"/>
                  </a:cubicBezTo>
                  <a:cubicBezTo>
                    <a:pt x="246" y="184"/>
                    <a:pt x="268" y="106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" name="Google Shape;612;p3"/>
            <p:cNvSpPr/>
            <p:nvPr/>
          </p:nvSpPr>
          <p:spPr>
            <a:xfrm>
              <a:off x="2048150" y="1058475"/>
              <a:ext cx="6475" cy="5875"/>
            </a:xfrm>
            <a:custGeom>
              <a:rect b="b" l="l" r="r" t="t"/>
              <a:pathLst>
                <a:path extrusionOk="0" h="235" w="259">
                  <a:moveTo>
                    <a:pt x="143" y="1"/>
                  </a:moveTo>
                  <a:cubicBezTo>
                    <a:pt x="137" y="1"/>
                    <a:pt x="130" y="2"/>
                    <a:pt x="124" y="4"/>
                  </a:cubicBezTo>
                  <a:cubicBezTo>
                    <a:pt x="102" y="4"/>
                    <a:pt x="90" y="15"/>
                    <a:pt x="79" y="15"/>
                  </a:cubicBezTo>
                  <a:cubicBezTo>
                    <a:pt x="23" y="48"/>
                    <a:pt x="1" y="126"/>
                    <a:pt x="35" y="183"/>
                  </a:cubicBezTo>
                  <a:cubicBezTo>
                    <a:pt x="55" y="217"/>
                    <a:pt x="94" y="235"/>
                    <a:pt x="133" y="235"/>
                  </a:cubicBezTo>
                  <a:cubicBezTo>
                    <a:pt x="157" y="235"/>
                    <a:pt x="181" y="228"/>
                    <a:pt x="202" y="216"/>
                  </a:cubicBezTo>
                  <a:cubicBezTo>
                    <a:pt x="224" y="205"/>
                    <a:pt x="247" y="171"/>
                    <a:pt x="247" y="149"/>
                  </a:cubicBezTo>
                  <a:cubicBezTo>
                    <a:pt x="258" y="116"/>
                    <a:pt x="258" y="82"/>
                    <a:pt x="236" y="59"/>
                  </a:cubicBezTo>
                  <a:cubicBezTo>
                    <a:pt x="236" y="48"/>
                    <a:pt x="224" y="48"/>
                    <a:pt x="224" y="37"/>
                  </a:cubicBezTo>
                  <a:cubicBezTo>
                    <a:pt x="197" y="19"/>
                    <a:pt x="170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" name="Google Shape;613;p3"/>
            <p:cNvSpPr/>
            <p:nvPr/>
          </p:nvSpPr>
          <p:spPr>
            <a:xfrm>
              <a:off x="2035050" y="1066575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45" y="1"/>
                  </a:moveTo>
                  <a:cubicBezTo>
                    <a:pt x="137" y="1"/>
                    <a:pt x="130" y="2"/>
                    <a:pt x="123" y="3"/>
                  </a:cubicBezTo>
                  <a:cubicBezTo>
                    <a:pt x="100" y="3"/>
                    <a:pt x="89" y="3"/>
                    <a:pt x="78" y="15"/>
                  </a:cubicBezTo>
                  <a:cubicBezTo>
                    <a:pt x="22" y="48"/>
                    <a:pt x="0" y="115"/>
                    <a:pt x="33" y="171"/>
                  </a:cubicBezTo>
                  <a:cubicBezTo>
                    <a:pt x="56" y="209"/>
                    <a:pt x="100" y="232"/>
                    <a:pt x="143" y="232"/>
                  </a:cubicBezTo>
                  <a:cubicBezTo>
                    <a:pt x="163" y="232"/>
                    <a:pt x="183" y="227"/>
                    <a:pt x="201" y="216"/>
                  </a:cubicBezTo>
                  <a:cubicBezTo>
                    <a:pt x="212" y="204"/>
                    <a:pt x="234" y="182"/>
                    <a:pt x="246" y="160"/>
                  </a:cubicBezTo>
                  <a:lnTo>
                    <a:pt x="246" y="137"/>
                  </a:lnTo>
                  <a:cubicBezTo>
                    <a:pt x="257" y="115"/>
                    <a:pt x="257" y="93"/>
                    <a:pt x="246" y="70"/>
                  </a:cubicBezTo>
                  <a:lnTo>
                    <a:pt x="234" y="60"/>
                  </a:lnTo>
                  <a:cubicBezTo>
                    <a:pt x="216" y="22"/>
                    <a:pt x="181" y="1"/>
                    <a:pt x="1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" name="Google Shape;614;p3"/>
            <p:cNvSpPr/>
            <p:nvPr/>
          </p:nvSpPr>
          <p:spPr>
            <a:xfrm>
              <a:off x="2022200" y="1074475"/>
              <a:ext cx="6425" cy="5900"/>
            </a:xfrm>
            <a:custGeom>
              <a:rect b="b" l="l" r="r" t="t"/>
              <a:pathLst>
                <a:path extrusionOk="0" h="236" w="257">
                  <a:moveTo>
                    <a:pt x="112" y="0"/>
                  </a:moveTo>
                  <a:cubicBezTo>
                    <a:pt x="89" y="0"/>
                    <a:pt x="78" y="12"/>
                    <a:pt x="67" y="23"/>
                  </a:cubicBezTo>
                  <a:cubicBezTo>
                    <a:pt x="22" y="45"/>
                    <a:pt x="0" y="90"/>
                    <a:pt x="11" y="134"/>
                  </a:cubicBezTo>
                  <a:cubicBezTo>
                    <a:pt x="11" y="146"/>
                    <a:pt x="11" y="168"/>
                    <a:pt x="22" y="179"/>
                  </a:cubicBezTo>
                  <a:cubicBezTo>
                    <a:pt x="33" y="201"/>
                    <a:pt x="55" y="213"/>
                    <a:pt x="78" y="224"/>
                  </a:cubicBezTo>
                  <a:cubicBezTo>
                    <a:pt x="89" y="235"/>
                    <a:pt x="100" y="235"/>
                    <a:pt x="123" y="235"/>
                  </a:cubicBezTo>
                  <a:cubicBezTo>
                    <a:pt x="145" y="235"/>
                    <a:pt x="167" y="235"/>
                    <a:pt x="190" y="224"/>
                  </a:cubicBezTo>
                  <a:cubicBezTo>
                    <a:pt x="190" y="213"/>
                    <a:pt x="201" y="213"/>
                    <a:pt x="201" y="201"/>
                  </a:cubicBezTo>
                  <a:cubicBezTo>
                    <a:pt x="246" y="168"/>
                    <a:pt x="257" y="101"/>
                    <a:pt x="224" y="57"/>
                  </a:cubicBezTo>
                  <a:cubicBezTo>
                    <a:pt x="224" y="45"/>
                    <a:pt x="212" y="45"/>
                    <a:pt x="212" y="34"/>
                  </a:cubicBezTo>
                  <a:cubicBezTo>
                    <a:pt x="201" y="23"/>
                    <a:pt x="190" y="23"/>
                    <a:pt x="167" y="12"/>
                  </a:cubicBezTo>
                  <a:cubicBezTo>
                    <a:pt x="156" y="0"/>
                    <a:pt x="134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" name="Google Shape;615;p3"/>
            <p:cNvSpPr/>
            <p:nvPr/>
          </p:nvSpPr>
          <p:spPr>
            <a:xfrm>
              <a:off x="2009600" y="1082450"/>
              <a:ext cx="5625" cy="5750"/>
            </a:xfrm>
            <a:custGeom>
              <a:rect b="b" l="l" r="r" t="t"/>
              <a:pathLst>
                <a:path extrusionOk="0" h="230" w="225">
                  <a:moveTo>
                    <a:pt x="101" y="1"/>
                  </a:moveTo>
                  <a:cubicBezTo>
                    <a:pt x="82" y="1"/>
                    <a:pt x="63" y="6"/>
                    <a:pt x="45" y="16"/>
                  </a:cubicBezTo>
                  <a:cubicBezTo>
                    <a:pt x="23" y="28"/>
                    <a:pt x="12" y="50"/>
                    <a:pt x="1" y="61"/>
                  </a:cubicBezTo>
                  <a:cubicBezTo>
                    <a:pt x="23" y="83"/>
                    <a:pt x="45" y="117"/>
                    <a:pt x="68" y="140"/>
                  </a:cubicBezTo>
                  <a:cubicBezTo>
                    <a:pt x="90" y="173"/>
                    <a:pt x="124" y="195"/>
                    <a:pt x="146" y="229"/>
                  </a:cubicBezTo>
                  <a:cubicBezTo>
                    <a:pt x="146" y="229"/>
                    <a:pt x="157" y="229"/>
                    <a:pt x="157" y="218"/>
                  </a:cubicBezTo>
                  <a:lnTo>
                    <a:pt x="169" y="218"/>
                  </a:lnTo>
                  <a:cubicBezTo>
                    <a:pt x="202" y="195"/>
                    <a:pt x="224" y="151"/>
                    <a:pt x="214" y="106"/>
                  </a:cubicBezTo>
                  <a:cubicBezTo>
                    <a:pt x="214" y="83"/>
                    <a:pt x="214" y="73"/>
                    <a:pt x="202" y="61"/>
                  </a:cubicBezTo>
                  <a:cubicBezTo>
                    <a:pt x="179" y="23"/>
                    <a:pt x="141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" name="Google Shape;616;p3"/>
            <p:cNvSpPr/>
            <p:nvPr/>
          </p:nvSpPr>
          <p:spPr>
            <a:xfrm>
              <a:off x="2058225" y="10752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0"/>
                  </a:moveTo>
                  <a:cubicBezTo>
                    <a:pt x="115" y="0"/>
                    <a:pt x="96" y="5"/>
                    <a:pt x="79" y="16"/>
                  </a:cubicBezTo>
                  <a:cubicBezTo>
                    <a:pt x="22" y="50"/>
                    <a:pt x="0" y="128"/>
                    <a:pt x="34" y="172"/>
                  </a:cubicBezTo>
                  <a:cubicBezTo>
                    <a:pt x="56" y="211"/>
                    <a:pt x="100" y="233"/>
                    <a:pt x="143" y="233"/>
                  </a:cubicBezTo>
                  <a:cubicBezTo>
                    <a:pt x="163" y="233"/>
                    <a:pt x="183" y="228"/>
                    <a:pt x="201" y="217"/>
                  </a:cubicBezTo>
                  <a:cubicBezTo>
                    <a:pt x="257" y="184"/>
                    <a:pt x="268" y="117"/>
                    <a:pt x="235" y="61"/>
                  </a:cubicBezTo>
                  <a:cubicBezTo>
                    <a:pt x="212" y="23"/>
                    <a:pt x="173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" name="Google Shape;617;p3"/>
            <p:cNvSpPr/>
            <p:nvPr/>
          </p:nvSpPr>
          <p:spPr>
            <a:xfrm>
              <a:off x="2045100" y="1083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2"/>
                    <a:pt x="0" y="120"/>
                    <a:pt x="33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1"/>
                  </a:cubicBezTo>
                  <a:cubicBezTo>
                    <a:pt x="257" y="187"/>
                    <a:pt x="268" y="109"/>
                    <a:pt x="234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" name="Google Shape;618;p3"/>
            <p:cNvSpPr/>
            <p:nvPr/>
          </p:nvSpPr>
          <p:spPr>
            <a:xfrm>
              <a:off x="2031950" y="10911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8"/>
                    <a:pt x="35" y="183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3"/>
                    <a:pt x="269" y="116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" name="Google Shape;619;p3"/>
            <p:cNvSpPr/>
            <p:nvPr/>
          </p:nvSpPr>
          <p:spPr>
            <a:xfrm>
              <a:off x="2070225" y="10947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" name="Google Shape;620;p3"/>
            <p:cNvSpPr/>
            <p:nvPr/>
          </p:nvSpPr>
          <p:spPr>
            <a:xfrm>
              <a:off x="2057100" y="1102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0" y="236"/>
                    <a:pt x="144" y="236"/>
                  </a:cubicBezTo>
                  <a:cubicBezTo>
                    <a:pt x="164" y="236"/>
                    <a:pt x="184" y="231"/>
                    <a:pt x="201" y="221"/>
                  </a:cubicBezTo>
                  <a:cubicBezTo>
                    <a:pt x="258" y="187"/>
                    <a:pt x="268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" name="Google Shape;621;p3"/>
            <p:cNvSpPr/>
            <p:nvPr/>
          </p:nvSpPr>
          <p:spPr>
            <a:xfrm>
              <a:off x="2043975" y="1110875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7" y="228"/>
                    <a:pt x="181" y="222"/>
                    <a:pt x="202" y="210"/>
                  </a:cubicBezTo>
                  <a:cubicBezTo>
                    <a:pt x="257" y="176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" name="Google Shape;622;p3"/>
            <p:cNvSpPr/>
            <p:nvPr/>
          </p:nvSpPr>
          <p:spPr>
            <a:xfrm>
              <a:off x="2080300" y="1111150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1"/>
                  </a:moveTo>
                  <a:cubicBezTo>
                    <a:pt x="110" y="1"/>
                    <a:pt x="88" y="7"/>
                    <a:pt x="67" y="20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6" y="221"/>
                    <a:pt x="100" y="232"/>
                    <a:pt x="145" y="232"/>
                  </a:cubicBezTo>
                  <a:cubicBezTo>
                    <a:pt x="157" y="232"/>
                    <a:pt x="157" y="232"/>
                    <a:pt x="167" y="221"/>
                  </a:cubicBezTo>
                  <a:cubicBezTo>
                    <a:pt x="179" y="221"/>
                    <a:pt x="179" y="221"/>
                    <a:pt x="190" y="209"/>
                  </a:cubicBezTo>
                  <a:cubicBezTo>
                    <a:pt x="246" y="176"/>
                    <a:pt x="257" y="109"/>
                    <a:pt x="224" y="53"/>
                  </a:cubicBezTo>
                  <a:cubicBezTo>
                    <a:pt x="202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" name="Google Shape;623;p3"/>
            <p:cNvSpPr/>
            <p:nvPr/>
          </p:nvSpPr>
          <p:spPr>
            <a:xfrm>
              <a:off x="2067450" y="1119075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15" y="0"/>
                  </a:moveTo>
                  <a:cubicBezTo>
                    <a:pt x="103" y="0"/>
                    <a:pt x="90" y="2"/>
                    <a:pt x="78" y="4"/>
                  </a:cubicBezTo>
                  <a:cubicBezTo>
                    <a:pt x="67" y="4"/>
                    <a:pt x="67" y="16"/>
                    <a:pt x="56" y="16"/>
                  </a:cubicBezTo>
                  <a:lnTo>
                    <a:pt x="23" y="49"/>
                  </a:lnTo>
                  <a:cubicBezTo>
                    <a:pt x="0" y="71"/>
                    <a:pt x="0" y="105"/>
                    <a:pt x="0" y="138"/>
                  </a:cubicBezTo>
                  <a:cubicBezTo>
                    <a:pt x="0" y="150"/>
                    <a:pt x="11" y="160"/>
                    <a:pt x="23" y="183"/>
                  </a:cubicBezTo>
                  <a:cubicBezTo>
                    <a:pt x="23" y="183"/>
                    <a:pt x="23" y="194"/>
                    <a:pt x="33" y="194"/>
                  </a:cubicBezTo>
                  <a:cubicBezTo>
                    <a:pt x="50" y="219"/>
                    <a:pt x="79" y="232"/>
                    <a:pt x="107" y="232"/>
                  </a:cubicBezTo>
                  <a:cubicBezTo>
                    <a:pt x="116" y="232"/>
                    <a:pt x="126" y="230"/>
                    <a:pt x="134" y="228"/>
                  </a:cubicBezTo>
                  <a:cubicBezTo>
                    <a:pt x="145" y="228"/>
                    <a:pt x="167" y="228"/>
                    <a:pt x="179" y="217"/>
                  </a:cubicBezTo>
                  <a:cubicBezTo>
                    <a:pt x="234" y="183"/>
                    <a:pt x="246" y="116"/>
                    <a:pt x="212" y="60"/>
                  </a:cubicBezTo>
                  <a:cubicBezTo>
                    <a:pt x="195" y="17"/>
                    <a:pt x="157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" name="Google Shape;624;p3"/>
            <p:cNvSpPr/>
            <p:nvPr/>
          </p:nvSpPr>
          <p:spPr>
            <a:xfrm>
              <a:off x="2090350" y="1127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1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29"/>
                    <a:pt x="190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8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" name="Google Shape;625;p3"/>
            <p:cNvSpPr/>
            <p:nvPr/>
          </p:nvSpPr>
          <p:spPr>
            <a:xfrm>
              <a:off x="2078875" y="1135750"/>
              <a:ext cx="4500" cy="2425"/>
            </a:xfrm>
            <a:custGeom>
              <a:rect b="b" l="l" r="r" t="t"/>
              <a:pathLst>
                <a:path extrusionOk="0" h="97" w="180">
                  <a:moveTo>
                    <a:pt x="70" y="0"/>
                  </a:moveTo>
                  <a:cubicBezTo>
                    <a:pt x="46" y="0"/>
                    <a:pt x="22" y="6"/>
                    <a:pt x="1" y="19"/>
                  </a:cubicBezTo>
                  <a:cubicBezTo>
                    <a:pt x="57" y="52"/>
                    <a:pt x="124" y="75"/>
                    <a:pt x="180" y="97"/>
                  </a:cubicBezTo>
                  <a:cubicBezTo>
                    <a:pt x="180" y="86"/>
                    <a:pt x="180" y="75"/>
                    <a:pt x="169" y="52"/>
                  </a:cubicBezTo>
                  <a:cubicBezTo>
                    <a:pt x="148" y="18"/>
                    <a:pt x="109" y="0"/>
                    <a:pt x="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" name="Google Shape;626;p3"/>
            <p:cNvSpPr/>
            <p:nvPr/>
          </p:nvSpPr>
          <p:spPr>
            <a:xfrm>
              <a:off x="2004875" y="86887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12" y="0"/>
                  </a:moveTo>
                  <a:cubicBezTo>
                    <a:pt x="112" y="0"/>
                    <a:pt x="100" y="12"/>
                    <a:pt x="90" y="12"/>
                  </a:cubicBezTo>
                  <a:cubicBezTo>
                    <a:pt x="90" y="12"/>
                    <a:pt x="78" y="12"/>
                    <a:pt x="67" y="23"/>
                  </a:cubicBezTo>
                  <a:cubicBezTo>
                    <a:pt x="23" y="45"/>
                    <a:pt x="0" y="112"/>
                    <a:pt x="23" y="157"/>
                  </a:cubicBezTo>
                  <a:cubicBezTo>
                    <a:pt x="23" y="168"/>
                    <a:pt x="33" y="168"/>
                    <a:pt x="33" y="179"/>
                  </a:cubicBezTo>
                  <a:cubicBezTo>
                    <a:pt x="56" y="217"/>
                    <a:pt x="95" y="240"/>
                    <a:pt x="134" y="240"/>
                  </a:cubicBezTo>
                  <a:cubicBezTo>
                    <a:pt x="153" y="240"/>
                    <a:pt x="172" y="235"/>
                    <a:pt x="190" y="224"/>
                  </a:cubicBezTo>
                  <a:cubicBezTo>
                    <a:pt x="234" y="191"/>
                    <a:pt x="257" y="146"/>
                    <a:pt x="246" y="101"/>
                  </a:cubicBezTo>
                  <a:cubicBezTo>
                    <a:pt x="246" y="90"/>
                    <a:pt x="246" y="67"/>
                    <a:pt x="234" y="57"/>
                  </a:cubicBezTo>
                  <a:cubicBezTo>
                    <a:pt x="212" y="12"/>
                    <a:pt x="157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" name="Google Shape;627;p3"/>
            <p:cNvSpPr/>
            <p:nvPr/>
          </p:nvSpPr>
          <p:spPr>
            <a:xfrm>
              <a:off x="1992025" y="876875"/>
              <a:ext cx="6425" cy="5900"/>
            </a:xfrm>
            <a:custGeom>
              <a:rect b="b" l="l" r="r" t="t"/>
              <a:pathLst>
                <a:path extrusionOk="0" h="236" w="257">
                  <a:moveTo>
                    <a:pt x="114" y="0"/>
                  </a:moveTo>
                  <a:cubicBezTo>
                    <a:pt x="94" y="0"/>
                    <a:pt x="74" y="5"/>
                    <a:pt x="56" y="16"/>
                  </a:cubicBezTo>
                  <a:cubicBezTo>
                    <a:pt x="56" y="27"/>
                    <a:pt x="45" y="27"/>
                    <a:pt x="45" y="38"/>
                  </a:cubicBezTo>
                  <a:cubicBezTo>
                    <a:pt x="23" y="50"/>
                    <a:pt x="0" y="83"/>
                    <a:pt x="0" y="117"/>
                  </a:cubicBezTo>
                  <a:cubicBezTo>
                    <a:pt x="0" y="139"/>
                    <a:pt x="11" y="161"/>
                    <a:pt x="23" y="184"/>
                  </a:cubicBezTo>
                  <a:lnTo>
                    <a:pt x="56" y="217"/>
                  </a:lnTo>
                  <a:cubicBezTo>
                    <a:pt x="56" y="217"/>
                    <a:pt x="67" y="217"/>
                    <a:pt x="67" y="228"/>
                  </a:cubicBezTo>
                  <a:cubicBezTo>
                    <a:pt x="86" y="233"/>
                    <a:pt x="102" y="235"/>
                    <a:pt x="117" y="235"/>
                  </a:cubicBezTo>
                  <a:cubicBezTo>
                    <a:pt x="139" y="235"/>
                    <a:pt x="159" y="230"/>
                    <a:pt x="179" y="217"/>
                  </a:cubicBezTo>
                  <a:cubicBezTo>
                    <a:pt x="234" y="184"/>
                    <a:pt x="257" y="117"/>
                    <a:pt x="224" y="60"/>
                  </a:cubicBezTo>
                  <a:cubicBezTo>
                    <a:pt x="201" y="23"/>
                    <a:pt x="157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" name="Google Shape;628;p3"/>
            <p:cNvSpPr/>
            <p:nvPr/>
          </p:nvSpPr>
          <p:spPr>
            <a:xfrm>
              <a:off x="1978600" y="8848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3" y="0"/>
                  </a:moveTo>
                  <a:cubicBezTo>
                    <a:pt x="112" y="0"/>
                    <a:pt x="90" y="7"/>
                    <a:pt x="68" y="20"/>
                  </a:cubicBezTo>
                  <a:cubicBezTo>
                    <a:pt x="23" y="42"/>
                    <a:pt x="1" y="109"/>
                    <a:pt x="23" y="154"/>
                  </a:cubicBezTo>
                  <a:cubicBezTo>
                    <a:pt x="23" y="165"/>
                    <a:pt x="34" y="176"/>
                    <a:pt x="34" y="176"/>
                  </a:cubicBezTo>
                  <a:cubicBezTo>
                    <a:pt x="57" y="214"/>
                    <a:pt x="96" y="237"/>
                    <a:pt x="135" y="237"/>
                  </a:cubicBezTo>
                  <a:cubicBezTo>
                    <a:pt x="154" y="237"/>
                    <a:pt x="173" y="232"/>
                    <a:pt x="190" y="221"/>
                  </a:cubicBezTo>
                  <a:cubicBezTo>
                    <a:pt x="247" y="187"/>
                    <a:pt x="269" y="109"/>
                    <a:pt x="235" y="53"/>
                  </a:cubicBezTo>
                  <a:cubicBezTo>
                    <a:pt x="224" y="53"/>
                    <a:pt x="224" y="42"/>
                    <a:pt x="224" y="42"/>
                  </a:cubicBezTo>
                  <a:cubicBezTo>
                    <a:pt x="197" y="15"/>
                    <a:pt x="166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" name="Google Shape;629;p3"/>
            <p:cNvSpPr/>
            <p:nvPr/>
          </p:nvSpPr>
          <p:spPr>
            <a:xfrm>
              <a:off x="2018275" y="860950"/>
              <a:ext cx="6175" cy="5700"/>
            </a:xfrm>
            <a:custGeom>
              <a:rect b="b" l="l" r="r" t="t"/>
              <a:pathLst>
                <a:path extrusionOk="0" h="228" w="247">
                  <a:moveTo>
                    <a:pt x="115" y="0"/>
                  </a:moveTo>
                  <a:cubicBezTo>
                    <a:pt x="95" y="0"/>
                    <a:pt x="74" y="5"/>
                    <a:pt x="56" y="16"/>
                  </a:cubicBezTo>
                  <a:cubicBezTo>
                    <a:pt x="56" y="27"/>
                    <a:pt x="45" y="27"/>
                    <a:pt x="34" y="38"/>
                  </a:cubicBezTo>
                  <a:lnTo>
                    <a:pt x="34" y="49"/>
                  </a:lnTo>
                  <a:cubicBezTo>
                    <a:pt x="23" y="49"/>
                    <a:pt x="23" y="49"/>
                    <a:pt x="23" y="61"/>
                  </a:cubicBezTo>
                  <a:cubicBezTo>
                    <a:pt x="11" y="61"/>
                    <a:pt x="11" y="72"/>
                    <a:pt x="11" y="83"/>
                  </a:cubicBezTo>
                  <a:lnTo>
                    <a:pt x="11" y="94"/>
                  </a:lnTo>
                  <a:cubicBezTo>
                    <a:pt x="11" y="94"/>
                    <a:pt x="11" y="105"/>
                    <a:pt x="1" y="105"/>
                  </a:cubicBezTo>
                  <a:lnTo>
                    <a:pt x="1" y="116"/>
                  </a:lnTo>
                  <a:lnTo>
                    <a:pt x="1" y="139"/>
                  </a:lnTo>
                  <a:cubicBezTo>
                    <a:pt x="11" y="150"/>
                    <a:pt x="11" y="161"/>
                    <a:pt x="23" y="173"/>
                  </a:cubicBezTo>
                  <a:cubicBezTo>
                    <a:pt x="23" y="183"/>
                    <a:pt x="34" y="195"/>
                    <a:pt x="34" y="195"/>
                  </a:cubicBezTo>
                  <a:cubicBezTo>
                    <a:pt x="45" y="206"/>
                    <a:pt x="45" y="206"/>
                    <a:pt x="56" y="206"/>
                  </a:cubicBezTo>
                  <a:lnTo>
                    <a:pt x="56" y="217"/>
                  </a:lnTo>
                  <a:cubicBezTo>
                    <a:pt x="56" y="217"/>
                    <a:pt x="68" y="217"/>
                    <a:pt x="68" y="228"/>
                  </a:cubicBezTo>
                  <a:lnTo>
                    <a:pt x="135" y="228"/>
                  </a:lnTo>
                  <a:cubicBezTo>
                    <a:pt x="157" y="228"/>
                    <a:pt x="168" y="228"/>
                    <a:pt x="179" y="217"/>
                  </a:cubicBezTo>
                  <a:cubicBezTo>
                    <a:pt x="202" y="206"/>
                    <a:pt x="224" y="183"/>
                    <a:pt x="224" y="161"/>
                  </a:cubicBezTo>
                  <a:cubicBezTo>
                    <a:pt x="246" y="128"/>
                    <a:pt x="246" y="94"/>
                    <a:pt x="224" y="61"/>
                  </a:cubicBezTo>
                  <a:cubicBezTo>
                    <a:pt x="201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" name="Google Shape;630;p3"/>
            <p:cNvSpPr/>
            <p:nvPr/>
          </p:nvSpPr>
          <p:spPr>
            <a:xfrm>
              <a:off x="2008500" y="8446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5" y="1"/>
                  </a:moveTo>
                  <a:cubicBezTo>
                    <a:pt x="101" y="1"/>
                    <a:pt x="77" y="7"/>
                    <a:pt x="56" y="20"/>
                  </a:cubicBezTo>
                  <a:cubicBezTo>
                    <a:pt x="45" y="20"/>
                    <a:pt x="45" y="31"/>
                    <a:pt x="34" y="31"/>
                  </a:cubicBezTo>
                  <a:lnTo>
                    <a:pt x="34" y="42"/>
                  </a:lnTo>
                  <a:cubicBezTo>
                    <a:pt x="22" y="42"/>
                    <a:pt x="22" y="53"/>
                    <a:pt x="22" y="53"/>
                  </a:cubicBezTo>
                  <a:lnTo>
                    <a:pt x="12" y="65"/>
                  </a:lnTo>
                  <a:lnTo>
                    <a:pt x="12" y="75"/>
                  </a:lnTo>
                  <a:lnTo>
                    <a:pt x="0" y="87"/>
                  </a:lnTo>
                  <a:cubicBezTo>
                    <a:pt x="0" y="120"/>
                    <a:pt x="0" y="154"/>
                    <a:pt x="12" y="176"/>
                  </a:cubicBezTo>
                  <a:lnTo>
                    <a:pt x="22" y="187"/>
                  </a:lnTo>
                  <a:lnTo>
                    <a:pt x="45" y="210"/>
                  </a:lnTo>
                  <a:cubicBezTo>
                    <a:pt x="45" y="210"/>
                    <a:pt x="56" y="210"/>
                    <a:pt x="56" y="221"/>
                  </a:cubicBezTo>
                  <a:cubicBezTo>
                    <a:pt x="67" y="221"/>
                    <a:pt x="79" y="221"/>
                    <a:pt x="79" y="232"/>
                  </a:cubicBezTo>
                  <a:lnTo>
                    <a:pt x="157" y="232"/>
                  </a:lnTo>
                  <a:cubicBezTo>
                    <a:pt x="168" y="232"/>
                    <a:pt x="168" y="221"/>
                    <a:pt x="179" y="221"/>
                  </a:cubicBezTo>
                  <a:cubicBezTo>
                    <a:pt x="235" y="187"/>
                    <a:pt x="258" y="109"/>
                    <a:pt x="224" y="53"/>
                  </a:cubicBezTo>
                  <a:cubicBezTo>
                    <a:pt x="203" y="18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" name="Google Shape;631;p3"/>
            <p:cNvSpPr/>
            <p:nvPr/>
          </p:nvSpPr>
          <p:spPr>
            <a:xfrm>
              <a:off x="1994825" y="8525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2" y="62"/>
                    <a:pt x="0" y="129"/>
                    <a:pt x="33" y="184"/>
                  </a:cubicBezTo>
                  <a:cubicBezTo>
                    <a:pt x="61" y="219"/>
                    <a:pt x="98" y="237"/>
                    <a:pt x="135" y="237"/>
                  </a:cubicBezTo>
                  <a:cubicBezTo>
                    <a:pt x="157" y="237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2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" name="Google Shape;632;p3"/>
            <p:cNvSpPr/>
            <p:nvPr/>
          </p:nvSpPr>
          <p:spPr>
            <a:xfrm>
              <a:off x="2037275" y="921475"/>
              <a:ext cx="5875" cy="5950"/>
            </a:xfrm>
            <a:custGeom>
              <a:rect b="b" l="l" r="r" t="t"/>
              <a:pathLst>
                <a:path extrusionOk="0" h="238" w="235">
                  <a:moveTo>
                    <a:pt x="116" y="0"/>
                  </a:moveTo>
                  <a:cubicBezTo>
                    <a:pt x="95" y="0"/>
                    <a:pt x="74" y="6"/>
                    <a:pt x="56" y="19"/>
                  </a:cubicBezTo>
                  <a:cubicBezTo>
                    <a:pt x="45" y="19"/>
                    <a:pt x="45" y="31"/>
                    <a:pt x="34" y="31"/>
                  </a:cubicBezTo>
                  <a:cubicBezTo>
                    <a:pt x="23" y="42"/>
                    <a:pt x="11" y="64"/>
                    <a:pt x="0" y="86"/>
                  </a:cubicBezTo>
                  <a:lnTo>
                    <a:pt x="0" y="131"/>
                  </a:lnTo>
                  <a:cubicBezTo>
                    <a:pt x="0" y="153"/>
                    <a:pt x="11" y="165"/>
                    <a:pt x="11" y="176"/>
                  </a:cubicBezTo>
                  <a:cubicBezTo>
                    <a:pt x="23" y="198"/>
                    <a:pt x="45" y="210"/>
                    <a:pt x="67" y="220"/>
                  </a:cubicBezTo>
                  <a:cubicBezTo>
                    <a:pt x="84" y="232"/>
                    <a:pt x="103" y="237"/>
                    <a:pt x="123" y="237"/>
                  </a:cubicBezTo>
                  <a:cubicBezTo>
                    <a:pt x="143" y="237"/>
                    <a:pt x="162" y="232"/>
                    <a:pt x="179" y="220"/>
                  </a:cubicBezTo>
                  <a:cubicBezTo>
                    <a:pt x="179" y="210"/>
                    <a:pt x="190" y="210"/>
                    <a:pt x="190" y="198"/>
                  </a:cubicBezTo>
                  <a:cubicBezTo>
                    <a:pt x="212" y="187"/>
                    <a:pt x="224" y="165"/>
                    <a:pt x="224" y="143"/>
                  </a:cubicBezTo>
                  <a:cubicBezTo>
                    <a:pt x="235" y="143"/>
                    <a:pt x="235" y="131"/>
                    <a:pt x="235" y="120"/>
                  </a:cubicBezTo>
                  <a:cubicBezTo>
                    <a:pt x="235" y="98"/>
                    <a:pt x="224" y="76"/>
                    <a:pt x="212" y="53"/>
                  </a:cubicBezTo>
                  <a:lnTo>
                    <a:pt x="202" y="42"/>
                  </a:lnTo>
                  <a:cubicBezTo>
                    <a:pt x="181" y="15"/>
                    <a:pt x="148" y="0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" name="Google Shape;633;p3"/>
            <p:cNvSpPr/>
            <p:nvPr/>
          </p:nvSpPr>
          <p:spPr>
            <a:xfrm>
              <a:off x="2028325" y="8776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33" y="0"/>
                  </a:moveTo>
                  <a:cubicBezTo>
                    <a:pt x="111" y="0"/>
                    <a:pt x="89" y="7"/>
                    <a:pt x="68" y="20"/>
                  </a:cubicBezTo>
                  <a:cubicBezTo>
                    <a:pt x="56" y="20"/>
                    <a:pt x="46" y="30"/>
                    <a:pt x="46" y="30"/>
                  </a:cubicBezTo>
                  <a:lnTo>
                    <a:pt x="34" y="42"/>
                  </a:lnTo>
                  <a:lnTo>
                    <a:pt x="34" y="53"/>
                  </a:lnTo>
                  <a:cubicBezTo>
                    <a:pt x="23" y="53"/>
                    <a:pt x="23" y="64"/>
                    <a:pt x="23" y="64"/>
                  </a:cubicBezTo>
                  <a:cubicBezTo>
                    <a:pt x="12" y="87"/>
                    <a:pt x="1" y="109"/>
                    <a:pt x="12" y="131"/>
                  </a:cubicBezTo>
                  <a:cubicBezTo>
                    <a:pt x="12" y="154"/>
                    <a:pt x="12" y="164"/>
                    <a:pt x="23" y="176"/>
                  </a:cubicBezTo>
                  <a:cubicBezTo>
                    <a:pt x="46" y="214"/>
                    <a:pt x="89" y="236"/>
                    <a:pt x="133" y="236"/>
                  </a:cubicBezTo>
                  <a:cubicBezTo>
                    <a:pt x="153" y="236"/>
                    <a:pt x="173" y="231"/>
                    <a:pt x="190" y="221"/>
                  </a:cubicBezTo>
                  <a:cubicBezTo>
                    <a:pt x="247" y="187"/>
                    <a:pt x="257" y="109"/>
                    <a:pt x="224" y="53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" name="Google Shape;634;p3"/>
            <p:cNvSpPr/>
            <p:nvPr/>
          </p:nvSpPr>
          <p:spPr>
            <a:xfrm>
              <a:off x="2014925" y="8855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6" y="5"/>
                    <a:pt x="78" y="16"/>
                  </a:cubicBezTo>
                  <a:cubicBezTo>
                    <a:pt x="23" y="49"/>
                    <a:pt x="1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" name="Google Shape;635;p3"/>
            <p:cNvSpPr/>
            <p:nvPr/>
          </p:nvSpPr>
          <p:spPr>
            <a:xfrm>
              <a:off x="2001775" y="8935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0"/>
                  </a:moveTo>
                  <a:cubicBezTo>
                    <a:pt x="123" y="0"/>
                    <a:pt x="100" y="7"/>
                    <a:pt x="80" y="19"/>
                  </a:cubicBezTo>
                  <a:cubicBezTo>
                    <a:pt x="23" y="53"/>
                    <a:pt x="1" y="120"/>
                    <a:pt x="35" y="175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7"/>
                    <a:pt x="269" y="108"/>
                    <a:pt x="236" y="53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" name="Google Shape;636;p3"/>
            <p:cNvSpPr/>
            <p:nvPr/>
          </p:nvSpPr>
          <p:spPr>
            <a:xfrm>
              <a:off x="1988675" y="9014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61"/>
                    <a:pt x="0" y="128"/>
                    <a:pt x="33" y="184"/>
                  </a:cubicBezTo>
                  <a:cubicBezTo>
                    <a:pt x="54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7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" name="Google Shape;637;p3"/>
            <p:cNvSpPr/>
            <p:nvPr/>
          </p:nvSpPr>
          <p:spPr>
            <a:xfrm>
              <a:off x="2040325" y="89717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28" y="1"/>
                  </a:moveTo>
                  <a:cubicBezTo>
                    <a:pt x="106" y="1"/>
                    <a:pt x="85" y="7"/>
                    <a:pt x="68" y="20"/>
                  </a:cubicBezTo>
                  <a:lnTo>
                    <a:pt x="57" y="20"/>
                  </a:lnTo>
                  <a:cubicBezTo>
                    <a:pt x="57" y="30"/>
                    <a:pt x="46" y="30"/>
                    <a:pt x="35" y="42"/>
                  </a:cubicBezTo>
                  <a:lnTo>
                    <a:pt x="35" y="53"/>
                  </a:lnTo>
                  <a:cubicBezTo>
                    <a:pt x="23" y="53"/>
                    <a:pt x="23" y="53"/>
                    <a:pt x="23" y="64"/>
                  </a:cubicBezTo>
                  <a:lnTo>
                    <a:pt x="13" y="75"/>
                  </a:lnTo>
                  <a:cubicBezTo>
                    <a:pt x="1" y="109"/>
                    <a:pt x="1" y="142"/>
                    <a:pt x="23" y="176"/>
                  </a:cubicBezTo>
                  <a:cubicBezTo>
                    <a:pt x="46" y="214"/>
                    <a:pt x="85" y="236"/>
                    <a:pt x="125" y="236"/>
                  </a:cubicBezTo>
                  <a:cubicBezTo>
                    <a:pt x="143" y="236"/>
                    <a:pt x="162" y="231"/>
                    <a:pt x="180" y="221"/>
                  </a:cubicBezTo>
                  <a:cubicBezTo>
                    <a:pt x="236" y="187"/>
                    <a:pt x="258" y="109"/>
                    <a:pt x="224" y="53"/>
                  </a:cubicBezTo>
                  <a:cubicBezTo>
                    <a:pt x="204" y="18"/>
                    <a:pt x="165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" name="Google Shape;638;p3"/>
            <p:cNvSpPr/>
            <p:nvPr/>
          </p:nvSpPr>
          <p:spPr>
            <a:xfrm>
              <a:off x="2026925" y="905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" name="Google Shape;639;p3"/>
            <p:cNvSpPr/>
            <p:nvPr/>
          </p:nvSpPr>
          <p:spPr>
            <a:xfrm>
              <a:off x="2013800" y="9131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70" y="230"/>
                    <a:pt x="190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" name="Google Shape;640;p3"/>
            <p:cNvSpPr/>
            <p:nvPr/>
          </p:nvSpPr>
          <p:spPr>
            <a:xfrm>
              <a:off x="2000675" y="921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8" y="7"/>
                    <a:pt x="67" y="20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8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" name="Google Shape;641;p3"/>
            <p:cNvSpPr/>
            <p:nvPr/>
          </p:nvSpPr>
          <p:spPr>
            <a:xfrm>
              <a:off x="1997875" y="945500"/>
              <a:ext cx="5900" cy="5825"/>
            </a:xfrm>
            <a:custGeom>
              <a:rect b="b" l="l" r="r" t="t"/>
              <a:pathLst>
                <a:path extrusionOk="0" h="233" w="236">
                  <a:moveTo>
                    <a:pt x="122" y="1"/>
                  </a:moveTo>
                  <a:cubicBezTo>
                    <a:pt x="100" y="1"/>
                    <a:pt x="78" y="7"/>
                    <a:pt x="57" y="19"/>
                  </a:cubicBezTo>
                  <a:cubicBezTo>
                    <a:pt x="45" y="19"/>
                    <a:pt x="34" y="31"/>
                    <a:pt x="34" y="31"/>
                  </a:cubicBezTo>
                  <a:lnTo>
                    <a:pt x="23" y="42"/>
                  </a:lnTo>
                  <a:cubicBezTo>
                    <a:pt x="23" y="53"/>
                    <a:pt x="12" y="53"/>
                    <a:pt x="12" y="53"/>
                  </a:cubicBezTo>
                  <a:cubicBezTo>
                    <a:pt x="12" y="64"/>
                    <a:pt x="0" y="76"/>
                    <a:pt x="0" y="86"/>
                  </a:cubicBezTo>
                  <a:lnTo>
                    <a:pt x="0" y="109"/>
                  </a:lnTo>
                  <a:lnTo>
                    <a:pt x="0" y="131"/>
                  </a:lnTo>
                  <a:lnTo>
                    <a:pt x="0" y="153"/>
                  </a:lnTo>
                  <a:cubicBezTo>
                    <a:pt x="12" y="165"/>
                    <a:pt x="12" y="165"/>
                    <a:pt x="12" y="176"/>
                  </a:cubicBezTo>
                  <a:cubicBezTo>
                    <a:pt x="34" y="210"/>
                    <a:pt x="57" y="220"/>
                    <a:pt x="90" y="232"/>
                  </a:cubicBezTo>
                  <a:lnTo>
                    <a:pt x="146" y="232"/>
                  </a:lnTo>
                  <a:cubicBezTo>
                    <a:pt x="157" y="220"/>
                    <a:pt x="169" y="220"/>
                    <a:pt x="169" y="220"/>
                  </a:cubicBezTo>
                  <a:lnTo>
                    <a:pt x="179" y="220"/>
                  </a:lnTo>
                  <a:lnTo>
                    <a:pt x="179" y="210"/>
                  </a:lnTo>
                  <a:cubicBezTo>
                    <a:pt x="202" y="198"/>
                    <a:pt x="213" y="187"/>
                    <a:pt x="224" y="165"/>
                  </a:cubicBezTo>
                  <a:cubicBezTo>
                    <a:pt x="236" y="131"/>
                    <a:pt x="236" y="86"/>
                    <a:pt x="213" y="53"/>
                  </a:cubicBezTo>
                  <a:cubicBezTo>
                    <a:pt x="192" y="18"/>
                    <a:pt x="158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" name="Google Shape;642;p3"/>
            <p:cNvSpPr/>
            <p:nvPr/>
          </p:nvSpPr>
          <p:spPr>
            <a:xfrm>
              <a:off x="2023875" y="929375"/>
              <a:ext cx="6150" cy="6000"/>
            </a:xfrm>
            <a:custGeom>
              <a:rect b="b" l="l" r="r" t="t"/>
              <a:pathLst>
                <a:path extrusionOk="0" h="240" w="246">
                  <a:moveTo>
                    <a:pt x="122" y="1"/>
                  </a:moveTo>
                  <a:cubicBezTo>
                    <a:pt x="104" y="1"/>
                    <a:pt x="85" y="6"/>
                    <a:pt x="67" y="16"/>
                  </a:cubicBezTo>
                  <a:cubicBezTo>
                    <a:pt x="22" y="50"/>
                    <a:pt x="0" y="95"/>
                    <a:pt x="11" y="140"/>
                  </a:cubicBezTo>
                  <a:lnTo>
                    <a:pt x="11" y="162"/>
                  </a:lnTo>
                  <a:cubicBezTo>
                    <a:pt x="22" y="173"/>
                    <a:pt x="22" y="173"/>
                    <a:pt x="22" y="184"/>
                  </a:cubicBezTo>
                  <a:cubicBezTo>
                    <a:pt x="56" y="229"/>
                    <a:pt x="100" y="240"/>
                    <a:pt x="145" y="240"/>
                  </a:cubicBezTo>
                  <a:cubicBezTo>
                    <a:pt x="157" y="240"/>
                    <a:pt x="179" y="229"/>
                    <a:pt x="190" y="217"/>
                  </a:cubicBezTo>
                  <a:cubicBezTo>
                    <a:pt x="212" y="207"/>
                    <a:pt x="224" y="195"/>
                    <a:pt x="234" y="173"/>
                  </a:cubicBezTo>
                  <a:cubicBezTo>
                    <a:pt x="246" y="140"/>
                    <a:pt x="246" y="95"/>
                    <a:pt x="224" y="61"/>
                  </a:cubicBezTo>
                  <a:cubicBezTo>
                    <a:pt x="200" y="23"/>
                    <a:pt x="162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" name="Google Shape;643;p3"/>
            <p:cNvSpPr/>
            <p:nvPr/>
          </p:nvSpPr>
          <p:spPr>
            <a:xfrm>
              <a:off x="2010725" y="937325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35" y="0"/>
                  </a:moveTo>
                  <a:cubicBezTo>
                    <a:pt x="112" y="0"/>
                    <a:pt x="90" y="11"/>
                    <a:pt x="68" y="23"/>
                  </a:cubicBezTo>
                  <a:cubicBezTo>
                    <a:pt x="23" y="45"/>
                    <a:pt x="0" y="90"/>
                    <a:pt x="12" y="134"/>
                  </a:cubicBezTo>
                  <a:cubicBezTo>
                    <a:pt x="12" y="157"/>
                    <a:pt x="23" y="168"/>
                    <a:pt x="23" y="179"/>
                  </a:cubicBezTo>
                  <a:cubicBezTo>
                    <a:pt x="45" y="212"/>
                    <a:pt x="79" y="235"/>
                    <a:pt x="124" y="235"/>
                  </a:cubicBezTo>
                  <a:cubicBezTo>
                    <a:pt x="130" y="238"/>
                    <a:pt x="137" y="239"/>
                    <a:pt x="144" y="239"/>
                  </a:cubicBezTo>
                  <a:cubicBezTo>
                    <a:pt x="159" y="239"/>
                    <a:pt x="175" y="231"/>
                    <a:pt x="191" y="224"/>
                  </a:cubicBezTo>
                  <a:cubicBezTo>
                    <a:pt x="246" y="190"/>
                    <a:pt x="258" y="112"/>
                    <a:pt x="224" y="56"/>
                  </a:cubicBezTo>
                  <a:cubicBezTo>
                    <a:pt x="202" y="23"/>
                    <a:pt x="169" y="11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" name="Google Shape;644;p3"/>
            <p:cNvSpPr/>
            <p:nvPr/>
          </p:nvSpPr>
          <p:spPr>
            <a:xfrm>
              <a:off x="2047050" y="9380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2" y="49"/>
                    <a:pt x="0" y="128"/>
                    <a:pt x="34" y="183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3"/>
                    <a:pt x="268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" name="Google Shape;645;p3"/>
            <p:cNvSpPr/>
            <p:nvPr/>
          </p:nvSpPr>
          <p:spPr>
            <a:xfrm>
              <a:off x="2033925" y="946150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1" y="50"/>
                    <a:pt x="0" y="117"/>
                    <a:pt x="33" y="172"/>
                  </a:cubicBezTo>
                  <a:cubicBezTo>
                    <a:pt x="56" y="210"/>
                    <a:pt x="95" y="233"/>
                    <a:pt x="134" y="233"/>
                  </a:cubicBezTo>
                  <a:cubicBezTo>
                    <a:pt x="153" y="233"/>
                    <a:pt x="172" y="228"/>
                    <a:pt x="190" y="217"/>
                  </a:cubicBezTo>
                  <a:cubicBezTo>
                    <a:pt x="246" y="184"/>
                    <a:pt x="269" y="105"/>
                    <a:pt x="235" y="60"/>
                  </a:cubicBezTo>
                  <a:cubicBezTo>
                    <a:pt x="212" y="23"/>
                    <a:pt x="168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" name="Google Shape;646;p3"/>
            <p:cNvSpPr/>
            <p:nvPr/>
          </p:nvSpPr>
          <p:spPr>
            <a:xfrm>
              <a:off x="2020775" y="9541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7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2" y="52"/>
                    <a:pt x="1" y="119"/>
                    <a:pt x="35" y="176"/>
                  </a:cubicBezTo>
                  <a:cubicBezTo>
                    <a:pt x="57" y="213"/>
                    <a:pt x="96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6"/>
                    <a:pt x="269" y="109"/>
                    <a:pt x="236" y="52"/>
                  </a:cubicBezTo>
                  <a:cubicBezTo>
                    <a:pt x="215" y="18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" name="Google Shape;647;p3"/>
            <p:cNvSpPr/>
            <p:nvPr/>
          </p:nvSpPr>
          <p:spPr>
            <a:xfrm>
              <a:off x="2058775" y="9578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3"/>
                    <a:pt x="0" y="120"/>
                    <a:pt x="34" y="175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1" y="220"/>
                  </a:cubicBezTo>
                  <a:cubicBezTo>
                    <a:pt x="258" y="187"/>
                    <a:pt x="269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" name="Google Shape;648;p3"/>
            <p:cNvSpPr/>
            <p:nvPr/>
          </p:nvSpPr>
          <p:spPr>
            <a:xfrm>
              <a:off x="2045650" y="9657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8"/>
                    <a:pt x="93" y="236"/>
                    <a:pt x="133" y="236"/>
                  </a:cubicBezTo>
                  <a:cubicBezTo>
                    <a:pt x="156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" name="Google Shape;649;p3"/>
            <p:cNvSpPr/>
            <p:nvPr/>
          </p:nvSpPr>
          <p:spPr>
            <a:xfrm>
              <a:off x="2032525" y="973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4" y="0"/>
                  </a:moveTo>
                  <a:cubicBezTo>
                    <a:pt x="122" y="0"/>
                    <a:pt x="99" y="7"/>
                    <a:pt x="79" y="19"/>
                  </a:cubicBezTo>
                  <a:cubicBezTo>
                    <a:pt x="22" y="52"/>
                    <a:pt x="0" y="119"/>
                    <a:pt x="34" y="176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57" y="186"/>
                    <a:pt x="268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" name="Google Shape;650;p3"/>
            <p:cNvSpPr/>
            <p:nvPr/>
          </p:nvSpPr>
          <p:spPr>
            <a:xfrm>
              <a:off x="2019400" y="981625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lnTo>
                    <a:pt x="78" y="27"/>
                  </a:lnTo>
                  <a:cubicBezTo>
                    <a:pt x="23" y="61"/>
                    <a:pt x="0" y="128"/>
                    <a:pt x="33" y="183"/>
                  </a:cubicBezTo>
                  <a:cubicBezTo>
                    <a:pt x="56" y="217"/>
                    <a:pt x="90" y="240"/>
                    <a:pt x="134" y="240"/>
                  </a:cubicBezTo>
                  <a:lnTo>
                    <a:pt x="157" y="240"/>
                  </a:lnTo>
                  <a:cubicBezTo>
                    <a:pt x="167" y="240"/>
                    <a:pt x="167" y="240"/>
                    <a:pt x="167" y="228"/>
                  </a:cubicBezTo>
                  <a:lnTo>
                    <a:pt x="190" y="228"/>
                  </a:lnTo>
                  <a:cubicBezTo>
                    <a:pt x="201" y="228"/>
                    <a:pt x="201" y="228"/>
                    <a:pt x="201" y="217"/>
                  </a:cubicBezTo>
                  <a:cubicBezTo>
                    <a:pt x="257" y="183"/>
                    <a:pt x="268" y="116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" name="Google Shape;651;p3"/>
            <p:cNvSpPr/>
            <p:nvPr/>
          </p:nvSpPr>
          <p:spPr>
            <a:xfrm>
              <a:off x="2072475" y="94977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23" y="49"/>
                  </a:lnTo>
                  <a:lnTo>
                    <a:pt x="11" y="61"/>
                  </a:lnTo>
                  <a:lnTo>
                    <a:pt x="11" y="72"/>
                  </a:lnTo>
                  <a:lnTo>
                    <a:pt x="0" y="83"/>
                  </a:lnTo>
                  <a:lnTo>
                    <a:pt x="0" y="94"/>
                  </a:lnTo>
                  <a:lnTo>
                    <a:pt x="0" y="128"/>
                  </a:lnTo>
                  <a:lnTo>
                    <a:pt x="0" y="139"/>
                  </a:lnTo>
                  <a:cubicBezTo>
                    <a:pt x="0" y="139"/>
                    <a:pt x="0" y="150"/>
                    <a:pt x="11" y="161"/>
                  </a:cubicBezTo>
                  <a:lnTo>
                    <a:pt x="11" y="184"/>
                  </a:lnTo>
                  <a:lnTo>
                    <a:pt x="23" y="184"/>
                  </a:lnTo>
                  <a:lnTo>
                    <a:pt x="45" y="206"/>
                  </a:lnTo>
                  <a:lnTo>
                    <a:pt x="56" y="217"/>
                  </a:lnTo>
                  <a:cubicBezTo>
                    <a:pt x="67" y="217"/>
                    <a:pt x="67" y="228"/>
                    <a:pt x="78" y="228"/>
                  </a:cubicBezTo>
                  <a:lnTo>
                    <a:pt x="90" y="228"/>
                  </a:lnTo>
                  <a:cubicBezTo>
                    <a:pt x="99" y="233"/>
                    <a:pt x="110" y="236"/>
                    <a:pt x="123" y="236"/>
                  </a:cubicBezTo>
                  <a:cubicBezTo>
                    <a:pt x="140" y="236"/>
                    <a:pt x="159" y="230"/>
                    <a:pt x="179" y="217"/>
                  </a:cubicBezTo>
                  <a:cubicBezTo>
                    <a:pt x="235" y="184"/>
                    <a:pt x="246" y="116"/>
                    <a:pt x="212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" name="Google Shape;652;p3"/>
            <p:cNvSpPr/>
            <p:nvPr/>
          </p:nvSpPr>
          <p:spPr>
            <a:xfrm>
              <a:off x="2082225" y="965975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16" y="0"/>
                  </a:moveTo>
                  <a:cubicBezTo>
                    <a:pt x="95" y="0"/>
                    <a:pt x="75" y="5"/>
                    <a:pt x="57" y="16"/>
                  </a:cubicBezTo>
                  <a:cubicBezTo>
                    <a:pt x="57" y="27"/>
                    <a:pt x="46" y="27"/>
                    <a:pt x="46" y="39"/>
                  </a:cubicBezTo>
                  <a:lnTo>
                    <a:pt x="35" y="39"/>
                  </a:lnTo>
                  <a:cubicBezTo>
                    <a:pt x="35" y="50"/>
                    <a:pt x="23" y="50"/>
                    <a:pt x="23" y="50"/>
                  </a:cubicBezTo>
                  <a:cubicBezTo>
                    <a:pt x="23" y="61"/>
                    <a:pt x="23" y="61"/>
                    <a:pt x="13" y="72"/>
                  </a:cubicBezTo>
                  <a:lnTo>
                    <a:pt x="13" y="94"/>
                  </a:lnTo>
                  <a:cubicBezTo>
                    <a:pt x="1" y="94"/>
                    <a:pt x="13" y="94"/>
                    <a:pt x="1" y="106"/>
                  </a:cubicBezTo>
                  <a:lnTo>
                    <a:pt x="1" y="128"/>
                  </a:lnTo>
                  <a:lnTo>
                    <a:pt x="1" y="139"/>
                  </a:lnTo>
                  <a:cubicBezTo>
                    <a:pt x="13" y="151"/>
                    <a:pt x="13" y="161"/>
                    <a:pt x="23" y="184"/>
                  </a:cubicBezTo>
                  <a:lnTo>
                    <a:pt x="57" y="218"/>
                  </a:lnTo>
                  <a:lnTo>
                    <a:pt x="68" y="228"/>
                  </a:lnTo>
                  <a:lnTo>
                    <a:pt x="90" y="228"/>
                  </a:lnTo>
                  <a:cubicBezTo>
                    <a:pt x="105" y="233"/>
                    <a:pt x="119" y="236"/>
                    <a:pt x="132" y="236"/>
                  </a:cubicBezTo>
                  <a:cubicBezTo>
                    <a:pt x="150" y="236"/>
                    <a:pt x="167" y="231"/>
                    <a:pt x="180" y="218"/>
                  </a:cubicBez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9" y="0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" name="Google Shape;653;p3"/>
            <p:cNvSpPr/>
            <p:nvPr/>
          </p:nvSpPr>
          <p:spPr>
            <a:xfrm>
              <a:off x="2068825" y="974000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37" y="0"/>
                  </a:moveTo>
                  <a:cubicBezTo>
                    <a:pt x="113" y="0"/>
                    <a:pt x="89" y="7"/>
                    <a:pt x="68" y="19"/>
                  </a:cubicBezTo>
                  <a:cubicBezTo>
                    <a:pt x="23" y="53"/>
                    <a:pt x="1" y="108"/>
                    <a:pt x="23" y="153"/>
                  </a:cubicBezTo>
                  <a:cubicBezTo>
                    <a:pt x="23" y="165"/>
                    <a:pt x="23" y="175"/>
                    <a:pt x="35" y="175"/>
                  </a:cubicBezTo>
                  <a:cubicBezTo>
                    <a:pt x="45" y="198"/>
                    <a:pt x="68" y="220"/>
                    <a:pt x="79" y="220"/>
                  </a:cubicBezTo>
                  <a:cubicBezTo>
                    <a:pt x="96" y="231"/>
                    <a:pt x="115" y="237"/>
                    <a:pt x="135" y="237"/>
                  </a:cubicBezTo>
                  <a:cubicBezTo>
                    <a:pt x="154" y="237"/>
                    <a:pt x="174" y="231"/>
                    <a:pt x="191" y="220"/>
                  </a:cubicBezTo>
                  <a:cubicBezTo>
                    <a:pt x="236" y="198"/>
                    <a:pt x="258" y="142"/>
                    <a:pt x="246" y="98"/>
                  </a:cubicBezTo>
                  <a:cubicBezTo>
                    <a:pt x="246" y="86"/>
                    <a:pt x="236" y="75"/>
                    <a:pt x="236" y="53"/>
                  </a:cubicBezTo>
                  <a:cubicBezTo>
                    <a:pt x="214" y="18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" name="Google Shape;654;p3"/>
            <p:cNvSpPr/>
            <p:nvPr/>
          </p:nvSpPr>
          <p:spPr>
            <a:xfrm>
              <a:off x="2055975" y="98190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15" y="0"/>
                  </a:moveTo>
                  <a:cubicBezTo>
                    <a:pt x="95" y="0"/>
                    <a:pt x="75" y="5"/>
                    <a:pt x="57" y="16"/>
                  </a:cubicBezTo>
                  <a:lnTo>
                    <a:pt x="23" y="50"/>
                  </a:lnTo>
                  <a:cubicBezTo>
                    <a:pt x="12" y="72"/>
                    <a:pt x="1" y="95"/>
                    <a:pt x="1" y="117"/>
                  </a:cubicBezTo>
                  <a:cubicBezTo>
                    <a:pt x="1" y="139"/>
                    <a:pt x="12" y="162"/>
                    <a:pt x="23" y="184"/>
                  </a:cubicBezTo>
                  <a:cubicBezTo>
                    <a:pt x="35" y="195"/>
                    <a:pt x="35" y="206"/>
                    <a:pt x="57" y="217"/>
                  </a:cubicBezTo>
                  <a:lnTo>
                    <a:pt x="68" y="229"/>
                  </a:lnTo>
                  <a:cubicBezTo>
                    <a:pt x="82" y="233"/>
                    <a:pt x="97" y="236"/>
                    <a:pt x="113" y="236"/>
                  </a:cubicBezTo>
                  <a:cubicBezTo>
                    <a:pt x="136" y="236"/>
                    <a:pt x="160" y="230"/>
                    <a:pt x="179" y="217"/>
                  </a:cubicBezTo>
                  <a:cubicBezTo>
                    <a:pt x="224" y="195"/>
                    <a:pt x="246" y="150"/>
                    <a:pt x="236" y="105"/>
                  </a:cubicBezTo>
                  <a:cubicBezTo>
                    <a:pt x="236" y="95"/>
                    <a:pt x="224" y="72"/>
                    <a:pt x="224" y="61"/>
                  </a:cubicBezTo>
                  <a:cubicBezTo>
                    <a:pt x="202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" name="Google Shape;655;p3"/>
            <p:cNvSpPr/>
            <p:nvPr/>
          </p:nvSpPr>
          <p:spPr>
            <a:xfrm>
              <a:off x="2042850" y="990000"/>
              <a:ext cx="5900" cy="5825"/>
            </a:xfrm>
            <a:custGeom>
              <a:rect b="b" l="l" r="r" t="t"/>
              <a:pathLst>
                <a:path extrusionOk="0" h="233" w="236">
                  <a:moveTo>
                    <a:pt x="124" y="0"/>
                  </a:moveTo>
                  <a:cubicBezTo>
                    <a:pt x="104" y="0"/>
                    <a:pt x="80" y="8"/>
                    <a:pt x="56" y="16"/>
                  </a:cubicBezTo>
                  <a:cubicBezTo>
                    <a:pt x="23" y="39"/>
                    <a:pt x="1" y="94"/>
                    <a:pt x="1" y="139"/>
                  </a:cubicBezTo>
                  <a:cubicBezTo>
                    <a:pt x="12" y="150"/>
                    <a:pt x="12" y="161"/>
                    <a:pt x="23" y="173"/>
                  </a:cubicBezTo>
                  <a:cubicBezTo>
                    <a:pt x="46" y="211"/>
                    <a:pt x="84" y="233"/>
                    <a:pt x="124" y="233"/>
                  </a:cubicBezTo>
                  <a:cubicBezTo>
                    <a:pt x="143" y="233"/>
                    <a:pt x="162" y="228"/>
                    <a:pt x="180" y="218"/>
                  </a:cubicBezTo>
                  <a:lnTo>
                    <a:pt x="213" y="184"/>
                  </a:lnTo>
                  <a:cubicBezTo>
                    <a:pt x="224" y="184"/>
                    <a:pt x="224" y="173"/>
                    <a:pt x="224" y="161"/>
                  </a:cubicBezTo>
                  <a:cubicBezTo>
                    <a:pt x="235" y="150"/>
                    <a:pt x="235" y="128"/>
                    <a:pt x="235" y="94"/>
                  </a:cubicBezTo>
                  <a:cubicBezTo>
                    <a:pt x="235" y="83"/>
                    <a:pt x="224" y="72"/>
                    <a:pt x="224" y="61"/>
                  </a:cubicBezTo>
                  <a:cubicBezTo>
                    <a:pt x="202" y="27"/>
                    <a:pt x="180" y="5"/>
                    <a:pt x="146" y="5"/>
                  </a:cubicBezTo>
                  <a:cubicBezTo>
                    <a:pt x="139" y="2"/>
                    <a:pt x="132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" name="Google Shape;656;p3"/>
            <p:cNvSpPr/>
            <p:nvPr/>
          </p:nvSpPr>
          <p:spPr>
            <a:xfrm>
              <a:off x="2078875" y="990625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43" y="1"/>
                  </a:moveTo>
                  <a:cubicBezTo>
                    <a:pt x="122" y="1"/>
                    <a:pt x="100" y="8"/>
                    <a:pt x="80" y="24"/>
                  </a:cubicBezTo>
                  <a:cubicBezTo>
                    <a:pt x="23" y="58"/>
                    <a:pt x="1" y="125"/>
                    <a:pt x="35" y="181"/>
                  </a:cubicBezTo>
                  <a:cubicBezTo>
                    <a:pt x="56" y="216"/>
                    <a:pt x="94" y="233"/>
                    <a:pt x="131" y="233"/>
                  </a:cubicBezTo>
                  <a:cubicBezTo>
                    <a:pt x="153" y="233"/>
                    <a:pt x="175" y="227"/>
                    <a:pt x="191" y="215"/>
                  </a:cubicBezTo>
                  <a:cubicBezTo>
                    <a:pt x="247" y="181"/>
                    <a:pt x="269" y="114"/>
                    <a:pt x="236" y="58"/>
                  </a:cubicBezTo>
                  <a:cubicBezTo>
                    <a:pt x="214" y="23"/>
                    <a:pt x="180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" name="Google Shape;657;p3"/>
            <p:cNvSpPr/>
            <p:nvPr/>
          </p:nvSpPr>
          <p:spPr>
            <a:xfrm>
              <a:off x="2065775" y="9986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5" y="1"/>
                    <a:pt x="96" y="6"/>
                    <a:pt x="78" y="16"/>
                  </a:cubicBezTo>
                  <a:cubicBezTo>
                    <a:pt x="22" y="50"/>
                    <a:pt x="0" y="128"/>
                    <a:pt x="33" y="184"/>
                  </a:cubicBezTo>
                  <a:cubicBezTo>
                    <a:pt x="56" y="214"/>
                    <a:pt x="98" y="234"/>
                    <a:pt x="136" y="234"/>
                  </a:cubicBezTo>
                  <a:cubicBezTo>
                    <a:pt x="156" y="234"/>
                    <a:pt x="175" y="229"/>
                    <a:pt x="190" y="217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" name="Google Shape;658;p3"/>
            <p:cNvSpPr/>
            <p:nvPr/>
          </p:nvSpPr>
          <p:spPr>
            <a:xfrm>
              <a:off x="2052625" y="1006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0" y="236"/>
                  </a:cubicBezTo>
                  <a:cubicBezTo>
                    <a:pt x="159" y="236"/>
                    <a:pt x="177" y="231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" name="Google Shape;659;p3"/>
            <p:cNvSpPr/>
            <p:nvPr/>
          </p:nvSpPr>
          <p:spPr>
            <a:xfrm>
              <a:off x="2104325" y="1002275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14" y="1"/>
                  </a:moveTo>
                  <a:cubicBezTo>
                    <a:pt x="94" y="1"/>
                    <a:pt x="74" y="6"/>
                    <a:pt x="56" y="17"/>
                  </a:cubicBezTo>
                  <a:lnTo>
                    <a:pt x="33" y="39"/>
                  </a:lnTo>
                  <a:lnTo>
                    <a:pt x="33" y="50"/>
                  </a:lnTo>
                  <a:cubicBezTo>
                    <a:pt x="22" y="50"/>
                    <a:pt x="22" y="50"/>
                    <a:pt x="22" y="62"/>
                  </a:cubicBezTo>
                  <a:cubicBezTo>
                    <a:pt x="22" y="62"/>
                    <a:pt x="11" y="62"/>
                    <a:pt x="11" y="72"/>
                  </a:cubicBezTo>
                  <a:lnTo>
                    <a:pt x="11" y="84"/>
                  </a:lnTo>
                  <a:lnTo>
                    <a:pt x="11" y="95"/>
                  </a:lnTo>
                  <a:cubicBezTo>
                    <a:pt x="11" y="95"/>
                    <a:pt x="0" y="106"/>
                    <a:pt x="0" y="117"/>
                  </a:cubicBezTo>
                  <a:lnTo>
                    <a:pt x="0" y="139"/>
                  </a:lnTo>
                  <a:cubicBezTo>
                    <a:pt x="11" y="151"/>
                    <a:pt x="11" y="162"/>
                    <a:pt x="22" y="184"/>
                  </a:cubicBezTo>
                  <a:cubicBezTo>
                    <a:pt x="43" y="219"/>
                    <a:pt x="77" y="237"/>
                    <a:pt x="113" y="237"/>
                  </a:cubicBezTo>
                  <a:cubicBezTo>
                    <a:pt x="135" y="237"/>
                    <a:pt x="158" y="231"/>
                    <a:pt x="179" y="218"/>
                  </a:cubicBezTo>
                  <a:cubicBezTo>
                    <a:pt x="234" y="184"/>
                    <a:pt x="257" y="117"/>
                    <a:pt x="224" y="62"/>
                  </a:cubicBezTo>
                  <a:cubicBezTo>
                    <a:pt x="201" y="24"/>
                    <a:pt x="157" y="1"/>
                    <a:pt x="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" name="Google Shape;660;p3"/>
            <p:cNvSpPr/>
            <p:nvPr/>
          </p:nvSpPr>
          <p:spPr>
            <a:xfrm>
              <a:off x="2090900" y="1010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4"/>
                    <a:pt x="1" y="121"/>
                    <a:pt x="34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3" y="237"/>
                    <a:pt x="172" y="232"/>
                    <a:pt x="190" y="221"/>
                  </a:cubicBezTo>
                  <a:cubicBezTo>
                    <a:pt x="247" y="188"/>
                    <a:pt x="269" y="109"/>
                    <a:pt x="235" y="54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" name="Google Shape;661;p3"/>
            <p:cNvSpPr/>
            <p:nvPr/>
          </p:nvSpPr>
          <p:spPr>
            <a:xfrm>
              <a:off x="2077775" y="10182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5" y="0"/>
                    <a:pt x="85" y="5"/>
                    <a:pt x="67" y="15"/>
                  </a:cubicBezTo>
                  <a:cubicBezTo>
                    <a:pt x="12" y="49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29"/>
                    <a:pt x="191" y="217"/>
                  </a:cubicBezTo>
                  <a:cubicBezTo>
                    <a:pt x="246" y="184"/>
                    <a:pt x="268" y="116"/>
                    <a:pt x="235" y="60"/>
                  </a:cubicBezTo>
                  <a:cubicBezTo>
                    <a:pt x="212" y="22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" name="Google Shape;662;p3"/>
            <p:cNvSpPr/>
            <p:nvPr/>
          </p:nvSpPr>
          <p:spPr>
            <a:xfrm>
              <a:off x="2064650" y="10263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1"/>
                  </a:moveTo>
                  <a:cubicBezTo>
                    <a:pt x="107" y="1"/>
                    <a:pt x="86" y="6"/>
                    <a:pt x="67" y="17"/>
                  </a:cubicBezTo>
                  <a:cubicBezTo>
                    <a:pt x="11" y="50"/>
                    <a:pt x="0" y="117"/>
                    <a:pt x="34" y="173"/>
                  </a:cubicBezTo>
                  <a:cubicBezTo>
                    <a:pt x="57" y="211"/>
                    <a:pt x="95" y="234"/>
                    <a:pt x="135" y="234"/>
                  </a:cubicBezTo>
                  <a:cubicBezTo>
                    <a:pt x="153" y="234"/>
                    <a:pt x="172" y="229"/>
                    <a:pt x="190" y="218"/>
                  </a:cubicBezTo>
                  <a:cubicBezTo>
                    <a:pt x="246" y="184"/>
                    <a:pt x="269" y="106"/>
                    <a:pt x="235" y="50"/>
                  </a:cubicBezTo>
                  <a:cubicBezTo>
                    <a:pt x="213" y="20"/>
                    <a:pt x="171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" name="Google Shape;663;p3"/>
            <p:cNvSpPr/>
            <p:nvPr/>
          </p:nvSpPr>
          <p:spPr>
            <a:xfrm>
              <a:off x="2051500" y="1034325"/>
              <a:ext cx="6750" cy="5825"/>
            </a:xfrm>
            <a:custGeom>
              <a:rect b="b" l="l" r="r" t="t"/>
              <a:pathLst>
                <a:path extrusionOk="0" h="233" w="270">
                  <a:moveTo>
                    <a:pt x="137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4"/>
                    <a:pt x="1" y="121"/>
                    <a:pt x="35" y="176"/>
                  </a:cubicBezTo>
                  <a:lnTo>
                    <a:pt x="35" y="188"/>
                  </a:lnTo>
                  <a:cubicBezTo>
                    <a:pt x="46" y="188"/>
                    <a:pt x="46" y="198"/>
                    <a:pt x="57" y="198"/>
                  </a:cubicBezTo>
                  <a:cubicBezTo>
                    <a:pt x="57" y="210"/>
                    <a:pt x="68" y="210"/>
                    <a:pt x="68" y="221"/>
                  </a:cubicBezTo>
                  <a:lnTo>
                    <a:pt x="90" y="221"/>
                  </a:lnTo>
                  <a:lnTo>
                    <a:pt x="102" y="232"/>
                  </a:lnTo>
                  <a:lnTo>
                    <a:pt x="169" y="232"/>
                  </a:lnTo>
                  <a:cubicBezTo>
                    <a:pt x="169" y="221"/>
                    <a:pt x="180" y="221"/>
                    <a:pt x="191" y="221"/>
                  </a:cubicBezTo>
                  <a:cubicBezTo>
                    <a:pt x="247" y="176"/>
                    <a:pt x="269" y="109"/>
                    <a:pt x="236" y="54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" name="Google Shape;664;p3"/>
            <p:cNvSpPr/>
            <p:nvPr/>
          </p:nvSpPr>
          <p:spPr>
            <a:xfrm>
              <a:off x="2114375" y="1018500"/>
              <a:ext cx="5875" cy="6000"/>
            </a:xfrm>
            <a:custGeom>
              <a:rect b="b" l="l" r="r" t="t"/>
              <a:pathLst>
                <a:path extrusionOk="0" h="240" w="235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23" y="49"/>
                  </a:lnTo>
                  <a:cubicBezTo>
                    <a:pt x="11" y="61"/>
                    <a:pt x="11" y="61"/>
                    <a:pt x="11" y="72"/>
                  </a:cubicBezTo>
                  <a:lnTo>
                    <a:pt x="0" y="83"/>
                  </a:lnTo>
                  <a:lnTo>
                    <a:pt x="0" y="94"/>
                  </a:lnTo>
                  <a:lnTo>
                    <a:pt x="0" y="116"/>
                  </a:lnTo>
                  <a:lnTo>
                    <a:pt x="0" y="161"/>
                  </a:lnTo>
                  <a:cubicBezTo>
                    <a:pt x="11" y="173"/>
                    <a:pt x="11" y="173"/>
                    <a:pt x="11" y="183"/>
                  </a:cubicBezTo>
                  <a:cubicBezTo>
                    <a:pt x="23" y="183"/>
                    <a:pt x="23" y="195"/>
                    <a:pt x="33" y="195"/>
                  </a:cubicBezTo>
                  <a:lnTo>
                    <a:pt x="33" y="206"/>
                  </a:lnTo>
                  <a:cubicBezTo>
                    <a:pt x="45" y="217"/>
                    <a:pt x="56" y="217"/>
                    <a:pt x="56" y="217"/>
                  </a:cubicBezTo>
                  <a:cubicBezTo>
                    <a:pt x="56" y="228"/>
                    <a:pt x="67" y="228"/>
                    <a:pt x="67" y="228"/>
                  </a:cubicBezTo>
                  <a:lnTo>
                    <a:pt x="78" y="228"/>
                  </a:lnTo>
                  <a:lnTo>
                    <a:pt x="90" y="240"/>
                  </a:lnTo>
                  <a:lnTo>
                    <a:pt x="112" y="240"/>
                  </a:lnTo>
                  <a:cubicBezTo>
                    <a:pt x="123" y="240"/>
                    <a:pt x="134" y="240"/>
                    <a:pt x="157" y="228"/>
                  </a:cubicBezTo>
                  <a:cubicBezTo>
                    <a:pt x="157" y="228"/>
                    <a:pt x="168" y="228"/>
                    <a:pt x="179" y="217"/>
                  </a:cubicBezTo>
                  <a:cubicBezTo>
                    <a:pt x="202" y="206"/>
                    <a:pt x="212" y="195"/>
                    <a:pt x="224" y="173"/>
                  </a:cubicBezTo>
                  <a:cubicBezTo>
                    <a:pt x="235" y="139"/>
                    <a:pt x="235" y="94"/>
                    <a:pt x="212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" name="Google Shape;665;p3"/>
            <p:cNvSpPr/>
            <p:nvPr/>
          </p:nvSpPr>
          <p:spPr>
            <a:xfrm>
              <a:off x="2101225" y="1026625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6" y="1"/>
                  </a:moveTo>
                  <a:cubicBezTo>
                    <a:pt x="118" y="1"/>
                    <a:pt x="110" y="2"/>
                    <a:pt x="102" y="4"/>
                  </a:cubicBezTo>
                  <a:cubicBezTo>
                    <a:pt x="79" y="4"/>
                    <a:pt x="68" y="4"/>
                    <a:pt x="57" y="15"/>
                  </a:cubicBezTo>
                  <a:cubicBezTo>
                    <a:pt x="23" y="37"/>
                    <a:pt x="1" y="71"/>
                    <a:pt x="1" y="104"/>
                  </a:cubicBezTo>
                  <a:cubicBezTo>
                    <a:pt x="1" y="126"/>
                    <a:pt x="1" y="160"/>
                    <a:pt x="12" y="171"/>
                  </a:cubicBezTo>
                  <a:cubicBezTo>
                    <a:pt x="35" y="205"/>
                    <a:pt x="57" y="216"/>
                    <a:pt x="90" y="227"/>
                  </a:cubicBezTo>
                  <a:cubicBezTo>
                    <a:pt x="97" y="231"/>
                    <a:pt x="104" y="232"/>
                    <a:pt x="112" y="232"/>
                  </a:cubicBezTo>
                  <a:cubicBezTo>
                    <a:pt x="132" y="232"/>
                    <a:pt x="156" y="224"/>
                    <a:pt x="180" y="216"/>
                  </a:cubicBezTo>
                  <a:cubicBezTo>
                    <a:pt x="202" y="193"/>
                    <a:pt x="224" y="171"/>
                    <a:pt x="224" y="138"/>
                  </a:cubicBezTo>
                  <a:cubicBezTo>
                    <a:pt x="236" y="138"/>
                    <a:pt x="236" y="126"/>
                    <a:pt x="236" y="116"/>
                  </a:cubicBezTo>
                  <a:cubicBezTo>
                    <a:pt x="236" y="93"/>
                    <a:pt x="224" y="71"/>
                    <a:pt x="214" y="49"/>
                  </a:cubicBezTo>
                  <a:cubicBezTo>
                    <a:pt x="195" y="21"/>
                    <a:pt x="162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" name="Google Shape;666;p3"/>
            <p:cNvSpPr/>
            <p:nvPr/>
          </p:nvSpPr>
          <p:spPr>
            <a:xfrm>
              <a:off x="2087825" y="1034525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35" y="1"/>
                  </a:moveTo>
                  <a:cubicBezTo>
                    <a:pt x="112" y="1"/>
                    <a:pt x="90" y="1"/>
                    <a:pt x="67" y="23"/>
                  </a:cubicBezTo>
                  <a:cubicBezTo>
                    <a:pt x="23" y="46"/>
                    <a:pt x="0" y="90"/>
                    <a:pt x="12" y="135"/>
                  </a:cubicBezTo>
                  <a:lnTo>
                    <a:pt x="12" y="157"/>
                  </a:lnTo>
                  <a:cubicBezTo>
                    <a:pt x="23" y="168"/>
                    <a:pt x="23" y="168"/>
                    <a:pt x="23" y="180"/>
                  </a:cubicBezTo>
                  <a:cubicBezTo>
                    <a:pt x="41" y="216"/>
                    <a:pt x="83" y="238"/>
                    <a:pt x="122" y="238"/>
                  </a:cubicBezTo>
                  <a:cubicBezTo>
                    <a:pt x="130" y="238"/>
                    <a:pt x="138" y="237"/>
                    <a:pt x="146" y="235"/>
                  </a:cubicBezTo>
                  <a:cubicBezTo>
                    <a:pt x="157" y="235"/>
                    <a:pt x="168" y="224"/>
                    <a:pt x="191" y="224"/>
                  </a:cubicBezTo>
                  <a:cubicBezTo>
                    <a:pt x="213" y="202"/>
                    <a:pt x="236" y="180"/>
                    <a:pt x="236" y="146"/>
                  </a:cubicBezTo>
                  <a:cubicBezTo>
                    <a:pt x="246" y="113"/>
                    <a:pt x="246" y="90"/>
                    <a:pt x="224" y="56"/>
                  </a:cubicBezTo>
                  <a:cubicBezTo>
                    <a:pt x="202" y="23"/>
                    <a:pt x="168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" name="Google Shape;667;p3"/>
            <p:cNvSpPr/>
            <p:nvPr/>
          </p:nvSpPr>
          <p:spPr>
            <a:xfrm>
              <a:off x="2074425" y="10425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2" y="49"/>
                    <a:pt x="0" y="128"/>
                    <a:pt x="34" y="183"/>
                  </a:cubicBezTo>
                  <a:cubicBezTo>
                    <a:pt x="56" y="206"/>
                    <a:pt x="79" y="228"/>
                    <a:pt x="112" y="228"/>
                  </a:cubicBezTo>
                  <a:cubicBezTo>
                    <a:pt x="121" y="233"/>
                    <a:pt x="133" y="236"/>
                    <a:pt x="145" y="236"/>
                  </a:cubicBezTo>
                  <a:cubicBezTo>
                    <a:pt x="162" y="236"/>
                    <a:pt x="182" y="230"/>
                    <a:pt x="201" y="217"/>
                  </a:cubicBezTo>
                  <a:cubicBezTo>
                    <a:pt x="258" y="183"/>
                    <a:pt x="268" y="116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" name="Google Shape;668;p3"/>
            <p:cNvSpPr/>
            <p:nvPr/>
          </p:nvSpPr>
          <p:spPr>
            <a:xfrm>
              <a:off x="2061850" y="1050550"/>
              <a:ext cx="5875" cy="5800"/>
            </a:xfrm>
            <a:custGeom>
              <a:rect b="b" l="l" r="r" t="t"/>
              <a:pathLst>
                <a:path extrusionOk="0" h="232" w="235">
                  <a:moveTo>
                    <a:pt x="122" y="0"/>
                  </a:moveTo>
                  <a:cubicBezTo>
                    <a:pt x="100" y="0"/>
                    <a:pt x="77" y="6"/>
                    <a:pt x="56" y="19"/>
                  </a:cubicBezTo>
                  <a:lnTo>
                    <a:pt x="45" y="19"/>
                  </a:lnTo>
                  <a:lnTo>
                    <a:pt x="23" y="41"/>
                  </a:lnTo>
                  <a:lnTo>
                    <a:pt x="23" y="53"/>
                  </a:lnTo>
                  <a:cubicBezTo>
                    <a:pt x="11" y="53"/>
                    <a:pt x="11" y="63"/>
                    <a:pt x="1" y="75"/>
                  </a:cubicBezTo>
                  <a:lnTo>
                    <a:pt x="1" y="86"/>
                  </a:lnTo>
                  <a:lnTo>
                    <a:pt x="1" y="108"/>
                  </a:lnTo>
                  <a:lnTo>
                    <a:pt x="1" y="130"/>
                  </a:lnTo>
                  <a:lnTo>
                    <a:pt x="1" y="142"/>
                  </a:lnTo>
                  <a:lnTo>
                    <a:pt x="1" y="153"/>
                  </a:lnTo>
                  <a:cubicBezTo>
                    <a:pt x="1" y="164"/>
                    <a:pt x="11" y="175"/>
                    <a:pt x="11" y="175"/>
                  </a:cubicBezTo>
                  <a:lnTo>
                    <a:pt x="45" y="209"/>
                  </a:lnTo>
                  <a:cubicBezTo>
                    <a:pt x="56" y="220"/>
                    <a:pt x="56" y="220"/>
                    <a:pt x="68" y="220"/>
                  </a:cubicBezTo>
                  <a:cubicBezTo>
                    <a:pt x="68" y="231"/>
                    <a:pt x="78" y="231"/>
                    <a:pt x="90" y="231"/>
                  </a:cubicBezTo>
                  <a:lnTo>
                    <a:pt x="157" y="231"/>
                  </a:lnTo>
                  <a:cubicBezTo>
                    <a:pt x="157" y="220"/>
                    <a:pt x="168" y="220"/>
                    <a:pt x="179" y="220"/>
                  </a:cubicBezTo>
                  <a:cubicBezTo>
                    <a:pt x="213" y="197"/>
                    <a:pt x="224" y="164"/>
                    <a:pt x="235" y="120"/>
                  </a:cubicBezTo>
                  <a:cubicBezTo>
                    <a:pt x="235" y="97"/>
                    <a:pt x="224" y="75"/>
                    <a:pt x="213" y="53"/>
                  </a:cubicBezTo>
                  <a:cubicBezTo>
                    <a:pt x="192" y="17"/>
                    <a:pt x="158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" name="Google Shape;669;p3"/>
            <p:cNvSpPr/>
            <p:nvPr/>
          </p:nvSpPr>
          <p:spPr>
            <a:xfrm>
              <a:off x="2124425" y="1035250"/>
              <a:ext cx="6450" cy="5725"/>
            </a:xfrm>
            <a:custGeom>
              <a:rect b="b" l="l" r="r" t="t"/>
              <a:pathLst>
                <a:path extrusionOk="0" h="229" w="258">
                  <a:moveTo>
                    <a:pt x="115" y="0"/>
                  </a:moveTo>
                  <a:cubicBezTo>
                    <a:pt x="95" y="0"/>
                    <a:pt x="75" y="5"/>
                    <a:pt x="56" y="17"/>
                  </a:cubicBezTo>
                  <a:lnTo>
                    <a:pt x="34" y="39"/>
                  </a:lnTo>
                  <a:cubicBezTo>
                    <a:pt x="34" y="39"/>
                    <a:pt x="23" y="39"/>
                    <a:pt x="23" y="50"/>
                  </a:cubicBezTo>
                  <a:lnTo>
                    <a:pt x="23" y="61"/>
                  </a:lnTo>
                  <a:cubicBezTo>
                    <a:pt x="11" y="61"/>
                    <a:pt x="11" y="61"/>
                    <a:pt x="11" y="72"/>
                  </a:cubicBezTo>
                  <a:cubicBezTo>
                    <a:pt x="1" y="106"/>
                    <a:pt x="1" y="139"/>
                    <a:pt x="11" y="173"/>
                  </a:cubicBezTo>
                  <a:lnTo>
                    <a:pt x="23" y="184"/>
                  </a:lnTo>
                  <a:lnTo>
                    <a:pt x="45" y="206"/>
                  </a:lnTo>
                  <a:lnTo>
                    <a:pt x="56" y="218"/>
                  </a:lnTo>
                  <a:cubicBezTo>
                    <a:pt x="68" y="218"/>
                    <a:pt x="68" y="228"/>
                    <a:pt x="78" y="228"/>
                  </a:cubicBezTo>
                  <a:lnTo>
                    <a:pt x="157" y="228"/>
                  </a:lnTo>
                  <a:cubicBezTo>
                    <a:pt x="157" y="228"/>
                    <a:pt x="168" y="218"/>
                    <a:pt x="179" y="218"/>
                  </a:cubicBezTo>
                  <a:cubicBezTo>
                    <a:pt x="235" y="184"/>
                    <a:pt x="257" y="106"/>
                    <a:pt x="224" y="50"/>
                  </a:cubicBezTo>
                  <a:cubicBezTo>
                    <a:pt x="194" y="20"/>
                    <a:pt x="155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" name="Google Shape;670;p3"/>
            <p:cNvSpPr/>
            <p:nvPr/>
          </p:nvSpPr>
          <p:spPr>
            <a:xfrm>
              <a:off x="2110725" y="1043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3" y="0"/>
                    <a:pt x="100" y="7"/>
                    <a:pt x="79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7"/>
                    <a:pt x="269" y="109"/>
                    <a:pt x="236" y="53"/>
                  </a:cubicBezTo>
                  <a:cubicBezTo>
                    <a:pt x="215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" name="Google Shape;671;p3"/>
            <p:cNvSpPr/>
            <p:nvPr/>
          </p:nvSpPr>
          <p:spPr>
            <a:xfrm>
              <a:off x="2097600" y="10511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4" y="1"/>
                  </a:moveTo>
                  <a:cubicBezTo>
                    <a:pt x="116" y="1"/>
                    <a:pt x="97" y="5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" name="Google Shape;672;p3"/>
            <p:cNvSpPr/>
            <p:nvPr/>
          </p:nvSpPr>
          <p:spPr>
            <a:xfrm>
              <a:off x="2084475" y="1059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1" y="221"/>
                  </a:cubicBezTo>
                  <a:cubicBezTo>
                    <a:pt x="258" y="187"/>
                    <a:pt x="269" y="109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" name="Google Shape;673;p3"/>
            <p:cNvSpPr/>
            <p:nvPr/>
          </p:nvSpPr>
          <p:spPr>
            <a:xfrm>
              <a:off x="2071900" y="1067100"/>
              <a:ext cx="6175" cy="6000"/>
            </a:xfrm>
            <a:custGeom>
              <a:rect b="b" l="l" r="r" t="t"/>
              <a:pathLst>
                <a:path extrusionOk="0" h="240" w="247">
                  <a:moveTo>
                    <a:pt x="113" y="0"/>
                  </a:moveTo>
                  <a:cubicBezTo>
                    <a:pt x="94" y="0"/>
                    <a:pt x="75" y="5"/>
                    <a:pt x="56" y="16"/>
                  </a:cubicBezTo>
                  <a:lnTo>
                    <a:pt x="56" y="27"/>
                  </a:lnTo>
                  <a:cubicBezTo>
                    <a:pt x="46" y="27"/>
                    <a:pt x="34" y="39"/>
                    <a:pt x="34" y="39"/>
                  </a:cubicBezTo>
                  <a:lnTo>
                    <a:pt x="23" y="49"/>
                  </a:lnTo>
                  <a:cubicBezTo>
                    <a:pt x="23" y="49"/>
                    <a:pt x="23" y="61"/>
                    <a:pt x="12" y="61"/>
                  </a:cubicBezTo>
                  <a:lnTo>
                    <a:pt x="12" y="72"/>
                  </a:lnTo>
                  <a:cubicBezTo>
                    <a:pt x="12" y="72"/>
                    <a:pt x="12" y="83"/>
                    <a:pt x="1" y="83"/>
                  </a:cubicBezTo>
                  <a:lnTo>
                    <a:pt x="1" y="94"/>
                  </a:lnTo>
                  <a:lnTo>
                    <a:pt x="1" y="116"/>
                  </a:lnTo>
                  <a:lnTo>
                    <a:pt x="1" y="139"/>
                  </a:lnTo>
                  <a:cubicBezTo>
                    <a:pt x="1" y="150"/>
                    <a:pt x="12" y="173"/>
                    <a:pt x="12" y="183"/>
                  </a:cubicBezTo>
                  <a:cubicBezTo>
                    <a:pt x="23" y="183"/>
                    <a:pt x="23" y="183"/>
                    <a:pt x="23" y="195"/>
                  </a:cubicBezTo>
                  <a:cubicBezTo>
                    <a:pt x="34" y="195"/>
                    <a:pt x="34" y="206"/>
                    <a:pt x="46" y="206"/>
                  </a:cubicBezTo>
                  <a:cubicBezTo>
                    <a:pt x="46" y="217"/>
                    <a:pt x="56" y="217"/>
                    <a:pt x="56" y="217"/>
                  </a:cubicBezTo>
                  <a:cubicBezTo>
                    <a:pt x="68" y="228"/>
                    <a:pt x="68" y="228"/>
                    <a:pt x="79" y="228"/>
                  </a:cubicBezTo>
                  <a:lnTo>
                    <a:pt x="90" y="240"/>
                  </a:lnTo>
                  <a:lnTo>
                    <a:pt x="135" y="240"/>
                  </a:lnTo>
                  <a:cubicBezTo>
                    <a:pt x="146" y="240"/>
                    <a:pt x="146" y="228"/>
                    <a:pt x="146" y="228"/>
                  </a:cubicBezTo>
                  <a:cubicBezTo>
                    <a:pt x="157" y="228"/>
                    <a:pt x="168" y="228"/>
                    <a:pt x="180" y="217"/>
                  </a:cubicBezTo>
                  <a:cubicBezTo>
                    <a:pt x="235" y="183"/>
                    <a:pt x="247" y="116"/>
                    <a:pt x="213" y="61"/>
                  </a:cubicBezTo>
                  <a:cubicBezTo>
                    <a:pt x="190" y="23"/>
                    <a:pt x="152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" name="Google Shape;674;p3"/>
            <p:cNvSpPr/>
            <p:nvPr/>
          </p:nvSpPr>
          <p:spPr>
            <a:xfrm>
              <a:off x="2136150" y="1054800"/>
              <a:ext cx="6450" cy="6025"/>
            </a:xfrm>
            <a:custGeom>
              <a:rect b="b" l="l" r="r" t="t"/>
              <a:pathLst>
                <a:path extrusionOk="0" h="241" w="258">
                  <a:moveTo>
                    <a:pt x="124" y="1"/>
                  </a:moveTo>
                  <a:cubicBezTo>
                    <a:pt x="105" y="1"/>
                    <a:pt x="86" y="6"/>
                    <a:pt x="68" y="17"/>
                  </a:cubicBezTo>
                  <a:lnTo>
                    <a:pt x="34" y="50"/>
                  </a:lnTo>
                  <a:lnTo>
                    <a:pt x="23" y="61"/>
                  </a:lnTo>
                  <a:cubicBezTo>
                    <a:pt x="23" y="61"/>
                    <a:pt x="23" y="72"/>
                    <a:pt x="12" y="84"/>
                  </a:cubicBezTo>
                  <a:lnTo>
                    <a:pt x="12" y="94"/>
                  </a:lnTo>
                  <a:cubicBezTo>
                    <a:pt x="1" y="117"/>
                    <a:pt x="12" y="151"/>
                    <a:pt x="23" y="184"/>
                  </a:cubicBezTo>
                  <a:cubicBezTo>
                    <a:pt x="34" y="184"/>
                    <a:pt x="34" y="195"/>
                    <a:pt x="46" y="195"/>
                  </a:cubicBezTo>
                  <a:cubicBezTo>
                    <a:pt x="46" y="206"/>
                    <a:pt x="56" y="206"/>
                    <a:pt x="56" y="218"/>
                  </a:cubicBezTo>
                  <a:cubicBezTo>
                    <a:pt x="68" y="218"/>
                    <a:pt x="79" y="229"/>
                    <a:pt x="90" y="229"/>
                  </a:cubicBezTo>
                  <a:lnTo>
                    <a:pt x="101" y="229"/>
                  </a:lnTo>
                  <a:cubicBezTo>
                    <a:pt x="101" y="240"/>
                    <a:pt x="113" y="240"/>
                    <a:pt x="123" y="240"/>
                  </a:cubicBezTo>
                  <a:lnTo>
                    <a:pt x="146" y="240"/>
                  </a:lnTo>
                  <a:cubicBezTo>
                    <a:pt x="157" y="229"/>
                    <a:pt x="168" y="229"/>
                    <a:pt x="190" y="218"/>
                  </a:cubicBezTo>
                  <a:cubicBezTo>
                    <a:pt x="247" y="184"/>
                    <a:pt x="257" y="117"/>
                    <a:pt x="224" y="61"/>
                  </a:cubicBezTo>
                  <a:cubicBezTo>
                    <a:pt x="201" y="23"/>
                    <a:pt x="163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" name="Google Shape;675;p3"/>
            <p:cNvSpPr/>
            <p:nvPr/>
          </p:nvSpPr>
          <p:spPr>
            <a:xfrm>
              <a:off x="2122750" y="1062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0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" name="Google Shape;676;p3"/>
            <p:cNvSpPr/>
            <p:nvPr/>
          </p:nvSpPr>
          <p:spPr>
            <a:xfrm>
              <a:off x="2109600" y="10707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5" y="1"/>
                  </a:moveTo>
                  <a:cubicBezTo>
                    <a:pt x="116" y="1"/>
                    <a:pt x="97" y="6"/>
                    <a:pt x="80" y="16"/>
                  </a:cubicBezTo>
                  <a:cubicBezTo>
                    <a:pt x="23" y="61"/>
                    <a:pt x="1" y="128"/>
                    <a:pt x="35" y="184"/>
                  </a:cubicBezTo>
                  <a:cubicBezTo>
                    <a:pt x="56" y="219"/>
                    <a:pt x="94" y="236"/>
                    <a:pt x="134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" name="Google Shape;677;p3"/>
            <p:cNvSpPr/>
            <p:nvPr/>
          </p:nvSpPr>
          <p:spPr>
            <a:xfrm>
              <a:off x="2096500" y="10788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6" y="214"/>
                    <a:pt x="98" y="234"/>
                    <a:pt x="141" y="234"/>
                  </a:cubicBezTo>
                  <a:cubicBezTo>
                    <a:pt x="162" y="234"/>
                    <a:pt x="183" y="229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" name="Google Shape;678;p3"/>
            <p:cNvSpPr/>
            <p:nvPr/>
          </p:nvSpPr>
          <p:spPr>
            <a:xfrm>
              <a:off x="2083650" y="1086850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1"/>
                  </a:moveTo>
                  <a:cubicBezTo>
                    <a:pt x="110" y="1"/>
                    <a:pt x="88" y="7"/>
                    <a:pt x="67" y="19"/>
                  </a:cubicBezTo>
                  <a:cubicBezTo>
                    <a:pt x="56" y="19"/>
                    <a:pt x="45" y="31"/>
                    <a:pt x="33" y="42"/>
                  </a:cubicBezTo>
                  <a:cubicBezTo>
                    <a:pt x="33" y="53"/>
                    <a:pt x="33" y="53"/>
                    <a:pt x="23" y="53"/>
                  </a:cubicBezTo>
                  <a:cubicBezTo>
                    <a:pt x="23" y="64"/>
                    <a:pt x="11" y="76"/>
                    <a:pt x="11" y="86"/>
                  </a:cubicBezTo>
                  <a:cubicBezTo>
                    <a:pt x="0" y="120"/>
                    <a:pt x="11" y="153"/>
                    <a:pt x="23" y="176"/>
                  </a:cubicBezTo>
                  <a:lnTo>
                    <a:pt x="45" y="198"/>
                  </a:lnTo>
                  <a:cubicBezTo>
                    <a:pt x="45" y="198"/>
                    <a:pt x="45" y="210"/>
                    <a:pt x="56" y="210"/>
                  </a:cubicBezTo>
                  <a:cubicBezTo>
                    <a:pt x="67" y="220"/>
                    <a:pt x="78" y="220"/>
                    <a:pt x="90" y="232"/>
                  </a:cubicBezTo>
                  <a:lnTo>
                    <a:pt x="145" y="232"/>
                  </a:lnTo>
                  <a:cubicBezTo>
                    <a:pt x="157" y="232"/>
                    <a:pt x="167" y="220"/>
                    <a:pt x="190" y="220"/>
                  </a:cubicBezTo>
                  <a:cubicBezTo>
                    <a:pt x="246" y="187"/>
                    <a:pt x="257" y="109"/>
                    <a:pt x="224" y="53"/>
                  </a:cubicBezTo>
                  <a:cubicBezTo>
                    <a:pt x="203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" name="Google Shape;679;p3"/>
            <p:cNvSpPr/>
            <p:nvPr/>
          </p:nvSpPr>
          <p:spPr>
            <a:xfrm>
              <a:off x="2133075" y="1079100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15" y="1"/>
                  </a:moveTo>
                  <a:cubicBezTo>
                    <a:pt x="95" y="1"/>
                    <a:pt x="75" y="6"/>
                    <a:pt x="57" y="16"/>
                  </a:cubicBezTo>
                  <a:cubicBezTo>
                    <a:pt x="12" y="39"/>
                    <a:pt x="1" y="95"/>
                    <a:pt x="1" y="140"/>
                  </a:cubicBezTo>
                  <a:cubicBezTo>
                    <a:pt x="1" y="150"/>
                    <a:pt x="12" y="162"/>
                    <a:pt x="23" y="173"/>
                  </a:cubicBezTo>
                  <a:cubicBezTo>
                    <a:pt x="35" y="195"/>
                    <a:pt x="45" y="217"/>
                    <a:pt x="68" y="229"/>
                  </a:cubicBezTo>
                  <a:cubicBezTo>
                    <a:pt x="82" y="234"/>
                    <a:pt x="97" y="236"/>
                    <a:pt x="113" y="236"/>
                  </a:cubicBezTo>
                  <a:cubicBezTo>
                    <a:pt x="136" y="236"/>
                    <a:pt x="160" y="231"/>
                    <a:pt x="179" y="217"/>
                  </a:cubicBez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" name="Google Shape;680;p3"/>
            <p:cNvSpPr/>
            <p:nvPr/>
          </p:nvSpPr>
          <p:spPr>
            <a:xfrm>
              <a:off x="2119950" y="1087125"/>
              <a:ext cx="6175" cy="5850"/>
            </a:xfrm>
            <a:custGeom>
              <a:rect b="b" l="l" r="r" t="t"/>
              <a:pathLst>
                <a:path extrusionOk="0" h="234" w="247">
                  <a:moveTo>
                    <a:pt x="125" y="1"/>
                  </a:moveTo>
                  <a:cubicBezTo>
                    <a:pt x="102" y="1"/>
                    <a:pt x="77" y="7"/>
                    <a:pt x="56" y="20"/>
                  </a:cubicBezTo>
                  <a:cubicBezTo>
                    <a:pt x="46" y="20"/>
                    <a:pt x="34" y="31"/>
                    <a:pt x="23" y="42"/>
                  </a:cubicBezTo>
                  <a:cubicBezTo>
                    <a:pt x="12" y="65"/>
                    <a:pt x="1" y="87"/>
                    <a:pt x="1" y="109"/>
                  </a:cubicBezTo>
                  <a:cubicBezTo>
                    <a:pt x="1" y="132"/>
                    <a:pt x="12" y="154"/>
                    <a:pt x="23" y="176"/>
                  </a:cubicBezTo>
                  <a:cubicBezTo>
                    <a:pt x="23" y="187"/>
                    <a:pt x="34" y="199"/>
                    <a:pt x="46" y="209"/>
                  </a:cubicBezTo>
                  <a:cubicBezTo>
                    <a:pt x="56" y="221"/>
                    <a:pt x="68" y="221"/>
                    <a:pt x="68" y="221"/>
                  </a:cubicBezTo>
                  <a:cubicBezTo>
                    <a:pt x="82" y="230"/>
                    <a:pt x="98" y="234"/>
                    <a:pt x="114" y="234"/>
                  </a:cubicBezTo>
                  <a:cubicBezTo>
                    <a:pt x="137" y="234"/>
                    <a:pt x="160" y="227"/>
                    <a:pt x="180" y="221"/>
                  </a:cubicBezTo>
                  <a:cubicBezTo>
                    <a:pt x="202" y="199"/>
                    <a:pt x="213" y="187"/>
                    <a:pt x="224" y="165"/>
                  </a:cubicBezTo>
                  <a:cubicBezTo>
                    <a:pt x="247" y="132"/>
                    <a:pt x="235" y="87"/>
                    <a:pt x="224" y="53"/>
                  </a:cubicBezTo>
                  <a:cubicBezTo>
                    <a:pt x="203" y="18"/>
                    <a:pt x="165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" name="Google Shape;681;p3"/>
            <p:cNvSpPr/>
            <p:nvPr/>
          </p:nvSpPr>
          <p:spPr>
            <a:xfrm>
              <a:off x="2106825" y="1095150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4" y="0"/>
                  </a:moveTo>
                  <a:cubicBezTo>
                    <a:pt x="101" y="0"/>
                    <a:pt x="79" y="0"/>
                    <a:pt x="57" y="12"/>
                  </a:cubicBezTo>
                  <a:cubicBezTo>
                    <a:pt x="12" y="45"/>
                    <a:pt x="0" y="89"/>
                    <a:pt x="0" y="134"/>
                  </a:cubicBezTo>
                  <a:cubicBezTo>
                    <a:pt x="0" y="146"/>
                    <a:pt x="12" y="157"/>
                    <a:pt x="23" y="179"/>
                  </a:cubicBezTo>
                  <a:cubicBezTo>
                    <a:pt x="34" y="201"/>
                    <a:pt x="45" y="213"/>
                    <a:pt x="67" y="224"/>
                  </a:cubicBezTo>
                  <a:cubicBezTo>
                    <a:pt x="82" y="228"/>
                    <a:pt x="98" y="231"/>
                    <a:pt x="114" y="231"/>
                  </a:cubicBezTo>
                  <a:cubicBezTo>
                    <a:pt x="137" y="231"/>
                    <a:pt x="160" y="226"/>
                    <a:pt x="179" y="213"/>
                  </a:cubicBezTo>
                  <a:lnTo>
                    <a:pt x="213" y="179"/>
                  </a:lnTo>
                  <a:cubicBezTo>
                    <a:pt x="224" y="179"/>
                    <a:pt x="224" y="168"/>
                    <a:pt x="224" y="168"/>
                  </a:cubicBezTo>
                  <a:cubicBezTo>
                    <a:pt x="235" y="146"/>
                    <a:pt x="235" y="123"/>
                    <a:pt x="235" y="101"/>
                  </a:cubicBezTo>
                  <a:cubicBezTo>
                    <a:pt x="235" y="79"/>
                    <a:pt x="224" y="67"/>
                    <a:pt x="224" y="56"/>
                  </a:cubicBezTo>
                  <a:cubicBezTo>
                    <a:pt x="201" y="22"/>
                    <a:pt x="179" y="12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" name="Google Shape;682;p3"/>
            <p:cNvSpPr/>
            <p:nvPr/>
          </p:nvSpPr>
          <p:spPr>
            <a:xfrm>
              <a:off x="2093700" y="110302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23" y="1"/>
                  </a:moveTo>
                  <a:cubicBezTo>
                    <a:pt x="108" y="1"/>
                    <a:pt x="93" y="4"/>
                    <a:pt x="78" y="10"/>
                  </a:cubicBezTo>
                  <a:cubicBezTo>
                    <a:pt x="68" y="10"/>
                    <a:pt x="68" y="10"/>
                    <a:pt x="56" y="20"/>
                  </a:cubicBezTo>
                  <a:cubicBezTo>
                    <a:pt x="45" y="20"/>
                    <a:pt x="45" y="32"/>
                    <a:pt x="34" y="32"/>
                  </a:cubicBezTo>
                  <a:lnTo>
                    <a:pt x="34" y="43"/>
                  </a:lnTo>
                  <a:lnTo>
                    <a:pt x="23" y="43"/>
                  </a:lnTo>
                  <a:cubicBezTo>
                    <a:pt x="23" y="54"/>
                    <a:pt x="11" y="65"/>
                    <a:pt x="11" y="65"/>
                  </a:cubicBezTo>
                  <a:lnTo>
                    <a:pt x="11" y="77"/>
                  </a:lnTo>
                  <a:lnTo>
                    <a:pt x="1" y="87"/>
                  </a:lnTo>
                  <a:lnTo>
                    <a:pt x="1" y="110"/>
                  </a:lnTo>
                  <a:lnTo>
                    <a:pt x="1" y="121"/>
                  </a:lnTo>
                  <a:lnTo>
                    <a:pt x="1" y="132"/>
                  </a:lnTo>
                  <a:cubicBezTo>
                    <a:pt x="1" y="154"/>
                    <a:pt x="11" y="166"/>
                    <a:pt x="23" y="177"/>
                  </a:cubicBezTo>
                  <a:cubicBezTo>
                    <a:pt x="45" y="215"/>
                    <a:pt x="83" y="237"/>
                    <a:pt x="123" y="237"/>
                  </a:cubicBezTo>
                  <a:cubicBezTo>
                    <a:pt x="142" y="237"/>
                    <a:pt x="161" y="232"/>
                    <a:pt x="179" y="221"/>
                  </a:cubicBezTo>
                  <a:cubicBezTo>
                    <a:pt x="235" y="188"/>
                    <a:pt x="257" y="110"/>
                    <a:pt x="224" y="54"/>
                  </a:cubicBezTo>
                  <a:cubicBezTo>
                    <a:pt x="199" y="22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" name="Google Shape;683;p3"/>
            <p:cNvSpPr/>
            <p:nvPr/>
          </p:nvSpPr>
          <p:spPr>
            <a:xfrm>
              <a:off x="2142875" y="10958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3"/>
                    <a:pt x="0" y="120"/>
                    <a:pt x="33" y="175"/>
                  </a:cubicBezTo>
                  <a:cubicBezTo>
                    <a:pt x="56" y="213"/>
                    <a:pt x="94" y="236"/>
                    <a:pt x="134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7"/>
                    <a:pt x="268" y="108"/>
                    <a:pt x="234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" name="Google Shape;684;p3"/>
            <p:cNvSpPr/>
            <p:nvPr/>
          </p:nvSpPr>
          <p:spPr>
            <a:xfrm>
              <a:off x="2129725" y="11037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8" y="16"/>
                  </a:cubicBezTo>
                  <a:cubicBezTo>
                    <a:pt x="12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4"/>
                    <a:pt x="269" y="117"/>
                    <a:pt x="236" y="60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" name="Google Shape;685;p3"/>
            <p:cNvSpPr/>
            <p:nvPr/>
          </p:nvSpPr>
          <p:spPr>
            <a:xfrm>
              <a:off x="2116600" y="1111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1" y="52"/>
                    <a:pt x="1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0" y="220"/>
                  </a:cubicBezTo>
                  <a:cubicBezTo>
                    <a:pt x="247" y="186"/>
                    <a:pt x="269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" name="Google Shape;686;p3"/>
            <p:cNvSpPr/>
            <p:nvPr/>
          </p:nvSpPr>
          <p:spPr>
            <a:xfrm>
              <a:off x="2103750" y="1119600"/>
              <a:ext cx="6450" cy="6025"/>
            </a:xfrm>
            <a:custGeom>
              <a:rect b="b" l="l" r="r" t="t"/>
              <a:pathLst>
                <a:path extrusionOk="0" h="241" w="258">
                  <a:moveTo>
                    <a:pt x="115" y="1"/>
                  </a:moveTo>
                  <a:cubicBezTo>
                    <a:pt x="95" y="1"/>
                    <a:pt x="74" y="6"/>
                    <a:pt x="56" y="17"/>
                  </a:cubicBezTo>
                  <a:lnTo>
                    <a:pt x="56" y="28"/>
                  </a:lnTo>
                  <a:cubicBezTo>
                    <a:pt x="45" y="28"/>
                    <a:pt x="34" y="39"/>
                    <a:pt x="34" y="50"/>
                  </a:cubicBezTo>
                  <a:lnTo>
                    <a:pt x="23" y="50"/>
                  </a:lnTo>
                  <a:lnTo>
                    <a:pt x="23" y="62"/>
                  </a:lnTo>
                  <a:cubicBezTo>
                    <a:pt x="23" y="72"/>
                    <a:pt x="12" y="72"/>
                    <a:pt x="12" y="84"/>
                  </a:cubicBezTo>
                  <a:lnTo>
                    <a:pt x="12" y="95"/>
                  </a:lnTo>
                  <a:cubicBezTo>
                    <a:pt x="1" y="129"/>
                    <a:pt x="1" y="151"/>
                    <a:pt x="23" y="184"/>
                  </a:cubicBezTo>
                  <a:cubicBezTo>
                    <a:pt x="23" y="196"/>
                    <a:pt x="34" y="196"/>
                    <a:pt x="34" y="207"/>
                  </a:cubicBezTo>
                  <a:cubicBezTo>
                    <a:pt x="45" y="207"/>
                    <a:pt x="45" y="218"/>
                    <a:pt x="56" y="218"/>
                  </a:cubicBezTo>
                  <a:lnTo>
                    <a:pt x="68" y="229"/>
                  </a:lnTo>
                  <a:cubicBezTo>
                    <a:pt x="79" y="229"/>
                    <a:pt x="79" y="229"/>
                    <a:pt x="90" y="240"/>
                  </a:cubicBezTo>
                  <a:lnTo>
                    <a:pt x="135" y="240"/>
                  </a:lnTo>
                  <a:cubicBezTo>
                    <a:pt x="157" y="240"/>
                    <a:pt x="168" y="229"/>
                    <a:pt x="180" y="218"/>
                  </a:cubicBezTo>
                  <a:cubicBezTo>
                    <a:pt x="235" y="184"/>
                    <a:pt x="257" y="117"/>
                    <a:pt x="224" y="62"/>
                  </a:cubicBezTo>
                  <a:cubicBezTo>
                    <a:pt x="201" y="24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" name="Google Shape;687;p3"/>
            <p:cNvSpPr/>
            <p:nvPr/>
          </p:nvSpPr>
          <p:spPr>
            <a:xfrm>
              <a:off x="2154875" y="11154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2" y="50"/>
                    <a:pt x="0" y="117"/>
                    <a:pt x="34" y="172"/>
                  </a:cubicBezTo>
                  <a:cubicBezTo>
                    <a:pt x="57" y="211"/>
                    <a:pt x="95" y="233"/>
                    <a:pt x="134" y="233"/>
                  </a:cubicBezTo>
                  <a:cubicBezTo>
                    <a:pt x="153" y="233"/>
                    <a:pt x="172" y="228"/>
                    <a:pt x="191" y="217"/>
                  </a:cubicBezTo>
                  <a:cubicBezTo>
                    <a:pt x="246" y="184"/>
                    <a:pt x="268" y="105"/>
                    <a:pt x="235" y="61"/>
                  </a:cubicBezTo>
                  <a:cubicBezTo>
                    <a:pt x="212" y="23"/>
                    <a:pt x="169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" name="Google Shape;688;p3"/>
            <p:cNvSpPr/>
            <p:nvPr/>
          </p:nvSpPr>
          <p:spPr>
            <a:xfrm>
              <a:off x="2141750" y="11234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0"/>
                  </a:moveTo>
                  <a:cubicBezTo>
                    <a:pt x="112" y="0"/>
                    <a:pt x="88" y="7"/>
                    <a:pt x="67" y="19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" name="Google Shape;689;p3"/>
            <p:cNvSpPr/>
            <p:nvPr/>
          </p:nvSpPr>
          <p:spPr>
            <a:xfrm>
              <a:off x="2128600" y="11313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7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2" y="49"/>
                    <a:pt x="1" y="128"/>
                    <a:pt x="35" y="183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7" y="183"/>
                    <a:pt x="269" y="116"/>
                    <a:pt x="236" y="61"/>
                  </a:cubicBezTo>
                  <a:cubicBezTo>
                    <a:pt x="213" y="23"/>
                    <a:pt x="170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" name="Google Shape;690;p3"/>
            <p:cNvSpPr/>
            <p:nvPr/>
          </p:nvSpPr>
          <p:spPr>
            <a:xfrm>
              <a:off x="2115750" y="1139375"/>
              <a:ext cx="6475" cy="5800"/>
            </a:xfrm>
            <a:custGeom>
              <a:rect b="b" l="l" r="r" t="t"/>
              <a:pathLst>
                <a:path extrusionOk="0" h="232" w="259">
                  <a:moveTo>
                    <a:pt x="126" y="0"/>
                  </a:moveTo>
                  <a:cubicBezTo>
                    <a:pt x="102" y="0"/>
                    <a:pt x="78" y="7"/>
                    <a:pt x="57" y="19"/>
                  </a:cubicBezTo>
                  <a:cubicBezTo>
                    <a:pt x="45" y="19"/>
                    <a:pt x="45" y="31"/>
                    <a:pt x="35" y="31"/>
                  </a:cubicBezTo>
                  <a:lnTo>
                    <a:pt x="35" y="41"/>
                  </a:lnTo>
                  <a:lnTo>
                    <a:pt x="23" y="53"/>
                  </a:lnTo>
                  <a:lnTo>
                    <a:pt x="12" y="64"/>
                  </a:lnTo>
                  <a:lnTo>
                    <a:pt x="12" y="75"/>
                  </a:lnTo>
                  <a:lnTo>
                    <a:pt x="1" y="86"/>
                  </a:lnTo>
                  <a:cubicBezTo>
                    <a:pt x="1" y="120"/>
                    <a:pt x="1" y="153"/>
                    <a:pt x="23" y="175"/>
                  </a:cubicBezTo>
                  <a:lnTo>
                    <a:pt x="23" y="187"/>
                  </a:lnTo>
                  <a:lnTo>
                    <a:pt x="45" y="209"/>
                  </a:lnTo>
                  <a:cubicBezTo>
                    <a:pt x="45" y="209"/>
                    <a:pt x="57" y="209"/>
                    <a:pt x="57" y="220"/>
                  </a:cubicBezTo>
                  <a:cubicBezTo>
                    <a:pt x="68" y="220"/>
                    <a:pt x="79" y="220"/>
                    <a:pt x="79" y="232"/>
                  </a:cubicBezTo>
                  <a:lnTo>
                    <a:pt x="157" y="232"/>
                  </a:lnTo>
                  <a:cubicBezTo>
                    <a:pt x="157" y="232"/>
                    <a:pt x="169" y="220"/>
                    <a:pt x="180" y="220"/>
                  </a:cubicBezTo>
                  <a:cubicBezTo>
                    <a:pt x="236" y="187"/>
                    <a:pt x="258" y="108"/>
                    <a:pt x="224" y="53"/>
                  </a:cubicBezTo>
                  <a:cubicBezTo>
                    <a:pt x="204" y="18"/>
                    <a:pt x="165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" name="Google Shape;691;p3"/>
            <p:cNvSpPr/>
            <p:nvPr/>
          </p:nvSpPr>
          <p:spPr>
            <a:xfrm>
              <a:off x="2164925" y="11316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36" y="0"/>
                  </a:moveTo>
                  <a:cubicBezTo>
                    <a:pt x="128" y="0"/>
                    <a:pt x="120" y="1"/>
                    <a:pt x="112" y="3"/>
                  </a:cubicBezTo>
                  <a:lnTo>
                    <a:pt x="90" y="3"/>
                  </a:lnTo>
                  <a:cubicBezTo>
                    <a:pt x="79" y="3"/>
                    <a:pt x="67" y="14"/>
                    <a:pt x="67" y="14"/>
                  </a:cubicBezTo>
                  <a:cubicBezTo>
                    <a:pt x="45" y="26"/>
                    <a:pt x="34" y="36"/>
                    <a:pt x="34" y="48"/>
                  </a:cubicBezTo>
                  <a:cubicBezTo>
                    <a:pt x="12" y="70"/>
                    <a:pt x="12" y="93"/>
                    <a:pt x="12" y="115"/>
                  </a:cubicBezTo>
                  <a:cubicBezTo>
                    <a:pt x="0" y="137"/>
                    <a:pt x="12" y="160"/>
                    <a:pt x="23" y="182"/>
                  </a:cubicBezTo>
                  <a:cubicBezTo>
                    <a:pt x="45" y="204"/>
                    <a:pt x="67" y="227"/>
                    <a:pt x="101" y="227"/>
                  </a:cubicBezTo>
                  <a:cubicBezTo>
                    <a:pt x="101" y="227"/>
                    <a:pt x="112" y="238"/>
                    <a:pt x="124" y="238"/>
                  </a:cubicBezTo>
                  <a:cubicBezTo>
                    <a:pt x="146" y="238"/>
                    <a:pt x="168" y="227"/>
                    <a:pt x="191" y="215"/>
                  </a:cubicBezTo>
                  <a:cubicBezTo>
                    <a:pt x="235" y="182"/>
                    <a:pt x="258" y="115"/>
                    <a:pt x="224" y="59"/>
                  </a:cubicBezTo>
                  <a:cubicBezTo>
                    <a:pt x="205" y="22"/>
                    <a:pt x="172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" name="Google Shape;692;p3"/>
            <p:cNvSpPr/>
            <p:nvPr/>
          </p:nvSpPr>
          <p:spPr>
            <a:xfrm>
              <a:off x="2151800" y="11395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35" y="0"/>
                  </a:moveTo>
                  <a:cubicBezTo>
                    <a:pt x="112" y="0"/>
                    <a:pt x="78" y="11"/>
                    <a:pt x="68" y="23"/>
                  </a:cubicBezTo>
                  <a:cubicBezTo>
                    <a:pt x="23" y="45"/>
                    <a:pt x="1" y="90"/>
                    <a:pt x="11" y="134"/>
                  </a:cubicBezTo>
                  <a:cubicBezTo>
                    <a:pt x="11" y="157"/>
                    <a:pt x="11" y="167"/>
                    <a:pt x="23" y="179"/>
                  </a:cubicBezTo>
                  <a:cubicBezTo>
                    <a:pt x="23" y="190"/>
                    <a:pt x="34" y="190"/>
                    <a:pt x="34" y="201"/>
                  </a:cubicBezTo>
                  <a:cubicBezTo>
                    <a:pt x="61" y="219"/>
                    <a:pt x="88" y="238"/>
                    <a:pt x="121" y="238"/>
                  </a:cubicBezTo>
                  <a:cubicBezTo>
                    <a:pt x="129" y="238"/>
                    <a:pt x="137" y="237"/>
                    <a:pt x="145" y="234"/>
                  </a:cubicBezTo>
                  <a:cubicBezTo>
                    <a:pt x="157" y="234"/>
                    <a:pt x="168" y="224"/>
                    <a:pt x="190" y="224"/>
                  </a:cubicBezTo>
                  <a:cubicBezTo>
                    <a:pt x="235" y="190"/>
                    <a:pt x="257" y="112"/>
                    <a:pt x="224" y="56"/>
                  </a:cubicBezTo>
                  <a:cubicBezTo>
                    <a:pt x="202" y="23"/>
                    <a:pt x="168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" name="Google Shape;693;p3"/>
            <p:cNvSpPr/>
            <p:nvPr/>
          </p:nvSpPr>
          <p:spPr>
            <a:xfrm>
              <a:off x="2138400" y="1147550"/>
              <a:ext cx="6725" cy="5150"/>
            </a:xfrm>
            <a:custGeom>
              <a:rect b="b" l="l" r="r" t="t"/>
              <a:pathLst>
                <a:path extrusionOk="0" h="206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49"/>
                    <a:pt x="0" y="128"/>
                    <a:pt x="33" y="184"/>
                  </a:cubicBezTo>
                  <a:lnTo>
                    <a:pt x="45" y="195"/>
                  </a:lnTo>
                  <a:cubicBezTo>
                    <a:pt x="100" y="195"/>
                    <a:pt x="157" y="206"/>
                    <a:pt x="212" y="206"/>
                  </a:cubicBezTo>
                  <a:cubicBezTo>
                    <a:pt x="257" y="173"/>
                    <a:pt x="268" y="106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" name="Google Shape;694;p3"/>
            <p:cNvSpPr/>
            <p:nvPr/>
          </p:nvSpPr>
          <p:spPr>
            <a:xfrm>
              <a:off x="2174975" y="1148300"/>
              <a:ext cx="6175" cy="4400"/>
            </a:xfrm>
            <a:custGeom>
              <a:rect b="b" l="l" r="r" t="t"/>
              <a:pathLst>
                <a:path extrusionOk="0" h="176" w="247">
                  <a:moveTo>
                    <a:pt x="133" y="1"/>
                  </a:moveTo>
                  <a:cubicBezTo>
                    <a:pt x="111" y="1"/>
                    <a:pt x="89" y="7"/>
                    <a:pt x="68" y="19"/>
                  </a:cubicBezTo>
                  <a:cubicBezTo>
                    <a:pt x="12" y="53"/>
                    <a:pt x="1" y="120"/>
                    <a:pt x="23" y="176"/>
                  </a:cubicBezTo>
                  <a:cubicBezTo>
                    <a:pt x="102" y="165"/>
                    <a:pt x="169" y="154"/>
                    <a:pt x="236" y="154"/>
                  </a:cubicBezTo>
                  <a:cubicBezTo>
                    <a:pt x="246" y="120"/>
                    <a:pt x="246" y="86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" name="Google Shape;695;p3"/>
            <p:cNvSpPr/>
            <p:nvPr/>
          </p:nvSpPr>
          <p:spPr>
            <a:xfrm>
              <a:off x="2057650" y="836950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25" y="1"/>
                  </a:moveTo>
                  <a:cubicBezTo>
                    <a:pt x="117" y="1"/>
                    <a:pt x="109" y="2"/>
                    <a:pt x="102" y="4"/>
                  </a:cubicBezTo>
                  <a:lnTo>
                    <a:pt x="79" y="4"/>
                  </a:lnTo>
                  <a:cubicBezTo>
                    <a:pt x="79" y="15"/>
                    <a:pt x="68" y="15"/>
                    <a:pt x="57" y="15"/>
                  </a:cubicBezTo>
                  <a:lnTo>
                    <a:pt x="23" y="48"/>
                  </a:lnTo>
                  <a:cubicBezTo>
                    <a:pt x="23" y="60"/>
                    <a:pt x="23" y="60"/>
                    <a:pt x="12" y="71"/>
                  </a:cubicBezTo>
                  <a:cubicBezTo>
                    <a:pt x="1" y="93"/>
                    <a:pt x="1" y="127"/>
                    <a:pt x="12" y="160"/>
                  </a:cubicBezTo>
                  <a:cubicBezTo>
                    <a:pt x="12" y="160"/>
                    <a:pt x="23" y="172"/>
                    <a:pt x="23" y="182"/>
                  </a:cubicBezTo>
                  <a:cubicBezTo>
                    <a:pt x="35" y="205"/>
                    <a:pt x="68" y="227"/>
                    <a:pt x="90" y="227"/>
                  </a:cubicBezTo>
                  <a:cubicBezTo>
                    <a:pt x="102" y="239"/>
                    <a:pt x="112" y="239"/>
                    <a:pt x="112" y="239"/>
                  </a:cubicBezTo>
                  <a:cubicBezTo>
                    <a:pt x="135" y="239"/>
                    <a:pt x="169" y="227"/>
                    <a:pt x="179" y="216"/>
                  </a:cubicBezTo>
                  <a:cubicBezTo>
                    <a:pt x="202" y="205"/>
                    <a:pt x="224" y="182"/>
                    <a:pt x="224" y="172"/>
                  </a:cubicBezTo>
                  <a:cubicBezTo>
                    <a:pt x="246" y="138"/>
                    <a:pt x="246" y="93"/>
                    <a:pt x="224" y="60"/>
                  </a:cubicBezTo>
                  <a:cubicBezTo>
                    <a:pt x="206" y="23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" name="Google Shape;696;p3"/>
            <p:cNvSpPr/>
            <p:nvPr/>
          </p:nvSpPr>
          <p:spPr>
            <a:xfrm>
              <a:off x="2044250" y="844850"/>
              <a:ext cx="6725" cy="5975"/>
            </a:xfrm>
            <a:custGeom>
              <a:rect b="b" l="l" r="r" t="t"/>
              <a:pathLst>
                <a:path extrusionOk="0" h="239" w="269">
                  <a:moveTo>
                    <a:pt x="134" y="0"/>
                  </a:moveTo>
                  <a:cubicBezTo>
                    <a:pt x="112" y="0"/>
                    <a:pt x="90" y="12"/>
                    <a:pt x="67" y="23"/>
                  </a:cubicBezTo>
                  <a:cubicBezTo>
                    <a:pt x="23" y="45"/>
                    <a:pt x="0" y="112"/>
                    <a:pt x="23" y="157"/>
                  </a:cubicBezTo>
                  <a:cubicBezTo>
                    <a:pt x="23" y="168"/>
                    <a:pt x="34" y="179"/>
                    <a:pt x="34" y="179"/>
                  </a:cubicBezTo>
                  <a:cubicBezTo>
                    <a:pt x="34" y="191"/>
                    <a:pt x="45" y="191"/>
                    <a:pt x="45" y="202"/>
                  </a:cubicBezTo>
                  <a:cubicBezTo>
                    <a:pt x="71" y="228"/>
                    <a:pt x="101" y="239"/>
                    <a:pt x="131" y="239"/>
                  </a:cubicBezTo>
                  <a:cubicBezTo>
                    <a:pt x="152" y="239"/>
                    <a:pt x="172" y="233"/>
                    <a:pt x="191" y="224"/>
                  </a:cubicBezTo>
                  <a:cubicBezTo>
                    <a:pt x="246" y="191"/>
                    <a:pt x="268" y="112"/>
                    <a:pt x="235" y="57"/>
                  </a:cubicBezTo>
                  <a:cubicBezTo>
                    <a:pt x="213" y="23"/>
                    <a:pt x="179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" name="Google Shape;697;p3"/>
            <p:cNvSpPr/>
            <p:nvPr/>
          </p:nvSpPr>
          <p:spPr>
            <a:xfrm>
              <a:off x="2031400" y="8529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4" y="1"/>
                  </a:moveTo>
                  <a:cubicBezTo>
                    <a:pt x="101" y="1"/>
                    <a:pt x="79" y="1"/>
                    <a:pt x="57" y="12"/>
                  </a:cubicBezTo>
                  <a:cubicBezTo>
                    <a:pt x="45" y="34"/>
                    <a:pt x="23" y="46"/>
                    <a:pt x="12" y="68"/>
                  </a:cubicBezTo>
                  <a:cubicBezTo>
                    <a:pt x="0" y="90"/>
                    <a:pt x="0" y="123"/>
                    <a:pt x="12" y="157"/>
                  </a:cubicBezTo>
                  <a:cubicBezTo>
                    <a:pt x="12" y="168"/>
                    <a:pt x="23" y="168"/>
                    <a:pt x="23" y="180"/>
                  </a:cubicBezTo>
                  <a:cubicBezTo>
                    <a:pt x="44" y="214"/>
                    <a:pt x="78" y="232"/>
                    <a:pt x="114" y="232"/>
                  </a:cubicBezTo>
                  <a:cubicBezTo>
                    <a:pt x="136" y="232"/>
                    <a:pt x="158" y="225"/>
                    <a:pt x="179" y="213"/>
                  </a:cubicBezTo>
                  <a:cubicBezTo>
                    <a:pt x="235" y="180"/>
                    <a:pt x="258" y="113"/>
                    <a:pt x="224" y="56"/>
                  </a:cubicBezTo>
                  <a:cubicBezTo>
                    <a:pt x="201" y="23"/>
                    <a:pt x="168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" name="Google Shape;698;p3"/>
            <p:cNvSpPr/>
            <p:nvPr/>
          </p:nvSpPr>
          <p:spPr>
            <a:xfrm>
              <a:off x="2049825" y="794850"/>
              <a:ext cx="5350" cy="4200"/>
            </a:xfrm>
            <a:custGeom>
              <a:rect b="b" l="l" r="r" t="t"/>
              <a:pathLst>
                <a:path extrusionOk="0" h="168" w="214">
                  <a:moveTo>
                    <a:pt x="202" y="1"/>
                  </a:moveTo>
                  <a:lnTo>
                    <a:pt x="102" y="68"/>
                  </a:lnTo>
                  <a:cubicBezTo>
                    <a:pt x="68" y="90"/>
                    <a:pt x="35" y="112"/>
                    <a:pt x="1" y="123"/>
                  </a:cubicBezTo>
                  <a:lnTo>
                    <a:pt x="35" y="157"/>
                  </a:lnTo>
                  <a:lnTo>
                    <a:pt x="79" y="157"/>
                  </a:lnTo>
                  <a:lnTo>
                    <a:pt x="79" y="168"/>
                  </a:lnTo>
                  <a:cubicBezTo>
                    <a:pt x="90" y="168"/>
                    <a:pt x="102" y="168"/>
                    <a:pt x="113" y="157"/>
                  </a:cubicBezTo>
                  <a:cubicBezTo>
                    <a:pt x="124" y="157"/>
                    <a:pt x="135" y="157"/>
                    <a:pt x="147" y="146"/>
                  </a:cubicBezTo>
                  <a:cubicBezTo>
                    <a:pt x="202" y="112"/>
                    <a:pt x="214" y="56"/>
                    <a:pt x="2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" name="Google Shape;699;p3"/>
            <p:cNvSpPr/>
            <p:nvPr/>
          </p:nvSpPr>
          <p:spPr>
            <a:xfrm>
              <a:off x="2038100" y="803800"/>
              <a:ext cx="3675" cy="3200"/>
            </a:xfrm>
            <a:custGeom>
              <a:rect b="b" l="l" r="r" t="t"/>
              <a:pathLst>
                <a:path extrusionOk="0" h="128" w="147">
                  <a:moveTo>
                    <a:pt x="146" y="0"/>
                  </a:moveTo>
                  <a:lnTo>
                    <a:pt x="146" y="0"/>
                  </a:lnTo>
                  <a:cubicBezTo>
                    <a:pt x="102" y="45"/>
                    <a:pt x="45" y="78"/>
                    <a:pt x="1" y="123"/>
                  </a:cubicBezTo>
                  <a:cubicBezTo>
                    <a:pt x="7" y="126"/>
                    <a:pt x="16" y="128"/>
                    <a:pt x="25" y="128"/>
                  </a:cubicBezTo>
                  <a:cubicBezTo>
                    <a:pt x="47" y="128"/>
                    <a:pt x="74" y="120"/>
                    <a:pt x="90" y="112"/>
                  </a:cubicBezTo>
                  <a:cubicBezTo>
                    <a:pt x="135" y="90"/>
                    <a:pt x="146" y="45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" name="Google Shape;700;p3"/>
            <p:cNvSpPr/>
            <p:nvPr/>
          </p:nvSpPr>
          <p:spPr>
            <a:xfrm>
              <a:off x="2061000" y="812625"/>
              <a:ext cx="6475" cy="6000"/>
            </a:xfrm>
            <a:custGeom>
              <a:rect b="b" l="l" r="r" t="t"/>
              <a:pathLst>
                <a:path extrusionOk="0" h="240" w="259">
                  <a:moveTo>
                    <a:pt x="115" y="0"/>
                  </a:moveTo>
                  <a:cubicBezTo>
                    <a:pt x="95" y="0"/>
                    <a:pt x="75" y="5"/>
                    <a:pt x="57" y="16"/>
                  </a:cubicBezTo>
                  <a:lnTo>
                    <a:pt x="57" y="27"/>
                  </a:lnTo>
                  <a:cubicBezTo>
                    <a:pt x="45" y="27"/>
                    <a:pt x="35" y="38"/>
                    <a:pt x="23" y="50"/>
                  </a:cubicBezTo>
                  <a:lnTo>
                    <a:pt x="23" y="60"/>
                  </a:lnTo>
                  <a:cubicBezTo>
                    <a:pt x="12" y="72"/>
                    <a:pt x="12" y="72"/>
                    <a:pt x="12" y="83"/>
                  </a:cubicBezTo>
                  <a:cubicBezTo>
                    <a:pt x="12" y="94"/>
                    <a:pt x="1" y="94"/>
                    <a:pt x="1" y="94"/>
                  </a:cubicBezTo>
                  <a:cubicBezTo>
                    <a:pt x="1" y="127"/>
                    <a:pt x="1" y="150"/>
                    <a:pt x="23" y="184"/>
                  </a:cubicBezTo>
                  <a:lnTo>
                    <a:pt x="23" y="194"/>
                  </a:lnTo>
                  <a:cubicBezTo>
                    <a:pt x="35" y="194"/>
                    <a:pt x="35" y="206"/>
                    <a:pt x="45" y="206"/>
                  </a:cubicBezTo>
                  <a:cubicBezTo>
                    <a:pt x="45" y="217"/>
                    <a:pt x="57" y="217"/>
                    <a:pt x="57" y="217"/>
                  </a:cubicBezTo>
                  <a:cubicBezTo>
                    <a:pt x="68" y="228"/>
                    <a:pt x="79" y="228"/>
                    <a:pt x="79" y="228"/>
                  </a:cubicBezTo>
                  <a:cubicBezTo>
                    <a:pt x="90" y="228"/>
                    <a:pt x="90" y="239"/>
                    <a:pt x="90" y="239"/>
                  </a:cubicBezTo>
                  <a:lnTo>
                    <a:pt x="135" y="239"/>
                  </a:lnTo>
                  <a:cubicBezTo>
                    <a:pt x="135" y="239"/>
                    <a:pt x="146" y="239"/>
                    <a:pt x="146" y="228"/>
                  </a:cubicBezTo>
                  <a:lnTo>
                    <a:pt x="157" y="228"/>
                  </a:lnTo>
                  <a:cubicBezTo>
                    <a:pt x="169" y="228"/>
                    <a:pt x="169" y="228"/>
                    <a:pt x="180" y="217"/>
                  </a:cubicBezTo>
                  <a:cubicBezTo>
                    <a:pt x="236" y="184"/>
                    <a:pt x="258" y="117"/>
                    <a:pt x="224" y="60"/>
                  </a:cubicBezTo>
                  <a:cubicBezTo>
                    <a:pt x="202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" name="Google Shape;701;p3"/>
            <p:cNvSpPr/>
            <p:nvPr/>
          </p:nvSpPr>
          <p:spPr>
            <a:xfrm>
              <a:off x="2047600" y="820725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26" y="0"/>
                  </a:moveTo>
                  <a:cubicBezTo>
                    <a:pt x="106" y="0"/>
                    <a:pt x="86" y="5"/>
                    <a:pt x="67" y="16"/>
                  </a:cubicBezTo>
                  <a:cubicBezTo>
                    <a:pt x="12" y="49"/>
                    <a:pt x="0" y="128"/>
                    <a:pt x="34" y="173"/>
                  </a:cubicBezTo>
                  <a:cubicBezTo>
                    <a:pt x="57" y="210"/>
                    <a:pt x="95" y="233"/>
                    <a:pt x="135" y="233"/>
                  </a:cubicBezTo>
                  <a:cubicBezTo>
                    <a:pt x="154" y="233"/>
                    <a:pt x="173" y="228"/>
                    <a:pt x="191" y="217"/>
                  </a:cubicBezTo>
                  <a:cubicBezTo>
                    <a:pt x="246" y="183"/>
                    <a:pt x="269" y="116"/>
                    <a:pt x="236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" name="Google Shape;702;p3"/>
            <p:cNvSpPr/>
            <p:nvPr/>
          </p:nvSpPr>
          <p:spPr>
            <a:xfrm>
              <a:off x="2034475" y="8287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1" y="53"/>
                    <a:pt x="1" y="120"/>
                    <a:pt x="34" y="175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7" y="187"/>
                    <a:pt x="269" y="108"/>
                    <a:pt x="235" y="53"/>
                  </a:cubicBezTo>
                  <a:cubicBezTo>
                    <a:pt x="214" y="17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" name="Google Shape;703;p3"/>
            <p:cNvSpPr/>
            <p:nvPr/>
          </p:nvSpPr>
          <p:spPr>
            <a:xfrm>
              <a:off x="2021350" y="8366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2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29"/>
                    <a:pt x="190" y="217"/>
                  </a:cubicBezTo>
                  <a:cubicBezTo>
                    <a:pt x="246" y="184"/>
                    <a:pt x="268" y="117"/>
                    <a:pt x="235" y="60"/>
                  </a:cubicBezTo>
                  <a:cubicBezTo>
                    <a:pt x="212" y="22"/>
                    <a:pt x="169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" name="Google Shape;704;p3"/>
            <p:cNvSpPr/>
            <p:nvPr/>
          </p:nvSpPr>
          <p:spPr>
            <a:xfrm>
              <a:off x="2076375" y="8973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35" y="0"/>
                  </a:moveTo>
                  <a:cubicBezTo>
                    <a:pt x="112" y="0"/>
                    <a:pt x="90" y="12"/>
                    <a:pt x="68" y="22"/>
                  </a:cubicBezTo>
                  <a:cubicBezTo>
                    <a:pt x="23" y="45"/>
                    <a:pt x="1" y="89"/>
                    <a:pt x="11" y="134"/>
                  </a:cubicBezTo>
                  <a:cubicBezTo>
                    <a:pt x="11" y="146"/>
                    <a:pt x="11" y="157"/>
                    <a:pt x="23" y="157"/>
                  </a:cubicBezTo>
                  <a:lnTo>
                    <a:pt x="23" y="179"/>
                  </a:lnTo>
                  <a:cubicBezTo>
                    <a:pt x="51" y="216"/>
                    <a:pt x="86" y="238"/>
                    <a:pt x="123" y="238"/>
                  </a:cubicBezTo>
                  <a:cubicBezTo>
                    <a:pt x="131" y="238"/>
                    <a:pt x="138" y="237"/>
                    <a:pt x="146" y="235"/>
                  </a:cubicBezTo>
                  <a:cubicBezTo>
                    <a:pt x="157" y="235"/>
                    <a:pt x="180" y="235"/>
                    <a:pt x="190" y="224"/>
                  </a:cubicBezTo>
                  <a:cubicBezTo>
                    <a:pt x="247" y="190"/>
                    <a:pt x="257" y="112"/>
                    <a:pt x="224" y="56"/>
                  </a:cubicBezTo>
                  <a:cubicBezTo>
                    <a:pt x="213" y="45"/>
                    <a:pt x="202" y="22"/>
                    <a:pt x="180" y="12"/>
                  </a:cubicBezTo>
                  <a:cubicBezTo>
                    <a:pt x="168" y="12"/>
                    <a:pt x="146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" name="Google Shape;705;p3"/>
            <p:cNvSpPr/>
            <p:nvPr/>
          </p:nvSpPr>
          <p:spPr>
            <a:xfrm>
              <a:off x="2062975" y="90555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44" y="1"/>
                  </a:moveTo>
                  <a:cubicBezTo>
                    <a:pt x="122" y="1"/>
                    <a:pt x="99" y="7"/>
                    <a:pt x="78" y="20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6" y="228"/>
                    <a:pt x="180" y="222"/>
                    <a:pt x="202" y="209"/>
                  </a:cubicBezTo>
                  <a:cubicBezTo>
                    <a:pt x="202" y="209"/>
                    <a:pt x="212" y="209"/>
                    <a:pt x="224" y="199"/>
                  </a:cubicBezTo>
                  <a:cubicBezTo>
                    <a:pt x="257" y="165"/>
                    <a:pt x="269" y="98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" name="Google Shape;706;p3"/>
            <p:cNvSpPr/>
            <p:nvPr/>
          </p:nvSpPr>
          <p:spPr>
            <a:xfrm>
              <a:off x="2050400" y="913500"/>
              <a:ext cx="5900" cy="5975"/>
            </a:xfrm>
            <a:custGeom>
              <a:rect b="b" l="l" r="r" t="t"/>
              <a:pathLst>
                <a:path extrusionOk="0" h="239" w="236">
                  <a:moveTo>
                    <a:pt x="123" y="0"/>
                  </a:moveTo>
                  <a:cubicBezTo>
                    <a:pt x="116" y="0"/>
                    <a:pt x="109" y="1"/>
                    <a:pt x="101" y="3"/>
                  </a:cubicBezTo>
                  <a:cubicBezTo>
                    <a:pt x="79" y="3"/>
                    <a:pt x="67" y="3"/>
                    <a:pt x="56" y="15"/>
                  </a:cubicBezTo>
                  <a:lnTo>
                    <a:pt x="45" y="25"/>
                  </a:lnTo>
                  <a:cubicBezTo>
                    <a:pt x="45" y="25"/>
                    <a:pt x="34" y="25"/>
                    <a:pt x="34" y="37"/>
                  </a:cubicBezTo>
                  <a:cubicBezTo>
                    <a:pt x="22" y="37"/>
                    <a:pt x="22" y="48"/>
                    <a:pt x="22" y="48"/>
                  </a:cubicBezTo>
                  <a:cubicBezTo>
                    <a:pt x="22" y="59"/>
                    <a:pt x="12" y="59"/>
                    <a:pt x="12" y="59"/>
                  </a:cubicBezTo>
                  <a:lnTo>
                    <a:pt x="12" y="70"/>
                  </a:lnTo>
                  <a:lnTo>
                    <a:pt x="12" y="82"/>
                  </a:lnTo>
                  <a:cubicBezTo>
                    <a:pt x="0" y="82"/>
                    <a:pt x="0" y="93"/>
                    <a:pt x="0" y="104"/>
                  </a:cubicBezTo>
                  <a:lnTo>
                    <a:pt x="0" y="115"/>
                  </a:lnTo>
                  <a:cubicBezTo>
                    <a:pt x="0" y="137"/>
                    <a:pt x="0" y="160"/>
                    <a:pt x="12" y="182"/>
                  </a:cubicBezTo>
                  <a:cubicBezTo>
                    <a:pt x="22" y="182"/>
                    <a:pt x="22" y="194"/>
                    <a:pt x="34" y="194"/>
                  </a:cubicBezTo>
                  <a:cubicBezTo>
                    <a:pt x="34" y="194"/>
                    <a:pt x="34" y="204"/>
                    <a:pt x="45" y="204"/>
                  </a:cubicBezTo>
                  <a:cubicBezTo>
                    <a:pt x="45" y="216"/>
                    <a:pt x="56" y="216"/>
                    <a:pt x="56" y="216"/>
                  </a:cubicBezTo>
                  <a:cubicBezTo>
                    <a:pt x="67" y="216"/>
                    <a:pt x="67" y="227"/>
                    <a:pt x="67" y="227"/>
                  </a:cubicBezTo>
                  <a:lnTo>
                    <a:pt x="90" y="227"/>
                  </a:lnTo>
                  <a:cubicBezTo>
                    <a:pt x="90" y="227"/>
                    <a:pt x="101" y="238"/>
                    <a:pt x="112" y="238"/>
                  </a:cubicBezTo>
                  <a:lnTo>
                    <a:pt x="124" y="238"/>
                  </a:lnTo>
                  <a:lnTo>
                    <a:pt x="134" y="227"/>
                  </a:lnTo>
                  <a:lnTo>
                    <a:pt x="157" y="227"/>
                  </a:lnTo>
                  <a:cubicBezTo>
                    <a:pt x="157" y="227"/>
                    <a:pt x="168" y="216"/>
                    <a:pt x="179" y="216"/>
                  </a:cubicBezTo>
                  <a:cubicBezTo>
                    <a:pt x="213" y="194"/>
                    <a:pt x="235" y="160"/>
                    <a:pt x="235" y="127"/>
                  </a:cubicBezTo>
                  <a:cubicBezTo>
                    <a:pt x="235" y="104"/>
                    <a:pt x="224" y="70"/>
                    <a:pt x="213" y="59"/>
                  </a:cubicBezTo>
                  <a:cubicBezTo>
                    <a:pt x="194" y="22"/>
                    <a:pt x="160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" name="Google Shape;707;p3"/>
            <p:cNvSpPr/>
            <p:nvPr/>
          </p:nvSpPr>
          <p:spPr>
            <a:xfrm>
              <a:off x="2102900" y="881525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2" y="1"/>
                  </a:moveTo>
                  <a:cubicBezTo>
                    <a:pt x="100" y="1"/>
                    <a:pt x="78" y="7"/>
                    <a:pt x="57" y="20"/>
                  </a:cubicBezTo>
                  <a:cubicBezTo>
                    <a:pt x="46" y="20"/>
                    <a:pt x="35" y="31"/>
                    <a:pt x="35" y="31"/>
                  </a:cubicBezTo>
                  <a:cubicBezTo>
                    <a:pt x="35" y="42"/>
                    <a:pt x="23" y="42"/>
                    <a:pt x="23" y="42"/>
                  </a:cubicBezTo>
                  <a:cubicBezTo>
                    <a:pt x="23" y="53"/>
                    <a:pt x="23" y="53"/>
                    <a:pt x="12" y="53"/>
                  </a:cubicBezTo>
                  <a:cubicBezTo>
                    <a:pt x="12" y="65"/>
                    <a:pt x="12" y="75"/>
                    <a:pt x="1" y="87"/>
                  </a:cubicBezTo>
                  <a:lnTo>
                    <a:pt x="1" y="109"/>
                  </a:lnTo>
                  <a:lnTo>
                    <a:pt x="1" y="132"/>
                  </a:lnTo>
                  <a:cubicBezTo>
                    <a:pt x="1" y="142"/>
                    <a:pt x="1" y="154"/>
                    <a:pt x="12" y="154"/>
                  </a:cubicBezTo>
                  <a:lnTo>
                    <a:pt x="12" y="176"/>
                  </a:lnTo>
                  <a:cubicBezTo>
                    <a:pt x="35" y="209"/>
                    <a:pt x="57" y="221"/>
                    <a:pt x="90" y="232"/>
                  </a:cubicBezTo>
                  <a:lnTo>
                    <a:pt x="147" y="232"/>
                  </a:lnTo>
                  <a:cubicBezTo>
                    <a:pt x="157" y="221"/>
                    <a:pt x="169" y="221"/>
                    <a:pt x="180" y="221"/>
                  </a:cubicBezTo>
                  <a:cubicBezTo>
                    <a:pt x="224" y="187"/>
                    <a:pt x="236" y="142"/>
                    <a:pt x="236" y="98"/>
                  </a:cubicBezTo>
                  <a:cubicBezTo>
                    <a:pt x="236" y="87"/>
                    <a:pt x="224" y="65"/>
                    <a:pt x="214" y="53"/>
                  </a:cubicBezTo>
                  <a:cubicBezTo>
                    <a:pt x="192" y="18"/>
                    <a:pt x="158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" name="Google Shape;708;p3"/>
            <p:cNvSpPr/>
            <p:nvPr/>
          </p:nvSpPr>
          <p:spPr>
            <a:xfrm>
              <a:off x="2070800" y="82892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4" y="1"/>
                  </a:moveTo>
                  <a:cubicBezTo>
                    <a:pt x="112" y="1"/>
                    <a:pt x="78" y="1"/>
                    <a:pt x="67" y="23"/>
                  </a:cubicBezTo>
                  <a:lnTo>
                    <a:pt x="56" y="23"/>
                  </a:lnTo>
                  <a:cubicBezTo>
                    <a:pt x="56" y="23"/>
                    <a:pt x="45" y="23"/>
                    <a:pt x="45" y="34"/>
                  </a:cubicBezTo>
                  <a:cubicBezTo>
                    <a:pt x="33" y="46"/>
                    <a:pt x="23" y="56"/>
                    <a:pt x="23" y="68"/>
                  </a:cubicBezTo>
                  <a:lnTo>
                    <a:pt x="11" y="68"/>
                  </a:lnTo>
                  <a:lnTo>
                    <a:pt x="11" y="90"/>
                  </a:lnTo>
                  <a:cubicBezTo>
                    <a:pt x="11" y="101"/>
                    <a:pt x="11" y="101"/>
                    <a:pt x="0" y="113"/>
                  </a:cubicBezTo>
                  <a:cubicBezTo>
                    <a:pt x="0" y="135"/>
                    <a:pt x="11" y="157"/>
                    <a:pt x="23" y="180"/>
                  </a:cubicBezTo>
                  <a:cubicBezTo>
                    <a:pt x="33" y="202"/>
                    <a:pt x="56" y="213"/>
                    <a:pt x="78" y="224"/>
                  </a:cubicBezTo>
                  <a:cubicBezTo>
                    <a:pt x="90" y="224"/>
                    <a:pt x="90" y="235"/>
                    <a:pt x="100" y="235"/>
                  </a:cubicBezTo>
                  <a:lnTo>
                    <a:pt x="134" y="235"/>
                  </a:lnTo>
                  <a:cubicBezTo>
                    <a:pt x="145" y="235"/>
                    <a:pt x="157" y="235"/>
                    <a:pt x="157" y="224"/>
                  </a:cubicBezTo>
                  <a:lnTo>
                    <a:pt x="179" y="224"/>
                  </a:lnTo>
                  <a:cubicBezTo>
                    <a:pt x="224" y="202"/>
                    <a:pt x="234" y="157"/>
                    <a:pt x="246" y="123"/>
                  </a:cubicBezTo>
                  <a:cubicBezTo>
                    <a:pt x="246" y="101"/>
                    <a:pt x="234" y="79"/>
                    <a:pt x="224" y="56"/>
                  </a:cubicBezTo>
                  <a:cubicBezTo>
                    <a:pt x="201" y="23"/>
                    <a:pt x="167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" name="Google Shape;709;p3"/>
            <p:cNvSpPr/>
            <p:nvPr/>
          </p:nvSpPr>
          <p:spPr>
            <a:xfrm>
              <a:off x="2080850" y="84557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23" y="1"/>
                  </a:moveTo>
                  <a:cubicBezTo>
                    <a:pt x="104" y="1"/>
                    <a:pt x="85" y="6"/>
                    <a:pt x="68" y="16"/>
                  </a:cubicBezTo>
                  <a:lnTo>
                    <a:pt x="45" y="38"/>
                  </a:lnTo>
                  <a:lnTo>
                    <a:pt x="34" y="50"/>
                  </a:lnTo>
                  <a:cubicBezTo>
                    <a:pt x="23" y="61"/>
                    <a:pt x="23" y="61"/>
                    <a:pt x="23" y="72"/>
                  </a:cubicBezTo>
                  <a:cubicBezTo>
                    <a:pt x="11" y="83"/>
                    <a:pt x="11" y="83"/>
                    <a:pt x="11" y="95"/>
                  </a:cubicBezTo>
                  <a:cubicBezTo>
                    <a:pt x="1" y="117"/>
                    <a:pt x="11" y="150"/>
                    <a:pt x="23" y="184"/>
                  </a:cubicBezTo>
                  <a:cubicBezTo>
                    <a:pt x="44" y="219"/>
                    <a:pt x="82" y="236"/>
                    <a:pt x="121" y="236"/>
                  </a:cubicBezTo>
                  <a:cubicBezTo>
                    <a:pt x="145" y="236"/>
                    <a:pt x="169" y="230"/>
                    <a:pt x="190" y="217"/>
                  </a:cubicBezTo>
                  <a:cubicBezTo>
                    <a:pt x="246" y="184"/>
                    <a:pt x="257" y="117"/>
                    <a:pt x="224" y="61"/>
                  </a:cubicBezTo>
                  <a:cubicBezTo>
                    <a:pt x="201" y="23"/>
                    <a:pt x="162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" name="Google Shape;710;p3"/>
            <p:cNvSpPr/>
            <p:nvPr/>
          </p:nvSpPr>
          <p:spPr>
            <a:xfrm>
              <a:off x="2067450" y="8536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99" y="7"/>
                    <a:pt x="78" y="20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6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1"/>
                  </a:cubicBezTo>
                  <a:cubicBezTo>
                    <a:pt x="257" y="187"/>
                    <a:pt x="268" y="109"/>
                    <a:pt x="234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" name="Google Shape;711;p3"/>
            <p:cNvSpPr/>
            <p:nvPr/>
          </p:nvSpPr>
          <p:spPr>
            <a:xfrm>
              <a:off x="2054300" y="8615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7" y="6"/>
                    <a:pt x="79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8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" name="Google Shape;712;p3"/>
            <p:cNvSpPr/>
            <p:nvPr/>
          </p:nvSpPr>
          <p:spPr>
            <a:xfrm>
              <a:off x="2041175" y="869600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34" y="1"/>
                  </a:moveTo>
                  <a:cubicBezTo>
                    <a:pt x="116" y="1"/>
                    <a:pt x="97" y="5"/>
                    <a:pt x="79" y="16"/>
                  </a:cubicBezTo>
                  <a:cubicBezTo>
                    <a:pt x="23" y="50"/>
                    <a:pt x="1" y="128"/>
                    <a:pt x="34" y="172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3" y="233"/>
                    <a:pt x="184" y="228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" name="Google Shape;713;p3"/>
            <p:cNvSpPr/>
            <p:nvPr/>
          </p:nvSpPr>
          <p:spPr>
            <a:xfrm>
              <a:off x="2092575" y="8651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lnTo>
                    <a:pt x="79" y="28"/>
                  </a:lnTo>
                  <a:cubicBezTo>
                    <a:pt x="23" y="61"/>
                    <a:pt x="1" y="128"/>
                    <a:pt x="34" y="184"/>
                  </a:cubicBezTo>
                  <a:cubicBezTo>
                    <a:pt x="55" y="219"/>
                    <a:pt x="93" y="236"/>
                    <a:pt x="130" y="236"/>
                  </a:cubicBezTo>
                  <a:cubicBezTo>
                    <a:pt x="152" y="236"/>
                    <a:pt x="174" y="230"/>
                    <a:pt x="190" y="217"/>
                  </a:cubicBezTo>
                  <a:lnTo>
                    <a:pt x="202" y="217"/>
                  </a:ln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" name="Google Shape;714;p3"/>
            <p:cNvSpPr/>
            <p:nvPr/>
          </p:nvSpPr>
          <p:spPr>
            <a:xfrm>
              <a:off x="2079450" y="873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0" y="1"/>
                  </a:moveTo>
                  <a:cubicBezTo>
                    <a:pt x="111" y="1"/>
                    <a:pt x="93" y="6"/>
                    <a:pt x="79" y="17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70" y="230"/>
                    <a:pt x="191" y="218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" name="Google Shape;715;p3"/>
            <p:cNvSpPr/>
            <p:nvPr/>
          </p:nvSpPr>
          <p:spPr>
            <a:xfrm>
              <a:off x="2066325" y="881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9" y="1"/>
                  </a:moveTo>
                  <a:cubicBezTo>
                    <a:pt x="117" y="1"/>
                    <a:pt x="95" y="7"/>
                    <a:pt x="78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95" y="237"/>
                    <a:pt x="134" y="237"/>
                  </a:cubicBezTo>
                  <a:cubicBezTo>
                    <a:pt x="153" y="237"/>
                    <a:pt x="172" y="231"/>
                    <a:pt x="190" y="220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" name="Google Shape;716;p3"/>
            <p:cNvSpPr/>
            <p:nvPr/>
          </p:nvSpPr>
          <p:spPr>
            <a:xfrm>
              <a:off x="2053175" y="8891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0" y="1"/>
                  </a:moveTo>
                  <a:cubicBezTo>
                    <a:pt x="111" y="1"/>
                    <a:pt x="94" y="6"/>
                    <a:pt x="80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6" y="219"/>
                    <a:pt x="89" y="236"/>
                    <a:pt x="126" y="236"/>
                  </a:cubicBezTo>
                  <a:cubicBezTo>
                    <a:pt x="148" y="236"/>
                    <a:pt x="170" y="230"/>
                    <a:pt x="191" y="217"/>
                  </a:cubicBezTo>
                  <a:cubicBezTo>
                    <a:pt x="247" y="184"/>
                    <a:pt x="269" y="117"/>
                    <a:pt x="236" y="61"/>
                  </a:cubicBezTo>
                  <a:cubicBezTo>
                    <a:pt x="213" y="23"/>
                    <a:pt x="169" y="1"/>
                    <a:pt x="1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" name="Google Shape;717;p3"/>
            <p:cNvSpPr/>
            <p:nvPr/>
          </p:nvSpPr>
          <p:spPr>
            <a:xfrm>
              <a:off x="2121350" y="94205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4" y="1"/>
                  </a:moveTo>
                  <a:cubicBezTo>
                    <a:pt x="112" y="1"/>
                    <a:pt x="90" y="1"/>
                    <a:pt x="67" y="12"/>
                  </a:cubicBezTo>
                  <a:cubicBezTo>
                    <a:pt x="23" y="46"/>
                    <a:pt x="0" y="102"/>
                    <a:pt x="23" y="157"/>
                  </a:cubicBezTo>
                  <a:cubicBezTo>
                    <a:pt x="23" y="169"/>
                    <a:pt x="23" y="169"/>
                    <a:pt x="34" y="180"/>
                  </a:cubicBezTo>
                  <a:cubicBezTo>
                    <a:pt x="45" y="202"/>
                    <a:pt x="67" y="214"/>
                    <a:pt x="79" y="224"/>
                  </a:cubicBezTo>
                  <a:cubicBezTo>
                    <a:pt x="101" y="224"/>
                    <a:pt x="112" y="236"/>
                    <a:pt x="124" y="236"/>
                  </a:cubicBezTo>
                  <a:cubicBezTo>
                    <a:pt x="146" y="236"/>
                    <a:pt x="168" y="224"/>
                    <a:pt x="191" y="214"/>
                  </a:cubicBezTo>
                  <a:cubicBezTo>
                    <a:pt x="213" y="202"/>
                    <a:pt x="235" y="191"/>
                    <a:pt x="235" y="169"/>
                  </a:cubicBezTo>
                  <a:cubicBezTo>
                    <a:pt x="246" y="157"/>
                    <a:pt x="246" y="135"/>
                    <a:pt x="246" y="124"/>
                  </a:cubicBezTo>
                  <a:cubicBezTo>
                    <a:pt x="246" y="102"/>
                    <a:pt x="246" y="80"/>
                    <a:pt x="235" y="57"/>
                  </a:cubicBezTo>
                  <a:cubicBezTo>
                    <a:pt x="213" y="23"/>
                    <a:pt x="179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" name="Google Shape;718;p3"/>
            <p:cNvSpPr/>
            <p:nvPr/>
          </p:nvSpPr>
          <p:spPr>
            <a:xfrm>
              <a:off x="2108225" y="95005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5" y="1"/>
                  </a:moveTo>
                  <a:cubicBezTo>
                    <a:pt x="105" y="1"/>
                    <a:pt x="85" y="6"/>
                    <a:pt x="68" y="16"/>
                  </a:cubicBezTo>
                  <a:cubicBezTo>
                    <a:pt x="11" y="50"/>
                    <a:pt x="1" y="117"/>
                    <a:pt x="34" y="173"/>
                  </a:cubicBezTo>
                  <a:cubicBezTo>
                    <a:pt x="45" y="195"/>
                    <a:pt x="56" y="206"/>
                    <a:pt x="68" y="217"/>
                  </a:cubicBezTo>
                  <a:cubicBezTo>
                    <a:pt x="68" y="217"/>
                    <a:pt x="78" y="217"/>
                    <a:pt x="78" y="229"/>
                  </a:cubicBezTo>
                  <a:cubicBezTo>
                    <a:pt x="97" y="233"/>
                    <a:pt x="113" y="236"/>
                    <a:pt x="128" y="236"/>
                  </a:cubicBezTo>
                  <a:cubicBezTo>
                    <a:pt x="151" y="236"/>
                    <a:pt x="171" y="230"/>
                    <a:pt x="190" y="217"/>
                  </a:cubicBezTo>
                  <a:cubicBezTo>
                    <a:pt x="224" y="195"/>
                    <a:pt x="235" y="173"/>
                    <a:pt x="246" y="139"/>
                  </a:cubicBezTo>
                  <a:cubicBezTo>
                    <a:pt x="257" y="117"/>
                    <a:pt x="246" y="83"/>
                    <a:pt x="235" y="61"/>
                  </a:cubicBezTo>
                  <a:cubicBezTo>
                    <a:pt x="212" y="23"/>
                    <a:pt x="169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" name="Google Shape;719;p3"/>
            <p:cNvSpPr/>
            <p:nvPr/>
          </p:nvSpPr>
          <p:spPr>
            <a:xfrm>
              <a:off x="2089225" y="8894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7" y="237"/>
                    <a:pt x="181" y="230"/>
                    <a:pt x="202" y="218"/>
                  </a:cubicBezTo>
                  <a:cubicBezTo>
                    <a:pt x="247" y="196"/>
                    <a:pt x="257" y="151"/>
                    <a:pt x="257" y="106"/>
                  </a:cubicBezTo>
                  <a:cubicBezTo>
                    <a:pt x="257" y="84"/>
                    <a:pt x="247" y="72"/>
                    <a:pt x="235" y="62"/>
                  </a:cubicBezTo>
                  <a:cubicBezTo>
                    <a:pt x="213" y="23"/>
                    <a:pt x="17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" name="Google Shape;720;p3"/>
            <p:cNvSpPr/>
            <p:nvPr/>
          </p:nvSpPr>
          <p:spPr>
            <a:xfrm>
              <a:off x="2099550" y="9061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1"/>
                  </a:moveTo>
                  <a:cubicBezTo>
                    <a:pt x="108" y="1"/>
                    <a:pt x="87" y="6"/>
                    <a:pt x="68" y="17"/>
                  </a:cubicBezTo>
                  <a:cubicBezTo>
                    <a:pt x="12" y="50"/>
                    <a:pt x="1" y="117"/>
                    <a:pt x="35" y="174"/>
                  </a:cubicBezTo>
                  <a:cubicBezTo>
                    <a:pt x="57" y="211"/>
                    <a:pt x="96" y="234"/>
                    <a:pt x="135" y="234"/>
                  </a:cubicBezTo>
                  <a:cubicBezTo>
                    <a:pt x="154" y="234"/>
                    <a:pt x="173" y="229"/>
                    <a:pt x="191" y="218"/>
                  </a:cubicBezTo>
                  <a:cubicBezTo>
                    <a:pt x="247" y="184"/>
                    <a:pt x="269" y="107"/>
                    <a:pt x="236" y="50"/>
                  </a:cubicBezTo>
                  <a:cubicBezTo>
                    <a:pt x="213" y="21"/>
                    <a:pt x="171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" name="Google Shape;721;p3"/>
            <p:cNvSpPr/>
            <p:nvPr/>
          </p:nvSpPr>
          <p:spPr>
            <a:xfrm>
              <a:off x="2086450" y="914225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3"/>
                    <a:pt x="0" y="120"/>
                    <a:pt x="33" y="175"/>
                  </a:cubicBezTo>
                  <a:cubicBezTo>
                    <a:pt x="55" y="211"/>
                    <a:pt x="89" y="233"/>
                    <a:pt x="126" y="233"/>
                  </a:cubicBezTo>
                  <a:cubicBezTo>
                    <a:pt x="147" y="233"/>
                    <a:pt x="169" y="226"/>
                    <a:pt x="190" y="209"/>
                  </a:cubicBezTo>
                  <a:cubicBezTo>
                    <a:pt x="246" y="175"/>
                    <a:pt x="268" y="108"/>
                    <a:pt x="234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" name="Google Shape;722;p3"/>
            <p:cNvSpPr/>
            <p:nvPr/>
          </p:nvSpPr>
          <p:spPr>
            <a:xfrm>
              <a:off x="2073300" y="9221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2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" name="Google Shape;723;p3"/>
            <p:cNvSpPr/>
            <p:nvPr/>
          </p:nvSpPr>
          <p:spPr>
            <a:xfrm>
              <a:off x="2060175" y="930150"/>
              <a:ext cx="6725" cy="5800"/>
            </a:xfrm>
            <a:custGeom>
              <a:rect b="b" l="l" r="r" t="t"/>
              <a:pathLst>
                <a:path extrusionOk="0" h="232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1" y="52"/>
                    <a:pt x="1" y="119"/>
                    <a:pt x="34" y="176"/>
                  </a:cubicBezTo>
                  <a:lnTo>
                    <a:pt x="34" y="186"/>
                  </a:lnTo>
                  <a:lnTo>
                    <a:pt x="56" y="209"/>
                  </a:lnTo>
                  <a:cubicBezTo>
                    <a:pt x="56" y="209"/>
                    <a:pt x="68" y="209"/>
                    <a:pt x="68" y="220"/>
                  </a:cubicBezTo>
                  <a:cubicBezTo>
                    <a:pt x="78" y="220"/>
                    <a:pt x="90" y="220"/>
                    <a:pt x="90" y="231"/>
                  </a:cubicBezTo>
                  <a:lnTo>
                    <a:pt x="168" y="231"/>
                  </a:lnTo>
                  <a:cubicBezTo>
                    <a:pt x="168" y="231"/>
                    <a:pt x="179" y="220"/>
                    <a:pt x="190" y="220"/>
                  </a:cubicBezTo>
                  <a:cubicBezTo>
                    <a:pt x="246" y="186"/>
                    <a:pt x="269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" name="Google Shape;724;p3"/>
            <p:cNvSpPr/>
            <p:nvPr/>
          </p:nvSpPr>
          <p:spPr>
            <a:xfrm>
              <a:off x="2111300" y="9257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2" y="49"/>
                    <a:pt x="0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0" y="230"/>
                    <a:pt x="201" y="218"/>
                  </a:cubicBezTo>
                  <a:cubicBezTo>
                    <a:pt x="257" y="184"/>
                    <a:pt x="268" y="117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" name="Google Shape;725;p3"/>
            <p:cNvSpPr/>
            <p:nvPr/>
          </p:nvSpPr>
          <p:spPr>
            <a:xfrm>
              <a:off x="2098175" y="933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3"/>
                    <a:pt x="0" y="120"/>
                    <a:pt x="33" y="175"/>
                  </a:cubicBezTo>
                  <a:cubicBezTo>
                    <a:pt x="56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57" y="187"/>
                    <a:pt x="268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" name="Google Shape;726;p3"/>
            <p:cNvSpPr/>
            <p:nvPr/>
          </p:nvSpPr>
          <p:spPr>
            <a:xfrm>
              <a:off x="2085025" y="941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" name="Google Shape;727;p3"/>
            <p:cNvSpPr/>
            <p:nvPr/>
          </p:nvSpPr>
          <p:spPr>
            <a:xfrm>
              <a:off x="2124975" y="9178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2" y="0"/>
                  </a:moveTo>
                  <a:cubicBezTo>
                    <a:pt x="100" y="0"/>
                    <a:pt x="78" y="7"/>
                    <a:pt x="56" y="20"/>
                  </a:cubicBezTo>
                  <a:cubicBezTo>
                    <a:pt x="46" y="20"/>
                    <a:pt x="34" y="30"/>
                    <a:pt x="23" y="42"/>
                  </a:cubicBezTo>
                  <a:cubicBezTo>
                    <a:pt x="23" y="53"/>
                    <a:pt x="23" y="53"/>
                    <a:pt x="12" y="53"/>
                  </a:cubicBezTo>
                  <a:lnTo>
                    <a:pt x="12" y="64"/>
                  </a:lnTo>
                  <a:cubicBezTo>
                    <a:pt x="12" y="75"/>
                    <a:pt x="12" y="75"/>
                    <a:pt x="1" y="87"/>
                  </a:cubicBezTo>
                  <a:lnTo>
                    <a:pt x="1" y="131"/>
                  </a:lnTo>
                  <a:cubicBezTo>
                    <a:pt x="1" y="142"/>
                    <a:pt x="1" y="142"/>
                    <a:pt x="12" y="154"/>
                  </a:cubicBezTo>
                  <a:lnTo>
                    <a:pt x="12" y="176"/>
                  </a:lnTo>
                  <a:cubicBezTo>
                    <a:pt x="23" y="176"/>
                    <a:pt x="23" y="187"/>
                    <a:pt x="23" y="187"/>
                  </a:cubicBezTo>
                  <a:cubicBezTo>
                    <a:pt x="34" y="187"/>
                    <a:pt x="34" y="198"/>
                    <a:pt x="46" y="198"/>
                  </a:cubicBezTo>
                  <a:cubicBezTo>
                    <a:pt x="46" y="209"/>
                    <a:pt x="56" y="209"/>
                    <a:pt x="56" y="221"/>
                  </a:cubicBezTo>
                  <a:lnTo>
                    <a:pt x="79" y="221"/>
                  </a:lnTo>
                  <a:cubicBezTo>
                    <a:pt x="79" y="231"/>
                    <a:pt x="90" y="231"/>
                    <a:pt x="90" y="231"/>
                  </a:cubicBezTo>
                  <a:cubicBezTo>
                    <a:pt x="123" y="231"/>
                    <a:pt x="146" y="231"/>
                    <a:pt x="180" y="221"/>
                  </a:cubicBezTo>
                  <a:cubicBezTo>
                    <a:pt x="235" y="187"/>
                    <a:pt x="258" y="109"/>
                    <a:pt x="213" y="53"/>
                  </a:cubicBezTo>
                  <a:cubicBezTo>
                    <a:pt x="192" y="18"/>
                    <a:pt x="158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" name="Google Shape;728;p3"/>
            <p:cNvSpPr/>
            <p:nvPr/>
          </p:nvSpPr>
          <p:spPr>
            <a:xfrm>
              <a:off x="2095375" y="958000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45" y="0"/>
                  </a:moveTo>
                  <a:cubicBezTo>
                    <a:pt x="123" y="0"/>
                    <a:pt x="90" y="0"/>
                    <a:pt x="56" y="23"/>
                  </a:cubicBezTo>
                  <a:cubicBezTo>
                    <a:pt x="23" y="45"/>
                    <a:pt x="1" y="90"/>
                    <a:pt x="1" y="134"/>
                  </a:cubicBezTo>
                  <a:cubicBezTo>
                    <a:pt x="11" y="145"/>
                    <a:pt x="11" y="167"/>
                    <a:pt x="23" y="179"/>
                  </a:cubicBezTo>
                  <a:cubicBezTo>
                    <a:pt x="41" y="216"/>
                    <a:pt x="75" y="237"/>
                    <a:pt x="111" y="237"/>
                  </a:cubicBezTo>
                  <a:cubicBezTo>
                    <a:pt x="119" y="237"/>
                    <a:pt x="127" y="236"/>
                    <a:pt x="135" y="234"/>
                  </a:cubicBezTo>
                  <a:cubicBezTo>
                    <a:pt x="157" y="234"/>
                    <a:pt x="168" y="224"/>
                    <a:pt x="179" y="224"/>
                  </a:cubicBezTo>
                  <a:cubicBezTo>
                    <a:pt x="235" y="190"/>
                    <a:pt x="257" y="112"/>
                    <a:pt x="224" y="56"/>
                  </a:cubicBezTo>
                  <a:cubicBezTo>
                    <a:pt x="202" y="33"/>
                    <a:pt x="179" y="11"/>
                    <a:pt x="1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" name="Google Shape;729;p3"/>
            <p:cNvSpPr/>
            <p:nvPr/>
          </p:nvSpPr>
          <p:spPr>
            <a:xfrm>
              <a:off x="2131400" y="9587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29"/>
                    <a:pt x="35" y="173"/>
                  </a:cubicBezTo>
                  <a:cubicBezTo>
                    <a:pt x="57" y="211"/>
                    <a:pt x="101" y="234"/>
                    <a:pt x="144" y="234"/>
                  </a:cubicBezTo>
                  <a:cubicBezTo>
                    <a:pt x="164" y="234"/>
                    <a:pt x="184" y="229"/>
                    <a:pt x="202" y="218"/>
                  </a:cubicBezTo>
                  <a:cubicBezTo>
                    <a:pt x="258" y="184"/>
                    <a:pt x="269" y="117"/>
                    <a:pt x="236" y="62"/>
                  </a:cubicBezTo>
                  <a:cubicBezTo>
                    <a:pt x="213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" name="Google Shape;730;p3"/>
            <p:cNvSpPr/>
            <p:nvPr/>
          </p:nvSpPr>
          <p:spPr>
            <a:xfrm>
              <a:off x="2118275" y="9667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1"/>
                    <a:pt x="34" y="176"/>
                  </a:cubicBezTo>
                  <a:cubicBezTo>
                    <a:pt x="57" y="214"/>
                    <a:pt x="100" y="237"/>
                    <a:pt x="143" y="237"/>
                  </a:cubicBezTo>
                  <a:cubicBezTo>
                    <a:pt x="163" y="237"/>
                    <a:pt x="184" y="232"/>
                    <a:pt x="202" y="221"/>
                  </a:cubicBezTo>
                  <a:cubicBezTo>
                    <a:pt x="257" y="188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" name="Google Shape;731;p3"/>
            <p:cNvSpPr/>
            <p:nvPr/>
          </p:nvSpPr>
          <p:spPr>
            <a:xfrm>
              <a:off x="2105150" y="9746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7" y="6"/>
                    <a:pt x="79" y="16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1" y="218"/>
                  </a:cubicBezTo>
                  <a:cubicBezTo>
                    <a:pt x="258" y="184"/>
                    <a:pt x="268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" name="Google Shape;732;p3"/>
            <p:cNvSpPr/>
            <p:nvPr/>
          </p:nvSpPr>
          <p:spPr>
            <a:xfrm>
              <a:off x="2092300" y="9826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57" y="20"/>
                    <a:pt x="45" y="31"/>
                    <a:pt x="45" y="31"/>
                  </a:cubicBezTo>
                  <a:cubicBezTo>
                    <a:pt x="45" y="31"/>
                    <a:pt x="45" y="42"/>
                    <a:pt x="34" y="42"/>
                  </a:cubicBezTo>
                  <a:cubicBezTo>
                    <a:pt x="34" y="42"/>
                    <a:pt x="34" y="53"/>
                    <a:pt x="23" y="53"/>
                  </a:cubicBezTo>
                  <a:lnTo>
                    <a:pt x="23" y="65"/>
                  </a:lnTo>
                  <a:cubicBezTo>
                    <a:pt x="23" y="75"/>
                    <a:pt x="12" y="75"/>
                    <a:pt x="12" y="75"/>
                  </a:cubicBezTo>
                  <a:lnTo>
                    <a:pt x="12" y="87"/>
                  </a:lnTo>
                  <a:cubicBezTo>
                    <a:pt x="0" y="120"/>
                    <a:pt x="12" y="154"/>
                    <a:pt x="23" y="176"/>
                  </a:cubicBezTo>
                  <a:cubicBezTo>
                    <a:pt x="23" y="187"/>
                    <a:pt x="34" y="187"/>
                    <a:pt x="34" y="199"/>
                  </a:cubicBezTo>
                  <a:cubicBezTo>
                    <a:pt x="45" y="199"/>
                    <a:pt x="45" y="209"/>
                    <a:pt x="57" y="209"/>
                  </a:cubicBezTo>
                  <a:cubicBezTo>
                    <a:pt x="67" y="221"/>
                    <a:pt x="67" y="221"/>
                    <a:pt x="79" y="221"/>
                  </a:cubicBezTo>
                  <a:lnTo>
                    <a:pt x="79" y="232"/>
                  </a:lnTo>
                  <a:lnTo>
                    <a:pt x="157" y="232"/>
                  </a:lnTo>
                  <a:cubicBezTo>
                    <a:pt x="168" y="232"/>
                    <a:pt x="179" y="221"/>
                    <a:pt x="179" y="221"/>
                  </a:cubicBezTo>
                  <a:lnTo>
                    <a:pt x="191" y="221"/>
                  </a:lnTo>
                  <a:cubicBezTo>
                    <a:pt x="246" y="187"/>
                    <a:pt x="258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" name="Google Shape;733;p3"/>
            <p:cNvSpPr/>
            <p:nvPr/>
          </p:nvSpPr>
          <p:spPr>
            <a:xfrm>
              <a:off x="2156550" y="9703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9" y="0"/>
                  </a:moveTo>
                  <a:cubicBezTo>
                    <a:pt x="117" y="0"/>
                    <a:pt x="96" y="6"/>
                    <a:pt x="79" y="19"/>
                  </a:cubicBezTo>
                  <a:lnTo>
                    <a:pt x="67" y="19"/>
                  </a:lnTo>
                  <a:cubicBezTo>
                    <a:pt x="12" y="52"/>
                    <a:pt x="0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6" y="186"/>
                    <a:pt x="268" y="109"/>
                    <a:pt x="235" y="52"/>
                  </a:cubicBezTo>
                  <a:cubicBezTo>
                    <a:pt x="214" y="18"/>
                    <a:pt x="176" y="0"/>
                    <a:pt x="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" name="Google Shape;734;p3"/>
            <p:cNvSpPr/>
            <p:nvPr/>
          </p:nvSpPr>
          <p:spPr>
            <a:xfrm>
              <a:off x="2143425" y="9782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1" y="49"/>
                    <a:pt x="0" y="128"/>
                    <a:pt x="34" y="183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3"/>
                    <a:pt x="269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" name="Google Shape;735;p3"/>
            <p:cNvSpPr/>
            <p:nvPr/>
          </p:nvSpPr>
          <p:spPr>
            <a:xfrm>
              <a:off x="2130275" y="9863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1"/>
                  </a:moveTo>
                  <a:cubicBezTo>
                    <a:pt x="108" y="1"/>
                    <a:pt x="87" y="6"/>
                    <a:pt x="68" y="17"/>
                  </a:cubicBezTo>
                  <a:cubicBezTo>
                    <a:pt x="12" y="51"/>
                    <a:pt x="1" y="118"/>
                    <a:pt x="35" y="173"/>
                  </a:cubicBezTo>
                  <a:cubicBezTo>
                    <a:pt x="57" y="211"/>
                    <a:pt x="95" y="234"/>
                    <a:pt x="135" y="234"/>
                  </a:cubicBezTo>
                  <a:cubicBezTo>
                    <a:pt x="154" y="234"/>
                    <a:pt x="173" y="229"/>
                    <a:pt x="191" y="218"/>
                  </a:cubicBezTo>
                  <a:cubicBezTo>
                    <a:pt x="247" y="185"/>
                    <a:pt x="269" y="106"/>
                    <a:pt x="236" y="51"/>
                  </a:cubicBezTo>
                  <a:cubicBezTo>
                    <a:pt x="213" y="21"/>
                    <a:pt x="171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" name="Google Shape;736;p3"/>
            <p:cNvSpPr/>
            <p:nvPr/>
          </p:nvSpPr>
          <p:spPr>
            <a:xfrm>
              <a:off x="2117175" y="994400"/>
              <a:ext cx="6725" cy="5700"/>
            </a:xfrm>
            <a:custGeom>
              <a:rect b="b" l="l" r="r" t="t"/>
              <a:pathLst>
                <a:path extrusionOk="0" h="228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2"/>
                    <a:pt x="0" y="119"/>
                    <a:pt x="33" y="176"/>
                  </a:cubicBezTo>
                  <a:cubicBezTo>
                    <a:pt x="54" y="210"/>
                    <a:pt x="89" y="228"/>
                    <a:pt x="125" y="228"/>
                  </a:cubicBezTo>
                  <a:cubicBezTo>
                    <a:pt x="146" y="228"/>
                    <a:pt x="169" y="221"/>
                    <a:pt x="190" y="209"/>
                  </a:cubicBezTo>
                  <a:cubicBezTo>
                    <a:pt x="246" y="176"/>
                    <a:pt x="268" y="109"/>
                    <a:pt x="234" y="52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" name="Google Shape;737;p3"/>
            <p:cNvSpPr/>
            <p:nvPr/>
          </p:nvSpPr>
          <p:spPr>
            <a:xfrm>
              <a:off x="2198725" y="103910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14" y="0"/>
                  </a:moveTo>
                  <a:cubicBezTo>
                    <a:pt x="96" y="0"/>
                    <a:pt x="76" y="6"/>
                    <a:pt x="56" y="19"/>
                  </a:cubicBezTo>
                  <a:lnTo>
                    <a:pt x="46" y="30"/>
                  </a:lnTo>
                  <a:lnTo>
                    <a:pt x="23" y="52"/>
                  </a:lnTo>
                  <a:lnTo>
                    <a:pt x="23" y="64"/>
                  </a:lnTo>
                  <a:cubicBezTo>
                    <a:pt x="12" y="64"/>
                    <a:pt x="12" y="74"/>
                    <a:pt x="12" y="74"/>
                  </a:cubicBezTo>
                  <a:lnTo>
                    <a:pt x="12" y="97"/>
                  </a:lnTo>
                  <a:cubicBezTo>
                    <a:pt x="1" y="97"/>
                    <a:pt x="1" y="97"/>
                    <a:pt x="1" y="108"/>
                  </a:cubicBezTo>
                  <a:lnTo>
                    <a:pt x="1" y="131"/>
                  </a:lnTo>
                  <a:lnTo>
                    <a:pt x="1" y="141"/>
                  </a:lnTo>
                  <a:cubicBezTo>
                    <a:pt x="12" y="153"/>
                    <a:pt x="12" y="164"/>
                    <a:pt x="23" y="175"/>
                  </a:cubicBezTo>
                  <a:cubicBezTo>
                    <a:pt x="23" y="186"/>
                    <a:pt x="34" y="198"/>
                    <a:pt x="34" y="198"/>
                  </a:cubicBezTo>
                  <a:cubicBezTo>
                    <a:pt x="46" y="208"/>
                    <a:pt x="46" y="208"/>
                    <a:pt x="56" y="208"/>
                  </a:cubicBezTo>
                  <a:cubicBezTo>
                    <a:pt x="56" y="220"/>
                    <a:pt x="68" y="220"/>
                    <a:pt x="68" y="231"/>
                  </a:cubicBezTo>
                  <a:lnTo>
                    <a:pt x="113" y="231"/>
                  </a:lnTo>
                  <a:cubicBezTo>
                    <a:pt x="116" y="235"/>
                    <a:pt x="119" y="236"/>
                    <a:pt x="120" y="236"/>
                  </a:cubicBezTo>
                  <a:cubicBezTo>
                    <a:pt x="123" y="236"/>
                    <a:pt x="123" y="231"/>
                    <a:pt x="123" y="231"/>
                  </a:cubicBezTo>
                  <a:lnTo>
                    <a:pt x="157" y="231"/>
                  </a:lnTo>
                  <a:cubicBezTo>
                    <a:pt x="168" y="231"/>
                    <a:pt x="168" y="220"/>
                    <a:pt x="180" y="220"/>
                  </a:cubicBezTo>
                  <a:cubicBezTo>
                    <a:pt x="235" y="186"/>
                    <a:pt x="257" y="108"/>
                    <a:pt x="224" y="52"/>
                  </a:cubicBezTo>
                  <a:cubicBezTo>
                    <a:pt x="202" y="30"/>
                    <a:pt x="180" y="7"/>
                    <a:pt x="146" y="7"/>
                  </a:cubicBezTo>
                  <a:cubicBezTo>
                    <a:pt x="137" y="3"/>
                    <a:pt x="126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" name="Google Shape;738;p3"/>
            <p:cNvSpPr/>
            <p:nvPr/>
          </p:nvSpPr>
          <p:spPr>
            <a:xfrm>
              <a:off x="2166900" y="986575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21" y="0"/>
                  </a:moveTo>
                  <a:cubicBezTo>
                    <a:pt x="99" y="0"/>
                    <a:pt x="77" y="7"/>
                    <a:pt x="55" y="19"/>
                  </a:cubicBezTo>
                  <a:cubicBezTo>
                    <a:pt x="45" y="30"/>
                    <a:pt x="33" y="30"/>
                    <a:pt x="22" y="42"/>
                  </a:cubicBezTo>
                  <a:lnTo>
                    <a:pt x="22" y="52"/>
                  </a:lnTo>
                  <a:cubicBezTo>
                    <a:pt x="11" y="52"/>
                    <a:pt x="11" y="64"/>
                    <a:pt x="11" y="75"/>
                  </a:cubicBezTo>
                  <a:cubicBezTo>
                    <a:pt x="0" y="75"/>
                    <a:pt x="0" y="86"/>
                    <a:pt x="0" y="86"/>
                  </a:cubicBezTo>
                  <a:lnTo>
                    <a:pt x="0" y="119"/>
                  </a:lnTo>
                  <a:lnTo>
                    <a:pt x="0" y="131"/>
                  </a:lnTo>
                  <a:cubicBezTo>
                    <a:pt x="0" y="153"/>
                    <a:pt x="11" y="164"/>
                    <a:pt x="11" y="176"/>
                  </a:cubicBezTo>
                  <a:lnTo>
                    <a:pt x="33" y="198"/>
                  </a:lnTo>
                  <a:cubicBezTo>
                    <a:pt x="33" y="198"/>
                    <a:pt x="33" y="209"/>
                    <a:pt x="45" y="209"/>
                  </a:cubicBezTo>
                  <a:lnTo>
                    <a:pt x="55" y="220"/>
                  </a:lnTo>
                  <a:lnTo>
                    <a:pt x="67" y="220"/>
                  </a:lnTo>
                  <a:cubicBezTo>
                    <a:pt x="67" y="231"/>
                    <a:pt x="78" y="231"/>
                    <a:pt x="78" y="231"/>
                  </a:cubicBezTo>
                  <a:lnTo>
                    <a:pt x="156" y="231"/>
                  </a:lnTo>
                  <a:cubicBezTo>
                    <a:pt x="156" y="231"/>
                    <a:pt x="167" y="220"/>
                    <a:pt x="179" y="220"/>
                  </a:cubicBezTo>
                  <a:cubicBezTo>
                    <a:pt x="234" y="186"/>
                    <a:pt x="246" y="109"/>
                    <a:pt x="212" y="52"/>
                  </a:cubicBezTo>
                  <a:cubicBezTo>
                    <a:pt x="191" y="18"/>
                    <a:pt x="157" y="0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" name="Google Shape;739;p3"/>
            <p:cNvSpPr/>
            <p:nvPr/>
          </p:nvSpPr>
          <p:spPr>
            <a:xfrm>
              <a:off x="2153200" y="994675"/>
              <a:ext cx="6450" cy="5700"/>
            </a:xfrm>
            <a:custGeom>
              <a:rect b="b" l="l" r="r" t="t"/>
              <a:pathLst>
                <a:path extrusionOk="0" h="228" w="258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2" y="53"/>
                    <a:pt x="0" y="120"/>
                    <a:pt x="34" y="175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6" y="228"/>
                    <a:pt x="180" y="222"/>
                    <a:pt x="201" y="209"/>
                  </a:cubicBezTo>
                  <a:cubicBezTo>
                    <a:pt x="235" y="187"/>
                    <a:pt x="258" y="142"/>
                    <a:pt x="258" y="98"/>
                  </a:cubicBezTo>
                  <a:cubicBezTo>
                    <a:pt x="246" y="86"/>
                    <a:pt x="246" y="64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" name="Google Shape;740;p3"/>
            <p:cNvSpPr/>
            <p:nvPr/>
          </p:nvSpPr>
          <p:spPr>
            <a:xfrm>
              <a:off x="2140350" y="1002575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3" y="0"/>
                  </a:moveTo>
                  <a:cubicBezTo>
                    <a:pt x="104" y="0"/>
                    <a:pt x="85" y="5"/>
                    <a:pt x="67" y="16"/>
                  </a:cubicBezTo>
                  <a:cubicBezTo>
                    <a:pt x="56" y="27"/>
                    <a:pt x="56" y="27"/>
                    <a:pt x="45" y="27"/>
                  </a:cubicBezTo>
                  <a:cubicBezTo>
                    <a:pt x="45" y="38"/>
                    <a:pt x="34" y="38"/>
                    <a:pt x="34" y="50"/>
                  </a:cubicBezTo>
                  <a:cubicBezTo>
                    <a:pt x="12" y="72"/>
                    <a:pt x="0" y="105"/>
                    <a:pt x="12" y="139"/>
                  </a:cubicBezTo>
                  <a:lnTo>
                    <a:pt x="12" y="161"/>
                  </a:lnTo>
                  <a:cubicBezTo>
                    <a:pt x="22" y="161"/>
                    <a:pt x="22" y="172"/>
                    <a:pt x="22" y="184"/>
                  </a:cubicBezTo>
                  <a:cubicBezTo>
                    <a:pt x="51" y="211"/>
                    <a:pt x="86" y="231"/>
                    <a:pt x="123" y="231"/>
                  </a:cubicBezTo>
                  <a:cubicBezTo>
                    <a:pt x="130" y="231"/>
                    <a:pt x="138" y="230"/>
                    <a:pt x="146" y="229"/>
                  </a:cubicBezTo>
                  <a:cubicBezTo>
                    <a:pt x="157" y="229"/>
                    <a:pt x="168" y="229"/>
                    <a:pt x="190" y="217"/>
                  </a:cubicBezTo>
                  <a:cubicBezTo>
                    <a:pt x="246" y="184"/>
                    <a:pt x="258" y="117"/>
                    <a:pt x="224" y="60"/>
                  </a:cubicBezTo>
                  <a:cubicBezTo>
                    <a:pt x="201" y="23"/>
                    <a:pt x="163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" name="Google Shape;741;p3"/>
            <p:cNvSpPr/>
            <p:nvPr/>
          </p:nvSpPr>
          <p:spPr>
            <a:xfrm>
              <a:off x="2126925" y="1010600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44" y="0"/>
                  </a:moveTo>
                  <a:cubicBezTo>
                    <a:pt x="123" y="0"/>
                    <a:pt x="100" y="6"/>
                    <a:pt x="79" y="19"/>
                  </a:cubicBezTo>
                  <a:cubicBezTo>
                    <a:pt x="23" y="52"/>
                    <a:pt x="1" y="119"/>
                    <a:pt x="35" y="176"/>
                  </a:cubicBezTo>
                  <a:cubicBezTo>
                    <a:pt x="57" y="213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02" y="209"/>
                    <a:pt x="214" y="209"/>
                    <a:pt x="214" y="198"/>
                  </a:cubicBezTo>
                  <a:cubicBezTo>
                    <a:pt x="236" y="176"/>
                    <a:pt x="258" y="153"/>
                    <a:pt x="258" y="119"/>
                  </a:cubicBezTo>
                  <a:cubicBezTo>
                    <a:pt x="258" y="97"/>
                    <a:pt x="247" y="75"/>
                    <a:pt x="236" y="52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" name="Google Shape;742;p3"/>
            <p:cNvSpPr/>
            <p:nvPr/>
          </p:nvSpPr>
          <p:spPr>
            <a:xfrm>
              <a:off x="2163525" y="10112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7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0" y="218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" name="Google Shape;743;p3"/>
            <p:cNvSpPr/>
            <p:nvPr/>
          </p:nvSpPr>
          <p:spPr>
            <a:xfrm>
              <a:off x="2150400" y="1019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8" y="7"/>
                    <a:pt x="67" y="19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4" y="236"/>
                  </a:cubicBezTo>
                  <a:cubicBezTo>
                    <a:pt x="153" y="236"/>
                    <a:pt x="173" y="231"/>
                    <a:pt x="191" y="220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" name="Google Shape;744;p3"/>
            <p:cNvSpPr/>
            <p:nvPr/>
          </p:nvSpPr>
          <p:spPr>
            <a:xfrm>
              <a:off x="2137275" y="10271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3" y="1"/>
                  </a:moveTo>
                  <a:cubicBezTo>
                    <a:pt x="104" y="1"/>
                    <a:pt x="85" y="5"/>
                    <a:pt x="68" y="16"/>
                  </a:cubicBezTo>
                  <a:cubicBezTo>
                    <a:pt x="11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04" y="23"/>
                    <a:pt x="164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" name="Google Shape;745;p3"/>
            <p:cNvSpPr/>
            <p:nvPr/>
          </p:nvSpPr>
          <p:spPr>
            <a:xfrm>
              <a:off x="2175275" y="1030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7"/>
                    <a:pt x="132" y="237"/>
                  </a:cubicBezTo>
                  <a:cubicBezTo>
                    <a:pt x="156" y="237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" name="Google Shape;746;p3"/>
            <p:cNvSpPr/>
            <p:nvPr/>
          </p:nvSpPr>
          <p:spPr>
            <a:xfrm>
              <a:off x="2162125" y="10388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cubicBezTo>
                    <a:pt x="23" y="50"/>
                    <a:pt x="1" y="128"/>
                    <a:pt x="35" y="173"/>
                  </a:cubicBezTo>
                  <a:cubicBezTo>
                    <a:pt x="57" y="211"/>
                    <a:pt x="100" y="234"/>
                    <a:pt x="143" y="234"/>
                  </a:cubicBezTo>
                  <a:cubicBezTo>
                    <a:pt x="164" y="234"/>
                    <a:pt x="184" y="228"/>
                    <a:pt x="202" y="217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" name="Google Shape;747;p3"/>
            <p:cNvSpPr/>
            <p:nvPr/>
          </p:nvSpPr>
          <p:spPr>
            <a:xfrm>
              <a:off x="2149000" y="10469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2"/>
                    <a:pt x="202" y="221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" name="Google Shape;748;p3"/>
            <p:cNvSpPr/>
            <p:nvPr/>
          </p:nvSpPr>
          <p:spPr>
            <a:xfrm>
              <a:off x="2188675" y="1022875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1"/>
                  </a:moveTo>
                  <a:cubicBezTo>
                    <a:pt x="111" y="1"/>
                    <a:pt x="88" y="7"/>
                    <a:pt x="68" y="20"/>
                  </a:cubicBezTo>
                  <a:cubicBezTo>
                    <a:pt x="56" y="31"/>
                    <a:pt x="45" y="31"/>
                    <a:pt x="34" y="42"/>
                  </a:cubicBezTo>
                  <a:lnTo>
                    <a:pt x="34" y="53"/>
                  </a:lnTo>
                  <a:cubicBezTo>
                    <a:pt x="23" y="65"/>
                    <a:pt x="23" y="75"/>
                    <a:pt x="11" y="87"/>
                  </a:cubicBezTo>
                  <a:cubicBezTo>
                    <a:pt x="1" y="120"/>
                    <a:pt x="11" y="154"/>
                    <a:pt x="23" y="176"/>
                  </a:cubicBezTo>
                  <a:lnTo>
                    <a:pt x="45" y="199"/>
                  </a:lnTo>
                  <a:lnTo>
                    <a:pt x="56" y="209"/>
                  </a:lnTo>
                  <a:cubicBezTo>
                    <a:pt x="68" y="221"/>
                    <a:pt x="78" y="232"/>
                    <a:pt x="101" y="232"/>
                  </a:cubicBezTo>
                  <a:lnTo>
                    <a:pt x="145" y="232"/>
                  </a:lnTo>
                  <a:cubicBezTo>
                    <a:pt x="157" y="232"/>
                    <a:pt x="179" y="232"/>
                    <a:pt x="190" y="221"/>
                  </a:cubicBezTo>
                  <a:cubicBezTo>
                    <a:pt x="246" y="187"/>
                    <a:pt x="257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" name="Google Shape;749;p3"/>
            <p:cNvSpPr/>
            <p:nvPr/>
          </p:nvSpPr>
          <p:spPr>
            <a:xfrm>
              <a:off x="2185325" y="104710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57" y="0"/>
                  </a:moveTo>
                  <a:cubicBezTo>
                    <a:pt x="135" y="0"/>
                    <a:pt x="101" y="0"/>
                    <a:pt x="68" y="23"/>
                  </a:cubicBezTo>
                  <a:cubicBezTo>
                    <a:pt x="11" y="57"/>
                    <a:pt x="1" y="124"/>
                    <a:pt x="34" y="179"/>
                  </a:cubicBezTo>
                  <a:cubicBezTo>
                    <a:pt x="45" y="201"/>
                    <a:pt x="56" y="213"/>
                    <a:pt x="78" y="224"/>
                  </a:cubicBezTo>
                  <a:cubicBezTo>
                    <a:pt x="101" y="235"/>
                    <a:pt x="123" y="235"/>
                    <a:pt x="145" y="235"/>
                  </a:cubicBezTo>
                  <a:cubicBezTo>
                    <a:pt x="157" y="235"/>
                    <a:pt x="168" y="235"/>
                    <a:pt x="168" y="224"/>
                  </a:cubicBezTo>
                  <a:lnTo>
                    <a:pt x="190" y="224"/>
                  </a:lnTo>
                  <a:lnTo>
                    <a:pt x="224" y="191"/>
                  </a:lnTo>
                  <a:cubicBezTo>
                    <a:pt x="235" y="179"/>
                    <a:pt x="246" y="157"/>
                    <a:pt x="246" y="146"/>
                  </a:cubicBezTo>
                  <a:cubicBezTo>
                    <a:pt x="257" y="112"/>
                    <a:pt x="246" y="90"/>
                    <a:pt x="235" y="57"/>
                  </a:cubicBezTo>
                  <a:cubicBezTo>
                    <a:pt x="212" y="34"/>
                    <a:pt x="190" y="12"/>
                    <a:pt x="1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" name="Google Shape;750;p3"/>
            <p:cNvSpPr/>
            <p:nvPr/>
          </p:nvSpPr>
          <p:spPr>
            <a:xfrm>
              <a:off x="2172175" y="1055100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44" y="0"/>
                  </a:moveTo>
                  <a:cubicBezTo>
                    <a:pt x="135" y="0"/>
                    <a:pt x="124" y="2"/>
                    <a:pt x="113" y="5"/>
                  </a:cubicBezTo>
                  <a:cubicBezTo>
                    <a:pt x="102" y="5"/>
                    <a:pt x="80" y="5"/>
                    <a:pt x="68" y="15"/>
                  </a:cubicBezTo>
                  <a:cubicBezTo>
                    <a:pt x="13" y="49"/>
                    <a:pt x="1" y="127"/>
                    <a:pt x="35" y="183"/>
                  </a:cubicBezTo>
                  <a:cubicBezTo>
                    <a:pt x="46" y="206"/>
                    <a:pt x="57" y="217"/>
                    <a:pt x="80" y="228"/>
                  </a:cubicBezTo>
                  <a:cubicBezTo>
                    <a:pt x="93" y="233"/>
                    <a:pt x="109" y="235"/>
                    <a:pt x="124" y="235"/>
                  </a:cubicBezTo>
                  <a:cubicBezTo>
                    <a:pt x="147" y="235"/>
                    <a:pt x="171" y="230"/>
                    <a:pt x="191" y="217"/>
                  </a:cubicBezTo>
                  <a:cubicBezTo>
                    <a:pt x="214" y="206"/>
                    <a:pt x="224" y="183"/>
                    <a:pt x="236" y="172"/>
                  </a:cubicBezTo>
                  <a:cubicBezTo>
                    <a:pt x="258" y="139"/>
                    <a:pt x="258" y="94"/>
                    <a:pt x="236" y="60"/>
                  </a:cubicBezTo>
                  <a:lnTo>
                    <a:pt x="214" y="38"/>
                  </a:lnTo>
                  <a:cubicBezTo>
                    <a:pt x="197" y="13"/>
                    <a:pt x="174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" name="Google Shape;751;p3"/>
            <p:cNvSpPr/>
            <p:nvPr/>
          </p:nvSpPr>
          <p:spPr>
            <a:xfrm>
              <a:off x="2159325" y="1063025"/>
              <a:ext cx="6475" cy="5875"/>
            </a:xfrm>
            <a:custGeom>
              <a:rect b="b" l="l" r="r" t="t"/>
              <a:pathLst>
                <a:path extrusionOk="0" h="235" w="259">
                  <a:moveTo>
                    <a:pt x="124" y="1"/>
                  </a:moveTo>
                  <a:cubicBezTo>
                    <a:pt x="102" y="1"/>
                    <a:pt x="80" y="11"/>
                    <a:pt x="57" y="23"/>
                  </a:cubicBezTo>
                  <a:cubicBezTo>
                    <a:pt x="35" y="34"/>
                    <a:pt x="13" y="68"/>
                    <a:pt x="13" y="90"/>
                  </a:cubicBezTo>
                  <a:cubicBezTo>
                    <a:pt x="1" y="123"/>
                    <a:pt x="1" y="157"/>
                    <a:pt x="23" y="179"/>
                  </a:cubicBezTo>
                  <a:cubicBezTo>
                    <a:pt x="35" y="202"/>
                    <a:pt x="46" y="212"/>
                    <a:pt x="68" y="224"/>
                  </a:cubicBezTo>
                  <a:cubicBezTo>
                    <a:pt x="90" y="235"/>
                    <a:pt x="102" y="235"/>
                    <a:pt x="113" y="235"/>
                  </a:cubicBezTo>
                  <a:cubicBezTo>
                    <a:pt x="135" y="235"/>
                    <a:pt x="157" y="235"/>
                    <a:pt x="180" y="224"/>
                  </a:cubicBezTo>
                  <a:cubicBezTo>
                    <a:pt x="236" y="190"/>
                    <a:pt x="258" y="112"/>
                    <a:pt x="224" y="56"/>
                  </a:cubicBezTo>
                  <a:cubicBezTo>
                    <a:pt x="202" y="34"/>
                    <a:pt x="180" y="11"/>
                    <a:pt x="147" y="11"/>
                  </a:cubicBezTo>
                  <a:cubicBezTo>
                    <a:pt x="147" y="1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" name="Google Shape;752;p3"/>
            <p:cNvSpPr/>
            <p:nvPr/>
          </p:nvSpPr>
          <p:spPr>
            <a:xfrm>
              <a:off x="2146225" y="1071000"/>
              <a:ext cx="6425" cy="6025"/>
            </a:xfrm>
            <a:custGeom>
              <a:rect b="b" l="l" r="r" t="t"/>
              <a:pathLst>
                <a:path extrusionOk="0" h="241" w="257">
                  <a:moveTo>
                    <a:pt x="115" y="1"/>
                  </a:moveTo>
                  <a:cubicBezTo>
                    <a:pt x="94" y="1"/>
                    <a:pt x="74" y="6"/>
                    <a:pt x="56" y="17"/>
                  </a:cubicBezTo>
                  <a:cubicBezTo>
                    <a:pt x="56" y="27"/>
                    <a:pt x="45" y="27"/>
                    <a:pt x="33" y="39"/>
                  </a:cubicBezTo>
                  <a:cubicBezTo>
                    <a:pt x="33" y="50"/>
                    <a:pt x="23" y="50"/>
                    <a:pt x="23" y="61"/>
                  </a:cubicBezTo>
                  <a:cubicBezTo>
                    <a:pt x="23" y="61"/>
                    <a:pt x="11" y="61"/>
                    <a:pt x="11" y="72"/>
                  </a:cubicBezTo>
                  <a:lnTo>
                    <a:pt x="11" y="84"/>
                  </a:lnTo>
                  <a:lnTo>
                    <a:pt x="0" y="95"/>
                  </a:lnTo>
                  <a:lnTo>
                    <a:pt x="0" y="106"/>
                  </a:lnTo>
                  <a:lnTo>
                    <a:pt x="0" y="129"/>
                  </a:lnTo>
                  <a:lnTo>
                    <a:pt x="0" y="139"/>
                  </a:lnTo>
                  <a:cubicBezTo>
                    <a:pt x="0" y="151"/>
                    <a:pt x="11" y="173"/>
                    <a:pt x="23" y="184"/>
                  </a:cubicBezTo>
                  <a:cubicBezTo>
                    <a:pt x="23" y="196"/>
                    <a:pt x="33" y="196"/>
                    <a:pt x="33" y="206"/>
                  </a:cubicBezTo>
                  <a:cubicBezTo>
                    <a:pt x="33" y="206"/>
                    <a:pt x="45" y="206"/>
                    <a:pt x="56" y="218"/>
                  </a:cubicBezTo>
                  <a:lnTo>
                    <a:pt x="67" y="229"/>
                  </a:lnTo>
                  <a:cubicBezTo>
                    <a:pt x="78" y="240"/>
                    <a:pt x="100" y="240"/>
                    <a:pt x="112" y="240"/>
                  </a:cubicBezTo>
                  <a:lnTo>
                    <a:pt x="145" y="240"/>
                  </a:lnTo>
                  <a:lnTo>
                    <a:pt x="157" y="229"/>
                  </a:lnTo>
                  <a:lnTo>
                    <a:pt x="179" y="229"/>
                  </a:lnTo>
                  <a:lnTo>
                    <a:pt x="179" y="218"/>
                  </a:lnTo>
                  <a:cubicBezTo>
                    <a:pt x="234" y="184"/>
                    <a:pt x="257" y="117"/>
                    <a:pt x="224" y="61"/>
                  </a:cubicBezTo>
                  <a:cubicBezTo>
                    <a:pt x="201" y="23"/>
                    <a:pt x="157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" name="Google Shape;753;p3"/>
            <p:cNvSpPr/>
            <p:nvPr/>
          </p:nvSpPr>
          <p:spPr>
            <a:xfrm>
              <a:off x="2195375" y="10637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0" y="0"/>
                  </a:moveTo>
                  <a:cubicBezTo>
                    <a:pt x="111" y="0"/>
                    <a:pt x="93" y="5"/>
                    <a:pt x="79" y="16"/>
                  </a:cubicBezTo>
                  <a:cubicBezTo>
                    <a:pt x="23" y="49"/>
                    <a:pt x="1" y="128"/>
                    <a:pt x="34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70" y="230"/>
                    <a:pt x="190" y="217"/>
                  </a:cubicBezTo>
                  <a:cubicBezTo>
                    <a:pt x="247" y="183"/>
                    <a:pt x="269" y="116"/>
                    <a:pt x="235" y="61"/>
                  </a:cubicBezTo>
                  <a:cubicBezTo>
                    <a:pt x="213" y="23"/>
                    <a:pt x="169" y="0"/>
                    <a:pt x="1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" name="Google Shape;754;p3"/>
            <p:cNvSpPr/>
            <p:nvPr/>
          </p:nvSpPr>
          <p:spPr>
            <a:xfrm>
              <a:off x="2182250" y="1071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9" y="0"/>
                  </a:moveTo>
                  <a:cubicBezTo>
                    <a:pt x="117" y="0"/>
                    <a:pt x="96" y="6"/>
                    <a:pt x="79" y="19"/>
                  </a:cubicBezTo>
                  <a:cubicBezTo>
                    <a:pt x="23" y="53"/>
                    <a:pt x="0" y="120"/>
                    <a:pt x="34" y="175"/>
                  </a:cubicBezTo>
                  <a:cubicBezTo>
                    <a:pt x="57" y="213"/>
                    <a:pt x="95" y="236"/>
                    <a:pt x="134" y="236"/>
                  </a:cubicBezTo>
                  <a:cubicBezTo>
                    <a:pt x="153" y="236"/>
                    <a:pt x="172" y="231"/>
                    <a:pt x="191" y="220"/>
                  </a:cubicBezTo>
                  <a:cubicBezTo>
                    <a:pt x="246" y="187"/>
                    <a:pt x="268" y="108"/>
                    <a:pt x="235" y="53"/>
                  </a:cubicBezTo>
                  <a:cubicBezTo>
                    <a:pt x="214" y="18"/>
                    <a:pt x="176" y="0"/>
                    <a:pt x="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" name="Google Shape;755;p3"/>
            <p:cNvSpPr/>
            <p:nvPr/>
          </p:nvSpPr>
          <p:spPr>
            <a:xfrm>
              <a:off x="2169125" y="10796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9" y="0"/>
                  </a:moveTo>
                  <a:cubicBezTo>
                    <a:pt x="110" y="0"/>
                    <a:pt x="92" y="5"/>
                    <a:pt x="78" y="16"/>
                  </a:cubicBezTo>
                  <a:cubicBezTo>
                    <a:pt x="23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8" y="0"/>
                    <a:pt x="1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" name="Google Shape;756;p3"/>
            <p:cNvSpPr/>
            <p:nvPr/>
          </p:nvSpPr>
          <p:spPr>
            <a:xfrm>
              <a:off x="2156275" y="108777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18" y="0"/>
                  </a:moveTo>
                  <a:cubicBezTo>
                    <a:pt x="100" y="0"/>
                    <a:pt x="82" y="5"/>
                    <a:pt x="67" y="16"/>
                  </a:cubicBezTo>
                  <a:lnTo>
                    <a:pt x="56" y="16"/>
                  </a:lnTo>
                  <a:cubicBezTo>
                    <a:pt x="56" y="27"/>
                    <a:pt x="45" y="27"/>
                    <a:pt x="34" y="39"/>
                  </a:cubicBezTo>
                  <a:lnTo>
                    <a:pt x="34" y="49"/>
                  </a:lnTo>
                  <a:cubicBezTo>
                    <a:pt x="23" y="49"/>
                    <a:pt x="23" y="49"/>
                    <a:pt x="23" y="61"/>
                  </a:cubicBezTo>
                  <a:lnTo>
                    <a:pt x="11" y="72"/>
                  </a:lnTo>
                  <a:lnTo>
                    <a:pt x="11" y="94"/>
                  </a:lnTo>
                  <a:cubicBezTo>
                    <a:pt x="0" y="116"/>
                    <a:pt x="0" y="150"/>
                    <a:pt x="23" y="183"/>
                  </a:cubicBezTo>
                  <a:cubicBezTo>
                    <a:pt x="45" y="217"/>
                    <a:pt x="78" y="228"/>
                    <a:pt x="112" y="240"/>
                  </a:cubicBezTo>
                  <a:cubicBezTo>
                    <a:pt x="123" y="240"/>
                    <a:pt x="123" y="228"/>
                    <a:pt x="123" y="228"/>
                  </a:cubicBezTo>
                  <a:lnTo>
                    <a:pt x="157" y="228"/>
                  </a:lnTo>
                  <a:cubicBezTo>
                    <a:pt x="168" y="228"/>
                    <a:pt x="168" y="228"/>
                    <a:pt x="179" y="217"/>
                  </a:cubicBezTo>
                  <a:cubicBezTo>
                    <a:pt x="235" y="183"/>
                    <a:pt x="257" y="116"/>
                    <a:pt x="224" y="61"/>
                  </a:cubicBezTo>
                  <a:cubicBezTo>
                    <a:pt x="201" y="23"/>
                    <a:pt x="15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" name="Google Shape;757;p3"/>
            <p:cNvSpPr/>
            <p:nvPr/>
          </p:nvSpPr>
          <p:spPr>
            <a:xfrm>
              <a:off x="2207375" y="108350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7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5" y="211"/>
                    <a:pt x="89" y="228"/>
                    <a:pt x="126" y="228"/>
                  </a:cubicBezTo>
                  <a:cubicBezTo>
                    <a:pt x="147" y="228"/>
                    <a:pt x="170" y="222"/>
                    <a:pt x="191" y="210"/>
                  </a:cubicBezTo>
                  <a:cubicBezTo>
                    <a:pt x="247" y="176"/>
                    <a:pt x="269" y="109"/>
                    <a:pt x="236" y="53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" name="Google Shape;758;p3"/>
            <p:cNvSpPr/>
            <p:nvPr/>
          </p:nvSpPr>
          <p:spPr>
            <a:xfrm>
              <a:off x="2194275" y="10914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5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4" y="219"/>
                    <a:pt x="88" y="236"/>
                    <a:pt x="125" y="236"/>
                  </a:cubicBezTo>
                  <a:cubicBezTo>
                    <a:pt x="146" y="236"/>
                    <a:pt x="169" y="230"/>
                    <a:pt x="190" y="217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68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" name="Google Shape;759;p3"/>
            <p:cNvSpPr/>
            <p:nvPr/>
          </p:nvSpPr>
          <p:spPr>
            <a:xfrm>
              <a:off x="2181125" y="10994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0"/>
                  </a:moveTo>
                  <a:cubicBezTo>
                    <a:pt x="113" y="0"/>
                    <a:pt x="89" y="7"/>
                    <a:pt x="68" y="19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" name="Google Shape;760;p3"/>
            <p:cNvSpPr/>
            <p:nvPr/>
          </p:nvSpPr>
          <p:spPr>
            <a:xfrm>
              <a:off x="2168275" y="11073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15" y="0"/>
                  </a:moveTo>
                  <a:cubicBezTo>
                    <a:pt x="95" y="0"/>
                    <a:pt x="75" y="5"/>
                    <a:pt x="57" y="16"/>
                  </a:cubicBezTo>
                  <a:cubicBezTo>
                    <a:pt x="57" y="27"/>
                    <a:pt x="45" y="27"/>
                    <a:pt x="45" y="39"/>
                  </a:cubicBezTo>
                  <a:cubicBezTo>
                    <a:pt x="34" y="39"/>
                    <a:pt x="34" y="39"/>
                    <a:pt x="23" y="49"/>
                  </a:cubicBezTo>
                  <a:cubicBezTo>
                    <a:pt x="23" y="61"/>
                    <a:pt x="23" y="61"/>
                    <a:pt x="12" y="72"/>
                  </a:cubicBezTo>
                  <a:cubicBezTo>
                    <a:pt x="0" y="94"/>
                    <a:pt x="0" y="116"/>
                    <a:pt x="0" y="139"/>
                  </a:cubicBezTo>
                  <a:cubicBezTo>
                    <a:pt x="0" y="150"/>
                    <a:pt x="12" y="150"/>
                    <a:pt x="12" y="161"/>
                  </a:cubicBezTo>
                  <a:cubicBezTo>
                    <a:pt x="12" y="173"/>
                    <a:pt x="12" y="173"/>
                    <a:pt x="23" y="184"/>
                  </a:cubicBezTo>
                  <a:cubicBezTo>
                    <a:pt x="44" y="219"/>
                    <a:pt x="78" y="236"/>
                    <a:pt x="114" y="236"/>
                  </a:cubicBezTo>
                  <a:cubicBezTo>
                    <a:pt x="136" y="236"/>
                    <a:pt x="158" y="230"/>
                    <a:pt x="179" y="217"/>
                  </a:cubicBezTo>
                  <a:cubicBezTo>
                    <a:pt x="236" y="184"/>
                    <a:pt x="258" y="116"/>
                    <a:pt x="224" y="61"/>
                  </a:cubicBezTo>
                  <a:cubicBezTo>
                    <a:pt x="202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" name="Google Shape;761;p3"/>
            <p:cNvSpPr/>
            <p:nvPr/>
          </p:nvSpPr>
          <p:spPr>
            <a:xfrm>
              <a:off x="2217175" y="1099700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6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35" y="187"/>
                    <a:pt x="257" y="143"/>
                    <a:pt x="257" y="98"/>
                  </a:cubicBezTo>
                  <a:cubicBezTo>
                    <a:pt x="246" y="86"/>
                    <a:pt x="246" y="64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" name="Google Shape;762;p3"/>
            <p:cNvSpPr/>
            <p:nvPr/>
          </p:nvSpPr>
          <p:spPr>
            <a:xfrm>
              <a:off x="2204600" y="1107600"/>
              <a:ext cx="6150" cy="5975"/>
            </a:xfrm>
            <a:custGeom>
              <a:rect b="b" l="l" r="r" t="t"/>
              <a:pathLst>
                <a:path extrusionOk="0" h="239" w="246">
                  <a:moveTo>
                    <a:pt x="111" y="1"/>
                  </a:moveTo>
                  <a:cubicBezTo>
                    <a:pt x="93" y="1"/>
                    <a:pt x="74" y="6"/>
                    <a:pt x="56" y="16"/>
                  </a:cubicBezTo>
                  <a:lnTo>
                    <a:pt x="34" y="38"/>
                  </a:lnTo>
                  <a:cubicBezTo>
                    <a:pt x="12" y="61"/>
                    <a:pt x="0" y="83"/>
                    <a:pt x="0" y="117"/>
                  </a:cubicBezTo>
                  <a:cubicBezTo>
                    <a:pt x="0" y="139"/>
                    <a:pt x="0" y="162"/>
                    <a:pt x="12" y="184"/>
                  </a:cubicBezTo>
                  <a:lnTo>
                    <a:pt x="45" y="217"/>
                  </a:lnTo>
                  <a:cubicBezTo>
                    <a:pt x="63" y="230"/>
                    <a:pt x="89" y="239"/>
                    <a:pt x="115" y="239"/>
                  </a:cubicBezTo>
                  <a:cubicBezTo>
                    <a:pt x="136" y="239"/>
                    <a:pt x="159" y="233"/>
                    <a:pt x="179" y="217"/>
                  </a:cubicBezTo>
                  <a:cubicBezTo>
                    <a:pt x="235" y="184"/>
                    <a:pt x="246" y="117"/>
                    <a:pt x="213" y="61"/>
                  </a:cubicBezTo>
                  <a:cubicBezTo>
                    <a:pt x="190" y="23"/>
                    <a:pt x="151" y="1"/>
                    <a:pt x="1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" name="Google Shape;763;p3"/>
            <p:cNvSpPr/>
            <p:nvPr/>
          </p:nvSpPr>
          <p:spPr>
            <a:xfrm>
              <a:off x="2190900" y="11156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44" y="0"/>
                  </a:moveTo>
                  <a:cubicBezTo>
                    <a:pt x="123" y="0"/>
                    <a:pt x="100" y="7"/>
                    <a:pt x="79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1"/>
                  </a:cubicBezTo>
                  <a:cubicBezTo>
                    <a:pt x="224" y="198"/>
                    <a:pt x="247" y="176"/>
                    <a:pt x="247" y="142"/>
                  </a:cubicBezTo>
                  <a:cubicBezTo>
                    <a:pt x="258" y="142"/>
                    <a:pt x="258" y="131"/>
                    <a:pt x="258" y="120"/>
                  </a:cubicBezTo>
                  <a:cubicBezTo>
                    <a:pt x="258" y="97"/>
                    <a:pt x="247" y="75"/>
                    <a:pt x="235" y="53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" name="Google Shape;764;p3"/>
            <p:cNvSpPr/>
            <p:nvPr/>
          </p:nvSpPr>
          <p:spPr>
            <a:xfrm>
              <a:off x="2178050" y="1123725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1"/>
                  </a:moveTo>
                  <a:cubicBezTo>
                    <a:pt x="111" y="1"/>
                    <a:pt x="89" y="7"/>
                    <a:pt x="68" y="19"/>
                  </a:cubicBezTo>
                  <a:cubicBezTo>
                    <a:pt x="56" y="19"/>
                    <a:pt x="46" y="31"/>
                    <a:pt x="34" y="42"/>
                  </a:cubicBezTo>
                  <a:cubicBezTo>
                    <a:pt x="23" y="53"/>
                    <a:pt x="23" y="53"/>
                    <a:pt x="23" y="64"/>
                  </a:cubicBezTo>
                  <a:cubicBezTo>
                    <a:pt x="1" y="98"/>
                    <a:pt x="1" y="120"/>
                    <a:pt x="12" y="153"/>
                  </a:cubicBezTo>
                  <a:cubicBezTo>
                    <a:pt x="12" y="165"/>
                    <a:pt x="23" y="165"/>
                    <a:pt x="23" y="176"/>
                  </a:cubicBezTo>
                  <a:cubicBezTo>
                    <a:pt x="34" y="198"/>
                    <a:pt x="56" y="220"/>
                    <a:pt x="90" y="220"/>
                  </a:cubicBezTo>
                  <a:cubicBezTo>
                    <a:pt x="101" y="232"/>
                    <a:pt x="113" y="232"/>
                    <a:pt x="123" y="232"/>
                  </a:cubicBezTo>
                  <a:lnTo>
                    <a:pt x="146" y="232"/>
                  </a:lnTo>
                  <a:cubicBezTo>
                    <a:pt x="146" y="232"/>
                    <a:pt x="157" y="232"/>
                    <a:pt x="168" y="220"/>
                  </a:cubicBezTo>
                  <a:lnTo>
                    <a:pt x="191" y="220"/>
                  </a:lnTo>
                  <a:lnTo>
                    <a:pt x="191" y="210"/>
                  </a:lnTo>
                  <a:cubicBezTo>
                    <a:pt x="247" y="176"/>
                    <a:pt x="258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" name="Google Shape;765;p3"/>
            <p:cNvSpPr/>
            <p:nvPr/>
          </p:nvSpPr>
          <p:spPr>
            <a:xfrm>
              <a:off x="2227225" y="1116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1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2"/>
                  </a:cubicBezTo>
                  <a:cubicBezTo>
                    <a:pt x="212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" name="Google Shape;766;p3"/>
            <p:cNvSpPr/>
            <p:nvPr/>
          </p:nvSpPr>
          <p:spPr>
            <a:xfrm>
              <a:off x="2214075" y="1124350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37" y="1"/>
                  </a:moveTo>
                  <a:cubicBezTo>
                    <a:pt x="118" y="1"/>
                    <a:pt x="98" y="6"/>
                    <a:pt x="80" y="17"/>
                  </a:cubicBezTo>
                  <a:cubicBezTo>
                    <a:pt x="23" y="50"/>
                    <a:pt x="1" y="118"/>
                    <a:pt x="35" y="173"/>
                  </a:cubicBezTo>
                  <a:cubicBezTo>
                    <a:pt x="57" y="211"/>
                    <a:pt x="101" y="234"/>
                    <a:pt x="144" y="234"/>
                  </a:cubicBezTo>
                  <a:cubicBezTo>
                    <a:pt x="164" y="234"/>
                    <a:pt x="184" y="229"/>
                    <a:pt x="202" y="218"/>
                  </a:cubicBezTo>
                  <a:cubicBezTo>
                    <a:pt x="258" y="185"/>
                    <a:pt x="269" y="106"/>
                    <a:pt x="236" y="50"/>
                  </a:cubicBezTo>
                  <a:cubicBezTo>
                    <a:pt x="213" y="21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" name="Google Shape;767;p3"/>
            <p:cNvSpPr/>
            <p:nvPr/>
          </p:nvSpPr>
          <p:spPr>
            <a:xfrm>
              <a:off x="2200975" y="11323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44" y="1"/>
                  </a:moveTo>
                  <a:cubicBezTo>
                    <a:pt x="122" y="1"/>
                    <a:pt x="99" y="7"/>
                    <a:pt x="78" y="20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5" y="211"/>
                    <a:pt x="94" y="233"/>
                    <a:pt x="134" y="233"/>
                  </a:cubicBezTo>
                  <a:cubicBezTo>
                    <a:pt x="157" y="233"/>
                    <a:pt x="181" y="226"/>
                    <a:pt x="201" y="210"/>
                  </a:cubicBezTo>
                  <a:cubicBezTo>
                    <a:pt x="257" y="176"/>
                    <a:pt x="268" y="109"/>
                    <a:pt x="234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" name="Google Shape;768;p3"/>
            <p:cNvSpPr/>
            <p:nvPr/>
          </p:nvSpPr>
          <p:spPr>
            <a:xfrm>
              <a:off x="2188375" y="1140275"/>
              <a:ext cx="6175" cy="6025"/>
            </a:xfrm>
            <a:custGeom>
              <a:rect b="b" l="l" r="r" t="t"/>
              <a:pathLst>
                <a:path extrusionOk="0" h="241" w="247">
                  <a:moveTo>
                    <a:pt x="113" y="1"/>
                  </a:moveTo>
                  <a:cubicBezTo>
                    <a:pt x="94" y="1"/>
                    <a:pt x="75" y="6"/>
                    <a:pt x="57" y="17"/>
                  </a:cubicBezTo>
                  <a:lnTo>
                    <a:pt x="46" y="28"/>
                  </a:lnTo>
                  <a:lnTo>
                    <a:pt x="35" y="39"/>
                  </a:lnTo>
                  <a:cubicBezTo>
                    <a:pt x="35" y="39"/>
                    <a:pt x="23" y="39"/>
                    <a:pt x="23" y="50"/>
                  </a:cubicBezTo>
                  <a:cubicBezTo>
                    <a:pt x="13" y="62"/>
                    <a:pt x="13" y="62"/>
                    <a:pt x="13" y="72"/>
                  </a:cubicBezTo>
                  <a:cubicBezTo>
                    <a:pt x="1" y="84"/>
                    <a:pt x="1" y="95"/>
                    <a:pt x="1" y="117"/>
                  </a:cubicBezTo>
                  <a:lnTo>
                    <a:pt x="1" y="139"/>
                  </a:lnTo>
                  <a:cubicBezTo>
                    <a:pt x="1" y="139"/>
                    <a:pt x="1" y="151"/>
                    <a:pt x="13" y="162"/>
                  </a:cubicBezTo>
                  <a:lnTo>
                    <a:pt x="13" y="184"/>
                  </a:lnTo>
                  <a:lnTo>
                    <a:pt x="23" y="184"/>
                  </a:lnTo>
                  <a:cubicBezTo>
                    <a:pt x="35" y="196"/>
                    <a:pt x="35" y="206"/>
                    <a:pt x="46" y="206"/>
                  </a:cubicBezTo>
                  <a:lnTo>
                    <a:pt x="57" y="218"/>
                  </a:lnTo>
                  <a:cubicBezTo>
                    <a:pt x="68" y="218"/>
                    <a:pt x="68" y="229"/>
                    <a:pt x="80" y="229"/>
                  </a:cubicBezTo>
                  <a:lnTo>
                    <a:pt x="90" y="229"/>
                  </a:lnTo>
                  <a:cubicBezTo>
                    <a:pt x="90" y="229"/>
                    <a:pt x="102" y="229"/>
                    <a:pt x="102" y="240"/>
                  </a:cubicBezTo>
                  <a:lnTo>
                    <a:pt x="135" y="240"/>
                  </a:lnTo>
                  <a:cubicBezTo>
                    <a:pt x="135" y="229"/>
                    <a:pt x="147" y="229"/>
                    <a:pt x="147" y="229"/>
                  </a:cubicBezTo>
                  <a:lnTo>
                    <a:pt x="157" y="229"/>
                  </a:lnTo>
                  <a:cubicBezTo>
                    <a:pt x="169" y="229"/>
                    <a:pt x="169" y="229"/>
                    <a:pt x="180" y="218"/>
                  </a:cubicBezTo>
                  <a:cubicBezTo>
                    <a:pt x="236" y="184"/>
                    <a:pt x="247" y="117"/>
                    <a:pt x="214" y="62"/>
                  </a:cubicBezTo>
                  <a:cubicBezTo>
                    <a:pt x="191" y="23"/>
                    <a:pt x="152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" name="Google Shape;769;p3"/>
            <p:cNvSpPr/>
            <p:nvPr/>
          </p:nvSpPr>
          <p:spPr>
            <a:xfrm>
              <a:off x="2097325" y="813000"/>
              <a:ext cx="6175" cy="5850"/>
            </a:xfrm>
            <a:custGeom>
              <a:rect b="b" l="l" r="r" t="t"/>
              <a:pathLst>
                <a:path extrusionOk="0" h="234" w="247">
                  <a:moveTo>
                    <a:pt x="124" y="1"/>
                  </a:moveTo>
                  <a:cubicBezTo>
                    <a:pt x="101" y="1"/>
                    <a:pt x="67" y="1"/>
                    <a:pt x="57" y="12"/>
                  </a:cubicBezTo>
                  <a:cubicBezTo>
                    <a:pt x="23" y="35"/>
                    <a:pt x="0" y="68"/>
                    <a:pt x="0" y="112"/>
                  </a:cubicBezTo>
                  <a:lnTo>
                    <a:pt x="0" y="157"/>
                  </a:lnTo>
                  <a:cubicBezTo>
                    <a:pt x="0" y="169"/>
                    <a:pt x="12" y="169"/>
                    <a:pt x="12" y="179"/>
                  </a:cubicBezTo>
                  <a:cubicBezTo>
                    <a:pt x="12" y="179"/>
                    <a:pt x="23" y="191"/>
                    <a:pt x="23" y="202"/>
                  </a:cubicBezTo>
                  <a:cubicBezTo>
                    <a:pt x="49" y="221"/>
                    <a:pt x="79" y="233"/>
                    <a:pt x="110" y="233"/>
                  </a:cubicBezTo>
                  <a:cubicBezTo>
                    <a:pt x="133" y="233"/>
                    <a:pt x="156" y="227"/>
                    <a:pt x="179" y="213"/>
                  </a:cubicBezTo>
                  <a:cubicBezTo>
                    <a:pt x="224" y="179"/>
                    <a:pt x="246" y="112"/>
                    <a:pt x="213" y="57"/>
                  </a:cubicBezTo>
                  <a:cubicBezTo>
                    <a:pt x="191" y="23"/>
                    <a:pt x="157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" name="Google Shape;770;p3"/>
            <p:cNvSpPr/>
            <p:nvPr/>
          </p:nvSpPr>
          <p:spPr>
            <a:xfrm>
              <a:off x="2077200" y="780900"/>
              <a:ext cx="3950" cy="2150"/>
            </a:xfrm>
            <a:custGeom>
              <a:rect b="b" l="l" r="r" t="t"/>
              <a:pathLst>
                <a:path extrusionOk="0" h="86" w="158">
                  <a:moveTo>
                    <a:pt x="157" y="0"/>
                  </a:moveTo>
                  <a:lnTo>
                    <a:pt x="157" y="0"/>
                  </a:lnTo>
                  <a:cubicBezTo>
                    <a:pt x="102" y="22"/>
                    <a:pt x="57" y="45"/>
                    <a:pt x="1" y="78"/>
                  </a:cubicBezTo>
                  <a:cubicBezTo>
                    <a:pt x="15" y="83"/>
                    <a:pt x="29" y="86"/>
                    <a:pt x="43" y="86"/>
                  </a:cubicBezTo>
                  <a:cubicBezTo>
                    <a:pt x="63" y="86"/>
                    <a:pt x="82" y="80"/>
                    <a:pt x="102" y="67"/>
                  </a:cubicBezTo>
                  <a:cubicBezTo>
                    <a:pt x="124" y="55"/>
                    <a:pt x="147" y="33"/>
                    <a:pt x="1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" name="Google Shape;771;p3"/>
            <p:cNvSpPr/>
            <p:nvPr/>
          </p:nvSpPr>
          <p:spPr>
            <a:xfrm>
              <a:off x="2062975" y="787300"/>
              <a:ext cx="5325" cy="3600"/>
            </a:xfrm>
            <a:custGeom>
              <a:rect b="b" l="l" r="r" t="t"/>
              <a:pathLst>
                <a:path extrusionOk="0" h="144" w="213">
                  <a:moveTo>
                    <a:pt x="202" y="1"/>
                  </a:moveTo>
                  <a:lnTo>
                    <a:pt x="202" y="1"/>
                  </a:lnTo>
                  <a:cubicBezTo>
                    <a:pt x="134" y="35"/>
                    <a:pt x="67" y="68"/>
                    <a:pt x="0" y="112"/>
                  </a:cubicBezTo>
                  <a:cubicBezTo>
                    <a:pt x="20" y="132"/>
                    <a:pt x="50" y="144"/>
                    <a:pt x="81" y="144"/>
                  </a:cubicBezTo>
                  <a:cubicBezTo>
                    <a:pt x="104" y="144"/>
                    <a:pt x="127" y="138"/>
                    <a:pt x="145" y="124"/>
                  </a:cubicBezTo>
                  <a:cubicBezTo>
                    <a:pt x="190" y="102"/>
                    <a:pt x="212" y="45"/>
                    <a:pt x="2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" name="Google Shape;772;p3"/>
            <p:cNvSpPr/>
            <p:nvPr/>
          </p:nvSpPr>
          <p:spPr>
            <a:xfrm>
              <a:off x="2113250" y="780750"/>
              <a:ext cx="6725" cy="5875"/>
            </a:xfrm>
            <a:custGeom>
              <a:rect b="b" l="l" r="r" t="t"/>
              <a:pathLst>
                <a:path extrusionOk="0" h="235" w="269">
                  <a:moveTo>
                    <a:pt x="128" y="1"/>
                  </a:moveTo>
                  <a:cubicBezTo>
                    <a:pt x="107" y="1"/>
                    <a:pt x="86" y="6"/>
                    <a:pt x="68" y="17"/>
                  </a:cubicBezTo>
                  <a:cubicBezTo>
                    <a:pt x="11" y="51"/>
                    <a:pt x="1" y="118"/>
                    <a:pt x="34" y="173"/>
                  </a:cubicBezTo>
                  <a:cubicBezTo>
                    <a:pt x="56" y="218"/>
                    <a:pt x="90" y="230"/>
                    <a:pt x="123" y="230"/>
                  </a:cubicBezTo>
                  <a:cubicBezTo>
                    <a:pt x="131" y="233"/>
                    <a:pt x="137" y="234"/>
                    <a:pt x="142" y="234"/>
                  </a:cubicBezTo>
                  <a:cubicBezTo>
                    <a:pt x="153" y="234"/>
                    <a:pt x="161" y="230"/>
                    <a:pt x="168" y="230"/>
                  </a:cubicBezTo>
                  <a:cubicBezTo>
                    <a:pt x="179" y="230"/>
                    <a:pt x="179" y="218"/>
                    <a:pt x="190" y="218"/>
                  </a:cubicBezTo>
                  <a:cubicBezTo>
                    <a:pt x="247" y="185"/>
                    <a:pt x="269" y="106"/>
                    <a:pt x="235" y="51"/>
                  </a:cubicBezTo>
                  <a:cubicBezTo>
                    <a:pt x="213" y="21"/>
                    <a:pt x="170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" name="Google Shape;773;p3"/>
            <p:cNvSpPr/>
            <p:nvPr/>
          </p:nvSpPr>
          <p:spPr>
            <a:xfrm>
              <a:off x="2100125" y="7888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2" y="0"/>
                    <a:pt x="88" y="7"/>
                    <a:pt x="67" y="19"/>
                  </a:cubicBezTo>
                  <a:cubicBezTo>
                    <a:pt x="12" y="52"/>
                    <a:pt x="0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3" y="236"/>
                    <a:pt x="173" y="231"/>
                    <a:pt x="190" y="220"/>
                  </a:cubicBezTo>
                  <a:cubicBezTo>
                    <a:pt x="246" y="186"/>
                    <a:pt x="268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" name="Google Shape;774;p3"/>
            <p:cNvSpPr/>
            <p:nvPr/>
          </p:nvSpPr>
          <p:spPr>
            <a:xfrm>
              <a:off x="2087000" y="7967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1" y="49"/>
                    <a:pt x="0" y="128"/>
                    <a:pt x="33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3"/>
                    <a:pt x="269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" name="Google Shape;775;p3"/>
            <p:cNvSpPr/>
            <p:nvPr/>
          </p:nvSpPr>
          <p:spPr>
            <a:xfrm>
              <a:off x="2073850" y="804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7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2" y="53"/>
                    <a:pt x="1" y="120"/>
                    <a:pt x="35" y="175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7"/>
                    <a:pt x="269" y="108"/>
                    <a:pt x="236" y="53"/>
                  </a:cubicBezTo>
                  <a:cubicBezTo>
                    <a:pt x="215" y="17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" name="Google Shape;776;p3"/>
            <p:cNvSpPr/>
            <p:nvPr/>
          </p:nvSpPr>
          <p:spPr>
            <a:xfrm>
              <a:off x="2155425" y="849525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21" y="1"/>
                  </a:moveTo>
                  <a:cubicBezTo>
                    <a:pt x="114" y="1"/>
                    <a:pt x="108" y="2"/>
                    <a:pt x="101" y="4"/>
                  </a:cubicBezTo>
                  <a:cubicBezTo>
                    <a:pt x="90" y="4"/>
                    <a:pt x="68" y="4"/>
                    <a:pt x="57" y="15"/>
                  </a:cubicBezTo>
                  <a:lnTo>
                    <a:pt x="34" y="37"/>
                  </a:lnTo>
                  <a:cubicBezTo>
                    <a:pt x="34" y="37"/>
                    <a:pt x="34" y="49"/>
                    <a:pt x="23" y="49"/>
                  </a:cubicBezTo>
                  <a:lnTo>
                    <a:pt x="23" y="59"/>
                  </a:lnTo>
                  <a:cubicBezTo>
                    <a:pt x="12" y="59"/>
                    <a:pt x="12" y="71"/>
                    <a:pt x="12" y="71"/>
                  </a:cubicBezTo>
                  <a:lnTo>
                    <a:pt x="12" y="82"/>
                  </a:lnTo>
                  <a:lnTo>
                    <a:pt x="0" y="93"/>
                  </a:lnTo>
                  <a:lnTo>
                    <a:pt x="0" y="116"/>
                  </a:lnTo>
                  <a:lnTo>
                    <a:pt x="0" y="138"/>
                  </a:lnTo>
                  <a:cubicBezTo>
                    <a:pt x="0" y="138"/>
                    <a:pt x="0" y="149"/>
                    <a:pt x="12" y="160"/>
                  </a:cubicBezTo>
                  <a:cubicBezTo>
                    <a:pt x="12" y="160"/>
                    <a:pt x="12" y="171"/>
                    <a:pt x="23" y="183"/>
                  </a:cubicBezTo>
                  <a:cubicBezTo>
                    <a:pt x="34" y="205"/>
                    <a:pt x="57" y="227"/>
                    <a:pt x="90" y="227"/>
                  </a:cubicBezTo>
                  <a:cubicBezTo>
                    <a:pt x="101" y="238"/>
                    <a:pt x="101" y="238"/>
                    <a:pt x="112" y="238"/>
                  </a:cubicBezTo>
                  <a:lnTo>
                    <a:pt x="135" y="238"/>
                  </a:lnTo>
                  <a:cubicBezTo>
                    <a:pt x="146" y="227"/>
                    <a:pt x="146" y="227"/>
                    <a:pt x="157" y="227"/>
                  </a:cubicBezTo>
                  <a:cubicBezTo>
                    <a:pt x="157" y="227"/>
                    <a:pt x="169" y="227"/>
                    <a:pt x="179" y="216"/>
                  </a:cubicBezTo>
                  <a:cubicBezTo>
                    <a:pt x="202" y="205"/>
                    <a:pt x="213" y="183"/>
                    <a:pt x="224" y="171"/>
                  </a:cubicBezTo>
                  <a:cubicBezTo>
                    <a:pt x="246" y="138"/>
                    <a:pt x="236" y="93"/>
                    <a:pt x="224" y="59"/>
                  </a:cubicBezTo>
                  <a:lnTo>
                    <a:pt x="202" y="37"/>
                  </a:lnTo>
                  <a:cubicBezTo>
                    <a:pt x="183" y="19"/>
                    <a:pt x="151" y="1"/>
                    <a:pt x="1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" name="Google Shape;777;p3"/>
            <p:cNvSpPr/>
            <p:nvPr/>
          </p:nvSpPr>
          <p:spPr>
            <a:xfrm>
              <a:off x="2123025" y="797100"/>
              <a:ext cx="6725" cy="5875"/>
            </a:xfrm>
            <a:custGeom>
              <a:rect b="b" l="l" r="r" t="t"/>
              <a:pathLst>
                <a:path extrusionOk="0" h="235" w="269">
                  <a:moveTo>
                    <a:pt x="146" y="0"/>
                  </a:moveTo>
                  <a:cubicBezTo>
                    <a:pt x="124" y="0"/>
                    <a:pt x="101" y="0"/>
                    <a:pt x="79" y="11"/>
                  </a:cubicBezTo>
                  <a:cubicBezTo>
                    <a:pt x="23" y="45"/>
                    <a:pt x="0" y="123"/>
                    <a:pt x="34" y="179"/>
                  </a:cubicBezTo>
                  <a:cubicBezTo>
                    <a:pt x="45" y="201"/>
                    <a:pt x="67" y="212"/>
                    <a:pt x="101" y="224"/>
                  </a:cubicBezTo>
                  <a:cubicBezTo>
                    <a:pt x="112" y="224"/>
                    <a:pt x="124" y="234"/>
                    <a:pt x="134" y="234"/>
                  </a:cubicBezTo>
                  <a:lnTo>
                    <a:pt x="157" y="234"/>
                  </a:lnTo>
                  <a:cubicBezTo>
                    <a:pt x="157" y="224"/>
                    <a:pt x="168" y="224"/>
                    <a:pt x="179" y="224"/>
                  </a:cubicBezTo>
                  <a:cubicBezTo>
                    <a:pt x="179" y="224"/>
                    <a:pt x="191" y="224"/>
                    <a:pt x="201" y="212"/>
                  </a:cubicBezTo>
                  <a:cubicBezTo>
                    <a:pt x="258" y="179"/>
                    <a:pt x="268" y="112"/>
                    <a:pt x="235" y="56"/>
                  </a:cubicBezTo>
                  <a:cubicBezTo>
                    <a:pt x="213" y="22"/>
                    <a:pt x="179" y="0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" name="Google Shape;778;p3"/>
            <p:cNvSpPr/>
            <p:nvPr/>
          </p:nvSpPr>
          <p:spPr>
            <a:xfrm>
              <a:off x="2109900" y="805000"/>
              <a:ext cx="6725" cy="5800"/>
            </a:xfrm>
            <a:custGeom>
              <a:rect b="b" l="l" r="r" t="t"/>
              <a:pathLst>
                <a:path extrusionOk="0" h="232" w="269">
                  <a:moveTo>
                    <a:pt x="144" y="0"/>
                  </a:moveTo>
                  <a:cubicBezTo>
                    <a:pt x="122" y="0"/>
                    <a:pt x="100" y="7"/>
                    <a:pt x="78" y="19"/>
                  </a:cubicBezTo>
                  <a:cubicBezTo>
                    <a:pt x="23" y="52"/>
                    <a:pt x="1" y="119"/>
                    <a:pt x="34" y="176"/>
                  </a:cubicBezTo>
                  <a:cubicBezTo>
                    <a:pt x="56" y="209"/>
                    <a:pt x="78" y="220"/>
                    <a:pt x="112" y="231"/>
                  </a:cubicBezTo>
                  <a:lnTo>
                    <a:pt x="135" y="231"/>
                  </a:lnTo>
                  <a:cubicBezTo>
                    <a:pt x="157" y="231"/>
                    <a:pt x="179" y="231"/>
                    <a:pt x="202" y="220"/>
                  </a:cubicBezTo>
                  <a:cubicBezTo>
                    <a:pt x="246" y="187"/>
                    <a:pt x="269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" name="Google Shape;779;p3"/>
            <p:cNvSpPr/>
            <p:nvPr/>
          </p:nvSpPr>
          <p:spPr>
            <a:xfrm>
              <a:off x="2083650" y="820975"/>
              <a:ext cx="6425" cy="5850"/>
            </a:xfrm>
            <a:custGeom>
              <a:rect b="b" l="l" r="r" t="t"/>
              <a:pathLst>
                <a:path extrusionOk="0" h="234" w="257">
                  <a:moveTo>
                    <a:pt x="136" y="1"/>
                  </a:moveTo>
                  <a:cubicBezTo>
                    <a:pt x="117" y="1"/>
                    <a:pt x="97" y="6"/>
                    <a:pt x="78" y="17"/>
                  </a:cubicBezTo>
                  <a:cubicBezTo>
                    <a:pt x="23" y="51"/>
                    <a:pt x="0" y="118"/>
                    <a:pt x="33" y="173"/>
                  </a:cubicBezTo>
                  <a:cubicBezTo>
                    <a:pt x="56" y="211"/>
                    <a:pt x="100" y="234"/>
                    <a:pt x="142" y="234"/>
                  </a:cubicBezTo>
                  <a:cubicBezTo>
                    <a:pt x="163" y="234"/>
                    <a:pt x="183" y="229"/>
                    <a:pt x="201" y="218"/>
                  </a:cubicBezTo>
                  <a:cubicBezTo>
                    <a:pt x="224" y="196"/>
                    <a:pt x="246" y="173"/>
                    <a:pt x="246" y="140"/>
                  </a:cubicBezTo>
                  <a:cubicBezTo>
                    <a:pt x="257" y="118"/>
                    <a:pt x="257" y="84"/>
                    <a:pt x="234" y="51"/>
                  </a:cubicBezTo>
                  <a:cubicBezTo>
                    <a:pt x="212" y="21"/>
                    <a:pt x="175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" name="Google Shape;780;p3"/>
            <p:cNvSpPr/>
            <p:nvPr/>
          </p:nvSpPr>
          <p:spPr>
            <a:xfrm>
              <a:off x="2133625" y="81365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2" y="1"/>
                  </a:moveTo>
                  <a:cubicBezTo>
                    <a:pt x="100" y="1"/>
                    <a:pt x="78" y="7"/>
                    <a:pt x="57" y="19"/>
                  </a:cubicBezTo>
                  <a:cubicBezTo>
                    <a:pt x="46" y="19"/>
                    <a:pt x="46" y="31"/>
                    <a:pt x="35" y="31"/>
                  </a:cubicBezTo>
                  <a:lnTo>
                    <a:pt x="35" y="42"/>
                  </a:lnTo>
                  <a:cubicBezTo>
                    <a:pt x="23" y="42"/>
                    <a:pt x="23" y="53"/>
                    <a:pt x="23" y="53"/>
                  </a:cubicBezTo>
                  <a:cubicBezTo>
                    <a:pt x="13" y="53"/>
                    <a:pt x="13" y="64"/>
                    <a:pt x="13" y="64"/>
                  </a:cubicBezTo>
                  <a:lnTo>
                    <a:pt x="13" y="76"/>
                  </a:lnTo>
                  <a:cubicBezTo>
                    <a:pt x="1" y="76"/>
                    <a:pt x="1" y="86"/>
                    <a:pt x="1" y="86"/>
                  </a:cubicBezTo>
                  <a:cubicBezTo>
                    <a:pt x="1" y="120"/>
                    <a:pt x="1" y="153"/>
                    <a:pt x="13" y="176"/>
                  </a:cubicBezTo>
                  <a:cubicBezTo>
                    <a:pt x="35" y="214"/>
                    <a:pt x="78" y="236"/>
                    <a:pt x="121" y="236"/>
                  </a:cubicBezTo>
                  <a:cubicBezTo>
                    <a:pt x="142" y="236"/>
                    <a:pt x="162" y="231"/>
                    <a:pt x="180" y="220"/>
                  </a:cubicBezTo>
                  <a:cubicBezTo>
                    <a:pt x="236" y="187"/>
                    <a:pt x="247" y="109"/>
                    <a:pt x="214" y="53"/>
                  </a:cubicBezTo>
                  <a:cubicBezTo>
                    <a:pt x="192" y="18"/>
                    <a:pt x="158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" name="Google Shape;781;p3"/>
            <p:cNvSpPr/>
            <p:nvPr/>
          </p:nvSpPr>
          <p:spPr>
            <a:xfrm>
              <a:off x="2119950" y="8215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" name="Google Shape;782;p3"/>
            <p:cNvSpPr/>
            <p:nvPr/>
          </p:nvSpPr>
          <p:spPr>
            <a:xfrm>
              <a:off x="2106825" y="8296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0" y="117"/>
                    <a:pt x="34" y="173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4" y="233"/>
                    <a:pt x="184" y="228"/>
                    <a:pt x="201" y="218"/>
                  </a:cubicBezTo>
                  <a:cubicBezTo>
                    <a:pt x="258" y="184"/>
                    <a:pt x="268" y="106"/>
                    <a:pt x="235" y="61"/>
                  </a:cubicBezTo>
                  <a:cubicBezTo>
                    <a:pt x="212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" name="Google Shape;783;p3"/>
            <p:cNvSpPr/>
            <p:nvPr/>
          </p:nvSpPr>
          <p:spPr>
            <a:xfrm>
              <a:off x="2093700" y="837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0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" name="Google Shape;784;p3"/>
            <p:cNvSpPr/>
            <p:nvPr/>
          </p:nvSpPr>
          <p:spPr>
            <a:xfrm>
              <a:off x="2145100" y="833275"/>
              <a:ext cx="6725" cy="5875"/>
            </a:xfrm>
            <a:custGeom>
              <a:rect b="b" l="l" r="r" t="t"/>
              <a:pathLst>
                <a:path extrusionOk="0" h="235" w="269">
                  <a:moveTo>
                    <a:pt x="134" y="1"/>
                  </a:moveTo>
                  <a:cubicBezTo>
                    <a:pt x="115" y="1"/>
                    <a:pt x="96" y="6"/>
                    <a:pt x="78" y="16"/>
                  </a:cubicBezTo>
                  <a:cubicBezTo>
                    <a:pt x="23" y="50"/>
                    <a:pt x="0" y="128"/>
                    <a:pt x="34" y="185"/>
                  </a:cubicBezTo>
                  <a:cubicBezTo>
                    <a:pt x="56" y="214"/>
                    <a:pt x="98" y="234"/>
                    <a:pt x="140" y="234"/>
                  </a:cubicBezTo>
                  <a:cubicBezTo>
                    <a:pt x="161" y="234"/>
                    <a:pt x="183" y="229"/>
                    <a:pt x="202" y="218"/>
                  </a:cubicBezTo>
                  <a:cubicBezTo>
                    <a:pt x="257" y="185"/>
                    <a:pt x="269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" name="Google Shape;785;p3"/>
            <p:cNvSpPr/>
            <p:nvPr/>
          </p:nvSpPr>
          <p:spPr>
            <a:xfrm>
              <a:off x="2131950" y="8413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1"/>
                  </a:moveTo>
                  <a:cubicBezTo>
                    <a:pt x="123" y="1"/>
                    <a:pt x="100" y="7"/>
                    <a:pt x="80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7"/>
                    <a:pt x="144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8" y="187"/>
                    <a:pt x="269" y="109"/>
                    <a:pt x="236" y="53"/>
                  </a:cubicBezTo>
                  <a:cubicBezTo>
                    <a:pt x="215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" name="Google Shape;786;p3"/>
            <p:cNvSpPr/>
            <p:nvPr/>
          </p:nvSpPr>
          <p:spPr>
            <a:xfrm>
              <a:off x="2118850" y="849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9"/>
                    <a:pt x="33" y="184"/>
                  </a:cubicBezTo>
                  <a:cubicBezTo>
                    <a:pt x="54" y="219"/>
                    <a:pt x="93" y="237"/>
                    <a:pt x="132" y="237"/>
                  </a:cubicBezTo>
                  <a:cubicBezTo>
                    <a:pt x="156" y="237"/>
                    <a:pt x="180" y="230"/>
                    <a:pt x="201" y="218"/>
                  </a:cubicBezTo>
                  <a:cubicBezTo>
                    <a:pt x="246" y="184"/>
                    <a:pt x="268" y="117"/>
                    <a:pt x="234" y="62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" name="Google Shape;787;p3"/>
            <p:cNvSpPr/>
            <p:nvPr/>
          </p:nvSpPr>
          <p:spPr>
            <a:xfrm>
              <a:off x="2105700" y="857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0" y="237"/>
                    <a:pt x="143" y="237"/>
                  </a:cubicBezTo>
                  <a:cubicBezTo>
                    <a:pt x="164" y="237"/>
                    <a:pt x="184" y="231"/>
                    <a:pt x="202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" name="Google Shape;788;p3"/>
            <p:cNvSpPr/>
            <p:nvPr/>
          </p:nvSpPr>
          <p:spPr>
            <a:xfrm>
              <a:off x="2187275" y="90212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34" y="0"/>
                  </a:moveTo>
                  <a:cubicBezTo>
                    <a:pt x="101" y="0"/>
                    <a:pt x="79" y="0"/>
                    <a:pt x="67" y="11"/>
                  </a:cubicBezTo>
                  <a:lnTo>
                    <a:pt x="57" y="11"/>
                  </a:lnTo>
                  <a:cubicBezTo>
                    <a:pt x="57" y="23"/>
                    <a:pt x="45" y="23"/>
                    <a:pt x="45" y="34"/>
                  </a:cubicBezTo>
                  <a:lnTo>
                    <a:pt x="34" y="34"/>
                  </a:lnTo>
                  <a:cubicBezTo>
                    <a:pt x="34" y="45"/>
                    <a:pt x="34" y="45"/>
                    <a:pt x="23" y="45"/>
                  </a:cubicBezTo>
                  <a:lnTo>
                    <a:pt x="23" y="68"/>
                  </a:lnTo>
                  <a:lnTo>
                    <a:pt x="12" y="68"/>
                  </a:lnTo>
                  <a:cubicBezTo>
                    <a:pt x="12" y="78"/>
                    <a:pt x="12" y="101"/>
                    <a:pt x="0" y="112"/>
                  </a:cubicBezTo>
                  <a:cubicBezTo>
                    <a:pt x="0" y="135"/>
                    <a:pt x="12" y="157"/>
                    <a:pt x="23" y="179"/>
                  </a:cubicBezTo>
                  <a:cubicBezTo>
                    <a:pt x="34" y="202"/>
                    <a:pt x="57" y="212"/>
                    <a:pt x="79" y="224"/>
                  </a:cubicBezTo>
                  <a:cubicBezTo>
                    <a:pt x="79" y="224"/>
                    <a:pt x="90" y="224"/>
                    <a:pt x="90" y="235"/>
                  </a:cubicBezTo>
                  <a:cubicBezTo>
                    <a:pt x="124" y="235"/>
                    <a:pt x="157" y="235"/>
                    <a:pt x="179" y="212"/>
                  </a:cubicBezTo>
                  <a:cubicBezTo>
                    <a:pt x="213" y="202"/>
                    <a:pt x="235" y="168"/>
                    <a:pt x="235" y="145"/>
                  </a:cubicBezTo>
                  <a:cubicBezTo>
                    <a:pt x="246" y="112"/>
                    <a:pt x="235" y="78"/>
                    <a:pt x="224" y="56"/>
                  </a:cubicBezTo>
                  <a:cubicBezTo>
                    <a:pt x="201" y="23"/>
                    <a:pt x="168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" name="Google Shape;789;p3"/>
            <p:cNvSpPr/>
            <p:nvPr/>
          </p:nvSpPr>
          <p:spPr>
            <a:xfrm>
              <a:off x="2174150" y="910100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17" y="0"/>
                  </a:moveTo>
                  <a:cubicBezTo>
                    <a:pt x="96" y="0"/>
                    <a:pt x="75" y="5"/>
                    <a:pt x="56" y="17"/>
                  </a:cubicBezTo>
                  <a:cubicBezTo>
                    <a:pt x="45" y="27"/>
                    <a:pt x="23" y="50"/>
                    <a:pt x="11" y="72"/>
                  </a:cubicBezTo>
                  <a:cubicBezTo>
                    <a:pt x="1" y="106"/>
                    <a:pt x="1" y="139"/>
                    <a:pt x="23" y="173"/>
                  </a:cubicBezTo>
                  <a:cubicBezTo>
                    <a:pt x="34" y="206"/>
                    <a:pt x="68" y="229"/>
                    <a:pt x="90" y="229"/>
                  </a:cubicBezTo>
                  <a:cubicBezTo>
                    <a:pt x="100" y="232"/>
                    <a:pt x="110" y="233"/>
                    <a:pt x="119" y="233"/>
                  </a:cubicBezTo>
                  <a:cubicBezTo>
                    <a:pt x="142" y="233"/>
                    <a:pt x="164" y="225"/>
                    <a:pt x="179" y="218"/>
                  </a:cubicBezTo>
                  <a:cubicBezTo>
                    <a:pt x="235" y="184"/>
                    <a:pt x="257" y="106"/>
                    <a:pt x="224" y="61"/>
                  </a:cubicBezTo>
                  <a:lnTo>
                    <a:pt x="224" y="50"/>
                  </a:lnTo>
                  <a:cubicBezTo>
                    <a:pt x="201" y="20"/>
                    <a:pt x="160" y="0"/>
                    <a:pt x="1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" name="Google Shape;790;p3"/>
            <p:cNvSpPr/>
            <p:nvPr/>
          </p:nvSpPr>
          <p:spPr>
            <a:xfrm>
              <a:off x="2160750" y="918025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34" y="1"/>
                  </a:moveTo>
                  <a:cubicBezTo>
                    <a:pt x="112" y="1"/>
                    <a:pt x="90" y="1"/>
                    <a:pt x="67" y="23"/>
                  </a:cubicBezTo>
                  <a:cubicBezTo>
                    <a:pt x="23" y="57"/>
                    <a:pt x="0" y="124"/>
                    <a:pt x="33" y="180"/>
                  </a:cubicBezTo>
                  <a:cubicBezTo>
                    <a:pt x="33" y="191"/>
                    <a:pt x="45" y="191"/>
                    <a:pt x="45" y="202"/>
                  </a:cubicBezTo>
                  <a:cubicBezTo>
                    <a:pt x="74" y="224"/>
                    <a:pt x="107" y="236"/>
                    <a:pt x="139" y="236"/>
                  </a:cubicBezTo>
                  <a:cubicBezTo>
                    <a:pt x="156" y="236"/>
                    <a:pt x="174" y="232"/>
                    <a:pt x="190" y="224"/>
                  </a:cubicBezTo>
                  <a:cubicBezTo>
                    <a:pt x="224" y="202"/>
                    <a:pt x="234" y="180"/>
                    <a:pt x="246" y="147"/>
                  </a:cubicBezTo>
                  <a:lnTo>
                    <a:pt x="246" y="124"/>
                  </a:lnTo>
                  <a:cubicBezTo>
                    <a:pt x="257" y="102"/>
                    <a:pt x="246" y="80"/>
                    <a:pt x="234" y="57"/>
                  </a:cubicBezTo>
                  <a:cubicBezTo>
                    <a:pt x="212" y="23"/>
                    <a:pt x="179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" name="Google Shape;791;p3"/>
            <p:cNvSpPr/>
            <p:nvPr/>
          </p:nvSpPr>
          <p:spPr>
            <a:xfrm>
              <a:off x="2147600" y="926025"/>
              <a:ext cx="6475" cy="6000"/>
            </a:xfrm>
            <a:custGeom>
              <a:rect b="b" l="l" r="r" t="t"/>
              <a:pathLst>
                <a:path extrusionOk="0" h="240" w="259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7" y="217"/>
                    <a:pt x="102" y="240"/>
                    <a:pt x="146" y="240"/>
                  </a:cubicBezTo>
                  <a:cubicBezTo>
                    <a:pt x="169" y="229"/>
                    <a:pt x="179" y="229"/>
                    <a:pt x="191" y="217"/>
                  </a:cubicBezTo>
                  <a:cubicBezTo>
                    <a:pt x="224" y="195"/>
                    <a:pt x="246" y="162"/>
                    <a:pt x="246" y="128"/>
                  </a:cubicBezTo>
                  <a:cubicBezTo>
                    <a:pt x="258" y="106"/>
                    <a:pt x="246" y="83"/>
                    <a:pt x="236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" name="Google Shape;792;p3"/>
            <p:cNvSpPr/>
            <p:nvPr/>
          </p:nvSpPr>
          <p:spPr>
            <a:xfrm>
              <a:off x="2134750" y="93397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02" y="0"/>
                  </a:moveTo>
                  <a:cubicBezTo>
                    <a:pt x="90" y="11"/>
                    <a:pt x="79" y="11"/>
                    <a:pt x="57" y="23"/>
                  </a:cubicBezTo>
                  <a:lnTo>
                    <a:pt x="45" y="33"/>
                  </a:lnTo>
                  <a:cubicBezTo>
                    <a:pt x="45" y="33"/>
                    <a:pt x="35" y="33"/>
                    <a:pt x="35" y="45"/>
                  </a:cubicBezTo>
                  <a:cubicBezTo>
                    <a:pt x="35" y="45"/>
                    <a:pt x="35" y="56"/>
                    <a:pt x="23" y="56"/>
                  </a:cubicBezTo>
                  <a:cubicBezTo>
                    <a:pt x="23" y="56"/>
                    <a:pt x="23" y="67"/>
                    <a:pt x="12" y="67"/>
                  </a:cubicBezTo>
                  <a:lnTo>
                    <a:pt x="12" y="78"/>
                  </a:lnTo>
                  <a:lnTo>
                    <a:pt x="12" y="90"/>
                  </a:lnTo>
                  <a:lnTo>
                    <a:pt x="12" y="100"/>
                  </a:lnTo>
                  <a:cubicBezTo>
                    <a:pt x="1" y="112"/>
                    <a:pt x="1" y="123"/>
                    <a:pt x="1" y="123"/>
                  </a:cubicBezTo>
                  <a:cubicBezTo>
                    <a:pt x="12" y="134"/>
                    <a:pt x="1" y="134"/>
                    <a:pt x="1" y="134"/>
                  </a:cubicBezTo>
                  <a:cubicBezTo>
                    <a:pt x="12" y="157"/>
                    <a:pt x="12" y="167"/>
                    <a:pt x="23" y="179"/>
                  </a:cubicBezTo>
                  <a:cubicBezTo>
                    <a:pt x="35" y="201"/>
                    <a:pt x="45" y="201"/>
                    <a:pt x="57" y="212"/>
                  </a:cubicBezTo>
                  <a:cubicBezTo>
                    <a:pt x="57" y="224"/>
                    <a:pt x="68" y="224"/>
                    <a:pt x="68" y="224"/>
                  </a:cubicBezTo>
                  <a:cubicBezTo>
                    <a:pt x="79" y="234"/>
                    <a:pt x="79" y="234"/>
                    <a:pt x="90" y="234"/>
                  </a:cubicBezTo>
                  <a:lnTo>
                    <a:pt x="157" y="234"/>
                  </a:lnTo>
                  <a:cubicBezTo>
                    <a:pt x="169" y="234"/>
                    <a:pt x="169" y="224"/>
                    <a:pt x="179" y="224"/>
                  </a:cubicBezTo>
                  <a:cubicBezTo>
                    <a:pt x="202" y="212"/>
                    <a:pt x="224" y="190"/>
                    <a:pt x="224" y="167"/>
                  </a:cubicBezTo>
                  <a:cubicBezTo>
                    <a:pt x="236" y="167"/>
                    <a:pt x="236" y="157"/>
                    <a:pt x="236" y="145"/>
                  </a:cubicBezTo>
                  <a:cubicBezTo>
                    <a:pt x="246" y="123"/>
                    <a:pt x="236" y="90"/>
                    <a:pt x="224" y="56"/>
                  </a:cubicBezTo>
                  <a:cubicBezTo>
                    <a:pt x="202" y="33"/>
                    <a:pt x="179" y="11"/>
                    <a:pt x="146" y="11"/>
                  </a:cubicBezTo>
                  <a:cubicBezTo>
                    <a:pt x="135" y="0"/>
                    <a:pt x="124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" name="Google Shape;793;p3"/>
            <p:cNvSpPr/>
            <p:nvPr/>
          </p:nvSpPr>
          <p:spPr>
            <a:xfrm>
              <a:off x="2142025" y="857500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33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45" y="210"/>
                    <a:pt x="90" y="232"/>
                    <a:pt x="123" y="232"/>
                  </a:cubicBezTo>
                  <a:cubicBezTo>
                    <a:pt x="146" y="232"/>
                    <a:pt x="168" y="232"/>
                    <a:pt x="191" y="221"/>
                  </a:cubicBezTo>
                  <a:cubicBezTo>
                    <a:pt x="201" y="210"/>
                    <a:pt x="201" y="210"/>
                    <a:pt x="213" y="210"/>
                  </a:cubicBezTo>
                  <a:lnTo>
                    <a:pt x="246" y="142"/>
                  </a:lnTo>
                  <a:cubicBezTo>
                    <a:pt x="246" y="120"/>
                    <a:pt x="246" y="87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" name="Google Shape;794;p3"/>
            <p:cNvSpPr/>
            <p:nvPr/>
          </p:nvSpPr>
          <p:spPr>
            <a:xfrm>
              <a:off x="2128900" y="865525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35" y="0"/>
                  </a:moveTo>
                  <a:cubicBezTo>
                    <a:pt x="112" y="0"/>
                    <a:pt x="90" y="0"/>
                    <a:pt x="67" y="12"/>
                  </a:cubicBezTo>
                  <a:cubicBezTo>
                    <a:pt x="11" y="45"/>
                    <a:pt x="0" y="124"/>
                    <a:pt x="33" y="179"/>
                  </a:cubicBezTo>
                  <a:cubicBezTo>
                    <a:pt x="55" y="214"/>
                    <a:pt x="89" y="232"/>
                    <a:pt x="125" y="232"/>
                  </a:cubicBezTo>
                  <a:cubicBezTo>
                    <a:pt x="147" y="232"/>
                    <a:pt x="169" y="225"/>
                    <a:pt x="190" y="213"/>
                  </a:cubicBezTo>
                  <a:cubicBezTo>
                    <a:pt x="224" y="201"/>
                    <a:pt x="246" y="157"/>
                    <a:pt x="246" y="124"/>
                  </a:cubicBezTo>
                  <a:cubicBezTo>
                    <a:pt x="246" y="101"/>
                    <a:pt x="246" y="79"/>
                    <a:pt x="224" y="57"/>
                  </a:cubicBezTo>
                  <a:cubicBezTo>
                    <a:pt x="212" y="23"/>
                    <a:pt x="168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" name="Google Shape;795;p3"/>
            <p:cNvSpPr/>
            <p:nvPr/>
          </p:nvSpPr>
          <p:spPr>
            <a:xfrm>
              <a:off x="2115750" y="873425"/>
              <a:ext cx="6475" cy="6075"/>
            </a:xfrm>
            <a:custGeom>
              <a:rect b="b" l="l" r="r" t="t"/>
              <a:pathLst>
                <a:path extrusionOk="0" h="243" w="259">
                  <a:moveTo>
                    <a:pt x="128" y="0"/>
                  </a:moveTo>
                  <a:cubicBezTo>
                    <a:pt x="107" y="0"/>
                    <a:pt x="86" y="6"/>
                    <a:pt x="68" y="19"/>
                  </a:cubicBezTo>
                  <a:cubicBezTo>
                    <a:pt x="12" y="53"/>
                    <a:pt x="1" y="131"/>
                    <a:pt x="35" y="188"/>
                  </a:cubicBezTo>
                  <a:cubicBezTo>
                    <a:pt x="45" y="221"/>
                    <a:pt x="90" y="232"/>
                    <a:pt x="124" y="243"/>
                  </a:cubicBezTo>
                  <a:cubicBezTo>
                    <a:pt x="147" y="243"/>
                    <a:pt x="169" y="232"/>
                    <a:pt x="191" y="221"/>
                  </a:cubicBezTo>
                  <a:cubicBezTo>
                    <a:pt x="247" y="188"/>
                    <a:pt x="258" y="120"/>
                    <a:pt x="224" y="64"/>
                  </a:cubicBezTo>
                  <a:cubicBezTo>
                    <a:pt x="224" y="53"/>
                    <a:pt x="224" y="42"/>
                    <a:pt x="214" y="42"/>
                  </a:cubicBezTo>
                  <a:cubicBezTo>
                    <a:pt x="193" y="15"/>
                    <a:pt x="160" y="0"/>
                    <a:pt x="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" name="Google Shape;796;p3"/>
            <p:cNvSpPr/>
            <p:nvPr/>
          </p:nvSpPr>
          <p:spPr>
            <a:xfrm>
              <a:off x="2152075" y="874275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6" y="0"/>
                  </a:moveTo>
                  <a:cubicBezTo>
                    <a:pt x="113" y="0"/>
                    <a:pt x="89" y="7"/>
                    <a:pt x="67" y="19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5" y="211"/>
                    <a:pt x="89" y="228"/>
                    <a:pt x="125" y="228"/>
                  </a:cubicBezTo>
                  <a:cubicBezTo>
                    <a:pt x="147" y="228"/>
                    <a:pt x="170" y="222"/>
                    <a:pt x="191" y="209"/>
                  </a:cubicBezTo>
                  <a:cubicBezTo>
                    <a:pt x="246" y="176"/>
                    <a:pt x="269" y="109"/>
                    <a:pt x="235" y="53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" name="Google Shape;797;p3"/>
            <p:cNvSpPr/>
            <p:nvPr/>
          </p:nvSpPr>
          <p:spPr>
            <a:xfrm>
              <a:off x="2138950" y="8821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1" y="49"/>
                    <a:pt x="1" y="128"/>
                    <a:pt x="34" y="183"/>
                  </a:cubicBezTo>
                  <a:cubicBezTo>
                    <a:pt x="56" y="213"/>
                    <a:pt x="94" y="233"/>
                    <a:pt x="133" y="233"/>
                  </a:cubicBezTo>
                  <a:cubicBezTo>
                    <a:pt x="152" y="233"/>
                    <a:pt x="172" y="228"/>
                    <a:pt x="190" y="217"/>
                  </a:cubicBezTo>
                  <a:cubicBezTo>
                    <a:pt x="246" y="183"/>
                    <a:pt x="269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" name="Google Shape;798;p3"/>
            <p:cNvSpPr/>
            <p:nvPr/>
          </p:nvSpPr>
          <p:spPr>
            <a:xfrm>
              <a:off x="2125825" y="890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0"/>
                  </a:moveTo>
                  <a:cubicBezTo>
                    <a:pt x="112" y="0"/>
                    <a:pt x="88" y="7"/>
                    <a:pt x="67" y="19"/>
                  </a:cubicBezTo>
                  <a:cubicBezTo>
                    <a:pt x="12" y="53"/>
                    <a:pt x="0" y="120"/>
                    <a:pt x="34" y="175"/>
                  </a:cubicBezTo>
                  <a:cubicBezTo>
                    <a:pt x="56" y="214"/>
                    <a:pt x="94" y="236"/>
                    <a:pt x="134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7"/>
                    <a:pt x="268" y="108"/>
                    <a:pt x="235" y="53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" name="Google Shape;799;p3"/>
            <p:cNvSpPr/>
            <p:nvPr/>
          </p:nvSpPr>
          <p:spPr>
            <a:xfrm>
              <a:off x="2112700" y="89810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lnTo>
                    <a:pt x="33" y="195"/>
                  </a:lnTo>
                  <a:cubicBezTo>
                    <a:pt x="45" y="195"/>
                    <a:pt x="45" y="206"/>
                    <a:pt x="56" y="206"/>
                  </a:cubicBezTo>
                  <a:cubicBezTo>
                    <a:pt x="56" y="217"/>
                    <a:pt x="67" y="217"/>
                    <a:pt x="67" y="217"/>
                  </a:cubicBezTo>
                  <a:cubicBezTo>
                    <a:pt x="78" y="229"/>
                    <a:pt x="90" y="229"/>
                    <a:pt x="90" y="229"/>
                  </a:cubicBezTo>
                  <a:cubicBezTo>
                    <a:pt x="100" y="229"/>
                    <a:pt x="100" y="229"/>
                    <a:pt x="100" y="239"/>
                  </a:cubicBezTo>
                  <a:lnTo>
                    <a:pt x="157" y="239"/>
                  </a:lnTo>
                  <a:cubicBezTo>
                    <a:pt x="157" y="239"/>
                    <a:pt x="157" y="229"/>
                    <a:pt x="167" y="229"/>
                  </a:cubicBezTo>
                  <a:cubicBezTo>
                    <a:pt x="167" y="229"/>
                    <a:pt x="179" y="229"/>
                    <a:pt x="190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8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" name="Google Shape;800;p3"/>
            <p:cNvSpPr/>
            <p:nvPr/>
          </p:nvSpPr>
          <p:spPr>
            <a:xfrm>
              <a:off x="2164100" y="893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3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1"/>
                  </a:cubicBezTo>
                  <a:cubicBezTo>
                    <a:pt x="246" y="187"/>
                    <a:pt x="268" y="109"/>
                    <a:pt x="235" y="53"/>
                  </a:cubicBezTo>
                  <a:cubicBezTo>
                    <a:pt x="207" y="18"/>
                    <a:pt x="170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" name="Google Shape;801;p3"/>
            <p:cNvSpPr/>
            <p:nvPr/>
          </p:nvSpPr>
          <p:spPr>
            <a:xfrm>
              <a:off x="2150950" y="9017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4" y="0"/>
                  </a:moveTo>
                  <a:cubicBezTo>
                    <a:pt x="105" y="0"/>
                    <a:pt x="86" y="6"/>
                    <a:pt x="68" y="16"/>
                  </a:cubicBezTo>
                  <a:cubicBezTo>
                    <a:pt x="12" y="50"/>
                    <a:pt x="1" y="128"/>
                    <a:pt x="35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8"/>
                  </a:cubicBezTo>
                  <a:cubicBezTo>
                    <a:pt x="247" y="184"/>
                    <a:pt x="269" y="117"/>
                    <a:pt x="224" y="61"/>
                  </a:cubicBezTo>
                  <a:cubicBezTo>
                    <a:pt x="202" y="23"/>
                    <a:pt x="164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" name="Google Shape;802;p3"/>
            <p:cNvSpPr/>
            <p:nvPr/>
          </p:nvSpPr>
          <p:spPr>
            <a:xfrm>
              <a:off x="2137825" y="909825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23" y="1"/>
                  </a:moveTo>
                  <a:cubicBezTo>
                    <a:pt x="105" y="1"/>
                    <a:pt x="86" y="6"/>
                    <a:pt x="68" y="16"/>
                  </a:cubicBezTo>
                  <a:cubicBezTo>
                    <a:pt x="12" y="50"/>
                    <a:pt x="1" y="117"/>
                    <a:pt x="34" y="172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3" y="228"/>
                    <a:pt x="190" y="217"/>
                  </a:cubicBezTo>
                  <a:cubicBezTo>
                    <a:pt x="247" y="184"/>
                    <a:pt x="269" y="105"/>
                    <a:pt x="224" y="61"/>
                  </a:cubicBezTo>
                  <a:cubicBezTo>
                    <a:pt x="201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" name="Google Shape;803;p3"/>
            <p:cNvSpPr/>
            <p:nvPr/>
          </p:nvSpPr>
          <p:spPr>
            <a:xfrm>
              <a:off x="2165475" y="866175"/>
              <a:ext cx="6475" cy="5800"/>
            </a:xfrm>
            <a:custGeom>
              <a:rect b="b" l="l" r="r" t="t"/>
              <a:pathLst>
                <a:path extrusionOk="0" h="232" w="259">
                  <a:moveTo>
                    <a:pt x="126" y="0"/>
                  </a:moveTo>
                  <a:cubicBezTo>
                    <a:pt x="102" y="0"/>
                    <a:pt x="78" y="7"/>
                    <a:pt x="57" y="19"/>
                  </a:cubicBezTo>
                  <a:lnTo>
                    <a:pt x="35" y="41"/>
                  </a:lnTo>
                  <a:cubicBezTo>
                    <a:pt x="23" y="53"/>
                    <a:pt x="23" y="53"/>
                    <a:pt x="23" y="64"/>
                  </a:cubicBezTo>
                  <a:cubicBezTo>
                    <a:pt x="23" y="64"/>
                    <a:pt x="12" y="64"/>
                    <a:pt x="12" y="75"/>
                  </a:cubicBezTo>
                  <a:lnTo>
                    <a:pt x="12" y="86"/>
                  </a:lnTo>
                  <a:lnTo>
                    <a:pt x="12" y="98"/>
                  </a:lnTo>
                  <a:lnTo>
                    <a:pt x="1" y="108"/>
                  </a:lnTo>
                  <a:lnTo>
                    <a:pt x="1" y="120"/>
                  </a:lnTo>
                  <a:lnTo>
                    <a:pt x="1" y="131"/>
                  </a:lnTo>
                  <a:cubicBezTo>
                    <a:pt x="12" y="153"/>
                    <a:pt x="12" y="165"/>
                    <a:pt x="23" y="175"/>
                  </a:cubicBezTo>
                  <a:cubicBezTo>
                    <a:pt x="23" y="187"/>
                    <a:pt x="23" y="187"/>
                    <a:pt x="35" y="187"/>
                  </a:cubicBezTo>
                  <a:cubicBezTo>
                    <a:pt x="35" y="198"/>
                    <a:pt x="35" y="198"/>
                    <a:pt x="45" y="209"/>
                  </a:cubicBezTo>
                  <a:cubicBezTo>
                    <a:pt x="45" y="209"/>
                    <a:pt x="57" y="209"/>
                    <a:pt x="68" y="220"/>
                  </a:cubicBezTo>
                  <a:cubicBezTo>
                    <a:pt x="68" y="220"/>
                    <a:pt x="79" y="220"/>
                    <a:pt x="90" y="232"/>
                  </a:cubicBezTo>
                  <a:lnTo>
                    <a:pt x="157" y="232"/>
                  </a:lnTo>
                  <a:cubicBezTo>
                    <a:pt x="169" y="232"/>
                    <a:pt x="169" y="220"/>
                    <a:pt x="180" y="220"/>
                  </a:cubicBezTo>
                  <a:cubicBezTo>
                    <a:pt x="236" y="187"/>
                    <a:pt x="258" y="108"/>
                    <a:pt x="224" y="53"/>
                  </a:cubicBezTo>
                  <a:cubicBezTo>
                    <a:pt x="204" y="18"/>
                    <a:pt x="165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" name="Google Shape;804;p3"/>
            <p:cNvSpPr/>
            <p:nvPr/>
          </p:nvSpPr>
          <p:spPr>
            <a:xfrm>
              <a:off x="2177500" y="885800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14" y="1"/>
                  </a:moveTo>
                  <a:cubicBezTo>
                    <a:pt x="94" y="1"/>
                    <a:pt x="74" y="6"/>
                    <a:pt x="56" y="16"/>
                  </a:cubicBezTo>
                  <a:lnTo>
                    <a:pt x="23" y="50"/>
                  </a:lnTo>
                  <a:cubicBezTo>
                    <a:pt x="23" y="50"/>
                    <a:pt x="23" y="61"/>
                    <a:pt x="11" y="61"/>
                  </a:cubicBezTo>
                  <a:lnTo>
                    <a:pt x="11" y="72"/>
                  </a:lnTo>
                  <a:cubicBezTo>
                    <a:pt x="11" y="83"/>
                    <a:pt x="11" y="83"/>
                    <a:pt x="1" y="95"/>
                  </a:cubicBezTo>
                  <a:lnTo>
                    <a:pt x="1" y="139"/>
                  </a:lnTo>
                  <a:cubicBezTo>
                    <a:pt x="1" y="139"/>
                    <a:pt x="11" y="150"/>
                    <a:pt x="11" y="162"/>
                  </a:cubicBezTo>
                  <a:cubicBezTo>
                    <a:pt x="11" y="162"/>
                    <a:pt x="11" y="173"/>
                    <a:pt x="23" y="184"/>
                  </a:cubicBezTo>
                  <a:cubicBezTo>
                    <a:pt x="34" y="217"/>
                    <a:pt x="78" y="240"/>
                    <a:pt x="112" y="240"/>
                  </a:cubicBezTo>
                  <a:lnTo>
                    <a:pt x="123" y="240"/>
                  </a:lnTo>
                  <a:cubicBezTo>
                    <a:pt x="135" y="240"/>
                    <a:pt x="135" y="240"/>
                    <a:pt x="135" y="229"/>
                  </a:cubicBezTo>
                  <a:lnTo>
                    <a:pt x="157" y="229"/>
                  </a:lnTo>
                  <a:cubicBezTo>
                    <a:pt x="157" y="229"/>
                    <a:pt x="168" y="229"/>
                    <a:pt x="179" y="217"/>
                  </a:cubicBezTo>
                  <a:cubicBezTo>
                    <a:pt x="235" y="184"/>
                    <a:pt x="257" y="117"/>
                    <a:pt x="224" y="61"/>
                  </a:cubicBezTo>
                  <a:cubicBezTo>
                    <a:pt x="201" y="23"/>
                    <a:pt x="158" y="1"/>
                    <a:pt x="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" name="Google Shape;805;p3"/>
            <p:cNvSpPr/>
            <p:nvPr/>
          </p:nvSpPr>
          <p:spPr>
            <a:xfrm>
              <a:off x="2183925" y="9268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3" y="52"/>
                    <a:pt x="0" y="119"/>
                    <a:pt x="34" y="176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4" y="236"/>
                    <a:pt x="184" y="231"/>
                    <a:pt x="201" y="220"/>
                  </a:cubicBezTo>
                  <a:cubicBezTo>
                    <a:pt x="258" y="186"/>
                    <a:pt x="268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" name="Google Shape;806;p3"/>
            <p:cNvSpPr/>
            <p:nvPr/>
          </p:nvSpPr>
          <p:spPr>
            <a:xfrm>
              <a:off x="2170800" y="934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0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2"/>
                  </a:cubicBezTo>
                  <a:cubicBezTo>
                    <a:pt x="212" y="24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" name="Google Shape;807;p3"/>
            <p:cNvSpPr/>
            <p:nvPr/>
          </p:nvSpPr>
          <p:spPr>
            <a:xfrm>
              <a:off x="2157650" y="9427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1"/>
                  </a:moveTo>
                  <a:cubicBezTo>
                    <a:pt x="123" y="1"/>
                    <a:pt x="100" y="7"/>
                    <a:pt x="80" y="20"/>
                  </a:cubicBezTo>
                  <a:cubicBezTo>
                    <a:pt x="23" y="54"/>
                    <a:pt x="1" y="121"/>
                    <a:pt x="35" y="176"/>
                  </a:cubicBezTo>
                  <a:cubicBezTo>
                    <a:pt x="57" y="214"/>
                    <a:pt x="101" y="237"/>
                    <a:pt x="143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8" y="188"/>
                    <a:pt x="269" y="109"/>
                    <a:pt x="236" y="54"/>
                  </a:cubicBezTo>
                  <a:cubicBezTo>
                    <a:pt x="215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" name="Google Shape;808;p3"/>
            <p:cNvSpPr/>
            <p:nvPr/>
          </p:nvSpPr>
          <p:spPr>
            <a:xfrm>
              <a:off x="2144800" y="950600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24" y="1"/>
                  </a:moveTo>
                  <a:cubicBezTo>
                    <a:pt x="105" y="1"/>
                    <a:pt x="86" y="6"/>
                    <a:pt x="68" y="16"/>
                  </a:cubicBezTo>
                  <a:cubicBezTo>
                    <a:pt x="57" y="28"/>
                    <a:pt x="46" y="28"/>
                    <a:pt x="46" y="39"/>
                  </a:cubicBezTo>
                  <a:lnTo>
                    <a:pt x="35" y="50"/>
                  </a:lnTo>
                  <a:cubicBezTo>
                    <a:pt x="23" y="61"/>
                    <a:pt x="23" y="61"/>
                    <a:pt x="23" y="73"/>
                  </a:cubicBezTo>
                  <a:cubicBezTo>
                    <a:pt x="12" y="95"/>
                    <a:pt x="1" y="117"/>
                    <a:pt x="12" y="140"/>
                  </a:cubicBezTo>
                  <a:cubicBezTo>
                    <a:pt x="12" y="151"/>
                    <a:pt x="12" y="173"/>
                    <a:pt x="23" y="184"/>
                  </a:cubicBezTo>
                  <a:cubicBezTo>
                    <a:pt x="44" y="219"/>
                    <a:pt x="83" y="237"/>
                    <a:pt x="122" y="237"/>
                  </a:cubicBezTo>
                  <a:cubicBezTo>
                    <a:pt x="146" y="237"/>
                    <a:pt x="170" y="230"/>
                    <a:pt x="191" y="218"/>
                  </a:cubicBezTo>
                  <a:cubicBezTo>
                    <a:pt x="247" y="184"/>
                    <a:pt x="258" y="117"/>
                    <a:pt x="224" y="61"/>
                  </a:cubicBezTo>
                  <a:cubicBezTo>
                    <a:pt x="202" y="23"/>
                    <a:pt x="164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" name="Google Shape;809;p3"/>
            <p:cNvSpPr/>
            <p:nvPr/>
          </p:nvSpPr>
          <p:spPr>
            <a:xfrm>
              <a:off x="2209050" y="938325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35" y="184"/>
                    <a:pt x="46" y="184"/>
                    <a:pt x="46" y="195"/>
                  </a:cubicBezTo>
                  <a:lnTo>
                    <a:pt x="57" y="206"/>
                  </a:lnTo>
                  <a:cubicBezTo>
                    <a:pt x="68" y="217"/>
                    <a:pt x="68" y="217"/>
                    <a:pt x="79" y="217"/>
                  </a:cubicBezTo>
                  <a:cubicBezTo>
                    <a:pt x="79" y="229"/>
                    <a:pt x="90" y="229"/>
                    <a:pt x="102" y="229"/>
                  </a:cubicBezTo>
                  <a:cubicBezTo>
                    <a:pt x="113" y="239"/>
                    <a:pt x="124" y="239"/>
                    <a:pt x="124" y="239"/>
                  </a:cubicBezTo>
                  <a:lnTo>
                    <a:pt x="157" y="239"/>
                  </a:lnTo>
                  <a:cubicBezTo>
                    <a:pt x="157" y="229"/>
                    <a:pt x="169" y="229"/>
                    <a:pt x="169" y="229"/>
                  </a:cubicBezTo>
                  <a:cubicBezTo>
                    <a:pt x="180" y="229"/>
                    <a:pt x="191" y="229"/>
                    <a:pt x="191" y="217"/>
                  </a:cubicBezTo>
                  <a:lnTo>
                    <a:pt x="202" y="217"/>
                  </a:lnTo>
                  <a:cubicBezTo>
                    <a:pt x="247" y="184"/>
                    <a:pt x="269" y="117"/>
                    <a:pt x="236" y="60"/>
                  </a:cubicBezTo>
                  <a:cubicBezTo>
                    <a:pt x="213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" name="Google Shape;810;p3"/>
            <p:cNvSpPr/>
            <p:nvPr/>
          </p:nvSpPr>
          <p:spPr>
            <a:xfrm>
              <a:off x="2195950" y="9463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8" y="0"/>
                  </a:moveTo>
                  <a:cubicBezTo>
                    <a:pt x="116" y="0"/>
                    <a:pt x="95" y="7"/>
                    <a:pt x="78" y="19"/>
                  </a:cubicBezTo>
                  <a:cubicBezTo>
                    <a:pt x="22" y="52"/>
                    <a:pt x="0" y="119"/>
                    <a:pt x="33" y="176"/>
                  </a:cubicBezTo>
                  <a:cubicBezTo>
                    <a:pt x="56" y="213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6"/>
                    <a:pt x="268" y="109"/>
                    <a:pt x="234" y="52"/>
                  </a:cubicBezTo>
                  <a:cubicBezTo>
                    <a:pt x="214" y="18"/>
                    <a:pt x="175" y="0"/>
                    <a:pt x="1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" name="Google Shape;811;p3"/>
            <p:cNvSpPr/>
            <p:nvPr/>
          </p:nvSpPr>
          <p:spPr>
            <a:xfrm>
              <a:off x="2182800" y="954325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38" y="0"/>
                  </a:moveTo>
                  <a:cubicBezTo>
                    <a:pt x="116" y="0"/>
                    <a:pt x="96" y="7"/>
                    <a:pt x="79" y="24"/>
                  </a:cubicBezTo>
                  <a:cubicBezTo>
                    <a:pt x="23" y="58"/>
                    <a:pt x="1" y="125"/>
                    <a:pt x="34" y="180"/>
                  </a:cubicBezTo>
                  <a:cubicBezTo>
                    <a:pt x="55" y="216"/>
                    <a:pt x="89" y="233"/>
                    <a:pt x="125" y="233"/>
                  </a:cubicBezTo>
                  <a:cubicBezTo>
                    <a:pt x="147" y="233"/>
                    <a:pt x="170" y="227"/>
                    <a:pt x="191" y="214"/>
                  </a:cubicBezTo>
                  <a:cubicBezTo>
                    <a:pt x="246" y="180"/>
                    <a:pt x="269" y="113"/>
                    <a:pt x="236" y="58"/>
                  </a:cubicBezTo>
                  <a:cubicBezTo>
                    <a:pt x="214" y="22"/>
                    <a:pt x="175" y="0"/>
                    <a:pt x="1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" name="Google Shape;812;p3"/>
            <p:cNvSpPr/>
            <p:nvPr/>
          </p:nvSpPr>
          <p:spPr>
            <a:xfrm>
              <a:off x="2169675" y="9623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0"/>
                  </a:moveTo>
                  <a:cubicBezTo>
                    <a:pt x="111" y="0"/>
                    <a:pt x="93" y="5"/>
                    <a:pt x="79" y="16"/>
                  </a:cubicBezTo>
                  <a:cubicBezTo>
                    <a:pt x="23" y="50"/>
                    <a:pt x="1" y="127"/>
                    <a:pt x="34" y="184"/>
                  </a:cubicBezTo>
                  <a:cubicBezTo>
                    <a:pt x="56" y="213"/>
                    <a:pt x="94" y="233"/>
                    <a:pt x="132" y="233"/>
                  </a:cubicBezTo>
                  <a:cubicBezTo>
                    <a:pt x="152" y="233"/>
                    <a:pt x="172" y="228"/>
                    <a:pt x="190" y="217"/>
                  </a:cubicBezTo>
                  <a:cubicBezTo>
                    <a:pt x="247" y="184"/>
                    <a:pt x="269" y="117"/>
                    <a:pt x="235" y="60"/>
                  </a:cubicBezTo>
                  <a:cubicBezTo>
                    <a:pt x="212" y="23"/>
                    <a:pt x="169" y="0"/>
                    <a:pt x="1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" name="Google Shape;813;p3"/>
            <p:cNvSpPr/>
            <p:nvPr/>
          </p:nvSpPr>
          <p:spPr>
            <a:xfrm>
              <a:off x="2251250" y="100715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3" y="1"/>
                  </a:moveTo>
                  <a:cubicBezTo>
                    <a:pt x="101" y="1"/>
                    <a:pt x="78" y="1"/>
                    <a:pt x="56" y="23"/>
                  </a:cubicBezTo>
                  <a:cubicBezTo>
                    <a:pt x="56" y="23"/>
                    <a:pt x="45" y="23"/>
                    <a:pt x="45" y="34"/>
                  </a:cubicBezTo>
                  <a:lnTo>
                    <a:pt x="11" y="68"/>
                  </a:lnTo>
                  <a:lnTo>
                    <a:pt x="11" y="90"/>
                  </a:lnTo>
                  <a:lnTo>
                    <a:pt x="11" y="101"/>
                  </a:lnTo>
                  <a:cubicBezTo>
                    <a:pt x="11" y="113"/>
                    <a:pt x="1" y="113"/>
                    <a:pt x="1" y="113"/>
                  </a:cubicBezTo>
                  <a:lnTo>
                    <a:pt x="1" y="123"/>
                  </a:lnTo>
                  <a:lnTo>
                    <a:pt x="1" y="135"/>
                  </a:lnTo>
                  <a:cubicBezTo>
                    <a:pt x="11" y="146"/>
                    <a:pt x="11" y="168"/>
                    <a:pt x="23" y="180"/>
                  </a:cubicBezTo>
                  <a:cubicBezTo>
                    <a:pt x="23" y="180"/>
                    <a:pt x="23" y="190"/>
                    <a:pt x="34" y="190"/>
                  </a:cubicBezTo>
                  <a:cubicBezTo>
                    <a:pt x="34" y="190"/>
                    <a:pt x="34" y="202"/>
                    <a:pt x="45" y="202"/>
                  </a:cubicBezTo>
                  <a:cubicBezTo>
                    <a:pt x="56" y="213"/>
                    <a:pt x="56" y="213"/>
                    <a:pt x="68" y="213"/>
                  </a:cubicBezTo>
                  <a:cubicBezTo>
                    <a:pt x="68" y="224"/>
                    <a:pt x="78" y="224"/>
                    <a:pt x="90" y="224"/>
                  </a:cubicBezTo>
                  <a:lnTo>
                    <a:pt x="90" y="235"/>
                  </a:lnTo>
                  <a:cubicBezTo>
                    <a:pt x="123" y="235"/>
                    <a:pt x="157" y="235"/>
                    <a:pt x="179" y="224"/>
                  </a:cubicBezTo>
                  <a:lnTo>
                    <a:pt x="179" y="213"/>
                  </a:lnTo>
                  <a:cubicBezTo>
                    <a:pt x="235" y="180"/>
                    <a:pt x="257" y="113"/>
                    <a:pt x="224" y="56"/>
                  </a:cubicBezTo>
                  <a:cubicBezTo>
                    <a:pt x="202" y="23"/>
                    <a:pt x="168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" name="Google Shape;814;p3"/>
            <p:cNvSpPr/>
            <p:nvPr/>
          </p:nvSpPr>
          <p:spPr>
            <a:xfrm>
              <a:off x="2219400" y="954525"/>
              <a:ext cx="5875" cy="6000"/>
            </a:xfrm>
            <a:custGeom>
              <a:rect b="b" l="l" r="r" t="t"/>
              <a:pathLst>
                <a:path extrusionOk="0" h="240" w="235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56" y="27"/>
                  </a:lnTo>
                  <a:cubicBezTo>
                    <a:pt x="45" y="27"/>
                    <a:pt x="34" y="38"/>
                    <a:pt x="34" y="50"/>
                  </a:cubicBezTo>
                  <a:lnTo>
                    <a:pt x="23" y="50"/>
                  </a:lnTo>
                  <a:cubicBezTo>
                    <a:pt x="23" y="61"/>
                    <a:pt x="11" y="72"/>
                    <a:pt x="11" y="72"/>
                  </a:cubicBezTo>
                  <a:cubicBezTo>
                    <a:pt x="11" y="83"/>
                    <a:pt x="1" y="83"/>
                    <a:pt x="1" y="95"/>
                  </a:cubicBezTo>
                  <a:lnTo>
                    <a:pt x="1" y="105"/>
                  </a:lnTo>
                  <a:lnTo>
                    <a:pt x="1" y="139"/>
                  </a:lnTo>
                  <a:lnTo>
                    <a:pt x="1" y="150"/>
                  </a:lnTo>
                  <a:lnTo>
                    <a:pt x="1" y="162"/>
                  </a:lnTo>
                  <a:cubicBezTo>
                    <a:pt x="11" y="172"/>
                    <a:pt x="11" y="172"/>
                    <a:pt x="11" y="184"/>
                  </a:cubicBezTo>
                  <a:lnTo>
                    <a:pt x="45" y="217"/>
                  </a:lnTo>
                  <a:cubicBezTo>
                    <a:pt x="56" y="217"/>
                    <a:pt x="56" y="229"/>
                    <a:pt x="68" y="229"/>
                  </a:cubicBezTo>
                  <a:cubicBezTo>
                    <a:pt x="78" y="229"/>
                    <a:pt x="78" y="239"/>
                    <a:pt x="90" y="239"/>
                  </a:cubicBezTo>
                  <a:lnTo>
                    <a:pt x="135" y="239"/>
                  </a:lnTo>
                  <a:cubicBezTo>
                    <a:pt x="135" y="239"/>
                    <a:pt x="146" y="239"/>
                    <a:pt x="146" y="229"/>
                  </a:cubicBezTo>
                  <a:lnTo>
                    <a:pt x="157" y="229"/>
                  </a:lnTo>
                  <a:cubicBezTo>
                    <a:pt x="168" y="229"/>
                    <a:pt x="168" y="229"/>
                    <a:pt x="179" y="217"/>
                  </a:cubicBezTo>
                  <a:cubicBezTo>
                    <a:pt x="213" y="195"/>
                    <a:pt x="235" y="162"/>
                    <a:pt x="235" y="128"/>
                  </a:cubicBezTo>
                  <a:cubicBezTo>
                    <a:pt x="235" y="105"/>
                    <a:pt x="235" y="83"/>
                    <a:pt x="213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" name="Google Shape;815;p3"/>
            <p:cNvSpPr/>
            <p:nvPr/>
          </p:nvSpPr>
          <p:spPr>
            <a:xfrm>
              <a:off x="2205700" y="962625"/>
              <a:ext cx="6475" cy="5850"/>
            </a:xfrm>
            <a:custGeom>
              <a:rect b="b" l="l" r="r" t="t"/>
              <a:pathLst>
                <a:path extrusionOk="0" h="234" w="25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8"/>
                    <a:pt x="35" y="184"/>
                  </a:cubicBezTo>
                  <a:cubicBezTo>
                    <a:pt x="57" y="213"/>
                    <a:pt x="99" y="233"/>
                    <a:pt x="142" y="233"/>
                  </a:cubicBezTo>
                  <a:cubicBezTo>
                    <a:pt x="163" y="233"/>
                    <a:pt x="184" y="228"/>
                    <a:pt x="202" y="217"/>
                  </a:cubicBezTo>
                  <a:cubicBezTo>
                    <a:pt x="247" y="195"/>
                    <a:pt x="258" y="150"/>
                    <a:pt x="258" y="106"/>
                  </a:cubicBezTo>
                  <a:cubicBezTo>
                    <a:pt x="258" y="83"/>
                    <a:pt x="247" y="72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" name="Google Shape;816;p3"/>
            <p:cNvSpPr/>
            <p:nvPr/>
          </p:nvSpPr>
          <p:spPr>
            <a:xfrm>
              <a:off x="2192850" y="97065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33" y="0"/>
                  </a:moveTo>
                  <a:cubicBezTo>
                    <a:pt x="112" y="0"/>
                    <a:pt x="89" y="7"/>
                    <a:pt x="68" y="19"/>
                  </a:cubicBezTo>
                  <a:cubicBezTo>
                    <a:pt x="57" y="19"/>
                    <a:pt x="57" y="19"/>
                    <a:pt x="45" y="31"/>
                  </a:cubicBezTo>
                  <a:cubicBezTo>
                    <a:pt x="45" y="31"/>
                    <a:pt x="35" y="41"/>
                    <a:pt x="35" y="53"/>
                  </a:cubicBezTo>
                  <a:cubicBezTo>
                    <a:pt x="1" y="86"/>
                    <a:pt x="1" y="131"/>
                    <a:pt x="23" y="175"/>
                  </a:cubicBezTo>
                  <a:cubicBezTo>
                    <a:pt x="46" y="214"/>
                    <a:pt x="89" y="236"/>
                    <a:pt x="132" y="236"/>
                  </a:cubicBezTo>
                  <a:cubicBezTo>
                    <a:pt x="153" y="236"/>
                    <a:pt x="173" y="231"/>
                    <a:pt x="191" y="220"/>
                  </a:cubicBezTo>
                  <a:cubicBezTo>
                    <a:pt x="214" y="198"/>
                    <a:pt x="224" y="187"/>
                    <a:pt x="236" y="165"/>
                  </a:cubicBezTo>
                  <a:cubicBezTo>
                    <a:pt x="236" y="153"/>
                    <a:pt x="236" y="153"/>
                    <a:pt x="247" y="142"/>
                  </a:cubicBezTo>
                  <a:cubicBezTo>
                    <a:pt x="247" y="120"/>
                    <a:pt x="247" y="98"/>
                    <a:pt x="236" y="75"/>
                  </a:cubicBezTo>
                  <a:cubicBezTo>
                    <a:pt x="236" y="64"/>
                    <a:pt x="236" y="64"/>
                    <a:pt x="224" y="53"/>
                  </a:cubicBezTo>
                  <a:cubicBezTo>
                    <a:pt x="204" y="18"/>
                    <a:pt x="170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" name="Google Shape;817;p3"/>
            <p:cNvSpPr/>
            <p:nvPr/>
          </p:nvSpPr>
          <p:spPr>
            <a:xfrm>
              <a:off x="2179750" y="978675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12" y="0"/>
                  </a:moveTo>
                  <a:cubicBezTo>
                    <a:pt x="89" y="0"/>
                    <a:pt x="78" y="11"/>
                    <a:pt x="67" y="11"/>
                  </a:cubicBezTo>
                  <a:cubicBezTo>
                    <a:pt x="22" y="45"/>
                    <a:pt x="0" y="89"/>
                    <a:pt x="11" y="134"/>
                  </a:cubicBezTo>
                  <a:cubicBezTo>
                    <a:pt x="11" y="145"/>
                    <a:pt x="22" y="157"/>
                    <a:pt x="22" y="179"/>
                  </a:cubicBezTo>
                  <a:cubicBezTo>
                    <a:pt x="45" y="201"/>
                    <a:pt x="55" y="212"/>
                    <a:pt x="78" y="224"/>
                  </a:cubicBezTo>
                  <a:cubicBezTo>
                    <a:pt x="89" y="229"/>
                    <a:pt x="103" y="232"/>
                    <a:pt x="118" y="232"/>
                  </a:cubicBezTo>
                  <a:cubicBezTo>
                    <a:pt x="134" y="232"/>
                    <a:pt x="151" y="229"/>
                    <a:pt x="167" y="224"/>
                  </a:cubicBezTo>
                  <a:cubicBezTo>
                    <a:pt x="179" y="224"/>
                    <a:pt x="179" y="224"/>
                    <a:pt x="190" y="212"/>
                  </a:cubicBezTo>
                  <a:cubicBezTo>
                    <a:pt x="212" y="201"/>
                    <a:pt x="234" y="167"/>
                    <a:pt x="246" y="145"/>
                  </a:cubicBezTo>
                  <a:cubicBezTo>
                    <a:pt x="246" y="112"/>
                    <a:pt x="246" y="78"/>
                    <a:pt x="224" y="56"/>
                  </a:cubicBezTo>
                  <a:cubicBezTo>
                    <a:pt x="224" y="45"/>
                    <a:pt x="224" y="45"/>
                    <a:pt x="212" y="33"/>
                  </a:cubicBezTo>
                  <a:cubicBezTo>
                    <a:pt x="201" y="22"/>
                    <a:pt x="190" y="11"/>
                    <a:pt x="179" y="11"/>
                  </a:cubicBezTo>
                  <a:cubicBezTo>
                    <a:pt x="156" y="0"/>
                    <a:pt x="134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" name="Google Shape;818;p3"/>
            <p:cNvSpPr/>
            <p:nvPr/>
          </p:nvSpPr>
          <p:spPr>
            <a:xfrm>
              <a:off x="2216050" y="979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8" y="7"/>
                    <a:pt x="68" y="20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2" y="231"/>
                    <a:pt x="190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" name="Google Shape;819;p3"/>
            <p:cNvSpPr/>
            <p:nvPr/>
          </p:nvSpPr>
          <p:spPr>
            <a:xfrm>
              <a:off x="2202925" y="987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5" y="6"/>
                    <a:pt x="67" y="17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8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" name="Google Shape;820;p3"/>
            <p:cNvSpPr/>
            <p:nvPr/>
          </p:nvSpPr>
          <p:spPr>
            <a:xfrm>
              <a:off x="2189800" y="995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2" y="1"/>
                    <a:pt x="88" y="7"/>
                    <a:pt x="67" y="19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6" y="214"/>
                    <a:pt x="95" y="236"/>
                    <a:pt x="134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7"/>
                    <a:pt x="268" y="109"/>
                    <a:pt x="234" y="53"/>
                  </a:cubicBezTo>
                  <a:cubicBezTo>
                    <a:pt x="214" y="18"/>
                    <a:pt x="175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" name="Google Shape;821;p3"/>
            <p:cNvSpPr/>
            <p:nvPr/>
          </p:nvSpPr>
          <p:spPr>
            <a:xfrm>
              <a:off x="2176950" y="1003200"/>
              <a:ext cx="6425" cy="5975"/>
            </a:xfrm>
            <a:custGeom>
              <a:rect b="b" l="l" r="r" t="t"/>
              <a:pathLst>
                <a:path extrusionOk="0" h="239" w="257">
                  <a:moveTo>
                    <a:pt x="123" y="1"/>
                  </a:moveTo>
                  <a:cubicBezTo>
                    <a:pt x="100" y="1"/>
                    <a:pt x="76" y="8"/>
                    <a:pt x="56" y="25"/>
                  </a:cubicBezTo>
                  <a:cubicBezTo>
                    <a:pt x="45" y="25"/>
                    <a:pt x="45" y="35"/>
                    <a:pt x="33" y="35"/>
                  </a:cubicBezTo>
                  <a:cubicBezTo>
                    <a:pt x="33" y="47"/>
                    <a:pt x="33" y="47"/>
                    <a:pt x="23" y="47"/>
                  </a:cubicBezTo>
                  <a:lnTo>
                    <a:pt x="23" y="58"/>
                  </a:lnTo>
                  <a:lnTo>
                    <a:pt x="11" y="69"/>
                  </a:lnTo>
                  <a:lnTo>
                    <a:pt x="11" y="80"/>
                  </a:lnTo>
                  <a:cubicBezTo>
                    <a:pt x="11" y="92"/>
                    <a:pt x="0" y="92"/>
                    <a:pt x="0" y="102"/>
                  </a:cubicBezTo>
                  <a:lnTo>
                    <a:pt x="0" y="114"/>
                  </a:lnTo>
                  <a:lnTo>
                    <a:pt x="0" y="136"/>
                  </a:lnTo>
                  <a:cubicBezTo>
                    <a:pt x="0" y="147"/>
                    <a:pt x="11" y="147"/>
                    <a:pt x="11" y="159"/>
                  </a:cubicBezTo>
                  <a:cubicBezTo>
                    <a:pt x="11" y="170"/>
                    <a:pt x="11" y="170"/>
                    <a:pt x="23" y="181"/>
                  </a:cubicBezTo>
                  <a:cubicBezTo>
                    <a:pt x="44" y="216"/>
                    <a:pt x="78" y="238"/>
                    <a:pt x="115" y="238"/>
                  </a:cubicBezTo>
                  <a:cubicBezTo>
                    <a:pt x="136" y="238"/>
                    <a:pt x="158" y="231"/>
                    <a:pt x="179" y="214"/>
                  </a:cubicBezTo>
                  <a:cubicBezTo>
                    <a:pt x="235" y="181"/>
                    <a:pt x="257" y="114"/>
                    <a:pt x="224" y="58"/>
                  </a:cubicBezTo>
                  <a:cubicBezTo>
                    <a:pt x="202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" name="Google Shape;822;p3"/>
            <p:cNvSpPr/>
            <p:nvPr/>
          </p:nvSpPr>
          <p:spPr>
            <a:xfrm>
              <a:off x="2227775" y="998925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17"/>
                    <a:pt x="34" y="173"/>
                  </a:cubicBezTo>
                  <a:cubicBezTo>
                    <a:pt x="57" y="211"/>
                    <a:pt x="101" y="234"/>
                    <a:pt x="144" y="234"/>
                  </a:cubicBezTo>
                  <a:cubicBezTo>
                    <a:pt x="164" y="234"/>
                    <a:pt x="184" y="229"/>
                    <a:pt x="202" y="218"/>
                  </a:cubicBezTo>
                  <a:cubicBezTo>
                    <a:pt x="257" y="184"/>
                    <a:pt x="269" y="106"/>
                    <a:pt x="235" y="62"/>
                  </a:cubicBezTo>
                  <a:cubicBezTo>
                    <a:pt x="213" y="23"/>
                    <a:pt x="17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" name="Google Shape;823;p3"/>
            <p:cNvSpPr/>
            <p:nvPr/>
          </p:nvSpPr>
          <p:spPr>
            <a:xfrm>
              <a:off x="2214650" y="10069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4"/>
                    <a:pt x="0" y="121"/>
                    <a:pt x="34" y="176"/>
                  </a:cubicBezTo>
                  <a:cubicBezTo>
                    <a:pt x="57" y="214"/>
                    <a:pt x="100" y="237"/>
                    <a:pt x="143" y="237"/>
                  </a:cubicBezTo>
                  <a:cubicBezTo>
                    <a:pt x="163" y="237"/>
                    <a:pt x="184" y="232"/>
                    <a:pt x="201" y="221"/>
                  </a:cubicBezTo>
                  <a:cubicBezTo>
                    <a:pt x="258" y="188"/>
                    <a:pt x="268" y="109"/>
                    <a:pt x="235" y="54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" name="Google Shape;824;p3"/>
            <p:cNvSpPr/>
            <p:nvPr/>
          </p:nvSpPr>
          <p:spPr>
            <a:xfrm>
              <a:off x="2201525" y="10148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" name="Google Shape;825;p3"/>
            <p:cNvSpPr/>
            <p:nvPr/>
          </p:nvSpPr>
          <p:spPr>
            <a:xfrm>
              <a:off x="2241200" y="99082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22" y="1"/>
                  </a:moveTo>
                  <a:cubicBezTo>
                    <a:pt x="104" y="1"/>
                    <a:pt x="85" y="6"/>
                    <a:pt x="67" y="16"/>
                  </a:cubicBezTo>
                  <a:lnTo>
                    <a:pt x="67" y="28"/>
                  </a:lnTo>
                  <a:cubicBezTo>
                    <a:pt x="56" y="28"/>
                    <a:pt x="56" y="39"/>
                    <a:pt x="45" y="39"/>
                  </a:cubicBezTo>
                  <a:lnTo>
                    <a:pt x="33" y="50"/>
                  </a:lnTo>
                  <a:cubicBezTo>
                    <a:pt x="33" y="50"/>
                    <a:pt x="33" y="61"/>
                    <a:pt x="23" y="61"/>
                  </a:cubicBezTo>
                  <a:lnTo>
                    <a:pt x="23" y="73"/>
                  </a:lnTo>
                  <a:cubicBezTo>
                    <a:pt x="0" y="106"/>
                    <a:pt x="11" y="151"/>
                    <a:pt x="23" y="185"/>
                  </a:cubicBezTo>
                  <a:cubicBezTo>
                    <a:pt x="33" y="185"/>
                    <a:pt x="33" y="195"/>
                    <a:pt x="45" y="195"/>
                  </a:cubicBezTo>
                  <a:cubicBezTo>
                    <a:pt x="45" y="207"/>
                    <a:pt x="56" y="207"/>
                    <a:pt x="56" y="218"/>
                  </a:cubicBezTo>
                  <a:cubicBezTo>
                    <a:pt x="67" y="229"/>
                    <a:pt x="90" y="229"/>
                    <a:pt x="100" y="229"/>
                  </a:cubicBezTo>
                  <a:lnTo>
                    <a:pt x="100" y="240"/>
                  </a:lnTo>
                  <a:lnTo>
                    <a:pt x="145" y="240"/>
                  </a:lnTo>
                  <a:cubicBezTo>
                    <a:pt x="157" y="240"/>
                    <a:pt x="179" y="229"/>
                    <a:pt x="190" y="218"/>
                  </a:cubicBezTo>
                  <a:cubicBezTo>
                    <a:pt x="246" y="185"/>
                    <a:pt x="257" y="117"/>
                    <a:pt x="224" y="61"/>
                  </a:cubicBezTo>
                  <a:cubicBezTo>
                    <a:pt x="201" y="23"/>
                    <a:pt x="162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" name="Google Shape;826;p3"/>
            <p:cNvSpPr/>
            <p:nvPr/>
          </p:nvSpPr>
          <p:spPr>
            <a:xfrm>
              <a:off x="2238100" y="1015125"/>
              <a:ext cx="6475" cy="6025"/>
            </a:xfrm>
            <a:custGeom>
              <a:rect b="b" l="l" r="r" t="t"/>
              <a:pathLst>
                <a:path extrusionOk="0" h="241" w="259">
                  <a:moveTo>
                    <a:pt x="116" y="1"/>
                  </a:moveTo>
                  <a:cubicBezTo>
                    <a:pt x="95" y="1"/>
                    <a:pt x="75" y="6"/>
                    <a:pt x="57" y="17"/>
                  </a:cubicBezTo>
                  <a:cubicBezTo>
                    <a:pt x="23" y="39"/>
                    <a:pt x="1" y="72"/>
                    <a:pt x="1" y="117"/>
                  </a:cubicBezTo>
                  <a:cubicBezTo>
                    <a:pt x="1" y="139"/>
                    <a:pt x="13" y="162"/>
                    <a:pt x="23" y="184"/>
                  </a:cubicBezTo>
                  <a:cubicBezTo>
                    <a:pt x="46" y="218"/>
                    <a:pt x="90" y="240"/>
                    <a:pt x="135" y="240"/>
                  </a:cubicBezTo>
                  <a:cubicBezTo>
                    <a:pt x="147" y="229"/>
                    <a:pt x="157" y="229"/>
                    <a:pt x="157" y="229"/>
                  </a:cubicBezTo>
                  <a:cubicBezTo>
                    <a:pt x="169" y="229"/>
                    <a:pt x="180" y="229"/>
                    <a:pt x="180" y="218"/>
                  </a:cubicBezTo>
                  <a:cubicBezTo>
                    <a:pt x="236" y="184"/>
                    <a:pt x="258" y="117"/>
                    <a:pt x="224" y="62"/>
                  </a:cubicBezTo>
                  <a:cubicBezTo>
                    <a:pt x="202" y="24"/>
                    <a:pt x="159" y="1"/>
                    <a:pt x="1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" name="Google Shape;827;p3"/>
            <p:cNvSpPr/>
            <p:nvPr/>
          </p:nvSpPr>
          <p:spPr>
            <a:xfrm>
              <a:off x="2224700" y="1023075"/>
              <a:ext cx="6725" cy="5975"/>
            </a:xfrm>
            <a:custGeom>
              <a:rect b="b" l="l" r="r" t="t"/>
              <a:pathLst>
                <a:path extrusionOk="0" h="239" w="269">
                  <a:moveTo>
                    <a:pt x="112" y="0"/>
                  </a:moveTo>
                  <a:cubicBezTo>
                    <a:pt x="102" y="12"/>
                    <a:pt x="90" y="12"/>
                    <a:pt x="68" y="23"/>
                  </a:cubicBezTo>
                  <a:cubicBezTo>
                    <a:pt x="12" y="57"/>
                    <a:pt x="1" y="124"/>
                    <a:pt x="35" y="179"/>
                  </a:cubicBezTo>
                  <a:cubicBezTo>
                    <a:pt x="35" y="191"/>
                    <a:pt x="45" y="191"/>
                    <a:pt x="45" y="201"/>
                  </a:cubicBezTo>
                  <a:cubicBezTo>
                    <a:pt x="64" y="220"/>
                    <a:pt x="97" y="238"/>
                    <a:pt x="127" y="238"/>
                  </a:cubicBezTo>
                  <a:cubicBezTo>
                    <a:pt x="134" y="238"/>
                    <a:pt x="140" y="237"/>
                    <a:pt x="146" y="235"/>
                  </a:cubicBezTo>
                  <a:cubicBezTo>
                    <a:pt x="169" y="235"/>
                    <a:pt x="179" y="224"/>
                    <a:pt x="191" y="224"/>
                  </a:cubicBezTo>
                  <a:cubicBezTo>
                    <a:pt x="246" y="191"/>
                    <a:pt x="269" y="112"/>
                    <a:pt x="236" y="57"/>
                  </a:cubicBezTo>
                  <a:cubicBezTo>
                    <a:pt x="213" y="23"/>
                    <a:pt x="157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" name="Google Shape;828;p3"/>
            <p:cNvSpPr/>
            <p:nvPr/>
          </p:nvSpPr>
          <p:spPr>
            <a:xfrm>
              <a:off x="2211575" y="1031075"/>
              <a:ext cx="6450" cy="5975"/>
            </a:xfrm>
            <a:custGeom>
              <a:rect b="b" l="l" r="r" t="t"/>
              <a:pathLst>
                <a:path extrusionOk="0" h="239" w="258">
                  <a:moveTo>
                    <a:pt x="126" y="0"/>
                  </a:moveTo>
                  <a:cubicBezTo>
                    <a:pt x="106" y="0"/>
                    <a:pt x="86" y="5"/>
                    <a:pt x="68" y="15"/>
                  </a:cubicBezTo>
                  <a:cubicBezTo>
                    <a:pt x="12" y="49"/>
                    <a:pt x="1" y="127"/>
                    <a:pt x="34" y="184"/>
                  </a:cubicBezTo>
                  <a:cubicBezTo>
                    <a:pt x="46" y="206"/>
                    <a:pt x="79" y="228"/>
                    <a:pt x="101" y="239"/>
                  </a:cubicBezTo>
                  <a:lnTo>
                    <a:pt x="146" y="239"/>
                  </a:lnTo>
                  <a:cubicBezTo>
                    <a:pt x="168" y="239"/>
                    <a:pt x="180" y="228"/>
                    <a:pt x="190" y="217"/>
                  </a:cubicBezTo>
                  <a:cubicBezTo>
                    <a:pt x="235" y="194"/>
                    <a:pt x="257" y="150"/>
                    <a:pt x="247" y="105"/>
                  </a:cubicBezTo>
                  <a:cubicBezTo>
                    <a:pt x="247" y="83"/>
                    <a:pt x="247" y="72"/>
                    <a:pt x="235" y="60"/>
                  </a:cubicBezTo>
                  <a:cubicBezTo>
                    <a:pt x="213" y="22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" name="Google Shape;829;p3"/>
            <p:cNvSpPr/>
            <p:nvPr/>
          </p:nvSpPr>
          <p:spPr>
            <a:xfrm>
              <a:off x="2247900" y="1031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" name="Google Shape;830;p3"/>
            <p:cNvSpPr/>
            <p:nvPr/>
          </p:nvSpPr>
          <p:spPr>
            <a:xfrm>
              <a:off x="2234750" y="10397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8"/>
                    <a:pt x="35" y="183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47" y="183"/>
                    <a:pt x="269" y="116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" name="Google Shape;831;p3"/>
            <p:cNvSpPr/>
            <p:nvPr/>
          </p:nvSpPr>
          <p:spPr>
            <a:xfrm>
              <a:off x="2221650" y="10478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2" y="50"/>
                    <a:pt x="0" y="117"/>
                    <a:pt x="33" y="172"/>
                  </a:cubicBezTo>
                  <a:cubicBezTo>
                    <a:pt x="56" y="211"/>
                    <a:pt x="99" y="233"/>
                    <a:pt x="142" y="233"/>
                  </a:cubicBezTo>
                  <a:cubicBezTo>
                    <a:pt x="163" y="233"/>
                    <a:pt x="183" y="228"/>
                    <a:pt x="201" y="217"/>
                  </a:cubicBezTo>
                  <a:cubicBezTo>
                    <a:pt x="246" y="184"/>
                    <a:pt x="268" y="105"/>
                    <a:pt x="234" y="61"/>
                  </a:cubicBezTo>
                  <a:cubicBezTo>
                    <a:pt x="212" y="23"/>
                    <a:pt x="173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" name="Google Shape;832;p3"/>
            <p:cNvSpPr/>
            <p:nvPr/>
          </p:nvSpPr>
          <p:spPr>
            <a:xfrm>
              <a:off x="2208500" y="1055850"/>
              <a:ext cx="6725" cy="5800"/>
            </a:xfrm>
            <a:custGeom>
              <a:rect b="b" l="l" r="r" t="t"/>
              <a:pathLst>
                <a:path extrusionOk="0" h="232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2"/>
                    <a:pt x="0" y="120"/>
                    <a:pt x="34" y="176"/>
                  </a:cubicBezTo>
                  <a:cubicBezTo>
                    <a:pt x="34" y="187"/>
                    <a:pt x="45" y="187"/>
                    <a:pt x="45" y="198"/>
                  </a:cubicBezTo>
                  <a:cubicBezTo>
                    <a:pt x="57" y="198"/>
                    <a:pt x="57" y="209"/>
                    <a:pt x="68" y="209"/>
                  </a:cubicBezTo>
                  <a:cubicBezTo>
                    <a:pt x="79" y="209"/>
                    <a:pt x="79" y="221"/>
                    <a:pt x="90" y="221"/>
                  </a:cubicBezTo>
                  <a:cubicBezTo>
                    <a:pt x="101" y="231"/>
                    <a:pt x="112" y="231"/>
                    <a:pt x="124" y="231"/>
                  </a:cubicBezTo>
                  <a:lnTo>
                    <a:pt x="169" y="231"/>
                  </a:lnTo>
                  <a:cubicBezTo>
                    <a:pt x="179" y="221"/>
                    <a:pt x="179" y="221"/>
                    <a:pt x="191" y="221"/>
                  </a:cubicBezTo>
                  <a:lnTo>
                    <a:pt x="202" y="221"/>
                  </a:lnTo>
                  <a:cubicBezTo>
                    <a:pt x="246" y="187"/>
                    <a:pt x="269" y="109"/>
                    <a:pt x="236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" name="Google Shape;833;p3"/>
            <p:cNvSpPr/>
            <p:nvPr/>
          </p:nvSpPr>
          <p:spPr>
            <a:xfrm>
              <a:off x="2259900" y="10514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1"/>
                  </a:moveTo>
                  <a:cubicBezTo>
                    <a:pt x="106" y="1"/>
                    <a:pt x="86" y="6"/>
                    <a:pt x="67" y="17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7" y="214"/>
                    <a:pt x="94" y="234"/>
                    <a:pt x="133" y="234"/>
                  </a:cubicBezTo>
                  <a:cubicBezTo>
                    <a:pt x="152" y="234"/>
                    <a:pt x="172" y="229"/>
                    <a:pt x="191" y="218"/>
                  </a:cubicBezTo>
                  <a:cubicBezTo>
                    <a:pt x="246" y="184"/>
                    <a:pt x="269" y="117"/>
                    <a:pt x="236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" name="Google Shape;834;p3"/>
            <p:cNvSpPr/>
            <p:nvPr/>
          </p:nvSpPr>
          <p:spPr>
            <a:xfrm>
              <a:off x="2246775" y="10594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7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" name="Google Shape;835;p3"/>
            <p:cNvSpPr/>
            <p:nvPr/>
          </p:nvSpPr>
          <p:spPr>
            <a:xfrm>
              <a:off x="2233650" y="10673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1" y="217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" name="Google Shape;836;p3"/>
            <p:cNvSpPr/>
            <p:nvPr/>
          </p:nvSpPr>
          <p:spPr>
            <a:xfrm>
              <a:off x="2220800" y="107540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5" y="0"/>
                  </a:moveTo>
                  <a:cubicBezTo>
                    <a:pt x="101" y="0"/>
                    <a:pt x="77" y="7"/>
                    <a:pt x="56" y="20"/>
                  </a:cubicBezTo>
                  <a:lnTo>
                    <a:pt x="45" y="30"/>
                  </a:lnTo>
                  <a:cubicBezTo>
                    <a:pt x="34" y="30"/>
                    <a:pt x="34" y="42"/>
                    <a:pt x="34" y="42"/>
                  </a:cubicBezTo>
                  <a:lnTo>
                    <a:pt x="22" y="53"/>
                  </a:lnTo>
                  <a:cubicBezTo>
                    <a:pt x="22" y="53"/>
                    <a:pt x="22" y="64"/>
                    <a:pt x="12" y="64"/>
                  </a:cubicBezTo>
                  <a:lnTo>
                    <a:pt x="12" y="75"/>
                  </a:lnTo>
                  <a:lnTo>
                    <a:pt x="12" y="87"/>
                  </a:lnTo>
                  <a:cubicBezTo>
                    <a:pt x="0" y="120"/>
                    <a:pt x="0" y="154"/>
                    <a:pt x="22" y="176"/>
                  </a:cubicBezTo>
                  <a:cubicBezTo>
                    <a:pt x="22" y="187"/>
                    <a:pt x="22" y="187"/>
                    <a:pt x="34" y="187"/>
                  </a:cubicBezTo>
                  <a:cubicBezTo>
                    <a:pt x="34" y="198"/>
                    <a:pt x="34" y="198"/>
                    <a:pt x="45" y="209"/>
                  </a:cubicBezTo>
                  <a:cubicBezTo>
                    <a:pt x="45" y="209"/>
                    <a:pt x="56" y="221"/>
                    <a:pt x="67" y="221"/>
                  </a:cubicBezTo>
                  <a:lnTo>
                    <a:pt x="79" y="231"/>
                  </a:lnTo>
                  <a:lnTo>
                    <a:pt x="157" y="231"/>
                  </a:lnTo>
                  <a:cubicBezTo>
                    <a:pt x="168" y="231"/>
                    <a:pt x="168" y="221"/>
                    <a:pt x="179" y="221"/>
                  </a:cubicBezTo>
                  <a:cubicBezTo>
                    <a:pt x="235" y="187"/>
                    <a:pt x="258" y="109"/>
                    <a:pt x="224" y="53"/>
                  </a:cubicBezTo>
                  <a:cubicBezTo>
                    <a:pt x="203" y="18"/>
                    <a:pt x="164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" name="Google Shape;837;p3"/>
            <p:cNvSpPr/>
            <p:nvPr/>
          </p:nvSpPr>
          <p:spPr>
            <a:xfrm>
              <a:off x="2269950" y="1067700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31" y="0"/>
                  </a:moveTo>
                  <a:cubicBezTo>
                    <a:pt x="125" y="0"/>
                    <a:pt x="118" y="1"/>
                    <a:pt x="112" y="3"/>
                  </a:cubicBezTo>
                  <a:lnTo>
                    <a:pt x="90" y="3"/>
                  </a:lnTo>
                  <a:cubicBezTo>
                    <a:pt x="79" y="15"/>
                    <a:pt x="68" y="15"/>
                    <a:pt x="68" y="15"/>
                  </a:cubicBezTo>
                  <a:cubicBezTo>
                    <a:pt x="23" y="48"/>
                    <a:pt x="1" y="92"/>
                    <a:pt x="12" y="137"/>
                  </a:cubicBezTo>
                  <a:cubicBezTo>
                    <a:pt x="12" y="149"/>
                    <a:pt x="23" y="159"/>
                    <a:pt x="23" y="182"/>
                  </a:cubicBezTo>
                  <a:cubicBezTo>
                    <a:pt x="44" y="217"/>
                    <a:pt x="83" y="234"/>
                    <a:pt x="122" y="234"/>
                  </a:cubicBezTo>
                  <a:cubicBezTo>
                    <a:pt x="146" y="234"/>
                    <a:pt x="170" y="228"/>
                    <a:pt x="191" y="216"/>
                  </a:cubicBezTo>
                  <a:cubicBezTo>
                    <a:pt x="213" y="204"/>
                    <a:pt x="224" y="182"/>
                    <a:pt x="236" y="171"/>
                  </a:cubicBezTo>
                  <a:cubicBezTo>
                    <a:pt x="247" y="137"/>
                    <a:pt x="247" y="92"/>
                    <a:pt x="224" y="59"/>
                  </a:cubicBezTo>
                  <a:cubicBezTo>
                    <a:pt x="224" y="48"/>
                    <a:pt x="213" y="48"/>
                    <a:pt x="213" y="37"/>
                  </a:cubicBezTo>
                  <a:cubicBezTo>
                    <a:pt x="195" y="19"/>
                    <a:pt x="162" y="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" name="Google Shape;838;p3"/>
            <p:cNvSpPr/>
            <p:nvPr/>
          </p:nvSpPr>
          <p:spPr>
            <a:xfrm>
              <a:off x="2256550" y="10756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44" y="1"/>
                  </a:moveTo>
                  <a:cubicBezTo>
                    <a:pt x="122" y="1"/>
                    <a:pt x="100" y="7"/>
                    <a:pt x="79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45" y="198"/>
                    <a:pt x="57" y="210"/>
                    <a:pt x="67" y="210"/>
                  </a:cubicBezTo>
                  <a:cubicBezTo>
                    <a:pt x="79" y="220"/>
                    <a:pt x="79" y="220"/>
                    <a:pt x="90" y="220"/>
                  </a:cubicBezTo>
                  <a:cubicBezTo>
                    <a:pt x="107" y="232"/>
                    <a:pt x="126" y="237"/>
                    <a:pt x="146" y="237"/>
                  </a:cubicBezTo>
                  <a:cubicBezTo>
                    <a:pt x="166" y="237"/>
                    <a:pt x="185" y="232"/>
                    <a:pt x="201" y="220"/>
                  </a:cubicBezTo>
                  <a:cubicBezTo>
                    <a:pt x="224" y="210"/>
                    <a:pt x="235" y="187"/>
                    <a:pt x="246" y="165"/>
                  </a:cubicBezTo>
                  <a:lnTo>
                    <a:pt x="246" y="143"/>
                  </a:lnTo>
                  <a:cubicBezTo>
                    <a:pt x="258" y="120"/>
                    <a:pt x="258" y="86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" name="Google Shape;839;p3"/>
            <p:cNvSpPr/>
            <p:nvPr/>
          </p:nvSpPr>
          <p:spPr>
            <a:xfrm>
              <a:off x="2243700" y="1083700"/>
              <a:ext cx="6450" cy="5775"/>
            </a:xfrm>
            <a:custGeom>
              <a:rect b="b" l="l" r="r" t="t"/>
              <a:pathLst>
                <a:path extrusionOk="0" h="231" w="258">
                  <a:moveTo>
                    <a:pt x="112" y="0"/>
                  </a:moveTo>
                  <a:cubicBezTo>
                    <a:pt x="90" y="0"/>
                    <a:pt x="79" y="11"/>
                    <a:pt x="67" y="11"/>
                  </a:cubicBezTo>
                  <a:cubicBezTo>
                    <a:pt x="12" y="45"/>
                    <a:pt x="0" y="101"/>
                    <a:pt x="12" y="157"/>
                  </a:cubicBezTo>
                  <a:cubicBezTo>
                    <a:pt x="23" y="168"/>
                    <a:pt x="23" y="168"/>
                    <a:pt x="23" y="179"/>
                  </a:cubicBezTo>
                  <a:cubicBezTo>
                    <a:pt x="34" y="202"/>
                    <a:pt x="57" y="212"/>
                    <a:pt x="79" y="224"/>
                  </a:cubicBezTo>
                  <a:cubicBezTo>
                    <a:pt x="93" y="228"/>
                    <a:pt x="108" y="231"/>
                    <a:pt x="124" y="231"/>
                  </a:cubicBezTo>
                  <a:cubicBezTo>
                    <a:pt x="147" y="231"/>
                    <a:pt x="171" y="225"/>
                    <a:pt x="191" y="212"/>
                  </a:cubicBezTo>
                  <a:cubicBezTo>
                    <a:pt x="246" y="179"/>
                    <a:pt x="258" y="112"/>
                    <a:pt x="224" y="56"/>
                  </a:cubicBezTo>
                  <a:cubicBezTo>
                    <a:pt x="224" y="45"/>
                    <a:pt x="213" y="45"/>
                    <a:pt x="213" y="33"/>
                  </a:cubicBezTo>
                  <a:cubicBezTo>
                    <a:pt x="202" y="23"/>
                    <a:pt x="191" y="11"/>
                    <a:pt x="179" y="11"/>
                  </a:cubicBezTo>
                  <a:cubicBezTo>
                    <a:pt x="157" y="0"/>
                    <a:pt x="134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" name="Google Shape;840;p3"/>
            <p:cNvSpPr/>
            <p:nvPr/>
          </p:nvSpPr>
          <p:spPr>
            <a:xfrm>
              <a:off x="2230850" y="1091675"/>
              <a:ext cx="5900" cy="5925"/>
            </a:xfrm>
            <a:custGeom>
              <a:rect b="b" l="l" r="r" t="t"/>
              <a:pathLst>
                <a:path extrusionOk="0" h="237" w="236">
                  <a:moveTo>
                    <a:pt x="112" y="1"/>
                  </a:moveTo>
                  <a:cubicBezTo>
                    <a:pt x="94" y="1"/>
                    <a:pt x="75" y="6"/>
                    <a:pt x="57" y="17"/>
                  </a:cubicBezTo>
                  <a:cubicBezTo>
                    <a:pt x="45" y="27"/>
                    <a:pt x="34" y="27"/>
                    <a:pt x="34" y="39"/>
                  </a:cubicBezTo>
                  <a:cubicBezTo>
                    <a:pt x="23" y="39"/>
                    <a:pt x="23" y="39"/>
                    <a:pt x="23" y="50"/>
                  </a:cubicBezTo>
                  <a:cubicBezTo>
                    <a:pt x="23" y="50"/>
                    <a:pt x="12" y="50"/>
                    <a:pt x="12" y="61"/>
                  </a:cubicBezTo>
                  <a:lnTo>
                    <a:pt x="12" y="72"/>
                  </a:lnTo>
                  <a:cubicBezTo>
                    <a:pt x="0" y="72"/>
                    <a:pt x="0" y="84"/>
                    <a:pt x="0" y="84"/>
                  </a:cubicBezTo>
                  <a:lnTo>
                    <a:pt x="0" y="94"/>
                  </a:lnTo>
                  <a:lnTo>
                    <a:pt x="0" y="117"/>
                  </a:lnTo>
                  <a:lnTo>
                    <a:pt x="0" y="139"/>
                  </a:lnTo>
                  <a:lnTo>
                    <a:pt x="0" y="161"/>
                  </a:lnTo>
                  <a:cubicBezTo>
                    <a:pt x="12" y="161"/>
                    <a:pt x="12" y="173"/>
                    <a:pt x="12" y="184"/>
                  </a:cubicBezTo>
                  <a:cubicBezTo>
                    <a:pt x="23" y="195"/>
                    <a:pt x="45" y="218"/>
                    <a:pt x="67" y="228"/>
                  </a:cubicBezTo>
                  <a:lnTo>
                    <a:pt x="90" y="228"/>
                  </a:lnTo>
                  <a:cubicBezTo>
                    <a:pt x="99" y="233"/>
                    <a:pt x="111" y="236"/>
                    <a:pt x="123" y="236"/>
                  </a:cubicBezTo>
                  <a:cubicBezTo>
                    <a:pt x="140" y="236"/>
                    <a:pt x="160" y="231"/>
                    <a:pt x="179" y="218"/>
                  </a:cubicBezTo>
                  <a:cubicBezTo>
                    <a:pt x="213" y="195"/>
                    <a:pt x="235" y="151"/>
                    <a:pt x="235" y="106"/>
                  </a:cubicBezTo>
                  <a:cubicBezTo>
                    <a:pt x="224" y="84"/>
                    <a:pt x="224" y="72"/>
                    <a:pt x="213" y="61"/>
                  </a:cubicBezTo>
                  <a:cubicBezTo>
                    <a:pt x="190" y="23"/>
                    <a:pt x="152" y="1"/>
                    <a:pt x="1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" name="Google Shape;841;p3"/>
            <p:cNvSpPr/>
            <p:nvPr/>
          </p:nvSpPr>
          <p:spPr>
            <a:xfrm>
              <a:off x="2280000" y="1084350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34" y="0"/>
                  </a:moveTo>
                  <a:cubicBezTo>
                    <a:pt x="112" y="0"/>
                    <a:pt x="89" y="6"/>
                    <a:pt x="68" y="19"/>
                  </a:cubicBezTo>
                  <a:cubicBezTo>
                    <a:pt x="13" y="52"/>
                    <a:pt x="1" y="119"/>
                    <a:pt x="35" y="176"/>
                  </a:cubicBezTo>
                  <a:cubicBezTo>
                    <a:pt x="57" y="213"/>
                    <a:pt x="96" y="236"/>
                    <a:pt x="136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6"/>
                    <a:pt x="269" y="109"/>
                    <a:pt x="224" y="52"/>
                  </a:cubicBezTo>
                  <a:cubicBezTo>
                    <a:pt x="204" y="18"/>
                    <a:pt x="170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" name="Google Shape;842;p3"/>
            <p:cNvSpPr/>
            <p:nvPr/>
          </p:nvSpPr>
          <p:spPr>
            <a:xfrm>
              <a:off x="2266900" y="1092450"/>
              <a:ext cx="6725" cy="5700"/>
            </a:xfrm>
            <a:custGeom>
              <a:rect b="b" l="l" r="r" t="t"/>
              <a:pathLst>
                <a:path extrusionOk="0" h="228" w="269">
                  <a:moveTo>
                    <a:pt x="132" y="0"/>
                  </a:moveTo>
                  <a:cubicBezTo>
                    <a:pt x="110" y="0"/>
                    <a:pt x="88" y="6"/>
                    <a:pt x="67" y="19"/>
                  </a:cubicBezTo>
                  <a:cubicBezTo>
                    <a:pt x="11" y="53"/>
                    <a:pt x="0" y="120"/>
                    <a:pt x="33" y="175"/>
                  </a:cubicBezTo>
                  <a:cubicBezTo>
                    <a:pt x="55" y="210"/>
                    <a:pt x="89" y="228"/>
                    <a:pt x="125" y="228"/>
                  </a:cubicBezTo>
                  <a:cubicBezTo>
                    <a:pt x="147" y="228"/>
                    <a:pt x="169" y="221"/>
                    <a:pt x="190" y="209"/>
                  </a:cubicBezTo>
                  <a:cubicBezTo>
                    <a:pt x="246" y="175"/>
                    <a:pt x="268" y="108"/>
                    <a:pt x="224" y="53"/>
                  </a:cubicBezTo>
                  <a:cubicBezTo>
                    <a:pt x="202" y="17"/>
                    <a:pt x="168" y="0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" name="Google Shape;843;p3"/>
            <p:cNvSpPr/>
            <p:nvPr/>
          </p:nvSpPr>
          <p:spPr>
            <a:xfrm>
              <a:off x="2253750" y="11003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3" y="0"/>
                  </a:moveTo>
                  <a:cubicBezTo>
                    <a:pt x="105" y="0"/>
                    <a:pt x="86" y="5"/>
                    <a:pt x="68" y="16"/>
                  </a:cubicBezTo>
                  <a:cubicBezTo>
                    <a:pt x="12" y="50"/>
                    <a:pt x="1" y="127"/>
                    <a:pt x="35" y="184"/>
                  </a:cubicBezTo>
                  <a:cubicBezTo>
                    <a:pt x="57" y="213"/>
                    <a:pt x="94" y="233"/>
                    <a:pt x="132" y="233"/>
                  </a:cubicBezTo>
                  <a:cubicBezTo>
                    <a:pt x="152" y="233"/>
                    <a:pt x="172" y="228"/>
                    <a:pt x="191" y="217"/>
                  </a:cubicBezTo>
                  <a:cubicBezTo>
                    <a:pt x="246" y="184"/>
                    <a:pt x="269" y="117"/>
                    <a:pt x="224" y="60"/>
                  </a:cubicBezTo>
                  <a:cubicBezTo>
                    <a:pt x="202" y="23"/>
                    <a:pt x="163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" name="Google Shape;844;p3"/>
            <p:cNvSpPr/>
            <p:nvPr/>
          </p:nvSpPr>
          <p:spPr>
            <a:xfrm>
              <a:off x="2240350" y="1108350"/>
              <a:ext cx="7025" cy="5800"/>
            </a:xfrm>
            <a:custGeom>
              <a:rect b="b" l="l" r="r" t="t"/>
              <a:pathLst>
                <a:path extrusionOk="0" h="232" w="281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0"/>
                    <a:pt x="101" y="232"/>
                    <a:pt x="134" y="232"/>
                  </a:cubicBezTo>
                  <a:lnTo>
                    <a:pt x="179" y="232"/>
                  </a:lnTo>
                  <a:cubicBezTo>
                    <a:pt x="191" y="221"/>
                    <a:pt x="191" y="221"/>
                    <a:pt x="201" y="221"/>
                  </a:cubicBezTo>
                  <a:cubicBezTo>
                    <a:pt x="258" y="187"/>
                    <a:pt x="280" y="109"/>
                    <a:pt x="235" y="53"/>
                  </a:cubicBezTo>
                  <a:cubicBezTo>
                    <a:pt x="214" y="19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" name="Google Shape;845;p3"/>
            <p:cNvSpPr/>
            <p:nvPr/>
          </p:nvSpPr>
          <p:spPr>
            <a:xfrm>
              <a:off x="2175825" y="765800"/>
              <a:ext cx="6175" cy="5050"/>
            </a:xfrm>
            <a:custGeom>
              <a:rect b="b" l="l" r="r" t="t"/>
              <a:pathLst>
                <a:path extrusionOk="0" h="202" w="247">
                  <a:moveTo>
                    <a:pt x="45" y="1"/>
                  </a:moveTo>
                  <a:cubicBezTo>
                    <a:pt x="34" y="11"/>
                    <a:pt x="23" y="23"/>
                    <a:pt x="23" y="34"/>
                  </a:cubicBezTo>
                  <a:cubicBezTo>
                    <a:pt x="11" y="56"/>
                    <a:pt x="1" y="78"/>
                    <a:pt x="11" y="101"/>
                  </a:cubicBezTo>
                  <a:cubicBezTo>
                    <a:pt x="11" y="123"/>
                    <a:pt x="11" y="135"/>
                    <a:pt x="23" y="145"/>
                  </a:cubicBezTo>
                  <a:lnTo>
                    <a:pt x="45" y="168"/>
                  </a:lnTo>
                  <a:lnTo>
                    <a:pt x="56" y="179"/>
                  </a:lnTo>
                  <a:cubicBezTo>
                    <a:pt x="68" y="190"/>
                    <a:pt x="68" y="190"/>
                    <a:pt x="78" y="190"/>
                  </a:cubicBezTo>
                  <a:cubicBezTo>
                    <a:pt x="90" y="202"/>
                    <a:pt x="101" y="202"/>
                    <a:pt x="123" y="202"/>
                  </a:cubicBezTo>
                  <a:lnTo>
                    <a:pt x="168" y="202"/>
                  </a:lnTo>
                  <a:cubicBezTo>
                    <a:pt x="168" y="190"/>
                    <a:pt x="179" y="190"/>
                    <a:pt x="179" y="190"/>
                  </a:cubicBezTo>
                  <a:lnTo>
                    <a:pt x="190" y="190"/>
                  </a:lnTo>
                  <a:cubicBezTo>
                    <a:pt x="224" y="157"/>
                    <a:pt x="246" y="112"/>
                    <a:pt x="246" y="68"/>
                  </a:cubicBezTo>
                  <a:cubicBezTo>
                    <a:pt x="235" y="56"/>
                    <a:pt x="235" y="34"/>
                    <a:pt x="224" y="23"/>
                  </a:cubicBezTo>
                  <a:cubicBezTo>
                    <a:pt x="179" y="11"/>
                    <a:pt x="123" y="1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" name="Google Shape;846;p3"/>
            <p:cNvSpPr/>
            <p:nvPr/>
          </p:nvSpPr>
          <p:spPr>
            <a:xfrm>
              <a:off x="2162675" y="77295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4" y="0"/>
                  </a:moveTo>
                  <a:cubicBezTo>
                    <a:pt x="105" y="0"/>
                    <a:pt x="86" y="5"/>
                    <a:pt x="68" y="16"/>
                  </a:cubicBezTo>
                  <a:cubicBezTo>
                    <a:pt x="13" y="50"/>
                    <a:pt x="1" y="105"/>
                    <a:pt x="13" y="162"/>
                  </a:cubicBezTo>
                  <a:cubicBezTo>
                    <a:pt x="23" y="172"/>
                    <a:pt x="23" y="172"/>
                    <a:pt x="23" y="184"/>
                  </a:cubicBezTo>
                  <a:cubicBezTo>
                    <a:pt x="45" y="219"/>
                    <a:pt x="83" y="236"/>
                    <a:pt x="122" y="236"/>
                  </a:cubicBezTo>
                  <a:cubicBezTo>
                    <a:pt x="146" y="236"/>
                    <a:pt x="170" y="230"/>
                    <a:pt x="191" y="217"/>
                  </a:cubicBezTo>
                  <a:cubicBezTo>
                    <a:pt x="224" y="195"/>
                    <a:pt x="247" y="150"/>
                    <a:pt x="247" y="105"/>
                  </a:cubicBezTo>
                  <a:cubicBezTo>
                    <a:pt x="236" y="83"/>
                    <a:pt x="236" y="72"/>
                    <a:pt x="224" y="61"/>
                  </a:cubicBezTo>
                  <a:cubicBezTo>
                    <a:pt x="202" y="23"/>
                    <a:pt x="164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" name="Google Shape;847;p3"/>
            <p:cNvSpPr/>
            <p:nvPr/>
          </p:nvSpPr>
          <p:spPr>
            <a:xfrm>
              <a:off x="2149825" y="78102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15" y="1"/>
                  </a:moveTo>
                  <a:cubicBezTo>
                    <a:pt x="96" y="1"/>
                    <a:pt x="76" y="6"/>
                    <a:pt x="57" y="17"/>
                  </a:cubicBezTo>
                  <a:cubicBezTo>
                    <a:pt x="46" y="17"/>
                    <a:pt x="46" y="28"/>
                    <a:pt x="35" y="28"/>
                  </a:cubicBezTo>
                  <a:cubicBezTo>
                    <a:pt x="13" y="50"/>
                    <a:pt x="1" y="84"/>
                    <a:pt x="1" y="107"/>
                  </a:cubicBezTo>
                  <a:cubicBezTo>
                    <a:pt x="1" y="129"/>
                    <a:pt x="1" y="162"/>
                    <a:pt x="13" y="174"/>
                  </a:cubicBezTo>
                  <a:cubicBezTo>
                    <a:pt x="23" y="196"/>
                    <a:pt x="35" y="207"/>
                    <a:pt x="46" y="207"/>
                  </a:cubicBezTo>
                  <a:cubicBezTo>
                    <a:pt x="57" y="219"/>
                    <a:pt x="57" y="219"/>
                    <a:pt x="68" y="219"/>
                  </a:cubicBezTo>
                  <a:cubicBezTo>
                    <a:pt x="85" y="230"/>
                    <a:pt x="105" y="235"/>
                    <a:pt x="124" y="235"/>
                  </a:cubicBezTo>
                  <a:cubicBezTo>
                    <a:pt x="144" y="235"/>
                    <a:pt x="163" y="230"/>
                    <a:pt x="180" y="219"/>
                  </a:cubicBezTo>
                  <a:cubicBezTo>
                    <a:pt x="236" y="185"/>
                    <a:pt x="247" y="107"/>
                    <a:pt x="214" y="50"/>
                  </a:cubicBezTo>
                  <a:cubicBezTo>
                    <a:pt x="191" y="21"/>
                    <a:pt x="154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" name="Google Shape;848;p3"/>
            <p:cNvSpPr/>
            <p:nvPr/>
          </p:nvSpPr>
          <p:spPr>
            <a:xfrm>
              <a:off x="2136425" y="789075"/>
              <a:ext cx="6175" cy="5725"/>
            </a:xfrm>
            <a:custGeom>
              <a:rect b="b" l="l" r="r" t="t"/>
              <a:pathLst>
                <a:path extrusionOk="0" h="229" w="247">
                  <a:moveTo>
                    <a:pt x="133" y="0"/>
                  </a:moveTo>
                  <a:cubicBezTo>
                    <a:pt x="111" y="0"/>
                    <a:pt x="89" y="7"/>
                    <a:pt x="68" y="19"/>
                  </a:cubicBezTo>
                  <a:cubicBezTo>
                    <a:pt x="12" y="41"/>
                    <a:pt x="1" y="98"/>
                    <a:pt x="12" y="153"/>
                  </a:cubicBezTo>
                  <a:cubicBezTo>
                    <a:pt x="23" y="165"/>
                    <a:pt x="23" y="165"/>
                    <a:pt x="23" y="175"/>
                  </a:cubicBezTo>
                  <a:cubicBezTo>
                    <a:pt x="44" y="211"/>
                    <a:pt x="83" y="228"/>
                    <a:pt x="122" y="228"/>
                  </a:cubicBezTo>
                  <a:cubicBezTo>
                    <a:pt x="146" y="228"/>
                    <a:pt x="170" y="222"/>
                    <a:pt x="191" y="209"/>
                  </a:cubicBezTo>
                  <a:cubicBezTo>
                    <a:pt x="213" y="198"/>
                    <a:pt x="236" y="175"/>
                    <a:pt x="236" y="142"/>
                  </a:cubicBezTo>
                  <a:cubicBezTo>
                    <a:pt x="246" y="108"/>
                    <a:pt x="246" y="86"/>
                    <a:pt x="224" y="53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" name="Google Shape;849;p3"/>
            <p:cNvSpPr/>
            <p:nvPr/>
          </p:nvSpPr>
          <p:spPr>
            <a:xfrm>
              <a:off x="2139525" y="765525"/>
              <a:ext cx="6725" cy="5150"/>
            </a:xfrm>
            <a:custGeom>
              <a:rect b="b" l="l" r="r" t="t"/>
              <a:pathLst>
                <a:path extrusionOk="0" h="206" w="269">
                  <a:moveTo>
                    <a:pt x="201" y="0"/>
                  </a:moveTo>
                  <a:cubicBezTo>
                    <a:pt x="156" y="0"/>
                    <a:pt x="100" y="0"/>
                    <a:pt x="45" y="12"/>
                  </a:cubicBezTo>
                  <a:cubicBezTo>
                    <a:pt x="11" y="45"/>
                    <a:pt x="0" y="101"/>
                    <a:pt x="33" y="146"/>
                  </a:cubicBezTo>
                  <a:cubicBezTo>
                    <a:pt x="56" y="184"/>
                    <a:pt x="95" y="206"/>
                    <a:pt x="134" y="206"/>
                  </a:cubicBezTo>
                  <a:cubicBezTo>
                    <a:pt x="153" y="206"/>
                    <a:pt x="172" y="201"/>
                    <a:pt x="190" y="190"/>
                  </a:cubicBezTo>
                  <a:cubicBezTo>
                    <a:pt x="246" y="156"/>
                    <a:pt x="268" y="79"/>
                    <a:pt x="234" y="22"/>
                  </a:cubicBezTo>
                  <a:cubicBezTo>
                    <a:pt x="223" y="12"/>
                    <a:pt x="212" y="0"/>
                    <a:pt x="2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" name="Google Shape;850;p3"/>
            <p:cNvSpPr/>
            <p:nvPr/>
          </p:nvSpPr>
          <p:spPr>
            <a:xfrm>
              <a:off x="2126375" y="7726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6" y="5"/>
                    <a:pt x="67" y="16"/>
                  </a:cubicBezTo>
                  <a:cubicBezTo>
                    <a:pt x="12" y="49"/>
                    <a:pt x="0" y="128"/>
                    <a:pt x="34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3"/>
                    <a:pt x="269" y="116"/>
                    <a:pt x="236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" name="Google Shape;851;p3"/>
            <p:cNvSpPr/>
            <p:nvPr/>
          </p:nvSpPr>
          <p:spPr>
            <a:xfrm>
              <a:off x="2207950" y="817475"/>
              <a:ext cx="5900" cy="5900"/>
            </a:xfrm>
            <a:custGeom>
              <a:rect b="b" l="l" r="r" t="t"/>
              <a:pathLst>
                <a:path extrusionOk="0" h="236" w="236">
                  <a:moveTo>
                    <a:pt x="101" y="0"/>
                  </a:moveTo>
                  <a:cubicBezTo>
                    <a:pt x="90" y="12"/>
                    <a:pt x="67" y="12"/>
                    <a:pt x="56" y="23"/>
                  </a:cubicBezTo>
                  <a:lnTo>
                    <a:pt x="34" y="45"/>
                  </a:lnTo>
                  <a:cubicBezTo>
                    <a:pt x="34" y="45"/>
                    <a:pt x="22" y="45"/>
                    <a:pt x="22" y="57"/>
                  </a:cubicBezTo>
                  <a:lnTo>
                    <a:pt x="12" y="67"/>
                  </a:lnTo>
                  <a:lnTo>
                    <a:pt x="12" y="79"/>
                  </a:lnTo>
                  <a:cubicBezTo>
                    <a:pt x="12" y="90"/>
                    <a:pt x="0" y="101"/>
                    <a:pt x="0" y="101"/>
                  </a:cubicBezTo>
                  <a:lnTo>
                    <a:pt x="0" y="112"/>
                  </a:lnTo>
                  <a:cubicBezTo>
                    <a:pt x="0" y="134"/>
                    <a:pt x="12" y="157"/>
                    <a:pt x="22" y="179"/>
                  </a:cubicBezTo>
                  <a:cubicBezTo>
                    <a:pt x="22" y="191"/>
                    <a:pt x="34" y="191"/>
                    <a:pt x="34" y="202"/>
                  </a:cubicBezTo>
                  <a:cubicBezTo>
                    <a:pt x="34" y="202"/>
                    <a:pt x="45" y="202"/>
                    <a:pt x="45" y="213"/>
                  </a:cubicBezTo>
                  <a:cubicBezTo>
                    <a:pt x="45" y="213"/>
                    <a:pt x="56" y="224"/>
                    <a:pt x="67" y="224"/>
                  </a:cubicBezTo>
                  <a:cubicBezTo>
                    <a:pt x="79" y="224"/>
                    <a:pt x="79" y="235"/>
                    <a:pt x="79" y="235"/>
                  </a:cubicBezTo>
                  <a:lnTo>
                    <a:pt x="157" y="235"/>
                  </a:lnTo>
                  <a:cubicBezTo>
                    <a:pt x="168" y="224"/>
                    <a:pt x="168" y="224"/>
                    <a:pt x="179" y="224"/>
                  </a:cubicBezTo>
                  <a:cubicBezTo>
                    <a:pt x="213" y="202"/>
                    <a:pt x="235" y="168"/>
                    <a:pt x="235" y="124"/>
                  </a:cubicBezTo>
                  <a:cubicBezTo>
                    <a:pt x="235" y="101"/>
                    <a:pt x="235" y="79"/>
                    <a:pt x="224" y="57"/>
                  </a:cubicBezTo>
                  <a:cubicBezTo>
                    <a:pt x="191" y="23"/>
                    <a:pt x="146" y="0"/>
                    <a:pt x="1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" name="Google Shape;852;p3"/>
            <p:cNvSpPr/>
            <p:nvPr/>
          </p:nvSpPr>
          <p:spPr>
            <a:xfrm>
              <a:off x="2181675" y="833575"/>
              <a:ext cx="6475" cy="5775"/>
            </a:xfrm>
            <a:custGeom>
              <a:rect b="b" l="l" r="r" t="t"/>
              <a:pathLst>
                <a:path extrusionOk="0" h="231" w="259">
                  <a:moveTo>
                    <a:pt x="116" y="0"/>
                  </a:moveTo>
                  <a:cubicBezTo>
                    <a:pt x="95" y="0"/>
                    <a:pt x="75" y="5"/>
                    <a:pt x="57" y="16"/>
                  </a:cubicBezTo>
                  <a:cubicBezTo>
                    <a:pt x="12" y="38"/>
                    <a:pt x="1" y="94"/>
                    <a:pt x="1" y="139"/>
                  </a:cubicBezTo>
                  <a:cubicBezTo>
                    <a:pt x="1" y="139"/>
                    <a:pt x="1" y="150"/>
                    <a:pt x="12" y="161"/>
                  </a:cubicBezTo>
                  <a:cubicBezTo>
                    <a:pt x="12" y="161"/>
                    <a:pt x="12" y="173"/>
                    <a:pt x="23" y="173"/>
                  </a:cubicBezTo>
                  <a:cubicBezTo>
                    <a:pt x="42" y="209"/>
                    <a:pt x="75" y="231"/>
                    <a:pt x="111" y="231"/>
                  </a:cubicBezTo>
                  <a:cubicBezTo>
                    <a:pt x="119" y="231"/>
                    <a:pt x="127" y="230"/>
                    <a:pt x="135" y="228"/>
                  </a:cubicBezTo>
                  <a:cubicBezTo>
                    <a:pt x="147" y="228"/>
                    <a:pt x="169" y="228"/>
                    <a:pt x="180" y="217"/>
                  </a:cubicBezTo>
                  <a:cubicBezTo>
                    <a:pt x="236" y="183"/>
                    <a:pt x="258" y="116"/>
                    <a:pt x="224" y="61"/>
                  </a:cubicBezTo>
                  <a:cubicBezTo>
                    <a:pt x="202" y="23"/>
                    <a:pt x="158" y="0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" name="Google Shape;853;p3"/>
            <p:cNvSpPr/>
            <p:nvPr/>
          </p:nvSpPr>
          <p:spPr>
            <a:xfrm>
              <a:off x="2168275" y="841600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2" y="53"/>
                    <a:pt x="0" y="120"/>
                    <a:pt x="34" y="175"/>
                  </a:cubicBezTo>
                  <a:cubicBezTo>
                    <a:pt x="45" y="209"/>
                    <a:pt x="68" y="220"/>
                    <a:pt x="101" y="231"/>
                  </a:cubicBezTo>
                  <a:cubicBezTo>
                    <a:pt x="135" y="231"/>
                    <a:pt x="169" y="231"/>
                    <a:pt x="191" y="220"/>
                  </a:cubicBezTo>
                  <a:cubicBezTo>
                    <a:pt x="224" y="197"/>
                    <a:pt x="246" y="153"/>
                    <a:pt x="246" y="120"/>
                  </a:cubicBezTo>
                  <a:cubicBezTo>
                    <a:pt x="246" y="97"/>
                    <a:pt x="246" y="75"/>
                    <a:pt x="236" y="53"/>
                  </a:cubicBezTo>
                  <a:cubicBezTo>
                    <a:pt x="214" y="17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" name="Google Shape;854;p3"/>
            <p:cNvSpPr/>
            <p:nvPr/>
          </p:nvSpPr>
          <p:spPr>
            <a:xfrm>
              <a:off x="2186150" y="781600"/>
              <a:ext cx="6475" cy="6025"/>
            </a:xfrm>
            <a:custGeom>
              <a:rect b="b" l="l" r="r" t="t"/>
              <a:pathLst>
                <a:path extrusionOk="0" h="241" w="259">
                  <a:moveTo>
                    <a:pt x="113" y="1"/>
                  </a:moveTo>
                  <a:cubicBezTo>
                    <a:pt x="94" y="1"/>
                    <a:pt x="75" y="6"/>
                    <a:pt x="57" y="17"/>
                  </a:cubicBezTo>
                  <a:lnTo>
                    <a:pt x="35" y="39"/>
                  </a:lnTo>
                  <a:cubicBezTo>
                    <a:pt x="23" y="50"/>
                    <a:pt x="23" y="50"/>
                    <a:pt x="23" y="61"/>
                  </a:cubicBezTo>
                  <a:cubicBezTo>
                    <a:pt x="23" y="61"/>
                    <a:pt x="12" y="61"/>
                    <a:pt x="12" y="72"/>
                  </a:cubicBezTo>
                  <a:lnTo>
                    <a:pt x="12" y="84"/>
                  </a:lnTo>
                  <a:cubicBezTo>
                    <a:pt x="12" y="84"/>
                    <a:pt x="1" y="84"/>
                    <a:pt x="1" y="95"/>
                  </a:cubicBezTo>
                  <a:cubicBezTo>
                    <a:pt x="1" y="117"/>
                    <a:pt x="1" y="151"/>
                    <a:pt x="12" y="184"/>
                  </a:cubicBezTo>
                  <a:cubicBezTo>
                    <a:pt x="23" y="184"/>
                    <a:pt x="23" y="196"/>
                    <a:pt x="35" y="196"/>
                  </a:cubicBezTo>
                  <a:cubicBezTo>
                    <a:pt x="35" y="206"/>
                    <a:pt x="45" y="206"/>
                    <a:pt x="45" y="218"/>
                  </a:cubicBezTo>
                  <a:cubicBezTo>
                    <a:pt x="57" y="218"/>
                    <a:pt x="57" y="229"/>
                    <a:pt x="68" y="229"/>
                  </a:cubicBezTo>
                  <a:lnTo>
                    <a:pt x="79" y="229"/>
                  </a:lnTo>
                  <a:cubicBezTo>
                    <a:pt x="90" y="229"/>
                    <a:pt x="90" y="240"/>
                    <a:pt x="102" y="240"/>
                  </a:cubicBezTo>
                  <a:lnTo>
                    <a:pt x="135" y="240"/>
                  </a:lnTo>
                  <a:cubicBezTo>
                    <a:pt x="146" y="240"/>
                    <a:pt x="146" y="229"/>
                    <a:pt x="157" y="229"/>
                  </a:cubicBezTo>
                  <a:cubicBezTo>
                    <a:pt x="157" y="229"/>
                    <a:pt x="169" y="229"/>
                    <a:pt x="179" y="218"/>
                  </a:cubicBezTo>
                  <a:cubicBezTo>
                    <a:pt x="236" y="184"/>
                    <a:pt x="258" y="117"/>
                    <a:pt x="213" y="61"/>
                  </a:cubicBezTo>
                  <a:cubicBezTo>
                    <a:pt x="190" y="23"/>
                    <a:pt x="152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" name="Google Shape;855;p3"/>
            <p:cNvSpPr/>
            <p:nvPr/>
          </p:nvSpPr>
          <p:spPr>
            <a:xfrm>
              <a:off x="2172475" y="7897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6" y="1"/>
                  </a:moveTo>
                  <a:cubicBezTo>
                    <a:pt x="117" y="1"/>
                    <a:pt x="97" y="5"/>
                    <a:pt x="78" y="16"/>
                  </a:cubicBezTo>
                  <a:cubicBezTo>
                    <a:pt x="23" y="50"/>
                    <a:pt x="1" y="117"/>
                    <a:pt x="34" y="173"/>
                  </a:cubicBezTo>
                  <a:cubicBezTo>
                    <a:pt x="57" y="211"/>
                    <a:pt x="100" y="234"/>
                    <a:pt x="143" y="234"/>
                  </a:cubicBezTo>
                  <a:cubicBezTo>
                    <a:pt x="163" y="234"/>
                    <a:pt x="184" y="228"/>
                    <a:pt x="202" y="217"/>
                  </a:cubicBezTo>
                  <a:cubicBezTo>
                    <a:pt x="257" y="184"/>
                    <a:pt x="269" y="106"/>
                    <a:pt x="235" y="50"/>
                  </a:cubicBezTo>
                  <a:cubicBezTo>
                    <a:pt x="213" y="20"/>
                    <a:pt x="175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" name="Google Shape;856;p3"/>
            <p:cNvSpPr/>
            <p:nvPr/>
          </p:nvSpPr>
          <p:spPr>
            <a:xfrm>
              <a:off x="2159325" y="7977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5" y="1"/>
                  </a:moveTo>
                  <a:cubicBezTo>
                    <a:pt x="123" y="1"/>
                    <a:pt x="100" y="7"/>
                    <a:pt x="80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2"/>
                    <a:pt x="202" y="221"/>
                  </a:cubicBezTo>
                  <a:cubicBezTo>
                    <a:pt x="258" y="176"/>
                    <a:pt x="269" y="109"/>
                    <a:pt x="236" y="53"/>
                  </a:cubicBezTo>
                  <a:cubicBezTo>
                    <a:pt x="215" y="18"/>
                    <a:pt x="181" y="1"/>
                    <a:pt x="1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" name="Google Shape;857;p3"/>
            <p:cNvSpPr/>
            <p:nvPr/>
          </p:nvSpPr>
          <p:spPr>
            <a:xfrm>
              <a:off x="2146225" y="8056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" name="Google Shape;858;p3"/>
            <p:cNvSpPr/>
            <p:nvPr/>
          </p:nvSpPr>
          <p:spPr>
            <a:xfrm>
              <a:off x="2184475" y="8092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7"/>
                    <a:pt x="35" y="184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29"/>
                    <a:pt x="202" y="217"/>
                  </a:cubicBezTo>
                  <a:cubicBezTo>
                    <a:pt x="258" y="184"/>
                    <a:pt x="269" y="117"/>
                    <a:pt x="236" y="60"/>
                  </a:cubicBezTo>
                  <a:cubicBezTo>
                    <a:pt x="213" y="22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" name="Google Shape;859;p3"/>
            <p:cNvSpPr/>
            <p:nvPr/>
          </p:nvSpPr>
          <p:spPr>
            <a:xfrm>
              <a:off x="2171350" y="817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7"/>
                    <a:pt x="144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" name="Google Shape;860;p3"/>
            <p:cNvSpPr/>
            <p:nvPr/>
          </p:nvSpPr>
          <p:spPr>
            <a:xfrm>
              <a:off x="2158225" y="8251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0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7" y="237"/>
                    <a:pt x="181" y="230"/>
                    <a:pt x="201" y="218"/>
                  </a:cubicBezTo>
                  <a:cubicBezTo>
                    <a:pt x="258" y="184"/>
                    <a:pt x="268" y="117"/>
                    <a:pt x="235" y="62"/>
                  </a:cubicBezTo>
                  <a:cubicBezTo>
                    <a:pt x="212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" name="Google Shape;861;p3"/>
            <p:cNvSpPr/>
            <p:nvPr/>
          </p:nvSpPr>
          <p:spPr>
            <a:xfrm>
              <a:off x="2198175" y="801375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21" y="0"/>
                  </a:moveTo>
                  <a:cubicBezTo>
                    <a:pt x="100" y="0"/>
                    <a:pt x="77" y="6"/>
                    <a:pt x="56" y="19"/>
                  </a:cubicBezTo>
                  <a:cubicBezTo>
                    <a:pt x="45" y="19"/>
                    <a:pt x="34" y="30"/>
                    <a:pt x="34" y="30"/>
                  </a:cubicBezTo>
                  <a:lnTo>
                    <a:pt x="23" y="41"/>
                  </a:lnTo>
                  <a:cubicBezTo>
                    <a:pt x="23" y="53"/>
                    <a:pt x="11" y="53"/>
                    <a:pt x="11" y="53"/>
                  </a:cubicBezTo>
                  <a:lnTo>
                    <a:pt x="11" y="63"/>
                  </a:lnTo>
                  <a:cubicBezTo>
                    <a:pt x="1" y="75"/>
                    <a:pt x="1" y="75"/>
                    <a:pt x="1" y="86"/>
                  </a:cubicBezTo>
                  <a:lnTo>
                    <a:pt x="1" y="108"/>
                  </a:lnTo>
                  <a:lnTo>
                    <a:pt x="1" y="130"/>
                  </a:lnTo>
                  <a:lnTo>
                    <a:pt x="1" y="153"/>
                  </a:lnTo>
                  <a:cubicBezTo>
                    <a:pt x="11" y="164"/>
                    <a:pt x="11" y="164"/>
                    <a:pt x="11" y="175"/>
                  </a:cubicBezTo>
                  <a:lnTo>
                    <a:pt x="23" y="187"/>
                  </a:lnTo>
                  <a:lnTo>
                    <a:pt x="34" y="197"/>
                  </a:lnTo>
                  <a:lnTo>
                    <a:pt x="45" y="209"/>
                  </a:lnTo>
                  <a:cubicBezTo>
                    <a:pt x="56" y="220"/>
                    <a:pt x="56" y="220"/>
                    <a:pt x="68" y="220"/>
                  </a:cubicBezTo>
                  <a:lnTo>
                    <a:pt x="78" y="220"/>
                  </a:lnTo>
                  <a:cubicBezTo>
                    <a:pt x="78" y="231"/>
                    <a:pt x="90" y="231"/>
                    <a:pt x="101" y="231"/>
                  </a:cubicBezTo>
                  <a:lnTo>
                    <a:pt x="145" y="231"/>
                  </a:lnTo>
                  <a:cubicBezTo>
                    <a:pt x="157" y="220"/>
                    <a:pt x="168" y="220"/>
                    <a:pt x="168" y="220"/>
                  </a:cubicBezTo>
                  <a:lnTo>
                    <a:pt x="179" y="220"/>
                  </a:lnTo>
                  <a:cubicBezTo>
                    <a:pt x="235" y="187"/>
                    <a:pt x="246" y="108"/>
                    <a:pt x="212" y="53"/>
                  </a:cubicBezTo>
                  <a:cubicBezTo>
                    <a:pt x="192" y="17"/>
                    <a:pt x="158" y="0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" name="Google Shape;862;p3"/>
            <p:cNvSpPr/>
            <p:nvPr/>
          </p:nvSpPr>
          <p:spPr>
            <a:xfrm>
              <a:off x="2226675" y="878175"/>
              <a:ext cx="6175" cy="5700"/>
            </a:xfrm>
            <a:custGeom>
              <a:rect b="b" l="l" r="r" t="t"/>
              <a:pathLst>
                <a:path extrusionOk="0" h="228" w="247">
                  <a:moveTo>
                    <a:pt x="132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11" y="42"/>
                    <a:pt x="0" y="98"/>
                    <a:pt x="11" y="154"/>
                  </a:cubicBezTo>
                  <a:cubicBezTo>
                    <a:pt x="11" y="165"/>
                    <a:pt x="23" y="165"/>
                    <a:pt x="23" y="176"/>
                  </a:cubicBezTo>
                  <a:cubicBezTo>
                    <a:pt x="33" y="199"/>
                    <a:pt x="56" y="209"/>
                    <a:pt x="78" y="221"/>
                  </a:cubicBezTo>
                  <a:cubicBezTo>
                    <a:pt x="92" y="225"/>
                    <a:pt x="106" y="228"/>
                    <a:pt x="119" y="228"/>
                  </a:cubicBezTo>
                  <a:cubicBezTo>
                    <a:pt x="139" y="228"/>
                    <a:pt x="159" y="223"/>
                    <a:pt x="179" y="209"/>
                  </a:cubicBezTo>
                  <a:cubicBezTo>
                    <a:pt x="224" y="187"/>
                    <a:pt x="246" y="142"/>
                    <a:pt x="234" y="98"/>
                  </a:cubicBezTo>
                  <a:cubicBezTo>
                    <a:pt x="234" y="87"/>
                    <a:pt x="234" y="65"/>
                    <a:pt x="224" y="53"/>
                  </a:cubicBezTo>
                  <a:cubicBezTo>
                    <a:pt x="202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" name="Google Shape;863;p3"/>
            <p:cNvSpPr/>
            <p:nvPr/>
          </p:nvSpPr>
          <p:spPr>
            <a:xfrm>
              <a:off x="2213525" y="886075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4" y="1"/>
                  </a:moveTo>
                  <a:cubicBezTo>
                    <a:pt x="105" y="1"/>
                    <a:pt x="86" y="6"/>
                    <a:pt x="68" y="17"/>
                  </a:cubicBezTo>
                  <a:cubicBezTo>
                    <a:pt x="45" y="27"/>
                    <a:pt x="35" y="39"/>
                    <a:pt x="35" y="50"/>
                  </a:cubicBezTo>
                  <a:cubicBezTo>
                    <a:pt x="12" y="72"/>
                    <a:pt x="12" y="95"/>
                    <a:pt x="12" y="117"/>
                  </a:cubicBezTo>
                  <a:cubicBezTo>
                    <a:pt x="1" y="139"/>
                    <a:pt x="12" y="162"/>
                    <a:pt x="23" y="184"/>
                  </a:cubicBezTo>
                  <a:lnTo>
                    <a:pt x="57" y="218"/>
                  </a:lnTo>
                  <a:cubicBezTo>
                    <a:pt x="57" y="218"/>
                    <a:pt x="68" y="218"/>
                    <a:pt x="79" y="229"/>
                  </a:cubicBezTo>
                  <a:cubicBezTo>
                    <a:pt x="93" y="233"/>
                    <a:pt x="107" y="236"/>
                    <a:pt x="121" y="236"/>
                  </a:cubicBezTo>
                  <a:cubicBezTo>
                    <a:pt x="141" y="236"/>
                    <a:pt x="160" y="231"/>
                    <a:pt x="179" y="218"/>
                  </a:cubicBezTo>
                  <a:cubicBezTo>
                    <a:pt x="213" y="206"/>
                    <a:pt x="236" y="173"/>
                    <a:pt x="236" y="151"/>
                  </a:cubicBezTo>
                  <a:cubicBezTo>
                    <a:pt x="246" y="117"/>
                    <a:pt x="246" y="84"/>
                    <a:pt x="224" y="61"/>
                  </a:cubicBezTo>
                  <a:cubicBezTo>
                    <a:pt x="202" y="23"/>
                    <a:pt x="164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" name="Google Shape;864;p3"/>
            <p:cNvSpPr/>
            <p:nvPr/>
          </p:nvSpPr>
          <p:spPr>
            <a:xfrm>
              <a:off x="2200125" y="894100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27" y="1"/>
                  </a:moveTo>
                  <a:cubicBezTo>
                    <a:pt x="109" y="1"/>
                    <a:pt x="92" y="6"/>
                    <a:pt x="79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0" y="237"/>
                    <a:pt x="140" y="237"/>
                  </a:cubicBezTo>
                  <a:cubicBezTo>
                    <a:pt x="158" y="237"/>
                    <a:pt x="176" y="231"/>
                    <a:pt x="191" y="220"/>
                  </a:cubicBezTo>
                  <a:cubicBezTo>
                    <a:pt x="201" y="210"/>
                    <a:pt x="213" y="210"/>
                    <a:pt x="213" y="198"/>
                  </a:cubicBezTo>
                  <a:cubicBezTo>
                    <a:pt x="235" y="187"/>
                    <a:pt x="246" y="165"/>
                    <a:pt x="246" y="143"/>
                  </a:cubicBezTo>
                  <a:cubicBezTo>
                    <a:pt x="258" y="120"/>
                    <a:pt x="246" y="86"/>
                    <a:pt x="235" y="53"/>
                  </a:cubicBezTo>
                  <a:cubicBezTo>
                    <a:pt x="213" y="31"/>
                    <a:pt x="191" y="9"/>
                    <a:pt x="168" y="9"/>
                  </a:cubicBezTo>
                  <a:cubicBezTo>
                    <a:pt x="154" y="4"/>
                    <a:pt x="140" y="1"/>
                    <a:pt x="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" name="Google Shape;865;p3"/>
            <p:cNvSpPr/>
            <p:nvPr/>
          </p:nvSpPr>
          <p:spPr>
            <a:xfrm>
              <a:off x="2240075" y="870075"/>
              <a:ext cx="5875" cy="5925"/>
            </a:xfrm>
            <a:custGeom>
              <a:rect b="b" l="l" r="r" t="t"/>
              <a:pathLst>
                <a:path extrusionOk="0" h="237" w="235">
                  <a:moveTo>
                    <a:pt x="121" y="1"/>
                  </a:moveTo>
                  <a:cubicBezTo>
                    <a:pt x="100" y="1"/>
                    <a:pt x="77" y="7"/>
                    <a:pt x="56" y="19"/>
                  </a:cubicBezTo>
                  <a:cubicBezTo>
                    <a:pt x="45" y="19"/>
                    <a:pt x="34" y="31"/>
                    <a:pt x="34" y="31"/>
                  </a:cubicBezTo>
                  <a:cubicBezTo>
                    <a:pt x="34" y="31"/>
                    <a:pt x="34" y="42"/>
                    <a:pt x="23" y="42"/>
                  </a:cubicBezTo>
                  <a:cubicBezTo>
                    <a:pt x="23" y="42"/>
                    <a:pt x="23" y="53"/>
                    <a:pt x="11" y="53"/>
                  </a:cubicBezTo>
                  <a:lnTo>
                    <a:pt x="11" y="64"/>
                  </a:lnTo>
                  <a:cubicBezTo>
                    <a:pt x="11" y="76"/>
                    <a:pt x="1" y="76"/>
                    <a:pt x="1" y="76"/>
                  </a:cubicBezTo>
                  <a:lnTo>
                    <a:pt x="1" y="86"/>
                  </a:lnTo>
                  <a:lnTo>
                    <a:pt x="1" y="98"/>
                  </a:lnTo>
                  <a:lnTo>
                    <a:pt x="1" y="120"/>
                  </a:lnTo>
                  <a:lnTo>
                    <a:pt x="1" y="131"/>
                  </a:lnTo>
                  <a:cubicBezTo>
                    <a:pt x="1" y="153"/>
                    <a:pt x="1" y="165"/>
                    <a:pt x="11" y="176"/>
                  </a:cubicBezTo>
                  <a:cubicBezTo>
                    <a:pt x="23" y="198"/>
                    <a:pt x="34" y="210"/>
                    <a:pt x="45" y="210"/>
                  </a:cubicBezTo>
                  <a:cubicBezTo>
                    <a:pt x="56" y="221"/>
                    <a:pt x="56" y="221"/>
                    <a:pt x="68" y="221"/>
                  </a:cubicBezTo>
                  <a:cubicBezTo>
                    <a:pt x="75" y="229"/>
                    <a:pt x="89" y="237"/>
                    <a:pt x="104" y="237"/>
                  </a:cubicBezTo>
                  <a:cubicBezTo>
                    <a:pt x="110" y="237"/>
                    <a:pt x="117" y="235"/>
                    <a:pt x="123" y="232"/>
                  </a:cubicBezTo>
                  <a:lnTo>
                    <a:pt x="145" y="232"/>
                  </a:lnTo>
                  <a:cubicBezTo>
                    <a:pt x="157" y="232"/>
                    <a:pt x="168" y="221"/>
                    <a:pt x="168" y="221"/>
                  </a:cubicBezTo>
                  <a:lnTo>
                    <a:pt x="179" y="221"/>
                  </a:lnTo>
                  <a:cubicBezTo>
                    <a:pt x="190" y="210"/>
                    <a:pt x="212" y="187"/>
                    <a:pt x="224" y="165"/>
                  </a:cubicBezTo>
                  <a:lnTo>
                    <a:pt x="224" y="143"/>
                  </a:lnTo>
                  <a:cubicBezTo>
                    <a:pt x="235" y="120"/>
                    <a:pt x="235" y="86"/>
                    <a:pt x="212" y="53"/>
                  </a:cubicBezTo>
                  <a:cubicBezTo>
                    <a:pt x="192" y="18"/>
                    <a:pt x="158" y="1"/>
                    <a:pt x="1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" name="Google Shape;866;p3"/>
            <p:cNvSpPr/>
            <p:nvPr/>
          </p:nvSpPr>
          <p:spPr>
            <a:xfrm>
              <a:off x="2194825" y="825575"/>
              <a:ext cx="5875" cy="5900"/>
            </a:xfrm>
            <a:custGeom>
              <a:rect b="b" l="l" r="r" t="t"/>
              <a:pathLst>
                <a:path extrusionOk="0" h="236" w="235">
                  <a:moveTo>
                    <a:pt x="123" y="1"/>
                  </a:moveTo>
                  <a:cubicBezTo>
                    <a:pt x="101" y="1"/>
                    <a:pt x="78" y="1"/>
                    <a:pt x="56" y="12"/>
                  </a:cubicBezTo>
                  <a:cubicBezTo>
                    <a:pt x="56" y="23"/>
                    <a:pt x="45" y="23"/>
                    <a:pt x="33" y="34"/>
                  </a:cubicBezTo>
                  <a:cubicBezTo>
                    <a:pt x="23" y="46"/>
                    <a:pt x="11" y="68"/>
                    <a:pt x="0" y="90"/>
                  </a:cubicBezTo>
                  <a:lnTo>
                    <a:pt x="0" y="113"/>
                  </a:lnTo>
                  <a:cubicBezTo>
                    <a:pt x="0" y="135"/>
                    <a:pt x="0" y="157"/>
                    <a:pt x="23" y="180"/>
                  </a:cubicBezTo>
                  <a:cubicBezTo>
                    <a:pt x="33" y="202"/>
                    <a:pt x="67" y="224"/>
                    <a:pt x="90" y="235"/>
                  </a:cubicBezTo>
                  <a:cubicBezTo>
                    <a:pt x="123" y="235"/>
                    <a:pt x="157" y="235"/>
                    <a:pt x="179" y="213"/>
                  </a:cubicBezTo>
                  <a:cubicBezTo>
                    <a:pt x="212" y="202"/>
                    <a:pt x="224" y="180"/>
                    <a:pt x="235" y="146"/>
                  </a:cubicBezTo>
                  <a:lnTo>
                    <a:pt x="235" y="123"/>
                  </a:lnTo>
                  <a:cubicBezTo>
                    <a:pt x="235" y="101"/>
                    <a:pt x="235" y="79"/>
                    <a:pt x="224" y="56"/>
                  </a:cubicBezTo>
                  <a:cubicBezTo>
                    <a:pt x="202" y="23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" name="Google Shape;867;p3"/>
            <p:cNvSpPr/>
            <p:nvPr/>
          </p:nvSpPr>
          <p:spPr>
            <a:xfrm>
              <a:off x="2218000" y="834125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19" y="0"/>
                  </a:moveTo>
                  <a:cubicBezTo>
                    <a:pt x="100" y="0"/>
                    <a:pt x="82" y="5"/>
                    <a:pt x="67" y="16"/>
                  </a:cubicBezTo>
                  <a:lnTo>
                    <a:pt x="57" y="16"/>
                  </a:lnTo>
                  <a:lnTo>
                    <a:pt x="57" y="27"/>
                  </a:lnTo>
                  <a:cubicBezTo>
                    <a:pt x="57" y="27"/>
                    <a:pt x="45" y="27"/>
                    <a:pt x="45" y="39"/>
                  </a:cubicBezTo>
                  <a:cubicBezTo>
                    <a:pt x="34" y="39"/>
                    <a:pt x="34" y="49"/>
                    <a:pt x="34" y="49"/>
                  </a:cubicBezTo>
                  <a:cubicBezTo>
                    <a:pt x="34" y="49"/>
                    <a:pt x="23" y="49"/>
                    <a:pt x="23" y="61"/>
                  </a:cubicBezTo>
                  <a:lnTo>
                    <a:pt x="12" y="72"/>
                  </a:lnTo>
                  <a:cubicBezTo>
                    <a:pt x="12" y="83"/>
                    <a:pt x="0" y="106"/>
                    <a:pt x="0" y="117"/>
                  </a:cubicBezTo>
                  <a:cubicBezTo>
                    <a:pt x="0" y="128"/>
                    <a:pt x="0" y="128"/>
                    <a:pt x="12" y="139"/>
                  </a:cubicBezTo>
                  <a:lnTo>
                    <a:pt x="12" y="161"/>
                  </a:lnTo>
                  <a:cubicBezTo>
                    <a:pt x="12" y="173"/>
                    <a:pt x="23" y="173"/>
                    <a:pt x="23" y="184"/>
                  </a:cubicBezTo>
                  <a:lnTo>
                    <a:pt x="34" y="195"/>
                  </a:lnTo>
                  <a:lnTo>
                    <a:pt x="45" y="206"/>
                  </a:lnTo>
                  <a:cubicBezTo>
                    <a:pt x="57" y="218"/>
                    <a:pt x="57" y="218"/>
                    <a:pt x="67" y="218"/>
                  </a:cubicBezTo>
                  <a:cubicBezTo>
                    <a:pt x="67" y="228"/>
                    <a:pt x="79" y="228"/>
                    <a:pt x="90" y="228"/>
                  </a:cubicBezTo>
                  <a:lnTo>
                    <a:pt x="90" y="240"/>
                  </a:lnTo>
                  <a:lnTo>
                    <a:pt x="146" y="240"/>
                  </a:lnTo>
                  <a:cubicBezTo>
                    <a:pt x="146" y="240"/>
                    <a:pt x="157" y="240"/>
                    <a:pt x="157" y="228"/>
                  </a:cubicBezTo>
                  <a:lnTo>
                    <a:pt x="179" y="228"/>
                  </a:lnTo>
                  <a:lnTo>
                    <a:pt x="179" y="218"/>
                  </a:lnTo>
                  <a:cubicBezTo>
                    <a:pt x="235" y="184"/>
                    <a:pt x="258" y="117"/>
                    <a:pt x="224" y="61"/>
                  </a:cubicBezTo>
                  <a:cubicBezTo>
                    <a:pt x="201" y="23"/>
                    <a:pt x="15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" name="Google Shape;868;p3"/>
            <p:cNvSpPr/>
            <p:nvPr/>
          </p:nvSpPr>
          <p:spPr>
            <a:xfrm>
              <a:off x="2204600" y="8422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5" y="1"/>
                  </a:moveTo>
                  <a:cubicBezTo>
                    <a:pt x="105" y="1"/>
                    <a:pt x="85" y="5"/>
                    <a:pt x="67" y="16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6" y="214"/>
                    <a:pt x="93" y="234"/>
                    <a:pt x="132" y="234"/>
                  </a:cubicBezTo>
                  <a:cubicBezTo>
                    <a:pt x="151" y="234"/>
                    <a:pt x="172" y="229"/>
                    <a:pt x="190" y="217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" name="Google Shape;869;p3"/>
            <p:cNvSpPr/>
            <p:nvPr/>
          </p:nvSpPr>
          <p:spPr>
            <a:xfrm>
              <a:off x="2191475" y="850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0"/>
                  </a:moveTo>
                  <a:cubicBezTo>
                    <a:pt x="112" y="0"/>
                    <a:pt x="88" y="7"/>
                    <a:pt x="67" y="20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" name="Google Shape;870;p3"/>
            <p:cNvSpPr/>
            <p:nvPr/>
          </p:nvSpPr>
          <p:spPr>
            <a:xfrm>
              <a:off x="2178325" y="8581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7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2" y="49"/>
                    <a:pt x="1" y="128"/>
                    <a:pt x="35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7" y="184"/>
                    <a:pt x="269" y="116"/>
                    <a:pt x="236" y="61"/>
                  </a:cubicBezTo>
                  <a:cubicBezTo>
                    <a:pt x="213" y="23"/>
                    <a:pt x="170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" name="Google Shape;871;p3"/>
            <p:cNvSpPr/>
            <p:nvPr/>
          </p:nvSpPr>
          <p:spPr>
            <a:xfrm>
              <a:off x="2230025" y="853875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25" y="1"/>
                  </a:moveTo>
                  <a:cubicBezTo>
                    <a:pt x="101" y="1"/>
                    <a:pt x="77" y="7"/>
                    <a:pt x="56" y="19"/>
                  </a:cubicBezTo>
                  <a:cubicBezTo>
                    <a:pt x="45" y="31"/>
                    <a:pt x="33" y="31"/>
                    <a:pt x="23" y="42"/>
                  </a:cubicBezTo>
                  <a:lnTo>
                    <a:pt x="23" y="53"/>
                  </a:lnTo>
                  <a:lnTo>
                    <a:pt x="23" y="64"/>
                  </a:lnTo>
                  <a:cubicBezTo>
                    <a:pt x="11" y="64"/>
                    <a:pt x="11" y="64"/>
                    <a:pt x="11" y="76"/>
                  </a:cubicBezTo>
                  <a:lnTo>
                    <a:pt x="11" y="86"/>
                  </a:lnTo>
                  <a:lnTo>
                    <a:pt x="0" y="98"/>
                  </a:lnTo>
                  <a:lnTo>
                    <a:pt x="0" y="131"/>
                  </a:lnTo>
                  <a:cubicBezTo>
                    <a:pt x="0" y="143"/>
                    <a:pt x="11" y="153"/>
                    <a:pt x="11" y="153"/>
                  </a:cubicBezTo>
                  <a:cubicBezTo>
                    <a:pt x="11" y="165"/>
                    <a:pt x="11" y="176"/>
                    <a:pt x="23" y="176"/>
                  </a:cubicBezTo>
                  <a:lnTo>
                    <a:pt x="23" y="187"/>
                  </a:lnTo>
                  <a:lnTo>
                    <a:pt x="45" y="210"/>
                  </a:lnTo>
                  <a:cubicBezTo>
                    <a:pt x="45" y="210"/>
                    <a:pt x="56" y="210"/>
                    <a:pt x="56" y="220"/>
                  </a:cubicBezTo>
                  <a:cubicBezTo>
                    <a:pt x="67" y="220"/>
                    <a:pt x="78" y="220"/>
                    <a:pt x="78" y="232"/>
                  </a:cubicBezTo>
                  <a:lnTo>
                    <a:pt x="90" y="232"/>
                  </a:lnTo>
                  <a:cubicBezTo>
                    <a:pt x="99" y="235"/>
                    <a:pt x="109" y="236"/>
                    <a:pt x="118" y="236"/>
                  </a:cubicBezTo>
                  <a:cubicBezTo>
                    <a:pt x="142" y="236"/>
                    <a:pt x="163" y="229"/>
                    <a:pt x="179" y="220"/>
                  </a:cubicBezTo>
                  <a:cubicBezTo>
                    <a:pt x="235" y="187"/>
                    <a:pt x="257" y="109"/>
                    <a:pt x="224" y="53"/>
                  </a:cubicBezTo>
                  <a:cubicBezTo>
                    <a:pt x="203" y="18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" name="Google Shape;872;p3"/>
            <p:cNvSpPr/>
            <p:nvPr/>
          </p:nvSpPr>
          <p:spPr>
            <a:xfrm>
              <a:off x="2216600" y="8617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0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" name="Google Shape;873;p3"/>
            <p:cNvSpPr/>
            <p:nvPr/>
          </p:nvSpPr>
          <p:spPr>
            <a:xfrm>
              <a:off x="2203475" y="8698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0"/>
                  </a:moveTo>
                  <a:cubicBezTo>
                    <a:pt x="108" y="0"/>
                    <a:pt x="86" y="5"/>
                    <a:pt x="67" y="17"/>
                  </a:cubicBezTo>
                  <a:cubicBezTo>
                    <a:pt x="12" y="50"/>
                    <a:pt x="0" y="117"/>
                    <a:pt x="34" y="173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3" y="228"/>
                    <a:pt x="191" y="218"/>
                  </a:cubicBezTo>
                  <a:cubicBezTo>
                    <a:pt x="246" y="184"/>
                    <a:pt x="269" y="106"/>
                    <a:pt x="235" y="50"/>
                  </a:cubicBezTo>
                  <a:cubicBezTo>
                    <a:pt x="213" y="20"/>
                    <a:pt x="171" y="0"/>
                    <a:pt x="1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" name="Google Shape;874;p3"/>
            <p:cNvSpPr/>
            <p:nvPr/>
          </p:nvSpPr>
          <p:spPr>
            <a:xfrm>
              <a:off x="2190350" y="8779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6" y="1"/>
                  </a:moveTo>
                  <a:cubicBezTo>
                    <a:pt x="112" y="1"/>
                    <a:pt x="88" y="7"/>
                    <a:pt x="68" y="19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5" y="211"/>
                    <a:pt x="90" y="233"/>
                    <a:pt x="127" y="233"/>
                  </a:cubicBezTo>
                  <a:cubicBezTo>
                    <a:pt x="148" y="233"/>
                    <a:pt x="170" y="226"/>
                    <a:pt x="190" y="210"/>
                  </a:cubicBezTo>
                  <a:cubicBezTo>
                    <a:pt x="246" y="176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" name="Google Shape;875;p3"/>
            <p:cNvSpPr/>
            <p:nvPr/>
          </p:nvSpPr>
          <p:spPr>
            <a:xfrm>
              <a:off x="2249850" y="8868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0"/>
                  </a:moveTo>
                  <a:cubicBezTo>
                    <a:pt x="111" y="0"/>
                    <a:pt x="88" y="6"/>
                    <a:pt x="67" y="19"/>
                  </a:cubicBezTo>
                  <a:cubicBezTo>
                    <a:pt x="57" y="19"/>
                    <a:pt x="45" y="30"/>
                    <a:pt x="34" y="41"/>
                  </a:cubicBezTo>
                  <a:lnTo>
                    <a:pt x="34" y="53"/>
                  </a:lnTo>
                  <a:cubicBezTo>
                    <a:pt x="23" y="64"/>
                    <a:pt x="23" y="75"/>
                    <a:pt x="12" y="75"/>
                  </a:cubicBezTo>
                  <a:lnTo>
                    <a:pt x="12" y="86"/>
                  </a:lnTo>
                  <a:cubicBezTo>
                    <a:pt x="0" y="120"/>
                    <a:pt x="12" y="153"/>
                    <a:pt x="23" y="175"/>
                  </a:cubicBezTo>
                  <a:lnTo>
                    <a:pt x="45" y="198"/>
                  </a:lnTo>
                  <a:lnTo>
                    <a:pt x="57" y="209"/>
                  </a:lnTo>
                  <a:cubicBezTo>
                    <a:pt x="67" y="209"/>
                    <a:pt x="67" y="220"/>
                    <a:pt x="79" y="220"/>
                  </a:cubicBezTo>
                  <a:lnTo>
                    <a:pt x="90" y="220"/>
                  </a:lnTo>
                  <a:cubicBezTo>
                    <a:pt x="101" y="232"/>
                    <a:pt x="101" y="232"/>
                    <a:pt x="112" y="232"/>
                  </a:cubicBezTo>
                  <a:lnTo>
                    <a:pt x="157" y="232"/>
                  </a:lnTo>
                  <a:cubicBezTo>
                    <a:pt x="168" y="220"/>
                    <a:pt x="179" y="220"/>
                    <a:pt x="191" y="220"/>
                  </a:cubicBezTo>
                  <a:lnTo>
                    <a:pt x="191" y="209"/>
                  </a:lnTo>
                  <a:cubicBezTo>
                    <a:pt x="246" y="175"/>
                    <a:pt x="258" y="108"/>
                    <a:pt x="224" y="53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" name="Google Shape;876;p3"/>
            <p:cNvSpPr/>
            <p:nvPr/>
          </p:nvSpPr>
          <p:spPr>
            <a:xfrm>
              <a:off x="2236425" y="894750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35" y="0"/>
                  </a:moveTo>
                  <a:cubicBezTo>
                    <a:pt x="116" y="0"/>
                    <a:pt x="97" y="5"/>
                    <a:pt x="80" y="16"/>
                  </a:cubicBezTo>
                  <a:cubicBezTo>
                    <a:pt x="23" y="50"/>
                    <a:pt x="1" y="127"/>
                    <a:pt x="35" y="184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0"/>
                  </a:cubicBezTo>
                  <a:cubicBezTo>
                    <a:pt x="213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" name="Google Shape;877;p3"/>
            <p:cNvSpPr/>
            <p:nvPr/>
          </p:nvSpPr>
          <p:spPr>
            <a:xfrm>
              <a:off x="2223325" y="9027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3" y="0"/>
                  </a:moveTo>
                  <a:cubicBezTo>
                    <a:pt x="122" y="0"/>
                    <a:pt x="99" y="6"/>
                    <a:pt x="78" y="19"/>
                  </a:cubicBezTo>
                  <a:cubicBezTo>
                    <a:pt x="22" y="52"/>
                    <a:pt x="0" y="119"/>
                    <a:pt x="33" y="176"/>
                  </a:cubicBezTo>
                  <a:cubicBezTo>
                    <a:pt x="56" y="213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57" y="186"/>
                    <a:pt x="268" y="109"/>
                    <a:pt x="234" y="52"/>
                  </a:cubicBezTo>
                  <a:cubicBezTo>
                    <a:pt x="214" y="18"/>
                    <a:pt x="180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" name="Google Shape;878;p3"/>
            <p:cNvSpPr/>
            <p:nvPr/>
          </p:nvSpPr>
          <p:spPr>
            <a:xfrm>
              <a:off x="2210175" y="9106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29"/>
                    <a:pt x="34" y="184"/>
                  </a:cubicBezTo>
                  <a:cubicBezTo>
                    <a:pt x="55" y="219"/>
                    <a:pt x="94" y="237"/>
                    <a:pt x="133" y="237"/>
                  </a:cubicBezTo>
                  <a:cubicBezTo>
                    <a:pt x="157" y="237"/>
                    <a:pt x="181" y="231"/>
                    <a:pt x="202" y="218"/>
                  </a:cubicBezTo>
                  <a:cubicBezTo>
                    <a:pt x="258" y="184"/>
                    <a:pt x="269" y="117"/>
                    <a:pt x="236" y="62"/>
                  </a:cubicBezTo>
                  <a:cubicBezTo>
                    <a:pt x="213" y="24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" name="Google Shape;879;p3"/>
            <p:cNvSpPr/>
            <p:nvPr/>
          </p:nvSpPr>
          <p:spPr>
            <a:xfrm>
              <a:off x="2197625" y="918750"/>
              <a:ext cx="6150" cy="5850"/>
            </a:xfrm>
            <a:custGeom>
              <a:rect b="b" l="l" r="r" t="t"/>
              <a:pathLst>
                <a:path extrusionOk="0" h="234" w="246">
                  <a:moveTo>
                    <a:pt x="113" y="1"/>
                  </a:moveTo>
                  <a:cubicBezTo>
                    <a:pt x="94" y="1"/>
                    <a:pt x="74" y="6"/>
                    <a:pt x="56" y="17"/>
                  </a:cubicBezTo>
                  <a:cubicBezTo>
                    <a:pt x="45" y="17"/>
                    <a:pt x="45" y="28"/>
                    <a:pt x="33" y="28"/>
                  </a:cubicBezTo>
                  <a:lnTo>
                    <a:pt x="33" y="39"/>
                  </a:lnTo>
                  <a:cubicBezTo>
                    <a:pt x="23" y="39"/>
                    <a:pt x="23" y="51"/>
                    <a:pt x="23" y="51"/>
                  </a:cubicBezTo>
                  <a:lnTo>
                    <a:pt x="11" y="61"/>
                  </a:lnTo>
                  <a:lnTo>
                    <a:pt x="11" y="73"/>
                  </a:lnTo>
                  <a:cubicBezTo>
                    <a:pt x="0" y="84"/>
                    <a:pt x="0" y="84"/>
                    <a:pt x="0" y="95"/>
                  </a:cubicBezTo>
                  <a:lnTo>
                    <a:pt x="0" y="118"/>
                  </a:lnTo>
                  <a:lnTo>
                    <a:pt x="0" y="128"/>
                  </a:lnTo>
                  <a:lnTo>
                    <a:pt x="0" y="140"/>
                  </a:lnTo>
                  <a:lnTo>
                    <a:pt x="0" y="151"/>
                  </a:lnTo>
                  <a:lnTo>
                    <a:pt x="0" y="162"/>
                  </a:lnTo>
                  <a:cubicBezTo>
                    <a:pt x="11" y="162"/>
                    <a:pt x="11" y="173"/>
                    <a:pt x="11" y="173"/>
                  </a:cubicBezTo>
                  <a:cubicBezTo>
                    <a:pt x="11" y="185"/>
                    <a:pt x="23" y="185"/>
                    <a:pt x="23" y="185"/>
                  </a:cubicBezTo>
                  <a:cubicBezTo>
                    <a:pt x="23" y="195"/>
                    <a:pt x="33" y="195"/>
                    <a:pt x="33" y="207"/>
                  </a:cubicBezTo>
                  <a:cubicBezTo>
                    <a:pt x="45" y="207"/>
                    <a:pt x="45" y="218"/>
                    <a:pt x="56" y="218"/>
                  </a:cubicBezTo>
                  <a:cubicBezTo>
                    <a:pt x="67" y="218"/>
                    <a:pt x="67" y="229"/>
                    <a:pt x="78" y="229"/>
                  </a:cubicBezTo>
                  <a:lnTo>
                    <a:pt x="90" y="229"/>
                  </a:lnTo>
                  <a:cubicBezTo>
                    <a:pt x="96" y="232"/>
                    <a:pt x="103" y="234"/>
                    <a:pt x="111" y="234"/>
                  </a:cubicBezTo>
                  <a:cubicBezTo>
                    <a:pt x="131" y="234"/>
                    <a:pt x="155" y="226"/>
                    <a:pt x="179" y="218"/>
                  </a:cubicBezTo>
                  <a:cubicBezTo>
                    <a:pt x="234" y="185"/>
                    <a:pt x="246" y="106"/>
                    <a:pt x="212" y="51"/>
                  </a:cubicBezTo>
                  <a:cubicBezTo>
                    <a:pt x="190" y="21"/>
                    <a:pt x="153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" name="Google Shape;880;p3"/>
            <p:cNvSpPr/>
            <p:nvPr/>
          </p:nvSpPr>
          <p:spPr>
            <a:xfrm>
              <a:off x="2261875" y="906400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0"/>
                  </a:moveTo>
                  <a:cubicBezTo>
                    <a:pt x="110" y="0"/>
                    <a:pt x="88" y="7"/>
                    <a:pt x="67" y="19"/>
                  </a:cubicBezTo>
                  <a:lnTo>
                    <a:pt x="56" y="19"/>
                  </a:lnTo>
                  <a:cubicBezTo>
                    <a:pt x="56" y="19"/>
                    <a:pt x="45" y="31"/>
                    <a:pt x="45" y="41"/>
                  </a:cubicBezTo>
                  <a:lnTo>
                    <a:pt x="33" y="41"/>
                  </a:lnTo>
                  <a:cubicBezTo>
                    <a:pt x="33" y="53"/>
                    <a:pt x="22" y="53"/>
                    <a:pt x="22" y="64"/>
                  </a:cubicBezTo>
                  <a:cubicBezTo>
                    <a:pt x="0" y="108"/>
                    <a:pt x="0" y="142"/>
                    <a:pt x="22" y="175"/>
                  </a:cubicBezTo>
                  <a:cubicBezTo>
                    <a:pt x="22" y="187"/>
                    <a:pt x="33" y="187"/>
                    <a:pt x="33" y="187"/>
                  </a:cubicBezTo>
                  <a:cubicBezTo>
                    <a:pt x="33" y="198"/>
                    <a:pt x="45" y="198"/>
                    <a:pt x="45" y="209"/>
                  </a:cubicBezTo>
                  <a:cubicBezTo>
                    <a:pt x="56" y="209"/>
                    <a:pt x="56" y="209"/>
                    <a:pt x="67" y="220"/>
                  </a:cubicBezTo>
                  <a:cubicBezTo>
                    <a:pt x="67" y="220"/>
                    <a:pt x="78" y="220"/>
                    <a:pt x="90" y="232"/>
                  </a:cubicBezTo>
                  <a:lnTo>
                    <a:pt x="157" y="232"/>
                  </a:lnTo>
                  <a:cubicBezTo>
                    <a:pt x="167" y="232"/>
                    <a:pt x="179" y="220"/>
                    <a:pt x="179" y="220"/>
                  </a:cubicBezTo>
                  <a:lnTo>
                    <a:pt x="190" y="220"/>
                  </a:lnTo>
                  <a:cubicBezTo>
                    <a:pt x="246" y="187"/>
                    <a:pt x="257" y="108"/>
                    <a:pt x="224" y="53"/>
                  </a:cubicBezTo>
                  <a:cubicBezTo>
                    <a:pt x="202" y="18"/>
                    <a:pt x="168" y="0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" name="Google Shape;881;p3"/>
            <p:cNvSpPr/>
            <p:nvPr/>
          </p:nvSpPr>
          <p:spPr>
            <a:xfrm>
              <a:off x="2248450" y="914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" name="Google Shape;882;p3"/>
            <p:cNvSpPr/>
            <p:nvPr/>
          </p:nvSpPr>
          <p:spPr>
            <a:xfrm>
              <a:off x="2235325" y="922400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0" y="128"/>
                    <a:pt x="34" y="173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4" y="233"/>
                    <a:pt x="184" y="228"/>
                    <a:pt x="201" y="217"/>
                  </a:cubicBezTo>
                  <a:cubicBezTo>
                    <a:pt x="246" y="183"/>
                    <a:pt x="268" y="116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" name="Google Shape;883;p3"/>
            <p:cNvSpPr/>
            <p:nvPr/>
          </p:nvSpPr>
          <p:spPr>
            <a:xfrm>
              <a:off x="2222200" y="9304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3"/>
                    <a:pt x="0" y="120"/>
                    <a:pt x="34" y="175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2" y="220"/>
                  </a:cubicBezTo>
                  <a:cubicBezTo>
                    <a:pt x="246" y="187"/>
                    <a:pt x="269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" name="Google Shape;884;p3"/>
            <p:cNvSpPr/>
            <p:nvPr/>
          </p:nvSpPr>
          <p:spPr>
            <a:xfrm>
              <a:off x="2277500" y="991125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15" y="0"/>
                  </a:moveTo>
                  <a:cubicBezTo>
                    <a:pt x="95" y="0"/>
                    <a:pt x="74" y="5"/>
                    <a:pt x="56" y="16"/>
                  </a:cubicBezTo>
                  <a:lnTo>
                    <a:pt x="23" y="49"/>
                  </a:lnTo>
                  <a:cubicBezTo>
                    <a:pt x="12" y="71"/>
                    <a:pt x="12" y="94"/>
                    <a:pt x="1" y="116"/>
                  </a:cubicBezTo>
                  <a:cubicBezTo>
                    <a:pt x="1" y="139"/>
                    <a:pt x="12" y="161"/>
                    <a:pt x="23" y="183"/>
                  </a:cubicBezTo>
                  <a:lnTo>
                    <a:pt x="56" y="217"/>
                  </a:lnTo>
                  <a:cubicBezTo>
                    <a:pt x="75" y="229"/>
                    <a:pt x="100" y="238"/>
                    <a:pt x="124" y="238"/>
                  </a:cubicBezTo>
                  <a:cubicBezTo>
                    <a:pt x="144" y="238"/>
                    <a:pt x="164" y="232"/>
                    <a:pt x="180" y="217"/>
                  </a:cubicBezTo>
                  <a:cubicBezTo>
                    <a:pt x="224" y="195"/>
                    <a:pt x="247" y="150"/>
                    <a:pt x="235" y="105"/>
                  </a:cubicBezTo>
                  <a:cubicBezTo>
                    <a:pt x="235" y="83"/>
                    <a:pt x="235" y="71"/>
                    <a:pt x="224" y="61"/>
                  </a:cubicBezTo>
                  <a:cubicBezTo>
                    <a:pt x="201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" name="Google Shape;885;p3"/>
            <p:cNvSpPr/>
            <p:nvPr/>
          </p:nvSpPr>
          <p:spPr>
            <a:xfrm>
              <a:off x="2271925" y="92267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14" y="1"/>
                  </a:moveTo>
                  <a:cubicBezTo>
                    <a:pt x="94" y="1"/>
                    <a:pt x="74" y="6"/>
                    <a:pt x="56" y="16"/>
                  </a:cubicBezTo>
                  <a:cubicBezTo>
                    <a:pt x="45" y="28"/>
                    <a:pt x="33" y="38"/>
                    <a:pt x="23" y="38"/>
                  </a:cubicBezTo>
                  <a:lnTo>
                    <a:pt x="23" y="50"/>
                  </a:lnTo>
                  <a:cubicBezTo>
                    <a:pt x="23" y="50"/>
                    <a:pt x="11" y="61"/>
                    <a:pt x="11" y="72"/>
                  </a:cubicBezTo>
                  <a:cubicBezTo>
                    <a:pt x="0" y="95"/>
                    <a:pt x="0" y="128"/>
                    <a:pt x="11" y="162"/>
                  </a:cubicBezTo>
                  <a:cubicBezTo>
                    <a:pt x="11" y="162"/>
                    <a:pt x="11" y="172"/>
                    <a:pt x="23" y="172"/>
                  </a:cubicBezTo>
                  <a:cubicBezTo>
                    <a:pt x="23" y="184"/>
                    <a:pt x="23" y="195"/>
                    <a:pt x="33" y="195"/>
                  </a:cubicBezTo>
                  <a:cubicBezTo>
                    <a:pt x="33" y="195"/>
                    <a:pt x="33" y="206"/>
                    <a:pt x="45" y="206"/>
                  </a:cubicBezTo>
                  <a:cubicBezTo>
                    <a:pt x="45" y="206"/>
                    <a:pt x="56" y="217"/>
                    <a:pt x="67" y="217"/>
                  </a:cubicBezTo>
                  <a:cubicBezTo>
                    <a:pt x="67" y="217"/>
                    <a:pt x="67" y="229"/>
                    <a:pt x="78" y="229"/>
                  </a:cubicBezTo>
                  <a:lnTo>
                    <a:pt x="90" y="229"/>
                  </a:lnTo>
                  <a:cubicBezTo>
                    <a:pt x="100" y="229"/>
                    <a:pt x="100" y="229"/>
                    <a:pt x="112" y="240"/>
                  </a:cubicBezTo>
                  <a:cubicBezTo>
                    <a:pt x="123" y="240"/>
                    <a:pt x="145" y="229"/>
                    <a:pt x="157" y="229"/>
                  </a:cubicBezTo>
                  <a:cubicBezTo>
                    <a:pt x="168" y="229"/>
                    <a:pt x="168" y="217"/>
                    <a:pt x="179" y="217"/>
                  </a:cubicBezTo>
                  <a:cubicBezTo>
                    <a:pt x="235" y="184"/>
                    <a:pt x="257" y="105"/>
                    <a:pt x="224" y="61"/>
                  </a:cubicBezTo>
                  <a:cubicBezTo>
                    <a:pt x="201" y="23"/>
                    <a:pt x="157" y="1"/>
                    <a:pt x="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" name="Google Shape;886;p3"/>
            <p:cNvSpPr/>
            <p:nvPr/>
          </p:nvSpPr>
          <p:spPr>
            <a:xfrm>
              <a:off x="2258525" y="930675"/>
              <a:ext cx="6150" cy="5875"/>
            </a:xfrm>
            <a:custGeom>
              <a:rect b="b" l="l" r="r" t="t"/>
              <a:pathLst>
                <a:path extrusionOk="0" h="235" w="246">
                  <a:moveTo>
                    <a:pt x="131" y="0"/>
                  </a:moveTo>
                  <a:cubicBezTo>
                    <a:pt x="108" y="0"/>
                    <a:pt x="86" y="6"/>
                    <a:pt x="67" y="21"/>
                  </a:cubicBezTo>
                  <a:cubicBezTo>
                    <a:pt x="22" y="43"/>
                    <a:pt x="0" y="88"/>
                    <a:pt x="11" y="132"/>
                  </a:cubicBezTo>
                  <a:cubicBezTo>
                    <a:pt x="11" y="155"/>
                    <a:pt x="22" y="165"/>
                    <a:pt x="33" y="177"/>
                  </a:cubicBezTo>
                  <a:cubicBezTo>
                    <a:pt x="45" y="199"/>
                    <a:pt x="55" y="210"/>
                    <a:pt x="78" y="222"/>
                  </a:cubicBezTo>
                  <a:cubicBezTo>
                    <a:pt x="92" y="231"/>
                    <a:pt x="108" y="234"/>
                    <a:pt x="125" y="234"/>
                  </a:cubicBezTo>
                  <a:cubicBezTo>
                    <a:pt x="147" y="234"/>
                    <a:pt x="170" y="228"/>
                    <a:pt x="190" y="222"/>
                  </a:cubicBezTo>
                  <a:lnTo>
                    <a:pt x="212" y="199"/>
                  </a:lnTo>
                  <a:cubicBezTo>
                    <a:pt x="224" y="188"/>
                    <a:pt x="234" y="165"/>
                    <a:pt x="246" y="143"/>
                  </a:cubicBezTo>
                  <a:lnTo>
                    <a:pt x="246" y="121"/>
                  </a:lnTo>
                  <a:cubicBezTo>
                    <a:pt x="246" y="98"/>
                    <a:pt x="246" y="76"/>
                    <a:pt x="224" y="54"/>
                  </a:cubicBezTo>
                  <a:cubicBezTo>
                    <a:pt x="224" y="54"/>
                    <a:pt x="224" y="43"/>
                    <a:pt x="212" y="31"/>
                  </a:cubicBezTo>
                  <a:cubicBezTo>
                    <a:pt x="193" y="12"/>
                    <a:pt x="162" y="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" name="Google Shape;887;p3"/>
            <p:cNvSpPr/>
            <p:nvPr/>
          </p:nvSpPr>
          <p:spPr>
            <a:xfrm>
              <a:off x="2245375" y="93862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1" y="1"/>
                  </a:moveTo>
                  <a:cubicBezTo>
                    <a:pt x="108" y="1"/>
                    <a:pt x="86" y="6"/>
                    <a:pt x="67" y="15"/>
                  </a:cubicBezTo>
                  <a:cubicBezTo>
                    <a:pt x="23" y="48"/>
                    <a:pt x="0" y="93"/>
                    <a:pt x="12" y="138"/>
                  </a:cubicBezTo>
                  <a:cubicBezTo>
                    <a:pt x="12" y="138"/>
                    <a:pt x="12" y="149"/>
                    <a:pt x="23" y="160"/>
                  </a:cubicBezTo>
                  <a:cubicBezTo>
                    <a:pt x="23" y="160"/>
                    <a:pt x="23" y="172"/>
                    <a:pt x="34" y="183"/>
                  </a:cubicBezTo>
                  <a:cubicBezTo>
                    <a:pt x="55" y="218"/>
                    <a:pt x="89" y="235"/>
                    <a:pt x="125" y="235"/>
                  </a:cubicBezTo>
                  <a:cubicBezTo>
                    <a:pt x="147" y="235"/>
                    <a:pt x="170" y="229"/>
                    <a:pt x="191" y="217"/>
                  </a:cubicBezTo>
                  <a:cubicBezTo>
                    <a:pt x="213" y="205"/>
                    <a:pt x="224" y="183"/>
                    <a:pt x="236" y="172"/>
                  </a:cubicBezTo>
                  <a:cubicBezTo>
                    <a:pt x="246" y="149"/>
                    <a:pt x="246" y="138"/>
                    <a:pt x="246" y="127"/>
                  </a:cubicBezTo>
                  <a:cubicBezTo>
                    <a:pt x="246" y="105"/>
                    <a:pt x="246" y="82"/>
                    <a:pt x="224" y="60"/>
                  </a:cubicBezTo>
                  <a:cubicBezTo>
                    <a:pt x="224" y="48"/>
                    <a:pt x="224" y="48"/>
                    <a:pt x="213" y="38"/>
                  </a:cubicBezTo>
                  <a:cubicBezTo>
                    <a:pt x="193" y="12"/>
                    <a:pt x="162" y="1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" name="Google Shape;888;p3"/>
            <p:cNvSpPr/>
            <p:nvPr/>
          </p:nvSpPr>
          <p:spPr>
            <a:xfrm>
              <a:off x="2231975" y="9465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3" y="1"/>
                  </a:moveTo>
                  <a:cubicBezTo>
                    <a:pt x="112" y="12"/>
                    <a:pt x="89" y="12"/>
                    <a:pt x="79" y="23"/>
                  </a:cubicBezTo>
                  <a:cubicBezTo>
                    <a:pt x="22" y="57"/>
                    <a:pt x="0" y="124"/>
                    <a:pt x="34" y="179"/>
                  </a:cubicBezTo>
                  <a:lnTo>
                    <a:pt x="45" y="179"/>
                  </a:lnTo>
                  <a:cubicBezTo>
                    <a:pt x="56" y="202"/>
                    <a:pt x="67" y="224"/>
                    <a:pt x="89" y="224"/>
                  </a:cubicBezTo>
                  <a:cubicBezTo>
                    <a:pt x="101" y="236"/>
                    <a:pt x="123" y="236"/>
                    <a:pt x="134" y="236"/>
                  </a:cubicBezTo>
                  <a:cubicBezTo>
                    <a:pt x="157" y="236"/>
                    <a:pt x="179" y="236"/>
                    <a:pt x="201" y="224"/>
                  </a:cubicBezTo>
                  <a:cubicBezTo>
                    <a:pt x="258" y="191"/>
                    <a:pt x="268" y="112"/>
                    <a:pt x="235" y="57"/>
                  </a:cubicBezTo>
                  <a:cubicBezTo>
                    <a:pt x="235" y="57"/>
                    <a:pt x="235" y="45"/>
                    <a:pt x="224" y="45"/>
                  </a:cubicBezTo>
                  <a:lnTo>
                    <a:pt x="190" y="12"/>
                  </a:lnTo>
                  <a:cubicBezTo>
                    <a:pt x="168" y="1"/>
                    <a:pt x="146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" name="Google Shape;889;p3"/>
            <p:cNvSpPr/>
            <p:nvPr/>
          </p:nvSpPr>
          <p:spPr>
            <a:xfrm>
              <a:off x="2268575" y="947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69" y="230"/>
                    <a:pt x="190" y="217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68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" name="Google Shape;890;p3"/>
            <p:cNvSpPr/>
            <p:nvPr/>
          </p:nvSpPr>
          <p:spPr>
            <a:xfrm>
              <a:off x="2255425" y="955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2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" name="Google Shape;891;p3"/>
            <p:cNvSpPr/>
            <p:nvPr/>
          </p:nvSpPr>
          <p:spPr>
            <a:xfrm>
              <a:off x="2242300" y="9631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6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0" y="218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" name="Google Shape;892;p3"/>
            <p:cNvSpPr/>
            <p:nvPr/>
          </p:nvSpPr>
          <p:spPr>
            <a:xfrm>
              <a:off x="2229450" y="971275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15" y="1"/>
                  </a:moveTo>
                  <a:cubicBezTo>
                    <a:pt x="94" y="1"/>
                    <a:pt x="74" y="6"/>
                    <a:pt x="56" y="16"/>
                  </a:cubicBezTo>
                  <a:lnTo>
                    <a:pt x="34" y="39"/>
                  </a:lnTo>
                  <a:lnTo>
                    <a:pt x="23" y="50"/>
                  </a:lnTo>
                  <a:cubicBezTo>
                    <a:pt x="23" y="61"/>
                    <a:pt x="12" y="61"/>
                    <a:pt x="12" y="73"/>
                  </a:cubicBezTo>
                  <a:cubicBezTo>
                    <a:pt x="12" y="83"/>
                    <a:pt x="1" y="95"/>
                    <a:pt x="1" y="117"/>
                  </a:cubicBezTo>
                  <a:lnTo>
                    <a:pt x="1" y="140"/>
                  </a:lnTo>
                  <a:cubicBezTo>
                    <a:pt x="1" y="140"/>
                    <a:pt x="12" y="150"/>
                    <a:pt x="12" y="162"/>
                  </a:cubicBezTo>
                  <a:cubicBezTo>
                    <a:pt x="12" y="162"/>
                    <a:pt x="12" y="173"/>
                    <a:pt x="23" y="184"/>
                  </a:cubicBezTo>
                  <a:cubicBezTo>
                    <a:pt x="45" y="214"/>
                    <a:pt x="82" y="234"/>
                    <a:pt x="121" y="234"/>
                  </a:cubicBezTo>
                  <a:cubicBezTo>
                    <a:pt x="141" y="234"/>
                    <a:pt x="161" y="229"/>
                    <a:pt x="180" y="217"/>
                  </a:cubicBezTo>
                  <a:cubicBezTo>
                    <a:pt x="235" y="184"/>
                    <a:pt x="258" y="117"/>
                    <a:pt x="224" y="61"/>
                  </a:cubicBezTo>
                  <a:cubicBezTo>
                    <a:pt x="201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" name="Google Shape;893;p3"/>
            <p:cNvSpPr/>
            <p:nvPr/>
          </p:nvSpPr>
          <p:spPr>
            <a:xfrm>
              <a:off x="2280575" y="967025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33" y="0"/>
                  </a:moveTo>
                  <a:cubicBezTo>
                    <a:pt x="111" y="0"/>
                    <a:pt x="88" y="6"/>
                    <a:pt x="67" y="19"/>
                  </a:cubicBezTo>
                  <a:cubicBezTo>
                    <a:pt x="12" y="52"/>
                    <a:pt x="0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6" y="176"/>
                    <a:pt x="258" y="109"/>
                    <a:pt x="224" y="52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" name="Google Shape;894;p3"/>
            <p:cNvSpPr/>
            <p:nvPr/>
          </p:nvSpPr>
          <p:spPr>
            <a:xfrm>
              <a:off x="2267450" y="974900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23" y="1"/>
                  </a:moveTo>
                  <a:cubicBezTo>
                    <a:pt x="105" y="1"/>
                    <a:pt x="85" y="6"/>
                    <a:pt x="68" y="17"/>
                  </a:cubicBezTo>
                  <a:cubicBezTo>
                    <a:pt x="11" y="50"/>
                    <a:pt x="1" y="129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69" y="231"/>
                    <a:pt x="190" y="218"/>
                  </a:cubicBezTo>
                  <a:cubicBezTo>
                    <a:pt x="246" y="184"/>
                    <a:pt x="257" y="117"/>
                    <a:pt x="224" y="62"/>
                  </a:cubicBezTo>
                  <a:cubicBezTo>
                    <a:pt x="201" y="24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" name="Google Shape;895;p3"/>
            <p:cNvSpPr/>
            <p:nvPr/>
          </p:nvSpPr>
          <p:spPr>
            <a:xfrm>
              <a:off x="2254300" y="98292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33" y="1"/>
                  </a:moveTo>
                  <a:cubicBezTo>
                    <a:pt x="112" y="1"/>
                    <a:pt x="89" y="7"/>
                    <a:pt x="68" y="20"/>
                  </a:cubicBezTo>
                  <a:cubicBezTo>
                    <a:pt x="13" y="54"/>
                    <a:pt x="1" y="121"/>
                    <a:pt x="35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4" y="237"/>
                    <a:pt x="173" y="232"/>
                    <a:pt x="191" y="221"/>
                  </a:cubicBezTo>
                  <a:cubicBezTo>
                    <a:pt x="247" y="188"/>
                    <a:pt x="258" y="109"/>
                    <a:pt x="224" y="54"/>
                  </a:cubicBezTo>
                  <a:cubicBezTo>
                    <a:pt x="204" y="18"/>
                    <a:pt x="170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" name="Google Shape;896;p3"/>
            <p:cNvSpPr/>
            <p:nvPr/>
          </p:nvSpPr>
          <p:spPr>
            <a:xfrm>
              <a:off x="2293975" y="958925"/>
              <a:ext cx="6475" cy="5800"/>
            </a:xfrm>
            <a:custGeom>
              <a:rect b="b" l="l" r="r" t="t"/>
              <a:pathLst>
                <a:path extrusionOk="0" h="232" w="259">
                  <a:moveTo>
                    <a:pt x="125" y="0"/>
                  </a:moveTo>
                  <a:cubicBezTo>
                    <a:pt x="102" y="0"/>
                    <a:pt x="78" y="6"/>
                    <a:pt x="57" y="19"/>
                  </a:cubicBezTo>
                  <a:lnTo>
                    <a:pt x="23" y="53"/>
                  </a:lnTo>
                  <a:cubicBezTo>
                    <a:pt x="12" y="63"/>
                    <a:pt x="12" y="75"/>
                    <a:pt x="12" y="86"/>
                  </a:cubicBezTo>
                  <a:lnTo>
                    <a:pt x="1" y="86"/>
                  </a:lnTo>
                  <a:cubicBezTo>
                    <a:pt x="1" y="120"/>
                    <a:pt x="1" y="153"/>
                    <a:pt x="23" y="175"/>
                  </a:cubicBezTo>
                  <a:cubicBezTo>
                    <a:pt x="23" y="187"/>
                    <a:pt x="23" y="197"/>
                    <a:pt x="35" y="197"/>
                  </a:cubicBezTo>
                  <a:cubicBezTo>
                    <a:pt x="35" y="209"/>
                    <a:pt x="45" y="209"/>
                    <a:pt x="45" y="209"/>
                  </a:cubicBezTo>
                  <a:lnTo>
                    <a:pt x="57" y="209"/>
                  </a:lnTo>
                  <a:cubicBezTo>
                    <a:pt x="68" y="220"/>
                    <a:pt x="79" y="231"/>
                    <a:pt x="90" y="231"/>
                  </a:cubicBezTo>
                  <a:lnTo>
                    <a:pt x="135" y="231"/>
                  </a:lnTo>
                  <a:cubicBezTo>
                    <a:pt x="146" y="231"/>
                    <a:pt x="169" y="231"/>
                    <a:pt x="179" y="220"/>
                  </a:cubicBezTo>
                  <a:cubicBezTo>
                    <a:pt x="236" y="187"/>
                    <a:pt x="258" y="108"/>
                    <a:pt x="224" y="53"/>
                  </a:cubicBezTo>
                  <a:cubicBezTo>
                    <a:pt x="203" y="17"/>
                    <a:pt x="165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" name="Google Shape;897;p3"/>
            <p:cNvSpPr/>
            <p:nvPr/>
          </p:nvSpPr>
          <p:spPr>
            <a:xfrm>
              <a:off x="2303775" y="975200"/>
              <a:ext cx="6425" cy="5900"/>
            </a:xfrm>
            <a:custGeom>
              <a:rect b="b" l="l" r="r" t="t"/>
              <a:pathLst>
                <a:path extrusionOk="0" h="236" w="257">
                  <a:moveTo>
                    <a:pt x="122" y="0"/>
                  </a:moveTo>
                  <a:cubicBezTo>
                    <a:pt x="104" y="0"/>
                    <a:pt x="85" y="5"/>
                    <a:pt x="67" y="16"/>
                  </a:cubicBezTo>
                  <a:lnTo>
                    <a:pt x="56" y="16"/>
                  </a:lnTo>
                  <a:cubicBezTo>
                    <a:pt x="56" y="27"/>
                    <a:pt x="45" y="27"/>
                    <a:pt x="45" y="27"/>
                  </a:cubicBezTo>
                  <a:cubicBezTo>
                    <a:pt x="45" y="38"/>
                    <a:pt x="33" y="38"/>
                    <a:pt x="33" y="38"/>
                  </a:cubicBezTo>
                  <a:cubicBezTo>
                    <a:pt x="33" y="38"/>
                    <a:pt x="33" y="50"/>
                    <a:pt x="23" y="50"/>
                  </a:cubicBezTo>
                  <a:lnTo>
                    <a:pt x="23" y="72"/>
                  </a:lnTo>
                  <a:lnTo>
                    <a:pt x="11" y="72"/>
                  </a:lnTo>
                  <a:lnTo>
                    <a:pt x="11" y="94"/>
                  </a:lnTo>
                  <a:cubicBezTo>
                    <a:pt x="0" y="117"/>
                    <a:pt x="0" y="150"/>
                    <a:pt x="23" y="184"/>
                  </a:cubicBezTo>
                  <a:lnTo>
                    <a:pt x="33" y="195"/>
                  </a:lnTo>
                  <a:lnTo>
                    <a:pt x="56" y="217"/>
                  </a:lnTo>
                  <a:cubicBezTo>
                    <a:pt x="56" y="217"/>
                    <a:pt x="67" y="217"/>
                    <a:pt x="78" y="228"/>
                  </a:cubicBezTo>
                  <a:lnTo>
                    <a:pt x="90" y="228"/>
                  </a:lnTo>
                  <a:cubicBezTo>
                    <a:pt x="103" y="233"/>
                    <a:pt x="117" y="235"/>
                    <a:pt x="130" y="235"/>
                  </a:cubicBezTo>
                  <a:cubicBezTo>
                    <a:pt x="148" y="235"/>
                    <a:pt x="166" y="230"/>
                    <a:pt x="179" y="217"/>
                  </a:cubicBezTo>
                  <a:cubicBezTo>
                    <a:pt x="234" y="184"/>
                    <a:pt x="257" y="117"/>
                    <a:pt x="224" y="60"/>
                  </a:cubicBezTo>
                  <a:cubicBezTo>
                    <a:pt x="201" y="23"/>
                    <a:pt x="162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" name="Google Shape;898;p3"/>
            <p:cNvSpPr/>
            <p:nvPr/>
          </p:nvSpPr>
          <p:spPr>
            <a:xfrm>
              <a:off x="2290350" y="9832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23" y="52"/>
                    <a:pt x="1" y="119"/>
                    <a:pt x="34" y="176"/>
                  </a:cubicBezTo>
                  <a:cubicBezTo>
                    <a:pt x="57" y="213"/>
                    <a:pt x="96" y="236"/>
                    <a:pt x="135" y="236"/>
                  </a:cubicBezTo>
                  <a:cubicBezTo>
                    <a:pt x="154" y="236"/>
                    <a:pt x="173" y="231"/>
                    <a:pt x="190" y="220"/>
                  </a:cubicBezTo>
                  <a:cubicBezTo>
                    <a:pt x="247" y="186"/>
                    <a:pt x="269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" name="Google Shape;899;p3"/>
            <p:cNvSpPr/>
            <p:nvPr/>
          </p:nvSpPr>
          <p:spPr>
            <a:xfrm>
              <a:off x="2264100" y="999200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28" y="1"/>
                  </a:moveTo>
                  <a:cubicBezTo>
                    <a:pt x="107" y="1"/>
                    <a:pt x="86" y="6"/>
                    <a:pt x="68" y="17"/>
                  </a:cubicBezTo>
                  <a:cubicBezTo>
                    <a:pt x="23" y="51"/>
                    <a:pt x="1" y="118"/>
                    <a:pt x="34" y="173"/>
                  </a:cubicBezTo>
                  <a:cubicBezTo>
                    <a:pt x="57" y="211"/>
                    <a:pt x="95" y="234"/>
                    <a:pt x="134" y="234"/>
                  </a:cubicBezTo>
                  <a:cubicBezTo>
                    <a:pt x="153" y="234"/>
                    <a:pt x="172" y="229"/>
                    <a:pt x="190" y="218"/>
                  </a:cubicBezTo>
                  <a:cubicBezTo>
                    <a:pt x="212" y="207"/>
                    <a:pt x="224" y="195"/>
                    <a:pt x="224" y="185"/>
                  </a:cubicBezTo>
                  <a:cubicBezTo>
                    <a:pt x="235" y="173"/>
                    <a:pt x="235" y="173"/>
                    <a:pt x="235" y="162"/>
                  </a:cubicBezTo>
                  <a:cubicBezTo>
                    <a:pt x="246" y="140"/>
                    <a:pt x="257" y="118"/>
                    <a:pt x="246" y="95"/>
                  </a:cubicBezTo>
                  <a:cubicBezTo>
                    <a:pt x="246" y="84"/>
                    <a:pt x="246" y="73"/>
                    <a:pt x="235" y="51"/>
                  </a:cubicBezTo>
                  <a:cubicBezTo>
                    <a:pt x="213" y="21"/>
                    <a:pt x="170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" name="Google Shape;900;p3"/>
            <p:cNvSpPr/>
            <p:nvPr/>
          </p:nvSpPr>
          <p:spPr>
            <a:xfrm>
              <a:off x="2300425" y="999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5"/>
                    <a:pt x="78" y="16"/>
                  </a:cubicBezTo>
                  <a:cubicBezTo>
                    <a:pt x="22" y="50"/>
                    <a:pt x="0" y="128"/>
                    <a:pt x="33" y="184"/>
                  </a:cubicBezTo>
                  <a:cubicBezTo>
                    <a:pt x="54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7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3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" name="Google Shape;901;p3"/>
            <p:cNvSpPr/>
            <p:nvPr/>
          </p:nvSpPr>
          <p:spPr>
            <a:xfrm>
              <a:off x="2287275" y="10078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7" y="0"/>
                  </a:moveTo>
                  <a:cubicBezTo>
                    <a:pt x="118" y="0"/>
                    <a:pt x="98" y="5"/>
                    <a:pt x="79" y="17"/>
                  </a:cubicBezTo>
                  <a:cubicBezTo>
                    <a:pt x="23" y="50"/>
                    <a:pt x="0" y="117"/>
                    <a:pt x="34" y="173"/>
                  </a:cubicBezTo>
                  <a:cubicBezTo>
                    <a:pt x="57" y="211"/>
                    <a:pt x="101" y="233"/>
                    <a:pt x="144" y="233"/>
                  </a:cubicBezTo>
                  <a:cubicBezTo>
                    <a:pt x="164" y="233"/>
                    <a:pt x="184" y="228"/>
                    <a:pt x="202" y="218"/>
                  </a:cubicBezTo>
                  <a:cubicBezTo>
                    <a:pt x="258" y="184"/>
                    <a:pt x="269" y="106"/>
                    <a:pt x="236" y="50"/>
                  </a:cubicBezTo>
                  <a:cubicBezTo>
                    <a:pt x="213" y="20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" name="Google Shape;902;p3"/>
            <p:cNvSpPr/>
            <p:nvPr/>
          </p:nvSpPr>
          <p:spPr>
            <a:xfrm>
              <a:off x="2274150" y="10159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0"/>
                  </a:cubicBezTo>
                  <a:cubicBezTo>
                    <a:pt x="257" y="176"/>
                    <a:pt x="269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" name="Google Shape;903;p3"/>
            <p:cNvSpPr/>
            <p:nvPr/>
          </p:nvSpPr>
          <p:spPr>
            <a:xfrm>
              <a:off x="2261300" y="1023800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23" y="1"/>
                  </a:moveTo>
                  <a:cubicBezTo>
                    <a:pt x="104" y="1"/>
                    <a:pt x="85" y="5"/>
                    <a:pt x="68" y="16"/>
                  </a:cubicBezTo>
                  <a:cubicBezTo>
                    <a:pt x="45" y="28"/>
                    <a:pt x="45" y="38"/>
                    <a:pt x="34" y="50"/>
                  </a:cubicBezTo>
                  <a:cubicBezTo>
                    <a:pt x="23" y="50"/>
                    <a:pt x="23" y="50"/>
                    <a:pt x="23" y="61"/>
                  </a:cubicBezTo>
                  <a:cubicBezTo>
                    <a:pt x="23" y="61"/>
                    <a:pt x="11" y="72"/>
                    <a:pt x="11" y="83"/>
                  </a:cubicBezTo>
                  <a:lnTo>
                    <a:pt x="11" y="95"/>
                  </a:lnTo>
                  <a:cubicBezTo>
                    <a:pt x="1" y="117"/>
                    <a:pt x="11" y="150"/>
                    <a:pt x="23" y="184"/>
                  </a:cubicBezTo>
                  <a:cubicBezTo>
                    <a:pt x="34" y="184"/>
                    <a:pt x="34" y="195"/>
                    <a:pt x="34" y="195"/>
                  </a:cubicBezTo>
                  <a:lnTo>
                    <a:pt x="45" y="195"/>
                  </a:lnTo>
                  <a:cubicBezTo>
                    <a:pt x="45" y="206"/>
                    <a:pt x="45" y="206"/>
                    <a:pt x="56" y="217"/>
                  </a:cubicBezTo>
                  <a:cubicBezTo>
                    <a:pt x="68" y="217"/>
                    <a:pt x="68" y="217"/>
                    <a:pt x="79" y="229"/>
                  </a:cubicBezTo>
                  <a:cubicBezTo>
                    <a:pt x="90" y="229"/>
                    <a:pt x="101" y="239"/>
                    <a:pt x="123" y="239"/>
                  </a:cubicBezTo>
                  <a:lnTo>
                    <a:pt x="135" y="239"/>
                  </a:lnTo>
                  <a:cubicBezTo>
                    <a:pt x="146" y="239"/>
                    <a:pt x="146" y="229"/>
                    <a:pt x="146" y="229"/>
                  </a:cubicBezTo>
                  <a:lnTo>
                    <a:pt x="168" y="229"/>
                  </a:lnTo>
                  <a:cubicBezTo>
                    <a:pt x="168" y="229"/>
                    <a:pt x="180" y="229"/>
                    <a:pt x="180" y="217"/>
                  </a:cubicBezTo>
                  <a:lnTo>
                    <a:pt x="190" y="217"/>
                  </a:lnTo>
                  <a:cubicBezTo>
                    <a:pt x="247" y="184"/>
                    <a:pt x="257" y="117"/>
                    <a:pt x="224" y="61"/>
                  </a:cubicBezTo>
                  <a:cubicBezTo>
                    <a:pt x="201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" name="Google Shape;904;p3"/>
            <p:cNvSpPr/>
            <p:nvPr/>
          </p:nvSpPr>
          <p:spPr>
            <a:xfrm>
              <a:off x="2312425" y="10195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2" y="1"/>
                    <a:pt x="88" y="7"/>
                    <a:pt x="67" y="20"/>
                  </a:cubicBezTo>
                  <a:cubicBezTo>
                    <a:pt x="2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8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" name="Google Shape;905;p3"/>
            <p:cNvSpPr/>
            <p:nvPr/>
          </p:nvSpPr>
          <p:spPr>
            <a:xfrm>
              <a:off x="2299300" y="10274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5" y="6"/>
                    <a:pt x="67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8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" name="Google Shape;906;p3"/>
            <p:cNvSpPr/>
            <p:nvPr/>
          </p:nvSpPr>
          <p:spPr>
            <a:xfrm>
              <a:off x="2286150" y="10354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7"/>
                    <a:pt x="269" y="109"/>
                    <a:pt x="236" y="53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" name="Google Shape;907;p3"/>
            <p:cNvSpPr/>
            <p:nvPr/>
          </p:nvSpPr>
          <p:spPr>
            <a:xfrm>
              <a:off x="2273300" y="1043350"/>
              <a:ext cx="6475" cy="6000"/>
            </a:xfrm>
            <a:custGeom>
              <a:rect b="b" l="l" r="r" t="t"/>
              <a:pathLst>
                <a:path extrusionOk="0" h="240" w="259">
                  <a:moveTo>
                    <a:pt x="115" y="1"/>
                  </a:moveTo>
                  <a:cubicBezTo>
                    <a:pt x="95" y="1"/>
                    <a:pt x="75" y="6"/>
                    <a:pt x="57" y="16"/>
                  </a:cubicBezTo>
                  <a:lnTo>
                    <a:pt x="57" y="28"/>
                  </a:lnTo>
                  <a:cubicBezTo>
                    <a:pt x="57" y="28"/>
                    <a:pt x="45" y="28"/>
                    <a:pt x="45" y="38"/>
                  </a:cubicBezTo>
                  <a:lnTo>
                    <a:pt x="35" y="38"/>
                  </a:lnTo>
                  <a:cubicBezTo>
                    <a:pt x="35" y="50"/>
                    <a:pt x="35" y="50"/>
                    <a:pt x="23" y="61"/>
                  </a:cubicBezTo>
                  <a:lnTo>
                    <a:pt x="23" y="72"/>
                  </a:lnTo>
                  <a:cubicBezTo>
                    <a:pt x="12" y="72"/>
                    <a:pt x="12" y="72"/>
                    <a:pt x="12" y="83"/>
                  </a:cubicBezTo>
                  <a:lnTo>
                    <a:pt x="12" y="95"/>
                  </a:lnTo>
                  <a:cubicBezTo>
                    <a:pt x="1" y="128"/>
                    <a:pt x="1" y="150"/>
                    <a:pt x="23" y="184"/>
                  </a:cubicBezTo>
                  <a:lnTo>
                    <a:pt x="35" y="195"/>
                  </a:lnTo>
                  <a:lnTo>
                    <a:pt x="45" y="207"/>
                  </a:lnTo>
                  <a:cubicBezTo>
                    <a:pt x="57" y="217"/>
                    <a:pt x="57" y="217"/>
                    <a:pt x="68" y="217"/>
                  </a:cubicBezTo>
                  <a:cubicBezTo>
                    <a:pt x="68" y="229"/>
                    <a:pt x="79" y="229"/>
                    <a:pt x="90" y="229"/>
                  </a:cubicBezTo>
                  <a:lnTo>
                    <a:pt x="90" y="240"/>
                  </a:lnTo>
                  <a:lnTo>
                    <a:pt x="146" y="240"/>
                  </a:lnTo>
                  <a:cubicBezTo>
                    <a:pt x="146" y="240"/>
                    <a:pt x="157" y="240"/>
                    <a:pt x="157" y="229"/>
                  </a:cubicBezTo>
                  <a:lnTo>
                    <a:pt x="180" y="229"/>
                  </a:lnTo>
                  <a:lnTo>
                    <a:pt x="180" y="217"/>
                  </a:ln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" name="Google Shape;908;p3"/>
            <p:cNvSpPr/>
            <p:nvPr/>
          </p:nvSpPr>
          <p:spPr>
            <a:xfrm>
              <a:off x="2322750" y="1035650"/>
              <a:ext cx="5900" cy="5875"/>
            </a:xfrm>
            <a:custGeom>
              <a:rect b="b" l="l" r="r" t="t"/>
              <a:pathLst>
                <a:path extrusionOk="0" h="235" w="236">
                  <a:moveTo>
                    <a:pt x="101" y="1"/>
                  </a:moveTo>
                  <a:cubicBezTo>
                    <a:pt x="90" y="11"/>
                    <a:pt x="79" y="11"/>
                    <a:pt x="79" y="11"/>
                  </a:cubicBezTo>
                  <a:cubicBezTo>
                    <a:pt x="68" y="11"/>
                    <a:pt x="68" y="11"/>
                    <a:pt x="56" y="23"/>
                  </a:cubicBezTo>
                  <a:lnTo>
                    <a:pt x="23" y="56"/>
                  </a:lnTo>
                  <a:cubicBezTo>
                    <a:pt x="12" y="68"/>
                    <a:pt x="1" y="90"/>
                    <a:pt x="1" y="112"/>
                  </a:cubicBezTo>
                  <a:cubicBezTo>
                    <a:pt x="1" y="135"/>
                    <a:pt x="1" y="157"/>
                    <a:pt x="12" y="179"/>
                  </a:cubicBezTo>
                  <a:cubicBezTo>
                    <a:pt x="34" y="212"/>
                    <a:pt x="56" y="224"/>
                    <a:pt x="90" y="235"/>
                  </a:cubicBezTo>
                  <a:lnTo>
                    <a:pt x="113" y="235"/>
                  </a:lnTo>
                  <a:cubicBezTo>
                    <a:pt x="135" y="235"/>
                    <a:pt x="157" y="235"/>
                    <a:pt x="180" y="224"/>
                  </a:cubicBezTo>
                  <a:cubicBezTo>
                    <a:pt x="213" y="202"/>
                    <a:pt x="235" y="168"/>
                    <a:pt x="235" y="123"/>
                  </a:cubicBezTo>
                  <a:cubicBezTo>
                    <a:pt x="235" y="101"/>
                    <a:pt x="224" y="78"/>
                    <a:pt x="213" y="56"/>
                  </a:cubicBezTo>
                  <a:cubicBezTo>
                    <a:pt x="190" y="23"/>
                    <a:pt x="14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" name="Google Shape;909;p3"/>
            <p:cNvSpPr/>
            <p:nvPr/>
          </p:nvSpPr>
          <p:spPr>
            <a:xfrm>
              <a:off x="2309350" y="104375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5" y="0"/>
                  </a:moveTo>
                  <a:cubicBezTo>
                    <a:pt x="112" y="0"/>
                    <a:pt x="90" y="0"/>
                    <a:pt x="68" y="12"/>
                  </a:cubicBezTo>
                  <a:cubicBezTo>
                    <a:pt x="23" y="45"/>
                    <a:pt x="1" y="90"/>
                    <a:pt x="11" y="134"/>
                  </a:cubicBezTo>
                  <a:cubicBezTo>
                    <a:pt x="11" y="146"/>
                    <a:pt x="23" y="168"/>
                    <a:pt x="23" y="179"/>
                  </a:cubicBezTo>
                  <a:cubicBezTo>
                    <a:pt x="34" y="179"/>
                    <a:pt x="34" y="191"/>
                    <a:pt x="45" y="201"/>
                  </a:cubicBezTo>
                  <a:cubicBezTo>
                    <a:pt x="68" y="224"/>
                    <a:pt x="112" y="235"/>
                    <a:pt x="145" y="235"/>
                  </a:cubicBezTo>
                  <a:cubicBezTo>
                    <a:pt x="157" y="235"/>
                    <a:pt x="179" y="224"/>
                    <a:pt x="190" y="213"/>
                  </a:cubicBezTo>
                  <a:cubicBezTo>
                    <a:pt x="213" y="201"/>
                    <a:pt x="235" y="179"/>
                    <a:pt x="246" y="146"/>
                  </a:cubicBezTo>
                  <a:cubicBezTo>
                    <a:pt x="246" y="112"/>
                    <a:pt x="246" y="79"/>
                    <a:pt x="224" y="56"/>
                  </a:cubicBezTo>
                  <a:cubicBezTo>
                    <a:pt x="202" y="22"/>
                    <a:pt x="168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" name="Google Shape;910;p3"/>
            <p:cNvSpPr/>
            <p:nvPr/>
          </p:nvSpPr>
          <p:spPr>
            <a:xfrm>
              <a:off x="2296500" y="105177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24" y="1"/>
                  </a:moveTo>
                  <a:cubicBezTo>
                    <a:pt x="117" y="1"/>
                    <a:pt x="109" y="2"/>
                    <a:pt x="101" y="4"/>
                  </a:cubicBezTo>
                  <a:cubicBezTo>
                    <a:pt x="78" y="4"/>
                    <a:pt x="68" y="4"/>
                    <a:pt x="56" y="14"/>
                  </a:cubicBezTo>
                  <a:cubicBezTo>
                    <a:pt x="34" y="26"/>
                    <a:pt x="23" y="48"/>
                    <a:pt x="11" y="71"/>
                  </a:cubicBezTo>
                  <a:cubicBezTo>
                    <a:pt x="1" y="93"/>
                    <a:pt x="1" y="126"/>
                    <a:pt x="1" y="160"/>
                  </a:cubicBezTo>
                  <a:cubicBezTo>
                    <a:pt x="11" y="160"/>
                    <a:pt x="11" y="171"/>
                    <a:pt x="11" y="171"/>
                  </a:cubicBezTo>
                  <a:cubicBezTo>
                    <a:pt x="34" y="193"/>
                    <a:pt x="45" y="215"/>
                    <a:pt x="68" y="227"/>
                  </a:cubicBezTo>
                  <a:cubicBezTo>
                    <a:pt x="81" y="231"/>
                    <a:pt x="97" y="234"/>
                    <a:pt x="113" y="234"/>
                  </a:cubicBezTo>
                  <a:cubicBezTo>
                    <a:pt x="136" y="234"/>
                    <a:pt x="159" y="229"/>
                    <a:pt x="179" y="215"/>
                  </a:cubicBezTo>
                  <a:cubicBezTo>
                    <a:pt x="235" y="182"/>
                    <a:pt x="246" y="115"/>
                    <a:pt x="213" y="59"/>
                  </a:cubicBezTo>
                  <a:cubicBezTo>
                    <a:pt x="194" y="22"/>
                    <a:pt x="161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" name="Google Shape;911;p3"/>
            <p:cNvSpPr/>
            <p:nvPr/>
          </p:nvSpPr>
          <p:spPr>
            <a:xfrm>
              <a:off x="2283375" y="1059750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1" y="1"/>
                  </a:moveTo>
                  <a:cubicBezTo>
                    <a:pt x="100" y="1"/>
                    <a:pt x="77" y="7"/>
                    <a:pt x="56" y="20"/>
                  </a:cubicBezTo>
                  <a:cubicBezTo>
                    <a:pt x="45" y="20"/>
                    <a:pt x="34" y="31"/>
                    <a:pt x="34" y="31"/>
                  </a:cubicBezTo>
                  <a:cubicBezTo>
                    <a:pt x="34" y="42"/>
                    <a:pt x="22" y="42"/>
                    <a:pt x="22" y="42"/>
                  </a:cubicBezTo>
                  <a:cubicBezTo>
                    <a:pt x="22" y="53"/>
                    <a:pt x="22" y="53"/>
                    <a:pt x="12" y="53"/>
                  </a:cubicBezTo>
                  <a:lnTo>
                    <a:pt x="12" y="65"/>
                  </a:lnTo>
                  <a:cubicBezTo>
                    <a:pt x="12" y="75"/>
                    <a:pt x="0" y="75"/>
                    <a:pt x="0" y="87"/>
                  </a:cubicBezTo>
                  <a:lnTo>
                    <a:pt x="0" y="109"/>
                  </a:lnTo>
                  <a:lnTo>
                    <a:pt x="0" y="132"/>
                  </a:lnTo>
                  <a:lnTo>
                    <a:pt x="0" y="154"/>
                  </a:lnTo>
                  <a:cubicBezTo>
                    <a:pt x="12" y="165"/>
                    <a:pt x="12" y="165"/>
                    <a:pt x="12" y="176"/>
                  </a:cubicBezTo>
                  <a:lnTo>
                    <a:pt x="34" y="199"/>
                  </a:lnTo>
                  <a:lnTo>
                    <a:pt x="45" y="209"/>
                  </a:lnTo>
                  <a:cubicBezTo>
                    <a:pt x="56" y="221"/>
                    <a:pt x="56" y="221"/>
                    <a:pt x="67" y="221"/>
                  </a:cubicBezTo>
                  <a:cubicBezTo>
                    <a:pt x="67" y="221"/>
                    <a:pt x="79" y="232"/>
                    <a:pt x="89" y="232"/>
                  </a:cubicBezTo>
                  <a:cubicBezTo>
                    <a:pt x="112" y="232"/>
                    <a:pt x="146" y="232"/>
                    <a:pt x="179" y="221"/>
                  </a:cubicBezTo>
                  <a:cubicBezTo>
                    <a:pt x="213" y="199"/>
                    <a:pt x="235" y="154"/>
                    <a:pt x="235" y="120"/>
                  </a:cubicBezTo>
                  <a:cubicBezTo>
                    <a:pt x="235" y="98"/>
                    <a:pt x="224" y="75"/>
                    <a:pt x="213" y="53"/>
                  </a:cubicBezTo>
                  <a:cubicBezTo>
                    <a:pt x="192" y="18"/>
                    <a:pt x="157" y="1"/>
                    <a:pt x="1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" name="Google Shape;912;p3"/>
            <p:cNvSpPr/>
            <p:nvPr/>
          </p:nvSpPr>
          <p:spPr>
            <a:xfrm>
              <a:off x="2319400" y="1060375"/>
              <a:ext cx="4500" cy="5175"/>
            </a:xfrm>
            <a:custGeom>
              <a:rect b="b" l="l" r="r" t="t"/>
              <a:pathLst>
                <a:path extrusionOk="0" h="207" w="180">
                  <a:moveTo>
                    <a:pt x="123" y="0"/>
                  </a:moveTo>
                  <a:cubicBezTo>
                    <a:pt x="104" y="0"/>
                    <a:pt x="84" y="6"/>
                    <a:pt x="68" y="17"/>
                  </a:cubicBezTo>
                  <a:cubicBezTo>
                    <a:pt x="12" y="50"/>
                    <a:pt x="1" y="129"/>
                    <a:pt x="34" y="184"/>
                  </a:cubicBezTo>
                  <a:cubicBezTo>
                    <a:pt x="34" y="196"/>
                    <a:pt x="46" y="196"/>
                    <a:pt x="56" y="207"/>
                  </a:cubicBezTo>
                  <a:cubicBezTo>
                    <a:pt x="101" y="140"/>
                    <a:pt x="146" y="84"/>
                    <a:pt x="180" y="17"/>
                  </a:cubicBezTo>
                  <a:cubicBezTo>
                    <a:pt x="163" y="6"/>
                    <a:pt x="143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" name="Google Shape;913;p3"/>
            <p:cNvSpPr/>
            <p:nvPr/>
          </p:nvSpPr>
          <p:spPr>
            <a:xfrm>
              <a:off x="2306275" y="10684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8" y="6"/>
                    <a:pt x="67" y="19"/>
                  </a:cubicBezTo>
                  <a:cubicBezTo>
                    <a:pt x="12" y="53"/>
                    <a:pt x="0" y="120"/>
                    <a:pt x="34" y="175"/>
                  </a:cubicBezTo>
                  <a:cubicBezTo>
                    <a:pt x="57" y="213"/>
                    <a:pt x="95" y="236"/>
                    <a:pt x="134" y="236"/>
                  </a:cubicBezTo>
                  <a:cubicBezTo>
                    <a:pt x="153" y="236"/>
                    <a:pt x="173" y="231"/>
                    <a:pt x="191" y="220"/>
                  </a:cubicBezTo>
                  <a:cubicBezTo>
                    <a:pt x="246" y="187"/>
                    <a:pt x="268" y="108"/>
                    <a:pt x="235" y="53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" name="Google Shape;914;p3"/>
            <p:cNvSpPr/>
            <p:nvPr/>
          </p:nvSpPr>
          <p:spPr>
            <a:xfrm>
              <a:off x="2293425" y="1076325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14" y="0"/>
                  </a:moveTo>
                  <a:cubicBezTo>
                    <a:pt x="94" y="0"/>
                    <a:pt x="74" y="5"/>
                    <a:pt x="57" y="16"/>
                  </a:cubicBezTo>
                  <a:lnTo>
                    <a:pt x="34" y="38"/>
                  </a:lnTo>
                  <a:cubicBezTo>
                    <a:pt x="34" y="38"/>
                    <a:pt x="34" y="50"/>
                    <a:pt x="23" y="50"/>
                  </a:cubicBezTo>
                  <a:lnTo>
                    <a:pt x="23" y="60"/>
                  </a:lnTo>
                  <a:cubicBezTo>
                    <a:pt x="12" y="60"/>
                    <a:pt x="12" y="72"/>
                    <a:pt x="12" y="72"/>
                  </a:cubicBezTo>
                  <a:lnTo>
                    <a:pt x="12" y="83"/>
                  </a:lnTo>
                  <a:cubicBezTo>
                    <a:pt x="12" y="94"/>
                    <a:pt x="0" y="94"/>
                    <a:pt x="0" y="94"/>
                  </a:cubicBezTo>
                  <a:lnTo>
                    <a:pt x="0" y="117"/>
                  </a:lnTo>
                  <a:lnTo>
                    <a:pt x="0" y="139"/>
                  </a:lnTo>
                  <a:cubicBezTo>
                    <a:pt x="0" y="150"/>
                    <a:pt x="12" y="172"/>
                    <a:pt x="23" y="184"/>
                  </a:cubicBezTo>
                  <a:lnTo>
                    <a:pt x="23" y="194"/>
                  </a:lnTo>
                  <a:cubicBezTo>
                    <a:pt x="34" y="194"/>
                    <a:pt x="34" y="206"/>
                    <a:pt x="45" y="206"/>
                  </a:cubicBezTo>
                  <a:cubicBezTo>
                    <a:pt x="45" y="217"/>
                    <a:pt x="57" y="217"/>
                    <a:pt x="57" y="217"/>
                  </a:cubicBezTo>
                  <a:cubicBezTo>
                    <a:pt x="67" y="228"/>
                    <a:pt x="79" y="228"/>
                    <a:pt x="79" y="228"/>
                  </a:cubicBezTo>
                  <a:lnTo>
                    <a:pt x="90" y="228"/>
                  </a:lnTo>
                  <a:lnTo>
                    <a:pt x="101" y="239"/>
                  </a:lnTo>
                  <a:lnTo>
                    <a:pt x="134" y="239"/>
                  </a:lnTo>
                  <a:lnTo>
                    <a:pt x="146" y="228"/>
                  </a:lnTo>
                  <a:lnTo>
                    <a:pt x="157" y="228"/>
                  </a:lnTo>
                  <a:cubicBezTo>
                    <a:pt x="168" y="228"/>
                    <a:pt x="168" y="228"/>
                    <a:pt x="179" y="217"/>
                  </a:cubicBezTo>
                  <a:cubicBezTo>
                    <a:pt x="235" y="184"/>
                    <a:pt x="258" y="117"/>
                    <a:pt x="224" y="60"/>
                  </a:cubicBezTo>
                  <a:cubicBezTo>
                    <a:pt x="201" y="23"/>
                    <a:pt x="158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" name="Google Shape;915;p3"/>
            <p:cNvSpPr/>
            <p:nvPr/>
          </p:nvSpPr>
          <p:spPr>
            <a:xfrm>
              <a:off x="2199000" y="7737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3" y="1"/>
                  </a:moveTo>
                  <a:cubicBezTo>
                    <a:pt x="111" y="1"/>
                    <a:pt x="89" y="7"/>
                    <a:pt x="68" y="20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2"/>
                    <a:pt x="191" y="221"/>
                  </a:cubicBezTo>
                  <a:cubicBezTo>
                    <a:pt x="246" y="187"/>
                    <a:pt x="269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" name="Google Shape;916;p3"/>
            <p:cNvSpPr/>
            <p:nvPr/>
          </p:nvSpPr>
          <p:spPr>
            <a:xfrm>
              <a:off x="2238100" y="782000"/>
              <a:ext cx="2550" cy="1150"/>
            </a:xfrm>
            <a:custGeom>
              <a:rect b="b" l="l" r="r" t="t"/>
              <a:pathLst>
                <a:path extrusionOk="0" h="46" w="102">
                  <a:moveTo>
                    <a:pt x="1" y="1"/>
                  </a:moveTo>
                  <a:lnTo>
                    <a:pt x="1" y="1"/>
                  </a:lnTo>
                  <a:cubicBezTo>
                    <a:pt x="23" y="34"/>
                    <a:pt x="57" y="45"/>
                    <a:pt x="102" y="45"/>
                  </a:cubicBezTo>
                  <a:cubicBezTo>
                    <a:pt x="68" y="34"/>
                    <a:pt x="35" y="2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" name="Google Shape;917;p3"/>
            <p:cNvSpPr/>
            <p:nvPr/>
          </p:nvSpPr>
          <p:spPr>
            <a:xfrm>
              <a:off x="2223875" y="7852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50"/>
                    <a:pt x="0" y="127"/>
                    <a:pt x="34" y="184"/>
                  </a:cubicBezTo>
                  <a:cubicBezTo>
                    <a:pt x="55" y="218"/>
                    <a:pt x="93" y="236"/>
                    <a:pt x="133" y="236"/>
                  </a:cubicBezTo>
                  <a:cubicBezTo>
                    <a:pt x="156" y="236"/>
                    <a:pt x="180" y="229"/>
                    <a:pt x="202" y="217"/>
                  </a:cubicBezTo>
                  <a:cubicBezTo>
                    <a:pt x="257" y="184"/>
                    <a:pt x="269" y="117"/>
                    <a:pt x="235" y="60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" name="Google Shape;918;p3"/>
            <p:cNvSpPr/>
            <p:nvPr/>
          </p:nvSpPr>
          <p:spPr>
            <a:xfrm>
              <a:off x="2210725" y="793350"/>
              <a:ext cx="6750" cy="5825"/>
            </a:xfrm>
            <a:custGeom>
              <a:rect b="b" l="l" r="r" t="t"/>
              <a:pathLst>
                <a:path extrusionOk="0" h="233" w="270">
                  <a:moveTo>
                    <a:pt x="135" y="0"/>
                  </a:moveTo>
                  <a:cubicBezTo>
                    <a:pt x="116" y="0"/>
                    <a:pt x="97" y="5"/>
                    <a:pt x="80" y="16"/>
                  </a:cubicBezTo>
                  <a:cubicBezTo>
                    <a:pt x="23" y="49"/>
                    <a:pt x="1" y="116"/>
                    <a:pt x="35" y="172"/>
                  </a:cubicBezTo>
                  <a:cubicBezTo>
                    <a:pt x="57" y="210"/>
                    <a:pt x="101" y="233"/>
                    <a:pt x="144" y="233"/>
                  </a:cubicBezTo>
                  <a:cubicBezTo>
                    <a:pt x="164" y="233"/>
                    <a:pt x="184" y="228"/>
                    <a:pt x="202" y="217"/>
                  </a:cubicBezTo>
                  <a:cubicBezTo>
                    <a:pt x="258" y="183"/>
                    <a:pt x="269" y="105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" name="Google Shape;919;p3"/>
            <p:cNvSpPr/>
            <p:nvPr/>
          </p:nvSpPr>
          <p:spPr>
            <a:xfrm>
              <a:off x="2279175" y="84612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15" y="1"/>
                  </a:moveTo>
                  <a:cubicBezTo>
                    <a:pt x="99" y="1"/>
                    <a:pt x="84" y="9"/>
                    <a:pt x="68" y="16"/>
                  </a:cubicBezTo>
                  <a:cubicBezTo>
                    <a:pt x="46" y="28"/>
                    <a:pt x="23" y="50"/>
                    <a:pt x="23" y="73"/>
                  </a:cubicBezTo>
                  <a:cubicBezTo>
                    <a:pt x="1" y="95"/>
                    <a:pt x="1" y="128"/>
                    <a:pt x="12" y="162"/>
                  </a:cubicBezTo>
                  <a:cubicBezTo>
                    <a:pt x="12" y="162"/>
                    <a:pt x="23" y="173"/>
                    <a:pt x="23" y="185"/>
                  </a:cubicBezTo>
                  <a:cubicBezTo>
                    <a:pt x="45" y="214"/>
                    <a:pt x="87" y="234"/>
                    <a:pt x="129" y="234"/>
                  </a:cubicBezTo>
                  <a:cubicBezTo>
                    <a:pt x="151" y="234"/>
                    <a:pt x="172" y="229"/>
                    <a:pt x="190" y="218"/>
                  </a:cubicBezTo>
                  <a:cubicBezTo>
                    <a:pt x="202" y="207"/>
                    <a:pt x="224" y="185"/>
                    <a:pt x="235" y="162"/>
                  </a:cubicBezTo>
                  <a:cubicBezTo>
                    <a:pt x="247" y="128"/>
                    <a:pt x="247" y="95"/>
                    <a:pt x="224" y="61"/>
                  </a:cubicBezTo>
                  <a:cubicBezTo>
                    <a:pt x="224" y="50"/>
                    <a:pt x="213" y="39"/>
                    <a:pt x="213" y="39"/>
                  </a:cubicBezTo>
                  <a:cubicBezTo>
                    <a:pt x="190" y="16"/>
                    <a:pt x="157" y="6"/>
                    <a:pt x="135" y="6"/>
                  </a:cubicBezTo>
                  <a:cubicBezTo>
                    <a:pt x="128" y="2"/>
                    <a:pt x="122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" name="Google Shape;920;p3"/>
            <p:cNvSpPr/>
            <p:nvPr/>
          </p:nvSpPr>
          <p:spPr>
            <a:xfrm>
              <a:off x="2252625" y="862050"/>
              <a:ext cx="6750" cy="6025"/>
            </a:xfrm>
            <a:custGeom>
              <a:rect b="b" l="l" r="r" t="t"/>
              <a:pathLst>
                <a:path extrusionOk="0" h="241" w="270">
                  <a:moveTo>
                    <a:pt x="140" y="1"/>
                  </a:moveTo>
                  <a:cubicBezTo>
                    <a:pt x="117" y="1"/>
                    <a:pt x="95" y="9"/>
                    <a:pt x="80" y="17"/>
                  </a:cubicBezTo>
                  <a:cubicBezTo>
                    <a:pt x="23" y="50"/>
                    <a:pt x="1" y="129"/>
                    <a:pt x="35" y="184"/>
                  </a:cubicBezTo>
                  <a:cubicBezTo>
                    <a:pt x="57" y="218"/>
                    <a:pt x="113" y="240"/>
                    <a:pt x="157" y="240"/>
                  </a:cubicBezTo>
                  <a:cubicBezTo>
                    <a:pt x="169" y="229"/>
                    <a:pt x="180" y="229"/>
                    <a:pt x="202" y="218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24" y="28"/>
                    <a:pt x="191" y="17"/>
                    <a:pt x="169" y="5"/>
                  </a:cubicBezTo>
                  <a:cubicBezTo>
                    <a:pt x="159" y="2"/>
                    <a:pt x="149" y="1"/>
                    <a:pt x="1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" name="Google Shape;921;p3"/>
            <p:cNvSpPr/>
            <p:nvPr/>
          </p:nvSpPr>
          <p:spPr>
            <a:xfrm>
              <a:off x="2292600" y="838150"/>
              <a:ext cx="5875" cy="5900"/>
            </a:xfrm>
            <a:custGeom>
              <a:rect b="b" l="l" r="r" t="t"/>
              <a:pathLst>
                <a:path extrusionOk="0" h="236" w="235">
                  <a:moveTo>
                    <a:pt x="145" y="0"/>
                  </a:moveTo>
                  <a:cubicBezTo>
                    <a:pt x="112" y="0"/>
                    <a:pt x="78" y="0"/>
                    <a:pt x="56" y="12"/>
                  </a:cubicBezTo>
                  <a:lnTo>
                    <a:pt x="56" y="23"/>
                  </a:lnTo>
                  <a:cubicBezTo>
                    <a:pt x="45" y="23"/>
                    <a:pt x="33" y="23"/>
                    <a:pt x="33" y="34"/>
                  </a:cubicBezTo>
                  <a:cubicBezTo>
                    <a:pt x="23" y="34"/>
                    <a:pt x="23" y="45"/>
                    <a:pt x="23" y="45"/>
                  </a:cubicBezTo>
                  <a:lnTo>
                    <a:pt x="11" y="57"/>
                  </a:lnTo>
                  <a:lnTo>
                    <a:pt x="11" y="79"/>
                  </a:lnTo>
                  <a:cubicBezTo>
                    <a:pt x="0" y="79"/>
                    <a:pt x="0" y="90"/>
                    <a:pt x="0" y="90"/>
                  </a:cubicBezTo>
                  <a:lnTo>
                    <a:pt x="0" y="101"/>
                  </a:lnTo>
                  <a:lnTo>
                    <a:pt x="0" y="112"/>
                  </a:lnTo>
                  <a:lnTo>
                    <a:pt x="0" y="124"/>
                  </a:lnTo>
                  <a:lnTo>
                    <a:pt x="0" y="134"/>
                  </a:lnTo>
                  <a:cubicBezTo>
                    <a:pt x="0" y="146"/>
                    <a:pt x="0" y="168"/>
                    <a:pt x="11" y="179"/>
                  </a:cubicBezTo>
                  <a:cubicBezTo>
                    <a:pt x="23" y="201"/>
                    <a:pt x="45" y="213"/>
                    <a:pt x="67" y="224"/>
                  </a:cubicBezTo>
                  <a:lnTo>
                    <a:pt x="78" y="224"/>
                  </a:lnTo>
                  <a:cubicBezTo>
                    <a:pt x="90" y="235"/>
                    <a:pt x="90" y="235"/>
                    <a:pt x="100" y="235"/>
                  </a:cubicBezTo>
                  <a:lnTo>
                    <a:pt x="134" y="235"/>
                  </a:lnTo>
                  <a:cubicBezTo>
                    <a:pt x="134" y="235"/>
                    <a:pt x="145" y="235"/>
                    <a:pt x="145" y="224"/>
                  </a:cubicBezTo>
                  <a:lnTo>
                    <a:pt x="167" y="224"/>
                  </a:lnTo>
                  <a:cubicBezTo>
                    <a:pt x="167" y="213"/>
                    <a:pt x="179" y="213"/>
                    <a:pt x="179" y="213"/>
                  </a:cubicBezTo>
                  <a:cubicBezTo>
                    <a:pt x="201" y="201"/>
                    <a:pt x="212" y="191"/>
                    <a:pt x="224" y="168"/>
                  </a:cubicBezTo>
                  <a:lnTo>
                    <a:pt x="224" y="146"/>
                  </a:lnTo>
                  <a:cubicBezTo>
                    <a:pt x="234" y="112"/>
                    <a:pt x="234" y="79"/>
                    <a:pt x="212" y="57"/>
                  </a:cubicBezTo>
                  <a:cubicBezTo>
                    <a:pt x="201" y="23"/>
                    <a:pt x="167" y="12"/>
                    <a:pt x="1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" name="Google Shape;922;p3"/>
            <p:cNvSpPr/>
            <p:nvPr/>
          </p:nvSpPr>
          <p:spPr>
            <a:xfrm>
              <a:off x="2247050" y="793625"/>
              <a:ext cx="6450" cy="5825"/>
            </a:xfrm>
            <a:custGeom>
              <a:rect b="b" l="l" r="r" t="t"/>
              <a:pathLst>
                <a:path extrusionOk="0" h="233" w="258">
                  <a:moveTo>
                    <a:pt x="126" y="0"/>
                  </a:moveTo>
                  <a:cubicBezTo>
                    <a:pt x="106" y="0"/>
                    <a:pt x="85" y="5"/>
                    <a:pt x="68" y="16"/>
                  </a:cubicBezTo>
                  <a:cubicBezTo>
                    <a:pt x="12" y="50"/>
                    <a:pt x="0" y="117"/>
                    <a:pt x="34" y="172"/>
                  </a:cubicBezTo>
                  <a:cubicBezTo>
                    <a:pt x="57" y="210"/>
                    <a:pt x="95" y="233"/>
                    <a:pt x="135" y="233"/>
                  </a:cubicBezTo>
                  <a:cubicBezTo>
                    <a:pt x="153" y="233"/>
                    <a:pt x="173" y="228"/>
                    <a:pt x="191" y="217"/>
                  </a:cubicBezTo>
                  <a:cubicBezTo>
                    <a:pt x="236" y="195"/>
                    <a:pt x="258" y="139"/>
                    <a:pt x="246" y="94"/>
                  </a:cubicBezTo>
                  <a:cubicBezTo>
                    <a:pt x="246" y="83"/>
                    <a:pt x="236" y="72"/>
                    <a:pt x="236" y="60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" name="Google Shape;923;p3"/>
            <p:cNvSpPr/>
            <p:nvPr/>
          </p:nvSpPr>
          <p:spPr>
            <a:xfrm>
              <a:off x="2233925" y="801650"/>
              <a:ext cx="6450" cy="5875"/>
            </a:xfrm>
            <a:custGeom>
              <a:rect b="b" l="l" r="r" t="t"/>
              <a:pathLst>
                <a:path extrusionOk="0" h="235" w="258">
                  <a:moveTo>
                    <a:pt x="136" y="0"/>
                  </a:moveTo>
                  <a:cubicBezTo>
                    <a:pt x="113" y="0"/>
                    <a:pt x="89" y="7"/>
                    <a:pt x="68" y="19"/>
                  </a:cubicBezTo>
                  <a:cubicBezTo>
                    <a:pt x="11" y="52"/>
                    <a:pt x="1" y="119"/>
                    <a:pt x="34" y="176"/>
                  </a:cubicBezTo>
                  <a:cubicBezTo>
                    <a:pt x="52" y="213"/>
                    <a:pt x="86" y="234"/>
                    <a:pt x="122" y="234"/>
                  </a:cubicBezTo>
                  <a:cubicBezTo>
                    <a:pt x="130" y="234"/>
                    <a:pt x="138" y="233"/>
                    <a:pt x="146" y="231"/>
                  </a:cubicBezTo>
                  <a:cubicBezTo>
                    <a:pt x="168" y="231"/>
                    <a:pt x="180" y="220"/>
                    <a:pt x="190" y="220"/>
                  </a:cubicBezTo>
                  <a:cubicBezTo>
                    <a:pt x="235" y="186"/>
                    <a:pt x="257" y="142"/>
                    <a:pt x="247" y="97"/>
                  </a:cubicBezTo>
                  <a:cubicBezTo>
                    <a:pt x="247" y="86"/>
                    <a:pt x="235" y="64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" name="Google Shape;924;p3"/>
            <p:cNvSpPr/>
            <p:nvPr/>
          </p:nvSpPr>
          <p:spPr>
            <a:xfrm>
              <a:off x="2220800" y="80955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2" y="49"/>
                    <a:pt x="0" y="128"/>
                    <a:pt x="34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1" y="217"/>
                  </a:cubicBezTo>
                  <a:cubicBezTo>
                    <a:pt x="201" y="217"/>
                    <a:pt x="201" y="206"/>
                    <a:pt x="213" y="206"/>
                  </a:cubicBezTo>
                  <a:cubicBezTo>
                    <a:pt x="246" y="173"/>
                    <a:pt x="258" y="10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" name="Google Shape;925;p3"/>
            <p:cNvSpPr/>
            <p:nvPr/>
          </p:nvSpPr>
          <p:spPr>
            <a:xfrm>
              <a:off x="2270250" y="802375"/>
              <a:ext cx="6425" cy="5750"/>
            </a:xfrm>
            <a:custGeom>
              <a:rect b="b" l="l" r="r" t="t"/>
              <a:pathLst>
                <a:path extrusionOk="0" h="230" w="257">
                  <a:moveTo>
                    <a:pt x="112" y="1"/>
                  </a:moveTo>
                  <a:cubicBezTo>
                    <a:pt x="100" y="1"/>
                    <a:pt x="90" y="1"/>
                    <a:pt x="78" y="13"/>
                  </a:cubicBezTo>
                  <a:cubicBezTo>
                    <a:pt x="23" y="46"/>
                    <a:pt x="0" y="124"/>
                    <a:pt x="33" y="169"/>
                  </a:cubicBezTo>
                  <a:cubicBezTo>
                    <a:pt x="57" y="207"/>
                    <a:pt x="95" y="229"/>
                    <a:pt x="135" y="229"/>
                  </a:cubicBezTo>
                  <a:cubicBezTo>
                    <a:pt x="153" y="229"/>
                    <a:pt x="172" y="224"/>
                    <a:pt x="190" y="214"/>
                  </a:cubicBezTo>
                  <a:lnTo>
                    <a:pt x="201" y="214"/>
                  </a:lnTo>
                  <a:cubicBezTo>
                    <a:pt x="235" y="191"/>
                    <a:pt x="257" y="147"/>
                    <a:pt x="246" y="102"/>
                  </a:cubicBezTo>
                  <a:lnTo>
                    <a:pt x="1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" name="Google Shape;926;p3"/>
            <p:cNvSpPr/>
            <p:nvPr/>
          </p:nvSpPr>
          <p:spPr>
            <a:xfrm>
              <a:off x="2257100" y="810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0" y="1"/>
                  </a:moveTo>
                  <a:cubicBezTo>
                    <a:pt x="118" y="1"/>
                    <a:pt x="96" y="7"/>
                    <a:pt x="79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7"/>
                    <a:pt x="269" y="109"/>
                    <a:pt x="236" y="53"/>
                  </a:cubicBezTo>
                  <a:cubicBezTo>
                    <a:pt x="215" y="18"/>
                    <a:pt x="176" y="1"/>
                    <a:pt x="1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" name="Google Shape;927;p3"/>
            <p:cNvSpPr/>
            <p:nvPr/>
          </p:nvSpPr>
          <p:spPr>
            <a:xfrm>
              <a:off x="2243975" y="8182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9" y="1"/>
                  </a:moveTo>
                  <a:cubicBezTo>
                    <a:pt x="111" y="1"/>
                    <a:pt x="93" y="6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" name="Google Shape;928;p3"/>
            <p:cNvSpPr/>
            <p:nvPr/>
          </p:nvSpPr>
          <p:spPr>
            <a:xfrm>
              <a:off x="2230850" y="826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9" y="0"/>
                  </a:moveTo>
                  <a:cubicBezTo>
                    <a:pt x="117" y="0"/>
                    <a:pt x="96" y="7"/>
                    <a:pt x="79" y="20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0"/>
                    <a:pt x="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" name="Google Shape;929;p3"/>
            <p:cNvSpPr/>
            <p:nvPr/>
          </p:nvSpPr>
          <p:spPr>
            <a:xfrm>
              <a:off x="2282525" y="8218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15" y="1"/>
                  </a:moveTo>
                  <a:cubicBezTo>
                    <a:pt x="95" y="1"/>
                    <a:pt x="75" y="6"/>
                    <a:pt x="56" y="17"/>
                  </a:cubicBezTo>
                  <a:lnTo>
                    <a:pt x="34" y="39"/>
                  </a:lnTo>
                  <a:lnTo>
                    <a:pt x="34" y="50"/>
                  </a:lnTo>
                  <a:cubicBezTo>
                    <a:pt x="23" y="50"/>
                    <a:pt x="23" y="61"/>
                    <a:pt x="23" y="61"/>
                  </a:cubicBezTo>
                  <a:lnTo>
                    <a:pt x="12" y="72"/>
                  </a:lnTo>
                  <a:cubicBezTo>
                    <a:pt x="1" y="106"/>
                    <a:pt x="1" y="151"/>
                    <a:pt x="23" y="184"/>
                  </a:cubicBezTo>
                  <a:lnTo>
                    <a:pt x="23" y="196"/>
                  </a:lnTo>
                  <a:cubicBezTo>
                    <a:pt x="34" y="196"/>
                    <a:pt x="34" y="206"/>
                    <a:pt x="46" y="206"/>
                  </a:cubicBezTo>
                  <a:cubicBezTo>
                    <a:pt x="46" y="218"/>
                    <a:pt x="56" y="218"/>
                    <a:pt x="56" y="218"/>
                  </a:cubicBezTo>
                  <a:cubicBezTo>
                    <a:pt x="68" y="229"/>
                    <a:pt x="79" y="229"/>
                    <a:pt x="79" y="229"/>
                  </a:cubicBezTo>
                  <a:lnTo>
                    <a:pt x="90" y="229"/>
                  </a:lnTo>
                  <a:cubicBezTo>
                    <a:pt x="104" y="234"/>
                    <a:pt x="118" y="236"/>
                    <a:pt x="131" y="236"/>
                  </a:cubicBezTo>
                  <a:cubicBezTo>
                    <a:pt x="150" y="236"/>
                    <a:pt x="167" y="231"/>
                    <a:pt x="180" y="218"/>
                  </a:cubicBezTo>
                  <a:cubicBezTo>
                    <a:pt x="235" y="184"/>
                    <a:pt x="258" y="117"/>
                    <a:pt x="224" y="61"/>
                  </a:cubicBezTo>
                  <a:cubicBezTo>
                    <a:pt x="201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" name="Google Shape;930;p3"/>
            <p:cNvSpPr/>
            <p:nvPr/>
          </p:nvSpPr>
          <p:spPr>
            <a:xfrm>
              <a:off x="2269125" y="8298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2" y="1"/>
                    <a:pt x="88" y="7"/>
                    <a:pt x="68" y="19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7" y="214"/>
                    <a:pt x="95" y="237"/>
                    <a:pt x="134" y="237"/>
                  </a:cubicBezTo>
                  <a:cubicBezTo>
                    <a:pt x="153" y="237"/>
                    <a:pt x="172" y="231"/>
                    <a:pt x="190" y="220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" name="Google Shape;931;p3"/>
            <p:cNvSpPr/>
            <p:nvPr/>
          </p:nvSpPr>
          <p:spPr>
            <a:xfrm>
              <a:off x="2256000" y="83795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6" y="1"/>
                  </a:moveTo>
                  <a:cubicBezTo>
                    <a:pt x="112" y="1"/>
                    <a:pt x="88" y="7"/>
                    <a:pt x="67" y="20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5" y="211"/>
                    <a:pt x="89" y="228"/>
                    <a:pt x="125" y="228"/>
                  </a:cubicBezTo>
                  <a:cubicBezTo>
                    <a:pt x="147" y="228"/>
                    <a:pt x="169" y="222"/>
                    <a:pt x="190" y="209"/>
                  </a:cubicBezTo>
                  <a:cubicBezTo>
                    <a:pt x="246" y="176"/>
                    <a:pt x="268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" name="Google Shape;932;p3"/>
            <p:cNvSpPr/>
            <p:nvPr/>
          </p:nvSpPr>
          <p:spPr>
            <a:xfrm>
              <a:off x="2242875" y="8458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1"/>
                  </a:moveTo>
                  <a:cubicBezTo>
                    <a:pt x="105" y="1"/>
                    <a:pt x="85" y="6"/>
                    <a:pt x="67" y="17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6" y="214"/>
                    <a:pt x="94" y="234"/>
                    <a:pt x="133" y="234"/>
                  </a:cubicBezTo>
                  <a:cubicBezTo>
                    <a:pt x="152" y="234"/>
                    <a:pt x="171" y="229"/>
                    <a:pt x="190" y="218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" name="Google Shape;933;p3"/>
            <p:cNvSpPr/>
            <p:nvPr/>
          </p:nvSpPr>
          <p:spPr>
            <a:xfrm>
              <a:off x="2324450" y="890750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24" y="1"/>
                  </a:moveTo>
                  <a:cubicBezTo>
                    <a:pt x="101" y="1"/>
                    <a:pt x="77" y="7"/>
                    <a:pt x="55" y="19"/>
                  </a:cubicBezTo>
                  <a:cubicBezTo>
                    <a:pt x="45" y="19"/>
                    <a:pt x="33" y="31"/>
                    <a:pt x="33" y="42"/>
                  </a:cubicBezTo>
                  <a:lnTo>
                    <a:pt x="22" y="42"/>
                  </a:lnTo>
                  <a:cubicBezTo>
                    <a:pt x="22" y="53"/>
                    <a:pt x="11" y="64"/>
                    <a:pt x="11" y="76"/>
                  </a:cubicBezTo>
                  <a:lnTo>
                    <a:pt x="11" y="86"/>
                  </a:lnTo>
                  <a:cubicBezTo>
                    <a:pt x="0" y="86"/>
                    <a:pt x="0" y="98"/>
                    <a:pt x="0" y="109"/>
                  </a:cubicBezTo>
                  <a:lnTo>
                    <a:pt x="0" y="131"/>
                  </a:lnTo>
                  <a:lnTo>
                    <a:pt x="0" y="143"/>
                  </a:lnTo>
                  <a:cubicBezTo>
                    <a:pt x="11" y="143"/>
                    <a:pt x="11" y="153"/>
                    <a:pt x="11" y="153"/>
                  </a:cubicBezTo>
                  <a:cubicBezTo>
                    <a:pt x="11" y="165"/>
                    <a:pt x="11" y="165"/>
                    <a:pt x="22" y="176"/>
                  </a:cubicBezTo>
                  <a:cubicBezTo>
                    <a:pt x="22" y="187"/>
                    <a:pt x="33" y="198"/>
                    <a:pt x="55" y="210"/>
                  </a:cubicBezTo>
                  <a:lnTo>
                    <a:pt x="67" y="220"/>
                  </a:lnTo>
                  <a:cubicBezTo>
                    <a:pt x="78" y="220"/>
                    <a:pt x="78" y="232"/>
                    <a:pt x="89" y="232"/>
                  </a:cubicBezTo>
                  <a:lnTo>
                    <a:pt x="145" y="232"/>
                  </a:lnTo>
                  <a:cubicBezTo>
                    <a:pt x="156" y="232"/>
                    <a:pt x="156" y="232"/>
                    <a:pt x="156" y="220"/>
                  </a:cubicBezTo>
                  <a:lnTo>
                    <a:pt x="179" y="220"/>
                  </a:lnTo>
                  <a:lnTo>
                    <a:pt x="179" y="210"/>
                  </a:lnTo>
                  <a:cubicBezTo>
                    <a:pt x="224" y="187"/>
                    <a:pt x="246" y="143"/>
                    <a:pt x="234" y="98"/>
                  </a:cubicBezTo>
                  <a:cubicBezTo>
                    <a:pt x="234" y="86"/>
                    <a:pt x="224" y="64"/>
                    <a:pt x="224" y="53"/>
                  </a:cubicBezTo>
                  <a:cubicBezTo>
                    <a:pt x="202" y="18"/>
                    <a:pt x="164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" name="Google Shape;934;p3"/>
            <p:cNvSpPr/>
            <p:nvPr/>
          </p:nvSpPr>
          <p:spPr>
            <a:xfrm>
              <a:off x="2298175" y="906600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23" y="0"/>
                  </a:moveTo>
                  <a:cubicBezTo>
                    <a:pt x="101" y="0"/>
                    <a:pt x="78" y="11"/>
                    <a:pt x="56" y="23"/>
                  </a:cubicBezTo>
                  <a:cubicBezTo>
                    <a:pt x="45" y="23"/>
                    <a:pt x="45" y="33"/>
                    <a:pt x="34" y="33"/>
                  </a:cubicBezTo>
                  <a:cubicBezTo>
                    <a:pt x="11" y="56"/>
                    <a:pt x="1" y="100"/>
                    <a:pt x="1" y="134"/>
                  </a:cubicBezTo>
                  <a:cubicBezTo>
                    <a:pt x="1" y="145"/>
                    <a:pt x="1" y="157"/>
                    <a:pt x="11" y="157"/>
                  </a:cubicBezTo>
                  <a:cubicBezTo>
                    <a:pt x="11" y="167"/>
                    <a:pt x="11" y="179"/>
                    <a:pt x="23" y="179"/>
                  </a:cubicBezTo>
                  <a:cubicBezTo>
                    <a:pt x="41" y="216"/>
                    <a:pt x="75" y="237"/>
                    <a:pt x="111" y="237"/>
                  </a:cubicBezTo>
                  <a:cubicBezTo>
                    <a:pt x="119" y="237"/>
                    <a:pt x="127" y="237"/>
                    <a:pt x="135" y="234"/>
                  </a:cubicBezTo>
                  <a:cubicBezTo>
                    <a:pt x="146" y="234"/>
                    <a:pt x="168" y="224"/>
                    <a:pt x="179" y="224"/>
                  </a:cubicBezTo>
                  <a:cubicBezTo>
                    <a:pt x="235" y="190"/>
                    <a:pt x="257" y="112"/>
                    <a:pt x="224" y="56"/>
                  </a:cubicBezTo>
                  <a:cubicBezTo>
                    <a:pt x="202" y="23"/>
                    <a:pt x="157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" name="Google Shape;935;p3"/>
            <p:cNvSpPr/>
            <p:nvPr/>
          </p:nvSpPr>
          <p:spPr>
            <a:xfrm>
              <a:off x="2265775" y="854150"/>
              <a:ext cx="6450" cy="5825"/>
            </a:xfrm>
            <a:custGeom>
              <a:rect b="b" l="l" r="r" t="t"/>
              <a:pathLst>
                <a:path extrusionOk="0" h="233" w="258">
                  <a:moveTo>
                    <a:pt x="135" y="0"/>
                  </a:moveTo>
                  <a:cubicBezTo>
                    <a:pt x="115" y="0"/>
                    <a:pt x="96" y="7"/>
                    <a:pt x="78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45" y="187"/>
                    <a:pt x="45" y="187"/>
                    <a:pt x="45" y="199"/>
                  </a:cubicBezTo>
                  <a:cubicBezTo>
                    <a:pt x="74" y="220"/>
                    <a:pt x="108" y="233"/>
                    <a:pt x="143" y="233"/>
                  </a:cubicBezTo>
                  <a:cubicBezTo>
                    <a:pt x="162" y="233"/>
                    <a:pt x="182" y="229"/>
                    <a:pt x="202" y="221"/>
                  </a:cubicBezTo>
                  <a:cubicBezTo>
                    <a:pt x="224" y="199"/>
                    <a:pt x="246" y="176"/>
                    <a:pt x="246" y="142"/>
                  </a:cubicBezTo>
                  <a:cubicBezTo>
                    <a:pt x="246" y="142"/>
                    <a:pt x="257" y="132"/>
                    <a:pt x="257" y="120"/>
                  </a:cubicBezTo>
                  <a:cubicBezTo>
                    <a:pt x="257" y="98"/>
                    <a:pt x="246" y="75"/>
                    <a:pt x="235" y="53"/>
                  </a:cubicBezTo>
                  <a:lnTo>
                    <a:pt x="224" y="42"/>
                  </a:lnTo>
                  <a:cubicBezTo>
                    <a:pt x="197" y="15"/>
                    <a:pt x="166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" name="Google Shape;936;p3"/>
            <p:cNvSpPr/>
            <p:nvPr/>
          </p:nvSpPr>
          <p:spPr>
            <a:xfrm>
              <a:off x="2288950" y="862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3" y="53"/>
                    <a:pt x="1" y="120"/>
                    <a:pt x="34" y="175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7"/>
                    <a:pt x="269" y="108"/>
                    <a:pt x="236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" name="Google Shape;937;p3"/>
            <p:cNvSpPr/>
            <p:nvPr/>
          </p:nvSpPr>
          <p:spPr>
            <a:xfrm>
              <a:off x="2275825" y="870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7"/>
                    <a:pt x="34" y="184"/>
                  </a:cubicBezTo>
                  <a:cubicBezTo>
                    <a:pt x="55" y="218"/>
                    <a:pt x="93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0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" name="Google Shape;938;p3"/>
            <p:cNvSpPr/>
            <p:nvPr/>
          </p:nvSpPr>
          <p:spPr>
            <a:xfrm>
              <a:off x="2262700" y="8787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3" y="52"/>
                    <a:pt x="0" y="119"/>
                    <a:pt x="34" y="176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4" y="236"/>
                    <a:pt x="184" y="231"/>
                    <a:pt x="201" y="220"/>
                  </a:cubicBezTo>
                  <a:cubicBezTo>
                    <a:pt x="258" y="186"/>
                    <a:pt x="268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" name="Google Shape;939;p3"/>
            <p:cNvSpPr/>
            <p:nvPr/>
          </p:nvSpPr>
          <p:spPr>
            <a:xfrm>
              <a:off x="2314100" y="87435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5" y="0"/>
                  </a:moveTo>
                  <a:cubicBezTo>
                    <a:pt x="116" y="0"/>
                    <a:pt x="97" y="6"/>
                    <a:pt x="79" y="16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34" y="184"/>
                    <a:pt x="45" y="184"/>
                    <a:pt x="45" y="195"/>
                  </a:cubicBezTo>
                  <a:lnTo>
                    <a:pt x="56" y="206"/>
                  </a:lnTo>
                  <a:cubicBezTo>
                    <a:pt x="67" y="218"/>
                    <a:pt x="67" y="218"/>
                    <a:pt x="79" y="218"/>
                  </a:cubicBezTo>
                  <a:cubicBezTo>
                    <a:pt x="90" y="228"/>
                    <a:pt x="90" y="228"/>
                    <a:pt x="101" y="228"/>
                  </a:cubicBezTo>
                  <a:cubicBezTo>
                    <a:pt x="101" y="228"/>
                    <a:pt x="101" y="240"/>
                    <a:pt x="112" y="240"/>
                  </a:cubicBezTo>
                  <a:lnTo>
                    <a:pt x="157" y="240"/>
                  </a:lnTo>
                  <a:lnTo>
                    <a:pt x="168" y="228"/>
                  </a:lnTo>
                  <a:cubicBezTo>
                    <a:pt x="179" y="228"/>
                    <a:pt x="191" y="228"/>
                    <a:pt x="191" y="218"/>
                  </a:cubicBezTo>
                  <a:lnTo>
                    <a:pt x="201" y="218"/>
                  </a:lnTo>
                  <a:cubicBezTo>
                    <a:pt x="258" y="184"/>
                    <a:pt x="268" y="117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" name="Google Shape;940;p3"/>
            <p:cNvSpPr/>
            <p:nvPr/>
          </p:nvSpPr>
          <p:spPr>
            <a:xfrm>
              <a:off x="2300975" y="8824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5" y="1"/>
                    <a:pt x="96" y="5"/>
                    <a:pt x="78" y="16"/>
                  </a:cubicBezTo>
                  <a:cubicBezTo>
                    <a:pt x="23" y="50"/>
                    <a:pt x="0" y="128"/>
                    <a:pt x="34" y="172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3" y="233"/>
                    <a:pt x="183" y="228"/>
                    <a:pt x="202" y="217"/>
                  </a:cubicBezTo>
                  <a:cubicBezTo>
                    <a:pt x="257" y="184"/>
                    <a:pt x="269" y="105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" name="Google Shape;941;p3"/>
            <p:cNvSpPr/>
            <p:nvPr/>
          </p:nvSpPr>
          <p:spPr>
            <a:xfrm>
              <a:off x="2287825" y="8904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3" y="0"/>
                    <a:pt x="100" y="7"/>
                    <a:pt x="79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1"/>
                  </a:cubicBezTo>
                  <a:cubicBezTo>
                    <a:pt x="258" y="187"/>
                    <a:pt x="269" y="109"/>
                    <a:pt x="236" y="53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" name="Google Shape;942;p3"/>
            <p:cNvSpPr/>
            <p:nvPr/>
          </p:nvSpPr>
          <p:spPr>
            <a:xfrm>
              <a:off x="2274725" y="8983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2" y="49"/>
                    <a:pt x="0" y="128"/>
                    <a:pt x="33" y="184"/>
                  </a:cubicBezTo>
                  <a:cubicBezTo>
                    <a:pt x="54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" name="Google Shape;943;p3"/>
            <p:cNvSpPr/>
            <p:nvPr/>
          </p:nvSpPr>
          <p:spPr>
            <a:xfrm>
              <a:off x="2302650" y="85480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34" y="39"/>
                  </a:lnTo>
                  <a:cubicBezTo>
                    <a:pt x="34" y="39"/>
                    <a:pt x="23" y="39"/>
                    <a:pt x="23" y="49"/>
                  </a:cubicBezTo>
                  <a:lnTo>
                    <a:pt x="11" y="61"/>
                  </a:lnTo>
                  <a:cubicBezTo>
                    <a:pt x="11" y="72"/>
                    <a:pt x="11" y="72"/>
                    <a:pt x="0" y="83"/>
                  </a:cubicBezTo>
                  <a:lnTo>
                    <a:pt x="0" y="94"/>
                  </a:lnTo>
                  <a:lnTo>
                    <a:pt x="0" y="116"/>
                  </a:lnTo>
                  <a:lnTo>
                    <a:pt x="0" y="139"/>
                  </a:lnTo>
                  <a:cubicBezTo>
                    <a:pt x="0" y="150"/>
                    <a:pt x="11" y="161"/>
                    <a:pt x="11" y="183"/>
                  </a:cubicBezTo>
                  <a:cubicBezTo>
                    <a:pt x="32" y="219"/>
                    <a:pt x="71" y="236"/>
                    <a:pt x="110" y="236"/>
                  </a:cubicBezTo>
                  <a:cubicBezTo>
                    <a:pt x="134" y="236"/>
                    <a:pt x="158" y="230"/>
                    <a:pt x="179" y="217"/>
                  </a:cubicBezTo>
                  <a:cubicBezTo>
                    <a:pt x="235" y="183"/>
                    <a:pt x="246" y="116"/>
                    <a:pt x="212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" name="Google Shape;944;p3"/>
            <p:cNvSpPr/>
            <p:nvPr/>
          </p:nvSpPr>
          <p:spPr>
            <a:xfrm>
              <a:off x="2311025" y="89865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26" y="1"/>
                  </a:moveTo>
                  <a:cubicBezTo>
                    <a:pt x="105" y="1"/>
                    <a:pt x="85" y="6"/>
                    <a:pt x="68" y="16"/>
                  </a:cubicBezTo>
                  <a:cubicBezTo>
                    <a:pt x="11" y="50"/>
                    <a:pt x="1" y="128"/>
                    <a:pt x="34" y="184"/>
                  </a:cubicBezTo>
                  <a:cubicBezTo>
                    <a:pt x="45" y="207"/>
                    <a:pt x="68" y="229"/>
                    <a:pt x="101" y="229"/>
                  </a:cubicBezTo>
                  <a:cubicBezTo>
                    <a:pt x="115" y="233"/>
                    <a:pt x="128" y="236"/>
                    <a:pt x="141" y="236"/>
                  </a:cubicBezTo>
                  <a:cubicBezTo>
                    <a:pt x="160" y="236"/>
                    <a:pt x="177" y="230"/>
                    <a:pt x="190" y="217"/>
                  </a:cubicBezTo>
                  <a:cubicBezTo>
                    <a:pt x="224" y="207"/>
                    <a:pt x="235" y="173"/>
                    <a:pt x="247" y="150"/>
                  </a:cubicBezTo>
                  <a:lnTo>
                    <a:pt x="247" y="128"/>
                  </a:lnTo>
                  <a:cubicBezTo>
                    <a:pt x="247" y="106"/>
                    <a:pt x="247" y="83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" name="Google Shape;945;p3"/>
            <p:cNvSpPr/>
            <p:nvPr/>
          </p:nvSpPr>
          <p:spPr>
            <a:xfrm>
              <a:off x="2284775" y="914575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6" y="0"/>
                  </a:moveTo>
                  <a:cubicBezTo>
                    <a:pt x="106" y="0"/>
                    <a:pt x="85" y="6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8"/>
                  </a:cubicBezTo>
                  <a:cubicBezTo>
                    <a:pt x="212" y="206"/>
                    <a:pt x="235" y="173"/>
                    <a:pt x="246" y="151"/>
                  </a:cubicBezTo>
                  <a:lnTo>
                    <a:pt x="246" y="128"/>
                  </a:lnTo>
                  <a:cubicBezTo>
                    <a:pt x="246" y="106"/>
                    <a:pt x="246" y="84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" name="Google Shape;946;p3"/>
            <p:cNvSpPr/>
            <p:nvPr/>
          </p:nvSpPr>
          <p:spPr>
            <a:xfrm>
              <a:off x="2334500" y="907300"/>
              <a:ext cx="6425" cy="6025"/>
            </a:xfrm>
            <a:custGeom>
              <a:rect b="b" l="l" r="r" t="t"/>
              <a:pathLst>
                <a:path extrusionOk="0" h="241" w="257">
                  <a:moveTo>
                    <a:pt x="115" y="1"/>
                  </a:moveTo>
                  <a:cubicBezTo>
                    <a:pt x="94" y="1"/>
                    <a:pt x="74" y="6"/>
                    <a:pt x="56" y="17"/>
                  </a:cubicBezTo>
                  <a:cubicBezTo>
                    <a:pt x="56" y="28"/>
                    <a:pt x="45" y="28"/>
                    <a:pt x="33" y="39"/>
                  </a:cubicBezTo>
                  <a:lnTo>
                    <a:pt x="33" y="50"/>
                  </a:lnTo>
                  <a:cubicBezTo>
                    <a:pt x="23" y="50"/>
                    <a:pt x="23" y="62"/>
                    <a:pt x="23" y="62"/>
                  </a:cubicBezTo>
                  <a:cubicBezTo>
                    <a:pt x="23" y="62"/>
                    <a:pt x="11" y="62"/>
                    <a:pt x="11" y="72"/>
                  </a:cubicBezTo>
                  <a:lnTo>
                    <a:pt x="11" y="84"/>
                  </a:lnTo>
                  <a:lnTo>
                    <a:pt x="11" y="106"/>
                  </a:lnTo>
                  <a:cubicBezTo>
                    <a:pt x="11" y="106"/>
                    <a:pt x="0" y="106"/>
                    <a:pt x="0" y="117"/>
                  </a:cubicBezTo>
                  <a:cubicBezTo>
                    <a:pt x="0" y="117"/>
                    <a:pt x="0" y="129"/>
                    <a:pt x="11" y="139"/>
                  </a:cubicBezTo>
                  <a:lnTo>
                    <a:pt x="11" y="162"/>
                  </a:lnTo>
                  <a:cubicBezTo>
                    <a:pt x="11" y="162"/>
                    <a:pt x="23" y="173"/>
                    <a:pt x="23" y="184"/>
                  </a:cubicBezTo>
                  <a:lnTo>
                    <a:pt x="33" y="184"/>
                  </a:lnTo>
                  <a:cubicBezTo>
                    <a:pt x="33" y="196"/>
                    <a:pt x="45" y="206"/>
                    <a:pt x="45" y="206"/>
                  </a:cubicBezTo>
                  <a:cubicBezTo>
                    <a:pt x="56" y="206"/>
                    <a:pt x="56" y="218"/>
                    <a:pt x="67" y="218"/>
                  </a:cubicBezTo>
                  <a:cubicBezTo>
                    <a:pt x="67" y="229"/>
                    <a:pt x="78" y="229"/>
                    <a:pt x="90" y="229"/>
                  </a:cubicBezTo>
                  <a:cubicBezTo>
                    <a:pt x="100" y="240"/>
                    <a:pt x="112" y="240"/>
                    <a:pt x="112" y="240"/>
                  </a:cubicBezTo>
                  <a:lnTo>
                    <a:pt x="123" y="240"/>
                  </a:lnTo>
                  <a:cubicBezTo>
                    <a:pt x="134" y="240"/>
                    <a:pt x="134" y="240"/>
                    <a:pt x="145" y="229"/>
                  </a:cubicBezTo>
                  <a:lnTo>
                    <a:pt x="157" y="229"/>
                  </a:lnTo>
                  <a:cubicBezTo>
                    <a:pt x="167" y="229"/>
                    <a:pt x="167" y="229"/>
                    <a:pt x="179" y="218"/>
                  </a:cubicBezTo>
                  <a:cubicBezTo>
                    <a:pt x="234" y="184"/>
                    <a:pt x="257" y="117"/>
                    <a:pt x="224" y="62"/>
                  </a:cubicBezTo>
                  <a:cubicBezTo>
                    <a:pt x="201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" name="Google Shape;947;p3"/>
            <p:cNvSpPr/>
            <p:nvPr/>
          </p:nvSpPr>
          <p:spPr>
            <a:xfrm>
              <a:off x="2321075" y="9153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6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4"/>
                    <a:pt x="1" y="121"/>
                    <a:pt x="34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4" y="237"/>
                    <a:pt x="173" y="232"/>
                    <a:pt x="190" y="221"/>
                  </a:cubicBezTo>
                  <a:cubicBezTo>
                    <a:pt x="247" y="188"/>
                    <a:pt x="269" y="109"/>
                    <a:pt x="235" y="54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" name="Google Shape;948;p3"/>
            <p:cNvSpPr/>
            <p:nvPr/>
          </p:nvSpPr>
          <p:spPr>
            <a:xfrm>
              <a:off x="2307950" y="923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70" y="230"/>
                    <a:pt x="191" y="218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" name="Google Shape;949;p3"/>
            <p:cNvSpPr/>
            <p:nvPr/>
          </p:nvSpPr>
          <p:spPr>
            <a:xfrm>
              <a:off x="2294825" y="9313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1" y="50"/>
                    <a:pt x="1" y="129"/>
                    <a:pt x="34" y="173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2" y="229"/>
                    <a:pt x="190" y="218"/>
                  </a:cubicBezTo>
                  <a:cubicBezTo>
                    <a:pt x="246" y="184"/>
                    <a:pt x="269" y="106"/>
                    <a:pt x="235" y="62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" name="Google Shape;950;p3"/>
            <p:cNvSpPr/>
            <p:nvPr/>
          </p:nvSpPr>
          <p:spPr>
            <a:xfrm>
              <a:off x="2281975" y="939350"/>
              <a:ext cx="6450" cy="5825"/>
            </a:xfrm>
            <a:custGeom>
              <a:rect b="b" l="l" r="r" t="t"/>
              <a:pathLst>
                <a:path extrusionOk="0" h="233" w="258">
                  <a:moveTo>
                    <a:pt x="125" y="1"/>
                  </a:moveTo>
                  <a:cubicBezTo>
                    <a:pt x="101" y="1"/>
                    <a:pt x="77" y="7"/>
                    <a:pt x="56" y="19"/>
                  </a:cubicBezTo>
                  <a:cubicBezTo>
                    <a:pt x="45" y="19"/>
                    <a:pt x="45" y="31"/>
                    <a:pt x="34" y="31"/>
                  </a:cubicBezTo>
                  <a:lnTo>
                    <a:pt x="34" y="42"/>
                  </a:lnTo>
                  <a:lnTo>
                    <a:pt x="23" y="53"/>
                  </a:lnTo>
                  <a:cubicBezTo>
                    <a:pt x="11" y="64"/>
                    <a:pt x="11" y="76"/>
                    <a:pt x="11" y="87"/>
                  </a:cubicBezTo>
                  <a:cubicBezTo>
                    <a:pt x="1" y="98"/>
                    <a:pt x="1" y="98"/>
                    <a:pt x="1" y="109"/>
                  </a:cubicBezTo>
                  <a:lnTo>
                    <a:pt x="1" y="131"/>
                  </a:lnTo>
                  <a:cubicBezTo>
                    <a:pt x="11" y="154"/>
                    <a:pt x="11" y="165"/>
                    <a:pt x="23" y="176"/>
                  </a:cubicBezTo>
                  <a:cubicBezTo>
                    <a:pt x="23" y="176"/>
                    <a:pt x="23" y="188"/>
                    <a:pt x="34" y="188"/>
                  </a:cubicBezTo>
                  <a:cubicBezTo>
                    <a:pt x="34" y="188"/>
                    <a:pt x="34" y="198"/>
                    <a:pt x="45" y="198"/>
                  </a:cubicBezTo>
                  <a:cubicBezTo>
                    <a:pt x="45" y="210"/>
                    <a:pt x="56" y="210"/>
                    <a:pt x="56" y="221"/>
                  </a:cubicBezTo>
                  <a:lnTo>
                    <a:pt x="78" y="221"/>
                  </a:lnTo>
                  <a:lnTo>
                    <a:pt x="90" y="232"/>
                  </a:lnTo>
                  <a:lnTo>
                    <a:pt x="157" y="232"/>
                  </a:lnTo>
                  <a:cubicBezTo>
                    <a:pt x="168" y="221"/>
                    <a:pt x="168" y="221"/>
                    <a:pt x="179" y="221"/>
                  </a:cubicBezTo>
                  <a:cubicBezTo>
                    <a:pt x="235" y="188"/>
                    <a:pt x="257" y="109"/>
                    <a:pt x="224" y="53"/>
                  </a:cubicBezTo>
                  <a:cubicBezTo>
                    <a:pt x="203" y="18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" name="Google Shape;951;p3"/>
            <p:cNvSpPr/>
            <p:nvPr/>
          </p:nvSpPr>
          <p:spPr>
            <a:xfrm>
              <a:off x="2346500" y="926975"/>
              <a:ext cx="4225" cy="5900"/>
            </a:xfrm>
            <a:custGeom>
              <a:rect b="b" l="l" r="r" t="t"/>
              <a:pathLst>
                <a:path extrusionOk="0" h="236" w="169">
                  <a:moveTo>
                    <a:pt x="134" y="0"/>
                  </a:moveTo>
                  <a:cubicBezTo>
                    <a:pt x="112" y="0"/>
                    <a:pt x="79" y="0"/>
                    <a:pt x="57" y="12"/>
                  </a:cubicBezTo>
                  <a:lnTo>
                    <a:pt x="57" y="23"/>
                  </a:lnTo>
                  <a:cubicBezTo>
                    <a:pt x="45" y="23"/>
                    <a:pt x="34" y="34"/>
                    <a:pt x="23" y="45"/>
                  </a:cubicBezTo>
                  <a:lnTo>
                    <a:pt x="23" y="57"/>
                  </a:lnTo>
                  <a:cubicBezTo>
                    <a:pt x="12" y="68"/>
                    <a:pt x="12" y="68"/>
                    <a:pt x="12" y="79"/>
                  </a:cubicBezTo>
                  <a:cubicBezTo>
                    <a:pt x="12" y="90"/>
                    <a:pt x="0" y="90"/>
                    <a:pt x="0" y="90"/>
                  </a:cubicBezTo>
                  <a:cubicBezTo>
                    <a:pt x="0" y="124"/>
                    <a:pt x="0" y="146"/>
                    <a:pt x="23" y="179"/>
                  </a:cubicBezTo>
                  <a:cubicBezTo>
                    <a:pt x="34" y="202"/>
                    <a:pt x="57" y="224"/>
                    <a:pt x="90" y="224"/>
                  </a:cubicBezTo>
                  <a:cubicBezTo>
                    <a:pt x="101" y="236"/>
                    <a:pt x="124" y="236"/>
                    <a:pt x="134" y="236"/>
                  </a:cubicBezTo>
                  <a:cubicBezTo>
                    <a:pt x="146" y="236"/>
                    <a:pt x="157" y="224"/>
                    <a:pt x="168" y="224"/>
                  </a:cubicBezTo>
                  <a:lnTo>
                    <a:pt x="168" y="191"/>
                  </a:lnTo>
                  <a:cubicBezTo>
                    <a:pt x="157" y="135"/>
                    <a:pt x="146" y="68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" name="Google Shape;952;p3"/>
            <p:cNvSpPr/>
            <p:nvPr/>
          </p:nvSpPr>
          <p:spPr>
            <a:xfrm>
              <a:off x="2333075" y="934975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26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3" y="50"/>
                    <a:pt x="1" y="127"/>
                    <a:pt x="35" y="184"/>
                  </a:cubicBezTo>
                  <a:cubicBezTo>
                    <a:pt x="56" y="218"/>
                    <a:pt x="90" y="236"/>
                    <a:pt x="126" y="236"/>
                  </a:cubicBezTo>
                  <a:cubicBezTo>
                    <a:pt x="148" y="236"/>
                    <a:pt x="170" y="230"/>
                    <a:pt x="191" y="217"/>
                  </a:cubicBezTo>
                  <a:cubicBezTo>
                    <a:pt x="247" y="184"/>
                    <a:pt x="269" y="117"/>
                    <a:pt x="236" y="60"/>
                  </a:cubicBezTo>
                  <a:cubicBezTo>
                    <a:pt x="213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" name="Google Shape;953;p3"/>
            <p:cNvSpPr/>
            <p:nvPr/>
          </p:nvSpPr>
          <p:spPr>
            <a:xfrm>
              <a:off x="2319975" y="9430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2"/>
                    <a:pt x="0" y="119"/>
                    <a:pt x="33" y="176"/>
                  </a:cubicBezTo>
                  <a:cubicBezTo>
                    <a:pt x="56" y="213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6"/>
                    <a:pt x="268" y="109"/>
                    <a:pt x="234" y="52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" name="Google Shape;954;p3"/>
            <p:cNvSpPr/>
            <p:nvPr/>
          </p:nvSpPr>
          <p:spPr>
            <a:xfrm>
              <a:off x="2306825" y="9509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7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2" y="49"/>
                    <a:pt x="1" y="128"/>
                    <a:pt x="35" y="183"/>
                  </a:cubicBezTo>
                  <a:cubicBezTo>
                    <a:pt x="55" y="218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3"/>
                    <a:pt x="269" y="116"/>
                    <a:pt x="236" y="61"/>
                  </a:cubicBezTo>
                  <a:cubicBezTo>
                    <a:pt x="213" y="23"/>
                    <a:pt x="170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" name="Google Shape;955;p3"/>
            <p:cNvSpPr/>
            <p:nvPr/>
          </p:nvSpPr>
          <p:spPr>
            <a:xfrm>
              <a:off x="2335875" y="1027675"/>
              <a:ext cx="4225" cy="5775"/>
            </a:xfrm>
            <a:custGeom>
              <a:rect b="b" l="l" r="r" t="t"/>
              <a:pathLst>
                <a:path extrusionOk="0" h="231" w="169">
                  <a:moveTo>
                    <a:pt x="113" y="1"/>
                  </a:moveTo>
                  <a:cubicBezTo>
                    <a:pt x="93" y="1"/>
                    <a:pt x="74" y="6"/>
                    <a:pt x="57" y="17"/>
                  </a:cubicBezTo>
                  <a:lnTo>
                    <a:pt x="35" y="40"/>
                  </a:lnTo>
                  <a:cubicBezTo>
                    <a:pt x="23" y="51"/>
                    <a:pt x="23" y="51"/>
                    <a:pt x="23" y="62"/>
                  </a:cubicBezTo>
                  <a:cubicBezTo>
                    <a:pt x="12" y="62"/>
                    <a:pt x="12" y="62"/>
                    <a:pt x="12" y="74"/>
                  </a:cubicBezTo>
                  <a:cubicBezTo>
                    <a:pt x="12" y="74"/>
                    <a:pt x="1" y="84"/>
                    <a:pt x="1" y="96"/>
                  </a:cubicBezTo>
                  <a:lnTo>
                    <a:pt x="1" y="118"/>
                  </a:lnTo>
                  <a:cubicBezTo>
                    <a:pt x="1" y="129"/>
                    <a:pt x="1" y="141"/>
                    <a:pt x="12" y="163"/>
                  </a:cubicBezTo>
                  <a:lnTo>
                    <a:pt x="12" y="185"/>
                  </a:lnTo>
                  <a:cubicBezTo>
                    <a:pt x="35" y="208"/>
                    <a:pt x="45" y="219"/>
                    <a:pt x="68" y="230"/>
                  </a:cubicBezTo>
                  <a:lnTo>
                    <a:pt x="79" y="230"/>
                  </a:lnTo>
                  <a:cubicBezTo>
                    <a:pt x="90" y="196"/>
                    <a:pt x="102" y="163"/>
                    <a:pt x="124" y="129"/>
                  </a:cubicBezTo>
                  <a:lnTo>
                    <a:pt x="124" y="118"/>
                  </a:lnTo>
                  <a:cubicBezTo>
                    <a:pt x="135" y="84"/>
                    <a:pt x="146" y="51"/>
                    <a:pt x="169" y="17"/>
                  </a:cubicBezTo>
                  <a:cubicBezTo>
                    <a:pt x="152" y="6"/>
                    <a:pt x="132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" name="Google Shape;956;p3"/>
            <p:cNvSpPr/>
            <p:nvPr/>
          </p:nvSpPr>
          <p:spPr>
            <a:xfrm>
              <a:off x="2343150" y="951300"/>
              <a:ext cx="6175" cy="5775"/>
            </a:xfrm>
            <a:custGeom>
              <a:rect b="b" l="l" r="r" t="t"/>
              <a:pathLst>
                <a:path extrusionOk="0" h="231" w="247">
                  <a:moveTo>
                    <a:pt x="134" y="0"/>
                  </a:moveTo>
                  <a:cubicBezTo>
                    <a:pt x="101" y="0"/>
                    <a:pt x="79" y="0"/>
                    <a:pt x="67" y="11"/>
                  </a:cubicBezTo>
                  <a:cubicBezTo>
                    <a:pt x="23" y="45"/>
                    <a:pt x="0" y="89"/>
                    <a:pt x="12" y="134"/>
                  </a:cubicBezTo>
                  <a:cubicBezTo>
                    <a:pt x="12" y="145"/>
                    <a:pt x="12" y="156"/>
                    <a:pt x="23" y="179"/>
                  </a:cubicBezTo>
                  <a:cubicBezTo>
                    <a:pt x="34" y="201"/>
                    <a:pt x="57" y="212"/>
                    <a:pt x="79" y="224"/>
                  </a:cubicBezTo>
                  <a:cubicBezTo>
                    <a:pt x="92" y="228"/>
                    <a:pt x="106" y="231"/>
                    <a:pt x="120" y="231"/>
                  </a:cubicBezTo>
                  <a:cubicBezTo>
                    <a:pt x="140" y="231"/>
                    <a:pt x="159" y="225"/>
                    <a:pt x="179" y="212"/>
                  </a:cubicBezTo>
                  <a:cubicBezTo>
                    <a:pt x="201" y="201"/>
                    <a:pt x="224" y="190"/>
                    <a:pt x="235" y="167"/>
                  </a:cubicBezTo>
                  <a:lnTo>
                    <a:pt x="235" y="145"/>
                  </a:lnTo>
                  <a:cubicBezTo>
                    <a:pt x="246" y="112"/>
                    <a:pt x="235" y="78"/>
                    <a:pt x="224" y="55"/>
                  </a:cubicBezTo>
                  <a:cubicBezTo>
                    <a:pt x="201" y="22"/>
                    <a:pt x="179" y="11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" name="Google Shape;957;p3"/>
            <p:cNvSpPr/>
            <p:nvPr/>
          </p:nvSpPr>
          <p:spPr>
            <a:xfrm>
              <a:off x="2329725" y="959175"/>
              <a:ext cx="6475" cy="5975"/>
            </a:xfrm>
            <a:custGeom>
              <a:rect b="b" l="l" r="r" t="t"/>
              <a:pathLst>
                <a:path extrusionOk="0" h="239" w="259">
                  <a:moveTo>
                    <a:pt x="136" y="1"/>
                  </a:moveTo>
                  <a:cubicBezTo>
                    <a:pt x="116" y="1"/>
                    <a:pt x="97" y="7"/>
                    <a:pt x="80" y="20"/>
                  </a:cubicBezTo>
                  <a:cubicBezTo>
                    <a:pt x="23" y="53"/>
                    <a:pt x="1" y="120"/>
                    <a:pt x="35" y="177"/>
                  </a:cubicBezTo>
                  <a:cubicBezTo>
                    <a:pt x="46" y="199"/>
                    <a:pt x="57" y="210"/>
                    <a:pt x="68" y="210"/>
                  </a:cubicBezTo>
                  <a:cubicBezTo>
                    <a:pt x="68" y="221"/>
                    <a:pt x="80" y="221"/>
                    <a:pt x="90" y="221"/>
                  </a:cubicBezTo>
                  <a:cubicBezTo>
                    <a:pt x="107" y="233"/>
                    <a:pt x="124" y="238"/>
                    <a:pt x="141" y="238"/>
                  </a:cubicBezTo>
                  <a:cubicBezTo>
                    <a:pt x="158" y="238"/>
                    <a:pt x="174" y="233"/>
                    <a:pt x="191" y="221"/>
                  </a:cubicBezTo>
                  <a:cubicBezTo>
                    <a:pt x="214" y="210"/>
                    <a:pt x="236" y="187"/>
                    <a:pt x="247" y="165"/>
                  </a:cubicBezTo>
                  <a:cubicBezTo>
                    <a:pt x="258" y="132"/>
                    <a:pt x="258" y="98"/>
                    <a:pt x="236" y="53"/>
                  </a:cubicBezTo>
                  <a:lnTo>
                    <a:pt x="224" y="43"/>
                  </a:lnTo>
                  <a:cubicBezTo>
                    <a:pt x="197" y="16"/>
                    <a:pt x="16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" name="Google Shape;958;p3"/>
            <p:cNvSpPr/>
            <p:nvPr/>
          </p:nvSpPr>
          <p:spPr>
            <a:xfrm>
              <a:off x="2316875" y="967200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24" y="1"/>
                  </a:moveTo>
                  <a:cubicBezTo>
                    <a:pt x="102" y="1"/>
                    <a:pt x="80" y="1"/>
                    <a:pt x="68" y="23"/>
                  </a:cubicBezTo>
                  <a:cubicBezTo>
                    <a:pt x="23" y="45"/>
                    <a:pt x="1" y="90"/>
                    <a:pt x="13" y="135"/>
                  </a:cubicBezTo>
                  <a:cubicBezTo>
                    <a:pt x="13" y="146"/>
                    <a:pt x="13" y="169"/>
                    <a:pt x="23" y="179"/>
                  </a:cubicBezTo>
                  <a:cubicBezTo>
                    <a:pt x="35" y="202"/>
                    <a:pt x="57" y="213"/>
                    <a:pt x="80" y="224"/>
                  </a:cubicBezTo>
                  <a:cubicBezTo>
                    <a:pt x="90" y="236"/>
                    <a:pt x="102" y="236"/>
                    <a:pt x="124" y="236"/>
                  </a:cubicBezTo>
                  <a:cubicBezTo>
                    <a:pt x="147" y="236"/>
                    <a:pt x="169" y="236"/>
                    <a:pt x="180" y="213"/>
                  </a:cubicBezTo>
                  <a:cubicBezTo>
                    <a:pt x="236" y="179"/>
                    <a:pt x="258" y="112"/>
                    <a:pt x="224" y="57"/>
                  </a:cubicBezTo>
                  <a:cubicBezTo>
                    <a:pt x="202" y="34"/>
                    <a:pt x="180" y="12"/>
                    <a:pt x="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" name="Google Shape;959;p3"/>
            <p:cNvSpPr/>
            <p:nvPr/>
          </p:nvSpPr>
          <p:spPr>
            <a:xfrm>
              <a:off x="2339800" y="97595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2" y="53"/>
                    <a:pt x="0" y="120"/>
                    <a:pt x="34" y="176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6" y="228"/>
                    <a:pt x="180" y="222"/>
                    <a:pt x="201" y="209"/>
                  </a:cubicBezTo>
                  <a:cubicBezTo>
                    <a:pt x="258" y="176"/>
                    <a:pt x="268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" name="Google Shape;960;p3"/>
            <p:cNvSpPr/>
            <p:nvPr/>
          </p:nvSpPr>
          <p:spPr>
            <a:xfrm>
              <a:off x="2326675" y="9838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0" y="230"/>
                    <a:pt x="202" y="218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" name="Google Shape;961;p3"/>
            <p:cNvSpPr/>
            <p:nvPr/>
          </p:nvSpPr>
          <p:spPr>
            <a:xfrm>
              <a:off x="2313825" y="991875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1"/>
                  </a:moveTo>
                  <a:cubicBezTo>
                    <a:pt x="111" y="1"/>
                    <a:pt x="88" y="7"/>
                    <a:pt x="67" y="19"/>
                  </a:cubicBezTo>
                  <a:cubicBezTo>
                    <a:pt x="56" y="31"/>
                    <a:pt x="45" y="31"/>
                    <a:pt x="34" y="41"/>
                  </a:cubicBezTo>
                  <a:lnTo>
                    <a:pt x="34" y="53"/>
                  </a:lnTo>
                  <a:lnTo>
                    <a:pt x="23" y="53"/>
                  </a:lnTo>
                  <a:cubicBezTo>
                    <a:pt x="23" y="64"/>
                    <a:pt x="23" y="75"/>
                    <a:pt x="11" y="86"/>
                  </a:cubicBezTo>
                  <a:cubicBezTo>
                    <a:pt x="0" y="120"/>
                    <a:pt x="11" y="153"/>
                    <a:pt x="23" y="176"/>
                  </a:cubicBezTo>
                  <a:cubicBezTo>
                    <a:pt x="45" y="210"/>
                    <a:pt x="78" y="232"/>
                    <a:pt x="123" y="232"/>
                  </a:cubicBezTo>
                  <a:lnTo>
                    <a:pt x="157" y="232"/>
                  </a:lnTo>
                  <a:cubicBezTo>
                    <a:pt x="168" y="232"/>
                    <a:pt x="179" y="220"/>
                    <a:pt x="179" y="220"/>
                  </a:cubicBezTo>
                  <a:lnTo>
                    <a:pt x="190" y="220"/>
                  </a:lnTo>
                  <a:cubicBezTo>
                    <a:pt x="246" y="187"/>
                    <a:pt x="257" y="109"/>
                    <a:pt x="224" y="53"/>
                  </a:cubicBezTo>
                  <a:cubicBezTo>
                    <a:pt x="203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" name="Google Shape;962;p3"/>
            <p:cNvSpPr/>
            <p:nvPr/>
          </p:nvSpPr>
          <p:spPr>
            <a:xfrm>
              <a:off x="2338675" y="10034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8"/>
                  </a:cubicBezTo>
                  <a:cubicBezTo>
                    <a:pt x="246" y="184"/>
                    <a:pt x="269" y="117"/>
                    <a:pt x="236" y="61"/>
                  </a:cubicBezTo>
                  <a:cubicBezTo>
                    <a:pt x="213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" name="Google Shape;963;p3"/>
            <p:cNvSpPr/>
            <p:nvPr/>
          </p:nvSpPr>
          <p:spPr>
            <a:xfrm>
              <a:off x="2325825" y="1011500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23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57" y="16"/>
                    <a:pt x="45" y="28"/>
                    <a:pt x="45" y="28"/>
                  </a:cubicBezTo>
                  <a:cubicBezTo>
                    <a:pt x="34" y="39"/>
                    <a:pt x="34" y="39"/>
                    <a:pt x="34" y="50"/>
                  </a:cubicBezTo>
                  <a:lnTo>
                    <a:pt x="23" y="50"/>
                  </a:lnTo>
                  <a:lnTo>
                    <a:pt x="23" y="61"/>
                  </a:lnTo>
                  <a:cubicBezTo>
                    <a:pt x="23" y="73"/>
                    <a:pt x="23" y="73"/>
                    <a:pt x="12" y="73"/>
                  </a:cubicBezTo>
                  <a:cubicBezTo>
                    <a:pt x="12" y="95"/>
                    <a:pt x="0" y="117"/>
                    <a:pt x="12" y="140"/>
                  </a:cubicBezTo>
                  <a:cubicBezTo>
                    <a:pt x="12" y="150"/>
                    <a:pt x="12" y="162"/>
                    <a:pt x="23" y="173"/>
                  </a:cubicBezTo>
                  <a:cubicBezTo>
                    <a:pt x="46" y="211"/>
                    <a:pt x="84" y="233"/>
                    <a:pt x="124" y="233"/>
                  </a:cubicBezTo>
                  <a:cubicBezTo>
                    <a:pt x="142" y="233"/>
                    <a:pt x="161" y="228"/>
                    <a:pt x="179" y="217"/>
                  </a:cubicBezTo>
                  <a:lnTo>
                    <a:pt x="191" y="217"/>
                  </a:lnTo>
                  <a:cubicBezTo>
                    <a:pt x="236" y="184"/>
                    <a:pt x="258" y="106"/>
                    <a:pt x="224" y="61"/>
                  </a:cubicBezTo>
                  <a:cubicBezTo>
                    <a:pt x="201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" name="Google Shape;964;p3"/>
            <p:cNvSpPr/>
            <p:nvPr/>
          </p:nvSpPr>
          <p:spPr>
            <a:xfrm>
              <a:off x="2337550" y="884800"/>
              <a:ext cx="1700" cy="3375"/>
            </a:xfrm>
            <a:custGeom>
              <a:rect b="b" l="l" r="r" t="t"/>
              <a:pathLst>
                <a:path extrusionOk="0" h="135" w="68">
                  <a:moveTo>
                    <a:pt x="12" y="1"/>
                  </a:moveTo>
                  <a:cubicBezTo>
                    <a:pt x="1" y="11"/>
                    <a:pt x="1" y="34"/>
                    <a:pt x="1" y="45"/>
                  </a:cubicBezTo>
                  <a:cubicBezTo>
                    <a:pt x="1" y="68"/>
                    <a:pt x="12" y="78"/>
                    <a:pt x="23" y="90"/>
                  </a:cubicBezTo>
                  <a:cubicBezTo>
                    <a:pt x="35" y="112"/>
                    <a:pt x="45" y="123"/>
                    <a:pt x="68" y="135"/>
                  </a:cubicBezTo>
                  <a:cubicBezTo>
                    <a:pt x="57" y="112"/>
                    <a:pt x="45" y="101"/>
                    <a:pt x="45" y="78"/>
                  </a:cubicBezTo>
                  <a:cubicBezTo>
                    <a:pt x="35" y="56"/>
                    <a:pt x="23" y="2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" name="Google Shape;965;p3"/>
            <p:cNvSpPr/>
            <p:nvPr/>
          </p:nvSpPr>
          <p:spPr>
            <a:xfrm>
              <a:off x="2305700" y="832550"/>
              <a:ext cx="2825" cy="3375"/>
            </a:xfrm>
            <a:custGeom>
              <a:rect b="b" l="l" r="r" t="t"/>
              <a:pathLst>
                <a:path extrusionOk="0" h="135" w="113">
                  <a:moveTo>
                    <a:pt x="1" y="1"/>
                  </a:moveTo>
                  <a:cubicBezTo>
                    <a:pt x="1" y="35"/>
                    <a:pt x="1" y="57"/>
                    <a:pt x="13" y="79"/>
                  </a:cubicBezTo>
                  <a:cubicBezTo>
                    <a:pt x="35" y="112"/>
                    <a:pt x="80" y="135"/>
                    <a:pt x="113" y="135"/>
                  </a:cubicBezTo>
                  <a:cubicBezTo>
                    <a:pt x="90" y="112"/>
                    <a:pt x="68" y="90"/>
                    <a:pt x="46" y="57"/>
                  </a:cubicBezTo>
                  <a:cubicBezTo>
                    <a:pt x="35" y="45"/>
                    <a:pt x="13" y="2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" name="Google Shape;966;p3"/>
            <p:cNvSpPr/>
            <p:nvPr/>
          </p:nvSpPr>
          <p:spPr>
            <a:xfrm>
              <a:off x="2315500" y="847375"/>
              <a:ext cx="5050" cy="5225"/>
            </a:xfrm>
            <a:custGeom>
              <a:rect b="b" l="l" r="r" t="t"/>
              <a:pathLst>
                <a:path extrusionOk="0" h="209" w="202">
                  <a:moveTo>
                    <a:pt x="68" y="0"/>
                  </a:moveTo>
                  <a:cubicBezTo>
                    <a:pt x="11" y="33"/>
                    <a:pt x="0" y="101"/>
                    <a:pt x="34" y="157"/>
                  </a:cubicBezTo>
                  <a:cubicBezTo>
                    <a:pt x="55" y="191"/>
                    <a:pt x="89" y="209"/>
                    <a:pt x="125" y="209"/>
                  </a:cubicBezTo>
                  <a:cubicBezTo>
                    <a:pt x="147" y="209"/>
                    <a:pt x="169" y="203"/>
                    <a:pt x="190" y="190"/>
                  </a:cubicBezTo>
                  <a:lnTo>
                    <a:pt x="202" y="190"/>
                  </a:lnTo>
                  <a:cubicBezTo>
                    <a:pt x="157" y="123"/>
                    <a:pt x="112" y="56"/>
                    <a:pt x="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" name="Google Shape;967;p3"/>
            <p:cNvSpPr/>
            <p:nvPr/>
          </p:nvSpPr>
          <p:spPr>
            <a:xfrm>
              <a:off x="2327225" y="866925"/>
              <a:ext cx="4775" cy="5325"/>
            </a:xfrm>
            <a:custGeom>
              <a:rect b="b" l="l" r="r" t="t"/>
              <a:pathLst>
                <a:path extrusionOk="0" h="213" w="191">
                  <a:moveTo>
                    <a:pt x="79" y="1"/>
                  </a:moveTo>
                  <a:cubicBezTo>
                    <a:pt x="23" y="34"/>
                    <a:pt x="1" y="101"/>
                    <a:pt x="34" y="157"/>
                  </a:cubicBezTo>
                  <a:cubicBezTo>
                    <a:pt x="57" y="195"/>
                    <a:pt x="96" y="212"/>
                    <a:pt x="136" y="212"/>
                  </a:cubicBezTo>
                  <a:cubicBezTo>
                    <a:pt x="154" y="212"/>
                    <a:pt x="173" y="209"/>
                    <a:pt x="190" y="202"/>
                  </a:cubicBezTo>
                  <a:cubicBezTo>
                    <a:pt x="157" y="135"/>
                    <a:pt x="113" y="68"/>
                    <a:pt x="7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8" name="Google Shape;968;p3"/>
          <p:cNvSpPr/>
          <p:nvPr/>
        </p:nvSpPr>
        <p:spPr>
          <a:xfrm rot="10800000">
            <a:off x="8327849" y="1509650"/>
            <a:ext cx="1290900" cy="1290900"/>
          </a:xfrm>
          <a:prstGeom prst="ellipse">
            <a:avLst/>
          </a:prstGeom>
          <a:noFill/>
          <a:ln cap="flat" cmpd="sng" w="1524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9" name="Google Shape;969;p3"/>
          <p:cNvGrpSpPr/>
          <p:nvPr/>
        </p:nvGrpSpPr>
        <p:grpSpPr>
          <a:xfrm rot="10800000">
            <a:off x="6948137" y="3972230"/>
            <a:ext cx="1693781" cy="1707607"/>
            <a:chOff x="2000675" y="255425"/>
            <a:chExt cx="413450" cy="416825"/>
          </a:xfrm>
        </p:grpSpPr>
        <p:sp>
          <p:nvSpPr>
            <p:cNvPr id="970" name="Google Shape;970;p3"/>
            <p:cNvSpPr/>
            <p:nvPr/>
          </p:nvSpPr>
          <p:spPr>
            <a:xfrm>
              <a:off x="2009600" y="386175"/>
              <a:ext cx="17900" cy="20675"/>
            </a:xfrm>
            <a:custGeom>
              <a:rect b="b" l="l" r="r" t="t"/>
              <a:pathLst>
                <a:path extrusionOk="0" h="827" w="716">
                  <a:moveTo>
                    <a:pt x="113" y="0"/>
                  </a:moveTo>
                  <a:cubicBezTo>
                    <a:pt x="79" y="112"/>
                    <a:pt x="35" y="213"/>
                    <a:pt x="1" y="325"/>
                  </a:cubicBezTo>
                  <a:lnTo>
                    <a:pt x="504" y="827"/>
                  </a:lnTo>
                  <a:lnTo>
                    <a:pt x="716" y="615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" name="Google Shape;971;p3"/>
            <p:cNvSpPr/>
            <p:nvPr/>
          </p:nvSpPr>
          <p:spPr>
            <a:xfrm>
              <a:off x="2021350" y="359650"/>
              <a:ext cx="10350" cy="12025"/>
            </a:xfrm>
            <a:custGeom>
              <a:rect b="b" l="l" r="r" t="t"/>
              <a:pathLst>
                <a:path extrusionOk="0" h="481" w="414">
                  <a:moveTo>
                    <a:pt x="157" y="0"/>
                  </a:moveTo>
                  <a:cubicBezTo>
                    <a:pt x="101" y="89"/>
                    <a:pt x="56" y="179"/>
                    <a:pt x="0" y="279"/>
                  </a:cubicBezTo>
                  <a:lnTo>
                    <a:pt x="201" y="480"/>
                  </a:lnTo>
                  <a:lnTo>
                    <a:pt x="414" y="257"/>
                  </a:lnTo>
                  <a:lnTo>
                    <a:pt x="1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" name="Google Shape;972;p3"/>
            <p:cNvSpPr/>
            <p:nvPr/>
          </p:nvSpPr>
          <p:spPr>
            <a:xfrm>
              <a:off x="2016300" y="548175"/>
              <a:ext cx="11200" cy="15125"/>
            </a:xfrm>
            <a:custGeom>
              <a:rect b="b" l="l" r="r" t="t"/>
              <a:pathLst>
                <a:path extrusionOk="0" h="605" w="448">
                  <a:moveTo>
                    <a:pt x="1" y="1"/>
                  </a:moveTo>
                  <a:cubicBezTo>
                    <a:pt x="90" y="202"/>
                    <a:pt x="191" y="415"/>
                    <a:pt x="303" y="604"/>
                  </a:cubicBezTo>
                  <a:lnTo>
                    <a:pt x="448" y="4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" name="Google Shape;973;p3"/>
            <p:cNvSpPr/>
            <p:nvPr/>
          </p:nvSpPr>
          <p:spPr>
            <a:xfrm>
              <a:off x="2000675" y="4588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8" y="0"/>
                  </a:moveTo>
                  <a:lnTo>
                    <a:pt x="0" y="648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" name="Google Shape;974;p3"/>
            <p:cNvSpPr/>
            <p:nvPr/>
          </p:nvSpPr>
          <p:spPr>
            <a:xfrm>
              <a:off x="2010175" y="5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" name="Google Shape;975;p3"/>
            <p:cNvSpPr/>
            <p:nvPr/>
          </p:nvSpPr>
          <p:spPr>
            <a:xfrm>
              <a:off x="2017725" y="42557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37" y="0"/>
                  </a:moveTo>
                  <a:lnTo>
                    <a:pt x="614" y="33"/>
                  </a:lnTo>
                  <a:lnTo>
                    <a:pt x="0" y="648"/>
                  </a:lnTo>
                  <a:lnTo>
                    <a:pt x="212" y="872"/>
                  </a:lnTo>
                  <a:lnTo>
                    <a:pt x="614" y="469"/>
                  </a:lnTo>
                  <a:lnTo>
                    <a:pt x="860" y="212"/>
                  </a:lnTo>
                  <a:lnTo>
                    <a:pt x="63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" name="Google Shape;976;p3"/>
            <p:cNvSpPr/>
            <p:nvPr/>
          </p:nvSpPr>
          <p:spPr>
            <a:xfrm>
              <a:off x="2000950" y="421925"/>
              <a:ext cx="3375" cy="5900"/>
            </a:xfrm>
            <a:custGeom>
              <a:rect b="b" l="l" r="r" t="t"/>
              <a:pathLst>
                <a:path extrusionOk="0" h="236" w="135">
                  <a:moveTo>
                    <a:pt x="46" y="0"/>
                  </a:moveTo>
                  <a:cubicBezTo>
                    <a:pt x="34" y="79"/>
                    <a:pt x="12" y="157"/>
                    <a:pt x="1" y="235"/>
                  </a:cubicBezTo>
                  <a:lnTo>
                    <a:pt x="135" y="101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" name="Google Shape;977;p3"/>
            <p:cNvSpPr/>
            <p:nvPr/>
          </p:nvSpPr>
          <p:spPr>
            <a:xfrm>
              <a:off x="2046475" y="379750"/>
              <a:ext cx="21825" cy="21825"/>
            </a:xfrm>
            <a:custGeom>
              <a:rect b="b" l="l" r="r" t="t"/>
              <a:pathLst>
                <a:path extrusionOk="0" h="873" w="873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72" y="212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" name="Google Shape;978;p3"/>
            <p:cNvSpPr/>
            <p:nvPr/>
          </p:nvSpPr>
          <p:spPr>
            <a:xfrm>
              <a:off x="2097875" y="38505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213" y="0"/>
                  </a:moveTo>
                  <a:lnTo>
                    <a:pt x="1" y="224"/>
                  </a:lnTo>
                  <a:lnTo>
                    <a:pt x="638" y="872"/>
                  </a:lnTo>
                  <a:lnTo>
                    <a:pt x="862" y="660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" name="Google Shape;979;p3"/>
            <p:cNvSpPr/>
            <p:nvPr/>
          </p:nvSpPr>
          <p:spPr>
            <a:xfrm>
              <a:off x="2063525" y="3465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9" y="0"/>
                  </a:moveTo>
                  <a:lnTo>
                    <a:pt x="1" y="648"/>
                  </a:lnTo>
                  <a:lnTo>
                    <a:pt x="213" y="872"/>
                  </a:lnTo>
                  <a:lnTo>
                    <a:pt x="861" y="213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" name="Google Shape;980;p3"/>
            <p:cNvSpPr/>
            <p:nvPr/>
          </p:nvSpPr>
          <p:spPr>
            <a:xfrm>
              <a:off x="2092575" y="30067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37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14"/>
                  </a:lnTo>
                  <a:lnTo>
                    <a:pt x="63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" name="Google Shape;981;p3"/>
            <p:cNvSpPr/>
            <p:nvPr/>
          </p:nvSpPr>
          <p:spPr>
            <a:xfrm>
              <a:off x="2057100" y="311300"/>
              <a:ext cx="16525" cy="16525"/>
            </a:xfrm>
            <a:custGeom>
              <a:rect b="b" l="l" r="r" t="t"/>
              <a:pathLst>
                <a:path extrusionOk="0" h="661" w="661">
                  <a:moveTo>
                    <a:pt x="224" y="1"/>
                  </a:moveTo>
                  <a:lnTo>
                    <a:pt x="0" y="224"/>
                  </a:lnTo>
                  <a:lnTo>
                    <a:pt x="437" y="660"/>
                  </a:lnTo>
                  <a:lnTo>
                    <a:pt x="660" y="447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" name="Google Shape;982;p3"/>
            <p:cNvSpPr/>
            <p:nvPr/>
          </p:nvSpPr>
          <p:spPr>
            <a:xfrm>
              <a:off x="2036150" y="335875"/>
              <a:ext cx="14000" cy="14850"/>
            </a:xfrm>
            <a:custGeom>
              <a:rect b="b" l="l" r="r" t="t"/>
              <a:pathLst>
                <a:path extrusionOk="0" h="594" w="560">
                  <a:moveTo>
                    <a:pt x="190" y="1"/>
                  </a:moveTo>
                  <a:cubicBezTo>
                    <a:pt x="123" y="79"/>
                    <a:pt x="68" y="169"/>
                    <a:pt x="1" y="247"/>
                  </a:cubicBezTo>
                  <a:lnTo>
                    <a:pt x="347" y="593"/>
                  </a:lnTo>
                  <a:lnTo>
                    <a:pt x="559" y="381"/>
                  </a:lnTo>
                  <a:lnTo>
                    <a:pt x="19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" name="Google Shape;983;p3"/>
            <p:cNvSpPr/>
            <p:nvPr/>
          </p:nvSpPr>
          <p:spPr>
            <a:xfrm>
              <a:off x="2102075" y="349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1" y="224"/>
                  </a:lnTo>
                  <a:lnTo>
                    <a:pt x="637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" name="Google Shape;984;p3"/>
            <p:cNvSpPr/>
            <p:nvPr/>
          </p:nvSpPr>
          <p:spPr>
            <a:xfrm>
              <a:off x="2109350" y="269125"/>
              <a:ext cx="21525" cy="20150"/>
            </a:xfrm>
            <a:custGeom>
              <a:rect b="b" l="l" r="r" t="t"/>
              <a:pathLst>
                <a:path extrusionOk="0" h="806" w="861">
                  <a:moveTo>
                    <a:pt x="715" y="1"/>
                  </a:moveTo>
                  <a:cubicBezTo>
                    <a:pt x="681" y="11"/>
                    <a:pt x="648" y="23"/>
                    <a:pt x="614" y="45"/>
                  </a:cubicBezTo>
                  <a:cubicBezTo>
                    <a:pt x="570" y="68"/>
                    <a:pt x="525" y="79"/>
                    <a:pt x="470" y="101"/>
                  </a:cubicBezTo>
                  <a:lnTo>
                    <a:pt x="0" y="582"/>
                  </a:lnTo>
                  <a:lnTo>
                    <a:pt x="224" y="805"/>
                  </a:lnTo>
                  <a:lnTo>
                    <a:pt x="614" y="403"/>
                  </a:lnTo>
                  <a:lnTo>
                    <a:pt x="860" y="146"/>
                  </a:lnTo>
                  <a:lnTo>
                    <a:pt x="71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" name="Google Shape;985;p3"/>
            <p:cNvSpPr/>
            <p:nvPr/>
          </p:nvSpPr>
          <p:spPr>
            <a:xfrm>
              <a:off x="2046475" y="537850"/>
              <a:ext cx="21825" cy="21825"/>
            </a:xfrm>
            <a:custGeom>
              <a:rect b="b" l="l" r="r" t="t"/>
              <a:pathLst>
                <a:path extrusionOk="0" h="873" w="873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72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" name="Google Shape;986;p3"/>
            <p:cNvSpPr/>
            <p:nvPr/>
          </p:nvSpPr>
          <p:spPr>
            <a:xfrm>
              <a:off x="2097875" y="543450"/>
              <a:ext cx="21550" cy="21525"/>
            </a:xfrm>
            <a:custGeom>
              <a:rect b="b" l="l" r="r" t="t"/>
              <a:pathLst>
                <a:path extrusionOk="0" h="861" w="862">
                  <a:moveTo>
                    <a:pt x="213" y="0"/>
                  </a:moveTo>
                  <a:lnTo>
                    <a:pt x="1" y="212"/>
                  </a:lnTo>
                  <a:lnTo>
                    <a:pt x="638" y="860"/>
                  </a:lnTo>
                  <a:lnTo>
                    <a:pt x="862" y="648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" name="Google Shape;987;p3"/>
            <p:cNvSpPr/>
            <p:nvPr/>
          </p:nvSpPr>
          <p:spPr>
            <a:xfrm>
              <a:off x="2063525" y="5046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" name="Google Shape;988;p3"/>
            <p:cNvSpPr/>
            <p:nvPr/>
          </p:nvSpPr>
          <p:spPr>
            <a:xfrm>
              <a:off x="2092575" y="4588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37" y="0"/>
                  </a:moveTo>
                  <a:lnTo>
                    <a:pt x="1" y="648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" name="Google Shape;989;p3"/>
            <p:cNvSpPr/>
            <p:nvPr/>
          </p:nvSpPr>
          <p:spPr>
            <a:xfrm>
              <a:off x="2051800" y="464375"/>
              <a:ext cx="21825" cy="21550"/>
            </a:xfrm>
            <a:custGeom>
              <a:rect b="b" l="l" r="r" t="t"/>
              <a:pathLst>
                <a:path extrusionOk="0" h="862" w="873">
                  <a:moveTo>
                    <a:pt x="224" y="1"/>
                  </a:moveTo>
                  <a:lnTo>
                    <a:pt x="0" y="213"/>
                  </a:lnTo>
                  <a:lnTo>
                    <a:pt x="649" y="862"/>
                  </a:lnTo>
                  <a:lnTo>
                    <a:pt x="872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" name="Google Shape;990;p3"/>
            <p:cNvSpPr/>
            <p:nvPr/>
          </p:nvSpPr>
          <p:spPr>
            <a:xfrm>
              <a:off x="2028600" y="487275"/>
              <a:ext cx="21550" cy="21550"/>
            </a:xfrm>
            <a:custGeom>
              <a:rect b="b" l="l" r="r" t="t"/>
              <a:pathLst>
                <a:path extrusionOk="0" h="862" w="862">
                  <a:moveTo>
                    <a:pt x="224" y="1"/>
                  </a:moveTo>
                  <a:lnTo>
                    <a:pt x="179" y="46"/>
                  </a:lnTo>
                  <a:lnTo>
                    <a:pt x="1" y="214"/>
                  </a:lnTo>
                  <a:lnTo>
                    <a:pt x="179" y="393"/>
                  </a:lnTo>
                  <a:lnTo>
                    <a:pt x="649" y="86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" name="Google Shape;991;p3"/>
            <p:cNvSpPr/>
            <p:nvPr/>
          </p:nvSpPr>
          <p:spPr>
            <a:xfrm>
              <a:off x="2102075" y="5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1" y="224"/>
                  </a:lnTo>
                  <a:lnTo>
                    <a:pt x="637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" name="Google Shape;992;p3"/>
            <p:cNvSpPr/>
            <p:nvPr/>
          </p:nvSpPr>
          <p:spPr>
            <a:xfrm>
              <a:off x="2055975" y="428925"/>
              <a:ext cx="21825" cy="21800"/>
            </a:xfrm>
            <a:custGeom>
              <a:rect b="b" l="l" r="r" t="t"/>
              <a:pathLst>
                <a:path extrusionOk="0" h="872" w="873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72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" name="Google Shape;993;p3"/>
            <p:cNvSpPr/>
            <p:nvPr/>
          </p:nvSpPr>
          <p:spPr>
            <a:xfrm>
              <a:off x="2109350" y="42557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8" y="0"/>
                  </a:moveTo>
                  <a:lnTo>
                    <a:pt x="614" y="33"/>
                  </a:lnTo>
                  <a:lnTo>
                    <a:pt x="0" y="648"/>
                  </a:lnTo>
                  <a:lnTo>
                    <a:pt x="224" y="872"/>
                  </a:lnTo>
                  <a:lnTo>
                    <a:pt x="614" y="469"/>
                  </a:lnTo>
                  <a:lnTo>
                    <a:pt x="860" y="212"/>
                  </a:lnTo>
                  <a:lnTo>
                    <a:pt x="6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" name="Google Shape;994;p3"/>
            <p:cNvSpPr/>
            <p:nvPr/>
          </p:nvSpPr>
          <p:spPr>
            <a:xfrm>
              <a:off x="2074425" y="40795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224" y="1"/>
                  </a:moveTo>
                  <a:lnTo>
                    <a:pt x="56" y="179"/>
                  </a:lnTo>
                  <a:lnTo>
                    <a:pt x="0" y="224"/>
                  </a:lnTo>
                  <a:lnTo>
                    <a:pt x="648" y="872"/>
                  </a:lnTo>
                  <a:lnTo>
                    <a:pt x="872" y="660"/>
                  </a:lnTo>
                  <a:lnTo>
                    <a:pt x="392" y="17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" name="Google Shape;995;p3"/>
            <p:cNvSpPr/>
            <p:nvPr/>
          </p:nvSpPr>
          <p:spPr>
            <a:xfrm>
              <a:off x="2092575" y="616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37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" name="Google Shape;996;p3"/>
            <p:cNvSpPr/>
            <p:nvPr/>
          </p:nvSpPr>
          <p:spPr>
            <a:xfrm>
              <a:off x="2055975" y="587025"/>
              <a:ext cx="21825" cy="21825"/>
            </a:xfrm>
            <a:custGeom>
              <a:rect b="b" l="l" r="r" t="t"/>
              <a:pathLst>
                <a:path extrusionOk="0" h="873" w="873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72" y="649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" name="Google Shape;997;p3"/>
            <p:cNvSpPr/>
            <p:nvPr/>
          </p:nvSpPr>
          <p:spPr>
            <a:xfrm>
              <a:off x="2074425" y="566350"/>
              <a:ext cx="21800" cy="21525"/>
            </a:xfrm>
            <a:custGeom>
              <a:rect b="b" l="l" r="r" t="t"/>
              <a:pathLst>
                <a:path extrusionOk="0" h="861" w="872">
                  <a:moveTo>
                    <a:pt x="224" y="1"/>
                  </a:moveTo>
                  <a:lnTo>
                    <a:pt x="56" y="168"/>
                  </a:lnTo>
                  <a:lnTo>
                    <a:pt x="0" y="212"/>
                  </a:lnTo>
                  <a:lnTo>
                    <a:pt x="648" y="861"/>
                  </a:lnTo>
                  <a:lnTo>
                    <a:pt x="872" y="649"/>
                  </a:lnTo>
                  <a:lnTo>
                    <a:pt x="392" y="1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" name="Google Shape;998;p3"/>
            <p:cNvSpPr/>
            <p:nvPr/>
          </p:nvSpPr>
          <p:spPr>
            <a:xfrm>
              <a:off x="2138400" y="3797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2" y="872"/>
                  </a:lnTo>
                  <a:lnTo>
                    <a:pt x="860" y="212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" name="Google Shape;999;p3"/>
            <p:cNvSpPr/>
            <p:nvPr/>
          </p:nvSpPr>
          <p:spPr>
            <a:xfrm>
              <a:off x="2189500" y="38505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61" y="660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" name="Google Shape;1000;p3"/>
            <p:cNvSpPr/>
            <p:nvPr/>
          </p:nvSpPr>
          <p:spPr>
            <a:xfrm>
              <a:off x="2155150" y="3465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9" y="0"/>
                  </a:moveTo>
                  <a:lnTo>
                    <a:pt x="1" y="648"/>
                  </a:lnTo>
                  <a:lnTo>
                    <a:pt x="224" y="872"/>
                  </a:lnTo>
                  <a:lnTo>
                    <a:pt x="861" y="213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" name="Google Shape;1001;p3"/>
            <p:cNvSpPr/>
            <p:nvPr/>
          </p:nvSpPr>
          <p:spPr>
            <a:xfrm>
              <a:off x="2184200" y="30067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61" y="21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" name="Google Shape;1002;p3"/>
            <p:cNvSpPr/>
            <p:nvPr/>
          </p:nvSpPr>
          <p:spPr>
            <a:xfrm>
              <a:off x="2143700" y="3060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5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" name="Google Shape;1003;p3"/>
            <p:cNvSpPr/>
            <p:nvPr/>
          </p:nvSpPr>
          <p:spPr>
            <a:xfrm>
              <a:off x="2120525" y="328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2" y="1"/>
                  </a:moveTo>
                  <a:lnTo>
                    <a:pt x="167" y="46"/>
                  </a:lnTo>
                  <a:lnTo>
                    <a:pt x="0" y="224"/>
                  </a:lnTo>
                  <a:lnTo>
                    <a:pt x="167" y="403"/>
                  </a:lnTo>
                  <a:lnTo>
                    <a:pt x="637" y="872"/>
                  </a:lnTo>
                  <a:lnTo>
                    <a:pt x="860" y="660"/>
                  </a:lnTo>
                  <a:lnTo>
                    <a:pt x="2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" name="Google Shape;1004;p3"/>
            <p:cNvSpPr/>
            <p:nvPr/>
          </p:nvSpPr>
          <p:spPr>
            <a:xfrm>
              <a:off x="2193700" y="349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" name="Google Shape;1005;p3"/>
            <p:cNvSpPr/>
            <p:nvPr/>
          </p:nvSpPr>
          <p:spPr>
            <a:xfrm>
              <a:off x="2147900" y="2708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2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" name="Google Shape;1006;p3"/>
            <p:cNvSpPr/>
            <p:nvPr/>
          </p:nvSpPr>
          <p:spPr>
            <a:xfrm>
              <a:off x="2201225" y="2674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616" y="23"/>
                  </a:lnTo>
                  <a:lnTo>
                    <a:pt x="1" y="649"/>
                  </a:lnTo>
                  <a:lnTo>
                    <a:pt x="214" y="872"/>
                  </a:lnTo>
                  <a:lnTo>
                    <a:pt x="616" y="470"/>
                  </a:lnTo>
                  <a:lnTo>
                    <a:pt x="862" y="213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" name="Google Shape;1007;p3"/>
            <p:cNvSpPr/>
            <p:nvPr/>
          </p:nvSpPr>
          <p:spPr>
            <a:xfrm>
              <a:off x="2167725" y="255425"/>
              <a:ext cx="20125" cy="16225"/>
            </a:xfrm>
            <a:custGeom>
              <a:rect b="b" l="l" r="r" t="t"/>
              <a:pathLst>
                <a:path extrusionOk="0" h="649" w="805">
                  <a:moveTo>
                    <a:pt x="369" y="1"/>
                  </a:moveTo>
                  <a:cubicBezTo>
                    <a:pt x="246" y="12"/>
                    <a:pt x="123" y="35"/>
                    <a:pt x="0" y="57"/>
                  </a:cubicBezTo>
                  <a:lnTo>
                    <a:pt x="593" y="649"/>
                  </a:lnTo>
                  <a:lnTo>
                    <a:pt x="805" y="437"/>
                  </a:lnTo>
                  <a:lnTo>
                    <a:pt x="3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" name="Google Shape;1008;p3"/>
            <p:cNvSpPr/>
            <p:nvPr/>
          </p:nvSpPr>
          <p:spPr>
            <a:xfrm>
              <a:off x="2138400" y="537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2" y="872"/>
                  </a:lnTo>
                  <a:lnTo>
                    <a:pt x="860" y="224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" name="Google Shape;1009;p3"/>
            <p:cNvSpPr/>
            <p:nvPr/>
          </p:nvSpPr>
          <p:spPr>
            <a:xfrm>
              <a:off x="2189500" y="543450"/>
              <a:ext cx="21550" cy="21525"/>
            </a:xfrm>
            <a:custGeom>
              <a:rect b="b" l="l" r="r" t="t"/>
              <a:pathLst>
                <a:path extrusionOk="0" h="861" w="862">
                  <a:moveTo>
                    <a:pt x="224" y="0"/>
                  </a:moveTo>
                  <a:lnTo>
                    <a:pt x="1" y="212"/>
                  </a:lnTo>
                  <a:lnTo>
                    <a:pt x="649" y="860"/>
                  </a:lnTo>
                  <a:lnTo>
                    <a:pt x="861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" name="Google Shape;1010;p3"/>
            <p:cNvSpPr/>
            <p:nvPr/>
          </p:nvSpPr>
          <p:spPr>
            <a:xfrm>
              <a:off x="2155150" y="5046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" name="Google Shape;1011;p3"/>
            <p:cNvSpPr/>
            <p:nvPr/>
          </p:nvSpPr>
          <p:spPr>
            <a:xfrm>
              <a:off x="2184200" y="4588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9" y="0"/>
                  </a:moveTo>
                  <a:lnTo>
                    <a:pt x="1" y="648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" name="Google Shape;1012;p3"/>
            <p:cNvSpPr/>
            <p:nvPr/>
          </p:nvSpPr>
          <p:spPr>
            <a:xfrm>
              <a:off x="2143700" y="4643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13" y="1"/>
                  </a:moveTo>
                  <a:lnTo>
                    <a:pt x="0" y="213"/>
                  </a:lnTo>
                  <a:lnTo>
                    <a:pt x="648" y="86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" name="Google Shape;1013;p3"/>
            <p:cNvSpPr/>
            <p:nvPr/>
          </p:nvSpPr>
          <p:spPr>
            <a:xfrm>
              <a:off x="2120525" y="4872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12" y="1"/>
                  </a:moveTo>
                  <a:lnTo>
                    <a:pt x="167" y="46"/>
                  </a:lnTo>
                  <a:lnTo>
                    <a:pt x="0" y="214"/>
                  </a:lnTo>
                  <a:lnTo>
                    <a:pt x="167" y="393"/>
                  </a:lnTo>
                  <a:lnTo>
                    <a:pt x="637" y="862"/>
                  </a:lnTo>
                  <a:lnTo>
                    <a:pt x="860" y="649"/>
                  </a:lnTo>
                  <a:lnTo>
                    <a:pt x="2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" name="Google Shape;1014;p3"/>
            <p:cNvSpPr/>
            <p:nvPr/>
          </p:nvSpPr>
          <p:spPr>
            <a:xfrm>
              <a:off x="2193700" y="5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" name="Google Shape;1015;p3"/>
            <p:cNvSpPr/>
            <p:nvPr/>
          </p:nvSpPr>
          <p:spPr>
            <a:xfrm>
              <a:off x="2147900" y="42892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212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8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" name="Google Shape;1016;p3"/>
            <p:cNvSpPr/>
            <p:nvPr/>
          </p:nvSpPr>
          <p:spPr>
            <a:xfrm>
              <a:off x="2201225" y="4255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69"/>
                  </a:lnTo>
                  <a:lnTo>
                    <a:pt x="862" y="212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" name="Google Shape;1017;p3"/>
            <p:cNvSpPr/>
            <p:nvPr/>
          </p:nvSpPr>
          <p:spPr>
            <a:xfrm>
              <a:off x="2166325" y="4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45" y="179"/>
                  </a:lnTo>
                  <a:lnTo>
                    <a:pt x="1" y="224"/>
                  </a:lnTo>
                  <a:lnTo>
                    <a:pt x="649" y="872"/>
                  </a:lnTo>
                  <a:lnTo>
                    <a:pt x="861" y="660"/>
                  </a:lnTo>
                  <a:lnTo>
                    <a:pt x="381" y="17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" name="Google Shape;1018;p3"/>
            <p:cNvSpPr/>
            <p:nvPr/>
          </p:nvSpPr>
          <p:spPr>
            <a:xfrm>
              <a:off x="2165775" y="662725"/>
              <a:ext cx="10900" cy="7275"/>
            </a:xfrm>
            <a:custGeom>
              <a:rect b="b" l="l" r="r" t="t"/>
              <a:pathLst>
                <a:path extrusionOk="0" h="291" w="436">
                  <a:moveTo>
                    <a:pt x="224" y="0"/>
                  </a:moveTo>
                  <a:lnTo>
                    <a:pt x="0" y="224"/>
                  </a:lnTo>
                  <a:cubicBezTo>
                    <a:pt x="123" y="246"/>
                    <a:pt x="246" y="268"/>
                    <a:pt x="380" y="291"/>
                  </a:cubicBezTo>
                  <a:lnTo>
                    <a:pt x="436" y="224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" name="Google Shape;1019;p3"/>
            <p:cNvSpPr/>
            <p:nvPr/>
          </p:nvSpPr>
          <p:spPr>
            <a:xfrm>
              <a:off x="2184200" y="616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" name="Google Shape;1020;p3"/>
            <p:cNvSpPr/>
            <p:nvPr/>
          </p:nvSpPr>
          <p:spPr>
            <a:xfrm>
              <a:off x="2143700" y="62250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13" y="0"/>
                  </a:moveTo>
                  <a:lnTo>
                    <a:pt x="0" y="213"/>
                  </a:lnTo>
                  <a:lnTo>
                    <a:pt x="648" y="861"/>
                  </a:lnTo>
                  <a:lnTo>
                    <a:pt x="861" y="648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" name="Google Shape;1021;p3"/>
            <p:cNvSpPr/>
            <p:nvPr/>
          </p:nvSpPr>
          <p:spPr>
            <a:xfrm>
              <a:off x="2120525" y="645400"/>
              <a:ext cx="21525" cy="16525"/>
            </a:xfrm>
            <a:custGeom>
              <a:rect b="b" l="l" r="r" t="t"/>
              <a:pathLst>
                <a:path extrusionOk="0" h="661" w="861">
                  <a:moveTo>
                    <a:pt x="212" y="0"/>
                  </a:moveTo>
                  <a:lnTo>
                    <a:pt x="167" y="45"/>
                  </a:lnTo>
                  <a:lnTo>
                    <a:pt x="0" y="213"/>
                  </a:lnTo>
                  <a:lnTo>
                    <a:pt x="167" y="392"/>
                  </a:lnTo>
                  <a:lnTo>
                    <a:pt x="179" y="403"/>
                  </a:lnTo>
                  <a:cubicBezTo>
                    <a:pt x="402" y="492"/>
                    <a:pt x="626" y="581"/>
                    <a:pt x="849" y="660"/>
                  </a:cubicBezTo>
                  <a:lnTo>
                    <a:pt x="860" y="648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" name="Google Shape;1022;p3"/>
            <p:cNvSpPr/>
            <p:nvPr/>
          </p:nvSpPr>
          <p:spPr>
            <a:xfrm>
              <a:off x="2193700" y="666075"/>
              <a:ext cx="11775" cy="6175"/>
            </a:xfrm>
            <a:custGeom>
              <a:rect b="b" l="l" r="r" t="t"/>
              <a:pathLst>
                <a:path extrusionOk="0" h="247" w="471">
                  <a:moveTo>
                    <a:pt x="224" y="0"/>
                  </a:moveTo>
                  <a:lnTo>
                    <a:pt x="1" y="224"/>
                  </a:lnTo>
                  <a:lnTo>
                    <a:pt x="11" y="235"/>
                  </a:lnTo>
                  <a:cubicBezTo>
                    <a:pt x="168" y="246"/>
                    <a:pt x="314" y="246"/>
                    <a:pt x="470" y="246"/>
                  </a:cubicBez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" name="Google Shape;1023;p3"/>
            <p:cNvSpPr/>
            <p:nvPr/>
          </p:nvSpPr>
          <p:spPr>
            <a:xfrm>
              <a:off x="2109350" y="58367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8" y="0"/>
                  </a:moveTo>
                  <a:lnTo>
                    <a:pt x="614" y="33"/>
                  </a:lnTo>
                  <a:lnTo>
                    <a:pt x="0" y="648"/>
                  </a:lnTo>
                  <a:lnTo>
                    <a:pt x="224" y="872"/>
                  </a:lnTo>
                  <a:lnTo>
                    <a:pt x="614" y="470"/>
                  </a:lnTo>
                  <a:lnTo>
                    <a:pt x="860" y="224"/>
                  </a:lnTo>
                  <a:lnTo>
                    <a:pt x="6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" name="Google Shape;1024;p3"/>
            <p:cNvSpPr/>
            <p:nvPr/>
          </p:nvSpPr>
          <p:spPr>
            <a:xfrm>
              <a:off x="2147900" y="58702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2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" name="Google Shape;1025;p3"/>
            <p:cNvSpPr/>
            <p:nvPr/>
          </p:nvSpPr>
          <p:spPr>
            <a:xfrm>
              <a:off x="2166325" y="56635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13" y="1"/>
                  </a:moveTo>
                  <a:lnTo>
                    <a:pt x="45" y="168"/>
                  </a:lnTo>
                  <a:lnTo>
                    <a:pt x="1" y="212"/>
                  </a:lnTo>
                  <a:lnTo>
                    <a:pt x="649" y="861"/>
                  </a:lnTo>
                  <a:lnTo>
                    <a:pt x="861" y="649"/>
                  </a:lnTo>
                  <a:lnTo>
                    <a:pt x="381" y="168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" name="Google Shape;1026;p3"/>
            <p:cNvSpPr/>
            <p:nvPr/>
          </p:nvSpPr>
          <p:spPr>
            <a:xfrm>
              <a:off x="2230025" y="37975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648" y="1"/>
                  </a:moveTo>
                  <a:lnTo>
                    <a:pt x="0" y="649"/>
                  </a:lnTo>
                  <a:lnTo>
                    <a:pt x="224" y="872"/>
                  </a:lnTo>
                  <a:lnTo>
                    <a:pt x="872" y="212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" name="Google Shape;1027;p3"/>
            <p:cNvSpPr/>
            <p:nvPr/>
          </p:nvSpPr>
          <p:spPr>
            <a:xfrm>
              <a:off x="2281125" y="385050"/>
              <a:ext cx="21825" cy="21800"/>
            </a:xfrm>
            <a:custGeom>
              <a:rect b="b" l="l" r="r" t="t"/>
              <a:pathLst>
                <a:path extrusionOk="0" h="872" w="873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72" y="660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" name="Google Shape;1028;p3"/>
            <p:cNvSpPr/>
            <p:nvPr/>
          </p:nvSpPr>
          <p:spPr>
            <a:xfrm>
              <a:off x="2247050" y="3465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0" y="648"/>
                  </a:lnTo>
                  <a:lnTo>
                    <a:pt x="213" y="872"/>
                  </a:lnTo>
                  <a:lnTo>
                    <a:pt x="861" y="213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" name="Google Shape;1029;p3"/>
            <p:cNvSpPr/>
            <p:nvPr/>
          </p:nvSpPr>
          <p:spPr>
            <a:xfrm>
              <a:off x="2276100" y="300675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14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" name="Google Shape;1030;p3"/>
            <p:cNvSpPr/>
            <p:nvPr/>
          </p:nvSpPr>
          <p:spPr>
            <a:xfrm>
              <a:off x="2235325" y="3060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5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" name="Google Shape;1031;p3"/>
            <p:cNvSpPr/>
            <p:nvPr/>
          </p:nvSpPr>
          <p:spPr>
            <a:xfrm>
              <a:off x="2212150" y="328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179" y="46"/>
                  </a:lnTo>
                  <a:lnTo>
                    <a:pt x="0" y="224"/>
                  </a:lnTo>
                  <a:lnTo>
                    <a:pt x="179" y="403"/>
                  </a:lnTo>
                  <a:lnTo>
                    <a:pt x="648" y="872"/>
                  </a:lnTo>
                  <a:lnTo>
                    <a:pt x="860" y="660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" name="Google Shape;1032;p3"/>
            <p:cNvSpPr/>
            <p:nvPr/>
          </p:nvSpPr>
          <p:spPr>
            <a:xfrm>
              <a:off x="2285600" y="3498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0" y="224"/>
                  </a:lnTo>
                  <a:lnTo>
                    <a:pt x="638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" name="Google Shape;1033;p3"/>
            <p:cNvSpPr/>
            <p:nvPr/>
          </p:nvSpPr>
          <p:spPr>
            <a:xfrm>
              <a:off x="2303775" y="32890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224" y="1"/>
                  </a:moveTo>
                  <a:lnTo>
                    <a:pt x="179" y="46"/>
                  </a:lnTo>
                  <a:lnTo>
                    <a:pt x="0" y="224"/>
                  </a:lnTo>
                  <a:lnTo>
                    <a:pt x="179" y="403"/>
                  </a:lnTo>
                  <a:lnTo>
                    <a:pt x="648" y="872"/>
                  </a:lnTo>
                  <a:lnTo>
                    <a:pt x="872" y="660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" name="Google Shape;1034;p3"/>
            <p:cNvSpPr/>
            <p:nvPr/>
          </p:nvSpPr>
          <p:spPr>
            <a:xfrm>
              <a:off x="2239525" y="2708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" name="Google Shape;1035;p3"/>
            <p:cNvSpPr/>
            <p:nvPr/>
          </p:nvSpPr>
          <p:spPr>
            <a:xfrm>
              <a:off x="2292850" y="274975"/>
              <a:ext cx="15675" cy="14300"/>
            </a:xfrm>
            <a:custGeom>
              <a:rect b="b" l="l" r="r" t="t"/>
              <a:pathLst>
                <a:path extrusionOk="0" h="572" w="627">
                  <a:moveTo>
                    <a:pt x="336" y="1"/>
                  </a:moveTo>
                  <a:lnTo>
                    <a:pt x="1" y="348"/>
                  </a:lnTo>
                  <a:lnTo>
                    <a:pt x="214" y="571"/>
                  </a:lnTo>
                  <a:lnTo>
                    <a:pt x="616" y="169"/>
                  </a:lnTo>
                  <a:lnTo>
                    <a:pt x="627" y="157"/>
                  </a:lnTo>
                  <a:lnTo>
                    <a:pt x="616" y="147"/>
                  </a:lnTo>
                  <a:cubicBezTo>
                    <a:pt x="527" y="102"/>
                    <a:pt x="437" y="46"/>
                    <a:pt x="3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3"/>
            <p:cNvSpPr/>
            <p:nvPr/>
          </p:nvSpPr>
          <p:spPr>
            <a:xfrm>
              <a:off x="2262975" y="260450"/>
              <a:ext cx="16500" cy="11200"/>
            </a:xfrm>
            <a:custGeom>
              <a:rect b="b" l="l" r="r" t="t"/>
              <a:pathLst>
                <a:path extrusionOk="0" h="448" w="660">
                  <a:moveTo>
                    <a:pt x="1" y="1"/>
                  </a:moveTo>
                  <a:lnTo>
                    <a:pt x="448" y="448"/>
                  </a:lnTo>
                  <a:lnTo>
                    <a:pt x="660" y="236"/>
                  </a:lnTo>
                  <a:lnTo>
                    <a:pt x="637" y="202"/>
                  </a:lnTo>
                  <a:cubicBezTo>
                    <a:pt x="425" y="124"/>
                    <a:pt x="213" y="5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" name="Google Shape;1037;p3"/>
            <p:cNvSpPr/>
            <p:nvPr/>
          </p:nvSpPr>
          <p:spPr>
            <a:xfrm>
              <a:off x="2230025" y="53785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648" y="1"/>
                  </a:moveTo>
                  <a:lnTo>
                    <a:pt x="0" y="649"/>
                  </a:lnTo>
                  <a:lnTo>
                    <a:pt x="224" y="872"/>
                  </a:lnTo>
                  <a:lnTo>
                    <a:pt x="872" y="224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" name="Google Shape;1038;p3"/>
            <p:cNvSpPr/>
            <p:nvPr/>
          </p:nvSpPr>
          <p:spPr>
            <a:xfrm>
              <a:off x="2281125" y="543450"/>
              <a:ext cx="21825" cy="21525"/>
            </a:xfrm>
            <a:custGeom>
              <a:rect b="b" l="l" r="r" t="t"/>
              <a:pathLst>
                <a:path extrusionOk="0" h="861" w="873">
                  <a:moveTo>
                    <a:pt x="224" y="0"/>
                  </a:moveTo>
                  <a:lnTo>
                    <a:pt x="1" y="212"/>
                  </a:lnTo>
                  <a:lnTo>
                    <a:pt x="649" y="860"/>
                  </a:lnTo>
                  <a:lnTo>
                    <a:pt x="872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" name="Google Shape;1039;p3"/>
            <p:cNvSpPr/>
            <p:nvPr/>
          </p:nvSpPr>
          <p:spPr>
            <a:xfrm>
              <a:off x="2247050" y="50460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0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" name="Google Shape;1040;p3"/>
            <p:cNvSpPr/>
            <p:nvPr/>
          </p:nvSpPr>
          <p:spPr>
            <a:xfrm>
              <a:off x="2276100" y="4588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1" y="648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" name="Google Shape;1041;p3"/>
            <p:cNvSpPr/>
            <p:nvPr/>
          </p:nvSpPr>
          <p:spPr>
            <a:xfrm>
              <a:off x="2235325" y="4643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24" y="1"/>
                  </a:moveTo>
                  <a:lnTo>
                    <a:pt x="0" y="213"/>
                  </a:lnTo>
                  <a:lnTo>
                    <a:pt x="648" y="86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" name="Google Shape;1042;p3"/>
            <p:cNvSpPr/>
            <p:nvPr/>
          </p:nvSpPr>
          <p:spPr>
            <a:xfrm>
              <a:off x="2212150" y="4872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24" y="1"/>
                  </a:moveTo>
                  <a:lnTo>
                    <a:pt x="179" y="46"/>
                  </a:lnTo>
                  <a:lnTo>
                    <a:pt x="0" y="214"/>
                  </a:lnTo>
                  <a:lnTo>
                    <a:pt x="179" y="393"/>
                  </a:lnTo>
                  <a:lnTo>
                    <a:pt x="648" y="862"/>
                  </a:lnTo>
                  <a:lnTo>
                    <a:pt x="860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" name="Google Shape;1043;p3"/>
            <p:cNvSpPr/>
            <p:nvPr/>
          </p:nvSpPr>
          <p:spPr>
            <a:xfrm>
              <a:off x="2285600" y="5079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0" y="224"/>
                  </a:lnTo>
                  <a:lnTo>
                    <a:pt x="638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" name="Google Shape;1044;p3"/>
            <p:cNvSpPr/>
            <p:nvPr/>
          </p:nvSpPr>
          <p:spPr>
            <a:xfrm>
              <a:off x="2239525" y="42892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224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" name="Google Shape;1045;p3"/>
            <p:cNvSpPr/>
            <p:nvPr/>
          </p:nvSpPr>
          <p:spPr>
            <a:xfrm>
              <a:off x="2257950" y="4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56" y="179"/>
                  </a:lnTo>
                  <a:lnTo>
                    <a:pt x="1" y="224"/>
                  </a:lnTo>
                  <a:lnTo>
                    <a:pt x="649" y="872"/>
                  </a:lnTo>
                  <a:lnTo>
                    <a:pt x="861" y="660"/>
                  </a:lnTo>
                  <a:lnTo>
                    <a:pt x="391" y="17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" name="Google Shape;1046;p3"/>
            <p:cNvSpPr/>
            <p:nvPr/>
          </p:nvSpPr>
          <p:spPr>
            <a:xfrm>
              <a:off x="2259900" y="662725"/>
              <a:ext cx="5050" cy="3100"/>
            </a:xfrm>
            <a:custGeom>
              <a:rect b="b" l="l" r="r" t="t"/>
              <a:pathLst>
                <a:path extrusionOk="0" h="124" w="202">
                  <a:moveTo>
                    <a:pt x="124" y="0"/>
                  </a:moveTo>
                  <a:lnTo>
                    <a:pt x="0" y="123"/>
                  </a:lnTo>
                  <a:cubicBezTo>
                    <a:pt x="67" y="112"/>
                    <a:pt x="135" y="90"/>
                    <a:pt x="202" y="67"/>
                  </a:cubicBezTo>
                  <a:lnTo>
                    <a:pt x="1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" name="Google Shape;1047;p3"/>
            <p:cNvSpPr/>
            <p:nvPr/>
          </p:nvSpPr>
          <p:spPr>
            <a:xfrm>
              <a:off x="2276100" y="61690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" name="Google Shape;1048;p3"/>
            <p:cNvSpPr/>
            <p:nvPr/>
          </p:nvSpPr>
          <p:spPr>
            <a:xfrm>
              <a:off x="2235325" y="62250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24" y="0"/>
                  </a:moveTo>
                  <a:lnTo>
                    <a:pt x="0" y="213"/>
                  </a:lnTo>
                  <a:lnTo>
                    <a:pt x="648" y="861"/>
                  </a:lnTo>
                  <a:lnTo>
                    <a:pt x="861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" name="Google Shape;1049;p3"/>
            <p:cNvSpPr/>
            <p:nvPr/>
          </p:nvSpPr>
          <p:spPr>
            <a:xfrm>
              <a:off x="2212150" y="645400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24" y="0"/>
                  </a:moveTo>
                  <a:lnTo>
                    <a:pt x="179" y="45"/>
                  </a:lnTo>
                  <a:lnTo>
                    <a:pt x="0" y="213"/>
                  </a:lnTo>
                  <a:lnTo>
                    <a:pt x="179" y="392"/>
                  </a:lnTo>
                  <a:lnTo>
                    <a:pt x="648" y="861"/>
                  </a:lnTo>
                  <a:lnTo>
                    <a:pt x="860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" name="Google Shape;1050;p3"/>
            <p:cNvSpPr/>
            <p:nvPr/>
          </p:nvSpPr>
          <p:spPr>
            <a:xfrm>
              <a:off x="2201225" y="5836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70"/>
                  </a:lnTo>
                  <a:lnTo>
                    <a:pt x="862" y="224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" name="Google Shape;1051;p3"/>
            <p:cNvSpPr/>
            <p:nvPr/>
          </p:nvSpPr>
          <p:spPr>
            <a:xfrm>
              <a:off x="2239525" y="58702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" name="Google Shape;1052;p3"/>
            <p:cNvSpPr/>
            <p:nvPr/>
          </p:nvSpPr>
          <p:spPr>
            <a:xfrm>
              <a:off x="2257950" y="56635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24" y="1"/>
                  </a:moveTo>
                  <a:lnTo>
                    <a:pt x="56" y="168"/>
                  </a:lnTo>
                  <a:lnTo>
                    <a:pt x="1" y="212"/>
                  </a:lnTo>
                  <a:lnTo>
                    <a:pt x="649" y="861"/>
                  </a:lnTo>
                  <a:lnTo>
                    <a:pt x="861" y="649"/>
                  </a:lnTo>
                  <a:lnTo>
                    <a:pt x="391" y="1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" name="Google Shape;1053;p3"/>
            <p:cNvSpPr/>
            <p:nvPr/>
          </p:nvSpPr>
          <p:spPr>
            <a:xfrm>
              <a:off x="2321925" y="3797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3" y="872"/>
                  </a:lnTo>
                  <a:lnTo>
                    <a:pt x="861" y="212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" name="Google Shape;1054;p3"/>
            <p:cNvSpPr/>
            <p:nvPr/>
          </p:nvSpPr>
          <p:spPr>
            <a:xfrm>
              <a:off x="2373050" y="38505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212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60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" name="Google Shape;1055;p3"/>
            <p:cNvSpPr/>
            <p:nvPr/>
          </p:nvSpPr>
          <p:spPr>
            <a:xfrm>
              <a:off x="2349850" y="4079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45" y="179"/>
                  </a:lnTo>
                  <a:lnTo>
                    <a:pt x="0" y="224"/>
                  </a:lnTo>
                  <a:lnTo>
                    <a:pt x="638" y="872"/>
                  </a:lnTo>
                  <a:lnTo>
                    <a:pt x="861" y="660"/>
                  </a:lnTo>
                  <a:lnTo>
                    <a:pt x="380" y="17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" name="Google Shape;1056;p3"/>
            <p:cNvSpPr/>
            <p:nvPr/>
          </p:nvSpPr>
          <p:spPr>
            <a:xfrm>
              <a:off x="2338675" y="3465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0" y="648"/>
                  </a:lnTo>
                  <a:lnTo>
                    <a:pt x="224" y="872"/>
                  </a:lnTo>
                  <a:lnTo>
                    <a:pt x="861" y="213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" name="Google Shape;1057;p3"/>
            <p:cNvSpPr/>
            <p:nvPr/>
          </p:nvSpPr>
          <p:spPr>
            <a:xfrm>
              <a:off x="2327225" y="3060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1" y="224"/>
                  </a:lnTo>
                  <a:lnTo>
                    <a:pt x="637" y="872"/>
                  </a:lnTo>
                  <a:lnTo>
                    <a:pt x="861" y="65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" name="Google Shape;1058;p3"/>
            <p:cNvSpPr/>
            <p:nvPr/>
          </p:nvSpPr>
          <p:spPr>
            <a:xfrm>
              <a:off x="2377225" y="349850"/>
              <a:ext cx="18450" cy="21825"/>
            </a:xfrm>
            <a:custGeom>
              <a:rect b="b" l="l" r="r" t="t"/>
              <a:pathLst>
                <a:path extrusionOk="0" h="873" w="738">
                  <a:moveTo>
                    <a:pt x="213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738" y="783"/>
                  </a:lnTo>
                  <a:cubicBezTo>
                    <a:pt x="638" y="582"/>
                    <a:pt x="526" y="392"/>
                    <a:pt x="414" y="191"/>
                  </a:cubicBez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" name="Google Shape;1059;p3"/>
            <p:cNvSpPr/>
            <p:nvPr/>
          </p:nvSpPr>
          <p:spPr>
            <a:xfrm>
              <a:off x="2321925" y="537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" name="Google Shape;1060;p3"/>
            <p:cNvSpPr/>
            <p:nvPr/>
          </p:nvSpPr>
          <p:spPr>
            <a:xfrm>
              <a:off x="2373050" y="543450"/>
              <a:ext cx="20950" cy="21525"/>
            </a:xfrm>
            <a:custGeom>
              <a:rect b="b" l="l" r="r" t="t"/>
              <a:pathLst>
                <a:path extrusionOk="0" h="861" w="838">
                  <a:moveTo>
                    <a:pt x="212" y="0"/>
                  </a:moveTo>
                  <a:lnTo>
                    <a:pt x="0" y="212"/>
                  </a:lnTo>
                  <a:lnTo>
                    <a:pt x="648" y="860"/>
                  </a:lnTo>
                  <a:lnTo>
                    <a:pt x="793" y="715"/>
                  </a:lnTo>
                  <a:cubicBezTo>
                    <a:pt x="805" y="682"/>
                    <a:pt x="827" y="659"/>
                    <a:pt x="838" y="626"/>
                  </a:cubicBez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" name="Google Shape;1061;p3"/>
            <p:cNvSpPr/>
            <p:nvPr/>
          </p:nvSpPr>
          <p:spPr>
            <a:xfrm>
              <a:off x="2349850" y="566350"/>
              <a:ext cx="21550" cy="21525"/>
            </a:xfrm>
            <a:custGeom>
              <a:rect b="b" l="l" r="r" t="t"/>
              <a:pathLst>
                <a:path extrusionOk="0" h="861" w="862">
                  <a:moveTo>
                    <a:pt x="213" y="1"/>
                  </a:moveTo>
                  <a:lnTo>
                    <a:pt x="45" y="168"/>
                  </a:lnTo>
                  <a:lnTo>
                    <a:pt x="0" y="212"/>
                  </a:lnTo>
                  <a:lnTo>
                    <a:pt x="638" y="861"/>
                  </a:lnTo>
                  <a:lnTo>
                    <a:pt x="861" y="649"/>
                  </a:lnTo>
                  <a:lnTo>
                    <a:pt x="380" y="168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" name="Google Shape;1062;p3"/>
            <p:cNvSpPr/>
            <p:nvPr/>
          </p:nvSpPr>
          <p:spPr>
            <a:xfrm>
              <a:off x="2338675" y="50460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49" y="1"/>
                  </a:moveTo>
                  <a:lnTo>
                    <a:pt x="0" y="649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" name="Google Shape;1063;p3"/>
            <p:cNvSpPr/>
            <p:nvPr/>
          </p:nvSpPr>
          <p:spPr>
            <a:xfrm>
              <a:off x="2367725" y="4588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1" y="648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" name="Google Shape;1064;p3"/>
            <p:cNvSpPr/>
            <p:nvPr/>
          </p:nvSpPr>
          <p:spPr>
            <a:xfrm>
              <a:off x="2327225" y="4643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13" y="1"/>
                  </a:moveTo>
                  <a:lnTo>
                    <a:pt x="1" y="213"/>
                  </a:lnTo>
                  <a:lnTo>
                    <a:pt x="637" y="86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" name="Google Shape;1065;p3"/>
            <p:cNvSpPr/>
            <p:nvPr/>
          </p:nvSpPr>
          <p:spPr>
            <a:xfrm>
              <a:off x="2303775" y="487275"/>
              <a:ext cx="21800" cy="21550"/>
            </a:xfrm>
            <a:custGeom>
              <a:rect b="b" l="l" r="r" t="t"/>
              <a:pathLst>
                <a:path extrusionOk="0" h="862" w="872">
                  <a:moveTo>
                    <a:pt x="224" y="1"/>
                  </a:moveTo>
                  <a:lnTo>
                    <a:pt x="179" y="46"/>
                  </a:lnTo>
                  <a:lnTo>
                    <a:pt x="0" y="214"/>
                  </a:lnTo>
                  <a:lnTo>
                    <a:pt x="179" y="393"/>
                  </a:lnTo>
                  <a:lnTo>
                    <a:pt x="648" y="862"/>
                  </a:lnTo>
                  <a:lnTo>
                    <a:pt x="872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" name="Google Shape;1066;p3"/>
            <p:cNvSpPr/>
            <p:nvPr/>
          </p:nvSpPr>
          <p:spPr>
            <a:xfrm>
              <a:off x="2377225" y="5079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" name="Google Shape;1067;p3"/>
            <p:cNvSpPr/>
            <p:nvPr/>
          </p:nvSpPr>
          <p:spPr>
            <a:xfrm>
              <a:off x="2292850" y="4255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69"/>
                  </a:lnTo>
                  <a:lnTo>
                    <a:pt x="862" y="212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" name="Google Shape;1068;p3"/>
            <p:cNvSpPr/>
            <p:nvPr/>
          </p:nvSpPr>
          <p:spPr>
            <a:xfrm>
              <a:off x="2331400" y="42892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214" y="0"/>
                  </a:moveTo>
                  <a:lnTo>
                    <a:pt x="1" y="224"/>
                  </a:lnTo>
                  <a:lnTo>
                    <a:pt x="638" y="872"/>
                  </a:lnTo>
                  <a:lnTo>
                    <a:pt x="862" y="648"/>
                  </a:lnTo>
                  <a:lnTo>
                    <a:pt x="21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" name="Google Shape;1069;p3"/>
            <p:cNvSpPr/>
            <p:nvPr/>
          </p:nvSpPr>
          <p:spPr>
            <a:xfrm>
              <a:off x="2384475" y="425575"/>
              <a:ext cx="21825" cy="21800"/>
            </a:xfrm>
            <a:custGeom>
              <a:rect b="b" l="l" r="r" t="t"/>
              <a:pathLst>
                <a:path extrusionOk="0" h="872" w="873">
                  <a:moveTo>
                    <a:pt x="649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24" y="872"/>
                  </a:lnTo>
                  <a:lnTo>
                    <a:pt x="616" y="469"/>
                  </a:lnTo>
                  <a:lnTo>
                    <a:pt x="872" y="212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" name="Google Shape;1070;p3"/>
            <p:cNvSpPr/>
            <p:nvPr/>
          </p:nvSpPr>
          <p:spPr>
            <a:xfrm>
              <a:off x="2327225" y="622500"/>
              <a:ext cx="10350" cy="9500"/>
            </a:xfrm>
            <a:custGeom>
              <a:rect b="b" l="l" r="r" t="t"/>
              <a:pathLst>
                <a:path extrusionOk="0" h="380" w="414">
                  <a:moveTo>
                    <a:pt x="213" y="0"/>
                  </a:moveTo>
                  <a:lnTo>
                    <a:pt x="1" y="213"/>
                  </a:lnTo>
                  <a:lnTo>
                    <a:pt x="168" y="380"/>
                  </a:lnTo>
                  <a:cubicBezTo>
                    <a:pt x="247" y="325"/>
                    <a:pt x="336" y="258"/>
                    <a:pt x="414" y="201"/>
                  </a:cubicBez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" name="Google Shape;1071;p3"/>
            <p:cNvSpPr/>
            <p:nvPr/>
          </p:nvSpPr>
          <p:spPr>
            <a:xfrm>
              <a:off x="2307375" y="645400"/>
              <a:ext cx="2550" cy="1700"/>
            </a:xfrm>
            <a:custGeom>
              <a:rect b="b" l="l" r="r" t="t"/>
              <a:pathLst>
                <a:path extrusionOk="0" h="68" w="102">
                  <a:moveTo>
                    <a:pt x="80" y="0"/>
                  </a:moveTo>
                  <a:lnTo>
                    <a:pt x="35" y="45"/>
                  </a:lnTo>
                  <a:lnTo>
                    <a:pt x="1" y="67"/>
                  </a:lnTo>
                  <a:cubicBezTo>
                    <a:pt x="13" y="67"/>
                    <a:pt x="23" y="57"/>
                    <a:pt x="35" y="57"/>
                  </a:cubicBezTo>
                  <a:lnTo>
                    <a:pt x="102" y="23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" name="Google Shape;1072;p3"/>
            <p:cNvSpPr/>
            <p:nvPr/>
          </p:nvSpPr>
          <p:spPr>
            <a:xfrm>
              <a:off x="2292850" y="5836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70"/>
                  </a:lnTo>
                  <a:lnTo>
                    <a:pt x="862" y="224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" name="Google Shape;1073;p3"/>
            <p:cNvSpPr/>
            <p:nvPr/>
          </p:nvSpPr>
          <p:spPr>
            <a:xfrm>
              <a:off x="2331400" y="587025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4" y="0"/>
                  </a:moveTo>
                  <a:lnTo>
                    <a:pt x="1" y="224"/>
                  </a:lnTo>
                  <a:lnTo>
                    <a:pt x="638" y="872"/>
                  </a:lnTo>
                  <a:lnTo>
                    <a:pt x="862" y="649"/>
                  </a:lnTo>
                  <a:lnTo>
                    <a:pt x="21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" name="Google Shape;1074;p3"/>
            <p:cNvSpPr/>
            <p:nvPr/>
          </p:nvSpPr>
          <p:spPr>
            <a:xfrm>
              <a:off x="2395650" y="487275"/>
              <a:ext cx="18475" cy="21550"/>
            </a:xfrm>
            <a:custGeom>
              <a:rect b="b" l="l" r="r" t="t"/>
              <a:pathLst>
                <a:path extrusionOk="0" h="862" w="739">
                  <a:moveTo>
                    <a:pt x="214" y="1"/>
                  </a:moveTo>
                  <a:lnTo>
                    <a:pt x="169" y="46"/>
                  </a:lnTo>
                  <a:lnTo>
                    <a:pt x="1" y="214"/>
                  </a:lnTo>
                  <a:lnTo>
                    <a:pt x="169" y="393"/>
                  </a:lnTo>
                  <a:lnTo>
                    <a:pt x="649" y="862"/>
                  </a:lnTo>
                  <a:lnTo>
                    <a:pt x="671" y="839"/>
                  </a:lnTo>
                  <a:cubicBezTo>
                    <a:pt x="694" y="728"/>
                    <a:pt x="716" y="627"/>
                    <a:pt x="738" y="515"/>
                  </a:cubicBezTo>
                  <a:lnTo>
                    <a:pt x="21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75" name="Google Shape;1075;p3"/>
          <p:cNvSpPr/>
          <p:nvPr/>
        </p:nvSpPr>
        <p:spPr>
          <a:xfrm rot="10800000">
            <a:off x="1624424" y="-457650"/>
            <a:ext cx="1103700" cy="11037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6" name="Google Shape;1076;p3"/>
          <p:cNvSpPr/>
          <p:nvPr/>
        </p:nvSpPr>
        <p:spPr>
          <a:xfrm rot="10800000">
            <a:off x="1742824" y="4180575"/>
            <a:ext cx="1290900" cy="1290900"/>
          </a:xfrm>
          <a:prstGeom prst="ellipse">
            <a:avLst/>
          </a:prstGeom>
          <a:noFill/>
          <a:ln cap="flat" cmpd="sng" w="152400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77" name="Google Shape;1077;p3"/>
          <p:cNvGrpSpPr/>
          <p:nvPr/>
        </p:nvGrpSpPr>
        <p:grpSpPr>
          <a:xfrm rot="10800000">
            <a:off x="5633278" y="-565202"/>
            <a:ext cx="899133" cy="900956"/>
            <a:chOff x="1964350" y="765525"/>
            <a:chExt cx="386375" cy="387175"/>
          </a:xfrm>
        </p:grpSpPr>
        <p:sp>
          <p:nvSpPr>
            <p:cNvPr id="1078" name="Google Shape;1078;p3"/>
            <p:cNvSpPr/>
            <p:nvPr/>
          </p:nvSpPr>
          <p:spPr>
            <a:xfrm>
              <a:off x="1984200" y="953400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38" y="1"/>
                  </a:moveTo>
                  <a:cubicBezTo>
                    <a:pt x="115" y="1"/>
                    <a:pt x="94" y="9"/>
                    <a:pt x="78" y="16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0" y="230"/>
                    <a:pt x="202" y="217"/>
                  </a:cubicBezTo>
                  <a:cubicBezTo>
                    <a:pt x="235" y="195"/>
                    <a:pt x="257" y="150"/>
                    <a:pt x="257" y="106"/>
                  </a:cubicBezTo>
                  <a:cubicBezTo>
                    <a:pt x="246" y="83"/>
                    <a:pt x="246" y="72"/>
                    <a:pt x="235" y="61"/>
                  </a:cubicBezTo>
                  <a:cubicBezTo>
                    <a:pt x="224" y="28"/>
                    <a:pt x="190" y="16"/>
                    <a:pt x="168" y="5"/>
                  </a:cubicBezTo>
                  <a:cubicBezTo>
                    <a:pt x="158" y="2"/>
                    <a:pt x="148" y="1"/>
                    <a:pt x="1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" name="Google Shape;1079;p3"/>
            <p:cNvSpPr/>
            <p:nvPr/>
          </p:nvSpPr>
          <p:spPr>
            <a:xfrm>
              <a:off x="1975825" y="909550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23" y="0"/>
                  </a:moveTo>
                  <a:cubicBezTo>
                    <a:pt x="104" y="0"/>
                    <a:pt x="85" y="5"/>
                    <a:pt x="67" y="16"/>
                  </a:cubicBezTo>
                  <a:cubicBezTo>
                    <a:pt x="56" y="27"/>
                    <a:pt x="45" y="27"/>
                    <a:pt x="45" y="27"/>
                  </a:cubicBezTo>
                  <a:cubicBezTo>
                    <a:pt x="45" y="39"/>
                    <a:pt x="45" y="39"/>
                    <a:pt x="33" y="39"/>
                  </a:cubicBezTo>
                  <a:cubicBezTo>
                    <a:pt x="33" y="39"/>
                    <a:pt x="33" y="49"/>
                    <a:pt x="23" y="49"/>
                  </a:cubicBezTo>
                  <a:lnTo>
                    <a:pt x="23" y="72"/>
                  </a:lnTo>
                  <a:lnTo>
                    <a:pt x="11" y="72"/>
                  </a:lnTo>
                  <a:lnTo>
                    <a:pt x="11" y="94"/>
                  </a:lnTo>
                  <a:cubicBezTo>
                    <a:pt x="0" y="116"/>
                    <a:pt x="11" y="150"/>
                    <a:pt x="23" y="183"/>
                  </a:cubicBezTo>
                  <a:cubicBezTo>
                    <a:pt x="43" y="219"/>
                    <a:pt x="82" y="236"/>
                    <a:pt x="119" y="236"/>
                  </a:cubicBezTo>
                  <a:cubicBezTo>
                    <a:pt x="141" y="236"/>
                    <a:pt x="162" y="230"/>
                    <a:pt x="179" y="217"/>
                  </a:cubicBezTo>
                  <a:lnTo>
                    <a:pt x="190" y="217"/>
                  </a:lnTo>
                  <a:cubicBezTo>
                    <a:pt x="246" y="183"/>
                    <a:pt x="257" y="116"/>
                    <a:pt x="224" y="61"/>
                  </a:cubicBezTo>
                  <a:cubicBezTo>
                    <a:pt x="201" y="23"/>
                    <a:pt x="162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" name="Google Shape;1080;p3"/>
            <p:cNvSpPr/>
            <p:nvPr/>
          </p:nvSpPr>
          <p:spPr>
            <a:xfrm>
              <a:off x="1967700" y="919150"/>
              <a:ext cx="1450" cy="3675"/>
            </a:xfrm>
            <a:custGeom>
              <a:rect b="b" l="l" r="r" t="t"/>
              <a:pathLst>
                <a:path extrusionOk="0" h="147" w="58">
                  <a:moveTo>
                    <a:pt x="23" y="1"/>
                  </a:moveTo>
                  <a:lnTo>
                    <a:pt x="23" y="1"/>
                  </a:lnTo>
                  <a:cubicBezTo>
                    <a:pt x="12" y="45"/>
                    <a:pt x="12" y="90"/>
                    <a:pt x="1" y="146"/>
                  </a:cubicBezTo>
                  <a:cubicBezTo>
                    <a:pt x="35" y="112"/>
                    <a:pt x="57" y="45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" name="Google Shape;1081;p3"/>
            <p:cNvSpPr/>
            <p:nvPr/>
          </p:nvSpPr>
          <p:spPr>
            <a:xfrm>
              <a:off x="1987550" y="92910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26" y="0"/>
                  </a:moveTo>
                  <a:cubicBezTo>
                    <a:pt x="106" y="0"/>
                    <a:pt x="85" y="6"/>
                    <a:pt x="68" y="17"/>
                  </a:cubicBezTo>
                  <a:cubicBezTo>
                    <a:pt x="11" y="50"/>
                    <a:pt x="1" y="128"/>
                    <a:pt x="34" y="184"/>
                  </a:cubicBezTo>
                  <a:cubicBezTo>
                    <a:pt x="34" y="184"/>
                    <a:pt x="45" y="195"/>
                    <a:pt x="45" y="206"/>
                  </a:cubicBezTo>
                  <a:cubicBezTo>
                    <a:pt x="56" y="206"/>
                    <a:pt x="56" y="206"/>
                    <a:pt x="68" y="218"/>
                  </a:cubicBezTo>
                  <a:lnTo>
                    <a:pt x="78" y="228"/>
                  </a:lnTo>
                  <a:lnTo>
                    <a:pt x="90" y="228"/>
                  </a:lnTo>
                  <a:cubicBezTo>
                    <a:pt x="90" y="228"/>
                    <a:pt x="101" y="228"/>
                    <a:pt x="101" y="240"/>
                  </a:cubicBezTo>
                  <a:cubicBezTo>
                    <a:pt x="135" y="240"/>
                    <a:pt x="168" y="240"/>
                    <a:pt x="190" y="218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" name="Google Shape;1082;p3"/>
            <p:cNvSpPr/>
            <p:nvPr/>
          </p:nvSpPr>
          <p:spPr>
            <a:xfrm>
              <a:off x="1974400" y="937200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13" y="50"/>
                    <a:pt x="1" y="117"/>
                    <a:pt x="35" y="173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3" y="228"/>
                    <a:pt x="191" y="217"/>
                  </a:cubicBezTo>
                  <a:cubicBezTo>
                    <a:pt x="247" y="184"/>
                    <a:pt x="269" y="105"/>
                    <a:pt x="236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" name="Google Shape;1083;p3"/>
            <p:cNvSpPr/>
            <p:nvPr/>
          </p:nvSpPr>
          <p:spPr>
            <a:xfrm>
              <a:off x="1964350" y="945150"/>
              <a:ext cx="3675" cy="5875"/>
            </a:xfrm>
            <a:custGeom>
              <a:rect b="b" l="l" r="r" t="t"/>
              <a:pathLst>
                <a:path extrusionOk="0" h="235" w="147">
                  <a:moveTo>
                    <a:pt x="12" y="0"/>
                  </a:moveTo>
                  <a:cubicBezTo>
                    <a:pt x="12" y="78"/>
                    <a:pt x="1" y="157"/>
                    <a:pt x="1" y="234"/>
                  </a:cubicBezTo>
                  <a:cubicBezTo>
                    <a:pt x="23" y="234"/>
                    <a:pt x="45" y="234"/>
                    <a:pt x="68" y="224"/>
                  </a:cubicBezTo>
                  <a:cubicBezTo>
                    <a:pt x="124" y="190"/>
                    <a:pt x="146" y="112"/>
                    <a:pt x="112" y="56"/>
                  </a:cubicBezTo>
                  <a:cubicBezTo>
                    <a:pt x="90" y="23"/>
                    <a:pt x="57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" name="Google Shape;1084;p3"/>
            <p:cNvSpPr/>
            <p:nvPr/>
          </p:nvSpPr>
          <p:spPr>
            <a:xfrm>
              <a:off x="1971050" y="96142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44" y="1"/>
                  </a:moveTo>
                  <a:cubicBezTo>
                    <a:pt x="123" y="1"/>
                    <a:pt x="100" y="7"/>
                    <a:pt x="79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1"/>
                  </a:cubicBezTo>
                  <a:cubicBezTo>
                    <a:pt x="236" y="198"/>
                    <a:pt x="258" y="164"/>
                    <a:pt x="258" y="120"/>
                  </a:cubicBezTo>
                  <a:cubicBezTo>
                    <a:pt x="258" y="97"/>
                    <a:pt x="247" y="75"/>
                    <a:pt x="236" y="53"/>
                  </a:cubicBezTo>
                  <a:cubicBezTo>
                    <a:pt x="215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" name="Google Shape;1085;p3"/>
            <p:cNvSpPr/>
            <p:nvPr/>
          </p:nvSpPr>
          <p:spPr>
            <a:xfrm>
              <a:off x="1994250" y="9700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8" y="20"/>
                  </a:cubicBezTo>
                  <a:cubicBezTo>
                    <a:pt x="23" y="54"/>
                    <a:pt x="1" y="121"/>
                    <a:pt x="45" y="176"/>
                  </a:cubicBezTo>
                  <a:cubicBezTo>
                    <a:pt x="68" y="214"/>
                    <a:pt x="106" y="237"/>
                    <a:pt x="146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7" y="188"/>
                    <a:pt x="269" y="109"/>
                    <a:pt x="235" y="54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" name="Google Shape;1086;p3"/>
            <p:cNvSpPr/>
            <p:nvPr/>
          </p:nvSpPr>
          <p:spPr>
            <a:xfrm>
              <a:off x="1981125" y="9780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5" y="0"/>
                    <a:pt x="96" y="5"/>
                    <a:pt x="79" y="15"/>
                  </a:cubicBezTo>
                  <a:cubicBezTo>
                    <a:pt x="22" y="49"/>
                    <a:pt x="0" y="127"/>
                    <a:pt x="45" y="184"/>
                  </a:cubicBezTo>
                  <a:cubicBezTo>
                    <a:pt x="66" y="218"/>
                    <a:pt x="100" y="236"/>
                    <a:pt x="136" y="236"/>
                  </a:cubicBezTo>
                  <a:cubicBezTo>
                    <a:pt x="158" y="236"/>
                    <a:pt x="180" y="229"/>
                    <a:pt x="201" y="217"/>
                  </a:cubicBezTo>
                  <a:cubicBezTo>
                    <a:pt x="258" y="184"/>
                    <a:pt x="268" y="116"/>
                    <a:pt x="235" y="60"/>
                  </a:cubicBezTo>
                  <a:cubicBezTo>
                    <a:pt x="212" y="22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" name="Google Shape;1087;p3"/>
            <p:cNvSpPr/>
            <p:nvPr/>
          </p:nvSpPr>
          <p:spPr>
            <a:xfrm>
              <a:off x="1968000" y="9860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0" y="129"/>
                    <a:pt x="33" y="173"/>
                  </a:cubicBezTo>
                  <a:cubicBezTo>
                    <a:pt x="64" y="211"/>
                    <a:pt x="105" y="234"/>
                    <a:pt x="145" y="234"/>
                  </a:cubicBezTo>
                  <a:cubicBezTo>
                    <a:pt x="164" y="234"/>
                    <a:pt x="184" y="229"/>
                    <a:pt x="201" y="218"/>
                  </a:cubicBezTo>
                  <a:cubicBezTo>
                    <a:pt x="257" y="184"/>
                    <a:pt x="269" y="106"/>
                    <a:pt x="235" y="62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" name="Google Shape;1088;p3"/>
            <p:cNvSpPr/>
            <p:nvPr/>
          </p:nvSpPr>
          <p:spPr>
            <a:xfrm>
              <a:off x="2006250" y="989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7"/>
                    <a:pt x="35" y="184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0"/>
                  </a:cubicBezTo>
                  <a:cubicBezTo>
                    <a:pt x="213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" name="Google Shape;1089;p3"/>
            <p:cNvSpPr/>
            <p:nvPr/>
          </p:nvSpPr>
          <p:spPr>
            <a:xfrm>
              <a:off x="1993125" y="997750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44" y="0"/>
                  </a:moveTo>
                  <a:cubicBezTo>
                    <a:pt x="123" y="0"/>
                    <a:pt x="100" y="6"/>
                    <a:pt x="79" y="19"/>
                  </a:cubicBezTo>
                  <a:cubicBezTo>
                    <a:pt x="23" y="52"/>
                    <a:pt x="1" y="119"/>
                    <a:pt x="34" y="176"/>
                  </a:cubicBezTo>
                  <a:cubicBezTo>
                    <a:pt x="57" y="213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6"/>
                    <a:pt x="269" y="109"/>
                    <a:pt x="235" y="52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" name="Google Shape;1090;p3"/>
            <p:cNvSpPr/>
            <p:nvPr/>
          </p:nvSpPr>
          <p:spPr>
            <a:xfrm>
              <a:off x="1980000" y="10056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0" y="128"/>
                    <a:pt x="34" y="183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30"/>
                    <a:pt x="201" y="217"/>
                  </a:cubicBezTo>
                  <a:cubicBezTo>
                    <a:pt x="258" y="183"/>
                    <a:pt x="269" y="116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" name="Google Shape;1091;p3"/>
            <p:cNvSpPr/>
            <p:nvPr/>
          </p:nvSpPr>
          <p:spPr>
            <a:xfrm>
              <a:off x="1972175" y="1014425"/>
              <a:ext cx="1150" cy="3075"/>
            </a:xfrm>
            <a:custGeom>
              <a:rect b="b" l="l" r="r" t="t"/>
              <a:pathLst>
                <a:path extrusionOk="0" h="123" w="46">
                  <a:moveTo>
                    <a:pt x="1" y="0"/>
                  </a:moveTo>
                  <a:lnTo>
                    <a:pt x="1" y="0"/>
                  </a:lnTo>
                  <a:cubicBezTo>
                    <a:pt x="12" y="45"/>
                    <a:pt x="23" y="78"/>
                    <a:pt x="34" y="123"/>
                  </a:cubicBezTo>
                  <a:cubicBezTo>
                    <a:pt x="45" y="90"/>
                    <a:pt x="45" y="56"/>
                    <a:pt x="23" y="23"/>
                  </a:cubicBezTo>
                  <a:cubicBezTo>
                    <a:pt x="23" y="11"/>
                    <a:pt x="12" y="11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" name="Google Shape;1092;p3"/>
            <p:cNvSpPr/>
            <p:nvPr/>
          </p:nvSpPr>
          <p:spPr>
            <a:xfrm>
              <a:off x="2007925" y="962050"/>
              <a:ext cx="6475" cy="6025"/>
            </a:xfrm>
            <a:custGeom>
              <a:rect b="b" l="l" r="r" t="t"/>
              <a:pathLst>
                <a:path extrusionOk="0" h="241" w="259">
                  <a:moveTo>
                    <a:pt x="116" y="1"/>
                  </a:moveTo>
                  <a:cubicBezTo>
                    <a:pt x="95" y="1"/>
                    <a:pt x="75" y="6"/>
                    <a:pt x="57" y="17"/>
                  </a:cubicBezTo>
                  <a:lnTo>
                    <a:pt x="35" y="39"/>
                  </a:lnTo>
                  <a:lnTo>
                    <a:pt x="23" y="50"/>
                  </a:lnTo>
                  <a:lnTo>
                    <a:pt x="23" y="62"/>
                  </a:lnTo>
                  <a:cubicBezTo>
                    <a:pt x="12" y="62"/>
                    <a:pt x="12" y="62"/>
                    <a:pt x="12" y="72"/>
                  </a:cubicBezTo>
                  <a:lnTo>
                    <a:pt x="12" y="84"/>
                  </a:lnTo>
                  <a:cubicBezTo>
                    <a:pt x="1" y="84"/>
                    <a:pt x="1" y="95"/>
                    <a:pt x="1" y="95"/>
                  </a:cubicBezTo>
                  <a:lnTo>
                    <a:pt x="1" y="117"/>
                  </a:lnTo>
                  <a:lnTo>
                    <a:pt x="1" y="139"/>
                  </a:lnTo>
                  <a:cubicBezTo>
                    <a:pt x="1" y="151"/>
                    <a:pt x="12" y="162"/>
                    <a:pt x="23" y="184"/>
                  </a:cubicBezTo>
                  <a:cubicBezTo>
                    <a:pt x="35" y="196"/>
                    <a:pt x="35" y="207"/>
                    <a:pt x="45" y="207"/>
                  </a:cubicBezTo>
                  <a:lnTo>
                    <a:pt x="57" y="218"/>
                  </a:lnTo>
                  <a:cubicBezTo>
                    <a:pt x="68" y="229"/>
                    <a:pt x="79" y="229"/>
                    <a:pt x="79" y="229"/>
                  </a:cubicBezTo>
                  <a:lnTo>
                    <a:pt x="90" y="229"/>
                  </a:lnTo>
                  <a:cubicBezTo>
                    <a:pt x="102" y="240"/>
                    <a:pt x="102" y="240"/>
                    <a:pt x="112" y="240"/>
                  </a:cubicBezTo>
                  <a:lnTo>
                    <a:pt x="124" y="240"/>
                  </a:lnTo>
                  <a:cubicBezTo>
                    <a:pt x="135" y="240"/>
                    <a:pt x="135" y="240"/>
                    <a:pt x="135" y="229"/>
                  </a:cubicBezTo>
                  <a:lnTo>
                    <a:pt x="157" y="229"/>
                  </a:lnTo>
                  <a:cubicBezTo>
                    <a:pt x="157" y="229"/>
                    <a:pt x="169" y="229"/>
                    <a:pt x="180" y="218"/>
                  </a:cubicBezTo>
                  <a:cubicBezTo>
                    <a:pt x="236" y="184"/>
                    <a:pt x="258" y="117"/>
                    <a:pt x="224" y="62"/>
                  </a:cubicBezTo>
                  <a:cubicBezTo>
                    <a:pt x="202" y="24"/>
                    <a:pt x="158" y="1"/>
                    <a:pt x="1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" name="Google Shape;1093;p3"/>
            <p:cNvSpPr/>
            <p:nvPr/>
          </p:nvSpPr>
          <p:spPr>
            <a:xfrm>
              <a:off x="2029725" y="997925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4" y="1"/>
                  </a:moveTo>
                  <a:cubicBezTo>
                    <a:pt x="101" y="1"/>
                    <a:pt x="79" y="12"/>
                    <a:pt x="57" y="23"/>
                  </a:cubicBezTo>
                  <a:cubicBezTo>
                    <a:pt x="57" y="23"/>
                    <a:pt x="45" y="35"/>
                    <a:pt x="34" y="35"/>
                  </a:cubicBezTo>
                  <a:cubicBezTo>
                    <a:pt x="34" y="45"/>
                    <a:pt x="23" y="57"/>
                    <a:pt x="12" y="68"/>
                  </a:cubicBezTo>
                  <a:cubicBezTo>
                    <a:pt x="12" y="79"/>
                    <a:pt x="12" y="90"/>
                    <a:pt x="0" y="90"/>
                  </a:cubicBezTo>
                  <a:cubicBezTo>
                    <a:pt x="0" y="124"/>
                    <a:pt x="0" y="157"/>
                    <a:pt x="23" y="179"/>
                  </a:cubicBezTo>
                  <a:cubicBezTo>
                    <a:pt x="34" y="202"/>
                    <a:pt x="45" y="213"/>
                    <a:pt x="67" y="224"/>
                  </a:cubicBezTo>
                  <a:cubicBezTo>
                    <a:pt x="79" y="224"/>
                    <a:pt x="79" y="236"/>
                    <a:pt x="90" y="236"/>
                  </a:cubicBezTo>
                  <a:lnTo>
                    <a:pt x="134" y="236"/>
                  </a:lnTo>
                  <a:cubicBezTo>
                    <a:pt x="157" y="236"/>
                    <a:pt x="168" y="224"/>
                    <a:pt x="179" y="224"/>
                  </a:cubicBezTo>
                  <a:cubicBezTo>
                    <a:pt x="235" y="191"/>
                    <a:pt x="258" y="112"/>
                    <a:pt x="224" y="57"/>
                  </a:cubicBezTo>
                  <a:cubicBezTo>
                    <a:pt x="201" y="23"/>
                    <a:pt x="168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" name="Google Shape;1094;p3"/>
            <p:cNvSpPr/>
            <p:nvPr/>
          </p:nvSpPr>
          <p:spPr>
            <a:xfrm>
              <a:off x="2016300" y="1005925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26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3" y="50"/>
                    <a:pt x="1" y="128"/>
                    <a:pt x="35" y="184"/>
                  </a:cubicBezTo>
                  <a:cubicBezTo>
                    <a:pt x="46" y="206"/>
                    <a:pt x="80" y="229"/>
                    <a:pt x="102" y="229"/>
                  </a:cubicBezTo>
                  <a:cubicBezTo>
                    <a:pt x="116" y="233"/>
                    <a:pt x="129" y="236"/>
                    <a:pt x="142" y="236"/>
                  </a:cubicBezTo>
                  <a:cubicBezTo>
                    <a:pt x="161" y="236"/>
                    <a:pt x="178" y="230"/>
                    <a:pt x="191" y="217"/>
                  </a:cubicBezTo>
                  <a:cubicBezTo>
                    <a:pt x="247" y="184"/>
                    <a:pt x="269" y="117"/>
                    <a:pt x="236" y="61"/>
                  </a:cubicBezTo>
                  <a:cubicBezTo>
                    <a:pt x="213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" name="Google Shape;1095;p3"/>
            <p:cNvSpPr/>
            <p:nvPr/>
          </p:nvSpPr>
          <p:spPr>
            <a:xfrm>
              <a:off x="2003200" y="101385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4" y="1"/>
                  </a:moveTo>
                  <a:cubicBezTo>
                    <a:pt x="112" y="1"/>
                    <a:pt x="90" y="12"/>
                    <a:pt x="67" y="23"/>
                  </a:cubicBezTo>
                  <a:cubicBezTo>
                    <a:pt x="11" y="56"/>
                    <a:pt x="0" y="123"/>
                    <a:pt x="33" y="180"/>
                  </a:cubicBezTo>
                  <a:cubicBezTo>
                    <a:pt x="33" y="190"/>
                    <a:pt x="33" y="202"/>
                    <a:pt x="45" y="202"/>
                  </a:cubicBezTo>
                  <a:cubicBezTo>
                    <a:pt x="64" y="228"/>
                    <a:pt x="95" y="239"/>
                    <a:pt x="127" y="239"/>
                  </a:cubicBezTo>
                  <a:cubicBezTo>
                    <a:pt x="149" y="239"/>
                    <a:pt x="171" y="234"/>
                    <a:pt x="190" y="224"/>
                  </a:cubicBezTo>
                  <a:cubicBezTo>
                    <a:pt x="246" y="190"/>
                    <a:pt x="268" y="113"/>
                    <a:pt x="234" y="56"/>
                  </a:cubicBezTo>
                  <a:cubicBezTo>
                    <a:pt x="212" y="23"/>
                    <a:pt x="167" y="12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" name="Google Shape;1096;p3"/>
            <p:cNvSpPr/>
            <p:nvPr/>
          </p:nvSpPr>
          <p:spPr>
            <a:xfrm>
              <a:off x="1990050" y="1021925"/>
              <a:ext cx="6475" cy="5825"/>
            </a:xfrm>
            <a:custGeom>
              <a:rect b="b" l="l" r="r" t="t"/>
              <a:pathLst>
                <a:path extrusionOk="0" h="233" w="259">
                  <a:moveTo>
                    <a:pt x="135" y="0"/>
                  </a:moveTo>
                  <a:cubicBezTo>
                    <a:pt x="112" y="0"/>
                    <a:pt x="88" y="8"/>
                    <a:pt x="68" y="24"/>
                  </a:cubicBezTo>
                  <a:cubicBezTo>
                    <a:pt x="12" y="58"/>
                    <a:pt x="1" y="125"/>
                    <a:pt x="35" y="180"/>
                  </a:cubicBezTo>
                  <a:cubicBezTo>
                    <a:pt x="55" y="216"/>
                    <a:pt x="89" y="233"/>
                    <a:pt x="126" y="233"/>
                  </a:cubicBezTo>
                  <a:cubicBezTo>
                    <a:pt x="147" y="233"/>
                    <a:pt x="170" y="227"/>
                    <a:pt x="191" y="214"/>
                  </a:cubicBezTo>
                  <a:cubicBezTo>
                    <a:pt x="236" y="192"/>
                    <a:pt x="258" y="147"/>
                    <a:pt x="246" y="103"/>
                  </a:cubicBezTo>
                  <a:cubicBezTo>
                    <a:pt x="246" y="91"/>
                    <a:pt x="236" y="69"/>
                    <a:pt x="236" y="58"/>
                  </a:cubicBezTo>
                  <a:cubicBezTo>
                    <a:pt x="214" y="22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" name="Google Shape;1097;p3"/>
            <p:cNvSpPr/>
            <p:nvPr/>
          </p:nvSpPr>
          <p:spPr>
            <a:xfrm>
              <a:off x="1978050" y="1029950"/>
              <a:ext cx="5050" cy="6000"/>
            </a:xfrm>
            <a:custGeom>
              <a:rect b="b" l="l" r="r" t="t"/>
              <a:pathLst>
                <a:path extrusionOk="0" h="240" w="202">
                  <a:moveTo>
                    <a:pt x="85" y="0"/>
                  </a:moveTo>
                  <a:cubicBezTo>
                    <a:pt x="64" y="0"/>
                    <a:pt x="46" y="8"/>
                    <a:pt x="23" y="16"/>
                  </a:cubicBezTo>
                  <a:cubicBezTo>
                    <a:pt x="11" y="27"/>
                    <a:pt x="11" y="27"/>
                    <a:pt x="1" y="27"/>
                  </a:cubicBezTo>
                  <a:lnTo>
                    <a:pt x="1" y="38"/>
                  </a:lnTo>
                  <a:cubicBezTo>
                    <a:pt x="11" y="72"/>
                    <a:pt x="23" y="117"/>
                    <a:pt x="34" y="150"/>
                  </a:cubicBezTo>
                  <a:cubicBezTo>
                    <a:pt x="45" y="172"/>
                    <a:pt x="68" y="206"/>
                    <a:pt x="78" y="229"/>
                  </a:cubicBezTo>
                  <a:lnTo>
                    <a:pt x="78" y="239"/>
                  </a:lnTo>
                  <a:cubicBezTo>
                    <a:pt x="90" y="239"/>
                    <a:pt x="90" y="239"/>
                    <a:pt x="90" y="229"/>
                  </a:cubicBezTo>
                  <a:lnTo>
                    <a:pt x="123" y="229"/>
                  </a:lnTo>
                  <a:cubicBezTo>
                    <a:pt x="123" y="229"/>
                    <a:pt x="135" y="229"/>
                    <a:pt x="145" y="217"/>
                  </a:cubicBezTo>
                  <a:cubicBezTo>
                    <a:pt x="168" y="206"/>
                    <a:pt x="179" y="184"/>
                    <a:pt x="190" y="161"/>
                  </a:cubicBezTo>
                  <a:lnTo>
                    <a:pt x="202" y="150"/>
                  </a:lnTo>
                  <a:cubicBezTo>
                    <a:pt x="202" y="117"/>
                    <a:pt x="202" y="83"/>
                    <a:pt x="190" y="60"/>
                  </a:cubicBezTo>
                  <a:cubicBezTo>
                    <a:pt x="168" y="27"/>
                    <a:pt x="145" y="16"/>
                    <a:pt x="112" y="5"/>
                  </a:cubicBezTo>
                  <a:cubicBezTo>
                    <a:pt x="102" y="2"/>
                    <a:pt x="93" y="0"/>
                    <a:pt x="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" name="Google Shape;1098;p3"/>
            <p:cNvSpPr/>
            <p:nvPr/>
          </p:nvSpPr>
          <p:spPr>
            <a:xfrm>
              <a:off x="2039775" y="101457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19" y="1"/>
                  </a:moveTo>
                  <a:cubicBezTo>
                    <a:pt x="100" y="1"/>
                    <a:pt x="82" y="6"/>
                    <a:pt x="68" y="17"/>
                  </a:cubicBezTo>
                  <a:lnTo>
                    <a:pt x="57" y="17"/>
                  </a:lnTo>
                  <a:cubicBezTo>
                    <a:pt x="57" y="27"/>
                    <a:pt x="45" y="27"/>
                    <a:pt x="45" y="39"/>
                  </a:cubicBezTo>
                  <a:lnTo>
                    <a:pt x="35" y="39"/>
                  </a:lnTo>
                  <a:cubicBezTo>
                    <a:pt x="35" y="50"/>
                    <a:pt x="35" y="50"/>
                    <a:pt x="23" y="50"/>
                  </a:cubicBezTo>
                  <a:lnTo>
                    <a:pt x="23" y="72"/>
                  </a:lnTo>
                  <a:lnTo>
                    <a:pt x="12" y="72"/>
                  </a:lnTo>
                  <a:lnTo>
                    <a:pt x="12" y="94"/>
                  </a:lnTo>
                  <a:cubicBezTo>
                    <a:pt x="1" y="117"/>
                    <a:pt x="1" y="151"/>
                    <a:pt x="23" y="184"/>
                  </a:cubicBezTo>
                  <a:cubicBezTo>
                    <a:pt x="44" y="219"/>
                    <a:pt x="78" y="236"/>
                    <a:pt x="114" y="236"/>
                  </a:cubicBezTo>
                  <a:cubicBezTo>
                    <a:pt x="136" y="236"/>
                    <a:pt x="159" y="230"/>
                    <a:pt x="179" y="218"/>
                  </a:cubicBez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" name="Google Shape;1099;p3"/>
            <p:cNvSpPr/>
            <p:nvPr/>
          </p:nvSpPr>
          <p:spPr>
            <a:xfrm>
              <a:off x="2026375" y="10226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8" y="0"/>
                  </a:moveTo>
                  <a:cubicBezTo>
                    <a:pt x="107" y="0"/>
                    <a:pt x="86" y="5"/>
                    <a:pt x="67" y="16"/>
                  </a:cubicBezTo>
                  <a:cubicBezTo>
                    <a:pt x="23" y="50"/>
                    <a:pt x="0" y="117"/>
                    <a:pt x="34" y="173"/>
                  </a:cubicBezTo>
                  <a:cubicBezTo>
                    <a:pt x="57" y="211"/>
                    <a:pt x="95" y="233"/>
                    <a:pt x="134" y="233"/>
                  </a:cubicBezTo>
                  <a:cubicBezTo>
                    <a:pt x="153" y="233"/>
                    <a:pt x="172" y="228"/>
                    <a:pt x="191" y="217"/>
                  </a:cubicBezTo>
                  <a:cubicBezTo>
                    <a:pt x="246" y="184"/>
                    <a:pt x="268" y="106"/>
                    <a:pt x="235" y="50"/>
                  </a:cubicBezTo>
                  <a:cubicBezTo>
                    <a:pt x="213" y="20"/>
                    <a:pt x="170" y="0"/>
                    <a:pt x="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" name="Google Shape;1100;p3"/>
            <p:cNvSpPr/>
            <p:nvPr/>
          </p:nvSpPr>
          <p:spPr>
            <a:xfrm>
              <a:off x="2013250" y="103070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6" y="1"/>
                  </a:moveTo>
                  <a:cubicBezTo>
                    <a:pt x="112" y="1"/>
                    <a:pt x="88" y="7"/>
                    <a:pt x="68" y="20"/>
                  </a:cubicBezTo>
                  <a:cubicBezTo>
                    <a:pt x="11" y="53"/>
                    <a:pt x="0" y="120"/>
                    <a:pt x="34" y="176"/>
                  </a:cubicBezTo>
                  <a:cubicBezTo>
                    <a:pt x="55" y="211"/>
                    <a:pt x="89" y="228"/>
                    <a:pt x="125" y="228"/>
                  </a:cubicBezTo>
                  <a:cubicBezTo>
                    <a:pt x="147" y="228"/>
                    <a:pt x="169" y="222"/>
                    <a:pt x="190" y="209"/>
                  </a:cubicBezTo>
                  <a:cubicBezTo>
                    <a:pt x="246" y="176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" name="Google Shape;1101;p3"/>
            <p:cNvSpPr/>
            <p:nvPr/>
          </p:nvSpPr>
          <p:spPr>
            <a:xfrm>
              <a:off x="2000100" y="10386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7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8"/>
                    <a:pt x="35" y="184"/>
                  </a:cubicBezTo>
                  <a:cubicBezTo>
                    <a:pt x="56" y="219"/>
                    <a:pt x="89" y="236"/>
                    <a:pt x="126" y="236"/>
                  </a:cubicBezTo>
                  <a:cubicBezTo>
                    <a:pt x="148" y="236"/>
                    <a:pt x="170" y="230"/>
                    <a:pt x="191" y="218"/>
                  </a:cubicBezTo>
                  <a:cubicBezTo>
                    <a:pt x="247" y="184"/>
                    <a:pt x="269" y="117"/>
                    <a:pt x="236" y="61"/>
                  </a:cubicBezTo>
                  <a:cubicBezTo>
                    <a:pt x="213" y="23"/>
                    <a:pt x="170" y="1"/>
                    <a:pt x="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" name="Google Shape;1102;p3"/>
            <p:cNvSpPr/>
            <p:nvPr/>
          </p:nvSpPr>
          <p:spPr>
            <a:xfrm>
              <a:off x="1987250" y="104662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26" y="1"/>
                  </a:moveTo>
                  <a:cubicBezTo>
                    <a:pt x="102" y="1"/>
                    <a:pt x="78" y="7"/>
                    <a:pt x="57" y="19"/>
                  </a:cubicBezTo>
                  <a:cubicBezTo>
                    <a:pt x="46" y="19"/>
                    <a:pt x="46" y="31"/>
                    <a:pt x="35" y="31"/>
                  </a:cubicBezTo>
                  <a:lnTo>
                    <a:pt x="35" y="42"/>
                  </a:lnTo>
                  <a:lnTo>
                    <a:pt x="23" y="53"/>
                  </a:lnTo>
                  <a:cubicBezTo>
                    <a:pt x="13" y="64"/>
                    <a:pt x="13" y="76"/>
                    <a:pt x="13" y="86"/>
                  </a:cubicBezTo>
                  <a:cubicBezTo>
                    <a:pt x="13" y="98"/>
                    <a:pt x="1" y="109"/>
                    <a:pt x="1" y="109"/>
                  </a:cubicBezTo>
                  <a:lnTo>
                    <a:pt x="1" y="131"/>
                  </a:lnTo>
                  <a:cubicBezTo>
                    <a:pt x="13" y="153"/>
                    <a:pt x="13" y="165"/>
                    <a:pt x="23" y="176"/>
                  </a:cubicBezTo>
                  <a:cubicBezTo>
                    <a:pt x="46" y="214"/>
                    <a:pt x="84" y="236"/>
                    <a:pt x="124" y="236"/>
                  </a:cubicBezTo>
                  <a:cubicBezTo>
                    <a:pt x="143" y="236"/>
                    <a:pt x="162" y="231"/>
                    <a:pt x="180" y="220"/>
                  </a:cubicBezTo>
                  <a:cubicBezTo>
                    <a:pt x="236" y="187"/>
                    <a:pt x="258" y="109"/>
                    <a:pt x="224" y="53"/>
                  </a:cubicBezTo>
                  <a:cubicBezTo>
                    <a:pt x="204" y="18"/>
                    <a:pt x="165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" name="Google Shape;1103;p3"/>
            <p:cNvSpPr/>
            <p:nvPr/>
          </p:nvSpPr>
          <p:spPr>
            <a:xfrm>
              <a:off x="2038400" y="1042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4" y="219"/>
                    <a:pt x="89" y="237"/>
                    <a:pt x="125" y="237"/>
                  </a:cubicBezTo>
                  <a:cubicBezTo>
                    <a:pt x="146" y="237"/>
                    <a:pt x="169" y="230"/>
                    <a:pt x="190" y="218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68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" name="Google Shape;1104;p3"/>
            <p:cNvSpPr/>
            <p:nvPr/>
          </p:nvSpPr>
          <p:spPr>
            <a:xfrm>
              <a:off x="2025250" y="1050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3"/>
                    <a:pt x="1" y="120"/>
                    <a:pt x="34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4" y="237"/>
                    <a:pt x="173" y="232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" name="Google Shape;1105;p3"/>
            <p:cNvSpPr/>
            <p:nvPr/>
          </p:nvSpPr>
          <p:spPr>
            <a:xfrm>
              <a:off x="2012125" y="10581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9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70" y="230"/>
                    <a:pt x="190" y="218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" name="Google Shape;1106;p3"/>
            <p:cNvSpPr/>
            <p:nvPr/>
          </p:nvSpPr>
          <p:spPr>
            <a:xfrm>
              <a:off x="1999000" y="106625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26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2" y="50"/>
                    <a:pt x="0" y="128"/>
                    <a:pt x="34" y="173"/>
                  </a:cubicBezTo>
                  <a:lnTo>
                    <a:pt x="34" y="184"/>
                  </a:lnTo>
                  <a:lnTo>
                    <a:pt x="56" y="207"/>
                  </a:lnTo>
                  <a:lnTo>
                    <a:pt x="67" y="217"/>
                  </a:lnTo>
                  <a:cubicBezTo>
                    <a:pt x="79" y="217"/>
                    <a:pt x="90" y="229"/>
                    <a:pt x="90" y="229"/>
                  </a:cubicBezTo>
                  <a:lnTo>
                    <a:pt x="101" y="229"/>
                  </a:lnTo>
                  <a:cubicBezTo>
                    <a:pt x="112" y="229"/>
                    <a:pt x="112" y="229"/>
                    <a:pt x="124" y="240"/>
                  </a:cubicBezTo>
                  <a:lnTo>
                    <a:pt x="134" y="229"/>
                  </a:lnTo>
                  <a:lnTo>
                    <a:pt x="168" y="229"/>
                  </a:lnTo>
                  <a:cubicBezTo>
                    <a:pt x="168" y="229"/>
                    <a:pt x="179" y="217"/>
                    <a:pt x="191" y="217"/>
                  </a:cubicBezTo>
                  <a:cubicBezTo>
                    <a:pt x="246" y="184"/>
                    <a:pt x="268" y="106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" name="Google Shape;1107;p3"/>
            <p:cNvSpPr/>
            <p:nvPr/>
          </p:nvSpPr>
          <p:spPr>
            <a:xfrm>
              <a:off x="2048150" y="1058475"/>
              <a:ext cx="6475" cy="5875"/>
            </a:xfrm>
            <a:custGeom>
              <a:rect b="b" l="l" r="r" t="t"/>
              <a:pathLst>
                <a:path extrusionOk="0" h="235" w="259">
                  <a:moveTo>
                    <a:pt x="143" y="1"/>
                  </a:moveTo>
                  <a:cubicBezTo>
                    <a:pt x="137" y="1"/>
                    <a:pt x="130" y="2"/>
                    <a:pt x="124" y="4"/>
                  </a:cubicBezTo>
                  <a:cubicBezTo>
                    <a:pt x="102" y="4"/>
                    <a:pt x="90" y="15"/>
                    <a:pt x="79" y="15"/>
                  </a:cubicBezTo>
                  <a:cubicBezTo>
                    <a:pt x="23" y="48"/>
                    <a:pt x="1" y="126"/>
                    <a:pt x="35" y="183"/>
                  </a:cubicBezTo>
                  <a:cubicBezTo>
                    <a:pt x="55" y="217"/>
                    <a:pt x="94" y="235"/>
                    <a:pt x="133" y="235"/>
                  </a:cubicBezTo>
                  <a:cubicBezTo>
                    <a:pt x="157" y="235"/>
                    <a:pt x="181" y="228"/>
                    <a:pt x="202" y="216"/>
                  </a:cubicBezTo>
                  <a:cubicBezTo>
                    <a:pt x="224" y="205"/>
                    <a:pt x="247" y="171"/>
                    <a:pt x="247" y="149"/>
                  </a:cubicBezTo>
                  <a:cubicBezTo>
                    <a:pt x="258" y="116"/>
                    <a:pt x="258" y="82"/>
                    <a:pt x="236" y="59"/>
                  </a:cubicBezTo>
                  <a:cubicBezTo>
                    <a:pt x="236" y="48"/>
                    <a:pt x="224" y="48"/>
                    <a:pt x="224" y="37"/>
                  </a:cubicBezTo>
                  <a:cubicBezTo>
                    <a:pt x="197" y="19"/>
                    <a:pt x="170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" name="Google Shape;1108;p3"/>
            <p:cNvSpPr/>
            <p:nvPr/>
          </p:nvSpPr>
          <p:spPr>
            <a:xfrm>
              <a:off x="2035050" y="1066575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45" y="1"/>
                  </a:moveTo>
                  <a:cubicBezTo>
                    <a:pt x="137" y="1"/>
                    <a:pt x="130" y="2"/>
                    <a:pt x="123" y="3"/>
                  </a:cubicBezTo>
                  <a:cubicBezTo>
                    <a:pt x="100" y="3"/>
                    <a:pt x="89" y="3"/>
                    <a:pt x="78" y="15"/>
                  </a:cubicBezTo>
                  <a:cubicBezTo>
                    <a:pt x="22" y="48"/>
                    <a:pt x="0" y="115"/>
                    <a:pt x="33" y="171"/>
                  </a:cubicBezTo>
                  <a:cubicBezTo>
                    <a:pt x="56" y="209"/>
                    <a:pt x="100" y="232"/>
                    <a:pt x="143" y="232"/>
                  </a:cubicBezTo>
                  <a:cubicBezTo>
                    <a:pt x="163" y="232"/>
                    <a:pt x="183" y="227"/>
                    <a:pt x="201" y="216"/>
                  </a:cubicBezTo>
                  <a:cubicBezTo>
                    <a:pt x="212" y="204"/>
                    <a:pt x="234" y="182"/>
                    <a:pt x="246" y="160"/>
                  </a:cubicBezTo>
                  <a:lnTo>
                    <a:pt x="246" y="137"/>
                  </a:lnTo>
                  <a:cubicBezTo>
                    <a:pt x="257" y="115"/>
                    <a:pt x="257" y="93"/>
                    <a:pt x="246" y="70"/>
                  </a:cubicBezTo>
                  <a:lnTo>
                    <a:pt x="234" y="60"/>
                  </a:lnTo>
                  <a:cubicBezTo>
                    <a:pt x="216" y="22"/>
                    <a:pt x="181" y="1"/>
                    <a:pt x="1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" name="Google Shape;1109;p3"/>
            <p:cNvSpPr/>
            <p:nvPr/>
          </p:nvSpPr>
          <p:spPr>
            <a:xfrm>
              <a:off x="2022200" y="1074475"/>
              <a:ext cx="6425" cy="5900"/>
            </a:xfrm>
            <a:custGeom>
              <a:rect b="b" l="l" r="r" t="t"/>
              <a:pathLst>
                <a:path extrusionOk="0" h="236" w="257">
                  <a:moveTo>
                    <a:pt x="112" y="0"/>
                  </a:moveTo>
                  <a:cubicBezTo>
                    <a:pt x="89" y="0"/>
                    <a:pt x="78" y="12"/>
                    <a:pt x="67" y="23"/>
                  </a:cubicBezTo>
                  <a:cubicBezTo>
                    <a:pt x="22" y="45"/>
                    <a:pt x="0" y="90"/>
                    <a:pt x="11" y="134"/>
                  </a:cubicBezTo>
                  <a:cubicBezTo>
                    <a:pt x="11" y="146"/>
                    <a:pt x="11" y="168"/>
                    <a:pt x="22" y="179"/>
                  </a:cubicBezTo>
                  <a:cubicBezTo>
                    <a:pt x="33" y="201"/>
                    <a:pt x="55" y="213"/>
                    <a:pt x="78" y="224"/>
                  </a:cubicBezTo>
                  <a:cubicBezTo>
                    <a:pt x="89" y="235"/>
                    <a:pt x="100" y="235"/>
                    <a:pt x="123" y="235"/>
                  </a:cubicBezTo>
                  <a:cubicBezTo>
                    <a:pt x="145" y="235"/>
                    <a:pt x="167" y="235"/>
                    <a:pt x="190" y="224"/>
                  </a:cubicBezTo>
                  <a:cubicBezTo>
                    <a:pt x="190" y="213"/>
                    <a:pt x="201" y="213"/>
                    <a:pt x="201" y="201"/>
                  </a:cubicBezTo>
                  <a:cubicBezTo>
                    <a:pt x="246" y="168"/>
                    <a:pt x="257" y="101"/>
                    <a:pt x="224" y="57"/>
                  </a:cubicBezTo>
                  <a:cubicBezTo>
                    <a:pt x="224" y="45"/>
                    <a:pt x="212" y="45"/>
                    <a:pt x="212" y="34"/>
                  </a:cubicBezTo>
                  <a:cubicBezTo>
                    <a:pt x="201" y="23"/>
                    <a:pt x="190" y="23"/>
                    <a:pt x="167" y="12"/>
                  </a:cubicBezTo>
                  <a:cubicBezTo>
                    <a:pt x="156" y="0"/>
                    <a:pt x="134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" name="Google Shape;1110;p3"/>
            <p:cNvSpPr/>
            <p:nvPr/>
          </p:nvSpPr>
          <p:spPr>
            <a:xfrm>
              <a:off x="2009600" y="1082450"/>
              <a:ext cx="5625" cy="5750"/>
            </a:xfrm>
            <a:custGeom>
              <a:rect b="b" l="l" r="r" t="t"/>
              <a:pathLst>
                <a:path extrusionOk="0" h="230" w="225">
                  <a:moveTo>
                    <a:pt x="101" y="1"/>
                  </a:moveTo>
                  <a:cubicBezTo>
                    <a:pt x="82" y="1"/>
                    <a:pt x="63" y="6"/>
                    <a:pt x="45" y="16"/>
                  </a:cubicBezTo>
                  <a:cubicBezTo>
                    <a:pt x="23" y="28"/>
                    <a:pt x="12" y="50"/>
                    <a:pt x="1" y="61"/>
                  </a:cubicBezTo>
                  <a:cubicBezTo>
                    <a:pt x="23" y="83"/>
                    <a:pt x="45" y="117"/>
                    <a:pt x="68" y="140"/>
                  </a:cubicBezTo>
                  <a:cubicBezTo>
                    <a:pt x="90" y="173"/>
                    <a:pt x="124" y="195"/>
                    <a:pt x="146" y="229"/>
                  </a:cubicBezTo>
                  <a:cubicBezTo>
                    <a:pt x="146" y="229"/>
                    <a:pt x="157" y="229"/>
                    <a:pt x="157" y="218"/>
                  </a:cubicBezTo>
                  <a:lnTo>
                    <a:pt x="169" y="218"/>
                  </a:lnTo>
                  <a:cubicBezTo>
                    <a:pt x="202" y="195"/>
                    <a:pt x="224" y="151"/>
                    <a:pt x="214" y="106"/>
                  </a:cubicBezTo>
                  <a:cubicBezTo>
                    <a:pt x="214" y="83"/>
                    <a:pt x="214" y="73"/>
                    <a:pt x="202" y="61"/>
                  </a:cubicBezTo>
                  <a:cubicBezTo>
                    <a:pt x="179" y="23"/>
                    <a:pt x="141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" name="Google Shape;1111;p3"/>
            <p:cNvSpPr/>
            <p:nvPr/>
          </p:nvSpPr>
          <p:spPr>
            <a:xfrm>
              <a:off x="2058225" y="10752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0"/>
                  </a:moveTo>
                  <a:cubicBezTo>
                    <a:pt x="115" y="0"/>
                    <a:pt x="96" y="5"/>
                    <a:pt x="79" y="16"/>
                  </a:cubicBezTo>
                  <a:cubicBezTo>
                    <a:pt x="22" y="50"/>
                    <a:pt x="0" y="128"/>
                    <a:pt x="34" y="172"/>
                  </a:cubicBezTo>
                  <a:cubicBezTo>
                    <a:pt x="56" y="211"/>
                    <a:pt x="100" y="233"/>
                    <a:pt x="143" y="233"/>
                  </a:cubicBezTo>
                  <a:cubicBezTo>
                    <a:pt x="163" y="233"/>
                    <a:pt x="183" y="228"/>
                    <a:pt x="201" y="217"/>
                  </a:cubicBezTo>
                  <a:cubicBezTo>
                    <a:pt x="257" y="184"/>
                    <a:pt x="268" y="117"/>
                    <a:pt x="235" y="61"/>
                  </a:cubicBezTo>
                  <a:cubicBezTo>
                    <a:pt x="212" y="23"/>
                    <a:pt x="173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" name="Google Shape;1112;p3"/>
            <p:cNvSpPr/>
            <p:nvPr/>
          </p:nvSpPr>
          <p:spPr>
            <a:xfrm>
              <a:off x="2045100" y="1083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2"/>
                    <a:pt x="0" y="120"/>
                    <a:pt x="33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1"/>
                  </a:cubicBezTo>
                  <a:cubicBezTo>
                    <a:pt x="257" y="187"/>
                    <a:pt x="268" y="109"/>
                    <a:pt x="234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" name="Google Shape;1113;p3"/>
            <p:cNvSpPr/>
            <p:nvPr/>
          </p:nvSpPr>
          <p:spPr>
            <a:xfrm>
              <a:off x="2031950" y="10911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8"/>
                    <a:pt x="35" y="183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3"/>
                    <a:pt x="269" y="116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" name="Google Shape;1114;p3"/>
            <p:cNvSpPr/>
            <p:nvPr/>
          </p:nvSpPr>
          <p:spPr>
            <a:xfrm>
              <a:off x="2070225" y="10947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" name="Google Shape;1115;p3"/>
            <p:cNvSpPr/>
            <p:nvPr/>
          </p:nvSpPr>
          <p:spPr>
            <a:xfrm>
              <a:off x="2057100" y="1102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0" y="236"/>
                    <a:pt x="144" y="236"/>
                  </a:cubicBezTo>
                  <a:cubicBezTo>
                    <a:pt x="164" y="236"/>
                    <a:pt x="184" y="231"/>
                    <a:pt x="201" y="221"/>
                  </a:cubicBezTo>
                  <a:cubicBezTo>
                    <a:pt x="258" y="187"/>
                    <a:pt x="268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" name="Google Shape;1116;p3"/>
            <p:cNvSpPr/>
            <p:nvPr/>
          </p:nvSpPr>
          <p:spPr>
            <a:xfrm>
              <a:off x="2043975" y="1110875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7" y="228"/>
                    <a:pt x="181" y="222"/>
                    <a:pt x="202" y="210"/>
                  </a:cubicBezTo>
                  <a:cubicBezTo>
                    <a:pt x="257" y="176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" name="Google Shape;1117;p3"/>
            <p:cNvSpPr/>
            <p:nvPr/>
          </p:nvSpPr>
          <p:spPr>
            <a:xfrm>
              <a:off x="2080300" y="1111150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1"/>
                  </a:moveTo>
                  <a:cubicBezTo>
                    <a:pt x="110" y="1"/>
                    <a:pt x="88" y="7"/>
                    <a:pt x="67" y="20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6" y="221"/>
                    <a:pt x="100" y="232"/>
                    <a:pt x="145" y="232"/>
                  </a:cubicBezTo>
                  <a:cubicBezTo>
                    <a:pt x="157" y="232"/>
                    <a:pt x="157" y="232"/>
                    <a:pt x="167" y="221"/>
                  </a:cubicBezTo>
                  <a:cubicBezTo>
                    <a:pt x="179" y="221"/>
                    <a:pt x="179" y="221"/>
                    <a:pt x="190" y="209"/>
                  </a:cubicBezTo>
                  <a:cubicBezTo>
                    <a:pt x="246" y="176"/>
                    <a:pt x="257" y="109"/>
                    <a:pt x="224" y="53"/>
                  </a:cubicBezTo>
                  <a:cubicBezTo>
                    <a:pt x="202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" name="Google Shape;1118;p3"/>
            <p:cNvSpPr/>
            <p:nvPr/>
          </p:nvSpPr>
          <p:spPr>
            <a:xfrm>
              <a:off x="2067450" y="1119075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15" y="0"/>
                  </a:moveTo>
                  <a:cubicBezTo>
                    <a:pt x="103" y="0"/>
                    <a:pt x="90" y="2"/>
                    <a:pt x="78" y="4"/>
                  </a:cubicBezTo>
                  <a:cubicBezTo>
                    <a:pt x="67" y="4"/>
                    <a:pt x="67" y="16"/>
                    <a:pt x="56" y="16"/>
                  </a:cubicBezTo>
                  <a:lnTo>
                    <a:pt x="23" y="49"/>
                  </a:lnTo>
                  <a:cubicBezTo>
                    <a:pt x="0" y="71"/>
                    <a:pt x="0" y="105"/>
                    <a:pt x="0" y="138"/>
                  </a:cubicBezTo>
                  <a:cubicBezTo>
                    <a:pt x="0" y="150"/>
                    <a:pt x="11" y="160"/>
                    <a:pt x="23" y="183"/>
                  </a:cubicBezTo>
                  <a:cubicBezTo>
                    <a:pt x="23" y="183"/>
                    <a:pt x="23" y="194"/>
                    <a:pt x="33" y="194"/>
                  </a:cubicBezTo>
                  <a:cubicBezTo>
                    <a:pt x="50" y="219"/>
                    <a:pt x="79" y="232"/>
                    <a:pt x="107" y="232"/>
                  </a:cubicBezTo>
                  <a:cubicBezTo>
                    <a:pt x="116" y="232"/>
                    <a:pt x="126" y="230"/>
                    <a:pt x="134" y="228"/>
                  </a:cubicBezTo>
                  <a:cubicBezTo>
                    <a:pt x="145" y="228"/>
                    <a:pt x="167" y="228"/>
                    <a:pt x="179" y="217"/>
                  </a:cubicBezTo>
                  <a:cubicBezTo>
                    <a:pt x="234" y="183"/>
                    <a:pt x="246" y="116"/>
                    <a:pt x="212" y="60"/>
                  </a:cubicBezTo>
                  <a:cubicBezTo>
                    <a:pt x="195" y="17"/>
                    <a:pt x="157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" name="Google Shape;1119;p3"/>
            <p:cNvSpPr/>
            <p:nvPr/>
          </p:nvSpPr>
          <p:spPr>
            <a:xfrm>
              <a:off x="2090350" y="1127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1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29"/>
                    <a:pt x="190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8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" name="Google Shape;1120;p3"/>
            <p:cNvSpPr/>
            <p:nvPr/>
          </p:nvSpPr>
          <p:spPr>
            <a:xfrm>
              <a:off x="2078875" y="1135750"/>
              <a:ext cx="4500" cy="2425"/>
            </a:xfrm>
            <a:custGeom>
              <a:rect b="b" l="l" r="r" t="t"/>
              <a:pathLst>
                <a:path extrusionOk="0" h="97" w="180">
                  <a:moveTo>
                    <a:pt x="70" y="0"/>
                  </a:moveTo>
                  <a:cubicBezTo>
                    <a:pt x="46" y="0"/>
                    <a:pt x="22" y="6"/>
                    <a:pt x="1" y="19"/>
                  </a:cubicBezTo>
                  <a:cubicBezTo>
                    <a:pt x="57" y="52"/>
                    <a:pt x="124" y="75"/>
                    <a:pt x="180" y="97"/>
                  </a:cubicBezTo>
                  <a:cubicBezTo>
                    <a:pt x="180" y="86"/>
                    <a:pt x="180" y="75"/>
                    <a:pt x="169" y="52"/>
                  </a:cubicBezTo>
                  <a:cubicBezTo>
                    <a:pt x="148" y="18"/>
                    <a:pt x="109" y="0"/>
                    <a:pt x="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" name="Google Shape;1121;p3"/>
            <p:cNvSpPr/>
            <p:nvPr/>
          </p:nvSpPr>
          <p:spPr>
            <a:xfrm>
              <a:off x="2004875" y="86887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12" y="0"/>
                  </a:moveTo>
                  <a:cubicBezTo>
                    <a:pt x="112" y="0"/>
                    <a:pt x="100" y="12"/>
                    <a:pt x="90" y="12"/>
                  </a:cubicBezTo>
                  <a:cubicBezTo>
                    <a:pt x="90" y="12"/>
                    <a:pt x="78" y="12"/>
                    <a:pt x="67" y="23"/>
                  </a:cubicBezTo>
                  <a:cubicBezTo>
                    <a:pt x="23" y="45"/>
                    <a:pt x="0" y="112"/>
                    <a:pt x="23" y="157"/>
                  </a:cubicBezTo>
                  <a:cubicBezTo>
                    <a:pt x="23" y="168"/>
                    <a:pt x="33" y="168"/>
                    <a:pt x="33" y="179"/>
                  </a:cubicBezTo>
                  <a:cubicBezTo>
                    <a:pt x="56" y="217"/>
                    <a:pt x="95" y="240"/>
                    <a:pt x="134" y="240"/>
                  </a:cubicBezTo>
                  <a:cubicBezTo>
                    <a:pt x="153" y="240"/>
                    <a:pt x="172" y="235"/>
                    <a:pt x="190" y="224"/>
                  </a:cubicBezTo>
                  <a:cubicBezTo>
                    <a:pt x="234" y="191"/>
                    <a:pt x="257" y="146"/>
                    <a:pt x="246" y="101"/>
                  </a:cubicBezTo>
                  <a:cubicBezTo>
                    <a:pt x="246" y="90"/>
                    <a:pt x="246" y="67"/>
                    <a:pt x="234" y="57"/>
                  </a:cubicBezTo>
                  <a:cubicBezTo>
                    <a:pt x="212" y="12"/>
                    <a:pt x="157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" name="Google Shape;1122;p3"/>
            <p:cNvSpPr/>
            <p:nvPr/>
          </p:nvSpPr>
          <p:spPr>
            <a:xfrm>
              <a:off x="1992025" y="876875"/>
              <a:ext cx="6425" cy="5900"/>
            </a:xfrm>
            <a:custGeom>
              <a:rect b="b" l="l" r="r" t="t"/>
              <a:pathLst>
                <a:path extrusionOk="0" h="236" w="257">
                  <a:moveTo>
                    <a:pt x="114" y="0"/>
                  </a:moveTo>
                  <a:cubicBezTo>
                    <a:pt x="94" y="0"/>
                    <a:pt x="74" y="5"/>
                    <a:pt x="56" y="16"/>
                  </a:cubicBezTo>
                  <a:cubicBezTo>
                    <a:pt x="56" y="27"/>
                    <a:pt x="45" y="27"/>
                    <a:pt x="45" y="38"/>
                  </a:cubicBezTo>
                  <a:cubicBezTo>
                    <a:pt x="23" y="50"/>
                    <a:pt x="0" y="83"/>
                    <a:pt x="0" y="117"/>
                  </a:cubicBezTo>
                  <a:cubicBezTo>
                    <a:pt x="0" y="139"/>
                    <a:pt x="11" y="161"/>
                    <a:pt x="23" y="184"/>
                  </a:cubicBezTo>
                  <a:lnTo>
                    <a:pt x="56" y="217"/>
                  </a:lnTo>
                  <a:cubicBezTo>
                    <a:pt x="56" y="217"/>
                    <a:pt x="67" y="217"/>
                    <a:pt x="67" y="228"/>
                  </a:cubicBezTo>
                  <a:cubicBezTo>
                    <a:pt x="86" y="233"/>
                    <a:pt x="102" y="235"/>
                    <a:pt x="117" y="235"/>
                  </a:cubicBezTo>
                  <a:cubicBezTo>
                    <a:pt x="139" y="235"/>
                    <a:pt x="159" y="230"/>
                    <a:pt x="179" y="217"/>
                  </a:cubicBezTo>
                  <a:cubicBezTo>
                    <a:pt x="234" y="184"/>
                    <a:pt x="257" y="117"/>
                    <a:pt x="224" y="60"/>
                  </a:cubicBezTo>
                  <a:cubicBezTo>
                    <a:pt x="201" y="23"/>
                    <a:pt x="157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" name="Google Shape;1123;p3"/>
            <p:cNvSpPr/>
            <p:nvPr/>
          </p:nvSpPr>
          <p:spPr>
            <a:xfrm>
              <a:off x="1978600" y="8848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3" y="0"/>
                  </a:moveTo>
                  <a:cubicBezTo>
                    <a:pt x="112" y="0"/>
                    <a:pt x="90" y="7"/>
                    <a:pt x="68" y="20"/>
                  </a:cubicBezTo>
                  <a:cubicBezTo>
                    <a:pt x="23" y="42"/>
                    <a:pt x="1" y="109"/>
                    <a:pt x="23" y="154"/>
                  </a:cubicBezTo>
                  <a:cubicBezTo>
                    <a:pt x="23" y="165"/>
                    <a:pt x="34" y="176"/>
                    <a:pt x="34" y="176"/>
                  </a:cubicBezTo>
                  <a:cubicBezTo>
                    <a:pt x="57" y="214"/>
                    <a:pt x="96" y="237"/>
                    <a:pt x="135" y="237"/>
                  </a:cubicBezTo>
                  <a:cubicBezTo>
                    <a:pt x="154" y="237"/>
                    <a:pt x="173" y="232"/>
                    <a:pt x="190" y="221"/>
                  </a:cubicBezTo>
                  <a:cubicBezTo>
                    <a:pt x="247" y="187"/>
                    <a:pt x="269" y="109"/>
                    <a:pt x="235" y="53"/>
                  </a:cubicBezTo>
                  <a:cubicBezTo>
                    <a:pt x="224" y="53"/>
                    <a:pt x="224" y="42"/>
                    <a:pt x="224" y="42"/>
                  </a:cubicBezTo>
                  <a:cubicBezTo>
                    <a:pt x="197" y="15"/>
                    <a:pt x="166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" name="Google Shape;1124;p3"/>
            <p:cNvSpPr/>
            <p:nvPr/>
          </p:nvSpPr>
          <p:spPr>
            <a:xfrm>
              <a:off x="2018275" y="860950"/>
              <a:ext cx="6175" cy="5700"/>
            </a:xfrm>
            <a:custGeom>
              <a:rect b="b" l="l" r="r" t="t"/>
              <a:pathLst>
                <a:path extrusionOk="0" h="228" w="247">
                  <a:moveTo>
                    <a:pt x="115" y="0"/>
                  </a:moveTo>
                  <a:cubicBezTo>
                    <a:pt x="95" y="0"/>
                    <a:pt x="74" y="5"/>
                    <a:pt x="56" y="16"/>
                  </a:cubicBezTo>
                  <a:cubicBezTo>
                    <a:pt x="56" y="27"/>
                    <a:pt x="45" y="27"/>
                    <a:pt x="34" y="38"/>
                  </a:cubicBezTo>
                  <a:lnTo>
                    <a:pt x="34" y="49"/>
                  </a:lnTo>
                  <a:cubicBezTo>
                    <a:pt x="23" y="49"/>
                    <a:pt x="23" y="49"/>
                    <a:pt x="23" y="61"/>
                  </a:cubicBezTo>
                  <a:cubicBezTo>
                    <a:pt x="11" y="61"/>
                    <a:pt x="11" y="72"/>
                    <a:pt x="11" y="83"/>
                  </a:cubicBezTo>
                  <a:lnTo>
                    <a:pt x="11" y="94"/>
                  </a:lnTo>
                  <a:cubicBezTo>
                    <a:pt x="11" y="94"/>
                    <a:pt x="11" y="105"/>
                    <a:pt x="1" y="105"/>
                  </a:cubicBezTo>
                  <a:lnTo>
                    <a:pt x="1" y="116"/>
                  </a:lnTo>
                  <a:lnTo>
                    <a:pt x="1" y="139"/>
                  </a:lnTo>
                  <a:cubicBezTo>
                    <a:pt x="11" y="150"/>
                    <a:pt x="11" y="161"/>
                    <a:pt x="23" y="173"/>
                  </a:cubicBezTo>
                  <a:cubicBezTo>
                    <a:pt x="23" y="183"/>
                    <a:pt x="34" y="195"/>
                    <a:pt x="34" y="195"/>
                  </a:cubicBezTo>
                  <a:cubicBezTo>
                    <a:pt x="45" y="206"/>
                    <a:pt x="45" y="206"/>
                    <a:pt x="56" y="206"/>
                  </a:cubicBezTo>
                  <a:lnTo>
                    <a:pt x="56" y="217"/>
                  </a:lnTo>
                  <a:cubicBezTo>
                    <a:pt x="56" y="217"/>
                    <a:pt x="68" y="217"/>
                    <a:pt x="68" y="228"/>
                  </a:cubicBezTo>
                  <a:lnTo>
                    <a:pt x="135" y="228"/>
                  </a:lnTo>
                  <a:cubicBezTo>
                    <a:pt x="157" y="228"/>
                    <a:pt x="168" y="228"/>
                    <a:pt x="179" y="217"/>
                  </a:cubicBezTo>
                  <a:cubicBezTo>
                    <a:pt x="202" y="206"/>
                    <a:pt x="224" y="183"/>
                    <a:pt x="224" y="161"/>
                  </a:cubicBezTo>
                  <a:cubicBezTo>
                    <a:pt x="246" y="128"/>
                    <a:pt x="246" y="94"/>
                    <a:pt x="224" y="61"/>
                  </a:cubicBezTo>
                  <a:cubicBezTo>
                    <a:pt x="201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" name="Google Shape;1125;p3"/>
            <p:cNvSpPr/>
            <p:nvPr/>
          </p:nvSpPr>
          <p:spPr>
            <a:xfrm>
              <a:off x="2008500" y="8446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5" y="1"/>
                  </a:moveTo>
                  <a:cubicBezTo>
                    <a:pt x="101" y="1"/>
                    <a:pt x="77" y="7"/>
                    <a:pt x="56" y="20"/>
                  </a:cubicBezTo>
                  <a:cubicBezTo>
                    <a:pt x="45" y="20"/>
                    <a:pt x="45" y="31"/>
                    <a:pt x="34" y="31"/>
                  </a:cubicBezTo>
                  <a:lnTo>
                    <a:pt x="34" y="42"/>
                  </a:lnTo>
                  <a:cubicBezTo>
                    <a:pt x="22" y="42"/>
                    <a:pt x="22" y="53"/>
                    <a:pt x="22" y="53"/>
                  </a:cubicBezTo>
                  <a:lnTo>
                    <a:pt x="12" y="65"/>
                  </a:lnTo>
                  <a:lnTo>
                    <a:pt x="12" y="75"/>
                  </a:lnTo>
                  <a:lnTo>
                    <a:pt x="0" y="87"/>
                  </a:lnTo>
                  <a:cubicBezTo>
                    <a:pt x="0" y="120"/>
                    <a:pt x="0" y="154"/>
                    <a:pt x="12" y="176"/>
                  </a:cubicBezTo>
                  <a:lnTo>
                    <a:pt x="22" y="187"/>
                  </a:lnTo>
                  <a:lnTo>
                    <a:pt x="45" y="210"/>
                  </a:lnTo>
                  <a:cubicBezTo>
                    <a:pt x="45" y="210"/>
                    <a:pt x="56" y="210"/>
                    <a:pt x="56" y="221"/>
                  </a:cubicBezTo>
                  <a:cubicBezTo>
                    <a:pt x="67" y="221"/>
                    <a:pt x="79" y="221"/>
                    <a:pt x="79" y="232"/>
                  </a:cubicBezTo>
                  <a:lnTo>
                    <a:pt x="157" y="232"/>
                  </a:lnTo>
                  <a:cubicBezTo>
                    <a:pt x="168" y="232"/>
                    <a:pt x="168" y="221"/>
                    <a:pt x="179" y="221"/>
                  </a:cubicBezTo>
                  <a:cubicBezTo>
                    <a:pt x="235" y="187"/>
                    <a:pt x="258" y="109"/>
                    <a:pt x="224" y="53"/>
                  </a:cubicBezTo>
                  <a:cubicBezTo>
                    <a:pt x="203" y="18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" name="Google Shape;1126;p3"/>
            <p:cNvSpPr/>
            <p:nvPr/>
          </p:nvSpPr>
          <p:spPr>
            <a:xfrm>
              <a:off x="1994825" y="8525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2" y="62"/>
                    <a:pt x="0" y="129"/>
                    <a:pt x="33" y="184"/>
                  </a:cubicBezTo>
                  <a:cubicBezTo>
                    <a:pt x="61" y="219"/>
                    <a:pt x="98" y="237"/>
                    <a:pt x="135" y="237"/>
                  </a:cubicBezTo>
                  <a:cubicBezTo>
                    <a:pt x="157" y="237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2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" name="Google Shape;1127;p3"/>
            <p:cNvSpPr/>
            <p:nvPr/>
          </p:nvSpPr>
          <p:spPr>
            <a:xfrm>
              <a:off x="2037275" y="921475"/>
              <a:ext cx="5875" cy="5950"/>
            </a:xfrm>
            <a:custGeom>
              <a:rect b="b" l="l" r="r" t="t"/>
              <a:pathLst>
                <a:path extrusionOk="0" h="238" w="235">
                  <a:moveTo>
                    <a:pt x="116" y="0"/>
                  </a:moveTo>
                  <a:cubicBezTo>
                    <a:pt x="95" y="0"/>
                    <a:pt x="74" y="6"/>
                    <a:pt x="56" y="19"/>
                  </a:cubicBezTo>
                  <a:cubicBezTo>
                    <a:pt x="45" y="19"/>
                    <a:pt x="45" y="31"/>
                    <a:pt x="34" y="31"/>
                  </a:cubicBezTo>
                  <a:cubicBezTo>
                    <a:pt x="23" y="42"/>
                    <a:pt x="11" y="64"/>
                    <a:pt x="0" y="86"/>
                  </a:cubicBezTo>
                  <a:lnTo>
                    <a:pt x="0" y="131"/>
                  </a:lnTo>
                  <a:cubicBezTo>
                    <a:pt x="0" y="153"/>
                    <a:pt x="11" y="165"/>
                    <a:pt x="11" y="176"/>
                  </a:cubicBezTo>
                  <a:cubicBezTo>
                    <a:pt x="23" y="198"/>
                    <a:pt x="45" y="210"/>
                    <a:pt x="67" y="220"/>
                  </a:cubicBezTo>
                  <a:cubicBezTo>
                    <a:pt x="84" y="232"/>
                    <a:pt x="103" y="237"/>
                    <a:pt x="123" y="237"/>
                  </a:cubicBezTo>
                  <a:cubicBezTo>
                    <a:pt x="143" y="237"/>
                    <a:pt x="162" y="232"/>
                    <a:pt x="179" y="220"/>
                  </a:cubicBezTo>
                  <a:cubicBezTo>
                    <a:pt x="179" y="210"/>
                    <a:pt x="190" y="210"/>
                    <a:pt x="190" y="198"/>
                  </a:cubicBezTo>
                  <a:cubicBezTo>
                    <a:pt x="212" y="187"/>
                    <a:pt x="224" y="165"/>
                    <a:pt x="224" y="143"/>
                  </a:cubicBezTo>
                  <a:cubicBezTo>
                    <a:pt x="235" y="143"/>
                    <a:pt x="235" y="131"/>
                    <a:pt x="235" y="120"/>
                  </a:cubicBezTo>
                  <a:cubicBezTo>
                    <a:pt x="235" y="98"/>
                    <a:pt x="224" y="76"/>
                    <a:pt x="212" y="53"/>
                  </a:cubicBezTo>
                  <a:lnTo>
                    <a:pt x="202" y="42"/>
                  </a:lnTo>
                  <a:cubicBezTo>
                    <a:pt x="181" y="15"/>
                    <a:pt x="148" y="0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" name="Google Shape;1128;p3"/>
            <p:cNvSpPr/>
            <p:nvPr/>
          </p:nvSpPr>
          <p:spPr>
            <a:xfrm>
              <a:off x="2028325" y="8776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33" y="0"/>
                  </a:moveTo>
                  <a:cubicBezTo>
                    <a:pt x="111" y="0"/>
                    <a:pt x="89" y="7"/>
                    <a:pt x="68" y="20"/>
                  </a:cubicBezTo>
                  <a:cubicBezTo>
                    <a:pt x="56" y="20"/>
                    <a:pt x="46" y="30"/>
                    <a:pt x="46" y="30"/>
                  </a:cubicBezTo>
                  <a:lnTo>
                    <a:pt x="34" y="42"/>
                  </a:lnTo>
                  <a:lnTo>
                    <a:pt x="34" y="53"/>
                  </a:lnTo>
                  <a:cubicBezTo>
                    <a:pt x="23" y="53"/>
                    <a:pt x="23" y="64"/>
                    <a:pt x="23" y="64"/>
                  </a:cubicBezTo>
                  <a:cubicBezTo>
                    <a:pt x="12" y="87"/>
                    <a:pt x="1" y="109"/>
                    <a:pt x="12" y="131"/>
                  </a:cubicBezTo>
                  <a:cubicBezTo>
                    <a:pt x="12" y="154"/>
                    <a:pt x="12" y="164"/>
                    <a:pt x="23" y="176"/>
                  </a:cubicBezTo>
                  <a:cubicBezTo>
                    <a:pt x="46" y="214"/>
                    <a:pt x="89" y="236"/>
                    <a:pt x="133" y="236"/>
                  </a:cubicBezTo>
                  <a:cubicBezTo>
                    <a:pt x="153" y="236"/>
                    <a:pt x="173" y="231"/>
                    <a:pt x="190" y="221"/>
                  </a:cubicBezTo>
                  <a:cubicBezTo>
                    <a:pt x="247" y="187"/>
                    <a:pt x="257" y="109"/>
                    <a:pt x="224" y="53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" name="Google Shape;1129;p3"/>
            <p:cNvSpPr/>
            <p:nvPr/>
          </p:nvSpPr>
          <p:spPr>
            <a:xfrm>
              <a:off x="2014925" y="8855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6" y="5"/>
                    <a:pt x="78" y="16"/>
                  </a:cubicBezTo>
                  <a:cubicBezTo>
                    <a:pt x="23" y="49"/>
                    <a:pt x="1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" name="Google Shape;1130;p3"/>
            <p:cNvSpPr/>
            <p:nvPr/>
          </p:nvSpPr>
          <p:spPr>
            <a:xfrm>
              <a:off x="2001775" y="8935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0"/>
                  </a:moveTo>
                  <a:cubicBezTo>
                    <a:pt x="123" y="0"/>
                    <a:pt x="100" y="7"/>
                    <a:pt x="80" y="19"/>
                  </a:cubicBezTo>
                  <a:cubicBezTo>
                    <a:pt x="23" y="53"/>
                    <a:pt x="1" y="120"/>
                    <a:pt x="35" y="175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7"/>
                    <a:pt x="269" y="108"/>
                    <a:pt x="236" y="53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" name="Google Shape;1131;p3"/>
            <p:cNvSpPr/>
            <p:nvPr/>
          </p:nvSpPr>
          <p:spPr>
            <a:xfrm>
              <a:off x="1988675" y="9014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61"/>
                    <a:pt x="0" y="128"/>
                    <a:pt x="33" y="184"/>
                  </a:cubicBezTo>
                  <a:cubicBezTo>
                    <a:pt x="54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7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" name="Google Shape;1132;p3"/>
            <p:cNvSpPr/>
            <p:nvPr/>
          </p:nvSpPr>
          <p:spPr>
            <a:xfrm>
              <a:off x="2040325" y="89717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28" y="1"/>
                  </a:moveTo>
                  <a:cubicBezTo>
                    <a:pt x="106" y="1"/>
                    <a:pt x="85" y="7"/>
                    <a:pt x="68" y="20"/>
                  </a:cubicBezTo>
                  <a:lnTo>
                    <a:pt x="57" y="20"/>
                  </a:lnTo>
                  <a:cubicBezTo>
                    <a:pt x="57" y="30"/>
                    <a:pt x="46" y="30"/>
                    <a:pt x="35" y="42"/>
                  </a:cubicBezTo>
                  <a:lnTo>
                    <a:pt x="35" y="53"/>
                  </a:lnTo>
                  <a:cubicBezTo>
                    <a:pt x="23" y="53"/>
                    <a:pt x="23" y="53"/>
                    <a:pt x="23" y="64"/>
                  </a:cubicBezTo>
                  <a:lnTo>
                    <a:pt x="13" y="75"/>
                  </a:lnTo>
                  <a:cubicBezTo>
                    <a:pt x="1" y="109"/>
                    <a:pt x="1" y="142"/>
                    <a:pt x="23" y="176"/>
                  </a:cubicBezTo>
                  <a:cubicBezTo>
                    <a:pt x="46" y="214"/>
                    <a:pt x="85" y="236"/>
                    <a:pt x="125" y="236"/>
                  </a:cubicBezTo>
                  <a:cubicBezTo>
                    <a:pt x="143" y="236"/>
                    <a:pt x="162" y="231"/>
                    <a:pt x="180" y="221"/>
                  </a:cubicBezTo>
                  <a:cubicBezTo>
                    <a:pt x="236" y="187"/>
                    <a:pt x="258" y="109"/>
                    <a:pt x="224" y="53"/>
                  </a:cubicBezTo>
                  <a:cubicBezTo>
                    <a:pt x="204" y="18"/>
                    <a:pt x="165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" name="Google Shape;1133;p3"/>
            <p:cNvSpPr/>
            <p:nvPr/>
          </p:nvSpPr>
          <p:spPr>
            <a:xfrm>
              <a:off x="2026925" y="905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" name="Google Shape;1134;p3"/>
            <p:cNvSpPr/>
            <p:nvPr/>
          </p:nvSpPr>
          <p:spPr>
            <a:xfrm>
              <a:off x="2013800" y="9131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70" y="230"/>
                    <a:pt x="190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" name="Google Shape;1135;p3"/>
            <p:cNvSpPr/>
            <p:nvPr/>
          </p:nvSpPr>
          <p:spPr>
            <a:xfrm>
              <a:off x="2000675" y="921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8" y="7"/>
                    <a:pt x="67" y="20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8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" name="Google Shape;1136;p3"/>
            <p:cNvSpPr/>
            <p:nvPr/>
          </p:nvSpPr>
          <p:spPr>
            <a:xfrm>
              <a:off x="1997875" y="945500"/>
              <a:ext cx="5900" cy="5825"/>
            </a:xfrm>
            <a:custGeom>
              <a:rect b="b" l="l" r="r" t="t"/>
              <a:pathLst>
                <a:path extrusionOk="0" h="233" w="236">
                  <a:moveTo>
                    <a:pt x="122" y="1"/>
                  </a:moveTo>
                  <a:cubicBezTo>
                    <a:pt x="100" y="1"/>
                    <a:pt x="78" y="7"/>
                    <a:pt x="57" y="19"/>
                  </a:cubicBezTo>
                  <a:cubicBezTo>
                    <a:pt x="45" y="19"/>
                    <a:pt x="34" y="31"/>
                    <a:pt x="34" y="31"/>
                  </a:cubicBezTo>
                  <a:lnTo>
                    <a:pt x="23" y="42"/>
                  </a:lnTo>
                  <a:cubicBezTo>
                    <a:pt x="23" y="53"/>
                    <a:pt x="12" y="53"/>
                    <a:pt x="12" y="53"/>
                  </a:cubicBezTo>
                  <a:cubicBezTo>
                    <a:pt x="12" y="64"/>
                    <a:pt x="0" y="76"/>
                    <a:pt x="0" y="86"/>
                  </a:cubicBezTo>
                  <a:lnTo>
                    <a:pt x="0" y="109"/>
                  </a:lnTo>
                  <a:lnTo>
                    <a:pt x="0" y="131"/>
                  </a:lnTo>
                  <a:lnTo>
                    <a:pt x="0" y="153"/>
                  </a:lnTo>
                  <a:cubicBezTo>
                    <a:pt x="12" y="165"/>
                    <a:pt x="12" y="165"/>
                    <a:pt x="12" y="176"/>
                  </a:cubicBezTo>
                  <a:cubicBezTo>
                    <a:pt x="34" y="210"/>
                    <a:pt x="57" y="220"/>
                    <a:pt x="90" y="232"/>
                  </a:cubicBezTo>
                  <a:lnTo>
                    <a:pt x="146" y="232"/>
                  </a:lnTo>
                  <a:cubicBezTo>
                    <a:pt x="157" y="220"/>
                    <a:pt x="169" y="220"/>
                    <a:pt x="169" y="220"/>
                  </a:cubicBezTo>
                  <a:lnTo>
                    <a:pt x="179" y="220"/>
                  </a:lnTo>
                  <a:lnTo>
                    <a:pt x="179" y="210"/>
                  </a:lnTo>
                  <a:cubicBezTo>
                    <a:pt x="202" y="198"/>
                    <a:pt x="213" y="187"/>
                    <a:pt x="224" y="165"/>
                  </a:cubicBezTo>
                  <a:cubicBezTo>
                    <a:pt x="236" y="131"/>
                    <a:pt x="236" y="86"/>
                    <a:pt x="213" y="53"/>
                  </a:cubicBezTo>
                  <a:cubicBezTo>
                    <a:pt x="192" y="18"/>
                    <a:pt x="158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" name="Google Shape;1137;p3"/>
            <p:cNvSpPr/>
            <p:nvPr/>
          </p:nvSpPr>
          <p:spPr>
            <a:xfrm>
              <a:off x="2023875" y="929375"/>
              <a:ext cx="6150" cy="6000"/>
            </a:xfrm>
            <a:custGeom>
              <a:rect b="b" l="l" r="r" t="t"/>
              <a:pathLst>
                <a:path extrusionOk="0" h="240" w="246">
                  <a:moveTo>
                    <a:pt x="122" y="1"/>
                  </a:moveTo>
                  <a:cubicBezTo>
                    <a:pt x="104" y="1"/>
                    <a:pt x="85" y="6"/>
                    <a:pt x="67" y="16"/>
                  </a:cubicBezTo>
                  <a:cubicBezTo>
                    <a:pt x="22" y="50"/>
                    <a:pt x="0" y="95"/>
                    <a:pt x="11" y="140"/>
                  </a:cubicBezTo>
                  <a:lnTo>
                    <a:pt x="11" y="162"/>
                  </a:lnTo>
                  <a:cubicBezTo>
                    <a:pt x="22" y="173"/>
                    <a:pt x="22" y="173"/>
                    <a:pt x="22" y="184"/>
                  </a:cubicBezTo>
                  <a:cubicBezTo>
                    <a:pt x="56" y="229"/>
                    <a:pt x="100" y="240"/>
                    <a:pt x="145" y="240"/>
                  </a:cubicBezTo>
                  <a:cubicBezTo>
                    <a:pt x="157" y="240"/>
                    <a:pt x="179" y="229"/>
                    <a:pt x="190" y="217"/>
                  </a:cubicBezTo>
                  <a:cubicBezTo>
                    <a:pt x="212" y="207"/>
                    <a:pt x="224" y="195"/>
                    <a:pt x="234" y="173"/>
                  </a:cubicBezTo>
                  <a:cubicBezTo>
                    <a:pt x="246" y="140"/>
                    <a:pt x="246" y="95"/>
                    <a:pt x="224" y="61"/>
                  </a:cubicBezTo>
                  <a:cubicBezTo>
                    <a:pt x="200" y="23"/>
                    <a:pt x="162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" name="Google Shape;1138;p3"/>
            <p:cNvSpPr/>
            <p:nvPr/>
          </p:nvSpPr>
          <p:spPr>
            <a:xfrm>
              <a:off x="2010725" y="937325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35" y="0"/>
                  </a:moveTo>
                  <a:cubicBezTo>
                    <a:pt x="112" y="0"/>
                    <a:pt x="90" y="11"/>
                    <a:pt x="68" y="23"/>
                  </a:cubicBezTo>
                  <a:cubicBezTo>
                    <a:pt x="23" y="45"/>
                    <a:pt x="0" y="90"/>
                    <a:pt x="12" y="134"/>
                  </a:cubicBezTo>
                  <a:cubicBezTo>
                    <a:pt x="12" y="157"/>
                    <a:pt x="23" y="168"/>
                    <a:pt x="23" y="179"/>
                  </a:cubicBezTo>
                  <a:cubicBezTo>
                    <a:pt x="45" y="212"/>
                    <a:pt x="79" y="235"/>
                    <a:pt x="124" y="235"/>
                  </a:cubicBezTo>
                  <a:cubicBezTo>
                    <a:pt x="130" y="238"/>
                    <a:pt x="137" y="239"/>
                    <a:pt x="144" y="239"/>
                  </a:cubicBezTo>
                  <a:cubicBezTo>
                    <a:pt x="159" y="239"/>
                    <a:pt x="175" y="231"/>
                    <a:pt x="191" y="224"/>
                  </a:cubicBezTo>
                  <a:cubicBezTo>
                    <a:pt x="246" y="190"/>
                    <a:pt x="258" y="112"/>
                    <a:pt x="224" y="56"/>
                  </a:cubicBezTo>
                  <a:cubicBezTo>
                    <a:pt x="202" y="23"/>
                    <a:pt x="169" y="11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" name="Google Shape;1139;p3"/>
            <p:cNvSpPr/>
            <p:nvPr/>
          </p:nvSpPr>
          <p:spPr>
            <a:xfrm>
              <a:off x="2047050" y="9380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2" y="49"/>
                    <a:pt x="0" y="128"/>
                    <a:pt x="34" y="183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3"/>
                    <a:pt x="268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" name="Google Shape;1140;p3"/>
            <p:cNvSpPr/>
            <p:nvPr/>
          </p:nvSpPr>
          <p:spPr>
            <a:xfrm>
              <a:off x="2033925" y="946150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1" y="50"/>
                    <a:pt x="0" y="117"/>
                    <a:pt x="33" y="172"/>
                  </a:cubicBezTo>
                  <a:cubicBezTo>
                    <a:pt x="56" y="210"/>
                    <a:pt x="95" y="233"/>
                    <a:pt x="134" y="233"/>
                  </a:cubicBezTo>
                  <a:cubicBezTo>
                    <a:pt x="153" y="233"/>
                    <a:pt x="172" y="228"/>
                    <a:pt x="190" y="217"/>
                  </a:cubicBezTo>
                  <a:cubicBezTo>
                    <a:pt x="246" y="184"/>
                    <a:pt x="269" y="105"/>
                    <a:pt x="235" y="60"/>
                  </a:cubicBezTo>
                  <a:cubicBezTo>
                    <a:pt x="212" y="23"/>
                    <a:pt x="168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" name="Google Shape;1141;p3"/>
            <p:cNvSpPr/>
            <p:nvPr/>
          </p:nvSpPr>
          <p:spPr>
            <a:xfrm>
              <a:off x="2020775" y="9541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7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2" y="52"/>
                    <a:pt x="1" y="119"/>
                    <a:pt x="35" y="176"/>
                  </a:cubicBezTo>
                  <a:cubicBezTo>
                    <a:pt x="57" y="213"/>
                    <a:pt x="96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6"/>
                    <a:pt x="269" y="109"/>
                    <a:pt x="236" y="52"/>
                  </a:cubicBezTo>
                  <a:cubicBezTo>
                    <a:pt x="215" y="18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" name="Google Shape;1142;p3"/>
            <p:cNvSpPr/>
            <p:nvPr/>
          </p:nvSpPr>
          <p:spPr>
            <a:xfrm>
              <a:off x="2058775" y="9578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3"/>
                    <a:pt x="0" y="120"/>
                    <a:pt x="34" y="175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1" y="220"/>
                  </a:cubicBezTo>
                  <a:cubicBezTo>
                    <a:pt x="258" y="187"/>
                    <a:pt x="269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" name="Google Shape;1143;p3"/>
            <p:cNvSpPr/>
            <p:nvPr/>
          </p:nvSpPr>
          <p:spPr>
            <a:xfrm>
              <a:off x="2045650" y="9657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8"/>
                    <a:pt x="93" y="236"/>
                    <a:pt x="133" y="236"/>
                  </a:cubicBezTo>
                  <a:cubicBezTo>
                    <a:pt x="156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" name="Google Shape;1144;p3"/>
            <p:cNvSpPr/>
            <p:nvPr/>
          </p:nvSpPr>
          <p:spPr>
            <a:xfrm>
              <a:off x="2032525" y="973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4" y="0"/>
                  </a:moveTo>
                  <a:cubicBezTo>
                    <a:pt x="122" y="0"/>
                    <a:pt x="99" y="7"/>
                    <a:pt x="79" y="19"/>
                  </a:cubicBezTo>
                  <a:cubicBezTo>
                    <a:pt x="22" y="52"/>
                    <a:pt x="0" y="119"/>
                    <a:pt x="34" y="176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57" y="186"/>
                    <a:pt x="268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" name="Google Shape;1145;p3"/>
            <p:cNvSpPr/>
            <p:nvPr/>
          </p:nvSpPr>
          <p:spPr>
            <a:xfrm>
              <a:off x="2019400" y="981625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lnTo>
                    <a:pt x="78" y="27"/>
                  </a:lnTo>
                  <a:cubicBezTo>
                    <a:pt x="23" y="61"/>
                    <a:pt x="0" y="128"/>
                    <a:pt x="33" y="183"/>
                  </a:cubicBezTo>
                  <a:cubicBezTo>
                    <a:pt x="56" y="217"/>
                    <a:pt x="90" y="240"/>
                    <a:pt x="134" y="240"/>
                  </a:cubicBezTo>
                  <a:lnTo>
                    <a:pt x="157" y="240"/>
                  </a:lnTo>
                  <a:cubicBezTo>
                    <a:pt x="167" y="240"/>
                    <a:pt x="167" y="240"/>
                    <a:pt x="167" y="228"/>
                  </a:cubicBezTo>
                  <a:lnTo>
                    <a:pt x="190" y="228"/>
                  </a:lnTo>
                  <a:cubicBezTo>
                    <a:pt x="201" y="228"/>
                    <a:pt x="201" y="228"/>
                    <a:pt x="201" y="217"/>
                  </a:cubicBezTo>
                  <a:cubicBezTo>
                    <a:pt x="257" y="183"/>
                    <a:pt x="268" y="116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" name="Google Shape;1146;p3"/>
            <p:cNvSpPr/>
            <p:nvPr/>
          </p:nvSpPr>
          <p:spPr>
            <a:xfrm>
              <a:off x="2072475" y="94977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23" y="49"/>
                  </a:lnTo>
                  <a:lnTo>
                    <a:pt x="11" y="61"/>
                  </a:lnTo>
                  <a:lnTo>
                    <a:pt x="11" y="72"/>
                  </a:lnTo>
                  <a:lnTo>
                    <a:pt x="0" y="83"/>
                  </a:lnTo>
                  <a:lnTo>
                    <a:pt x="0" y="94"/>
                  </a:lnTo>
                  <a:lnTo>
                    <a:pt x="0" y="128"/>
                  </a:lnTo>
                  <a:lnTo>
                    <a:pt x="0" y="139"/>
                  </a:lnTo>
                  <a:cubicBezTo>
                    <a:pt x="0" y="139"/>
                    <a:pt x="0" y="150"/>
                    <a:pt x="11" y="161"/>
                  </a:cubicBezTo>
                  <a:lnTo>
                    <a:pt x="11" y="184"/>
                  </a:lnTo>
                  <a:lnTo>
                    <a:pt x="23" y="184"/>
                  </a:lnTo>
                  <a:lnTo>
                    <a:pt x="45" y="206"/>
                  </a:lnTo>
                  <a:lnTo>
                    <a:pt x="56" y="217"/>
                  </a:lnTo>
                  <a:cubicBezTo>
                    <a:pt x="67" y="217"/>
                    <a:pt x="67" y="228"/>
                    <a:pt x="78" y="228"/>
                  </a:cubicBezTo>
                  <a:lnTo>
                    <a:pt x="90" y="228"/>
                  </a:lnTo>
                  <a:cubicBezTo>
                    <a:pt x="99" y="233"/>
                    <a:pt x="110" y="236"/>
                    <a:pt x="123" y="236"/>
                  </a:cubicBezTo>
                  <a:cubicBezTo>
                    <a:pt x="140" y="236"/>
                    <a:pt x="159" y="230"/>
                    <a:pt x="179" y="217"/>
                  </a:cubicBezTo>
                  <a:cubicBezTo>
                    <a:pt x="235" y="184"/>
                    <a:pt x="246" y="116"/>
                    <a:pt x="212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" name="Google Shape;1147;p3"/>
            <p:cNvSpPr/>
            <p:nvPr/>
          </p:nvSpPr>
          <p:spPr>
            <a:xfrm>
              <a:off x="2082225" y="965975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16" y="0"/>
                  </a:moveTo>
                  <a:cubicBezTo>
                    <a:pt x="95" y="0"/>
                    <a:pt x="75" y="5"/>
                    <a:pt x="57" y="16"/>
                  </a:cubicBezTo>
                  <a:cubicBezTo>
                    <a:pt x="57" y="27"/>
                    <a:pt x="46" y="27"/>
                    <a:pt x="46" y="39"/>
                  </a:cubicBezTo>
                  <a:lnTo>
                    <a:pt x="35" y="39"/>
                  </a:lnTo>
                  <a:cubicBezTo>
                    <a:pt x="35" y="50"/>
                    <a:pt x="23" y="50"/>
                    <a:pt x="23" y="50"/>
                  </a:cubicBezTo>
                  <a:cubicBezTo>
                    <a:pt x="23" y="61"/>
                    <a:pt x="23" y="61"/>
                    <a:pt x="13" y="72"/>
                  </a:cubicBezTo>
                  <a:lnTo>
                    <a:pt x="13" y="94"/>
                  </a:lnTo>
                  <a:cubicBezTo>
                    <a:pt x="1" y="94"/>
                    <a:pt x="13" y="94"/>
                    <a:pt x="1" y="106"/>
                  </a:cubicBezTo>
                  <a:lnTo>
                    <a:pt x="1" y="128"/>
                  </a:lnTo>
                  <a:lnTo>
                    <a:pt x="1" y="139"/>
                  </a:lnTo>
                  <a:cubicBezTo>
                    <a:pt x="13" y="151"/>
                    <a:pt x="13" y="161"/>
                    <a:pt x="23" y="184"/>
                  </a:cubicBezTo>
                  <a:lnTo>
                    <a:pt x="57" y="218"/>
                  </a:lnTo>
                  <a:lnTo>
                    <a:pt x="68" y="228"/>
                  </a:lnTo>
                  <a:lnTo>
                    <a:pt x="90" y="228"/>
                  </a:lnTo>
                  <a:cubicBezTo>
                    <a:pt x="105" y="233"/>
                    <a:pt x="119" y="236"/>
                    <a:pt x="132" y="236"/>
                  </a:cubicBezTo>
                  <a:cubicBezTo>
                    <a:pt x="150" y="236"/>
                    <a:pt x="167" y="231"/>
                    <a:pt x="180" y="218"/>
                  </a:cubicBez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9" y="0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" name="Google Shape;1148;p3"/>
            <p:cNvSpPr/>
            <p:nvPr/>
          </p:nvSpPr>
          <p:spPr>
            <a:xfrm>
              <a:off x="2068825" y="974000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37" y="0"/>
                  </a:moveTo>
                  <a:cubicBezTo>
                    <a:pt x="113" y="0"/>
                    <a:pt x="89" y="7"/>
                    <a:pt x="68" y="19"/>
                  </a:cubicBezTo>
                  <a:cubicBezTo>
                    <a:pt x="23" y="53"/>
                    <a:pt x="1" y="108"/>
                    <a:pt x="23" y="153"/>
                  </a:cubicBezTo>
                  <a:cubicBezTo>
                    <a:pt x="23" y="165"/>
                    <a:pt x="23" y="175"/>
                    <a:pt x="35" y="175"/>
                  </a:cubicBezTo>
                  <a:cubicBezTo>
                    <a:pt x="45" y="198"/>
                    <a:pt x="68" y="220"/>
                    <a:pt x="79" y="220"/>
                  </a:cubicBezTo>
                  <a:cubicBezTo>
                    <a:pt x="96" y="231"/>
                    <a:pt x="115" y="237"/>
                    <a:pt x="135" y="237"/>
                  </a:cubicBezTo>
                  <a:cubicBezTo>
                    <a:pt x="154" y="237"/>
                    <a:pt x="174" y="231"/>
                    <a:pt x="191" y="220"/>
                  </a:cubicBezTo>
                  <a:cubicBezTo>
                    <a:pt x="236" y="198"/>
                    <a:pt x="258" y="142"/>
                    <a:pt x="246" y="98"/>
                  </a:cubicBezTo>
                  <a:cubicBezTo>
                    <a:pt x="246" y="86"/>
                    <a:pt x="236" y="75"/>
                    <a:pt x="236" y="53"/>
                  </a:cubicBezTo>
                  <a:cubicBezTo>
                    <a:pt x="214" y="18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" name="Google Shape;1149;p3"/>
            <p:cNvSpPr/>
            <p:nvPr/>
          </p:nvSpPr>
          <p:spPr>
            <a:xfrm>
              <a:off x="2055975" y="98190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15" y="0"/>
                  </a:moveTo>
                  <a:cubicBezTo>
                    <a:pt x="95" y="0"/>
                    <a:pt x="75" y="5"/>
                    <a:pt x="57" y="16"/>
                  </a:cubicBezTo>
                  <a:lnTo>
                    <a:pt x="23" y="50"/>
                  </a:lnTo>
                  <a:cubicBezTo>
                    <a:pt x="12" y="72"/>
                    <a:pt x="1" y="95"/>
                    <a:pt x="1" y="117"/>
                  </a:cubicBezTo>
                  <a:cubicBezTo>
                    <a:pt x="1" y="139"/>
                    <a:pt x="12" y="162"/>
                    <a:pt x="23" y="184"/>
                  </a:cubicBezTo>
                  <a:cubicBezTo>
                    <a:pt x="35" y="195"/>
                    <a:pt x="35" y="206"/>
                    <a:pt x="57" y="217"/>
                  </a:cubicBezTo>
                  <a:lnTo>
                    <a:pt x="68" y="229"/>
                  </a:lnTo>
                  <a:cubicBezTo>
                    <a:pt x="82" y="233"/>
                    <a:pt x="97" y="236"/>
                    <a:pt x="113" y="236"/>
                  </a:cubicBezTo>
                  <a:cubicBezTo>
                    <a:pt x="136" y="236"/>
                    <a:pt x="160" y="230"/>
                    <a:pt x="179" y="217"/>
                  </a:cubicBezTo>
                  <a:cubicBezTo>
                    <a:pt x="224" y="195"/>
                    <a:pt x="246" y="150"/>
                    <a:pt x="236" y="105"/>
                  </a:cubicBezTo>
                  <a:cubicBezTo>
                    <a:pt x="236" y="95"/>
                    <a:pt x="224" y="72"/>
                    <a:pt x="224" y="61"/>
                  </a:cubicBezTo>
                  <a:cubicBezTo>
                    <a:pt x="202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" name="Google Shape;1150;p3"/>
            <p:cNvSpPr/>
            <p:nvPr/>
          </p:nvSpPr>
          <p:spPr>
            <a:xfrm>
              <a:off x="2042850" y="990000"/>
              <a:ext cx="5900" cy="5825"/>
            </a:xfrm>
            <a:custGeom>
              <a:rect b="b" l="l" r="r" t="t"/>
              <a:pathLst>
                <a:path extrusionOk="0" h="233" w="236">
                  <a:moveTo>
                    <a:pt x="124" y="0"/>
                  </a:moveTo>
                  <a:cubicBezTo>
                    <a:pt x="104" y="0"/>
                    <a:pt x="80" y="8"/>
                    <a:pt x="56" y="16"/>
                  </a:cubicBezTo>
                  <a:cubicBezTo>
                    <a:pt x="23" y="39"/>
                    <a:pt x="1" y="94"/>
                    <a:pt x="1" y="139"/>
                  </a:cubicBezTo>
                  <a:cubicBezTo>
                    <a:pt x="12" y="150"/>
                    <a:pt x="12" y="161"/>
                    <a:pt x="23" y="173"/>
                  </a:cubicBezTo>
                  <a:cubicBezTo>
                    <a:pt x="46" y="211"/>
                    <a:pt x="84" y="233"/>
                    <a:pt x="124" y="233"/>
                  </a:cubicBezTo>
                  <a:cubicBezTo>
                    <a:pt x="143" y="233"/>
                    <a:pt x="162" y="228"/>
                    <a:pt x="180" y="218"/>
                  </a:cubicBezTo>
                  <a:lnTo>
                    <a:pt x="213" y="184"/>
                  </a:lnTo>
                  <a:cubicBezTo>
                    <a:pt x="224" y="184"/>
                    <a:pt x="224" y="173"/>
                    <a:pt x="224" y="161"/>
                  </a:cubicBezTo>
                  <a:cubicBezTo>
                    <a:pt x="235" y="150"/>
                    <a:pt x="235" y="128"/>
                    <a:pt x="235" y="94"/>
                  </a:cubicBezTo>
                  <a:cubicBezTo>
                    <a:pt x="235" y="83"/>
                    <a:pt x="224" y="72"/>
                    <a:pt x="224" y="61"/>
                  </a:cubicBezTo>
                  <a:cubicBezTo>
                    <a:pt x="202" y="27"/>
                    <a:pt x="180" y="5"/>
                    <a:pt x="146" y="5"/>
                  </a:cubicBezTo>
                  <a:cubicBezTo>
                    <a:pt x="139" y="2"/>
                    <a:pt x="132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" name="Google Shape;1151;p3"/>
            <p:cNvSpPr/>
            <p:nvPr/>
          </p:nvSpPr>
          <p:spPr>
            <a:xfrm>
              <a:off x="2078875" y="990625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43" y="1"/>
                  </a:moveTo>
                  <a:cubicBezTo>
                    <a:pt x="122" y="1"/>
                    <a:pt x="100" y="8"/>
                    <a:pt x="80" y="24"/>
                  </a:cubicBezTo>
                  <a:cubicBezTo>
                    <a:pt x="23" y="58"/>
                    <a:pt x="1" y="125"/>
                    <a:pt x="35" y="181"/>
                  </a:cubicBezTo>
                  <a:cubicBezTo>
                    <a:pt x="56" y="216"/>
                    <a:pt x="94" y="233"/>
                    <a:pt x="131" y="233"/>
                  </a:cubicBezTo>
                  <a:cubicBezTo>
                    <a:pt x="153" y="233"/>
                    <a:pt x="175" y="227"/>
                    <a:pt x="191" y="215"/>
                  </a:cubicBezTo>
                  <a:cubicBezTo>
                    <a:pt x="247" y="181"/>
                    <a:pt x="269" y="114"/>
                    <a:pt x="236" y="58"/>
                  </a:cubicBezTo>
                  <a:cubicBezTo>
                    <a:pt x="214" y="23"/>
                    <a:pt x="180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" name="Google Shape;1152;p3"/>
            <p:cNvSpPr/>
            <p:nvPr/>
          </p:nvSpPr>
          <p:spPr>
            <a:xfrm>
              <a:off x="2065775" y="9986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5" y="1"/>
                    <a:pt x="96" y="6"/>
                    <a:pt x="78" y="16"/>
                  </a:cubicBezTo>
                  <a:cubicBezTo>
                    <a:pt x="22" y="50"/>
                    <a:pt x="0" y="128"/>
                    <a:pt x="33" y="184"/>
                  </a:cubicBezTo>
                  <a:cubicBezTo>
                    <a:pt x="56" y="214"/>
                    <a:pt x="98" y="234"/>
                    <a:pt x="136" y="234"/>
                  </a:cubicBezTo>
                  <a:cubicBezTo>
                    <a:pt x="156" y="234"/>
                    <a:pt x="175" y="229"/>
                    <a:pt x="190" y="217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" name="Google Shape;1153;p3"/>
            <p:cNvSpPr/>
            <p:nvPr/>
          </p:nvSpPr>
          <p:spPr>
            <a:xfrm>
              <a:off x="2052625" y="1006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0" y="236"/>
                  </a:cubicBezTo>
                  <a:cubicBezTo>
                    <a:pt x="159" y="236"/>
                    <a:pt x="177" y="231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" name="Google Shape;1154;p3"/>
            <p:cNvSpPr/>
            <p:nvPr/>
          </p:nvSpPr>
          <p:spPr>
            <a:xfrm>
              <a:off x="2104325" y="1002275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14" y="1"/>
                  </a:moveTo>
                  <a:cubicBezTo>
                    <a:pt x="94" y="1"/>
                    <a:pt x="74" y="6"/>
                    <a:pt x="56" y="17"/>
                  </a:cubicBezTo>
                  <a:lnTo>
                    <a:pt x="33" y="39"/>
                  </a:lnTo>
                  <a:lnTo>
                    <a:pt x="33" y="50"/>
                  </a:lnTo>
                  <a:cubicBezTo>
                    <a:pt x="22" y="50"/>
                    <a:pt x="22" y="50"/>
                    <a:pt x="22" y="62"/>
                  </a:cubicBezTo>
                  <a:cubicBezTo>
                    <a:pt x="22" y="62"/>
                    <a:pt x="11" y="62"/>
                    <a:pt x="11" y="72"/>
                  </a:cubicBezTo>
                  <a:lnTo>
                    <a:pt x="11" y="84"/>
                  </a:lnTo>
                  <a:lnTo>
                    <a:pt x="11" y="95"/>
                  </a:lnTo>
                  <a:cubicBezTo>
                    <a:pt x="11" y="95"/>
                    <a:pt x="0" y="106"/>
                    <a:pt x="0" y="117"/>
                  </a:cubicBezTo>
                  <a:lnTo>
                    <a:pt x="0" y="139"/>
                  </a:lnTo>
                  <a:cubicBezTo>
                    <a:pt x="11" y="151"/>
                    <a:pt x="11" y="162"/>
                    <a:pt x="22" y="184"/>
                  </a:cubicBezTo>
                  <a:cubicBezTo>
                    <a:pt x="43" y="219"/>
                    <a:pt x="77" y="237"/>
                    <a:pt x="113" y="237"/>
                  </a:cubicBezTo>
                  <a:cubicBezTo>
                    <a:pt x="135" y="237"/>
                    <a:pt x="158" y="231"/>
                    <a:pt x="179" y="218"/>
                  </a:cubicBezTo>
                  <a:cubicBezTo>
                    <a:pt x="234" y="184"/>
                    <a:pt x="257" y="117"/>
                    <a:pt x="224" y="62"/>
                  </a:cubicBezTo>
                  <a:cubicBezTo>
                    <a:pt x="201" y="24"/>
                    <a:pt x="157" y="1"/>
                    <a:pt x="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" name="Google Shape;1155;p3"/>
            <p:cNvSpPr/>
            <p:nvPr/>
          </p:nvSpPr>
          <p:spPr>
            <a:xfrm>
              <a:off x="2090900" y="1010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4"/>
                    <a:pt x="1" y="121"/>
                    <a:pt x="34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3" y="237"/>
                    <a:pt x="172" y="232"/>
                    <a:pt x="190" y="221"/>
                  </a:cubicBezTo>
                  <a:cubicBezTo>
                    <a:pt x="247" y="188"/>
                    <a:pt x="269" y="109"/>
                    <a:pt x="235" y="54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" name="Google Shape;1156;p3"/>
            <p:cNvSpPr/>
            <p:nvPr/>
          </p:nvSpPr>
          <p:spPr>
            <a:xfrm>
              <a:off x="2077775" y="10182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5" y="0"/>
                    <a:pt x="85" y="5"/>
                    <a:pt x="67" y="15"/>
                  </a:cubicBezTo>
                  <a:cubicBezTo>
                    <a:pt x="12" y="49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29"/>
                    <a:pt x="191" y="217"/>
                  </a:cubicBezTo>
                  <a:cubicBezTo>
                    <a:pt x="246" y="184"/>
                    <a:pt x="268" y="116"/>
                    <a:pt x="235" y="60"/>
                  </a:cubicBezTo>
                  <a:cubicBezTo>
                    <a:pt x="212" y="22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" name="Google Shape;1157;p3"/>
            <p:cNvSpPr/>
            <p:nvPr/>
          </p:nvSpPr>
          <p:spPr>
            <a:xfrm>
              <a:off x="2064650" y="10263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1"/>
                  </a:moveTo>
                  <a:cubicBezTo>
                    <a:pt x="107" y="1"/>
                    <a:pt x="86" y="6"/>
                    <a:pt x="67" y="17"/>
                  </a:cubicBezTo>
                  <a:cubicBezTo>
                    <a:pt x="11" y="50"/>
                    <a:pt x="0" y="117"/>
                    <a:pt x="34" y="173"/>
                  </a:cubicBezTo>
                  <a:cubicBezTo>
                    <a:pt x="57" y="211"/>
                    <a:pt x="95" y="234"/>
                    <a:pt x="135" y="234"/>
                  </a:cubicBezTo>
                  <a:cubicBezTo>
                    <a:pt x="153" y="234"/>
                    <a:pt x="172" y="229"/>
                    <a:pt x="190" y="218"/>
                  </a:cubicBezTo>
                  <a:cubicBezTo>
                    <a:pt x="246" y="184"/>
                    <a:pt x="269" y="106"/>
                    <a:pt x="235" y="50"/>
                  </a:cubicBezTo>
                  <a:cubicBezTo>
                    <a:pt x="213" y="20"/>
                    <a:pt x="171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" name="Google Shape;1158;p3"/>
            <p:cNvSpPr/>
            <p:nvPr/>
          </p:nvSpPr>
          <p:spPr>
            <a:xfrm>
              <a:off x="2051500" y="1034325"/>
              <a:ext cx="6750" cy="5825"/>
            </a:xfrm>
            <a:custGeom>
              <a:rect b="b" l="l" r="r" t="t"/>
              <a:pathLst>
                <a:path extrusionOk="0" h="233" w="270">
                  <a:moveTo>
                    <a:pt x="137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4"/>
                    <a:pt x="1" y="121"/>
                    <a:pt x="35" y="176"/>
                  </a:cubicBezTo>
                  <a:lnTo>
                    <a:pt x="35" y="188"/>
                  </a:lnTo>
                  <a:cubicBezTo>
                    <a:pt x="46" y="188"/>
                    <a:pt x="46" y="198"/>
                    <a:pt x="57" y="198"/>
                  </a:cubicBezTo>
                  <a:cubicBezTo>
                    <a:pt x="57" y="210"/>
                    <a:pt x="68" y="210"/>
                    <a:pt x="68" y="221"/>
                  </a:cubicBezTo>
                  <a:lnTo>
                    <a:pt x="90" y="221"/>
                  </a:lnTo>
                  <a:lnTo>
                    <a:pt x="102" y="232"/>
                  </a:lnTo>
                  <a:lnTo>
                    <a:pt x="169" y="232"/>
                  </a:lnTo>
                  <a:cubicBezTo>
                    <a:pt x="169" y="221"/>
                    <a:pt x="180" y="221"/>
                    <a:pt x="191" y="221"/>
                  </a:cubicBezTo>
                  <a:cubicBezTo>
                    <a:pt x="247" y="176"/>
                    <a:pt x="269" y="109"/>
                    <a:pt x="236" y="54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" name="Google Shape;1159;p3"/>
            <p:cNvSpPr/>
            <p:nvPr/>
          </p:nvSpPr>
          <p:spPr>
            <a:xfrm>
              <a:off x="2114375" y="1018500"/>
              <a:ext cx="5875" cy="6000"/>
            </a:xfrm>
            <a:custGeom>
              <a:rect b="b" l="l" r="r" t="t"/>
              <a:pathLst>
                <a:path extrusionOk="0" h="240" w="235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23" y="49"/>
                  </a:lnTo>
                  <a:cubicBezTo>
                    <a:pt x="11" y="61"/>
                    <a:pt x="11" y="61"/>
                    <a:pt x="11" y="72"/>
                  </a:cubicBezTo>
                  <a:lnTo>
                    <a:pt x="0" y="83"/>
                  </a:lnTo>
                  <a:lnTo>
                    <a:pt x="0" y="94"/>
                  </a:lnTo>
                  <a:lnTo>
                    <a:pt x="0" y="116"/>
                  </a:lnTo>
                  <a:lnTo>
                    <a:pt x="0" y="161"/>
                  </a:lnTo>
                  <a:cubicBezTo>
                    <a:pt x="11" y="173"/>
                    <a:pt x="11" y="173"/>
                    <a:pt x="11" y="183"/>
                  </a:cubicBezTo>
                  <a:cubicBezTo>
                    <a:pt x="23" y="183"/>
                    <a:pt x="23" y="195"/>
                    <a:pt x="33" y="195"/>
                  </a:cubicBezTo>
                  <a:lnTo>
                    <a:pt x="33" y="206"/>
                  </a:lnTo>
                  <a:cubicBezTo>
                    <a:pt x="45" y="217"/>
                    <a:pt x="56" y="217"/>
                    <a:pt x="56" y="217"/>
                  </a:cubicBezTo>
                  <a:cubicBezTo>
                    <a:pt x="56" y="228"/>
                    <a:pt x="67" y="228"/>
                    <a:pt x="67" y="228"/>
                  </a:cubicBezTo>
                  <a:lnTo>
                    <a:pt x="78" y="228"/>
                  </a:lnTo>
                  <a:lnTo>
                    <a:pt x="90" y="240"/>
                  </a:lnTo>
                  <a:lnTo>
                    <a:pt x="112" y="240"/>
                  </a:lnTo>
                  <a:cubicBezTo>
                    <a:pt x="123" y="240"/>
                    <a:pt x="134" y="240"/>
                    <a:pt x="157" y="228"/>
                  </a:cubicBezTo>
                  <a:cubicBezTo>
                    <a:pt x="157" y="228"/>
                    <a:pt x="168" y="228"/>
                    <a:pt x="179" y="217"/>
                  </a:cubicBezTo>
                  <a:cubicBezTo>
                    <a:pt x="202" y="206"/>
                    <a:pt x="212" y="195"/>
                    <a:pt x="224" y="173"/>
                  </a:cubicBezTo>
                  <a:cubicBezTo>
                    <a:pt x="235" y="139"/>
                    <a:pt x="235" y="94"/>
                    <a:pt x="212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" name="Google Shape;1160;p3"/>
            <p:cNvSpPr/>
            <p:nvPr/>
          </p:nvSpPr>
          <p:spPr>
            <a:xfrm>
              <a:off x="2101225" y="1026625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6" y="1"/>
                  </a:moveTo>
                  <a:cubicBezTo>
                    <a:pt x="118" y="1"/>
                    <a:pt x="110" y="2"/>
                    <a:pt x="102" y="4"/>
                  </a:cubicBezTo>
                  <a:cubicBezTo>
                    <a:pt x="79" y="4"/>
                    <a:pt x="68" y="4"/>
                    <a:pt x="57" y="15"/>
                  </a:cubicBezTo>
                  <a:cubicBezTo>
                    <a:pt x="23" y="37"/>
                    <a:pt x="1" y="71"/>
                    <a:pt x="1" y="104"/>
                  </a:cubicBezTo>
                  <a:cubicBezTo>
                    <a:pt x="1" y="126"/>
                    <a:pt x="1" y="160"/>
                    <a:pt x="12" y="171"/>
                  </a:cubicBezTo>
                  <a:cubicBezTo>
                    <a:pt x="35" y="205"/>
                    <a:pt x="57" y="216"/>
                    <a:pt x="90" y="227"/>
                  </a:cubicBezTo>
                  <a:cubicBezTo>
                    <a:pt x="97" y="231"/>
                    <a:pt x="104" y="232"/>
                    <a:pt x="112" y="232"/>
                  </a:cubicBezTo>
                  <a:cubicBezTo>
                    <a:pt x="132" y="232"/>
                    <a:pt x="156" y="224"/>
                    <a:pt x="180" y="216"/>
                  </a:cubicBezTo>
                  <a:cubicBezTo>
                    <a:pt x="202" y="193"/>
                    <a:pt x="224" y="171"/>
                    <a:pt x="224" y="138"/>
                  </a:cubicBezTo>
                  <a:cubicBezTo>
                    <a:pt x="236" y="138"/>
                    <a:pt x="236" y="126"/>
                    <a:pt x="236" y="116"/>
                  </a:cubicBezTo>
                  <a:cubicBezTo>
                    <a:pt x="236" y="93"/>
                    <a:pt x="224" y="71"/>
                    <a:pt x="214" y="49"/>
                  </a:cubicBezTo>
                  <a:cubicBezTo>
                    <a:pt x="195" y="21"/>
                    <a:pt x="162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" name="Google Shape;1161;p3"/>
            <p:cNvSpPr/>
            <p:nvPr/>
          </p:nvSpPr>
          <p:spPr>
            <a:xfrm>
              <a:off x="2087825" y="1034525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35" y="1"/>
                  </a:moveTo>
                  <a:cubicBezTo>
                    <a:pt x="112" y="1"/>
                    <a:pt x="90" y="1"/>
                    <a:pt x="67" y="23"/>
                  </a:cubicBezTo>
                  <a:cubicBezTo>
                    <a:pt x="23" y="46"/>
                    <a:pt x="0" y="90"/>
                    <a:pt x="12" y="135"/>
                  </a:cubicBezTo>
                  <a:lnTo>
                    <a:pt x="12" y="157"/>
                  </a:lnTo>
                  <a:cubicBezTo>
                    <a:pt x="23" y="168"/>
                    <a:pt x="23" y="168"/>
                    <a:pt x="23" y="180"/>
                  </a:cubicBezTo>
                  <a:cubicBezTo>
                    <a:pt x="41" y="216"/>
                    <a:pt x="83" y="238"/>
                    <a:pt x="122" y="238"/>
                  </a:cubicBezTo>
                  <a:cubicBezTo>
                    <a:pt x="130" y="238"/>
                    <a:pt x="138" y="237"/>
                    <a:pt x="146" y="235"/>
                  </a:cubicBezTo>
                  <a:cubicBezTo>
                    <a:pt x="157" y="235"/>
                    <a:pt x="168" y="224"/>
                    <a:pt x="191" y="224"/>
                  </a:cubicBezTo>
                  <a:cubicBezTo>
                    <a:pt x="213" y="202"/>
                    <a:pt x="236" y="180"/>
                    <a:pt x="236" y="146"/>
                  </a:cubicBezTo>
                  <a:cubicBezTo>
                    <a:pt x="246" y="113"/>
                    <a:pt x="246" y="90"/>
                    <a:pt x="224" y="56"/>
                  </a:cubicBezTo>
                  <a:cubicBezTo>
                    <a:pt x="202" y="23"/>
                    <a:pt x="168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" name="Google Shape;1162;p3"/>
            <p:cNvSpPr/>
            <p:nvPr/>
          </p:nvSpPr>
          <p:spPr>
            <a:xfrm>
              <a:off x="2074425" y="10425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2" y="49"/>
                    <a:pt x="0" y="128"/>
                    <a:pt x="34" y="183"/>
                  </a:cubicBezTo>
                  <a:cubicBezTo>
                    <a:pt x="56" y="206"/>
                    <a:pt x="79" y="228"/>
                    <a:pt x="112" y="228"/>
                  </a:cubicBezTo>
                  <a:cubicBezTo>
                    <a:pt x="121" y="233"/>
                    <a:pt x="133" y="236"/>
                    <a:pt x="145" y="236"/>
                  </a:cubicBezTo>
                  <a:cubicBezTo>
                    <a:pt x="162" y="236"/>
                    <a:pt x="182" y="230"/>
                    <a:pt x="201" y="217"/>
                  </a:cubicBezTo>
                  <a:cubicBezTo>
                    <a:pt x="258" y="183"/>
                    <a:pt x="268" y="116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" name="Google Shape;1163;p3"/>
            <p:cNvSpPr/>
            <p:nvPr/>
          </p:nvSpPr>
          <p:spPr>
            <a:xfrm>
              <a:off x="2061850" y="1050550"/>
              <a:ext cx="5875" cy="5800"/>
            </a:xfrm>
            <a:custGeom>
              <a:rect b="b" l="l" r="r" t="t"/>
              <a:pathLst>
                <a:path extrusionOk="0" h="232" w="235">
                  <a:moveTo>
                    <a:pt x="122" y="0"/>
                  </a:moveTo>
                  <a:cubicBezTo>
                    <a:pt x="100" y="0"/>
                    <a:pt x="77" y="6"/>
                    <a:pt x="56" y="19"/>
                  </a:cubicBezTo>
                  <a:lnTo>
                    <a:pt x="45" y="19"/>
                  </a:lnTo>
                  <a:lnTo>
                    <a:pt x="23" y="41"/>
                  </a:lnTo>
                  <a:lnTo>
                    <a:pt x="23" y="53"/>
                  </a:lnTo>
                  <a:cubicBezTo>
                    <a:pt x="11" y="53"/>
                    <a:pt x="11" y="63"/>
                    <a:pt x="1" y="75"/>
                  </a:cubicBezTo>
                  <a:lnTo>
                    <a:pt x="1" y="86"/>
                  </a:lnTo>
                  <a:lnTo>
                    <a:pt x="1" y="108"/>
                  </a:lnTo>
                  <a:lnTo>
                    <a:pt x="1" y="130"/>
                  </a:lnTo>
                  <a:lnTo>
                    <a:pt x="1" y="142"/>
                  </a:lnTo>
                  <a:lnTo>
                    <a:pt x="1" y="153"/>
                  </a:lnTo>
                  <a:cubicBezTo>
                    <a:pt x="1" y="164"/>
                    <a:pt x="11" y="175"/>
                    <a:pt x="11" y="175"/>
                  </a:cubicBezTo>
                  <a:lnTo>
                    <a:pt x="45" y="209"/>
                  </a:lnTo>
                  <a:cubicBezTo>
                    <a:pt x="56" y="220"/>
                    <a:pt x="56" y="220"/>
                    <a:pt x="68" y="220"/>
                  </a:cubicBezTo>
                  <a:cubicBezTo>
                    <a:pt x="68" y="231"/>
                    <a:pt x="78" y="231"/>
                    <a:pt x="90" y="231"/>
                  </a:cubicBezTo>
                  <a:lnTo>
                    <a:pt x="157" y="231"/>
                  </a:lnTo>
                  <a:cubicBezTo>
                    <a:pt x="157" y="220"/>
                    <a:pt x="168" y="220"/>
                    <a:pt x="179" y="220"/>
                  </a:cubicBezTo>
                  <a:cubicBezTo>
                    <a:pt x="213" y="197"/>
                    <a:pt x="224" y="164"/>
                    <a:pt x="235" y="120"/>
                  </a:cubicBezTo>
                  <a:cubicBezTo>
                    <a:pt x="235" y="97"/>
                    <a:pt x="224" y="75"/>
                    <a:pt x="213" y="53"/>
                  </a:cubicBezTo>
                  <a:cubicBezTo>
                    <a:pt x="192" y="17"/>
                    <a:pt x="158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" name="Google Shape;1164;p3"/>
            <p:cNvSpPr/>
            <p:nvPr/>
          </p:nvSpPr>
          <p:spPr>
            <a:xfrm>
              <a:off x="2124425" y="1035250"/>
              <a:ext cx="6450" cy="5725"/>
            </a:xfrm>
            <a:custGeom>
              <a:rect b="b" l="l" r="r" t="t"/>
              <a:pathLst>
                <a:path extrusionOk="0" h="229" w="258">
                  <a:moveTo>
                    <a:pt x="115" y="0"/>
                  </a:moveTo>
                  <a:cubicBezTo>
                    <a:pt x="95" y="0"/>
                    <a:pt x="75" y="5"/>
                    <a:pt x="56" y="17"/>
                  </a:cubicBezTo>
                  <a:lnTo>
                    <a:pt x="34" y="39"/>
                  </a:lnTo>
                  <a:cubicBezTo>
                    <a:pt x="34" y="39"/>
                    <a:pt x="23" y="39"/>
                    <a:pt x="23" y="50"/>
                  </a:cubicBezTo>
                  <a:lnTo>
                    <a:pt x="23" y="61"/>
                  </a:lnTo>
                  <a:cubicBezTo>
                    <a:pt x="11" y="61"/>
                    <a:pt x="11" y="61"/>
                    <a:pt x="11" y="72"/>
                  </a:cubicBezTo>
                  <a:cubicBezTo>
                    <a:pt x="1" y="106"/>
                    <a:pt x="1" y="139"/>
                    <a:pt x="11" y="173"/>
                  </a:cubicBezTo>
                  <a:lnTo>
                    <a:pt x="23" y="184"/>
                  </a:lnTo>
                  <a:lnTo>
                    <a:pt x="45" y="206"/>
                  </a:lnTo>
                  <a:lnTo>
                    <a:pt x="56" y="218"/>
                  </a:lnTo>
                  <a:cubicBezTo>
                    <a:pt x="68" y="218"/>
                    <a:pt x="68" y="228"/>
                    <a:pt x="78" y="228"/>
                  </a:cubicBezTo>
                  <a:lnTo>
                    <a:pt x="157" y="228"/>
                  </a:lnTo>
                  <a:cubicBezTo>
                    <a:pt x="157" y="228"/>
                    <a:pt x="168" y="218"/>
                    <a:pt x="179" y="218"/>
                  </a:cubicBezTo>
                  <a:cubicBezTo>
                    <a:pt x="235" y="184"/>
                    <a:pt x="257" y="106"/>
                    <a:pt x="224" y="50"/>
                  </a:cubicBezTo>
                  <a:cubicBezTo>
                    <a:pt x="194" y="20"/>
                    <a:pt x="155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" name="Google Shape;1165;p3"/>
            <p:cNvSpPr/>
            <p:nvPr/>
          </p:nvSpPr>
          <p:spPr>
            <a:xfrm>
              <a:off x="2110725" y="1043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3" y="0"/>
                    <a:pt x="100" y="7"/>
                    <a:pt x="79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7"/>
                    <a:pt x="269" y="109"/>
                    <a:pt x="236" y="53"/>
                  </a:cubicBezTo>
                  <a:cubicBezTo>
                    <a:pt x="215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" name="Google Shape;1166;p3"/>
            <p:cNvSpPr/>
            <p:nvPr/>
          </p:nvSpPr>
          <p:spPr>
            <a:xfrm>
              <a:off x="2097600" y="10511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4" y="1"/>
                  </a:moveTo>
                  <a:cubicBezTo>
                    <a:pt x="116" y="1"/>
                    <a:pt x="97" y="5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" name="Google Shape;1167;p3"/>
            <p:cNvSpPr/>
            <p:nvPr/>
          </p:nvSpPr>
          <p:spPr>
            <a:xfrm>
              <a:off x="2084475" y="1059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1" y="221"/>
                  </a:cubicBezTo>
                  <a:cubicBezTo>
                    <a:pt x="258" y="187"/>
                    <a:pt x="269" y="109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" name="Google Shape;1168;p3"/>
            <p:cNvSpPr/>
            <p:nvPr/>
          </p:nvSpPr>
          <p:spPr>
            <a:xfrm>
              <a:off x="2071900" y="1067100"/>
              <a:ext cx="6175" cy="6000"/>
            </a:xfrm>
            <a:custGeom>
              <a:rect b="b" l="l" r="r" t="t"/>
              <a:pathLst>
                <a:path extrusionOk="0" h="240" w="247">
                  <a:moveTo>
                    <a:pt x="113" y="0"/>
                  </a:moveTo>
                  <a:cubicBezTo>
                    <a:pt x="94" y="0"/>
                    <a:pt x="75" y="5"/>
                    <a:pt x="56" y="16"/>
                  </a:cubicBezTo>
                  <a:lnTo>
                    <a:pt x="56" y="27"/>
                  </a:lnTo>
                  <a:cubicBezTo>
                    <a:pt x="46" y="27"/>
                    <a:pt x="34" y="39"/>
                    <a:pt x="34" y="39"/>
                  </a:cubicBezTo>
                  <a:lnTo>
                    <a:pt x="23" y="49"/>
                  </a:lnTo>
                  <a:cubicBezTo>
                    <a:pt x="23" y="49"/>
                    <a:pt x="23" y="61"/>
                    <a:pt x="12" y="61"/>
                  </a:cubicBezTo>
                  <a:lnTo>
                    <a:pt x="12" y="72"/>
                  </a:lnTo>
                  <a:cubicBezTo>
                    <a:pt x="12" y="72"/>
                    <a:pt x="12" y="83"/>
                    <a:pt x="1" y="83"/>
                  </a:cubicBezTo>
                  <a:lnTo>
                    <a:pt x="1" y="94"/>
                  </a:lnTo>
                  <a:lnTo>
                    <a:pt x="1" y="116"/>
                  </a:lnTo>
                  <a:lnTo>
                    <a:pt x="1" y="139"/>
                  </a:lnTo>
                  <a:cubicBezTo>
                    <a:pt x="1" y="150"/>
                    <a:pt x="12" y="173"/>
                    <a:pt x="12" y="183"/>
                  </a:cubicBezTo>
                  <a:cubicBezTo>
                    <a:pt x="23" y="183"/>
                    <a:pt x="23" y="183"/>
                    <a:pt x="23" y="195"/>
                  </a:cubicBezTo>
                  <a:cubicBezTo>
                    <a:pt x="34" y="195"/>
                    <a:pt x="34" y="206"/>
                    <a:pt x="46" y="206"/>
                  </a:cubicBezTo>
                  <a:cubicBezTo>
                    <a:pt x="46" y="217"/>
                    <a:pt x="56" y="217"/>
                    <a:pt x="56" y="217"/>
                  </a:cubicBezTo>
                  <a:cubicBezTo>
                    <a:pt x="68" y="228"/>
                    <a:pt x="68" y="228"/>
                    <a:pt x="79" y="228"/>
                  </a:cubicBezTo>
                  <a:lnTo>
                    <a:pt x="90" y="240"/>
                  </a:lnTo>
                  <a:lnTo>
                    <a:pt x="135" y="240"/>
                  </a:lnTo>
                  <a:cubicBezTo>
                    <a:pt x="146" y="240"/>
                    <a:pt x="146" y="228"/>
                    <a:pt x="146" y="228"/>
                  </a:cubicBezTo>
                  <a:cubicBezTo>
                    <a:pt x="157" y="228"/>
                    <a:pt x="168" y="228"/>
                    <a:pt x="180" y="217"/>
                  </a:cubicBezTo>
                  <a:cubicBezTo>
                    <a:pt x="235" y="183"/>
                    <a:pt x="247" y="116"/>
                    <a:pt x="213" y="61"/>
                  </a:cubicBezTo>
                  <a:cubicBezTo>
                    <a:pt x="190" y="23"/>
                    <a:pt x="152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" name="Google Shape;1169;p3"/>
            <p:cNvSpPr/>
            <p:nvPr/>
          </p:nvSpPr>
          <p:spPr>
            <a:xfrm>
              <a:off x="2136150" y="1054800"/>
              <a:ext cx="6450" cy="6025"/>
            </a:xfrm>
            <a:custGeom>
              <a:rect b="b" l="l" r="r" t="t"/>
              <a:pathLst>
                <a:path extrusionOk="0" h="241" w="258">
                  <a:moveTo>
                    <a:pt x="124" y="1"/>
                  </a:moveTo>
                  <a:cubicBezTo>
                    <a:pt x="105" y="1"/>
                    <a:pt x="86" y="6"/>
                    <a:pt x="68" y="17"/>
                  </a:cubicBezTo>
                  <a:lnTo>
                    <a:pt x="34" y="50"/>
                  </a:lnTo>
                  <a:lnTo>
                    <a:pt x="23" y="61"/>
                  </a:lnTo>
                  <a:cubicBezTo>
                    <a:pt x="23" y="61"/>
                    <a:pt x="23" y="72"/>
                    <a:pt x="12" y="84"/>
                  </a:cubicBezTo>
                  <a:lnTo>
                    <a:pt x="12" y="94"/>
                  </a:lnTo>
                  <a:cubicBezTo>
                    <a:pt x="1" y="117"/>
                    <a:pt x="12" y="151"/>
                    <a:pt x="23" y="184"/>
                  </a:cubicBezTo>
                  <a:cubicBezTo>
                    <a:pt x="34" y="184"/>
                    <a:pt x="34" y="195"/>
                    <a:pt x="46" y="195"/>
                  </a:cubicBezTo>
                  <a:cubicBezTo>
                    <a:pt x="46" y="206"/>
                    <a:pt x="56" y="206"/>
                    <a:pt x="56" y="218"/>
                  </a:cubicBezTo>
                  <a:cubicBezTo>
                    <a:pt x="68" y="218"/>
                    <a:pt x="79" y="229"/>
                    <a:pt x="90" y="229"/>
                  </a:cubicBezTo>
                  <a:lnTo>
                    <a:pt x="101" y="229"/>
                  </a:lnTo>
                  <a:cubicBezTo>
                    <a:pt x="101" y="240"/>
                    <a:pt x="113" y="240"/>
                    <a:pt x="123" y="240"/>
                  </a:cubicBezTo>
                  <a:lnTo>
                    <a:pt x="146" y="240"/>
                  </a:lnTo>
                  <a:cubicBezTo>
                    <a:pt x="157" y="229"/>
                    <a:pt x="168" y="229"/>
                    <a:pt x="190" y="218"/>
                  </a:cubicBezTo>
                  <a:cubicBezTo>
                    <a:pt x="247" y="184"/>
                    <a:pt x="257" y="117"/>
                    <a:pt x="224" y="61"/>
                  </a:cubicBezTo>
                  <a:cubicBezTo>
                    <a:pt x="201" y="23"/>
                    <a:pt x="163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" name="Google Shape;1170;p3"/>
            <p:cNvSpPr/>
            <p:nvPr/>
          </p:nvSpPr>
          <p:spPr>
            <a:xfrm>
              <a:off x="2122750" y="1062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0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" name="Google Shape;1171;p3"/>
            <p:cNvSpPr/>
            <p:nvPr/>
          </p:nvSpPr>
          <p:spPr>
            <a:xfrm>
              <a:off x="2109600" y="10707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5" y="1"/>
                  </a:moveTo>
                  <a:cubicBezTo>
                    <a:pt x="116" y="1"/>
                    <a:pt x="97" y="6"/>
                    <a:pt x="80" y="16"/>
                  </a:cubicBezTo>
                  <a:cubicBezTo>
                    <a:pt x="23" y="61"/>
                    <a:pt x="1" y="128"/>
                    <a:pt x="35" y="184"/>
                  </a:cubicBezTo>
                  <a:cubicBezTo>
                    <a:pt x="56" y="219"/>
                    <a:pt x="94" y="236"/>
                    <a:pt x="134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" name="Google Shape;1172;p3"/>
            <p:cNvSpPr/>
            <p:nvPr/>
          </p:nvSpPr>
          <p:spPr>
            <a:xfrm>
              <a:off x="2096500" y="10788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6" y="214"/>
                    <a:pt x="98" y="234"/>
                    <a:pt x="141" y="234"/>
                  </a:cubicBezTo>
                  <a:cubicBezTo>
                    <a:pt x="162" y="234"/>
                    <a:pt x="183" y="229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" name="Google Shape;1173;p3"/>
            <p:cNvSpPr/>
            <p:nvPr/>
          </p:nvSpPr>
          <p:spPr>
            <a:xfrm>
              <a:off x="2083650" y="1086850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1"/>
                  </a:moveTo>
                  <a:cubicBezTo>
                    <a:pt x="110" y="1"/>
                    <a:pt x="88" y="7"/>
                    <a:pt x="67" y="19"/>
                  </a:cubicBezTo>
                  <a:cubicBezTo>
                    <a:pt x="56" y="19"/>
                    <a:pt x="45" y="31"/>
                    <a:pt x="33" y="42"/>
                  </a:cubicBezTo>
                  <a:cubicBezTo>
                    <a:pt x="33" y="53"/>
                    <a:pt x="33" y="53"/>
                    <a:pt x="23" y="53"/>
                  </a:cubicBezTo>
                  <a:cubicBezTo>
                    <a:pt x="23" y="64"/>
                    <a:pt x="11" y="76"/>
                    <a:pt x="11" y="86"/>
                  </a:cubicBezTo>
                  <a:cubicBezTo>
                    <a:pt x="0" y="120"/>
                    <a:pt x="11" y="153"/>
                    <a:pt x="23" y="176"/>
                  </a:cubicBezTo>
                  <a:lnTo>
                    <a:pt x="45" y="198"/>
                  </a:lnTo>
                  <a:cubicBezTo>
                    <a:pt x="45" y="198"/>
                    <a:pt x="45" y="210"/>
                    <a:pt x="56" y="210"/>
                  </a:cubicBezTo>
                  <a:cubicBezTo>
                    <a:pt x="67" y="220"/>
                    <a:pt x="78" y="220"/>
                    <a:pt x="90" y="232"/>
                  </a:cubicBezTo>
                  <a:lnTo>
                    <a:pt x="145" y="232"/>
                  </a:lnTo>
                  <a:cubicBezTo>
                    <a:pt x="157" y="232"/>
                    <a:pt x="167" y="220"/>
                    <a:pt x="190" y="220"/>
                  </a:cubicBezTo>
                  <a:cubicBezTo>
                    <a:pt x="246" y="187"/>
                    <a:pt x="257" y="109"/>
                    <a:pt x="224" y="53"/>
                  </a:cubicBezTo>
                  <a:cubicBezTo>
                    <a:pt x="203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" name="Google Shape;1174;p3"/>
            <p:cNvSpPr/>
            <p:nvPr/>
          </p:nvSpPr>
          <p:spPr>
            <a:xfrm>
              <a:off x="2133075" y="1079100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15" y="1"/>
                  </a:moveTo>
                  <a:cubicBezTo>
                    <a:pt x="95" y="1"/>
                    <a:pt x="75" y="6"/>
                    <a:pt x="57" y="16"/>
                  </a:cubicBezTo>
                  <a:cubicBezTo>
                    <a:pt x="12" y="39"/>
                    <a:pt x="1" y="95"/>
                    <a:pt x="1" y="140"/>
                  </a:cubicBezTo>
                  <a:cubicBezTo>
                    <a:pt x="1" y="150"/>
                    <a:pt x="12" y="162"/>
                    <a:pt x="23" y="173"/>
                  </a:cubicBezTo>
                  <a:cubicBezTo>
                    <a:pt x="35" y="195"/>
                    <a:pt x="45" y="217"/>
                    <a:pt x="68" y="229"/>
                  </a:cubicBezTo>
                  <a:cubicBezTo>
                    <a:pt x="82" y="234"/>
                    <a:pt x="97" y="236"/>
                    <a:pt x="113" y="236"/>
                  </a:cubicBezTo>
                  <a:cubicBezTo>
                    <a:pt x="136" y="236"/>
                    <a:pt x="160" y="231"/>
                    <a:pt x="179" y="217"/>
                  </a:cubicBez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" name="Google Shape;1175;p3"/>
            <p:cNvSpPr/>
            <p:nvPr/>
          </p:nvSpPr>
          <p:spPr>
            <a:xfrm>
              <a:off x="2119950" y="1087125"/>
              <a:ext cx="6175" cy="5850"/>
            </a:xfrm>
            <a:custGeom>
              <a:rect b="b" l="l" r="r" t="t"/>
              <a:pathLst>
                <a:path extrusionOk="0" h="234" w="247">
                  <a:moveTo>
                    <a:pt x="125" y="1"/>
                  </a:moveTo>
                  <a:cubicBezTo>
                    <a:pt x="102" y="1"/>
                    <a:pt x="77" y="7"/>
                    <a:pt x="56" y="20"/>
                  </a:cubicBezTo>
                  <a:cubicBezTo>
                    <a:pt x="46" y="20"/>
                    <a:pt x="34" y="31"/>
                    <a:pt x="23" y="42"/>
                  </a:cubicBezTo>
                  <a:cubicBezTo>
                    <a:pt x="12" y="65"/>
                    <a:pt x="1" y="87"/>
                    <a:pt x="1" y="109"/>
                  </a:cubicBezTo>
                  <a:cubicBezTo>
                    <a:pt x="1" y="132"/>
                    <a:pt x="12" y="154"/>
                    <a:pt x="23" y="176"/>
                  </a:cubicBezTo>
                  <a:cubicBezTo>
                    <a:pt x="23" y="187"/>
                    <a:pt x="34" y="199"/>
                    <a:pt x="46" y="209"/>
                  </a:cubicBezTo>
                  <a:cubicBezTo>
                    <a:pt x="56" y="221"/>
                    <a:pt x="68" y="221"/>
                    <a:pt x="68" y="221"/>
                  </a:cubicBezTo>
                  <a:cubicBezTo>
                    <a:pt x="82" y="230"/>
                    <a:pt x="98" y="234"/>
                    <a:pt x="114" y="234"/>
                  </a:cubicBezTo>
                  <a:cubicBezTo>
                    <a:pt x="137" y="234"/>
                    <a:pt x="160" y="227"/>
                    <a:pt x="180" y="221"/>
                  </a:cubicBezTo>
                  <a:cubicBezTo>
                    <a:pt x="202" y="199"/>
                    <a:pt x="213" y="187"/>
                    <a:pt x="224" y="165"/>
                  </a:cubicBezTo>
                  <a:cubicBezTo>
                    <a:pt x="247" y="132"/>
                    <a:pt x="235" y="87"/>
                    <a:pt x="224" y="53"/>
                  </a:cubicBezTo>
                  <a:cubicBezTo>
                    <a:pt x="203" y="18"/>
                    <a:pt x="165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" name="Google Shape;1176;p3"/>
            <p:cNvSpPr/>
            <p:nvPr/>
          </p:nvSpPr>
          <p:spPr>
            <a:xfrm>
              <a:off x="2106825" y="1095150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4" y="0"/>
                  </a:moveTo>
                  <a:cubicBezTo>
                    <a:pt x="101" y="0"/>
                    <a:pt x="79" y="0"/>
                    <a:pt x="57" y="12"/>
                  </a:cubicBezTo>
                  <a:cubicBezTo>
                    <a:pt x="12" y="45"/>
                    <a:pt x="0" y="89"/>
                    <a:pt x="0" y="134"/>
                  </a:cubicBezTo>
                  <a:cubicBezTo>
                    <a:pt x="0" y="146"/>
                    <a:pt x="12" y="157"/>
                    <a:pt x="23" y="179"/>
                  </a:cubicBezTo>
                  <a:cubicBezTo>
                    <a:pt x="34" y="201"/>
                    <a:pt x="45" y="213"/>
                    <a:pt x="67" y="224"/>
                  </a:cubicBezTo>
                  <a:cubicBezTo>
                    <a:pt x="82" y="228"/>
                    <a:pt x="98" y="231"/>
                    <a:pt x="114" y="231"/>
                  </a:cubicBezTo>
                  <a:cubicBezTo>
                    <a:pt x="137" y="231"/>
                    <a:pt x="160" y="226"/>
                    <a:pt x="179" y="213"/>
                  </a:cubicBezTo>
                  <a:lnTo>
                    <a:pt x="213" y="179"/>
                  </a:lnTo>
                  <a:cubicBezTo>
                    <a:pt x="224" y="179"/>
                    <a:pt x="224" y="168"/>
                    <a:pt x="224" y="168"/>
                  </a:cubicBezTo>
                  <a:cubicBezTo>
                    <a:pt x="235" y="146"/>
                    <a:pt x="235" y="123"/>
                    <a:pt x="235" y="101"/>
                  </a:cubicBezTo>
                  <a:cubicBezTo>
                    <a:pt x="235" y="79"/>
                    <a:pt x="224" y="67"/>
                    <a:pt x="224" y="56"/>
                  </a:cubicBezTo>
                  <a:cubicBezTo>
                    <a:pt x="201" y="22"/>
                    <a:pt x="179" y="12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" name="Google Shape;1177;p3"/>
            <p:cNvSpPr/>
            <p:nvPr/>
          </p:nvSpPr>
          <p:spPr>
            <a:xfrm>
              <a:off x="2093700" y="110302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23" y="1"/>
                  </a:moveTo>
                  <a:cubicBezTo>
                    <a:pt x="108" y="1"/>
                    <a:pt x="93" y="4"/>
                    <a:pt x="78" y="10"/>
                  </a:cubicBezTo>
                  <a:cubicBezTo>
                    <a:pt x="68" y="10"/>
                    <a:pt x="68" y="10"/>
                    <a:pt x="56" y="20"/>
                  </a:cubicBezTo>
                  <a:cubicBezTo>
                    <a:pt x="45" y="20"/>
                    <a:pt x="45" y="32"/>
                    <a:pt x="34" y="32"/>
                  </a:cubicBezTo>
                  <a:lnTo>
                    <a:pt x="34" y="43"/>
                  </a:lnTo>
                  <a:lnTo>
                    <a:pt x="23" y="43"/>
                  </a:lnTo>
                  <a:cubicBezTo>
                    <a:pt x="23" y="54"/>
                    <a:pt x="11" y="65"/>
                    <a:pt x="11" y="65"/>
                  </a:cubicBezTo>
                  <a:lnTo>
                    <a:pt x="11" y="77"/>
                  </a:lnTo>
                  <a:lnTo>
                    <a:pt x="1" y="87"/>
                  </a:lnTo>
                  <a:lnTo>
                    <a:pt x="1" y="110"/>
                  </a:lnTo>
                  <a:lnTo>
                    <a:pt x="1" y="121"/>
                  </a:lnTo>
                  <a:lnTo>
                    <a:pt x="1" y="132"/>
                  </a:lnTo>
                  <a:cubicBezTo>
                    <a:pt x="1" y="154"/>
                    <a:pt x="11" y="166"/>
                    <a:pt x="23" y="177"/>
                  </a:cubicBezTo>
                  <a:cubicBezTo>
                    <a:pt x="45" y="215"/>
                    <a:pt x="83" y="237"/>
                    <a:pt x="123" y="237"/>
                  </a:cubicBezTo>
                  <a:cubicBezTo>
                    <a:pt x="142" y="237"/>
                    <a:pt x="161" y="232"/>
                    <a:pt x="179" y="221"/>
                  </a:cubicBezTo>
                  <a:cubicBezTo>
                    <a:pt x="235" y="188"/>
                    <a:pt x="257" y="110"/>
                    <a:pt x="224" y="54"/>
                  </a:cubicBezTo>
                  <a:cubicBezTo>
                    <a:pt x="199" y="22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" name="Google Shape;1178;p3"/>
            <p:cNvSpPr/>
            <p:nvPr/>
          </p:nvSpPr>
          <p:spPr>
            <a:xfrm>
              <a:off x="2142875" y="10958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3"/>
                    <a:pt x="0" y="120"/>
                    <a:pt x="33" y="175"/>
                  </a:cubicBezTo>
                  <a:cubicBezTo>
                    <a:pt x="56" y="213"/>
                    <a:pt x="94" y="236"/>
                    <a:pt x="134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7"/>
                    <a:pt x="268" y="108"/>
                    <a:pt x="234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" name="Google Shape;1179;p3"/>
            <p:cNvSpPr/>
            <p:nvPr/>
          </p:nvSpPr>
          <p:spPr>
            <a:xfrm>
              <a:off x="2129725" y="11037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8" y="16"/>
                  </a:cubicBezTo>
                  <a:cubicBezTo>
                    <a:pt x="12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4"/>
                    <a:pt x="269" y="117"/>
                    <a:pt x="236" y="60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" name="Google Shape;1180;p3"/>
            <p:cNvSpPr/>
            <p:nvPr/>
          </p:nvSpPr>
          <p:spPr>
            <a:xfrm>
              <a:off x="2116600" y="1111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1" y="52"/>
                    <a:pt x="1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0" y="220"/>
                  </a:cubicBezTo>
                  <a:cubicBezTo>
                    <a:pt x="247" y="186"/>
                    <a:pt x="269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" name="Google Shape;1181;p3"/>
            <p:cNvSpPr/>
            <p:nvPr/>
          </p:nvSpPr>
          <p:spPr>
            <a:xfrm>
              <a:off x="2103750" y="1119600"/>
              <a:ext cx="6450" cy="6025"/>
            </a:xfrm>
            <a:custGeom>
              <a:rect b="b" l="l" r="r" t="t"/>
              <a:pathLst>
                <a:path extrusionOk="0" h="241" w="258">
                  <a:moveTo>
                    <a:pt x="115" y="1"/>
                  </a:moveTo>
                  <a:cubicBezTo>
                    <a:pt x="95" y="1"/>
                    <a:pt x="74" y="6"/>
                    <a:pt x="56" y="17"/>
                  </a:cubicBezTo>
                  <a:lnTo>
                    <a:pt x="56" y="28"/>
                  </a:lnTo>
                  <a:cubicBezTo>
                    <a:pt x="45" y="28"/>
                    <a:pt x="34" y="39"/>
                    <a:pt x="34" y="50"/>
                  </a:cubicBezTo>
                  <a:lnTo>
                    <a:pt x="23" y="50"/>
                  </a:lnTo>
                  <a:lnTo>
                    <a:pt x="23" y="62"/>
                  </a:lnTo>
                  <a:cubicBezTo>
                    <a:pt x="23" y="72"/>
                    <a:pt x="12" y="72"/>
                    <a:pt x="12" y="84"/>
                  </a:cubicBezTo>
                  <a:lnTo>
                    <a:pt x="12" y="95"/>
                  </a:lnTo>
                  <a:cubicBezTo>
                    <a:pt x="1" y="129"/>
                    <a:pt x="1" y="151"/>
                    <a:pt x="23" y="184"/>
                  </a:cubicBezTo>
                  <a:cubicBezTo>
                    <a:pt x="23" y="196"/>
                    <a:pt x="34" y="196"/>
                    <a:pt x="34" y="207"/>
                  </a:cubicBezTo>
                  <a:cubicBezTo>
                    <a:pt x="45" y="207"/>
                    <a:pt x="45" y="218"/>
                    <a:pt x="56" y="218"/>
                  </a:cubicBezTo>
                  <a:lnTo>
                    <a:pt x="68" y="229"/>
                  </a:lnTo>
                  <a:cubicBezTo>
                    <a:pt x="79" y="229"/>
                    <a:pt x="79" y="229"/>
                    <a:pt x="90" y="240"/>
                  </a:cubicBezTo>
                  <a:lnTo>
                    <a:pt x="135" y="240"/>
                  </a:lnTo>
                  <a:cubicBezTo>
                    <a:pt x="157" y="240"/>
                    <a:pt x="168" y="229"/>
                    <a:pt x="180" y="218"/>
                  </a:cubicBezTo>
                  <a:cubicBezTo>
                    <a:pt x="235" y="184"/>
                    <a:pt x="257" y="117"/>
                    <a:pt x="224" y="62"/>
                  </a:cubicBezTo>
                  <a:cubicBezTo>
                    <a:pt x="201" y="24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" name="Google Shape;1182;p3"/>
            <p:cNvSpPr/>
            <p:nvPr/>
          </p:nvSpPr>
          <p:spPr>
            <a:xfrm>
              <a:off x="2154875" y="11154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2" y="50"/>
                    <a:pt x="0" y="117"/>
                    <a:pt x="34" y="172"/>
                  </a:cubicBezTo>
                  <a:cubicBezTo>
                    <a:pt x="57" y="211"/>
                    <a:pt x="95" y="233"/>
                    <a:pt x="134" y="233"/>
                  </a:cubicBezTo>
                  <a:cubicBezTo>
                    <a:pt x="153" y="233"/>
                    <a:pt x="172" y="228"/>
                    <a:pt x="191" y="217"/>
                  </a:cubicBezTo>
                  <a:cubicBezTo>
                    <a:pt x="246" y="184"/>
                    <a:pt x="268" y="105"/>
                    <a:pt x="235" y="61"/>
                  </a:cubicBezTo>
                  <a:cubicBezTo>
                    <a:pt x="212" y="23"/>
                    <a:pt x="169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3"/>
            <p:cNvSpPr/>
            <p:nvPr/>
          </p:nvSpPr>
          <p:spPr>
            <a:xfrm>
              <a:off x="2141750" y="11234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0"/>
                  </a:moveTo>
                  <a:cubicBezTo>
                    <a:pt x="112" y="0"/>
                    <a:pt x="88" y="7"/>
                    <a:pt x="67" y="19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" name="Google Shape;1184;p3"/>
            <p:cNvSpPr/>
            <p:nvPr/>
          </p:nvSpPr>
          <p:spPr>
            <a:xfrm>
              <a:off x="2128600" y="11313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7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2" y="49"/>
                    <a:pt x="1" y="128"/>
                    <a:pt x="35" y="183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7" y="183"/>
                    <a:pt x="269" y="116"/>
                    <a:pt x="236" y="61"/>
                  </a:cubicBezTo>
                  <a:cubicBezTo>
                    <a:pt x="213" y="23"/>
                    <a:pt x="170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" name="Google Shape;1185;p3"/>
            <p:cNvSpPr/>
            <p:nvPr/>
          </p:nvSpPr>
          <p:spPr>
            <a:xfrm>
              <a:off x="2115750" y="1139375"/>
              <a:ext cx="6475" cy="5800"/>
            </a:xfrm>
            <a:custGeom>
              <a:rect b="b" l="l" r="r" t="t"/>
              <a:pathLst>
                <a:path extrusionOk="0" h="232" w="259">
                  <a:moveTo>
                    <a:pt x="126" y="0"/>
                  </a:moveTo>
                  <a:cubicBezTo>
                    <a:pt x="102" y="0"/>
                    <a:pt x="78" y="7"/>
                    <a:pt x="57" y="19"/>
                  </a:cubicBezTo>
                  <a:cubicBezTo>
                    <a:pt x="45" y="19"/>
                    <a:pt x="45" y="31"/>
                    <a:pt x="35" y="31"/>
                  </a:cubicBezTo>
                  <a:lnTo>
                    <a:pt x="35" y="41"/>
                  </a:lnTo>
                  <a:lnTo>
                    <a:pt x="23" y="53"/>
                  </a:lnTo>
                  <a:lnTo>
                    <a:pt x="12" y="64"/>
                  </a:lnTo>
                  <a:lnTo>
                    <a:pt x="12" y="75"/>
                  </a:lnTo>
                  <a:lnTo>
                    <a:pt x="1" y="86"/>
                  </a:lnTo>
                  <a:cubicBezTo>
                    <a:pt x="1" y="120"/>
                    <a:pt x="1" y="153"/>
                    <a:pt x="23" y="175"/>
                  </a:cubicBezTo>
                  <a:lnTo>
                    <a:pt x="23" y="187"/>
                  </a:lnTo>
                  <a:lnTo>
                    <a:pt x="45" y="209"/>
                  </a:lnTo>
                  <a:cubicBezTo>
                    <a:pt x="45" y="209"/>
                    <a:pt x="57" y="209"/>
                    <a:pt x="57" y="220"/>
                  </a:cubicBezTo>
                  <a:cubicBezTo>
                    <a:pt x="68" y="220"/>
                    <a:pt x="79" y="220"/>
                    <a:pt x="79" y="232"/>
                  </a:cubicBezTo>
                  <a:lnTo>
                    <a:pt x="157" y="232"/>
                  </a:lnTo>
                  <a:cubicBezTo>
                    <a:pt x="157" y="232"/>
                    <a:pt x="169" y="220"/>
                    <a:pt x="180" y="220"/>
                  </a:cubicBezTo>
                  <a:cubicBezTo>
                    <a:pt x="236" y="187"/>
                    <a:pt x="258" y="108"/>
                    <a:pt x="224" y="53"/>
                  </a:cubicBezTo>
                  <a:cubicBezTo>
                    <a:pt x="204" y="18"/>
                    <a:pt x="165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" name="Google Shape;1186;p3"/>
            <p:cNvSpPr/>
            <p:nvPr/>
          </p:nvSpPr>
          <p:spPr>
            <a:xfrm>
              <a:off x="2164925" y="11316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36" y="0"/>
                  </a:moveTo>
                  <a:cubicBezTo>
                    <a:pt x="128" y="0"/>
                    <a:pt x="120" y="1"/>
                    <a:pt x="112" y="3"/>
                  </a:cubicBezTo>
                  <a:lnTo>
                    <a:pt x="90" y="3"/>
                  </a:lnTo>
                  <a:cubicBezTo>
                    <a:pt x="79" y="3"/>
                    <a:pt x="67" y="14"/>
                    <a:pt x="67" y="14"/>
                  </a:cubicBezTo>
                  <a:cubicBezTo>
                    <a:pt x="45" y="26"/>
                    <a:pt x="34" y="36"/>
                    <a:pt x="34" y="48"/>
                  </a:cubicBezTo>
                  <a:cubicBezTo>
                    <a:pt x="12" y="70"/>
                    <a:pt x="12" y="93"/>
                    <a:pt x="12" y="115"/>
                  </a:cubicBezTo>
                  <a:cubicBezTo>
                    <a:pt x="0" y="137"/>
                    <a:pt x="12" y="160"/>
                    <a:pt x="23" y="182"/>
                  </a:cubicBezTo>
                  <a:cubicBezTo>
                    <a:pt x="45" y="204"/>
                    <a:pt x="67" y="227"/>
                    <a:pt x="101" y="227"/>
                  </a:cubicBezTo>
                  <a:cubicBezTo>
                    <a:pt x="101" y="227"/>
                    <a:pt x="112" y="238"/>
                    <a:pt x="124" y="238"/>
                  </a:cubicBezTo>
                  <a:cubicBezTo>
                    <a:pt x="146" y="238"/>
                    <a:pt x="168" y="227"/>
                    <a:pt x="191" y="215"/>
                  </a:cubicBezTo>
                  <a:cubicBezTo>
                    <a:pt x="235" y="182"/>
                    <a:pt x="258" y="115"/>
                    <a:pt x="224" y="59"/>
                  </a:cubicBezTo>
                  <a:cubicBezTo>
                    <a:pt x="205" y="22"/>
                    <a:pt x="172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" name="Google Shape;1187;p3"/>
            <p:cNvSpPr/>
            <p:nvPr/>
          </p:nvSpPr>
          <p:spPr>
            <a:xfrm>
              <a:off x="2151800" y="11395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35" y="0"/>
                  </a:moveTo>
                  <a:cubicBezTo>
                    <a:pt x="112" y="0"/>
                    <a:pt x="78" y="11"/>
                    <a:pt x="68" y="23"/>
                  </a:cubicBezTo>
                  <a:cubicBezTo>
                    <a:pt x="23" y="45"/>
                    <a:pt x="1" y="90"/>
                    <a:pt x="11" y="134"/>
                  </a:cubicBezTo>
                  <a:cubicBezTo>
                    <a:pt x="11" y="157"/>
                    <a:pt x="11" y="167"/>
                    <a:pt x="23" y="179"/>
                  </a:cubicBezTo>
                  <a:cubicBezTo>
                    <a:pt x="23" y="190"/>
                    <a:pt x="34" y="190"/>
                    <a:pt x="34" y="201"/>
                  </a:cubicBezTo>
                  <a:cubicBezTo>
                    <a:pt x="61" y="219"/>
                    <a:pt x="88" y="238"/>
                    <a:pt x="121" y="238"/>
                  </a:cubicBezTo>
                  <a:cubicBezTo>
                    <a:pt x="129" y="238"/>
                    <a:pt x="137" y="237"/>
                    <a:pt x="145" y="234"/>
                  </a:cubicBezTo>
                  <a:cubicBezTo>
                    <a:pt x="157" y="234"/>
                    <a:pt x="168" y="224"/>
                    <a:pt x="190" y="224"/>
                  </a:cubicBezTo>
                  <a:cubicBezTo>
                    <a:pt x="235" y="190"/>
                    <a:pt x="257" y="112"/>
                    <a:pt x="224" y="56"/>
                  </a:cubicBezTo>
                  <a:cubicBezTo>
                    <a:pt x="202" y="23"/>
                    <a:pt x="168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" name="Google Shape;1188;p3"/>
            <p:cNvSpPr/>
            <p:nvPr/>
          </p:nvSpPr>
          <p:spPr>
            <a:xfrm>
              <a:off x="2138400" y="1147550"/>
              <a:ext cx="6725" cy="5150"/>
            </a:xfrm>
            <a:custGeom>
              <a:rect b="b" l="l" r="r" t="t"/>
              <a:pathLst>
                <a:path extrusionOk="0" h="206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49"/>
                    <a:pt x="0" y="128"/>
                    <a:pt x="33" y="184"/>
                  </a:cubicBezTo>
                  <a:lnTo>
                    <a:pt x="45" y="195"/>
                  </a:lnTo>
                  <a:cubicBezTo>
                    <a:pt x="100" y="195"/>
                    <a:pt x="157" y="206"/>
                    <a:pt x="212" y="206"/>
                  </a:cubicBezTo>
                  <a:cubicBezTo>
                    <a:pt x="257" y="173"/>
                    <a:pt x="268" y="106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" name="Google Shape;1189;p3"/>
            <p:cNvSpPr/>
            <p:nvPr/>
          </p:nvSpPr>
          <p:spPr>
            <a:xfrm>
              <a:off x="2174975" y="1148300"/>
              <a:ext cx="6175" cy="4400"/>
            </a:xfrm>
            <a:custGeom>
              <a:rect b="b" l="l" r="r" t="t"/>
              <a:pathLst>
                <a:path extrusionOk="0" h="176" w="247">
                  <a:moveTo>
                    <a:pt x="133" y="1"/>
                  </a:moveTo>
                  <a:cubicBezTo>
                    <a:pt x="111" y="1"/>
                    <a:pt x="89" y="7"/>
                    <a:pt x="68" y="19"/>
                  </a:cubicBezTo>
                  <a:cubicBezTo>
                    <a:pt x="12" y="53"/>
                    <a:pt x="1" y="120"/>
                    <a:pt x="23" y="176"/>
                  </a:cubicBezTo>
                  <a:cubicBezTo>
                    <a:pt x="102" y="165"/>
                    <a:pt x="169" y="154"/>
                    <a:pt x="236" y="154"/>
                  </a:cubicBezTo>
                  <a:cubicBezTo>
                    <a:pt x="246" y="120"/>
                    <a:pt x="246" y="86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" name="Google Shape;1190;p3"/>
            <p:cNvSpPr/>
            <p:nvPr/>
          </p:nvSpPr>
          <p:spPr>
            <a:xfrm>
              <a:off x="2057650" y="836950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25" y="1"/>
                  </a:moveTo>
                  <a:cubicBezTo>
                    <a:pt x="117" y="1"/>
                    <a:pt x="109" y="2"/>
                    <a:pt x="102" y="4"/>
                  </a:cubicBezTo>
                  <a:lnTo>
                    <a:pt x="79" y="4"/>
                  </a:lnTo>
                  <a:cubicBezTo>
                    <a:pt x="79" y="15"/>
                    <a:pt x="68" y="15"/>
                    <a:pt x="57" y="15"/>
                  </a:cubicBezTo>
                  <a:lnTo>
                    <a:pt x="23" y="48"/>
                  </a:lnTo>
                  <a:cubicBezTo>
                    <a:pt x="23" y="60"/>
                    <a:pt x="23" y="60"/>
                    <a:pt x="12" y="71"/>
                  </a:cubicBezTo>
                  <a:cubicBezTo>
                    <a:pt x="1" y="93"/>
                    <a:pt x="1" y="127"/>
                    <a:pt x="12" y="160"/>
                  </a:cubicBezTo>
                  <a:cubicBezTo>
                    <a:pt x="12" y="160"/>
                    <a:pt x="23" y="172"/>
                    <a:pt x="23" y="182"/>
                  </a:cubicBezTo>
                  <a:cubicBezTo>
                    <a:pt x="35" y="205"/>
                    <a:pt x="68" y="227"/>
                    <a:pt x="90" y="227"/>
                  </a:cubicBezTo>
                  <a:cubicBezTo>
                    <a:pt x="102" y="239"/>
                    <a:pt x="112" y="239"/>
                    <a:pt x="112" y="239"/>
                  </a:cubicBezTo>
                  <a:cubicBezTo>
                    <a:pt x="135" y="239"/>
                    <a:pt x="169" y="227"/>
                    <a:pt x="179" y="216"/>
                  </a:cubicBezTo>
                  <a:cubicBezTo>
                    <a:pt x="202" y="205"/>
                    <a:pt x="224" y="182"/>
                    <a:pt x="224" y="172"/>
                  </a:cubicBezTo>
                  <a:cubicBezTo>
                    <a:pt x="246" y="138"/>
                    <a:pt x="246" y="93"/>
                    <a:pt x="224" y="60"/>
                  </a:cubicBezTo>
                  <a:cubicBezTo>
                    <a:pt x="206" y="23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" name="Google Shape;1191;p3"/>
            <p:cNvSpPr/>
            <p:nvPr/>
          </p:nvSpPr>
          <p:spPr>
            <a:xfrm>
              <a:off x="2044250" y="844850"/>
              <a:ext cx="6725" cy="5975"/>
            </a:xfrm>
            <a:custGeom>
              <a:rect b="b" l="l" r="r" t="t"/>
              <a:pathLst>
                <a:path extrusionOk="0" h="239" w="269">
                  <a:moveTo>
                    <a:pt x="134" y="0"/>
                  </a:moveTo>
                  <a:cubicBezTo>
                    <a:pt x="112" y="0"/>
                    <a:pt x="90" y="12"/>
                    <a:pt x="67" y="23"/>
                  </a:cubicBezTo>
                  <a:cubicBezTo>
                    <a:pt x="23" y="45"/>
                    <a:pt x="0" y="112"/>
                    <a:pt x="23" y="157"/>
                  </a:cubicBezTo>
                  <a:cubicBezTo>
                    <a:pt x="23" y="168"/>
                    <a:pt x="34" y="179"/>
                    <a:pt x="34" y="179"/>
                  </a:cubicBezTo>
                  <a:cubicBezTo>
                    <a:pt x="34" y="191"/>
                    <a:pt x="45" y="191"/>
                    <a:pt x="45" y="202"/>
                  </a:cubicBezTo>
                  <a:cubicBezTo>
                    <a:pt x="71" y="228"/>
                    <a:pt x="101" y="239"/>
                    <a:pt x="131" y="239"/>
                  </a:cubicBezTo>
                  <a:cubicBezTo>
                    <a:pt x="152" y="239"/>
                    <a:pt x="172" y="233"/>
                    <a:pt x="191" y="224"/>
                  </a:cubicBezTo>
                  <a:cubicBezTo>
                    <a:pt x="246" y="191"/>
                    <a:pt x="268" y="112"/>
                    <a:pt x="235" y="57"/>
                  </a:cubicBezTo>
                  <a:cubicBezTo>
                    <a:pt x="213" y="23"/>
                    <a:pt x="179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" name="Google Shape;1192;p3"/>
            <p:cNvSpPr/>
            <p:nvPr/>
          </p:nvSpPr>
          <p:spPr>
            <a:xfrm>
              <a:off x="2031400" y="8529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4" y="1"/>
                  </a:moveTo>
                  <a:cubicBezTo>
                    <a:pt x="101" y="1"/>
                    <a:pt x="79" y="1"/>
                    <a:pt x="57" y="12"/>
                  </a:cubicBezTo>
                  <a:cubicBezTo>
                    <a:pt x="45" y="34"/>
                    <a:pt x="23" y="46"/>
                    <a:pt x="12" y="68"/>
                  </a:cubicBezTo>
                  <a:cubicBezTo>
                    <a:pt x="0" y="90"/>
                    <a:pt x="0" y="123"/>
                    <a:pt x="12" y="157"/>
                  </a:cubicBezTo>
                  <a:cubicBezTo>
                    <a:pt x="12" y="168"/>
                    <a:pt x="23" y="168"/>
                    <a:pt x="23" y="180"/>
                  </a:cubicBezTo>
                  <a:cubicBezTo>
                    <a:pt x="44" y="214"/>
                    <a:pt x="78" y="232"/>
                    <a:pt x="114" y="232"/>
                  </a:cubicBezTo>
                  <a:cubicBezTo>
                    <a:pt x="136" y="232"/>
                    <a:pt x="158" y="225"/>
                    <a:pt x="179" y="213"/>
                  </a:cubicBezTo>
                  <a:cubicBezTo>
                    <a:pt x="235" y="180"/>
                    <a:pt x="258" y="113"/>
                    <a:pt x="224" y="56"/>
                  </a:cubicBezTo>
                  <a:cubicBezTo>
                    <a:pt x="201" y="23"/>
                    <a:pt x="168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" name="Google Shape;1193;p3"/>
            <p:cNvSpPr/>
            <p:nvPr/>
          </p:nvSpPr>
          <p:spPr>
            <a:xfrm>
              <a:off x="2049825" y="794850"/>
              <a:ext cx="5350" cy="4200"/>
            </a:xfrm>
            <a:custGeom>
              <a:rect b="b" l="l" r="r" t="t"/>
              <a:pathLst>
                <a:path extrusionOk="0" h="168" w="214">
                  <a:moveTo>
                    <a:pt x="202" y="1"/>
                  </a:moveTo>
                  <a:lnTo>
                    <a:pt x="102" y="68"/>
                  </a:lnTo>
                  <a:cubicBezTo>
                    <a:pt x="68" y="90"/>
                    <a:pt x="35" y="112"/>
                    <a:pt x="1" y="123"/>
                  </a:cubicBezTo>
                  <a:lnTo>
                    <a:pt x="35" y="157"/>
                  </a:lnTo>
                  <a:lnTo>
                    <a:pt x="79" y="157"/>
                  </a:lnTo>
                  <a:lnTo>
                    <a:pt x="79" y="168"/>
                  </a:lnTo>
                  <a:cubicBezTo>
                    <a:pt x="90" y="168"/>
                    <a:pt x="102" y="168"/>
                    <a:pt x="113" y="157"/>
                  </a:cubicBezTo>
                  <a:cubicBezTo>
                    <a:pt x="124" y="157"/>
                    <a:pt x="135" y="157"/>
                    <a:pt x="147" y="146"/>
                  </a:cubicBezTo>
                  <a:cubicBezTo>
                    <a:pt x="202" y="112"/>
                    <a:pt x="214" y="56"/>
                    <a:pt x="2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" name="Google Shape;1194;p3"/>
            <p:cNvSpPr/>
            <p:nvPr/>
          </p:nvSpPr>
          <p:spPr>
            <a:xfrm>
              <a:off x="2038100" y="803800"/>
              <a:ext cx="3675" cy="3200"/>
            </a:xfrm>
            <a:custGeom>
              <a:rect b="b" l="l" r="r" t="t"/>
              <a:pathLst>
                <a:path extrusionOk="0" h="128" w="147">
                  <a:moveTo>
                    <a:pt x="146" y="0"/>
                  </a:moveTo>
                  <a:lnTo>
                    <a:pt x="146" y="0"/>
                  </a:lnTo>
                  <a:cubicBezTo>
                    <a:pt x="102" y="45"/>
                    <a:pt x="45" y="78"/>
                    <a:pt x="1" y="123"/>
                  </a:cubicBezTo>
                  <a:cubicBezTo>
                    <a:pt x="7" y="126"/>
                    <a:pt x="16" y="128"/>
                    <a:pt x="25" y="128"/>
                  </a:cubicBezTo>
                  <a:cubicBezTo>
                    <a:pt x="47" y="128"/>
                    <a:pt x="74" y="120"/>
                    <a:pt x="90" y="112"/>
                  </a:cubicBezTo>
                  <a:cubicBezTo>
                    <a:pt x="135" y="90"/>
                    <a:pt x="146" y="45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" name="Google Shape;1195;p3"/>
            <p:cNvSpPr/>
            <p:nvPr/>
          </p:nvSpPr>
          <p:spPr>
            <a:xfrm>
              <a:off x="2061000" y="812625"/>
              <a:ext cx="6475" cy="6000"/>
            </a:xfrm>
            <a:custGeom>
              <a:rect b="b" l="l" r="r" t="t"/>
              <a:pathLst>
                <a:path extrusionOk="0" h="240" w="259">
                  <a:moveTo>
                    <a:pt x="115" y="0"/>
                  </a:moveTo>
                  <a:cubicBezTo>
                    <a:pt x="95" y="0"/>
                    <a:pt x="75" y="5"/>
                    <a:pt x="57" y="16"/>
                  </a:cubicBezTo>
                  <a:lnTo>
                    <a:pt x="57" y="27"/>
                  </a:lnTo>
                  <a:cubicBezTo>
                    <a:pt x="45" y="27"/>
                    <a:pt x="35" y="38"/>
                    <a:pt x="23" y="50"/>
                  </a:cubicBezTo>
                  <a:lnTo>
                    <a:pt x="23" y="60"/>
                  </a:lnTo>
                  <a:cubicBezTo>
                    <a:pt x="12" y="72"/>
                    <a:pt x="12" y="72"/>
                    <a:pt x="12" y="83"/>
                  </a:cubicBezTo>
                  <a:cubicBezTo>
                    <a:pt x="12" y="94"/>
                    <a:pt x="1" y="94"/>
                    <a:pt x="1" y="94"/>
                  </a:cubicBezTo>
                  <a:cubicBezTo>
                    <a:pt x="1" y="127"/>
                    <a:pt x="1" y="150"/>
                    <a:pt x="23" y="184"/>
                  </a:cubicBezTo>
                  <a:lnTo>
                    <a:pt x="23" y="194"/>
                  </a:lnTo>
                  <a:cubicBezTo>
                    <a:pt x="35" y="194"/>
                    <a:pt x="35" y="206"/>
                    <a:pt x="45" y="206"/>
                  </a:cubicBezTo>
                  <a:cubicBezTo>
                    <a:pt x="45" y="217"/>
                    <a:pt x="57" y="217"/>
                    <a:pt x="57" y="217"/>
                  </a:cubicBezTo>
                  <a:cubicBezTo>
                    <a:pt x="68" y="228"/>
                    <a:pt x="79" y="228"/>
                    <a:pt x="79" y="228"/>
                  </a:cubicBezTo>
                  <a:cubicBezTo>
                    <a:pt x="90" y="228"/>
                    <a:pt x="90" y="239"/>
                    <a:pt x="90" y="239"/>
                  </a:cubicBezTo>
                  <a:lnTo>
                    <a:pt x="135" y="239"/>
                  </a:lnTo>
                  <a:cubicBezTo>
                    <a:pt x="135" y="239"/>
                    <a:pt x="146" y="239"/>
                    <a:pt x="146" y="228"/>
                  </a:cubicBezTo>
                  <a:lnTo>
                    <a:pt x="157" y="228"/>
                  </a:lnTo>
                  <a:cubicBezTo>
                    <a:pt x="169" y="228"/>
                    <a:pt x="169" y="228"/>
                    <a:pt x="180" y="217"/>
                  </a:cubicBezTo>
                  <a:cubicBezTo>
                    <a:pt x="236" y="184"/>
                    <a:pt x="258" y="117"/>
                    <a:pt x="224" y="60"/>
                  </a:cubicBezTo>
                  <a:cubicBezTo>
                    <a:pt x="202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" name="Google Shape;1196;p3"/>
            <p:cNvSpPr/>
            <p:nvPr/>
          </p:nvSpPr>
          <p:spPr>
            <a:xfrm>
              <a:off x="2047600" y="820725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26" y="0"/>
                  </a:moveTo>
                  <a:cubicBezTo>
                    <a:pt x="106" y="0"/>
                    <a:pt x="86" y="5"/>
                    <a:pt x="67" y="16"/>
                  </a:cubicBezTo>
                  <a:cubicBezTo>
                    <a:pt x="12" y="49"/>
                    <a:pt x="0" y="128"/>
                    <a:pt x="34" y="173"/>
                  </a:cubicBezTo>
                  <a:cubicBezTo>
                    <a:pt x="57" y="210"/>
                    <a:pt x="95" y="233"/>
                    <a:pt x="135" y="233"/>
                  </a:cubicBezTo>
                  <a:cubicBezTo>
                    <a:pt x="154" y="233"/>
                    <a:pt x="173" y="228"/>
                    <a:pt x="191" y="217"/>
                  </a:cubicBezTo>
                  <a:cubicBezTo>
                    <a:pt x="246" y="183"/>
                    <a:pt x="269" y="116"/>
                    <a:pt x="236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" name="Google Shape;1197;p3"/>
            <p:cNvSpPr/>
            <p:nvPr/>
          </p:nvSpPr>
          <p:spPr>
            <a:xfrm>
              <a:off x="2034475" y="8287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1" y="53"/>
                    <a:pt x="1" y="120"/>
                    <a:pt x="34" y="175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7" y="187"/>
                    <a:pt x="269" y="108"/>
                    <a:pt x="235" y="53"/>
                  </a:cubicBezTo>
                  <a:cubicBezTo>
                    <a:pt x="214" y="17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" name="Google Shape;1198;p3"/>
            <p:cNvSpPr/>
            <p:nvPr/>
          </p:nvSpPr>
          <p:spPr>
            <a:xfrm>
              <a:off x="2021350" y="8366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2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29"/>
                    <a:pt x="190" y="217"/>
                  </a:cubicBezTo>
                  <a:cubicBezTo>
                    <a:pt x="246" y="184"/>
                    <a:pt x="268" y="117"/>
                    <a:pt x="235" y="60"/>
                  </a:cubicBezTo>
                  <a:cubicBezTo>
                    <a:pt x="212" y="22"/>
                    <a:pt x="169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" name="Google Shape;1199;p3"/>
            <p:cNvSpPr/>
            <p:nvPr/>
          </p:nvSpPr>
          <p:spPr>
            <a:xfrm>
              <a:off x="2076375" y="8973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35" y="0"/>
                  </a:moveTo>
                  <a:cubicBezTo>
                    <a:pt x="112" y="0"/>
                    <a:pt x="90" y="12"/>
                    <a:pt x="68" y="22"/>
                  </a:cubicBezTo>
                  <a:cubicBezTo>
                    <a:pt x="23" y="45"/>
                    <a:pt x="1" y="89"/>
                    <a:pt x="11" y="134"/>
                  </a:cubicBezTo>
                  <a:cubicBezTo>
                    <a:pt x="11" y="146"/>
                    <a:pt x="11" y="157"/>
                    <a:pt x="23" y="157"/>
                  </a:cubicBezTo>
                  <a:lnTo>
                    <a:pt x="23" y="179"/>
                  </a:lnTo>
                  <a:cubicBezTo>
                    <a:pt x="51" y="216"/>
                    <a:pt x="86" y="238"/>
                    <a:pt x="123" y="238"/>
                  </a:cubicBezTo>
                  <a:cubicBezTo>
                    <a:pt x="131" y="238"/>
                    <a:pt x="138" y="237"/>
                    <a:pt x="146" y="235"/>
                  </a:cubicBezTo>
                  <a:cubicBezTo>
                    <a:pt x="157" y="235"/>
                    <a:pt x="180" y="235"/>
                    <a:pt x="190" y="224"/>
                  </a:cubicBezTo>
                  <a:cubicBezTo>
                    <a:pt x="247" y="190"/>
                    <a:pt x="257" y="112"/>
                    <a:pt x="224" y="56"/>
                  </a:cubicBezTo>
                  <a:cubicBezTo>
                    <a:pt x="213" y="45"/>
                    <a:pt x="202" y="22"/>
                    <a:pt x="180" y="12"/>
                  </a:cubicBezTo>
                  <a:cubicBezTo>
                    <a:pt x="168" y="12"/>
                    <a:pt x="146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3"/>
            <p:cNvSpPr/>
            <p:nvPr/>
          </p:nvSpPr>
          <p:spPr>
            <a:xfrm>
              <a:off x="2062975" y="90555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44" y="1"/>
                  </a:moveTo>
                  <a:cubicBezTo>
                    <a:pt x="122" y="1"/>
                    <a:pt x="99" y="7"/>
                    <a:pt x="78" y="20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6" y="228"/>
                    <a:pt x="180" y="222"/>
                    <a:pt x="202" y="209"/>
                  </a:cubicBezTo>
                  <a:cubicBezTo>
                    <a:pt x="202" y="209"/>
                    <a:pt x="212" y="209"/>
                    <a:pt x="224" y="199"/>
                  </a:cubicBezTo>
                  <a:cubicBezTo>
                    <a:pt x="257" y="165"/>
                    <a:pt x="269" y="98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" name="Google Shape;1201;p3"/>
            <p:cNvSpPr/>
            <p:nvPr/>
          </p:nvSpPr>
          <p:spPr>
            <a:xfrm>
              <a:off x="2050400" y="913500"/>
              <a:ext cx="5900" cy="5975"/>
            </a:xfrm>
            <a:custGeom>
              <a:rect b="b" l="l" r="r" t="t"/>
              <a:pathLst>
                <a:path extrusionOk="0" h="239" w="236">
                  <a:moveTo>
                    <a:pt x="123" y="0"/>
                  </a:moveTo>
                  <a:cubicBezTo>
                    <a:pt x="116" y="0"/>
                    <a:pt x="109" y="1"/>
                    <a:pt x="101" y="3"/>
                  </a:cubicBezTo>
                  <a:cubicBezTo>
                    <a:pt x="79" y="3"/>
                    <a:pt x="67" y="3"/>
                    <a:pt x="56" y="15"/>
                  </a:cubicBezTo>
                  <a:lnTo>
                    <a:pt x="45" y="25"/>
                  </a:lnTo>
                  <a:cubicBezTo>
                    <a:pt x="45" y="25"/>
                    <a:pt x="34" y="25"/>
                    <a:pt x="34" y="37"/>
                  </a:cubicBezTo>
                  <a:cubicBezTo>
                    <a:pt x="22" y="37"/>
                    <a:pt x="22" y="48"/>
                    <a:pt x="22" y="48"/>
                  </a:cubicBezTo>
                  <a:cubicBezTo>
                    <a:pt x="22" y="59"/>
                    <a:pt x="12" y="59"/>
                    <a:pt x="12" y="59"/>
                  </a:cubicBezTo>
                  <a:lnTo>
                    <a:pt x="12" y="70"/>
                  </a:lnTo>
                  <a:lnTo>
                    <a:pt x="12" y="82"/>
                  </a:lnTo>
                  <a:cubicBezTo>
                    <a:pt x="0" y="82"/>
                    <a:pt x="0" y="93"/>
                    <a:pt x="0" y="104"/>
                  </a:cubicBezTo>
                  <a:lnTo>
                    <a:pt x="0" y="115"/>
                  </a:lnTo>
                  <a:cubicBezTo>
                    <a:pt x="0" y="137"/>
                    <a:pt x="0" y="160"/>
                    <a:pt x="12" y="182"/>
                  </a:cubicBezTo>
                  <a:cubicBezTo>
                    <a:pt x="22" y="182"/>
                    <a:pt x="22" y="194"/>
                    <a:pt x="34" y="194"/>
                  </a:cubicBezTo>
                  <a:cubicBezTo>
                    <a:pt x="34" y="194"/>
                    <a:pt x="34" y="204"/>
                    <a:pt x="45" y="204"/>
                  </a:cubicBezTo>
                  <a:cubicBezTo>
                    <a:pt x="45" y="216"/>
                    <a:pt x="56" y="216"/>
                    <a:pt x="56" y="216"/>
                  </a:cubicBezTo>
                  <a:cubicBezTo>
                    <a:pt x="67" y="216"/>
                    <a:pt x="67" y="227"/>
                    <a:pt x="67" y="227"/>
                  </a:cubicBezTo>
                  <a:lnTo>
                    <a:pt x="90" y="227"/>
                  </a:lnTo>
                  <a:cubicBezTo>
                    <a:pt x="90" y="227"/>
                    <a:pt x="101" y="238"/>
                    <a:pt x="112" y="238"/>
                  </a:cubicBezTo>
                  <a:lnTo>
                    <a:pt x="124" y="238"/>
                  </a:lnTo>
                  <a:lnTo>
                    <a:pt x="134" y="227"/>
                  </a:lnTo>
                  <a:lnTo>
                    <a:pt x="157" y="227"/>
                  </a:lnTo>
                  <a:cubicBezTo>
                    <a:pt x="157" y="227"/>
                    <a:pt x="168" y="216"/>
                    <a:pt x="179" y="216"/>
                  </a:cubicBezTo>
                  <a:cubicBezTo>
                    <a:pt x="213" y="194"/>
                    <a:pt x="235" y="160"/>
                    <a:pt x="235" y="127"/>
                  </a:cubicBezTo>
                  <a:cubicBezTo>
                    <a:pt x="235" y="104"/>
                    <a:pt x="224" y="70"/>
                    <a:pt x="213" y="59"/>
                  </a:cubicBezTo>
                  <a:cubicBezTo>
                    <a:pt x="194" y="22"/>
                    <a:pt x="160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" name="Google Shape;1202;p3"/>
            <p:cNvSpPr/>
            <p:nvPr/>
          </p:nvSpPr>
          <p:spPr>
            <a:xfrm>
              <a:off x="2102900" y="881525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2" y="1"/>
                  </a:moveTo>
                  <a:cubicBezTo>
                    <a:pt x="100" y="1"/>
                    <a:pt x="78" y="7"/>
                    <a:pt x="57" y="20"/>
                  </a:cubicBezTo>
                  <a:cubicBezTo>
                    <a:pt x="46" y="20"/>
                    <a:pt x="35" y="31"/>
                    <a:pt x="35" y="31"/>
                  </a:cubicBezTo>
                  <a:cubicBezTo>
                    <a:pt x="35" y="42"/>
                    <a:pt x="23" y="42"/>
                    <a:pt x="23" y="42"/>
                  </a:cubicBezTo>
                  <a:cubicBezTo>
                    <a:pt x="23" y="53"/>
                    <a:pt x="23" y="53"/>
                    <a:pt x="12" y="53"/>
                  </a:cubicBezTo>
                  <a:cubicBezTo>
                    <a:pt x="12" y="65"/>
                    <a:pt x="12" y="75"/>
                    <a:pt x="1" y="87"/>
                  </a:cubicBezTo>
                  <a:lnTo>
                    <a:pt x="1" y="109"/>
                  </a:lnTo>
                  <a:lnTo>
                    <a:pt x="1" y="132"/>
                  </a:lnTo>
                  <a:cubicBezTo>
                    <a:pt x="1" y="142"/>
                    <a:pt x="1" y="154"/>
                    <a:pt x="12" y="154"/>
                  </a:cubicBezTo>
                  <a:lnTo>
                    <a:pt x="12" y="176"/>
                  </a:lnTo>
                  <a:cubicBezTo>
                    <a:pt x="35" y="209"/>
                    <a:pt x="57" y="221"/>
                    <a:pt x="90" y="232"/>
                  </a:cubicBezTo>
                  <a:lnTo>
                    <a:pt x="147" y="232"/>
                  </a:lnTo>
                  <a:cubicBezTo>
                    <a:pt x="157" y="221"/>
                    <a:pt x="169" y="221"/>
                    <a:pt x="180" y="221"/>
                  </a:cubicBezTo>
                  <a:cubicBezTo>
                    <a:pt x="224" y="187"/>
                    <a:pt x="236" y="142"/>
                    <a:pt x="236" y="98"/>
                  </a:cubicBezTo>
                  <a:cubicBezTo>
                    <a:pt x="236" y="87"/>
                    <a:pt x="224" y="65"/>
                    <a:pt x="214" y="53"/>
                  </a:cubicBezTo>
                  <a:cubicBezTo>
                    <a:pt x="192" y="18"/>
                    <a:pt x="158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" name="Google Shape;1203;p3"/>
            <p:cNvSpPr/>
            <p:nvPr/>
          </p:nvSpPr>
          <p:spPr>
            <a:xfrm>
              <a:off x="2070800" y="82892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4" y="1"/>
                  </a:moveTo>
                  <a:cubicBezTo>
                    <a:pt x="112" y="1"/>
                    <a:pt x="78" y="1"/>
                    <a:pt x="67" y="23"/>
                  </a:cubicBezTo>
                  <a:lnTo>
                    <a:pt x="56" y="23"/>
                  </a:lnTo>
                  <a:cubicBezTo>
                    <a:pt x="56" y="23"/>
                    <a:pt x="45" y="23"/>
                    <a:pt x="45" y="34"/>
                  </a:cubicBezTo>
                  <a:cubicBezTo>
                    <a:pt x="33" y="46"/>
                    <a:pt x="23" y="56"/>
                    <a:pt x="23" y="68"/>
                  </a:cubicBezTo>
                  <a:lnTo>
                    <a:pt x="11" y="68"/>
                  </a:lnTo>
                  <a:lnTo>
                    <a:pt x="11" y="90"/>
                  </a:lnTo>
                  <a:cubicBezTo>
                    <a:pt x="11" y="101"/>
                    <a:pt x="11" y="101"/>
                    <a:pt x="0" y="113"/>
                  </a:cubicBezTo>
                  <a:cubicBezTo>
                    <a:pt x="0" y="135"/>
                    <a:pt x="11" y="157"/>
                    <a:pt x="23" y="180"/>
                  </a:cubicBezTo>
                  <a:cubicBezTo>
                    <a:pt x="33" y="202"/>
                    <a:pt x="56" y="213"/>
                    <a:pt x="78" y="224"/>
                  </a:cubicBezTo>
                  <a:cubicBezTo>
                    <a:pt x="90" y="224"/>
                    <a:pt x="90" y="235"/>
                    <a:pt x="100" y="235"/>
                  </a:cubicBezTo>
                  <a:lnTo>
                    <a:pt x="134" y="235"/>
                  </a:lnTo>
                  <a:cubicBezTo>
                    <a:pt x="145" y="235"/>
                    <a:pt x="157" y="235"/>
                    <a:pt x="157" y="224"/>
                  </a:cubicBezTo>
                  <a:lnTo>
                    <a:pt x="179" y="224"/>
                  </a:lnTo>
                  <a:cubicBezTo>
                    <a:pt x="224" y="202"/>
                    <a:pt x="234" y="157"/>
                    <a:pt x="246" y="123"/>
                  </a:cubicBezTo>
                  <a:cubicBezTo>
                    <a:pt x="246" y="101"/>
                    <a:pt x="234" y="79"/>
                    <a:pt x="224" y="56"/>
                  </a:cubicBezTo>
                  <a:cubicBezTo>
                    <a:pt x="201" y="23"/>
                    <a:pt x="167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" name="Google Shape;1204;p3"/>
            <p:cNvSpPr/>
            <p:nvPr/>
          </p:nvSpPr>
          <p:spPr>
            <a:xfrm>
              <a:off x="2080850" y="84557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23" y="1"/>
                  </a:moveTo>
                  <a:cubicBezTo>
                    <a:pt x="104" y="1"/>
                    <a:pt x="85" y="6"/>
                    <a:pt x="68" y="16"/>
                  </a:cubicBezTo>
                  <a:lnTo>
                    <a:pt x="45" y="38"/>
                  </a:lnTo>
                  <a:lnTo>
                    <a:pt x="34" y="50"/>
                  </a:lnTo>
                  <a:cubicBezTo>
                    <a:pt x="23" y="61"/>
                    <a:pt x="23" y="61"/>
                    <a:pt x="23" y="72"/>
                  </a:cubicBezTo>
                  <a:cubicBezTo>
                    <a:pt x="11" y="83"/>
                    <a:pt x="11" y="83"/>
                    <a:pt x="11" y="95"/>
                  </a:cubicBezTo>
                  <a:cubicBezTo>
                    <a:pt x="1" y="117"/>
                    <a:pt x="11" y="150"/>
                    <a:pt x="23" y="184"/>
                  </a:cubicBezTo>
                  <a:cubicBezTo>
                    <a:pt x="44" y="219"/>
                    <a:pt x="82" y="236"/>
                    <a:pt x="121" y="236"/>
                  </a:cubicBezTo>
                  <a:cubicBezTo>
                    <a:pt x="145" y="236"/>
                    <a:pt x="169" y="230"/>
                    <a:pt x="190" y="217"/>
                  </a:cubicBezTo>
                  <a:cubicBezTo>
                    <a:pt x="246" y="184"/>
                    <a:pt x="257" y="117"/>
                    <a:pt x="224" y="61"/>
                  </a:cubicBezTo>
                  <a:cubicBezTo>
                    <a:pt x="201" y="23"/>
                    <a:pt x="162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" name="Google Shape;1205;p3"/>
            <p:cNvSpPr/>
            <p:nvPr/>
          </p:nvSpPr>
          <p:spPr>
            <a:xfrm>
              <a:off x="2067450" y="8536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99" y="7"/>
                    <a:pt x="78" y="20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6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1"/>
                  </a:cubicBezTo>
                  <a:cubicBezTo>
                    <a:pt x="257" y="187"/>
                    <a:pt x="268" y="109"/>
                    <a:pt x="234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" name="Google Shape;1206;p3"/>
            <p:cNvSpPr/>
            <p:nvPr/>
          </p:nvSpPr>
          <p:spPr>
            <a:xfrm>
              <a:off x="2054300" y="8615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7" y="6"/>
                    <a:pt x="79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8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" name="Google Shape;1207;p3"/>
            <p:cNvSpPr/>
            <p:nvPr/>
          </p:nvSpPr>
          <p:spPr>
            <a:xfrm>
              <a:off x="2041175" y="869600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34" y="1"/>
                  </a:moveTo>
                  <a:cubicBezTo>
                    <a:pt x="116" y="1"/>
                    <a:pt x="97" y="5"/>
                    <a:pt x="79" y="16"/>
                  </a:cubicBezTo>
                  <a:cubicBezTo>
                    <a:pt x="23" y="50"/>
                    <a:pt x="1" y="128"/>
                    <a:pt x="34" y="172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3" y="233"/>
                    <a:pt x="184" y="228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" name="Google Shape;1208;p3"/>
            <p:cNvSpPr/>
            <p:nvPr/>
          </p:nvSpPr>
          <p:spPr>
            <a:xfrm>
              <a:off x="2092575" y="8651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lnTo>
                    <a:pt x="79" y="28"/>
                  </a:lnTo>
                  <a:cubicBezTo>
                    <a:pt x="23" y="61"/>
                    <a:pt x="1" y="128"/>
                    <a:pt x="34" y="184"/>
                  </a:cubicBezTo>
                  <a:cubicBezTo>
                    <a:pt x="55" y="219"/>
                    <a:pt x="93" y="236"/>
                    <a:pt x="130" y="236"/>
                  </a:cubicBezTo>
                  <a:cubicBezTo>
                    <a:pt x="152" y="236"/>
                    <a:pt x="174" y="230"/>
                    <a:pt x="190" y="217"/>
                  </a:cubicBezTo>
                  <a:lnTo>
                    <a:pt x="202" y="217"/>
                  </a:ln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" name="Google Shape;1209;p3"/>
            <p:cNvSpPr/>
            <p:nvPr/>
          </p:nvSpPr>
          <p:spPr>
            <a:xfrm>
              <a:off x="2079450" y="873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0" y="1"/>
                  </a:moveTo>
                  <a:cubicBezTo>
                    <a:pt x="111" y="1"/>
                    <a:pt x="93" y="6"/>
                    <a:pt x="79" y="17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70" y="230"/>
                    <a:pt x="191" y="218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" name="Google Shape;1210;p3"/>
            <p:cNvSpPr/>
            <p:nvPr/>
          </p:nvSpPr>
          <p:spPr>
            <a:xfrm>
              <a:off x="2066325" y="881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9" y="1"/>
                  </a:moveTo>
                  <a:cubicBezTo>
                    <a:pt x="117" y="1"/>
                    <a:pt x="95" y="7"/>
                    <a:pt x="78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95" y="237"/>
                    <a:pt x="134" y="237"/>
                  </a:cubicBezTo>
                  <a:cubicBezTo>
                    <a:pt x="153" y="237"/>
                    <a:pt x="172" y="231"/>
                    <a:pt x="190" y="220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" name="Google Shape;1211;p3"/>
            <p:cNvSpPr/>
            <p:nvPr/>
          </p:nvSpPr>
          <p:spPr>
            <a:xfrm>
              <a:off x="2053175" y="8891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0" y="1"/>
                  </a:moveTo>
                  <a:cubicBezTo>
                    <a:pt x="111" y="1"/>
                    <a:pt x="94" y="6"/>
                    <a:pt x="80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6" y="219"/>
                    <a:pt x="89" y="236"/>
                    <a:pt x="126" y="236"/>
                  </a:cubicBezTo>
                  <a:cubicBezTo>
                    <a:pt x="148" y="236"/>
                    <a:pt x="170" y="230"/>
                    <a:pt x="191" y="217"/>
                  </a:cubicBezTo>
                  <a:cubicBezTo>
                    <a:pt x="247" y="184"/>
                    <a:pt x="269" y="117"/>
                    <a:pt x="236" y="61"/>
                  </a:cubicBezTo>
                  <a:cubicBezTo>
                    <a:pt x="213" y="23"/>
                    <a:pt x="169" y="1"/>
                    <a:pt x="1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" name="Google Shape;1212;p3"/>
            <p:cNvSpPr/>
            <p:nvPr/>
          </p:nvSpPr>
          <p:spPr>
            <a:xfrm>
              <a:off x="2121350" y="94205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4" y="1"/>
                  </a:moveTo>
                  <a:cubicBezTo>
                    <a:pt x="112" y="1"/>
                    <a:pt x="90" y="1"/>
                    <a:pt x="67" y="12"/>
                  </a:cubicBezTo>
                  <a:cubicBezTo>
                    <a:pt x="23" y="46"/>
                    <a:pt x="0" y="102"/>
                    <a:pt x="23" y="157"/>
                  </a:cubicBezTo>
                  <a:cubicBezTo>
                    <a:pt x="23" y="169"/>
                    <a:pt x="23" y="169"/>
                    <a:pt x="34" y="180"/>
                  </a:cubicBezTo>
                  <a:cubicBezTo>
                    <a:pt x="45" y="202"/>
                    <a:pt x="67" y="214"/>
                    <a:pt x="79" y="224"/>
                  </a:cubicBezTo>
                  <a:cubicBezTo>
                    <a:pt x="101" y="224"/>
                    <a:pt x="112" y="236"/>
                    <a:pt x="124" y="236"/>
                  </a:cubicBezTo>
                  <a:cubicBezTo>
                    <a:pt x="146" y="236"/>
                    <a:pt x="168" y="224"/>
                    <a:pt x="191" y="214"/>
                  </a:cubicBezTo>
                  <a:cubicBezTo>
                    <a:pt x="213" y="202"/>
                    <a:pt x="235" y="191"/>
                    <a:pt x="235" y="169"/>
                  </a:cubicBezTo>
                  <a:cubicBezTo>
                    <a:pt x="246" y="157"/>
                    <a:pt x="246" y="135"/>
                    <a:pt x="246" y="124"/>
                  </a:cubicBezTo>
                  <a:cubicBezTo>
                    <a:pt x="246" y="102"/>
                    <a:pt x="246" y="80"/>
                    <a:pt x="235" y="57"/>
                  </a:cubicBezTo>
                  <a:cubicBezTo>
                    <a:pt x="213" y="23"/>
                    <a:pt x="179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" name="Google Shape;1213;p3"/>
            <p:cNvSpPr/>
            <p:nvPr/>
          </p:nvSpPr>
          <p:spPr>
            <a:xfrm>
              <a:off x="2108225" y="95005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5" y="1"/>
                  </a:moveTo>
                  <a:cubicBezTo>
                    <a:pt x="105" y="1"/>
                    <a:pt x="85" y="6"/>
                    <a:pt x="68" y="16"/>
                  </a:cubicBezTo>
                  <a:cubicBezTo>
                    <a:pt x="11" y="50"/>
                    <a:pt x="1" y="117"/>
                    <a:pt x="34" y="173"/>
                  </a:cubicBezTo>
                  <a:cubicBezTo>
                    <a:pt x="45" y="195"/>
                    <a:pt x="56" y="206"/>
                    <a:pt x="68" y="217"/>
                  </a:cubicBezTo>
                  <a:cubicBezTo>
                    <a:pt x="68" y="217"/>
                    <a:pt x="78" y="217"/>
                    <a:pt x="78" y="229"/>
                  </a:cubicBezTo>
                  <a:cubicBezTo>
                    <a:pt x="97" y="233"/>
                    <a:pt x="113" y="236"/>
                    <a:pt x="128" y="236"/>
                  </a:cubicBezTo>
                  <a:cubicBezTo>
                    <a:pt x="151" y="236"/>
                    <a:pt x="171" y="230"/>
                    <a:pt x="190" y="217"/>
                  </a:cubicBezTo>
                  <a:cubicBezTo>
                    <a:pt x="224" y="195"/>
                    <a:pt x="235" y="173"/>
                    <a:pt x="246" y="139"/>
                  </a:cubicBezTo>
                  <a:cubicBezTo>
                    <a:pt x="257" y="117"/>
                    <a:pt x="246" y="83"/>
                    <a:pt x="235" y="61"/>
                  </a:cubicBezTo>
                  <a:cubicBezTo>
                    <a:pt x="212" y="23"/>
                    <a:pt x="169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" name="Google Shape;1214;p3"/>
            <p:cNvSpPr/>
            <p:nvPr/>
          </p:nvSpPr>
          <p:spPr>
            <a:xfrm>
              <a:off x="2089225" y="8894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7" y="237"/>
                    <a:pt x="181" y="230"/>
                    <a:pt x="202" y="218"/>
                  </a:cubicBezTo>
                  <a:cubicBezTo>
                    <a:pt x="247" y="196"/>
                    <a:pt x="257" y="151"/>
                    <a:pt x="257" y="106"/>
                  </a:cubicBezTo>
                  <a:cubicBezTo>
                    <a:pt x="257" y="84"/>
                    <a:pt x="247" y="72"/>
                    <a:pt x="235" y="62"/>
                  </a:cubicBezTo>
                  <a:cubicBezTo>
                    <a:pt x="213" y="23"/>
                    <a:pt x="17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" name="Google Shape;1215;p3"/>
            <p:cNvSpPr/>
            <p:nvPr/>
          </p:nvSpPr>
          <p:spPr>
            <a:xfrm>
              <a:off x="2099550" y="9061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1"/>
                  </a:moveTo>
                  <a:cubicBezTo>
                    <a:pt x="108" y="1"/>
                    <a:pt x="87" y="6"/>
                    <a:pt x="68" y="17"/>
                  </a:cubicBezTo>
                  <a:cubicBezTo>
                    <a:pt x="12" y="50"/>
                    <a:pt x="1" y="117"/>
                    <a:pt x="35" y="174"/>
                  </a:cubicBezTo>
                  <a:cubicBezTo>
                    <a:pt x="57" y="211"/>
                    <a:pt x="96" y="234"/>
                    <a:pt x="135" y="234"/>
                  </a:cubicBezTo>
                  <a:cubicBezTo>
                    <a:pt x="154" y="234"/>
                    <a:pt x="173" y="229"/>
                    <a:pt x="191" y="218"/>
                  </a:cubicBezTo>
                  <a:cubicBezTo>
                    <a:pt x="247" y="184"/>
                    <a:pt x="269" y="107"/>
                    <a:pt x="236" y="50"/>
                  </a:cubicBezTo>
                  <a:cubicBezTo>
                    <a:pt x="213" y="21"/>
                    <a:pt x="171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" name="Google Shape;1216;p3"/>
            <p:cNvSpPr/>
            <p:nvPr/>
          </p:nvSpPr>
          <p:spPr>
            <a:xfrm>
              <a:off x="2086450" y="914225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3"/>
                    <a:pt x="0" y="120"/>
                    <a:pt x="33" y="175"/>
                  </a:cubicBezTo>
                  <a:cubicBezTo>
                    <a:pt x="55" y="211"/>
                    <a:pt x="89" y="233"/>
                    <a:pt x="126" y="233"/>
                  </a:cubicBezTo>
                  <a:cubicBezTo>
                    <a:pt x="147" y="233"/>
                    <a:pt x="169" y="226"/>
                    <a:pt x="190" y="209"/>
                  </a:cubicBezTo>
                  <a:cubicBezTo>
                    <a:pt x="246" y="175"/>
                    <a:pt x="268" y="108"/>
                    <a:pt x="234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" name="Google Shape;1217;p3"/>
            <p:cNvSpPr/>
            <p:nvPr/>
          </p:nvSpPr>
          <p:spPr>
            <a:xfrm>
              <a:off x="2073300" y="9221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2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" name="Google Shape;1218;p3"/>
            <p:cNvSpPr/>
            <p:nvPr/>
          </p:nvSpPr>
          <p:spPr>
            <a:xfrm>
              <a:off x="2060175" y="930150"/>
              <a:ext cx="6725" cy="5800"/>
            </a:xfrm>
            <a:custGeom>
              <a:rect b="b" l="l" r="r" t="t"/>
              <a:pathLst>
                <a:path extrusionOk="0" h="232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1" y="52"/>
                    <a:pt x="1" y="119"/>
                    <a:pt x="34" y="176"/>
                  </a:cubicBezTo>
                  <a:lnTo>
                    <a:pt x="34" y="186"/>
                  </a:lnTo>
                  <a:lnTo>
                    <a:pt x="56" y="209"/>
                  </a:lnTo>
                  <a:cubicBezTo>
                    <a:pt x="56" y="209"/>
                    <a:pt x="68" y="209"/>
                    <a:pt x="68" y="220"/>
                  </a:cubicBezTo>
                  <a:cubicBezTo>
                    <a:pt x="78" y="220"/>
                    <a:pt x="90" y="220"/>
                    <a:pt x="90" y="231"/>
                  </a:cubicBezTo>
                  <a:lnTo>
                    <a:pt x="168" y="231"/>
                  </a:lnTo>
                  <a:cubicBezTo>
                    <a:pt x="168" y="231"/>
                    <a:pt x="179" y="220"/>
                    <a:pt x="190" y="220"/>
                  </a:cubicBezTo>
                  <a:cubicBezTo>
                    <a:pt x="246" y="186"/>
                    <a:pt x="269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" name="Google Shape;1219;p3"/>
            <p:cNvSpPr/>
            <p:nvPr/>
          </p:nvSpPr>
          <p:spPr>
            <a:xfrm>
              <a:off x="2111300" y="9257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2" y="49"/>
                    <a:pt x="0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0" y="230"/>
                    <a:pt x="201" y="218"/>
                  </a:cubicBezTo>
                  <a:cubicBezTo>
                    <a:pt x="257" y="184"/>
                    <a:pt x="268" y="117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" name="Google Shape;1220;p3"/>
            <p:cNvSpPr/>
            <p:nvPr/>
          </p:nvSpPr>
          <p:spPr>
            <a:xfrm>
              <a:off x="2098175" y="933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3"/>
                    <a:pt x="0" y="120"/>
                    <a:pt x="33" y="175"/>
                  </a:cubicBezTo>
                  <a:cubicBezTo>
                    <a:pt x="56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57" y="187"/>
                    <a:pt x="268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" name="Google Shape;1221;p3"/>
            <p:cNvSpPr/>
            <p:nvPr/>
          </p:nvSpPr>
          <p:spPr>
            <a:xfrm>
              <a:off x="2085025" y="941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" name="Google Shape;1222;p3"/>
            <p:cNvSpPr/>
            <p:nvPr/>
          </p:nvSpPr>
          <p:spPr>
            <a:xfrm>
              <a:off x="2124975" y="9178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2" y="0"/>
                  </a:moveTo>
                  <a:cubicBezTo>
                    <a:pt x="100" y="0"/>
                    <a:pt x="78" y="7"/>
                    <a:pt x="56" y="20"/>
                  </a:cubicBezTo>
                  <a:cubicBezTo>
                    <a:pt x="46" y="20"/>
                    <a:pt x="34" y="30"/>
                    <a:pt x="23" y="42"/>
                  </a:cubicBezTo>
                  <a:cubicBezTo>
                    <a:pt x="23" y="53"/>
                    <a:pt x="23" y="53"/>
                    <a:pt x="12" y="53"/>
                  </a:cubicBezTo>
                  <a:lnTo>
                    <a:pt x="12" y="64"/>
                  </a:lnTo>
                  <a:cubicBezTo>
                    <a:pt x="12" y="75"/>
                    <a:pt x="12" y="75"/>
                    <a:pt x="1" y="87"/>
                  </a:cubicBezTo>
                  <a:lnTo>
                    <a:pt x="1" y="131"/>
                  </a:lnTo>
                  <a:cubicBezTo>
                    <a:pt x="1" y="142"/>
                    <a:pt x="1" y="142"/>
                    <a:pt x="12" y="154"/>
                  </a:cubicBezTo>
                  <a:lnTo>
                    <a:pt x="12" y="176"/>
                  </a:lnTo>
                  <a:cubicBezTo>
                    <a:pt x="23" y="176"/>
                    <a:pt x="23" y="187"/>
                    <a:pt x="23" y="187"/>
                  </a:cubicBezTo>
                  <a:cubicBezTo>
                    <a:pt x="34" y="187"/>
                    <a:pt x="34" y="198"/>
                    <a:pt x="46" y="198"/>
                  </a:cubicBezTo>
                  <a:cubicBezTo>
                    <a:pt x="46" y="209"/>
                    <a:pt x="56" y="209"/>
                    <a:pt x="56" y="221"/>
                  </a:cubicBezTo>
                  <a:lnTo>
                    <a:pt x="79" y="221"/>
                  </a:lnTo>
                  <a:cubicBezTo>
                    <a:pt x="79" y="231"/>
                    <a:pt x="90" y="231"/>
                    <a:pt x="90" y="231"/>
                  </a:cubicBezTo>
                  <a:cubicBezTo>
                    <a:pt x="123" y="231"/>
                    <a:pt x="146" y="231"/>
                    <a:pt x="180" y="221"/>
                  </a:cubicBezTo>
                  <a:cubicBezTo>
                    <a:pt x="235" y="187"/>
                    <a:pt x="258" y="109"/>
                    <a:pt x="213" y="53"/>
                  </a:cubicBezTo>
                  <a:cubicBezTo>
                    <a:pt x="192" y="18"/>
                    <a:pt x="158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" name="Google Shape;1223;p3"/>
            <p:cNvSpPr/>
            <p:nvPr/>
          </p:nvSpPr>
          <p:spPr>
            <a:xfrm>
              <a:off x="2095375" y="958000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45" y="0"/>
                  </a:moveTo>
                  <a:cubicBezTo>
                    <a:pt x="123" y="0"/>
                    <a:pt x="90" y="0"/>
                    <a:pt x="56" y="23"/>
                  </a:cubicBezTo>
                  <a:cubicBezTo>
                    <a:pt x="23" y="45"/>
                    <a:pt x="1" y="90"/>
                    <a:pt x="1" y="134"/>
                  </a:cubicBezTo>
                  <a:cubicBezTo>
                    <a:pt x="11" y="145"/>
                    <a:pt x="11" y="167"/>
                    <a:pt x="23" y="179"/>
                  </a:cubicBezTo>
                  <a:cubicBezTo>
                    <a:pt x="41" y="216"/>
                    <a:pt x="75" y="237"/>
                    <a:pt x="111" y="237"/>
                  </a:cubicBezTo>
                  <a:cubicBezTo>
                    <a:pt x="119" y="237"/>
                    <a:pt x="127" y="236"/>
                    <a:pt x="135" y="234"/>
                  </a:cubicBezTo>
                  <a:cubicBezTo>
                    <a:pt x="157" y="234"/>
                    <a:pt x="168" y="224"/>
                    <a:pt x="179" y="224"/>
                  </a:cubicBezTo>
                  <a:cubicBezTo>
                    <a:pt x="235" y="190"/>
                    <a:pt x="257" y="112"/>
                    <a:pt x="224" y="56"/>
                  </a:cubicBezTo>
                  <a:cubicBezTo>
                    <a:pt x="202" y="33"/>
                    <a:pt x="179" y="11"/>
                    <a:pt x="1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" name="Google Shape;1224;p3"/>
            <p:cNvSpPr/>
            <p:nvPr/>
          </p:nvSpPr>
          <p:spPr>
            <a:xfrm>
              <a:off x="2131400" y="9587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29"/>
                    <a:pt x="35" y="173"/>
                  </a:cubicBezTo>
                  <a:cubicBezTo>
                    <a:pt x="57" y="211"/>
                    <a:pt x="101" y="234"/>
                    <a:pt x="144" y="234"/>
                  </a:cubicBezTo>
                  <a:cubicBezTo>
                    <a:pt x="164" y="234"/>
                    <a:pt x="184" y="229"/>
                    <a:pt x="202" y="218"/>
                  </a:cubicBezTo>
                  <a:cubicBezTo>
                    <a:pt x="258" y="184"/>
                    <a:pt x="269" y="117"/>
                    <a:pt x="236" y="62"/>
                  </a:cubicBezTo>
                  <a:cubicBezTo>
                    <a:pt x="213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" name="Google Shape;1225;p3"/>
            <p:cNvSpPr/>
            <p:nvPr/>
          </p:nvSpPr>
          <p:spPr>
            <a:xfrm>
              <a:off x="2118275" y="9667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1"/>
                    <a:pt x="34" y="176"/>
                  </a:cubicBezTo>
                  <a:cubicBezTo>
                    <a:pt x="57" y="214"/>
                    <a:pt x="100" y="237"/>
                    <a:pt x="143" y="237"/>
                  </a:cubicBezTo>
                  <a:cubicBezTo>
                    <a:pt x="163" y="237"/>
                    <a:pt x="184" y="232"/>
                    <a:pt x="202" y="221"/>
                  </a:cubicBezTo>
                  <a:cubicBezTo>
                    <a:pt x="257" y="188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" name="Google Shape;1226;p3"/>
            <p:cNvSpPr/>
            <p:nvPr/>
          </p:nvSpPr>
          <p:spPr>
            <a:xfrm>
              <a:off x="2105150" y="9746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7" y="6"/>
                    <a:pt x="79" y="16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1" y="218"/>
                  </a:cubicBezTo>
                  <a:cubicBezTo>
                    <a:pt x="258" y="184"/>
                    <a:pt x="268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" name="Google Shape;1227;p3"/>
            <p:cNvSpPr/>
            <p:nvPr/>
          </p:nvSpPr>
          <p:spPr>
            <a:xfrm>
              <a:off x="2092300" y="9826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57" y="20"/>
                    <a:pt x="45" y="31"/>
                    <a:pt x="45" y="31"/>
                  </a:cubicBezTo>
                  <a:cubicBezTo>
                    <a:pt x="45" y="31"/>
                    <a:pt x="45" y="42"/>
                    <a:pt x="34" y="42"/>
                  </a:cubicBezTo>
                  <a:cubicBezTo>
                    <a:pt x="34" y="42"/>
                    <a:pt x="34" y="53"/>
                    <a:pt x="23" y="53"/>
                  </a:cubicBezTo>
                  <a:lnTo>
                    <a:pt x="23" y="65"/>
                  </a:lnTo>
                  <a:cubicBezTo>
                    <a:pt x="23" y="75"/>
                    <a:pt x="12" y="75"/>
                    <a:pt x="12" y="75"/>
                  </a:cubicBezTo>
                  <a:lnTo>
                    <a:pt x="12" y="87"/>
                  </a:lnTo>
                  <a:cubicBezTo>
                    <a:pt x="0" y="120"/>
                    <a:pt x="12" y="154"/>
                    <a:pt x="23" y="176"/>
                  </a:cubicBezTo>
                  <a:cubicBezTo>
                    <a:pt x="23" y="187"/>
                    <a:pt x="34" y="187"/>
                    <a:pt x="34" y="199"/>
                  </a:cubicBezTo>
                  <a:cubicBezTo>
                    <a:pt x="45" y="199"/>
                    <a:pt x="45" y="209"/>
                    <a:pt x="57" y="209"/>
                  </a:cubicBezTo>
                  <a:cubicBezTo>
                    <a:pt x="67" y="221"/>
                    <a:pt x="67" y="221"/>
                    <a:pt x="79" y="221"/>
                  </a:cubicBezTo>
                  <a:lnTo>
                    <a:pt x="79" y="232"/>
                  </a:lnTo>
                  <a:lnTo>
                    <a:pt x="157" y="232"/>
                  </a:lnTo>
                  <a:cubicBezTo>
                    <a:pt x="168" y="232"/>
                    <a:pt x="179" y="221"/>
                    <a:pt x="179" y="221"/>
                  </a:cubicBezTo>
                  <a:lnTo>
                    <a:pt x="191" y="221"/>
                  </a:lnTo>
                  <a:cubicBezTo>
                    <a:pt x="246" y="187"/>
                    <a:pt x="258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" name="Google Shape;1228;p3"/>
            <p:cNvSpPr/>
            <p:nvPr/>
          </p:nvSpPr>
          <p:spPr>
            <a:xfrm>
              <a:off x="2156550" y="9703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9" y="0"/>
                  </a:moveTo>
                  <a:cubicBezTo>
                    <a:pt x="117" y="0"/>
                    <a:pt x="96" y="6"/>
                    <a:pt x="79" y="19"/>
                  </a:cubicBezTo>
                  <a:lnTo>
                    <a:pt x="67" y="19"/>
                  </a:lnTo>
                  <a:cubicBezTo>
                    <a:pt x="12" y="52"/>
                    <a:pt x="0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6" y="186"/>
                    <a:pt x="268" y="109"/>
                    <a:pt x="235" y="52"/>
                  </a:cubicBezTo>
                  <a:cubicBezTo>
                    <a:pt x="214" y="18"/>
                    <a:pt x="176" y="0"/>
                    <a:pt x="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" name="Google Shape;1229;p3"/>
            <p:cNvSpPr/>
            <p:nvPr/>
          </p:nvSpPr>
          <p:spPr>
            <a:xfrm>
              <a:off x="2143425" y="9782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1" y="49"/>
                    <a:pt x="0" y="128"/>
                    <a:pt x="34" y="183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3"/>
                    <a:pt x="269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" name="Google Shape;1230;p3"/>
            <p:cNvSpPr/>
            <p:nvPr/>
          </p:nvSpPr>
          <p:spPr>
            <a:xfrm>
              <a:off x="2130275" y="9863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1"/>
                  </a:moveTo>
                  <a:cubicBezTo>
                    <a:pt x="108" y="1"/>
                    <a:pt x="87" y="6"/>
                    <a:pt x="68" y="17"/>
                  </a:cubicBezTo>
                  <a:cubicBezTo>
                    <a:pt x="12" y="51"/>
                    <a:pt x="1" y="118"/>
                    <a:pt x="35" y="173"/>
                  </a:cubicBezTo>
                  <a:cubicBezTo>
                    <a:pt x="57" y="211"/>
                    <a:pt x="95" y="234"/>
                    <a:pt x="135" y="234"/>
                  </a:cubicBezTo>
                  <a:cubicBezTo>
                    <a:pt x="154" y="234"/>
                    <a:pt x="173" y="229"/>
                    <a:pt x="191" y="218"/>
                  </a:cubicBezTo>
                  <a:cubicBezTo>
                    <a:pt x="247" y="185"/>
                    <a:pt x="269" y="106"/>
                    <a:pt x="236" y="51"/>
                  </a:cubicBezTo>
                  <a:cubicBezTo>
                    <a:pt x="213" y="21"/>
                    <a:pt x="171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" name="Google Shape;1231;p3"/>
            <p:cNvSpPr/>
            <p:nvPr/>
          </p:nvSpPr>
          <p:spPr>
            <a:xfrm>
              <a:off x="2117175" y="994400"/>
              <a:ext cx="6725" cy="5700"/>
            </a:xfrm>
            <a:custGeom>
              <a:rect b="b" l="l" r="r" t="t"/>
              <a:pathLst>
                <a:path extrusionOk="0" h="228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2"/>
                    <a:pt x="0" y="119"/>
                    <a:pt x="33" y="176"/>
                  </a:cubicBezTo>
                  <a:cubicBezTo>
                    <a:pt x="54" y="210"/>
                    <a:pt x="89" y="228"/>
                    <a:pt x="125" y="228"/>
                  </a:cubicBezTo>
                  <a:cubicBezTo>
                    <a:pt x="146" y="228"/>
                    <a:pt x="169" y="221"/>
                    <a:pt x="190" y="209"/>
                  </a:cubicBezTo>
                  <a:cubicBezTo>
                    <a:pt x="246" y="176"/>
                    <a:pt x="268" y="109"/>
                    <a:pt x="234" y="52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" name="Google Shape;1232;p3"/>
            <p:cNvSpPr/>
            <p:nvPr/>
          </p:nvSpPr>
          <p:spPr>
            <a:xfrm>
              <a:off x="2198725" y="103910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14" y="0"/>
                  </a:moveTo>
                  <a:cubicBezTo>
                    <a:pt x="96" y="0"/>
                    <a:pt x="76" y="6"/>
                    <a:pt x="56" y="19"/>
                  </a:cubicBezTo>
                  <a:lnTo>
                    <a:pt x="46" y="30"/>
                  </a:lnTo>
                  <a:lnTo>
                    <a:pt x="23" y="52"/>
                  </a:lnTo>
                  <a:lnTo>
                    <a:pt x="23" y="64"/>
                  </a:lnTo>
                  <a:cubicBezTo>
                    <a:pt x="12" y="64"/>
                    <a:pt x="12" y="74"/>
                    <a:pt x="12" y="74"/>
                  </a:cubicBezTo>
                  <a:lnTo>
                    <a:pt x="12" y="97"/>
                  </a:lnTo>
                  <a:cubicBezTo>
                    <a:pt x="1" y="97"/>
                    <a:pt x="1" y="97"/>
                    <a:pt x="1" y="108"/>
                  </a:cubicBezTo>
                  <a:lnTo>
                    <a:pt x="1" y="131"/>
                  </a:lnTo>
                  <a:lnTo>
                    <a:pt x="1" y="141"/>
                  </a:lnTo>
                  <a:cubicBezTo>
                    <a:pt x="12" y="153"/>
                    <a:pt x="12" y="164"/>
                    <a:pt x="23" y="175"/>
                  </a:cubicBezTo>
                  <a:cubicBezTo>
                    <a:pt x="23" y="186"/>
                    <a:pt x="34" y="198"/>
                    <a:pt x="34" y="198"/>
                  </a:cubicBezTo>
                  <a:cubicBezTo>
                    <a:pt x="46" y="208"/>
                    <a:pt x="46" y="208"/>
                    <a:pt x="56" y="208"/>
                  </a:cubicBezTo>
                  <a:cubicBezTo>
                    <a:pt x="56" y="220"/>
                    <a:pt x="68" y="220"/>
                    <a:pt x="68" y="231"/>
                  </a:cubicBezTo>
                  <a:lnTo>
                    <a:pt x="113" y="231"/>
                  </a:lnTo>
                  <a:cubicBezTo>
                    <a:pt x="116" y="235"/>
                    <a:pt x="119" y="236"/>
                    <a:pt x="120" y="236"/>
                  </a:cubicBezTo>
                  <a:cubicBezTo>
                    <a:pt x="123" y="236"/>
                    <a:pt x="123" y="231"/>
                    <a:pt x="123" y="231"/>
                  </a:cubicBezTo>
                  <a:lnTo>
                    <a:pt x="157" y="231"/>
                  </a:lnTo>
                  <a:cubicBezTo>
                    <a:pt x="168" y="231"/>
                    <a:pt x="168" y="220"/>
                    <a:pt x="180" y="220"/>
                  </a:cubicBezTo>
                  <a:cubicBezTo>
                    <a:pt x="235" y="186"/>
                    <a:pt x="257" y="108"/>
                    <a:pt x="224" y="52"/>
                  </a:cubicBezTo>
                  <a:cubicBezTo>
                    <a:pt x="202" y="30"/>
                    <a:pt x="180" y="7"/>
                    <a:pt x="146" y="7"/>
                  </a:cubicBezTo>
                  <a:cubicBezTo>
                    <a:pt x="137" y="3"/>
                    <a:pt x="126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" name="Google Shape;1233;p3"/>
            <p:cNvSpPr/>
            <p:nvPr/>
          </p:nvSpPr>
          <p:spPr>
            <a:xfrm>
              <a:off x="2166900" y="986575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21" y="0"/>
                  </a:moveTo>
                  <a:cubicBezTo>
                    <a:pt x="99" y="0"/>
                    <a:pt x="77" y="7"/>
                    <a:pt x="55" y="19"/>
                  </a:cubicBezTo>
                  <a:cubicBezTo>
                    <a:pt x="45" y="30"/>
                    <a:pt x="33" y="30"/>
                    <a:pt x="22" y="42"/>
                  </a:cubicBezTo>
                  <a:lnTo>
                    <a:pt x="22" y="52"/>
                  </a:lnTo>
                  <a:cubicBezTo>
                    <a:pt x="11" y="52"/>
                    <a:pt x="11" y="64"/>
                    <a:pt x="11" y="75"/>
                  </a:cubicBezTo>
                  <a:cubicBezTo>
                    <a:pt x="0" y="75"/>
                    <a:pt x="0" y="86"/>
                    <a:pt x="0" y="86"/>
                  </a:cubicBezTo>
                  <a:lnTo>
                    <a:pt x="0" y="119"/>
                  </a:lnTo>
                  <a:lnTo>
                    <a:pt x="0" y="131"/>
                  </a:lnTo>
                  <a:cubicBezTo>
                    <a:pt x="0" y="153"/>
                    <a:pt x="11" y="164"/>
                    <a:pt x="11" y="176"/>
                  </a:cubicBezTo>
                  <a:lnTo>
                    <a:pt x="33" y="198"/>
                  </a:lnTo>
                  <a:cubicBezTo>
                    <a:pt x="33" y="198"/>
                    <a:pt x="33" y="209"/>
                    <a:pt x="45" y="209"/>
                  </a:cubicBezTo>
                  <a:lnTo>
                    <a:pt x="55" y="220"/>
                  </a:lnTo>
                  <a:lnTo>
                    <a:pt x="67" y="220"/>
                  </a:lnTo>
                  <a:cubicBezTo>
                    <a:pt x="67" y="231"/>
                    <a:pt x="78" y="231"/>
                    <a:pt x="78" y="231"/>
                  </a:cubicBezTo>
                  <a:lnTo>
                    <a:pt x="156" y="231"/>
                  </a:lnTo>
                  <a:cubicBezTo>
                    <a:pt x="156" y="231"/>
                    <a:pt x="167" y="220"/>
                    <a:pt x="179" y="220"/>
                  </a:cubicBezTo>
                  <a:cubicBezTo>
                    <a:pt x="234" y="186"/>
                    <a:pt x="246" y="109"/>
                    <a:pt x="212" y="52"/>
                  </a:cubicBezTo>
                  <a:cubicBezTo>
                    <a:pt x="191" y="18"/>
                    <a:pt x="157" y="0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" name="Google Shape;1234;p3"/>
            <p:cNvSpPr/>
            <p:nvPr/>
          </p:nvSpPr>
          <p:spPr>
            <a:xfrm>
              <a:off x="2153200" y="994675"/>
              <a:ext cx="6450" cy="5700"/>
            </a:xfrm>
            <a:custGeom>
              <a:rect b="b" l="l" r="r" t="t"/>
              <a:pathLst>
                <a:path extrusionOk="0" h="228" w="258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2" y="53"/>
                    <a:pt x="0" y="120"/>
                    <a:pt x="34" y="175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6" y="228"/>
                    <a:pt x="180" y="222"/>
                    <a:pt x="201" y="209"/>
                  </a:cubicBezTo>
                  <a:cubicBezTo>
                    <a:pt x="235" y="187"/>
                    <a:pt x="258" y="142"/>
                    <a:pt x="258" y="98"/>
                  </a:cubicBezTo>
                  <a:cubicBezTo>
                    <a:pt x="246" y="86"/>
                    <a:pt x="246" y="64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" name="Google Shape;1235;p3"/>
            <p:cNvSpPr/>
            <p:nvPr/>
          </p:nvSpPr>
          <p:spPr>
            <a:xfrm>
              <a:off x="2140350" y="1002575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3" y="0"/>
                  </a:moveTo>
                  <a:cubicBezTo>
                    <a:pt x="104" y="0"/>
                    <a:pt x="85" y="5"/>
                    <a:pt x="67" y="16"/>
                  </a:cubicBezTo>
                  <a:cubicBezTo>
                    <a:pt x="56" y="27"/>
                    <a:pt x="56" y="27"/>
                    <a:pt x="45" y="27"/>
                  </a:cubicBezTo>
                  <a:cubicBezTo>
                    <a:pt x="45" y="38"/>
                    <a:pt x="34" y="38"/>
                    <a:pt x="34" y="50"/>
                  </a:cubicBezTo>
                  <a:cubicBezTo>
                    <a:pt x="12" y="72"/>
                    <a:pt x="0" y="105"/>
                    <a:pt x="12" y="139"/>
                  </a:cubicBezTo>
                  <a:lnTo>
                    <a:pt x="12" y="161"/>
                  </a:lnTo>
                  <a:cubicBezTo>
                    <a:pt x="22" y="161"/>
                    <a:pt x="22" y="172"/>
                    <a:pt x="22" y="184"/>
                  </a:cubicBezTo>
                  <a:cubicBezTo>
                    <a:pt x="51" y="211"/>
                    <a:pt x="86" y="231"/>
                    <a:pt x="123" y="231"/>
                  </a:cubicBezTo>
                  <a:cubicBezTo>
                    <a:pt x="130" y="231"/>
                    <a:pt x="138" y="230"/>
                    <a:pt x="146" y="229"/>
                  </a:cubicBezTo>
                  <a:cubicBezTo>
                    <a:pt x="157" y="229"/>
                    <a:pt x="168" y="229"/>
                    <a:pt x="190" y="217"/>
                  </a:cubicBezTo>
                  <a:cubicBezTo>
                    <a:pt x="246" y="184"/>
                    <a:pt x="258" y="117"/>
                    <a:pt x="224" y="60"/>
                  </a:cubicBezTo>
                  <a:cubicBezTo>
                    <a:pt x="201" y="23"/>
                    <a:pt x="163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" name="Google Shape;1236;p3"/>
            <p:cNvSpPr/>
            <p:nvPr/>
          </p:nvSpPr>
          <p:spPr>
            <a:xfrm>
              <a:off x="2126925" y="1010600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44" y="0"/>
                  </a:moveTo>
                  <a:cubicBezTo>
                    <a:pt x="123" y="0"/>
                    <a:pt x="100" y="6"/>
                    <a:pt x="79" y="19"/>
                  </a:cubicBezTo>
                  <a:cubicBezTo>
                    <a:pt x="23" y="52"/>
                    <a:pt x="1" y="119"/>
                    <a:pt x="35" y="176"/>
                  </a:cubicBezTo>
                  <a:cubicBezTo>
                    <a:pt x="57" y="213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02" y="209"/>
                    <a:pt x="214" y="209"/>
                    <a:pt x="214" y="198"/>
                  </a:cubicBezTo>
                  <a:cubicBezTo>
                    <a:pt x="236" y="176"/>
                    <a:pt x="258" y="153"/>
                    <a:pt x="258" y="119"/>
                  </a:cubicBezTo>
                  <a:cubicBezTo>
                    <a:pt x="258" y="97"/>
                    <a:pt x="247" y="75"/>
                    <a:pt x="236" y="52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" name="Google Shape;1237;p3"/>
            <p:cNvSpPr/>
            <p:nvPr/>
          </p:nvSpPr>
          <p:spPr>
            <a:xfrm>
              <a:off x="2163525" y="10112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7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0" y="218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" name="Google Shape;1238;p3"/>
            <p:cNvSpPr/>
            <p:nvPr/>
          </p:nvSpPr>
          <p:spPr>
            <a:xfrm>
              <a:off x="2150400" y="1019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8" y="7"/>
                    <a:pt x="67" y="19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4" y="236"/>
                  </a:cubicBezTo>
                  <a:cubicBezTo>
                    <a:pt x="153" y="236"/>
                    <a:pt x="173" y="231"/>
                    <a:pt x="191" y="220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3"/>
            <p:cNvSpPr/>
            <p:nvPr/>
          </p:nvSpPr>
          <p:spPr>
            <a:xfrm>
              <a:off x="2137275" y="10271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3" y="1"/>
                  </a:moveTo>
                  <a:cubicBezTo>
                    <a:pt x="104" y="1"/>
                    <a:pt x="85" y="5"/>
                    <a:pt x="68" y="16"/>
                  </a:cubicBezTo>
                  <a:cubicBezTo>
                    <a:pt x="11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04" y="23"/>
                    <a:pt x="164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" name="Google Shape;1240;p3"/>
            <p:cNvSpPr/>
            <p:nvPr/>
          </p:nvSpPr>
          <p:spPr>
            <a:xfrm>
              <a:off x="2175275" y="1030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7"/>
                    <a:pt x="132" y="237"/>
                  </a:cubicBezTo>
                  <a:cubicBezTo>
                    <a:pt x="156" y="237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3"/>
            <p:cNvSpPr/>
            <p:nvPr/>
          </p:nvSpPr>
          <p:spPr>
            <a:xfrm>
              <a:off x="2162125" y="10388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cubicBezTo>
                    <a:pt x="23" y="50"/>
                    <a:pt x="1" y="128"/>
                    <a:pt x="35" y="173"/>
                  </a:cubicBezTo>
                  <a:cubicBezTo>
                    <a:pt x="57" y="211"/>
                    <a:pt x="100" y="234"/>
                    <a:pt x="143" y="234"/>
                  </a:cubicBezTo>
                  <a:cubicBezTo>
                    <a:pt x="164" y="234"/>
                    <a:pt x="184" y="228"/>
                    <a:pt x="202" y="217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3"/>
            <p:cNvSpPr/>
            <p:nvPr/>
          </p:nvSpPr>
          <p:spPr>
            <a:xfrm>
              <a:off x="2149000" y="10469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2"/>
                    <a:pt x="202" y="221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" name="Google Shape;1243;p3"/>
            <p:cNvSpPr/>
            <p:nvPr/>
          </p:nvSpPr>
          <p:spPr>
            <a:xfrm>
              <a:off x="2188675" y="1022875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1"/>
                  </a:moveTo>
                  <a:cubicBezTo>
                    <a:pt x="111" y="1"/>
                    <a:pt x="88" y="7"/>
                    <a:pt x="68" y="20"/>
                  </a:cubicBezTo>
                  <a:cubicBezTo>
                    <a:pt x="56" y="31"/>
                    <a:pt x="45" y="31"/>
                    <a:pt x="34" y="42"/>
                  </a:cubicBezTo>
                  <a:lnTo>
                    <a:pt x="34" y="53"/>
                  </a:lnTo>
                  <a:cubicBezTo>
                    <a:pt x="23" y="65"/>
                    <a:pt x="23" y="75"/>
                    <a:pt x="11" y="87"/>
                  </a:cubicBezTo>
                  <a:cubicBezTo>
                    <a:pt x="1" y="120"/>
                    <a:pt x="11" y="154"/>
                    <a:pt x="23" y="176"/>
                  </a:cubicBezTo>
                  <a:lnTo>
                    <a:pt x="45" y="199"/>
                  </a:lnTo>
                  <a:lnTo>
                    <a:pt x="56" y="209"/>
                  </a:lnTo>
                  <a:cubicBezTo>
                    <a:pt x="68" y="221"/>
                    <a:pt x="78" y="232"/>
                    <a:pt x="101" y="232"/>
                  </a:cubicBezTo>
                  <a:lnTo>
                    <a:pt x="145" y="232"/>
                  </a:lnTo>
                  <a:cubicBezTo>
                    <a:pt x="157" y="232"/>
                    <a:pt x="179" y="232"/>
                    <a:pt x="190" y="221"/>
                  </a:cubicBezTo>
                  <a:cubicBezTo>
                    <a:pt x="246" y="187"/>
                    <a:pt x="257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3"/>
            <p:cNvSpPr/>
            <p:nvPr/>
          </p:nvSpPr>
          <p:spPr>
            <a:xfrm>
              <a:off x="2185325" y="104710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57" y="0"/>
                  </a:moveTo>
                  <a:cubicBezTo>
                    <a:pt x="135" y="0"/>
                    <a:pt x="101" y="0"/>
                    <a:pt x="68" y="23"/>
                  </a:cubicBezTo>
                  <a:cubicBezTo>
                    <a:pt x="11" y="57"/>
                    <a:pt x="1" y="124"/>
                    <a:pt x="34" y="179"/>
                  </a:cubicBezTo>
                  <a:cubicBezTo>
                    <a:pt x="45" y="201"/>
                    <a:pt x="56" y="213"/>
                    <a:pt x="78" y="224"/>
                  </a:cubicBezTo>
                  <a:cubicBezTo>
                    <a:pt x="101" y="235"/>
                    <a:pt x="123" y="235"/>
                    <a:pt x="145" y="235"/>
                  </a:cubicBezTo>
                  <a:cubicBezTo>
                    <a:pt x="157" y="235"/>
                    <a:pt x="168" y="235"/>
                    <a:pt x="168" y="224"/>
                  </a:cubicBezTo>
                  <a:lnTo>
                    <a:pt x="190" y="224"/>
                  </a:lnTo>
                  <a:lnTo>
                    <a:pt x="224" y="191"/>
                  </a:lnTo>
                  <a:cubicBezTo>
                    <a:pt x="235" y="179"/>
                    <a:pt x="246" y="157"/>
                    <a:pt x="246" y="146"/>
                  </a:cubicBezTo>
                  <a:cubicBezTo>
                    <a:pt x="257" y="112"/>
                    <a:pt x="246" y="90"/>
                    <a:pt x="235" y="57"/>
                  </a:cubicBezTo>
                  <a:cubicBezTo>
                    <a:pt x="212" y="34"/>
                    <a:pt x="190" y="12"/>
                    <a:pt x="1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3"/>
            <p:cNvSpPr/>
            <p:nvPr/>
          </p:nvSpPr>
          <p:spPr>
            <a:xfrm>
              <a:off x="2172175" y="1055100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44" y="0"/>
                  </a:moveTo>
                  <a:cubicBezTo>
                    <a:pt x="135" y="0"/>
                    <a:pt x="124" y="2"/>
                    <a:pt x="113" y="5"/>
                  </a:cubicBezTo>
                  <a:cubicBezTo>
                    <a:pt x="102" y="5"/>
                    <a:pt x="80" y="5"/>
                    <a:pt x="68" y="15"/>
                  </a:cubicBezTo>
                  <a:cubicBezTo>
                    <a:pt x="13" y="49"/>
                    <a:pt x="1" y="127"/>
                    <a:pt x="35" y="183"/>
                  </a:cubicBezTo>
                  <a:cubicBezTo>
                    <a:pt x="46" y="206"/>
                    <a:pt x="57" y="217"/>
                    <a:pt x="80" y="228"/>
                  </a:cubicBezTo>
                  <a:cubicBezTo>
                    <a:pt x="93" y="233"/>
                    <a:pt x="109" y="235"/>
                    <a:pt x="124" y="235"/>
                  </a:cubicBezTo>
                  <a:cubicBezTo>
                    <a:pt x="147" y="235"/>
                    <a:pt x="171" y="230"/>
                    <a:pt x="191" y="217"/>
                  </a:cubicBezTo>
                  <a:cubicBezTo>
                    <a:pt x="214" y="206"/>
                    <a:pt x="224" y="183"/>
                    <a:pt x="236" y="172"/>
                  </a:cubicBezTo>
                  <a:cubicBezTo>
                    <a:pt x="258" y="139"/>
                    <a:pt x="258" y="94"/>
                    <a:pt x="236" y="60"/>
                  </a:cubicBezTo>
                  <a:lnTo>
                    <a:pt x="214" y="38"/>
                  </a:lnTo>
                  <a:cubicBezTo>
                    <a:pt x="197" y="13"/>
                    <a:pt x="174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" name="Google Shape;1246;p3"/>
            <p:cNvSpPr/>
            <p:nvPr/>
          </p:nvSpPr>
          <p:spPr>
            <a:xfrm>
              <a:off x="2159325" y="1063025"/>
              <a:ext cx="6475" cy="5875"/>
            </a:xfrm>
            <a:custGeom>
              <a:rect b="b" l="l" r="r" t="t"/>
              <a:pathLst>
                <a:path extrusionOk="0" h="235" w="259">
                  <a:moveTo>
                    <a:pt x="124" y="1"/>
                  </a:moveTo>
                  <a:cubicBezTo>
                    <a:pt x="102" y="1"/>
                    <a:pt x="80" y="11"/>
                    <a:pt x="57" y="23"/>
                  </a:cubicBezTo>
                  <a:cubicBezTo>
                    <a:pt x="35" y="34"/>
                    <a:pt x="13" y="68"/>
                    <a:pt x="13" y="90"/>
                  </a:cubicBezTo>
                  <a:cubicBezTo>
                    <a:pt x="1" y="123"/>
                    <a:pt x="1" y="157"/>
                    <a:pt x="23" y="179"/>
                  </a:cubicBezTo>
                  <a:cubicBezTo>
                    <a:pt x="35" y="202"/>
                    <a:pt x="46" y="212"/>
                    <a:pt x="68" y="224"/>
                  </a:cubicBezTo>
                  <a:cubicBezTo>
                    <a:pt x="90" y="235"/>
                    <a:pt x="102" y="235"/>
                    <a:pt x="113" y="235"/>
                  </a:cubicBezTo>
                  <a:cubicBezTo>
                    <a:pt x="135" y="235"/>
                    <a:pt x="157" y="235"/>
                    <a:pt x="180" y="224"/>
                  </a:cubicBezTo>
                  <a:cubicBezTo>
                    <a:pt x="236" y="190"/>
                    <a:pt x="258" y="112"/>
                    <a:pt x="224" y="56"/>
                  </a:cubicBezTo>
                  <a:cubicBezTo>
                    <a:pt x="202" y="34"/>
                    <a:pt x="180" y="11"/>
                    <a:pt x="147" y="11"/>
                  </a:cubicBezTo>
                  <a:cubicBezTo>
                    <a:pt x="147" y="1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" name="Google Shape;1247;p3"/>
            <p:cNvSpPr/>
            <p:nvPr/>
          </p:nvSpPr>
          <p:spPr>
            <a:xfrm>
              <a:off x="2146225" y="1071000"/>
              <a:ext cx="6425" cy="6025"/>
            </a:xfrm>
            <a:custGeom>
              <a:rect b="b" l="l" r="r" t="t"/>
              <a:pathLst>
                <a:path extrusionOk="0" h="241" w="257">
                  <a:moveTo>
                    <a:pt x="115" y="1"/>
                  </a:moveTo>
                  <a:cubicBezTo>
                    <a:pt x="94" y="1"/>
                    <a:pt x="74" y="6"/>
                    <a:pt x="56" y="17"/>
                  </a:cubicBezTo>
                  <a:cubicBezTo>
                    <a:pt x="56" y="27"/>
                    <a:pt x="45" y="27"/>
                    <a:pt x="33" y="39"/>
                  </a:cubicBezTo>
                  <a:cubicBezTo>
                    <a:pt x="33" y="50"/>
                    <a:pt x="23" y="50"/>
                    <a:pt x="23" y="61"/>
                  </a:cubicBezTo>
                  <a:cubicBezTo>
                    <a:pt x="23" y="61"/>
                    <a:pt x="11" y="61"/>
                    <a:pt x="11" y="72"/>
                  </a:cubicBezTo>
                  <a:lnTo>
                    <a:pt x="11" y="84"/>
                  </a:lnTo>
                  <a:lnTo>
                    <a:pt x="0" y="95"/>
                  </a:lnTo>
                  <a:lnTo>
                    <a:pt x="0" y="106"/>
                  </a:lnTo>
                  <a:lnTo>
                    <a:pt x="0" y="129"/>
                  </a:lnTo>
                  <a:lnTo>
                    <a:pt x="0" y="139"/>
                  </a:lnTo>
                  <a:cubicBezTo>
                    <a:pt x="0" y="151"/>
                    <a:pt x="11" y="173"/>
                    <a:pt x="23" y="184"/>
                  </a:cubicBezTo>
                  <a:cubicBezTo>
                    <a:pt x="23" y="196"/>
                    <a:pt x="33" y="196"/>
                    <a:pt x="33" y="206"/>
                  </a:cubicBezTo>
                  <a:cubicBezTo>
                    <a:pt x="33" y="206"/>
                    <a:pt x="45" y="206"/>
                    <a:pt x="56" y="218"/>
                  </a:cubicBezTo>
                  <a:lnTo>
                    <a:pt x="67" y="229"/>
                  </a:lnTo>
                  <a:cubicBezTo>
                    <a:pt x="78" y="240"/>
                    <a:pt x="100" y="240"/>
                    <a:pt x="112" y="240"/>
                  </a:cubicBezTo>
                  <a:lnTo>
                    <a:pt x="145" y="240"/>
                  </a:lnTo>
                  <a:lnTo>
                    <a:pt x="157" y="229"/>
                  </a:lnTo>
                  <a:lnTo>
                    <a:pt x="179" y="229"/>
                  </a:lnTo>
                  <a:lnTo>
                    <a:pt x="179" y="218"/>
                  </a:lnTo>
                  <a:cubicBezTo>
                    <a:pt x="234" y="184"/>
                    <a:pt x="257" y="117"/>
                    <a:pt x="224" y="61"/>
                  </a:cubicBezTo>
                  <a:cubicBezTo>
                    <a:pt x="201" y="23"/>
                    <a:pt x="157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" name="Google Shape;1248;p3"/>
            <p:cNvSpPr/>
            <p:nvPr/>
          </p:nvSpPr>
          <p:spPr>
            <a:xfrm>
              <a:off x="2195375" y="10637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0" y="0"/>
                  </a:moveTo>
                  <a:cubicBezTo>
                    <a:pt x="111" y="0"/>
                    <a:pt x="93" y="5"/>
                    <a:pt x="79" y="16"/>
                  </a:cubicBezTo>
                  <a:cubicBezTo>
                    <a:pt x="23" y="49"/>
                    <a:pt x="1" y="128"/>
                    <a:pt x="34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70" y="230"/>
                    <a:pt x="190" y="217"/>
                  </a:cubicBezTo>
                  <a:cubicBezTo>
                    <a:pt x="247" y="183"/>
                    <a:pt x="269" y="116"/>
                    <a:pt x="235" y="61"/>
                  </a:cubicBezTo>
                  <a:cubicBezTo>
                    <a:pt x="213" y="23"/>
                    <a:pt x="169" y="0"/>
                    <a:pt x="1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" name="Google Shape;1249;p3"/>
            <p:cNvSpPr/>
            <p:nvPr/>
          </p:nvSpPr>
          <p:spPr>
            <a:xfrm>
              <a:off x="2182250" y="1071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9" y="0"/>
                  </a:moveTo>
                  <a:cubicBezTo>
                    <a:pt x="117" y="0"/>
                    <a:pt x="96" y="6"/>
                    <a:pt x="79" y="19"/>
                  </a:cubicBezTo>
                  <a:cubicBezTo>
                    <a:pt x="23" y="53"/>
                    <a:pt x="0" y="120"/>
                    <a:pt x="34" y="175"/>
                  </a:cubicBezTo>
                  <a:cubicBezTo>
                    <a:pt x="57" y="213"/>
                    <a:pt x="95" y="236"/>
                    <a:pt x="134" y="236"/>
                  </a:cubicBezTo>
                  <a:cubicBezTo>
                    <a:pt x="153" y="236"/>
                    <a:pt x="172" y="231"/>
                    <a:pt x="191" y="220"/>
                  </a:cubicBezTo>
                  <a:cubicBezTo>
                    <a:pt x="246" y="187"/>
                    <a:pt x="268" y="108"/>
                    <a:pt x="235" y="53"/>
                  </a:cubicBezTo>
                  <a:cubicBezTo>
                    <a:pt x="214" y="18"/>
                    <a:pt x="176" y="0"/>
                    <a:pt x="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" name="Google Shape;1250;p3"/>
            <p:cNvSpPr/>
            <p:nvPr/>
          </p:nvSpPr>
          <p:spPr>
            <a:xfrm>
              <a:off x="2169125" y="10796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9" y="0"/>
                  </a:moveTo>
                  <a:cubicBezTo>
                    <a:pt x="110" y="0"/>
                    <a:pt x="92" y="5"/>
                    <a:pt x="78" y="16"/>
                  </a:cubicBezTo>
                  <a:cubicBezTo>
                    <a:pt x="23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8" y="0"/>
                    <a:pt x="1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" name="Google Shape;1251;p3"/>
            <p:cNvSpPr/>
            <p:nvPr/>
          </p:nvSpPr>
          <p:spPr>
            <a:xfrm>
              <a:off x="2156275" y="108777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18" y="0"/>
                  </a:moveTo>
                  <a:cubicBezTo>
                    <a:pt x="100" y="0"/>
                    <a:pt x="82" y="5"/>
                    <a:pt x="67" y="16"/>
                  </a:cubicBezTo>
                  <a:lnTo>
                    <a:pt x="56" y="16"/>
                  </a:lnTo>
                  <a:cubicBezTo>
                    <a:pt x="56" y="27"/>
                    <a:pt x="45" y="27"/>
                    <a:pt x="34" y="39"/>
                  </a:cubicBezTo>
                  <a:lnTo>
                    <a:pt x="34" y="49"/>
                  </a:lnTo>
                  <a:cubicBezTo>
                    <a:pt x="23" y="49"/>
                    <a:pt x="23" y="49"/>
                    <a:pt x="23" y="61"/>
                  </a:cubicBezTo>
                  <a:lnTo>
                    <a:pt x="11" y="72"/>
                  </a:lnTo>
                  <a:lnTo>
                    <a:pt x="11" y="94"/>
                  </a:lnTo>
                  <a:cubicBezTo>
                    <a:pt x="0" y="116"/>
                    <a:pt x="0" y="150"/>
                    <a:pt x="23" y="183"/>
                  </a:cubicBezTo>
                  <a:cubicBezTo>
                    <a:pt x="45" y="217"/>
                    <a:pt x="78" y="228"/>
                    <a:pt x="112" y="240"/>
                  </a:cubicBezTo>
                  <a:cubicBezTo>
                    <a:pt x="123" y="240"/>
                    <a:pt x="123" y="228"/>
                    <a:pt x="123" y="228"/>
                  </a:cubicBezTo>
                  <a:lnTo>
                    <a:pt x="157" y="228"/>
                  </a:lnTo>
                  <a:cubicBezTo>
                    <a:pt x="168" y="228"/>
                    <a:pt x="168" y="228"/>
                    <a:pt x="179" y="217"/>
                  </a:cubicBezTo>
                  <a:cubicBezTo>
                    <a:pt x="235" y="183"/>
                    <a:pt x="257" y="116"/>
                    <a:pt x="224" y="61"/>
                  </a:cubicBezTo>
                  <a:cubicBezTo>
                    <a:pt x="201" y="23"/>
                    <a:pt x="15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" name="Google Shape;1252;p3"/>
            <p:cNvSpPr/>
            <p:nvPr/>
          </p:nvSpPr>
          <p:spPr>
            <a:xfrm>
              <a:off x="2207375" y="108350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7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5" y="211"/>
                    <a:pt x="89" y="228"/>
                    <a:pt x="126" y="228"/>
                  </a:cubicBezTo>
                  <a:cubicBezTo>
                    <a:pt x="147" y="228"/>
                    <a:pt x="170" y="222"/>
                    <a:pt x="191" y="210"/>
                  </a:cubicBezTo>
                  <a:cubicBezTo>
                    <a:pt x="247" y="176"/>
                    <a:pt x="269" y="109"/>
                    <a:pt x="236" y="53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" name="Google Shape;1253;p3"/>
            <p:cNvSpPr/>
            <p:nvPr/>
          </p:nvSpPr>
          <p:spPr>
            <a:xfrm>
              <a:off x="2194275" y="10914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5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4" y="219"/>
                    <a:pt x="88" y="236"/>
                    <a:pt x="125" y="236"/>
                  </a:cubicBezTo>
                  <a:cubicBezTo>
                    <a:pt x="146" y="236"/>
                    <a:pt x="169" y="230"/>
                    <a:pt x="190" y="217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68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3"/>
            <p:cNvSpPr/>
            <p:nvPr/>
          </p:nvSpPr>
          <p:spPr>
            <a:xfrm>
              <a:off x="2181125" y="10994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0"/>
                  </a:moveTo>
                  <a:cubicBezTo>
                    <a:pt x="113" y="0"/>
                    <a:pt x="89" y="7"/>
                    <a:pt x="68" y="19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" name="Google Shape;1255;p3"/>
            <p:cNvSpPr/>
            <p:nvPr/>
          </p:nvSpPr>
          <p:spPr>
            <a:xfrm>
              <a:off x="2168275" y="11073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15" y="0"/>
                  </a:moveTo>
                  <a:cubicBezTo>
                    <a:pt x="95" y="0"/>
                    <a:pt x="75" y="5"/>
                    <a:pt x="57" y="16"/>
                  </a:cubicBezTo>
                  <a:cubicBezTo>
                    <a:pt x="57" y="27"/>
                    <a:pt x="45" y="27"/>
                    <a:pt x="45" y="39"/>
                  </a:cubicBezTo>
                  <a:cubicBezTo>
                    <a:pt x="34" y="39"/>
                    <a:pt x="34" y="39"/>
                    <a:pt x="23" y="49"/>
                  </a:cubicBezTo>
                  <a:cubicBezTo>
                    <a:pt x="23" y="61"/>
                    <a:pt x="23" y="61"/>
                    <a:pt x="12" y="72"/>
                  </a:cubicBezTo>
                  <a:cubicBezTo>
                    <a:pt x="0" y="94"/>
                    <a:pt x="0" y="116"/>
                    <a:pt x="0" y="139"/>
                  </a:cubicBezTo>
                  <a:cubicBezTo>
                    <a:pt x="0" y="150"/>
                    <a:pt x="12" y="150"/>
                    <a:pt x="12" y="161"/>
                  </a:cubicBezTo>
                  <a:cubicBezTo>
                    <a:pt x="12" y="173"/>
                    <a:pt x="12" y="173"/>
                    <a:pt x="23" y="184"/>
                  </a:cubicBezTo>
                  <a:cubicBezTo>
                    <a:pt x="44" y="219"/>
                    <a:pt x="78" y="236"/>
                    <a:pt x="114" y="236"/>
                  </a:cubicBezTo>
                  <a:cubicBezTo>
                    <a:pt x="136" y="236"/>
                    <a:pt x="158" y="230"/>
                    <a:pt x="179" y="217"/>
                  </a:cubicBezTo>
                  <a:cubicBezTo>
                    <a:pt x="236" y="184"/>
                    <a:pt x="258" y="116"/>
                    <a:pt x="224" y="61"/>
                  </a:cubicBezTo>
                  <a:cubicBezTo>
                    <a:pt x="202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" name="Google Shape;1256;p3"/>
            <p:cNvSpPr/>
            <p:nvPr/>
          </p:nvSpPr>
          <p:spPr>
            <a:xfrm>
              <a:off x="2217175" y="1099700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6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35" y="187"/>
                    <a:pt x="257" y="143"/>
                    <a:pt x="257" y="98"/>
                  </a:cubicBezTo>
                  <a:cubicBezTo>
                    <a:pt x="246" y="86"/>
                    <a:pt x="246" y="64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3"/>
            <p:cNvSpPr/>
            <p:nvPr/>
          </p:nvSpPr>
          <p:spPr>
            <a:xfrm>
              <a:off x="2204600" y="1107600"/>
              <a:ext cx="6150" cy="5975"/>
            </a:xfrm>
            <a:custGeom>
              <a:rect b="b" l="l" r="r" t="t"/>
              <a:pathLst>
                <a:path extrusionOk="0" h="239" w="246">
                  <a:moveTo>
                    <a:pt x="111" y="1"/>
                  </a:moveTo>
                  <a:cubicBezTo>
                    <a:pt x="93" y="1"/>
                    <a:pt x="74" y="6"/>
                    <a:pt x="56" y="16"/>
                  </a:cubicBezTo>
                  <a:lnTo>
                    <a:pt x="34" y="38"/>
                  </a:lnTo>
                  <a:cubicBezTo>
                    <a:pt x="12" y="61"/>
                    <a:pt x="0" y="83"/>
                    <a:pt x="0" y="117"/>
                  </a:cubicBezTo>
                  <a:cubicBezTo>
                    <a:pt x="0" y="139"/>
                    <a:pt x="0" y="162"/>
                    <a:pt x="12" y="184"/>
                  </a:cubicBezTo>
                  <a:lnTo>
                    <a:pt x="45" y="217"/>
                  </a:lnTo>
                  <a:cubicBezTo>
                    <a:pt x="63" y="230"/>
                    <a:pt x="89" y="239"/>
                    <a:pt x="115" y="239"/>
                  </a:cubicBezTo>
                  <a:cubicBezTo>
                    <a:pt x="136" y="239"/>
                    <a:pt x="159" y="233"/>
                    <a:pt x="179" y="217"/>
                  </a:cubicBezTo>
                  <a:cubicBezTo>
                    <a:pt x="235" y="184"/>
                    <a:pt x="246" y="117"/>
                    <a:pt x="213" y="61"/>
                  </a:cubicBezTo>
                  <a:cubicBezTo>
                    <a:pt x="190" y="23"/>
                    <a:pt x="151" y="1"/>
                    <a:pt x="1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3"/>
            <p:cNvSpPr/>
            <p:nvPr/>
          </p:nvSpPr>
          <p:spPr>
            <a:xfrm>
              <a:off x="2190900" y="11156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44" y="0"/>
                  </a:moveTo>
                  <a:cubicBezTo>
                    <a:pt x="123" y="0"/>
                    <a:pt x="100" y="7"/>
                    <a:pt x="79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1"/>
                  </a:cubicBezTo>
                  <a:cubicBezTo>
                    <a:pt x="224" y="198"/>
                    <a:pt x="247" y="176"/>
                    <a:pt x="247" y="142"/>
                  </a:cubicBezTo>
                  <a:cubicBezTo>
                    <a:pt x="258" y="142"/>
                    <a:pt x="258" y="131"/>
                    <a:pt x="258" y="120"/>
                  </a:cubicBezTo>
                  <a:cubicBezTo>
                    <a:pt x="258" y="97"/>
                    <a:pt x="247" y="75"/>
                    <a:pt x="235" y="53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" name="Google Shape;1259;p3"/>
            <p:cNvSpPr/>
            <p:nvPr/>
          </p:nvSpPr>
          <p:spPr>
            <a:xfrm>
              <a:off x="2178050" y="1123725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1"/>
                  </a:moveTo>
                  <a:cubicBezTo>
                    <a:pt x="111" y="1"/>
                    <a:pt x="89" y="7"/>
                    <a:pt x="68" y="19"/>
                  </a:cubicBezTo>
                  <a:cubicBezTo>
                    <a:pt x="56" y="19"/>
                    <a:pt x="46" y="31"/>
                    <a:pt x="34" y="42"/>
                  </a:cubicBezTo>
                  <a:cubicBezTo>
                    <a:pt x="23" y="53"/>
                    <a:pt x="23" y="53"/>
                    <a:pt x="23" y="64"/>
                  </a:cubicBezTo>
                  <a:cubicBezTo>
                    <a:pt x="1" y="98"/>
                    <a:pt x="1" y="120"/>
                    <a:pt x="12" y="153"/>
                  </a:cubicBezTo>
                  <a:cubicBezTo>
                    <a:pt x="12" y="165"/>
                    <a:pt x="23" y="165"/>
                    <a:pt x="23" y="176"/>
                  </a:cubicBezTo>
                  <a:cubicBezTo>
                    <a:pt x="34" y="198"/>
                    <a:pt x="56" y="220"/>
                    <a:pt x="90" y="220"/>
                  </a:cubicBezTo>
                  <a:cubicBezTo>
                    <a:pt x="101" y="232"/>
                    <a:pt x="113" y="232"/>
                    <a:pt x="123" y="232"/>
                  </a:cubicBezTo>
                  <a:lnTo>
                    <a:pt x="146" y="232"/>
                  </a:lnTo>
                  <a:cubicBezTo>
                    <a:pt x="146" y="232"/>
                    <a:pt x="157" y="232"/>
                    <a:pt x="168" y="220"/>
                  </a:cubicBezTo>
                  <a:lnTo>
                    <a:pt x="191" y="220"/>
                  </a:lnTo>
                  <a:lnTo>
                    <a:pt x="191" y="210"/>
                  </a:lnTo>
                  <a:cubicBezTo>
                    <a:pt x="247" y="176"/>
                    <a:pt x="258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" name="Google Shape;1260;p3"/>
            <p:cNvSpPr/>
            <p:nvPr/>
          </p:nvSpPr>
          <p:spPr>
            <a:xfrm>
              <a:off x="2227225" y="1116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1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2"/>
                  </a:cubicBezTo>
                  <a:cubicBezTo>
                    <a:pt x="212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3"/>
            <p:cNvSpPr/>
            <p:nvPr/>
          </p:nvSpPr>
          <p:spPr>
            <a:xfrm>
              <a:off x="2214075" y="1124350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37" y="1"/>
                  </a:moveTo>
                  <a:cubicBezTo>
                    <a:pt x="118" y="1"/>
                    <a:pt x="98" y="6"/>
                    <a:pt x="80" y="17"/>
                  </a:cubicBezTo>
                  <a:cubicBezTo>
                    <a:pt x="23" y="50"/>
                    <a:pt x="1" y="118"/>
                    <a:pt x="35" y="173"/>
                  </a:cubicBezTo>
                  <a:cubicBezTo>
                    <a:pt x="57" y="211"/>
                    <a:pt x="101" y="234"/>
                    <a:pt x="144" y="234"/>
                  </a:cubicBezTo>
                  <a:cubicBezTo>
                    <a:pt x="164" y="234"/>
                    <a:pt x="184" y="229"/>
                    <a:pt x="202" y="218"/>
                  </a:cubicBezTo>
                  <a:cubicBezTo>
                    <a:pt x="258" y="185"/>
                    <a:pt x="269" y="106"/>
                    <a:pt x="236" y="50"/>
                  </a:cubicBezTo>
                  <a:cubicBezTo>
                    <a:pt x="213" y="21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" name="Google Shape;1262;p3"/>
            <p:cNvSpPr/>
            <p:nvPr/>
          </p:nvSpPr>
          <p:spPr>
            <a:xfrm>
              <a:off x="2200975" y="11323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44" y="1"/>
                  </a:moveTo>
                  <a:cubicBezTo>
                    <a:pt x="122" y="1"/>
                    <a:pt x="99" y="7"/>
                    <a:pt x="78" y="20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5" y="211"/>
                    <a:pt x="94" y="233"/>
                    <a:pt x="134" y="233"/>
                  </a:cubicBezTo>
                  <a:cubicBezTo>
                    <a:pt x="157" y="233"/>
                    <a:pt x="181" y="226"/>
                    <a:pt x="201" y="210"/>
                  </a:cubicBezTo>
                  <a:cubicBezTo>
                    <a:pt x="257" y="176"/>
                    <a:pt x="268" y="109"/>
                    <a:pt x="234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3"/>
            <p:cNvSpPr/>
            <p:nvPr/>
          </p:nvSpPr>
          <p:spPr>
            <a:xfrm>
              <a:off x="2188375" y="1140275"/>
              <a:ext cx="6175" cy="6025"/>
            </a:xfrm>
            <a:custGeom>
              <a:rect b="b" l="l" r="r" t="t"/>
              <a:pathLst>
                <a:path extrusionOk="0" h="241" w="247">
                  <a:moveTo>
                    <a:pt x="113" y="1"/>
                  </a:moveTo>
                  <a:cubicBezTo>
                    <a:pt x="94" y="1"/>
                    <a:pt x="75" y="6"/>
                    <a:pt x="57" y="17"/>
                  </a:cubicBezTo>
                  <a:lnTo>
                    <a:pt x="46" y="28"/>
                  </a:lnTo>
                  <a:lnTo>
                    <a:pt x="35" y="39"/>
                  </a:lnTo>
                  <a:cubicBezTo>
                    <a:pt x="35" y="39"/>
                    <a:pt x="23" y="39"/>
                    <a:pt x="23" y="50"/>
                  </a:cubicBezTo>
                  <a:cubicBezTo>
                    <a:pt x="13" y="62"/>
                    <a:pt x="13" y="62"/>
                    <a:pt x="13" y="72"/>
                  </a:cubicBezTo>
                  <a:cubicBezTo>
                    <a:pt x="1" y="84"/>
                    <a:pt x="1" y="95"/>
                    <a:pt x="1" y="117"/>
                  </a:cubicBezTo>
                  <a:lnTo>
                    <a:pt x="1" y="139"/>
                  </a:lnTo>
                  <a:cubicBezTo>
                    <a:pt x="1" y="139"/>
                    <a:pt x="1" y="151"/>
                    <a:pt x="13" y="162"/>
                  </a:cubicBezTo>
                  <a:lnTo>
                    <a:pt x="13" y="184"/>
                  </a:lnTo>
                  <a:lnTo>
                    <a:pt x="23" y="184"/>
                  </a:lnTo>
                  <a:cubicBezTo>
                    <a:pt x="35" y="196"/>
                    <a:pt x="35" y="206"/>
                    <a:pt x="46" y="206"/>
                  </a:cubicBezTo>
                  <a:lnTo>
                    <a:pt x="57" y="218"/>
                  </a:lnTo>
                  <a:cubicBezTo>
                    <a:pt x="68" y="218"/>
                    <a:pt x="68" y="229"/>
                    <a:pt x="80" y="229"/>
                  </a:cubicBezTo>
                  <a:lnTo>
                    <a:pt x="90" y="229"/>
                  </a:lnTo>
                  <a:cubicBezTo>
                    <a:pt x="90" y="229"/>
                    <a:pt x="102" y="229"/>
                    <a:pt x="102" y="240"/>
                  </a:cubicBezTo>
                  <a:lnTo>
                    <a:pt x="135" y="240"/>
                  </a:lnTo>
                  <a:cubicBezTo>
                    <a:pt x="135" y="229"/>
                    <a:pt x="147" y="229"/>
                    <a:pt x="147" y="229"/>
                  </a:cubicBezTo>
                  <a:lnTo>
                    <a:pt x="157" y="229"/>
                  </a:lnTo>
                  <a:cubicBezTo>
                    <a:pt x="169" y="229"/>
                    <a:pt x="169" y="229"/>
                    <a:pt x="180" y="218"/>
                  </a:cubicBezTo>
                  <a:cubicBezTo>
                    <a:pt x="236" y="184"/>
                    <a:pt x="247" y="117"/>
                    <a:pt x="214" y="62"/>
                  </a:cubicBezTo>
                  <a:cubicBezTo>
                    <a:pt x="191" y="23"/>
                    <a:pt x="152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" name="Google Shape;1264;p3"/>
            <p:cNvSpPr/>
            <p:nvPr/>
          </p:nvSpPr>
          <p:spPr>
            <a:xfrm>
              <a:off x="2097325" y="813000"/>
              <a:ext cx="6175" cy="5850"/>
            </a:xfrm>
            <a:custGeom>
              <a:rect b="b" l="l" r="r" t="t"/>
              <a:pathLst>
                <a:path extrusionOk="0" h="234" w="247">
                  <a:moveTo>
                    <a:pt x="124" y="1"/>
                  </a:moveTo>
                  <a:cubicBezTo>
                    <a:pt x="101" y="1"/>
                    <a:pt x="67" y="1"/>
                    <a:pt x="57" y="12"/>
                  </a:cubicBezTo>
                  <a:cubicBezTo>
                    <a:pt x="23" y="35"/>
                    <a:pt x="0" y="68"/>
                    <a:pt x="0" y="112"/>
                  </a:cubicBezTo>
                  <a:lnTo>
                    <a:pt x="0" y="157"/>
                  </a:lnTo>
                  <a:cubicBezTo>
                    <a:pt x="0" y="169"/>
                    <a:pt x="12" y="169"/>
                    <a:pt x="12" y="179"/>
                  </a:cubicBezTo>
                  <a:cubicBezTo>
                    <a:pt x="12" y="179"/>
                    <a:pt x="23" y="191"/>
                    <a:pt x="23" y="202"/>
                  </a:cubicBezTo>
                  <a:cubicBezTo>
                    <a:pt x="49" y="221"/>
                    <a:pt x="79" y="233"/>
                    <a:pt x="110" y="233"/>
                  </a:cubicBezTo>
                  <a:cubicBezTo>
                    <a:pt x="133" y="233"/>
                    <a:pt x="156" y="227"/>
                    <a:pt x="179" y="213"/>
                  </a:cubicBezTo>
                  <a:cubicBezTo>
                    <a:pt x="224" y="179"/>
                    <a:pt x="246" y="112"/>
                    <a:pt x="213" y="57"/>
                  </a:cubicBezTo>
                  <a:cubicBezTo>
                    <a:pt x="191" y="23"/>
                    <a:pt x="157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" name="Google Shape;1265;p3"/>
            <p:cNvSpPr/>
            <p:nvPr/>
          </p:nvSpPr>
          <p:spPr>
            <a:xfrm>
              <a:off x="2077200" y="780900"/>
              <a:ext cx="3950" cy="2150"/>
            </a:xfrm>
            <a:custGeom>
              <a:rect b="b" l="l" r="r" t="t"/>
              <a:pathLst>
                <a:path extrusionOk="0" h="86" w="158">
                  <a:moveTo>
                    <a:pt x="157" y="0"/>
                  </a:moveTo>
                  <a:lnTo>
                    <a:pt x="157" y="0"/>
                  </a:lnTo>
                  <a:cubicBezTo>
                    <a:pt x="102" y="22"/>
                    <a:pt x="57" y="45"/>
                    <a:pt x="1" y="78"/>
                  </a:cubicBezTo>
                  <a:cubicBezTo>
                    <a:pt x="15" y="83"/>
                    <a:pt x="29" y="86"/>
                    <a:pt x="43" y="86"/>
                  </a:cubicBezTo>
                  <a:cubicBezTo>
                    <a:pt x="63" y="86"/>
                    <a:pt x="82" y="80"/>
                    <a:pt x="102" y="67"/>
                  </a:cubicBezTo>
                  <a:cubicBezTo>
                    <a:pt x="124" y="55"/>
                    <a:pt x="147" y="33"/>
                    <a:pt x="1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" name="Google Shape;1266;p3"/>
            <p:cNvSpPr/>
            <p:nvPr/>
          </p:nvSpPr>
          <p:spPr>
            <a:xfrm>
              <a:off x="2062975" y="787300"/>
              <a:ext cx="5325" cy="3600"/>
            </a:xfrm>
            <a:custGeom>
              <a:rect b="b" l="l" r="r" t="t"/>
              <a:pathLst>
                <a:path extrusionOk="0" h="144" w="213">
                  <a:moveTo>
                    <a:pt x="202" y="1"/>
                  </a:moveTo>
                  <a:lnTo>
                    <a:pt x="202" y="1"/>
                  </a:lnTo>
                  <a:cubicBezTo>
                    <a:pt x="134" y="35"/>
                    <a:pt x="67" y="68"/>
                    <a:pt x="0" y="112"/>
                  </a:cubicBezTo>
                  <a:cubicBezTo>
                    <a:pt x="20" y="132"/>
                    <a:pt x="50" y="144"/>
                    <a:pt x="81" y="144"/>
                  </a:cubicBezTo>
                  <a:cubicBezTo>
                    <a:pt x="104" y="144"/>
                    <a:pt x="127" y="138"/>
                    <a:pt x="145" y="124"/>
                  </a:cubicBezTo>
                  <a:cubicBezTo>
                    <a:pt x="190" y="102"/>
                    <a:pt x="212" y="45"/>
                    <a:pt x="2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" name="Google Shape;1267;p3"/>
            <p:cNvSpPr/>
            <p:nvPr/>
          </p:nvSpPr>
          <p:spPr>
            <a:xfrm>
              <a:off x="2113250" y="780750"/>
              <a:ext cx="6725" cy="5875"/>
            </a:xfrm>
            <a:custGeom>
              <a:rect b="b" l="l" r="r" t="t"/>
              <a:pathLst>
                <a:path extrusionOk="0" h="235" w="269">
                  <a:moveTo>
                    <a:pt x="128" y="1"/>
                  </a:moveTo>
                  <a:cubicBezTo>
                    <a:pt x="107" y="1"/>
                    <a:pt x="86" y="6"/>
                    <a:pt x="68" y="17"/>
                  </a:cubicBezTo>
                  <a:cubicBezTo>
                    <a:pt x="11" y="51"/>
                    <a:pt x="1" y="118"/>
                    <a:pt x="34" y="173"/>
                  </a:cubicBezTo>
                  <a:cubicBezTo>
                    <a:pt x="56" y="218"/>
                    <a:pt x="90" y="230"/>
                    <a:pt x="123" y="230"/>
                  </a:cubicBezTo>
                  <a:cubicBezTo>
                    <a:pt x="131" y="233"/>
                    <a:pt x="137" y="234"/>
                    <a:pt x="142" y="234"/>
                  </a:cubicBezTo>
                  <a:cubicBezTo>
                    <a:pt x="153" y="234"/>
                    <a:pt x="161" y="230"/>
                    <a:pt x="168" y="230"/>
                  </a:cubicBezTo>
                  <a:cubicBezTo>
                    <a:pt x="179" y="230"/>
                    <a:pt x="179" y="218"/>
                    <a:pt x="190" y="218"/>
                  </a:cubicBezTo>
                  <a:cubicBezTo>
                    <a:pt x="247" y="185"/>
                    <a:pt x="269" y="106"/>
                    <a:pt x="235" y="51"/>
                  </a:cubicBezTo>
                  <a:cubicBezTo>
                    <a:pt x="213" y="21"/>
                    <a:pt x="170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" name="Google Shape;1268;p3"/>
            <p:cNvSpPr/>
            <p:nvPr/>
          </p:nvSpPr>
          <p:spPr>
            <a:xfrm>
              <a:off x="2100125" y="7888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2" y="0"/>
                    <a:pt x="88" y="7"/>
                    <a:pt x="67" y="19"/>
                  </a:cubicBezTo>
                  <a:cubicBezTo>
                    <a:pt x="12" y="52"/>
                    <a:pt x="0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3" y="236"/>
                    <a:pt x="173" y="231"/>
                    <a:pt x="190" y="220"/>
                  </a:cubicBezTo>
                  <a:cubicBezTo>
                    <a:pt x="246" y="186"/>
                    <a:pt x="268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" name="Google Shape;1269;p3"/>
            <p:cNvSpPr/>
            <p:nvPr/>
          </p:nvSpPr>
          <p:spPr>
            <a:xfrm>
              <a:off x="2087000" y="7967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1" y="49"/>
                    <a:pt x="0" y="128"/>
                    <a:pt x="33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3"/>
                    <a:pt x="269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" name="Google Shape;1270;p3"/>
            <p:cNvSpPr/>
            <p:nvPr/>
          </p:nvSpPr>
          <p:spPr>
            <a:xfrm>
              <a:off x="2073850" y="804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7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2" y="53"/>
                    <a:pt x="1" y="120"/>
                    <a:pt x="35" y="175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7"/>
                    <a:pt x="269" y="108"/>
                    <a:pt x="236" y="53"/>
                  </a:cubicBezTo>
                  <a:cubicBezTo>
                    <a:pt x="215" y="17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" name="Google Shape;1271;p3"/>
            <p:cNvSpPr/>
            <p:nvPr/>
          </p:nvSpPr>
          <p:spPr>
            <a:xfrm>
              <a:off x="2155425" y="849525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21" y="1"/>
                  </a:moveTo>
                  <a:cubicBezTo>
                    <a:pt x="114" y="1"/>
                    <a:pt x="108" y="2"/>
                    <a:pt x="101" y="4"/>
                  </a:cubicBezTo>
                  <a:cubicBezTo>
                    <a:pt x="90" y="4"/>
                    <a:pt x="68" y="4"/>
                    <a:pt x="57" y="15"/>
                  </a:cubicBezTo>
                  <a:lnTo>
                    <a:pt x="34" y="37"/>
                  </a:lnTo>
                  <a:cubicBezTo>
                    <a:pt x="34" y="37"/>
                    <a:pt x="34" y="49"/>
                    <a:pt x="23" y="49"/>
                  </a:cubicBezTo>
                  <a:lnTo>
                    <a:pt x="23" y="59"/>
                  </a:lnTo>
                  <a:cubicBezTo>
                    <a:pt x="12" y="59"/>
                    <a:pt x="12" y="71"/>
                    <a:pt x="12" y="71"/>
                  </a:cubicBezTo>
                  <a:lnTo>
                    <a:pt x="12" y="82"/>
                  </a:lnTo>
                  <a:lnTo>
                    <a:pt x="0" y="93"/>
                  </a:lnTo>
                  <a:lnTo>
                    <a:pt x="0" y="116"/>
                  </a:lnTo>
                  <a:lnTo>
                    <a:pt x="0" y="138"/>
                  </a:lnTo>
                  <a:cubicBezTo>
                    <a:pt x="0" y="138"/>
                    <a:pt x="0" y="149"/>
                    <a:pt x="12" y="160"/>
                  </a:cubicBezTo>
                  <a:cubicBezTo>
                    <a:pt x="12" y="160"/>
                    <a:pt x="12" y="171"/>
                    <a:pt x="23" y="183"/>
                  </a:cubicBezTo>
                  <a:cubicBezTo>
                    <a:pt x="34" y="205"/>
                    <a:pt x="57" y="227"/>
                    <a:pt x="90" y="227"/>
                  </a:cubicBezTo>
                  <a:cubicBezTo>
                    <a:pt x="101" y="238"/>
                    <a:pt x="101" y="238"/>
                    <a:pt x="112" y="238"/>
                  </a:cubicBezTo>
                  <a:lnTo>
                    <a:pt x="135" y="238"/>
                  </a:lnTo>
                  <a:cubicBezTo>
                    <a:pt x="146" y="227"/>
                    <a:pt x="146" y="227"/>
                    <a:pt x="157" y="227"/>
                  </a:cubicBezTo>
                  <a:cubicBezTo>
                    <a:pt x="157" y="227"/>
                    <a:pt x="169" y="227"/>
                    <a:pt x="179" y="216"/>
                  </a:cubicBezTo>
                  <a:cubicBezTo>
                    <a:pt x="202" y="205"/>
                    <a:pt x="213" y="183"/>
                    <a:pt x="224" y="171"/>
                  </a:cubicBezTo>
                  <a:cubicBezTo>
                    <a:pt x="246" y="138"/>
                    <a:pt x="236" y="93"/>
                    <a:pt x="224" y="59"/>
                  </a:cubicBezTo>
                  <a:lnTo>
                    <a:pt x="202" y="37"/>
                  </a:lnTo>
                  <a:cubicBezTo>
                    <a:pt x="183" y="19"/>
                    <a:pt x="151" y="1"/>
                    <a:pt x="1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" name="Google Shape;1272;p3"/>
            <p:cNvSpPr/>
            <p:nvPr/>
          </p:nvSpPr>
          <p:spPr>
            <a:xfrm>
              <a:off x="2123025" y="797100"/>
              <a:ext cx="6725" cy="5875"/>
            </a:xfrm>
            <a:custGeom>
              <a:rect b="b" l="l" r="r" t="t"/>
              <a:pathLst>
                <a:path extrusionOk="0" h="235" w="269">
                  <a:moveTo>
                    <a:pt x="146" y="0"/>
                  </a:moveTo>
                  <a:cubicBezTo>
                    <a:pt x="124" y="0"/>
                    <a:pt x="101" y="0"/>
                    <a:pt x="79" y="11"/>
                  </a:cubicBezTo>
                  <a:cubicBezTo>
                    <a:pt x="23" y="45"/>
                    <a:pt x="0" y="123"/>
                    <a:pt x="34" y="179"/>
                  </a:cubicBezTo>
                  <a:cubicBezTo>
                    <a:pt x="45" y="201"/>
                    <a:pt x="67" y="212"/>
                    <a:pt x="101" y="224"/>
                  </a:cubicBezTo>
                  <a:cubicBezTo>
                    <a:pt x="112" y="224"/>
                    <a:pt x="124" y="234"/>
                    <a:pt x="134" y="234"/>
                  </a:cubicBezTo>
                  <a:lnTo>
                    <a:pt x="157" y="234"/>
                  </a:lnTo>
                  <a:cubicBezTo>
                    <a:pt x="157" y="224"/>
                    <a:pt x="168" y="224"/>
                    <a:pt x="179" y="224"/>
                  </a:cubicBezTo>
                  <a:cubicBezTo>
                    <a:pt x="179" y="224"/>
                    <a:pt x="191" y="224"/>
                    <a:pt x="201" y="212"/>
                  </a:cubicBezTo>
                  <a:cubicBezTo>
                    <a:pt x="258" y="179"/>
                    <a:pt x="268" y="112"/>
                    <a:pt x="235" y="56"/>
                  </a:cubicBezTo>
                  <a:cubicBezTo>
                    <a:pt x="213" y="22"/>
                    <a:pt x="179" y="0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3"/>
            <p:cNvSpPr/>
            <p:nvPr/>
          </p:nvSpPr>
          <p:spPr>
            <a:xfrm>
              <a:off x="2109900" y="805000"/>
              <a:ext cx="6725" cy="5800"/>
            </a:xfrm>
            <a:custGeom>
              <a:rect b="b" l="l" r="r" t="t"/>
              <a:pathLst>
                <a:path extrusionOk="0" h="232" w="269">
                  <a:moveTo>
                    <a:pt x="144" y="0"/>
                  </a:moveTo>
                  <a:cubicBezTo>
                    <a:pt x="122" y="0"/>
                    <a:pt x="100" y="7"/>
                    <a:pt x="78" y="19"/>
                  </a:cubicBezTo>
                  <a:cubicBezTo>
                    <a:pt x="23" y="52"/>
                    <a:pt x="1" y="119"/>
                    <a:pt x="34" y="176"/>
                  </a:cubicBezTo>
                  <a:cubicBezTo>
                    <a:pt x="56" y="209"/>
                    <a:pt x="78" y="220"/>
                    <a:pt x="112" y="231"/>
                  </a:cubicBezTo>
                  <a:lnTo>
                    <a:pt x="135" y="231"/>
                  </a:lnTo>
                  <a:cubicBezTo>
                    <a:pt x="157" y="231"/>
                    <a:pt x="179" y="231"/>
                    <a:pt x="202" y="220"/>
                  </a:cubicBezTo>
                  <a:cubicBezTo>
                    <a:pt x="246" y="187"/>
                    <a:pt x="269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" name="Google Shape;1274;p3"/>
            <p:cNvSpPr/>
            <p:nvPr/>
          </p:nvSpPr>
          <p:spPr>
            <a:xfrm>
              <a:off x="2083650" y="820975"/>
              <a:ext cx="6425" cy="5850"/>
            </a:xfrm>
            <a:custGeom>
              <a:rect b="b" l="l" r="r" t="t"/>
              <a:pathLst>
                <a:path extrusionOk="0" h="234" w="257">
                  <a:moveTo>
                    <a:pt x="136" y="1"/>
                  </a:moveTo>
                  <a:cubicBezTo>
                    <a:pt x="117" y="1"/>
                    <a:pt x="97" y="6"/>
                    <a:pt x="78" y="17"/>
                  </a:cubicBezTo>
                  <a:cubicBezTo>
                    <a:pt x="23" y="51"/>
                    <a:pt x="0" y="118"/>
                    <a:pt x="33" y="173"/>
                  </a:cubicBezTo>
                  <a:cubicBezTo>
                    <a:pt x="56" y="211"/>
                    <a:pt x="100" y="234"/>
                    <a:pt x="142" y="234"/>
                  </a:cubicBezTo>
                  <a:cubicBezTo>
                    <a:pt x="163" y="234"/>
                    <a:pt x="183" y="229"/>
                    <a:pt x="201" y="218"/>
                  </a:cubicBezTo>
                  <a:cubicBezTo>
                    <a:pt x="224" y="196"/>
                    <a:pt x="246" y="173"/>
                    <a:pt x="246" y="140"/>
                  </a:cubicBezTo>
                  <a:cubicBezTo>
                    <a:pt x="257" y="118"/>
                    <a:pt x="257" y="84"/>
                    <a:pt x="234" y="51"/>
                  </a:cubicBezTo>
                  <a:cubicBezTo>
                    <a:pt x="212" y="21"/>
                    <a:pt x="175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" name="Google Shape;1275;p3"/>
            <p:cNvSpPr/>
            <p:nvPr/>
          </p:nvSpPr>
          <p:spPr>
            <a:xfrm>
              <a:off x="2133625" y="81365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2" y="1"/>
                  </a:moveTo>
                  <a:cubicBezTo>
                    <a:pt x="100" y="1"/>
                    <a:pt x="78" y="7"/>
                    <a:pt x="57" y="19"/>
                  </a:cubicBezTo>
                  <a:cubicBezTo>
                    <a:pt x="46" y="19"/>
                    <a:pt x="46" y="31"/>
                    <a:pt x="35" y="31"/>
                  </a:cubicBezTo>
                  <a:lnTo>
                    <a:pt x="35" y="42"/>
                  </a:lnTo>
                  <a:cubicBezTo>
                    <a:pt x="23" y="42"/>
                    <a:pt x="23" y="53"/>
                    <a:pt x="23" y="53"/>
                  </a:cubicBezTo>
                  <a:cubicBezTo>
                    <a:pt x="13" y="53"/>
                    <a:pt x="13" y="64"/>
                    <a:pt x="13" y="64"/>
                  </a:cubicBezTo>
                  <a:lnTo>
                    <a:pt x="13" y="76"/>
                  </a:lnTo>
                  <a:cubicBezTo>
                    <a:pt x="1" y="76"/>
                    <a:pt x="1" y="86"/>
                    <a:pt x="1" y="86"/>
                  </a:cubicBezTo>
                  <a:cubicBezTo>
                    <a:pt x="1" y="120"/>
                    <a:pt x="1" y="153"/>
                    <a:pt x="13" y="176"/>
                  </a:cubicBezTo>
                  <a:cubicBezTo>
                    <a:pt x="35" y="214"/>
                    <a:pt x="78" y="236"/>
                    <a:pt x="121" y="236"/>
                  </a:cubicBezTo>
                  <a:cubicBezTo>
                    <a:pt x="142" y="236"/>
                    <a:pt x="162" y="231"/>
                    <a:pt x="180" y="220"/>
                  </a:cubicBezTo>
                  <a:cubicBezTo>
                    <a:pt x="236" y="187"/>
                    <a:pt x="247" y="109"/>
                    <a:pt x="214" y="53"/>
                  </a:cubicBezTo>
                  <a:cubicBezTo>
                    <a:pt x="192" y="18"/>
                    <a:pt x="158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" name="Google Shape;1276;p3"/>
            <p:cNvSpPr/>
            <p:nvPr/>
          </p:nvSpPr>
          <p:spPr>
            <a:xfrm>
              <a:off x="2119950" y="8215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" name="Google Shape;1277;p3"/>
            <p:cNvSpPr/>
            <p:nvPr/>
          </p:nvSpPr>
          <p:spPr>
            <a:xfrm>
              <a:off x="2106825" y="8296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0" y="117"/>
                    <a:pt x="34" y="173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4" y="233"/>
                    <a:pt x="184" y="228"/>
                    <a:pt x="201" y="218"/>
                  </a:cubicBezTo>
                  <a:cubicBezTo>
                    <a:pt x="258" y="184"/>
                    <a:pt x="268" y="106"/>
                    <a:pt x="235" y="61"/>
                  </a:cubicBezTo>
                  <a:cubicBezTo>
                    <a:pt x="212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" name="Google Shape;1278;p3"/>
            <p:cNvSpPr/>
            <p:nvPr/>
          </p:nvSpPr>
          <p:spPr>
            <a:xfrm>
              <a:off x="2093700" y="837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0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" name="Google Shape;1279;p3"/>
            <p:cNvSpPr/>
            <p:nvPr/>
          </p:nvSpPr>
          <p:spPr>
            <a:xfrm>
              <a:off x="2145100" y="833275"/>
              <a:ext cx="6725" cy="5875"/>
            </a:xfrm>
            <a:custGeom>
              <a:rect b="b" l="l" r="r" t="t"/>
              <a:pathLst>
                <a:path extrusionOk="0" h="235" w="269">
                  <a:moveTo>
                    <a:pt x="134" y="1"/>
                  </a:moveTo>
                  <a:cubicBezTo>
                    <a:pt x="115" y="1"/>
                    <a:pt x="96" y="6"/>
                    <a:pt x="78" y="16"/>
                  </a:cubicBezTo>
                  <a:cubicBezTo>
                    <a:pt x="23" y="50"/>
                    <a:pt x="0" y="128"/>
                    <a:pt x="34" y="185"/>
                  </a:cubicBezTo>
                  <a:cubicBezTo>
                    <a:pt x="56" y="214"/>
                    <a:pt x="98" y="234"/>
                    <a:pt x="140" y="234"/>
                  </a:cubicBezTo>
                  <a:cubicBezTo>
                    <a:pt x="161" y="234"/>
                    <a:pt x="183" y="229"/>
                    <a:pt x="202" y="218"/>
                  </a:cubicBezTo>
                  <a:cubicBezTo>
                    <a:pt x="257" y="185"/>
                    <a:pt x="269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" name="Google Shape;1280;p3"/>
            <p:cNvSpPr/>
            <p:nvPr/>
          </p:nvSpPr>
          <p:spPr>
            <a:xfrm>
              <a:off x="2131950" y="8413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1"/>
                  </a:moveTo>
                  <a:cubicBezTo>
                    <a:pt x="123" y="1"/>
                    <a:pt x="100" y="7"/>
                    <a:pt x="80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7"/>
                    <a:pt x="144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8" y="187"/>
                    <a:pt x="269" y="109"/>
                    <a:pt x="236" y="53"/>
                  </a:cubicBezTo>
                  <a:cubicBezTo>
                    <a:pt x="215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" name="Google Shape;1281;p3"/>
            <p:cNvSpPr/>
            <p:nvPr/>
          </p:nvSpPr>
          <p:spPr>
            <a:xfrm>
              <a:off x="2118850" y="849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9"/>
                    <a:pt x="33" y="184"/>
                  </a:cubicBezTo>
                  <a:cubicBezTo>
                    <a:pt x="54" y="219"/>
                    <a:pt x="93" y="237"/>
                    <a:pt x="132" y="237"/>
                  </a:cubicBezTo>
                  <a:cubicBezTo>
                    <a:pt x="156" y="237"/>
                    <a:pt x="180" y="230"/>
                    <a:pt x="201" y="218"/>
                  </a:cubicBezTo>
                  <a:cubicBezTo>
                    <a:pt x="246" y="184"/>
                    <a:pt x="268" y="117"/>
                    <a:pt x="234" y="62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" name="Google Shape;1282;p3"/>
            <p:cNvSpPr/>
            <p:nvPr/>
          </p:nvSpPr>
          <p:spPr>
            <a:xfrm>
              <a:off x="2105700" y="857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0" y="237"/>
                    <a:pt x="143" y="237"/>
                  </a:cubicBezTo>
                  <a:cubicBezTo>
                    <a:pt x="164" y="237"/>
                    <a:pt x="184" y="231"/>
                    <a:pt x="202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" name="Google Shape;1283;p3"/>
            <p:cNvSpPr/>
            <p:nvPr/>
          </p:nvSpPr>
          <p:spPr>
            <a:xfrm>
              <a:off x="2187275" y="90212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34" y="0"/>
                  </a:moveTo>
                  <a:cubicBezTo>
                    <a:pt x="101" y="0"/>
                    <a:pt x="79" y="0"/>
                    <a:pt x="67" y="11"/>
                  </a:cubicBezTo>
                  <a:lnTo>
                    <a:pt x="57" y="11"/>
                  </a:lnTo>
                  <a:cubicBezTo>
                    <a:pt x="57" y="23"/>
                    <a:pt x="45" y="23"/>
                    <a:pt x="45" y="34"/>
                  </a:cubicBezTo>
                  <a:lnTo>
                    <a:pt x="34" y="34"/>
                  </a:lnTo>
                  <a:cubicBezTo>
                    <a:pt x="34" y="45"/>
                    <a:pt x="34" y="45"/>
                    <a:pt x="23" y="45"/>
                  </a:cubicBezTo>
                  <a:lnTo>
                    <a:pt x="23" y="68"/>
                  </a:lnTo>
                  <a:lnTo>
                    <a:pt x="12" y="68"/>
                  </a:lnTo>
                  <a:cubicBezTo>
                    <a:pt x="12" y="78"/>
                    <a:pt x="12" y="101"/>
                    <a:pt x="0" y="112"/>
                  </a:cubicBezTo>
                  <a:cubicBezTo>
                    <a:pt x="0" y="135"/>
                    <a:pt x="12" y="157"/>
                    <a:pt x="23" y="179"/>
                  </a:cubicBezTo>
                  <a:cubicBezTo>
                    <a:pt x="34" y="202"/>
                    <a:pt x="57" y="212"/>
                    <a:pt x="79" y="224"/>
                  </a:cubicBezTo>
                  <a:cubicBezTo>
                    <a:pt x="79" y="224"/>
                    <a:pt x="90" y="224"/>
                    <a:pt x="90" y="235"/>
                  </a:cubicBezTo>
                  <a:cubicBezTo>
                    <a:pt x="124" y="235"/>
                    <a:pt x="157" y="235"/>
                    <a:pt x="179" y="212"/>
                  </a:cubicBezTo>
                  <a:cubicBezTo>
                    <a:pt x="213" y="202"/>
                    <a:pt x="235" y="168"/>
                    <a:pt x="235" y="145"/>
                  </a:cubicBezTo>
                  <a:cubicBezTo>
                    <a:pt x="246" y="112"/>
                    <a:pt x="235" y="78"/>
                    <a:pt x="224" y="56"/>
                  </a:cubicBezTo>
                  <a:cubicBezTo>
                    <a:pt x="201" y="23"/>
                    <a:pt x="168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" name="Google Shape;1284;p3"/>
            <p:cNvSpPr/>
            <p:nvPr/>
          </p:nvSpPr>
          <p:spPr>
            <a:xfrm>
              <a:off x="2174150" y="910100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17" y="0"/>
                  </a:moveTo>
                  <a:cubicBezTo>
                    <a:pt x="96" y="0"/>
                    <a:pt x="75" y="5"/>
                    <a:pt x="56" y="17"/>
                  </a:cubicBezTo>
                  <a:cubicBezTo>
                    <a:pt x="45" y="27"/>
                    <a:pt x="23" y="50"/>
                    <a:pt x="11" y="72"/>
                  </a:cubicBezTo>
                  <a:cubicBezTo>
                    <a:pt x="1" y="106"/>
                    <a:pt x="1" y="139"/>
                    <a:pt x="23" y="173"/>
                  </a:cubicBezTo>
                  <a:cubicBezTo>
                    <a:pt x="34" y="206"/>
                    <a:pt x="68" y="229"/>
                    <a:pt x="90" y="229"/>
                  </a:cubicBezTo>
                  <a:cubicBezTo>
                    <a:pt x="100" y="232"/>
                    <a:pt x="110" y="233"/>
                    <a:pt x="119" y="233"/>
                  </a:cubicBezTo>
                  <a:cubicBezTo>
                    <a:pt x="142" y="233"/>
                    <a:pt x="164" y="225"/>
                    <a:pt x="179" y="218"/>
                  </a:cubicBezTo>
                  <a:cubicBezTo>
                    <a:pt x="235" y="184"/>
                    <a:pt x="257" y="106"/>
                    <a:pt x="224" y="61"/>
                  </a:cubicBezTo>
                  <a:lnTo>
                    <a:pt x="224" y="50"/>
                  </a:lnTo>
                  <a:cubicBezTo>
                    <a:pt x="201" y="20"/>
                    <a:pt x="160" y="0"/>
                    <a:pt x="1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" name="Google Shape;1285;p3"/>
            <p:cNvSpPr/>
            <p:nvPr/>
          </p:nvSpPr>
          <p:spPr>
            <a:xfrm>
              <a:off x="2160750" y="918025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34" y="1"/>
                  </a:moveTo>
                  <a:cubicBezTo>
                    <a:pt x="112" y="1"/>
                    <a:pt x="90" y="1"/>
                    <a:pt x="67" y="23"/>
                  </a:cubicBezTo>
                  <a:cubicBezTo>
                    <a:pt x="23" y="57"/>
                    <a:pt x="0" y="124"/>
                    <a:pt x="33" y="180"/>
                  </a:cubicBezTo>
                  <a:cubicBezTo>
                    <a:pt x="33" y="191"/>
                    <a:pt x="45" y="191"/>
                    <a:pt x="45" y="202"/>
                  </a:cubicBezTo>
                  <a:cubicBezTo>
                    <a:pt x="74" y="224"/>
                    <a:pt x="107" y="236"/>
                    <a:pt x="139" y="236"/>
                  </a:cubicBezTo>
                  <a:cubicBezTo>
                    <a:pt x="156" y="236"/>
                    <a:pt x="174" y="232"/>
                    <a:pt x="190" y="224"/>
                  </a:cubicBezTo>
                  <a:cubicBezTo>
                    <a:pt x="224" y="202"/>
                    <a:pt x="234" y="180"/>
                    <a:pt x="246" y="147"/>
                  </a:cubicBezTo>
                  <a:lnTo>
                    <a:pt x="246" y="124"/>
                  </a:lnTo>
                  <a:cubicBezTo>
                    <a:pt x="257" y="102"/>
                    <a:pt x="246" y="80"/>
                    <a:pt x="234" y="57"/>
                  </a:cubicBezTo>
                  <a:cubicBezTo>
                    <a:pt x="212" y="23"/>
                    <a:pt x="179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" name="Google Shape;1286;p3"/>
            <p:cNvSpPr/>
            <p:nvPr/>
          </p:nvSpPr>
          <p:spPr>
            <a:xfrm>
              <a:off x="2147600" y="926025"/>
              <a:ext cx="6475" cy="6000"/>
            </a:xfrm>
            <a:custGeom>
              <a:rect b="b" l="l" r="r" t="t"/>
              <a:pathLst>
                <a:path extrusionOk="0" h="240" w="259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7" y="217"/>
                    <a:pt x="102" y="240"/>
                    <a:pt x="146" y="240"/>
                  </a:cubicBezTo>
                  <a:cubicBezTo>
                    <a:pt x="169" y="229"/>
                    <a:pt x="179" y="229"/>
                    <a:pt x="191" y="217"/>
                  </a:cubicBezTo>
                  <a:cubicBezTo>
                    <a:pt x="224" y="195"/>
                    <a:pt x="246" y="162"/>
                    <a:pt x="246" y="128"/>
                  </a:cubicBezTo>
                  <a:cubicBezTo>
                    <a:pt x="258" y="106"/>
                    <a:pt x="246" y="83"/>
                    <a:pt x="236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" name="Google Shape;1287;p3"/>
            <p:cNvSpPr/>
            <p:nvPr/>
          </p:nvSpPr>
          <p:spPr>
            <a:xfrm>
              <a:off x="2134750" y="93397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02" y="0"/>
                  </a:moveTo>
                  <a:cubicBezTo>
                    <a:pt x="90" y="11"/>
                    <a:pt x="79" y="11"/>
                    <a:pt x="57" y="23"/>
                  </a:cubicBezTo>
                  <a:lnTo>
                    <a:pt x="45" y="33"/>
                  </a:lnTo>
                  <a:cubicBezTo>
                    <a:pt x="45" y="33"/>
                    <a:pt x="35" y="33"/>
                    <a:pt x="35" y="45"/>
                  </a:cubicBezTo>
                  <a:cubicBezTo>
                    <a:pt x="35" y="45"/>
                    <a:pt x="35" y="56"/>
                    <a:pt x="23" y="56"/>
                  </a:cubicBezTo>
                  <a:cubicBezTo>
                    <a:pt x="23" y="56"/>
                    <a:pt x="23" y="67"/>
                    <a:pt x="12" y="67"/>
                  </a:cubicBezTo>
                  <a:lnTo>
                    <a:pt x="12" y="78"/>
                  </a:lnTo>
                  <a:lnTo>
                    <a:pt x="12" y="90"/>
                  </a:lnTo>
                  <a:lnTo>
                    <a:pt x="12" y="100"/>
                  </a:lnTo>
                  <a:cubicBezTo>
                    <a:pt x="1" y="112"/>
                    <a:pt x="1" y="123"/>
                    <a:pt x="1" y="123"/>
                  </a:cubicBezTo>
                  <a:cubicBezTo>
                    <a:pt x="12" y="134"/>
                    <a:pt x="1" y="134"/>
                    <a:pt x="1" y="134"/>
                  </a:cubicBezTo>
                  <a:cubicBezTo>
                    <a:pt x="12" y="157"/>
                    <a:pt x="12" y="167"/>
                    <a:pt x="23" y="179"/>
                  </a:cubicBezTo>
                  <a:cubicBezTo>
                    <a:pt x="35" y="201"/>
                    <a:pt x="45" y="201"/>
                    <a:pt x="57" y="212"/>
                  </a:cubicBezTo>
                  <a:cubicBezTo>
                    <a:pt x="57" y="224"/>
                    <a:pt x="68" y="224"/>
                    <a:pt x="68" y="224"/>
                  </a:cubicBezTo>
                  <a:cubicBezTo>
                    <a:pt x="79" y="234"/>
                    <a:pt x="79" y="234"/>
                    <a:pt x="90" y="234"/>
                  </a:cubicBezTo>
                  <a:lnTo>
                    <a:pt x="157" y="234"/>
                  </a:lnTo>
                  <a:cubicBezTo>
                    <a:pt x="169" y="234"/>
                    <a:pt x="169" y="224"/>
                    <a:pt x="179" y="224"/>
                  </a:cubicBezTo>
                  <a:cubicBezTo>
                    <a:pt x="202" y="212"/>
                    <a:pt x="224" y="190"/>
                    <a:pt x="224" y="167"/>
                  </a:cubicBezTo>
                  <a:cubicBezTo>
                    <a:pt x="236" y="167"/>
                    <a:pt x="236" y="157"/>
                    <a:pt x="236" y="145"/>
                  </a:cubicBezTo>
                  <a:cubicBezTo>
                    <a:pt x="246" y="123"/>
                    <a:pt x="236" y="90"/>
                    <a:pt x="224" y="56"/>
                  </a:cubicBezTo>
                  <a:cubicBezTo>
                    <a:pt x="202" y="33"/>
                    <a:pt x="179" y="11"/>
                    <a:pt x="146" y="11"/>
                  </a:cubicBezTo>
                  <a:cubicBezTo>
                    <a:pt x="135" y="0"/>
                    <a:pt x="124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" name="Google Shape;1288;p3"/>
            <p:cNvSpPr/>
            <p:nvPr/>
          </p:nvSpPr>
          <p:spPr>
            <a:xfrm>
              <a:off x="2142025" y="857500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33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45" y="210"/>
                    <a:pt x="90" y="232"/>
                    <a:pt x="123" y="232"/>
                  </a:cubicBezTo>
                  <a:cubicBezTo>
                    <a:pt x="146" y="232"/>
                    <a:pt x="168" y="232"/>
                    <a:pt x="191" y="221"/>
                  </a:cubicBezTo>
                  <a:cubicBezTo>
                    <a:pt x="201" y="210"/>
                    <a:pt x="201" y="210"/>
                    <a:pt x="213" y="210"/>
                  </a:cubicBezTo>
                  <a:lnTo>
                    <a:pt x="246" y="142"/>
                  </a:lnTo>
                  <a:cubicBezTo>
                    <a:pt x="246" y="120"/>
                    <a:pt x="246" y="87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" name="Google Shape;1289;p3"/>
            <p:cNvSpPr/>
            <p:nvPr/>
          </p:nvSpPr>
          <p:spPr>
            <a:xfrm>
              <a:off x="2128900" y="865525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35" y="0"/>
                  </a:moveTo>
                  <a:cubicBezTo>
                    <a:pt x="112" y="0"/>
                    <a:pt x="90" y="0"/>
                    <a:pt x="67" y="12"/>
                  </a:cubicBezTo>
                  <a:cubicBezTo>
                    <a:pt x="11" y="45"/>
                    <a:pt x="0" y="124"/>
                    <a:pt x="33" y="179"/>
                  </a:cubicBezTo>
                  <a:cubicBezTo>
                    <a:pt x="55" y="214"/>
                    <a:pt x="89" y="232"/>
                    <a:pt x="125" y="232"/>
                  </a:cubicBezTo>
                  <a:cubicBezTo>
                    <a:pt x="147" y="232"/>
                    <a:pt x="169" y="225"/>
                    <a:pt x="190" y="213"/>
                  </a:cubicBezTo>
                  <a:cubicBezTo>
                    <a:pt x="224" y="201"/>
                    <a:pt x="246" y="157"/>
                    <a:pt x="246" y="124"/>
                  </a:cubicBezTo>
                  <a:cubicBezTo>
                    <a:pt x="246" y="101"/>
                    <a:pt x="246" y="79"/>
                    <a:pt x="224" y="57"/>
                  </a:cubicBezTo>
                  <a:cubicBezTo>
                    <a:pt x="212" y="23"/>
                    <a:pt x="168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" name="Google Shape;1290;p3"/>
            <p:cNvSpPr/>
            <p:nvPr/>
          </p:nvSpPr>
          <p:spPr>
            <a:xfrm>
              <a:off x="2115750" y="873425"/>
              <a:ext cx="6475" cy="6075"/>
            </a:xfrm>
            <a:custGeom>
              <a:rect b="b" l="l" r="r" t="t"/>
              <a:pathLst>
                <a:path extrusionOk="0" h="243" w="259">
                  <a:moveTo>
                    <a:pt x="128" y="0"/>
                  </a:moveTo>
                  <a:cubicBezTo>
                    <a:pt x="107" y="0"/>
                    <a:pt x="86" y="6"/>
                    <a:pt x="68" y="19"/>
                  </a:cubicBezTo>
                  <a:cubicBezTo>
                    <a:pt x="12" y="53"/>
                    <a:pt x="1" y="131"/>
                    <a:pt x="35" y="188"/>
                  </a:cubicBezTo>
                  <a:cubicBezTo>
                    <a:pt x="45" y="221"/>
                    <a:pt x="90" y="232"/>
                    <a:pt x="124" y="243"/>
                  </a:cubicBezTo>
                  <a:cubicBezTo>
                    <a:pt x="147" y="243"/>
                    <a:pt x="169" y="232"/>
                    <a:pt x="191" y="221"/>
                  </a:cubicBezTo>
                  <a:cubicBezTo>
                    <a:pt x="247" y="188"/>
                    <a:pt x="258" y="120"/>
                    <a:pt x="224" y="64"/>
                  </a:cubicBezTo>
                  <a:cubicBezTo>
                    <a:pt x="224" y="53"/>
                    <a:pt x="224" y="42"/>
                    <a:pt x="214" y="42"/>
                  </a:cubicBezTo>
                  <a:cubicBezTo>
                    <a:pt x="193" y="15"/>
                    <a:pt x="160" y="0"/>
                    <a:pt x="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" name="Google Shape;1291;p3"/>
            <p:cNvSpPr/>
            <p:nvPr/>
          </p:nvSpPr>
          <p:spPr>
            <a:xfrm>
              <a:off x="2152075" y="874275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6" y="0"/>
                  </a:moveTo>
                  <a:cubicBezTo>
                    <a:pt x="113" y="0"/>
                    <a:pt x="89" y="7"/>
                    <a:pt x="67" y="19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5" y="211"/>
                    <a:pt x="89" y="228"/>
                    <a:pt x="125" y="228"/>
                  </a:cubicBezTo>
                  <a:cubicBezTo>
                    <a:pt x="147" y="228"/>
                    <a:pt x="170" y="222"/>
                    <a:pt x="191" y="209"/>
                  </a:cubicBezTo>
                  <a:cubicBezTo>
                    <a:pt x="246" y="176"/>
                    <a:pt x="269" y="109"/>
                    <a:pt x="235" y="53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" name="Google Shape;1292;p3"/>
            <p:cNvSpPr/>
            <p:nvPr/>
          </p:nvSpPr>
          <p:spPr>
            <a:xfrm>
              <a:off x="2138950" y="8821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1" y="49"/>
                    <a:pt x="1" y="128"/>
                    <a:pt x="34" y="183"/>
                  </a:cubicBezTo>
                  <a:cubicBezTo>
                    <a:pt x="56" y="213"/>
                    <a:pt x="94" y="233"/>
                    <a:pt x="133" y="233"/>
                  </a:cubicBezTo>
                  <a:cubicBezTo>
                    <a:pt x="152" y="233"/>
                    <a:pt x="172" y="228"/>
                    <a:pt x="190" y="217"/>
                  </a:cubicBezTo>
                  <a:cubicBezTo>
                    <a:pt x="246" y="183"/>
                    <a:pt x="269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" name="Google Shape;1293;p3"/>
            <p:cNvSpPr/>
            <p:nvPr/>
          </p:nvSpPr>
          <p:spPr>
            <a:xfrm>
              <a:off x="2125825" y="890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0"/>
                  </a:moveTo>
                  <a:cubicBezTo>
                    <a:pt x="112" y="0"/>
                    <a:pt x="88" y="7"/>
                    <a:pt x="67" y="19"/>
                  </a:cubicBezTo>
                  <a:cubicBezTo>
                    <a:pt x="12" y="53"/>
                    <a:pt x="0" y="120"/>
                    <a:pt x="34" y="175"/>
                  </a:cubicBezTo>
                  <a:cubicBezTo>
                    <a:pt x="56" y="214"/>
                    <a:pt x="94" y="236"/>
                    <a:pt x="134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7"/>
                    <a:pt x="268" y="108"/>
                    <a:pt x="235" y="53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" name="Google Shape;1294;p3"/>
            <p:cNvSpPr/>
            <p:nvPr/>
          </p:nvSpPr>
          <p:spPr>
            <a:xfrm>
              <a:off x="2112700" y="89810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lnTo>
                    <a:pt x="33" y="195"/>
                  </a:lnTo>
                  <a:cubicBezTo>
                    <a:pt x="45" y="195"/>
                    <a:pt x="45" y="206"/>
                    <a:pt x="56" y="206"/>
                  </a:cubicBezTo>
                  <a:cubicBezTo>
                    <a:pt x="56" y="217"/>
                    <a:pt x="67" y="217"/>
                    <a:pt x="67" y="217"/>
                  </a:cubicBezTo>
                  <a:cubicBezTo>
                    <a:pt x="78" y="229"/>
                    <a:pt x="90" y="229"/>
                    <a:pt x="90" y="229"/>
                  </a:cubicBezTo>
                  <a:cubicBezTo>
                    <a:pt x="100" y="229"/>
                    <a:pt x="100" y="229"/>
                    <a:pt x="100" y="239"/>
                  </a:cubicBezTo>
                  <a:lnTo>
                    <a:pt x="157" y="239"/>
                  </a:lnTo>
                  <a:cubicBezTo>
                    <a:pt x="157" y="239"/>
                    <a:pt x="157" y="229"/>
                    <a:pt x="167" y="229"/>
                  </a:cubicBezTo>
                  <a:cubicBezTo>
                    <a:pt x="167" y="229"/>
                    <a:pt x="179" y="229"/>
                    <a:pt x="190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8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" name="Google Shape;1295;p3"/>
            <p:cNvSpPr/>
            <p:nvPr/>
          </p:nvSpPr>
          <p:spPr>
            <a:xfrm>
              <a:off x="2164100" y="893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3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1"/>
                  </a:cubicBezTo>
                  <a:cubicBezTo>
                    <a:pt x="246" y="187"/>
                    <a:pt x="268" y="109"/>
                    <a:pt x="235" y="53"/>
                  </a:cubicBezTo>
                  <a:cubicBezTo>
                    <a:pt x="207" y="18"/>
                    <a:pt x="170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" name="Google Shape;1296;p3"/>
            <p:cNvSpPr/>
            <p:nvPr/>
          </p:nvSpPr>
          <p:spPr>
            <a:xfrm>
              <a:off x="2150950" y="9017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4" y="0"/>
                  </a:moveTo>
                  <a:cubicBezTo>
                    <a:pt x="105" y="0"/>
                    <a:pt x="86" y="6"/>
                    <a:pt x="68" y="16"/>
                  </a:cubicBezTo>
                  <a:cubicBezTo>
                    <a:pt x="12" y="50"/>
                    <a:pt x="1" y="128"/>
                    <a:pt x="35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8"/>
                  </a:cubicBezTo>
                  <a:cubicBezTo>
                    <a:pt x="247" y="184"/>
                    <a:pt x="269" y="117"/>
                    <a:pt x="224" y="61"/>
                  </a:cubicBezTo>
                  <a:cubicBezTo>
                    <a:pt x="202" y="23"/>
                    <a:pt x="164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" name="Google Shape;1297;p3"/>
            <p:cNvSpPr/>
            <p:nvPr/>
          </p:nvSpPr>
          <p:spPr>
            <a:xfrm>
              <a:off x="2137825" y="909825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23" y="1"/>
                  </a:moveTo>
                  <a:cubicBezTo>
                    <a:pt x="105" y="1"/>
                    <a:pt x="86" y="6"/>
                    <a:pt x="68" y="16"/>
                  </a:cubicBezTo>
                  <a:cubicBezTo>
                    <a:pt x="12" y="50"/>
                    <a:pt x="1" y="117"/>
                    <a:pt x="34" y="172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3" y="228"/>
                    <a:pt x="190" y="217"/>
                  </a:cubicBezTo>
                  <a:cubicBezTo>
                    <a:pt x="247" y="184"/>
                    <a:pt x="269" y="105"/>
                    <a:pt x="224" y="61"/>
                  </a:cubicBezTo>
                  <a:cubicBezTo>
                    <a:pt x="201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" name="Google Shape;1298;p3"/>
            <p:cNvSpPr/>
            <p:nvPr/>
          </p:nvSpPr>
          <p:spPr>
            <a:xfrm>
              <a:off x="2165475" y="866175"/>
              <a:ext cx="6475" cy="5800"/>
            </a:xfrm>
            <a:custGeom>
              <a:rect b="b" l="l" r="r" t="t"/>
              <a:pathLst>
                <a:path extrusionOk="0" h="232" w="259">
                  <a:moveTo>
                    <a:pt x="126" y="0"/>
                  </a:moveTo>
                  <a:cubicBezTo>
                    <a:pt x="102" y="0"/>
                    <a:pt x="78" y="7"/>
                    <a:pt x="57" y="19"/>
                  </a:cubicBezTo>
                  <a:lnTo>
                    <a:pt x="35" y="41"/>
                  </a:lnTo>
                  <a:cubicBezTo>
                    <a:pt x="23" y="53"/>
                    <a:pt x="23" y="53"/>
                    <a:pt x="23" y="64"/>
                  </a:cubicBezTo>
                  <a:cubicBezTo>
                    <a:pt x="23" y="64"/>
                    <a:pt x="12" y="64"/>
                    <a:pt x="12" y="75"/>
                  </a:cubicBezTo>
                  <a:lnTo>
                    <a:pt x="12" y="86"/>
                  </a:lnTo>
                  <a:lnTo>
                    <a:pt x="12" y="98"/>
                  </a:lnTo>
                  <a:lnTo>
                    <a:pt x="1" y="108"/>
                  </a:lnTo>
                  <a:lnTo>
                    <a:pt x="1" y="120"/>
                  </a:lnTo>
                  <a:lnTo>
                    <a:pt x="1" y="131"/>
                  </a:lnTo>
                  <a:cubicBezTo>
                    <a:pt x="12" y="153"/>
                    <a:pt x="12" y="165"/>
                    <a:pt x="23" y="175"/>
                  </a:cubicBezTo>
                  <a:cubicBezTo>
                    <a:pt x="23" y="187"/>
                    <a:pt x="23" y="187"/>
                    <a:pt x="35" y="187"/>
                  </a:cubicBezTo>
                  <a:cubicBezTo>
                    <a:pt x="35" y="198"/>
                    <a:pt x="35" y="198"/>
                    <a:pt x="45" y="209"/>
                  </a:cubicBezTo>
                  <a:cubicBezTo>
                    <a:pt x="45" y="209"/>
                    <a:pt x="57" y="209"/>
                    <a:pt x="68" y="220"/>
                  </a:cubicBezTo>
                  <a:cubicBezTo>
                    <a:pt x="68" y="220"/>
                    <a:pt x="79" y="220"/>
                    <a:pt x="90" y="232"/>
                  </a:cubicBezTo>
                  <a:lnTo>
                    <a:pt x="157" y="232"/>
                  </a:lnTo>
                  <a:cubicBezTo>
                    <a:pt x="169" y="232"/>
                    <a:pt x="169" y="220"/>
                    <a:pt x="180" y="220"/>
                  </a:cubicBezTo>
                  <a:cubicBezTo>
                    <a:pt x="236" y="187"/>
                    <a:pt x="258" y="108"/>
                    <a:pt x="224" y="53"/>
                  </a:cubicBezTo>
                  <a:cubicBezTo>
                    <a:pt x="204" y="18"/>
                    <a:pt x="165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" name="Google Shape;1299;p3"/>
            <p:cNvSpPr/>
            <p:nvPr/>
          </p:nvSpPr>
          <p:spPr>
            <a:xfrm>
              <a:off x="2177500" y="885800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14" y="1"/>
                  </a:moveTo>
                  <a:cubicBezTo>
                    <a:pt x="94" y="1"/>
                    <a:pt x="74" y="6"/>
                    <a:pt x="56" y="16"/>
                  </a:cubicBezTo>
                  <a:lnTo>
                    <a:pt x="23" y="50"/>
                  </a:lnTo>
                  <a:cubicBezTo>
                    <a:pt x="23" y="50"/>
                    <a:pt x="23" y="61"/>
                    <a:pt x="11" y="61"/>
                  </a:cubicBezTo>
                  <a:lnTo>
                    <a:pt x="11" y="72"/>
                  </a:lnTo>
                  <a:cubicBezTo>
                    <a:pt x="11" y="83"/>
                    <a:pt x="11" y="83"/>
                    <a:pt x="1" y="95"/>
                  </a:cubicBezTo>
                  <a:lnTo>
                    <a:pt x="1" y="139"/>
                  </a:lnTo>
                  <a:cubicBezTo>
                    <a:pt x="1" y="139"/>
                    <a:pt x="11" y="150"/>
                    <a:pt x="11" y="162"/>
                  </a:cubicBezTo>
                  <a:cubicBezTo>
                    <a:pt x="11" y="162"/>
                    <a:pt x="11" y="173"/>
                    <a:pt x="23" y="184"/>
                  </a:cubicBezTo>
                  <a:cubicBezTo>
                    <a:pt x="34" y="217"/>
                    <a:pt x="78" y="240"/>
                    <a:pt x="112" y="240"/>
                  </a:cubicBezTo>
                  <a:lnTo>
                    <a:pt x="123" y="240"/>
                  </a:lnTo>
                  <a:cubicBezTo>
                    <a:pt x="135" y="240"/>
                    <a:pt x="135" y="240"/>
                    <a:pt x="135" y="229"/>
                  </a:cubicBezTo>
                  <a:lnTo>
                    <a:pt x="157" y="229"/>
                  </a:lnTo>
                  <a:cubicBezTo>
                    <a:pt x="157" y="229"/>
                    <a:pt x="168" y="229"/>
                    <a:pt x="179" y="217"/>
                  </a:cubicBezTo>
                  <a:cubicBezTo>
                    <a:pt x="235" y="184"/>
                    <a:pt x="257" y="117"/>
                    <a:pt x="224" y="61"/>
                  </a:cubicBezTo>
                  <a:cubicBezTo>
                    <a:pt x="201" y="23"/>
                    <a:pt x="158" y="1"/>
                    <a:pt x="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" name="Google Shape;1300;p3"/>
            <p:cNvSpPr/>
            <p:nvPr/>
          </p:nvSpPr>
          <p:spPr>
            <a:xfrm>
              <a:off x="2183925" y="9268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3" y="52"/>
                    <a:pt x="0" y="119"/>
                    <a:pt x="34" y="176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4" y="236"/>
                    <a:pt x="184" y="231"/>
                    <a:pt x="201" y="220"/>
                  </a:cubicBezTo>
                  <a:cubicBezTo>
                    <a:pt x="258" y="186"/>
                    <a:pt x="268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" name="Google Shape;1301;p3"/>
            <p:cNvSpPr/>
            <p:nvPr/>
          </p:nvSpPr>
          <p:spPr>
            <a:xfrm>
              <a:off x="2170800" y="934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0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2"/>
                  </a:cubicBezTo>
                  <a:cubicBezTo>
                    <a:pt x="212" y="24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" name="Google Shape;1302;p3"/>
            <p:cNvSpPr/>
            <p:nvPr/>
          </p:nvSpPr>
          <p:spPr>
            <a:xfrm>
              <a:off x="2157650" y="9427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1"/>
                  </a:moveTo>
                  <a:cubicBezTo>
                    <a:pt x="123" y="1"/>
                    <a:pt x="100" y="7"/>
                    <a:pt x="80" y="20"/>
                  </a:cubicBezTo>
                  <a:cubicBezTo>
                    <a:pt x="23" y="54"/>
                    <a:pt x="1" y="121"/>
                    <a:pt x="35" y="176"/>
                  </a:cubicBezTo>
                  <a:cubicBezTo>
                    <a:pt x="57" y="214"/>
                    <a:pt x="101" y="237"/>
                    <a:pt x="143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8" y="188"/>
                    <a:pt x="269" y="109"/>
                    <a:pt x="236" y="54"/>
                  </a:cubicBezTo>
                  <a:cubicBezTo>
                    <a:pt x="215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" name="Google Shape;1303;p3"/>
            <p:cNvSpPr/>
            <p:nvPr/>
          </p:nvSpPr>
          <p:spPr>
            <a:xfrm>
              <a:off x="2144800" y="950600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24" y="1"/>
                  </a:moveTo>
                  <a:cubicBezTo>
                    <a:pt x="105" y="1"/>
                    <a:pt x="86" y="6"/>
                    <a:pt x="68" y="16"/>
                  </a:cubicBezTo>
                  <a:cubicBezTo>
                    <a:pt x="57" y="28"/>
                    <a:pt x="46" y="28"/>
                    <a:pt x="46" y="39"/>
                  </a:cubicBezTo>
                  <a:lnTo>
                    <a:pt x="35" y="50"/>
                  </a:lnTo>
                  <a:cubicBezTo>
                    <a:pt x="23" y="61"/>
                    <a:pt x="23" y="61"/>
                    <a:pt x="23" y="73"/>
                  </a:cubicBezTo>
                  <a:cubicBezTo>
                    <a:pt x="12" y="95"/>
                    <a:pt x="1" y="117"/>
                    <a:pt x="12" y="140"/>
                  </a:cubicBezTo>
                  <a:cubicBezTo>
                    <a:pt x="12" y="151"/>
                    <a:pt x="12" y="173"/>
                    <a:pt x="23" y="184"/>
                  </a:cubicBezTo>
                  <a:cubicBezTo>
                    <a:pt x="44" y="219"/>
                    <a:pt x="83" y="237"/>
                    <a:pt x="122" y="237"/>
                  </a:cubicBezTo>
                  <a:cubicBezTo>
                    <a:pt x="146" y="237"/>
                    <a:pt x="170" y="230"/>
                    <a:pt x="191" y="218"/>
                  </a:cubicBezTo>
                  <a:cubicBezTo>
                    <a:pt x="247" y="184"/>
                    <a:pt x="258" y="117"/>
                    <a:pt x="224" y="61"/>
                  </a:cubicBezTo>
                  <a:cubicBezTo>
                    <a:pt x="202" y="23"/>
                    <a:pt x="164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" name="Google Shape;1304;p3"/>
            <p:cNvSpPr/>
            <p:nvPr/>
          </p:nvSpPr>
          <p:spPr>
            <a:xfrm>
              <a:off x="2209050" y="938325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35" y="184"/>
                    <a:pt x="46" y="184"/>
                    <a:pt x="46" y="195"/>
                  </a:cubicBezTo>
                  <a:lnTo>
                    <a:pt x="57" y="206"/>
                  </a:lnTo>
                  <a:cubicBezTo>
                    <a:pt x="68" y="217"/>
                    <a:pt x="68" y="217"/>
                    <a:pt x="79" y="217"/>
                  </a:cubicBezTo>
                  <a:cubicBezTo>
                    <a:pt x="79" y="229"/>
                    <a:pt x="90" y="229"/>
                    <a:pt x="102" y="229"/>
                  </a:cubicBezTo>
                  <a:cubicBezTo>
                    <a:pt x="113" y="239"/>
                    <a:pt x="124" y="239"/>
                    <a:pt x="124" y="239"/>
                  </a:cubicBezTo>
                  <a:lnTo>
                    <a:pt x="157" y="239"/>
                  </a:lnTo>
                  <a:cubicBezTo>
                    <a:pt x="157" y="229"/>
                    <a:pt x="169" y="229"/>
                    <a:pt x="169" y="229"/>
                  </a:cubicBezTo>
                  <a:cubicBezTo>
                    <a:pt x="180" y="229"/>
                    <a:pt x="191" y="229"/>
                    <a:pt x="191" y="217"/>
                  </a:cubicBezTo>
                  <a:lnTo>
                    <a:pt x="202" y="217"/>
                  </a:lnTo>
                  <a:cubicBezTo>
                    <a:pt x="247" y="184"/>
                    <a:pt x="269" y="117"/>
                    <a:pt x="236" y="60"/>
                  </a:cubicBezTo>
                  <a:cubicBezTo>
                    <a:pt x="213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" name="Google Shape;1305;p3"/>
            <p:cNvSpPr/>
            <p:nvPr/>
          </p:nvSpPr>
          <p:spPr>
            <a:xfrm>
              <a:off x="2195950" y="9463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8" y="0"/>
                  </a:moveTo>
                  <a:cubicBezTo>
                    <a:pt x="116" y="0"/>
                    <a:pt x="95" y="7"/>
                    <a:pt x="78" y="19"/>
                  </a:cubicBezTo>
                  <a:cubicBezTo>
                    <a:pt x="22" y="52"/>
                    <a:pt x="0" y="119"/>
                    <a:pt x="33" y="176"/>
                  </a:cubicBezTo>
                  <a:cubicBezTo>
                    <a:pt x="56" y="213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6"/>
                    <a:pt x="268" y="109"/>
                    <a:pt x="234" y="52"/>
                  </a:cubicBezTo>
                  <a:cubicBezTo>
                    <a:pt x="214" y="18"/>
                    <a:pt x="175" y="0"/>
                    <a:pt x="1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" name="Google Shape;1306;p3"/>
            <p:cNvSpPr/>
            <p:nvPr/>
          </p:nvSpPr>
          <p:spPr>
            <a:xfrm>
              <a:off x="2182800" y="954325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38" y="0"/>
                  </a:moveTo>
                  <a:cubicBezTo>
                    <a:pt x="116" y="0"/>
                    <a:pt x="96" y="7"/>
                    <a:pt x="79" y="24"/>
                  </a:cubicBezTo>
                  <a:cubicBezTo>
                    <a:pt x="23" y="58"/>
                    <a:pt x="1" y="125"/>
                    <a:pt x="34" y="180"/>
                  </a:cubicBezTo>
                  <a:cubicBezTo>
                    <a:pt x="55" y="216"/>
                    <a:pt x="89" y="233"/>
                    <a:pt x="125" y="233"/>
                  </a:cubicBezTo>
                  <a:cubicBezTo>
                    <a:pt x="147" y="233"/>
                    <a:pt x="170" y="227"/>
                    <a:pt x="191" y="214"/>
                  </a:cubicBezTo>
                  <a:cubicBezTo>
                    <a:pt x="246" y="180"/>
                    <a:pt x="269" y="113"/>
                    <a:pt x="236" y="58"/>
                  </a:cubicBezTo>
                  <a:cubicBezTo>
                    <a:pt x="214" y="22"/>
                    <a:pt x="175" y="0"/>
                    <a:pt x="1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" name="Google Shape;1307;p3"/>
            <p:cNvSpPr/>
            <p:nvPr/>
          </p:nvSpPr>
          <p:spPr>
            <a:xfrm>
              <a:off x="2169675" y="9623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0"/>
                  </a:moveTo>
                  <a:cubicBezTo>
                    <a:pt x="111" y="0"/>
                    <a:pt x="93" y="5"/>
                    <a:pt x="79" y="16"/>
                  </a:cubicBezTo>
                  <a:cubicBezTo>
                    <a:pt x="23" y="50"/>
                    <a:pt x="1" y="127"/>
                    <a:pt x="34" y="184"/>
                  </a:cubicBezTo>
                  <a:cubicBezTo>
                    <a:pt x="56" y="213"/>
                    <a:pt x="94" y="233"/>
                    <a:pt x="132" y="233"/>
                  </a:cubicBezTo>
                  <a:cubicBezTo>
                    <a:pt x="152" y="233"/>
                    <a:pt x="172" y="228"/>
                    <a:pt x="190" y="217"/>
                  </a:cubicBezTo>
                  <a:cubicBezTo>
                    <a:pt x="247" y="184"/>
                    <a:pt x="269" y="117"/>
                    <a:pt x="235" y="60"/>
                  </a:cubicBezTo>
                  <a:cubicBezTo>
                    <a:pt x="212" y="23"/>
                    <a:pt x="169" y="0"/>
                    <a:pt x="1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" name="Google Shape;1308;p3"/>
            <p:cNvSpPr/>
            <p:nvPr/>
          </p:nvSpPr>
          <p:spPr>
            <a:xfrm>
              <a:off x="2251250" y="100715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3" y="1"/>
                  </a:moveTo>
                  <a:cubicBezTo>
                    <a:pt x="101" y="1"/>
                    <a:pt x="78" y="1"/>
                    <a:pt x="56" y="23"/>
                  </a:cubicBezTo>
                  <a:cubicBezTo>
                    <a:pt x="56" y="23"/>
                    <a:pt x="45" y="23"/>
                    <a:pt x="45" y="34"/>
                  </a:cubicBezTo>
                  <a:lnTo>
                    <a:pt x="11" y="68"/>
                  </a:lnTo>
                  <a:lnTo>
                    <a:pt x="11" y="90"/>
                  </a:lnTo>
                  <a:lnTo>
                    <a:pt x="11" y="101"/>
                  </a:lnTo>
                  <a:cubicBezTo>
                    <a:pt x="11" y="113"/>
                    <a:pt x="1" y="113"/>
                    <a:pt x="1" y="113"/>
                  </a:cubicBezTo>
                  <a:lnTo>
                    <a:pt x="1" y="123"/>
                  </a:lnTo>
                  <a:lnTo>
                    <a:pt x="1" y="135"/>
                  </a:lnTo>
                  <a:cubicBezTo>
                    <a:pt x="11" y="146"/>
                    <a:pt x="11" y="168"/>
                    <a:pt x="23" y="180"/>
                  </a:cubicBezTo>
                  <a:cubicBezTo>
                    <a:pt x="23" y="180"/>
                    <a:pt x="23" y="190"/>
                    <a:pt x="34" y="190"/>
                  </a:cubicBezTo>
                  <a:cubicBezTo>
                    <a:pt x="34" y="190"/>
                    <a:pt x="34" y="202"/>
                    <a:pt x="45" y="202"/>
                  </a:cubicBezTo>
                  <a:cubicBezTo>
                    <a:pt x="56" y="213"/>
                    <a:pt x="56" y="213"/>
                    <a:pt x="68" y="213"/>
                  </a:cubicBezTo>
                  <a:cubicBezTo>
                    <a:pt x="68" y="224"/>
                    <a:pt x="78" y="224"/>
                    <a:pt x="90" y="224"/>
                  </a:cubicBezTo>
                  <a:lnTo>
                    <a:pt x="90" y="235"/>
                  </a:lnTo>
                  <a:cubicBezTo>
                    <a:pt x="123" y="235"/>
                    <a:pt x="157" y="235"/>
                    <a:pt x="179" y="224"/>
                  </a:cubicBezTo>
                  <a:lnTo>
                    <a:pt x="179" y="213"/>
                  </a:lnTo>
                  <a:cubicBezTo>
                    <a:pt x="235" y="180"/>
                    <a:pt x="257" y="113"/>
                    <a:pt x="224" y="56"/>
                  </a:cubicBezTo>
                  <a:cubicBezTo>
                    <a:pt x="202" y="23"/>
                    <a:pt x="168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" name="Google Shape;1309;p3"/>
            <p:cNvSpPr/>
            <p:nvPr/>
          </p:nvSpPr>
          <p:spPr>
            <a:xfrm>
              <a:off x="2219400" y="954525"/>
              <a:ext cx="5875" cy="6000"/>
            </a:xfrm>
            <a:custGeom>
              <a:rect b="b" l="l" r="r" t="t"/>
              <a:pathLst>
                <a:path extrusionOk="0" h="240" w="235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56" y="27"/>
                  </a:lnTo>
                  <a:cubicBezTo>
                    <a:pt x="45" y="27"/>
                    <a:pt x="34" y="38"/>
                    <a:pt x="34" y="50"/>
                  </a:cubicBezTo>
                  <a:lnTo>
                    <a:pt x="23" y="50"/>
                  </a:lnTo>
                  <a:cubicBezTo>
                    <a:pt x="23" y="61"/>
                    <a:pt x="11" y="72"/>
                    <a:pt x="11" y="72"/>
                  </a:cubicBezTo>
                  <a:cubicBezTo>
                    <a:pt x="11" y="83"/>
                    <a:pt x="1" y="83"/>
                    <a:pt x="1" y="95"/>
                  </a:cubicBezTo>
                  <a:lnTo>
                    <a:pt x="1" y="105"/>
                  </a:lnTo>
                  <a:lnTo>
                    <a:pt x="1" y="139"/>
                  </a:lnTo>
                  <a:lnTo>
                    <a:pt x="1" y="150"/>
                  </a:lnTo>
                  <a:lnTo>
                    <a:pt x="1" y="162"/>
                  </a:lnTo>
                  <a:cubicBezTo>
                    <a:pt x="11" y="172"/>
                    <a:pt x="11" y="172"/>
                    <a:pt x="11" y="184"/>
                  </a:cubicBezTo>
                  <a:lnTo>
                    <a:pt x="45" y="217"/>
                  </a:lnTo>
                  <a:cubicBezTo>
                    <a:pt x="56" y="217"/>
                    <a:pt x="56" y="229"/>
                    <a:pt x="68" y="229"/>
                  </a:cubicBezTo>
                  <a:cubicBezTo>
                    <a:pt x="78" y="229"/>
                    <a:pt x="78" y="239"/>
                    <a:pt x="90" y="239"/>
                  </a:cubicBezTo>
                  <a:lnTo>
                    <a:pt x="135" y="239"/>
                  </a:lnTo>
                  <a:cubicBezTo>
                    <a:pt x="135" y="239"/>
                    <a:pt x="146" y="239"/>
                    <a:pt x="146" y="229"/>
                  </a:cubicBezTo>
                  <a:lnTo>
                    <a:pt x="157" y="229"/>
                  </a:lnTo>
                  <a:cubicBezTo>
                    <a:pt x="168" y="229"/>
                    <a:pt x="168" y="229"/>
                    <a:pt x="179" y="217"/>
                  </a:cubicBezTo>
                  <a:cubicBezTo>
                    <a:pt x="213" y="195"/>
                    <a:pt x="235" y="162"/>
                    <a:pt x="235" y="128"/>
                  </a:cubicBezTo>
                  <a:cubicBezTo>
                    <a:pt x="235" y="105"/>
                    <a:pt x="235" y="83"/>
                    <a:pt x="213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" name="Google Shape;1310;p3"/>
            <p:cNvSpPr/>
            <p:nvPr/>
          </p:nvSpPr>
          <p:spPr>
            <a:xfrm>
              <a:off x="2205700" y="962625"/>
              <a:ext cx="6475" cy="5850"/>
            </a:xfrm>
            <a:custGeom>
              <a:rect b="b" l="l" r="r" t="t"/>
              <a:pathLst>
                <a:path extrusionOk="0" h="234" w="25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8"/>
                    <a:pt x="35" y="184"/>
                  </a:cubicBezTo>
                  <a:cubicBezTo>
                    <a:pt x="57" y="213"/>
                    <a:pt x="99" y="233"/>
                    <a:pt x="142" y="233"/>
                  </a:cubicBezTo>
                  <a:cubicBezTo>
                    <a:pt x="163" y="233"/>
                    <a:pt x="184" y="228"/>
                    <a:pt x="202" y="217"/>
                  </a:cubicBezTo>
                  <a:cubicBezTo>
                    <a:pt x="247" y="195"/>
                    <a:pt x="258" y="150"/>
                    <a:pt x="258" y="106"/>
                  </a:cubicBezTo>
                  <a:cubicBezTo>
                    <a:pt x="258" y="83"/>
                    <a:pt x="247" y="72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" name="Google Shape;1311;p3"/>
            <p:cNvSpPr/>
            <p:nvPr/>
          </p:nvSpPr>
          <p:spPr>
            <a:xfrm>
              <a:off x="2192850" y="97065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33" y="0"/>
                  </a:moveTo>
                  <a:cubicBezTo>
                    <a:pt x="112" y="0"/>
                    <a:pt x="89" y="7"/>
                    <a:pt x="68" y="19"/>
                  </a:cubicBezTo>
                  <a:cubicBezTo>
                    <a:pt x="57" y="19"/>
                    <a:pt x="57" y="19"/>
                    <a:pt x="45" y="31"/>
                  </a:cubicBezTo>
                  <a:cubicBezTo>
                    <a:pt x="45" y="31"/>
                    <a:pt x="35" y="41"/>
                    <a:pt x="35" y="53"/>
                  </a:cubicBezTo>
                  <a:cubicBezTo>
                    <a:pt x="1" y="86"/>
                    <a:pt x="1" y="131"/>
                    <a:pt x="23" y="175"/>
                  </a:cubicBezTo>
                  <a:cubicBezTo>
                    <a:pt x="46" y="214"/>
                    <a:pt x="89" y="236"/>
                    <a:pt x="132" y="236"/>
                  </a:cubicBezTo>
                  <a:cubicBezTo>
                    <a:pt x="153" y="236"/>
                    <a:pt x="173" y="231"/>
                    <a:pt x="191" y="220"/>
                  </a:cubicBezTo>
                  <a:cubicBezTo>
                    <a:pt x="214" y="198"/>
                    <a:pt x="224" y="187"/>
                    <a:pt x="236" y="165"/>
                  </a:cubicBezTo>
                  <a:cubicBezTo>
                    <a:pt x="236" y="153"/>
                    <a:pt x="236" y="153"/>
                    <a:pt x="247" y="142"/>
                  </a:cubicBezTo>
                  <a:cubicBezTo>
                    <a:pt x="247" y="120"/>
                    <a:pt x="247" y="98"/>
                    <a:pt x="236" y="75"/>
                  </a:cubicBezTo>
                  <a:cubicBezTo>
                    <a:pt x="236" y="64"/>
                    <a:pt x="236" y="64"/>
                    <a:pt x="224" y="53"/>
                  </a:cubicBezTo>
                  <a:cubicBezTo>
                    <a:pt x="204" y="18"/>
                    <a:pt x="170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" name="Google Shape;1312;p3"/>
            <p:cNvSpPr/>
            <p:nvPr/>
          </p:nvSpPr>
          <p:spPr>
            <a:xfrm>
              <a:off x="2179750" y="978675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12" y="0"/>
                  </a:moveTo>
                  <a:cubicBezTo>
                    <a:pt x="89" y="0"/>
                    <a:pt x="78" y="11"/>
                    <a:pt x="67" y="11"/>
                  </a:cubicBezTo>
                  <a:cubicBezTo>
                    <a:pt x="22" y="45"/>
                    <a:pt x="0" y="89"/>
                    <a:pt x="11" y="134"/>
                  </a:cubicBezTo>
                  <a:cubicBezTo>
                    <a:pt x="11" y="145"/>
                    <a:pt x="22" y="157"/>
                    <a:pt x="22" y="179"/>
                  </a:cubicBezTo>
                  <a:cubicBezTo>
                    <a:pt x="45" y="201"/>
                    <a:pt x="55" y="212"/>
                    <a:pt x="78" y="224"/>
                  </a:cubicBezTo>
                  <a:cubicBezTo>
                    <a:pt x="89" y="229"/>
                    <a:pt x="103" y="232"/>
                    <a:pt x="118" y="232"/>
                  </a:cubicBezTo>
                  <a:cubicBezTo>
                    <a:pt x="134" y="232"/>
                    <a:pt x="151" y="229"/>
                    <a:pt x="167" y="224"/>
                  </a:cubicBezTo>
                  <a:cubicBezTo>
                    <a:pt x="179" y="224"/>
                    <a:pt x="179" y="224"/>
                    <a:pt x="190" y="212"/>
                  </a:cubicBezTo>
                  <a:cubicBezTo>
                    <a:pt x="212" y="201"/>
                    <a:pt x="234" y="167"/>
                    <a:pt x="246" y="145"/>
                  </a:cubicBezTo>
                  <a:cubicBezTo>
                    <a:pt x="246" y="112"/>
                    <a:pt x="246" y="78"/>
                    <a:pt x="224" y="56"/>
                  </a:cubicBezTo>
                  <a:cubicBezTo>
                    <a:pt x="224" y="45"/>
                    <a:pt x="224" y="45"/>
                    <a:pt x="212" y="33"/>
                  </a:cubicBezTo>
                  <a:cubicBezTo>
                    <a:pt x="201" y="22"/>
                    <a:pt x="190" y="11"/>
                    <a:pt x="179" y="11"/>
                  </a:cubicBezTo>
                  <a:cubicBezTo>
                    <a:pt x="156" y="0"/>
                    <a:pt x="134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" name="Google Shape;1313;p3"/>
            <p:cNvSpPr/>
            <p:nvPr/>
          </p:nvSpPr>
          <p:spPr>
            <a:xfrm>
              <a:off x="2216050" y="979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8" y="7"/>
                    <a:pt x="68" y="20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2" y="231"/>
                    <a:pt x="190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" name="Google Shape;1314;p3"/>
            <p:cNvSpPr/>
            <p:nvPr/>
          </p:nvSpPr>
          <p:spPr>
            <a:xfrm>
              <a:off x="2202925" y="987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5" y="6"/>
                    <a:pt x="67" y="17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8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" name="Google Shape;1315;p3"/>
            <p:cNvSpPr/>
            <p:nvPr/>
          </p:nvSpPr>
          <p:spPr>
            <a:xfrm>
              <a:off x="2189800" y="995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2" y="1"/>
                    <a:pt x="88" y="7"/>
                    <a:pt x="67" y="19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6" y="214"/>
                    <a:pt x="95" y="236"/>
                    <a:pt x="134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7"/>
                    <a:pt x="268" y="109"/>
                    <a:pt x="234" y="53"/>
                  </a:cubicBezTo>
                  <a:cubicBezTo>
                    <a:pt x="214" y="18"/>
                    <a:pt x="175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" name="Google Shape;1316;p3"/>
            <p:cNvSpPr/>
            <p:nvPr/>
          </p:nvSpPr>
          <p:spPr>
            <a:xfrm>
              <a:off x="2176950" y="1003200"/>
              <a:ext cx="6425" cy="5975"/>
            </a:xfrm>
            <a:custGeom>
              <a:rect b="b" l="l" r="r" t="t"/>
              <a:pathLst>
                <a:path extrusionOk="0" h="239" w="257">
                  <a:moveTo>
                    <a:pt x="123" y="1"/>
                  </a:moveTo>
                  <a:cubicBezTo>
                    <a:pt x="100" y="1"/>
                    <a:pt x="76" y="8"/>
                    <a:pt x="56" y="25"/>
                  </a:cubicBezTo>
                  <a:cubicBezTo>
                    <a:pt x="45" y="25"/>
                    <a:pt x="45" y="35"/>
                    <a:pt x="33" y="35"/>
                  </a:cubicBezTo>
                  <a:cubicBezTo>
                    <a:pt x="33" y="47"/>
                    <a:pt x="33" y="47"/>
                    <a:pt x="23" y="47"/>
                  </a:cubicBezTo>
                  <a:lnTo>
                    <a:pt x="23" y="58"/>
                  </a:lnTo>
                  <a:lnTo>
                    <a:pt x="11" y="69"/>
                  </a:lnTo>
                  <a:lnTo>
                    <a:pt x="11" y="80"/>
                  </a:lnTo>
                  <a:cubicBezTo>
                    <a:pt x="11" y="92"/>
                    <a:pt x="0" y="92"/>
                    <a:pt x="0" y="102"/>
                  </a:cubicBezTo>
                  <a:lnTo>
                    <a:pt x="0" y="114"/>
                  </a:lnTo>
                  <a:lnTo>
                    <a:pt x="0" y="136"/>
                  </a:lnTo>
                  <a:cubicBezTo>
                    <a:pt x="0" y="147"/>
                    <a:pt x="11" y="147"/>
                    <a:pt x="11" y="159"/>
                  </a:cubicBezTo>
                  <a:cubicBezTo>
                    <a:pt x="11" y="170"/>
                    <a:pt x="11" y="170"/>
                    <a:pt x="23" y="181"/>
                  </a:cubicBezTo>
                  <a:cubicBezTo>
                    <a:pt x="44" y="216"/>
                    <a:pt x="78" y="238"/>
                    <a:pt x="115" y="238"/>
                  </a:cubicBezTo>
                  <a:cubicBezTo>
                    <a:pt x="136" y="238"/>
                    <a:pt x="158" y="231"/>
                    <a:pt x="179" y="214"/>
                  </a:cubicBezTo>
                  <a:cubicBezTo>
                    <a:pt x="235" y="181"/>
                    <a:pt x="257" y="114"/>
                    <a:pt x="224" y="58"/>
                  </a:cubicBezTo>
                  <a:cubicBezTo>
                    <a:pt x="202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" name="Google Shape;1317;p3"/>
            <p:cNvSpPr/>
            <p:nvPr/>
          </p:nvSpPr>
          <p:spPr>
            <a:xfrm>
              <a:off x="2227775" y="998925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17"/>
                    <a:pt x="34" y="173"/>
                  </a:cubicBezTo>
                  <a:cubicBezTo>
                    <a:pt x="57" y="211"/>
                    <a:pt x="101" y="234"/>
                    <a:pt x="144" y="234"/>
                  </a:cubicBezTo>
                  <a:cubicBezTo>
                    <a:pt x="164" y="234"/>
                    <a:pt x="184" y="229"/>
                    <a:pt x="202" y="218"/>
                  </a:cubicBezTo>
                  <a:cubicBezTo>
                    <a:pt x="257" y="184"/>
                    <a:pt x="269" y="106"/>
                    <a:pt x="235" y="62"/>
                  </a:cubicBezTo>
                  <a:cubicBezTo>
                    <a:pt x="213" y="23"/>
                    <a:pt x="17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" name="Google Shape;1318;p3"/>
            <p:cNvSpPr/>
            <p:nvPr/>
          </p:nvSpPr>
          <p:spPr>
            <a:xfrm>
              <a:off x="2214650" y="10069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4"/>
                    <a:pt x="0" y="121"/>
                    <a:pt x="34" y="176"/>
                  </a:cubicBezTo>
                  <a:cubicBezTo>
                    <a:pt x="57" y="214"/>
                    <a:pt x="100" y="237"/>
                    <a:pt x="143" y="237"/>
                  </a:cubicBezTo>
                  <a:cubicBezTo>
                    <a:pt x="163" y="237"/>
                    <a:pt x="184" y="232"/>
                    <a:pt x="201" y="221"/>
                  </a:cubicBezTo>
                  <a:cubicBezTo>
                    <a:pt x="258" y="188"/>
                    <a:pt x="268" y="109"/>
                    <a:pt x="235" y="54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" name="Google Shape;1319;p3"/>
            <p:cNvSpPr/>
            <p:nvPr/>
          </p:nvSpPr>
          <p:spPr>
            <a:xfrm>
              <a:off x="2201525" y="10148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" name="Google Shape;1320;p3"/>
            <p:cNvSpPr/>
            <p:nvPr/>
          </p:nvSpPr>
          <p:spPr>
            <a:xfrm>
              <a:off x="2241200" y="99082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22" y="1"/>
                  </a:moveTo>
                  <a:cubicBezTo>
                    <a:pt x="104" y="1"/>
                    <a:pt x="85" y="6"/>
                    <a:pt x="67" y="16"/>
                  </a:cubicBezTo>
                  <a:lnTo>
                    <a:pt x="67" y="28"/>
                  </a:lnTo>
                  <a:cubicBezTo>
                    <a:pt x="56" y="28"/>
                    <a:pt x="56" y="39"/>
                    <a:pt x="45" y="39"/>
                  </a:cubicBezTo>
                  <a:lnTo>
                    <a:pt x="33" y="50"/>
                  </a:lnTo>
                  <a:cubicBezTo>
                    <a:pt x="33" y="50"/>
                    <a:pt x="33" y="61"/>
                    <a:pt x="23" y="61"/>
                  </a:cubicBezTo>
                  <a:lnTo>
                    <a:pt x="23" y="73"/>
                  </a:lnTo>
                  <a:cubicBezTo>
                    <a:pt x="0" y="106"/>
                    <a:pt x="11" y="151"/>
                    <a:pt x="23" y="185"/>
                  </a:cubicBezTo>
                  <a:cubicBezTo>
                    <a:pt x="33" y="185"/>
                    <a:pt x="33" y="195"/>
                    <a:pt x="45" y="195"/>
                  </a:cubicBezTo>
                  <a:cubicBezTo>
                    <a:pt x="45" y="207"/>
                    <a:pt x="56" y="207"/>
                    <a:pt x="56" y="218"/>
                  </a:cubicBezTo>
                  <a:cubicBezTo>
                    <a:pt x="67" y="229"/>
                    <a:pt x="90" y="229"/>
                    <a:pt x="100" y="229"/>
                  </a:cubicBezTo>
                  <a:lnTo>
                    <a:pt x="100" y="240"/>
                  </a:lnTo>
                  <a:lnTo>
                    <a:pt x="145" y="240"/>
                  </a:lnTo>
                  <a:cubicBezTo>
                    <a:pt x="157" y="240"/>
                    <a:pt x="179" y="229"/>
                    <a:pt x="190" y="218"/>
                  </a:cubicBezTo>
                  <a:cubicBezTo>
                    <a:pt x="246" y="185"/>
                    <a:pt x="257" y="117"/>
                    <a:pt x="224" y="61"/>
                  </a:cubicBezTo>
                  <a:cubicBezTo>
                    <a:pt x="201" y="23"/>
                    <a:pt x="162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" name="Google Shape;1321;p3"/>
            <p:cNvSpPr/>
            <p:nvPr/>
          </p:nvSpPr>
          <p:spPr>
            <a:xfrm>
              <a:off x="2238100" y="1015125"/>
              <a:ext cx="6475" cy="6025"/>
            </a:xfrm>
            <a:custGeom>
              <a:rect b="b" l="l" r="r" t="t"/>
              <a:pathLst>
                <a:path extrusionOk="0" h="241" w="259">
                  <a:moveTo>
                    <a:pt x="116" y="1"/>
                  </a:moveTo>
                  <a:cubicBezTo>
                    <a:pt x="95" y="1"/>
                    <a:pt x="75" y="6"/>
                    <a:pt x="57" y="17"/>
                  </a:cubicBezTo>
                  <a:cubicBezTo>
                    <a:pt x="23" y="39"/>
                    <a:pt x="1" y="72"/>
                    <a:pt x="1" y="117"/>
                  </a:cubicBezTo>
                  <a:cubicBezTo>
                    <a:pt x="1" y="139"/>
                    <a:pt x="13" y="162"/>
                    <a:pt x="23" y="184"/>
                  </a:cubicBezTo>
                  <a:cubicBezTo>
                    <a:pt x="46" y="218"/>
                    <a:pt x="90" y="240"/>
                    <a:pt x="135" y="240"/>
                  </a:cubicBezTo>
                  <a:cubicBezTo>
                    <a:pt x="147" y="229"/>
                    <a:pt x="157" y="229"/>
                    <a:pt x="157" y="229"/>
                  </a:cubicBezTo>
                  <a:cubicBezTo>
                    <a:pt x="169" y="229"/>
                    <a:pt x="180" y="229"/>
                    <a:pt x="180" y="218"/>
                  </a:cubicBezTo>
                  <a:cubicBezTo>
                    <a:pt x="236" y="184"/>
                    <a:pt x="258" y="117"/>
                    <a:pt x="224" y="62"/>
                  </a:cubicBezTo>
                  <a:cubicBezTo>
                    <a:pt x="202" y="24"/>
                    <a:pt x="159" y="1"/>
                    <a:pt x="1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" name="Google Shape;1322;p3"/>
            <p:cNvSpPr/>
            <p:nvPr/>
          </p:nvSpPr>
          <p:spPr>
            <a:xfrm>
              <a:off x="2224700" y="1023075"/>
              <a:ext cx="6725" cy="5975"/>
            </a:xfrm>
            <a:custGeom>
              <a:rect b="b" l="l" r="r" t="t"/>
              <a:pathLst>
                <a:path extrusionOk="0" h="239" w="269">
                  <a:moveTo>
                    <a:pt x="112" y="0"/>
                  </a:moveTo>
                  <a:cubicBezTo>
                    <a:pt x="102" y="12"/>
                    <a:pt x="90" y="12"/>
                    <a:pt x="68" y="23"/>
                  </a:cubicBezTo>
                  <a:cubicBezTo>
                    <a:pt x="12" y="57"/>
                    <a:pt x="1" y="124"/>
                    <a:pt x="35" y="179"/>
                  </a:cubicBezTo>
                  <a:cubicBezTo>
                    <a:pt x="35" y="191"/>
                    <a:pt x="45" y="191"/>
                    <a:pt x="45" y="201"/>
                  </a:cubicBezTo>
                  <a:cubicBezTo>
                    <a:pt x="64" y="220"/>
                    <a:pt x="97" y="238"/>
                    <a:pt x="127" y="238"/>
                  </a:cubicBezTo>
                  <a:cubicBezTo>
                    <a:pt x="134" y="238"/>
                    <a:pt x="140" y="237"/>
                    <a:pt x="146" y="235"/>
                  </a:cubicBezTo>
                  <a:cubicBezTo>
                    <a:pt x="169" y="235"/>
                    <a:pt x="179" y="224"/>
                    <a:pt x="191" y="224"/>
                  </a:cubicBezTo>
                  <a:cubicBezTo>
                    <a:pt x="246" y="191"/>
                    <a:pt x="269" y="112"/>
                    <a:pt x="236" y="57"/>
                  </a:cubicBezTo>
                  <a:cubicBezTo>
                    <a:pt x="213" y="23"/>
                    <a:pt x="157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3"/>
            <p:cNvSpPr/>
            <p:nvPr/>
          </p:nvSpPr>
          <p:spPr>
            <a:xfrm>
              <a:off x="2211575" y="1031075"/>
              <a:ext cx="6450" cy="5975"/>
            </a:xfrm>
            <a:custGeom>
              <a:rect b="b" l="l" r="r" t="t"/>
              <a:pathLst>
                <a:path extrusionOk="0" h="239" w="258">
                  <a:moveTo>
                    <a:pt x="126" y="0"/>
                  </a:moveTo>
                  <a:cubicBezTo>
                    <a:pt x="106" y="0"/>
                    <a:pt x="86" y="5"/>
                    <a:pt x="68" y="15"/>
                  </a:cubicBezTo>
                  <a:cubicBezTo>
                    <a:pt x="12" y="49"/>
                    <a:pt x="1" y="127"/>
                    <a:pt x="34" y="184"/>
                  </a:cubicBezTo>
                  <a:cubicBezTo>
                    <a:pt x="46" y="206"/>
                    <a:pt x="79" y="228"/>
                    <a:pt x="101" y="239"/>
                  </a:cubicBezTo>
                  <a:lnTo>
                    <a:pt x="146" y="239"/>
                  </a:lnTo>
                  <a:cubicBezTo>
                    <a:pt x="168" y="239"/>
                    <a:pt x="180" y="228"/>
                    <a:pt x="190" y="217"/>
                  </a:cubicBezTo>
                  <a:cubicBezTo>
                    <a:pt x="235" y="194"/>
                    <a:pt x="257" y="150"/>
                    <a:pt x="247" y="105"/>
                  </a:cubicBezTo>
                  <a:cubicBezTo>
                    <a:pt x="247" y="83"/>
                    <a:pt x="247" y="72"/>
                    <a:pt x="235" y="60"/>
                  </a:cubicBezTo>
                  <a:cubicBezTo>
                    <a:pt x="213" y="22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" name="Google Shape;1324;p3"/>
            <p:cNvSpPr/>
            <p:nvPr/>
          </p:nvSpPr>
          <p:spPr>
            <a:xfrm>
              <a:off x="2247900" y="1031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" name="Google Shape;1325;p3"/>
            <p:cNvSpPr/>
            <p:nvPr/>
          </p:nvSpPr>
          <p:spPr>
            <a:xfrm>
              <a:off x="2234750" y="10397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8"/>
                    <a:pt x="35" y="183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47" y="183"/>
                    <a:pt x="269" y="116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" name="Google Shape;1326;p3"/>
            <p:cNvSpPr/>
            <p:nvPr/>
          </p:nvSpPr>
          <p:spPr>
            <a:xfrm>
              <a:off x="2221650" y="10478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2" y="50"/>
                    <a:pt x="0" y="117"/>
                    <a:pt x="33" y="172"/>
                  </a:cubicBezTo>
                  <a:cubicBezTo>
                    <a:pt x="56" y="211"/>
                    <a:pt x="99" y="233"/>
                    <a:pt x="142" y="233"/>
                  </a:cubicBezTo>
                  <a:cubicBezTo>
                    <a:pt x="163" y="233"/>
                    <a:pt x="183" y="228"/>
                    <a:pt x="201" y="217"/>
                  </a:cubicBezTo>
                  <a:cubicBezTo>
                    <a:pt x="246" y="184"/>
                    <a:pt x="268" y="105"/>
                    <a:pt x="234" y="61"/>
                  </a:cubicBezTo>
                  <a:cubicBezTo>
                    <a:pt x="212" y="23"/>
                    <a:pt x="173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" name="Google Shape;1327;p3"/>
            <p:cNvSpPr/>
            <p:nvPr/>
          </p:nvSpPr>
          <p:spPr>
            <a:xfrm>
              <a:off x="2208500" y="1055850"/>
              <a:ext cx="6725" cy="5800"/>
            </a:xfrm>
            <a:custGeom>
              <a:rect b="b" l="l" r="r" t="t"/>
              <a:pathLst>
                <a:path extrusionOk="0" h="232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2"/>
                    <a:pt x="0" y="120"/>
                    <a:pt x="34" y="176"/>
                  </a:cubicBezTo>
                  <a:cubicBezTo>
                    <a:pt x="34" y="187"/>
                    <a:pt x="45" y="187"/>
                    <a:pt x="45" y="198"/>
                  </a:cubicBezTo>
                  <a:cubicBezTo>
                    <a:pt x="57" y="198"/>
                    <a:pt x="57" y="209"/>
                    <a:pt x="68" y="209"/>
                  </a:cubicBezTo>
                  <a:cubicBezTo>
                    <a:pt x="79" y="209"/>
                    <a:pt x="79" y="221"/>
                    <a:pt x="90" y="221"/>
                  </a:cubicBezTo>
                  <a:cubicBezTo>
                    <a:pt x="101" y="231"/>
                    <a:pt x="112" y="231"/>
                    <a:pt x="124" y="231"/>
                  </a:cubicBezTo>
                  <a:lnTo>
                    <a:pt x="169" y="231"/>
                  </a:lnTo>
                  <a:cubicBezTo>
                    <a:pt x="179" y="221"/>
                    <a:pt x="179" y="221"/>
                    <a:pt x="191" y="221"/>
                  </a:cubicBezTo>
                  <a:lnTo>
                    <a:pt x="202" y="221"/>
                  </a:lnTo>
                  <a:cubicBezTo>
                    <a:pt x="246" y="187"/>
                    <a:pt x="269" y="109"/>
                    <a:pt x="236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" name="Google Shape;1328;p3"/>
            <p:cNvSpPr/>
            <p:nvPr/>
          </p:nvSpPr>
          <p:spPr>
            <a:xfrm>
              <a:off x="2259900" y="10514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1"/>
                  </a:moveTo>
                  <a:cubicBezTo>
                    <a:pt x="106" y="1"/>
                    <a:pt x="86" y="6"/>
                    <a:pt x="67" y="17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7" y="214"/>
                    <a:pt x="94" y="234"/>
                    <a:pt x="133" y="234"/>
                  </a:cubicBezTo>
                  <a:cubicBezTo>
                    <a:pt x="152" y="234"/>
                    <a:pt x="172" y="229"/>
                    <a:pt x="191" y="218"/>
                  </a:cubicBezTo>
                  <a:cubicBezTo>
                    <a:pt x="246" y="184"/>
                    <a:pt x="269" y="117"/>
                    <a:pt x="236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" name="Google Shape;1329;p3"/>
            <p:cNvSpPr/>
            <p:nvPr/>
          </p:nvSpPr>
          <p:spPr>
            <a:xfrm>
              <a:off x="2246775" y="10594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7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" name="Google Shape;1330;p3"/>
            <p:cNvSpPr/>
            <p:nvPr/>
          </p:nvSpPr>
          <p:spPr>
            <a:xfrm>
              <a:off x="2233650" y="10673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1" y="217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3"/>
            <p:cNvSpPr/>
            <p:nvPr/>
          </p:nvSpPr>
          <p:spPr>
            <a:xfrm>
              <a:off x="2220800" y="107540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5" y="0"/>
                  </a:moveTo>
                  <a:cubicBezTo>
                    <a:pt x="101" y="0"/>
                    <a:pt x="77" y="7"/>
                    <a:pt x="56" y="20"/>
                  </a:cubicBezTo>
                  <a:lnTo>
                    <a:pt x="45" y="30"/>
                  </a:lnTo>
                  <a:cubicBezTo>
                    <a:pt x="34" y="30"/>
                    <a:pt x="34" y="42"/>
                    <a:pt x="34" y="42"/>
                  </a:cubicBezTo>
                  <a:lnTo>
                    <a:pt x="22" y="53"/>
                  </a:lnTo>
                  <a:cubicBezTo>
                    <a:pt x="22" y="53"/>
                    <a:pt x="22" y="64"/>
                    <a:pt x="12" y="64"/>
                  </a:cubicBezTo>
                  <a:lnTo>
                    <a:pt x="12" y="75"/>
                  </a:lnTo>
                  <a:lnTo>
                    <a:pt x="12" y="87"/>
                  </a:lnTo>
                  <a:cubicBezTo>
                    <a:pt x="0" y="120"/>
                    <a:pt x="0" y="154"/>
                    <a:pt x="22" y="176"/>
                  </a:cubicBezTo>
                  <a:cubicBezTo>
                    <a:pt x="22" y="187"/>
                    <a:pt x="22" y="187"/>
                    <a:pt x="34" y="187"/>
                  </a:cubicBezTo>
                  <a:cubicBezTo>
                    <a:pt x="34" y="198"/>
                    <a:pt x="34" y="198"/>
                    <a:pt x="45" y="209"/>
                  </a:cubicBezTo>
                  <a:cubicBezTo>
                    <a:pt x="45" y="209"/>
                    <a:pt x="56" y="221"/>
                    <a:pt x="67" y="221"/>
                  </a:cubicBezTo>
                  <a:lnTo>
                    <a:pt x="79" y="231"/>
                  </a:lnTo>
                  <a:lnTo>
                    <a:pt x="157" y="231"/>
                  </a:lnTo>
                  <a:cubicBezTo>
                    <a:pt x="168" y="231"/>
                    <a:pt x="168" y="221"/>
                    <a:pt x="179" y="221"/>
                  </a:cubicBezTo>
                  <a:cubicBezTo>
                    <a:pt x="235" y="187"/>
                    <a:pt x="258" y="109"/>
                    <a:pt x="224" y="53"/>
                  </a:cubicBezTo>
                  <a:cubicBezTo>
                    <a:pt x="203" y="18"/>
                    <a:pt x="164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" name="Google Shape;1332;p3"/>
            <p:cNvSpPr/>
            <p:nvPr/>
          </p:nvSpPr>
          <p:spPr>
            <a:xfrm>
              <a:off x="2269950" y="1067700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31" y="0"/>
                  </a:moveTo>
                  <a:cubicBezTo>
                    <a:pt x="125" y="0"/>
                    <a:pt x="118" y="1"/>
                    <a:pt x="112" y="3"/>
                  </a:cubicBezTo>
                  <a:lnTo>
                    <a:pt x="90" y="3"/>
                  </a:lnTo>
                  <a:cubicBezTo>
                    <a:pt x="79" y="15"/>
                    <a:pt x="68" y="15"/>
                    <a:pt x="68" y="15"/>
                  </a:cubicBezTo>
                  <a:cubicBezTo>
                    <a:pt x="23" y="48"/>
                    <a:pt x="1" y="92"/>
                    <a:pt x="12" y="137"/>
                  </a:cubicBezTo>
                  <a:cubicBezTo>
                    <a:pt x="12" y="149"/>
                    <a:pt x="23" y="159"/>
                    <a:pt x="23" y="182"/>
                  </a:cubicBezTo>
                  <a:cubicBezTo>
                    <a:pt x="44" y="217"/>
                    <a:pt x="83" y="234"/>
                    <a:pt x="122" y="234"/>
                  </a:cubicBezTo>
                  <a:cubicBezTo>
                    <a:pt x="146" y="234"/>
                    <a:pt x="170" y="228"/>
                    <a:pt x="191" y="216"/>
                  </a:cubicBezTo>
                  <a:cubicBezTo>
                    <a:pt x="213" y="204"/>
                    <a:pt x="224" y="182"/>
                    <a:pt x="236" y="171"/>
                  </a:cubicBezTo>
                  <a:cubicBezTo>
                    <a:pt x="247" y="137"/>
                    <a:pt x="247" y="92"/>
                    <a:pt x="224" y="59"/>
                  </a:cubicBezTo>
                  <a:cubicBezTo>
                    <a:pt x="224" y="48"/>
                    <a:pt x="213" y="48"/>
                    <a:pt x="213" y="37"/>
                  </a:cubicBezTo>
                  <a:cubicBezTo>
                    <a:pt x="195" y="19"/>
                    <a:pt x="162" y="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3"/>
            <p:cNvSpPr/>
            <p:nvPr/>
          </p:nvSpPr>
          <p:spPr>
            <a:xfrm>
              <a:off x="2256550" y="10756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44" y="1"/>
                  </a:moveTo>
                  <a:cubicBezTo>
                    <a:pt x="122" y="1"/>
                    <a:pt x="100" y="7"/>
                    <a:pt x="79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45" y="198"/>
                    <a:pt x="57" y="210"/>
                    <a:pt x="67" y="210"/>
                  </a:cubicBezTo>
                  <a:cubicBezTo>
                    <a:pt x="79" y="220"/>
                    <a:pt x="79" y="220"/>
                    <a:pt x="90" y="220"/>
                  </a:cubicBezTo>
                  <a:cubicBezTo>
                    <a:pt x="107" y="232"/>
                    <a:pt x="126" y="237"/>
                    <a:pt x="146" y="237"/>
                  </a:cubicBezTo>
                  <a:cubicBezTo>
                    <a:pt x="166" y="237"/>
                    <a:pt x="185" y="232"/>
                    <a:pt x="201" y="220"/>
                  </a:cubicBezTo>
                  <a:cubicBezTo>
                    <a:pt x="224" y="210"/>
                    <a:pt x="235" y="187"/>
                    <a:pt x="246" y="165"/>
                  </a:cubicBezTo>
                  <a:lnTo>
                    <a:pt x="246" y="143"/>
                  </a:lnTo>
                  <a:cubicBezTo>
                    <a:pt x="258" y="120"/>
                    <a:pt x="258" y="86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" name="Google Shape;1334;p3"/>
            <p:cNvSpPr/>
            <p:nvPr/>
          </p:nvSpPr>
          <p:spPr>
            <a:xfrm>
              <a:off x="2243700" y="1083700"/>
              <a:ext cx="6450" cy="5775"/>
            </a:xfrm>
            <a:custGeom>
              <a:rect b="b" l="l" r="r" t="t"/>
              <a:pathLst>
                <a:path extrusionOk="0" h="231" w="258">
                  <a:moveTo>
                    <a:pt x="112" y="0"/>
                  </a:moveTo>
                  <a:cubicBezTo>
                    <a:pt x="90" y="0"/>
                    <a:pt x="79" y="11"/>
                    <a:pt x="67" y="11"/>
                  </a:cubicBezTo>
                  <a:cubicBezTo>
                    <a:pt x="12" y="45"/>
                    <a:pt x="0" y="101"/>
                    <a:pt x="12" y="157"/>
                  </a:cubicBezTo>
                  <a:cubicBezTo>
                    <a:pt x="23" y="168"/>
                    <a:pt x="23" y="168"/>
                    <a:pt x="23" y="179"/>
                  </a:cubicBezTo>
                  <a:cubicBezTo>
                    <a:pt x="34" y="202"/>
                    <a:pt x="57" y="212"/>
                    <a:pt x="79" y="224"/>
                  </a:cubicBezTo>
                  <a:cubicBezTo>
                    <a:pt x="93" y="228"/>
                    <a:pt x="108" y="231"/>
                    <a:pt x="124" y="231"/>
                  </a:cubicBezTo>
                  <a:cubicBezTo>
                    <a:pt x="147" y="231"/>
                    <a:pt x="171" y="225"/>
                    <a:pt x="191" y="212"/>
                  </a:cubicBezTo>
                  <a:cubicBezTo>
                    <a:pt x="246" y="179"/>
                    <a:pt x="258" y="112"/>
                    <a:pt x="224" y="56"/>
                  </a:cubicBezTo>
                  <a:cubicBezTo>
                    <a:pt x="224" y="45"/>
                    <a:pt x="213" y="45"/>
                    <a:pt x="213" y="33"/>
                  </a:cubicBezTo>
                  <a:cubicBezTo>
                    <a:pt x="202" y="23"/>
                    <a:pt x="191" y="11"/>
                    <a:pt x="179" y="11"/>
                  </a:cubicBezTo>
                  <a:cubicBezTo>
                    <a:pt x="157" y="0"/>
                    <a:pt x="134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" name="Google Shape;1335;p3"/>
            <p:cNvSpPr/>
            <p:nvPr/>
          </p:nvSpPr>
          <p:spPr>
            <a:xfrm>
              <a:off x="2230850" y="1091675"/>
              <a:ext cx="5900" cy="5925"/>
            </a:xfrm>
            <a:custGeom>
              <a:rect b="b" l="l" r="r" t="t"/>
              <a:pathLst>
                <a:path extrusionOk="0" h="237" w="236">
                  <a:moveTo>
                    <a:pt x="112" y="1"/>
                  </a:moveTo>
                  <a:cubicBezTo>
                    <a:pt x="94" y="1"/>
                    <a:pt x="75" y="6"/>
                    <a:pt x="57" y="17"/>
                  </a:cubicBezTo>
                  <a:cubicBezTo>
                    <a:pt x="45" y="27"/>
                    <a:pt x="34" y="27"/>
                    <a:pt x="34" y="39"/>
                  </a:cubicBezTo>
                  <a:cubicBezTo>
                    <a:pt x="23" y="39"/>
                    <a:pt x="23" y="39"/>
                    <a:pt x="23" y="50"/>
                  </a:cubicBezTo>
                  <a:cubicBezTo>
                    <a:pt x="23" y="50"/>
                    <a:pt x="12" y="50"/>
                    <a:pt x="12" y="61"/>
                  </a:cubicBezTo>
                  <a:lnTo>
                    <a:pt x="12" y="72"/>
                  </a:lnTo>
                  <a:cubicBezTo>
                    <a:pt x="0" y="72"/>
                    <a:pt x="0" y="84"/>
                    <a:pt x="0" y="84"/>
                  </a:cubicBezTo>
                  <a:lnTo>
                    <a:pt x="0" y="94"/>
                  </a:lnTo>
                  <a:lnTo>
                    <a:pt x="0" y="117"/>
                  </a:lnTo>
                  <a:lnTo>
                    <a:pt x="0" y="139"/>
                  </a:lnTo>
                  <a:lnTo>
                    <a:pt x="0" y="161"/>
                  </a:lnTo>
                  <a:cubicBezTo>
                    <a:pt x="12" y="161"/>
                    <a:pt x="12" y="173"/>
                    <a:pt x="12" y="184"/>
                  </a:cubicBezTo>
                  <a:cubicBezTo>
                    <a:pt x="23" y="195"/>
                    <a:pt x="45" y="218"/>
                    <a:pt x="67" y="228"/>
                  </a:cubicBezTo>
                  <a:lnTo>
                    <a:pt x="90" y="228"/>
                  </a:lnTo>
                  <a:cubicBezTo>
                    <a:pt x="99" y="233"/>
                    <a:pt x="111" y="236"/>
                    <a:pt x="123" y="236"/>
                  </a:cubicBezTo>
                  <a:cubicBezTo>
                    <a:pt x="140" y="236"/>
                    <a:pt x="160" y="231"/>
                    <a:pt x="179" y="218"/>
                  </a:cubicBezTo>
                  <a:cubicBezTo>
                    <a:pt x="213" y="195"/>
                    <a:pt x="235" y="151"/>
                    <a:pt x="235" y="106"/>
                  </a:cubicBezTo>
                  <a:cubicBezTo>
                    <a:pt x="224" y="84"/>
                    <a:pt x="224" y="72"/>
                    <a:pt x="213" y="61"/>
                  </a:cubicBezTo>
                  <a:cubicBezTo>
                    <a:pt x="190" y="23"/>
                    <a:pt x="152" y="1"/>
                    <a:pt x="1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3"/>
            <p:cNvSpPr/>
            <p:nvPr/>
          </p:nvSpPr>
          <p:spPr>
            <a:xfrm>
              <a:off x="2280000" y="1084350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34" y="0"/>
                  </a:moveTo>
                  <a:cubicBezTo>
                    <a:pt x="112" y="0"/>
                    <a:pt x="89" y="6"/>
                    <a:pt x="68" y="19"/>
                  </a:cubicBezTo>
                  <a:cubicBezTo>
                    <a:pt x="13" y="52"/>
                    <a:pt x="1" y="119"/>
                    <a:pt x="35" y="176"/>
                  </a:cubicBezTo>
                  <a:cubicBezTo>
                    <a:pt x="57" y="213"/>
                    <a:pt x="96" y="236"/>
                    <a:pt x="136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6"/>
                    <a:pt x="269" y="109"/>
                    <a:pt x="224" y="52"/>
                  </a:cubicBezTo>
                  <a:cubicBezTo>
                    <a:pt x="204" y="18"/>
                    <a:pt x="170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3"/>
            <p:cNvSpPr/>
            <p:nvPr/>
          </p:nvSpPr>
          <p:spPr>
            <a:xfrm>
              <a:off x="2266900" y="1092450"/>
              <a:ext cx="6725" cy="5700"/>
            </a:xfrm>
            <a:custGeom>
              <a:rect b="b" l="l" r="r" t="t"/>
              <a:pathLst>
                <a:path extrusionOk="0" h="228" w="269">
                  <a:moveTo>
                    <a:pt x="132" y="0"/>
                  </a:moveTo>
                  <a:cubicBezTo>
                    <a:pt x="110" y="0"/>
                    <a:pt x="88" y="6"/>
                    <a:pt x="67" y="19"/>
                  </a:cubicBezTo>
                  <a:cubicBezTo>
                    <a:pt x="11" y="53"/>
                    <a:pt x="0" y="120"/>
                    <a:pt x="33" y="175"/>
                  </a:cubicBezTo>
                  <a:cubicBezTo>
                    <a:pt x="55" y="210"/>
                    <a:pt x="89" y="228"/>
                    <a:pt x="125" y="228"/>
                  </a:cubicBezTo>
                  <a:cubicBezTo>
                    <a:pt x="147" y="228"/>
                    <a:pt x="169" y="221"/>
                    <a:pt x="190" y="209"/>
                  </a:cubicBezTo>
                  <a:cubicBezTo>
                    <a:pt x="246" y="175"/>
                    <a:pt x="268" y="108"/>
                    <a:pt x="224" y="53"/>
                  </a:cubicBezTo>
                  <a:cubicBezTo>
                    <a:pt x="202" y="17"/>
                    <a:pt x="168" y="0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3"/>
            <p:cNvSpPr/>
            <p:nvPr/>
          </p:nvSpPr>
          <p:spPr>
            <a:xfrm>
              <a:off x="2253750" y="11003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3" y="0"/>
                  </a:moveTo>
                  <a:cubicBezTo>
                    <a:pt x="105" y="0"/>
                    <a:pt x="86" y="5"/>
                    <a:pt x="68" y="16"/>
                  </a:cubicBezTo>
                  <a:cubicBezTo>
                    <a:pt x="12" y="50"/>
                    <a:pt x="1" y="127"/>
                    <a:pt x="35" y="184"/>
                  </a:cubicBezTo>
                  <a:cubicBezTo>
                    <a:pt x="57" y="213"/>
                    <a:pt x="94" y="233"/>
                    <a:pt x="132" y="233"/>
                  </a:cubicBezTo>
                  <a:cubicBezTo>
                    <a:pt x="152" y="233"/>
                    <a:pt x="172" y="228"/>
                    <a:pt x="191" y="217"/>
                  </a:cubicBezTo>
                  <a:cubicBezTo>
                    <a:pt x="246" y="184"/>
                    <a:pt x="269" y="117"/>
                    <a:pt x="224" y="60"/>
                  </a:cubicBezTo>
                  <a:cubicBezTo>
                    <a:pt x="202" y="23"/>
                    <a:pt x="163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3"/>
            <p:cNvSpPr/>
            <p:nvPr/>
          </p:nvSpPr>
          <p:spPr>
            <a:xfrm>
              <a:off x="2240350" y="1108350"/>
              <a:ext cx="7025" cy="5800"/>
            </a:xfrm>
            <a:custGeom>
              <a:rect b="b" l="l" r="r" t="t"/>
              <a:pathLst>
                <a:path extrusionOk="0" h="232" w="281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0"/>
                    <a:pt x="101" y="232"/>
                    <a:pt x="134" y="232"/>
                  </a:cubicBezTo>
                  <a:lnTo>
                    <a:pt x="179" y="232"/>
                  </a:lnTo>
                  <a:cubicBezTo>
                    <a:pt x="191" y="221"/>
                    <a:pt x="191" y="221"/>
                    <a:pt x="201" y="221"/>
                  </a:cubicBezTo>
                  <a:cubicBezTo>
                    <a:pt x="258" y="187"/>
                    <a:pt x="280" y="109"/>
                    <a:pt x="235" y="53"/>
                  </a:cubicBezTo>
                  <a:cubicBezTo>
                    <a:pt x="214" y="19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" name="Google Shape;1340;p3"/>
            <p:cNvSpPr/>
            <p:nvPr/>
          </p:nvSpPr>
          <p:spPr>
            <a:xfrm>
              <a:off x="2175825" y="765800"/>
              <a:ext cx="6175" cy="5050"/>
            </a:xfrm>
            <a:custGeom>
              <a:rect b="b" l="l" r="r" t="t"/>
              <a:pathLst>
                <a:path extrusionOk="0" h="202" w="247">
                  <a:moveTo>
                    <a:pt x="45" y="1"/>
                  </a:moveTo>
                  <a:cubicBezTo>
                    <a:pt x="34" y="11"/>
                    <a:pt x="23" y="23"/>
                    <a:pt x="23" y="34"/>
                  </a:cubicBezTo>
                  <a:cubicBezTo>
                    <a:pt x="11" y="56"/>
                    <a:pt x="1" y="78"/>
                    <a:pt x="11" y="101"/>
                  </a:cubicBezTo>
                  <a:cubicBezTo>
                    <a:pt x="11" y="123"/>
                    <a:pt x="11" y="135"/>
                    <a:pt x="23" y="145"/>
                  </a:cubicBezTo>
                  <a:lnTo>
                    <a:pt x="45" y="168"/>
                  </a:lnTo>
                  <a:lnTo>
                    <a:pt x="56" y="179"/>
                  </a:lnTo>
                  <a:cubicBezTo>
                    <a:pt x="68" y="190"/>
                    <a:pt x="68" y="190"/>
                    <a:pt x="78" y="190"/>
                  </a:cubicBezTo>
                  <a:cubicBezTo>
                    <a:pt x="90" y="202"/>
                    <a:pt x="101" y="202"/>
                    <a:pt x="123" y="202"/>
                  </a:cubicBezTo>
                  <a:lnTo>
                    <a:pt x="168" y="202"/>
                  </a:lnTo>
                  <a:cubicBezTo>
                    <a:pt x="168" y="190"/>
                    <a:pt x="179" y="190"/>
                    <a:pt x="179" y="190"/>
                  </a:cubicBezTo>
                  <a:lnTo>
                    <a:pt x="190" y="190"/>
                  </a:lnTo>
                  <a:cubicBezTo>
                    <a:pt x="224" y="157"/>
                    <a:pt x="246" y="112"/>
                    <a:pt x="246" y="68"/>
                  </a:cubicBezTo>
                  <a:cubicBezTo>
                    <a:pt x="235" y="56"/>
                    <a:pt x="235" y="34"/>
                    <a:pt x="224" y="23"/>
                  </a:cubicBezTo>
                  <a:cubicBezTo>
                    <a:pt x="179" y="11"/>
                    <a:pt x="123" y="1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" name="Google Shape;1341;p3"/>
            <p:cNvSpPr/>
            <p:nvPr/>
          </p:nvSpPr>
          <p:spPr>
            <a:xfrm>
              <a:off x="2162675" y="77295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4" y="0"/>
                  </a:moveTo>
                  <a:cubicBezTo>
                    <a:pt x="105" y="0"/>
                    <a:pt x="86" y="5"/>
                    <a:pt x="68" y="16"/>
                  </a:cubicBezTo>
                  <a:cubicBezTo>
                    <a:pt x="13" y="50"/>
                    <a:pt x="1" y="105"/>
                    <a:pt x="13" y="162"/>
                  </a:cubicBezTo>
                  <a:cubicBezTo>
                    <a:pt x="23" y="172"/>
                    <a:pt x="23" y="172"/>
                    <a:pt x="23" y="184"/>
                  </a:cubicBezTo>
                  <a:cubicBezTo>
                    <a:pt x="45" y="219"/>
                    <a:pt x="83" y="236"/>
                    <a:pt x="122" y="236"/>
                  </a:cubicBezTo>
                  <a:cubicBezTo>
                    <a:pt x="146" y="236"/>
                    <a:pt x="170" y="230"/>
                    <a:pt x="191" y="217"/>
                  </a:cubicBezTo>
                  <a:cubicBezTo>
                    <a:pt x="224" y="195"/>
                    <a:pt x="247" y="150"/>
                    <a:pt x="247" y="105"/>
                  </a:cubicBezTo>
                  <a:cubicBezTo>
                    <a:pt x="236" y="83"/>
                    <a:pt x="236" y="72"/>
                    <a:pt x="224" y="61"/>
                  </a:cubicBezTo>
                  <a:cubicBezTo>
                    <a:pt x="202" y="23"/>
                    <a:pt x="164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" name="Google Shape;1342;p3"/>
            <p:cNvSpPr/>
            <p:nvPr/>
          </p:nvSpPr>
          <p:spPr>
            <a:xfrm>
              <a:off x="2149825" y="78102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15" y="1"/>
                  </a:moveTo>
                  <a:cubicBezTo>
                    <a:pt x="96" y="1"/>
                    <a:pt x="76" y="6"/>
                    <a:pt x="57" y="17"/>
                  </a:cubicBezTo>
                  <a:cubicBezTo>
                    <a:pt x="46" y="17"/>
                    <a:pt x="46" y="28"/>
                    <a:pt x="35" y="28"/>
                  </a:cubicBezTo>
                  <a:cubicBezTo>
                    <a:pt x="13" y="50"/>
                    <a:pt x="1" y="84"/>
                    <a:pt x="1" y="107"/>
                  </a:cubicBezTo>
                  <a:cubicBezTo>
                    <a:pt x="1" y="129"/>
                    <a:pt x="1" y="162"/>
                    <a:pt x="13" y="174"/>
                  </a:cubicBezTo>
                  <a:cubicBezTo>
                    <a:pt x="23" y="196"/>
                    <a:pt x="35" y="207"/>
                    <a:pt x="46" y="207"/>
                  </a:cubicBezTo>
                  <a:cubicBezTo>
                    <a:pt x="57" y="219"/>
                    <a:pt x="57" y="219"/>
                    <a:pt x="68" y="219"/>
                  </a:cubicBezTo>
                  <a:cubicBezTo>
                    <a:pt x="85" y="230"/>
                    <a:pt x="105" y="235"/>
                    <a:pt x="124" y="235"/>
                  </a:cubicBezTo>
                  <a:cubicBezTo>
                    <a:pt x="144" y="235"/>
                    <a:pt x="163" y="230"/>
                    <a:pt x="180" y="219"/>
                  </a:cubicBezTo>
                  <a:cubicBezTo>
                    <a:pt x="236" y="185"/>
                    <a:pt x="247" y="107"/>
                    <a:pt x="214" y="50"/>
                  </a:cubicBezTo>
                  <a:cubicBezTo>
                    <a:pt x="191" y="21"/>
                    <a:pt x="154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3"/>
            <p:cNvSpPr/>
            <p:nvPr/>
          </p:nvSpPr>
          <p:spPr>
            <a:xfrm>
              <a:off x="2136425" y="789075"/>
              <a:ext cx="6175" cy="5725"/>
            </a:xfrm>
            <a:custGeom>
              <a:rect b="b" l="l" r="r" t="t"/>
              <a:pathLst>
                <a:path extrusionOk="0" h="229" w="247">
                  <a:moveTo>
                    <a:pt x="133" y="0"/>
                  </a:moveTo>
                  <a:cubicBezTo>
                    <a:pt x="111" y="0"/>
                    <a:pt x="89" y="7"/>
                    <a:pt x="68" y="19"/>
                  </a:cubicBezTo>
                  <a:cubicBezTo>
                    <a:pt x="12" y="41"/>
                    <a:pt x="1" y="98"/>
                    <a:pt x="12" y="153"/>
                  </a:cubicBezTo>
                  <a:cubicBezTo>
                    <a:pt x="23" y="165"/>
                    <a:pt x="23" y="165"/>
                    <a:pt x="23" y="175"/>
                  </a:cubicBezTo>
                  <a:cubicBezTo>
                    <a:pt x="44" y="211"/>
                    <a:pt x="83" y="228"/>
                    <a:pt x="122" y="228"/>
                  </a:cubicBezTo>
                  <a:cubicBezTo>
                    <a:pt x="146" y="228"/>
                    <a:pt x="170" y="222"/>
                    <a:pt x="191" y="209"/>
                  </a:cubicBezTo>
                  <a:cubicBezTo>
                    <a:pt x="213" y="198"/>
                    <a:pt x="236" y="175"/>
                    <a:pt x="236" y="142"/>
                  </a:cubicBezTo>
                  <a:cubicBezTo>
                    <a:pt x="246" y="108"/>
                    <a:pt x="246" y="86"/>
                    <a:pt x="224" y="53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" name="Google Shape;1344;p3"/>
            <p:cNvSpPr/>
            <p:nvPr/>
          </p:nvSpPr>
          <p:spPr>
            <a:xfrm>
              <a:off x="2139525" y="765525"/>
              <a:ext cx="6725" cy="5150"/>
            </a:xfrm>
            <a:custGeom>
              <a:rect b="b" l="l" r="r" t="t"/>
              <a:pathLst>
                <a:path extrusionOk="0" h="206" w="269">
                  <a:moveTo>
                    <a:pt x="201" y="0"/>
                  </a:moveTo>
                  <a:cubicBezTo>
                    <a:pt x="156" y="0"/>
                    <a:pt x="100" y="0"/>
                    <a:pt x="45" y="12"/>
                  </a:cubicBezTo>
                  <a:cubicBezTo>
                    <a:pt x="11" y="45"/>
                    <a:pt x="0" y="101"/>
                    <a:pt x="33" y="146"/>
                  </a:cubicBezTo>
                  <a:cubicBezTo>
                    <a:pt x="56" y="184"/>
                    <a:pt x="95" y="206"/>
                    <a:pt x="134" y="206"/>
                  </a:cubicBezTo>
                  <a:cubicBezTo>
                    <a:pt x="153" y="206"/>
                    <a:pt x="172" y="201"/>
                    <a:pt x="190" y="190"/>
                  </a:cubicBezTo>
                  <a:cubicBezTo>
                    <a:pt x="246" y="156"/>
                    <a:pt x="268" y="79"/>
                    <a:pt x="234" y="22"/>
                  </a:cubicBezTo>
                  <a:cubicBezTo>
                    <a:pt x="223" y="12"/>
                    <a:pt x="212" y="0"/>
                    <a:pt x="2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" name="Google Shape;1345;p3"/>
            <p:cNvSpPr/>
            <p:nvPr/>
          </p:nvSpPr>
          <p:spPr>
            <a:xfrm>
              <a:off x="2126375" y="7726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6" y="5"/>
                    <a:pt x="67" y="16"/>
                  </a:cubicBezTo>
                  <a:cubicBezTo>
                    <a:pt x="12" y="49"/>
                    <a:pt x="0" y="128"/>
                    <a:pt x="34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3"/>
                    <a:pt x="269" y="116"/>
                    <a:pt x="236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" name="Google Shape;1346;p3"/>
            <p:cNvSpPr/>
            <p:nvPr/>
          </p:nvSpPr>
          <p:spPr>
            <a:xfrm>
              <a:off x="2207950" y="817475"/>
              <a:ext cx="5900" cy="5900"/>
            </a:xfrm>
            <a:custGeom>
              <a:rect b="b" l="l" r="r" t="t"/>
              <a:pathLst>
                <a:path extrusionOk="0" h="236" w="236">
                  <a:moveTo>
                    <a:pt x="101" y="0"/>
                  </a:moveTo>
                  <a:cubicBezTo>
                    <a:pt x="90" y="12"/>
                    <a:pt x="67" y="12"/>
                    <a:pt x="56" y="23"/>
                  </a:cubicBezTo>
                  <a:lnTo>
                    <a:pt x="34" y="45"/>
                  </a:lnTo>
                  <a:cubicBezTo>
                    <a:pt x="34" y="45"/>
                    <a:pt x="22" y="45"/>
                    <a:pt x="22" y="57"/>
                  </a:cubicBezTo>
                  <a:lnTo>
                    <a:pt x="12" y="67"/>
                  </a:lnTo>
                  <a:lnTo>
                    <a:pt x="12" y="79"/>
                  </a:lnTo>
                  <a:cubicBezTo>
                    <a:pt x="12" y="90"/>
                    <a:pt x="0" y="101"/>
                    <a:pt x="0" y="101"/>
                  </a:cubicBezTo>
                  <a:lnTo>
                    <a:pt x="0" y="112"/>
                  </a:lnTo>
                  <a:cubicBezTo>
                    <a:pt x="0" y="134"/>
                    <a:pt x="12" y="157"/>
                    <a:pt x="22" y="179"/>
                  </a:cubicBezTo>
                  <a:cubicBezTo>
                    <a:pt x="22" y="191"/>
                    <a:pt x="34" y="191"/>
                    <a:pt x="34" y="202"/>
                  </a:cubicBezTo>
                  <a:cubicBezTo>
                    <a:pt x="34" y="202"/>
                    <a:pt x="45" y="202"/>
                    <a:pt x="45" y="213"/>
                  </a:cubicBezTo>
                  <a:cubicBezTo>
                    <a:pt x="45" y="213"/>
                    <a:pt x="56" y="224"/>
                    <a:pt x="67" y="224"/>
                  </a:cubicBezTo>
                  <a:cubicBezTo>
                    <a:pt x="79" y="224"/>
                    <a:pt x="79" y="235"/>
                    <a:pt x="79" y="235"/>
                  </a:cubicBezTo>
                  <a:lnTo>
                    <a:pt x="157" y="235"/>
                  </a:lnTo>
                  <a:cubicBezTo>
                    <a:pt x="168" y="224"/>
                    <a:pt x="168" y="224"/>
                    <a:pt x="179" y="224"/>
                  </a:cubicBezTo>
                  <a:cubicBezTo>
                    <a:pt x="213" y="202"/>
                    <a:pt x="235" y="168"/>
                    <a:pt x="235" y="124"/>
                  </a:cubicBezTo>
                  <a:cubicBezTo>
                    <a:pt x="235" y="101"/>
                    <a:pt x="235" y="79"/>
                    <a:pt x="224" y="57"/>
                  </a:cubicBezTo>
                  <a:cubicBezTo>
                    <a:pt x="191" y="23"/>
                    <a:pt x="146" y="0"/>
                    <a:pt x="1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3"/>
            <p:cNvSpPr/>
            <p:nvPr/>
          </p:nvSpPr>
          <p:spPr>
            <a:xfrm>
              <a:off x="2181675" y="833575"/>
              <a:ext cx="6475" cy="5775"/>
            </a:xfrm>
            <a:custGeom>
              <a:rect b="b" l="l" r="r" t="t"/>
              <a:pathLst>
                <a:path extrusionOk="0" h="231" w="259">
                  <a:moveTo>
                    <a:pt x="116" y="0"/>
                  </a:moveTo>
                  <a:cubicBezTo>
                    <a:pt x="95" y="0"/>
                    <a:pt x="75" y="5"/>
                    <a:pt x="57" y="16"/>
                  </a:cubicBezTo>
                  <a:cubicBezTo>
                    <a:pt x="12" y="38"/>
                    <a:pt x="1" y="94"/>
                    <a:pt x="1" y="139"/>
                  </a:cubicBezTo>
                  <a:cubicBezTo>
                    <a:pt x="1" y="139"/>
                    <a:pt x="1" y="150"/>
                    <a:pt x="12" y="161"/>
                  </a:cubicBezTo>
                  <a:cubicBezTo>
                    <a:pt x="12" y="161"/>
                    <a:pt x="12" y="173"/>
                    <a:pt x="23" y="173"/>
                  </a:cubicBezTo>
                  <a:cubicBezTo>
                    <a:pt x="42" y="209"/>
                    <a:pt x="75" y="231"/>
                    <a:pt x="111" y="231"/>
                  </a:cubicBezTo>
                  <a:cubicBezTo>
                    <a:pt x="119" y="231"/>
                    <a:pt x="127" y="230"/>
                    <a:pt x="135" y="228"/>
                  </a:cubicBezTo>
                  <a:cubicBezTo>
                    <a:pt x="147" y="228"/>
                    <a:pt x="169" y="228"/>
                    <a:pt x="180" y="217"/>
                  </a:cubicBezTo>
                  <a:cubicBezTo>
                    <a:pt x="236" y="183"/>
                    <a:pt x="258" y="116"/>
                    <a:pt x="224" y="61"/>
                  </a:cubicBezTo>
                  <a:cubicBezTo>
                    <a:pt x="202" y="23"/>
                    <a:pt x="158" y="0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" name="Google Shape;1348;p3"/>
            <p:cNvSpPr/>
            <p:nvPr/>
          </p:nvSpPr>
          <p:spPr>
            <a:xfrm>
              <a:off x="2168275" y="841600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2" y="53"/>
                    <a:pt x="0" y="120"/>
                    <a:pt x="34" y="175"/>
                  </a:cubicBezTo>
                  <a:cubicBezTo>
                    <a:pt x="45" y="209"/>
                    <a:pt x="68" y="220"/>
                    <a:pt x="101" y="231"/>
                  </a:cubicBezTo>
                  <a:cubicBezTo>
                    <a:pt x="135" y="231"/>
                    <a:pt x="169" y="231"/>
                    <a:pt x="191" y="220"/>
                  </a:cubicBezTo>
                  <a:cubicBezTo>
                    <a:pt x="224" y="197"/>
                    <a:pt x="246" y="153"/>
                    <a:pt x="246" y="120"/>
                  </a:cubicBezTo>
                  <a:cubicBezTo>
                    <a:pt x="246" y="97"/>
                    <a:pt x="246" y="75"/>
                    <a:pt x="236" y="53"/>
                  </a:cubicBezTo>
                  <a:cubicBezTo>
                    <a:pt x="214" y="17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3"/>
            <p:cNvSpPr/>
            <p:nvPr/>
          </p:nvSpPr>
          <p:spPr>
            <a:xfrm>
              <a:off x="2186150" y="781600"/>
              <a:ext cx="6475" cy="6025"/>
            </a:xfrm>
            <a:custGeom>
              <a:rect b="b" l="l" r="r" t="t"/>
              <a:pathLst>
                <a:path extrusionOk="0" h="241" w="259">
                  <a:moveTo>
                    <a:pt x="113" y="1"/>
                  </a:moveTo>
                  <a:cubicBezTo>
                    <a:pt x="94" y="1"/>
                    <a:pt x="75" y="6"/>
                    <a:pt x="57" y="17"/>
                  </a:cubicBezTo>
                  <a:lnTo>
                    <a:pt x="35" y="39"/>
                  </a:lnTo>
                  <a:cubicBezTo>
                    <a:pt x="23" y="50"/>
                    <a:pt x="23" y="50"/>
                    <a:pt x="23" y="61"/>
                  </a:cubicBezTo>
                  <a:cubicBezTo>
                    <a:pt x="23" y="61"/>
                    <a:pt x="12" y="61"/>
                    <a:pt x="12" y="72"/>
                  </a:cubicBezTo>
                  <a:lnTo>
                    <a:pt x="12" y="84"/>
                  </a:lnTo>
                  <a:cubicBezTo>
                    <a:pt x="12" y="84"/>
                    <a:pt x="1" y="84"/>
                    <a:pt x="1" y="95"/>
                  </a:cubicBezTo>
                  <a:cubicBezTo>
                    <a:pt x="1" y="117"/>
                    <a:pt x="1" y="151"/>
                    <a:pt x="12" y="184"/>
                  </a:cubicBezTo>
                  <a:cubicBezTo>
                    <a:pt x="23" y="184"/>
                    <a:pt x="23" y="196"/>
                    <a:pt x="35" y="196"/>
                  </a:cubicBezTo>
                  <a:cubicBezTo>
                    <a:pt x="35" y="206"/>
                    <a:pt x="45" y="206"/>
                    <a:pt x="45" y="218"/>
                  </a:cubicBezTo>
                  <a:cubicBezTo>
                    <a:pt x="57" y="218"/>
                    <a:pt x="57" y="229"/>
                    <a:pt x="68" y="229"/>
                  </a:cubicBezTo>
                  <a:lnTo>
                    <a:pt x="79" y="229"/>
                  </a:lnTo>
                  <a:cubicBezTo>
                    <a:pt x="90" y="229"/>
                    <a:pt x="90" y="240"/>
                    <a:pt x="102" y="240"/>
                  </a:cubicBezTo>
                  <a:lnTo>
                    <a:pt x="135" y="240"/>
                  </a:lnTo>
                  <a:cubicBezTo>
                    <a:pt x="146" y="240"/>
                    <a:pt x="146" y="229"/>
                    <a:pt x="157" y="229"/>
                  </a:cubicBezTo>
                  <a:cubicBezTo>
                    <a:pt x="157" y="229"/>
                    <a:pt x="169" y="229"/>
                    <a:pt x="179" y="218"/>
                  </a:cubicBezTo>
                  <a:cubicBezTo>
                    <a:pt x="236" y="184"/>
                    <a:pt x="258" y="117"/>
                    <a:pt x="213" y="61"/>
                  </a:cubicBezTo>
                  <a:cubicBezTo>
                    <a:pt x="190" y="23"/>
                    <a:pt x="152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3"/>
            <p:cNvSpPr/>
            <p:nvPr/>
          </p:nvSpPr>
          <p:spPr>
            <a:xfrm>
              <a:off x="2172475" y="7897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6" y="1"/>
                  </a:moveTo>
                  <a:cubicBezTo>
                    <a:pt x="117" y="1"/>
                    <a:pt x="97" y="5"/>
                    <a:pt x="78" y="16"/>
                  </a:cubicBezTo>
                  <a:cubicBezTo>
                    <a:pt x="23" y="50"/>
                    <a:pt x="1" y="117"/>
                    <a:pt x="34" y="173"/>
                  </a:cubicBezTo>
                  <a:cubicBezTo>
                    <a:pt x="57" y="211"/>
                    <a:pt x="100" y="234"/>
                    <a:pt x="143" y="234"/>
                  </a:cubicBezTo>
                  <a:cubicBezTo>
                    <a:pt x="163" y="234"/>
                    <a:pt x="184" y="228"/>
                    <a:pt x="202" y="217"/>
                  </a:cubicBezTo>
                  <a:cubicBezTo>
                    <a:pt x="257" y="184"/>
                    <a:pt x="269" y="106"/>
                    <a:pt x="235" y="50"/>
                  </a:cubicBezTo>
                  <a:cubicBezTo>
                    <a:pt x="213" y="20"/>
                    <a:pt x="175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3"/>
            <p:cNvSpPr/>
            <p:nvPr/>
          </p:nvSpPr>
          <p:spPr>
            <a:xfrm>
              <a:off x="2159325" y="7977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5" y="1"/>
                  </a:moveTo>
                  <a:cubicBezTo>
                    <a:pt x="123" y="1"/>
                    <a:pt x="100" y="7"/>
                    <a:pt x="80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2"/>
                    <a:pt x="202" y="221"/>
                  </a:cubicBezTo>
                  <a:cubicBezTo>
                    <a:pt x="258" y="176"/>
                    <a:pt x="269" y="109"/>
                    <a:pt x="236" y="53"/>
                  </a:cubicBezTo>
                  <a:cubicBezTo>
                    <a:pt x="215" y="18"/>
                    <a:pt x="181" y="1"/>
                    <a:pt x="1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3"/>
            <p:cNvSpPr/>
            <p:nvPr/>
          </p:nvSpPr>
          <p:spPr>
            <a:xfrm>
              <a:off x="2146225" y="8056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3"/>
            <p:cNvSpPr/>
            <p:nvPr/>
          </p:nvSpPr>
          <p:spPr>
            <a:xfrm>
              <a:off x="2184475" y="8092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7"/>
                    <a:pt x="35" y="184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29"/>
                    <a:pt x="202" y="217"/>
                  </a:cubicBezTo>
                  <a:cubicBezTo>
                    <a:pt x="258" y="184"/>
                    <a:pt x="269" y="117"/>
                    <a:pt x="236" y="60"/>
                  </a:cubicBezTo>
                  <a:cubicBezTo>
                    <a:pt x="213" y="22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3"/>
            <p:cNvSpPr/>
            <p:nvPr/>
          </p:nvSpPr>
          <p:spPr>
            <a:xfrm>
              <a:off x="2171350" y="817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7"/>
                    <a:pt x="144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3"/>
            <p:cNvSpPr/>
            <p:nvPr/>
          </p:nvSpPr>
          <p:spPr>
            <a:xfrm>
              <a:off x="2158225" y="8251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0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7" y="237"/>
                    <a:pt x="181" y="230"/>
                    <a:pt x="201" y="218"/>
                  </a:cubicBezTo>
                  <a:cubicBezTo>
                    <a:pt x="258" y="184"/>
                    <a:pt x="268" y="117"/>
                    <a:pt x="235" y="62"/>
                  </a:cubicBezTo>
                  <a:cubicBezTo>
                    <a:pt x="212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3"/>
            <p:cNvSpPr/>
            <p:nvPr/>
          </p:nvSpPr>
          <p:spPr>
            <a:xfrm>
              <a:off x="2198175" y="801375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21" y="0"/>
                  </a:moveTo>
                  <a:cubicBezTo>
                    <a:pt x="100" y="0"/>
                    <a:pt x="77" y="6"/>
                    <a:pt x="56" y="19"/>
                  </a:cubicBezTo>
                  <a:cubicBezTo>
                    <a:pt x="45" y="19"/>
                    <a:pt x="34" y="30"/>
                    <a:pt x="34" y="30"/>
                  </a:cubicBezTo>
                  <a:lnTo>
                    <a:pt x="23" y="41"/>
                  </a:lnTo>
                  <a:cubicBezTo>
                    <a:pt x="23" y="53"/>
                    <a:pt x="11" y="53"/>
                    <a:pt x="11" y="53"/>
                  </a:cubicBezTo>
                  <a:lnTo>
                    <a:pt x="11" y="63"/>
                  </a:lnTo>
                  <a:cubicBezTo>
                    <a:pt x="1" y="75"/>
                    <a:pt x="1" y="75"/>
                    <a:pt x="1" y="86"/>
                  </a:cubicBezTo>
                  <a:lnTo>
                    <a:pt x="1" y="108"/>
                  </a:lnTo>
                  <a:lnTo>
                    <a:pt x="1" y="130"/>
                  </a:lnTo>
                  <a:lnTo>
                    <a:pt x="1" y="153"/>
                  </a:lnTo>
                  <a:cubicBezTo>
                    <a:pt x="11" y="164"/>
                    <a:pt x="11" y="164"/>
                    <a:pt x="11" y="175"/>
                  </a:cubicBezTo>
                  <a:lnTo>
                    <a:pt x="23" y="187"/>
                  </a:lnTo>
                  <a:lnTo>
                    <a:pt x="34" y="197"/>
                  </a:lnTo>
                  <a:lnTo>
                    <a:pt x="45" y="209"/>
                  </a:lnTo>
                  <a:cubicBezTo>
                    <a:pt x="56" y="220"/>
                    <a:pt x="56" y="220"/>
                    <a:pt x="68" y="220"/>
                  </a:cubicBezTo>
                  <a:lnTo>
                    <a:pt x="78" y="220"/>
                  </a:lnTo>
                  <a:cubicBezTo>
                    <a:pt x="78" y="231"/>
                    <a:pt x="90" y="231"/>
                    <a:pt x="101" y="231"/>
                  </a:cubicBezTo>
                  <a:lnTo>
                    <a:pt x="145" y="231"/>
                  </a:lnTo>
                  <a:cubicBezTo>
                    <a:pt x="157" y="220"/>
                    <a:pt x="168" y="220"/>
                    <a:pt x="168" y="220"/>
                  </a:cubicBezTo>
                  <a:lnTo>
                    <a:pt x="179" y="220"/>
                  </a:lnTo>
                  <a:cubicBezTo>
                    <a:pt x="235" y="187"/>
                    <a:pt x="246" y="108"/>
                    <a:pt x="212" y="53"/>
                  </a:cubicBezTo>
                  <a:cubicBezTo>
                    <a:pt x="192" y="17"/>
                    <a:pt x="158" y="0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" name="Google Shape;1357;p3"/>
            <p:cNvSpPr/>
            <p:nvPr/>
          </p:nvSpPr>
          <p:spPr>
            <a:xfrm>
              <a:off x="2226675" y="878175"/>
              <a:ext cx="6175" cy="5700"/>
            </a:xfrm>
            <a:custGeom>
              <a:rect b="b" l="l" r="r" t="t"/>
              <a:pathLst>
                <a:path extrusionOk="0" h="228" w="247">
                  <a:moveTo>
                    <a:pt x="132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11" y="42"/>
                    <a:pt x="0" y="98"/>
                    <a:pt x="11" y="154"/>
                  </a:cubicBezTo>
                  <a:cubicBezTo>
                    <a:pt x="11" y="165"/>
                    <a:pt x="23" y="165"/>
                    <a:pt x="23" y="176"/>
                  </a:cubicBezTo>
                  <a:cubicBezTo>
                    <a:pt x="33" y="199"/>
                    <a:pt x="56" y="209"/>
                    <a:pt x="78" y="221"/>
                  </a:cubicBezTo>
                  <a:cubicBezTo>
                    <a:pt x="92" y="225"/>
                    <a:pt x="106" y="228"/>
                    <a:pt x="119" y="228"/>
                  </a:cubicBezTo>
                  <a:cubicBezTo>
                    <a:pt x="139" y="228"/>
                    <a:pt x="159" y="223"/>
                    <a:pt x="179" y="209"/>
                  </a:cubicBezTo>
                  <a:cubicBezTo>
                    <a:pt x="224" y="187"/>
                    <a:pt x="246" y="142"/>
                    <a:pt x="234" y="98"/>
                  </a:cubicBezTo>
                  <a:cubicBezTo>
                    <a:pt x="234" y="87"/>
                    <a:pt x="234" y="65"/>
                    <a:pt x="224" y="53"/>
                  </a:cubicBezTo>
                  <a:cubicBezTo>
                    <a:pt x="202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3"/>
            <p:cNvSpPr/>
            <p:nvPr/>
          </p:nvSpPr>
          <p:spPr>
            <a:xfrm>
              <a:off x="2213525" y="886075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4" y="1"/>
                  </a:moveTo>
                  <a:cubicBezTo>
                    <a:pt x="105" y="1"/>
                    <a:pt x="86" y="6"/>
                    <a:pt x="68" y="17"/>
                  </a:cubicBezTo>
                  <a:cubicBezTo>
                    <a:pt x="45" y="27"/>
                    <a:pt x="35" y="39"/>
                    <a:pt x="35" y="50"/>
                  </a:cubicBezTo>
                  <a:cubicBezTo>
                    <a:pt x="12" y="72"/>
                    <a:pt x="12" y="95"/>
                    <a:pt x="12" y="117"/>
                  </a:cubicBezTo>
                  <a:cubicBezTo>
                    <a:pt x="1" y="139"/>
                    <a:pt x="12" y="162"/>
                    <a:pt x="23" y="184"/>
                  </a:cubicBezTo>
                  <a:lnTo>
                    <a:pt x="57" y="218"/>
                  </a:lnTo>
                  <a:cubicBezTo>
                    <a:pt x="57" y="218"/>
                    <a:pt x="68" y="218"/>
                    <a:pt x="79" y="229"/>
                  </a:cubicBezTo>
                  <a:cubicBezTo>
                    <a:pt x="93" y="233"/>
                    <a:pt x="107" y="236"/>
                    <a:pt x="121" y="236"/>
                  </a:cubicBezTo>
                  <a:cubicBezTo>
                    <a:pt x="141" y="236"/>
                    <a:pt x="160" y="231"/>
                    <a:pt x="179" y="218"/>
                  </a:cubicBezTo>
                  <a:cubicBezTo>
                    <a:pt x="213" y="206"/>
                    <a:pt x="236" y="173"/>
                    <a:pt x="236" y="151"/>
                  </a:cubicBezTo>
                  <a:cubicBezTo>
                    <a:pt x="246" y="117"/>
                    <a:pt x="246" y="84"/>
                    <a:pt x="224" y="61"/>
                  </a:cubicBezTo>
                  <a:cubicBezTo>
                    <a:pt x="202" y="23"/>
                    <a:pt x="164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" name="Google Shape;1359;p3"/>
            <p:cNvSpPr/>
            <p:nvPr/>
          </p:nvSpPr>
          <p:spPr>
            <a:xfrm>
              <a:off x="2200125" y="894100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27" y="1"/>
                  </a:moveTo>
                  <a:cubicBezTo>
                    <a:pt x="109" y="1"/>
                    <a:pt x="92" y="6"/>
                    <a:pt x="79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0" y="237"/>
                    <a:pt x="140" y="237"/>
                  </a:cubicBezTo>
                  <a:cubicBezTo>
                    <a:pt x="158" y="237"/>
                    <a:pt x="176" y="231"/>
                    <a:pt x="191" y="220"/>
                  </a:cubicBezTo>
                  <a:cubicBezTo>
                    <a:pt x="201" y="210"/>
                    <a:pt x="213" y="210"/>
                    <a:pt x="213" y="198"/>
                  </a:cubicBezTo>
                  <a:cubicBezTo>
                    <a:pt x="235" y="187"/>
                    <a:pt x="246" y="165"/>
                    <a:pt x="246" y="143"/>
                  </a:cubicBezTo>
                  <a:cubicBezTo>
                    <a:pt x="258" y="120"/>
                    <a:pt x="246" y="86"/>
                    <a:pt x="235" y="53"/>
                  </a:cubicBezTo>
                  <a:cubicBezTo>
                    <a:pt x="213" y="31"/>
                    <a:pt x="191" y="9"/>
                    <a:pt x="168" y="9"/>
                  </a:cubicBezTo>
                  <a:cubicBezTo>
                    <a:pt x="154" y="4"/>
                    <a:pt x="140" y="1"/>
                    <a:pt x="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" name="Google Shape;1360;p3"/>
            <p:cNvSpPr/>
            <p:nvPr/>
          </p:nvSpPr>
          <p:spPr>
            <a:xfrm>
              <a:off x="2240075" y="870075"/>
              <a:ext cx="5875" cy="5925"/>
            </a:xfrm>
            <a:custGeom>
              <a:rect b="b" l="l" r="r" t="t"/>
              <a:pathLst>
                <a:path extrusionOk="0" h="237" w="235">
                  <a:moveTo>
                    <a:pt x="121" y="1"/>
                  </a:moveTo>
                  <a:cubicBezTo>
                    <a:pt x="100" y="1"/>
                    <a:pt x="77" y="7"/>
                    <a:pt x="56" y="19"/>
                  </a:cubicBezTo>
                  <a:cubicBezTo>
                    <a:pt x="45" y="19"/>
                    <a:pt x="34" y="31"/>
                    <a:pt x="34" y="31"/>
                  </a:cubicBezTo>
                  <a:cubicBezTo>
                    <a:pt x="34" y="31"/>
                    <a:pt x="34" y="42"/>
                    <a:pt x="23" y="42"/>
                  </a:cubicBezTo>
                  <a:cubicBezTo>
                    <a:pt x="23" y="42"/>
                    <a:pt x="23" y="53"/>
                    <a:pt x="11" y="53"/>
                  </a:cubicBezTo>
                  <a:lnTo>
                    <a:pt x="11" y="64"/>
                  </a:lnTo>
                  <a:cubicBezTo>
                    <a:pt x="11" y="76"/>
                    <a:pt x="1" y="76"/>
                    <a:pt x="1" y="76"/>
                  </a:cubicBezTo>
                  <a:lnTo>
                    <a:pt x="1" y="86"/>
                  </a:lnTo>
                  <a:lnTo>
                    <a:pt x="1" y="98"/>
                  </a:lnTo>
                  <a:lnTo>
                    <a:pt x="1" y="120"/>
                  </a:lnTo>
                  <a:lnTo>
                    <a:pt x="1" y="131"/>
                  </a:lnTo>
                  <a:cubicBezTo>
                    <a:pt x="1" y="153"/>
                    <a:pt x="1" y="165"/>
                    <a:pt x="11" y="176"/>
                  </a:cubicBezTo>
                  <a:cubicBezTo>
                    <a:pt x="23" y="198"/>
                    <a:pt x="34" y="210"/>
                    <a:pt x="45" y="210"/>
                  </a:cubicBezTo>
                  <a:cubicBezTo>
                    <a:pt x="56" y="221"/>
                    <a:pt x="56" y="221"/>
                    <a:pt x="68" y="221"/>
                  </a:cubicBezTo>
                  <a:cubicBezTo>
                    <a:pt x="75" y="229"/>
                    <a:pt x="89" y="237"/>
                    <a:pt x="104" y="237"/>
                  </a:cubicBezTo>
                  <a:cubicBezTo>
                    <a:pt x="110" y="237"/>
                    <a:pt x="117" y="235"/>
                    <a:pt x="123" y="232"/>
                  </a:cubicBezTo>
                  <a:lnTo>
                    <a:pt x="145" y="232"/>
                  </a:lnTo>
                  <a:cubicBezTo>
                    <a:pt x="157" y="232"/>
                    <a:pt x="168" y="221"/>
                    <a:pt x="168" y="221"/>
                  </a:cubicBezTo>
                  <a:lnTo>
                    <a:pt x="179" y="221"/>
                  </a:lnTo>
                  <a:cubicBezTo>
                    <a:pt x="190" y="210"/>
                    <a:pt x="212" y="187"/>
                    <a:pt x="224" y="165"/>
                  </a:cubicBezTo>
                  <a:lnTo>
                    <a:pt x="224" y="143"/>
                  </a:lnTo>
                  <a:cubicBezTo>
                    <a:pt x="235" y="120"/>
                    <a:pt x="235" y="86"/>
                    <a:pt x="212" y="53"/>
                  </a:cubicBezTo>
                  <a:cubicBezTo>
                    <a:pt x="192" y="18"/>
                    <a:pt x="158" y="1"/>
                    <a:pt x="1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" name="Google Shape;1361;p3"/>
            <p:cNvSpPr/>
            <p:nvPr/>
          </p:nvSpPr>
          <p:spPr>
            <a:xfrm>
              <a:off x="2194825" y="825575"/>
              <a:ext cx="5875" cy="5900"/>
            </a:xfrm>
            <a:custGeom>
              <a:rect b="b" l="l" r="r" t="t"/>
              <a:pathLst>
                <a:path extrusionOk="0" h="236" w="235">
                  <a:moveTo>
                    <a:pt x="123" y="1"/>
                  </a:moveTo>
                  <a:cubicBezTo>
                    <a:pt x="101" y="1"/>
                    <a:pt x="78" y="1"/>
                    <a:pt x="56" y="12"/>
                  </a:cubicBezTo>
                  <a:cubicBezTo>
                    <a:pt x="56" y="23"/>
                    <a:pt x="45" y="23"/>
                    <a:pt x="33" y="34"/>
                  </a:cubicBezTo>
                  <a:cubicBezTo>
                    <a:pt x="23" y="46"/>
                    <a:pt x="11" y="68"/>
                    <a:pt x="0" y="90"/>
                  </a:cubicBezTo>
                  <a:lnTo>
                    <a:pt x="0" y="113"/>
                  </a:lnTo>
                  <a:cubicBezTo>
                    <a:pt x="0" y="135"/>
                    <a:pt x="0" y="157"/>
                    <a:pt x="23" y="180"/>
                  </a:cubicBezTo>
                  <a:cubicBezTo>
                    <a:pt x="33" y="202"/>
                    <a:pt x="67" y="224"/>
                    <a:pt x="90" y="235"/>
                  </a:cubicBezTo>
                  <a:cubicBezTo>
                    <a:pt x="123" y="235"/>
                    <a:pt x="157" y="235"/>
                    <a:pt x="179" y="213"/>
                  </a:cubicBezTo>
                  <a:cubicBezTo>
                    <a:pt x="212" y="202"/>
                    <a:pt x="224" y="180"/>
                    <a:pt x="235" y="146"/>
                  </a:cubicBezTo>
                  <a:lnTo>
                    <a:pt x="235" y="123"/>
                  </a:lnTo>
                  <a:cubicBezTo>
                    <a:pt x="235" y="101"/>
                    <a:pt x="235" y="79"/>
                    <a:pt x="224" y="56"/>
                  </a:cubicBezTo>
                  <a:cubicBezTo>
                    <a:pt x="202" y="23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" name="Google Shape;1362;p3"/>
            <p:cNvSpPr/>
            <p:nvPr/>
          </p:nvSpPr>
          <p:spPr>
            <a:xfrm>
              <a:off x="2218000" y="834125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19" y="0"/>
                  </a:moveTo>
                  <a:cubicBezTo>
                    <a:pt x="100" y="0"/>
                    <a:pt x="82" y="5"/>
                    <a:pt x="67" y="16"/>
                  </a:cubicBezTo>
                  <a:lnTo>
                    <a:pt x="57" y="16"/>
                  </a:lnTo>
                  <a:lnTo>
                    <a:pt x="57" y="27"/>
                  </a:lnTo>
                  <a:cubicBezTo>
                    <a:pt x="57" y="27"/>
                    <a:pt x="45" y="27"/>
                    <a:pt x="45" y="39"/>
                  </a:cubicBezTo>
                  <a:cubicBezTo>
                    <a:pt x="34" y="39"/>
                    <a:pt x="34" y="49"/>
                    <a:pt x="34" y="49"/>
                  </a:cubicBezTo>
                  <a:cubicBezTo>
                    <a:pt x="34" y="49"/>
                    <a:pt x="23" y="49"/>
                    <a:pt x="23" y="61"/>
                  </a:cubicBezTo>
                  <a:lnTo>
                    <a:pt x="12" y="72"/>
                  </a:lnTo>
                  <a:cubicBezTo>
                    <a:pt x="12" y="83"/>
                    <a:pt x="0" y="106"/>
                    <a:pt x="0" y="117"/>
                  </a:cubicBezTo>
                  <a:cubicBezTo>
                    <a:pt x="0" y="128"/>
                    <a:pt x="0" y="128"/>
                    <a:pt x="12" y="139"/>
                  </a:cubicBezTo>
                  <a:lnTo>
                    <a:pt x="12" y="161"/>
                  </a:lnTo>
                  <a:cubicBezTo>
                    <a:pt x="12" y="173"/>
                    <a:pt x="23" y="173"/>
                    <a:pt x="23" y="184"/>
                  </a:cubicBezTo>
                  <a:lnTo>
                    <a:pt x="34" y="195"/>
                  </a:lnTo>
                  <a:lnTo>
                    <a:pt x="45" y="206"/>
                  </a:lnTo>
                  <a:cubicBezTo>
                    <a:pt x="57" y="218"/>
                    <a:pt x="57" y="218"/>
                    <a:pt x="67" y="218"/>
                  </a:cubicBezTo>
                  <a:cubicBezTo>
                    <a:pt x="67" y="228"/>
                    <a:pt x="79" y="228"/>
                    <a:pt x="90" y="228"/>
                  </a:cubicBezTo>
                  <a:lnTo>
                    <a:pt x="90" y="240"/>
                  </a:lnTo>
                  <a:lnTo>
                    <a:pt x="146" y="240"/>
                  </a:lnTo>
                  <a:cubicBezTo>
                    <a:pt x="146" y="240"/>
                    <a:pt x="157" y="240"/>
                    <a:pt x="157" y="228"/>
                  </a:cubicBezTo>
                  <a:lnTo>
                    <a:pt x="179" y="228"/>
                  </a:lnTo>
                  <a:lnTo>
                    <a:pt x="179" y="218"/>
                  </a:lnTo>
                  <a:cubicBezTo>
                    <a:pt x="235" y="184"/>
                    <a:pt x="258" y="117"/>
                    <a:pt x="224" y="61"/>
                  </a:cubicBezTo>
                  <a:cubicBezTo>
                    <a:pt x="201" y="23"/>
                    <a:pt x="15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" name="Google Shape;1363;p3"/>
            <p:cNvSpPr/>
            <p:nvPr/>
          </p:nvSpPr>
          <p:spPr>
            <a:xfrm>
              <a:off x="2204600" y="8422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5" y="1"/>
                  </a:moveTo>
                  <a:cubicBezTo>
                    <a:pt x="105" y="1"/>
                    <a:pt x="85" y="5"/>
                    <a:pt x="67" y="16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6" y="214"/>
                    <a:pt x="93" y="234"/>
                    <a:pt x="132" y="234"/>
                  </a:cubicBezTo>
                  <a:cubicBezTo>
                    <a:pt x="151" y="234"/>
                    <a:pt x="172" y="229"/>
                    <a:pt x="190" y="217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" name="Google Shape;1364;p3"/>
            <p:cNvSpPr/>
            <p:nvPr/>
          </p:nvSpPr>
          <p:spPr>
            <a:xfrm>
              <a:off x="2191475" y="850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0"/>
                  </a:moveTo>
                  <a:cubicBezTo>
                    <a:pt x="112" y="0"/>
                    <a:pt x="88" y="7"/>
                    <a:pt x="67" y="20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" name="Google Shape;1365;p3"/>
            <p:cNvSpPr/>
            <p:nvPr/>
          </p:nvSpPr>
          <p:spPr>
            <a:xfrm>
              <a:off x="2178325" y="8581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7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2" y="49"/>
                    <a:pt x="1" y="128"/>
                    <a:pt x="35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7" y="184"/>
                    <a:pt x="269" y="116"/>
                    <a:pt x="236" y="61"/>
                  </a:cubicBezTo>
                  <a:cubicBezTo>
                    <a:pt x="213" y="23"/>
                    <a:pt x="170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" name="Google Shape;1366;p3"/>
            <p:cNvSpPr/>
            <p:nvPr/>
          </p:nvSpPr>
          <p:spPr>
            <a:xfrm>
              <a:off x="2230025" y="853875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25" y="1"/>
                  </a:moveTo>
                  <a:cubicBezTo>
                    <a:pt x="101" y="1"/>
                    <a:pt x="77" y="7"/>
                    <a:pt x="56" y="19"/>
                  </a:cubicBezTo>
                  <a:cubicBezTo>
                    <a:pt x="45" y="31"/>
                    <a:pt x="33" y="31"/>
                    <a:pt x="23" y="42"/>
                  </a:cubicBezTo>
                  <a:lnTo>
                    <a:pt x="23" y="53"/>
                  </a:lnTo>
                  <a:lnTo>
                    <a:pt x="23" y="64"/>
                  </a:lnTo>
                  <a:cubicBezTo>
                    <a:pt x="11" y="64"/>
                    <a:pt x="11" y="64"/>
                    <a:pt x="11" y="76"/>
                  </a:cubicBezTo>
                  <a:lnTo>
                    <a:pt x="11" y="86"/>
                  </a:lnTo>
                  <a:lnTo>
                    <a:pt x="0" y="98"/>
                  </a:lnTo>
                  <a:lnTo>
                    <a:pt x="0" y="131"/>
                  </a:lnTo>
                  <a:cubicBezTo>
                    <a:pt x="0" y="143"/>
                    <a:pt x="11" y="153"/>
                    <a:pt x="11" y="153"/>
                  </a:cubicBezTo>
                  <a:cubicBezTo>
                    <a:pt x="11" y="165"/>
                    <a:pt x="11" y="176"/>
                    <a:pt x="23" y="176"/>
                  </a:cubicBezTo>
                  <a:lnTo>
                    <a:pt x="23" y="187"/>
                  </a:lnTo>
                  <a:lnTo>
                    <a:pt x="45" y="210"/>
                  </a:lnTo>
                  <a:cubicBezTo>
                    <a:pt x="45" y="210"/>
                    <a:pt x="56" y="210"/>
                    <a:pt x="56" y="220"/>
                  </a:cubicBezTo>
                  <a:cubicBezTo>
                    <a:pt x="67" y="220"/>
                    <a:pt x="78" y="220"/>
                    <a:pt x="78" y="232"/>
                  </a:cubicBezTo>
                  <a:lnTo>
                    <a:pt x="90" y="232"/>
                  </a:lnTo>
                  <a:cubicBezTo>
                    <a:pt x="99" y="235"/>
                    <a:pt x="109" y="236"/>
                    <a:pt x="118" y="236"/>
                  </a:cubicBezTo>
                  <a:cubicBezTo>
                    <a:pt x="142" y="236"/>
                    <a:pt x="163" y="229"/>
                    <a:pt x="179" y="220"/>
                  </a:cubicBezTo>
                  <a:cubicBezTo>
                    <a:pt x="235" y="187"/>
                    <a:pt x="257" y="109"/>
                    <a:pt x="224" y="53"/>
                  </a:cubicBezTo>
                  <a:cubicBezTo>
                    <a:pt x="203" y="18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" name="Google Shape;1367;p3"/>
            <p:cNvSpPr/>
            <p:nvPr/>
          </p:nvSpPr>
          <p:spPr>
            <a:xfrm>
              <a:off x="2216600" y="8617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0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" name="Google Shape;1368;p3"/>
            <p:cNvSpPr/>
            <p:nvPr/>
          </p:nvSpPr>
          <p:spPr>
            <a:xfrm>
              <a:off x="2203475" y="8698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0"/>
                  </a:moveTo>
                  <a:cubicBezTo>
                    <a:pt x="108" y="0"/>
                    <a:pt x="86" y="5"/>
                    <a:pt x="67" y="17"/>
                  </a:cubicBezTo>
                  <a:cubicBezTo>
                    <a:pt x="12" y="50"/>
                    <a:pt x="0" y="117"/>
                    <a:pt x="34" y="173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3" y="228"/>
                    <a:pt x="191" y="218"/>
                  </a:cubicBezTo>
                  <a:cubicBezTo>
                    <a:pt x="246" y="184"/>
                    <a:pt x="269" y="106"/>
                    <a:pt x="235" y="50"/>
                  </a:cubicBezTo>
                  <a:cubicBezTo>
                    <a:pt x="213" y="20"/>
                    <a:pt x="171" y="0"/>
                    <a:pt x="1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" name="Google Shape;1369;p3"/>
            <p:cNvSpPr/>
            <p:nvPr/>
          </p:nvSpPr>
          <p:spPr>
            <a:xfrm>
              <a:off x="2190350" y="8779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6" y="1"/>
                  </a:moveTo>
                  <a:cubicBezTo>
                    <a:pt x="112" y="1"/>
                    <a:pt x="88" y="7"/>
                    <a:pt x="68" y="19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5" y="211"/>
                    <a:pt x="90" y="233"/>
                    <a:pt x="127" y="233"/>
                  </a:cubicBezTo>
                  <a:cubicBezTo>
                    <a:pt x="148" y="233"/>
                    <a:pt x="170" y="226"/>
                    <a:pt x="190" y="210"/>
                  </a:cubicBezTo>
                  <a:cubicBezTo>
                    <a:pt x="246" y="176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" name="Google Shape;1370;p3"/>
            <p:cNvSpPr/>
            <p:nvPr/>
          </p:nvSpPr>
          <p:spPr>
            <a:xfrm>
              <a:off x="2249850" y="8868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0"/>
                  </a:moveTo>
                  <a:cubicBezTo>
                    <a:pt x="111" y="0"/>
                    <a:pt x="88" y="6"/>
                    <a:pt x="67" y="19"/>
                  </a:cubicBezTo>
                  <a:cubicBezTo>
                    <a:pt x="57" y="19"/>
                    <a:pt x="45" y="30"/>
                    <a:pt x="34" y="41"/>
                  </a:cubicBezTo>
                  <a:lnTo>
                    <a:pt x="34" y="53"/>
                  </a:lnTo>
                  <a:cubicBezTo>
                    <a:pt x="23" y="64"/>
                    <a:pt x="23" y="75"/>
                    <a:pt x="12" y="75"/>
                  </a:cubicBezTo>
                  <a:lnTo>
                    <a:pt x="12" y="86"/>
                  </a:lnTo>
                  <a:cubicBezTo>
                    <a:pt x="0" y="120"/>
                    <a:pt x="12" y="153"/>
                    <a:pt x="23" y="175"/>
                  </a:cubicBezTo>
                  <a:lnTo>
                    <a:pt x="45" y="198"/>
                  </a:lnTo>
                  <a:lnTo>
                    <a:pt x="57" y="209"/>
                  </a:lnTo>
                  <a:cubicBezTo>
                    <a:pt x="67" y="209"/>
                    <a:pt x="67" y="220"/>
                    <a:pt x="79" y="220"/>
                  </a:cubicBezTo>
                  <a:lnTo>
                    <a:pt x="90" y="220"/>
                  </a:lnTo>
                  <a:cubicBezTo>
                    <a:pt x="101" y="232"/>
                    <a:pt x="101" y="232"/>
                    <a:pt x="112" y="232"/>
                  </a:cubicBezTo>
                  <a:lnTo>
                    <a:pt x="157" y="232"/>
                  </a:lnTo>
                  <a:cubicBezTo>
                    <a:pt x="168" y="220"/>
                    <a:pt x="179" y="220"/>
                    <a:pt x="191" y="220"/>
                  </a:cubicBezTo>
                  <a:lnTo>
                    <a:pt x="191" y="209"/>
                  </a:lnTo>
                  <a:cubicBezTo>
                    <a:pt x="246" y="175"/>
                    <a:pt x="258" y="108"/>
                    <a:pt x="224" y="53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" name="Google Shape;1371;p3"/>
            <p:cNvSpPr/>
            <p:nvPr/>
          </p:nvSpPr>
          <p:spPr>
            <a:xfrm>
              <a:off x="2236425" y="894750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35" y="0"/>
                  </a:moveTo>
                  <a:cubicBezTo>
                    <a:pt x="116" y="0"/>
                    <a:pt x="97" y="5"/>
                    <a:pt x="80" y="16"/>
                  </a:cubicBezTo>
                  <a:cubicBezTo>
                    <a:pt x="23" y="50"/>
                    <a:pt x="1" y="127"/>
                    <a:pt x="35" y="184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0"/>
                  </a:cubicBezTo>
                  <a:cubicBezTo>
                    <a:pt x="213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" name="Google Shape;1372;p3"/>
            <p:cNvSpPr/>
            <p:nvPr/>
          </p:nvSpPr>
          <p:spPr>
            <a:xfrm>
              <a:off x="2223325" y="9027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3" y="0"/>
                  </a:moveTo>
                  <a:cubicBezTo>
                    <a:pt x="122" y="0"/>
                    <a:pt x="99" y="6"/>
                    <a:pt x="78" y="19"/>
                  </a:cubicBezTo>
                  <a:cubicBezTo>
                    <a:pt x="22" y="52"/>
                    <a:pt x="0" y="119"/>
                    <a:pt x="33" y="176"/>
                  </a:cubicBezTo>
                  <a:cubicBezTo>
                    <a:pt x="56" y="213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57" y="186"/>
                    <a:pt x="268" y="109"/>
                    <a:pt x="234" y="52"/>
                  </a:cubicBezTo>
                  <a:cubicBezTo>
                    <a:pt x="214" y="18"/>
                    <a:pt x="180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" name="Google Shape;1373;p3"/>
            <p:cNvSpPr/>
            <p:nvPr/>
          </p:nvSpPr>
          <p:spPr>
            <a:xfrm>
              <a:off x="2210175" y="9106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29"/>
                    <a:pt x="34" y="184"/>
                  </a:cubicBezTo>
                  <a:cubicBezTo>
                    <a:pt x="55" y="219"/>
                    <a:pt x="94" y="237"/>
                    <a:pt x="133" y="237"/>
                  </a:cubicBezTo>
                  <a:cubicBezTo>
                    <a:pt x="157" y="237"/>
                    <a:pt x="181" y="231"/>
                    <a:pt x="202" y="218"/>
                  </a:cubicBezTo>
                  <a:cubicBezTo>
                    <a:pt x="258" y="184"/>
                    <a:pt x="269" y="117"/>
                    <a:pt x="236" y="62"/>
                  </a:cubicBezTo>
                  <a:cubicBezTo>
                    <a:pt x="213" y="24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" name="Google Shape;1374;p3"/>
            <p:cNvSpPr/>
            <p:nvPr/>
          </p:nvSpPr>
          <p:spPr>
            <a:xfrm>
              <a:off x="2197625" y="918750"/>
              <a:ext cx="6150" cy="5850"/>
            </a:xfrm>
            <a:custGeom>
              <a:rect b="b" l="l" r="r" t="t"/>
              <a:pathLst>
                <a:path extrusionOk="0" h="234" w="246">
                  <a:moveTo>
                    <a:pt x="113" y="1"/>
                  </a:moveTo>
                  <a:cubicBezTo>
                    <a:pt x="94" y="1"/>
                    <a:pt x="74" y="6"/>
                    <a:pt x="56" y="17"/>
                  </a:cubicBezTo>
                  <a:cubicBezTo>
                    <a:pt x="45" y="17"/>
                    <a:pt x="45" y="28"/>
                    <a:pt x="33" y="28"/>
                  </a:cubicBezTo>
                  <a:lnTo>
                    <a:pt x="33" y="39"/>
                  </a:lnTo>
                  <a:cubicBezTo>
                    <a:pt x="23" y="39"/>
                    <a:pt x="23" y="51"/>
                    <a:pt x="23" y="51"/>
                  </a:cubicBezTo>
                  <a:lnTo>
                    <a:pt x="11" y="61"/>
                  </a:lnTo>
                  <a:lnTo>
                    <a:pt x="11" y="73"/>
                  </a:lnTo>
                  <a:cubicBezTo>
                    <a:pt x="0" y="84"/>
                    <a:pt x="0" y="84"/>
                    <a:pt x="0" y="95"/>
                  </a:cubicBezTo>
                  <a:lnTo>
                    <a:pt x="0" y="118"/>
                  </a:lnTo>
                  <a:lnTo>
                    <a:pt x="0" y="128"/>
                  </a:lnTo>
                  <a:lnTo>
                    <a:pt x="0" y="140"/>
                  </a:lnTo>
                  <a:lnTo>
                    <a:pt x="0" y="151"/>
                  </a:lnTo>
                  <a:lnTo>
                    <a:pt x="0" y="162"/>
                  </a:lnTo>
                  <a:cubicBezTo>
                    <a:pt x="11" y="162"/>
                    <a:pt x="11" y="173"/>
                    <a:pt x="11" y="173"/>
                  </a:cubicBezTo>
                  <a:cubicBezTo>
                    <a:pt x="11" y="185"/>
                    <a:pt x="23" y="185"/>
                    <a:pt x="23" y="185"/>
                  </a:cubicBezTo>
                  <a:cubicBezTo>
                    <a:pt x="23" y="195"/>
                    <a:pt x="33" y="195"/>
                    <a:pt x="33" y="207"/>
                  </a:cubicBezTo>
                  <a:cubicBezTo>
                    <a:pt x="45" y="207"/>
                    <a:pt x="45" y="218"/>
                    <a:pt x="56" y="218"/>
                  </a:cubicBezTo>
                  <a:cubicBezTo>
                    <a:pt x="67" y="218"/>
                    <a:pt x="67" y="229"/>
                    <a:pt x="78" y="229"/>
                  </a:cubicBezTo>
                  <a:lnTo>
                    <a:pt x="90" y="229"/>
                  </a:lnTo>
                  <a:cubicBezTo>
                    <a:pt x="96" y="232"/>
                    <a:pt x="103" y="234"/>
                    <a:pt x="111" y="234"/>
                  </a:cubicBezTo>
                  <a:cubicBezTo>
                    <a:pt x="131" y="234"/>
                    <a:pt x="155" y="226"/>
                    <a:pt x="179" y="218"/>
                  </a:cubicBezTo>
                  <a:cubicBezTo>
                    <a:pt x="234" y="185"/>
                    <a:pt x="246" y="106"/>
                    <a:pt x="212" y="51"/>
                  </a:cubicBezTo>
                  <a:cubicBezTo>
                    <a:pt x="190" y="21"/>
                    <a:pt x="153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" name="Google Shape;1375;p3"/>
            <p:cNvSpPr/>
            <p:nvPr/>
          </p:nvSpPr>
          <p:spPr>
            <a:xfrm>
              <a:off x="2261875" y="906400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0"/>
                  </a:moveTo>
                  <a:cubicBezTo>
                    <a:pt x="110" y="0"/>
                    <a:pt x="88" y="7"/>
                    <a:pt x="67" y="19"/>
                  </a:cubicBezTo>
                  <a:lnTo>
                    <a:pt x="56" y="19"/>
                  </a:lnTo>
                  <a:cubicBezTo>
                    <a:pt x="56" y="19"/>
                    <a:pt x="45" y="31"/>
                    <a:pt x="45" y="41"/>
                  </a:cubicBezTo>
                  <a:lnTo>
                    <a:pt x="33" y="41"/>
                  </a:lnTo>
                  <a:cubicBezTo>
                    <a:pt x="33" y="53"/>
                    <a:pt x="22" y="53"/>
                    <a:pt x="22" y="64"/>
                  </a:cubicBezTo>
                  <a:cubicBezTo>
                    <a:pt x="0" y="108"/>
                    <a:pt x="0" y="142"/>
                    <a:pt x="22" y="175"/>
                  </a:cubicBezTo>
                  <a:cubicBezTo>
                    <a:pt x="22" y="187"/>
                    <a:pt x="33" y="187"/>
                    <a:pt x="33" y="187"/>
                  </a:cubicBezTo>
                  <a:cubicBezTo>
                    <a:pt x="33" y="198"/>
                    <a:pt x="45" y="198"/>
                    <a:pt x="45" y="209"/>
                  </a:cubicBezTo>
                  <a:cubicBezTo>
                    <a:pt x="56" y="209"/>
                    <a:pt x="56" y="209"/>
                    <a:pt x="67" y="220"/>
                  </a:cubicBezTo>
                  <a:cubicBezTo>
                    <a:pt x="67" y="220"/>
                    <a:pt x="78" y="220"/>
                    <a:pt x="90" y="232"/>
                  </a:cubicBezTo>
                  <a:lnTo>
                    <a:pt x="157" y="232"/>
                  </a:lnTo>
                  <a:cubicBezTo>
                    <a:pt x="167" y="232"/>
                    <a:pt x="179" y="220"/>
                    <a:pt x="179" y="220"/>
                  </a:cubicBezTo>
                  <a:lnTo>
                    <a:pt x="190" y="220"/>
                  </a:lnTo>
                  <a:cubicBezTo>
                    <a:pt x="246" y="187"/>
                    <a:pt x="257" y="108"/>
                    <a:pt x="224" y="53"/>
                  </a:cubicBezTo>
                  <a:cubicBezTo>
                    <a:pt x="202" y="18"/>
                    <a:pt x="168" y="0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" name="Google Shape;1376;p3"/>
            <p:cNvSpPr/>
            <p:nvPr/>
          </p:nvSpPr>
          <p:spPr>
            <a:xfrm>
              <a:off x="2248450" y="914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" name="Google Shape;1377;p3"/>
            <p:cNvSpPr/>
            <p:nvPr/>
          </p:nvSpPr>
          <p:spPr>
            <a:xfrm>
              <a:off x="2235325" y="922400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0" y="128"/>
                    <a:pt x="34" y="173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4" y="233"/>
                    <a:pt x="184" y="228"/>
                    <a:pt x="201" y="217"/>
                  </a:cubicBezTo>
                  <a:cubicBezTo>
                    <a:pt x="246" y="183"/>
                    <a:pt x="268" y="116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" name="Google Shape;1378;p3"/>
            <p:cNvSpPr/>
            <p:nvPr/>
          </p:nvSpPr>
          <p:spPr>
            <a:xfrm>
              <a:off x="2222200" y="9304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3"/>
                    <a:pt x="0" y="120"/>
                    <a:pt x="34" y="175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2" y="220"/>
                  </a:cubicBezTo>
                  <a:cubicBezTo>
                    <a:pt x="246" y="187"/>
                    <a:pt x="269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" name="Google Shape;1379;p3"/>
            <p:cNvSpPr/>
            <p:nvPr/>
          </p:nvSpPr>
          <p:spPr>
            <a:xfrm>
              <a:off x="2277500" y="991125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15" y="0"/>
                  </a:moveTo>
                  <a:cubicBezTo>
                    <a:pt x="95" y="0"/>
                    <a:pt x="74" y="5"/>
                    <a:pt x="56" y="16"/>
                  </a:cubicBezTo>
                  <a:lnTo>
                    <a:pt x="23" y="49"/>
                  </a:lnTo>
                  <a:cubicBezTo>
                    <a:pt x="12" y="71"/>
                    <a:pt x="12" y="94"/>
                    <a:pt x="1" y="116"/>
                  </a:cubicBezTo>
                  <a:cubicBezTo>
                    <a:pt x="1" y="139"/>
                    <a:pt x="12" y="161"/>
                    <a:pt x="23" y="183"/>
                  </a:cubicBezTo>
                  <a:lnTo>
                    <a:pt x="56" y="217"/>
                  </a:lnTo>
                  <a:cubicBezTo>
                    <a:pt x="75" y="229"/>
                    <a:pt x="100" y="238"/>
                    <a:pt x="124" y="238"/>
                  </a:cubicBezTo>
                  <a:cubicBezTo>
                    <a:pt x="144" y="238"/>
                    <a:pt x="164" y="232"/>
                    <a:pt x="180" y="217"/>
                  </a:cubicBezTo>
                  <a:cubicBezTo>
                    <a:pt x="224" y="195"/>
                    <a:pt x="247" y="150"/>
                    <a:pt x="235" y="105"/>
                  </a:cubicBezTo>
                  <a:cubicBezTo>
                    <a:pt x="235" y="83"/>
                    <a:pt x="235" y="71"/>
                    <a:pt x="224" y="61"/>
                  </a:cubicBezTo>
                  <a:cubicBezTo>
                    <a:pt x="201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" name="Google Shape;1380;p3"/>
            <p:cNvSpPr/>
            <p:nvPr/>
          </p:nvSpPr>
          <p:spPr>
            <a:xfrm>
              <a:off x="2271925" y="92267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14" y="1"/>
                  </a:moveTo>
                  <a:cubicBezTo>
                    <a:pt x="94" y="1"/>
                    <a:pt x="74" y="6"/>
                    <a:pt x="56" y="16"/>
                  </a:cubicBezTo>
                  <a:cubicBezTo>
                    <a:pt x="45" y="28"/>
                    <a:pt x="33" y="38"/>
                    <a:pt x="23" y="38"/>
                  </a:cubicBezTo>
                  <a:lnTo>
                    <a:pt x="23" y="50"/>
                  </a:lnTo>
                  <a:cubicBezTo>
                    <a:pt x="23" y="50"/>
                    <a:pt x="11" y="61"/>
                    <a:pt x="11" y="72"/>
                  </a:cubicBezTo>
                  <a:cubicBezTo>
                    <a:pt x="0" y="95"/>
                    <a:pt x="0" y="128"/>
                    <a:pt x="11" y="162"/>
                  </a:cubicBezTo>
                  <a:cubicBezTo>
                    <a:pt x="11" y="162"/>
                    <a:pt x="11" y="172"/>
                    <a:pt x="23" y="172"/>
                  </a:cubicBezTo>
                  <a:cubicBezTo>
                    <a:pt x="23" y="184"/>
                    <a:pt x="23" y="195"/>
                    <a:pt x="33" y="195"/>
                  </a:cubicBezTo>
                  <a:cubicBezTo>
                    <a:pt x="33" y="195"/>
                    <a:pt x="33" y="206"/>
                    <a:pt x="45" y="206"/>
                  </a:cubicBezTo>
                  <a:cubicBezTo>
                    <a:pt x="45" y="206"/>
                    <a:pt x="56" y="217"/>
                    <a:pt x="67" y="217"/>
                  </a:cubicBezTo>
                  <a:cubicBezTo>
                    <a:pt x="67" y="217"/>
                    <a:pt x="67" y="229"/>
                    <a:pt x="78" y="229"/>
                  </a:cubicBezTo>
                  <a:lnTo>
                    <a:pt x="90" y="229"/>
                  </a:lnTo>
                  <a:cubicBezTo>
                    <a:pt x="100" y="229"/>
                    <a:pt x="100" y="229"/>
                    <a:pt x="112" y="240"/>
                  </a:cubicBezTo>
                  <a:cubicBezTo>
                    <a:pt x="123" y="240"/>
                    <a:pt x="145" y="229"/>
                    <a:pt x="157" y="229"/>
                  </a:cubicBezTo>
                  <a:cubicBezTo>
                    <a:pt x="168" y="229"/>
                    <a:pt x="168" y="217"/>
                    <a:pt x="179" y="217"/>
                  </a:cubicBezTo>
                  <a:cubicBezTo>
                    <a:pt x="235" y="184"/>
                    <a:pt x="257" y="105"/>
                    <a:pt x="224" y="61"/>
                  </a:cubicBezTo>
                  <a:cubicBezTo>
                    <a:pt x="201" y="23"/>
                    <a:pt x="157" y="1"/>
                    <a:pt x="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" name="Google Shape;1381;p3"/>
            <p:cNvSpPr/>
            <p:nvPr/>
          </p:nvSpPr>
          <p:spPr>
            <a:xfrm>
              <a:off x="2258525" y="930675"/>
              <a:ext cx="6150" cy="5875"/>
            </a:xfrm>
            <a:custGeom>
              <a:rect b="b" l="l" r="r" t="t"/>
              <a:pathLst>
                <a:path extrusionOk="0" h="235" w="246">
                  <a:moveTo>
                    <a:pt x="131" y="0"/>
                  </a:moveTo>
                  <a:cubicBezTo>
                    <a:pt x="108" y="0"/>
                    <a:pt x="86" y="6"/>
                    <a:pt x="67" y="21"/>
                  </a:cubicBezTo>
                  <a:cubicBezTo>
                    <a:pt x="22" y="43"/>
                    <a:pt x="0" y="88"/>
                    <a:pt x="11" y="132"/>
                  </a:cubicBezTo>
                  <a:cubicBezTo>
                    <a:pt x="11" y="155"/>
                    <a:pt x="22" y="165"/>
                    <a:pt x="33" y="177"/>
                  </a:cubicBezTo>
                  <a:cubicBezTo>
                    <a:pt x="45" y="199"/>
                    <a:pt x="55" y="210"/>
                    <a:pt x="78" y="222"/>
                  </a:cubicBezTo>
                  <a:cubicBezTo>
                    <a:pt x="92" y="231"/>
                    <a:pt x="108" y="234"/>
                    <a:pt x="125" y="234"/>
                  </a:cubicBezTo>
                  <a:cubicBezTo>
                    <a:pt x="147" y="234"/>
                    <a:pt x="170" y="228"/>
                    <a:pt x="190" y="222"/>
                  </a:cubicBezTo>
                  <a:lnTo>
                    <a:pt x="212" y="199"/>
                  </a:lnTo>
                  <a:cubicBezTo>
                    <a:pt x="224" y="188"/>
                    <a:pt x="234" y="165"/>
                    <a:pt x="246" y="143"/>
                  </a:cubicBezTo>
                  <a:lnTo>
                    <a:pt x="246" y="121"/>
                  </a:lnTo>
                  <a:cubicBezTo>
                    <a:pt x="246" y="98"/>
                    <a:pt x="246" y="76"/>
                    <a:pt x="224" y="54"/>
                  </a:cubicBezTo>
                  <a:cubicBezTo>
                    <a:pt x="224" y="54"/>
                    <a:pt x="224" y="43"/>
                    <a:pt x="212" y="31"/>
                  </a:cubicBezTo>
                  <a:cubicBezTo>
                    <a:pt x="193" y="12"/>
                    <a:pt x="162" y="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" name="Google Shape;1382;p3"/>
            <p:cNvSpPr/>
            <p:nvPr/>
          </p:nvSpPr>
          <p:spPr>
            <a:xfrm>
              <a:off x="2245375" y="93862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1" y="1"/>
                  </a:moveTo>
                  <a:cubicBezTo>
                    <a:pt x="108" y="1"/>
                    <a:pt x="86" y="6"/>
                    <a:pt x="67" y="15"/>
                  </a:cubicBezTo>
                  <a:cubicBezTo>
                    <a:pt x="23" y="48"/>
                    <a:pt x="0" y="93"/>
                    <a:pt x="12" y="138"/>
                  </a:cubicBezTo>
                  <a:cubicBezTo>
                    <a:pt x="12" y="138"/>
                    <a:pt x="12" y="149"/>
                    <a:pt x="23" y="160"/>
                  </a:cubicBezTo>
                  <a:cubicBezTo>
                    <a:pt x="23" y="160"/>
                    <a:pt x="23" y="172"/>
                    <a:pt x="34" y="183"/>
                  </a:cubicBezTo>
                  <a:cubicBezTo>
                    <a:pt x="55" y="218"/>
                    <a:pt x="89" y="235"/>
                    <a:pt x="125" y="235"/>
                  </a:cubicBezTo>
                  <a:cubicBezTo>
                    <a:pt x="147" y="235"/>
                    <a:pt x="170" y="229"/>
                    <a:pt x="191" y="217"/>
                  </a:cubicBezTo>
                  <a:cubicBezTo>
                    <a:pt x="213" y="205"/>
                    <a:pt x="224" y="183"/>
                    <a:pt x="236" y="172"/>
                  </a:cubicBezTo>
                  <a:cubicBezTo>
                    <a:pt x="246" y="149"/>
                    <a:pt x="246" y="138"/>
                    <a:pt x="246" y="127"/>
                  </a:cubicBezTo>
                  <a:cubicBezTo>
                    <a:pt x="246" y="105"/>
                    <a:pt x="246" y="82"/>
                    <a:pt x="224" y="60"/>
                  </a:cubicBezTo>
                  <a:cubicBezTo>
                    <a:pt x="224" y="48"/>
                    <a:pt x="224" y="48"/>
                    <a:pt x="213" y="38"/>
                  </a:cubicBezTo>
                  <a:cubicBezTo>
                    <a:pt x="193" y="12"/>
                    <a:pt x="162" y="1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" name="Google Shape;1383;p3"/>
            <p:cNvSpPr/>
            <p:nvPr/>
          </p:nvSpPr>
          <p:spPr>
            <a:xfrm>
              <a:off x="2231975" y="9465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3" y="1"/>
                  </a:moveTo>
                  <a:cubicBezTo>
                    <a:pt x="112" y="12"/>
                    <a:pt x="89" y="12"/>
                    <a:pt x="79" y="23"/>
                  </a:cubicBezTo>
                  <a:cubicBezTo>
                    <a:pt x="22" y="57"/>
                    <a:pt x="0" y="124"/>
                    <a:pt x="34" y="179"/>
                  </a:cubicBezTo>
                  <a:lnTo>
                    <a:pt x="45" y="179"/>
                  </a:lnTo>
                  <a:cubicBezTo>
                    <a:pt x="56" y="202"/>
                    <a:pt x="67" y="224"/>
                    <a:pt x="89" y="224"/>
                  </a:cubicBezTo>
                  <a:cubicBezTo>
                    <a:pt x="101" y="236"/>
                    <a:pt x="123" y="236"/>
                    <a:pt x="134" y="236"/>
                  </a:cubicBezTo>
                  <a:cubicBezTo>
                    <a:pt x="157" y="236"/>
                    <a:pt x="179" y="236"/>
                    <a:pt x="201" y="224"/>
                  </a:cubicBezTo>
                  <a:cubicBezTo>
                    <a:pt x="258" y="191"/>
                    <a:pt x="268" y="112"/>
                    <a:pt x="235" y="57"/>
                  </a:cubicBezTo>
                  <a:cubicBezTo>
                    <a:pt x="235" y="57"/>
                    <a:pt x="235" y="45"/>
                    <a:pt x="224" y="45"/>
                  </a:cubicBezTo>
                  <a:lnTo>
                    <a:pt x="190" y="12"/>
                  </a:lnTo>
                  <a:cubicBezTo>
                    <a:pt x="168" y="1"/>
                    <a:pt x="146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" name="Google Shape;1384;p3"/>
            <p:cNvSpPr/>
            <p:nvPr/>
          </p:nvSpPr>
          <p:spPr>
            <a:xfrm>
              <a:off x="2268575" y="947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69" y="230"/>
                    <a:pt x="190" y="217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68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" name="Google Shape;1385;p3"/>
            <p:cNvSpPr/>
            <p:nvPr/>
          </p:nvSpPr>
          <p:spPr>
            <a:xfrm>
              <a:off x="2255425" y="955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2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" name="Google Shape;1386;p3"/>
            <p:cNvSpPr/>
            <p:nvPr/>
          </p:nvSpPr>
          <p:spPr>
            <a:xfrm>
              <a:off x="2242300" y="9631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6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0" y="218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" name="Google Shape;1387;p3"/>
            <p:cNvSpPr/>
            <p:nvPr/>
          </p:nvSpPr>
          <p:spPr>
            <a:xfrm>
              <a:off x="2229450" y="971275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15" y="1"/>
                  </a:moveTo>
                  <a:cubicBezTo>
                    <a:pt x="94" y="1"/>
                    <a:pt x="74" y="6"/>
                    <a:pt x="56" y="16"/>
                  </a:cubicBezTo>
                  <a:lnTo>
                    <a:pt x="34" y="39"/>
                  </a:lnTo>
                  <a:lnTo>
                    <a:pt x="23" y="50"/>
                  </a:lnTo>
                  <a:cubicBezTo>
                    <a:pt x="23" y="61"/>
                    <a:pt x="12" y="61"/>
                    <a:pt x="12" y="73"/>
                  </a:cubicBezTo>
                  <a:cubicBezTo>
                    <a:pt x="12" y="83"/>
                    <a:pt x="1" y="95"/>
                    <a:pt x="1" y="117"/>
                  </a:cubicBezTo>
                  <a:lnTo>
                    <a:pt x="1" y="140"/>
                  </a:lnTo>
                  <a:cubicBezTo>
                    <a:pt x="1" y="140"/>
                    <a:pt x="12" y="150"/>
                    <a:pt x="12" y="162"/>
                  </a:cubicBezTo>
                  <a:cubicBezTo>
                    <a:pt x="12" y="162"/>
                    <a:pt x="12" y="173"/>
                    <a:pt x="23" y="184"/>
                  </a:cubicBezTo>
                  <a:cubicBezTo>
                    <a:pt x="45" y="214"/>
                    <a:pt x="82" y="234"/>
                    <a:pt x="121" y="234"/>
                  </a:cubicBezTo>
                  <a:cubicBezTo>
                    <a:pt x="141" y="234"/>
                    <a:pt x="161" y="229"/>
                    <a:pt x="180" y="217"/>
                  </a:cubicBezTo>
                  <a:cubicBezTo>
                    <a:pt x="235" y="184"/>
                    <a:pt x="258" y="117"/>
                    <a:pt x="224" y="61"/>
                  </a:cubicBezTo>
                  <a:cubicBezTo>
                    <a:pt x="201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" name="Google Shape;1388;p3"/>
            <p:cNvSpPr/>
            <p:nvPr/>
          </p:nvSpPr>
          <p:spPr>
            <a:xfrm>
              <a:off x="2280575" y="967025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33" y="0"/>
                  </a:moveTo>
                  <a:cubicBezTo>
                    <a:pt x="111" y="0"/>
                    <a:pt x="88" y="6"/>
                    <a:pt x="67" y="19"/>
                  </a:cubicBezTo>
                  <a:cubicBezTo>
                    <a:pt x="12" y="52"/>
                    <a:pt x="0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6" y="176"/>
                    <a:pt x="258" y="109"/>
                    <a:pt x="224" y="52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" name="Google Shape;1389;p3"/>
            <p:cNvSpPr/>
            <p:nvPr/>
          </p:nvSpPr>
          <p:spPr>
            <a:xfrm>
              <a:off x="2267450" y="974900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23" y="1"/>
                  </a:moveTo>
                  <a:cubicBezTo>
                    <a:pt x="105" y="1"/>
                    <a:pt x="85" y="6"/>
                    <a:pt x="68" y="17"/>
                  </a:cubicBezTo>
                  <a:cubicBezTo>
                    <a:pt x="11" y="50"/>
                    <a:pt x="1" y="129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69" y="231"/>
                    <a:pt x="190" y="218"/>
                  </a:cubicBezTo>
                  <a:cubicBezTo>
                    <a:pt x="246" y="184"/>
                    <a:pt x="257" y="117"/>
                    <a:pt x="224" y="62"/>
                  </a:cubicBezTo>
                  <a:cubicBezTo>
                    <a:pt x="201" y="24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" name="Google Shape;1390;p3"/>
            <p:cNvSpPr/>
            <p:nvPr/>
          </p:nvSpPr>
          <p:spPr>
            <a:xfrm>
              <a:off x="2254300" y="98292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33" y="1"/>
                  </a:moveTo>
                  <a:cubicBezTo>
                    <a:pt x="112" y="1"/>
                    <a:pt x="89" y="7"/>
                    <a:pt x="68" y="20"/>
                  </a:cubicBezTo>
                  <a:cubicBezTo>
                    <a:pt x="13" y="54"/>
                    <a:pt x="1" y="121"/>
                    <a:pt x="35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4" y="237"/>
                    <a:pt x="173" y="232"/>
                    <a:pt x="191" y="221"/>
                  </a:cubicBezTo>
                  <a:cubicBezTo>
                    <a:pt x="247" y="188"/>
                    <a:pt x="258" y="109"/>
                    <a:pt x="224" y="54"/>
                  </a:cubicBezTo>
                  <a:cubicBezTo>
                    <a:pt x="204" y="18"/>
                    <a:pt x="170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" name="Google Shape;1391;p3"/>
            <p:cNvSpPr/>
            <p:nvPr/>
          </p:nvSpPr>
          <p:spPr>
            <a:xfrm>
              <a:off x="2293975" y="958925"/>
              <a:ext cx="6475" cy="5800"/>
            </a:xfrm>
            <a:custGeom>
              <a:rect b="b" l="l" r="r" t="t"/>
              <a:pathLst>
                <a:path extrusionOk="0" h="232" w="259">
                  <a:moveTo>
                    <a:pt x="125" y="0"/>
                  </a:moveTo>
                  <a:cubicBezTo>
                    <a:pt x="102" y="0"/>
                    <a:pt x="78" y="6"/>
                    <a:pt x="57" y="19"/>
                  </a:cubicBezTo>
                  <a:lnTo>
                    <a:pt x="23" y="53"/>
                  </a:lnTo>
                  <a:cubicBezTo>
                    <a:pt x="12" y="63"/>
                    <a:pt x="12" y="75"/>
                    <a:pt x="12" y="86"/>
                  </a:cubicBezTo>
                  <a:lnTo>
                    <a:pt x="1" y="86"/>
                  </a:lnTo>
                  <a:cubicBezTo>
                    <a:pt x="1" y="120"/>
                    <a:pt x="1" y="153"/>
                    <a:pt x="23" y="175"/>
                  </a:cubicBezTo>
                  <a:cubicBezTo>
                    <a:pt x="23" y="187"/>
                    <a:pt x="23" y="197"/>
                    <a:pt x="35" y="197"/>
                  </a:cubicBezTo>
                  <a:cubicBezTo>
                    <a:pt x="35" y="209"/>
                    <a:pt x="45" y="209"/>
                    <a:pt x="45" y="209"/>
                  </a:cubicBezTo>
                  <a:lnTo>
                    <a:pt x="57" y="209"/>
                  </a:lnTo>
                  <a:cubicBezTo>
                    <a:pt x="68" y="220"/>
                    <a:pt x="79" y="231"/>
                    <a:pt x="90" y="231"/>
                  </a:cubicBezTo>
                  <a:lnTo>
                    <a:pt x="135" y="231"/>
                  </a:lnTo>
                  <a:cubicBezTo>
                    <a:pt x="146" y="231"/>
                    <a:pt x="169" y="231"/>
                    <a:pt x="179" y="220"/>
                  </a:cubicBezTo>
                  <a:cubicBezTo>
                    <a:pt x="236" y="187"/>
                    <a:pt x="258" y="108"/>
                    <a:pt x="224" y="53"/>
                  </a:cubicBezTo>
                  <a:cubicBezTo>
                    <a:pt x="203" y="17"/>
                    <a:pt x="165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" name="Google Shape;1392;p3"/>
            <p:cNvSpPr/>
            <p:nvPr/>
          </p:nvSpPr>
          <p:spPr>
            <a:xfrm>
              <a:off x="2303775" y="975200"/>
              <a:ext cx="6425" cy="5900"/>
            </a:xfrm>
            <a:custGeom>
              <a:rect b="b" l="l" r="r" t="t"/>
              <a:pathLst>
                <a:path extrusionOk="0" h="236" w="257">
                  <a:moveTo>
                    <a:pt x="122" y="0"/>
                  </a:moveTo>
                  <a:cubicBezTo>
                    <a:pt x="104" y="0"/>
                    <a:pt x="85" y="5"/>
                    <a:pt x="67" y="16"/>
                  </a:cubicBezTo>
                  <a:lnTo>
                    <a:pt x="56" y="16"/>
                  </a:lnTo>
                  <a:cubicBezTo>
                    <a:pt x="56" y="27"/>
                    <a:pt x="45" y="27"/>
                    <a:pt x="45" y="27"/>
                  </a:cubicBezTo>
                  <a:cubicBezTo>
                    <a:pt x="45" y="38"/>
                    <a:pt x="33" y="38"/>
                    <a:pt x="33" y="38"/>
                  </a:cubicBezTo>
                  <a:cubicBezTo>
                    <a:pt x="33" y="38"/>
                    <a:pt x="33" y="50"/>
                    <a:pt x="23" y="50"/>
                  </a:cubicBezTo>
                  <a:lnTo>
                    <a:pt x="23" y="72"/>
                  </a:lnTo>
                  <a:lnTo>
                    <a:pt x="11" y="72"/>
                  </a:lnTo>
                  <a:lnTo>
                    <a:pt x="11" y="94"/>
                  </a:lnTo>
                  <a:cubicBezTo>
                    <a:pt x="0" y="117"/>
                    <a:pt x="0" y="150"/>
                    <a:pt x="23" y="184"/>
                  </a:cubicBezTo>
                  <a:lnTo>
                    <a:pt x="33" y="195"/>
                  </a:lnTo>
                  <a:lnTo>
                    <a:pt x="56" y="217"/>
                  </a:lnTo>
                  <a:cubicBezTo>
                    <a:pt x="56" y="217"/>
                    <a:pt x="67" y="217"/>
                    <a:pt x="78" y="228"/>
                  </a:cubicBezTo>
                  <a:lnTo>
                    <a:pt x="90" y="228"/>
                  </a:lnTo>
                  <a:cubicBezTo>
                    <a:pt x="103" y="233"/>
                    <a:pt x="117" y="235"/>
                    <a:pt x="130" y="235"/>
                  </a:cubicBezTo>
                  <a:cubicBezTo>
                    <a:pt x="148" y="235"/>
                    <a:pt x="166" y="230"/>
                    <a:pt x="179" y="217"/>
                  </a:cubicBezTo>
                  <a:cubicBezTo>
                    <a:pt x="234" y="184"/>
                    <a:pt x="257" y="117"/>
                    <a:pt x="224" y="60"/>
                  </a:cubicBezTo>
                  <a:cubicBezTo>
                    <a:pt x="201" y="23"/>
                    <a:pt x="162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" name="Google Shape;1393;p3"/>
            <p:cNvSpPr/>
            <p:nvPr/>
          </p:nvSpPr>
          <p:spPr>
            <a:xfrm>
              <a:off x="2290350" y="9832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23" y="52"/>
                    <a:pt x="1" y="119"/>
                    <a:pt x="34" y="176"/>
                  </a:cubicBezTo>
                  <a:cubicBezTo>
                    <a:pt x="57" y="213"/>
                    <a:pt x="96" y="236"/>
                    <a:pt x="135" y="236"/>
                  </a:cubicBezTo>
                  <a:cubicBezTo>
                    <a:pt x="154" y="236"/>
                    <a:pt x="173" y="231"/>
                    <a:pt x="190" y="220"/>
                  </a:cubicBezTo>
                  <a:cubicBezTo>
                    <a:pt x="247" y="186"/>
                    <a:pt x="269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" name="Google Shape;1394;p3"/>
            <p:cNvSpPr/>
            <p:nvPr/>
          </p:nvSpPr>
          <p:spPr>
            <a:xfrm>
              <a:off x="2264100" y="999200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28" y="1"/>
                  </a:moveTo>
                  <a:cubicBezTo>
                    <a:pt x="107" y="1"/>
                    <a:pt x="86" y="6"/>
                    <a:pt x="68" y="17"/>
                  </a:cubicBezTo>
                  <a:cubicBezTo>
                    <a:pt x="23" y="51"/>
                    <a:pt x="1" y="118"/>
                    <a:pt x="34" y="173"/>
                  </a:cubicBezTo>
                  <a:cubicBezTo>
                    <a:pt x="57" y="211"/>
                    <a:pt x="95" y="234"/>
                    <a:pt x="134" y="234"/>
                  </a:cubicBezTo>
                  <a:cubicBezTo>
                    <a:pt x="153" y="234"/>
                    <a:pt x="172" y="229"/>
                    <a:pt x="190" y="218"/>
                  </a:cubicBezTo>
                  <a:cubicBezTo>
                    <a:pt x="212" y="207"/>
                    <a:pt x="224" y="195"/>
                    <a:pt x="224" y="185"/>
                  </a:cubicBezTo>
                  <a:cubicBezTo>
                    <a:pt x="235" y="173"/>
                    <a:pt x="235" y="173"/>
                    <a:pt x="235" y="162"/>
                  </a:cubicBezTo>
                  <a:cubicBezTo>
                    <a:pt x="246" y="140"/>
                    <a:pt x="257" y="118"/>
                    <a:pt x="246" y="95"/>
                  </a:cubicBezTo>
                  <a:cubicBezTo>
                    <a:pt x="246" y="84"/>
                    <a:pt x="246" y="73"/>
                    <a:pt x="235" y="51"/>
                  </a:cubicBezTo>
                  <a:cubicBezTo>
                    <a:pt x="213" y="21"/>
                    <a:pt x="170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" name="Google Shape;1395;p3"/>
            <p:cNvSpPr/>
            <p:nvPr/>
          </p:nvSpPr>
          <p:spPr>
            <a:xfrm>
              <a:off x="2300425" y="999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5"/>
                    <a:pt x="78" y="16"/>
                  </a:cubicBezTo>
                  <a:cubicBezTo>
                    <a:pt x="22" y="50"/>
                    <a:pt x="0" y="128"/>
                    <a:pt x="33" y="184"/>
                  </a:cubicBezTo>
                  <a:cubicBezTo>
                    <a:pt x="54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7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3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" name="Google Shape;1396;p3"/>
            <p:cNvSpPr/>
            <p:nvPr/>
          </p:nvSpPr>
          <p:spPr>
            <a:xfrm>
              <a:off x="2287275" y="10078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7" y="0"/>
                  </a:moveTo>
                  <a:cubicBezTo>
                    <a:pt x="118" y="0"/>
                    <a:pt x="98" y="5"/>
                    <a:pt x="79" y="17"/>
                  </a:cubicBezTo>
                  <a:cubicBezTo>
                    <a:pt x="23" y="50"/>
                    <a:pt x="0" y="117"/>
                    <a:pt x="34" y="173"/>
                  </a:cubicBezTo>
                  <a:cubicBezTo>
                    <a:pt x="57" y="211"/>
                    <a:pt x="101" y="233"/>
                    <a:pt x="144" y="233"/>
                  </a:cubicBezTo>
                  <a:cubicBezTo>
                    <a:pt x="164" y="233"/>
                    <a:pt x="184" y="228"/>
                    <a:pt x="202" y="218"/>
                  </a:cubicBezTo>
                  <a:cubicBezTo>
                    <a:pt x="258" y="184"/>
                    <a:pt x="269" y="106"/>
                    <a:pt x="236" y="50"/>
                  </a:cubicBezTo>
                  <a:cubicBezTo>
                    <a:pt x="213" y="20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" name="Google Shape;1397;p3"/>
            <p:cNvSpPr/>
            <p:nvPr/>
          </p:nvSpPr>
          <p:spPr>
            <a:xfrm>
              <a:off x="2274150" y="10159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0"/>
                  </a:cubicBezTo>
                  <a:cubicBezTo>
                    <a:pt x="257" y="176"/>
                    <a:pt x="269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" name="Google Shape;1398;p3"/>
            <p:cNvSpPr/>
            <p:nvPr/>
          </p:nvSpPr>
          <p:spPr>
            <a:xfrm>
              <a:off x="2261300" y="1023800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23" y="1"/>
                  </a:moveTo>
                  <a:cubicBezTo>
                    <a:pt x="104" y="1"/>
                    <a:pt x="85" y="5"/>
                    <a:pt x="68" y="16"/>
                  </a:cubicBezTo>
                  <a:cubicBezTo>
                    <a:pt x="45" y="28"/>
                    <a:pt x="45" y="38"/>
                    <a:pt x="34" y="50"/>
                  </a:cubicBezTo>
                  <a:cubicBezTo>
                    <a:pt x="23" y="50"/>
                    <a:pt x="23" y="50"/>
                    <a:pt x="23" y="61"/>
                  </a:cubicBezTo>
                  <a:cubicBezTo>
                    <a:pt x="23" y="61"/>
                    <a:pt x="11" y="72"/>
                    <a:pt x="11" y="83"/>
                  </a:cubicBezTo>
                  <a:lnTo>
                    <a:pt x="11" y="95"/>
                  </a:lnTo>
                  <a:cubicBezTo>
                    <a:pt x="1" y="117"/>
                    <a:pt x="11" y="150"/>
                    <a:pt x="23" y="184"/>
                  </a:cubicBezTo>
                  <a:cubicBezTo>
                    <a:pt x="34" y="184"/>
                    <a:pt x="34" y="195"/>
                    <a:pt x="34" y="195"/>
                  </a:cubicBezTo>
                  <a:lnTo>
                    <a:pt x="45" y="195"/>
                  </a:lnTo>
                  <a:cubicBezTo>
                    <a:pt x="45" y="206"/>
                    <a:pt x="45" y="206"/>
                    <a:pt x="56" y="217"/>
                  </a:cubicBezTo>
                  <a:cubicBezTo>
                    <a:pt x="68" y="217"/>
                    <a:pt x="68" y="217"/>
                    <a:pt x="79" y="229"/>
                  </a:cubicBezTo>
                  <a:cubicBezTo>
                    <a:pt x="90" y="229"/>
                    <a:pt x="101" y="239"/>
                    <a:pt x="123" y="239"/>
                  </a:cubicBezTo>
                  <a:lnTo>
                    <a:pt x="135" y="239"/>
                  </a:lnTo>
                  <a:cubicBezTo>
                    <a:pt x="146" y="239"/>
                    <a:pt x="146" y="229"/>
                    <a:pt x="146" y="229"/>
                  </a:cubicBezTo>
                  <a:lnTo>
                    <a:pt x="168" y="229"/>
                  </a:lnTo>
                  <a:cubicBezTo>
                    <a:pt x="168" y="229"/>
                    <a:pt x="180" y="229"/>
                    <a:pt x="180" y="217"/>
                  </a:cubicBezTo>
                  <a:lnTo>
                    <a:pt x="190" y="217"/>
                  </a:lnTo>
                  <a:cubicBezTo>
                    <a:pt x="247" y="184"/>
                    <a:pt x="257" y="117"/>
                    <a:pt x="224" y="61"/>
                  </a:cubicBezTo>
                  <a:cubicBezTo>
                    <a:pt x="201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" name="Google Shape;1399;p3"/>
            <p:cNvSpPr/>
            <p:nvPr/>
          </p:nvSpPr>
          <p:spPr>
            <a:xfrm>
              <a:off x="2312425" y="10195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2" y="1"/>
                    <a:pt x="88" y="7"/>
                    <a:pt x="67" y="20"/>
                  </a:cubicBezTo>
                  <a:cubicBezTo>
                    <a:pt x="2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8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" name="Google Shape;1400;p3"/>
            <p:cNvSpPr/>
            <p:nvPr/>
          </p:nvSpPr>
          <p:spPr>
            <a:xfrm>
              <a:off x="2299300" y="10274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5" y="6"/>
                    <a:pt x="67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8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" name="Google Shape;1401;p3"/>
            <p:cNvSpPr/>
            <p:nvPr/>
          </p:nvSpPr>
          <p:spPr>
            <a:xfrm>
              <a:off x="2286150" y="10354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7"/>
                    <a:pt x="269" y="109"/>
                    <a:pt x="236" y="53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" name="Google Shape;1402;p3"/>
            <p:cNvSpPr/>
            <p:nvPr/>
          </p:nvSpPr>
          <p:spPr>
            <a:xfrm>
              <a:off x="2273300" y="1043350"/>
              <a:ext cx="6475" cy="6000"/>
            </a:xfrm>
            <a:custGeom>
              <a:rect b="b" l="l" r="r" t="t"/>
              <a:pathLst>
                <a:path extrusionOk="0" h="240" w="259">
                  <a:moveTo>
                    <a:pt x="115" y="1"/>
                  </a:moveTo>
                  <a:cubicBezTo>
                    <a:pt x="95" y="1"/>
                    <a:pt x="75" y="6"/>
                    <a:pt x="57" y="16"/>
                  </a:cubicBezTo>
                  <a:lnTo>
                    <a:pt x="57" y="28"/>
                  </a:lnTo>
                  <a:cubicBezTo>
                    <a:pt x="57" y="28"/>
                    <a:pt x="45" y="28"/>
                    <a:pt x="45" y="38"/>
                  </a:cubicBezTo>
                  <a:lnTo>
                    <a:pt x="35" y="38"/>
                  </a:lnTo>
                  <a:cubicBezTo>
                    <a:pt x="35" y="50"/>
                    <a:pt x="35" y="50"/>
                    <a:pt x="23" y="61"/>
                  </a:cubicBezTo>
                  <a:lnTo>
                    <a:pt x="23" y="72"/>
                  </a:lnTo>
                  <a:cubicBezTo>
                    <a:pt x="12" y="72"/>
                    <a:pt x="12" y="72"/>
                    <a:pt x="12" y="83"/>
                  </a:cubicBezTo>
                  <a:lnTo>
                    <a:pt x="12" y="95"/>
                  </a:lnTo>
                  <a:cubicBezTo>
                    <a:pt x="1" y="128"/>
                    <a:pt x="1" y="150"/>
                    <a:pt x="23" y="184"/>
                  </a:cubicBezTo>
                  <a:lnTo>
                    <a:pt x="35" y="195"/>
                  </a:lnTo>
                  <a:lnTo>
                    <a:pt x="45" y="207"/>
                  </a:lnTo>
                  <a:cubicBezTo>
                    <a:pt x="57" y="217"/>
                    <a:pt x="57" y="217"/>
                    <a:pt x="68" y="217"/>
                  </a:cubicBezTo>
                  <a:cubicBezTo>
                    <a:pt x="68" y="229"/>
                    <a:pt x="79" y="229"/>
                    <a:pt x="90" y="229"/>
                  </a:cubicBezTo>
                  <a:lnTo>
                    <a:pt x="90" y="240"/>
                  </a:lnTo>
                  <a:lnTo>
                    <a:pt x="146" y="240"/>
                  </a:lnTo>
                  <a:cubicBezTo>
                    <a:pt x="146" y="240"/>
                    <a:pt x="157" y="240"/>
                    <a:pt x="157" y="229"/>
                  </a:cubicBezTo>
                  <a:lnTo>
                    <a:pt x="180" y="229"/>
                  </a:lnTo>
                  <a:lnTo>
                    <a:pt x="180" y="217"/>
                  </a:ln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" name="Google Shape;1403;p3"/>
            <p:cNvSpPr/>
            <p:nvPr/>
          </p:nvSpPr>
          <p:spPr>
            <a:xfrm>
              <a:off x="2322750" y="1035650"/>
              <a:ext cx="5900" cy="5875"/>
            </a:xfrm>
            <a:custGeom>
              <a:rect b="b" l="l" r="r" t="t"/>
              <a:pathLst>
                <a:path extrusionOk="0" h="235" w="236">
                  <a:moveTo>
                    <a:pt x="101" y="1"/>
                  </a:moveTo>
                  <a:cubicBezTo>
                    <a:pt x="90" y="11"/>
                    <a:pt x="79" y="11"/>
                    <a:pt x="79" y="11"/>
                  </a:cubicBezTo>
                  <a:cubicBezTo>
                    <a:pt x="68" y="11"/>
                    <a:pt x="68" y="11"/>
                    <a:pt x="56" y="23"/>
                  </a:cubicBezTo>
                  <a:lnTo>
                    <a:pt x="23" y="56"/>
                  </a:lnTo>
                  <a:cubicBezTo>
                    <a:pt x="12" y="68"/>
                    <a:pt x="1" y="90"/>
                    <a:pt x="1" y="112"/>
                  </a:cubicBezTo>
                  <a:cubicBezTo>
                    <a:pt x="1" y="135"/>
                    <a:pt x="1" y="157"/>
                    <a:pt x="12" y="179"/>
                  </a:cubicBezTo>
                  <a:cubicBezTo>
                    <a:pt x="34" y="212"/>
                    <a:pt x="56" y="224"/>
                    <a:pt x="90" y="235"/>
                  </a:cubicBezTo>
                  <a:lnTo>
                    <a:pt x="113" y="235"/>
                  </a:lnTo>
                  <a:cubicBezTo>
                    <a:pt x="135" y="235"/>
                    <a:pt x="157" y="235"/>
                    <a:pt x="180" y="224"/>
                  </a:cubicBezTo>
                  <a:cubicBezTo>
                    <a:pt x="213" y="202"/>
                    <a:pt x="235" y="168"/>
                    <a:pt x="235" y="123"/>
                  </a:cubicBezTo>
                  <a:cubicBezTo>
                    <a:pt x="235" y="101"/>
                    <a:pt x="224" y="78"/>
                    <a:pt x="213" y="56"/>
                  </a:cubicBezTo>
                  <a:cubicBezTo>
                    <a:pt x="190" y="23"/>
                    <a:pt x="14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3"/>
            <p:cNvSpPr/>
            <p:nvPr/>
          </p:nvSpPr>
          <p:spPr>
            <a:xfrm>
              <a:off x="2309350" y="104375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5" y="0"/>
                  </a:moveTo>
                  <a:cubicBezTo>
                    <a:pt x="112" y="0"/>
                    <a:pt x="90" y="0"/>
                    <a:pt x="68" y="12"/>
                  </a:cubicBezTo>
                  <a:cubicBezTo>
                    <a:pt x="23" y="45"/>
                    <a:pt x="1" y="90"/>
                    <a:pt x="11" y="134"/>
                  </a:cubicBezTo>
                  <a:cubicBezTo>
                    <a:pt x="11" y="146"/>
                    <a:pt x="23" y="168"/>
                    <a:pt x="23" y="179"/>
                  </a:cubicBezTo>
                  <a:cubicBezTo>
                    <a:pt x="34" y="179"/>
                    <a:pt x="34" y="191"/>
                    <a:pt x="45" y="201"/>
                  </a:cubicBezTo>
                  <a:cubicBezTo>
                    <a:pt x="68" y="224"/>
                    <a:pt x="112" y="235"/>
                    <a:pt x="145" y="235"/>
                  </a:cubicBezTo>
                  <a:cubicBezTo>
                    <a:pt x="157" y="235"/>
                    <a:pt x="179" y="224"/>
                    <a:pt x="190" y="213"/>
                  </a:cubicBezTo>
                  <a:cubicBezTo>
                    <a:pt x="213" y="201"/>
                    <a:pt x="235" y="179"/>
                    <a:pt x="246" y="146"/>
                  </a:cubicBezTo>
                  <a:cubicBezTo>
                    <a:pt x="246" y="112"/>
                    <a:pt x="246" y="79"/>
                    <a:pt x="224" y="56"/>
                  </a:cubicBezTo>
                  <a:cubicBezTo>
                    <a:pt x="202" y="22"/>
                    <a:pt x="168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" name="Google Shape;1405;p3"/>
            <p:cNvSpPr/>
            <p:nvPr/>
          </p:nvSpPr>
          <p:spPr>
            <a:xfrm>
              <a:off x="2296500" y="105177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24" y="1"/>
                  </a:moveTo>
                  <a:cubicBezTo>
                    <a:pt x="117" y="1"/>
                    <a:pt x="109" y="2"/>
                    <a:pt x="101" y="4"/>
                  </a:cubicBezTo>
                  <a:cubicBezTo>
                    <a:pt x="78" y="4"/>
                    <a:pt x="68" y="4"/>
                    <a:pt x="56" y="14"/>
                  </a:cubicBezTo>
                  <a:cubicBezTo>
                    <a:pt x="34" y="26"/>
                    <a:pt x="23" y="48"/>
                    <a:pt x="11" y="71"/>
                  </a:cubicBezTo>
                  <a:cubicBezTo>
                    <a:pt x="1" y="93"/>
                    <a:pt x="1" y="126"/>
                    <a:pt x="1" y="160"/>
                  </a:cubicBezTo>
                  <a:cubicBezTo>
                    <a:pt x="11" y="160"/>
                    <a:pt x="11" y="171"/>
                    <a:pt x="11" y="171"/>
                  </a:cubicBezTo>
                  <a:cubicBezTo>
                    <a:pt x="34" y="193"/>
                    <a:pt x="45" y="215"/>
                    <a:pt x="68" y="227"/>
                  </a:cubicBezTo>
                  <a:cubicBezTo>
                    <a:pt x="81" y="231"/>
                    <a:pt x="97" y="234"/>
                    <a:pt x="113" y="234"/>
                  </a:cubicBezTo>
                  <a:cubicBezTo>
                    <a:pt x="136" y="234"/>
                    <a:pt x="159" y="229"/>
                    <a:pt x="179" y="215"/>
                  </a:cubicBezTo>
                  <a:cubicBezTo>
                    <a:pt x="235" y="182"/>
                    <a:pt x="246" y="115"/>
                    <a:pt x="213" y="59"/>
                  </a:cubicBezTo>
                  <a:cubicBezTo>
                    <a:pt x="194" y="22"/>
                    <a:pt x="161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" name="Google Shape;1406;p3"/>
            <p:cNvSpPr/>
            <p:nvPr/>
          </p:nvSpPr>
          <p:spPr>
            <a:xfrm>
              <a:off x="2283375" y="1059750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1" y="1"/>
                  </a:moveTo>
                  <a:cubicBezTo>
                    <a:pt x="100" y="1"/>
                    <a:pt x="77" y="7"/>
                    <a:pt x="56" y="20"/>
                  </a:cubicBezTo>
                  <a:cubicBezTo>
                    <a:pt x="45" y="20"/>
                    <a:pt x="34" y="31"/>
                    <a:pt x="34" y="31"/>
                  </a:cubicBezTo>
                  <a:cubicBezTo>
                    <a:pt x="34" y="42"/>
                    <a:pt x="22" y="42"/>
                    <a:pt x="22" y="42"/>
                  </a:cubicBezTo>
                  <a:cubicBezTo>
                    <a:pt x="22" y="53"/>
                    <a:pt x="22" y="53"/>
                    <a:pt x="12" y="53"/>
                  </a:cubicBezTo>
                  <a:lnTo>
                    <a:pt x="12" y="65"/>
                  </a:lnTo>
                  <a:cubicBezTo>
                    <a:pt x="12" y="75"/>
                    <a:pt x="0" y="75"/>
                    <a:pt x="0" y="87"/>
                  </a:cubicBezTo>
                  <a:lnTo>
                    <a:pt x="0" y="109"/>
                  </a:lnTo>
                  <a:lnTo>
                    <a:pt x="0" y="132"/>
                  </a:lnTo>
                  <a:lnTo>
                    <a:pt x="0" y="154"/>
                  </a:lnTo>
                  <a:cubicBezTo>
                    <a:pt x="12" y="165"/>
                    <a:pt x="12" y="165"/>
                    <a:pt x="12" y="176"/>
                  </a:cubicBezTo>
                  <a:lnTo>
                    <a:pt x="34" y="199"/>
                  </a:lnTo>
                  <a:lnTo>
                    <a:pt x="45" y="209"/>
                  </a:lnTo>
                  <a:cubicBezTo>
                    <a:pt x="56" y="221"/>
                    <a:pt x="56" y="221"/>
                    <a:pt x="67" y="221"/>
                  </a:cubicBezTo>
                  <a:cubicBezTo>
                    <a:pt x="67" y="221"/>
                    <a:pt x="79" y="232"/>
                    <a:pt x="89" y="232"/>
                  </a:cubicBezTo>
                  <a:cubicBezTo>
                    <a:pt x="112" y="232"/>
                    <a:pt x="146" y="232"/>
                    <a:pt x="179" y="221"/>
                  </a:cubicBezTo>
                  <a:cubicBezTo>
                    <a:pt x="213" y="199"/>
                    <a:pt x="235" y="154"/>
                    <a:pt x="235" y="120"/>
                  </a:cubicBezTo>
                  <a:cubicBezTo>
                    <a:pt x="235" y="98"/>
                    <a:pt x="224" y="75"/>
                    <a:pt x="213" y="53"/>
                  </a:cubicBezTo>
                  <a:cubicBezTo>
                    <a:pt x="192" y="18"/>
                    <a:pt x="157" y="1"/>
                    <a:pt x="1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" name="Google Shape;1407;p3"/>
            <p:cNvSpPr/>
            <p:nvPr/>
          </p:nvSpPr>
          <p:spPr>
            <a:xfrm>
              <a:off x="2319400" y="1060375"/>
              <a:ext cx="4500" cy="5175"/>
            </a:xfrm>
            <a:custGeom>
              <a:rect b="b" l="l" r="r" t="t"/>
              <a:pathLst>
                <a:path extrusionOk="0" h="207" w="180">
                  <a:moveTo>
                    <a:pt x="123" y="0"/>
                  </a:moveTo>
                  <a:cubicBezTo>
                    <a:pt x="104" y="0"/>
                    <a:pt x="84" y="6"/>
                    <a:pt x="68" y="17"/>
                  </a:cubicBezTo>
                  <a:cubicBezTo>
                    <a:pt x="12" y="50"/>
                    <a:pt x="1" y="129"/>
                    <a:pt x="34" y="184"/>
                  </a:cubicBezTo>
                  <a:cubicBezTo>
                    <a:pt x="34" y="196"/>
                    <a:pt x="46" y="196"/>
                    <a:pt x="56" y="207"/>
                  </a:cubicBezTo>
                  <a:cubicBezTo>
                    <a:pt x="101" y="140"/>
                    <a:pt x="146" y="84"/>
                    <a:pt x="180" y="17"/>
                  </a:cubicBezTo>
                  <a:cubicBezTo>
                    <a:pt x="163" y="6"/>
                    <a:pt x="143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" name="Google Shape;1408;p3"/>
            <p:cNvSpPr/>
            <p:nvPr/>
          </p:nvSpPr>
          <p:spPr>
            <a:xfrm>
              <a:off x="2306275" y="10684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8" y="6"/>
                    <a:pt x="67" y="19"/>
                  </a:cubicBezTo>
                  <a:cubicBezTo>
                    <a:pt x="12" y="53"/>
                    <a:pt x="0" y="120"/>
                    <a:pt x="34" y="175"/>
                  </a:cubicBezTo>
                  <a:cubicBezTo>
                    <a:pt x="57" y="213"/>
                    <a:pt x="95" y="236"/>
                    <a:pt x="134" y="236"/>
                  </a:cubicBezTo>
                  <a:cubicBezTo>
                    <a:pt x="153" y="236"/>
                    <a:pt x="173" y="231"/>
                    <a:pt x="191" y="220"/>
                  </a:cubicBezTo>
                  <a:cubicBezTo>
                    <a:pt x="246" y="187"/>
                    <a:pt x="268" y="108"/>
                    <a:pt x="235" y="53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" name="Google Shape;1409;p3"/>
            <p:cNvSpPr/>
            <p:nvPr/>
          </p:nvSpPr>
          <p:spPr>
            <a:xfrm>
              <a:off x="2293425" y="1076325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14" y="0"/>
                  </a:moveTo>
                  <a:cubicBezTo>
                    <a:pt x="94" y="0"/>
                    <a:pt x="74" y="5"/>
                    <a:pt x="57" y="16"/>
                  </a:cubicBezTo>
                  <a:lnTo>
                    <a:pt x="34" y="38"/>
                  </a:lnTo>
                  <a:cubicBezTo>
                    <a:pt x="34" y="38"/>
                    <a:pt x="34" y="50"/>
                    <a:pt x="23" y="50"/>
                  </a:cubicBezTo>
                  <a:lnTo>
                    <a:pt x="23" y="60"/>
                  </a:lnTo>
                  <a:cubicBezTo>
                    <a:pt x="12" y="60"/>
                    <a:pt x="12" y="72"/>
                    <a:pt x="12" y="72"/>
                  </a:cubicBezTo>
                  <a:lnTo>
                    <a:pt x="12" y="83"/>
                  </a:lnTo>
                  <a:cubicBezTo>
                    <a:pt x="12" y="94"/>
                    <a:pt x="0" y="94"/>
                    <a:pt x="0" y="94"/>
                  </a:cubicBezTo>
                  <a:lnTo>
                    <a:pt x="0" y="117"/>
                  </a:lnTo>
                  <a:lnTo>
                    <a:pt x="0" y="139"/>
                  </a:lnTo>
                  <a:cubicBezTo>
                    <a:pt x="0" y="150"/>
                    <a:pt x="12" y="172"/>
                    <a:pt x="23" y="184"/>
                  </a:cubicBezTo>
                  <a:lnTo>
                    <a:pt x="23" y="194"/>
                  </a:lnTo>
                  <a:cubicBezTo>
                    <a:pt x="34" y="194"/>
                    <a:pt x="34" y="206"/>
                    <a:pt x="45" y="206"/>
                  </a:cubicBezTo>
                  <a:cubicBezTo>
                    <a:pt x="45" y="217"/>
                    <a:pt x="57" y="217"/>
                    <a:pt x="57" y="217"/>
                  </a:cubicBezTo>
                  <a:cubicBezTo>
                    <a:pt x="67" y="228"/>
                    <a:pt x="79" y="228"/>
                    <a:pt x="79" y="228"/>
                  </a:cubicBezTo>
                  <a:lnTo>
                    <a:pt x="90" y="228"/>
                  </a:lnTo>
                  <a:lnTo>
                    <a:pt x="101" y="239"/>
                  </a:lnTo>
                  <a:lnTo>
                    <a:pt x="134" y="239"/>
                  </a:lnTo>
                  <a:lnTo>
                    <a:pt x="146" y="228"/>
                  </a:lnTo>
                  <a:lnTo>
                    <a:pt x="157" y="228"/>
                  </a:lnTo>
                  <a:cubicBezTo>
                    <a:pt x="168" y="228"/>
                    <a:pt x="168" y="228"/>
                    <a:pt x="179" y="217"/>
                  </a:cubicBezTo>
                  <a:cubicBezTo>
                    <a:pt x="235" y="184"/>
                    <a:pt x="258" y="117"/>
                    <a:pt x="224" y="60"/>
                  </a:cubicBezTo>
                  <a:cubicBezTo>
                    <a:pt x="201" y="23"/>
                    <a:pt x="158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" name="Google Shape;1410;p3"/>
            <p:cNvSpPr/>
            <p:nvPr/>
          </p:nvSpPr>
          <p:spPr>
            <a:xfrm>
              <a:off x="2199000" y="7737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3" y="1"/>
                  </a:moveTo>
                  <a:cubicBezTo>
                    <a:pt x="111" y="1"/>
                    <a:pt x="89" y="7"/>
                    <a:pt x="68" y="20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2"/>
                    <a:pt x="191" y="221"/>
                  </a:cubicBezTo>
                  <a:cubicBezTo>
                    <a:pt x="246" y="187"/>
                    <a:pt x="269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" name="Google Shape;1411;p3"/>
            <p:cNvSpPr/>
            <p:nvPr/>
          </p:nvSpPr>
          <p:spPr>
            <a:xfrm>
              <a:off x="2238100" y="782000"/>
              <a:ext cx="2550" cy="1150"/>
            </a:xfrm>
            <a:custGeom>
              <a:rect b="b" l="l" r="r" t="t"/>
              <a:pathLst>
                <a:path extrusionOk="0" h="46" w="102">
                  <a:moveTo>
                    <a:pt x="1" y="1"/>
                  </a:moveTo>
                  <a:lnTo>
                    <a:pt x="1" y="1"/>
                  </a:lnTo>
                  <a:cubicBezTo>
                    <a:pt x="23" y="34"/>
                    <a:pt x="57" y="45"/>
                    <a:pt x="102" y="45"/>
                  </a:cubicBezTo>
                  <a:cubicBezTo>
                    <a:pt x="68" y="34"/>
                    <a:pt x="35" y="2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" name="Google Shape;1412;p3"/>
            <p:cNvSpPr/>
            <p:nvPr/>
          </p:nvSpPr>
          <p:spPr>
            <a:xfrm>
              <a:off x="2223875" y="7852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50"/>
                    <a:pt x="0" y="127"/>
                    <a:pt x="34" y="184"/>
                  </a:cubicBezTo>
                  <a:cubicBezTo>
                    <a:pt x="55" y="218"/>
                    <a:pt x="93" y="236"/>
                    <a:pt x="133" y="236"/>
                  </a:cubicBezTo>
                  <a:cubicBezTo>
                    <a:pt x="156" y="236"/>
                    <a:pt x="180" y="229"/>
                    <a:pt x="202" y="217"/>
                  </a:cubicBezTo>
                  <a:cubicBezTo>
                    <a:pt x="257" y="184"/>
                    <a:pt x="269" y="117"/>
                    <a:pt x="235" y="60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3"/>
            <p:cNvSpPr/>
            <p:nvPr/>
          </p:nvSpPr>
          <p:spPr>
            <a:xfrm>
              <a:off x="2210725" y="793350"/>
              <a:ext cx="6750" cy="5825"/>
            </a:xfrm>
            <a:custGeom>
              <a:rect b="b" l="l" r="r" t="t"/>
              <a:pathLst>
                <a:path extrusionOk="0" h="233" w="270">
                  <a:moveTo>
                    <a:pt x="135" y="0"/>
                  </a:moveTo>
                  <a:cubicBezTo>
                    <a:pt x="116" y="0"/>
                    <a:pt x="97" y="5"/>
                    <a:pt x="80" y="16"/>
                  </a:cubicBezTo>
                  <a:cubicBezTo>
                    <a:pt x="23" y="49"/>
                    <a:pt x="1" y="116"/>
                    <a:pt x="35" y="172"/>
                  </a:cubicBezTo>
                  <a:cubicBezTo>
                    <a:pt x="57" y="210"/>
                    <a:pt x="101" y="233"/>
                    <a:pt x="144" y="233"/>
                  </a:cubicBezTo>
                  <a:cubicBezTo>
                    <a:pt x="164" y="233"/>
                    <a:pt x="184" y="228"/>
                    <a:pt x="202" y="217"/>
                  </a:cubicBezTo>
                  <a:cubicBezTo>
                    <a:pt x="258" y="183"/>
                    <a:pt x="269" y="105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" name="Google Shape;1414;p3"/>
            <p:cNvSpPr/>
            <p:nvPr/>
          </p:nvSpPr>
          <p:spPr>
            <a:xfrm>
              <a:off x="2279175" y="84612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15" y="1"/>
                  </a:moveTo>
                  <a:cubicBezTo>
                    <a:pt x="99" y="1"/>
                    <a:pt x="84" y="9"/>
                    <a:pt x="68" y="16"/>
                  </a:cubicBezTo>
                  <a:cubicBezTo>
                    <a:pt x="46" y="28"/>
                    <a:pt x="23" y="50"/>
                    <a:pt x="23" y="73"/>
                  </a:cubicBezTo>
                  <a:cubicBezTo>
                    <a:pt x="1" y="95"/>
                    <a:pt x="1" y="128"/>
                    <a:pt x="12" y="162"/>
                  </a:cubicBezTo>
                  <a:cubicBezTo>
                    <a:pt x="12" y="162"/>
                    <a:pt x="23" y="173"/>
                    <a:pt x="23" y="185"/>
                  </a:cubicBezTo>
                  <a:cubicBezTo>
                    <a:pt x="45" y="214"/>
                    <a:pt x="87" y="234"/>
                    <a:pt x="129" y="234"/>
                  </a:cubicBezTo>
                  <a:cubicBezTo>
                    <a:pt x="151" y="234"/>
                    <a:pt x="172" y="229"/>
                    <a:pt x="190" y="218"/>
                  </a:cubicBezTo>
                  <a:cubicBezTo>
                    <a:pt x="202" y="207"/>
                    <a:pt x="224" y="185"/>
                    <a:pt x="235" y="162"/>
                  </a:cubicBezTo>
                  <a:cubicBezTo>
                    <a:pt x="247" y="128"/>
                    <a:pt x="247" y="95"/>
                    <a:pt x="224" y="61"/>
                  </a:cubicBezTo>
                  <a:cubicBezTo>
                    <a:pt x="224" y="50"/>
                    <a:pt x="213" y="39"/>
                    <a:pt x="213" y="39"/>
                  </a:cubicBezTo>
                  <a:cubicBezTo>
                    <a:pt x="190" y="16"/>
                    <a:pt x="157" y="6"/>
                    <a:pt x="135" y="6"/>
                  </a:cubicBezTo>
                  <a:cubicBezTo>
                    <a:pt x="128" y="2"/>
                    <a:pt x="122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" name="Google Shape;1415;p3"/>
            <p:cNvSpPr/>
            <p:nvPr/>
          </p:nvSpPr>
          <p:spPr>
            <a:xfrm>
              <a:off x="2252625" y="862050"/>
              <a:ext cx="6750" cy="6025"/>
            </a:xfrm>
            <a:custGeom>
              <a:rect b="b" l="l" r="r" t="t"/>
              <a:pathLst>
                <a:path extrusionOk="0" h="241" w="270">
                  <a:moveTo>
                    <a:pt x="140" y="1"/>
                  </a:moveTo>
                  <a:cubicBezTo>
                    <a:pt x="117" y="1"/>
                    <a:pt x="95" y="9"/>
                    <a:pt x="80" y="17"/>
                  </a:cubicBezTo>
                  <a:cubicBezTo>
                    <a:pt x="23" y="50"/>
                    <a:pt x="1" y="129"/>
                    <a:pt x="35" y="184"/>
                  </a:cubicBezTo>
                  <a:cubicBezTo>
                    <a:pt x="57" y="218"/>
                    <a:pt x="113" y="240"/>
                    <a:pt x="157" y="240"/>
                  </a:cubicBezTo>
                  <a:cubicBezTo>
                    <a:pt x="169" y="229"/>
                    <a:pt x="180" y="229"/>
                    <a:pt x="202" y="218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24" y="28"/>
                    <a:pt x="191" y="17"/>
                    <a:pt x="169" y="5"/>
                  </a:cubicBezTo>
                  <a:cubicBezTo>
                    <a:pt x="159" y="2"/>
                    <a:pt x="149" y="1"/>
                    <a:pt x="1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3"/>
            <p:cNvSpPr/>
            <p:nvPr/>
          </p:nvSpPr>
          <p:spPr>
            <a:xfrm>
              <a:off x="2292600" y="838150"/>
              <a:ext cx="5875" cy="5900"/>
            </a:xfrm>
            <a:custGeom>
              <a:rect b="b" l="l" r="r" t="t"/>
              <a:pathLst>
                <a:path extrusionOk="0" h="236" w="235">
                  <a:moveTo>
                    <a:pt x="145" y="0"/>
                  </a:moveTo>
                  <a:cubicBezTo>
                    <a:pt x="112" y="0"/>
                    <a:pt x="78" y="0"/>
                    <a:pt x="56" y="12"/>
                  </a:cubicBezTo>
                  <a:lnTo>
                    <a:pt x="56" y="23"/>
                  </a:lnTo>
                  <a:cubicBezTo>
                    <a:pt x="45" y="23"/>
                    <a:pt x="33" y="23"/>
                    <a:pt x="33" y="34"/>
                  </a:cubicBezTo>
                  <a:cubicBezTo>
                    <a:pt x="23" y="34"/>
                    <a:pt x="23" y="45"/>
                    <a:pt x="23" y="45"/>
                  </a:cubicBezTo>
                  <a:lnTo>
                    <a:pt x="11" y="57"/>
                  </a:lnTo>
                  <a:lnTo>
                    <a:pt x="11" y="79"/>
                  </a:lnTo>
                  <a:cubicBezTo>
                    <a:pt x="0" y="79"/>
                    <a:pt x="0" y="90"/>
                    <a:pt x="0" y="90"/>
                  </a:cubicBezTo>
                  <a:lnTo>
                    <a:pt x="0" y="101"/>
                  </a:lnTo>
                  <a:lnTo>
                    <a:pt x="0" y="112"/>
                  </a:lnTo>
                  <a:lnTo>
                    <a:pt x="0" y="124"/>
                  </a:lnTo>
                  <a:lnTo>
                    <a:pt x="0" y="134"/>
                  </a:lnTo>
                  <a:cubicBezTo>
                    <a:pt x="0" y="146"/>
                    <a:pt x="0" y="168"/>
                    <a:pt x="11" y="179"/>
                  </a:cubicBezTo>
                  <a:cubicBezTo>
                    <a:pt x="23" y="201"/>
                    <a:pt x="45" y="213"/>
                    <a:pt x="67" y="224"/>
                  </a:cubicBezTo>
                  <a:lnTo>
                    <a:pt x="78" y="224"/>
                  </a:lnTo>
                  <a:cubicBezTo>
                    <a:pt x="90" y="235"/>
                    <a:pt x="90" y="235"/>
                    <a:pt x="100" y="235"/>
                  </a:cubicBezTo>
                  <a:lnTo>
                    <a:pt x="134" y="235"/>
                  </a:lnTo>
                  <a:cubicBezTo>
                    <a:pt x="134" y="235"/>
                    <a:pt x="145" y="235"/>
                    <a:pt x="145" y="224"/>
                  </a:cubicBezTo>
                  <a:lnTo>
                    <a:pt x="167" y="224"/>
                  </a:lnTo>
                  <a:cubicBezTo>
                    <a:pt x="167" y="213"/>
                    <a:pt x="179" y="213"/>
                    <a:pt x="179" y="213"/>
                  </a:cubicBezTo>
                  <a:cubicBezTo>
                    <a:pt x="201" y="201"/>
                    <a:pt x="212" y="191"/>
                    <a:pt x="224" y="168"/>
                  </a:cubicBezTo>
                  <a:lnTo>
                    <a:pt x="224" y="146"/>
                  </a:lnTo>
                  <a:cubicBezTo>
                    <a:pt x="234" y="112"/>
                    <a:pt x="234" y="79"/>
                    <a:pt x="212" y="57"/>
                  </a:cubicBezTo>
                  <a:cubicBezTo>
                    <a:pt x="201" y="23"/>
                    <a:pt x="167" y="12"/>
                    <a:pt x="1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" name="Google Shape;1417;p3"/>
            <p:cNvSpPr/>
            <p:nvPr/>
          </p:nvSpPr>
          <p:spPr>
            <a:xfrm>
              <a:off x="2247050" y="793625"/>
              <a:ext cx="6450" cy="5825"/>
            </a:xfrm>
            <a:custGeom>
              <a:rect b="b" l="l" r="r" t="t"/>
              <a:pathLst>
                <a:path extrusionOk="0" h="233" w="258">
                  <a:moveTo>
                    <a:pt x="126" y="0"/>
                  </a:moveTo>
                  <a:cubicBezTo>
                    <a:pt x="106" y="0"/>
                    <a:pt x="85" y="5"/>
                    <a:pt x="68" y="16"/>
                  </a:cubicBezTo>
                  <a:cubicBezTo>
                    <a:pt x="12" y="50"/>
                    <a:pt x="0" y="117"/>
                    <a:pt x="34" y="172"/>
                  </a:cubicBezTo>
                  <a:cubicBezTo>
                    <a:pt x="57" y="210"/>
                    <a:pt x="95" y="233"/>
                    <a:pt x="135" y="233"/>
                  </a:cubicBezTo>
                  <a:cubicBezTo>
                    <a:pt x="153" y="233"/>
                    <a:pt x="173" y="228"/>
                    <a:pt x="191" y="217"/>
                  </a:cubicBezTo>
                  <a:cubicBezTo>
                    <a:pt x="236" y="195"/>
                    <a:pt x="258" y="139"/>
                    <a:pt x="246" y="94"/>
                  </a:cubicBezTo>
                  <a:cubicBezTo>
                    <a:pt x="246" y="83"/>
                    <a:pt x="236" y="72"/>
                    <a:pt x="236" y="60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" name="Google Shape;1418;p3"/>
            <p:cNvSpPr/>
            <p:nvPr/>
          </p:nvSpPr>
          <p:spPr>
            <a:xfrm>
              <a:off x="2233925" y="801650"/>
              <a:ext cx="6450" cy="5875"/>
            </a:xfrm>
            <a:custGeom>
              <a:rect b="b" l="l" r="r" t="t"/>
              <a:pathLst>
                <a:path extrusionOk="0" h="235" w="258">
                  <a:moveTo>
                    <a:pt x="136" y="0"/>
                  </a:moveTo>
                  <a:cubicBezTo>
                    <a:pt x="113" y="0"/>
                    <a:pt x="89" y="7"/>
                    <a:pt x="68" y="19"/>
                  </a:cubicBezTo>
                  <a:cubicBezTo>
                    <a:pt x="11" y="52"/>
                    <a:pt x="1" y="119"/>
                    <a:pt x="34" y="176"/>
                  </a:cubicBezTo>
                  <a:cubicBezTo>
                    <a:pt x="52" y="213"/>
                    <a:pt x="86" y="234"/>
                    <a:pt x="122" y="234"/>
                  </a:cubicBezTo>
                  <a:cubicBezTo>
                    <a:pt x="130" y="234"/>
                    <a:pt x="138" y="233"/>
                    <a:pt x="146" y="231"/>
                  </a:cubicBezTo>
                  <a:cubicBezTo>
                    <a:pt x="168" y="231"/>
                    <a:pt x="180" y="220"/>
                    <a:pt x="190" y="220"/>
                  </a:cubicBezTo>
                  <a:cubicBezTo>
                    <a:pt x="235" y="186"/>
                    <a:pt x="257" y="142"/>
                    <a:pt x="247" y="97"/>
                  </a:cubicBezTo>
                  <a:cubicBezTo>
                    <a:pt x="247" y="86"/>
                    <a:pt x="235" y="64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" name="Google Shape;1419;p3"/>
            <p:cNvSpPr/>
            <p:nvPr/>
          </p:nvSpPr>
          <p:spPr>
            <a:xfrm>
              <a:off x="2220800" y="80955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2" y="49"/>
                    <a:pt x="0" y="128"/>
                    <a:pt x="34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1" y="217"/>
                  </a:cubicBezTo>
                  <a:cubicBezTo>
                    <a:pt x="201" y="217"/>
                    <a:pt x="201" y="206"/>
                    <a:pt x="213" y="206"/>
                  </a:cubicBezTo>
                  <a:cubicBezTo>
                    <a:pt x="246" y="173"/>
                    <a:pt x="258" y="10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" name="Google Shape;1420;p3"/>
            <p:cNvSpPr/>
            <p:nvPr/>
          </p:nvSpPr>
          <p:spPr>
            <a:xfrm>
              <a:off x="2270250" y="802375"/>
              <a:ext cx="6425" cy="5750"/>
            </a:xfrm>
            <a:custGeom>
              <a:rect b="b" l="l" r="r" t="t"/>
              <a:pathLst>
                <a:path extrusionOk="0" h="230" w="257">
                  <a:moveTo>
                    <a:pt x="112" y="1"/>
                  </a:moveTo>
                  <a:cubicBezTo>
                    <a:pt x="100" y="1"/>
                    <a:pt x="90" y="1"/>
                    <a:pt x="78" y="13"/>
                  </a:cubicBezTo>
                  <a:cubicBezTo>
                    <a:pt x="23" y="46"/>
                    <a:pt x="0" y="124"/>
                    <a:pt x="33" y="169"/>
                  </a:cubicBezTo>
                  <a:cubicBezTo>
                    <a:pt x="57" y="207"/>
                    <a:pt x="95" y="229"/>
                    <a:pt x="135" y="229"/>
                  </a:cubicBezTo>
                  <a:cubicBezTo>
                    <a:pt x="153" y="229"/>
                    <a:pt x="172" y="224"/>
                    <a:pt x="190" y="214"/>
                  </a:cubicBezTo>
                  <a:lnTo>
                    <a:pt x="201" y="214"/>
                  </a:lnTo>
                  <a:cubicBezTo>
                    <a:pt x="235" y="191"/>
                    <a:pt x="257" y="147"/>
                    <a:pt x="246" y="102"/>
                  </a:cubicBezTo>
                  <a:lnTo>
                    <a:pt x="1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" name="Google Shape;1421;p3"/>
            <p:cNvSpPr/>
            <p:nvPr/>
          </p:nvSpPr>
          <p:spPr>
            <a:xfrm>
              <a:off x="2257100" y="810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0" y="1"/>
                  </a:moveTo>
                  <a:cubicBezTo>
                    <a:pt x="118" y="1"/>
                    <a:pt x="96" y="7"/>
                    <a:pt x="79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7"/>
                    <a:pt x="269" y="109"/>
                    <a:pt x="236" y="53"/>
                  </a:cubicBezTo>
                  <a:cubicBezTo>
                    <a:pt x="215" y="18"/>
                    <a:pt x="176" y="1"/>
                    <a:pt x="1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" name="Google Shape;1422;p3"/>
            <p:cNvSpPr/>
            <p:nvPr/>
          </p:nvSpPr>
          <p:spPr>
            <a:xfrm>
              <a:off x="2243975" y="8182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9" y="1"/>
                  </a:moveTo>
                  <a:cubicBezTo>
                    <a:pt x="111" y="1"/>
                    <a:pt x="93" y="6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" name="Google Shape;1423;p3"/>
            <p:cNvSpPr/>
            <p:nvPr/>
          </p:nvSpPr>
          <p:spPr>
            <a:xfrm>
              <a:off x="2230850" y="826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9" y="0"/>
                  </a:moveTo>
                  <a:cubicBezTo>
                    <a:pt x="117" y="0"/>
                    <a:pt x="96" y="7"/>
                    <a:pt x="79" y="20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0"/>
                    <a:pt x="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" name="Google Shape;1424;p3"/>
            <p:cNvSpPr/>
            <p:nvPr/>
          </p:nvSpPr>
          <p:spPr>
            <a:xfrm>
              <a:off x="2282525" y="8218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15" y="1"/>
                  </a:moveTo>
                  <a:cubicBezTo>
                    <a:pt x="95" y="1"/>
                    <a:pt x="75" y="6"/>
                    <a:pt x="56" y="17"/>
                  </a:cubicBezTo>
                  <a:lnTo>
                    <a:pt x="34" y="39"/>
                  </a:lnTo>
                  <a:lnTo>
                    <a:pt x="34" y="50"/>
                  </a:lnTo>
                  <a:cubicBezTo>
                    <a:pt x="23" y="50"/>
                    <a:pt x="23" y="61"/>
                    <a:pt x="23" y="61"/>
                  </a:cubicBezTo>
                  <a:lnTo>
                    <a:pt x="12" y="72"/>
                  </a:lnTo>
                  <a:cubicBezTo>
                    <a:pt x="1" y="106"/>
                    <a:pt x="1" y="151"/>
                    <a:pt x="23" y="184"/>
                  </a:cubicBezTo>
                  <a:lnTo>
                    <a:pt x="23" y="196"/>
                  </a:lnTo>
                  <a:cubicBezTo>
                    <a:pt x="34" y="196"/>
                    <a:pt x="34" y="206"/>
                    <a:pt x="46" y="206"/>
                  </a:cubicBezTo>
                  <a:cubicBezTo>
                    <a:pt x="46" y="218"/>
                    <a:pt x="56" y="218"/>
                    <a:pt x="56" y="218"/>
                  </a:cubicBezTo>
                  <a:cubicBezTo>
                    <a:pt x="68" y="229"/>
                    <a:pt x="79" y="229"/>
                    <a:pt x="79" y="229"/>
                  </a:cubicBezTo>
                  <a:lnTo>
                    <a:pt x="90" y="229"/>
                  </a:lnTo>
                  <a:cubicBezTo>
                    <a:pt x="104" y="234"/>
                    <a:pt x="118" y="236"/>
                    <a:pt x="131" y="236"/>
                  </a:cubicBezTo>
                  <a:cubicBezTo>
                    <a:pt x="150" y="236"/>
                    <a:pt x="167" y="231"/>
                    <a:pt x="180" y="218"/>
                  </a:cubicBezTo>
                  <a:cubicBezTo>
                    <a:pt x="235" y="184"/>
                    <a:pt x="258" y="117"/>
                    <a:pt x="224" y="61"/>
                  </a:cubicBezTo>
                  <a:cubicBezTo>
                    <a:pt x="201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" name="Google Shape;1425;p3"/>
            <p:cNvSpPr/>
            <p:nvPr/>
          </p:nvSpPr>
          <p:spPr>
            <a:xfrm>
              <a:off x="2269125" y="8298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2" y="1"/>
                    <a:pt x="88" y="7"/>
                    <a:pt x="68" y="19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7" y="214"/>
                    <a:pt x="95" y="237"/>
                    <a:pt x="134" y="237"/>
                  </a:cubicBezTo>
                  <a:cubicBezTo>
                    <a:pt x="153" y="237"/>
                    <a:pt x="172" y="231"/>
                    <a:pt x="190" y="220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" name="Google Shape;1426;p3"/>
            <p:cNvSpPr/>
            <p:nvPr/>
          </p:nvSpPr>
          <p:spPr>
            <a:xfrm>
              <a:off x="2256000" y="83795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6" y="1"/>
                  </a:moveTo>
                  <a:cubicBezTo>
                    <a:pt x="112" y="1"/>
                    <a:pt x="88" y="7"/>
                    <a:pt x="67" y="20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5" y="211"/>
                    <a:pt x="89" y="228"/>
                    <a:pt x="125" y="228"/>
                  </a:cubicBezTo>
                  <a:cubicBezTo>
                    <a:pt x="147" y="228"/>
                    <a:pt x="169" y="222"/>
                    <a:pt x="190" y="209"/>
                  </a:cubicBezTo>
                  <a:cubicBezTo>
                    <a:pt x="246" y="176"/>
                    <a:pt x="268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" name="Google Shape;1427;p3"/>
            <p:cNvSpPr/>
            <p:nvPr/>
          </p:nvSpPr>
          <p:spPr>
            <a:xfrm>
              <a:off x="2242875" y="8458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1"/>
                  </a:moveTo>
                  <a:cubicBezTo>
                    <a:pt x="105" y="1"/>
                    <a:pt x="85" y="6"/>
                    <a:pt x="67" y="17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6" y="214"/>
                    <a:pt x="94" y="234"/>
                    <a:pt x="133" y="234"/>
                  </a:cubicBezTo>
                  <a:cubicBezTo>
                    <a:pt x="152" y="234"/>
                    <a:pt x="171" y="229"/>
                    <a:pt x="190" y="218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3"/>
            <p:cNvSpPr/>
            <p:nvPr/>
          </p:nvSpPr>
          <p:spPr>
            <a:xfrm>
              <a:off x="2324450" y="890750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24" y="1"/>
                  </a:moveTo>
                  <a:cubicBezTo>
                    <a:pt x="101" y="1"/>
                    <a:pt x="77" y="7"/>
                    <a:pt x="55" y="19"/>
                  </a:cubicBezTo>
                  <a:cubicBezTo>
                    <a:pt x="45" y="19"/>
                    <a:pt x="33" y="31"/>
                    <a:pt x="33" y="42"/>
                  </a:cubicBezTo>
                  <a:lnTo>
                    <a:pt x="22" y="42"/>
                  </a:lnTo>
                  <a:cubicBezTo>
                    <a:pt x="22" y="53"/>
                    <a:pt x="11" y="64"/>
                    <a:pt x="11" y="76"/>
                  </a:cubicBezTo>
                  <a:lnTo>
                    <a:pt x="11" y="86"/>
                  </a:lnTo>
                  <a:cubicBezTo>
                    <a:pt x="0" y="86"/>
                    <a:pt x="0" y="98"/>
                    <a:pt x="0" y="109"/>
                  </a:cubicBezTo>
                  <a:lnTo>
                    <a:pt x="0" y="131"/>
                  </a:lnTo>
                  <a:lnTo>
                    <a:pt x="0" y="143"/>
                  </a:lnTo>
                  <a:cubicBezTo>
                    <a:pt x="11" y="143"/>
                    <a:pt x="11" y="153"/>
                    <a:pt x="11" y="153"/>
                  </a:cubicBezTo>
                  <a:cubicBezTo>
                    <a:pt x="11" y="165"/>
                    <a:pt x="11" y="165"/>
                    <a:pt x="22" y="176"/>
                  </a:cubicBezTo>
                  <a:cubicBezTo>
                    <a:pt x="22" y="187"/>
                    <a:pt x="33" y="198"/>
                    <a:pt x="55" y="210"/>
                  </a:cubicBezTo>
                  <a:lnTo>
                    <a:pt x="67" y="220"/>
                  </a:lnTo>
                  <a:cubicBezTo>
                    <a:pt x="78" y="220"/>
                    <a:pt x="78" y="232"/>
                    <a:pt x="89" y="232"/>
                  </a:cubicBezTo>
                  <a:lnTo>
                    <a:pt x="145" y="232"/>
                  </a:lnTo>
                  <a:cubicBezTo>
                    <a:pt x="156" y="232"/>
                    <a:pt x="156" y="232"/>
                    <a:pt x="156" y="220"/>
                  </a:cubicBezTo>
                  <a:lnTo>
                    <a:pt x="179" y="220"/>
                  </a:lnTo>
                  <a:lnTo>
                    <a:pt x="179" y="210"/>
                  </a:lnTo>
                  <a:cubicBezTo>
                    <a:pt x="224" y="187"/>
                    <a:pt x="246" y="143"/>
                    <a:pt x="234" y="98"/>
                  </a:cubicBezTo>
                  <a:cubicBezTo>
                    <a:pt x="234" y="86"/>
                    <a:pt x="224" y="64"/>
                    <a:pt x="224" y="53"/>
                  </a:cubicBezTo>
                  <a:cubicBezTo>
                    <a:pt x="202" y="18"/>
                    <a:pt x="164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" name="Google Shape;1429;p3"/>
            <p:cNvSpPr/>
            <p:nvPr/>
          </p:nvSpPr>
          <p:spPr>
            <a:xfrm>
              <a:off x="2298175" y="906600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23" y="0"/>
                  </a:moveTo>
                  <a:cubicBezTo>
                    <a:pt x="101" y="0"/>
                    <a:pt x="78" y="11"/>
                    <a:pt x="56" y="23"/>
                  </a:cubicBezTo>
                  <a:cubicBezTo>
                    <a:pt x="45" y="23"/>
                    <a:pt x="45" y="33"/>
                    <a:pt x="34" y="33"/>
                  </a:cubicBezTo>
                  <a:cubicBezTo>
                    <a:pt x="11" y="56"/>
                    <a:pt x="1" y="100"/>
                    <a:pt x="1" y="134"/>
                  </a:cubicBezTo>
                  <a:cubicBezTo>
                    <a:pt x="1" y="145"/>
                    <a:pt x="1" y="157"/>
                    <a:pt x="11" y="157"/>
                  </a:cubicBezTo>
                  <a:cubicBezTo>
                    <a:pt x="11" y="167"/>
                    <a:pt x="11" y="179"/>
                    <a:pt x="23" y="179"/>
                  </a:cubicBezTo>
                  <a:cubicBezTo>
                    <a:pt x="41" y="216"/>
                    <a:pt x="75" y="237"/>
                    <a:pt x="111" y="237"/>
                  </a:cubicBezTo>
                  <a:cubicBezTo>
                    <a:pt x="119" y="237"/>
                    <a:pt x="127" y="237"/>
                    <a:pt x="135" y="234"/>
                  </a:cubicBezTo>
                  <a:cubicBezTo>
                    <a:pt x="146" y="234"/>
                    <a:pt x="168" y="224"/>
                    <a:pt x="179" y="224"/>
                  </a:cubicBezTo>
                  <a:cubicBezTo>
                    <a:pt x="235" y="190"/>
                    <a:pt x="257" y="112"/>
                    <a:pt x="224" y="56"/>
                  </a:cubicBezTo>
                  <a:cubicBezTo>
                    <a:pt x="202" y="23"/>
                    <a:pt x="157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" name="Google Shape;1430;p3"/>
            <p:cNvSpPr/>
            <p:nvPr/>
          </p:nvSpPr>
          <p:spPr>
            <a:xfrm>
              <a:off x="2265775" y="854150"/>
              <a:ext cx="6450" cy="5825"/>
            </a:xfrm>
            <a:custGeom>
              <a:rect b="b" l="l" r="r" t="t"/>
              <a:pathLst>
                <a:path extrusionOk="0" h="233" w="258">
                  <a:moveTo>
                    <a:pt x="135" y="0"/>
                  </a:moveTo>
                  <a:cubicBezTo>
                    <a:pt x="115" y="0"/>
                    <a:pt x="96" y="7"/>
                    <a:pt x="78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45" y="187"/>
                    <a:pt x="45" y="187"/>
                    <a:pt x="45" y="199"/>
                  </a:cubicBezTo>
                  <a:cubicBezTo>
                    <a:pt x="74" y="220"/>
                    <a:pt x="108" y="233"/>
                    <a:pt x="143" y="233"/>
                  </a:cubicBezTo>
                  <a:cubicBezTo>
                    <a:pt x="162" y="233"/>
                    <a:pt x="182" y="229"/>
                    <a:pt x="202" y="221"/>
                  </a:cubicBezTo>
                  <a:cubicBezTo>
                    <a:pt x="224" y="199"/>
                    <a:pt x="246" y="176"/>
                    <a:pt x="246" y="142"/>
                  </a:cubicBezTo>
                  <a:cubicBezTo>
                    <a:pt x="246" y="142"/>
                    <a:pt x="257" y="132"/>
                    <a:pt x="257" y="120"/>
                  </a:cubicBezTo>
                  <a:cubicBezTo>
                    <a:pt x="257" y="98"/>
                    <a:pt x="246" y="75"/>
                    <a:pt x="235" y="53"/>
                  </a:cubicBezTo>
                  <a:lnTo>
                    <a:pt x="224" y="42"/>
                  </a:lnTo>
                  <a:cubicBezTo>
                    <a:pt x="197" y="15"/>
                    <a:pt x="166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" name="Google Shape;1431;p3"/>
            <p:cNvSpPr/>
            <p:nvPr/>
          </p:nvSpPr>
          <p:spPr>
            <a:xfrm>
              <a:off x="2288950" y="862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3" y="53"/>
                    <a:pt x="1" y="120"/>
                    <a:pt x="34" y="175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7"/>
                    <a:pt x="269" y="108"/>
                    <a:pt x="236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" name="Google Shape;1432;p3"/>
            <p:cNvSpPr/>
            <p:nvPr/>
          </p:nvSpPr>
          <p:spPr>
            <a:xfrm>
              <a:off x="2275825" y="870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7"/>
                    <a:pt x="34" y="184"/>
                  </a:cubicBezTo>
                  <a:cubicBezTo>
                    <a:pt x="55" y="218"/>
                    <a:pt x="93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0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" name="Google Shape;1433;p3"/>
            <p:cNvSpPr/>
            <p:nvPr/>
          </p:nvSpPr>
          <p:spPr>
            <a:xfrm>
              <a:off x="2262700" y="8787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3" y="52"/>
                    <a:pt x="0" y="119"/>
                    <a:pt x="34" y="176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4" y="236"/>
                    <a:pt x="184" y="231"/>
                    <a:pt x="201" y="220"/>
                  </a:cubicBezTo>
                  <a:cubicBezTo>
                    <a:pt x="258" y="186"/>
                    <a:pt x="268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" name="Google Shape;1434;p3"/>
            <p:cNvSpPr/>
            <p:nvPr/>
          </p:nvSpPr>
          <p:spPr>
            <a:xfrm>
              <a:off x="2314100" y="87435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5" y="0"/>
                  </a:moveTo>
                  <a:cubicBezTo>
                    <a:pt x="116" y="0"/>
                    <a:pt x="97" y="6"/>
                    <a:pt x="79" y="16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34" y="184"/>
                    <a:pt x="45" y="184"/>
                    <a:pt x="45" y="195"/>
                  </a:cubicBezTo>
                  <a:lnTo>
                    <a:pt x="56" y="206"/>
                  </a:lnTo>
                  <a:cubicBezTo>
                    <a:pt x="67" y="218"/>
                    <a:pt x="67" y="218"/>
                    <a:pt x="79" y="218"/>
                  </a:cubicBezTo>
                  <a:cubicBezTo>
                    <a:pt x="90" y="228"/>
                    <a:pt x="90" y="228"/>
                    <a:pt x="101" y="228"/>
                  </a:cubicBezTo>
                  <a:cubicBezTo>
                    <a:pt x="101" y="228"/>
                    <a:pt x="101" y="240"/>
                    <a:pt x="112" y="240"/>
                  </a:cubicBezTo>
                  <a:lnTo>
                    <a:pt x="157" y="240"/>
                  </a:lnTo>
                  <a:lnTo>
                    <a:pt x="168" y="228"/>
                  </a:lnTo>
                  <a:cubicBezTo>
                    <a:pt x="179" y="228"/>
                    <a:pt x="191" y="228"/>
                    <a:pt x="191" y="218"/>
                  </a:cubicBezTo>
                  <a:lnTo>
                    <a:pt x="201" y="218"/>
                  </a:lnTo>
                  <a:cubicBezTo>
                    <a:pt x="258" y="184"/>
                    <a:pt x="268" y="117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" name="Google Shape;1435;p3"/>
            <p:cNvSpPr/>
            <p:nvPr/>
          </p:nvSpPr>
          <p:spPr>
            <a:xfrm>
              <a:off x="2300975" y="8824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5" y="1"/>
                    <a:pt x="96" y="5"/>
                    <a:pt x="78" y="16"/>
                  </a:cubicBezTo>
                  <a:cubicBezTo>
                    <a:pt x="23" y="50"/>
                    <a:pt x="0" y="128"/>
                    <a:pt x="34" y="172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3" y="233"/>
                    <a:pt x="183" y="228"/>
                    <a:pt x="202" y="217"/>
                  </a:cubicBezTo>
                  <a:cubicBezTo>
                    <a:pt x="257" y="184"/>
                    <a:pt x="269" y="105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" name="Google Shape;1436;p3"/>
            <p:cNvSpPr/>
            <p:nvPr/>
          </p:nvSpPr>
          <p:spPr>
            <a:xfrm>
              <a:off x="2287825" y="8904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3" y="0"/>
                    <a:pt x="100" y="7"/>
                    <a:pt x="79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1"/>
                  </a:cubicBezTo>
                  <a:cubicBezTo>
                    <a:pt x="258" y="187"/>
                    <a:pt x="269" y="109"/>
                    <a:pt x="236" y="53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" name="Google Shape;1437;p3"/>
            <p:cNvSpPr/>
            <p:nvPr/>
          </p:nvSpPr>
          <p:spPr>
            <a:xfrm>
              <a:off x="2274725" y="8983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2" y="49"/>
                    <a:pt x="0" y="128"/>
                    <a:pt x="33" y="184"/>
                  </a:cubicBezTo>
                  <a:cubicBezTo>
                    <a:pt x="54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" name="Google Shape;1438;p3"/>
            <p:cNvSpPr/>
            <p:nvPr/>
          </p:nvSpPr>
          <p:spPr>
            <a:xfrm>
              <a:off x="2302650" y="85480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34" y="39"/>
                  </a:lnTo>
                  <a:cubicBezTo>
                    <a:pt x="34" y="39"/>
                    <a:pt x="23" y="39"/>
                    <a:pt x="23" y="49"/>
                  </a:cubicBezTo>
                  <a:lnTo>
                    <a:pt x="11" y="61"/>
                  </a:lnTo>
                  <a:cubicBezTo>
                    <a:pt x="11" y="72"/>
                    <a:pt x="11" y="72"/>
                    <a:pt x="0" y="83"/>
                  </a:cubicBezTo>
                  <a:lnTo>
                    <a:pt x="0" y="94"/>
                  </a:lnTo>
                  <a:lnTo>
                    <a:pt x="0" y="116"/>
                  </a:lnTo>
                  <a:lnTo>
                    <a:pt x="0" y="139"/>
                  </a:lnTo>
                  <a:cubicBezTo>
                    <a:pt x="0" y="150"/>
                    <a:pt x="11" y="161"/>
                    <a:pt x="11" y="183"/>
                  </a:cubicBezTo>
                  <a:cubicBezTo>
                    <a:pt x="32" y="219"/>
                    <a:pt x="71" y="236"/>
                    <a:pt x="110" y="236"/>
                  </a:cubicBezTo>
                  <a:cubicBezTo>
                    <a:pt x="134" y="236"/>
                    <a:pt x="158" y="230"/>
                    <a:pt x="179" y="217"/>
                  </a:cubicBezTo>
                  <a:cubicBezTo>
                    <a:pt x="235" y="183"/>
                    <a:pt x="246" y="116"/>
                    <a:pt x="212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" name="Google Shape;1439;p3"/>
            <p:cNvSpPr/>
            <p:nvPr/>
          </p:nvSpPr>
          <p:spPr>
            <a:xfrm>
              <a:off x="2311025" y="89865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26" y="1"/>
                  </a:moveTo>
                  <a:cubicBezTo>
                    <a:pt x="105" y="1"/>
                    <a:pt x="85" y="6"/>
                    <a:pt x="68" y="16"/>
                  </a:cubicBezTo>
                  <a:cubicBezTo>
                    <a:pt x="11" y="50"/>
                    <a:pt x="1" y="128"/>
                    <a:pt x="34" y="184"/>
                  </a:cubicBezTo>
                  <a:cubicBezTo>
                    <a:pt x="45" y="207"/>
                    <a:pt x="68" y="229"/>
                    <a:pt x="101" y="229"/>
                  </a:cubicBezTo>
                  <a:cubicBezTo>
                    <a:pt x="115" y="233"/>
                    <a:pt x="128" y="236"/>
                    <a:pt x="141" y="236"/>
                  </a:cubicBezTo>
                  <a:cubicBezTo>
                    <a:pt x="160" y="236"/>
                    <a:pt x="177" y="230"/>
                    <a:pt x="190" y="217"/>
                  </a:cubicBezTo>
                  <a:cubicBezTo>
                    <a:pt x="224" y="207"/>
                    <a:pt x="235" y="173"/>
                    <a:pt x="247" y="150"/>
                  </a:cubicBezTo>
                  <a:lnTo>
                    <a:pt x="247" y="128"/>
                  </a:lnTo>
                  <a:cubicBezTo>
                    <a:pt x="247" y="106"/>
                    <a:pt x="247" y="83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" name="Google Shape;1440;p3"/>
            <p:cNvSpPr/>
            <p:nvPr/>
          </p:nvSpPr>
          <p:spPr>
            <a:xfrm>
              <a:off x="2284775" y="914575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6" y="0"/>
                  </a:moveTo>
                  <a:cubicBezTo>
                    <a:pt x="106" y="0"/>
                    <a:pt x="85" y="6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8"/>
                  </a:cubicBezTo>
                  <a:cubicBezTo>
                    <a:pt x="212" y="206"/>
                    <a:pt x="235" y="173"/>
                    <a:pt x="246" y="151"/>
                  </a:cubicBezTo>
                  <a:lnTo>
                    <a:pt x="246" y="128"/>
                  </a:lnTo>
                  <a:cubicBezTo>
                    <a:pt x="246" y="106"/>
                    <a:pt x="246" y="84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" name="Google Shape;1441;p3"/>
            <p:cNvSpPr/>
            <p:nvPr/>
          </p:nvSpPr>
          <p:spPr>
            <a:xfrm>
              <a:off x="2334500" y="907300"/>
              <a:ext cx="6425" cy="6025"/>
            </a:xfrm>
            <a:custGeom>
              <a:rect b="b" l="l" r="r" t="t"/>
              <a:pathLst>
                <a:path extrusionOk="0" h="241" w="257">
                  <a:moveTo>
                    <a:pt x="115" y="1"/>
                  </a:moveTo>
                  <a:cubicBezTo>
                    <a:pt x="94" y="1"/>
                    <a:pt x="74" y="6"/>
                    <a:pt x="56" y="17"/>
                  </a:cubicBezTo>
                  <a:cubicBezTo>
                    <a:pt x="56" y="28"/>
                    <a:pt x="45" y="28"/>
                    <a:pt x="33" y="39"/>
                  </a:cubicBezTo>
                  <a:lnTo>
                    <a:pt x="33" y="50"/>
                  </a:lnTo>
                  <a:cubicBezTo>
                    <a:pt x="23" y="50"/>
                    <a:pt x="23" y="62"/>
                    <a:pt x="23" y="62"/>
                  </a:cubicBezTo>
                  <a:cubicBezTo>
                    <a:pt x="23" y="62"/>
                    <a:pt x="11" y="62"/>
                    <a:pt x="11" y="72"/>
                  </a:cubicBezTo>
                  <a:lnTo>
                    <a:pt x="11" y="84"/>
                  </a:lnTo>
                  <a:lnTo>
                    <a:pt x="11" y="106"/>
                  </a:lnTo>
                  <a:cubicBezTo>
                    <a:pt x="11" y="106"/>
                    <a:pt x="0" y="106"/>
                    <a:pt x="0" y="117"/>
                  </a:cubicBezTo>
                  <a:cubicBezTo>
                    <a:pt x="0" y="117"/>
                    <a:pt x="0" y="129"/>
                    <a:pt x="11" y="139"/>
                  </a:cubicBezTo>
                  <a:lnTo>
                    <a:pt x="11" y="162"/>
                  </a:lnTo>
                  <a:cubicBezTo>
                    <a:pt x="11" y="162"/>
                    <a:pt x="23" y="173"/>
                    <a:pt x="23" y="184"/>
                  </a:cubicBezTo>
                  <a:lnTo>
                    <a:pt x="33" y="184"/>
                  </a:lnTo>
                  <a:cubicBezTo>
                    <a:pt x="33" y="196"/>
                    <a:pt x="45" y="206"/>
                    <a:pt x="45" y="206"/>
                  </a:cubicBezTo>
                  <a:cubicBezTo>
                    <a:pt x="56" y="206"/>
                    <a:pt x="56" y="218"/>
                    <a:pt x="67" y="218"/>
                  </a:cubicBezTo>
                  <a:cubicBezTo>
                    <a:pt x="67" y="229"/>
                    <a:pt x="78" y="229"/>
                    <a:pt x="90" y="229"/>
                  </a:cubicBezTo>
                  <a:cubicBezTo>
                    <a:pt x="100" y="240"/>
                    <a:pt x="112" y="240"/>
                    <a:pt x="112" y="240"/>
                  </a:cubicBezTo>
                  <a:lnTo>
                    <a:pt x="123" y="240"/>
                  </a:lnTo>
                  <a:cubicBezTo>
                    <a:pt x="134" y="240"/>
                    <a:pt x="134" y="240"/>
                    <a:pt x="145" y="229"/>
                  </a:cubicBezTo>
                  <a:lnTo>
                    <a:pt x="157" y="229"/>
                  </a:lnTo>
                  <a:cubicBezTo>
                    <a:pt x="167" y="229"/>
                    <a:pt x="167" y="229"/>
                    <a:pt x="179" y="218"/>
                  </a:cubicBezTo>
                  <a:cubicBezTo>
                    <a:pt x="234" y="184"/>
                    <a:pt x="257" y="117"/>
                    <a:pt x="224" y="62"/>
                  </a:cubicBezTo>
                  <a:cubicBezTo>
                    <a:pt x="201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" name="Google Shape;1442;p3"/>
            <p:cNvSpPr/>
            <p:nvPr/>
          </p:nvSpPr>
          <p:spPr>
            <a:xfrm>
              <a:off x="2321075" y="9153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6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4"/>
                    <a:pt x="1" y="121"/>
                    <a:pt x="34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4" y="237"/>
                    <a:pt x="173" y="232"/>
                    <a:pt x="190" y="221"/>
                  </a:cubicBezTo>
                  <a:cubicBezTo>
                    <a:pt x="247" y="188"/>
                    <a:pt x="269" y="109"/>
                    <a:pt x="235" y="54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" name="Google Shape;1443;p3"/>
            <p:cNvSpPr/>
            <p:nvPr/>
          </p:nvSpPr>
          <p:spPr>
            <a:xfrm>
              <a:off x="2307950" y="923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70" y="230"/>
                    <a:pt x="191" y="218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" name="Google Shape;1444;p3"/>
            <p:cNvSpPr/>
            <p:nvPr/>
          </p:nvSpPr>
          <p:spPr>
            <a:xfrm>
              <a:off x="2294825" y="9313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1" y="50"/>
                    <a:pt x="1" y="129"/>
                    <a:pt x="34" y="173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2" y="229"/>
                    <a:pt x="190" y="218"/>
                  </a:cubicBezTo>
                  <a:cubicBezTo>
                    <a:pt x="246" y="184"/>
                    <a:pt x="269" y="106"/>
                    <a:pt x="235" y="62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" name="Google Shape;1445;p3"/>
            <p:cNvSpPr/>
            <p:nvPr/>
          </p:nvSpPr>
          <p:spPr>
            <a:xfrm>
              <a:off x="2281975" y="939350"/>
              <a:ext cx="6450" cy="5825"/>
            </a:xfrm>
            <a:custGeom>
              <a:rect b="b" l="l" r="r" t="t"/>
              <a:pathLst>
                <a:path extrusionOk="0" h="233" w="258">
                  <a:moveTo>
                    <a:pt x="125" y="1"/>
                  </a:moveTo>
                  <a:cubicBezTo>
                    <a:pt x="101" y="1"/>
                    <a:pt x="77" y="7"/>
                    <a:pt x="56" y="19"/>
                  </a:cubicBezTo>
                  <a:cubicBezTo>
                    <a:pt x="45" y="19"/>
                    <a:pt x="45" y="31"/>
                    <a:pt x="34" y="31"/>
                  </a:cubicBezTo>
                  <a:lnTo>
                    <a:pt x="34" y="42"/>
                  </a:lnTo>
                  <a:lnTo>
                    <a:pt x="23" y="53"/>
                  </a:lnTo>
                  <a:cubicBezTo>
                    <a:pt x="11" y="64"/>
                    <a:pt x="11" y="76"/>
                    <a:pt x="11" y="87"/>
                  </a:cubicBezTo>
                  <a:cubicBezTo>
                    <a:pt x="1" y="98"/>
                    <a:pt x="1" y="98"/>
                    <a:pt x="1" y="109"/>
                  </a:cubicBezTo>
                  <a:lnTo>
                    <a:pt x="1" y="131"/>
                  </a:lnTo>
                  <a:cubicBezTo>
                    <a:pt x="11" y="154"/>
                    <a:pt x="11" y="165"/>
                    <a:pt x="23" y="176"/>
                  </a:cubicBezTo>
                  <a:cubicBezTo>
                    <a:pt x="23" y="176"/>
                    <a:pt x="23" y="188"/>
                    <a:pt x="34" y="188"/>
                  </a:cubicBezTo>
                  <a:cubicBezTo>
                    <a:pt x="34" y="188"/>
                    <a:pt x="34" y="198"/>
                    <a:pt x="45" y="198"/>
                  </a:cubicBezTo>
                  <a:cubicBezTo>
                    <a:pt x="45" y="210"/>
                    <a:pt x="56" y="210"/>
                    <a:pt x="56" y="221"/>
                  </a:cubicBezTo>
                  <a:lnTo>
                    <a:pt x="78" y="221"/>
                  </a:lnTo>
                  <a:lnTo>
                    <a:pt x="90" y="232"/>
                  </a:lnTo>
                  <a:lnTo>
                    <a:pt x="157" y="232"/>
                  </a:lnTo>
                  <a:cubicBezTo>
                    <a:pt x="168" y="221"/>
                    <a:pt x="168" y="221"/>
                    <a:pt x="179" y="221"/>
                  </a:cubicBezTo>
                  <a:cubicBezTo>
                    <a:pt x="235" y="188"/>
                    <a:pt x="257" y="109"/>
                    <a:pt x="224" y="53"/>
                  </a:cubicBezTo>
                  <a:cubicBezTo>
                    <a:pt x="203" y="18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" name="Google Shape;1446;p3"/>
            <p:cNvSpPr/>
            <p:nvPr/>
          </p:nvSpPr>
          <p:spPr>
            <a:xfrm>
              <a:off x="2346500" y="926975"/>
              <a:ext cx="4225" cy="5900"/>
            </a:xfrm>
            <a:custGeom>
              <a:rect b="b" l="l" r="r" t="t"/>
              <a:pathLst>
                <a:path extrusionOk="0" h="236" w="169">
                  <a:moveTo>
                    <a:pt x="134" y="0"/>
                  </a:moveTo>
                  <a:cubicBezTo>
                    <a:pt x="112" y="0"/>
                    <a:pt x="79" y="0"/>
                    <a:pt x="57" y="12"/>
                  </a:cubicBezTo>
                  <a:lnTo>
                    <a:pt x="57" y="23"/>
                  </a:lnTo>
                  <a:cubicBezTo>
                    <a:pt x="45" y="23"/>
                    <a:pt x="34" y="34"/>
                    <a:pt x="23" y="45"/>
                  </a:cubicBezTo>
                  <a:lnTo>
                    <a:pt x="23" y="57"/>
                  </a:lnTo>
                  <a:cubicBezTo>
                    <a:pt x="12" y="68"/>
                    <a:pt x="12" y="68"/>
                    <a:pt x="12" y="79"/>
                  </a:cubicBezTo>
                  <a:cubicBezTo>
                    <a:pt x="12" y="90"/>
                    <a:pt x="0" y="90"/>
                    <a:pt x="0" y="90"/>
                  </a:cubicBezTo>
                  <a:cubicBezTo>
                    <a:pt x="0" y="124"/>
                    <a:pt x="0" y="146"/>
                    <a:pt x="23" y="179"/>
                  </a:cubicBezTo>
                  <a:cubicBezTo>
                    <a:pt x="34" y="202"/>
                    <a:pt x="57" y="224"/>
                    <a:pt x="90" y="224"/>
                  </a:cubicBezTo>
                  <a:cubicBezTo>
                    <a:pt x="101" y="236"/>
                    <a:pt x="124" y="236"/>
                    <a:pt x="134" y="236"/>
                  </a:cubicBezTo>
                  <a:cubicBezTo>
                    <a:pt x="146" y="236"/>
                    <a:pt x="157" y="224"/>
                    <a:pt x="168" y="224"/>
                  </a:cubicBezTo>
                  <a:lnTo>
                    <a:pt x="168" y="191"/>
                  </a:lnTo>
                  <a:cubicBezTo>
                    <a:pt x="157" y="135"/>
                    <a:pt x="146" y="68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" name="Google Shape;1447;p3"/>
            <p:cNvSpPr/>
            <p:nvPr/>
          </p:nvSpPr>
          <p:spPr>
            <a:xfrm>
              <a:off x="2333075" y="934975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26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3" y="50"/>
                    <a:pt x="1" y="127"/>
                    <a:pt x="35" y="184"/>
                  </a:cubicBezTo>
                  <a:cubicBezTo>
                    <a:pt x="56" y="218"/>
                    <a:pt x="90" y="236"/>
                    <a:pt x="126" y="236"/>
                  </a:cubicBezTo>
                  <a:cubicBezTo>
                    <a:pt x="148" y="236"/>
                    <a:pt x="170" y="230"/>
                    <a:pt x="191" y="217"/>
                  </a:cubicBezTo>
                  <a:cubicBezTo>
                    <a:pt x="247" y="184"/>
                    <a:pt x="269" y="117"/>
                    <a:pt x="236" y="60"/>
                  </a:cubicBezTo>
                  <a:cubicBezTo>
                    <a:pt x="213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" name="Google Shape;1448;p3"/>
            <p:cNvSpPr/>
            <p:nvPr/>
          </p:nvSpPr>
          <p:spPr>
            <a:xfrm>
              <a:off x="2319975" y="9430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2"/>
                    <a:pt x="0" y="119"/>
                    <a:pt x="33" y="176"/>
                  </a:cubicBezTo>
                  <a:cubicBezTo>
                    <a:pt x="56" y="213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6"/>
                    <a:pt x="268" y="109"/>
                    <a:pt x="234" y="52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" name="Google Shape;1449;p3"/>
            <p:cNvSpPr/>
            <p:nvPr/>
          </p:nvSpPr>
          <p:spPr>
            <a:xfrm>
              <a:off x="2306825" y="9509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7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2" y="49"/>
                    <a:pt x="1" y="128"/>
                    <a:pt x="35" y="183"/>
                  </a:cubicBezTo>
                  <a:cubicBezTo>
                    <a:pt x="55" y="218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3"/>
                    <a:pt x="269" y="116"/>
                    <a:pt x="236" y="61"/>
                  </a:cubicBezTo>
                  <a:cubicBezTo>
                    <a:pt x="213" y="23"/>
                    <a:pt x="170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" name="Google Shape;1450;p3"/>
            <p:cNvSpPr/>
            <p:nvPr/>
          </p:nvSpPr>
          <p:spPr>
            <a:xfrm>
              <a:off x="2335875" y="1027675"/>
              <a:ext cx="4225" cy="5775"/>
            </a:xfrm>
            <a:custGeom>
              <a:rect b="b" l="l" r="r" t="t"/>
              <a:pathLst>
                <a:path extrusionOk="0" h="231" w="169">
                  <a:moveTo>
                    <a:pt x="113" y="1"/>
                  </a:moveTo>
                  <a:cubicBezTo>
                    <a:pt x="93" y="1"/>
                    <a:pt x="74" y="6"/>
                    <a:pt x="57" y="17"/>
                  </a:cubicBezTo>
                  <a:lnTo>
                    <a:pt x="35" y="40"/>
                  </a:lnTo>
                  <a:cubicBezTo>
                    <a:pt x="23" y="51"/>
                    <a:pt x="23" y="51"/>
                    <a:pt x="23" y="62"/>
                  </a:cubicBezTo>
                  <a:cubicBezTo>
                    <a:pt x="12" y="62"/>
                    <a:pt x="12" y="62"/>
                    <a:pt x="12" y="74"/>
                  </a:cubicBezTo>
                  <a:cubicBezTo>
                    <a:pt x="12" y="74"/>
                    <a:pt x="1" y="84"/>
                    <a:pt x="1" y="96"/>
                  </a:cubicBezTo>
                  <a:lnTo>
                    <a:pt x="1" y="118"/>
                  </a:lnTo>
                  <a:cubicBezTo>
                    <a:pt x="1" y="129"/>
                    <a:pt x="1" y="141"/>
                    <a:pt x="12" y="163"/>
                  </a:cubicBezTo>
                  <a:lnTo>
                    <a:pt x="12" y="185"/>
                  </a:lnTo>
                  <a:cubicBezTo>
                    <a:pt x="35" y="208"/>
                    <a:pt x="45" y="219"/>
                    <a:pt x="68" y="230"/>
                  </a:cubicBezTo>
                  <a:lnTo>
                    <a:pt x="79" y="230"/>
                  </a:lnTo>
                  <a:cubicBezTo>
                    <a:pt x="90" y="196"/>
                    <a:pt x="102" y="163"/>
                    <a:pt x="124" y="129"/>
                  </a:cubicBezTo>
                  <a:lnTo>
                    <a:pt x="124" y="118"/>
                  </a:lnTo>
                  <a:cubicBezTo>
                    <a:pt x="135" y="84"/>
                    <a:pt x="146" y="51"/>
                    <a:pt x="169" y="17"/>
                  </a:cubicBezTo>
                  <a:cubicBezTo>
                    <a:pt x="152" y="6"/>
                    <a:pt x="132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" name="Google Shape;1451;p3"/>
            <p:cNvSpPr/>
            <p:nvPr/>
          </p:nvSpPr>
          <p:spPr>
            <a:xfrm>
              <a:off x="2343150" y="951300"/>
              <a:ext cx="6175" cy="5775"/>
            </a:xfrm>
            <a:custGeom>
              <a:rect b="b" l="l" r="r" t="t"/>
              <a:pathLst>
                <a:path extrusionOk="0" h="231" w="247">
                  <a:moveTo>
                    <a:pt x="134" y="0"/>
                  </a:moveTo>
                  <a:cubicBezTo>
                    <a:pt x="101" y="0"/>
                    <a:pt x="79" y="0"/>
                    <a:pt x="67" y="11"/>
                  </a:cubicBezTo>
                  <a:cubicBezTo>
                    <a:pt x="23" y="45"/>
                    <a:pt x="0" y="89"/>
                    <a:pt x="12" y="134"/>
                  </a:cubicBezTo>
                  <a:cubicBezTo>
                    <a:pt x="12" y="145"/>
                    <a:pt x="12" y="156"/>
                    <a:pt x="23" y="179"/>
                  </a:cubicBezTo>
                  <a:cubicBezTo>
                    <a:pt x="34" y="201"/>
                    <a:pt x="57" y="212"/>
                    <a:pt x="79" y="224"/>
                  </a:cubicBezTo>
                  <a:cubicBezTo>
                    <a:pt x="92" y="228"/>
                    <a:pt x="106" y="231"/>
                    <a:pt x="120" y="231"/>
                  </a:cubicBezTo>
                  <a:cubicBezTo>
                    <a:pt x="140" y="231"/>
                    <a:pt x="159" y="225"/>
                    <a:pt x="179" y="212"/>
                  </a:cubicBezTo>
                  <a:cubicBezTo>
                    <a:pt x="201" y="201"/>
                    <a:pt x="224" y="190"/>
                    <a:pt x="235" y="167"/>
                  </a:cubicBezTo>
                  <a:lnTo>
                    <a:pt x="235" y="145"/>
                  </a:lnTo>
                  <a:cubicBezTo>
                    <a:pt x="246" y="112"/>
                    <a:pt x="235" y="78"/>
                    <a:pt x="224" y="55"/>
                  </a:cubicBezTo>
                  <a:cubicBezTo>
                    <a:pt x="201" y="22"/>
                    <a:pt x="179" y="11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" name="Google Shape;1452;p3"/>
            <p:cNvSpPr/>
            <p:nvPr/>
          </p:nvSpPr>
          <p:spPr>
            <a:xfrm>
              <a:off x="2329725" y="959175"/>
              <a:ext cx="6475" cy="5975"/>
            </a:xfrm>
            <a:custGeom>
              <a:rect b="b" l="l" r="r" t="t"/>
              <a:pathLst>
                <a:path extrusionOk="0" h="239" w="259">
                  <a:moveTo>
                    <a:pt x="136" y="1"/>
                  </a:moveTo>
                  <a:cubicBezTo>
                    <a:pt x="116" y="1"/>
                    <a:pt x="97" y="7"/>
                    <a:pt x="80" y="20"/>
                  </a:cubicBezTo>
                  <a:cubicBezTo>
                    <a:pt x="23" y="53"/>
                    <a:pt x="1" y="120"/>
                    <a:pt x="35" y="177"/>
                  </a:cubicBezTo>
                  <a:cubicBezTo>
                    <a:pt x="46" y="199"/>
                    <a:pt x="57" y="210"/>
                    <a:pt x="68" y="210"/>
                  </a:cubicBezTo>
                  <a:cubicBezTo>
                    <a:pt x="68" y="221"/>
                    <a:pt x="80" y="221"/>
                    <a:pt x="90" y="221"/>
                  </a:cubicBezTo>
                  <a:cubicBezTo>
                    <a:pt x="107" y="233"/>
                    <a:pt x="124" y="238"/>
                    <a:pt x="141" y="238"/>
                  </a:cubicBezTo>
                  <a:cubicBezTo>
                    <a:pt x="158" y="238"/>
                    <a:pt x="174" y="233"/>
                    <a:pt x="191" y="221"/>
                  </a:cubicBezTo>
                  <a:cubicBezTo>
                    <a:pt x="214" y="210"/>
                    <a:pt x="236" y="187"/>
                    <a:pt x="247" y="165"/>
                  </a:cubicBezTo>
                  <a:cubicBezTo>
                    <a:pt x="258" y="132"/>
                    <a:pt x="258" y="98"/>
                    <a:pt x="236" y="53"/>
                  </a:cubicBezTo>
                  <a:lnTo>
                    <a:pt x="224" y="43"/>
                  </a:lnTo>
                  <a:cubicBezTo>
                    <a:pt x="197" y="16"/>
                    <a:pt x="16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" name="Google Shape;1453;p3"/>
            <p:cNvSpPr/>
            <p:nvPr/>
          </p:nvSpPr>
          <p:spPr>
            <a:xfrm>
              <a:off x="2316875" y="967200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24" y="1"/>
                  </a:moveTo>
                  <a:cubicBezTo>
                    <a:pt x="102" y="1"/>
                    <a:pt x="80" y="1"/>
                    <a:pt x="68" y="23"/>
                  </a:cubicBezTo>
                  <a:cubicBezTo>
                    <a:pt x="23" y="45"/>
                    <a:pt x="1" y="90"/>
                    <a:pt x="13" y="135"/>
                  </a:cubicBezTo>
                  <a:cubicBezTo>
                    <a:pt x="13" y="146"/>
                    <a:pt x="13" y="169"/>
                    <a:pt x="23" y="179"/>
                  </a:cubicBezTo>
                  <a:cubicBezTo>
                    <a:pt x="35" y="202"/>
                    <a:pt x="57" y="213"/>
                    <a:pt x="80" y="224"/>
                  </a:cubicBezTo>
                  <a:cubicBezTo>
                    <a:pt x="90" y="236"/>
                    <a:pt x="102" y="236"/>
                    <a:pt x="124" y="236"/>
                  </a:cubicBezTo>
                  <a:cubicBezTo>
                    <a:pt x="147" y="236"/>
                    <a:pt x="169" y="236"/>
                    <a:pt x="180" y="213"/>
                  </a:cubicBezTo>
                  <a:cubicBezTo>
                    <a:pt x="236" y="179"/>
                    <a:pt x="258" y="112"/>
                    <a:pt x="224" y="57"/>
                  </a:cubicBezTo>
                  <a:cubicBezTo>
                    <a:pt x="202" y="34"/>
                    <a:pt x="180" y="12"/>
                    <a:pt x="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" name="Google Shape;1454;p3"/>
            <p:cNvSpPr/>
            <p:nvPr/>
          </p:nvSpPr>
          <p:spPr>
            <a:xfrm>
              <a:off x="2339800" y="97595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2" y="53"/>
                    <a:pt x="0" y="120"/>
                    <a:pt x="34" y="176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6" y="228"/>
                    <a:pt x="180" y="222"/>
                    <a:pt x="201" y="209"/>
                  </a:cubicBezTo>
                  <a:cubicBezTo>
                    <a:pt x="258" y="176"/>
                    <a:pt x="268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" name="Google Shape;1455;p3"/>
            <p:cNvSpPr/>
            <p:nvPr/>
          </p:nvSpPr>
          <p:spPr>
            <a:xfrm>
              <a:off x="2326675" y="9838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0" y="230"/>
                    <a:pt x="202" y="218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" name="Google Shape;1456;p3"/>
            <p:cNvSpPr/>
            <p:nvPr/>
          </p:nvSpPr>
          <p:spPr>
            <a:xfrm>
              <a:off x="2313825" y="991875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1"/>
                  </a:moveTo>
                  <a:cubicBezTo>
                    <a:pt x="111" y="1"/>
                    <a:pt x="88" y="7"/>
                    <a:pt x="67" y="19"/>
                  </a:cubicBezTo>
                  <a:cubicBezTo>
                    <a:pt x="56" y="31"/>
                    <a:pt x="45" y="31"/>
                    <a:pt x="34" y="41"/>
                  </a:cubicBezTo>
                  <a:lnTo>
                    <a:pt x="34" y="53"/>
                  </a:lnTo>
                  <a:lnTo>
                    <a:pt x="23" y="53"/>
                  </a:lnTo>
                  <a:cubicBezTo>
                    <a:pt x="23" y="64"/>
                    <a:pt x="23" y="75"/>
                    <a:pt x="11" y="86"/>
                  </a:cubicBezTo>
                  <a:cubicBezTo>
                    <a:pt x="0" y="120"/>
                    <a:pt x="11" y="153"/>
                    <a:pt x="23" y="176"/>
                  </a:cubicBezTo>
                  <a:cubicBezTo>
                    <a:pt x="45" y="210"/>
                    <a:pt x="78" y="232"/>
                    <a:pt x="123" y="232"/>
                  </a:cubicBezTo>
                  <a:lnTo>
                    <a:pt x="157" y="232"/>
                  </a:lnTo>
                  <a:cubicBezTo>
                    <a:pt x="168" y="232"/>
                    <a:pt x="179" y="220"/>
                    <a:pt x="179" y="220"/>
                  </a:cubicBezTo>
                  <a:lnTo>
                    <a:pt x="190" y="220"/>
                  </a:lnTo>
                  <a:cubicBezTo>
                    <a:pt x="246" y="187"/>
                    <a:pt x="257" y="109"/>
                    <a:pt x="224" y="53"/>
                  </a:cubicBezTo>
                  <a:cubicBezTo>
                    <a:pt x="203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" name="Google Shape;1457;p3"/>
            <p:cNvSpPr/>
            <p:nvPr/>
          </p:nvSpPr>
          <p:spPr>
            <a:xfrm>
              <a:off x="2338675" y="10034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8"/>
                  </a:cubicBezTo>
                  <a:cubicBezTo>
                    <a:pt x="246" y="184"/>
                    <a:pt x="269" y="117"/>
                    <a:pt x="236" y="61"/>
                  </a:cubicBezTo>
                  <a:cubicBezTo>
                    <a:pt x="213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" name="Google Shape;1458;p3"/>
            <p:cNvSpPr/>
            <p:nvPr/>
          </p:nvSpPr>
          <p:spPr>
            <a:xfrm>
              <a:off x="2325825" y="1011500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23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57" y="16"/>
                    <a:pt x="45" y="28"/>
                    <a:pt x="45" y="28"/>
                  </a:cubicBezTo>
                  <a:cubicBezTo>
                    <a:pt x="34" y="39"/>
                    <a:pt x="34" y="39"/>
                    <a:pt x="34" y="50"/>
                  </a:cubicBezTo>
                  <a:lnTo>
                    <a:pt x="23" y="50"/>
                  </a:lnTo>
                  <a:lnTo>
                    <a:pt x="23" y="61"/>
                  </a:lnTo>
                  <a:cubicBezTo>
                    <a:pt x="23" y="73"/>
                    <a:pt x="23" y="73"/>
                    <a:pt x="12" y="73"/>
                  </a:cubicBezTo>
                  <a:cubicBezTo>
                    <a:pt x="12" y="95"/>
                    <a:pt x="0" y="117"/>
                    <a:pt x="12" y="140"/>
                  </a:cubicBezTo>
                  <a:cubicBezTo>
                    <a:pt x="12" y="150"/>
                    <a:pt x="12" y="162"/>
                    <a:pt x="23" y="173"/>
                  </a:cubicBezTo>
                  <a:cubicBezTo>
                    <a:pt x="46" y="211"/>
                    <a:pt x="84" y="233"/>
                    <a:pt x="124" y="233"/>
                  </a:cubicBezTo>
                  <a:cubicBezTo>
                    <a:pt x="142" y="233"/>
                    <a:pt x="161" y="228"/>
                    <a:pt x="179" y="217"/>
                  </a:cubicBezTo>
                  <a:lnTo>
                    <a:pt x="191" y="217"/>
                  </a:lnTo>
                  <a:cubicBezTo>
                    <a:pt x="236" y="184"/>
                    <a:pt x="258" y="106"/>
                    <a:pt x="224" y="61"/>
                  </a:cubicBezTo>
                  <a:cubicBezTo>
                    <a:pt x="201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" name="Google Shape;1459;p3"/>
            <p:cNvSpPr/>
            <p:nvPr/>
          </p:nvSpPr>
          <p:spPr>
            <a:xfrm>
              <a:off x="2337550" y="884800"/>
              <a:ext cx="1700" cy="3375"/>
            </a:xfrm>
            <a:custGeom>
              <a:rect b="b" l="l" r="r" t="t"/>
              <a:pathLst>
                <a:path extrusionOk="0" h="135" w="68">
                  <a:moveTo>
                    <a:pt x="12" y="1"/>
                  </a:moveTo>
                  <a:cubicBezTo>
                    <a:pt x="1" y="11"/>
                    <a:pt x="1" y="34"/>
                    <a:pt x="1" y="45"/>
                  </a:cubicBezTo>
                  <a:cubicBezTo>
                    <a:pt x="1" y="68"/>
                    <a:pt x="12" y="78"/>
                    <a:pt x="23" y="90"/>
                  </a:cubicBezTo>
                  <a:cubicBezTo>
                    <a:pt x="35" y="112"/>
                    <a:pt x="45" y="123"/>
                    <a:pt x="68" y="135"/>
                  </a:cubicBezTo>
                  <a:cubicBezTo>
                    <a:pt x="57" y="112"/>
                    <a:pt x="45" y="101"/>
                    <a:pt x="45" y="78"/>
                  </a:cubicBezTo>
                  <a:cubicBezTo>
                    <a:pt x="35" y="56"/>
                    <a:pt x="23" y="2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" name="Google Shape;1460;p3"/>
            <p:cNvSpPr/>
            <p:nvPr/>
          </p:nvSpPr>
          <p:spPr>
            <a:xfrm>
              <a:off x="2305700" y="832550"/>
              <a:ext cx="2825" cy="3375"/>
            </a:xfrm>
            <a:custGeom>
              <a:rect b="b" l="l" r="r" t="t"/>
              <a:pathLst>
                <a:path extrusionOk="0" h="135" w="113">
                  <a:moveTo>
                    <a:pt x="1" y="1"/>
                  </a:moveTo>
                  <a:cubicBezTo>
                    <a:pt x="1" y="35"/>
                    <a:pt x="1" y="57"/>
                    <a:pt x="13" y="79"/>
                  </a:cubicBezTo>
                  <a:cubicBezTo>
                    <a:pt x="35" y="112"/>
                    <a:pt x="80" y="135"/>
                    <a:pt x="113" y="135"/>
                  </a:cubicBezTo>
                  <a:cubicBezTo>
                    <a:pt x="90" y="112"/>
                    <a:pt x="68" y="90"/>
                    <a:pt x="46" y="57"/>
                  </a:cubicBezTo>
                  <a:cubicBezTo>
                    <a:pt x="35" y="45"/>
                    <a:pt x="13" y="2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" name="Google Shape;1461;p3"/>
            <p:cNvSpPr/>
            <p:nvPr/>
          </p:nvSpPr>
          <p:spPr>
            <a:xfrm>
              <a:off x="2315500" y="847375"/>
              <a:ext cx="5050" cy="5225"/>
            </a:xfrm>
            <a:custGeom>
              <a:rect b="b" l="l" r="r" t="t"/>
              <a:pathLst>
                <a:path extrusionOk="0" h="209" w="202">
                  <a:moveTo>
                    <a:pt x="68" y="0"/>
                  </a:moveTo>
                  <a:cubicBezTo>
                    <a:pt x="11" y="33"/>
                    <a:pt x="0" y="101"/>
                    <a:pt x="34" y="157"/>
                  </a:cubicBezTo>
                  <a:cubicBezTo>
                    <a:pt x="55" y="191"/>
                    <a:pt x="89" y="209"/>
                    <a:pt x="125" y="209"/>
                  </a:cubicBezTo>
                  <a:cubicBezTo>
                    <a:pt x="147" y="209"/>
                    <a:pt x="169" y="203"/>
                    <a:pt x="190" y="190"/>
                  </a:cubicBezTo>
                  <a:lnTo>
                    <a:pt x="202" y="190"/>
                  </a:lnTo>
                  <a:cubicBezTo>
                    <a:pt x="157" y="123"/>
                    <a:pt x="112" y="56"/>
                    <a:pt x="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" name="Google Shape;1462;p3"/>
            <p:cNvSpPr/>
            <p:nvPr/>
          </p:nvSpPr>
          <p:spPr>
            <a:xfrm>
              <a:off x="2327225" y="866925"/>
              <a:ext cx="4775" cy="5325"/>
            </a:xfrm>
            <a:custGeom>
              <a:rect b="b" l="l" r="r" t="t"/>
              <a:pathLst>
                <a:path extrusionOk="0" h="213" w="191">
                  <a:moveTo>
                    <a:pt x="79" y="1"/>
                  </a:moveTo>
                  <a:cubicBezTo>
                    <a:pt x="23" y="34"/>
                    <a:pt x="1" y="101"/>
                    <a:pt x="34" y="157"/>
                  </a:cubicBezTo>
                  <a:cubicBezTo>
                    <a:pt x="57" y="195"/>
                    <a:pt x="96" y="212"/>
                    <a:pt x="136" y="212"/>
                  </a:cubicBezTo>
                  <a:cubicBezTo>
                    <a:pt x="154" y="212"/>
                    <a:pt x="173" y="209"/>
                    <a:pt x="190" y="202"/>
                  </a:cubicBezTo>
                  <a:cubicBezTo>
                    <a:pt x="157" y="135"/>
                    <a:pt x="113" y="68"/>
                    <a:pt x="7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 1">
  <p:cSld name="BLANK_1_1_1_2_1">
    <p:spTree>
      <p:nvGrpSpPr>
        <p:cNvPr id="9402" name="Shape 94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403" name="Google Shape;9403;p21"/>
          <p:cNvGrpSpPr/>
          <p:nvPr/>
        </p:nvGrpSpPr>
        <p:grpSpPr>
          <a:xfrm>
            <a:off x="-34200" y="155885"/>
            <a:ext cx="9212400" cy="4831731"/>
            <a:chOff x="-27550" y="147635"/>
            <a:chExt cx="9212400" cy="4831731"/>
          </a:xfrm>
        </p:grpSpPr>
        <p:cxnSp>
          <p:nvCxnSpPr>
            <p:cNvPr id="9404" name="Google Shape;9404;p21"/>
            <p:cNvCxnSpPr/>
            <p:nvPr/>
          </p:nvCxnSpPr>
          <p:spPr>
            <a:xfrm>
              <a:off x="-27550" y="100029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405" name="Google Shape;9405;p21"/>
            <p:cNvCxnSpPr/>
            <p:nvPr/>
          </p:nvCxnSpPr>
          <p:spPr>
            <a:xfrm>
              <a:off x="-27550" y="85818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406" name="Google Shape;9406;p21"/>
            <p:cNvCxnSpPr/>
            <p:nvPr/>
          </p:nvCxnSpPr>
          <p:spPr>
            <a:xfrm>
              <a:off x="-27550" y="71607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407" name="Google Shape;9407;p21"/>
            <p:cNvCxnSpPr/>
            <p:nvPr/>
          </p:nvCxnSpPr>
          <p:spPr>
            <a:xfrm>
              <a:off x="-27550" y="57396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408" name="Google Shape;9408;p21"/>
            <p:cNvCxnSpPr/>
            <p:nvPr/>
          </p:nvCxnSpPr>
          <p:spPr>
            <a:xfrm>
              <a:off x="-27550" y="43185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409" name="Google Shape;9409;p21"/>
            <p:cNvCxnSpPr/>
            <p:nvPr/>
          </p:nvCxnSpPr>
          <p:spPr>
            <a:xfrm>
              <a:off x="-27550" y="28974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410" name="Google Shape;9410;p21"/>
            <p:cNvCxnSpPr/>
            <p:nvPr/>
          </p:nvCxnSpPr>
          <p:spPr>
            <a:xfrm>
              <a:off x="-27550" y="147635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411" name="Google Shape;9411;p21"/>
            <p:cNvCxnSpPr/>
            <p:nvPr/>
          </p:nvCxnSpPr>
          <p:spPr>
            <a:xfrm>
              <a:off x="-27550" y="355826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412" name="Google Shape;9412;p21"/>
            <p:cNvCxnSpPr/>
            <p:nvPr/>
          </p:nvCxnSpPr>
          <p:spPr>
            <a:xfrm>
              <a:off x="-27550" y="341615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413" name="Google Shape;9413;p21"/>
            <p:cNvCxnSpPr/>
            <p:nvPr/>
          </p:nvCxnSpPr>
          <p:spPr>
            <a:xfrm>
              <a:off x="-27550" y="327404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414" name="Google Shape;9414;p21"/>
            <p:cNvCxnSpPr/>
            <p:nvPr/>
          </p:nvCxnSpPr>
          <p:spPr>
            <a:xfrm>
              <a:off x="-27550" y="313193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415" name="Google Shape;9415;p21"/>
            <p:cNvCxnSpPr/>
            <p:nvPr/>
          </p:nvCxnSpPr>
          <p:spPr>
            <a:xfrm>
              <a:off x="-27550" y="298982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416" name="Google Shape;9416;p21"/>
            <p:cNvCxnSpPr/>
            <p:nvPr/>
          </p:nvCxnSpPr>
          <p:spPr>
            <a:xfrm>
              <a:off x="-27550" y="284771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417" name="Google Shape;9417;p21"/>
            <p:cNvCxnSpPr/>
            <p:nvPr/>
          </p:nvCxnSpPr>
          <p:spPr>
            <a:xfrm>
              <a:off x="-27550" y="2705610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418" name="Google Shape;9418;p21"/>
            <p:cNvCxnSpPr/>
            <p:nvPr/>
          </p:nvCxnSpPr>
          <p:spPr>
            <a:xfrm>
              <a:off x="-27550" y="2563500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419" name="Google Shape;9419;p21"/>
            <p:cNvCxnSpPr/>
            <p:nvPr/>
          </p:nvCxnSpPr>
          <p:spPr>
            <a:xfrm>
              <a:off x="-27550" y="2421390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420" name="Google Shape;9420;p21"/>
            <p:cNvCxnSpPr/>
            <p:nvPr/>
          </p:nvCxnSpPr>
          <p:spPr>
            <a:xfrm>
              <a:off x="-27550" y="227928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421" name="Google Shape;9421;p21"/>
            <p:cNvCxnSpPr/>
            <p:nvPr/>
          </p:nvCxnSpPr>
          <p:spPr>
            <a:xfrm>
              <a:off x="-27550" y="213717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422" name="Google Shape;9422;p21"/>
            <p:cNvCxnSpPr/>
            <p:nvPr/>
          </p:nvCxnSpPr>
          <p:spPr>
            <a:xfrm>
              <a:off x="-27550" y="199506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423" name="Google Shape;9423;p21"/>
            <p:cNvCxnSpPr/>
            <p:nvPr/>
          </p:nvCxnSpPr>
          <p:spPr>
            <a:xfrm>
              <a:off x="-27550" y="185295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424" name="Google Shape;9424;p21"/>
            <p:cNvCxnSpPr/>
            <p:nvPr/>
          </p:nvCxnSpPr>
          <p:spPr>
            <a:xfrm>
              <a:off x="-27550" y="1710842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425" name="Google Shape;9425;p21"/>
            <p:cNvCxnSpPr/>
            <p:nvPr/>
          </p:nvCxnSpPr>
          <p:spPr>
            <a:xfrm>
              <a:off x="-27550" y="1568732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426" name="Google Shape;9426;p21"/>
            <p:cNvCxnSpPr/>
            <p:nvPr/>
          </p:nvCxnSpPr>
          <p:spPr>
            <a:xfrm>
              <a:off x="-27550" y="1426622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427" name="Google Shape;9427;p21"/>
            <p:cNvCxnSpPr/>
            <p:nvPr/>
          </p:nvCxnSpPr>
          <p:spPr>
            <a:xfrm>
              <a:off x="-27550" y="128451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428" name="Google Shape;9428;p21"/>
            <p:cNvCxnSpPr/>
            <p:nvPr/>
          </p:nvCxnSpPr>
          <p:spPr>
            <a:xfrm>
              <a:off x="-27550" y="114240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429" name="Google Shape;9429;p21"/>
            <p:cNvCxnSpPr/>
            <p:nvPr/>
          </p:nvCxnSpPr>
          <p:spPr>
            <a:xfrm>
              <a:off x="-27550" y="4979365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430" name="Google Shape;9430;p21"/>
            <p:cNvCxnSpPr/>
            <p:nvPr/>
          </p:nvCxnSpPr>
          <p:spPr>
            <a:xfrm>
              <a:off x="-27550" y="483725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431" name="Google Shape;9431;p21"/>
            <p:cNvCxnSpPr/>
            <p:nvPr/>
          </p:nvCxnSpPr>
          <p:spPr>
            <a:xfrm>
              <a:off x="-27550" y="469514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432" name="Google Shape;9432;p21"/>
            <p:cNvCxnSpPr/>
            <p:nvPr/>
          </p:nvCxnSpPr>
          <p:spPr>
            <a:xfrm>
              <a:off x="-27550" y="455303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433" name="Google Shape;9433;p21"/>
            <p:cNvCxnSpPr/>
            <p:nvPr/>
          </p:nvCxnSpPr>
          <p:spPr>
            <a:xfrm>
              <a:off x="-27550" y="441092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434" name="Google Shape;9434;p21"/>
            <p:cNvCxnSpPr/>
            <p:nvPr/>
          </p:nvCxnSpPr>
          <p:spPr>
            <a:xfrm>
              <a:off x="-27550" y="4268817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435" name="Google Shape;9435;p21"/>
            <p:cNvCxnSpPr/>
            <p:nvPr/>
          </p:nvCxnSpPr>
          <p:spPr>
            <a:xfrm>
              <a:off x="-27550" y="4126707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436" name="Google Shape;9436;p21"/>
            <p:cNvCxnSpPr/>
            <p:nvPr/>
          </p:nvCxnSpPr>
          <p:spPr>
            <a:xfrm>
              <a:off x="-27550" y="3984597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437" name="Google Shape;9437;p21"/>
            <p:cNvCxnSpPr/>
            <p:nvPr/>
          </p:nvCxnSpPr>
          <p:spPr>
            <a:xfrm>
              <a:off x="-27550" y="384248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438" name="Google Shape;9438;p21"/>
            <p:cNvCxnSpPr/>
            <p:nvPr/>
          </p:nvCxnSpPr>
          <p:spPr>
            <a:xfrm>
              <a:off x="-27550" y="370037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9439" name="Google Shape;9439;p21"/>
          <p:cNvSpPr/>
          <p:nvPr/>
        </p:nvSpPr>
        <p:spPr>
          <a:xfrm rot="5400000">
            <a:off x="-403788" y="-273187"/>
            <a:ext cx="1290900" cy="1290900"/>
          </a:xfrm>
          <a:prstGeom prst="ellipse">
            <a:avLst/>
          </a:prstGeom>
          <a:noFill/>
          <a:ln cap="flat" cmpd="sng" w="1524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40" name="Google Shape;9440;p21"/>
          <p:cNvGrpSpPr/>
          <p:nvPr/>
        </p:nvGrpSpPr>
        <p:grpSpPr>
          <a:xfrm rot="5400000">
            <a:off x="5694055" y="-481531"/>
            <a:ext cx="1693781" cy="1707607"/>
            <a:chOff x="2000675" y="255425"/>
            <a:chExt cx="413450" cy="416825"/>
          </a:xfrm>
        </p:grpSpPr>
        <p:sp>
          <p:nvSpPr>
            <p:cNvPr id="9441" name="Google Shape;9441;p21"/>
            <p:cNvSpPr/>
            <p:nvPr/>
          </p:nvSpPr>
          <p:spPr>
            <a:xfrm>
              <a:off x="2009600" y="386175"/>
              <a:ext cx="17900" cy="20675"/>
            </a:xfrm>
            <a:custGeom>
              <a:rect b="b" l="l" r="r" t="t"/>
              <a:pathLst>
                <a:path extrusionOk="0" h="827" w="716">
                  <a:moveTo>
                    <a:pt x="113" y="0"/>
                  </a:moveTo>
                  <a:cubicBezTo>
                    <a:pt x="79" y="112"/>
                    <a:pt x="35" y="213"/>
                    <a:pt x="1" y="325"/>
                  </a:cubicBezTo>
                  <a:lnTo>
                    <a:pt x="504" y="827"/>
                  </a:lnTo>
                  <a:lnTo>
                    <a:pt x="716" y="615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2" name="Google Shape;9442;p21"/>
            <p:cNvSpPr/>
            <p:nvPr/>
          </p:nvSpPr>
          <p:spPr>
            <a:xfrm>
              <a:off x="2021350" y="359650"/>
              <a:ext cx="10350" cy="12025"/>
            </a:xfrm>
            <a:custGeom>
              <a:rect b="b" l="l" r="r" t="t"/>
              <a:pathLst>
                <a:path extrusionOk="0" h="481" w="414">
                  <a:moveTo>
                    <a:pt x="157" y="0"/>
                  </a:moveTo>
                  <a:cubicBezTo>
                    <a:pt x="101" y="89"/>
                    <a:pt x="56" y="179"/>
                    <a:pt x="0" y="279"/>
                  </a:cubicBezTo>
                  <a:lnTo>
                    <a:pt x="201" y="480"/>
                  </a:lnTo>
                  <a:lnTo>
                    <a:pt x="414" y="257"/>
                  </a:lnTo>
                  <a:lnTo>
                    <a:pt x="1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3" name="Google Shape;9443;p21"/>
            <p:cNvSpPr/>
            <p:nvPr/>
          </p:nvSpPr>
          <p:spPr>
            <a:xfrm>
              <a:off x="2016300" y="548175"/>
              <a:ext cx="11200" cy="15125"/>
            </a:xfrm>
            <a:custGeom>
              <a:rect b="b" l="l" r="r" t="t"/>
              <a:pathLst>
                <a:path extrusionOk="0" h="605" w="448">
                  <a:moveTo>
                    <a:pt x="1" y="1"/>
                  </a:moveTo>
                  <a:cubicBezTo>
                    <a:pt x="90" y="202"/>
                    <a:pt x="191" y="415"/>
                    <a:pt x="303" y="604"/>
                  </a:cubicBezTo>
                  <a:lnTo>
                    <a:pt x="448" y="4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4" name="Google Shape;9444;p21"/>
            <p:cNvSpPr/>
            <p:nvPr/>
          </p:nvSpPr>
          <p:spPr>
            <a:xfrm>
              <a:off x="2000675" y="4588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8" y="0"/>
                  </a:moveTo>
                  <a:lnTo>
                    <a:pt x="0" y="648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5" name="Google Shape;9445;p21"/>
            <p:cNvSpPr/>
            <p:nvPr/>
          </p:nvSpPr>
          <p:spPr>
            <a:xfrm>
              <a:off x="2010175" y="5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6" name="Google Shape;9446;p21"/>
            <p:cNvSpPr/>
            <p:nvPr/>
          </p:nvSpPr>
          <p:spPr>
            <a:xfrm>
              <a:off x="2017725" y="42557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37" y="0"/>
                  </a:moveTo>
                  <a:lnTo>
                    <a:pt x="614" y="33"/>
                  </a:lnTo>
                  <a:lnTo>
                    <a:pt x="0" y="648"/>
                  </a:lnTo>
                  <a:lnTo>
                    <a:pt x="212" y="872"/>
                  </a:lnTo>
                  <a:lnTo>
                    <a:pt x="614" y="469"/>
                  </a:lnTo>
                  <a:lnTo>
                    <a:pt x="860" y="212"/>
                  </a:lnTo>
                  <a:lnTo>
                    <a:pt x="63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7" name="Google Shape;9447;p21"/>
            <p:cNvSpPr/>
            <p:nvPr/>
          </p:nvSpPr>
          <p:spPr>
            <a:xfrm>
              <a:off x="2000950" y="421925"/>
              <a:ext cx="3375" cy="5900"/>
            </a:xfrm>
            <a:custGeom>
              <a:rect b="b" l="l" r="r" t="t"/>
              <a:pathLst>
                <a:path extrusionOk="0" h="236" w="135">
                  <a:moveTo>
                    <a:pt x="46" y="0"/>
                  </a:moveTo>
                  <a:cubicBezTo>
                    <a:pt x="34" y="79"/>
                    <a:pt x="12" y="157"/>
                    <a:pt x="1" y="235"/>
                  </a:cubicBezTo>
                  <a:lnTo>
                    <a:pt x="135" y="101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8" name="Google Shape;9448;p21"/>
            <p:cNvSpPr/>
            <p:nvPr/>
          </p:nvSpPr>
          <p:spPr>
            <a:xfrm>
              <a:off x="2046475" y="379750"/>
              <a:ext cx="21825" cy="21825"/>
            </a:xfrm>
            <a:custGeom>
              <a:rect b="b" l="l" r="r" t="t"/>
              <a:pathLst>
                <a:path extrusionOk="0" h="873" w="873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72" y="212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9" name="Google Shape;9449;p21"/>
            <p:cNvSpPr/>
            <p:nvPr/>
          </p:nvSpPr>
          <p:spPr>
            <a:xfrm>
              <a:off x="2097875" y="38505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213" y="0"/>
                  </a:moveTo>
                  <a:lnTo>
                    <a:pt x="1" y="224"/>
                  </a:lnTo>
                  <a:lnTo>
                    <a:pt x="638" y="872"/>
                  </a:lnTo>
                  <a:lnTo>
                    <a:pt x="862" y="660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0" name="Google Shape;9450;p21"/>
            <p:cNvSpPr/>
            <p:nvPr/>
          </p:nvSpPr>
          <p:spPr>
            <a:xfrm>
              <a:off x="2063525" y="3465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9" y="0"/>
                  </a:moveTo>
                  <a:lnTo>
                    <a:pt x="1" y="648"/>
                  </a:lnTo>
                  <a:lnTo>
                    <a:pt x="213" y="872"/>
                  </a:lnTo>
                  <a:lnTo>
                    <a:pt x="861" y="213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1" name="Google Shape;9451;p21"/>
            <p:cNvSpPr/>
            <p:nvPr/>
          </p:nvSpPr>
          <p:spPr>
            <a:xfrm>
              <a:off x="2092575" y="30067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37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14"/>
                  </a:lnTo>
                  <a:lnTo>
                    <a:pt x="63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2" name="Google Shape;9452;p21"/>
            <p:cNvSpPr/>
            <p:nvPr/>
          </p:nvSpPr>
          <p:spPr>
            <a:xfrm>
              <a:off x="2057100" y="311300"/>
              <a:ext cx="16525" cy="16525"/>
            </a:xfrm>
            <a:custGeom>
              <a:rect b="b" l="l" r="r" t="t"/>
              <a:pathLst>
                <a:path extrusionOk="0" h="661" w="661">
                  <a:moveTo>
                    <a:pt x="224" y="1"/>
                  </a:moveTo>
                  <a:lnTo>
                    <a:pt x="0" y="224"/>
                  </a:lnTo>
                  <a:lnTo>
                    <a:pt x="437" y="660"/>
                  </a:lnTo>
                  <a:lnTo>
                    <a:pt x="660" y="447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3" name="Google Shape;9453;p21"/>
            <p:cNvSpPr/>
            <p:nvPr/>
          </p:nvSpPr>
          <p:spPr>
            <a:xfrm>
              <a:off x="2036150" y="335875"/>
              <a:ext cx="14000" cy="14850"/>
            </a:xfrm>
            <a:custGeom>
              <a:rect b="b" l="l" r="r" t="t"/>
              <a:pathLst>
                <a:path extrusionOk="0" h="594" w="560">
                  <a:moveTo>
                    <a:pt x="190" y="1"/>
                  </a:moveTo>
                  <a:cubicBezTo>
                    <a:pt x="123" y="79"/>
                    <a:pt x="68" y="169"/>
                    <a:pt x="1" y="247"/>
                  </a:cubicBezTo>
                  <a:lnTo>
                    <a:pt x="347" y="593"/>
                  </a:lnTo>
                  <a:lnTo>
                    <a:pt x="559" y="381"/>
                  </a:lnTo>
                  <a:lnTo>
                    <a:pt x="19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4" name="Google Shape;9454;p21"/>
            <p:cNvSpPr/>
            <p:nvPr/>
          </p:nvSpPr>
          <p:spPr>
            <a:xfrm>
              <a:off x="2102075" y="349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1" y="224"/>
                  </a:lnTo>
                  <a:lnTo>
                    <a:pt x="637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5" name="Google Shape;9455;p21"/>
            <p:cNvSpPr/>
            <p:nvPr/>
          </p:nvSpPr>
          <p:spPr>
            <a:xfrm>
              <a:off x="2109350" y="269125"/>
              <a:ext cx="21525" cy="20150"/>
            </a:xfrm>
            <a:custGeom>
              <a:rect b="b" l="l" r="r" t="t"/>
              <a:pathLst>
                <a:path extrusionOk="0" h="806" w="861">
                  <a:moveTo>
                    <a:pt x="715" y="1"/>
                  </a:moveTo>
                  <a:cubicBezTo>
                    <a:pt x="681" y="11"/>
                    <a:pt x="648" y="23"/>
                    <a:pt x="614" y="45"/>
                  </a:cubicBezTo>
                  <a:cubicBezTo>
                    <a:pt x="570" y="68"/>
                    <a:pt x="525" y="79"/>
                    <a:pt x="470" y="101"/>
                  </a:cubicBezTo>
                  <a:lnTo>
                    <a:pt x="0" y="582"/>
                  </a:lnTo>
                  <a:lnTo>
                    <a:pt x="224" y="805"/>
                  </a:lnTo>
                  <a:lnTo>
                    <a:pt x="614" y="403"/>
                  </a:lnTo>
                  <a:lnTo>
                    <a:pt x="860" y="146"/>
                  </a:lnTo>
                  <a:lnTo>
                    <a:pt x="71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6" name="Google Shape;9456;p21"/>
            <p:cNvSpPr/>
            <p:nvPr/>
          </p:nvSpPr>
          <p:spPr>
            <a:xfrm>
              <a:off x="2046475" y="537850"/>
              <a:ext cx="21825" cy="21825"/>
            </a:xfrm>
            <a:custGeom>
              <a:rect b="b" l="l" r="r" t="t"/>
              <a:pathLst>
                <a:path extrusionOk="0" h="873" w="873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72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7" name="Google Shape;9457;p21"/>
            <p:cNvSpPr/>
            <p:nvPr/>
          </p:nvSpPr>
          <p:spPr>
            <a:xfrm>
              <a:off x="2097875" y="543450"/>
              <a:ext cx="21550" cy="21525"/>
            </a:xfrm>
            <a:custGeom>
              <a:rect b="b" l="l" r="r" t="t"/>
              <a:pathLst>
                <a:path extrusionOk="0" h="861" w="862">
                  <a:moveTo>
                    <a:pt x="213" y="0"/>
                  </a:moveTo>
                  <a:lnTo>
                    <a:pt x="1" y="212"/>
                  </a:lnTo>
                  <a:lnTo>
                    <a:pt x="638" y="860"/>
                  </a:lnTo>
                  <a:lnTo>
                    <a:pt x="862" y="648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8" name="Google Shape;9458;p21"/>
            <p:cNvSpPr/>
            <p:nvPr/>
          </p:nvSpPr>
          <p:spPr>
            <a:xfrm>
              <a:off x="2063525" y="5046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9" name="Google Shape;9459;p21"/>
            <p:cNvSpPr/>
            <p:nvPr/>
          </p:nvSpPr>
          <p:spPr>
            <a:xfrm>
              <a:off x="2092575" y="4588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37" y="0"/>
                  </a:moveTo>
                  <a:lnTo>
                    <a:pt x="1" y="648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0" name="Google Shape;9460;p21"/>
            <p:cNvSpPr/>
            <p:nvPr/>
          </p:nvSpPr>
          <p:spPr>
            <a:xfrm>
              <a:off x="2051800" y="464375"/>
              <a:ext cx="21825" cy="21550"/>
            </a:xfrm>
            <a:custGeom>
              <a:rect b="b" l="l" r="r" t="t"/>
              <a:pathLst>
                <a:path extrusionOk="0" h="862" w="873">
                  <a:moveTo>
                    <a:pt x="224" y="1"/>
                  </a:moveTo>
                  <a:lnTo>
                    <a:pt x="0" y="213"/>
                  </a:lnTo>
                  <a:lnTo>
                    <a:pt x="649" y="862"/>
                  </a:lnTo>
                  <a:lnTo>
                    <a:pt x="872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1" name="Google Shape;9461;p21"/>
            <p:cNvSpPr/>
            <p:nvPr/>
          </p:nvSpPr>
          <p:spPr>
            <a:xfrm>
              <a:off x="2028600" y="487275"/>
              <a:ext cx="21550" cy="21550"/>
            </a:xfrm>
            <a:custGeom>
              <a:rect b="b" l="l" r="r" t="t"/>
              <a:pathLst>
                <a:path extrusionOk="0" h="862" w="862">
                  <a:moveTo>
                    <a:pt x="224" y="1"/>
                  </a:moveTo>
                  <a:lnTo>
                    <a:pt x="179" y="46"/>
                  </a:lnTo>
                  <a:lnTo>
                    <a:pt x="1" y="214"/>
                  </a:lnTo>
                  <a:lnTo>
                    <a:pt x="179" y="393"/>
                  </a:lnTo>
                  <a:lnTo>
                    <a:pt x="649" y="86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2" name="Google Shape;9462;p21"/>
            <p:cNvSpPr/>
            <p:nvPr/>
          </p:nvSpPr>
          <p:spPr>
            <a:xfrm>
              <a:off x="2102075" y="5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1" y="224"/>
                  </a:lnTo>
                  <a:lnTo>
                    <a:pt x="637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3" name="Google Shape;9463;p21"/>
            <p:cNvSpPr/>
            <p:nvPr/>
          </p:nvSpPr>
          <p:spPr>
            <a:xfrm>
              <a:off x="2055975" y="428925"/>
              <a:ext cx="21825" cy="21800"/>
            </a:xfrm>
            <a:custGeom>
              <a:rect b="b" l="l" r="r" t="t"/>
              <a:pathLst>
                <a:path extrusionOk="0" h="872" w="873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72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4" name="Google Shape;9464;p21"/>
            <p:cNvSpPr/>
            <p:nvPr/>
          </p:nvSpPr>
          <p:spPr>
            <a:xfrm>
              <a:off x="2109350" y="42557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8" y="0"/>
                  </a:moveTo>
                  <a:lnTo>
                    <a:pt x="614" y="33"/>
                  </a:lnTo>
                  <a:lnTo>
                    <a:pt x="0" y="648"/>
                  </a:lnTo>
                  <a:lnTo>
                    <a:pt x="224" y="872"/>
                  </a:lnTo>
                  <a:lnTo>
                    <a:pt x="614" y="469"/>
                  </a:lnTo>
                  <a:lnTo>
                    <a:pt x="860" y="212"/>
                  </a:lnTo>
                  <a:lnTo>
                    <a:pt x="6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5" name="Google Shape;9465;p21"/>
            <p:cNvSpPr/>
            <p:nvPr/>
          </p:nvSpPr>
          <p:spPr>
            <a:xfrm>
              <a:off x="2074425" y="40795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224" y="1"/>
                  </a:moveTo>
                  <a:lnTo>
                    <a:pt x="56" y="179"/>
                  </a:lnTo>
                  <a:lnTo>
                    <a:pt x="0" y="224"/>
                  </a:lnTo>
                  <a:lnTo>
                    <a:pt x="648" y="872"/>
                  </a:lnTo>
                  <a:lnTo>
                    <a:pt x="872" y="660"/>
                  </a:lnTo>
                  <a:lnTo>
                    <a:pt x="392" y="17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6" name="Google Shape;9466;p21"/>
            <p:cNvSpPr/>
            <p:nvPr/>
          </p:nvSpPr>
          <p:spPr>
            <a:xfrm>
              <a:off x="2092575" y="616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37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7" name="Google Shape;9467;p21"/>
            <p:cNvSpPr/>
            <p:nvPr/>
          </p:nvSpPr>
          <p:spPr>
            <a:xfrm>
              <a:off x="2055975" y="587025"/>
              <a:ext cx="21825" cy="21825"/>
            </a:xfrm>
            <a:custGeom>
              <a:rect b="b" l="l" r="r" t="t"/>
              <a:pathLst>
                <a:path extrusionOk="0" h="873" w="873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72" y="649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8" name="Google Shape;9468;p21"/>
            <p:cNvSpPr/>
            <p:nvPr/>
          </p:nvSpPr>
          <p:spPr>
            <a:xfrm>
              <a:off x="2074425" y="566350"/>
              <a:ext cx="21800" cy="21525"/>
            </a:xfrm>
            <a:custGeom>
              <a:rect b="b" l="l" r="r" t="t"/>
              <a:pathLst>
                <a:path extrusionOk="0" h="861" w="872">
                  <a:moveTo>
                    <a:pt x="224" y="1"/>
                  </a:moveTo>
                  <a:lnTo>
                    <a:pt x="56" y="168"/>
                  </a:lnTo>
                  <a:lnTo>
                    <a:pt x="0" y="212"/>
                  </a:lnTo>
                  <a:lnTo>
                    <a:pt x="648" y="861"/>
                  </a:lnTo>
                  <a:lnTo>
                    <a:pt x="872" y="649"/>
                  </a:lnTo>
                  <a:lnTo>
                    <a:pt x="392" y="1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9" name="Google Shape;9469;p21"/>
            <p:cNvSpPr/>
            <p:nvPr/>
          </p:nvSpPr>
          <p:spPr>
            <a:xfrm>
              <a:off x="2138400" y="3797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2" y="872"/>
                  </a:lnTo>
                  <a:lnTo>
                    <a:pt x="860" y="212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0" name="Google Shape;9470;p21"/>
            <p:cNvSpPr/>
            <p:nvPr/>
          </p:nvSpPr>
          <p:spPr>
            <a:xfrm>
              <a:off x="2189500" y="38505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61" y="660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1" name="Google Shape;9471;p21"/>
            <p:cNvSpPr/>
            <p:nvPr/>
          </p:nvSpPr>
          <p:spPr>
            <a:xfrm>
              <a:off x="2155150" y="3465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9" y="0"/>
                  </a:moveTo>
                  <a:lnTo>
                    <a:pt x="1" y="648"/>
                  </a:lnTo>
                  <a:lnTo>
                    <a:pt x="224" y="872"/>
                  </a:lnTo>
                  <a:lnTo>
                    <a:pt x="861" y="213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2" name="Google Shape;9472;p21"/>
            <p:cNvSpPr/>
            <p:nvPr/>
          </p:nvSpPr>
          <p:spPr>
            <a:xfrm>
              <a:off x="2184200" y="30067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61" y="21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3" name="Google Shape;9473;p21"/>
            <p:cNvSpPr/>
            <p:nvPr/>
          </p:nvSpPr>
          <p:spPr>
            <a:xfrm>
              <a:off x="2143700" y="3060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5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4" name="Google Shape;9474;p21"/>
            <p:cNvSpPr/>
            <p:nvPr/>
          </p:nvSpPr>
          <p:spPr>
            <a:xfrm>
              <a:off x="2120525" y="328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2" y="1"/>
                  </a:moveTo>
                  <a:lnTo>
                    <a:pt x="167" y="46"/>
                  </a:lnTo>
                  <a:lnTo>
                    <a:pt x="0" y="224"/>
                  </a:lnTo>
                  <a:lnTo>
                    <a:pt x="167" y="403"/>
                  </a:lnTo>
                  <a:lnTo>
                    <a:pt x="637" y="872"/>
                  </a:lnTo>
                  <a:lnTo>
                    <a:pt x="860" y="660"/>
                  </a:lnTo>
                  <a:lnTo>
                    <a:pt x="2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5" name="Google Shape;9475;p21"/>
            <p:cNvSpPr/>
            <p:nvPr/>
          </p:nvSpPr>
          <p:spPr>
            <a:xfrm>
              <a:off x="2193700" y="349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6" name="Google Shape;9476;p21"/>
            <p:cNvSpPr/>
            <p:nvPr/>
          </p:nvSpPr>
          <p:spPr>
            <a:xfrm>
              <a:off x="2147900" y="2708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2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7" name="Google Shape;9477;p21"/>
            <p:cNvSpPr/>
            <p:nvPr/>
          </p:nvSpPr>
          <p:spPr>
            <a:xfrm>
              <a:off x="2201225" y="2674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616" y="23"/>
                  </a:lnTo>
                  <a:lnTo>
                    <a:pt x="1" y="649"/>
                  </a:lnTo>
                  <a:lnTo>
                    <a:pt x="214" y="872"/>
                  </a:lnTo>
                  <a:lnTo>
                    <a:pt x="616" y="470"/>
                  </a:lnTo>
                  <a:lnTo>
                    <a:pt x="862" y="213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8" name="Google Shape;9478;p21"/>
            <p:cNvSpPr/>
            <p:nvPr/>
          </p:nvSpPr>
          <p:spPr>
            <a:xfrm>
              <a:off x="2167725" y="255425"/>
              <a:ext cx="20125" cy="16225"/>
            </a:xfrm>
            <a:custGeom>
              <a:rect b="b" l="l" r="r" t="t"/>
              <a:pathLst>
                <a:path extrusionOk="0" h="649" w="805">
                  <a:moveTo>
                    <a:pt x="369" y="1"/>
                  </a:moveTo>
                  <a:cubicBezTo>
                    <a:pt x="246" y="12"/>
                    <a:pt x="123" y="35"/>
                    <a:pt x="0" y="57"/>
                  </a:cubicBezTo>
                  <a:lnTo>
                    <a:pt x="593" y="649"/>
                  </a:lnTo>
                  <a:lnTo>
                    <a:pt x="805" y="437"/>
                  </a:lnTo>
                  <a:lnTo>
                    <a:pt x="3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9" name="Google Shape;9479;p21"/>
            <p:cNvSpPr/>
            <p:nvPr/>
          </p:nvSpPr>
          <p:spPr>
            <a:xfrm>
              <a:off x="2138400" y="537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2" y="872"/>
                  </a:lnTo>
                  <a:lnTo>
                    <a:pt x="860" y="224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0" name="Google Shape;9480;p21"/>
            <p:cNvSpPr/>
            <p:nvPr/>
          </p:nvSpPr>
          <p:spPr>
            <a:xfrm>
              <a:off x="2189500" y="543450"/>
              <a:ext cx="21550" cy="21525"/>
            </a:xfrm>
            <a:custGeom>
              <a:rect b="b" l="l" r="r" t="t"/>
              <a:pathLst>
                <a:path extrusionOk="0" h="861" w="862">
                  <a:moveTo>
                    <a:pt x="224" y="0"/>
                  </a:moveTo>
                  <a:lnTo>
                    <a:pt x="1" y="212"/>
                  </a:lnTo>
                  <a:lnTo>
                    <a:pt x="649" y="860"/>
                  </a:lnTo>
                  <a:lnTo>
                    <a:pt x="861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1" name="Google Shape;9481;p21"/>
            <p:cNvSpPr/>
            <p:nvPr/>
          </p:nvSpPr>
          <p:spPr>
            <a:xfrm>
              <a:off x="2155150" y="5046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2" name="Google Shape;9482;p21"/>
            <p:cNvSpPr/>
            <p:nvPr/>
          </p:nvSpPr>
          <p:spPr>
            <a:xfrm>
              <a:off x="2184200" y="4588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9" y="0"/>
                  </a:moveTo>
                  <a:lnTo>
                    <a:pt x="1" y="648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3" name="Google Shape;9483;p21"/>
            <p:cNvSpPr/>
            <p:nvPr/>
          </p:nvSpPr>
          <p:spPr>
            <a:xfrm>
              <a:off x="2143700" y="4643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13" y="1"/>
                  </a:moveTo>
                  <a:lnTo>
                    <a:pt x="0" y="213"/>
                  </a:lnTo>
                  <a:lnTo>
                    <a:pt x="648" y="86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4" name="Google Shape;9484;p21"/>
            <p:cNvSpPr/>
            <p:nvPr/>
          </p:nvSpPr>
          <p:spPr>
            <a:xfrm>
              <a:off x="2120525" y="4872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12" y="1"/>
                  </a:moveTo>
                  <a:lnTo>
                    <a:pt x="167" y="46"/>
                  </a:lnTo>
                  <a:lnTo>
                    <a:pt x="0" y="214"/>
                  </a:lnTo>
                  <a:lnTo>
                    <a:pt x="167" y="393"/>
                  </a:lnTo>
                  <a:lnTo>
                    <a:pt x="637" y="862"/>
                  </a:lnTo>
                  <a:lnTo>
                    <a:pt x="860" y="649"/>
                  </a:lnTo>
                  <a:lnTo>
                    <a:pt x="2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5" name="Google Shape;9485;p21"/>
            <p:cNvSpPr/>
            <p:nvPr/>
          </p:nvSpPr>
          <p:spPr>
            <a:xfrm>
              <a:off x="2193700" y="5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6" name="Google Shape;9486;p21"/>
            <p:cNvSpPr/>
            <p:nvPr/>
          </p:nvSpPr>
          <p:spPr>
            <a:xfrm>
              <a:off x="2147900" y="42892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212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8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7" name="Google Shape;9487;p21"/>
            <p:cNvSpPr/>
            <p:nvPr/>
          </p:nvSpPr>
          <p:spPr>
            <a:xfrm>
              <a:off x="2201225" y="4255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69"/>
                  </a:lnTo>
                  <a:lnTo>
                    <a:pt x="862" y="212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8" name="Google Shape;9488;p21"/>
            <p:cNvSpPr/>
            <p:nvPr/>
          </p:nvSpPr>
          <p:spPr>
            <a:xfrm>
              <a:off x="2166325" y="4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45" y="179"/>
                  </a:lnTo>
                  <a:lnTo>
                    <a:pt x="1" y="224"/>
                  </a:lnTo>
                  <a:lnTo>
                    <a:pt x="649" y="872"/>
                  </a:lnTo>
                  <a:lnTo>
                    <a:pt x="861" y="660"/>
                  </a:lnTo>
                  <a:lnTo>
                    <a:pt x="381" y="17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9" name="Google Shape;9489;p21"/>
            <p:cNvSpPr/>
            <p:nvPr/>
          </p:nvSpPr>
          <p:spPr>
            <a:xfrm>
              <a:off x="2165775" y="662725"/>
              <a:ext cx="10900" cy="7275"/>
            </a:xfrm>
            <a:custGeom>
              <a:rect b="b" l="l" r="r" t="t"/>
              <a:pathLst>
                <a:path extrusionOk="0" h="291" w="436">
                  <a:moveTo>
                    <a:pt x="224" y="0"/>
                  </a:moveTo>
                  <a:lnTo>
                    <a:pt x="0" y="224"/>
                  </a:lnTo>
                  <a:cubicBezTo>
                    <a:pt x="123" y="246"/>
                    <a:pt x="246" y="268"/>
                    <a:pt x="380" y="291"/>
                  </a:cubicBezTo>
                  <a:lnTo>
                    <a:pt x="436" y="224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0" name="Google Shape;9490;p21"/>
            <p:cNvSpPr/>
            <p:nvPr/>
          </p:nvSpPr>
          <p:spPr>
            <a:xfrm>
              <a:off x="2184200" y="616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1" name="Google Shape;9491;p21"/>
            <p:cNvSpPr/>
            <p:nvPr/>
          </p:nvSpPr>
          <p:spPr>
            <a:xfrm>
              <a:off x="2143700" y="62250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13" y="0"/>
                  </a:moveTo>
                  <a:lnTo>
                    <a:pt x="0" y="213"/>
                  </a:lnTo>
                  <a:lnTo>
                    <a:pt x="648" y="861"/>
                  </a:lnTo>
                  <a:lnTo>
                    <a:pt x="861" y="648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2" name="Google Shape;9492;p21"/>
            <p:cNvSpPr/>
            <p:nvPr/>
          </p:nvSpPr>
          <p:spPr>
            <a:xfrm>
              <a:off x="2120525" y="645400"/>
              <a:ext cx="21525" cy="16525"/>
            </a:xfrm>
            <a:custGeom>
              <a:rect b="b" l="l" r="r" t="t"/>
              <a:pathLst>
                <a:path extrusionOk="0" h="661" w="861">
                  <a:moveTo>
                    <a:pt x="212" y="0"/>
                  </a:moveTo>
                  <a:lnTo>
                    <a:pt x="167" y="45"/>
                  </a:lnTo>
                  <a:lnTo>
                    <a:pt x="0" y="213"/>
                  </a:lnTo>
                  <a:lnTo>
                    <a:pt x="167" y="392"/>
                  </a:lnTo>
                  <a:lnTo>
                    <a:pt x="179" y="403"/>
                  </a:lnTo>
                  <a:cubicBezTo>
                    <a:pt x="402" y="492"/>
                    <a:pt x="626" y="581"/>
                    <a:pt x="849" y="660"/>
                  </a:cubicBezTo>
                  <a:lnTo>
                    <a:pt x="860" y="648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3" name="Google Shape;9493;p21"/>
            <p:cNvSpPr/>
            <p:nvPr/>
          </p:nvSpPr>
          <p:spPr>
            <a:xfrm>
              <a:off x="2193700" y="666075"/>
              <a:ext cx="11775" cy="6175"/>
            </a:xfrm>
            <a:custGeom>
              <a:rect b="b" l="l" r="r" t="t"/>
              <a:pathLst>
                <a:path extrusionOk="0" h="247" w="471">
                  <a:moveTo>
                    <a:pt x="224" y="0"/>
                  </a:moveTo>
                  <a:lnTo>
                    <a:pt x="1" y="224"/>
                  </a:lnTo>
                  <a:lnTo>
                    <a:pt x="11" y="235"/>
                  </a:lnTo>
                  <a:cubicBezTo>
                    <a:pt x="168" y="246"/>
                    <a:pt x="314" y="246"/>
                    <a:pt x="470" y="246"/>
                  </a:cubicBez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4" name="Google Shape;9494;p21"/>
            <p:cNvSpPr/>
            <p:nvPr/>
          </p:nvSpPr>
          <p:spPr>
            <a:xfrm>
              <a:off x="2109350" y="58367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8" y="0"/>
                  </a:moveTo>
                  <a:lnTo>
                    <a:pt x="614" y="33"/>
                  </a:lnTo>
                  <a:lnTo>
                    <a:pt x="0" y="648"/>
                  </a:lnTo>
                  <a:lnTo>
                    <a:pt x="224" y="872"/>
                  </a:lnTo>
                  <a:lnTo>
                    <a:pt x="614" y="470"/>
                  </a:lnTo>
                  <a:lnTo>
                    <a:pt x="860" y="224"/>
                  </a:lnTo>
                  <a:lnTo>
                    <a:pt x="6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5" name="Google Shape;9495;p21"/>
            <p:cNvSpPr/>
            <p:nvPr/>
          </p:nvSpPr>
          <p:spPr>
            <a:xfrm>
              <a:off x="2147900" y="58702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2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6" name="Google Shape;9496;p21"/>
            <p:cNvSpPr/>
            <p:nvPr/>
          </p:nvSpPr>
          <p:spPr>
            <a:xfrm>
              <a:off x="2166325" y="56635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13" y="1"/>
                  </a:moveTo>
                  <a:lnTo>
                    <a:pt x="45" y="168"/>
                  </a:lnTo>
                  <a:lnTo>
                    <a:pt x="1" y="212"/>
                  </a:lnTo>
                  <a:lnTo>
                    <a:pt x="649" y="861"/>
                  </a:lnTo>
                  <a:lnTo>
                    <a:pt x="861" y="649"/>
                  </a:lnTo>
                  <a:lnTo>
                    <a:pt x="381" y="168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7" name="Google Shape;9497;p21"/>
            <p:cNvSpPr/>
            <p:nvPr/>
          </p:nvSpPr>
          <p:spPr>
            <a:xfrm>
              <a:off x="2230025" y="37975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648" y="1"/>
                  </a:moveTo>
                  <a:lnTo>
                    <a:pt x="0" y="649"/>
                  </a:lnTo>
                  <a:lnTo>
                    <a:pt x="224" y="872"/>
                  </a:lnTo>
                  <a:lnTo>
                    <a:pt x="872" y="212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8" name="Google Shape;9498;p21"/>
            <p:cNvSpPr/>
            <p:nvPr/>
          </p:nvSpPr>
          <p:spPr>
            <a:xfrm>
              <a:off x="2281125" y="385050"/>
              <a:ext cx="21825" cy="21800"/>
            </a:xfrm>
            <a:custGeom>
              <a:rect b="b" l="l" r="r" t="t"/>
              <a:pathLst>
                <a:path extrusionOk="0" h="872" w="873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72" y="660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9" name="Google Shape;9499;p21"/>
            <p:cNvSpPr/>
            <p:nvPr/>
          </p:nvSpPr>
          <p:spPr>
            <a:xfrm>
              <a:off x="2247050" y="3465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0" y="648"/>
                  </a:lnTo>
                  <a:lnTo>
                    <a:pt x="213" y="872"/>
                  </a:lnTo>
                  <a:lnTo>
                    <a:pt x="861" y="213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0" name="Google Shape;9500;p21"/>
            <p:cNvSpPr/>
            <p:nvPr/>
          </p:nvSpPr>
          <p:spPr>
            <a:xfrm>
              <a:off x="2276100" y="300675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14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1" name="Google Shape;9501;p21"/>
            <p:cNvSpPr/>
            <p:nvPr/>
          </p:nvSpPr>
          <p:spPr>
            <a:xfrm>
              <a:off x="2235325" y="3060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5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2" name="Google Shape;9502;p21"/>
            <p:cNvSpPr/>
            <p:nvPr/>
          </p:nvSpPr>
          <p:spPr>
            <a:xfrm>
              <a:off x="2212150" y="328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179" y="46"/>
                  </a:lnTo>
                  <a:lnTo>
                    <a:pt x="0" y="224"/>
                  </a:lnTo>
                  <a:lnTo>
                    <a:pt x="179" y="403"/>
                  </a:lnTo>
                  <a:lnTo>
                    <a:pt x="648" y="872"/>
                  </a:lnTo>
                  <a:lnTo>
                    <a:pt x="860" y="660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3" name="Google Shape;9503;p21"/>
            <p:cNvSpPr/>
            <p:nvPr/>
          </p:nvSpPr>
          <p:spPr>
            <a:xfrm>
              <a:off x="2285600" y="3498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0" y="224"/>
                  </a:lnTo>
                  <a:lnTo>
                    <a:pt x="638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4" name="Google Shape;9504;p21"/>
            <p:cNvSpPr/>
            <p:nvPr/>
          </p:nvSpPr>
          <p:spPr>
            <a:xfrm>
              <a:off x="2303775" y="32890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224" y="1"/>
                  </a:moveTo>
                  <a:lnTo>
                    <a:pt x="179" y="46"/>
                  </a:lnTo>
                  <a:lnTo>
                    <a:pt x="0" y="224"/>
                  </a:lnTo>
                  <a:lnTo>
                    <a:pt x="179" y="403"/>
                  </a:lnTo>
                  <a:lnTo>
                    <a:pt x="648" y="872"/>
                  </a:lnTo>
                  <a:lnTo>
                    <a:pt x="872" y="660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5" name="Google Shape;9505;p21"/>
            <p:cNvSpPr/>
            <p:nvPr/>
          </p:nvSpPr>
          <p:spPr>
            <a:xfrm>
              <a:off x="2239525" y="2708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6" name="Google Shape;9506;p21"/>
            <p:cNvSpPr/>
            <p:nvPr/>
          </p:nvSpPr>
          <p:spPr>
            <a:xfrm>
              <a:off x="2292850" y="274975"/>
              <a:ext cx="15675" cy="14300"/>
            </a:xfrm>
            <a:custGeom>
              <a:rect b="b" l="l" r="r" t="t"/>
              <a:pathLst>
                <a:path extrusionOk="0" h="572" w="627">
                  <a:moveTo>
                    <a:pt x="336" y="1"/>
                  </a:moveTo>
                  <a:lnTo>
                    <a:pt x="1" y="348"/>
                  </a:lnTo>
                  <a:lnTo>
                    <a:pt x="214" y="571"/>
                  </a:lnTo>
                  <a:lnTo>
                    <a:pt x="616" y="169"/>
                  </a:lnTo>
                  <a:lnTo>
                    <a:pt x="627" y="157"/>
                  </a:lnTo>
                  <a:lnTo>
                    <a:pt x="616" y="147"/>
                  </a:lnTo>
                  <a:cubicBezTo>
                    <a:pt x="527" y="102"/>
                    <a:pt x="437" y="46"/>
                    <a:pt x="3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7" name="Google Shape;9507;p21"/>
            <p:cNvSpPr/>
            <p:nvPr/>
          </p:nvSpPr>
          <p:spPr>
            <a:xfrm>
              <a:off x="2262975" y="260450"/>
              <a:ext cx="16500" cy="11200"/>
            </a:xfrm>
            <a:custGeom>
              <a:rect b="b" l="l" r="r" t="t"/>
              <a:pathLst>
                <a:path extrusionOk="0" h="448" w="660">
                  <a:moveTo>
                    <a:pt x="1" y="1"/>
                  </a:moveTo>
                  <a:lnTo>
                    <a:pt x="448" y="448"/>
                  </a:lnTo>
                  <a:lnTo>
                    <a:pt x="660" y="236"/>
                  </a:lnTo>
                  <a:lnTo>
                    <a:pt x="637" y="202"/>
                  </a:lnTo>
                  <a:cubicBezTo>
                    <a:pt x="425" y="124"/>
                    <a:pt x="213" y="5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8" name="Google Shape;9508;p21"/>
            <p:cNvSpPr/>
            <p:nvPr/>
          </p:nvSpPr>
          <p:spPr>
            <a:xfrm>
              <a:off x="2230025" y="53785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648" y="1"/>
                  </a:moveTo>
                  <a:lnTo>
                    <a:pt x="0" y="649"/>
                  </a:lnTo>
                  <a:lnTo>
                    <a:pt x="224" y="872"/>
                  </a:lnTo>
                  <a:lnTo>
                    <a:pt x="872" y="224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9" name="Google Shape;9509;p21"/>
            <p:cNvSpPr/>
            <p:nvPr/>
          </p:nvSpPr>
          <p:spPr>
            <a:xfrm>
              <a:off x="2281125" y="543450"/>
              <a:ext cx="21825" cy="21525"/>
            </a:xfrm>
            <a:custGeom>
              <a:rect b="b" l="l" r="r" t="t"/>
              <a:pathLst>
                <a:path extrusionOk="0" h="861" w="873">
                  <a:moveTo>
                    <a:pt x="224" y="0"/>
                  </a:moveTo>
                  <a:lnTo>
                    <a:pt x="1" y="212"/>
                  </a:lnTo>
                  <a:lnTo>
                    <a:pt x="649" y="860"/>
                  </a:lnTo>
                  <a:lnTo>
                    <a:pt x="872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0" name="Google Shape;9510;p21"/>
            <p:cNvSpPr/>
            <p:nvPr/>
          </p:nvSpPr>
          <p:spPr>
            <a:xfrm>
              <a:off x="2247050" y="50460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0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1" name="Google Shape;9511;p21"/>
            <p:cNvSpPr/>
            <p:nvPr/>
          </p:nvSpPr>
          <p:spPr>
            <a:xfrm>
              <a:off x="2276100" y="4588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1" y="648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2" name="Google Shape;9512;p21"/>
            <p:cNvSpPr/>
            <p:nvPr/>
          </p:nvSpPr>
          <p:spPr>
            <a:xfrm>
              <a:off x="2235325" y="4643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24" y="1"/>
                  </a:moveTo>
                  <a:lnTo>
                    <a:pt x="0" y="213"/>
                  </a:lnTo>
                  <a:lnTo>
                    <a:pt x="648" y="86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3" name="Google Shape;9513;p21"/>
            <p:cNvSpPr/>
            <p:nvPr/>
          </p:nvSpPr>
          <p:spPr>
            <a:xfrm>
              <a:off x="2212150" y="4872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24" y="1"/>
                  </a:moveTo>
                  <a:lnTo>
                    <a:pt x="179" y="46"/>
                  </a:lnTo>
                  <a:lnTo>
                    <a:pt x="0" y="214"/>
                  </a:lnTo>
                  <a:lnTo>
                    <a:pt x="179" y="393"/>
                  </a:lnTo>
                  <a:lnTo>
                    <a:pt x="648" y="862"/>
                  </a:lnTo>
                  <a:lnTo>
                    <a:pt x="860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4" name="Google Shape;9514;p21"/>
            <p:cNvSpPr/>
            <p:nvPr/>
          </p:nvSpPr>
          <p:spPr>
            <a:xfrm>
              <a:off x="2285600" y="5079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0" y="224"/>
                  </a:lnTo>
                  <a:lnTo>
                    <a:pt x="638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5" name="Google Shape;9515;p21"/>
            <p:cNvSpPr/>
            <p:nvPr/>
          </p:nvSpPr>
          <p:spPr>
            <a:xfrm>
              <a:off x="2239525" y="42892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224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6" name="Google Shape;9516;p21"/>
            <p:cNvSpPr/>
            <p:nvPr/>
          </p:nvSpPr>
          <p:spPr>
            <a:xfrm>
              <a:off x="2257950" y="4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56" y="179"/>
                  </a:lnTo>
                  <a:lnTo>
                    <a:pt x="1" y="224"/>
                  </a:lnTo>
                  <a:lnTo>
                    <a:pt x="649" y="872"/>
                  </a:lnTo>
                  <a:lnTo>
                    <a:pt x="861" y="660"/>
                  </a:lnTo>
                  <a:lnTo>
                    <a:pt x="391" y="17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7" name="Google Shape;9517;p21"/>
            <p:cNvSpPr/>
            <p:nvPr/>
          </p:nvSpPr>
          <p:spPr>
            <a:xfrm>
              <a:off x="2259900" y="662725"/>
              <a:ext cx="5050" cy="3100"/>
            </a:xfrm>
            <a:custGeom>
              <a:rect b="b" l="l" r="r" t="t"/>
              <a:pathLst>
                <a:path extrusionOk="0" h="124" w="202">
                  <a:moveTo>
                    <a:pt x="124" y="0"/>
                  </a:moveTo>
                  <a:lnTo>
                    <a:pt x="0" y="123"/>
                  </a:lnTo>
                  <a:cubicBezTo>
                    <a:pt x="67" y="112"/>
                    <a:pt x="135" y="90"/>
                    <a:pt x="202" y="67"/>
                  </a:cubicBezTo>
                  <a:lnTo>
                    <a:pt x="1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8" name="Google Shape;9518;p21"/>
            <p:cNvSpPr/>
            <p:nvPr/>
          </p:nvSpPr>
          <p:spPr>
            <a:xfrm>
              <a:off x="2276100" y="61690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9" name="Google Shape;9519;p21"/>
            <p:cNvSpPr/>
            <p:nvPr/>
          </p:nvSpPr>
          <p:spPr>
            <a:xfrm>
              <a:off x="2235325" y="62250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24" y="0"/>
                  </a:moveTo>
                  <a:lnTo>
                    <a:pt x="0" y="213"/>
                  </a:lnTo>
                  <a:lnTo>
                    <a:pt x="648" y="861"/>
                  </a:lnTo>
                  <a:lnTo>
                    <a:pt x="861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0" name="Google Shape;9520;p21"/>
            <p:cNvSpPr/>
            <p:nvPr/>
          </p:nvSpPr>
          <p:spPr>
            <a:xfrm>
              <a:off x="2212150" y="645400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24" y="0"/>
                  </a:moveTo>
                  <a:lnTo>
                    <a:pt x="179" y="45"/>
                  </a:lnTo>
                  <a:lnTo>
                    <a:pt x="0" y="213"/>
                  </a:lnTo>
                  <a:lnTo>
                    <a:pt x="179" y="392"/>
                  </a:lnTo>
                  <a:lnTo>
                    <a:pt x="648" y="861"/>
                  </a:lnTo>
                  <a:lnTo>
                    <a:pt x="860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1" name="Google Shape;9521;p21"/>
            <p:cNvSpPr/>
            <p:nvPr/>
          </p:nvSpPr>
          <p:spPr>
            <a:xfrm>
              <a:off x="2201225" y="5836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70"/>
                  </a:lnTo>
                  <a:lnTo>
                    <a:pt x="862" y="224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2" name="Google Shape;9522;p21"/>
            <p:cNvSpPr/>
            <p:nvPr/>
          </p:nvSpPr>
          <p:spPr>
            <a:xfrm>
              <a:off x="2239525" y="58702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3" name="Google Shape;9523;p21"/>
            <p:cNvSpPr/>
            <p:nvPr/>
          </p:nvSpPr>
          <p:spPr>
            <a:xfrm>
              <a:off x="2257950" y="56635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24" y="1"/>
                  </a:moveTo>
                  <a:lnTo>
                    <a:pt x="56" y="168"/>
                  </a:lnTo>
                  <a:lnTo>
                    <a:pt x="1" y="212"/>
                  </a:lnTo>
                  <a:lnTo>
                    <a:pt x="649" y="861"/>
                  </a:lnTo>
                  <a:lnTo>
                    <a:pt x="861" y="649"/>
                  </a:lnTo>
                  <a:lnTo>
                    <a:pt x="391" y="1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4" name="Google Shape;9524;p21"/>
            <p:cNvSpPr/>
            <p:nvPr/>
          </p:nvSpPr>
          <p:spPr>
            <a:xfrm>
              <a:off x="2321925" y="3797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3" y="872"/>
                  </a:lnTo>
                  <a:lnTo>
                    <a:pt x="861" y="212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5" name="Google Shape;9525;p21"/>
            <p:cNvSpPr/>
            <p:nvPr/>
          </p:nvSpPr>
          <p:spPr>
            <a:xfrm>
              <a:off x="2373050" y="38505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212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60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6" name="Google Shape;9526;p21"/>
            <p:cNvSpPr/>
            <p:nvPr/>
          </p:nvSpPr>
          <p:spPr>
            <a:xfrm>
              <a:off x="2349850" y="4079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45" y="179"/>
                  </a:lnTo>
                  <a:lnTo>
                    <a:pt x="0" y="224"/>
                  </a:lnTo>
                  <a:lnTo>
                    <a:pt x="638" y="872"/>
                  </a:lnTo>
                  <a:lnTo>
                    <a:pt x="861" y="660"/>
                  </a:lnTo>
                  <a:lnTo>
                    <a:pt x="380" y="17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7" name="Google Shape;9527;p21"/>
            <p:cNvSpPr/>
            <p:nvPr/>
          </p:nvSpPr>
          <p:spPr>
            <a:xfrm>
              <a:off x="2338675" y="3465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0" y="648"/>
                  </a:lnTo>
                  <a:lnTo>
                    <a:pt x="224" y="872"/>
                  </a:lnTo>
                  <a:lnTo>
                    <a:pt x="861" y="213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8" name="Google Shape;9528;p21"/>
            <p:cNvSpPr/>
            <p:nvPr/>
          </p:nvSpPr>
          <p:spPr>
            <a:xfrm>
              <a:off x="2327225" y="3060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1" y="224"/>
                  </a:lnTo>
                  <a:lnTo>
                    <a:pt x="637" y="872"/>
                  </a:lnTo>
                  <a:lnTo>
                    <a:pt x="861" y="65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9" name="Google Shape;9529;p21"/>
            <p:cNvSpPr/>
            <p:nvPr/>
          </p:nvSpPr>
          <p:spPr>
            <a:xfrm>
              <a:off x="2377225" y="349850"/>
              <a:ext cx="18450" cy="21825"/>
            </a:xfrm>
            <a:custGeom>
              <a:rect b="b" l="l" r="r" t="t"/>
              <a:pathLst>
                <a:path extrusionOk="0" h="873" w="738">
                  <a:moveTo>
                    <a:pt x="213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738" y="783"/>
                  </a:lnTo>
                  <a:cubicBezTo>
                    <a:pt x="638" y="582"/>
                    <a:pt x="526" y="392"/>
                    <a:pt x="414" y="191"/>
                  </a:cubicBez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0" name="Google Shape;9530;p21"/>
            <p:cNvSpPr/>
            <p:nvPr/>
          </p:nvSpPr>
          <p:spPr>
            <a:xfrm>
              <a:off x="2321925" y="537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1" name="Google Shape;9531;p21"/>
            <p:cNvSpPr/>
            <p:nvPr/>
          </p:nvSpPr>
          <p:spPr>
            <a:xfrm>
              <a:off x="2373050" y="543450"/>
              <a:ext cx="20950" cy="21525"/>
            </a:xfrm>
            <a:custGeom>
              <a:rect b="b" l="l" r="r" t="t"/>
              <a:pathLst>
                <a:path extrusionOk="0" h="861" w="838">
                  <a:moveTo>
                    <a:pt x="212" y="0"/>
                  </a:moveTo>
                  <a:lnTo>
                    <a:pt x="0" y="212"/>
                  </a:lnTo>
                  <a:lnTo>
                    <a:pt x="648" y="860"/>
                  </a:lnTo>
                  <a:lnTo>
                    <a:pt x="793" y="715"/>
                  </a:lnTo>
                  <a:cubicBezTo>
                    <a:pt x="805" y="682"/>
                    <a:pt x="827" y="659"/>
                    <a:pt x="838" y="626"/>
                  </a:cubicBez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2" name="Google Shape;9532;p21"/>
            <p:cNvSpPr/>
            <p:nvPr/>
          </p:nvSpPr>
          <p:spPr>
            <a:xfrm>
              <a:off x="2349850" y="566350"/>
              <a:ext cx="21550" cy="21525"/>
            </a:xfrm>
            <a:custGeom>
              <a:rect b="b" l="l" r="r" t="t"/>
              <a:pathLst>
                <a:path extrusionOk="0" h="861" w="862">
                  <a:moveTo>
                    <a:pt x="213" y="1"/>
                  </a:moveTo>
                  <a:lnTo>
                    <a:pt x="45" y="168"/>
                  </a:lnTo>
                  <a:lnTo>
                    <a:pt x="0" y="212"/>
                  </a:lnTo>
                  <a:lnTo>
                    <a:pt x="638" y="861"/>
                  </a:lnTo>
                  <a:lnTo>
                    <a:pt x="861" y="649"/>
                  </a:lnTo>
                  <a:lnTo>
                    <a:pt x="380" y="168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3" name="Google Shape;9533;p21"/>
            <p:cNvSpPr/>
            <p:nvPr/>
          </p:nvSpPr>
          <p:spPr>
            <a:xfrm>
              <a:off x="2338675" y="50460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49" y="1"/>
                  </a:moveTo>
                  <a:lnTo>
                    <a:pt x="0" y="649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4" name="Google Shape;9534;p21"/>
            <p:cNvSpPr/>
            <p:nvPr/>
          </p:nvSpPr>
          <p:spPr>
            <a:xfrm>
              <a:off x="2367725" y="4588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1" y="648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5" name="Google Shape;9535;p21"/>
            <p:cNvSpPr/>
            <p:nvPr/>
          </p:nvSpPr>
          <p:spPr>
            <a:xfrm>
              <a:off x="2327225" y="4643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13" y="1"/>
                  </a:moveTo>
                  <a:lnTo>
                    <a:pt x="1" y="213"/>
                  </a:lnTo>
                  <a:lnTo>
                    <a:pt x="637" y="86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6" name="Google Shape;9536;p21"/>
            <p:cNvSpPr/>
            <p:nvPr/>
          </p:nvSpPr>
          <p:spPr>
            <a:xfrm>
              <a:off x="2303775" y="487275"/>
              <a:ext cx="21800" cy="21550"/>
            </a:xfrm>
            <a:custGeom>
              <a:rect b="b" l="l" r="r" t="t"/>
              <a:pathLst>
                <a:path extrusionOk="0" h="862" w="872">
                  <a:moveTo>
                    <a:pt x="224" y="1"/>
                  </a:moveTo>
                  <a:lnTo>
                    <a:pt x="179" y="46"/>
                  </a:lnTo>
                  <a:lnTo>
                    <a:pt x="0" y="214"/>
                  </a:lnTo>
                  <a:lnTo>
                    <a:pt x="179" y="393"/>
                  </a:lnTo>
                  <a:lnTo>
                    <a:pt x="648" y="862"/>
                  </a:lnTo>
                  <a:lnTo>
                    <a:pt x="872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7" name="Google Shape;9537;p21"/>
            <p:cNvSpPr/>
            <p:nvPr/>
          </p:nvSpPr>
          <p:spPr>
            <a:xfrm>
              <a:off x="2377225" y="5079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8" name="Google Shape;9538;p21"/>
            <p:cNvSpPr/>
            <p:nvPr/>
          </p:nvSpPr>
          <p:spPr>
            <a:xfrm>
              <a:off x="2292850" y="4255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69"/>
                  </a:lnTo>
                  <a:lnTo>
                    <a:pt x="862" y="212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9" name="Google Shape;9539;p21"/>
            <p:cNvSpPr/>
            <p:nvPr/>
          </p:nvSpPr>
          <p:spPr>
            <a:xfrm>
              <a:off x="2331400" y="42892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214" y="0"/>
                  </a:moveTo>
                  <a:lnTo>
                    <a:pt x="1" y="224"/>
                  </a:lnTo>
                  <a:lnTo>
                    <a:pt x="638" y="872"/>
                  </a:lnTo>
                  <a:lnTo>
                    <a:pt x="862" y="648"/>
                  </a:lnTo>
                  <a:lnTo>
                    <a:pt x="21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0" name="Google Shape;9540;p21"/>
            <p:cNvSpPr/>
            <p:nvPr/>
          </p:nvSpPr>
          <p:spPr>
            <a:xfrm>
              <a:off x="2384475" y="425575"/>
              <a:ext cx="21825" cy="21800"/>
            </a:xfrm>
            <a:custGeom>
              <a:rect b="b" l="l" r="r" t="t"/>
              <a:pathLst>
                <a:path extrusionOk="0" h="872" w="873">
                  <a:moveTo>
                    <a:pt x="649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24" y="872"/>
                  </a:lnTo>
                  <a:lnTo>
                    <a:pt x="616" y="469"/>
                  </a:lnTo>
                  <a:lnTo>
                    <a:pt x="872" y="212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1" name="Google Shape;9541;p21"/>
            <p:cNvSpPr/>
            <p:nvPr/>
          </p:nvSpPr>
          <p:spPr>
            <a:xfrm>
              <a:off x="2327225" y="622500"/>
              <a:ext cx="10350" cy="9500"/>
            </a:xfrm>
            <a:custGeom>
              <a:rect b="b" l="l" r="r" t="t"/>
              <a:pathLst>
                <a:path extrusionOk="0" h="380" w="414">
                  <a:moveTo>
                    <a:pt x="213" y="0"/>
                  </a:moveTo>
                  <a:lnTo>
                    <a:pt x="1" y="213"/>
                  </a:lnTo>
                  <a:lnTo>
                    <a:pt x="168" y="380"/>
                  </a:lnTo>
                  <a:cubicBezTo>
                    <a:pt x="247" y="325"/>
                    <a:pt x="336" y="258"/>
                    <a:pt x="414" y="201"/>
                  </a:cubicBez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2" name="Google Shape;9542;p21"/>
            <p:cNvSpPr/>
            <p:nvPr/>
          </p:nvSpPr>
          <p:spPr>
            <a:xfrm>
              <a:off x="2307375" y="645400"/>
              <a:ext cx="2550" cy="1700"/>
            </a:xfrm>
            <a:custGeom>
              <a:rect b="b" l="l" r="r" t="t"/>
              <a:pathLst>
                <a:path extrusionOk="0" h="68" w="102">
                  <a:moveTo>
                    <a:pt x="80" y="0"/>
                  </a:moveTo>
                  <a:lnTo>
                    <a:pt x="35" y="45"/>
                  </a:lnTo>
                  <a:lnTo>
                    <a:pt x="1" y="67"/>
                  </a:lnTo>
                  <a:cubicBezTo>
                    <a:pt x="13" y="67"/>
                    <a:pt x="23" y="57"/>
                    <a:pt x="35" y="57"/>
                  </a:cubicBezTo>
                  <a:lnTo>
                    <a:pt x="102" y="23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3" name="Google Shape;9543;p21"/>
            <p:cNvSpPr/>
            <p:nvPr/>
          </p:nvSpPr>
          <p:spPr>
            <a:xfrm>
              <a:off x="2292850" y="5836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70"/>
                  </a:lnTo>
                  <a:lnTo>
                    <a:pt x="862" y="224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4" name="Google Shape;9544;p21"/>
            <p:cNvSpPr/>
            <p:nvPr/>
          </p:nvSpPr>
          <p:spPr>
            <a:xfrm>
              <a:off x="2331400" y="587025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4" y="0"/>
                  </a:moveTo>
                  <a:lnTo>
                    <a:pt x="1" y="224"/>
                  </a:lnTo>
                  <a:lnTo>
                    <a:pt x="638" y="872"/>
                  </a:lnTo>
                  <a:lnTo>
                    <a:pt x="862" y="649"/>
                  </a:lnTo>
                  <a:lnTo>
                    <a:pt x="21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5" name="Google Shape;9545;p21"/>
            <p:cNvSpPr/>
            <p:nvPr/>
          </p:nvSpPr>
          <p:spPr>
            <a:xfrm>
              <a:off x="2395650" y="487275"/>
              <a:ext cx="18475" cy="21550"/>
            </a:xfrm>
            <a:custGeom>
              <a:rect b="b" l="l" r="r" t="t"/>
              <a:pathLst>
                <a:path extrusionOk="0" h="862" w="739">
                  <a:moveTo>
                    <a:pt x="214" y="1"/>
                  </a:moveTo>
                  <a:lnTo>
                    <a:pt x="169" y="46"/>
                  </a:lnTo>
                  <a:lnTo>
                    <a:pt x="1" y="214"/>
                  </a:lnTo>
                  <a:lnTo>
                    <a:pt x="169" y="393"/>
                  </a:lnTo>
                  <a:lnTo>
                    <a:pt x="649" y="862"/>
                  </a:lnTo>
                  <a:lnTo>
                    <a:pt x="671" y="839"/>
                  </a:lnTo>
                  <a:cubicBezTo>
                    <a:pt x="694" y="728"/>
                    <a:pt x="716" y="627"/>
                    <a:pt x="738" y="515"/>
                  </a:cubicBezTo>
                  <a:lnTo>
                    <a:pt x="21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46" name="Google Shape;9546;p21"/>
          <p:cNvSpPr/>
          <p:nvPr/>
        </p:nvSpPr>
        <p:spPr>
          <a:xfrm rot="5400000">
            <a:off x="-310188" y="4204563"/>
            <a:ext cx="1103700" cy="11037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47" name="Google Shape;9547;p21"/>
          <p:cNvSpPr/>
          <p:nvPr/>
        </p:nvSpPr>
        <p:spPr>
          <a:xfrm rot="5400000">
            <a:off x="8138087" y="4204563"/>
            <a:ext cx="1290900" cy="1290900"/>
          </a:xfrm>
          <a:prstGeom prst="ellipse">
            <a:avLst/>
          </a:prstGeom>
          <a:noFill/>
          <a:ln cap="flat" cmpd="sng" w="152400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48" name="Google Shape;9548;p21"/>
          <p:cNvGrpSpPr/>
          <p:nvPr/>
        </p:nvGrpSpPr>
        <p:grpSpPr>
          <a:xfrm>
            <a:off x="488125" y="86465"/>
            <a:ext cx="8254356" cy="4678435"/>
            <a:chOff x="488125" y="86465"/>
            <a:chExt cx="8254356" cy="4678435"/>
          </a:xfrm>
        </p:grpSpPr>
        <p:sp>
          <p:nvSpPr>
            <p:cNvPr id="9549" name="Google Shape;9549;p21"/>
            <p:cNvSpPr/>
            <p:nvPr/>
          </p:nvSpPr>
          <p:spPr>
            <a:xfrm>
              <a:off x="488125" y="378600"/>
              <a:ext cx="8164500" cy="4386300"/>
            </a:xfrm>
            <a:prstGeom prst="rect">
              <a:avLst/>
            </a:prstGeom>
            <a:solidFill>
              <a:schemeClr val="accent6"/>
            </a:solidFill>
            <a:ln cap="flat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  <a:effectLst>
              <a:outerShdw rotWithShape="0" algn="bl" dir="2580000" dist="85725">
                <a:schemeClr val="dk1"/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0" name="Google Shape;9550;p21"/>
            <p:cNvSpPr/>
            <p:nvPr/>
          </p:nvSpPr>
          <p:spPr>
            <a:xfrm rot="3390789">
              <a:off x="7988456" y="220373"/>
              <a:ext cx="646479" cy="605362"/>
            </a:xfrm>
            <a:custGeom>
              <a:rect b="b" l="l" r="r" t="t"/>
              <a:pathLst>
                <a:path extrusionOk="0" h="6478" w="6918">
                  <a:moveTo>
                    <a:pt x="1387" y="0"/>
                  </a:moveTo>
                  <a:cubicBezTo>
                    <a:pt x="1346" y="0"/>
                    <a:pt x="1304" y="3"/>
                    <a:pt x="1263" y="7"/>
                  </a:cubicBezTo>
                  <a:cubicBezTo>
                    <a:pt x="951" y="41"/>
                    <a:pt x="671" y="208"/>
                    <a:pt x="492" y="454"/>
                  </a:cubicBezTo>
                  <a:lnTo>
                    <a:pt x="325" y="689"/>
                  </a:lnTo>
                  <a:cubicBezTo>
                    <a:pt x="0" y="1147"/>
                    <a:pt x="90" y="1795"/>
                    <a:pt x="514" y="2152"/>
                  </a:cubicBezTo>
                  <a:lnTo>
                    <a:pt x="4157" y="5226"/>
                  </a:lnTo>
                  <a:cubicBezTo>
                    <a:pt x="4318" y="5358"/>
                    <a:pt x="4520" y="5434"/>
                    <a:pt x="4727" y="5434"/>
                  </a:cubicBezTo>
                  <a:cubicBezTo>
                    <a:pt x="4764" y="5434"/>
                    <a:pt x="4802" y="5432"/>
                    <a:pt x="4839" y="5427"/>
                  </a:cubicBezTo>
                  <a:cubicBezTo>
                    <a:pt x="5085" y="5404"/>
                    <a:pt x="5308" y="5281"/>
                    <a:pt x="5465" y="5092"/>
                  </a:cubicBezTo>
                  <a:lnTo>
                    <a:pt x="5543" y="4991"/>
                  </a:lnTo>
                  <a:cubicBezTo>
                    <a:pt x="5822" y="4645"/>
                    <a:pt x="5766" y="4131"/>
                    <a:pt x="5431" y="3840"/>
                  </a:cubicBezTo>
                  <a:lnTo>
                    <a:pt x="2839" y="1628"/>
                  </a:lnTo>
                  <a:cubicBezTo>
                    <a:pt x="2818" y="1612"/>
                    <a:pt x="2792" y="1603"/>
                    <a:pt x="2766" y="1603"/>
                  </a:cubicBezTo>
                  <a:cubicBezTo>
                    <a:pt x="2736" y="1603"/>
                    <a:pt x="2706" y="1615"/>
                    <a:pt x="2682" y="1638"/>
                  </a:cubicBezTo>
                  <a:cubicBezTo>
                    <a:pt x="2637" y="1695"/>
                    <a:pt x="2649" y="1762"/>
                    <a:pt x="2694" y="1806"/>
                  </a:cubicBezTo>
                  <a:lnTo>
                    <a:pt x="5274" y="4019"/>
                  </a:lnTo>
                  <a:cubicBezTo>
                    <a:pt x="5520" y="4231"/>
                    <a:pt x="5565" y="4588"/>
                    <a:pt x="5353" y="4846"/>
                  </a:cubicBezTo>
                  <a:lnTo>
                    <a:pt x="5286" y="4946"/>
                  </a:lnTo>
                  <a:cubicBezTo>
                    <a:pt x="5163" y="5092"/>
                    <a:pt x="4995" y="5181"/>
                    <a:pt x="4817" y="5203"/>
                  </a:cubicBezTo>
                  <a:cubicBezTo>
                    <a:pt x="4801" y="5204"/>
                    <a:pt x="4786" y="5205"/>
                    <a:pt x="4770" y="5205"/>
                  </a:cubicBezTo>
                  <a:cubicBezTo>
                    <a:pt x="4597" y="5205"/>
                    <a:pt x="4436" y="5150"/>
                    <a:pt x="4303" y="5047"/>
                  </a:cubicBezTo>
                  <a:lnTo>
                    <a:pt x="660" y="1974"/>
                  </a:lnTo>
                  <a:cubicBezTo>
                    <a:pt x="325" y="1695"/>
                    <a:pt x="258" y="1191"/>
                    <a:pt x="514" y="823"/>
                  </a:cubicBezTo>
                  <a:lnTo>
                    <a:pt x="682" y="588"/>
                  </a:lnTo>
                  <a:cubicBezTo>
                    <a:pt x="827" y="399"/>
                    <a:pt x="1040" y="265"/>
                    <a:pt x="1286" y="231"/>
                  </a:cubicBezTo>
                  <a:cubicBezTo>
                    <a:pt x="1316" y="228"/>
                    <a:pt x="1347" y="226"/>
                    <a:pt x="1377" y="226"/>
                  </a:cubicBezTo>
                  <a:cubicBezTo>
                    <a:pt x="1592" y="226"/>
                    <a:pt x="1800" y="296"/>
                    <a:pt x="1956" y="443"/>
                  </a:cubicBezTo>
                  <a:lnTo>
                    <a:pt x="6191" y="4086"/>
                  </a:lnTo>
                  <a:cubicBezTo>
                    <a:pt x="6605" y="4454"/>
                    <a:pt x="6660" y="5092"/>
                    <a:pt x="6302" y="5516"/>
                  </a:cubicBezTo>
                  <a:lnTo>
                    <a:pt x="6034" y="5840"/>
                  </a:lnTo>
                  <a:cubicBezTo>
                    <a:pt x="5813" y="6105"/>
                    <a:pt x="5492" y="6242"/>
                    <a:pt x="5170" y="6242"/>
                  </a:cubicBezTo>
                  <a:cubicBezTo>
                    <a:pt x="4922" y="6242"/>
                    <a:pt x="4674" y="6161"/>
                    <a:pt x="4470" y="5996"/>
                  </a:cubicBezTo>
                  <a:lnTo>
                    <a:pt x="1576" y="3650"/>
                  </a:lnTo>
                  <a:cubicBezTo>
                    <a:pt x="1552" y="3630"/>
                    <a:pt x="1525" y="3621"/>
                    <a:pt x="1499" y="3621"/>
                  </a:cubicBezTo>
                  <a:cubicBezTo>
                    <a:pt x="1466" y="3621"/>
                    <a:pt x="1433" y="3636"/>
                    <a:pt x="1408" y="3661"/>
                  </a:cubicBezTo>
                  <a:cubicBezTo>
                    <a:pt x="1375" y="3717"/>
                    <a:pt x="1375" y="3784"/>
                    <a:pt x="1431" y="3829"/>
                  </a:cubicBezTo>
                  <a:lnTo>
                    <a:pt x="4325" y="6175"/>
                  </a:lnTo>
                  <a:cubicBezTo>
                    <a:pt x="4571" y="6376"/>
                    <a:pt x="4872" y="6477"/>
                    <a:pt x="5174" y="6477"/>
                  </a:cubicBezTo>
                  <a:cubicBezTo>
                    <a:pt x="5565" y="6477"/>
                    <a:pt x="5945" y="6309"/>
                    <a:pt x="6213" y="5996"/>
                  </a:cubicBezTo>
                  <a:lnTo>
                    <a:pt x="6481" y="5673"/>
                  </a:lnTo>
                  <a:cubicBezTo>
                    <a:pt x="6917" y="5147"/>
                    <a:pt x="6850" y="4354"/>
                    <a:pt x="6336" y="3918"/>
                  </a:cubicBezTo>
                  <a:lnTo>
                    <a:pt x="2113" y="265"/>
                  </a:lnTo>
                  <a:cubicBezTo>
                    <a:pt x="1910" y="91"/>
                    <a:pt x="1648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551" name="Google Shape;9551;p21"/>
            <p:cNvGrpSpPr/>
            <p:nvPr/>
          </p:nvGrpSpPr>
          <p:grpSpPr>
            <a:xfrm>
              <a:off x="646450" y="538749"/>
              <a:ext cx="111400" cy="125400"/>
              <a:chOff x="1783400" y="213975"/>
              <a:chExt cx="111400" cy="125400"/>
            </a:xfrm>
          </p:grpSpPr>
          <p:cxnSp>
            <p:nvCxnSpPr>
              <p:cNvPr id="9552" name="Google Shape;9552;p21"/>
              <p:cNvCxnSpPr/>
              <p:nvPr/>
            </p:nvCxnSpPr>
            <p:spPr>
              <a:xfrm>
                <a:off x="1783400" y="213975"/>
                <a:ext cx="111300" cy="125400"/>
              </a:xfrm>
              <a:prstGeom prst="straightConnector1">
                <a:avLst/>
              </a:prstGeom>
              <a:noFill/>
              <a:ln cap="flat" cmpd="sng" w="19050">
                <a:solidFill>
                  <a:schemeClr val="dk1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9553" name="Google Shape;9553;p21"/>
              <p:cNvCxnSpPr/>
              <p:nvPr/>
            </p:nvCxnSpPr>
            <p:spPr>
              <a:xfrm flipH="1">
                <a:off x="1783500" y="213975"/>
                <a:ext cx="111300" cy="125400"/>
              </a:xfrm>
              <a:prstGeom prst="straightConnector1">
                <a:avLst/>
              </a:prstGeom>
              <a:noFill/>
              <a:ln cap="flat" cmpd="sng" w="19050">
                <a:solidFill>
                  <a:schemeClr val="dk1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cxnSp>
          <p:nvCxnSpPr>
            <p:cNvPr id="9554" name="Google Shape;9554;p21"/>
            <p:cNvCxnSpPr/>
            <p:nvPr/>
          </p:nvCxnSpPr>
          <p:spPr>
            <a:xfrm>
              <a:off x="493775" y="1025025"/>
              <a:ext cx="8150100" cy="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9555" name="Google Shape;9555;p21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9556" name="Google Shape;9556;p21"/>
          <p:cNvSpPr txBox="1"/>
          <p:nvPr>
            <p:ph idx="2" type="title"/>
          </p:nvPr>
        </p:nvSpPr>
        <p:spPr>
          <a:xfrm>
            <a:off x="903493" y="3386504"/>
            <a:ext cx="2069700" cy="288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9557" name="Google Shape;9557;p21"/>
          <p:cNvSpPr txBox="1"/>
          <p:nvPr>
            <p:ph idx="1" type="subTitle"/>
          </p:nvPr>
        </p:nvSpPr>
        <p:spPr>
          <a:xfrm>
            <a:off x="903493" y="3733329"/>
            <a:ext cx="2069700" cy="484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9558" name="Google Shape;9558;p21"/>
          <p:cNvSpPr txBox="1"/>
          <p:nvPr>
            <p:ph idx="3" type="title"/>
          </p:nvPr>
        </p:nvSpPr>
        <p:spPr>
          <a:xfrm>
            <a:off x="6181689" y="3386504"/>
            <a:ext cx="2069700" cy="288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9559" name="Google Shape;9559;p21"/>
          <p:cNvSpPr txBox="1"/>
          <p:nvPr>
            <p:ph idx="4" type="subTitle"/>
          </p:nvPr>
        </p:nvSpPr>
        <p:spPr>
          <a:xfrm>
            <a:off x="6181689" y="3733329"/>
            <a:ext cx="2069700" cy="484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9560" name="Google Shape;9560;p21"/>
          <p:cNvSpPr txBox="1"/>
          <p:nvPr>
            <p:ph idx="5" type="title"/>
          </p:nvPr>
        </p:nvSpPr>
        <p:spPr>
          <a:xfrm>
            <a:off x="3542591" y="3386504"/>
            <a:ext cx="2069700" cy="288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9561" name="Google Shape;9561;p21"/>
          <p:cNvSpPr txBox="1"/>
          <p:nvPr>
            <p:ph idx="6" type="subTitle"/>
          </p:nvPr>
        </p:nvSpPr>
        <p:spPr>
          <a:xfrm>
            <a:off x="3542591" y="3733329"/>
            <a:ext cx="2069700" cy="484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">
  <p:cSld name="BLANK_1_1_1_1">
    <p:spTree>
      <p:nvGrpSpPr>
        <p:cNvPr id="9562" name="Shape 95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563" name="Google Shape;9563;p22"/>
          <p:cNvGrpSpPr/>
          <p:nvPr/>
        </p:nvGrpSpPr>
        <p:grpSpPr>
          <a:xfrm>
            <a:off x="-34200" y="155885"/>
            <a:ext cx="9212400" cy="4831731"/>
            <a:chOff x="-27550" y="147635"/>
            <a:chExt cx="9212400" cy="4831731"/>
          </a:xfrm>
        </p:grpSpPr>
        <p:cxnSp>
          <p:nvCxnSpPr>
            <p:cNvPr id="9564" name="Google Shape;9564;p22"/>
            <p:cNvCxnSpPr/>
            <p:nvPr/>
          </p:nvCxnSpPr>
          <p:spPr>
            <a:xfrm>
              <a:off x="-27550" y="100029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565" name="Google Shape;9565;p22"/>
            <p:cNvCxnSpPr/>
            <p:nvPr/>
          </p:nvCxnSpPr>
          <p:spPr>
            <a:xfrm>
              <a:off x="-27550" y="85818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566" name="Google Shape;9566;p22"/>
            <p:cNvCxnSpPr/>
            <p:nvPr/>
          </p:nvCxnSpPr>
          <p:spPr>
            <a:xfrm>
              <a:off x="-27550" y="71607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567" name="Google Shape;9567;p22"/>
            <p:cNvCxnSpPr/>
            <p:nvPr/>
          </p:nvCxnSpPr>
          <p:spPr>
            <a:xfrm>
              <a:off x="-27550" y="57396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568" name="Google Shape;9568;p22"/>
            <p:cNvCxnSpPr/>
            <p:nvPr/>
          </p:nvCxnSpPr>
          <p:spPr>
            <a:xfrm>
              <a:off x="-27550" y="43185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569" name="Google Shape;9569;p22"/>
            <p:cNvCxnSpPr/>
            <p:nvPr/>
          </p:nvCxnSpPr>
          <p:spPr>
            <a:xfrm>
              <a:off x="-27550" y="28974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570" name="Google Shape;9570;p22"/>
            <p:cNvCxnSpPr/>
            <p:nvPr/>
          </p:nvCxnSpPr>
          <p:spPr>
            <a:xfrm>
              <a:off x="-27550" y="147635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571" name="Google Shape;9571;p22"/>
            <p:cNvCxnSpPr/>
            <p:nvPr/>
          </p:nvCxnSpPr>
          <p:spPr>
            <a:xfrm>
              <a:off x="-27550" y="355826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572" name="Google Shape;9572;p22"/>
            <p:cNvCxnSpPr/>
            <p:nvPr/>
          </p:nvCxnSpPr>
          <p:spPr>
            <a:xfrm>
              <a:off x="-27550" y="341615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573" name="Google Shape;9573;p22"/>
            <p:cNvCxnSpPr/>
            <p:nvPr/>
          </p:nvCxnSpPr>
          <p:spPr>
            <a:xfrm>
              <a:off x="-27550" y="327404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574" name="Google Shape;9574;p22"/>
            <p:cNvCxnSpPr/>
            <p:nvPr/>
          </p:nvCxnSpPr>
          <p:spPr>
            <a:xfrm>
              <a:off x="-27550" y="313193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575" name="Google Shape;9575;p22"/>
            <p:cNvCxnSpPr/>
            <p:nvPr/>
          </p:nvCxnSpPr>
          <p:spPr>
            <a:xfrm>
              <a:off x="-27550" y="298982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576" name="Google Shape;9576;p22"/>
            <p:cNvCxnSpPr/>
            <p:nvPr/>
          </p:nvCxnSpPr>
          <p:spPr>
            <a:xfrm>
              <a:off x="-27550" y="284771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577" name="Google Shape;9577;p22"/>
            <p:cNvCxnSpPr/>
            <p:nvPr/>
          </p:nvCxnSpPr>
          <p:spPr>
            <a:xfrm>
              <a:off x="-27550" y="2705610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578" name="Google Shape;9578;p22"/>
            <p:cNvCxnSpPr/>
            <p:nvPr/>
          </p:nvCxnSpPr>
          <p:spPr>
            <a:xfrm>
              <a:off x="-27550" y="2563500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579" name="Google Shape;9579;p22"/>
            <p:cNvCxnSpPr/>
            <p:nvPr/>
          </p:nvCxnSpPr>
          <p:spPr>
            <a:xfrm>
              <a:off x="-27550" y="2421390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580" name="Google Shape;9580;p22"/>
            <p:cNvCxnSpPr/>
            <p:nvPr/>
          </p:nvCxnSpPr>
          <p:spPr>
            <a:xfrm>
              <a:off x="-27550" y="227928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581" name="Google Shape;9581;p22"/>
            <p:cNvCxnSpPr/>
            <p:nvPr/>
          </p:nvCxnSpPr>
          <p:spPr>
            <a:xfrm>
              <a:off x="-27550" y="213717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582" name="Google Shape;9582;p22"/>
            <p:cNvCxnSpPr/>
            <p:nvPr/>
          </p:nvCxnSpPr>
          <p:spPr>
            <a:xfrm>
              <a:off x="-27550" y="199506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583" name="Google Shape;9583;p22"/>
            <p:cNvCxnSpPr/>
            <p:nvPr/>
          </p:nvCxnSpPr>
          <p:spPr>
            <a:xfrm>
              <a:off x="-27550" y="185295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584" name="Google Shape;9584;p22"/>
            <p:cNvCxnSpPr/>
            <p:nvPr/>
          </p:nvCxnSpPr>
          <p:spPr>
            <a:xfrm>
              <a:off x="-27550" y="1710842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585" name="Google Shape;9585;p22"/>
            <p:cNvCxnSpPr/>
            <p:nvPr/>
          </p:nvCxnSpPr>
          <p:spPr>
            <a:xfrm>
              <a:off x="-27550" y="1568732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586" name="Google Shape;9586;p22"/>
            <p:cNvCxnSpPr/>
            <p:nvPr/>
          </p:nvCxnSpPr>
          <p:spPr>
            <a:xfrm>
              <a:off x="-27550" y="1426622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587" name="Google Shape;9587;p22"/>
            <p:cNvCxnSpPr/>
            <p:nvPr/>
          </p:nvCxnSpPr>
          <p:spPr>
            <a:xfrm>
              <a:off x="-27550" y="128451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588" name="Google Shape;9588;p22"/>
            <p:cNvCxnSpPr/>
            <p:nvPr/>
          </p:nvCxnSpPr>
          <p:spPr>
            <a:xfrm>
              <a:off x="-27550" y="114240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589" name="Google Shape;9589;p22"/>
            <p:cNvCxnSpPr/>
            <p:nvPr/>
          </p:nvCxnSpPr>
          <p:spPr>
            <a:xfrm>
              <a:off x="-27550" y="4979365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590" name="Google Shape;9590;p22"/>
            <p:cNvCxnSpPr/>
            <p:nvPr/>
          </p:nvCxnSpPr>
          <p:spPr>
            <a:xfrm>
              <a:off x="-27550" y="483725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591" name="Google Shape;9591;p22"/>
            <p:cNvCxnSpPr/>
            <p:nvPr/>
          </p:nvCxnSpPr>
          <p:spPr>
            <a:xfrm>
              <a:off x="-27550" y="469514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592" name="Google Shape;9592;p22"/>
            <p:cNvCxnSpPr/>
            <p:nvPr/>
          </p:nvCxnSpPr>
          <p:spPr>
            <a:xfrm>
              <a:off x="-27550" y="455303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593" name="Google Shape;9593;p22"/>
            <p:cNvCxnSpPr/>
            <p:nvPr/>
          </p:nvCxnSpPr>
          <p:spPr>
            <a:xfrm>
              <a:off x="-27550" y="441092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594" name="Google Shape;9594;p22"/>
            <p:cNvCxnSpPr/>
            <p:nvPr/>
          </p:nvCxnSpPr>
          <p:spPr>
            <a:xfrm>
              <a:off x="-27550" y="4268817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595" name="Google Shape;9595;p22"/>
            <p:cNvCxnSpPr/>
            <p:nvPr/>
          </p:nvCxnSpPr>
          <p:spPr>
            <a:xfrm>
              <a:off x="-27550" y="4126707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596" name="Google Shape;9596;p22"/>
            <p:cNvCxnSpPr/>
            <p:nvPr/>
          </p:nvCxnSpPr>
          <p:spPr>
            <a:xfrm>
              <a:off x="-27550" y="3984597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597" name="Google Shape;9597;p22"/>
            <p:cNvCxnSpPr/>
            <p:nvPr/>
          </p:nvCxnSpPr>
          <p:spPr>
            <a:xfrm>
              <a:off x="-27550" y="384248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598" name="Google Shape;9598;p22"/>
            <p:cNvCxnSpPr/>
            <p:nvPr/>
          </p:nvCxnSpPr>
          <p:spPr>
            <a:xfrm>
              <a:off x="-27550" y="370037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9599" name="Google Shape;9599;p22"/>
          <p:cNvSpPr/>
          <p:nvPr/>
        </p:nvSpPr>
        <p:spPr>
          <a:xfrm rot="5400000">
            <a:off x="-365688" y="2146163"/>
            <a:ext cx="1290900" cy="1290900"/>
          </a:xfrm>
          <a:prstGeom prst="ellipse">
            <a:avLst/>
          </a:prstGeom>
          <a:noFill/>
          <a:ln cap="flat" cmpd="sng" w="1524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00" name="Google Shape;9600;p22"/>
          <p:cNvGrpSpPr/>
          <p:nvPr/>
        </p:nvGrpSpPr>
        <p:grpSpPr>
          <a:xfrm rot="5400000">
            <a:off x="8015805" y="1472069"/>
            <a:ext cx="1693781" cy="1707607"/>
            <a:chOff x="2000675" y="255425"/>
            <a:chExt cx="413450" cy="416825"/>
          </a:xfrm>
        </p:grpSpPr>
        <p:sp>
          <p:nvSpPr>
            <p:cNvPr id="9601" name="Google Shape;9601;p22"/>
            <p:cNvSpPr/>
            <p:nvPr/>
          </p:nvSpPr>
          <p:spPr>
            <a:xfrm>
              <a:off x="2009600" y="386175"/>
              <a:ext cx="17900" cy="20675"/>
            </a:xfrm>
            <a:custGeom>
              <a:rect b="b" l="l" r="r" t="t"/>
              <a:pathLst>
                <a:path extrusionOk="0" h="827" w="716">
                  <a:moveTo>
                    <a:pt x="113" y="0"/>
                  </a:moveTo>
                  <a:cubicBezTo>
                    <a:pt x="79" y="112"/>
                    <a:pt x="35" y="213"/>
                    <a:pt x="1" y="325"/>
                  </a:cubicBezTo>
                  <a:lnTo>
                    <a:pt x="504" y="827"/>
                  </a:lnTo>
                  <a:lnTo>
                    <a:pt x="716" y="615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2" name="Google Shape;9602;p22"/>
            <p:cNvSpPr/>
            <p:nvPr/>
          </p:nvSpPr>
          <p:spPr>
            <a:xfrm>
              <a:off x="2021350" y="359650"/>
              <a:ext cx="10350" cy="12025"/>
            </a:xfrm>
            <a:custGeom>
              <a:rect b="b" l="l" r="r" t="t"/>
              <a:pathLst>
                <a:path extrusionOk="0" h="481" w="414">
                  <a:moveTo>
                    <a:pt x="157" y="0"/>
                  </a:moveTo>
                  <a:cubicBezTo>
                    <a:pt x="101" y="89"/>
                    <a:pt x="56" y="179"/>
                    <a:pt x="0" y="279"/>
                  </a:cubicBezTo>
                  <a:lnTo>
                    <a:pt x="201" y="480"/>
                  </a:lnTo>
                  <a:lnTo>
                    <a:pt x="414" y="257"/>
                  </a:lnTo>
                  <a:lnTo>
                    <a:pt x="1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3" name="Google Shape;9603;p22"/>
            <p:cNvSpPr/>
            <p:nvPr/>
          </p:nvSpPr>
          <p:spPr>
            <a:xfrm>
              <a:off x="2016300" y="548175"/>
              <a:ext cx="11200" cy="15125"/>
            </a:xfrm>
            <a:custGeom>
              <a:rect b="b" l="l" r="r" t="t"/>
              <a:pathLst>
                <a:path extrusionOk="0" h="605" w="448">
                  <a:moveTo>
                    <a:pt x="1" y="1"/>
                  </a:moveTo>
                  <a:cubicBezTo>
                    <a:pt x="90" y="202"/>
                    <a:pt x="191" y="415"/>
                    <a:pt x="303" y="604"/>
                  </a:cubicBezTo>
                  <a:lnTo>
                    <a:pt x="448" y="4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4" name="Google Shape;9604;p22"/>
            <p:cNvSpPr/>
            <p:nvPr/>
          </p:nvSpPr>
          <p:spPr>
            <a:xfrm>
              <a:off x="2000675" y="4588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8" y="0"/>
                  </a:moveTo>
                  <a:lnTo>
                    <a:pt x="0" y="648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5" name="Google Shape;9605;p22"/>
            <p:cNvSpPr/>
            <p:nvPr/>
          </p:nvSpPr>
          <p:spPr>
            <a:xfrm>
              <a:off x="2010175" y="5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6" name="Google Shape;9606;p22"/>
            <p:cNvSpPr/>
            <p:nvPr/>
          </p:nvSpPr>
          <p:spPr>
            <a:xfrm>
              <a:off x="2017725" y="42557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37" y="0"/>
                  </a:moveTo>
                  <a:lnTo>
                    <a:pt x="614" y="33"/>
                  </a:lnTo>
                  <a:lnTo>
                    <a:pt x="0" y="648"/>
                  </a:lnTo>
                  <a:lnTo>
                    <a:pt x="212" y="872"/>
                  </a:lnTo>
                  <a:lnTo>
                    <a:pt x="614" y="469"/>
                  </a:lnTo>
                  <a:lnTo>
                    <a:pt x="860" y="212"/>
                  </a:lnTo>
                  <a:lnTo>
                    <a:pt x="63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7" name="Google Shape;9607;p22"/>
            <p:cNvSpPr/>
            <p:nvPr/>
          </p:nvSpPr>
          <p:spPr>
            <a:xfrm>
              <a:off x="2000950" y="421925"/>
              <a:ext cx="3375" cy="5900"/>
            </a:xfrm>
            <a:custGeom>
              <a:rect b="b" l="l" r="r" t="t"/>
              <a:pathLst>
                <a:path extrusionOk="0" h="236" w="135">
                  <a:moveTo>
                    <a:pt x="46" y="0"/>
                  </a:moveTo>
                  <a:cubicBezTo>
                    <a:pt x="34" y="79"/>
                    <a:pt x="12" y="157"/>
                    <a:pt x="1" y="235"/>
                  </a:cubicBezTo>
                  <a:lnTo>
                    <a:pt x="135" y="101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8" name="Google Shape;9608;p22"/>
            <p:cNvSpPr/>
            <p:nvPr/>
          </p:nvSpPr>
          <p:spPr>
            <a:xfrm>
              <a:off x="2046475" y="379750"/>
              <a:ext cx="21825" cy="21825"/>
            </a:xfrm>
            <a:custGeom>
              <a:rect b="b" l="l" r="r" t="t"/>
              <a:pathLst>
                <a:path extrusionOk="0" h="873" w="873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72" y="212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9" name="Google Shape;9609;p22"/>
            <p:cNvSpPr/>
            <p:nvPr/>
          </p:nvSpPr>
          <p:spPr>
            <a:xfrm>
              <a:off x="2097875" y="38505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213" y="0"/>
                  </a:moveTo>
                  <a:lnTo>
                    <a:pt x="1" y="224"/>
                  </a:lnTo>
                  <a:lnTo>
                    <a:pt x="638" y="872"/>
                  </a:lnTo>
                  <a:lnTo>
                    <a:pt x="862" y="660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0" name="Google Shape;9610;p22"/>
            <p:cNvSpPr/>
            <p:nvPr/>
          </p:nvSpPr>
          <p:spPr>
            <a:xfrm>
              <a:off x="2063525" y="3465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9" y="0"/>
                  </a:moveTo>
                  <a:lnTo>
                    <a:pt x="1" y="648"/>
                  </a:lnTo>
                  <a:lnTo>
                    <a:pt x="213" y="872"/>
                  </a:lnTo>
                  <a:lnTo>
                    <a:pt x="861" y="213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1" name="Google Shape;9611;p22"/>
            <p:cNvSpPr/>
            <p:nvPr/>
          </p:nvSpPr>
          <p:spPr>
            <a:xfrm>
              <a:off x="2092575" y="30067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37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14"/>
                  </a:lnTo>
                  <a:lnTo>
                    <a:pt x="63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2" name="Google Shape;9612;p22"/>
            <p:cNvSpPr/>
            <p:nvPr/>
          </p:nvSpPr>
          <p:spPr>
            <a:xfrm>
              <a:off x="2057100" y="311300"/>
              <a:ext cx="16525" cy="16525"/>
            </a:xfrm>
            <a:custGeom>
              <a:rect b="b" l="l" r="r" t="t"/>
              <a:pathLst>
                <a:path extrusionOk="0" h="661" w="661">
                  <a:moveTo>
                    <a:pt x="224" y="1"/>
                  </a:moveTo>
                  <a:lnTo>
                    <a:pt x="0" y="224"/>
                  </a:lnTo>
                  <a:lnTo>
                    <a:pt x="437" y="660"/>
                  </a:lnTo>
                  <a:lnTo>
                    <a:pt x="660" y="447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3" name="Google Shape;9613;p22"/>
            <p:cNvSpPr/>
            <p:nvPr/>
          </p:nvSpPr>
          <p:spPr>
            <a:xfrm>
              <a:off x="2036150" y="335875"/>
              <a:ext cx="14000" cy="14850"/>
            </a:xfrm>
            <a:custGeom>
              <a:rect b="b" l="l" r="r" t="t"/>
              <a:pathLst>
                <a:path extrusionOk="0" h="594" w="560">
                  <a:moveTo>
                    <a:pt x="190" y="1"/>
                  </a:moveTo>
                  <a:cubicBezTo>
                    <a:pt x="123" y="79"/>
                    <a:pt x="68" y="169"/>
                    <a:pt x="1" y="247"/>
                  </a:cubicBezTo>
                  <a:lnTo>
                    <a:pt x="347" y="593"/>
                  </a:lnTo>
                  <a:lnTo>
                    <a:pt x="559" y="381"/>
                  </a:lnTo>
                  <a:lnTo>
                    <a:pt x="19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4" name="Google Shape;9614;p22"/>
            <p:cNvSpPr/>
            <p:nvPr/>
          </p:nvSpPr>
          <p:spPr>
            <a:xfrm>
              <a:off x="2102075" y="349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1" y="224"/>
                  </a:lnTo>
                  <a:lnTo>
                    <a:pt x="637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5" name="Google Shape;9615;p22"/>
            <p:cNvSpPr/>
            <p:nvPr/>
          </p:nvSpPr>
          <p:spPr>
            <a:xfrm>
              <a:off x="2109350" y="269125"/>
              <a:ext cx="21525" cy="20150"/>
            </a:xfrm>
            <a:custGeom>
              <a:rect b="b" l="l" r="r" t="t"/>
              <a:pathLst>
                <a:path extrusionOk="0" h="806" w="861">
                  <a:moveTo>
                    <a:pt x="715" y="1"/>
                  </a:moveTo>
                  <a:cubicBezTo>
                    <a:pt x="681" y="11"/>
                    <a:pt x="648" y="23"/>
                    <a:pt x="614" y="45"/>
                  </a:cubicBezTo>
                  <a:cubicBezTo>
                    <a:pt x="570" y="68"/>
                    <a:pt x="525" y="79"/>
                    <a:pt x="470" y="101"/>
                  </a:cubicBezTo>
                  <a:lnTo>
                    <a:pt x="0" y="582"/>
                  </a:lnTo>
                  <a:lnTo>
                    <a:pt x="224" y="805"/>
                  </a:lnTo>
                  <a:lnTo>
                    <a:pt x="614" y="403"/>
                  </a:lnTo>
                  <a:lnTo>
                    <a:pt x="860" y="146"/>
                  </a:lnTo>
                  <a:lnTo>
                    <a:pt x="71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6" name="Google Shape;9616;p22"/>
            <p:cNvSpPr/>
            <p:nvPr/>
          </p:nvSpPr>
          <p:spPr>
            <a:xfrm>
              <a:off x="2046475" y="537850"/>
              <a:ext cx="21825" cy="21825"/>
            </a:xfrm>
            <a:custGeom>
              <a:rect b="b" l="l" r="r" t="t"/>
              <a:pathLst>
                <a:path extrusionOk="0" h="873" w="873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72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7" name="Google Shape;9617;p22"/>
            <p:cNvSpPr/>
            <p:nvPr/>
          </p:nvSpPr>
          <p:spPr>
            <a:xfrm>
              <a:off x="2097875" y="543450"/>
              <a:ext cx="21550" cy="21525"/>
            </a:xfrm>
            <a:custGeom>
              <a:rect b="b" l="l" r="r" t="t"/>
              <a:pathLst>
                <a:path extrusionOk="0" h="861" w="862">
                  <a:moveTo>
                    <a:pt x="213" y="0"/>
                  </a:moveTo>
                  <a:lnTo>
                    <a:pt x="1" y="212"/>
                  </a:lnTo>
                  <a:lnTo>
                    <a:pt x="638" y="860"/>
                  </a:lnTo>
                  <a:lnTo>
                    <a:pt x="862" y="648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8" name="Google Shape;9618;p22"/>
            <p:cNvSpPr/>
            <p:nvPr/>
          </p:nvSpPr>
          <p:spPr>
            <a:xfrm>
              <a:off x="2063525" y="5046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9" name="Google Shape;9619;p22"/>
            <p:cNvSpPr/>
            <p:nvPr/>
          </p:nvSpPr>
          <p:spPr>
            <a:xfrm>
              <a:off x="2092575" y="4588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37" y="0"/>
                  </a:moveTo>
                  <a:lnTo>
                    <a:pt x="1" y="648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0" name="Google Shape;9620;p22"/>
            <p:cNvSpPr/>
            <p:nvPr/>
          </p:nvSpPr>
          <p:spPr>
            <a:xfrm>
              <a:off x="2051800" y="464375"/>
              <a:ext cx="21825" cy="21550"/>
            </a:xfrm>
            <a:custGeom>
              <a:rect b="b" l="l" r="r" t="t"/>
              <a:pathLst>
                <a:path extrusionOk="0" h="862" w="873">
                  <a:moveTo>
                    <a:pt x="224" y="1"/>
                  </a:moveTo>
                  <a:lnTo>
                    <a:pt x="0" y="213"/>
                  </a:lnTo>
                  <a:lnTo>
                    <a:pt x="649" y="862"/>
                  </a:lnTo>
                  <a:lnTo>
                    <a:pt x="872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1" name="Google Shape;9621;p22"/>
            <p:cNvSpPr/>
            <p:nvPr/>
          </p:nvSpPr>
          <p:spPr>
            <a:xfrm>
              <a:off x="2028600" y="487275"/>
              <a:ext cx="21550" cy="21550"/>
            </a:xfrm>
            <a:custGeom>
              <a:rect b="b" l="l" r="r" t="t"/>
              <a:pathLst>
                <a:path extrusionOk="0" h="862" w="862">
                  <a:moveTo>
                    <a:pt x="224" y="1"/>
                  </a:moveTo>
                  <a:lnTo>
                    <a:pt x="179" y="46"/>
                  </a:lnTo>
                  <a:lnTo>
                    <a:pt x="1" y="214"/>
                  </a:lnTo>
                  <a:lnTo>
                    <a:pt x="179" y="393"/>
                  </a:lnTo>
                  <a:lnTo>
                    <a:pt x="649" y="86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2" name="Google Shape;9622;p22"/>
            <p:cNvSpPr/>
            <p:nvPr/>
          </p:nvSpPr>
          <p:spPr>
            <a:xfrm>
              <a:off x="2102075" y="5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1" y="224"/>
                  </a:lnTo>
                  <a:lnTo>
                    <a:pt x="637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3" name="Google Shape;9623;p22"/>
            <p:cNvSpPr/>
            <p:nvPr/>
          </p:nvSpPr>
          <p:spPr>
            <a:xfrm>
              <a:off x="2055975" y="428925"/>
              <a:ext cx="21825" cy="21800"/>
            </a:xfrm>
            <a:custGeom>
              <a:rect b="b" l="l" r="r" t="t"/>
              <a:pathLst>
                <a:path extrusionOk="0" h="872" w="873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72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4" name="Google Shape;9624;p22"/>
            <p:cNvSpPr/>
            <p:nvPr/>
          </p:nvSpPr>
          <p:spPr>
            <a:xfrm>
              <a:off x="2109350" y="42557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8" y="0"/>
                  </a:moveTo>
                  <a:lnTo>
                    <a:pt x="614" y="33"/>
                  </a:lnTo>
                  <a:lnTo>
                    <a:pt x="0" y="648"/>
                  </a:lnTo>
                  <a:lnTo>
                    <a:pt x="224" y="872"/>
                  </a:lnTo>
                  <a:lnTo>
                    <a:pt x="614" y="469"/>
                  </a:lnTo>
                  <a:lnTo>
                    <a:pt x="860" y="212"/>
                  </a:lnTo>
                  <a:lnTo>
                    <a:pt x="6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5" name="Google Shape;9625;p22"/>
            <p:cNvSpPr/>
            <p:nvPr/>
          </p:nvSpPr>
          <p:spPr>
            <a:xfrm>
              <a:off x="2074425" y="40795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224" y="1"/>
                  </a:moveTo>
                  <a:lnTo>
                    <a:pt x="56" y="179"/>
                  </a:lnTo>
                  <a:lnTo>
                    <a:pt x="0" y="224"/>
                  </a:lnTo>
                  <a:lnTo>
                    <a:pt x="648" y="872"/>
                  </a:lnTo>
                  <a:lnTo>
                    <a:pt x="872" y="660"/>
                  </a:lnTo>
                  <a:lnTo>
                    <a:pt x="392" y="17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6" name="Google Shape;9626;p22"/>
            <p:cNvSpPr/>
            <p:nvPr/>
          </p:nvSpPr>
          <p:spPr>
            <a:xfrm>
              <a:off x="2092575" y="616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37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7" name="Google Shape;9627;p22"/>
            <p:cNvSpPr/>
            <p:nvPr/>
          </p:nvSpPr>
          <p:spPr>
            <a:xfrm>
              <a:off x="2055975" y="587025"/>
              <a:ext cx="21825" cy="21825"/>
            </a:xfrm>
            <a:custGeom>
              <a:rect b="b" l="l" r="r" t="t"/>
              <a:pathLst>
                <a:path extrusionOk="0" h="873" w="873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72" y="649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8" name="Google Shape;9628;p22"/>
            <p:cNvSpPr/>
            <p:nvPr/>
          </p:nvSpPr>
          <p:spPr>
            <a:xfrm>
              <a:off x="2074425" y="566350"/>
              <a:ext cx="21800" cy="21525"/>
            </a:xfrm>
            <a:custGeom>
              <a:rect b="b" l="l" r="r" t="t"/>
              <a:pathLst>
                <a:path extrusionOk="0" h="861" w="872">
                  <a:moveTo>
                    <a:pt x="224" y="1"/>
                  </a:moveTo>
                  <a:lnTo>
                    <a:pt x="56" y="168"/>
                  </a:lnTo>
                  <a:lnTo>
                    <a:pt x="0" y="212"/>
                  </a:lnTo>
                  <a:lnTo>
                    <a:pt x="648" y="861"/>
                  </a:lnTo>
                  <a:lnTo>
                    <a:pt x="872" y="649"/>
                  </a:lnTo>
                  <a:lnTo>
                    <a:pt x="392" y="1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9" name="Google Shape;9629;p22"/>
            <p:cNvSpPr/>
            <p:nvPr/>
          </p:nvSpPr>
          <p:spPr>
            <a:xfrm>
              <a:off x="2138400" y="3797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2" y="872"/>
                  </a:lnTo>
                  <a:lnTo>
                    <a:pt x="860" y="212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0" name="Google Shape;9630;p22"/>
            <p:cNvSpPr/>
            <p:nvPr/>
          </p:nvSpPr>
          <p:spPr>
            <a:xfrm>
              <a:off x="2189500" y="38505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61" y="660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1" name="Google Shape;9631;p22"/>
            <p:cNvSpPr/>
            <p:nvPr/>
          </p:nvSpPr>
          <p:spPr>
            <a:xfrm>
              <a:off x="2155150" y="3465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9" y="0"/>
                  </a:moveTo>
                  <a:lnTo>
                    <a:pt x="1" y="648"/>
                  </a:lnTo>
                  <a:lnTo>
                    <a:pt x="224" y="872"/>
                  </a:lnTo>
                  <a:lnTo>
                    <a:pt x="861" y="213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2" name="Google Shape;9632;p22"/>
            <p:cNvSpPr/>
            <p:nvPr/>
          </p:nvSpPr>
          <p:spPr>
            <a:xfrm>
              <a:off x="2184200" y="30067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61" y="21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3" name="Google Shape;9633;p22"/>
            <p:cNvSpPr/>
            <p:nvPr/>
          </p:nvSpPr>
          <p:spPr>
            <a:xfrm>
              <a:off x="2143700" y="3060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5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4" name="Google Shape;9634;p22"/>
            <p:cNvSpPr/>
            <p:nvPr/>
          </p:nvSpPr>
          <p:spPr>
            <a:xfrm>
              <a:off x="2120525" y="328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2" y="1"/>
                  </a:moveTo>
                  <a:lnTo>
                    <a:pt x="167" y="46"/>
                  </a:lnTo>
                  <a:lnTo>
                    <a:pt x="0" y="224"/>
                  </a:lnTo>
                  <a:lnTo>
                    <a:pt x="167" y="403"/>
                  </a:lnTo>
                  <a:lnTo>
                    <a:pt x="637" y="872"/>
                  </a:lnTo>
                  <a:lnTo>
                    <a:pt x="860" y="660"/>
                  </a:lnTo>
                  <a:lnTo>
                    <a:pt x="2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5" name="Google Shape;9635;p22"/>
            <p:cNvSpPr/>
            <p:nvPr/>
          </p:nvSpPr>
          <p:spPr>
            <a:xfrm>
              <a:off x="2193700" y="349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6" name="Google Shape;9636;p22"/>
            <p:cNvSpPr/>
            <p:nvPr/>
          </p:nvSpPr>
          <p:spPr>
            <a:xfrm>
              <a:off x="2147900" y="2708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2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7" name="Google Shape;9637;p22"/>
            <p:cNvSpPr/>
            <p:nvPr/>
          </p:nvSpPr>
          <p:spPr>
            <a:xfrm>
              <a:off x="2201225" y="2674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616" y="23"/>
                  </a:lnTo>
                  <a:lnTo>
                    <a:pt x="1" y="649"/>
                  </a:lnTo>
                  <a:lnTo>
                    <a:pt x="214" y="872"/>
                  </a:lnTo>
                  <a:lnTo>
                    <a:pt x="616" y="470"/>
                  </a:lnTo>
                  <a:lnTo>
                    <a:pt x="862" y="213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8" name="Google Shape;9638;p22"/>
            <p:cNvSpPr/>
            <p:nvPr/>
          </p:nvSpPr>
          <p:spPr>
            <a:xfrm>
              <a:off x="2167725" y="255425"/>
              <a:ext cx="20125" cy="16225"/>
            </a:xfrm>
            <a:custGeom>
              <a:rect b="b" l="l" r="r" t="t"/>
              <a:pathLst>
                <a:path extrusionOk="0" h="649" w="805">
                  <a:moveTo>
                    <a:pt x="369" y="1"/>
                  </a:moveTo>
                  <a:cubicBezTo>
                    <a:pt x="246" y="12"/>
                    <a:pt x="123" y="35"/>
                    <a:pt x="0" y="57"/>
                  </a:cubicBezTo>
                  <a:lnTo>
                    <a:pt x="593" y="649"/>
                  </a:lnTo>
                  <a:lnTo>
                    <a:pt x="805" y="437"/>
                  </a:lnTo>
                  <a:lnTo>
                    <a:pt x="3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9" name="Google Shape;9639;p22"/>
            <p:cNvSpPr/>
            <p:nvPr/>
          </p:nvSpPr>
          <p:spPr>
            <a:xfrm>
              <a:off x="2138400" y="537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2" y="872"/>
                  </a:lnTo>
                  <a:lnTo>
                    <a:pt x="860" y="224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0" name="Google Shape;9640;p22"/>
            <p:cNvSpPr/>
            <p:nvPr/>
          </p:nvSpPr>
          <p:spPr>
            <a:xfrm>
              <a:off x="2189500" y="543450"/>
              <a:ext cx="21550" cy="21525"/>
            </a:xfrm>
            <a:custGeom>
              <a:rect b="b" l="l" r="r" t="t"/>
              <a:pathLst>
                <a:path extrusionOk="0" h="861" w="862">
                  <a:moveTo>
                    <a:pt x="224" y="0"/>
                  </a:moveTo>
                  <a:lnTo>
                    <a:pt x="1" y="212"/>
                  </a:lnTo>
                  <a:lnTo>
                    <a:pt x="649" y="860"/>
                  </a:lnTo>
                  <a:lnTo>
                    <a:pt x="861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1" name="Google Shape;9641;p22"/>
            <p:cNvSpPr/>
            <p:nvPr/>
          </p:nvSpPr>
          <p:spPr>
            <a:xfrm>
              <a:off x="2155150" y="5046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2" name="Google Shape;9642;p22"/>
            <p:cNvSpPr/>
            <p:nvPr/>
          </p:nvSpPr>
          <p:spPr>
            <a:xfrm>
              <a:off x="2184200" y="4588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9" y="0"/>
                  </a:moveTo>
                  <a:lnTo>
                    <a:pt x="1" y="648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3" name="Google Shape;9643;p22"/>
            <p:cNvSpPr/>
            <p:nvPr/>
          </p:nvSpPr>
          <p:spPr>
            <a:xfrm>
              <a:off x="2143700" y="4643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13" y="1"/>
                  </a:moveTo>
                  <a:lnTo>
                    <a:pt x="0" y="213"/>
                  </a:lnTo>
                  <a:lnTo>
                    <a:pt x="648" y="86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4" name="Google Shape;9644;p22"/>
            <p:cNvSpPr/>
            <p:nvPr/>
          </p:nvSpPr>
          <p:spPr>
            <a:xfrm>
              <a:off x="2120525" y="4872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12" y="1"/>
                  </a:moveTo>
                  <a:lnTo>
                    <a:pt x="167" y="46"/>
                  </a:lnTo>
                  <a:lnTo>
                    <a:pt x="0" y="214"/>
                  </a:lnTo>
                  <a:lnTo>
                    <a:pt x="167" y="393"/>
                  </a:lnTo>
                  <a:lnTo>
                    <a:pt x="637" y="862"/>
                  </a:lnTo>
                  <a:lnTo>
                    <a:pt x="860" y="649"/>
                  </a:lnTo>
                  <a:lnTo>
                    <a:pt x="2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5" name="Google Shape;9645;p22"/>
            <p:cNvSpPr/>
            <p:nvPr/>
          </p:nvSpPr>
          <p:spPr>
            <a:xfrm>
              <a:off x="2193700" y="5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6" name="Google Shape;9646;p22"/>
            <p:cNvSpPr/>
            <p:nvPr/>
          </p:nvSpPr>
          <p:spPr>
            <a:xfrm>
              <a:off x="2147900" y="42892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212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8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7" name="Google Shape;9647;p22"/>
            <p:cNvSpPr/>
            <p:nvPr/>
          </p:nvSpPr>
          <p:spPr>
            <a:xfrm>
              <a:off x="2201225" y="4255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69"/>
                  </a:lnTo>
                  <a:lnTo>
                    <a:pt x="862" y="212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8" name="Google Shape;9648;p22"/>
            <p:cNvSpPr/>
            <p:nvPr/>
          </p:nvSpPr>
          <p:spPr>
            <a:xfrm>
              <a:off x="2166325" y="4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45" y="179"/>
                  </a:lnTo>
                  <a:lnTo>
                    <a:pt x="1" y="224"/>
                  </a:lnTo>
                  <a:lnTo>
                    <a:pt x="649" y="872"/>
                  </a:lnTo>
                  <a:lnTo>
                    <a:pt x="861" y="660"/>
                  </a:lnTo>
                  <a:lnTo>
                    <a:pt x="381" y="17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9" name="Google Shape;9649;p22"/>
            <p:cNvSpPr/>
            <p:nvPr/>
          </p:nvSpPr>
          <p:spPr>
            <a:xfrm>
              <a:off x="2165775" y="662725"/>
              <a:ext cx="10900" cy="7275"/>
            </a:xfrm>
            <a:custGeom>
              <a:rect b="b" l="l" r="r" t="t"/>
              <a:pathLst>
                <a:path extrusionOk="0" h="291" w="436">
                  <a:moveTo>
                    <a:pt x="224" y="0"/>
                  </a:moveTo>
                  <a:lnTo>
                    <a:pt x="0" y="224"/>
                  </a:lnTo>
                  <a:cubicBezTo>
                    <a:pt x="123" y="246"/>
                    <a:pt x="246" y="268"/>
                    <a:pt x="380" y="291"/>
                  </a:cubicBezTo>
                  <a:lnTo>
                    <a:pt x="436" y="224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0" name="Google Shape;9650;p22"/>
            <p:cNvSpPr/>
            <p:nvPr/>
          </p:nvSpPr>
          <p:spPr>
            <a:xfrm>
              <a:off x="2184200" y="616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1" name="Google Shape;9651;p22"/>
            <p:cNvSpPr/>
            <p:nvPr/>
          </p:nvSpPr>
          <p:spPr>
            <a:xfrm>
              <a:off x="2143700" y="62250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13" y="0"/>
                  </a:moveTo>
                  <a:lnTo>
                    <a:pt x="0" y="213"/>
                  </a:lnTo>
                  <a:lnTo>
                    <a:pt x="648" y="861"/>
                  </a:lnTo>
                  <a:lnTo>
                    <a:pt x="861" y="648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2" name="Google Shape;9652;p22"/>
            <p:cNvSpPr/>
            <p:nvPr/>
          </p:nvSpPr>
          <p:spPr>
            <a:xfrm>
              <a:off x="2120525" y="645400"/>
              <a:ext cx="21525" cy="16525"/>
            </a:xfrm>
            <a:custGeom>
              <a:rect b="b" l="l" r="r" t="t"/>
              <a:pathLst>
                <a:path extrusionOk="0" h="661" w="861">
                  <a:moveTo>
                    <a:pt x="212" y="0"/>
                  </a:moveTo>
                  <a:lnTo>
                    <a:pt x="167" y="45"/>
                  </a:lnTo>
                  <a:lnTo>
                    <a:pt x="0" y="213"/>
                  </a:lnTo>
                  <a:lnTo>
                    <a:pt x="167" y="392"/>
                  </a:lnTo>
                  <a:lnTo>
                    <a:pt x="179" y="403"/>
                  </a:lnTo>
                  <a:cubicBezTo>
                    <a:pt x="402" y="492"/>
                    <a:pt x="626" y="581"/>
                    <a:pt x="849" y="660"/>
                  </a:cubicBezTo>
                  <a:lnTo>
                    <a:pt x="860" y="648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3" name="Google Shape;9653;p22"/>
            <p:cNvSpPr/>
            <p:nvPr/>
          </p:nvSpPr>
          <p:spPr>
            <a:xfrm>
              <a:off x="2193700" y="666075"/>
              <a:ext cx="11775" cy="6175"/>
            </a:xfrm>
            <a:custGeom>
              <a:rect b="b" l="l" r="r" t="t"/>
              <a:pathLst>
                <a:path extrusionOk="0" h="247" w="471">
                  <a:moveTo>
                    <a:pt x="224" y="0"/>
                  </a:moveTo>
                  <a:lnTo>
                    <a:pt x="1" y="224"/>
                  </a:lnTo>
                  <a:lnTo>
                    <a:pt x="11" y="235"/>
                  </a:lnTo>
                  <a:cubicBezTo>
                    <a:pt x="168" y="246"/>
                    <a:pt x="314" y="246"/>
                    <a:pt x="470" y="246"/>
                  </a:cubicBez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4" name="Google Shape;9654;p22"/>
            <p:cNvSpPr/>
            <p:nvPr/>
          </p:nvSpPr>
          <p:spPr>
            <a:xfrm>
              <a:off x="2109350" y="58367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8" y="0"/>
                  </a:moveTo>
                  <a:lnTo>
                    <a:pt x="614" y="33"/>
                  </a:lnTo>
                  <a:lnTo>
                    <a:pt x="0" y="648"/>
                  </a:lnTo>
                  <a:lnTo>
                    <a:pt x="224" y="872"/>
                  </a:lnTo>
                  <a:lnTo>
                    <a:pt x="614" y="470"/>
                  </a:lnTo>
                  <a:lnTo>
                    <a:pt x="860" y="224"/>
                  </a:lnTo>
                  <a:lnTo>
                    <a:pt x="6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5" name="Google Shape;9655;p22"/>
            <p:cNvSpPr/>
            <p:nvPr/>
          </p:nvSpPr>
          <p:spPr>
            <a:xfrm>
              <a:off x="2147900" y="58702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2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6" name="Google Shape;9656;p22"/>
            <p:cNvSpPr/>
            <p:nvPr/>
          </p:nvSpPr>
          <p:spPr>
            <a:xfrm>
              <a:off x="2166325" y="56635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13" y="1"/>
                  </a:moveTo>
                  <a:lnTo>
                    <a:pt x="45" y="168"/>
                  </a:lnTo>
                  <a:lnTo>
                    <a:pt x="1" y="212"/>
                  </a:lnTo>
                  <a:lnTo>
                    <a:pt x="649" y="861"/>
                  </a:lnTo>
                  <a:lnTo>
                    <a:pt x="861" y="649"/>
                  </a:lnTo>
                  <a:lnTo>
                    <a:pt x="381" y="168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7" name="Google Shape;9657;p22"/>
            <p:cNvSpPr/>
            <p:nvPr/>
          </p:nvSpPr>
          <p:spPr>
            <a:xfrm>
              <a:off x="2230025" y="37975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648" y="1"/>
                  </a:moveTo>
                  <a:lnTo>
                    <a:pt x="0" y="649"/>
                  </a:lnTo>
                  <a:lnTo>
                    <a:pt x="224" y="872"/>
                  </a:lnTo>
                  <a:lnTo>
                    <a:pt x="872" y="212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8" name="Google Shape;9658;p22"/>
            <p:cNvSpPr/>
            <p:nvPr/>
          </p:nvSpPr>
          <p:spPr>
            <a:xfrm>
              <a:off x="2281125" y="385050"/>
              <a:ext cx="21825" cy="21800"/>
            </a:xfrm>
            <a:custGeom>
              <a:rect b="b" l="l" r="r" t="t"/>
              <a:pathLst>
                <a:path extrusionOk="0" h="872" w="873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72" y="660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9" name="Google Shape;9659;p22"/>
            <p:cNvSpPr/>
            <p:nvPr/>
          </p:nvSpPr>
          <p:spPr>
            <a:xfrm>
              <a:off x="2247050" y="3465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0" y="648"/>
                  </a:lnTo>
                  <a:lnTo>
                    <a:pt x="213" y="872"/>
                  </a:lnTo>
                  <a:lnTo>
                    <a:pt x="861" y="213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0" name="Google Shape;9660;p22"/>
            <p:cNvSpPr/>
            <p:nvPr/>
          </p:nvSpPr>
          <p:spPr>
            <a:xfrm>
              <a:off x="2276100" y="300675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14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1" name="Google Shape;9661;p22"/>
            <p:cNvSpPr/>
            <p:nvPr/>
          </p:nvSpPr>
          <p:spPr>
            <a:xfrm>
              <a:off x="2235325" y="3060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5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2" name="Google Shape;9662;p22"/>
            <p:cNvSpPr/>
            <p:nvPr/>
          </p:nvSpPr>
          <p:spPr>
            <a:xfrm>
              <a:off x="2212150" y="328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179" y="46"/>
                  </a:lnTo>
                  <a:lnTo>
                    <a:pt x="0" y="224"/>
                  </a:lnTo>
                  <a:lnTo>
                    <a:pt x="179" y="403"/>
                  </a:lnTo>
                  <a:lnTo>
                    <a:pt x="648" y="872"/>
                  </a:lnTo>
                  <a:lnTo>
                    <a:pt x="860" y="660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3" name="Google Shape;9663;p22"/>
            <p:cNvSpPr/>
            <p:nvPr/>
          </p:nvSpPr>
          <p:spPr>
            <a:xfrm>
              <a:off x="2285600" y="3498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0" y="224"/>
                  </a:lnTo>
                  <a:lnTo>
                    <a:pt x="638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4" name="Google Shape;9664;p22"/>
            <p:cNvSpPr/>
            <p:nvPr/>
          </p:nvSpPr>
          <p:spPr>
            <a:xfrm>
              <a:off x="2303775" y="32890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224" y="1"/>
                  </a:moveTo>
                  <a:lnTo>
                    <a:pt x="179" y="46"/>
                  </a:lnTo>
                  <a:lnTo>
                    <a:pt x="0" y="224"/>
                  </a:lnTo>
                  <a:lnTo>
                    <a:pt x="179" y="403"/>
                  </a:lnTo>
                  <a:lnTo>
                    <a:pt x="648" y="872"/>
                  </a:lnTo>
                  <a:lnTo>
                    <a:pt x="872" y="660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5" name="Google Shape;9665;p22"/>
            <p:cNvSpPr/>
            <p:nvPr/>
          </p:nvSpPr>
          <p:spPr>
            <a:xfrm>
              <a:off x="2239525" y="2708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6" name="Google Shape;9666;p22"/>
            <p:cNvSpPr/>
            <p:nvPr/>
          </p:nvSpPr>
          <p:spPr>
            <a:xfrm>
              <a:off x="2292850" y="274975"/>
              <a:ext cx="15675" cy="14300"/>
            </a:xfrm>
            <a:custGeom>
              <a:rect b="b" l="l" r="r" t="t"/>
              <a:pathLst>
                <a:path extrusionOk="0" h="572" w="627">
                  <a:moveTo>
                    <a:pt x="336" y="1"/>
                  </a:moveTo>
                  <a:lnTo>
                    <a:pt x="1" y="348"/>
                  </a:lnTo>
                  <a:lnTo>
                    <a:pt x="214" y="571"/>
                  </a:lnTo>
                  <a:lnTo>
                    <a:pt x="616" y="169"/>
                  </a:lnTo>
                  <a:lnTo>
                    <a:pt x="627" y="157"/>
                  </a:lnTo>
                  <a:lnTo>
                    <a:pt x="616" y="147"/>
                  </a:lnTo>
                  <a:cubicBezTo>
                    <a:pt x="527" y="102"/>
                    <a:pt x="437" y="46"/>
                    <a:pt x="3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7" name="Google Shape;9667;p22"/>
            <p:cNvSpPr/>
            <p:nvPr/>
          </p:nvSpPr>
          <p:spPr>
            <a:xfrm>
              <a:off x="2262975" y="260450"/>
              <a:ext cx="16500" cy="11200"/>
            </a:xfrm>
            <a:custGeom>
              <a:rect b="b" l="l" r="r" t="t"/>
              <a:pathLst>
                <a:path extrusionOk="0" h="448" w="660">
                  <a:moveTo>
                    <a:pt x="1" y="1"/>
                  </a:moveTo>
                  <a:lnTo>
                    <a:pt x="448" y="448"/>
                  </a:lnTo>
                  <a:lnTo>
                    <a:pt x="660" y="236"/>
                  </a:lnTo>
                  <a:lnTo>
                    <a:pt x="637" y="202"/>
                  </a:lnTo>
                  <a:cubicBezTo>
                    <a:pt x="425" y="124"/>
                    <a:pt x="213" y="5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8" name="Google Shape;9668;p22"/>
            <p:cNvSpPr/>
            <p:nvPr/>
          </p:nvSpPr>
          <p:spPr>
            <a:xfrm>
              <a:off x="2230025" y="53785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648" y="1"/>
                  </a:moveTo>
                  <a:lnTo>
                    <a:pt x="0" y="649"/>
                  </a:lnTo>
                  <a:lnTo>
                    <a:pt x="224" y="872"/>
                  </a:lnTo>
                  <a:lnTo>
                    <a:pt x="872" y="224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9" name="Google Shape;9669;p22"/>
            <p:cNvSpPr/>
            <p:nvPr/>
          </p:nvSpPr>
          <p:spPr>
            <a:xfrm>
              <a:off x="2281125" y="543450"/>
              <a:ext cx="21825" cy="21525"/>
            </a:xfrm>
            <a:custGeom>
              <a:rect b="b" l="l" r="r" t="t"/>
              <a:pathLst>
                <a:path extrusionOk="0" h="861" w="873">
                  <a:moveTo>
                    <a:pt x="224" y="0"/>
                  </a:moveTo>
                  <a:lnTo>
                    <a:pt x="1" y="212"/>
                  </a:lnTo>
                  <a:lnTo>
                    <a:pt x="649" y="860"/>
                  </a:lnTo>
                  <a:lnTo>
                    <a:pt x="872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0" name="Google Shape;9670;p22"/>
            <p:cNvSpPr/>
            <p:nvPr/>
          </p:nvSpPr>
          <p:spPr>
            <a:xfrm>
              <a:off x="2247050" y="50460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0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1" name="Google Shape;9671;p22"/>
            <p:cNvSpPr/>
            <p:nvPr/>
          </p:nvSpPr>
          <p:spPr>
            <a:xfrm>
              <a:off x="2276100" y="4588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1" y="648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2" name="Google Shape;9672;p22"/>
            <p:cNvSpPr/>
            <p:nvPr/>
          </p:nvSpPr>
          <p:spPr>
            <a:xfrm>
              <a:off x="2235325" y="4643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24" y="1"/>
                  </a:moveTo>
                  <a:lnTo>
                    <a:pt x="0" y="213"/>
                  </a:lnTo>
                  <a:lnTo>
                    <a:pt x="648" y="86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3" name="Google Shape;9673;p22"/>
            <p:cNvSpPr/>
            <p:nvPr/>
          </p:nvSpPr>
          <p:spPr>
            <a:xfrm>
              <a:off x="2212150" y="4872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24" y="1"/>
                  </a:moveTo>
                  <a:lnTo>
                    <a:pt x="179" y="46"/>
                  </a:lnTo>
                  <a:lnTo>
                    <a:pt x="0" y="214"/>
                  </a:lnTo>
                  <a:lnTo>
                    <a:pt x="179" y="393"/>
                  </a:lnTo>
                  <a:lnTo>
                    <a:pt x="648" y="862"/>
                  </a:lnTo>
                  <a:lnTo>
                    <a:pt x="860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4" name="Google Shape;9674;p22"/>
            <p:cNvSpPr/>
            <p:nvPr/>
          </p:nvSpPr>
          <p:spPr>
            <a:xfrm>
              <a:off x="2285600" y="5079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0" y="224"/>
                  </a:lnTo>
                  <a:lnTo>
                    <a:pt x="638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5" name="Google Shape;9675;p22"/>
            <p:cNvSpPr/>
            <p:nvPr/>
          </p:nvSpPr>
          <p:spPr>
            <a:xfrm>
              <a:off x="2239525" y="42892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224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6" name="Google Shape;9676;p22"/>
            <p:cNvSpPr/>
            <p:nvPr/>
          </p:nvSpPr>
          <p:spPr>
            <a:xfrm>
              <a:off x="2257950" y="4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56" y="179"/>
                  </a:lnTo>
                  <a:lnTo>
                    <a:pt x="1" y="224"/>
                  </a:lnTo>
                  <a:lnTo>
                    <a:pt x="649" y="872"/>
                  </a:lnTo>
                  <a:lnTo>
                    <a:pt x="861" y="660"/>
                  </a:lnTo>
                  <a:lnTo>
                    <a:pt x="391" y="17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7" name="Google Shape;9677;p22"/>
            <p:cNvSpPr/>
            <p:nvPr/>
          </p:nvSpPr>
          <p:spPr>
            <a:xfrm>
              <a:off x="2259900" y="662725"/>
              <a:ext cx="5050" cy="3100"/>
            </a:xfrm>
            <a:custGeom>
              <a:rect b="b" l="l" r="r" t="t"/>
              <a:pathLst>
                <a:path extrusionOk="0" h="124" w="202">
                  <a:moveTo>
                    <a:pt x="124" y="0"/>
                  </a:moveTo>
                  <a:lnTo>
                    <a:pt x="0" y="123"/>
                  </a:lnTo>
                  <a:cubicBezTo>
                    <a:pt x="67" y="112"/>
                    <a:pt x="135" y="90"/>
                    <a:pt x="202" y="67"/>
                  </a:cubicBezTo>
                  <a:lnTo>
                    <a:pt x="1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8" name="Google Shape;9678;p22"/>
            <p:cNvSpPr/>
            <p:nvPr/>
          </p:nvSpPr>
          <p:spPr>
            <a:xfrm>
              <a:off x="2276100" y="61690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9" name="Google Shape;9679;p22"/>
            <p:cNvSpPr/>
            <p:nvPr/>
          </p:nvSpPr>
          <p:spPr>
            <a:xfrm>
              <a:off x="2235325" y="62250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24" y="0"/>
                  </a:moveTo>
                  <a:lnTo>
                    <a:pt x="0" y="213"/>
                  </a:lnTo>
                  <a:lnTo>
                    <a:pt x="648" y="861"/>
                  </a:lnTo>
                  <a:lnTo>
                    <a:pt x="861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0" name="Google Shape;9680;p22"/>
            <p:cNvSpPr/>
            <p:nvPr/>
          </p:nvSpPr>
          <p:spPr>
            <a:xfrm>
              <a:off x="2212150" y="645400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24" y="0"/>
                  </a:moveTo>
                  <a:lnTo>
                    <a:pt x="179" y="45"/>
                  </a:lnTo>
                  <a:lnTo>
                    <a:pt x="0" y="213"/>
                  </a:lnTo>
                  <a:lnTo>
                    <a:pt x="179" y="392"/>
                  </a:lnTo>
                  <a:lnTo>
                    <a:pt x="648" y="861"/>
                  </a:lnTo>
                  <a:lnTo>
                    <a:pt x="860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1" name="Google Shape;9681;p22"/>
            <p:cNvSpPr/>
            <p:nvPr/>
          </p:nvSpPr>
          <p:spPr>
            <a:xfrm>
              <a:off x="2201225" y="5836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70"/>
                  </a:lnTo>
                  <a:lnTo>
                    <a:pt x="862" y="224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2" name="Google Shape;9682;p22"/>
            <p:cNvSpPr/>
            <p:nvPr/>
          </p:nvSpPr>
          <p:spPr>
            <a:xfrm>
              <a:off x="2239525" y="58702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3" name="Google Shape;9683;p22"/>
            <p:cNvSpPr/>
            <p:nvPr/>
          </p:nvSpPr>
          <p:spPr>
            <a:xfrm>
              <a:off x="2257950" y="56635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24" y="1"/>
                  </a:moveTo>
                  <a:lnTo>
                    <a:pt x="56" y="168"/>
                  </a:lnTo>
                  <a:lnTo>
                    <a:pt x="1" y="212"/>
                  </a:lnTo>
                  <a:lnTo>
                    <a:pt x="649" y="861"/>
                  </a:lnTo>
                  <a:lnTo>
                    <a:pt x="861" y="649"/>
                  </a:lnTo>
                  <a:lnTo>
                    <a:pt x="391" y="1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4" name="Google Shape;9684;p22"/>
            <p:cNvSpPr/>
            <p:nvPr/>
          </p:nvSpPr>
          <p:spPr>
            <a:xfrm>
              <a:off x="2321925" y="3797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3" y="872"/>
                  </a:lnTo>
                  <a:lnTo>
                    <a:pt x="861" y="212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5" name="Google Shape;9685;p22"/>
            <p:cNvSpPr/>
            <p:nvPr/>
          </p:nvSpPr>
          <p:spPr>
            <a:xfrm>
              <a:off x="2373050" y="38505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212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60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6" name="Google Shape;9686;p22"/>
            <p:cNvSpPr/>
            <p:nvPr/>
          </p:nvSpPr>
          <p:spPr>
            <a:xfrm>
              <a:off x="2349850" y="4079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45" y="179"/>
                  </a:lnTo>
                  <a:lnTo>
                    <a:pt x="0" y="224"/>
                  </a:lnTo>
                  <a:lnTo>
                    <a:pt x="638" y="872"/>
                  </a:lnTo>
                  <a:lnTo>
                    <a:pt x="861" y="660"/>
                  </a:lnTo>
                  <a:lnTo>
                    <a:pt x="380" y="17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7" name="Google Shape;9687;p22"/>
            <p:cNvSpPr/>
            <p:nvPr/>
          </p:nvSpPr>
          <p:spPr>
            <a:xfrm>
              <a:off x="2338675" y="3465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0" y="648"/>
                  </a:lnTo>
                  <a:lnTo>
                    <a:pt x="224" y="872"/>
                  </a:lnTo>
                  <a:lnTo>
                    <a:pt x="861" y="213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8" name="Google Shape;9688;p22"/>
            <p:cNvSpPr/>
            <p:nvPr/>
          </p:nvSpPr>
          <p:spPr>
            <a:xfrm>
              <a:off x="2327225" y="3060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1" y="224"/>
                  </a:lnTo>
                  <a:lnTo>
                    <a:pt x="637" y="872"/>
                  </a:lnTo>
                  <a:lnTo>
                    <a:pt x="861" y="65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9" name="Google Shape;9689;p22"/>
            <p:cNvSpPr/>
            <p:nvPr/>
          </p:nvSpPr>
          <p:spPr>
            <a:xfrm>
              <a:off x="2377225" y="349850"/>
              <a:ext cx="18450" cy="21825"/>
            </a:xfrm>
            <a:custGeom>
              <a:rect b="b" l="l" r="r" t="t"/>
              <a:pathLst>
                <a:path extrusionOk="0" h="873" w="738">
                  <a:moveTo>
                    <a:pt x="213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738" y="783"/>
                  </a:lnTo>
                  <a:cubicBezTo>
                    <a:pt x="638" y="582"/>
                    <a:pt x="526" y="392"/>
                    <a:pt x="414" y="191"/>
                  </a:cubicBez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0" name="Google Shape;9690;p22"/>
            <p:cNvSpPr/>
            <p:nvPr/>
          </p:nvSpPr>
          <p:spPr>
            <a:xfrm>
              <a:off x="2321925" y="537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1" name="Google Shape;9691;p22"/>
            <p:cNvSpPr/>
            <p:nvPr/>
          </p:nvSpPr>
          <p:spPr>
            <a:xfrm>
              <a:off x="2373050" y="543450"/>
              <a:ext cx="20950" cy="21525"/>
            </a:xfrm>
            <a:custGeom>
              <a:rect b="b" l="l" r="r" t="t"/>
              <a:pathLst>
                <a:path extrusionOk="0" h="861" w="838">
                  <a:moveTo>
                    <a:pt x="212" y="0"/>
                  </a:moveTo>
                  <a:lnTo>
                    <a:pt x="0" y="212"/>
                  </a:lnTo>
                  <a:lnTo>
                    <a:pt x="648" y="860"/>
                  </a:lnTo>
                  <a:lnTo>
                    <a:pt x="793" y="715"/>
                  </a:lnTo>
                  <a:cubicBezTo>
                    <a:pt x="805" y="682"/>
                    <a:pt x="827" y="659"/>
                    <a:pt x="838" y="626"/>
                  </a:cubicBez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2" name="Google Shape;9692;p22"/>
            <p:cNvSpPr/>
            <p:nvPr/>
          </p:nvSpPr>
          <p:spPr>
            <a:xfrm>
              <a:off x="2349850" y="566350"/>
              <a:ext cx="21550" cy="21525"/>
            </a:xfrm>
            <a:custGeom>
              <a:rect b="b" l="l" r="r" t="t"/>
              <a:pathLst>
                <a:path extrusionOk="0" h="861" w="862">
                  <a:moveTo>
                    <a:pt x="213" y="1"/>
                  </a:moveTo>
                  <a:lnTo>
                    <a:pt x="45" y="168"/>
                  </a:lnTo>
                  <a:lnTo>
                    <a:pt x="0" y="212"/>
                  </a:lnTo>
                  <a:lnTo>
                    <a:pt x="638" y="861"/>
                  </a:lnTo>
                  <a:lnTo>
                    <a:pt x="861" y="649"/>
                  </a:lnTo>
                  <a:lnTo>
                    <a:pt x="380" y="168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3" name="Google Shape;9693;p22"/>
            <p:cNvSpPr/>
            <p:nvPr/>
          </p:nvSpPr>
          <p:spPr>
            <a:xfrm>
              <a:off x="2338675" y="50460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49" y="1"/>
                  </a:moveTo>
                  <a:lnTo>
                    <a:pt x="0" y="649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4" name="Google Shape;9694;p22"/>
            <p:cNvSpPr/>
            <p:nvPr/>
          </p:nvSpPr>
          <p:spPr>
            <a:xfrm>
              <a:off x="2367725" y="4588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1" y="648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5" name="Google Shape;9695;p22"/>
            <p:cNvSpPr/>
            <p:nvPr/>
          </p:nvSpPr>
          <p:spPr>
            <a:xfrm>
              <a:off x="2327225" y="4643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13" y="1"/>
                  </a:moveTo>
                  <a:lnTo>
                    <a:pt x="1" y="213"/>
                  </a:lnTo>
                  <a:lnTo>
                    <a:pt x="637" y="86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6" name="Google Shape;9696;p22"/>
            <p:cNvSpPr/>
            <p:nvPr/>
          </p:nvSpPr>
          <p:spPr>
            <a:xfrm>
              <a:off x="2303775" y="487275"/>
              <a:ext cx="21800" cy="21550"/>
            </a:xfrm>
            <a:custGeom>
              <a:rect b="b" l="l" r="r" t="t"/>
              <a:pathLst>
                <a:path extrusionOk="0" h="862" w="872">
                  <a:moveTo>
                    <a:pt x="224" y="1"/>
                  </a:moveTo>
                  <a:lnTo>
                    <a:pt x="179" y="46"/>
                  </a:lnTo>
                  <a:lnTo>
                    <a:pt x="0" y="214"/>
                  </a:lnTo>
                  <a:lnTo>
                    <a:pt x="179" y="393"/>
                  </a:lnTo>
                  <a:lnTo>
                    <a:pt x="648" y="862"/>
                  </a:lnTo>
                  <a:lnTo>
                    <a:pt x="872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7" name="Google Shape;9697;p22"/>
            <p:cNvSpPr/>
            <p:nvPr/>
          </p:nvSpPr>
          <p:spPr>
            <a:xfrm>
              <a:off x="2377225" y="5079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8" name="Google Shape;9698;p22"/>
            <p:cNvSpPr/>
            <p:nvPr/>
          </p:nvSpPr>
          <p:spPr>
            <a:xfrm>
              <a:off x="2292850" y="4255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69"/>
                  </a:lnTo>
                  <a:lnTo>
                    <a:pt x="862" y="212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9" name="Google Shape;9699;p22"/>
            <p:cNvSpPr/>
            <p:nvPr/>
          </p:nvSpPr>
          <p:spPr>
            <a:xfrm>
              <a:off x="2331400" y="42892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214" y="0"/>
                  </a:moveTo>
                  <a:lnTo>
                    <a:pt x="1" y="224"/>
                  </a:lnTo>
                  <a:lnTo>
                    <a:pt x="638" y="872"/>
                  </a:lnTo>
                  <a:lnTo>
                    <a:pt x="862" y="648"/>
                  </a:lnTo>
                  <a:lnTo>
                    <a:pt x="21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0" name="Google Shape;9700;p22"/>
            <p:cNvSpPr/>
            <p:nvPr/>
          </p:nvSpPr>
          <p:spPr>
            <a:xfrm>
              <a:off x="2384475" y="425575"/>
              <a:ext cx="21825" cy="21800"/>
            </a:xfrm>
            <a:custGeom>
              <a:rect b="b" l="l" r="r" t="t"/>
              <a:pathLst>
                <a:path extrusionOk="0" h="872" w="873">
                  <a:moveTo>
                    <a:pt x="649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24" y="872"/>
                  </a:lnTo>
                  <a:lnTo>
                    <a:pt x="616" y="469"/>
                  </a:lnTo>
                  <a:lnTo>
                    <a:pt x="872" y="212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1" name="Google Shape;9701;p22"/>
            <p:cNvSpPr/>
            <p:nvPr/>
          </p:nvSpPr>
          <p:spPr>
            <a:xfrm>
              <a:off x="2327225" y="622500"/>
              <a:ext cx="10350" cy="9500"/>
            </a:xfrm>
            <a:custGeom>
              <a:rect b="b" l="l" r="r" t="t"/>
              <a:pathLst>
                <a:path extrusionOk="0" h="380" w="414">
                  <a:moveTo>
                    <a:pt x="213" y="0"/>
                  </a:moveTo>
                  <a:lnTo>
                    <a:pt x="1" y="213"/>
                  </a:lnTo>
                  <a:lnTo>
                    <a:pt x="168" y="380"/>
                  </a:lnTo>
                  <a:cubicBezTo>
                    <a:pt x="247" y="325"/>
                    <a:pt x="336" y="258"/>
                    <a:pt x="414" y="201"/>
                  </a:cubicBez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2" name="Google Shape;9702;p22"/>
            <p:cNvSpPr/>
            <p:nvPr/>
          </p:nvSpPr>
          <p:spPr>
            <a:xfrm>
              <a:off x="2307375" y="645400"/>
              <a:ext cx="2550" cy="1700"/>
            </a:xfrm>
            <a:custGeom>
              <a:rect b="b" l="l" r="r" t="t"/>
              <a:pathLst>
                <a:path extrusionOk="0" h="68" w="102">
                  <a:moveTo>
                    <a:pt x="80" y="0"/>
                  </a:moveTo>
                  <a:lnTo>
                    <a:pt x="35" y="45"/>
                  </a:lnTo>
                  <a:lnTo>
                    <a:pt x="1" y="67"/>
                  </a:lnTo>
                  <a:cubicBezTo>
                    <a:pt x="13" y="67"/>
                    <a:pt x="23" y="57"/>
                    <a:pt x="35" y="57"/>
                  </a:cubicBezTo>
                  <a:lnTo>
                    <a:pt x="102" y="23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3" name="Google Shape;9703;p22"/>
            <p:cNvSpPr/>
            <p:nvPr/>
          </p:nvSpPr>
          <p:spPr>
            <a:xfrm>
              <a:off x="2292850" y="5836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70"/>
                  </a:lnTo>
                  <a:lnTo>
                    <a:pt x="862" y="224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4" name="Google Shape;9704;p22"/>
            <p:cNvSpPr/>
            <p:nvPr/>
          </p:nvSpPr>
          <p:spPr>
            <a:xfrm>
              <a:off x="2331400" y="587025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4" y="0"/>
                  </a:moveTo>
                  <a:lnTo>
                    <a:pt x="1" y="224"/>
                  </a:lnTo>
                  <a:lnTo>
                    <a:pt x="638" y="872"/>
                  </a:lnTo>
                  <a:lnTo>
                    <a:pt x="862" y="649"/>
                  </a:lnTo>
                  <a:lnTo>
                    <a:pt x="21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5" name="Google Shape;9705;p22"/>
            <p:cNvSpPr/>
            <p:nvPr/>
          </p:nvSpPr>
          <p:spPr>
            <a:xfrm>
              <a:off x="2395650" y="487275"/>
              <a:ext cx="18475" cy="21550"/>
            </a:xfrm>
            <a:custGeom>
              <a:rect b="b" l="l" r="r" t="t"/>
              <a:pathLst>
                <a:path extrusionOk="0" h="862" w="739">
                  <a:moveTo>
                    <a:pt x="214" y="1"/>
                  </a:moveTo>
                  <a:lnTo>
                    <a:pt x="169" y="46"/>
                  </a:lnTo>
                  <a:lnTo>
                    <a:pt x="1" y="214"/>
                  </a:lnTo>
                  <a:lnTo>
                    <a:pt x="169" y="393"/>
                  </a:lnTo>
                  <a:lnTo>
                    <a:pt x="649" y="862"/>
                  </a:lnTo>
                  <a:lnTo>
                    <a:pt x="671" y="839"/>
                  </a:lnTo>
                  <a:cubicBezTo>
                    <a:pt x="694" y="728"/>
                    <a:pt x="716" y="627"/>
                    <a:pt x="738" y="515"/>
                  </a:cubicBezTo>
                  <a:lnTo>
                    <a:pt x="21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06" name="Google Shape;9706;p22"/>
          <p:cNvSpPr/>
          <p:nvPr/>
        </p:nvSpPr>
        <p:spPr>
          <a:xfrm rot="5400000">
            <a:off x="3218912" y="-33837"/>
            <a:ext cx="1103700" cy="11037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07" name="Google Shape;9707;p22"/>
          <p:cNvSpPr/>
          <p:nvPr/>
        </p:nvSpPr>
        <p:spPr>
          <a:xfrm rot="5400000">
            <a:off x="5242487" y="4248713"/>
            <a:ext cx="1290900" cy="1290900"/>
          </a:xfrm>
          <a:prstGeom prst="ellipse">
            <a:avLst/>
          </a:prstGeom>
          <a:noFill/>
          <a:ln cap="flat" cmpd="sng" w="152400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08" name="Google Shape;9708;p22"/>
          <p:cNvGrpSpPr/>
          <p:nvPr/>
        </p:nvGrpSpPr>
        <p:grpSpPr>
          <a:xfrm>
            <a:off x="488125" y="86465"/>
            <a:ext cx="8254356" cy="4678435"/>
            <a:chOff x="488125" y="86465"/>
            <a:chExt cx="8254356" cy="4678435"/>
          </a:xfrm>
        </p:grpSpPr>
        <p:sp>
          <p:nvSpPr>
            <p:cNvPr id="9709" name="Google Shape;9709;p22"/>
            <p:cNvSpPr/>
            <p:nvPr/>
          </p:nvSpPr>
          <p:spPr>
            <a:xfrm>
              <a:off x="488125" y="378600"/>
              <a:ext cx="8164500" cy="4386300"/>
            </a:xfrm>
            <a:prstGeom prst="rect">
              <a:avLst/>
            </a:prstGeom>
            <a:solidFill>
              <a:schemeClr val="accent6"/>
            </a:solidFill>
            <a:ln cap="flat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  <a:effectLst>
              <a:outerShdw rotWithShape="0" algn="bl" dir="2580000" dist="85725">
                <a:schemeClr val="dk1"/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0" name="Google Shape;9710;p22"/>
            <p:cNvSpPr/>
            <p:nvPr/>
          </p:nvSpPr>
          <p:spPr>
            <a:xfrm rot="3390789">
              <a:off x="7988456" y="220373"/>
              <a:ext cx="646479" cy="605362"/>
            </a:xfrm>
            <a:custGeom>
              <a:rect b="b" l="l" r="r" t="t"/>
              <a:pathLst>
                <a:path extrusionOk="0" h="6478" w="6918">
                  <a:moveTo>
                    <a:pt x="1387" y="0"/>
                  </a:moveTo>
                  <a:cubicBezTo>
                    <a:pt x="1346" y="0"/>
                    <a:pt x="1304" y="3"/>
                    <a:pt x="1263" y="7"/>
                  </a:cubicBezTo>
                  <a:cubicBezTo>
                    <a:pt x="951" y="41"/>
                    <a:pt x="671" y="208"/>
                    <a:pt x="492" y="454"/>
                  </a:cubicBezTo>
                  <a:lnTo>
                    <a:pt x="325" y="689"/>
                  </a:lnTo>
                  <a:cubicBezTo>
                    <a:pt x="0" y="1147"/>
                    <a:pt x="90" y="1795"/>
                    <a:pt x="514" y="2152"/>
                  </a:cubicBezTo>
                  <a:lnTo>
                    <a:pt x="4157" y="5226"/>
                  </a:lnTo>
                  <a:cubicBezTo>
                    <a:pt x="4318" y="5358"/>
                    <a:pt x="4520" y="5434"/>
                    <a:pt x="4727" y="5434"/>
                  </a:cubicBezTo>
                  <a:cubicBezTo>
                    <a:pt x="4764" y="5434"/>
                    <a:pt x="4802" y="5432"/>
                    <a:pt x="4839" y="5427"/>
                  </a:cubicBezTo>
                  <a:cubicBezTo>
                    <a:pt x="5085" y="5404"/>
                    <a:pt x="5308" y="5281"/>
                    <a:pt x="5465" y="5092"/>
                  </a:cubicBezTo>
                  <a:lnTo>
                    <a:pt x="5543" y="4991"/>
                  </a:lnTo>
                  <a:cubicBezTo>
                    <a:pt x="5822" y="4645"/>
                    <a:pt x="5766" y="4131"/>
                    <a:pt x="5431" y="3840"/>
                  </a:cubicBezTo>
                  <a:lnTo>
                    <a:pt x="2839" y="1628"/>
                  </a:lnTo>
                  <a:cubicBezTo>
                    <a:pt x="2818" y="1612"/>
                    <a:pt x="2792" y="1603"/>
                    <a:pt x="2766" y="1603"/>
                  </a:cubicBezTo>
                  <a:cubicBezTo>
                    <a:pt x="2736" y="1603"/>
                    <a:pt x="2706" y="1615"/>
                    <a:pt x="2682" y="1638"/>
                  </a:cubicBezTo>
                  <a:cubicBezTo>
                    <a:pt x="2637" y="1695"/>
                    <a:pt x="2649" y="1762"/>
                    <a:pt x="2694" y="1806"/>
                  </a:cubicBezTo>
                  <a:lnTo>
                    <a:pt x="5274" y="4019"/>
                  </a:lnTo>
                  <a:cubicBezTo>
                    <a:pt x="5520" y="4231"/>
                    <a:pt x="5565" y="4588"/>
                    <a:pt x="5353" y="4846"/>
                  </a:cubicBezTo>
                  <a:lnTo>
                    <a:pt x="5286" y="4946"/>
                  </a:lnTo>
                  <a:cubicBezTo>
                    <a:pt x="5163" y="5092"/>
                    <a:pt x="4995" y="5181"/>
                    <a:pt x="4817" y="5203"/>
                  </a:cubicBezTo>
                  <a:cubicBezTo>
                    <a:pt x="4801" y="5204"/>
                    <a:pt x="4786" y="5205"/>
                    <a:pt x="4770" y="5205"/>
                  </a:cubicBezTo>
                  <a:cubicBezTo>
                    <a:pt x="4597" y="5205"/>
                    <a:pt x="4436" y="5150"/>
                    <a:pt x="4303" y="5047"/>
                  </a:cubicBezTo>
                  <a:lnTo>
                    <a:pt x="660" y="1974"/>
                  </a:lnTo>
                  <a:cubicBezTo>
                    <a:pt x="325" y="1695"/>
                    <a:pt x="258" y="1191"/>
                    <a:pt x="514" y="823"/>
                  </a:cubicBezTo>
                  <a:lnTo>
                    <a:pt x="682" y="588"/>
                  </a:lnTo>
                  <a:cubicBezTo>
                    <a:pt x="827" y="399"/>
                    <a:pt x="1040" y="265"/>
                    <a:pt x="1286" y="231"/>
                  </a:cubicBezTo>
                  <a:cubicBezTo>
                    <a:pt x="1316" y="228"/>
                    <a:pt x="1347" y="226"/>
                    <a:pt x="1377" y="226"/>
                  </a:cubicBezTo>
                  <a:cubicBezTo>
                    <a:pt x="1592" y="226"/>
                    <a:pt x="1800" y="296"/>
                    <a:pt x="1956" y="443"/>
                  </a:cubicBezTo>
                  <a:lnTo>
                    <a:pt x="6191" y="4086"/>
                  </a:lnTo>
                  <a:cubicBezTo>
                    <a:pt x="6605" y="4454"/>
                    <a:pt x="6660" y="5092"/>
                    <a:pt x="6302" y="5516"/>
                  </a:cubicBezTo>
                  <a:lnTo>
                    <a:pt x="6034" y="5840"/>
                  </a:lnTo>
                  <a:cubicBezTo>
                    <a:pt x="5813" y="6105"/>
                    <a:pt x="5492" y="6242"/>
                    <a:pt x="5170" y="6242"/>
                  </a:cubicBezTo>
                  <a:cubicBezTo>
                    <a:pt x="4922" y="6242"/>
                    <a:pt x="4674" y="6161"/>
                    <a:pt x="4470" y="5996"/>
                  </a:cubicBezTo>
                  <a:lnTo>
                    <a:pt x="1576" y="3650"/>
                  </a:lnTo>
                  <a:cubicBezTo>
                    <a:pt x="1552" y="3630"/>
                    <a:pt x="1525" y="3621"/>
                    <a:pt x="1499" y="3621"/>
                  </a:cubicBezTo>
                  <a:cubicBezTo>
                    <a:pt x="1466" y="3621"/>
                    <a:pt x="1433" y="3636"/>
                    <a:pt x="1408" y="3661"/>
                  </a:cubicBezTo>
                  <a:cubicBezTo>
                    <a:pt x="1375" y="3717"/>
                    <a:pt x="1375" y="3784"/>
                    <a:pt x="1431" y="3829"/>
                  </a:cubicBezTo>
                  <a:lnTo>
                    <a:pt x="4325" y="6175"/>
                  </a:lnTo>
                  <a:cubicBezTo>
                    <a:pt x="4571" y="6376"/>
                    <a:pt x="4872" y="6477"/>
                    <a:pt x="5174" y="6477"/>
                  </a:cubicBezTo>
                  <a:cubicBezTo>
                    <a:pt x="5565" y="6477"/>
                    <a:pt x="5945" y="6309"/>
                    <a:pt x="6213" y="5996"/>
                  </a:cubicBezTo>
                  <a:lnTo>
                    <a:pt x="6481" y="5673"/>
                  </a:lnTo>
                  <a:cubicBezTo>
                    <a:pt x="6917" y="5147"/>
                    <a:pt x="6850" y="4354"/>
                    <a:pt x="6336" y="3918"/>
                  </a:cubicBezTo>
                  <a:lnTo>
                    <a:pt x="2113" y="265"/>
                  </a:lnTo>
                  <a:cubicBezTo>
                    <a:pt x="1910" y="91"/>
                    <a:pt x="1648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711" name="Google Shape;9711;p22"/>
            <p:cNvGrpSpPr/>
            <p:nvPr/>
          </p:nvGrpSpPr>
          <p:grpSpPr>
            <a:xfrm>
              <a:off x="646450" y="538749"/>
              <a:ext cx="111400" cy="125400"/>
              <a:chOff x="1783400" y="213975"/>
              <a:chExt cx="111400" cy="125400"/>
            </a:xfrm>
          </p:grpSpPr>
          <p:cxnSp>
            <p:nvCxnSpPr>
              <p:cNvPr id="9712" name="Google Shape;9712;p22"/>
              <p:cNvCxnSpPr/>
              <p:nvPr/>
            </p:nvCxnSpPr>
            <p:spPr>
              <a:xfrm>
                <a:off x="1783400" y="213975"/>
                <a:ext cx="111300" cy="125400"/>
              </a:xfrm>
              <a:prstGeom prst="straightConnector1">
                <a:avLst/>
              </a:prstGeom>
              <a:noFill/>
              <a:ln cap="flat" cmpd="sng" w="19050">
                <a:solidFill>
                  <a:schemeClr val="dk1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9713" name="Google Shape;9713;p22"/>
              <p:cNvCxnSpPr/>
              <p:nvPr/>
            </p:nvCxnSpPr>
            <p:spPr>
              <a:xfrm flipH="1">
                <a:off x="1783500" y="213975"/>
                <a:ext cx="111300" cy="125400"/>
              </a:xfrm>
              <a:prstGeom prst="straightConnector1">
                <a:avLst/>
              </a:prstGeom>
              <a:noFill/>
              <a:ln cap="flat" cmpd="sng" w="19050">
                <a:solidFill>
                  <a:schemeClr val="dk1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cxnSp>
          <p:nvCxnSpPr>
            <p:cNvPr id="9714" name="Google Shape;9714;p22"/>
            <p:cNvCxnSpPr/>
            <p:nvPr/>
          </p:nvCxnSpPr>
          <p:spPr>
            <a:xfrm>
              <a:off x="493775" y="1025025"/>
              <a:ext cx="8150100" cy="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9715" name="Google Shape;9715;p22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9716" name="Google Shape;9716;p22"/>
          <p:cNvSpPr txBox="1"/>
          <p:nvPr>
            <p:ph idx="2" type="title"/>
          </p:nvPr>
        </p:nvSpPr>
        <p:spPr>
          <a:xfrm>
            <a:off x="2527475" y="1668250"/>
            <a:ext cx="1928700" cy="288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9717" name="Google Shape;9717;p22"/>
          <p:cNvSpPr txBox="1"/>
          <p:nvPr>
            <p:ph idx="1" type="subTitle"/>
          </p:nvPr>
        </p:nvSpPr>
        <p:spPr>
          <a:xfrm>
            <a:off x="2527475" y="2003685"/>
            <a:ext cx="1928700" cy="484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9718" name="Google Shape;9718;p22"/>
          <p:cNvSpPr txBox="1"/>
          <p:nvPr>
            <p:ph idx="3" type="title"/>
          </p:nvPr>
        </p:nvSpPr>
        <p:spPr>
          <a:xfrm>
            <a:off x="6333925" y="1668250"/>
            <a:ext cx="1928700" cy="288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9719" name="Google Shape;9719;p22"/>
          <p:cNvSpPr txBox="1"/>
          <p:nvPr>
            <p:ph idx="4" type="subTitle"/>
          </p:nvPr>
        </p:nvSpPr>
        <p:spPr>
          <a:xfrm>
            <a:off x="6333925" y="2003685"/>
            <a:ext cx="1928700" cy="484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9720" name="Google Shape;9720;p22"/>
          <p:cNvSpPr txBox="1"/>
          <p:nvPr>
            <p:ph idx="5" type="title"/>
          </p:nvPr>
        </p:nvSpPr>
        <p:spPr>
          <a:xfrm>
            <a:off x="2527475" y="3071876"/>
            <a:ext cx="1928700" cy="288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9721" name="Google Shape;9721;p22"/>
          <p:cNvSpPr txBox="1"/>
          <p:nvPr>
            <p:ph idx="6" type="subTitle"/>
          </p:nvPr>
        </p:nvSpPr>
        <p:spPr>
          <a:xfrm>
            <a:off x="2527475" y="3417626"/>
            <a:ext cx="1928700" cy="484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9722" name="Google Shape;9722;p22"/>
          <p:cNvSpPr txBox="1"/>
          <p:nvPr>
            <p:ph idx="7" type="title"/>
          </p:nvPr>
        </p:nvSpPr>
        <p:spPr>
          <a:xfrm>
            <a:off x="6333925" y="3071876"/>
            <a:ext cx="1928700" cy="288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9723" name="Google Shape;9723;p22"/>
          <p:cNvSpPr txBox="1"/>
          <p:nvPr>
            <p:ph idx="8" type="subTitle"/>
          </p:nvPr>
        </p:nvSpPr>
        <p:spPr>
          <a:xfrm>
            <a:off x="6333925" y="3417626"/>
            <a:ext cx="1928700" cy="484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ix columns">
  <p:cSld name="BLANK_1_1_1_1_1">
    <p:spTree>
      <p:nvGrpSpPr>
        <p:cNvPr id="9724" name="Shape 97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725" name="Google Shape;9725;p23"/>
          <p:cNvGrpSpPr/>
          <p:nvPr/>
        </p:nvGrpSpPr>
        <p:grpSpPr>
          <a:xfrm>
            <a:off x="-34200" y="155885"/>
            <a:ext cx="9212400" cy="4831731"/>
            <a:chOff x="-27550" y="147635"/>
            <a:chExt cx="9212400" cy="4831731"/>
          </a:xfrm>
        </p:grpSpPr>
        <p:cxnSp>
          <p:nvCxnSpPr>
            <p:cNvPr id="9726" name="Google Shape;9726;p23"/>
            <p:cNvCxnSpPr/>
            <p:nvPr/>
          </p:nvCxnSpPr>
          <p:spPr>
            <a:xfrm>
              <a:off x="-27550" y="100029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727" name="Google Shape;9727;p23"/>
            <p:cNvCxnSpPr/>
            <p:nvPr/>
          </p:nvCxnSpPr>
          <p:spPr>
            <a:xfrm>
              <a:off x="-27550" y="85818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728" name="Google Shape;9728;p23"/>
            <p:cNvCxnSpPr/>
            <p:nvPr/>
          </p:nvCxnSpPr>
          <p:spPr>
            <a:xfrm>
              <a:off x="-27550" y="71607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729" name="Google Shape;9729;p23"/>
            <p:cNvCxnSpPr/>
            <p:nvPr/>
          </p:nvCxnSpPr>
          <p:spPr>
            <a:xfrm>
              <a:off x="-27550" y="57396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730" name="Google Shape;9730;p23"/>
            <p:cNvCxnSpPr/>
            <p:nvPr/>
          </p:nvCxnSpPr>
          <p:spPr>
            <a:xfrm>
              <a:off x="-27550" y="43185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731" name="Google Shape;9731;p23"/>
            <p:cNvCxnSpPr/>
            <p:nvPr/>
          </p:nvCxnSpPr>
          <p:spPr>
            <a:xfrm>
              <a:off x="-27550" y="28974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732" name="Google Shape;9732;p23"/>
            <p:cNvCxnSpPr/>
            <p:nvPr/>
          </p:nvCxnSpPr>
          <p:spPr>
            <a:xfrm>
              <a:off x="-27550" y="147635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733" name="Google Shape;9733;p23"/>
            <p:cNvCxnSpPr/>
            <p:nvPr/>
          </p:nvCxnSpPr>
          <p:spPr>
            <a:xfrm>
              <a:off x="-27550" y="355826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734" name="Google Shape;9734;p23"/>
            <p:cNvCxnSpPr/>
            <p:nvPr/>
          </p:nvCxnSpPr>
          <p:spPr>
            <a:xfrm>
              <a:off x="-27550" y="341615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735" name="Google Shape;9735;p23"/>
            <p:cNvCxnSpPr/>
            <p:nvPr/>
          </p:nvCxnSpPr>
          <p:spPr>
            <a:xfrm>
              <a:off x="-27550" y="327404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736" name="Google Shape;9736;p23"/>
            <p:cNvCxnSpPr/>
            <p:nvPr/>
          </p:nvCxnSpPr>
          <p:spPr>
            <a:xfrm>
              <a:off x="-27550" y="313193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737" name="Google Shape;9737;p23"/>
            <p:cNvCxnSpPr/>
            <p:nvPr/>
          </p:nvCxnSpPr>
          <p:spPr>
            <a:xfrm>
              <a:off x="-27550" y="298982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738" name="Google Shape;9738;p23"/>
            <p:cNvCxnSpPr/>
            <p:nvPr/>
          </p:nvCxnSpPr>
          <p:spPr>
            <a:xfrm>
              <a:off x="-27550" y="284771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739" name="Google Shape;9739;p23"/>
            <p:cNvCxnSpPr/>
            <p:nvPr/>
          </p:nvCxnSpPr>
          <p:spPr>
            <a:xfrm>
              <a:off x="-27550" y="2705610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740" name="Google Shape;9740;p23"/>
            <p:cNvCxnSpPr/>
            <p:nvPr/>
          </p:nvCxnSpPr>
          <p:spPr>
            <a:xfrm>
              <a:off x="-27550" y="2563500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741" name="Google Shape;9741;p23"/>
            <p:cNvCxnSpPr/>
            <p:nvPr/>
          </p:nvCxnSpPr>
          <p:spPr>
            <a:xfrm>
              <a:off x="-27550" y="2421390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742" name="Google Shape;9742;p23"/>
            <p:cNvCxnSpPr/>
            <p:nvPr/>
          </p:nvCxnSpPr>
          <p:spPr>
            <a:xfrm>
              <a:off x="-27550" y="227928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743" name="Google Shape;9743;p23"/>
            <p:cNvCxnSpPr/>
            <p:nvPr/>
          </p:nvCxnSpPr>
          <p:spPr>
            <a:xfrm>
              <a:off x="-27550" y="213717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744" name="Google Shape;9744;p23"/>
            <p:cNvCxnSpPr/>
            <p:nvPr/>
          </p:nvCxnSpPr>
          <p:spPr>
            <a:xfrm>
              <a:off x="-27550" y="199506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745" name="Google Shape;9745;p23"/>
            <p:cNvCxnSpPr/>
            <p:nvPr/>
          </p:nvCxnSpPr>
          <p:spPr>
            <a:xfrm>
              <a:off x="-27550" y="185295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746" name="Google Shape;9746;p23"/>
            <p:cNvCxnSpPr/>
            <p:nvPr/>
          </p:nvCxnSpPr>
          <p:spPr>
            <a:xfrm>
              <a:off x="-27550" y="1710842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747" name="Google Shape;9747;p23"/>
            <p:cNvCxnSpPr/>
            <p:nvPr/>
          </p:nvCxnSpPr>
          <p:spPr>
            <a:xfrm>
              <a:off x="-27550" y="1568732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748" name="Google Shape;9748;p23"/>
            <p:cNvCxnSpPr/>
            <p:nvPr/>
          </p:nvCxnSpPr>
          <p:spPr>
            <a:xfrm>
              <a:off x="-27550" y="1426622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749" name="Google Shape;9749;p23"/>
            <p:cNvCxnSpPr/>
            <p:nvPr/>
          </p:nvCxnSpPr>
          <p:spPr>
            <a:xfrm>
              <a:off x="-27550" y="128451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750" name="Google Shape;9750;p23"/>
            <p:cNvCxnSpPr/>
            <p:nvPr/>
          </p:nvCxnSpPr>
          <p:spPr>
            <a:xfrm>
              <a:off x="-27550" y="114240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751" name="Google Shape;9751;p23"/>
            <p:cNvCxnSpPr/>
            <p:nvPr/>
          </p:nvCxnSpPr>
          <p:spPr>
            <a:xfrm>
              <a:off x="-27550" y="4979365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752" name="Google Shape;9752;p23"/>
            <p:cNvCxnSpPr/>
            <p:nvPr/>
          </p:nvCxnSpPr>
          <p:spPr>
            <a:xfrm>
              <a:off x="-27550" y="483725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753" name="Google Shape;9753;p23"/>
            <p:cNvCxnSpPr/>
            <p:nvPr/>
          </p:nvCxnSpPr>
          <p:spPr>
            <a:xfrm>
              <a:off x="-27550" y="469514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754" name="Google Shape;9754;p23"/>
            <p:cNvCxnSpPr/>
            <p:nvPr/>
          </p:nvCxnSpPr>
          <p:spPr>
            <a:xfrm>
              <a:off x="-27550" y="455303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755" name="Google Shape;9755;p23"/>
            <p:cNvCxnSpPr/>
            <p:nvPr/>
          </p:nvCxnSpPr>
          <p:spPr>
            <a:xfrm>
              <a:off x="-27550" y="441092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756" name="Google Shape;9756;p23"/>
            <p:cNvCxnSpPr/>
            <p:nvPr/>
          </p:nvCxnSpPr>
          <p:spPr>
            <a:xfrm>
              <a:off x="-27550" y="4268817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757" name="Google Shape;9757;p23"/>
            <p:cNvCxnSpPr/>
            <p:nvPr/>
          </p:nvCxnSpPr>
          <p:spPr>
            <a:xfrm>
              <a:off x="-27550" y="4126707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758" name="Google Shape;9758;p23"/>
            <p:cNvCxnSpPr/>
            <p:nvPr/>
          </p:nvCxnSpPr>
          <p:spPr>
            <a:xfrm>
              <a:off x="-27550" y="3984597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759" name="Google Shape;9759;p23"/>
            <p:cNvCxnSpPr/>
            <p:nvPr/>
          </p:nvCxnSpPr>
          <p:spPr>
            <a:xfrm>
              <a:off x="-27550" y="384248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760" name="Google Shape;9760;p23"/>
            <p:cNvCxnSpPr/>
            <p:nvPr/>
          </p:nvCxnSpPr>
          <p:spPr>
            <a:xfrm>
              <a:off x="-27550" y="370037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9761" name="Google Shape;9761;p23"/>
          <p:cNvGrpSpPr/>
          <p:nvPr/>
        </p:nvGrpSpPr>
        <p:grpSpPr>
          <a:xfrm rot="-5400000">
            <a:off x="-307015" y="855052"/>
            <a:ext cx="2057524" cy="2061784"/>
            <a:chOff x="1964350" y="765525"/>
            <a:chExt cx="386375" cy="387175"/>
          </a:xfrm>
        </p:grpSpPr>
        <p:sp>
          <p:nvSpPr>
            <p:cNvPr id="9762" name="Google Shape;9762;p23"/>
            <p:cNvSpPr/>
            <p:nvPr/>
          </p:nvSpPr>
          <p:spPr>
            <a:xfrm>
              <a:off x="1984200" y="953400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38" y="1"/>
                  </a:moveTo>
                  <a:cubicBezTo>
                    <a:pt x="115" y="1"/>
                    <a:pt x="94" y="9"/>
                    <a:pt x="78" y="16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0" y="230"/>
                    <a:pt x="202" y="217"/>
                  </a:cubicBezTo>
                  <a:cubicBezTo>
                    <a:pt x="235" y="195"/>
                    <a:pt x="257" y="150"/>
                    <a:pt x="257" y="106"/>
                  </a:cubicBezTo>
                  <a:cubicBezTo>
                    <a:pt x="246" y="83"/>
                    <a:pt x="246" y="72"/>
                    <a:pt x="235" y="61"/>
                  </a:cubicBezTo>
                  <a:cubicBezTo>
                    <a:pt x="224" y="28"/>
                    <a:pt x="190" y="16"/>
                    <a:pt x="168" y="5"/>
                  </a:cubicBezTo>
                  <a:cubicBezTo>
                    <a:pt x="158" y="2"/>
                    <a:pt x="148" y="1"/>
                    <a:pt x="1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3" name="Google Shape;9763;p23"/>
            <p:cNvSpPr/>
            <p:nvPr/>
          </p:nvSpPr>
          <p:spPr>
            <a:xfrm>
              <a:off x="1975825" y="909550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23" y="0"/>
                  </a:moveTo>
                  <a:cubicBezTo>
                    <a:pt x="104" y="0"/>
                    <a:pt x="85" y="5"/>
                    <a:pt x="67" y="16"/>
                  </a:cubicBezTo>
                  <a:cubicBezTo>
                    <a:pt x="56" y="27"/>
                    <a:pt x="45" y="27"/>
                    <a:pt x="45" y="27"/>
                  </a:cubicBezTo>
                  <a:cubicBezTo>
                    <a:pt x="45" y="39"/>
                    <a:pt x="45" y="39"/>
                    <a:pt x="33" y="39"/>
                  </a:cubicBezTo>
                  <a:cubicBezTo>
                    <a:pt x="33" y="39"/>
                    <a:pt x="33" y="49"/>
                    <a:pt x="23" y="49"/>
                  </a:cubicBezTo>
                  <a:lnTo>
                    <a:pt x="23" y="72"/>
                  </a:lnTo>
                  <a:lnTo>
                    <a:pt x="11" y="72"/>
                  </a:lnTo>
                  <a:lnTo>
                    <a:pt x="11" y="94"/>
                  </a:lnTo>
                  <a:cubicBezTo>
                    <a:pt x="0" y="116"/>
                    <a:pt x="11" y="150"/>
                    <a:pt x="23" y="183"/>
                  </a:cubicBezTo>
                  <a:cubicBezTo>
                    <a:pt x="43" y="219"/>
                    <a:pt x="82" y="236"/>
                    <a:pt x="119" y="236"/>
                  </a:cubicBezTo>
                  <a:cubicBezTo>
                    <a:pt x="141" y="236"/>
                    <a:pt x="162" y="230"/>
                    <a:pt x="179" y="217"/>
                  </a:cubicBezTo>
                  <a:lnTo>
                    <a:pt x="190" y="217"/>
                  </a:lnTo>
                  <a:cubicBezTo>
                    <a:pt x="246" y="183"/>
                    <a:pt x="257" y="116"/>
                    <a:pt x="224" y="61"/>
                  </a:cubicBezTo>
                  <a:cubicBezTo>
                    <a:pt x="201" y="23"/>
                    <a:pt x="162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4" name="Google Shape;9764;p23"/>
            <p:cNvSpPr/>
            <p:nvPr/>
          </p:nvSpPr>
          <p:spPr>
            <a:xfrm>
              <a:off x="1967700" y="919150"/>
              <a:ext cx="1450" cy="3675"/>
            </a:xfrm>
            <a:custGeom>
              <a:rect b="b" l="l" r="r" t="t"/>
              <a:pathLst>
                <a:path extrusionOk="0" h="147" w="58">
                  <a:moveTo>
                    <a:pt x="23" y="1"/>
                  </a:moveTo>
                  <a:lnTo>
                    <a:pt x="23" y="1"/>
                  </a:lnTo>
                  <a:cubicBezTo>
                    <a:pt x="12" y="45"/>
                    <a:pt x="12" y="90"/>
                    <a:pt x="1" y="146"/>
                  </a:cubicBezTo>
                  <a:cubicBezTo>
                    <a:pt x="35" y="112"/>
                    <a:pt x="57" y="45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5" name="Google Shape;9765;p23"/>
            <p:cNvSpPr/>
            <p:nvPr/>
          </p:nvSpPr>
          <p:spPr>
            <a:xfrm>
              <a:off x="1987550" y="92910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26" y="0"/>
                  </a:moveTo>
                  <a:cubicBezTo>
                    <a:pt x="106" y="0"/>
                    <a:pt x="85" y="6"/>
                    <a:pt x="68" y="17"/>
                  </a:cubicBezTo>
                  <a:cubicBezTo>
                    <a:pt x="11" y="50"/>
                    <a:pt x="1" y="128"/>
                    <a:pt x="34" y="184"/>
                  </a:cubicBezTo>
                  <a:cubicBezTo>
                    <a:pt x="34" y="184"/>
                    <a:pt x="45" y="195"/>
                    <a:pt x="45" y="206"/>
                  </a:cubicBezTo>
                  <a:cubicBezTo>
                    <a:pt x="56" y="206"/>
                    <a:pt x="56" y="206"/>
                    <a:pt x="68" y="218"/>
                  </a:cubicBezTo>
                  <a:lnTo>
                    <a:pt x="78" y="228"/>
                  </a:lnTo>
                  <a:lnTo>
                    <a:pt x="90" y="228"/>
                  </a:lnTo>
                  <a:cubicBezTo>
                    <a:pt x="90" y="228"/>
                    <a:pt x="101" y="228"/>
                    <a:pt x="101" y="240"/>
                  </a:cubicBezTo>
                  <a:cubicBezTo>
                    <a:pt x="135" y="240"/>
                    <a:pt x="168" y="240"/>
                    <a:pt x="190" y="218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6" name="Google Shape;9766;p23"/>
            <p:cNvSpPr/>
            <p:nvPr/>
          </p:nvSpPr>
          <p:spPr>
            <a:xfrm>
              <a:off x="1974400" y="937200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13" y="50"/>
                    <a:pt x="1" y="117"/>
                    <a:pt x="35" y="173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3" y="228"/>
                    <a:pt x="191" y="217"/>
                  </a:cubicBezTo>
                  <a:cubicBezTo>
                    <a:pt x="247" y="184"/>
                    <a:pt x="269" y="105"/>
                    <a:pt x="236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7" name="Google Shape;9767;p23"/>
            <p:cNvSpPr/>
            <p:nvPr/>
          </p:nvSpPr>
          <p:spPr>
            <a:xfrm>
              <a:off x="1964350" y="945150"/>
              <a:ext cx="3675" cy="5875"/>
            </a:xfrm>
            <a:custGeom>
              <a:rect b="b" l="l" r="r" t="t"/>
              <a:pathLst>
                <a:path extrusionOk="0" h="235" w="147">
                  <a:moveTo>
                    <a:pt x="12" y="0"/>
                  </a:moveTo>
                  <a:cubicBezTo>
                    <a:pt x="12" y="78"/>
                    <a:pt x="1" y="157"/>
                    <a:pt x="1" y="234"/>
                  </a:cubicBezTo>
                  <a:cubicBezTo>
                    <a:pt x="23" y="234"/>
                    <a:pt x="45" y="234"/>
                    <a:pt x="68" y="224"/>
                  </a:cubicBezTo>
                  <a:cubicBezTo>
                    <a:pt x="124" y="190"/>
                    <a:pt x="146" y="112"/>
                    <a:pt x="112" y="56"/>
                  </a:cubicBezTo>
                  <a:cubicBezTo>
                    <a:pt x="90" y="23"/>
                    <a:pt x="57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8" name="Google Shape;9768;p23"/>
            <p:cNvSpPr/>
            <p:nvPr/>
          </p:nvSpPr>
          <p:spPr>
            <a:xfrm>
              <a:off x="1971050" y="96142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44" y="1"/>
                  </a:moveTo>
                  <a:cubicBezTo>
                    <a:pt x="123" y="1"/>
                    <a:pt x="100" y="7"/>
                    <a:pt x="79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1"/>
                  </a:cubicBezTo>
                  <a:cubicBezTo>
                    <a:pt x="236" y="198"/>
                    <a:pt x="258" y="164"/>
                    <a:pt x="258" y="120"/>
                  </a:cubicBezTo>
                  <a:cubicBezTo>
                    <a:pt x="258" y="97"/>
                    <a:pt x="247" y="75"/>
                    <a:pt x="236" y="53"/>
                  </a:cubicBezTo>
                  <a:cubicBezTo>
                    <a:pt x="215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9" name="Google Shape;9769;p23"/>
            <p:cNvSpPr/>
            <p:nvPr/>
          </p:nvSpPr>
          <p:spPr>
            <a:xfrm>
              <a:off x="1994250" y="9700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8" y="20"/>
                  </a:cubicBezTo>
                  <a:cubicBezTo>
                    <a:pt x="23" y="54"/>
                    <a:pt x="1" y="121"/>
                    <a:pt x="45" y="176"/>
                  </a:cubicBezTo>
                  <a:cubicBezTo>
                    <a:pt x="68" y="214"/>
                    <a:pt x="106" y="237"/>
                    <a:pt x="146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7" y="188"/>
                    <a:pt x="269" y="109"/>
                    <a:pt x="235" y="54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0" name="Google Shape;9770;p23"/>
            <p:cNvSpPr/>
            <p:nvPr/>
          </p:nvSpPr>
          <p:spPr>
            <a:xfrm>
              <a:off x="1981125" y="9780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5" y="0"/>
                    <a:pt x="96" y="5"/>
                    <a:pt x="79" y="15"/>
                  </a:cubicBezTo>
                  <a:cubicBezTo>
                    <a:pt x="22" y="49"/>
                    <a:pt x="0" y="127"/>
                    <a:pt x="45" y="184"/>
                  </a:cubicBezTo>
                  <a:cubicBezTo>
                    <a:pt x="66" y="218"/>
                    <a:pt x="100" y="236"/>
                    <a:pt x="136" y="236"/>
                  </a:cubicBezTo>
                  <a:cubicBezTo>
                    <a:pt x="158" y="236"/>
                    <a:pt x="180" y="229"/>
                    <a:pt x="201" y="217"/>
                  </a:cubicBezTo>
                  <a:cubicBezTo>
                    <a:pt x="258" y="184"/>
                    <a:pt x="268" y="116"/>
                    <a:pt x="235" y="60"/>
                  </a:cubicBezTo>
                  <a:cubicBezTo>
                    <a:pt x="212" y="22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1" name="Google Shape;9771;p23"/>
            <p:cNvSpPr/>
            <p:nvPr/>
          </p:nvSpPr>
          <p:spPr>
            <a:xfrm>
              <a:off x="1968000" y="9860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0" y="129"/>
                    <a:pt x="33" y="173"/>
                  </a:cubicBezTo>
                  <a:cubicBezTo>
                    <a:pt x="64" y="211"/>
                    <a:pt x="105" y="234"/>
                    <a:pt x="145" y="234"/>
                  </a:cubicBezTo>
                  <a:cubicBezTo>
                    <a:pt x="164" y="234"/>
                    <a:pt x="184" y="229"/>
                    <a:pt x="201" y="218"/>
                  </a:cubicBezTo>
                  <a:cubicBezTo>
                    <a:pt x="257" y="184"/>
                    <a:pt x="269" y="106"/>
                    <a:pt x="235" y="62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2" name="Google Shape;9772;p23"/>
            <p:cNvSpPr/>
            <p:nvPr/>
          </p:nvSpPr>
          <p:spPr>
            <a:xfrm>
              <a:off x="2006250" y="989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7"/>
                    <a:pt x="35" y="184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0"/>
                  </a:cubicBezTo>
                  <a:cubicBezTo>
                    <a:pt x="213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3" name="Google Shape;9773;p23"/>
            <p:cNvSpPr/>
            <p:nvPr/>
          </p:nvSpPr>
          <p:spPr>
            <a:xfrm>
              <a:off x="1993125" y="997750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44" y="0"/>
                  </a:moveTo>
                  <a:cubicBezTo>
                    <a:pt x="123" y="0"/>
                    <a:pt x="100" y="6"/>
                    <a:pt x="79" y="19"/>
                  </a:cubicBezTo>
                  <a:cubicBezTo>
                    <a:pt x="23" y="52"/>
                    <a:pt x="1" y="119"/>
                    <a:pt x="34" y="176"/>
                  </a:cubicBezTo>
                  <a:cubicBezTo>
                    <a:pt x="57" y="213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6"/>
                    <a:pt x="269" y="109"/>
                    <a:pt x="235" y="52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4" name="Google Shape;9774;p23"/>
            <p:cNvSpPr/>
            <p:nvPr/>
          </p:nvSpPr>
          <p:spPr>
            <a:xfrm>
              <a:off x="1980000" y="10056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0" y="128"/>
                    <a:pt x="34" y="183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30"/>
                    <a:pt x="201" y="217"/>
                  </a:cubicBezTo>
                  <a:cubicBezTo>
                    <a:pt x="258" y="183"/>
                    <a:pt x="269" y="116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5" name="Google Shape;9775;p23"/>
            <p:cNvSpPr/>
            <p:nvPr/>
          </p:nvSpPr>
          <p:spPr>
            <a:xfrm>
              <a:off x="1972175" y="1014425"/>
              <a:ext cx="1150" cy="3075"/>
            </a:xfrm>
            <a:custGeom>
              <a:rect b="b" l="l" r="r" t="t"/>
              <a:pathLst>
                <a:path extrusionOk="0" h="123" w="46">
                  <a:moveTo>
                    <a:pt x="1" y="0"/>
                  </a:moveTo>
                  <a:lnTo>
                    <a:pt x="1" y="0"/>
                  </a:lnTo>
                  <a:cubicBezTo>
                    <a:pt x="12" y="45"/>
                    <a:pt x="23" y="78"/>
                    <a:pt x="34" y="123"/>
                  </a:cubicBezTo>
                  <a:cubicBezTo>
                    <a:pt x="45" y="90"/>
                    <a:pt x="45" y="56"/>
                    <a:pt x="23" y="23"/>
                  </a:cubicBezTo>
                  <a:cubicBezTo>
                    <a:pt x="23" y="11"/>
                    <a:pt x="12" y="11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6" name="Google Shape;9776;p23"/>
            <p:cNvSpPr/>
            <p:nvPr/>
          </p:nvSpPr>
          <p:spPr>
            <a:xfrm>
              <a:off x="2007925" y="962050"/>
              <a:ext cx="6475" cy="6025"/>
            </a:xfrm>
            <a:custGeom>
              <a:rect b="b" l="l" r="r" t="t"/>
              <a:pathLst>
                <a:path extrusionOk="0" h="241" w="259">
                  <a:moveTo>
                    <a:pt x="116" y="1"/>
                  </a:moveTo>
                  <a:cubicBezTo>
                    <a:pt x="95" y="1"/>
                    <a:pt x="75" y="6"/>
                    <a:pt x="57" y="17"/>
                  </a:cubicBezTo>
                  <a:lnTo>
                    <a:pt x="35" y="39"/>
                  </a:lnTo>
                  <a:lnTo>
                    <a:pt x="23" y="50"/>
                  </a:lnTo>
                  <a:lnTo>
                    <a:pt x="23" y="62"/>
                  </a:lnTo>
                  <a:cubicBezTo>
                    <a:pt x="12" y="62"/>
                    <a:pt x="12" y="62"/>
                    <a:pt x="12" y="72"/>
                  </a:cubicBezTo>
                  <a:lnTo>
                    <a:pt x="12" y="84"/>
                  </a:lnTo>
                  <a:cubicBezTo>
                    <a:pt x="1" y="84"/>
                    <a:pt x="1" y="95"/>
                    <a:pt x="1" y="95"/>
                  </a:cubicBezTo>
                  <a:lnTo>
                    <a:pt x="1" y="117"/>
                  </a:lnTo>
                  <a:lnTo>
                    <a:pt x="1" y="139"/>
                  </a:lnTo>
                  <a:cubicBezTo>
                    <a:pt x="1" y="151"/>
                    <a:pt x="12" y="162"/>
                    <a:pt x="23" y="184"/>
                  </a:cubicBezTo>
                  <a:cubicBezTo>
                    <a:pt x="35" y="196"/>
                    <a:pt x="35" y="207"/>
                    <a:pt x="45" y="207"/>
                  </a:cubicBezTo>
                  <a:lnTo>
                    <a:pt x="57" y="218"/>
                  </a:lnTo>
                  <a:cubicBezTo>
                    <a:pt x="68" y="229"/>
                    <a:pt x="79" y="229"/>
                    <a:pt x="79" y="229"/>
                  </a:cubicBezTo>
                  <a:lnTo>
                    <a:pt x="90" y="229"/>
                  </a:lnTo>
                  <a:cubicBezTo>
                    <a:pt x="102" y="240"/>
                    <a:pt x="102" y="240"/>
                    <a:pt x="112" y="240"/>
                  </a:cubicBezTo>
                  <a:lnTo>
                    <a:pt x="124" y="240"/>
                  </a:lnTo>
                  <a:cubicBezTo>
                    <a:pt x="135" y="240"/>
                    <a:pt x="135" y="240"/>
                    <a:pt x="135" y="229"/>
                  </a:cubicBezTo>
                  <a:lnTo>
                    <a:pt x="157" y="229"/>
                  </a:lnTo>
                  <a:cubicBezTo>
                    <a:pt x="157" y="229"/>
                    <a:pt x="169" y="229"/>
                    <a:pt x="180" y="218"/>
                  </a:cubicBezTo>
                  <a:cubicBezTo>
                    <a:pt x="236" y="184"/>
                    <a:pt x="258" y="117"/>
                    <a:pt x="224" y="62"/>
                  </a:cubicBezTo>
                  <a:cubicBezTo>
                    <a:pt x="202" y="24"/>
                    <a:pt x="158" y="1"/>
                    <a:pt x="1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7" name="Google Shape;9777;p23"/>
            <p:cNvSpPr/>
            <p:nvPr/>
          </p:nvSpPr>
          <p:spPr>
            <a:xfrm>
              <a:off x="2029725" y="997925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4" y="1"/>
                  </a:moveTo>
                  <a:cubicBezTo>
                    <a:pt x="101" y="1"/>
                    <a:pt x="79" y="12"/>
                    <a:pt x="57" y="23"/>
                  </a:cubicBezTo>
                  <a:cubicBezTo>
                    <a:pt x="57" y="23"/>
                    <a:pt x="45" y="35"/>
                    <a:pt x="34" y="35"/>
                  </a:cubicBezTo>
                  <a:cubicBezTo>
                    <a:pt x="34" y="45"/>
                    <a:pt x="23" y="57"/>
                    <a:pt x="12" y="68"/>
                  </a:cubicBezTo>
                  <a:cubicBezTo>
                    <a:pt x="12" y="79"/>
                    <a:pt x="12" y="90"/>
                    <a:pt x="0" y="90"/>
                  </a:cubicBezTo>
                  <a:cubicBezTo>
                    <a:pt x="0" y="124"/>
                    <a:pt x="0" y="157"/>
                    <a:pt x="23" y="179"/>
                  </a:cubicBezTo>
                  <a:cubicBezTo>
                    <a:pt x="34" y="202"/>
                    <a:pt x="45" y="213"/>
                    <a:pt x="67" y="224"/>
                  </a:cubicBezTo>
                  <a:cubicBezTo>
                    <a:pt x="79" y="224"/>
                    <a:pt x="79" y="236"/>
                    <a:pt x="90" y="236"/>
                  </a:cubicBezTo>
                  <a:lnTo>
                    <a:pt x="134" y="236"/>
                  </a:lnTo>
                  <a:cubicBezTo>
                    <a:pt x="157" y="236"/>
                    <a:pt x="168" y="224"/>
                    <a:pt x="179" y="224"/>
                  </a:cubicBezTo>
                  <a:cubicBezTo>
                    <a:pt x="235" y="191"/>
                    <a:pt x="258" y="112"/>
                    <a:pt x="224" y="57"/>
                  </a:cubicBezTo>
                  <a:cubicBezTo>
                    <a:pt x="201" y="23"/>
                    <a:pt x="168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8" name="Google Shape;9778;p23"/>
            <p:cNvSpPr/>
            <p:nvPr/>
          </p:nvSpPr>
          <p:spPr>
            <a:xfrm>
              <a:off x="2016300" y="1005925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26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3" y="50"/>
                    <a:pt x="1" y="128"/>
                    <a:pt x="35" y="184"/>
                  </a:cubicBezTo>
                  <a:cubicBezTo>
                    <a:pt x="46" y="206"/>
                    <a:pt x="80" y="229"/>
                    <a:pt x="102" y="229"/>
                  </a:cubicBezTo>
                  <a:cubicBezTo>
                    <a:pt x="116" y="233"/>
                    <a:pt x="129" y="236"/>
                    <a:pt x="142" y="236"/>
                  </a:cubicBezTo>
                  <a:cubicBezTo>
                    <a:pt x="161" y="236"/>
                    <a:pt x="178" y="230"/>
                    <a:pt x="191" y="217"/>
                  </a:cubicBezTo>
                  <a:cubicBezTo>
                    <a:pt x="247" y="184"/>
                    <a:pt x="269" y="117"/>
                    <a:pt x="236" y="61"/>
                  </a:cubicBezTo>
                  <a:cubicBezTo>
                    <a:pt x="213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9" name="Google Shape;9779;p23"/>
            <p:cNvSpPr/>
            <p:nvPr/>
          </p:nvSpPr>
          <p:spPr>
            <a:xfrm>
              <a:off x="2003200" y="101385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4" y="1"/>
                  </a:moveTo>
                  <a:cubicBezTo>
                    <a:pt x="112" y="1"/>
                    <a:pt x="90" y="12"/>
                    <a:pt x="67" y="23"/>
                  </a:cubicBezTo>
                  <a:cubicBezTo>
                    <a:pt x="11" y="56"/>
                    <a:pt x="0" y="123"/>
                    <a:pt x="33" y="180"/>
                  </a:cubicBezTo>
                  <a:cubicBezTo>
                    <a:pt x="33" y="190"/>
                    <a:pt x="33" y="202"/>
                    <a:pt x="45" y="202"/>
                  </a:cubicBezTo>
                  <a:cubicBezTo>
                    <a:pt x="64" y="228"/>
                    <a:pt x="95" y="239"/>
                    <a:pt x="127" y="239"/>
                  </a:cubicBezTo>
                  <a:cubicBezTo>
                    <a:pt x="149" y="239"/>
                    <a:pt x="171" y="234"/>
                    <a:pt x="190" y="224"/>
                  </a:cubicBezTo>
                  <a:cubicBezTo>
                    <a:pt x="246" y="190"/>
                    <a:pt x="268" y="113"/>
                    <a:pt x="234" y="56"/>
                  </a:cubicBezTo>
                  <a:cubicBezTo>
                    <a:pt x="212" y="23"/>
                    <a:pt x="167" y="12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0" name="Google Shape;9780;p23"/>
            <p:cNvSpPr/>
            <p:nvPr/>
          </p:nvSpPr>
          <p:spPr>
            <a:xfrm>
              <a:off x="1990050" y="1021925"/>
              <a:ext cx="6475" cy="5825"/>
            </a:xfrm>
            <a:custGeom>
              <a:rect b="b" l="l" r="r" t="t"/>
              <a:pathLst>
                <a:path extrusionOk="0" h="233" w="259">
                  <a:moveTo>
                    <a:pt x="135" y="0"/>
                  </a:moveTo>
                  <a:cubicBezTo>
                    <a:pt x="112" y="0"/>
                    <a:pt x="88" y="8"/>
                    <a:pt x="68" y="24"/>
                  </a:cubicBezTo>
                  <a:cubicBezTo>
                    <a:pt x="12" y="58"/>
                    <a:pt x="1" y="125"/>
                    <a:pt x="35" y="180"/>
                  </a:cubicBezTo>
                  <a:cubicBezTo>
                    <a:pt x="55" y="216"/>
                    <a:pt x="89" y="233"/>
                    <a:pt x="126" y="233"/>
                  </a:cubicBezTo>
                  <a:cubicBezTo>
                    <a:pt x="147" y="233"/>
                    <a:pt x="170" y="227"/>
                    <a:pt x="191" y="214"/>
                  </a:cubicBezTo>
                  <a:cubicBezTo>
                    <a:pt x="236" y="192"/>
                    <a:pt x="258" y="147"/>
                    <a:pt x="246" y="103"/>
                  </a:cubicBezTo>
                  <a:cubicBezTo>
                    <a:pt x="246" y="91"/>
                    <a:pt x="236" y="69"/>
                    <a:pt x="236" y="58"/>
                  </a:cubicBezTo>
                  <a:cubicBezTo>
                    <a:pt x="214" y="22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1" name="Google Shape;9781;p23"/>
            <p:cNvSpPr/>
            <p:nvPr/>
          </p:nvSpPr>
          <p:spPr>
            <a:xfrm>
              <a:off x="1978050" y="1029950"/>
              <a:ext cx="5050" cy="6000"/>
            </a:xfrm>
            <a:custGeom>
              <a:rect b="b" l="l" r="r" t="t"/>
              <a:pathLst>
                <a:path extrusionOk="0" h="240" w="202">
                  <a:moveTo>
                    <a:pt x="85" y="0"/>
                  </a:moveTo>
                  <a:cubicBezTo>
                    <a:pt x="64" y="0"/>
                    <a:pt x="46" y="8"/>
                    <a:pt x="23" y="16"/>
                  </a:cubicBezTo>
                  <a:cubicBezTo>
                    <a:pt x="11" y="27"/>
                    <a:pt x="11" y="27"/>
                    <a:pt x="1" y="27"/>
                  </a:cubicBezTo>
                  <a:lnTo>
                    <a:pt x="1" y="38"/>
                  </a:lnTo>
                  <a:cubicBezTo>
                    <a:pt x="11" y="72"/>
                    <a:pt x="23" y="117"/>
                    <a:pt x="34" y="150"/>
                  </a:cubicBezTo>
                  <a:cubicBezTo>
                    <a:pt x="45" y="172"/>
                    <a:pt x="68" y="206"/>
                    <a:pt x="78" y="229"/>
                  </a:cubicBezTo>
                  <a:lnTo>
                    <a:pt x="78" y="239"/>
                  </a:lnTo>
                  <a:cubicBezTo>
                    <a:pt x="90" y="239"/>
                    <a:pt x="90" y="239"/>
                    <a:pt x="90" y="229"/>
                  </a:cubicBezTo>
                  <a:lnTo>
                    <a:pt x="123" y="229"/>
                  </a:lnTo>
                  <a:cubicBezTo>
                    <a:pt x="123" y="229"/>
                    <a:pt x="135" y="229"/>
                    <a:pt x="145" y="217"/>
                  </a:cubicBezTo>
                  <a:cubicBezTo>
                    <a:pt x="168" y="206"/>
                    <a:pt x="179" y="184"/>
                    <a:pt x="190" y="161"/>
                  </a:cubicBezTo>
                  <a:lnTo>
                    <a:pt x="202" y="150"/>
                  </a:lnTo>
                  <a:cubicBezTo>
                    <a:pt x="202" y="117"/>
                    <a:pt x="202" y="83"/>
                    <a:pt x="190" y="60"/>
                  </a:cubicBezTo>
                  <a:cubicBezTo>
                    <a:pt x="168" y="27"/>
                    <a:pt x="145" y="16"/>
                    <a:pt x="112" y="5"/>
                  </a:cubicBezTo>
                  <a:cubicBezTo>
                    <a:pt x="102" y="2"/>
                    <a:pt x="93" y="0"/>
                    <a:pt x="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2" name="Google Shape;9782;p23"/>
            <p:cNvSpPr/>
            <p:nvPr/>
          </p:nvSpPr>
          <p:spPr>
            <a:xfrm>
              <a:off x="2039775" y="101457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19" y="1"/>
                  </a:moveTo>
                  <a:cubicBezTo>
                    <a:pt x="100" y="1"/>
                    <a:pt x="82" y="6"/>
                    <a:pt x="68" y="17"/>
                  </a:cubicBezTo>
                  <a:lnTo>
                    <a:pt x="57" y="17"/>
                  </a:lnTo>
                  <a:cubicBezTo>
                    <a:pt x="57" y="27"/>
                    <a:pt x="45" y="27"/>
                    <a:pt x="45" y="39"/>
                  </a:cubicBezTo>
                  <a:lnTo>
                    <a:pt x="35" y="39"/>
                  </a:lnTo>
                  <a:cubicBezTo>
                    <a:pt x="35" y="50"/>
                    <a:pt x="35" y="50"/>
                    <a:pt x="23" y="50"/>
                  </a:cubicBezTo>
                  <a:lnTo>
                    <a:pt x="23" y="72"/>
                  </a:lnTo>
                  <a:lnTo>
                    <a:pt x="12" y="72"/>
                  </a:lnTo>
                  <a:lnTo>
                    <a:pt x="12" y="94"/>
                  </a:lnTo>
                  <a:cubicBezTo>
                    <a:pt x="1" y="117"/>
                    <a:pt x="1" y="151"/>
                    <a:pt x="23" y="184"/>
                  </a:cubicBezTo>
                  <a:cubicBezTo>
                    <a:pt x="44" y="219"/>
                    <a:pt x="78" y="236"/>
                    <a:pt x="114" y="236"/>
                  </a:cubicBezTo>
                  <a:cubicBezTo>
                    <a:pt x="136" y="236"/>
                    <a:pt x="159" y="230"/>
                    <a:pt x="179" y="218"/>
                  </a:cubicBez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3" name="Google Shape;9783;p23"/>
            <p:cNvSpPr/>
            <p:nvPr/>
          </p:nvSpPr>
          <p:spPr>
            <a:xfrm>
              <a:off x="2026375" y="10226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8" y="0"/>
                  </a:moveTo>
                  <a:cubicBezTo>
                    <a:pt x="107" y="0"/>
                    <a:pt x="86" y="5"/>
                    <a:pt x="67" y="16"/>
                  </a:cubicBezTo>
                  <a:cubicBezTo>
                    <a:pt x="23" y="50"/>
                    <a:pt x="0" y="117"/>
                    <a:pt x="34" y="173"/>
                  </a:cubicBezTo>
                  <a:cubicBezTo>
                    <a:pt x="57" y="211"/>
                    <a:pt x="95" y="233"/>
                    <a:pt x="134" y="233"/>
                  </a:cubicBezTo>
                  <a:cubicBezTo>
                    <a:pt x="153" y="233"/>
                    <a:pt x="172" y="228"/>
                    <a:pt x="191" y="217"/>
                  </a:cubicBezTo>
                  <a:cubicBezTo>
                    <a:pt x="246" y="184"/>
                    <a:pt x="268" y="106"/>
                    <a:pt x="235" y="50"/>
                  </a:cubicBezTo>
                  <a:cubicBezTo>
                    <a:pt x="213" y="20"/>
                    <a:pt x="170" y="0"/>
                    <a:pt x="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4" name="Google Shape;9784;p23"/>
            <p:cNvSpPr/>
            <p:nvPr/>
          </p:nvSpPr>
          <p:spPr>
            <a:xfrm>
              <a:off x="2013250" y="103070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6" y="1"/>
                  </a:moveTo>
                  <a:cubicBezTo>
                    <a:pt x="112" y="1"/>
                    <a:pt x="88" y="7"/>
                    <a:pt x="68" y="20"/>
                  </a:cubicBezTo>
                  <a:cubicBezTo>
                    <a:pt x="11" y="53"/>
                    <a:pt x="0" y="120"/>
                    <a:pt x="34" y="176"/>
                  </a:cubicBezTo>
                  <a:cubicBezTo>
                    <a:pt x="55" y="211"/>
                    <a:pt x="89" y="228"/>
                    <a:pt x="125" y="228"/>
                  </a:cubicBezTo>
                  <a:cubicBezTo>
                    <a:pt x="147" y="228"/>
                    <a:pt x="169" y="222"/>
                    <a:pt x="190" y="209"/>
                  </a:cubicBezTo>
                  <a:cubicBezTo>
                    <a:pt x="246" y="176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5" name="Google Shape;9785;p23"/>
            <p:cNvSpPr/>
            <p:nvPr/>
          </p:nvSpPr>
          <p:spPr>
            <a:xfrm>
              <a:off x="2000100" y="10386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7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8"/>
                    <a:pt x="35" y="184"/>
                  </a:cubicBezTo>
                  <a:cubicBezTo>
                    <a:pt x="56" y="219"/>
                    <a:pt x="89" y="236"/>
                    <a:pt x="126" y="236"/>
                  </a:cubicBezTo>
                  <a:cubicBezTo>
                    <a:pt x="148" y="236"/>
                    <a:pt x="170" y="230"/>
                    <a:pt x="191" y="218"/>
                  </a:cubicBezTo>
                  <a:cubicBezTo>
                    <a:pt x="247" y="184"/>
                    <a:pt x="269" y="117"/>
                    <a:pt x="236" y="61"/>
                  </a:cubicBezTo>
                  <a:cubicBezTo>
                    <a:pt x="213" y="23"/>
                    <a:pt x="170" y="1"/>
                    <a:pt x="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6" name="Google Shape;9786;p23"/>
            <p:cNvSpPr/>
            <p:nvPr/>
          </p:nvSpPr>
          <p:spPr>
            <a:xfrm>
              <a:off x="1987250" y="104662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26" y="1"/>
                  </a:moveTo>
                  <a:cubicBezTo>
                    <a:pt x="102" y="1"/>
                    <a:pt x="78" y="7"/>
                    <a:pt x="57" y="19"/>
                  </a:cubicBezTo>
                  <a:cubicBezTo>
                    <a:pt x="46" y="19"/>
                    <a:pt x="46" y="31"/>
                    <a:pt x="35" y="31"/>
                  </a:cubicBezTo>
                  <a:lnTo>
                    <a:pt x="35" y="42"/>
                  </a:lnTo>
                  <a:lnTo>
                    <a:pt x="23" y="53"/>
                  </a:lnTo>
                  <a:cubicBezTo>
                    <a:pt x="13" y="64"/>
                    <a:pt x="13" y="76"/>
                    <a:pt x="13" y="86"/>
                  </a:cubicBezTo>
                  <a:cubicBezTo>
                    <a:pt x="13" y="98"/>
                    <a:pt x="1" y="109"/>
                    <a:pt x="1" y="109"/>
                  </a:cubicBezTo>
                  <a:lnTo>
                    <a:pt x="1" y="131"/>
                  </a:lnTo>
                  <a:cubicBezTo>
                    <a:pt x="13" y="153"/>
                    <a:pt x="13" y="165"/>
                    <a:pt x="23" y="176"/>
                  </a:cubicBezTo>
                  <a:cubicBezTo>
                    <a:pt x="46" y="214"/>
                    <a:pt x="84" y="236"/>
                    <a:pt x="124" y="236"/>
                  </a:cubicBezTo>
                  <a:cubicBezTo>
                    <a:pt x="143" y="236"/>
                    <a:pt x="162" y="231"/>
                    <a:pt x="180" y="220"/>
                  </a:cubicBezTo>
                  <a:cubicBezTo>
                    <a:pt x="236" y="187"/>
                    <a:pt x="258" y="109"/>
                    <a:pt x="224" y="53"/>
                  </a:cubicBezTo>
                  <a:cubicBezTo>
                    <a:pt x="204" y="18"/>
                    <a:pt x="165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7" name="Google Shape;9787;p23"/>
            <p:cNvSpPr/>
            <p:nvPr/>
          </p:nvSpPr>
          <p:spPr>
            <a:xfrm>
              <a:off x="2038400" y="1042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4" y="219"/>
                    <a:pt x="89" y="237"/>
                    <a:pt x="125" y="237"/>
                  </a:cubicBezTo>
                  <a:cubicBezTo>
                    <a:pt x="146" y="237"/>
                    <a:pt x="169" y="230"/>
                    <a:pt x="190" y="218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68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8" name="Google Shape;9788;p23"/>
            <p:cNvSpPr/>
            <p:nvPr/>
          </p:nvSpPr>
          <p:spPr>
            <a:xfrm>
              <a:off x="2025250" y="1050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3"/>
                    <a:pt x="1" y="120"/>
                    <a:pt x="34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4" y="237"/>
                    <a:pt x="173" y="232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9" name="Google Shape;9789;p23"/>
            <p:cNvSpPr/>
            <p:nvPr/>
          </p:nvSpPr>
          <p:spPr>
            <a:xfrm>
              <a:off x="2012125" y="10581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9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70" y="230"/>
                    <a:pt x="190" y="218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0" name="Google Shape;9790;p23"/>
            <p:cNvSpPr/>
            <p:nvPr/>
          </p:nvSpPr>
          <p:spPr>
            <a:xfrm>
              <a:off x="1999000" y="106625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26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2" y="50"/>
                    <a:pt x="0" y="128"/>
                    <a:pt x="34" y="173"/>
                  </a:cubicBezTo>
                  <a:lnTo>
                    <a:pt x="34" y="184"/>
                  </a:lnTo>
                  <a:lnTo>
                    <a:pt x="56" y="207"/>
                  </a:lnTo>
                  <a:lnTo>
                    <a:pt x="67" y="217"/>
                  </a:lnTo>
                  <a:cubicBezTo>
                    <a:pt x="79" y="217"/>
                    <a:pt x="90" y="229"/>
                    <a:pt x="90" y="229"/>
                  </a:cubicBezTo>
                  <a:lnTo>
                    <a:pt x="101" y="229"/>
                  </a:lnTo>
                  <a:cubicBezTo>
                    <a:pt x="112" y="229"/>
                    <a:pt x="112" y="229"/>
                    <a:pt x="124" y="240"/>
                  </a:cubicBezTo>
                  <a:lnTo>
                    <a:pt x="134" y="229"/>
                  </a:lnTo>
                  <a:lnTo>
                    <a:pt x="168" y="229"/>
                  </a:lnTo>
                  <a:cubicBezTo>
                    <a:pt x="168" y="229"/>
                    <a:pt x="179" y="217"/>
                    <a:pt x="191" y="217"/>
                  </a:cubicBezTo>
                  <a:cubicBezTo>
                    <a:pt x="246" y="184"/>
                    <a:pt x="268" y="106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1" name="Google Shape;9791;p23"/>
            <p:cNvSpPr/>
            <p:nvPr/>
          </p:nvSpPr>
          <p:spPr>
            <a:xfrm>
              <a:off x="2048150" y="1058475"/>
              <a:ext cx="6475" cy="5875"/>
            </a:xfrm>
            <a:custGeom>
              <a:rect b="b" l="l" r="r" t="t"/>
              <a:pathLst>
                <a:path extrusionOk="0" h="235" w="259">
                  <a:moveTo>
                    <a:pt x="143" y="1"/>
                  </a:moveTo>
                  <a:cubicBezTo>
                    <a:pt x="137" y="1"/>
                    <a:pt x="130" y="2"/>
                    <a:pt x="124" y="4"/>
                  </a:cubicBezTo>
                  <a:cubicBezTo>
                    <a:pt x="102" y="4"/>
                    <a:pt x="90" y="15"/>
                    <a:pt x="79" y="15"/>
                  </a:cubicBezTo>
                  <a:cubicBezTo>
                    <a:pt x="23" y="48"/>
                    <a:pt x="1" y="126"/>
                    <a:pt x="35" y="183"/>
                  </a:cubicBezTo>
                  <a:cubicBezTo>
                    <a:pt x="55" y="217"/>
                    <a:pt x="94" y="235"/>
                    <a:pt x="133" y="235"/>
                  </a:cubicBezTo>
                  <a:cubicBezTo>
                    <a:pt x="157" y="235"/>
                    <a:pt x="181" y="228"/>
                    <a:pt x="202" y="216"/>
                  </a:cubicBezTo>
                  <a:cubicBezTo>
                    <a:pt x="224" y="205"/>
                    <a:pt x="247" y="171"/>
                    <a:pt x="247" y="149"/>
                  </a:cubicBezTo>
                  <a:cubicBezTo>
                    <a:pt x="258" y="116"/>
                    <a:pt x="258" y="82"/>
                    <a:pt x="236" y="59"/>
                  </a:cubicBezTo>
                  <a:cubicBezTo>
                    <a:pt x="236" y="48"/>
                    <a:pt x="224" y="48"/>
                    <a:pt x="224" y="37"/>
                  </a:cubicBezTo>
                  <a:cubicBezTo>
                    <a:pt x="197" y="19"/>
                    <a:pt x="170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2" name="Google Shape;9792;p23"/>
            <p:cNvSpPr/>
            <p:nvPr/>
          </p:nvSpPr>
          <p:spPr>
            <a:xfrm>
              <a:off x="2035050" y="1066575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45" y="1"/>
                  </a:moveTo>
                  <a:cubicBezTo>
                    <a:pt x="137" y="1"/>
                    <a:pt x="130" y="2"/>
                    <a:pt x="123" y="3"/>
                  </a:cubicBezTo>
                  <a:cubicBezTo>
                    <a:pt x="100" y="3"/>
                    <a:pt x="89" y="3"/>
                    <a:pt x="78" y="15"/>
                  </a:cubicBezTo>
                  <a:cubicBezTo>
                    <a:pt x="22" y="48"/>
                    <a:pt x="0" y="115"/>
                    <a:pt x="33" y="171"/>
                  </a:cubicBezTo>
                  <a:cubicBezTo>
                    <a:pt x="56" y="209"/>
                    <a:pt x="100" y="232"/>
                    <a:pt x="143" y="232"/>
                  </a:cubicBezTo>
                  <a:cubicBezTo>
                    <a:pt x="163" y="232"/>
                    <a:pt x="183" y="227"/>
                    <a:pt x="201" y="216"/>
                  </a:cubicBezTo>
                  <a:cubicBezTo>
                    <a:pt x="212" y="204"/>
                    <a:pt x="234" y="182"/>
                    <a:pt x="246" y="160"/>
                  </a:cubicBezTo>
                  <a:lnTo>
                    <a:pt x="246" y="137"/>
                  </a:lnTo>
                  <a:cubicBezTo>
                    <a:pt x="257" y="115"/>
                    <a:pt x="257" y="93"/>
                    <a:pt x="246" y="70"/>
                  </a:cubicBezTo>
                  <a:lnTo>
                    <a:pt x="234" y="60"/>
                  </a:lnTo>
                  <a:cubicBezTo>
                    <a:pt x="216" y="22"/>
                    <a:pt x="181" y="1"/>
                    <a:pt x="1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3" name="Google Shape;9793;p23"/>
            <p:cNvSpPr/>
            <p:nvPr/>
          </p:nvSpPr>
          <p:spPr>
            <a:xfrm>
              <a:off x="2022200" y="1074475"/>
              <a:ext cx="6425" cy="5900"/>
            </a:xfrm>
            <a:custGeom>
              <a:rect b="b" l="l" r="r" t="t"/>
              <a:pathLst>
                <a:path extrusionOk="0" h="236" w="257">
                  <a:moveTo>
                    <a:pt x="112" y="0"/>
                  </a:moveTo>
                  <a:cubicBezTo>
                    <a:pt x="89" y="0"/>
                    <a:pt x="78" y="12"/>
                    <a:pt x="67" y="23"/>
                  </a:cubicBezTo>
                  <a:cubicBezTo>
                    <a:pt x="22" y="45"/>
                    <a:pt x="0" y="90"/>
                    <a:pt x="11" y="134"/>
                  </a:cubicBezTo>
                  <a:cubicBezTo>
                    <a:pt x="11" y="146"/>
                    <a:pt x="11" y="168"/>
                    <a:pt x="22" y="179"/>
                  </a:cubicBezTo>
                  <a:cubicBezTo>
                    <a:pt x="33" y="201"/>
                    <a:pt x="55" y="213"/>
                    <a:pt x="78" y="224"/>
                  </a:cubicBezTo>
                  <a:cubicBezTo>
                    <a:pt x="89" y="235"/>
                    <a:pt x="100" y="235"/>
                    <a:pt x="123" y="235"/>
                  </a:cubicBezTo>
                  <a:cubicBezTo>
                    <a:pt x="145" y="235"/>
                    <a:pt x="167" y="235"/>
                    <a:pt x="190" y="224"/>
                  </a:cubicBezTo>
                  <a:cubicBezTo>
                    <a:pt x="190" y="213"/>
                    <a:pt x="201" y="213"/>
                    <a:pt x="201" y="201"/>
                  </a:cubicBezTo>
                  <a:cubicBezTo>
                    <a:pt x="246" y="168"/>
                    <a:pt x="257" y="101"/>
                    <a:pt x="224" y="57"/>
                  </a:cubicBezTo>
                  <a:cubicBezTo>
                    <a:pt x="224" y="45"/>
                    <a:pt x="212" y="45"/>
                    <a:pt x="212" y="34"/>
                  </a:cubicBezTo>
                  <a:cubicBezTo>
                    <a:pt x="201" y="23"/>
                    <a:pt x="190" y="23"/>
                    <a:pt x="167" y="12"/>
                  </a:cubicBezTo>
                  <a:cubicBezTo>
                    <a:pt x="156" y="0"/>
                    <a:pt x="134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4" name="Google Shape;9794;p23"/>
            <p:cNvSpPr/>
            <p:nvPr/>
          </p:nvSpPr>
          <p:spPr>
            <a:xfrm>
              <a:off x="2009600" y="1082450"/>
              <a:ext cx="5625" cy="5750"/>
            </a:xfrm>
            <a:custGeom>
              <a:rect b="b" l="l" r="r" t="t"/>
              <a:pathLst>
                <a:path extrusionOk="0" h="230" w="225">
                  <a:moveTo>
                    <a:pt x="101" y="1"/>
                  </a:moveTo>
                  <a:cubicBezTo>
                    <a:pt x="82" y="1"/>
                    <a:pt x="63" y="6"/>
                    <a:pt x="45" y="16"/>
                  </a:cubicBezTo>
                  <a:cubicBezTo>
                    <a:pt x="23" y="28"/>
                    <a:pt x="12" y="50"/>
                    <a:pt x="1" y="61"/>
                  </a:cubicBezTo>
                  <a:cubicBezTo>
                    <a:pt x="23" y="83"/>
                    <a:pt x="45" y="117"/>
                    <a:pt x="68" y="140"/>
                  </a:cubicBezTo>
                  <a:cubicBezTo>
                    <a:pt x="90" y="173"/>
                    <a:pt x="124" y="195"/>
                    <a:pt x="146" y="229"/>
                  </a:cubicBezTo>
                  <a:cubicBezTo>
                    <a:pt x="146" y="229"/>
                    <a:pt x="157" y="229"/>
                    <a:pt x="157" y="218"/>
                  </a:cubicBezTo>
                  <a:lnTo>
                    <a:pt x="169" y="218"/>
                  </a:lnTo>
                  <a:cubicBezTo>
                    <a:pt x="202" y="195"/>
                    <a:pt x="224" y="151"/>
                    <a:pt x="214" y="106"/>
                  </a:cubicBezTo>
                  <a:cubicBezTo>
                    <a:pt x="214" y="83"/>
                    <a:pt x="214" y="73"/>
                    <a:pt x="202" y="61"/>
                  </a:cubicBezTo>
                  <a:cubicBezTo>
                    <a:pt x="179" y="23"/>
                    <a:pt x="141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5" name="Google Shape;9795;p23"/>
            <p:cNvSpPr/>
            <p:nvPr/>
          </p:nvSpPr>
          <p:spPr>
            <a:xfrm>
              <a:off x="2058225" y="10752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0"/>
                  </a:moveTo>
                  <a:cubicBezTo>
                    <a:pt x="115" y="0"/>
                    <a:pt x="96" y="5"/>
                    <a:pt x="79" y="16"/>
                  </a:cubicBezTo>
                  <a:cubicBezTo>
                    <a:pt x="22" y="50"/>
                    <a:pt x="0" y="128"/>
                    <a:pt x="34" y="172"/>
                  </a:cubicBezTo>
                  <a:cubicBezTo>
                    <a:pt x="56" y="211"/>
                    <a:pt x="100" y="233"/>
                    <a:pt x="143" y="233"/>
                  </a:cubicBezTo>
                  <a:cubicBezTo>
                    <a:pt x="163" y="233"/>
                    <a:pt x="183" y="228"/>
                    <a:pt x="201" y="217"/>
                  </a:cubicBezTo>
                  <a:cubicBezTo>
                    <a:pt x="257" y="184"/>
                    <a:pt x="268" y="117"/>
                    <a:pt x="235" y="61"/>
                  </a:cubicBezTo>
                  <a:cubicBezTo>
                    <a:pt x="212" y="23"/>
                    <a:pt x="173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6" name="Google Shape;9796;p23"/>
            <p:cNvSpPr/>
            <p:nvPr/>
          </p:nvSpPr>
          <p:spPr>
            <a:xfrm>
              <a:off x="2045100" y="1083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2"/>
                    <a:pt x="0" y="120"/>
                    <a:pt x="33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1"/>
                  </a:cubicBezTo>
                  <a:cubicBezTo>
                    <a:pt x="257" y="187"/>
                    <a:pt x="268" y="109"/>
                    <a:pt x="234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7" name="Google Shape;9797;p23"/>
            <p:cNvSpPr/>
            <p:nvPr/>
          </p:nvSpPr>
          <p:spPr>
            <a:xfrm>
              <a:off x="2031950" y="10911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8"/>
                    <a:pt x="35" y="183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3"/>
                    <a:pt x="269" y="116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8" name="Google Shape;9798;p23"/>
            <p:cNvSpPr/>
            <p:nvPr/>
          </p:nvSpPr>
          <p:spPr>
            <a:xfrm>
              <a:off x="2070225" y="10947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9" name="Google Shape;9799;p23"/>
            <p:cNvSpPr/>
            <p:nvPr/>
          </p:nvSpPr>
          <p:spPr>
            <a:xfrm>
              <a:off x="2057100" y="1102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0" y="236"/>
                    <a:pt x="144" y="236"/>
                  </a:cubicBezTo>
                  <a:cubicBezTo>
                    <a:pt x="164" y="236"/>
                    <a:pt x="184" y="231"/>
                    <a:pt x="201" y="221"/>
                  </a:cubicBezTo>
                  <a:cubicBezTo>
                    <a:pt x="258" y="187"/>
                    <a:pt x="268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0" name="Google Shape;9800;p23"/>
            <p:cNvSpPr/>
            <p:nvPr/>
          </p:nvSpPr>
          <p:spPr>
            <a:xfrm>
              <a:off x="2043975" y="1110875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7" y="228"/>
                    <a:pt x="181" y="222"/>
                    <a:pt x="202" y="210"/>
                  </a:cubicBezTo>
                  <a:cubicBezTo>
                    <a:pt x="257" y="176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1" name="Google Shape;9801;p23"/>
            <p:cNvSpPr/>
            <p:nvPr/>
          </p:nvSpPr>
          <p:spPr>
            <a:xfrm>
              <a:off x="2080300" y="1111150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1"/>
                  </a:moveTo>
                  <a:cubicBezTo>
                    <a:pt x="110" y="1"/>
                    <a:pt x="88" y="7"/>
                    <a:pt x="67" y="20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6" y="221"/>
                    <a:pt x="100" y="232"/>
                    <a:pt x="145" y="232"/>
                  </a:cubicBezTo>
                  <a:cubicBezTo>
                    <a:pt x="157" y="232"/>
                    <a:pt x="157" y="232"/>
                    <a:pt x="167" y="221"/>
                  </a:cubicBezTo>
                  <a:cubicBezTo>
                    <a:pt x="179" y="221"/>
                    <a:pt x="179" y="221"/>
                    <a:pt x="190" y="209"/>
                  </a:cubicBezTo>
                  <a:cubicBezTo>
                    <a:pt x="246" y="176"/>
                    <a:pt x="257" y="109"/>
                    <a:pt x="224" y="53"/>
                  </a:cubicBezTo>
                  <a:cubicBezTo>
                    <a:pt x="202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2" name="Google Shape;9802;p23"/>
            <p:cNvSpPr/>
            <p:nvPr/>
          </p:nvSpPr>
          <p:spPr>
            <a:xfrm>
              <a:off x="2067450" y="1119075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15" y="0"/>
                  </a:moveTo>
                  <a:cubicBezTo>
                    <a:pt x="103" y="0"/>
                    <a:pt x="90" y="2"/>
                    <a:pt x="78" y="4"/>
                  </a:cubicBezTo>
                  <a:cubicBezTo>
                    <a:pt x="67" y="4"/>
                    <a:pt x="67" y="16"/>
                    <a:pt x="56" y="16"/>
                  </a:cubicBezTo>
                  <a:lnTo>
                    <a:pt x="23" y="49"/>
                  </a:lnTo>
                  <a:cubicBezTo>
                    <a:pt x="0" y="71"/>
                    <a:pt x="0" y="105"/>
                    <a:pt x="0" y="138"/>
                  </a:cubicBezTo>
                  <a:cubicBezTo>
                    <a:pt x="0" y="150"/>
                    <a:pt x="11" y="160"/>
                    <a:pt x="23" y="183"/>
                  </a:cubicBezTo>
                  <a:cubicBezTo>
                    <a:pt x="23" y="183"/>
                    <a:pt x="23" y="194"/>
                    <a:pt x="33" y="194"/>
                  </a:cubicBezTo>
                  <a:cubicBezTo>
                    <a:pt x="50" y="219"/>
                    <a:pt x="79" y="232"/>
                    <a:pt x="107" y="232"/>
                  </a:cubicBezTo>
                  <a:cubicBezTo>
                    <a:pt x="116" y="232"/>
                    <a:pt x="126" y="230"/>
                    <a:pt x="134" y="228"/>
                  </a:cubicBezTo>
                  <a:cubicBezTo>
                    <a:pt x="145" y="228"/>
                    <a:pt x="167" y="228"/>
                    <a:pt x="179" y="217"/>
                  </a:cubicBezTo>
                  <a:cubicBezTo>
                    <a:pt x="234" y="183"/>
                    <a:pt x="246" y="116"/>
                    <a:pt x="212" y="60"/>
                  </a:cubicBezTo>
                  <a:cubicBezTo>
                    <a:pt x="195" y="17"/>
                    <a:pt x="157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3" name="Google Shape;9803;p23"/>
            <p:cNvSpPr/>
            <p:nvPr/>
          </p:nvSpPr>
          <p:spPr>
            <a:xfrm>
              <a:off x="2090350" y="1127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1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29"/>
                    <a:pt x="190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8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4" name="Google Shape;9804;p23"/>
            <p:cNvSpPr/>
            <p:nvPr/>
          </p:nvSpPr>
          <p:spPr>
            <a:xfrm>
              <a:off x="2078875" y="1135750"/>
              <a:ext cx="4500" cy="2425"/>
            </a:xfrm>
            <a:custGeom>
              <a:rect b="b" l="l" r="r" t="t"/>
              <a:pathLst>
                <a:path extrusionOk="0" h="97" w="180">
                  <a:moveTo>
                    <a:pt x="70" y="0"/>
                  </a:moveTo>
                  <a:cubicBezTo>
                    <a:pt x="46" y="0"/>
                    <a:pt x="22" y="6"/>
                    <a:pt x="1" y="19"/>
                  </a:cubicBezTo>
                  <a:cubicBezTo>
                    <a:pt x="57" y="52"/>
                    <a:pt x="124" y="75"/>
                    <a:pt x="180" y="97"/>
                  </a:cubicBezTo>
                  <a:cubicBezTo>
                    <a:pt x="180" y="86"/>
                    <a:pt x="180" y="75"/>
                    <a:pt x="169" y="52"/>
                  </a:cubicBezTo>
                  <a:cubicBezTo>
                    <a:pt x="148" y="18"/>
                    <a:pt x="109" y="0"/>
                    <a:pt x="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5" name="Google Shape;9805;p23"/>
            <p:cNvSpPr/>
            <p:nvPr/>
          </p:nvSpPr>
          <p:spPr>
            <a:xfrm>
              <a:off x="2004875" y="86887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12" y="0"/>
                  </a:moveTo>
                  <a:cubicBezTo>
                    <a:pt x="112" y="0"/>
                    <a:pt x="100" y="12"/>
                    <a:pt x="90" y="12"/>
                  </a:cubicBezTo>
                  <a:cubicBezTo>
                    <a:pt x="90" y="12"/>
                    <a:pt x="78" y="12"/>
                    <a:pt x="67" y="23"/>
                  </a:cubicBezTo>
                  <a:cubicBezTo>
                    <a:pt x="23" y="45"/>
                    <a:pt x="0" y="112"/>
                    <a:pt x="23" y="157"/>
                  </a:cubicBezTo>
                  <a:cubicBezTo>
                    <a:pt x="23" y="168"/>
                    <a:pt x="33" y="168"/>
                    <a:pt x="33" y="179"/>
                  </a:cubicBezTo>
                  <a:cubicBezTo>
                    <a:pt x="56" y="217"/>
                    <a:pt x="95" y="240"/>
                    <a:pt x="134" y="240"/>
                  </a:cubicBezTo>
                  <a:cubicBezTo>
                    <a:pt x="153" y="240"/>
                    <a:pt x="172" y="235"/>
                    <a:pt x="190" y="224"/>
                  </a:cubicBezTo>
                  <a:cubicBezTo>
                    <a:pt x="234" y="191"/>
                    <a:pt x="257" y="146"/>
                    <a:pt x="246" y="101"/>
                  </a:cubicBezTo>
                  <a:cubicBezTo>
                    <a:pt x="246" y="90"/>
                    <a:pt x="246" y="67"/>
                    <a:pt x="234" y="57"/>
                  </a:cubicBezTo>
                  <a:cubicBezTo>
                    <a:pt x="212" y="12"/>
                    <a:pt x="157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6" name="Google Shape;9806;p23"/>
            <p:cNvSpPr/>
            <p:nvPr/>
          </p:nvSpPr>
          <p:spPr>
            <a:xfrm>
              <a:off x="1992025" y="876875"/>
              <a:ext cx="6425" cy="5900"/>
            </a:xfrm>
            <a:custGeom>
              <a:rect b="b" l="l" r="r" t="t"/>
              <a:pathLst>
                <a:path extrusionOk="0" h="236" w="257">
                  <a:moveTo>
                    <a:pt x="114" y="0"/>
                  </a:moveTo>
                  <a:cubicBezTo>
                    <a:pt x="94" y="0"/>
                    <a:pt x="74" y="5"/>
                    <a:pt x="56" y="16"/>
                  </a:cubicBezTo>
                  <a:cubicBezTo>
                    <a:pt x="56" y="27"/>
                    <a:pt x="45" y="27"/>
                    <a:pt x="45" y="38"/>
                  </a:cubicBezTo>
                  <a:cubicBezTo>
                    <a:pt x="23" y="50"/>
                    <a:pt x="0" y="83"/>
                    <a:pt x="0" y="117"/>
                  </a:cubicBezTo>
                  <a:cubicBezTo>
                    <a:pt x="0" y="139"/>
                    <a:pt x="11" y="161"/>
                    <a:pt x="23" y="184"/>
                  </a:cubicBezTo>
                  <a:lnTo>
                    <a:pt x="56" y="217"/>
                  </a:lnTo>
                  <a:cubicBezTo>
                    <a:pt x="56" y="217"/>
                    <a:pt x="67" y="217"/>
                    <a:pt x="67" y="228"/>
                  </a:cubicBezTo>
                  <a:cubicBezTo>
                    <a:pt x="86" y="233"/>
                    <a:pt x="102" y="235"/>
                    <a:pt x="117" y="235"/>
                  </a:cubicBezTo>
                  <a:cubicBezTo>
                    <a:pt x="139" y="235"/>
                    <a:pt x="159" y="230"/>
                    <a:pt x="179" y="217"/>
                  </a:cubicBezTo>
                  <a:cubicBezTo>
                    <a:pt x="234" y="184"/>
                    <a:pt x="257" y="117"/>
                    <a:pt x="224" y="60"/>
                  </a:cubicBezTo>
                  <a:cubicBezTo>
                    <a:pt x="201" y="23"/>
                    <a:pt x="157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7" name="Google Shape;9807;p23"/>
            <p:cNvSpPr/>
            <p:nvPr/>
          </p:nvSpPr>
          <p:spPr>
            <a:xfrm>
              <a:off x="1978600" y="8848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3" y="0"/>
                  </a:moveTo>
                  <a:cubicBezTo>
                    <a:pt x="112" y="0"/>
                    <a:pt x="90" y="7"/>
                    <a:pt x="68" y="20"/>
                  </a:cubicBezTo>
                  <a:cubicBezTo>
                    <a:pt x="23" y="42"/>
                    <a:pt x="1" y="109"/>
                    <a:pt x="23" y="154"/>
                  </a:cubicBezTo>
                  <a:cubicBezTo>
                    <a:pt x="23" y="165"/>
                    <a:pt x="34" y="176"/>
                    <a:pt x="34" y="176"/>
                  </a:cubicBezTo>
                  <a:cubicBezTo>
                    <a:pt x="57" y="214"/>
                    <a:pt x="96" y="237"/>
                    <a:pt x="135" y="237"/>
                  </a:cubicBezTo>
                  <a:cubicBezTo>
                    <a:pt x="154" y="237"/>
                    <a:pt x="173" y="232"/>
                    <a:pt x="190" y="221"/>
                  </a:cubicBezTo>
                  <a:cubicBezTo>
                    <a:pt x="247" y="187"/>
                    <a:pt x="269" y="109"/>
                    <a:pt x="235" y="53"/>
                  </a:cubicBezTo>
                  <a:cubicBezTo>
                    <a:pt x="224" y="53"/>
                    <a:pt x="224" y="42"/>
                    <a:pt x="224" y="42"/>
                  </a:cubicBezTo>
                  <a:cubicBezTo>
                    <a:pt x="197" y="15"/>
                    <a:pt x="166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8" name="Google Shape;9808;p23"/>
            <p:cNvSpPr/>
            <p:nvPr/>
          </p:nvSpPr>
          <p:spPr>
            <a:xfrm>
              <a:off x="2018275" y="860950"/>
              <a:ext cx="6175" cy="5700"/>
            </a:xfrm>
            <a:custGeom>
              <a:rect b="b" l="l" r="r" t="t"/>
              <a:pathLst>
                <a:path extrusionOk="0" h="228" w="247">
                  <a:moveTo>
                    <a:pt x="115" y="0"/>
                  </a:moveTo>
                  <a:cubicBezTo>
                    <a:pt x="95" y="0"/>
                    <a:pt x="74" y="5"/>
                    <a:pt x="56" y="16"/>
                  </a:cubicBezTo>
                  <a:cubicBezTo>
                    <a:pt x="56" y="27"/>
                    <a:pt x="45" y="27"/>
                    <a:pt x="34" y="38"/>
                  </a:cubicBezTo>
                  <a:lnTo>
                    <a:pt x="34" y="49"/>
                  </a:lnTo>
                  <a:cubicBezTo>
                    <a:pt x="23" y="49"/>
                    <a:pt x="23" y="49"/>
                    <a:pt x="23" y="61"/>
                  </a:cubicBezTo>
                  <a:cubicBezTo>
                    <a:pt x="11" y="61"/>
                    <a:pt x="11" y="72"/>
                    <a:pt x="11" y="83"/>
                  </a:cubicBezTo>
                  <a:lnTo>
                    <a:pt x="11" y="94"/>
                  </a:lnTo>
                  <a:cubicBezTo>
                    <a:pt x="11" y="94"/>
                    <a:pt x="11" y="105"/>
                    <a:pt x="1" y="105"/>
                  </a:cubicBezTo>
                  <a:lnTo>
                    <a:pt x="1" y="116"/>
                  </a:lnTo>
                  <a:lnTo>
                    <a:pt x="1" y="139"/>
                  </a:lnTo>
                  <a:cubicBezTo>
                    <a:pt x="11" y="150"/>
                    <a:pt x="11" y="161"/>
                    <a:pt x="23" y="173"/>
                  </a:cubicBezTo>
                  <a:cubicBezTo>
                    <a:pt x="23" y="183"/>
                    <a:pt x="34" y="195"/>
                    <a:pt x="34" y="195"/>
                  </a:cubicBezTo>
                  <a:cubicBezTo>
                    <a:pt x="45" y="206"/>
                    <a:pt x="45" y="206"/>
                    <a:pt x="56" y="206"/>
                  </a:cubicBezTo>
                  <a:lnTo>
                    <a:pt x="56" y="217"/>
                  </a:lnTo>
                  <a:cubicBezTo>
                    <a:pt x="56" y="217"/>
                    <a:pt x="68" y="217"/>
                    <a:pt x="68" y="228"/>
                  </a:cubicBezTo>
                  <a:lnTo>
                    <a:pt x="135" y="228"/>
                  </a:lnTo>
                  <a:cubicBezTo>
                    <a:pt x="157" y="228"/>
                    <a:pt x="168" y="228"/>
                    <a:pt x="179" y="217"/>
                  </a:cubicBezTo>
                  <a:cubicBezTo>
                    <a:pt x="202" y="206"/>
                    <a:pt x="224" y="183"/>
                    <a:pt x="224" y="161"/>
                  </a:cubicBezTo>
                  <a:cubicBezTo>
                    <a:pt x="246" y="128"/>
                    <a:pt x="246" y="94"/>
                    <a:pt x="224" y="61"/>
                  </a:cubicBezTo>
                  <a:cubicBezTo>
                    <a:pt x="201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9" name="Google Shape;9809;p23"/>
            <p:cNvSpPr/>
            <p:nvPr/>
          </p:nvSpPr>
          <p:spPr>
            <a:xfrm>
              <a:off x="2008500" y="8446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5" y="1"/>
                  </a:moveTo>
                  <a:cubicBezTo>
                    <a:pt x="101" y="1"/>
                    <a:pt x="77" y="7"/>
                    <a:pt x="56" y="20"/>
                  </a:cubicBezTo>
                  <a:cubicBezTo>
                    <a:pt x="45" y="20"/>
                    <a:pt x="45" y="31"/>
                    <a:pt x="34" y="31"/>
                  </a:cubicBezTo>
                  <a:lnTo>
                    <a:pt x="34" y="42"/>
                  </a:lnTo>
                  <a:cubicBezTo>
                    <a:pt x="22" y="42"/>
                    <a:pt x="22" y="53"/>
                    <a:pt x="22" y="53"/>
                  </a:cubicBezTo>
                  <a:lnTo>
                    <a:pt x="12" y="65"/>
                  </a:lnTo>
                  <a:lnTo>
                    <a:pt x="12" y="75"/>
                  </a:lnTo>
                  <a:lnTo>
                    <a:pt x="0" y="87"/>
                  </a:lnTo>
                  <a:cubicBezTo>
                    <a:pt x="0" y="120"/>
                    <a:pt x="0" y="154"/>
                    <a:pt x="12" y="176"/>
                  </a:cubicBezTo>
                  <a:lnTo>
                    <a:pt x="22" y="187"/>
                  </a:lnTo>
                  <a:lnTo>
                    <a:pt x="45" y="210"/>
                  </a:lnTo>
                  <a:cubicBezTo>
                    <a:pt x="45" y="210"/>
                    <a:pt x="56" y="210"/>
                    <a:pt x="56" y="221"/>
                  </a:cubicBezTo>
                  <a:cubicBezTo>
                    <a:pt x="67" y="221"/>
                    <a:pt x="79" y="221"/>
                    <a:pt x="79" y="232"/>
                  </a:cubicBezTo>
                  <a:lnTo>
                    <a:pt x="157" y="232"/>
                  </a:lnTo>
                  <a:cubicBezTo>
                    <a:pt x="168" y="232"/>
                    <a:pt x="168" y="221"/>
                    <a:pt x="179" y="221"/>
                  </a:cubicBezTo>
                  <a:cubicBezTo>
                    <a:pt x="235" y="187"/>
                    <a:pt x="258" y="109"/>
                    <a:pt x="224" y="53"/>
                  </a:cubicBezTo>
                  <a:cubicBezTo>
                    <a:pt x="203" y="18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0" name="Google Shape;9810;p23"/>
            <p:cNvSpPr/>
            <p:nvPr/>
          </p:nvSpPr>
          <p:spPr>
            <a:xfrm>
              <a:off x="1994825" y="8525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2" y="62"/>
                    <a:pt x="0" y="129"/>
                    <a:pt x="33" y="184"/>
                  </a:cubicBezTo>
                  <a:cubicBezTo>
                    <a:pt x="61" y="219"/>
                    <a:pt x="98" y="237"/>
                    <a:pt x="135" y="237"/>
                  </a:cubicBezTo>
                  <a:cubicBezTo>
                    <a:pt x="157" y="237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2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1" name="Google Shape;9811;p23"/>
            <p:cNvSpPr/>
            <p:nvPr/>
          </p:nvSpPr>
          <p:spPr>
            <a:xfrm>
              <a:off x="2037275" y="921475"/>
              <a:ext cx="5875" cy="5950"/>
            </a:xfrm>
            <a:custGeom>
              <a:rect b="b" l="l" r="r" t="t"/>
              <a:pathLst>
                <a:path extrusionOk="0" h="238" w="235">
                  <a:moveTo>
                    <a:pt x="116" y="0"/>
                  </a:moveTo>
                  <a:cubicBezTo>
                    <a:pt x="95" y="0"/>
                    <a:pt x="74" y="6"/>
                    <a:pt x="56" y="19"/>
                  </a:cubicBezTo>
                  <a:cubicBezTo>
                    <a:pt x="45" y="19"/>
                    <a:pt x="45" y="31"/>
                    <a:pt x="34" y="31"/>
                  </a:cubicBezTo>
                  <a:cubicBezTo>
                    <a:pt x="23" y="42"/>
                    <a:pt x="11" y="64"/>
                    <a:pt x="0" y="86"/>
                  </a:cubicBezTo>
                  <a:lnTo>
                    <a:pt x="0" y="131"/>
                  </a:lnTo>
                  <a:cubicBezTo>
                    <a:pt x="0" y="153"/>
                    <a:pt x="11" y="165"/>
                    <a:pt x="11" y="176"/>
                  </a:cubicBezTo>
                  <a:cubicBezTo>
                    <a:pt x="23" y="198"/>
                    <a:pt x="45" y="210"/>
                    <a:pt x="67" y="220"/>
                  </a:cubicBezTo>
                  <a:cubicBezTo>
                    <a:pt x="84" y="232"/>
                    <a:pt x="103" y="237"/>
                    <a:pt x="123" y="237"/>
                  </a:cubicBezTo>
                  <a:cubicBezTo>
                    <a:pt x="143" y="237"/>
                    <a:pt x="162" y="232"/>
                    <a:pt x="179" y="220"/>
                  </a:cubicBezTo>
                  <a:cubicBezTo>
                    <a:pt x="179" y="210"/>
                    <a:pt x="190" y="210"/>
                    <a:pt x="190" y="198"/>
                  </a:cubicBezTo>
                  <a:cubicBezTo>
                    <a:pt x="212" y="187"/>
                    <a:pt x="224" y="165"/>
                    <a:pt x="224" y="143"/>
                  </a:cubicBezTo>
                  <a:cubicBezTo>
                    <a:pt x="235" y="143"/>
                    <a:pt x="235" y="131"/>
                    <a:pt x="235" y="120"/>
                  </a:cubicBezTo>
                  <a:cubicBezTo>
                    <a:pt x="235" y="98"/>
                    <a:pt x="224" y="76"/>
                    <a:pt x="212" y="53"/>
                  </a:cubicBezTo>
                  <a:lnTo>
                    <a:pt x="202" y="42"/>
                  </a:lnTo>
                  <a:cubicBezTo>
                    <a:pt x="181" y="15"/>
                    <a:pt x="148" y="0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2" name="Google Shape;9812;p23"/>
            <p:cNvSpPr/>
            <p:nvPr/>
          </p:nvSpPr>
          <p:spPr>
            <a:xfrm>
              <a:off x="2028325" y="8776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33" y="0"/>
                  </a:moveTo>
                  <a:cubicBezTo>
                    <a:pt x="111" y="0"/>
                    <a:pt x="89" y="7"/>
                    <a:pt x="68" y="20"/>
                  </a:cubicBezTo>
                  <a:cubicBezTo>
                    <a:pt x="56" y="20"/>
                    <a:pt x="46" y="30"/>
                    <a:pt x="46" y="30"/>
                  </a:cubicBezTo>
                  <a:lnTo>
                    <a:pt x="34" y="42"/>
                  </a:lnTo>
                  <a:lnTo>
                    <a:pt x="34" y="53"/>
                  </a:lnTo>
                  <a:cubicBezTo>
                    <a:pt x="23" y="53"/>
                    <a:pt x="23" y="64"/>
                    <a:pt x="23" y="64"/>
                  </a:cubicBezTo>
                  <a:cubicBezTo>
                    <a:pt x="12" y="87"/>
                    <a:pt x="1" y="109"/>
                    <a:pt x="12" y="131"/>
                  </a:cubicBezTo>
                  <a:cubicBezTo>
                    <a:pt x="12" y="154"/>
                    <a:pt x="12" y="164"/>
                    <a:pt x="23" y="176"/>
                  </a:cubicBezTo>
                  <a:cubicBezTo>
                    <a:pt x="46" y="214"/>
                    <a:pt x="89" y="236"/>
                    <a:pt x="133" y="236"/>
                  </a:cubicBezTo>
                  <a:cubicBezTo>
                    <a:pt x="153" y="236"/>
                    <a:pt x="173" y="231"/>
                    <a:pt x="190" y="221"/>
                  </a:cubicBezTo>
                  <a:cubicBezTo>
                    <a:pt x="247" y="187"/>
                    <a:pt x="257" y="109"/>
                    <a:pt x="224" y="53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3" name="Google Shape;9813;p23"/>
            <p:cNvSpPr/>
            <p:nvPr/>
          </p:nvSpPr>
          <p:spPr>
            <a:xfrm>
              <a:off x="2014925" y="8855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6" y="5"/>
                    <a:pt x="78" y="16"/>
                  </a:cubicBezTo>
                  <a:cubicBezTo>
                    <a:pt x="23" y="49"/>
                    <a:pt x="1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4" name="Google Shape;9814;p23"/>
            <p:cNvSpPr/>
            <p:nvPr/>
          </p:nvSpPr>
          <p:spPr>
            <a:xfrm>
              <a:off x="2001775" y="8935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0"/>
                  </a:moveTo>
                  <a:cubicBezTo>
                    <a:pt x="123" y="0"/>
                    <a:pt x="100" y="7"/>
                    <a:pt x="80" y="19"/>
                  </a:cubicBezTo>
                  <a:cubicBezTo>
                    <a:pt x="23" y="53"/>
                    <a:pt x="1" y="120"/>
                    <a:pt x="35" y="175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7"/>
                    <a:pt x="269" y="108"/>
                    <a:pt x="236" y="53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5" name="Google Shape;9815;p23"/>
            <p:cNvSpPr/>
            <p:nvPr/>
          </p:nvSpPr>
          <p:spPr>
            <a:xfrm>
              <a:off x="1988675" y="9014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61"/>
                    <a:pt x="0" y="128"/>
                    <a:pt x="33" y="184"/>
                  </a:cubicBezTo>
                  <a:cubicBezTo>
                    <a:pt x="54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7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6" name="Google Shape;9816;p23"/>
            <p:cNvSpPr/>
            <p:nvPr/>
          </p:nvSpPr>
          <p:spPr>
            <a:xfrm>
              <a:off x="2040325" y="89717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28" y="1"/>
                  </a:moveTo>
                  <a:cubicBezTo>
                    <a:pt x="106" y="1"/>
                    <a:pt x="85" y="7"/>
                    <a:pt x="68" y="20"/>
                  </a:cubicBezTo>
                  <a:lnTo>
                    <a:pt x="57" y="20"/>
                  </a:lnTo>
                  <a:cubicBezTo>
                    <a:pt x="57" y="30"/>
                    <a:pt x="46" y="30"/>
                    <a:pt x="35" y="42"/>
                  </a:cubicBezTo>
                  <a:lnTo>
                    <a:pt x="35" y="53"/>
                  </a:lnTo>
                  <a:cubicBezTo>
                    <a:pt x="23" y="53"/>
                    <a:pt x="23" y="53"/>
                    <a:pt x="23" y="64"/>
                  </a:cubicBezTo>
                  <a:lnTo>
                    <a:pt x="13" y="75"/>
                  </a:lnTo>
                  <a:cubicBezTo>
                    <a:pt x="1" y="109"/>
                    <a:pt x="1" y="142"/>
                    <a:pt x="23" y="176"/>
                  </a:cubicBezTo>
                  <a:cubicBezTo>
                    <a:pt x="46" y="214"/>
                    <a:pt x="85" y="236"/>
                    <a:pt x="125" y="236"/>
                  </a:cubicBezTo>
                  <a:cubicBezTo>
                    <a:pt x="143" y="236"/>
                    <a:pt x="162" y="231"/>
                    <a:pt x="180" y="221"/>
                  </a:cubicBezTo>
                  <a:cubicBezTo>
                    <a:pt x="236" y="187"/>
                    <a:pt x="258" y="109"/>
                    <a:pt x="224" y="53"/>
                  </a:cubicBezTo>
                  <a:cubicBezTo>
                    <a:pt x="204" y="18"/>
                    <a:pt x="165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7" name="Google Shape;9817;p23"/>
            <p:cNvSpPr/>
            <p:nvPr/>
          </p:nvSpPr>
          <p:spPr>
            <a:xfrm>
              <a:off x="2026925" y="905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8" name="Google Shape;9818;p23"/>
            <p:cNvSpPr/>
            <p:nvPr/>
          </p:nvSpPr>
          <p:spPr>
            <a:xfrm>
              <a:off x="2013800" y="9131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70" y="230"/>
                    <a:pt x="190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9" name="Google Shape;9819;p23"/>
            <p:cNvSpPr/>
            <p:nvPr/>
          </p:nvSpPr>
          <p:spPr>
            <a:xfrm>
              <a:off x="2000675" y="921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8" y="7"/>
                    <a:pt x="67" y="20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8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0" name="Google Shape;9820;p23"/>
            <p:cNvSpPr/>
            <p:nvPr/>
          </p:nvSpPr>
          <p:spPr>
            <a:xfrm>
              <a:off x="1997875" y="945500"/>
              <a:ext cx="5900" cy="5825"/>
            </a:xfrm>
            <a:custGeom>
              <a:rect b="b" l="l" r="r" t="t"/>
              <a:pathLst>
                <a:path extrusionOk="0" h="233" w="236">
                  <a:moveTo>
                    <a:pt x="122" y="1"/>
                  </a:moveTo>
                  <a:cubicBezTo>
                    <a:pt x="100" y="1"/>
                    <a:pt x="78" y="7"/>
                    <a:pt x="57" y="19"/>
                  </a:cubicBezTo>
                  <a:cubicBezTo>
                    <a:pt x="45" y="19"/>
                    <a:pt x="34" y="31"/>
                    <a:pt x="34" y="31"/>
                  </a:cubicBezTo>
                  <a:lnTo>
                    <a:pt x="23" y="42"/>
                  </a:lnTo>
                  <a:cubicBezTo>
                    <a:pt x="23" y="53"/>
                    <a:pt x="12" y="53"/>
                    <a:pt x="12" y="53"/>
                  </a:cubicBezTo>
                  <a:cubicBezTo>
                    <a:pt x="12" y="64"/>
                    <a:pt x="0" y="76"/>
                    <a:pt x="0" y="86"/>
                  </a:cubicBezTo>
                  <a:lnTo>
                    <a:pt x="0" y="109"/>
                  </a:lnTo>
                  <a:lnTo>
                    <a:pt x="0" y="131"/>
                  </a:lnTo>
                  <a:lnTo>
                    <a:pt x="0" y="153"/>
                  </a:lnTo>
                  <a:cubicBezTo>
                    <a:pt x="12" y="165"/>
                    <a:pt x="12" y="165"/>
                    <a:pt x="12" y="176"/>
                  </a:cubicBezTo>
                  <a:cubicBezTo>
                    <a:pt x="34" y="210"/>
                    <a:pt x="57" y="220"/>
                    <a:pt x="90" y="232"/>
                  </a:cubicBezTo>
                  <a:lnTo>
                    <a:pt x="146" y="232"/>
                  </a:lnTo>
                  <a:cubicBezTo>
                    <a:pt x="157" y="220"/>
                    <a:pt x="169" y="220"/>
                    <a:pt x="169" y="220"/>
                  </a:cubicBezTo>
                  <a:lnTo>
                    <a:pt x="179" y="220"/>
                  </a:lnTo>
                  <a:lnTo>
                    <a:pt x="179" y="210"/>
                  </a:lnTo>
                  <a:cubicBezTo>
                    <a:pt x="202" y="198"/>
                    <a:pt x="213" y="187"/>
                    <a:pt x="224" y="165"/>
                  </a:cubicBezTo>
                  <a:cubicBezTo>
                    <a:pt x="236" y="131"/>
                    <a:pt x="236" y="86"/>
                    <a:pt x="213" y="53"/>
                  </a:cubicBezTo>
                  <a:cubicBezTo>
                    <a:pt x="192" y="18"/>
                    <a:pt x="158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1" name="Google Shape;9821;p23"/>
            <p:cNvSpPr/>
            <p:nvPr/>
          </p:nvSpPr>
          <p:spPr>
            <a:xfrm>
              <a:off x="2023875" y="929375"/>
              <a:ext cx="6150" cy="6000"/>
            </a:xfrm>
            <a:custGeom>
              <a:rect b="b" l="l" r="r" t="t"/>
              <a:pathLst>
                <a:path extrusionOk="0" h="240" w="246">
                  <a:moveTo>
                    <a:pt x="122" y="1"/>
                  </a:moveTo>
                  <a:cubicBezTo>
                    <a:pt x="104" y="1"/>
                    <a:pt x="85" y="6"/>
                    <a:pt x="67" y="16"/>
                  </a:cubicBezTo>
                  <a:cubicBezTo>
                    <a:pt x="22" y="50"/>
                    <a:pt x="0" y="95"/>
                    <a:pt x="11" y="140"/>
                  </a:cubicBezTo>
                  <a:lnTo>
                    <a:pt x="11" y="162"/>
                  </a:lnTo>
                  <a:cubicBezTo>
                    <a:pt x="22" y="173"/>
                    <a:pt x="22" y="173"/>
                    <a:pt x="22" y="184"/>
                  </a:cubicBezTo>
                  <a:cubicBezTo>
                    <a:pt x="56" y="229"/>
                    <a:pt x="100" y="240"/>
                    <a:pt x="145" y="240"/>
                  </a:cubicBezTo>
                  <a:cubicBezTo>
                    <a:pt x="157" y="240"/>
                    <a:pt x="179" y="229"/>
                    <a:pt x="190" y="217"/>
                  </a:cubicBezTo>
                  <a:cubicBezTo>
                    <a:pt x="212" y="207"/>
                    <a:pt x="224" y="195"/>
                    <a:pt x="234" y="173"/>
                  </a:cubicBezTo>
                  <a:cubicBezTo>
                    <a:pt x="246" y="140"/>
                    <a:pt x="246" y="95"/>
                    <a:pt x="224" y="61"/>
                  </a:cubicBezTo>
                  <a:cubicBezTo>
                    <a:pt x="200" y="23"/>
                    <a:pt x="162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2" name="Google Shape;9822;p23"/>
            <p:cNvSpPr/>
            <p:nvPr/>
          </p:nvSpPr>
          <p:spPr>
            <a:xfrm>
              <a:off x="2010725" y="937325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35" y="0"/>
                  </a:moveTo>
                  <a:cubicBezTo>
                    <a:pt x="112" y="0"/>
                    <a:pt x="90" y="11"/>
                    <a:pt x="68" y="23"/>
                  </a:cubicBezTo>
                  <a:cubicBezTo>
                    <a:pt x="23" y="45"/>
                    <a:pt x="0" y="90"/>
                    <a:pt x="12" y="134"/>
                  </a:cubicBezTo>
                  <a:cubicBezTo>
                    <a:pt x="12" y="157"/>
                    <a:pt x="23" y="168"/>
                    <a:pt x="23" y="179"/>
                  </a:cubicBezTo>
                  <a:cubicBezTo>
                    <a:pt x="45" y="212"/>
                    <a:pt x="79" y="235"/>
                    <a:pt x="124" y="235"/>
                  </a:cubicBezTo>
                  <a:cubicBezTo>
                    <a:pt x="130" y="238"/>
                    <a:pt x="137" y="239"/>
                    <a:pt x="144" y="239"/>
                  </a:cubicBezTo>
                  <a:cubicBezTo>
                    <a:pt x="159" y="239"/>
                    <a:pt x="175" y="231"/>
                    <a:pt x="191" y="224"/>
                  </a:cubicBezTo>
                  <a:cubicBezTo>
                    <a:pt x="246" y="190"/>
                    <a:pt x="258" y="112"/>
                    <a:pt x="224" y="56"/>
                  </a:cubicBezTo>
                  <a:cubicBezTo>
                    <a:pt x="202" y="23"/>
                    <a:pt x="169" y="11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3" name="Google Shape;9823;p23"/>
            <p:cNvSpPr/>
            <p:nvPr/>
          </p:nvSpPr>
          <p:spPr>
            <a:xfrm>
              <a:off x="2047050" y="9380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2" y="49"/>
                    <a:pt x="0" y="128"/>
                    <a:pt x="34" y="183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3"/>
                    <a:pt x="268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4" name="Google Shape;9824;p23"/>
            <p:cNvSpPr/>
            <p:nvPr/>
          </p:nvSpPr>
          <p:spPr>
            <a:xfrm>
              <a:off x="2033925" y="946150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1" y="50"/>
                    <a:pt x="0" y="117"/>
                    <a:pt x="33" y="172"/>
                  </a:cubicBezTo>
                  <a:cubicBezTo>
                    <a:pt x="56" y="210"/>
                    <a:pt x="95" y="233"/>
                    <a:pt x="134" y="233"/>
                  </a:cubicBezTo>
                  <a:cubicBezTo>
                    <a:pt x="153" y="233"/>
                    <a:pt x="172" y="228"/>
                    <a:pt x="190" y="217"/>
                  </a:cubicBezTo>
                  <a:cubicBezTo>
                    <a:pt x="246" y="184"/>
                    <a:pt x="269" y="105"/>
                    <a:pt x="235" y="60"/>
                  </a:cubicBezTo>
                  <a:cubicBezTo>
                    <a:pt x="212" y="23"/>
                    <a:pt x="168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5" name="Google Shape;9825;p23"/>
            <p:cNvSpPr/>
            <p:nvPr/>
          </p:nvSpPr>
          <p:spPr>
            <a:xfrm>
              <a:off x="2020775" y="9541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7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2" y="52"/>
                    <a:pt x="1" y="119"/>
                    <a:pt x="35" y="176"/>
                  </a:cubicBezTo>
                  <a:cubicBezTo>
                    <a:pt x="57" y="213"/>
                    <a:pt x="96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6"/>
                    <a:pt x="269" y="109"/>
                    <a:pt x="236" y="52"/>
                  </a:cubicBezTo>
                  <a:cubicBezTo>
                    <a:pt x="215" y="18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6" name="Google Shape;9826;p23"/>
            <p:cNvSpPr/>
            <p:nvPr/>
          </p:nvSpPr>
          <p:spPr>
            <a:xfrm>
              <a:off x="2058775" y="9578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3"/>
                    <a:pt x="0" y="120"/>
                    <a:pt x="34" y="175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1" y="220"/>
                  </a:cubicBezTo>
                  <a:cubicBezTo>
                    <a:pt x="258" y="187"/>
                    <a:pt x="269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7" name="Google Shape;9827;p23"/>
            <p:cNvSpPr/>
            <p:nvPr/>
          </p:nvSpPr>
          <p:spPr>
            <a:xfrm>
              <a:off x="2045650" y="9657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8"/>
                    <a:pt x="93" y="236"/>
                    <a:pt x="133" y="236"/>
                  </a:cubicBezTo>
                  <a:cubicBezTo>
                    <a:pt x="156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8" name="Google Shape;9828;p23"/>
            <p:cNvSpPr/>
            <p:nvPr/>
          </p:nvSpPr>
          <p:spPr>
            <a:xfrm>
              <a:off x="2032525" y="973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4" y="0"/>
                  </a:moveTo>
                  <a:cubicBezTo>
                    <a:pt x="122" y="0"/>
                    <a:pt x="99" y="7"/>
                    <a:pt x="79" y="19"/>
                  </a:cubicBezTo>
                  <a:cubicBezTo>
                    <a:pt x="22" y="52"/>
                    <a:pt x="0" y="119"/>
                    <a:pt x="34" y="176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57" y="186"/>
                    <a:pt x="268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9" name="Google Shape;9829;p23"/>
            <p:cNvSpPr/>
            <p:nvPr/>
          </p:nvSpPr>
          <p:spPr>
            <a:xfrm>
              <a:off x="2019400" y="981625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lnTo>
                    <a:pt x="78" y="27"/>
                  </a:lnTo>
                  <a:cubicBezTo>
                    <a:pt x="23" y="61"/>
                    <a:pt x="0" y="128"/>
                    <a:pt x="33" y="183"/>
                  </a:cubicBezTo>
                  <a:cubicBezTo>
                    <a:pt x="56" y="217"/>
                    <a:pt x="90" y="240"/>
                    <a:pt x="134" y="240"/>
                  </a:cubicBezTo>
                  <a:lnTo>
                    <a:pt x="157" y="240"/>
                  </a:lnTo>
                  <a:cubicBezTo>
                    <a:pt x="167" y="240"/>
                    <a:pt x="167" y="240"/>
                    <a:pt x="167" y="228"/>
                  </a:cubicBezTo>
                  <a:lnTo>
                    <a:pt x="190" y="228"/>
                  </a:lnTo>
                  <a:cubicBezTo>
                    <a:pt x="201" y="228"/>
                    <a:pt x="201" y="228"/>
                    <a:pt x="201" y="217"/>
                  </a:cubicBezTo>
                  <a:cubicBezTo>
                    <a:pt x="257" y="183"/>
                    <a:pt x="268" y="116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0" name="Google Shape;9830;p23"/>
            <p:cNvSpPr/>
            <p:nvPr/>
          </p:nvSpPr>
          <p:spPr>
            <a:xfrm>
              <a:off x="2072475" y="94977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23" y="49"/>
                  </a:lnTo>
                  <a:lnTo>
                    <a:pt x="11" y="61"/>
                  </a:lnTo>
                  <a:lnTo>
                    <a:pt x="11" y="72"/>
                  </a:lnTo>
                  <a:lnTo>
                    <a:pt x="0" y="83"/>
                  </a:lnTo>
                  <a:lnTo>
                    <a:pt x="0" y="94"/>
                  </a:lnTo>
                  <a:lnTo>
                    <a:pt x="0" y="128"/>
                  </a:lnTo>
                  <a:lnTo>
                    <a:pt x="0" y="139"/>
                  </a:lnTo>
                  <a:cubicBezTo>
                    <a:pt x="0" y="139"/>
                    <a:pt x="0" y="150"/>
                    <a:pt x="11" y="161"/>
                  </a:cubicBezTo>
                  <a:lnTo>
                    <a:pt x="11" y="184"/>
                  </a:lnTo>
                  <a:lnTo>
                    <a:pt x="23" y="184"/>
                  </a:lnTo>
                  <a:lnTo>
                    <a:pt x="45" y="206"/>
                  </a:lnTo>
                  <a:lnTo>
                    <a:pt x="56" y="217"/>
                  </a:lnTo>
                  <a:cubicBezTo>
                    <a:pt x="67" y="217"/>
                    <a:pt x="67" y="228"/>
                    <a:pt x="78" y="228"/>
                  </a:cubicBezTo>
                  <a:lnTo>
                    <a:pt x="90" y="228"/>
                  </a:lnTo>
                  <a:cubicBezTo>
                    <a:pt x="99" y="233"/>
                    <a:pt x="110" y="236"/>
                    <a:pt x="123" y="236"/>
                  </a:cubicBezTo>
                  <a:cubicBezTo>
                    <a:pt x="140" y="236"/>
                    <a:pt x="159" y="230"/>
                    <a:pt x="179" y="217"/>
                  </a:cubicBezTo>
                  <a:cubicBezTo>
                    <a:pt x="235" y="184"/>
                    <a:pt x="246" y="116"/>
                    <a:pt x="212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1" name="Google Shape;9831;p23"/>
            <p:cNvSpPr/>
            <p:nvPr/>
          </p:nvSpPr>
          <p:spPr>
            <a:xfrm>
              <a:off x="2082225" y="965975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16" y="0"/>
                  </a:moveTo>
                  <a:cubicBezTo>
                    <a:pt x="95" y="0"/>
                    <a:pt x="75" y="5"/>
                    <a:pt x="57" y="16"/>
                  </a:cubicBezTo>
                  <a:cubicBezTo>
                    <a:pt x="57" y="27"/>
                    <a:pt x="46" y="27"/>
                    <a:pt x="46" y="39"/>
                  </a:cubicBezTo>
                  <a:lnTo>
                    <a:pt x="35" y="39"/>
                  </a:lnTo>
                  <a:cubicBezTo>
                    <a:pt x="35" y="50"/>
                    <a:pt x="23" y="50"/>
                    <a:pt x="23" y="50"/>
                  </a:cubicBezTo>
                  <a:cubicBezTo>
                    <a:pt x="23" y="61"/>
                    <a:pt x="23" y="61"/>
                    <a:pt x="13" y="72"/>
                  </a:cubicBezTo>
                  <a:lnTo>
                    <a:pt x="13" y="94"/>
                  </a:lnTo>
                  <a:cubicBezTo>
                    <a:pt x="1" y="94"/>
                    <a:pt x="13" y="94"/>
                    <a:pt x="1" y="106"/>
                  </a:cubicBezTo>
                  <a:lnTo>
                    <a:pt x="1" y="128"/>
                  </a:lnTo>
                  <a:lnTo>
                    <a:pt x="1" y="139"/>
                  </a:lnTo>
                  <a:cubicBezTo>
                    <a:pt x="13" y="151"/>
                    <a:pt x="13" y="161"/>
                    <a:pt x="23" y="184"/>
                  </a:cubicBezTo>
                  <a:lnTo>
                    <a:pt x="57" y="218"/>
                  </a:lnTo>
                  <a:lnTo>
                    <a:pt x="68" y="228"/>
                  </a:lnTo>
                  <a:lnTo>
                    <a:pt x="90" y="228"/>
                  </a:lnTo>
                  <a:cubicBezTo>
                    <a:pt x="105" y="233"/>
                    <a:pt x="119" y="236"/>
                    <a:pt x="132" y="236"/>
                  </a:cubicBezTo>
                  <a:cubicBezTo>
                    <a:pt x="150" y="236"/>
                    <a:pt x="167" y="231"/>
                    <a:pt x="180" y="218"/>
                  </a:cubicBez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9" y="0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2" name="Google Shape;9832;p23"/>
            <p:cNvSpPr/>
            <p:nvPr/>
          </p:nvSpPr>
          <p:spPr>
            <a:xfrm>
              <a:off x="2068825" y="974000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37" y="0"/>
                  </a:moveTo>
                  <a:cubicBezTo>
                    <a:pt x="113" y="0"/>
                    <a:pt x="89" y="7"/>
                    <a:pt x="68" y="19"/>
                  </a:cubicBezTo>
                  <a:cubicBezTo>
                    <a:pt x="23" y="53"/>
                    <a:pt x="1" y="108"/>
                    <a:pt x="23" y="153"/>
                  </a:cubicBezTo>
                  <a:cubicBezTo>
                    <a:pt x="23" y="165"/>
                    <a:pt x="23" y="175"/>
                    <a:pt x="35" y="175"/>
                  </a:cubicBezTo>
                  <a:cubicBezTo>
                    <a:pt x="45" y="198"/>
                    <a:pt x="68" y="220"/>
                    <a:pt x="79" y="220"/>
                  </a:cubicBezTo>
                  <a:cubicBezTo>
                    <a:pt x="96" y="231"/>
                    <a:pt x="115" y="237"/>
                    <a:pt x="135" y="237"/>
                  </a:cubicBezTo>
                  <a:cubicBezTo>
                    <a:pt x="154" y="237"/>
                    <a:pt x="174" y="231"/>
                    <a:pt x="191" y="220"/>
                  </a:cubicBezTo>
                  <a:cubicBezTo>
                    <a:pt x="236" y="198"/>
                    <a:pt x="258" y="142"/>
                    <a:pt x="246" y="98"/>
                  </a:cubicBezTo>
                  <a:cubicBezTo>
                    <a:pt x="246" y="86"/>
                    <a:pt x="236" y="75"/>
                    <a:pt x="236" y="53"/>
                  </a:cubicBezTo>
                  <a:cubicBezTo>
                    <a:pt x="214" y="18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3" name="Google Shape;9833;p23"/>
            <p:cNvSpPr/>
            <p:nvPr/>
          </p:nvSpPr>
          <p:spPr>
            <a:xfrm>
              <a:off x="2055975" y="98190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15" y="0"/>
                  </a:moveTo>
                  <a:cubicBezTo>
                    <a:pt x="95" y="0"/>
                    <a:pt x="75" y="5"/>
                    <a:pt x="57" y="16"/>
                  </a:cubicBezTo>
                  <a:lnTo>
                    <a:pt x="23" y="50"/>
                  </a:lnTo>
                  <a:cubicBezTo>
                    <a:pt x="12" y="72"/>
                    <a:pt x="1" y="95"/>
                    <a:pt x="1" y="117"/>
                  </a:cubicBezTo>
                  <a:cubicBezTo>
                    <a:pt x="1" y="139"/>
                    <a:pt x="12" y="162"/>
                    <a:pt x="23" y="184"/>
                  </a:cubicBezTo>
                  <a:cubicBezTo>
                    <a:pt x="35" y="195"/>
                    <a:pt x="35" y="206"/>
                    <a:pt x="57" y="217"/>
                  </a:cubicBezTo>
                  <a:lnTo>
                    <a:pt x="68" y="229"/>
                  </a:lnTo>
                  <a:cubicBezTo>
                    <a:pt x="82" y="233"/>
                    <a:pt x="97" y="236"/>
                    <a:pt x="113" y="236"/>
                  </a:cubicBezTo>
                  <a:cubicBezTo>
                    <a:pt x="136" y="236"/>
                    <a:pt x="160" y="230"/>
                    <a:pt x="179" y="217"/>
                  </a:cubicBezTo>
                  <a:cubicBezTo>
                    <a:pt x="224" y="195"/>
                    <a:pt x="246" y="150"/>
                    <a:pt x="236" y="105"/>
                  </a:cubicBezTo>
                  <a:cubicBezTo>
                    <a:pt x="236" y="95"/>
                    <a:pt x="224" y="72"/>
                    <a:pt x="224" y="61"/>
                  </a:cubicBezTo>
                  <a:cubicBezTo>
                    <a:pt x="202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4" name="Google Shape;9834;p23"/>
            <p:cNvSpPr/>
            <p:nvPr/>
          </p:nvSpPr>
          <p:spPr>
            <a:xfrm>
              <a:off x="2042850" y="990000"/>
              <a:ext cx="5900" cy="5825"/>
            </a:xfrm>
            <a:custGeom>
              <a:rect b="b" l="l" r="r" t="t"/>
              <a:pathLst>
                <a:path extrusionOk="0" h="233" w="236">
                  <a:moveTo>
                    <a:pt x="124" y="0"/>
                  </a:moveTo>
                  <a:cubicBezTo>
                    <a:pt x="104" y="0"/>
                    <a:pt x="80" y="8"/>
                    <a:pt x="56" y="16"/>
                  </a:cubicBezTo>
                  <a:cubicBezTo>
                    <a:pt x="23" y="39"/>
                    <a:pt x="1" y="94"/>
                    <a:pt x="1" y="139"/>
                  </a:cubicBezTo>
                  <a:cubicBezTo>
                    <a:pt x="12" y="150"/>
                    <a:pt x="12" y="161"/>
                    <a:pt x="23" y="173"/>
                  </a:cubicBezTo>
                  <a:cubicBezTo>
                    <a:pt x="46" y="211"/>
                    <a:pt x="84" y="233"/>
                    <a:pt x="124" y="233"/>
                  </a:cubicBezTo>
                  <a:cubicBezTo>
                    <a:pt x="143" y="233"/>
                    <a:pt x="162" y="228"/>
                    <a:pt x="180" y="218"/>
                  </a:cubicBezTo>
                  <a:lnTo>
                    <a:pt x="213" y="184"/>
                  </a:lnTo>
                  <a:cubicBezTo>
                    <a:pt x="224" y="184"/>
                    <a:pt x="224" y="173"/>
                    <a:pt x="224" y="161"/>
                  </a:cubicBezTo>
                  <a:cubicBezTo>
                    <a:pt x="235" y="150"/>
                    <a:pt x="235" y="128"/>
                    <a:pt x="235" y="94"/>
                  </a:cubicBezTo>
                  <a:cubicBezTo>
                    <a:pt x="235" y="83"/>
                    <a:pt x="224" y="72"/>
                    <a:pt x="224" y="61"/>
                  </a:cubicBezTo>
                  <a:cubicBezTo>
                    <a:pt x="202" y="27"/>
                    <a:pt x="180" y="5"/>
                    <a:pt x="146" y="5"/>
                  </a:cubicBezTo>
                  <a:cubicBezTo>
                    <a:pt x="139" y="2"/>
                    <a:pt x="132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5" name="Google Shape;9835;p23"/>
            <p:cNvSpPr/>
            <p:nvPr/>
          </p:nvSpPr>
          <p:spPr>
            <a:xfrm>
              <a:off x="2078875" y="990625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43" y="1"/>
                  </a:moveTo>
                  <a:cubicBezTo>
                    <a:pt x="122" y="1"/>
                    <a:pt x="100" y="8"/>
                    <a:pt x="80" y="24"/>
                  </a:cubicBezTo>
                  <a:cubicBezTo>
                    <a:pt x="23" y="58"/>
                    <a:pt x="1" y="125"/>
                    <a:pt x="35" y="181"/>
                  </a:cubicBezTo>
                  <a:cubicBezTo>
                    <a:pt x="56" y="216"/>
                    <a:pt x="94" y="233"/>
                    <a:pt x="131" y="233"/>
                  </a:cubicBezTo>
                  <a:cubicBezTo>
                    <a:pt x="153" y="233"/>
                    <a:pt x="175" y="227"/>
                    <a:pt x="191" y="215"/>
                  </a:cubicBezTo>
                  <a:cubicBezTo>
                    <a:pt x="247" y="181"/>
                    <a:pt x="269" y="114"/>
                    <a:pt x="236" y="58"/>
                  </a:cubicBezTo>
                  <a:cubicBezTo>
                    <a:pt x="214" y="23"/>
                    <a:pt x="180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6" name="Google Shape;9836;p23"/>
            <p:cNvSpPr/>
            <p:nvPr/>
          </p:nvSpPr>
          <p:spPr>
            <a:xfrm>
              <a:off x="2065775" y="9986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5" y="1"/>
                    <a:pt x="96" y="6"/>
                    <a:pt x="78" y="16"/>
                  </a:cubicBezTo>
                  <a:cubicBezTo>
                    <a:pt x="22" y="50"/>
                    <a:pt x="0" y="128"/>
                    <a:pt x="33" y="184"/>
                  </a:cubicBezTo>
                  <a:cubicBezTo>
                    <a:pt x="56" y="214"/>
                    <a:pt x="98" y="234"/>
                    <a:pt x="136" y="234"/>
                  </a:cubicBezTo>
                  <a:cubicBezTo>
                    <a:pt x="156" y="234"/>
                    <a:pt x="175" y="229"/>
                    <a:pt x="190" y="217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7" name="Google Shape;9837;p23"/>
            <p:cNvSpPr/>
            <p:nvPr/>
          </p:nvSpPr>
          <p:spPr>
            <a:xfrm>
              <a:off x="2052625" y="1006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0" y="236"/>
                  </a:cubicBezTo>
                  <a:cubicBezTo>
                    <a:pt x="159" y="236"/>
                    <a:pt x="177" y="231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8" name="Google Shape;9838;p23"/>
            <p:cNvSpPr/>
            <p:nvPr/>
          </p:nvSpPr>
          <p:spPr>
            <a:xfrm>
              <a:off x="2104325" y="1002275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14" y="1"/>
                  </a:moveTo>
                  <a:cubicBezTo>
                    <a:pt x="94" y="1"/>
                    <a:pt x="74" y="6"/>
                    <a:pt x="56" y="17"/>
                  </a:cubicBezTo>
                  <a:lnTo>
                    <a:pt x="33" y="39"/>
                  </a:lnTo>
                  <a:lnTo>
                    <a:pt x="33" y="50"/>
                  </a:lnTo>
                  <a:cubicBezTo>
                    <a:pt x="22" y="50"/>
                    <a:pt x="22" y="50"/>
                    <a:pt x="22" y="62"/>
                  </a:cubicBezTo>
                  <a:cubicBezTo>
                    <a:pt x="22" y="62"/>
                    <a:pt x="11" y="62"/>
                    <a:pt x="11" y="72"/>
                  </a:cubicBezTo>
                  <a:lnTo>
                    <a:pt x="11" y="84"/>
                  </a:lnTo>
                  <a:lnTo>
                    <a:pt x="11" y="95"/>
                  </a:lnTo>
                  <a:cubicBezTo>
                    <a:pt x="11" y="95"/>
                    <a:pt x="0" y="106"/>
                    <a:pt x="0" y="117"/>
                  </a:cubicBezTo>
                  <a:lnTo>
                    <a:pt x="0" y="139"/>
                  </a:lnTo>
                  <a:cubicBezTo>
                    <a:pt x="11" y="151"/>
                    <a:pt x="11" y="162"/>
                    <a:pt x="22" y="184"/>
                  </a:cubicBezTo>
                  <a:cubicBezTo>
                    <a:pt x="43" y="219"/>
                    <a:pt x="77" y="237"/>
                    <a:pt x="113" y="237"/>
                  </a:cubicBezTo>
                  <a:cubicBezTo>
                    <a:pt x="135" y="237"/>
                    <a:pt x="158" y="231"/>
                    <a:pt x="179" y="218"/>
                  </a:cubicBezTo>
                  <a:cubicBezTo>
                    <a:pt x="234" y="184"/>
                    <a:pt x="257" y="117"/>
                    <a:pt x="224" y="62"/>
                  </a:cubicBezTo>
                  <a:cubicBezTo>
                    <a:pt x="201" y="24"/>
                    <a:pt x="157" y="1"/>
                    <a:pt x="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9" name="Google Shape;9839;p23"/>
            <p:cNvSpPr/>
            <p:nvPr/>
          </p:nvSpPr>
          <p:spPr>
            <a:xfrm>
              <a:off x="2090900" y="1010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4"/>
                    <a:pt x="1" y="121"/>
                    <a:pt x="34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3" y="237"/>
                    <a:pt x="172" y="232"/>
                    <a:pt x="190" y="221"/>
                  </a:cubicBezTo>
                  <a:cubicBezTo>
                    <a:pt x="247" y="188"/>
                    <a:pt x="269" y="109"/>
                    <a:pt x="235" y="54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0" name="Google Shape;9840;p23"/>
            <p:cNvSpPr/>
            <p:nvPr/>
          </p:nvSpPr>
          <p:spPr>
            <a:xfrm>
              <a:off x="2077775" y="10182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5" y="0"/>
                    <a:pt x="85" y="5"/>
                    <a:pt x="67" y="15"/>
                  </a:cubicBezTo>
                  <a:cubicBezTo>
                    <a:pt x="12" y="49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29"/>
                    <a:pt x="191" y="217"/>
                  </a:cubicBezTo>
                  <a:cubicBezTo>
                    <a:pt x="246" y="184"/>
                    <a:pt x="268" y="116"/>
                    <a:pt x="235" y="60"/>
                  </a:cubicBezTo>
                  <a:cubicBezTo>
                    <a:pt x="212" y="22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1" name="Google Shape;9841;p23"/>
            <p:cNvSpPr/>
            <p:nvPr/>
          </p:nvSpPr>
          <p:spPr>
            <a:xfrm>
              <a:off x="2064650" y="10263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1"/>
                  </a:moveTo>
                  <a:cubicBezTo>
                    <a:pt x="107" y="1"/>
                    <a:pt x="86" y="6"/>
                    <a:pt x="67" y="17"/>
                  </a:cubicBezTo>
                  <a:cubicBezTo>
                    <a:pt x="11" y="50"/>
                    <a:pt x="0" y="117"/>
                    <a:pt x="34" y="173"/>
                  </a:cubicBezTo>
                  <a:cubicBezTo>
                    <a:pt x="57" y="211"/>
                    <a:pt x="95" y="234"/>
                    <a:pt x="135" y="234"/>
                  </a:cubicBezTo>
                  <a:cubicBezTo>
                    <a:pt x="153" y="234"/>
                    <a:pt x="172" y="229"/>
                    <a:pt x="190" y="218"/>
                  </a:cubicBezTo>
                  <a:cubicBezTo>
                    <a:pt x="246" y="184"/>
                    <a:pt x="269" y="106"/>
                    <a:pt x="235" y="50"/>
                  </a:cubicBezTo>
                  <a:cubicBezTo>
                    <a:pt x="213" y="20"/>
                    <a:pt x="171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2" name="Google Shape;9842;p23"/>
            <p:cNvSpPr/>
            <p:nvPr/>
          </p:nvSpPr>
          <p:spPr>
            <a:xfrm>
              <a:off x="2051500" y="1034325"/>
              <a:ext cx="6750" cy="5825"/>
            </a:xfrm>
            <a:custGeom>
              <a:rect b="b" l="l" r="r" t="t"/>
              <a:pathLst>
                <a:path extrusionOk="0" h="233" w="270">
                  <a:moveTo>
                    <a:pt x="137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4"/>
                    <a:pt x="1" y="121"/>
                    <a:pt x="35" y="176"/>
                  </a:cubicBezTo>
                  <a:lnTo>
                    <a:pt x="35" y="188"/>
                  </a:lnTo>
                  <a:cubicBezTo>
                    <a:pt x="46" y="188"/>
                    <a:pt x="46" y="198"/>
                    <a:pt x="57" y="198"/>
                  </a:cubicBezTo>
                  <a:cubicBezTo>
                    <a:pt x="57" y="210"/>
                    <a:pt x="68" y="210"/>
                    <a:pt x="68" y="221"/>
                  </a:cubicBezTo>
                  <a:lnTo>
                    <a:pt x="90" y="221"/>
                  </a:lnTo>
                  <a:lnTo>
                    <a:pt x="102" y="232"/>
                  </a:lnTo>
                  <a:lnTo>
                    <a:pt x="169" y="232"/>
                  </a:lnTo>
                  <a:cubicBezTo>
                    <a:pt x="169" y="221"/>
                    <a:pt x="180" y="221"/>
                    <a:pt x="191" y="221"/>
                  </a:cubicBezTo>
                  <a:cubicBezTo>
                    <a:pt x="247" y="176"/>
                    <a:pt x="269" y="109"/>
                    <a:pt x="236" y="54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3" name="Google Shape;9843;p23"/>
            <p:cNvSpPr/>
            <p:nvPr/>
          </p:nvSpPr>
          <p:spPr>
            <a:xfrm>
              <a:off x="2114375" y="1018500"/>
              <a:ext cx="5875" cy="6000"/>
            </a:xfrm>
            <a:custGeom>
              <a:rect b="b" l="l" r="r" t="t"/>
              <a:pathLst>
                <a:path extrusionOk="0" h="240" w="235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23" y="49"/>
                  </a:lnTo>
                  <a:cubicBezTo>
                    <a:pt x="11" y="61"/>
                    <a:pt x="11" y="61"/>
                    <a:pt x="11" y="72"/>
                  </a:cubicBezTo>
                  <a:lnTo>
                    <a:pt x="0" y="83"/>
                  </a:lnTo>
                  <a:lnTo>
                    <a:pt x="0" y="94"/>
                  </a:lnTo>
                  <a:lnTo>
                    <a:pt x="0" y="116"/>
                  </a:lnTo>
                  <a:lnTo>
                    <a:pt x="0" y="161"/>
                  </a:lnTo>
                  <a:cubicBezTo>
                    <a:pt x="11" y="173"/>
                    <a:pt x="11" y="173"/>
                    <a:pt x="11" y="183"/>
                  </a:cubicBezTo>
                  <a:cubicBezTo>
                    <a:pt x="23" y="183"/>
                    <a:pt x="23" y="195"/>
                    <a:pt x="33" y="195"/>
                  </a:cubicBezTo>
                  <a:lnTo>
                    <a:pt x="33" y="206"/>
                  </a:lnTo>
                  <a:cubicBezTo>
                    <a:pt x="45" y="217"/>
                    <a:pt x="56" y="217"/>
                    <a:pt x="56" y="217"/>
                  </a:cubicBezTo>
                  <a:cubicBezTo>
                    <a:pt x="56" y="228"/>
                    <a:pt x="67" y="228"/>
                    <a:pt x="67" y="228"/>
                  </a:cubicBezTo>
                  <a:lnTo>
                    <a:pt x="78" y="228"/>
                  </a:lnTo>
                  <a:lnTo>
                    <a:pt x="90" y="240"/>
                  </a:lnTo>
                  <a:lnTo>
                    <a:pt x="112" y="240"/>
                  </a:lnTo>
                  <a:cubicBezTo>
                    <a:pt x="123" y="240"/>
                    <a:pt x="134" y="240"/>
                    <a:pt x="157" y="228"/>
                  </a:cubicBezTo>
                  <a:cubicBezTo>
                    <a:pt x="157" y="228"/>
                    <a:pt x="168" y="228"/>
                    <a:pt x="179" y="217"/>
                  </a:cubicBezTo>
                  <a:cubicBezTo>
                    <a:pt x="202" y="206"/>
                    <a:pt x="212" y="195"/>
                    <a:pt x="224" y="173"/>
                  </a:cubicBezTo>
                  <a:cubicBezTo>
                    <a:pt x="235" y="139"/>
                    <a:pt x="235" y="94"/>
                    <a:pt x="212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4" name="Google Shape;9844;p23"/>
            <p:cNvSpPr/>
            <p:nvPr/>
          </p:nvSpPr>
          <p:spPr>
            <a:xfrm>
              <a:off x="2101225" y="1026625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6" y="1"/>
                  </a:moveTo>
                  <a:cubicBezTo>
                    <a:pt x="118" y="1"/>
                    <a:pt x="110" y="2"/>
                    <a:pt x="102" y="4"/>
                  </a:cubicBezTo>
                  <a:cubicBezTo>
                    <a:pt x="79" y="4"/>
                    <a:pt x="68" y="4"/>
                    <a:pt x="57" y="15"/>
                  </a:cubicBezTo>
                  <a:cubicBezTo>
                    <a:pt x="23" y="37"/>
                    <a:pt x="1" y="71"/>
                    <a:pt x="1" y="104"/>
                  </a:cubicBezTo>
                  <a:cubicBezTo>
                    <a:pt x="1" y="126"/>
                    <a:pt x="1" y="160"/>
                    <a:pt x="12" y="171"/>
                  </a:cubicBezTo>
                  <a:cubicBezTo>
                    <a:pt x="35" y="205"/>
                    <a:pt x="57" y="216"/>
                    <a:pt x="90" y="227"/>
                  </a:cubicBezTo>
                  <a:cubicBezTo>
                    <a:pt x="97" y="231"/>
                    <a:pt x="104" y="232"/>
                    <a:pt x="112" y="232"/>
                  </a:cubicBezTo>
                  <a:cubicBezTo>
                    <a:pt x="132" y="232"/>
                    <a:pt x="156" y="224"/>
                    <a:pt x="180" y="216"/>
                  </a:cubicBezTo>
                  <a:cubicBezTo>
                    <a:pt x="202" y="193"/>
                    <a:pt x="224" y="171"/>
                    <a:pt x="224" y="138"/>
                  </a:cubicBezTo>
                  <a:cubicBezTo>
                    <a:pt x="236" y="138"/>
                    <a:pt x="236" y="126"/>
                    <a:pt x="236" y="116"/>
                  </a:cubicBezTo>
                  <a:cubicBezTo>
                    <a:pt x="236" y="93"/>
                    <a:pt x="224" y="71"/>
                    <a:pt x="214" y="49"/>
                  </a:cubicBezTo>
                  <a:cubicBezTo>
                    <a:pt x="195" y="21"/>
                    <a:pt x="162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5" name="Google Shape;9845;p23"/>
            <p:cNvSpPr/>
            <p:nvPr/>
          </p:nvSpPr>
          <p:spPr>
            <a:xfrm>
              <a:off x="2087825" y="1034525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35" y="1"/>
                  </a:moveTo>
                  <a:cubicBezTo>
                    <a:pt x="112" y="1"/>
                    <a:pt x="90" y="1"/>
                    <a:pt x="67" y="23"/>
                  </a:cubicBezTo>
                  <a:cubicBezTo>
                    <a:pt x="23" y="46"/>
                    <a:pt x="0" y="90"/>
                    <a:pt x="12" y="135"/>
                  </a:cubicBezTo>
                  <a:lnTo>
                    <a:pt x="12" y="157"/>
                  </a:lnTo>
                  <a:cubicBezTo>
                    <a:pt x="23" y="168"/>
                    <a:pt x="23" y="168"/>
                    <a:pt x="23" y="180"/>
                  </a:cubicBezTo>
                  <a:cubicBezTo>
                    <a:pt x="41" y="216"/>
                    <a:pt x="83" y="238"/>
                    <a:pt x="122" y="238"/>
                  </a:cubicBezTo>
                  <a:cubicBezTo>
                    <a:pt x="130" y="238"/>
                    <a:pt x="138" y="237"/>
                    <a:pt x="146" y="235"/>
                  </a:cubicBezTo>
                  <a:cubicBezTo>
                    <a:pt x="157" y="235"/>
                    <a:pt x="168" y="224"/>
                    <a:pt x="191" y="224"/>
                  </a:cubicBezTo>
                  <a:cubicBezTo>
                    <a:pt x="213" y="202"/>
                    <a:pt x="236" y="180"/>
                    <a:pt x="236" y="146"/>
                  </a:cubicBezTo>
                  <a:cubicBezTo>
                    <a:pt x="246" y="113"/>
                    <a:pt x="246" y="90"/>
                    <a:pt x="224" y="56"/>
                  </a:cubicBezTo>
                  <a:cubicBezTo>
                    <a:pt x="202" y="23"/>
                    <a:pt x="168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6" name="Google Shape;9846;p23"/>
            <p:cNvSpPr/>
            <p:nvPr/>
          </p:nvSpPr>
          <p:spPr>
            <a:xfrm>
              <a:off x="2074425" y="10425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2" y="49"/>
                    <a:pt x="0" y="128"/>
                    <a:pt x="34" y="183"/>
                  </a:cubicBezTo>
                  <a:cubicBezTo>
                    <a:pt x="56" y="206"/>
                    <a:pt x="79" y="228"/>
                    <a:pt x="112" y="228"/>
                  </a:cubicBezTo>
                  <a:cubicBezTo>
                    <a:pt x="121" y="233"/>
                    <a:pt x="133" y="236"/>
                    <a:pt x="145" y="236"/>
                  </a:cubicBezTo>
                  <a:cubicBezTo>
                    <a:pt x="162" y="236"/>
                    <a:pt x="182" y="230"/>
                    <a:pt x="201" y="217"/>
                  </a:cubicBezTo>
                  <a:cubicBezTo>
                    <a:pt x="258" y="183"/>
                    <a:pt x="268" y="116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7" name="Google Shape;9847;p23"/>
            <p:cNvSpPr/>
            <p:nvPr/>
          </p:nvSpPr>
          <p:spPr>
            <a:xfrm>
              <a:off x="2061850" y="1050550"/>
              <a:ext cx="5875" cy="5800"/>
            </a:xfrm>
            <a:custGeom>
              <a:rect b="b" l="l" r="r" t="t"/>
              <a:pathLst>
                <a:path extrusionOk="0" h="232" w="235">
                  <a:moveTo>
                    <a:pt x="122" y="0"/>
                  </a:moveTo>
                  <a:cubicBezTo>
                    <a:pt x="100" y="0"/>
                    <a:pt x="77" y="6"/>
                    <a:pt x="56" y="19"/>
                  </a:cubicBezTo>
                  <a:lnTo>
                    <a:pt x="45" y="19"/>
                  </a:lnTo>
                  <a:lnTo>
                    <a:pt x="23" y="41"/>
                  </a:lnTo>
                  <a:lnTo>
                    <a:pt x="23" y="53"/>
                  </a:lnTo>
                  <a:cubicBezTo>
                    <a:pt x="11" y="53"/>
                    <a:pt x="11" y="63"/>
                    <a:pt x="1" y="75"/>
                  </a:cubicBezTo>
                  <a:lnTo>
                    <a:pt x="1" y="86"/>
                  </a:lnTo>
                  <a:lnTo>
                    <a:pt x="1" y="108"/>
                  </a:lnTo>
                  <a:lnTo>
                    <a:pt x="1" y="130"/>
                  </a:lnTo>
                  <a:lnTo>
                    <a:pt x="1" y="142"/>
                  </a:lnTo>
                  <a:lnTo>
                    <a:pt x="1" y="153"/>
                  </a:lnTo>
                  <a:cubicBezTo>
                    <a:pt x="1" y="164"/>
                    <a:pt x="11" y="175"/>
                    <a:pt x="11" y="175"/>
                  </a:cubicBezTo>
                  <a:lnTo>
                    <a:pt x="45" y="209"/>
                  </a:lnTo>
                  <a:cubicBezTo>
                    <a:pt x="56" y="220"/>
                    <a:pt x="56" y="220"/>
                    <a:pt x="68" y="220"/>
                  </a:cubicBezTo>
                  <a:cubicBezTo>
                    <a:pt x="68" y="231"/>
                    <a:pt x="78" y="231"/>
                    <a:pt x="90" y="231"/>
                  </a:cubicBezTo>
                  <a:lnTo>
                    <a:pt x="157" y="231"/>
                  </a:lnTo>
                  <a:cubicBezTo>
                    <a:pt x="157" y="220"/>
                    <a:pt x="168" y="220"/>
                    <a:pt x="179" y="220"/>
                  </a:cubicBezTo>
                  <a:cubicBezTo>
                    <a:pt x="213" y="197"/>
                    <a:pt x="224" y="164"/>
                    <a:pt x="235" y="120"/>
                  </a:cubicBezTo>
                  <a:cubicBezTo>
                    <a:pt x="235" y="97"/>
                    <a:pt x="224" y="75"/>
                    <a:pt x="213" y="53"/>
                  </a:cubicBezTo>
                  <a:cubicBezTo>
                    <a:pt x="192" y="17"/>
                    <a:pt x="158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8" name="Google Shape;9848;p23"/>
            <p:cNvSpPr/>
            <p:nvPr/>
          </p:nvSpPr>
          <p:spPr>
            <a:xfrm>
              <a:off x="2124425" y="1035250"/>
              <a:ext cx="6450" cy="5725"/>
            </a:xfrm>
            <a:custGeom>
              <a:rect b="b" l="l" r="r" t="t"/>
              <a:pathLst>
                <a:path extrusionOk="0" h="229" w="258">
                  <a:moveTo>
                    <a:pt x="115" y="0"/>
                  </a:moveTo>
                  <a:cubicBezTo>
                    <a:pt x="95" y="0"/>
                    <a:pt x="75" y="5"/>
                    <a:pt x="56" y="17"/>
                  </a:cubicBezTo>
                  <a:lnTo>
                    <a:pt x="34" y="39"/>
                  </a:lnTo>
                  <a:cubicBezTo>
                    <a:pt x="34" y="39"/>
                    <a:pt x="23" y="39"/>
                    <a:pt x="23" y="50"/>
                  </a:cubicBezTo>
                  <a:lnTo>
                    <a:pt x="23" y="61"/>
                  </a:lnTo>
                  <a:cubicBezTo>
                    <a:pt x="11" y="61"/>
                    <a:pt x="11" y="61"/>
                    <a:pt x="11" y="72"/>
                  </a:cubicBezTo>
                  <a:cubicBezTo>
                    <a:pt x="1" y="106"/>
                    <a:pt x="1" y="139"/>
                    <a:pt x="11" y="173"/>
                  </a:cubicBezTo>
                  <a:lnTo>
                    <a:pt x="23" y="184"/>
                  </a:lnTo>
                  <a:lnTo>
                    <a:pt x="45" y="206"/>
                  </a:lnTo>
                  <a:lnTo>
                    <a:pt x="56" y="218"/>
                  </a:lnTo>
                  <a:cubicBezTo>
                    <a:pt x="68" y="218"/>
                    <a:pt x="68" y="228"/>
                    <a:pt x="78" y="228"/>
                  </a:cubicBezTo>
                  <a:lnTo>
                    <a:pt x="157" y="228"/>
                  </a:lnTo>
                  <a:cubicBezTo>
                    <a:pt x="157" y="228"/>
                    <a:pt x="168" y="218"/>
                    <a:pt x="179" y="218"/>
                  </a:cubicBezTo>
                  <a:cubicBezTo>
                    <a:pt x="235" y="184"/>
                    <a:pt x="257" y="106"/>
                    <a:pt x="224" y="50"/>
                  </a:cubicBezTo>
                  <a:cubicBezTo>
                    <a:pt x="194" y="20"/>
                    <a:pt x="155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9" name="Google Shape;9849;p23"/>
            <p:cNvSpPr/>
            <p:nvPr/>
          </p:nvSpPr>
          <p:spPr>
            <a:xfrm>
              <a:off x="2110725" y="1043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3" y="0"/>
                    <a:pt x="100" y="7"/>
                    <a:pt x="79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7"/>
                    <a:pt x="269" y="109"/>
                    <a:pt x="236" y="53"/>
                  </a:cubicBezTo>
                  <a:cubicBezTo>
                    <a:pt x="215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0" name="Google Shape;9850;p23"/>
            <p:cNvSpPr/>
            <p:nvPr/>
          </p:nvSpPr>
          <p:spPr>
            <a:xfrm>
              <a:off x="2097600" y="10511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4" y="1"/>
                  </a:moveTo>
                  <a:cubicBezTo>
                    <a:pt x="116" y="1"/>
                    <a:pt x="97" y="5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1" name="Google Shape;9851;p23"/>
            <p:cNvSpPr/>
            <p:nvPr/>
          </p:nvSpPr>
          <p:spPr>
            <a:xfrm>
              <a:off x="2084475" y="1059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1" y="221"/>
                  </a:cubicBezTo>
                  <a:cubicBezTo>
                    <a:pt x="258" y="187"/>
                    <a:pt x="269" y="109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2" name="Google Shape;9852;p23"/>
            <p:cNvSpPr/>
            <p:nvPr/>
          </p:nvSpPr>
          <p:spPr>
            <a:xfrm>
              <a:off x="2071900" y="1067100"/>
              <a:ext cx="6175" cy="6000"/>
            </a:xfrm>
            <a:custGeom>
              <a:rect b="b" l="l" r="r" t="t"/>
              <a:pathLst>
                <a:path extrusionOk="0" h="240" w="247">
                  <a:moveTo>
                    <a:pt x="113" y="0"/>
                  </a:moveTo>
                  <a:cubicBezTo>
                    <a:pt x="94" y="0"/>
                    <a:pt x="75" y="5"/>
                    <a:pt x="56" y="16"/>
                  </a:cubicBezTo>
                  <a:lnTo>
                    <a:pt x="56" y="27"/>
                  </a:lnTo>
                  <a:cubicBezTo>
                    <a:pt x="46" y="27"/>
                    <a:pt x="34" y="39"/>
                    <a:pt x="34" y="39"/>
                  </a:cubicBezTo>
                  <a:lnTo>
                    <a:pt x="23" y="49"/>
                  </a:lnTo>
                  <a:cubicBezTo>
                    <a:pt x="23" y="49"/>
                    <a:pt x="23" y="61"/>
                    <a:pt x="12" y="61"/>
                  </a:cubicBezTo>
                  <a:lnTo>
                    <a:pt x="12" y="72"/>
                  </a:lnTo>
                  <a:cubicBezTo>
                    <a:pt x="12" y="72"/>
                    <a:pt x="12" y="83"/>
                    <a:pt x="1" y="83"/>
                  </a:cubicBezTo>
                  <a:lnTo>
                    <a:pt x="1" y="94"/>
                  </a:lnTo>
                  <a:lnTo>
                    <a:pt x="1" y="116"/>
                  </a:lnTo>
                  <a:lnTo>
                    <a:pt x="1" y="139"/>
                  </a:lnTo>
                  <a:cubicBezTo>
                    <a:pt x="1" y="150"/>
                    <a:pt x="12" y="173"/>
                    <a:pt x="12" y="183"/>
                  </a:cubicBezTo>
                  <a:cubicBezTo>
                    <a:pt x="23" y="183"/>
                    <a:pt x="23" y="183"/>
                    <a:pt x="23" y="195"/>
                  </a:cubicBezTo>
                  <a:cubicBezTo>
                    <a:pt x="34" y="195"/>
                    <a:pt x="34" y="206"/>
                    <a:pt x="46" y="206"/>
                  </a:cubicBezTo>
                  <a:cubicBezTo>
                    <a:pt x="46" y="217"/>
                    <a:pt x="56" y="217"/>
                    <a:pt x="56" y="217"/>
                  </a:cubicBezTo>
                  <a:cubicBezTo>
                    <a:pt x="68" y="228"/>
                    <a:pt x="68" y="228"/>
                    <a:pt x="79" y="228"/>
                  </a:cubicBezTo>
                  <a:lnTo>
                    <a:pt x="90" y="240"/>
                  </a:lnTo>
                  <a:lnTo>
                    <a:pt x="135" y="240"/>
                  </a:lnTo>
                  <a:cubicBezTo>
                    <a:pt x="146" y="240"/>
                    <a:pt x="146" y="228"/>
                    <a:pt x="146" y="228"/>
                  </a:cubicBezTo>
                  <a:cubicBezTo>
                    <a:pt x="157" y="228"/>
                    <a:pt x="168" y="228"/>
                    <a:pt x="180" y="217"/>
                  </a:cubicBezTo>
                  <a:cubicBezTo>
                    <a:pt x="235" y="183"/>
                    <a:pt x="247" y="116"/>
                    <a:pt x="213" y="61"/>
                  </a:cubicBezTo>
                  <a:cubicBezTo>
                    <a:pt x="190" y="23"/>
                    <a:pt x="152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3" name="Google Shape;9853;p23"/>
            <p:cNvSpPr/>
            <p:nvPr/>
          </p:nvSpPr>
          <p:spPr>
            <a:xfrm>
              <a:off x="2136150" y="1054800"/>
              <a:ext cx="6450" cy="6025"/>
            </a:xfrm>
            <a:custGeom>
              <a:rect b="b" l="l" r="r" t="t"/>
              <a:pathLst>
                <a:path extrusionOk="0" h="241" w="258">
                  <a:moveTo>
                    <a:pt x="124" y="1"/>
                  </a:moveTo>
                  <a:cubicBezTo>
                    <a:pt x="105" y="1"/>
                    <a:pt x="86" y="6"/>
                    <a:pt x="68" y="17"/>
                  </a:cubicBezTo>
                  <a:lnTo>
                    <a:pt x="34" y="50"/>
                  </a:lnTo>
                  <a:lnTo>
                    <a:pt x="23" y="61"/>
                  </a:lnTo>
                  <a:cubicBezTo>
                    <a:pt x="23" y="61"/>
                    <a:pt x="23" y="72"/>
                    <a:pt x="12" y="84"/>
                  </a:cubicBezTo>
                  <a:lnTo>
                    <a:pt x="12" y="94"/>
                  </a:lnTo>
                  <a:cubicBezTo>
                    <a:pt x="1" y="117"/>
                    <a:pt x="12" y="151"/>
                    <a:pt x="23" y="184"/>
                  </a:cubicBezTo>
                  <a:cubicBezTo>
                    <a:pt x="34" y="184"/>
                    <a:pt x="34" y="195"/>
                    <a:pt x="46" y="195"/>
                  </a:cubicBezTo>
                  <a:cubicBezTo>
                    <a:pt x="46" y="206"/>
                    <a:pt x="56" y="206"/>
                    <a:pt x="56" y="218"/>
                  </a:cubicBezTo>
                  <a:cubicBezTo>
                    <a:pt x="68" y="218"/>
                    <a:pt x="79" y="229"/>
                    <a:pt x="90" y="229"/>
                  </a:cubicBezTo>
                  <a:lnTo>
                    <a:pt x="101" y="229"/>
                  </a:lnTo>
                  <a:cubicBezTo>
                    <a:pt x="101" y="240"/>
                    <a:pt x="113" y="240"/>
                    <a:pt x="123" y="240"/>
                  </a:cubicBezTo>
                  <a:lnTo>
                    <a:pt x="146" y="240"/>
                  </a:lnTo>
                  <a:cubicBezTo>
                    <a:pt x="157" y="229"/>
                    <a:pt x="168" y="229"/>
                    <a:pt x="190" y="218"/>
                  </a:cubicBezTo>
                  <a:cubicBezTo>
                    <a:pt x="247" y="184"/>
                    <a:pt x="257" y="117"/>
                    <a:pt x="224" y="61"/>
                  </a:cubicBezTo>
                  <a:cubicBezTo>
                    <a:pt x="201" y="23"/>
                    <a:pt x="163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4" name="Google Shape;9854;p23"/>
            <p:cNvSpPr/>
            <p:nvPr/>
          </p:nvSpPr>
          <p:spPr>
            <a:xfrm>
              <a:off x="2122750" y="1062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0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5" name="Google Shape;9855;p23"/>
            <p:cNvSpPr/>
            <p:nvPr/>
          </p:nvSpPr>
          <p:spPr>
            <a:xfrm>
              <a:off x="2109600" y="10707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5" y="1"/>
                  </a:moveTo>
                  <a:cubicBezTo>
                    <a:pt x="116" y="1"/>
                    <a:pt x="97" y="6"/>
                    <a:pt x="80" y="16"/>
                  </a:cubicBezTo>
                  <a:cubicBezTo>
                    <a:pt x="23" y="61"/>
                    <a:pt x="1" y="128"/>
                    <a:pt x="35" y="184"/>
                  </a:cubicBezTo>
                  <a:cubicBezTo>
                    <a:pt x="56" y="219"/>
                    <a:pt x="94" y="236"/>
                    <a:pt x="134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6" name="Google Shape;9856;p23"/>
            <p:cNvSpPr/>
            <p:nvPr/>
          </p:nvSpPr>
          <p:spPr>
            <a:xfrm>
              <a:off x="2096500" y="10788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6" y="214"/>
                    <a:pt x="98" y="234"/>
                    <a:pt x="141" y="234"/>
                  </a:cubicBezTo>
                  <a:cubicBezTo>
                    <a:pt x="162" y="234"/>
                    <a:pt x="183" y="229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7" name="Google Shape;9857;p23"/>
            <p:cNvSpPr/>
            <p:nvPr/>
          </p:nvSpPr>
          <p:spPr>
            <a:xfrm>
              <a:off x="2083650" y="1086850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1"/>
                  </a:moveTo>
                  <a:cubicBezTo>
                    <a:pt x="110" y="1"/>
                    <a:pt x="88" y="7"/>
                    <a:pt x="67" y="19"/>
                  </a:cubicBezTo>
                  <a:cubicBezTo>
                    <a:pt x="56" y="19"/>
                    <a:pt x="45" y="31"/>
                    <a:pt x="33" y="42"/>
                  </a:cubicBezTo>
                  <a:cubicBezTo>
                    <a:pt x="33" y="53"/>
                    <a:pt x="33" y="53"/>
                    <a:pt x="23" y="53"/>
                  </a:cubicBezTo>
                  <a:cubicBezTo>
                    <a:pt x="23" y="64"/>
                    <a:pt x="11" y="76"/>
                    <a:pt x="11" y="86"/>
                  </a:cubicBezTo>
                  <a:cubicBezTo>
                    <a:pt x="0" y="120"/>
                    <a:pt x="11" y="153"/>
                    <a:pt x="23" y="176"/>
                  </a:cubicBezTo>
                  <a:lnTo>
                    <a:pt x="45" y="198"/>
                  </a:lnTo>
                  <a:cubicBezTo>
                    <a:pt x="45" y="198"/>
                    <a:pt x="45" y="210"/>
                    <a:pt x="56" y="210"/>
                  </a:cubicBezTo>
                  <a:cubicBezTo>
                    <a:pt x="67" y="220"/>
                    <a:pt x="78" y="220"/>
                    <a:pt x="90" y="232"/>
                  </a:cubicBezTo>
                  <a:lnTo>
                    <a:pt x="145" y="232"/>
                  </a:lnTo>
                  <a:cubicBezTo>
                    <a:pt x="157" y="232"/>
                    <a:pt x="167" y="220"/>
                    <a:pt x="190" y="220"/>
                  </a:cubicBezTo>
                  <a:cubicBezTo>
                    <a:pt x="246" y="187"/>
                    <a:pt x="257" y="109"/>
                    <a:pt x="224" y="53"/>
                  </a:cubicBezTo>
                  <a:cubicBezTo>
                    <a:pt x="203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8" name="Google Shape;9858;p23"/>
            <p:cNvSpPr/>
            <p:nvPr/>
          </p:nvSpPr>
          <p:spPr>
            <a:xfrm>
              <a:off x="2133075" y="1079100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15" y="1"/>
                  </a:moveTo>
                  <a:cubicBezTo>
                    <a:pt x="95" y="1"/>
                    <a:pt x="75" y="6"/>
                    <a:pt x="57" y="16"/>
                  </a:cubicBezTo>
                  <a:cubicBezTo>
                    <a:pt x="12" y="39"/>
                    <a:pt x="1" y="95"/>
                    <a:pt x="1" y="140"/>
                  </a:cubicBezTo>
                  <a:cubicBezTo>
                    <a:pt x="1" y="150"/>
                    <a:pt x="12" y="162"/>
                    <a:pt x="23" y="173"/>
                  </a:cubicBezTo>
                  <a:cubicBezTo>
                    <a:pt x="35" y="195"/>
                    <a:pt x="45" y="217"/>
                    <a:pt x="68" y="229"/>
                  </a:cubicBezTo>
                  <a:cubicBezTo>
                    <a:pt x="82" y="234"/>
                    <a:pt x="97" y="236"/>
                    <a:pt x="113" y="236"/>
                  </a:cubicBezTo>
                  <a:cubicBezTo>
                    <a:pt x="136" y="236"/>
                    <a:pt x="160" y="231"/>
                    <a:pt x="179" y="217"/>
                  </a:cubicBez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9" name="Google Shape;9859;p23"/>
            <p:cNvSpPr/>
            <p:nvPr/>
          </p:nvSpPr>
          <p:spPr>
            <a:xfrm>
              <a:off x="2119950" y="1087125"/>
              <a:ext cx="6175" cy="5850"/>
            </a:xfrm>
            <a:custGeom>
              <a:rect b="b" l="l" r="r" t="t"/>
              <a:pathLst>
                <a:path extrusionOk="0" h="234" w="247">
                  <a:moveTo>
                    <a:pt x="125" y="1"/>
                  </a:moveTo>
                  <a:cubicBezTo>
                    <a:pt x="102" y="1"/>
                    <a:pt x="77" y="7"/>
                    <a:pt x="56" y="20"/>
                  </a:cubicBezTo>
                  <a:cubicBezTo>
                    <a:pt x="46" y="20"/>
                    <a:pt x="34" y="31"/>
                    <a:pt x="23" y="42"/>
                  </a:cubicBezTo>
                  <a:cubicBezTo>
                    <a:pt x="12" y="65"/>
                    <a:pt x="1" y="87"/>
                    <a:pt x="1" y="109"/>
                  </a:cubicBezTo>
                  <a:cubicBezTo>
                    <a:pt x="1" y="132"/>
                    <a:pt x="12" y="154"/>
                    <a:pt x="23" y="176"/>
                  </a:cubicBezTo>
                  <a:cubicBezTo>
                    <a:pt x="23" y="187"/>
                    <a:pt x="34" y="199"/>
                    <a:pt x="46" y="209"/>
                  </a:cubicBezTo>
                  <a:cubicBezTo>
                    <a:pt x="56" y="221"/>
                    <a:pt x="68" y="221"/>
                    <a:pt x="68" y="221"/>
                  </a:cubicBezTo>
                  <a:cubicBezTo>
                    <a:pt x="82" y="230"/>
                    <a:pt x="98" y="234"/>
                    <a:pt x="114" y="234"/>
                  </a:cubicBezTo>
                  <a:cubicBezTo>
                    <a:pt x="137" y="234"/>
                    <a:pt x="160" y="227"/>
                    <a:pt x="180" y="221"/>
                  </a:cubicBezTo>
                  <a:cubicBezTo>
                    <a:pt x="202" y="199"/>
                    <a:pt x="213" y="187"/>
                    <a:pt x="224" y="165"/>
                  </a:cubicBezTo>
                  <a:cubicBezTo>
                    <a:pt x="247" y="132"/>
                    <a:pt x="235" y="87"/>
                    <a:pt x="224" y="53"/>
                  </a:cubicBezTo>
                  <a:cubicBezTo>
                    <a:pt x="203" y="18"/>
                    <a:pt x="165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0" name="Google Shape;9860;p23"/>
            <p:cNvSpPr/>
            <p:nvPr/>
          </p:nvSpPr>
          <p:spPr>
            <a:xfrm>
              <a:off x="2106825" y="1095150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4" y="0"/>
                  </a:moveTo>
                  <a:cubicBezTo>
                    <a:pt x="101" y="0"/>
                    <a:pt x="79" y="0"/>
                    <a:pt x="57" y="12"/>
                  </a:cubicBezTo>
                  <a:cubicBezTo>
                    <a:pt x="12" y="45"/>
                    <a:pt x="0" y="89"/>
                    <a:pt x="0" y="134"/>
                  </a:cubicBezTo>
                  <a:cubicBezTo>
                    <a:pt x="0" y="146"/>
                    <a:pt x="12" y="157"/>
                    <a:pt x="23" y="179"/>
                  </a:cubicBezTo>
                  <a:cubicBezTo>
                    <a:pt x="34" y="201"/>
                    <a:pt x="45" y="213"/>
                    <a:pt x="67" y="224"/>
                  </a:cubicBezTo>
                  <a:cubicBezTo>
                    <a:pt x="82" y="228"/>
                    <a:pt x="98" y="231"/>
                    <a:pt x="114" y="231"/>
                  </a:cubicBezTo>
                  <a:cubicBezTo>
                    <a:pt x="137" y="231"/>
                    <a:pt x="160" y="226"/>
                    <a:pt x="179" y="213"/>
                  </a:cubicBezTo>
                  <a:lnTo>
                    <a:pt x="213" y="179"/>
                  </a:lnTo>
                  <a:cubicBezTo>
                    <a:pt x="224" y="179"/>
                    <a:pt x="224" y="168"/>
                    <a:pt x="224" y="168"/>
                  </a:cubicBezTo>
                  <a:cubicBezTo>
                    <a:pt x="235" y="146"/>
                    <a:pt x="235" y="123"/>
                    <a:pt x="235" y="101"/>
                  </a:cubicBezTo>
                  <a:cubicBezTo>
                    <a:pt x="235" y="79"/>
                    <a:pt x="224" y="67"/>
                    <a:pt x="224" y="56"/>
                  </a:cubicBezTo>
                  <a:cubicBezTo>
                    <a:pt x="201" y="22"/>
                    <a:pt x="179" y="12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1" name="Google Shape;9861;p23"/>
            <p:cNvSpPr/>
            <p:nvPr/>
          </p:nvSpPr>
          <p:spPr>
            <a:xfrm>
              <a:off x="2093700" y="110302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23" y="1"/>
                  </a:moveTo>
                  <a:cubicBezTo>
                    <a:pt x="108" y="1"/>
                    <a:pt x="93" y="4"/>
                    <a:pt x="78" y="10"/>
                  </a:cubicBezTo>
                  <a:cubicBezTo>
                    <a:pt x="68" y="10"/>
                    <a:pt x="68" y="10"/>
                    <a:pt x="56" y="20"/>
                  </a:cubicBezTo>
                  <a:cubicBezTo>
                    <a:pt x="45" y="20"/>
                    <a:pt x="45" y="32"/>
                    <a:pt x="34" y="32"/>
                  </a:cubicBezTo>
                  <a:lnTo>
                    <a:pt x="34" y="43"/>
                  </a:lnTo>
                  <a:lnTo>
                    <a:pt x="23" y="43"/>
                  </a:lnTo>
                  <a:cubicBezTo>
                    <a:pt x="23" y="54"/>
                    <a:pt x="11" y="65"/>
                    <a:pt x="11" y="65"/>
                  </a:cubicBezTo>
                  <a:lnTo>
                    <a:pt x="11" y="77"/>
                  </a:lnTo>
                  <a:lnTo>
                    <a:pt x="1" y="87"/>
                  </a:lnTo>
                  <a:lnTo>
                    <a:pt x="1" y="110"/>
                  </a:lnTo>
                  <a:lnTo>
                    <a:pt x="1" y="121"/>
                  </a:lnTo>
                  <a:lnTo>
                    <a:pt x="1" y="132"/>
                  </a:lnTo>
                  <a:cubicBezTo>
                    <a:pt x="1" y="154"/>
                    <a:pt x="11" y="166"/>
                    <a:pt x="23" y="177"/>
                  </a:cubicBezTo>
                  <a:cubicBezTo>
                    <a:pt x="45" y="215"/>
                    <a:pt x="83" y="237"/>
                    <a:pt x="123" y="237"/>
                  </a:cubicBezTo>
                  <a:cubicBezTo>
                    <a:pt x="142" y="237"/>
                    <a:pt x="161" y="232"/>
                    <a:pt x="179" y="221"/>
                  </a:cubicBezTo>
                  <a:cubicBezTo>
                    <a:pt x="235" y="188"/>
                    <a:pt x="257" y="110"/>
                    <a:pt x="224" y="54"/>
                  </a:cubicBezTo>
                  <a:cubicBezTo>
                    <a:pt x="199" y="22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2" name="Google Shape;9862;p23"/>
            <p:cNvSpPr/>
            <p:nvPr/>
          </p:nvSpPr>
          <p:spPr>
            <a:xfrm>
              <a:off x="2142875" y="10958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3"/>
                    <a:pt x="0" y="120"/>
                    <a:pt x="33" y="175"/>
                  </a:cubicBezTo>
                  <a:cubicBezTo>
                    <a:pt x="56" y="213"/>
                    <a:pt x="94" y="236"/>
                    <a:pt x="134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7"/>
                    <a:pt x="268" y="108"/>
                    <a:pt x="234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3" name="Google Shape;9863;p23"/>
            <p:cNvSpPr/>
            <p:nvPr/>
          </p:nvSpPr>
          <p:spPr>
            <a:xfrm>
              <a:off x="2129725" y="11037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8" y="16"/>
                  </a:cubicBezTo>
                  <a:cubicBezTo>
                    <a:pt x="12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4"/>
                    <a:pt x="269" y="117"/>
                    <a:pt x="236" y="60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4" name="Google Shape;9864;p23"/>
            <p:cNvSpPr/>
            <p:nvPr/>
          </p:nvSpPr>
          <p:spPr>
            <a:xfrm>
              <a:off x="2116600" y="1111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1" y="52"/>
                    <a:pt x="1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0" y="220"/>
                  </a:cubicBezTo>
                  <a:cubicBezTo>
                    <a:pt x="247" y="186"/>
                    <a:pt x="269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5" name="Google Shape;9865;p23"/>
            <p:cNvSpPr/>
            <p:nvPr/>
          </p:nvSpPr>
          <p:spPr>
            <a:xfrm>
              <a:off x="2103750" y="1119600"/>
              <a:ext cx="6450" cy="6025"/>
            </a:xfrm>
            <a:custGeom>
              <a:rect b="b" l="l" r="r" t="t"/>
              <a:pathLst>
                <a:path extrusionOk="0" h="241" w="258">
                  <a:moveTo>
                    <a:pt x="115" y="1"/>
                  </a:moveTo>
                  <a:cubicBezTo>
                    <a:pt x="95" y="1"/>
                    <a:pt x="74" y="6"/>
                    <a:pt x="56" y="17"/>
                  </a:cubicBezTo>
                  <a:lnTo>
                    <a:pt x="56" y="28"/>
                  </a:lnTo>
                  <a:cubicBezTo>
                    <a:pt x="45" y="28"/>
                    <a:pt x="34" y="39"/>
                    <a:pt x="34" y="50"/>
                  </a:cubicBezTo>
                  <a:lnTo>
                    <a:pt x="23" y="50"/>
                  </a:lnTo>
                  <a:lnTo>
                    <a:pt x="23" y="62"/>
                  </a:lnTo>
                  <a:cubicBezTo>
                    <a:pt x="23" y="72"/>
                    <a:pt x="12" y="72"/>
                    <a:pt x="12" y="84"/>
                  </a:cubicBezTo>
                  <a:lnTo>
                    <a:pt x="12" y="95"/>
                  </a:lnTo>
                  <a:cubicBezTo>
                    <a:pt x="1" y="129"/>
                    <a:pt x="1" y="151"/>
                    <a:pt x="23" y="184"/>
                  </a:cubicBezTo>
                  <a:cubicBezTo>
                    <a:pt x="23" y="196"/>
                    <a:pt x="34" y="196"/>
                    <a:pt x="34" y="207"/>
                  </a:cubicBezTo>
                  <a:cubicBezTo>
                    <a:pt x="45" y="207"/>
                    <a:pt x="45" y="218"/>
                    <a:pt x="56" y="218"/>
                  </a:cubicBezTo>
                  <a:lnTo>
                    <a:pt x="68" y="229"/>
                  </a:lnTo>
                  <a:cubicBezTo>
                    <a:pt x="79" y="229"/>
                    <a:pt x="79" y="229"/>
                    <a:pt x="90" y="240"/>
                  </a:cubicBezTo>
                  <a:lnTo>
                    <a:pt x="135" y="240"/>
                  </a:lnTo>
                  <a:cubicBezTo>
                    <a:pt x="157" y="240"/>
                    <a:pt x="168" y="229"/>
                    <a:pt x="180" y="218"/>
                  </a:cubicBezTo>
                  <a:cubicBezTo>
                    <a:pt x="235" y="184"/>
                    <a:pt x="257" y="117"/>
                    <a:pt x="224" y="62"/>
                  </a:cubicBezTo>
                  <a:cubicBezTo>
                    <a:pt x="201" y="24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6" name="Google Shape;9866;p23"/>
            <p:cNvSpPr/>
            <p:nvPr/>
          </p:nvSpPr>
          <p:spPr>
            <a:xfrm>
              <a:off x="2154875" y="11154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2" y="50"/>
                    <a:pt x="0" y="117"/>
                    <a:pt x="34" y="172"/>
                  </a:cubicBezTo>
                  <a:cubicBezTo>
                    <a:pt x="57" y="211"/>
                    <a:pt x="95" y="233"/>
                    <a:pt x="134" y="233"/>
                  </a:cubicBezTo>
                  <a:cubicBezTo>
                    <a:pt x="153" y="233"/>
                    <a:pt x="172" y="228"/>
                    <a:pt x="191" y="217"/>
                  </a:cubicBezTo>
                  <a:cubicBezTo>
                    <a:pt x="246" y="184"/>
                    <a:pt x="268" y="105"/>
                    <a:pt x="235" y="61"/>
                  </a:cubicBezTo>
                  <a:cubicBezTo>
                    <a:pt x="212" y="23"/>
                    <a:pt x="169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7" name="Google Shape;9867;p23"/>
            <p:cNvSpPr/>
            <p:nvPr/>
          </p:nvSpPr>
          <p:spPr>
            <a:xfrm>
              <a:off x="2141750" y="11234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0"/>
                  </a:moveTo>
                  <a:cubicBezTo>
                    <a:pt x="112" y="0"/>
                    <a:pt x="88" y="7"/>
                    <a:pt x="67" y="19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8" name="Google Shape;9868;p23"/>
            <p:cNvSpPr/>
            <p:nvPr/>
          </p:nvSpPr>
          <p:spPr>
            <a:xfrm>
              <a:off x="2128600" y="11313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7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2" y="49"/>
                    <a:pt x="1" y="128"/>
                    <a:pt x="35" y="183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7" y="183"/>
                    <a:pt x="269" y="116"/>
                    <a:pt x="236" y="61"/>
                  </a:cubicBezTo>
                  <a:cubicBezTo>
                    <a:pt x="213" y="23"/>
                    <a:pt x="170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9" name="Google Shape;9869;p23"/>
            <p:cNvSpPr/>
            <p:nvPr/>
          </p:nvSpPr>
          <p:spPr>
            <a:xfrm>
              <a:off x="2115750" y="1139375"/>
              <a:ext cx="6475" cy="5800"/>
            </a:xfrm>
            <a:custGeom>
              <a:rect b="b" l="l" r="r" t="t"/>
              <a:pathLst>
                <a:path extrusionOk="0" h="232" w="259">
                  <a:moveTo>
                    <a:pt x="126" y="0"/>
                  </a:moveTo>
                  <a:cubicBezTo>
                    <a:pt x="102" y="0"/>
                    <a:pt x="78" y="7"/>
                    <a:pt x="57" y="19"/>
                  </a:cubicBezTo>
                  <a:cubicBezTo>
                    <a:pt x="45" y="19"/>
                    <a:pt x="45" y="31"/>
                    <a:pt x="35" y="31"/>
                  </a:cubicBezTo>
                  <a:lnTo>
                    <a:pt x="35" y="41"/>
                  </a:lnTo>
                  <a:lnTo>
                    <a:pt x="23" y="53"/>
                  </a:lnTo>
                  <a:lnTo>
                    <a:pt x="12" y="64"/>
                  </a:lnTo>
                  <a:lnTo>
                    <a:pt x="12" y="75"/>
                  </a:lnTo>
                  <a:lnTo>
                    <a:pt x="1" y="86"/>
                  </a:lnTo>
                  <a:cubicBezTo>
                    <a:pt x="1" y="120"/>
                    <a:pt x="1" y="153"/>
                    <a:pt x="23" y="175"/>
                  </a:cubicBezTo>
                  <a:lnTo>
                    <a:pt x="23" y="187"/>
                  </a:lnTo>
                  <a:lnTo>
                    <a:pt x="45" y="209"/>
                  </a:lnTo>
                  <a:cubicBezTo>
                    <a:pt x="45" y="209"/>
                    <a:pt x="57" y="209"/>
                    <a:pt x="57" y="220"/>
                  </a:cubicBezTo>
                  <a:cubicBezTo>
                    <a:pt x="68" y="220"/>
                    <a:pt x="79" y="220"/>
                    <a:pt x="79" y="232"/>
                  </a:cubicBezTo>
                  <a:lnTo>
                    <a:pt x="157" y="232"/>
                  </a:lnTo>
                  <a:cubicBezTo>
                    <a:pt x="157" y="232"/>
                    <a:pt x="169" y="220"/>
                    <a:pt x="180" y="220"/>
                  </a:cubicBezTo>
                  <a:cubicBezTo>
                    <a:pt x="236" y="187"/>
                    <a:pt x="258" y="108"/>
                    <a:pt x="224" y="53"/>
                  </a:cubicBezTo>
                  <a:cubicBezTo>
                    <a:pt x="204" y="18"/>
                    <a:pt x="165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0" name="Google Shape;9870;p23"/>
            <p:cNvSpPr/>
            <p:nvPr/>
          </p:nvSpPr>
          <p:spPr>
            <a:xfrm>
              <a:off x="2164925" y="11316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36" y="0"/>
                  </a:moveTo>
                  <a:cubicBezTo>
                    <a:pt x="128" y="0"/>
                    <a:pt x="120" y="1"/>
                    <a:pt x="112" y="3"/>
                  </a:cubicBezTo>
                  <a:lnTo>
                    <a:pt x="90" y="3"/>
                  </a:lnTo>
                  <a:cubicBezTo>
                    <a:pt x="79" y="3"/>
                    <a:pt x="67" y="14"/>
                    <a:pt x="67" y="14"/>
                  </a:cubicBezTo>
                  <a:cubicBezTo>
                    <a:pt x="45" y="26"/>
                    <a:pt x="34" y="36"/>
                    <a:pt x="34" y="48"/>
                  </a:cubicBezTo>
                  <a:cubicBezTo>
                    <a:pt x="12" y="70"/>
                    <a:pt x="12" y="93"/>
                    <a:pt x="12" y="115"/>
                  </a:cubicBezTo>
                  <a:cubicBezTo>
                    <a:pt x="0" y="137"/>
                    <a:pt x="12" y="160"/>
                    <a:pt x="23" y="182"/>
                  </a:cubicBezTo>
                  <a:cubicBezTo>
                    <a:pt x="45" y="204"/>
                    <a:pt x="67" y="227"/>
                    <a:pt x="101" y="227"/>
                  </a:cubicBezTo>
                  <a:cubicBezTo>
                    <a:pt x="101" y="227"/>
                    <a:pt x="112" y="238"/>
                    <a:pt x="124" y="238"/>
                  </a:cubicBezTo>
                  <a:cubicBezTo>
                    <a:pt x="146" y="238"/>
                    <a:pt x="168" y="227"/>
                    <a:pt x="191" y="215"/>
                  </a:cubicBezTo>
                  <a:cubicBezTo>
                    <a:pt x="235" y="182"/>
                    <a:pt x="258" y="115"/>
                    <a:pt x="224" y="59"/>
                  </a:cubicBezTo>
                  <a:cubicBezTo>
                    <a:pt x="205" y="22"/>
                    <a:pt x="172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1" name="Google Shape;9871;p23"/>
            <p:cNvSpPr/>
            <p:nvPr/>
          </p:nvSpPr>
          <p:spPr>
            <a:xfrm>
              <a:off x="2151800" y="11395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35" y="0"/>
                  </a:moveTo>
                  <a:cubicBezTo>
                    <a:pt x="112" y="0"/>
                    <a:pt x="78" y="11"/>
                    <a:pt x="68" y="23"/>
                  </a:cubicBezTo>
                  <a:cubicBezTo>
                    <a:pt x="23" y="45"/>
                    <a:pt x="1" y="90"/>
                    <a:pt x="11" y="134"/>
                  </a:cubicBezTo>
                  <a:cubicBezTo>
                    <a:pt x="11" y="157"/>
                    <a:pt x="11" y="167"/>
                    <a:pt x="23" y="179"/>
                  </a:cubicBezTo>
                  <a:cubicBezTo>
                    <a:pt x="23" y="190"/>
                    <a:pt x="34" y="190"/>
                    <a:pt x="34" y="201"/>
                  </a:cubicBezTo>
                  <a:cubicBezTo>
                    <a:pt x="61" y="219"/>
                    <a:pt x="88" y="238"/>
                    <a:pt x="121" y="238"/>
                  </a:cubicBezTo>
                  <a:cubicBezTo>
                    <a:pt x="129" y="238"/>
                    <a:pt x="137" y="237"/>
                    <a:pt x="145" y="234"/>
                  </a:cubicBezTo>
                  <a:cubicBezTo>
                    <a:pt x="157" y="234"/>
                    <a:pt x="168" y="224"/>
                    <a:pt x="190" y="224"/>
                  </a:cubicBezTo>
                  <a:cubicBezTo>
                    <a:pt x="235" y="190"/>
                    <a:pt x="257" y="112"/>
                    <a:pt x="224" y="56"/>
                  </a:cubicBezTo>
                  <a:cubicBezTo>
                    <a:pt x="202" y="23"/>
                    <a:pt x="168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2" name="Google Shape;9872;p23"/>
            <p:cNvSpPr/>
            <p:nvPr/>
          </p:nvSpPr>
          <p:spPr>
            <a:xfrm>
              <a:off x="2138400" y="1147550"/>
              <a:ext cx="6725" cy="5150"/>
            </a:xfrm>
            <a:custGeom>
              <a:rect b="b" l="l" r="r" t="t"/>
              <a:pathLst>
                <a:path extrusionOk="0" h="206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49"/>
                    <a:pt x="0" y="128"/>
                    <a:pt x="33" y="184"/>
                  </a:cubicBezTo>
                  <a:lnTo>
                    <a:pt x="45" y="195"/>
                  </a:lnTo>
                  <a:cubicBezTo>
                    <a:pt x="100" y="195"/>
                    <a:pt x="157" y="206"/>
                    <a:pt x="212" y="206"/>
                  </a:cubicBezTo>
                  <a:cubicBezTo>
                    <a:pt x="257" y="173"/>
                    <a:pt x="268" y="106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3" name="Google Shape;9873;p23"/>
            <p:cNvSpPr/>
            <p:nvPr/>
          </p:nvSpPr>
          <p:spPr>
            <a:xfrm>
              <a:off x="2174975" y="1148300"/>
              <a:ext cx="6175" cy="4400"/>
            </a:xfrm>
            <a:custGeom>
              <a:rect b="b" l="l" r="r" t="t"/>
              <a:pathLst>
                <a:path extrusionOk="0" h="176" w="247">
                  <a:moveTo>
                    <a:pt x="133" y="1"/>
                  </a:moveTo>
                  <a:cubicBezTo>
                    <a:pt x="111" y="1"/>
                    <a:pt x="89" y="7"/>
                    <a:pt x="68" y="19"/>
                  </a:cubicBezTo>
                  <a:cubicBezTo>
                    <a:pt x="12" y="53"/>
                    <a:pt x="1" y="120"/>
                    <a:pt x="23" y="176"/>
                  </a:cubicBezTo>
                  <a:cubicBezTo>
                    <a:pt x="102" y="165"/>
                    <a:pt x="169" y="154"/>
                    <a:pt x="236" y="154"/>
                  </a:cubicBezTo>
                  <a:cubicBezTo>
                    <a:pt x="246" y="120"/>
                    <a:pt x="246" y="86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4" name="Google Shape;9874;p23"/>
            <p:cNvSpPr/>
            <p:nvPr/>
          </p:nvSpPr>
          <p:spPr>
            <a:xfrm>
              <a:off x="2057650" y="836950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25" y="1"/>
                  </a:moveTo>
                  <a:cubicBezTo>
                    <a:pt x="117" y="1"/>
                    <a:pt x="109" y="2"/>
                    <a:pt x="102" y="4"/>
                  </a:cubicBezTo>
                  <a:lnTo>
                    <a:pt x="79" y="4"/>
                  </a:lnTo>
                  <a:cubicBezTo>
                    <a:pt x="79" y="15"/>
                    <a:pt x="68" y="15"/>
                    <a:pt x="57" y="15"/>
                  </a:cubicBezTo>
                  <a:lnTo>
                    <a:pt x="23" y="48"/>
                  </a:lnTo>
                  <a:cubicBezTo>
                    <a:pt x="23" y="60"/>
                    <a:pt x="23" y="60"/>
                    <a:pt x="12" y="71"/>
                  </a:cubicBezTo>
                  <a:cubicBezTo>
                    <a:pt x="1" y="93"/>
                    <a:pt x="1" y="127"/>
                    <a:pt x="12" y="160"/>
                  </a:cubicBezTo>
                  <a:cubicBezTo>
                    <a:pt x="12" y="160"/>
                    <a:pt x="23" y="172"/>
                    <a:pt x="23" y="182"/>
                  </a:cubicBezTo>
                  <a:cubicBezTo>
                    <a:pt x="35" y="205"/>
                    <a:pt x="68" y="227"/>
                    <a:pt x="90" y="227"/>
                  </a:cubicBezTo>
                  <a:cubicBezTo>
                    <a:pt x="102" y="239"/>
                    <a:pt x="112" y="239"/>
                    <a:pt x="112" y="239"/>
                  </a:cubicBezTo>
                  <a:cubicBezTo>
                    <a:pt x="135" y="239"/>
                    <a:pt x="169" y="227"/>
                    <a:pt x="179" y="216"/>
                  </a:cubicBezTo>
                  <a:cubicBezTo>
                    <a:pt x="202" y="205"/>
                    <a:pt x="224" y="182"/>
                    <a:pt x="224" y="172"/>
                  </a:cubicBezTo>
                  <a:cubicBezTo>
                    <a:pt x="246" y="138"/>
                    <a:pt x="246" y="93"/>
                    <a:pt x="224" y="60"/>
                  </a:cubicBezTo>
                  <a:cubicBezTo>
                    <a:pt x="206" y="23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5" name="Google Shape;9875;p23"/>
            <p:cNvSpPr/>
            <p:nvPr/>
          </p:nvSpPr>
          <p:spPr>
            <a:xfrm>
              <a:off x="2044250" y="844850"/>
              <a:ext cx="6725" cy="5975"/>
            </a:xfrm>
            <a:custGeom>
              <a:rect b="b" l="l" r="r" t="t"/>
              <a:pathLst>
                <a:path extrusionOk="0" h="239" w="269">
                  <a:moveTo>
                    <a:pt x="134" y="0"/>
                  </a:moveTo>
                  <a:cubicBezTo>
                    <a:pt x="112" y="0"/>
                    <a:pt x="90" y="12"/>
                    <a:pt x="67" y="23"/>
                  </a:cubicBezTo>
                  <a:cubicBezTo>
                    <a:pt x="23" y="45"/>
                    <a:pt x="0" y="112"/>
                    <a:pt x="23" y="157"/>
                  </a:cubicBezTo>
                  <a:cubicBezTo>
                    <a:pt x="23" y="168"/>
                    <a:pt x="34" y="179"/>
                    <a:pt x="34" y="179"/>
                  </a:cubicBezTo>
                  <a:cubicBezTo>
                    <a:pt x="34" y="191"/>
                    <a:pt x="45" y="191"/>
                    <a:pt x="45" y="202"/>
                  </a:cubicBezTo>
                  <a:cubicBezTo>
                    <a:pt x="71" y="228"/>
                    <a:pt x="101" y="239"/>
                    <a:pt x="131" y="239"/>
                  </a:cubicBezTo>
                  <a:cubicBezTo>
                    <a:pt x="152" y="239"/>
                    <a:pt x="172" y="233"/>
                    <a:pt x="191" y="224"/>
                  </a:cubicBezTo>
                  <a:cubicBezTo>
                    <a:pt x="246" y="191"/>
                    <a:pt x="268" y="112"/>
                    <a:pt x="235" y="57"/>
                  </a:cubicBezTo>
                  <a:cubicBezTo>
                    <a:pt x="213" y="23"/>
                    <a:pt x="179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6" name="Google Shape;9876;p23"/>
            <p:cNvSpPr/>
            <p:nvPr/>
          </p:nvSpPr>
          <p:spPr>
            <a:xfrm>
              <a:off x="2031400" y="8529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4" y="1"/>
                  </a:moveTo>
                  <a:cubicBezTo>
                    <a:pt x="101" y="1"/>
                    <a:pt x="79" y="1"/>
                    <a:pt x="57" y="12"/>
                  </a:cubicBezTo>
                  <a:cubicBezTo>
                    <a:pt x="45" y="34"/>
                    <a:pt x="23" y="46"/>
                    <a:pt x="12" y="68"/>
                  </a:cubicBezTo>
                  <a:cubicBezTo>
                    <a:pt x="0" y="90"/>
                    <a:pt x="0" y="123"/>
                    <a:pt x="12" y="157"/>
                  </a:cubicBezTo>
                  <a:cubicBezTo>
                    <a:pt x="12" y="168"/>
                    <a:pt x="23" y="168"/>
                    <a:pt x="23" y="180"/>
                  </a:cubicBezTo>
                  <a:cubicBezTo>
                    <a:pt x="44" y="214"/>
                    <a:pt x="78" y="232"/>
                    <a:pt x="114" y="232"/>
                  </a:cubicBezTo>
                  <a:cubicBezTo>
                    <a:pt x="136" y="232"/>
                    <a:pt x="158" y="225"/>
                    <a:pt x="179" y="213"/>
                  </a:cubicBezTo>
                  <a:cubicBezTo>
                    <a:pt x="235" y="180"/>
                    <a:pt x="258" y="113"/>
                    <a:pt x="224" y="56"/>
                  </a:cubicBezTo>
                  <a:cubicBezTo>
                    <a:pt x="201" y="23"/>
                    <a:pt x="168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7" name="Google Shape;9877;p23"/>
            <p:cNvSpPr/>
            <p:nvPr/>
          </p:nvSpPr>
          <p:spPr>
            <a:xfrm>
              <a:off x="2049825" y="794850"/>
              <a:ext cx="5350" cy="4200"/>
            </a:xfrm>
            <a:custGeom>
              <a:rect b="b" l="l" r="r" t="t"/>
              <a:pathLst>
                <a:path extrusionOk="0" h="168" w="214">
                  <a:moveTo>
                    <a:pt x="202" y="1"/>
                  </a:moveTo>
                  <a:lnTo>
                    <a:pt x="102" y="68"/>
                  </a:lnTo>
                  <a:cubicBezTo>
                    <a:pt x="68" y="90"/>
                    <a:pt x="35" y="112"/>
                    <a:pt x="1" y="123"/>
                  </a:cubicBezTo>
                  <a:lnTo>
                    <a:pt x="35" y="157"/>
                  </a:lnTo>
                  <a:lnTo>
                    <a:pt x="79" y="157"/>
                  </a:lnTo>
                  <a:lnTo>
                    <a:pt x="79" y="168"/>
                  </a:lnTo>
                  <a:cubicBezTo>
                    <a:pt x="90" y="168"/>
                    <a:pt x="102" y="168"/>
                    <a:pt x="113" y="157"/>
                  </a:cubicBezTo>
                  <a:cubicBezTo>
                    <a:pt x="124" y="157"/>
                    <a:pt x="135" y="157"/>
                    <a:pt x="147" y="146"/>
                  </a:cubicBezTo>
                  <a:cubicBezTo>
                    <a:pt x="202" y="112"/>
                    <a:pt x="214" y="56"/>
                    <a:pt x="2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8" name="Google Shape;9878;p23"/>
            <p:cNvSpPr/>
            <p:nvPr/>
          </p:nvSpPr>
          <p:spPr>
            <a:xfrm>
              <a:off x="2038100" y="803800"/>
              <a:ext cx="3675" cy="3200"/>
            </a:xfrm>
            <a:custGeom>
              <a:rect b="b" l="l" r="r" t="t"/>
              <a:pathLst>
                <a:path extrusionOk="0" h="128" w="147">
                  <a:moveTo>
                    <a:pt x="146" y="0"/>
                  </a:moveTo>
                  <a:lnTo>
                    <a:pt x="146" y="0"/>
                  </a:lnTo>
                  <a:cubicBezTo>
                    <a:pt x="102" y="45"/>
                    <a:pt x="45" y="78"/>
                    <a:pt x="1" y="123"/>
                  </a:cubicBezTo>
                  <a:cubicBezTo>
                    <a:pt x="7" y="126"/>
                    <a:pt x="16" y="128"/>
                    <a:pt x="25" y="128"/>
                  </a:cubicBezTo>
                  <a:cubicBezTo>
                    <a:pt x="47" y="128"/>
                    <a:pt x="74" y="120"/>
                    <a:pt x="90" y="112"/>
                  </a:cubicBezTo>
                  <a:cubicBezTo>
                    <a:pt x="135" y="90"/>
                    <a:pt x="146" y="45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9" name="Google Shape;9879;p23"/>
            <p:cNvSpPr/>
            <p:nvPr/>
          </p:nvSpPr>
          <p:spPr>
            <a:xfrm>
              <a:off x="2061000" y="812625"/>
              <a:ext cx="6475" cy="6000"/>
            </a:xfrm>
            <a:custGeom>
              <a:rect b="b" l="l" r="r" t="t"/>
              <a:pathLst>
                <a:path extrusionOk="0" h="240" w="259">
                  <a:moveTo>
                    <a:pt x="115" y="0"/>
                  </a:moveTo>
                  <a:cubicBezTo>
                    <a:pt x="95" y="0"/>
                    <a:pt x="75" y="5"/>
                    <a:pt x="57" y="16"/>
                  </a:cubicBezTo>
                  <a:lnTo>
                    <a:pt x="57" y="27"/>
                  </a:lnTo>
                  <a:cubicBezTo>
                    <a:pt x="45" y="27"/>
                    <a:pt x="35" y="38"/>
                    <a:pt x="23" y="50"/>
                  </a:cubicBezTo>
                  <a:lnTo>
                    <a:pt x="23" y="60"/>
                  </a:lnTo>
                  <a:cubicBezTo>
                    <a:pt x="12" y="72"/>
                    <a:pt x="12" y="72"/>
                    <a:pt x="12" y="83"/>
                  </a:cubicBezTo>
                  <a:cubicBezTo>
                    <a:pt x="12" y="94"/>
                    <a:pt x="1" y="94"/>
                    <a:pt x="1" y="94"/>
                  </a:cubicBezTo>
                  <a:cubicBezTo>
                    <a:pt x="1" y="127"/>
                    <a:pt x="1" y="150"/>
                    <a:pt x="23" y="184"/>
                  </a:cubicBezTo>
                  <a:lnTo>
                    <a:pt x="23" y="194"/>
                  </a:lnTo>
                  <a:cubicBezTo>
                    <a:pt x="35" y="194"/>
                    <a:pt x="35" y="206"/>
                    <a:pt x="45" y="206"/>
                  </a:cubicBezTo>
                  <a:cubicBezTo>
                    <a:pt x="45" y="217"/>
                    <a:pt x="57" y="217"/>
                    <a:pt x="57" y="217"/>
                  </a:cubicBezTo>
                  <a:cubicBezTo>
                    <a:pt x="68" y="228"/>
                    <a:pt x="79" y="228"/>
                    <a:pt x="79" y="228"/>
                  </a:cubicBezTo>
                  <a:cubicBezTo>
                    <a:pt x="90" y="228"/>
                    <a:pt x="90" y="239"/>
                    <a:pt x="90" y="239"/>
                  </a:cubicBezTo>
                  <a:lnTo>
                    <a:pt x="135" y="239"/>
                  </a:lnTo>
                  <a:cubicBezTo>
                    <a:pt x="135" y="239"/>
                    <a:pt x="146" y="239"/>
                    <a:pt x="146" y="228"/>
                  </a:cubicBezTo>
                  <a:lnTo>
                    <a:pt x="157" y="228"/>
                  </a:lnTo>
                  <a:cubicBezTo>
                    <a:pt x="169" y="228"/>
                    <a:pt x="169" y="228"/>
                    <a:pt x="180" y="217"/>
                  </a:cubicBezTo>
                  <a:cubicBezTo>
                    <a:pt x="236" y="184"/>
                    <a:pt x="258" y="117"/>
                    <a:pt x="224" y="60"/>
                  </a:cubicBezTo>
                  <a:cubicBezTo>
                    <a:pt x="202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0" name="Google Shape;9880;p23"/>
            <p:cNvSpPr/>
            <p:nvPr/>
          </p:nvSpPr>
          <p:spPr>
            <a:xfrm>
              <a:off x="2047600" y="820725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26" y="0"/>
                  </a:moveTo>
                  <a:cubicBezTo>
                    <a:pt x="106" y="0"/>
                    <a:pt x="86" y="5"/>
                    <a:pt x="67" y="16"/>
                  </a:cubicBezTo>
                  <a:cubicBezTo>
                    <a:pt x="12" y="49"/>
                    <a:pt x="0" y="128"/>
                    <a:pt x="34" y="173"/>
                  </a:cubicBezTo>
                  <a:cubicBezTo>
                    <a:pt x="57" y="210"/>
                    <a:pt x="95" y="233"/>
                    <a:pt x="135" y="233"/>
                  </a:cubicBezTo>
                  <a:cubicBezTo>
                    <a:pt x="154" y="233"/>
                    <a:pt x="173" y="228"/>
                    <a:pt x="191" y="217"/>
                  </a:cubicBezTo>
                  <a:cubicBezTo>
                    <a:pt x="246" y="183"/>
                    <a:pt x="269" y="116"/>
                    <a:pt x="236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1" name="Google Shape;9881;p23"/>
            <p:cNvSpPr/>
            <p:nvPr/>
          </p:nvSpPr>
          <p:spPr>
            <a:xfrm>
              <a:off x="2034475" y="8287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1" y="53"/>
                    <a:pt x="1" y="120"/>
                    <a:pt x="34" y="175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7" y="187"/>
                    <a:pt x="269" y="108"/>
                    <a:pt x="235" y="53"/>
                  </a:cubicBezTo>
                  <a:cubicBezTo>
                    <a:pt x="214" y="17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2" name="Google Shape;9882;p23"/>
            <p:cNvSpPr/>
            <p:nvPr/>
          </p:nvSpPr>
          <p:spPr>
            <a:xfrm>
              <a:off x="2021350" y="8366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2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29"/>
                    <a:pt x="190" y="217"/>
                  </a:cubicBezTo>
                  <a:cubicBezTo>
                    <a:pt x="246" y="184"/>
                    <a:pt x="268" y="117"/>
                    <a:pt x="235" y="60"/>
                  </a:cubicBezTo>
                  <a:cubicBezTo>
                    <a:pt x="212" y="22"/>
                    <a:pt x="169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3" name="Google Shape;9883;p23"/>
            <p:cNvSpPr/>
            <p:nvPr/>
          </p:nvSpPr>
          <p:spPr>
            <a:xfrm>
              <a:off x="2076375" y="8973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35" y="0"/>
                  </a:moveTo>
                  <a:cubicBezTo>
                    <a:pt x="112" y="0"/>
                    <a:pt x="90" y="12"/>
                    <a:pt x="68" y="22"/>
                  </a:cubicBezTo>
                  <a:cubicBezTo>
                    <a:pt x="23" y="45"/>
                    <a:pt x="1" y="89"/>
                    <a:pt x="11" y="134"/>
                  </a:cubicBezTo>
                  <a:cubicBezTo>
                    <a:pt x="11" y="146"/>
                    <a:pt x="11" y="157"/>
                    <a:pt x="23" y="157"/>
                  </a:cubicBezTo>
                  <a:lnTo>
                    <a:pt x="23" y="179"/>
                  </a:lnTo>
                  <a:cubicBezTo>
                    <a:pt x="51" y="216"/>
                    <a:pt x="86" y="238"/>
                    <a:pt x="123" y="238"/>
                  </a:cubicBezTo>
                  <a:cubicBezTo>
                    <a:pt x="131" y="238"/>
                    <a:pt x="138" y="237"/>
                    <a:pt x="146" y="235"/>
                  </a:cubicBezTo>
                  <a:cubicBezTo>
                    <a:pt x="157" y="235"/>
                    <a:pt x="180" y="235"/>
                    <a:pt x="190" y="224"/>
                  </a:cubicBezTo>
                  <a:cubicBezTo>
                    <a:pt x="247" y="190"/>
                    <a:pt x="257" y="112"/>
                    <a:pt x="224" y="56"/>
                  </a:cubicBezTo>
                  <a:cubicBezTo>
                    <a:pt x="213" y="45"/>
                    <a:pt x="202" y="22"/>
                    <a:pt x="180" y="12"/>
                  </a:cubicBezTo>
                  <a:cubicBezTo>
                    <a:pt x="168" y="12"/>
                    <a:pt x="146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4" name="Google Shape;9884;p23"/>
            <p:cNvSpPr/>
            <p:nvPr/>
          </p:nvSpPr>
          <p:spPr>
            <a:xfrm>
              <a:off x="2062975" y="90555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44" y="1"/>
                  </a:moveTo>
                  <a:cubicBezTo>
                    <a:pt x="122" y="1"/>
                    <a:pt x="99" y="7"/>
                    <a:pt x="78" y="20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6" y="228"/>
                    <a:pt x="180" y="222"/>
                    <a:pt x="202" y="209"/>
                  </a:cubicBezTo>
                  <a:cubicBezTo>
                    <a:pt x="202" y="209"/>
                    <a:pt x="212" y="209"/>
                    <a:pt x="224" y="199"/>
                  </a:cubicBezTo>
                  <a:cubicBezTo>
                    <a:pt x="257" y="165"/>
                    <a:pt x="269" y="98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5" name="Google Shape;9885;p23"/>
            <p:cNvSpPr/>
            <p:nvPr/>
          </p:nvSpPr>
          <p:spPr>
            <a:xfrm>
              <a:off x="2050400" y="913500"/>
              <a:ext cx="5900" cy="5975"/>
            </a:xfrm>
            <a:custGeom>
              <a:rect b="b" l="l" r="r" t="t"/>
              <a:pathLst>
                <a:path extrusionOk="0" h="239" w="236">
                  <a:moveTo>
                    <a:pt x="123" y="0"/>
                  </a:moveTo>
                  <a:cubicBezTo>
                    <a:pt x="116" y="0"/>
                    <a:pt x="109" y="1"/>
                    <a:pt x="101" y="3"/>
                  </a:cubicBezTo>
                  <a:cubicBezTo>
                    <a:pt x="79" y="3"/>
                    <a:pt x="67" y="3"/>
                    <a:pt x="56" y="15"/>
                  </a:cubicBezTo>
                  <a:lnTo>
                    <a:pt x="45" y="25"/>
                  </a:lnTo>
                  <a:cubicBezTo>
                    <a:pt x="45" y="25"/>
                    <a:pt x="34" y="25"/>
                    <a:pt x="34" y="37"/>
                  </a:cubicBezTo>
                  <a:cubicBezTo>
                    <a:pt x="22" y="37"/>
                    <a:pt x="22" y="48"/>
                    <a:pt x="22" y="48"/>
                  </a:cubicBezTo>
                  <a:cubicBezTo>
                    <a:pt x="22" y="59"/>
                    <a:pt x="12" y="59"/>
                    <a:pt x="12" y="59"/>
                  </a:cubicBezTo>
                  <a:lnTo>
                    <a:pt x="12" y="70"/>
                  </a:lnTo>
                  <a:lnTo>
                    <a:pt x="12" y="82"/>
                  </a:lnTo>
                  <a:cubicBezTo>
                    <a:pt x="0" y="82"/>
                    <a:pt x="0" y="93"/>
                    <a:pt x="0" y="104"/>
                  </a:cubicBezTo>
                  <a:lnTo>
                    <a:pt x="0" y="115"/>
                  </a:lnTo>
                  <a:cubicBezTo>
                    <a:pt x="0" y="137"/>
                    <a:pt x="0" y="160"/>
                    <a:pt x="12" y="182"/>
                  </a:cubicBezTo>
                  <a:cubicBezTo>
                    <a:pt x="22" y="182"/>
                    <a:pt x="22" y="194"/>
                    <a:pt x="34" y="194"/>
                  </a:cubicBezTo>
                  <a:cubicBezTo>
                    <a:pt x="34" y="194"/>
                    <a:pt x="34" y="204"/>
                    <a:pt x="45" y="204"/>
                  </a:cubicBezTo>
                  <a:cubicBezTo>
                    <a:pt x="45" y="216"/>
                    <a:pt x="56" y="216"/>
                    <a:pt x="56" y="216"/>
                  </a:cubicBezTo>
                  <a:cubicBezTo>
                    <a:pt x="67" y="216"/>
                    <a:pt x="67" y="227"/>
                    <a:pt x="67" y="227"/>
                  </a:cubicBezTo>
                  <a:lnTo>
                    <a:pt x="90" y="227"/>
                  </a:lnTo>
                  <a:cubicBezTo>
                    <a:pt x="90" y="227"/>
                    <a:pt x="101" y="238"/>
                    <a:pt x="112" y="238"/>
                  </a:cubicBezTo>
                  <a:lnTo>
                    <a:pt x="124" y="238"/>
                  </a:lnTo>
                  <a:lnTo>
                    <a:pt x="134" y="227"/>
                  </a:lnTo>
                  <a:lnTo>
                    <a:pt x="157" y="227"/>
                  </a:lnTo>
                  <a:cubicBezTo>
                    <a:pt x="157" y="227"/>
                    <a:pt x="168" y="216"/>
                    <a:pt x="179" y="216"/>
                  </a:cubicBezTo>
                  <a:cubicBezTo>
                    <a:pt x="213" y="194"/>
                    <a:pt x="235" y="160"/>
                    <a:pt x="235" y="127"/>
                  </a:cubicBezTo>
                  <a:cubicBezTo>
                    <a:pt x="235" y="104"/>
                    <a:pt x="224" y="70"/>
                    <a:pt x="213" y="59"/>
                  </a:cubicBezTo>
                  <a:cubicBezTo>
                    <a:pt x="194" y="22"/>
                    <a:pt x="160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6" name="Google Shape;9886;p23"/>
            <p:cNvSpPr/>
            <p:nvPr/>
          </p:nvSpPr>
          <p:spPr>
            <a:xfrm>
              <a:off x="2102900" y="881525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2" y="1"/>
                  </a:moveTo>
                  <a:cubicBezTo>
                    <a:pt x="100" y="1"/>
                    <a:pt x="78" y="7"/>
                    <a:pt x="57" y="20"/>
                  </a:cubicBezTo>
                  <a:cubicBezTo>
                    <a:pt x="46" y="20"/>
                    <a:pt x="35" y="31"/>
                    <a:pt x="35" y="31"/>
                  </a:cubicBezTo>
                  <a:cubicBezTo>
                    <a:pt x="35" y="42"/>
                    <a:pt x="23" y="42"/>
                    <a:pt x="23" y="42"/>
                  </a:cubicBezTo>
                  <a:cubicBezTo>
                    <a:pt x="23" y="53"/>
                    <a:pt x="23" y="53"/>
                    <a:pt x="12" y="53"/>
                  </a:cubicBezTo>
                  <a:cubicBezTo>
                    <a:pt x="12" y="65"/>
                    <a:pt x="12" y="75"/>
                    <a:pt x="1" y="87"/>
                  </a:cubicBezTo>
                  <a:lnTo>
                    <a:pt x="1" y="109"/>
                  </a:lnTo>
                  <a:lnTo>
                    <a:pt x="1" y="132"/>
                  </a:lnTo>
                  <a:cubicBezTo>
                    <a:pt x="1" y="142"/>
                    <a:pt x="1" y="154"/>
                    <a:pt x="12" y="154"/>
                  </a:cubicBezTo>
                  <a:lnTo>
                    <a:pt x="12" y="176"/>
                  </a:lnTo>
                  <a:cubicBezTo>
                    <a:pt x="35" y="209"/>
                    <a:pt x="57" y="221"/>
                    <a:pt x="90" y="232"/>
                  </a:cubicBezTo>
                  <a:lnTo>
                    <a:pt x="147" y="232"/>
                  </a:lnTo>
                  <a:cubicBezTo>
                    <a:pt x="157" y="221"/>
                    <a:pt x="169" y="221"/>
                    <a:pt x="180" y="221"/>
                  </a:cubicBezTo>
                  <a:cubicBezTo>
                    <a:pt x="224" y="187"/>
                    <a:pt x="236" y="142"/>
                    <a:pt x="236" y="98"/>
                  </a:cubicBezTo>
                  <a:cubicBezTo>
                    <a:pt x="236" y="87"/>
                    <a:pt x="224" y="65"/>
                    <a:pt x="214" y="53"/>
                  </a:cubicBezTo>
                  <a:cubicBezTo>
                    <a:pt x="192" y="18"/>
                    <a:pt x="158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7" name="Google Shape;9887;p23"/>
            <p:cNvSpPr/>
            <p:nvPr/>
          </p:nvSpPr>
          <p:spPr>
            <a:xfrm>
              <a:off x="2070800" y="82892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4" y="1"/>
                  </a:moveTo>
                  <a:cubicBezTo>
                    <a:pt x="112" y="1"/>
                    <a:pt x="78" y="1"/>
                    <a:pt x="67" y="23"/>
                  </a:cubicBezTo>
                  <a:lnTo>
                    <a:pt x="56" y="23"/>
                  </a:lnTo>
                  <a:cubicBezTo>
                    <a:pt x="56" y="23"/>
                    <a:pt x="45" y="23"/>
                    <a:pt x="45" y="34"/>
                  </a:cubicBezTo>
                  <a:cubicBezTo>
                    <a:pt x="33" y="46"/>
                    <a:pt x="23" y="56"/>
                    <a:pt x="23" y="68"/>
                  </a:cubicBezTo>
                  <a:lnTo>
                    <a:pt x="11" y="68"/>
                  </a:lnTo>
                  <a:lnTo>
                    <a:pt x="11" y="90"/>
                  </a:lnTo>
                  <a:cubicBezTo>
                    <a:pt x="11" y="101"/>
                    <a:pt x="11" y="101"/>
                    <a:pt x="0" y="113"/>
                  </a:cubicBezTo>
                  <a:cubicBezTo>
                    <a:pt x="0" y="135"/>
                    <a:pt x="11" y="157"/>
                    <a:pt x="23" y="180"/>
                  </a:cubicBezTo>
                  <a:cubicBezTo>
                    <a:pt x="33" y="202"/>
                    <a:pt x="56" y="213"/>
                    <a:pt x="78" y="224"/>
                  </a:cubicBezTo>
                  <a:cubicBezTo>
                    <a:pt x="90" y="224"/>
                    <a:pt x="90" y="235"/>
                    <a:pt x="100" y="235"/>
                  </a:cubicBezTo>
                  <a:lnTo>
                    <a:pt x="134" y="235"/>
                  </a:lnTo>
                  <a:cubicBezTo>
                    <a:pt x="145" y="235"/>
                    <a:pt x="157" y="235"/>
                    <a:pt x="157" y="224"/>
                  </a:cubicBezTo>
                  <a:lnTo>
                    <a:pt x="179" y="224"/>
                  </a:lnTo>
                  <a:cubicBezTo>
                    <a:pt x="224" y="202"/>
                    <a:pt x="234" y="157"/>
                    <a:pt x="246" y="123"/>
                  </a:cubicBezTo>
                  <a:cubicBezTo>
                    <a:pt x="246" y="101"/>
                    <a:pt x="234" y="79"/>
                    <a:pt x="224" y="56"/>
                  </a:cubicBezTo>
                  <a:cubicBezTo>
                    <a:pt x="201" y="23"/>
                    <a:pt x="167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8" name="Google Shape;9888;p23"/>
            <p:cNvSpPr/>
            <p:nvPr/>
          </p:nvSpPr>
          <p:spPr>
            <a:xfrm>
              <a:off x="2080850" y="84557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23" y="1"/>
                  </a:moveTo>
                  <a:cubicBezTo>
                    <a:pt x="104" y="1"/>
                    <a:pt x="85" y="6"/>
                    <a:pt x="68" y="16"/>
                  </a:cubicBezTo>
                  <a:lnTo>
                    <a:pt x="45" y="38"/>
                  </a:lnTo>
                  <a:lnTo>
                    <a:pt x="34" y="50"/>
                  </a:lnTo>
                  <a:cubicBezTo>
                    <a:pt x="23" y="61"/>
                    <a:pt x="23" y="61"/>
                    <a:pt x="23" y="72"/>
                  </a:cubicBezTo>
                  <a:cubicBezTo>
                    <a:pt x="11" y="83"/>
                    <a:pt x="11" y="83"/>
                    <a:pt x="11" y="95"/>
                  </a:cubicBezTo>
                  <a:cubicBezTo>
                    <a:pt x="1" y="117"/>
                    <a:pt x="11" y="150"/>
                    <a:pt x="23" y="184"/>
                  </a:cubicBezTo>
                  <a:cubicBezTo>
                    <a:pt x="44" y="219"/>
                    <a:pt x="82" y="236"/>
                    <a:pt x="121" y="236"/>
                  </a:cubicBezTo>
                  <a:cubicBezTo>
                    <a:pt x="145" y="236"/>
                    <a:pt x="169" y="230"/>
                    <a:pt x="190" y="217"/>
                  </a:cubicBezTo>
                  <a:cubicBezTo>
                    <a:pt x="246" y="184"/>
                    <a:pt x="257" y="117"/>
                    <a:pt x="224" y="61"/>
                  </a:cubicBezTo>
                  <a:cubicBezTo>
                    <a:pt x="201" y="23"/>
                    <a:pt x="162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9" name="Google Shape;9889;p23"/>
            <p:cNvSpPr/>
            <p:nvPr/>
          </p:nvSpPr>
          <p:spPr>
            <a:xfrm>
              <a:off x="2067450" y="8536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99" y="7"/>
                    <a:pt x="78" y="20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6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1"/>
                  </a:cubicBezTo>
                  <a:cubicBezTo>
                    <a:pt x="257" y="187"/>
                    <a:pt x="268" y="109"/>
                    <a:pt x="234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0" name="Google Shape;9890;p23"/>
            <p:cNvSpPr/>
            <p:nvPr/>
          </p:nvSpPr>
          <p:spPr>
            <a:xfrm>
              <a:off x="2054300" y="8615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7" y="6"/>
                    <a:pt x="79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8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1" name="Google Shape;9891;p23"/>
            <p:cNvSpPr/>
            <p:nvPr/>
          </p:nvSpPr>
          <p:spPr>
            <a:xfrm>
              <a:off x="2041175" y="869600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34" y="1"/>
                  </a:moveTo>
                  <a:cubicBezTo>
                    <a:pt x="116" y="1"/>
                    <a:pt x="97" y="5"/>
                    <a:pt x="79" y="16"/>
                  </a:cubicBezTo>
                  <a:cubicBezTo>
                    <a:pt x="23" y="50"/>
                    <a:pt x="1" y="128"/>
                    <a:pt x="34" y="172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3" y="233"/>
                    <a:pt x="184" y="228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2" name="Google Shape;9892;p23"/>
            <p:cNvSpPr/>
            <p:nvPr/>
          </p:nvSpPr>
          <p:spPr>
            <a:xfrm>
              <a:off x="2092575" y="8651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lnTo>
                    <a:pt x="79" y="28"/>
                  </a:lnTo>
                  <a:cubicBezTo>
                    <a:pt x="23" y="61"/>
                    <a:pt x="1" y="128"/>
                    <a:pt x="34" y="184"/>
                  </a:cubicBezTo>
                  <a:cubicBezTo>
                    <a:pt x="55" y="219"/>
                    <a:pt x="93" y="236"/>
                    <a:pt x="130" y="236"/>
                  </a:cubicBezTo>
                  <a:cubicBezTo>
                    <a:pt x="152" y="236"/>
                    <a:pt x="174" y="230"/>
                    <a:pt x="190" y="217"/>
                  </a:cubicBezTo>
                  <a:lnTo>
                    <a:pt x="202" y="217"/>
                  </a:ln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3" name="Google Shape;9893;p23"/>
            <p:cNvSpPr/>
            <p:nvPr/>
          </p:nvSpPr>
          <p:spPr>
            <a:xfrm>
              <a:off x="2079450" y="873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0" y="1"/>
                  </a:moveTo>
                  <a:cubicBezTo>
                    <a:pt x="111" y="1"/>
                    <a:pt x="93" y="6"/>
                    <a:pt x="79" y="17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70" y="230"/>
                    <a:pt x="191" y="218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4" name="Google Shape;9894;p23"/>
            <p:cNvSpPr/>
            <p:nvPr/>
          </p:nvSpPr>
          <p:spPr>
            <a:xfrm>
              <a:off x="2066325" y="881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9" y="1"/>
                  </a:moveTo>
                  <a:cubicBezTo>
                    <a:pt x="117" y="1"/>
                    <a:pt x="95" y="7"/>
                    <a:pt x="78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95" y="237"/>
                    <a:pt x="134" y="237"/>
                  </a:cubicBezTo>
                  <a:cubicBezTo>
                    <a:pt x="153" y="237"/>
                    <a:pt x="172" y="231"/>
                    <a:pt x="190" y="220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5" name="Google Shape;9895;p23"/>
            <p:cNvSpPr/>
            <p:nvPr/>
          </p:nvSpPr>
          <p:spPr>
            <a:xfrm>
              <a:off x="2053175" y="8891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0" y="1"/>
                  </a:moveTo>
                  <a:cubicBezTo>
                    <a:pt x="111" y="1"/>
                    <a:pt x="94" y="6"/>
                    <a:pt x="80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6" y="219"/>
                    <a:pt x="89" y="236"/>
                    <a:pt x="126" y="236"/>
                  </a:cubicBezTo>
                  <a:cubicBezTo>
                    <a:pt x="148" y="236"/>
                    <a:pt x="170" y="230"/>
                    <a:pt x="191" y="217"/>
                  </a:cubicBezTo>
                  <a:cubicBezTo>
                    <a:pt x="247" y="184"/>
                    <a:pt x="269" y="117"/>
                    <a:pt x="236" y="61"/>
                  </a:cubicBezTo>
                  <a:cubicBezTo>
                    <a:pt x="213" y="23"/>
                    <a:pt x="169" y="1"/>
                    <a:pt x="1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6" name="Google Shape;9896;p23"/>
            <p:cNvSpPr/>
            <p:nvPr/>
          </p:nvSpPr>
          <p:spPr>
            <a:xfrm>
              <a:off x="2121350" y="94205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4" y="1"/>
                  </a:moveTo>
                  <a:cubicBezTo>
                    <a:pt x="112" y="1"/>
                    <a:pt x="90" y="1"/>
                    <a:pt x="67" y="12"/>
                  </a:cubicBezTo>
                  <a:cubicBezTo>
                    <a:pt x="23" y="46"/>
                    <a:pt x="0" y="102"/>
                    <a:pt x="23" y="157"/>
                  </a:cubicBezTo>
                  <a:cubicBezTo>
                    <a:pt x="23" y="169"/>
                    <a:pt x="23" y="169"/>
                    <a:pt x="34" y="180"/>
                  </a:cubicBezTo>
                  <a:cubicBezTo>
                    <a:pt x="45" y="202"/>
                    <a:pt x="67" y="214"/>
                    <a:pt x="79" y="224"/>
                  </a:cubicBezTo>
                  <a:cubicBezTo>
                    <a:pt x="101" y="224"/>
                    <a:pt x="112" y="236"/>
                    <a:pt x="124" y="236"/>
                  </a:cubicBezTo>
                  <a:cubicBezTo>
                    <a:pt x="146" y="236"/>
                    <a:pt x="168" y="224"/>
                    <a:pt x="191" y="214"/>
                  </a:cubicBezTo>
                  <a:cubicBezTo>
                    <a:pt x="213" y="202"/>
                    <a:pt x="235" y="191"/>
                    <a:pt x="235" y="169"/>
                  </a:cubicBezTo>
                  <a:cubicBezTo>
                    <a:pt x="246" y="157"/>
                    <a:pt x="246" y="135"/>
                    <a:pt x="246" y="124"/>
                  </a:cubicBezTo>
                  <a:cubicBezTo>
                    <a:pt x="246" y="102"/>
                    <a:pt x="246" y="80"/>
                    <a:pt x="235" y="57"/>
                  </a:cubicBezTo>
                  <a:cubicBezTo>
                    <a:pt x="213" y="23"/>
                    <a:pt x="179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7" name="Google Shape;9897;p23"/>
            <p:cNvSpPr/>
            <p:nvPr/>
          </p:nvSpPr>
          <p:spPr>
            <a:xfrm>
              <a:off x="2108225" y="95005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5" y="1"/>
                  </a:moveTo>
                  <a:cubicBezTo>
                    <a:pt x="105" y="1"/>
                    <a:pt x="85" y="6"/>
                    <a:pt x="68" y="16"/>
                  </a:cubicBezTo>
                  <a:cubicBezTo>
                    <a:pt x="11" y="50"/>
                    <a:pt x="1" y="117"/>
                    <a:pt x="34" y="173"/>
                  </a:cubicBezTo>
                  <a:cubicBezTo>
                    <a:pt x="45" y="195"/>
                    <a:pt x="56" y="206"/>
                    <a:pt x="68" y="217"/>
                  </a:cubicBezTo>
                  <a:cubicBezTo>
                    <a:pt x="68" y="217"/>
                    <a:pt x="78" y="217"/>
                    <a:pt x="78" y="229"/>
                  </a:cubicBezTo>
                  <a:cubicBezTo>
                    <a:pt x="97" y="233"/>
                    <a:pt x="113" y="236"/>
                    <a:pt x="128" y="236"/>
                  </a:cubicBezTo>
                  <a:cubicBezTo>
                    <a:pt x="151" y="236"/>
                    <a:pt x="171" y="230"/>
                    <a:pt x="190" y="217"/>
                  </a:cubicBezTo>
                  <a:cubicBezTo>
                    <a:pt x="224" y="195"/>
                    <a:pt x="235" y="173"/>
                    <a:pt x="246" y="139"/>
                  </a:cubicBezTo>
                  <a:cubicBezTo>
                    <a:pt x="257" y="117"/>
                    <a:pt x="246" y="83"/>
                    <a:pt x="235" y="61"/>
                  </a:cubicBezTo>
                  <a:cubicBezTo>
                    <a:pt x="212" y="23"/>
                    <a:pt x="169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8" name="Google Shape;9898;p23"/>
            <p:cNvSpPr/>
            <p:nvPr/>
          </p:nvSpPr>
          <p:spPr>
            <a:xfrm>
              <a:off x="2089225" y="8894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7" y="237"/>
                    <a:pt x="181" y="230"/>
                    <a:pt x="202" y="218"/>
                  </a:cubicBezTo>
                  <a:cubicBezTo>
                    <a:pt x="247" y="196"/>
                    <a:pt x="257" y="151"/>
                    <a:pt x="257" y="106"/>
                  </a:cubicBezTo>
                  <a:cubicBezTo>
                    <a:pt x="257" y="84"/>
                    <a:pt x="247" y="72"/>
                    <a:pt x="235" y="62"/>
                  </a:cubicBezTo>
                  <a:cubicBezTo>
                    <a:pt x="213" y="23"/>
                    <a:pt x="17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9" name="Google Shape;9899;p23"/>
            <p:cNvSpPr/>
            <p:nvPr/>
          </p:nvSpPr>
          <p:spPr>
            <a:xfrm>
              <a:off x="2099550" y="9061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1"/>
                  </a:moveTo>
                  <a:cubicBezTo>
                    <a:pt x="108" y="1"/>
                    <a:pt x="87" y="6"/>
                    <a:pt x="68" y="17"/>
                  </a:cubicBezTo>
                  <a:cubicBezTo>
                    <a:pt x="12" y="50"/>
                    <a:pt x="1" y="117"/>
                    <a:pt x="35" y="174"/>
                  </a:cubicBezTo>
                  <a:cubicBezTo>
                    <a:pt x="57" y="211"/>
                    <a:pt x="96" y="234"/>
                    <a:pt x="135" y="234"/>
                  </a:cubicBezTo>
                  <a:cubicBezTo>
                    <a:pt x="154" y="234"/>
                    <a:pt x="173" y="229"/>
                    <a:pt x="191" y="218"/>
                  </a:cubicBezTo>
                  <a:cubicBezTo>
                    <a:pt x="247" y="184"/>
                    <a:pt x="269" y="107"/>
                    <a:pt x="236" y="50"/>
                  </a:cubicBezTo>
                  <a:cubicBezTo>
                    <a:pt x="213" y="21"/>
                    <a:pt x="171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0" name="Google Shape;9900;p23"/>
            <p:cNvSpPr/>
            <p:nvPr/>
          </p:nvSpPr>
          <p:spPr>
            <a:xfrm>
              <a:off x="2086450" y="914225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3"/>
                    <a:pt x="0" y="120"/>
                    <a:pt x="33" y="175"/>
                  </a:cubicBezTo>
                  <a:cubicBezTo>
                    <a:pt x="55" y="211"/>
                    <a:pt x="89" y="233"/>
                    <a:pt x="126" y="233"/>
                  </a:cubicBezTo>
                  <a:cubicBezTo>
                    <a:pt x="147" y="233"/>
                    <a:pt x="169" y="226"/>
                    <a:pt x="190" y="209"/>
                  </a:cubicBezTo>
                  <a:cubicBezTo>
                    <a:pt x="246" y="175"/>
                    <a:pt x="268" y="108"/>
                    <a:pt x="234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1" name="Google Shape;9901;p23"/>
            <p:cNvSpPr/>
            <p:nvPr/>
          </p:nvSpPr>
          <p:spPr>
            <a:xfrm>
              <a:off x="2073300" y="9221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2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2" name="Google Shape;9902;p23"/>
            <p:cNvSpPr/>
            <p:nvPr/>
          </p:nvSpPr>
          <p:spPr>
            <a:xfrm>
              <a:off x="2060175" y="930150"/>
              <a:ext cx="6725" cy="5800"/>
            </a:xfrm>
            <a:custGeom>
              <a:rect b="b" l="l" r="r" t="t"/>
              <a:pathLst>
                <a:path extrusionOk="0" h="232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1" y="52"/>
                    <a:pt x="1" y="119"/>
                    <a:pt x="34" y="176"/>
                  </a:cubicBezTo>
                  <a:lnTo>
                    <a:pt x="34" y="186"/>
                  </a:lnTo>
                  <a:lnTo>
                    <a:pt x="56" y="209"/>
                  </a:lnTo>
                  <a:cubicBezTo>
                    <a:pt x="56" y="209"/>
                    <a:pt x="68" y="209"/>
                    <a:pt x="68" y="220"/>
                  </a:cubicBezTo>
                  <a:cubicBezTo>
                    <a:pt x="78" y="220"/>
                    <a:pt x="90" y="220"/>
                    <a:pt x="90" y="231"/>
                  </a:cubicBezTo>
                  <a:lnTo>
                    <a:pt x="168" y="231"/>
                  </a:lnTo>
                  <a:cubicBezTo>
                    <a:pt x="168" y="231"/>
                    <a:pt x="179" y="220"/>
                    <a:pt x="190" y="220"/>
                  </a:cubicBezTo>
                  <a:cubicBezTo>
                    <a:pt x="246" y="186"/>
                    <a:pt x="269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3" name="Google Shape;9903;p23"/>
            <p:cNvSpPr/>
            <p:nvPr/>
          </p:nvSpPr>
          <p:spPr>
            <a:xfrm>
              <a:off x="2111300" y="9257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2" y="49"/>
                    <a:pt x="0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0" y="230"/>
                    <a:pt x="201" y="218"/>
                  </a:cubicBezTo>
                  <a:cubicBezTo>
                    <a:pt x="257" y="184"/>
                    <a:pt x="268" y="117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4" name="Google Shape;9904;p23"/>
            <p:cNvSpPr/>
            <p:nvPr/>
          </p:nvSpPr>
          <p:spPr>
            <a:xfrm>
              <a:off x="2098175" y="933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3"/>
                    <a:pt x="0" y="120"/>
                    <a:pt x="33" y="175"/>
                  </a:cubicBezTo>
                  <a:cubicBezTo>
                    <a:pt x="56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57" y="187"/>
                    <a:pt x="268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5" name="Google Shape;9905;p23"/>
            <p:cNvSpPr/>
            <p:nvPr/>
          </p:nvSpPr>
          <p:spPr>
            <a:xfrm>
              <a:off x="2085025" y="941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6" name="Google Shape;9906;p23"/>
            <p:cNvSpPr/>
            <p:nvPr/>
          </p:nvSpPr>
          <p:spPr>
            <a:xfrm>
              <a:off x="2124975" y="9178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2" y="0"/>
                  </a:moveTo>
                  <a:cubicBezTo>
                    <a:pt x="100" y="0"/>
                    <a:pt x="78" y="7"/>
                    <a:pt x="56" y="20"/>
                  </a:cubicBezTo>
                  <a:cubicBezTo>
                    <a:pt x="46" y="20"/>
                    <a:pt x="34" y="30"/>
                    <a:pt x="23" y="42"/>
                  </a:cubicBezTo>
                  <a:cubicBezTo>
                    <a:pt x="23" y="53"/>
                    <a:pt x="23" y="53"/>
                    <a:pt x="12" y="53"/>
                  </a:cubicBezTo>
                  <a:lnTo>
                    <a:pt x="12" y="64"/>
                  </a:lnTo>
                  <a:cubicBezTo>
                    <a:pt x="12" y="75"/>
                    <a:pt x="12" y="75"/>
                    <a:pt x="1" y="87"/>
                  </a:cubicBezTo>
                  <a:lnTo>
                    <a:pt x="1" y="131"/>
                  </a:lnTo>
                  <a:cubicBezTo>
                    <a:pt x="1" y="142"/>
                    <a:pt x="1" y="142"/>
                    <a:pt x="12" y="154"/>
                  </a:cubicBezTo>
                  <a:lnTo>
                    <a:pt x="12" y="176"/>
                  </a:lnTo>
                  <a:cubicBezTo>
                    <a:pt x="23" y="176"/>
                    <a:pt x="23" y="187"/>
                    <a:pt x="23" y="187"/>
                  </a:cubicBezTo>
                  <a:cubicBezTo>
                    <a:pt x="34" y="187"/>
                    <a:pt x="34" y="198"/>
                    <a:pt x="46" y="198"/>
                  </a:cubicBezTo>
                  <a:cubicBezTo>
                    <a:pt x="46" y="209"/>
                    <a:pt x="56" y="209"/>
                    <a:pt x="56" y="221"/>
                  </a:cubicBezTo>
                  <a:lnTo>
                    <a:pt x="79" y="221"/>
                  </a:lnTo>
                  <a:cubicBezTo>
                    <a:pt x="79" y="231"/>
                    <a:pt x="90" y="231"/>
                    <a:pt x="90" y="231"/>
                  </a:cubicBezTo>
                  <a:cubicBezTo>
                    <a:pt x="123" y="231"/>
                    <a:pt x="146" y="231"/>
                    <a:pt x="180" y="221"/>
                  </a:cubicBezTo>
                  <a:cubicBezTo>
                    <a:pt x="235" y="187"/>
                    <a:pt x="258" y="109"/>
                    <a:pt x="213" y="53"/>
                  </a:cubicBezTo>
                  <a:cubicBezTo>
                    <a:pt x="192" y="18"/>
                    <a:pt x="158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7" name="Google Shape;9907;p23"/>
            <p:cNvSpPr/>
            <p:nvPr/>
          </p:nvSpPr>
          <p:spPr>
            <a:xfrm>
              <a:off x="2095375" y="958000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45" y="0"/>
                  </a:moveTo>
                  <a:cubicBezTo>
                    <a:pt x="123" y="0"/>
                    <a:pt x="90" y="0"/>
                    <a:pt x="56" y="23"/>
                  </a:cubicBezTo>
                  <a:cubicBezTo>
                    <a:pt x="23" y="45"/>
                    <a:pt x="1" y="90"/>
                    <a:pt x="1" y="134"/>
                  </a:cubicBezTo>
                  <a:cubicBezTo>
                    <a:pt x="11" y="145"/>
                    <a:pt x="11" y="167"/>
                    <a:pt x="23" y="179"/>
                  </a:cubicBezTo>
                  <a:cubicBezTo>
                    <a:pt x="41" y="216"/>
                    <a:pt x="75" y="237"/>
                    <a:pt x="111" y="237"/>
                  </a:cubicBezTo>
                  <a:cubicBezTo>
                    <a:pt x="119" y="237"/>
                    <a:pt x="127" y="236"/>
                    <a:pt x="135" y="234"/>
                  </a:cubicBezTo>
                  <a:cubicBezTo>
                    <a:pt x="157" y="234"/>
                    <a:pt x="168" y="224"/>
                    <a:pt x="179" y="224"/>
                  </a:cubicBezTo>
                  <a:cubicBezTo>
                    <a:pt x="235" y="190"/>
                    <a:pt x="257" y="112"/>
                    <a:pt x="224" y="56"/>
                  </a:cubicBezTo>
                  <a:cubicBezTo>
                    <a:pt x="202" y="33"/>
                    <a:pt x="179" y="11"/>
                    <a:pt x="1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8" name="Google Shape;9908;p23"/>
            <p:cNvSpPr/>
            <p:nvPr/>
          </p:nvSpPr>
          <p:spPr>
            <a:xfrm>
              <a:off x="2131400" y="9587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29"/>
                    <a:pt x="35" y="173"/>
                  </a:cubicBezTo>
                  <a:cubicBezTo>
                    <a:pt x="57" y="211"/>
                    <a:pt x="101" y="234"/>
                    <a:pt x="144" y="234"/>
                  </a:cubicBezTo>
                  <a:cubicBezTo>
                    <a:pt x="164" y="234"/>
                    <a:pt x="184" y="229"/>
                    <a:pt x="202" y="218"/>
                  </a:cubicBezTo>
                  <a:cubicBezTo>
                    <a:pt x="258" y="184"/>
                    <a:pt x="269" y="117"/>
                    <a:pt x="236" y="62"/>
                  </a:cubicBezTo>
                  <a:cubicBezTo>
                    <a:pt x="213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9" name="Google Shape;9909;p23"/>
            <p:cNvSpPr/>
            <p:nvPr/>
          </p:nvSpPr>
          <p:spPr>
            <a:xfrm>
              <a:off x="2118275" y="9667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1"/>
                    <a:pt x="34" y="176"/>
                  </a:cubicBezTo>
                  <a:cubicBezTo>
                    <a:pt x="57" y="214"/>
                    <a:pt x="100" y="237"/>
                    <a:pt x="143" y="237"/>
                  </a:cubicBezTo>
                  <a:cubicBezTo>
                    <a:pt x="163" y="237"/>
                    <a:pt x="184" y="232"/>
                    <a:pt x="202" y="221"/>
                  </a:cubicBezTo>
                  <a:cubicBezTo>
                    <a:pt x="257" y="188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0" name="Google Shape;9910;p23"/>
            <p:cNvSpPr/>
            <p:nvPr/>
          </p:nvSpPr>
          <p:spPr>
            <a:xfrm>
              <a:off x="2105150" y="9746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7" y="6"/>
                    <a:pt x="79" y="16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1" y="218"/>
                  </a:cubicBezTo>
                  <a:cubicBezTo>
                    <a:pt x="258" y="184"/>
                    <a:pt x="268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1" name="Google Shape;9911;p23"/>
            <p:cNvSpPr/>
            <p:nvPr/>
          </p:nvSpPr>
          <p:spPr>
            <a:xfrm>
              <a:off x="2092300" y="9826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57" y="20"/>
                    <a:pt x="45" y="31"/>
                    <a:pt x="45" y="31"/>
                  </a:cubicBezTo>
                  <a:cubicBezTo>
                    <a:pt x="45" y="31"/>
                    <a:pt x="45" y="42"/>
                    <a:pt x="34" y="42"/>
                  </a:cubicBezTo>
                  <a:cubicBezTo>
                    <a:pt x="34" y="42"/>
                    <a:pt x="34" y="53"/>
                    <a:pt x="23" y="53"/>
                  </a:cubicBezTo>
                  <a:lnTo>
                    <a:pt x="23" y="65"/>
                  </a:lnTo>
                  <a:cubicBezTo>
                    <a:pt x="23" y="75"/>
                    <a:pt x="12" y="75"/>
                    <a:pt x="12" y="75"/>
                  </a:cubicBezTo>
                  <a:lnTo>
                    <a:pt x="12" y="87"/>
                  </a:lnTo>
                  <a:cubicBezTo>
                    <a:pt x="0" y="120"/>
                    <a:pt x="12" y="154"/>
                    <a:pt x="23" y="176"/>
                  </a:cubicBezTo>
                  <a:cubicBezTo>
                    <a:pt x="23" y="187"/>
                    <a:pt x="34" y="187"/>
                    <a:pt x="34" y="199"/>
                  </a:cubicBezTo>
                  <a:cubicBezTo>
                    <a:pt x="45" y="199"/>
                    <a:pt x="45" y="209"/>
                    <a:pt x="57" y="209"/>
                  </a:cubicBezTo>
                  <a:cubicBezTo>
                    <a:pt x="67" y="221"/>
                    <a:pt x="67" y="221"/>
                    <a:pt x="79" y="221"/>
                  </a:cubicBezTo>
                  <a:lnTo>
                    <a:pt x="79" y="232"/>
                  </a:lnTo>
                  <a:lnTo>
                    <a:pt x="157" y="232"/>
                  </a:lnTo>
                  <a:cubicBezTo>
                    <a:pt x="168" y="232"/>
                    <a:pt x="179" y="221"/>
                    <a:pt x="179" y="221"/>
                  </a:cubicBezTo>
                  <a:lnTo>
                    <a:pt x="191" y="221"/>
                  </a:lnTo>
                  <a:cubicBezTo>
                    <a:pt x="246" y="187"/>
                    <a:pt x="258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2" name="Google Shape;9912;p23"/>
            <p:cNvSpPr/>
            <p:nvPr/>
          </p:nvSpPr>
          <p:spPr>
            <a:xfrm>
              <a:off x="2156550" y="9703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9" y="0"/>
                  </a:moveTo>
                  <a:cubicBezTo>
                    <a:pt x="117" y="0"/>
                    <a:pt x="96" y="6"/>
                    <a:pt x="79" y="19"/>
                  </a:cubicBezTo>
                  <a:lnTo>
                    <a:pt x="67" y="19"/>
                  </a:lnTo>
                  <a:cubicBezTo>
                    <a:pt x="12" y="52"/>
                    <a:pt x="0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6" y="186"/>
                    <a:pt x="268" y="109"/>
                    <a:pt x="235" y="52"/>
                  </a:cubicBezTo>
                  <a:cubicBezTo>
                    <a:pt x="214" y="18"/>
                    <a:pt x="176" y="0"/>
                    <a:pt x="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3" name="Google Shape;9913;p23"/>
            <p:cNvSpPr/>
            <p:nvPr/>
          </p:nvSpPr>
          <p:spPr>
            <a:xfrm>
              <a:off x="2143425" y="9782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1" y="49"/>
                    <a:pt x="0" y="128"/>
                    <a:pt x="34" y="183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3"/>
                    <a:pt x="269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4" name="Google Shape;9914;p23"/>
            <p:cNvSpPr/>
            <p:nvPr/>
          </p:nvSpPr>
          <p:spPr>
            <a:xfrm>
              <a:off x="2130275" y="9863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1"/>
                  </a:moveTo>
                  <a:cubicBezTo>
                    <a:pt x="108" y="1"/>
                    <a:pt x="87" y="6"/>
                    <a:pt x="68" y="17"/>
                  </a:cubicBezTo>
                  <a:cubicBezTo>
                    <a:pt x="12" y="51"/>
                    <a:pt x="1" y="118"/>
                    <a:pt x="35" y="173"/>
                  </a:cubicBezTo>
                  <a:cubicBezTo>
                    <a:pt x="57" y="211"/>
                    <a:pt x="95" y="234"/>
                    <a:pt x="135" y="234"/>
                  </a:cubicBezTo>
                  <a:cubicBezTo>
                    <a:pt x="154" y="234"/>
                    <a:pt x="173" y="229"/>
                    <a:pt x="191" y="218"/>
                  </a:cubicBezTo>
                  <a:cubicBezTo>
                    <a:pt x="247" y="185"/>
                    <a:pt x="269" y="106"/>
                    <a:pt x="236" y="51"/>
                  </a:cubicBezTo>
                  <a:cubicBezTo>
                    <a:pt x="213" y="21"/>
                    <a:pt x="171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5" name="Google Shape;9915;p23"/>
            <p:cNvSpPr/>
            <p:nvPr/>
          </p:nvSpPr>
          <p:spPr>
            <a:xfrm>
              <a:off x="2117175" y="994400"/>
              <a:ext cx="6725" cy="5700"/>
            </a:xfrm>
            <a:custGeom>
              <a:rect b="b" l="l" r="r" t="t"/>
              <a:pathLst>
                <a:path extrusionOk="0" h="228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2"/>
                    <a:pt x="0" y="119"/>
                    <a:pt x="33" y="176"/>
                  </a:cubicBezTo>
                  <a:cubicBezTo>
                    <a:pt x="54" y="210"/>
                    <a:pt x="89" y="228"/>
                    <a:pt x="125" y="228"/>
                  </a:cubicBezTo>
                  <a:cubicBezTo>
                    <a:pt x="146" y="228"/>
                    <a:pt x="169" y="221"/>
                    <a:pt x="190" y="209"/>
                  </a:cubicBezTo>
                  <a:cubicBezTo>
                    <a:pt x="246" y="176"/>
                    <a:pt x="268" y="109"/>
                    <a:pt x="234" y="52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6" name="Google Shape;9916;p23"/>
            <p:cNvSpPr/>
            <p:nvPr/>
          </p:nvSpPr>
          <p:spPr>
            <a:xfrm>
              <a:off x="2198725" y="103910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14" y="0"/>
                  </a:moveTo>
                  <a:cubicBezTo>
                    <a:pt x="96" y="0"/>
                    <a:pt x="76" y="6"/>
                    <a:pt x="56" y="19"/>
                  </a:cubicBezTo>
                  <a:lnTo>
                    <a:pt x="46" y="30"/>
                  </a:lnTo>
                  <a:lnTo>
                    <a:pt x="23" y="52"/>
                  </a:lnTo>
                  <a:lnTo>
                    <a:pt x="23" y="64"/>
                  </a:lnTo>
                  <a:cubicBezTo>
                    <a:pt x="12" y="64"/>
                    <a:pt x="12" y="74"/>
                    <a:pt x="12" y="74"/>
                  </a:cubicBezTo>
                  <a:lnTo>
                    <a:pt x="12" y="97"/>
                  </a:lnTo>
                  <a:cubicBezTo>
                    <a:pt x="1" y="97"/>
                    <a:pt x="1" y="97"/>
                    <a:pt x="1" y="108"/>
                  </a:cubicBezTo>
                  <a:lnTo>
                    <a:pt x="1" y="131"/>
                  </a:lnTo>
                  <a:lnTo>
                    <a:pt x="1" y="141"/>
                  </a:lnTo>
                  <a:cubicBezTo>
                    <a:pt x="12" y="153"/>
                    <a:pt x="12" y="164"/>
                    <a:pt x="23" y="175"/>
                  </a:cubicBezTo>
                  <a:cubicBezTo>
                    <a:pt x="23" y="186"/>
                    <a:pt x="34" y="198"/>
                    <a:pt x="34" y="198"/>
                  </a:cubicBezTo>
                  <a:cubicBezTo>
                    <a:pt x="46" y="208"/>
                    <a:pt x="46" y="208"/>
                    <a:pt x="56" y="208"/>
                  </a:cubicBezTo>
                  <a:cubicBezTo>
                    <a:pt x="56" y="220"/>
                    <a:pt x="68" y="220"/>
                    <a:pt x="68" y="231"/>
                  </a:cubicBezTo>
                  <a:lnTo>
                    <a:pt x="113" y="231"/>
                  </a:lnTo>
                  <a:cubicBezTo>
                    <a:pt x="116" y="235"/>
                    <a:pt x="119" y="236"/>
                    <a:pt x="120" y="236"/>
                  </a:cubicBezTo>
                  <a:cubicBezTo>
                    <a:pt x="123" y="236"/>
                    <a:pt x="123" y="231"/>
                    <a:pt x="123" y="231"/>
                  </a:cubicBezTo>
                  <a:lnTo>
                    <a:pt x="157" y="231"/>
                  </a:lnTo>
                  <a:cubicBezTo>
                    <a:pt x="168" y="231"/>
                    <a:pt x="168" y="220"/>
                    <a:pt x="180" y="220"/>
                  </a:cubicBezTo>
                  <a:cubicBezTo>
                    <a:pt x="235" y="186"/>
                    <a:pt x="257" y="108"/>
                    <a:pt x="224" y="52"/>
                  </a:cubicBezTo>
                  <a:cubicBezTo>
                    <a:pt x="202" y="30"/>
                    <a:pt x="180" y="7"/>
                    <a:pt x="146" y="7"/>
                  </a:cubicBezTo>
                  <a:cubicBezTo>
                    <a:pt x="137" y="3"/>
                    <a:pt x="126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7" name="Google Shape;9917;p23"/>
            <p:cNvSpPr/>
            <p:nvPr/>
          </p:nvSpPr>
          <p:spPr>
            <a:xfrm>
              <a:off x="2166900" y="986575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21" y="0"/>
                  </a:moveTo>
                  <a:cubicBezTo>
                    <a:pt x="99" y="0"/>
                    <a:pt x="77" y="7"/>
                    <a:pt x="55" y="19"/>
                  </a:cubicBezTo>
                  <a:cubicBezTo>
                    <a:pt x="45" y="30"/>
                    <a:pt x="33" y="30"/>
                    <a:pt x="22" y="42"/>
                  </a:cubicBezTo>
                  <a:lnTo>
                    <a:pt x="22" y="52"/>
                  </a:lnTo>
                  <a:cubicBezTo>
                    <a:pt x="11" y="52"/>
                    <a:pt x="11" y="64"/>
                    <a:pt x="11" y="75"/>
                  </a:cubicBezTo>
                  <a:cubicBezTo>
                    <a:pt x="0" y="75"/>
                    <a:pt x="0" y="86"/>
                    <a:pt x="0" y="86"/>
                  </a:cubicBezTo>
                  <a:lnTo>
                    <a:pt x="0" y="119"/>
                  </a:lnTo>
                  <a:lnTo>
                    <a:pt x="0" y="131"/>
                  </a:lnTo>
                  <a:cubicBezTo>
                    <a:pt x="0" y="153"/>
                    <a:pt x="11" y="164"/>
                    <a:pt x="11" y="176"/>
                  </a:cubicBezTo>
                  <a:lnTo>
                    <a:pt x="33" y="198"/>
                  </a:lnTo>
                  <a:cubicBezTo>
                    <a:pt x="33" y="198"/>
                    <a:pt x="33" y="209"/>
                    <a:pt x="45" y="209"/>
                  </a:cubicBezTo>
                  <a:lnTo>
                    <a:pt x="55" y="220"/>
                  </a:lnTo>
                  <a:lnTo>
                    <a:pt x="67" y="220"/>
                  </a:lnTo>
                  <a:cubicBezTo>
                    <a:pt x="67" y="231"/>
                    <a:pt x="78" y="231"/>
                    <a:pt x="78" y="231"/>
                  </a:cubicBezTo>
                  <a:lnTo>
                    <a:pt x="156" y="231"/>
                  </a:lnTo>
                  <a:cubicBezTo>
                    <a:pt x="156" y="231"/>
                    <a:pt x="167" y="220"/>
                    <a:pt x="179" y="220"/>
                  </a:cubicBezTo>
                  <a:cubicBezTo>
                    <a:pt x="234" y="186"/>
                    <a:pt x="246" y="109"/>
                    <a:pt x="212" y="52"/>
                  </a:cubicBezTo>
                  <a:cubicBezTo>
                    <a:pt x="191" y="18"/>
                    <a:pt x="157" y="0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8" name="Google Shape;9918;p23"/>
            <p:cNvSpPr/>
            <p:nvPr/>
          </p:nvSpPr>
          <p:spPr>
            <a:xfrm>
              <a:off x="2153200" y="994675"/>
              <a:ext cx="6450" cy="5700"/>
            </a:xfrm>
            <a:custGeom>
              <a:rect b="b" l="l" r="r" t="t"/>
              <a:pathLst>
                <a:path extrusionOk="0" h="228" w="258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2" y="53"/>
                    <a:pt x="0" y="120"/>
                    <a:pt x="34" y="175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6" y="228"/>
                    <a:pt x="180" y="222"/>
                    <a:pt x="201" y="209"/>
                  </a:cubicBezTo>
                  <a:cubicBezTo>
                    <a:pt x="235" y="187"/>
                    <a:pt x="258" y="142"/>
                    <a:pt x="258" y="98"/>
                  </a:cubicBezTo>
                  <a:cubicBezTo>
                    <a:pt x="246" y="86"/>
                    <a:pt x="246" y="64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9" name="Google Shape;9919;p23"/>
            <p:cNvSpPr/>
            <p:nvPr/>
          </p:nvSpPr>
          <p:spPr>
            <a:xfrm>
              <a:off x="2140350" y="1002575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3" y="0"/>
                  </a:moveTo>
                  <a:cubicBezTo>
                    <a:pt x="104" y="0"/>
                    <a:pt x="85" y="5"/>
                    <a:pt x="67" y="16"/>
                  </a:cubicBezTo>
                  <a:cubicBezTo>
                    <a:pt x="56" y="27"/>
                    <a:pt x="56" y="27"/>
                    <a:pt x="45" y="27"/>
                  </a:cubicBezTo>
                  <a:cubicBezTo>
                    <a:pt x="45" y="38"/>
                    <a:pt x="34" y="38"/>
                    <a:pt x="34" y="50"/>
                  </a:cubicBezTo>
                  <a:cubicBezTo>
                    <a:pt x="12" y="72"/>
                    <a:pt x="0" y="105"/>
                    <a:pt x="12" y="139"/>
                  </a:cubicBezTo>
                  <a:lnTo>
                    <a:pt x="12" y="161"/>
                  </a:lnTo>
                  <a:cubicBezTo>
                    <a:pt x="22" y="161"/>
                    <a:pt x="22" y="172"/>
                    <a:pt x="22" y="184"/>
                  </a:cubicBezTo>
                  <a:cubicBezTo>
                    <a:pt x="51" y="211"/>
                    <a:pt x="86" y="231"/>
                    <a:pt x="123" y="231"/>
                  </a:cubicBezTo>
                  <a:cubicBezTo>
                    <a:pt x="130" y="231"/>
                    <a:pt x="138" y="230"/>
                    <a:pt x="146" y="229"/>
                  </a:cubicBezTo>
                  <a:cubicBezTo>
                    <a:pt x="157" y="229"/>
                    <a:pt x="168" y="229"/>
                    <a:pt x="190" y="217"/>
                  </a:cubicBezTo>
                  <a:cubicBezTo>
                    <a:pt x="246" y="184"/>
                    <a:pt x="258" y="117"/>
                    <a:pt x="224" y="60"/>
                  </a:cubicBezTo>
                  <a:cubicBezTo>
                    <a:pt x="201" y="23"/>
                    <a:pt x="163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0" name="Google Shape;9920;p23"/>
            <p:cNvSpPr/>
            <p:nvPr/>
          </p:nvSpPr>
          <p:spPr>
            <a:xfrm>
              <a:off x="2126925" y="1010600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44" y="0"/>
                  </a:moveTo>
                  <a:cubicBezTo>
                    <a:pt x="123" y="0"/>
                    <a:pt x="100" y="6"/>
                    <a:pt x="79" y="19"/>
                  </a:cubicBezTo>
                  <a:cubicBezTo>
                    <a:pt x="23" y="52"/>
                    <a:pt x="1" y="119"/>
                    <a:pt x="35" y="176"/>
                  </a:cubicBezTo>
                  <a:cubicBezTo>
                    <a:pt x="57" y="213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02" y="209"/>
                    <a:pt x="214" y="209"/>
                    <a:pt x="214" y="198"/>
                  </a:cubicBezTo>
                  <a:cubicBezTo>
                    <a:pt x="236" y="176"/>
                    <a:pt x="258" y="153"/>
                    <a:pt x="258" y="119"/>
                  </a:cubicBezTo>
                  <a:cubicBezTo>
                    <a:pt x="258" y="97"/>
                    <a:pt x="247" y="75"/>
                    <a:pt x="236" y="52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1" name="Google Shape;9921;p23"/>
            <p:cNvSpPr/>
            <p:nvPr/>
          </p:nvSpPr>
          <p:spPr>
            <a:xfrm>
              <a:off x="2163525" y="10112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7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0" y="218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2" name="Google Shape;9922;p23"/>
            <p:cNvSpPr/>
            <p:nvPr/>
          </p:nvSpPr>
          <p:spPr>
            <a:xfrm>
              <a:off x="2150400" y="1019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8" y="7"/>
                    <a:pt x="67" y="19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4" y="236"/>
                  </a:cubicBezTo>
                  <a:cubicBezTo>
                    <a:pt x="153" y="236"/>
                    <a:pt x="173" y="231"/>
                    <a:pt x="191" y="220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3" name="Google Shape;9923;p23"/>
            <p:cNvSpPr/>
            <p:nvPr/>
          </p:nvSpPr>
          <p:spPr>
            <a:xfrm>
              <a:off x="2137275" y="10271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3" y="1"/>
                  </a:moveTo>
                  <a:cubicBezTo>
                    <a:pt x="104" y="1"/>
                    <a:pt x="85" y="5"/>
                    <a:pt x="68" y="16"/>
                  </a:cubicBezTo>
                  <a:cubicBezTo>
                    <a:pt x="11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04" y="23"/>
                    <a:pt x="164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4" name="Google Shape;9924;p23"/>
            <p:cNvSpPr/>
            <p:nvPr/>
          </p:nvSpPr>
          <p:spPr>
            <a:xfrm>
              <a:off x="2175275" y="1030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7"/>
                    <a:pt x="132" y="237"/>
                  </a:cubicBezTo>
                  <a:cubicBezTo>
                    <a:pt x="156" y="237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5" name="Google Shape;9925;p23"/>
            <p:cNvSpPr/>
            <p:nvPr/>
          </p:nvSpPr>
          <p:spPr>
            <a:xfrm>
              <a:off x="2162125" y="10388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cubicBezTo>
                    <a:pt x="23" y="50"/>
                    <a:pt x="1" y="128"/>
                    <a:pt x="35" y="173"/>
                  </a:cubicBezTo>
                  <a:cubicBezTo>
                    <a:pt x="57" y="211"/>
                    <a:pt x="100" y="234"/>
                    <a:pt x="143" y="234"/>
                  </a:cubicBezTo>
                  <a:cubicBezTo>
                    <a:pt x="164" y="234"/>
                    <a:pt x="184" y="228"/>
                    <a:pt x="202" y="217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6" name="Google Shape;9926;p23"/>
            <p:cNvSpPr/>
            <p:nvPr/>
          </p:nvSpPr>
          <p:spPr>
            <a:xfrm>
              <a:off x="2149000" y="10469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2"/>
                    <a:pt x="202" y="221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7" name="Google Shape;9927;p23"/>
            <p:cNvSpPr/>
            <p:nvPr/>
          </p:nvSpPr>
          <p:spPr>
            <a:xfrm>
              <a:off x="2188675" y="1022875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1"/>
                  </a:moveTo>
                  <a:cubicBezTo>
                    <a:pt x="111" y="1"/>
                    <a:pt x="88" y="7"/>
                    <a:pt x="68" y="20"/>
                  </a:cubicBezTo>
                  <a:cubicBezTo>
                    <a:pt x="56" y="31"/>
                    <a:pt x="45" y="31"/>
                    <a:pt x="34" y="42"/>
                  </a:cubicBezTo>
                  <a:lnTo>
                    <a:pt x="34" y="53"/>
                  </a:lnTo>
                  <a:cubicBezTo>
                    <a:pt x="23" y="65"/>
                    <a:pt x="23" y="75"/>
                    <a:pt x="11" y="87"/>
                  </a:cubicBezTo>
                  <a:cubicBezTo>
                    <a:pt x="1" y="120"/>
                    <a:pt x="11" y="154"/>
                    <a:pt x="23" y="176"/>
                  </a:cubicBezTo>
                  <a:lnTo>
                    <a:pt x="45" y="199"/>
                  </a:lnTo>
                  <a:lnTo>
                    <a:pt x="56" y="209"/>
                  </a:lnTo>
                  <a:cubicBezTo>
                    <a:pt x="68" y="221"/>
                    <a:pt x="78" y="232"/>
                    <a:pt x="101" y="232"/>
                  </a:cubicBezTo>
                  <a:lnTo>
                    <a:pt x="145" y="232"/>
                  </a:lnTo>
                  <a:cubicBezTo>
                    <a:pt x="157" y="232"/>
                    <a:pt x="179" y="232"/>
                    <a:pt x="190" y="221"/>
                  </a:cubicBezTo>
                  <a:cubicBezTo>
                    <a:pt x="246" y="187"/>
                    <a:pt x="257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8" name="Google Shape;9928;p23"/>
            <p:cNvSpPr/>
            <p:nvPr/>
          </p:nvSpPr>
          <p:spPr>
            <a:xfrm>
              <a:off x="2185325" y="104710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57" y="0"/>
                  </a:moveTo>
                  <a:cubicBezTo>
                    <a:pt x="135" y="0"/>
                    <a:pt x="101" y="0"/>
                    <a:pt x="68" y="23"/>
                  </a:cubicBezTo>
                  <a:cubicBezTo>
                    <a:pt x="11" y="57"/>
                    <a:pt x="1" y="124"/>
                    <a:pt x="34" y="179"/>
                  </a:cubicBezTo>
                  <a:cubicBezTo>
                    <a:pt x="45" y="201"/>
                    <a:pt x="56" y="213"/>
                    <a:pt x="78" y="224"/>
                  </a:cubicBezTo>
                  <a:cubicBezTo>
                    <a:pt x="101" y="235"/>
                    <a:pt x="123" y="235"/>
                    <a:pt x="145" y="235"/>
                  </a:cubicBezTo>
                  <a:cubicBezTo>
                    <a:pt x="157" y="235"/>
                    <a:pt x="168" y="235"/>
                    <a:pt x="168" y="224"/>
                  </a:cubicBezTo>
                  <a:lnTo>
                    <a:pt x="190" y="224"/>
                  </a:lnTo>
                  <a:lnTo>
                    <a:pt x="224" y="191"/>
                  </a:lnTo>
                  <a:cubicBezTo>
                    <a:pt x="235" y="179"/>
                    <a:pt x="246" y="157"/>
                    <a:pt x="246" y="146"/>
                  </a:cubicBezTo>
                  <a:cubicBezTo>
                    <a:pt x="257" y="112"/>
                    <a:pt x="246" y="90"/>
                    <a:pt x="235" y="57"/>
                  </a:cubicBezTo>
                  <a:cubicBezTo>
                    <a:pt x="212" y="34"/>
                    <a:pt x="190" y="12"/>
                    <a:pt x="1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9" name="Google Shape;9929;p23"/>
            <p:cNvSpPr/>
            <p:nvPr/>
          </p:nvSpPr>
          <p:spPr>
            <a:xfrm>
              <a:off x="2172175" y="1055100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44" y="0"/>
                  </a:moveTo>
                  <a:cubicBezTo>
                    <a:pt x="135" y="0"/>
                    <a:pt x="124" y="2"/>
                    <a:pt x="113" y="5"/>
                  </a:cubicBezTo>
                  <a:cubicBezTo>
                    <a:pt x="102" y="5"/>
                    <a:pt x="80" y="5"/>
                    <a:pt x="68" y="15"/>
                  </a:cubicBezTo>
                  <a:cubicBezTo>
                    <a:pt x="13" y="49"/>
                    <a:pt x="1" y="127"/>
                    <a:pt x="35" y="183"/>
                  </a:cubicBezTo>
                  <a:cubicBezTo>
                    <a:pt x="46" y="206"/>
                    <a:pt x="57" y="217"/>
                    <a:pt x="80" y="228"/>
                  </a:cubicBezTo>
                  <a:cubicBezTo>
                    <a:pt x="93" y="233"/>
                    <a:pt x="109" y="235"/>
                    <a:pt x="124" y="235"/>
                  </a:cubicBezTo>
                  <a:cubicBezTo>
                    <a:pt x="147" y="235"/>
                    <a:pt x="171" y="230"/>
                    <a:pt x="191" y="217"/>
                  </a:cubicBezTo>
                  <a:cubicBezTo>
                    <a:pt x="214" y="206"/>
                    <a:pt x="224" y="183"/>
                    <a:pt x="236" y="172"/>
                  </a:cubicBezTo>
                  <a:cubicBezTo>
                    <a:pt x="258" y="139"/>
                    <a:pt x="258" y="94"/>
                    <a:pt x="236" y="60"/>
                  </a:cubicBezTo>
                  <a:lnTo>
                    <a:pt x="214" y="38"/>
                  </a:lnTo>
                  <a:cubicBezTo>
                    <a:pt x="197" y="13"/>
                    <a:pt x="174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0" name="Google Shape;9930;p23"/>
            <p:cNvSpPr/>
            <p:nvPr/>
          </p:nvSpPr>
          <p:spPr>
            <a:xfrm>
              <a:off x="2159325" y="1063025"/>
              <a:ext cx="6475" cy="5875"/>
            </a:xfrm>
            <a:custGeom>
              <a:rect b="b" l="l" r="r" t="t"/>
              <a:pathLst>
                <a:path extrusionOk="0" h="235" w="259">
                  <a:moveTo>
                    <a:pt x="124" y="1"/>
                  </a:moveTo>
                  <a:cubicBezTo>
                    <a:pt x="102" y="1"/>
                    <a:pt x="80" y="11"/>
                    <a:pt x="57" y="23"/>
                  </a:cubicBezTo>
                  <a:cubicBezTo>
                    <a:pt x="35" y="34"/>
                    <a:pt x="13" y="68"/>
                    <a:pt x="13" y="90"/>
                  </a:cubicBezTo>
                  <a:cubicBezTo>
                    <a:pt x="1" y="123"/>
                    <a:pt x="1" y="157"/>
                    <a:pt x="23" y="179"/>
                  </a:cubicBezTo>
                  <a:cubicBezTo>
                    <a:pt x="35" y="202"/>
                    <a:pt x="46" y="212"/>
                    <a:pt x="68" y="224"/>
                  </a:cubicBezTo>
                  <a:cubicBezTo>
                    <a:pt x="90" y="235"/>
                    <a:pt x="102" y="235"/>
                    <a:pt x="113" y="235"/>
                  </a:cubicBezTo>
                  <a:cubicBezTo>
                    <a:pt x="135" y="235"/>
                    <a:pt x="157" y="235"/>
                    <a:pt x="180" y="224"/>
                  </a:cubicBezTo>
                  <a:cubicBezTo>
                    <a:pt x="236" y="190"/>
                    <a:pt x="258" y="112"/>
                    <a:pt x="224" y="56"/>
                  </a:cubicBezTo>
                  <a:cubicBezTo>
                    <a:pt x="202" y="34"/>
                    <a:pt x="180" y="11"/>
                    <a:pt x="147" y="11"/>
                  </a:cubicBezTo>
                  <a:cubicBezTo>
                    <a:pt x="147" y="1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1" name="Google Shape;9931;p23"/>
            <p:cNvSpPr/>
            <p:nvPr/>
          </p:nvSpPr>
          <p:spPr>
            <a:xfrm>
              <a:off x="2146225" y="1071000"/>
              <a:ext cx="6425" cy="6025"/>
            </a:xfrm>
            <a:custGeom>
              <a:rect b="b" l="l" r="r" t="t"/>
              <a:pathLst>
                <a:path extrusionOk="0" h="241" w="257">
                  <a:moveTo>
                    <a:pt x="115" y="1"/>
                  </a:moveTo>
                  <a:cubicBezTo>
                    <a:pt x="94" y="1"/>
                    <a:pt x="74" y="6"/>
                    <a:pt x="56" y="17"/>
                  </a:cubicBezTo>
                  <a:cubicBezTo>
                    <a:pt x="56" y="27"/>
                    <a:pt x="45" y="27"/>
                    <a:pt x="33" y="39"/>
                  </a:cubicBezTo>
                  <a:cubicBezTo>
                    <a:pt x="33" y="50"/>
                    <a:pt x="23" y="50"/>
                    <a:pt x="23" y="61"/>
                  </a:cubicBezTo>
                  <a:cubicBezTo>
                    <a:pt x="23" y="61"/>
                    <a:pt x="11" y="61"/>
                    <a:pt x="11" y="72"/>
                  </a:cubicBezTo>
                  <a:lnTo>
                    <a:pt x="11" y="84"/>
                  </a:lnTo>
                  <a:lnTo>
                    <a:pt x="0" y="95"/>
                  </a:lnTo>
                  <a:lnTo>
                    <a:pt x="0" y="106"/>
                  </a:lnTo>
                  <a:lnTo>
                    <a:pt x="0" y="129"/>
                  </a:lnTo>
                  <a:lnTo>
                    <a:pt x="0" y="139"/>
                  </a:lnTo>
                  <a:cubicBezTo>
                    <a:pt x="0" y="151"/>
                    <a:pt x="11" y="173"/>
                    <a:pt x="23" y="184"/>
                  </a:cubicBezTo>
                  <a:cubicBezTo>
                    <a:pt x="23" y="196"/>
                    <a:pt x="33" y="196"/>
                    <a:pt x="33" y="206"/>
                  </a:cubicBezTo>
                  <a:cubicBezTo>
                    <a:pt x="33" y="206"/>
                    <a:pt x="45" y="206"/>
                    <a:pt x="56" y="218"/>
                  </a:cubicBezTo>
                  <a:lnTo>
                    <a:pt x="67" y="229"/>
                  </a:lnTo>
                  <a:cubicBezTo>
                    <a:pt x="78" y="240"/>
                    <a:pt x="100" y="240"/>
                    <a:pt x="112" y="240"/>
                  </a:cubicBezTo>
                  <a:lnTo>
                    <a:pt x="145" y="240"/>
                  </a:lnTo>
                  <a:lnTo>
                    <a:pt x="157" y="229"/>
                  </a:lnTo>
                  <a:lnTo>
                    <a:pt x="179" y="229"/>
                  </a:lnTo>
                  <a:lnTo>
                    <a:pt x="179" y="218"/>
                  </a:lnTo>
                  <a:cubicBezTo>
                    <a:pt x="234" y="184"/>
                    <a:pt x="257" y="117"/>
                    <a:pt x="224" y="61"/>
                  </a:cubicBezTo>
                  <a:cubicBezTo>
                    <a:pt x="201" y="23"/>
                    <a:pt x="157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2" name="Google Shape;9932;p23"/>
            <p:cNvSpPr/>
            <p:nvPr/>
          </p:nvSpPr>
          <p:spPr>
            <a:xfrm>
              <a:off x="2195375" y="10637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0" y="0"/>
                  </a:moveTo>
                  <a:cubicBezTo>
                    <a:pt x="111" y="0"/>
                    <a:pt x="93" y="5"/>
                    <a:pt x="79" y="16"/>
                  </a:cubicBezTo>
                  <a:cubicBezTo>
                    <a:pt x="23" y="49"/>
                    <a:pt x="1" y="128"/>
                    <a:pt x="34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70" y="230"/>
                    <a:pt x="190" y="217"/>
                  </a:cubicBezTo>
                  <a:cubicBezTo>
                    <a:pt x="247" y="183"/>
                    <a:pt x="269" y="116"/>
                    <a:pt x="235" y="61"/>
                  </a:cubicBezTo>
                  <a:cubicBezTo>
                    <a:pt x="213" y="23"/>
                    <a:pt x="169" y="0"/>
                    <a:pt x="1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3" name="Google Shape;9933;p23"/>
            <p:cNvSpPr/>
            <p:nvPr/>
          </p:nvSpPr>
          <p:spPr>
            <a:xfrm>
              <a:off x="2182250" y="1071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9" y="0"/>
                  </a:moveTo>
                  <a:cubicBezTo>
                    <a:pt x="117" y="0"/>
                    <a:pt x="96" y="6"/>
                    <a:pt x="79" y="19"/>
                  </a:cubicBezTo>
                  <a:cubicBezTo>
                    <a:pt x="23" y="53"/>
                    <a:pt x="0" y="120"/>
                    <a:pt x="34" y="175"/>
                  </a:cubicBezTo>
                  <a:cubicBezTo>
                    <a:pt x="57" y="213"/>
                    <a:pt x="95" y="236"/>
                    <a:pt x="134" y="236"/>
                  </a:cubicBezTo>
                  <a:cubicBezTo>
                    <a:pt x="153" y="236"/>
                    <a:pt x="172" y="231"/>
                    <a:pt x="191" y="220"/>
                  </a:cubicBezTo>
                  <a:cubicBezTo>
                    <a:pt x="246" y="187"/>
                    <a:pt x="268" y="108"/>
                    <a:pt x="235" y="53"/>
                  </a:cubicBezTo>
                  <a:cubicBezTo>
                    <a:pt x="214" y="18"/>
                    <a:pt x="176" y="0"/>
                    <a:pt x="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4" name="Google Shape;9934;p23"/>
            <p:cNvSpPr/>
            <p:nvPr/>
          </p:nvSpPr>
          <p:spPr>
            <a:xfrm>
              <a:off x="2169125" y="10796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9" y="0"/>
                  </a:moveTo>
                  <a:cubicBezTo>
                    <a:pt x="110" y="0"/>
                    <a:pt x="92" y="5"/>
                    <a:pt x="78" y="16"/>
                  </a:cubicBezTo>
                  <a:cubicBezTo>
                    <a:pt x="23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8" y="0"/>
                    <a:pt x="1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5" name="Google Shape;9935;p23"/>
            <p:cNvSpPr/>
            <p:nvPr/>
          </p:nvSpPr>
          <p:spPr>
            <a:xfrm>
              <a:off x="2156275" y="108777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18" y="0"/>
                  </a:moveTo>
                  <a:cubicBezTo>
                    <a:pt x="100" y="0"/>
                    <a:pt x="82" y="5"/>
                    <a:pt x="67" y="16"/>
                  </a:cubicBezTo>
                  <a:lnTo>
                    <a:pt x="56" y="16"/>
                  </a:lnTo>
                  <a:cubicBezTo>
                    <a:pt x="56" y="27"/>
                    <a:pt x="45" y="27"/>
                    <a:pt x="34" y="39"/>
                  </a:cubicBezTo>
                  <a:lnTo>
                    <a:pt x="34" y="49"/>
                  </a:lnTo>
                  <a:cubicBezTo>
                    <a:pt x="23" y="49"/>
                    <a:pt x="23" y="49"/>
                    <a:pt x="23" y="61"/>
                  </a:cubicBezTo>
                  <a:lnTo>
                    <a:pt x="11" y="72"/>
                  </a:lnTo>
                  <a:lnTo>
                    <a:pt x="11" y="94"/>
                  </a:lnTo>
                  <a:cubicBezTo>
                    <a:pt x="0" y="116"/>
                    <a:pt x="0" y="150"/>
                    <a:pt x="23" y="183"/>
                  </a:cubicBezTo>
                  <a:cubicBezTo>
                    <a:pt x="45" y="217"/>
                    <a:pt x="78" y="228"/>
                    <a:pt x="112" y="240"/>
                  </a:cubicBezTo>
                  <a:cubicBezTo>
                    <a:pt x="123" y="240"/>
                    <a:pt x="123" y="228"/>
                    <a:pt x="123" y="228"/>
                  </a:cubicBezTo>
                  <a:lnTo>
                    <a:pt x="157" y="228"/>
                  </a:lnTo>
                  <a:cubicBezTo>
                    <a:pt x="168" y="228"/>
                    <a:pt x="168" y="228"/>
                    <a:pt x="179" y="217"/>
                  </a:cubicBezTo>
                  <a:cubicBezTo>
                    <a:pt x="235" y="183"/>
                    <a:pt x="257" y="116"/>
                    <a:pt x="224" y="61"/>
                  </a:cubicBezTo>
                  <a:cubicBezTo>
                    <a:pt x="201" y="23"/>
                    <a:pt x="15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6" name="Google Shape;9936;p23"/>
            <p:cNvSpPr/>
            <p:nvPr/>
          </p:nvSpPr>
          <p:spPr>
            <a:xfrm>
              <a:off x="2207375" y="108350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7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5" y="211"/>
                    <a:pt x="89" y="228"/>
                    <a:pt x="126" y="228"/>
                  </a:cubicBezTo>
                  <a:cubicBezTo>
                    <a:pt x="147" y="228"/>
                    <a:pt x="170" y="222"/>
                    <a:pt x="191" y="210"/>
                  </a:cubicBezTo>
                  <a:cubicBezTo>
                    <a:pt x="247" y="176"/>
                    <a:pt x="269" y="109"/>
                    <a:pt x="236" y="53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7" name="Google Shape;9937;p23"/>
            <p:cNvSpPr/>
            <p:nvPr/>
          </p:nvSpPr>
          <p:spPr>
            <a:xfrm>
              <a:off x="2194275" y="10914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5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4" y="219"/>
                    <a:pt x="88" y="236"/>
                    <a:pt x="125" y="236"/>
                  </a:cubicBezTo>
                  <a:cubicBezTo>
                    <a:pt x="146" y="236"/>
                    <a:pt x="169" y="230"/>
                    <a:pt x="190" y="217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68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8" name="Google Shape;9938;p23"/>
            <p:cNvSpPr/>
            <p:nvPr/>
          </p:nvSpPr>
          <p:spPr>
            <a:xfrm>
              <a:off x="2181125" y="10994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0"/>
                  </a:moveTo>
                  <a:cubicBezTo>
                    <a:pt x="113" y="0"/>
                    <a:pt x="89" y="7"/>
                    <a:pt x="68" y="19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9" name="Google Shape;9939;p23"/>
            <p:cNvSpPr/>
            <p:nvPr/>
          </p:nvSpPr>
          <p:spPr>
            <a:xfrm>
              <a:off x="2168275" y="11073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15" y="0"/>
                  </a:moveTo>
                  <a:cubicBezTo>
                    <a:pt x="95" y="0"/>
                    <a:pt x="75" y="5"/>
                    <a:pt x="57" y="16"/>
                  </a:cubicBezTo>
                  <a:cubicBezTo>
                    <a:pt x="57" y="27"/>
                    <a:pt x="45" y="27"/>
                    <a:pt x="45" y="39"/>
                  </a:cubicBezTo>
                  <a:cubicBezTo>
                    <a:pt x="34" y="39"/>
                    <a:pt x="34" y="39"/>
                    <a:pt x="23" y="49"/>
                  </a:cubicBezTo>
                  <a:cubicBezTo>
                    <a:pt x="23" y="61"/>
                    <a:pt x="23" y="61"/>
                    <a:pt x="12" y="72"/>
                  </a:cubicBezTo>
                  <a:cubicBezTo>
                    <a:pt x="0" y="94"/>
                    <a:pt x="0" y="116"/>
                    <a:pt x="0" y="139"/>
                  </a:cubicBezTo>
                  <a:cubicBezTo>
                    <a:pt x="0" y="150"/>
                    <a:pt x="12" y="150"/>
                    <a:pt x="12" y="161"/>
                  </a:cubicBezTo>
                  <a:cubicBezTo>
                    <a:pt x="12" y="173"/>
                    <a:pt x="12" y="173"/>
                    <a:pt x="23" y="184"/>
                  </a:cubicBezTo>
                  <a:cubicBezTo>
                    <a:pt x="44" y="219"/>
                    <a:pt x="78" y="236"/>
                    <a:pt x="114" y="236"/>
                  </a:cubicBezTo>
                  <a:cubicBezTo>
                    <a:pt x="136" y="236"/>
                    <a:pt x="158" y="230"/>
                    <a:pt x="179" y="217"/>
                  </a:cubicBezTo>
                  <a:cubicBezTo>
                    <a:pt x="236" y="184"/>
                    <a:pt x="258" y="116"/>
                    <a:pt x="224" y="61"/>
                  </a:cubicBezTo>
                  <a:cubicBezTo>
                    <a:pt x="202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0" name="Google Shape;9940;p23"/>
            <p:cNvSpPr/>
            <p:nvPr/>
          </p:nvSpPr>
          <p:spPr>
            <a:xfrm>
              <a:off x="2217175" y="1099700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6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35" y="187"/>
                    <a:pt x="257" y="143"/>
                    <a:pt x="257" y="98"/>
                  </a:cubicBezTo>
                  <a:cubicBezTo>
                    <a:pt x="246" y="86"/>
                    <a:pt x="246" y="64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1" name="Google Shape;9941;p23"/>
            <p:cNvSpPr/>
            <p:nvPr/>
          </p:nvSpPr>
          <p:spPr>
            <a:xfrm>
              <a:off x="2204600" y="1107600"/>
              <a:ext cx="6150" cy="5975"/>
            </a:xfrm>
            <a:custGeom>
              <a:rect b="b" l="l" r="r" t="t"/>
              <a:pathLst>
                <a:path extrusionOk="0" h="239" w="246">
                  <a:moveTo>
                    <a:pt x="111" y="1"/>
                  </a:moveTo>
                  <a:cubicBezTo>
                    <a:pt x="93" y="1"/>
                    <a:pt x="74" y="6"/>
                    <a:pt x="56" y="16"/>
                  </a:cubicBezTo>
                  <a:lnTo>
                    <a:pt x="34" y="38"/>
                  </a:lnTo>
                  <a:cubicBezTo>
                    <a:pt x="12" y="61"/>
                    <a:pt x="0" y="83"/>
                    <a:pt x="0" y="117"/>
                  </a:cubicBezTo>
                  <a:cubicBezTo>
                    <a:pt x="0" y="139"/>
                    <a:pt x="0" y="162"/>
                    <a:pt x="12" y="184"/>
                  </a:cubicBezTo>
                  <a:lnTo>
                    <a:pt x="45" y="217"/>
                  </a:lnTo>
                  <a:cubicBezTo>
                    <a:pt x="63" y="230"/>
                    <a:pt x="89" y="239"/>
                    <a:pt x="115" y="239"/>
                  </a:cubicBezTo>
                  <a:cubicBezTo>
                    <a:pt x="136" y="239"/>
                    <a:pt x="159" y="233"/>
                    <a:pt x="179" y="217"/>
                  </a:cubicBezTo>
                  <a:cubicBezTo>
                    <a:pt x="235" y="184"/>
                    <a:pt x="246" y="117"/>
                    <a:pt x="213" y="61"/>
                  </a:cubicBezTo>
                  <a:cubicBezTo>
                    <a:pt x="190" y="23"/>
                    <a:pt x="151" y="1"/>
                    <a:pt x="1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2" name="Google Shape;9942;p23"/>
            <p:cNvSpPr/>
            <p:nvPr/>
          </p:nvSpPr>
          <p:spPr>
            <a:xfrm>
              <a:off x="2190900" y="11156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44" y="0"/>
                  </a:moveTo>
                  <a:cubicBezTo>
                    <a:pt x="123" y="0"/>
                    <a:pt x="100" y="7"/>
                    <a:pt x="79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1"/>
                  </a:cubicBezTo>
                  <a:cubicBezTo>
                    <a:pt x="224" y="198"/>
                    <a:pt x="247" y="176"/>
                    <a:pt x="247" y="142"/>
                  </a:cubicBezTo>
                  <a:cubicBezTo>
                    <a:pt x="258" y="142"/>
                    <a:pt x="258" y="131"/>
                    <a:pt x="258" y="120"/>
                  </a:cubicBezTo>
                  <a:cubicBezTo>
                    <a:pt x="258" y="97"/>
                    <a:pt x="247" y="75"/>
                    <a:pt x="235" y="53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3" name="Google Shape;9943;p23"/>
            <p:cNvSpPr/>
            <p:nvPr/>
          </p:nvSpPr>
          <p:spPr>
            <a:xfrm>
              <a:off x="2178050" y="1123725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1"/>
                  </a:moveTo>
                  <a:cubicBezTo>
                    <a:pt x="111" y="1"/>
                    <a:pt x="89" y="7"/>
                    <a:pt x="68" y="19"/>
                  </a:cubicBezTo>
                  <a:cubicBezTo>
                    <a:pt x="56" y="19"/>
                    <a:pt x="46" y="31"/>
                    <a:pt x="34" y="42"/>
                  </a:cubicBezTo>
                  <a:cubicBezTo>
                    <a:pt x="23" y="53"/>
                    <a:pt x="23" y="53"/>
                    <a:pt x="23" y="64"/>
                  </a:cubicBezTo>
                  <a:cubicBezTo>
                    <a:pt x="1" y="98"/>
                    <a:pt x="1" y="120"/>
                    <a:pt x="12" y="153"/>
                  </a:cubicBezTo>
                  <a:cubicBezTo>
                    <a:pt x="12" y="165"/>
                    <a:pt x="23" y="165"/>
                    <a:pt x="23" y="176"/>
                  </a:cubicBezTo>
                  <a:cubicBezTo>
                    <a:pt x="34" y="198"/>
                    <a:pt x="56" y="220"/>
                    <a:pt x="90" y="220"/>
                  </a:cubicBezTo>
                  <a:cubicBezTo>
                    <a:pt x="101" y="232"/>
                    <a:pt x="113" y="232"/>
                    <a:pt x="123" y="232"/>
                  </a:cubicBezTo>
                  <a:lnTo>
                    <a:pt x="146" y="232"/>
                  </a:lnTo>
                  <a:cubicBezTo>
                    <a:pt x="146" y="232"/>
                    <a:pt x="157" y="232"/>
                    <a:pt x="168" y="220"/>
                  </a:cubicBezTo>
                  <a:lnTo>
                    <a:pt x="191" y="220"/>
                  </a:lnTo>
                  <a:lnTo>
                    <a:pt x="191" y="210"/>
                  </a:lnTo>
                  <a:cubicBezTo>
                    <a:pt x="247" y="176"/>
                    <a:pt x="258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4" name="Google Shape;9944;p23"/>
            <p:cNvSpPr/>
            <p:nvPr/>
          </p:nvSpPr>
          <p:spPr>
            <a:xfrm>
              <a:off x="2227225" y="1116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1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2"/>
                  </a:cubicBezTo>
                  <a:cubicBezTo>
                    <a:pt x="212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5" name="Google Shape;9945;p23"/>
            <p:cNvSpPr/>
            <p:nvPr/>
          </p:nvSpPr>
          <p:spPr>
            <a:xfrm>
              <a:off x="2214075" y="1124350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37" y="1"/>
                  </a:moveTo>
                  <a:cubicBezTo>
                    <a:pt x="118" y="1"/>
                    <a:pt x="98" y="6"/>
                    <a:pt x="80" y="17"/>
                  </a:cubicBezTo>
                  <a:cubicBezTo>
                    <a:pt x="23" y="50"/>
                    <a:pt x="1" y="118"/>
                    <a:pt x="35" y="173"/>
                  </a:cubicBezTo>
                  <a:cubicBezTo>
                    <a:pt x="57" y="211"/>
                    <a:pt x="101" y="234"/>
                    <a:pt x="144" y="234"/>
                  </a:cubicBezTo>
                  <a:cubicBezTo>
                    <a:pt x="164" y="234"/>
                    <a:pt x="184" y="229"/>
                    <a:pt x="202" y="218"/>
                  </a:cubicBezTo>
                  <a:cubicBezTo>
                    <a:pt x="258" y="185"/>
                    <a:pt x="269" y="106"/>
                    <a:pt x="236" y="50"/>
                  </a:cubicBezTo>
                  <a:cubicBezTo>
                    <a:pt x="213" y="21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6" name="Google Shape;9946;p23"/>
            <p:cNvSpPr/>
            <p:nvPr/>
          </p:nvSpPr>
          <p:spPr>
            <a:xfrm>
              <a:off x="2200975" y="11323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44" y="1"/>
                  </a:moveTo>
                  <a:cubicBezTo>
                    <a:pt x="122" y="1"/>
                    <a:pt x="99" y="7"/>
                    <a:pt x="78" y="20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5" y="211"/>
                    <a:pt x="94" y="233"/>
                    <a:pt x="134" y="233"/>
                  </a:cubicBezTo>
                  <a:cubicBezTo>
                    <a:pt x="157" y="233"/>
                    <a:pt x="181" y="226"/>
                    <a:pt x="201" y="210"/>
                  </a:cubicBezTo>
                  <a:cubicBezTo>
                    <a:pt x="257" y="176"/>
                    <a:pt x="268" y="109"/>
                    <a:pt x="234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7" name="Google Shape;9947;p23"/>
            <p:cNvSpPr/>
            <p:nvPr/>
          </p:nvSpPr>
          <p:spPr>
            <a:xfrm>
              <a:off x="2188375" y="1140275"/>
              <a:ext cx="6175" cy="6025"/>
            </a:xfrm>
            <a:custGeom>
              <a:rect b="b" l="l" r="r" t="t"/>
              <a:pathLst>
                <a:path extrusionOk="0" h="241" w="247">
                  <a:moveTo>
                    <a:pt x="113" y="1"/>
                  </a:moveTo>
                  <a:cubicBezTo>
                    <a:pt x="94" y="1"/>
                    <a:pt x="75" y="6"/>
                    <a:pt x="57" y="17"/>
                  </a:cubicBezTo>
                  <a:lnTo>
                    <a:pt x="46" y="28"/>
                  </a:lnTo>
                  <a:lnTo>
                    <a:pt x="35" y="39"/>
                  </a:lnTo>
                  <a:cubicBezTo>
                    <a:pt x="35" y="39"/>
                    <a:pt x="23" y="39"/>
                    <a:pt x="23" y="50"/>
                  </a:cubicBezTo>
                  <a:cubicBezTo>
                    <a:pt x="13" y="62"/>
                    <a:pt x="13" y="62"/>
                    <a:pt x="13" y="72"/>
                  </a:cubicBezTo>
                  <a:cubicBezTo>
                    <a:pt x="1" y="84"/>
                    <a:pt x="1" y="95"/>
                    <a:pt x="1" y="117"/>
                  </a:cubicBezTo>
                  <a:lnTo>
                    <a:pt x="1" y="139"/>
                  </a:lnTo>
                  <a:cubicBezTo>
                    <a:pt x="1" y="139"/>
                    <a:pt x="1" y="151"/>
                    <a:pt x="13" y="162"/>
                  </a:cubicBezTo>
                  <a:lnTo>
                    <a:pt x="13" y="184"/>
                  </a:lnTo>
                  <a:lnTo>
                    <a:pt x="23" y="184"/>
                  </a:lnTo>
                  <a:cubicBezTo>
                    <a:pt x="35" y="196"/>
                    <a:pt x="35" y="206"/>
                    <a:pt x="46" y="206"/>
                  </a:cubicBezTo>
                  <a:lnTo>
                    <a:pt x="57" y="218"/>
                  </a:lnTo>
                  <a:cubicBezTo>
                    <a:pt x="68" y="218"/>
                    <a:pt x="68" y="229"/>
                    <a:pt x="80" y="229"/>
                  </a:cubicBezTo>
                  <a:lnTo>
                    <a:pt x="90" y="229"/>
                  </a:lnTo>
                  <a:cubicBezTo>
                    <a:pt x="90" y="229"/>
                    <a:pt x="102" y="229"/>
                    <a:pt x="102" y="240"/>
                  </a:cubicBezTo>
                  <a:lnTo>
                    <a:pt x="135" y="240"/>
                  </a:lnTo>
                  <a:cubicBezTo>
                    <a:pt x="135" y="229"/>
                    <a:pt x="147" y="229"/>
                    <a:pt x="147" y="229"/>
                  </a:cubicBezTo>
                  <a:lnTo>
                    <a:pt x="157" y="229"/>
                  </a:lnTo>
                  <a:cubicBezTo>
                    <a:pt x="169" y="229"/>
                    <a:pt x="169" y="229"/>
                    <a:pt x="180" y="218"/>
                  </a:cubicBezTo>
                  <a:cubicBezTo>
                    <a:pt x="236" y="184"/>
                    <a:pt x="247" y="117"/>
                    <a:pt x="214" y="62"/>
                  </a:cubicBezTo>
                  <a:cubicBezTo>
                    <a:pt x="191" y="23"/>
                    <a:pt x="152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8" name="Google Shape;9948;p23"/>
            <p:cNvSpPr/>
            <p:nvPr/>
          </p:nvSpPr>
          <p:spPr>
            <a:xfrm>
              <a:off x="2097325" y="813000"/>
              <a:ext cx="6175" cy="5850"/>
            </a:xfrm>
            <a:custGeom>
              <a:rect b="b" l="l" r="r" t="t"/>
              <a:pathLst>
                <a:path extrusionOk="0" h="234" w="247">
                  <a:moveTo>
                    <a:pt x="124" y="1"/>
                  </a:moveTo>
                  <a:cubicBezTo>
                    <a:pt x="101" y="1"/>
                    <a:pt x="67" y="1"/>
                    <a:pt x="57" y="12"/>
                  </a:cubicBezTo>
                  <a:cubicBezTo>
                    <a:pt x="23" y="35"/>
                    <a:pt x="0" y="68"/>
                    <a:pt x="0" y="112"/>
                  </a:cubicBezTo>
                  <a:lnTo>
                    <a:pt x="0" y="157"/>
                  </a:lnTo>
                  <a:cubicBezTo>
                    <a:pt x="0" y="169"/>
                    <a:pt x="12" y="169"/>
                    <a:pt x="12" y="179"/>
                  </a:cubicBezTo>
                  <a:cubicBezTo>
                    <a:pt x="12" y="179"/>
                    <a:pt x="23" y="191"/>
                    <a:pt x="23" y="202"/>
                  </a:cubicBezTo>
                  <a:cubicBezTo>
                    <a:pt x="49" y="221"/>
                    <a:pt x="79" y="233"/>
                    <a:pt x="110" y="233"/>
                  </a:cubicBezTo>
                  <a:cubicBezTo>
                    <a:pt x="133" y="233"/>
                    <a:pt x="156" y="227"/>
                    <a:pt x="179" y="213"/>
                  </a:cubicBezTo>
                  <a:cubicBezTo>
                    <a:pt x="224" y="179"/>
                    <a:pt x="246" y="112"/>
                    <a:pt x="213" y="57"/>
                  </a:cubicBezTo>
                  <a:cubicBezTo>
                    <a:pt x="191" y="23"/>
                    <a:pt x="157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9" name="Google Shape;9949;p23"/>
            <p:cNvSpPr/>
            <p:nvPr/>
          </p:nvSpPr>
          <p:spPr>
            <a:xfrm>
              <a:off x="2077200" y="780900"/>
              <a:ext cx="3950" cy="2150"/>
            </a:xfrm>
            <a:custGeom>
              <a:rect b="b" l="l" r="r" t="t"/>
              <a:pathLst>
                <a:path extrusionOk="0" h="86" w="158">
                  <a:moveTo>
                    <a:pt x="157" y="0"/>
                  </a:moveTo>
                  <a:lnTo>
                    <a:pt x="157" y="0"/>
                  </a:lnTo>
                  <a:cubicBezTo>
                    <a:pt x="102" y="22"/>
                    <a:pt x="57" y="45"/>
                    <a:pt x="1" y="78"/>
                  </a:cubicBezTo>
                  <a:cubicBezTo>
                    <a:pt x="15" y="83"/>
                    <a:pt x="29" y="86"/>
                    <a:pt x="43" y="86"/>
                  </a:cubicBezTo>
                  <a:cubicBezTo>
                    <a:pt x="63" y="86"/>
                    <a:pt x="82" y="80"/>
                    <a:pt x="102" y="67"/>
                  </a:cubicBezTo>
                  <a:cubicBezTo>
                    <a:pt x="124" y="55"/>
                    <a:pt x="147" y="33"/>
                    <a:pt x="1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0" name="Google Shape;9950;p23"/>
            <p:cNvSpPr/>
            <p:nvPr/>
          </p:nvSpPr>
          <p:spPr>
            <a:xfrm>
              <a:off x="2062975" y="787300"/>
              <a:ext cx="5325" cy="3600"/>
            </a:xfrm>
            <a:custGeom>
              <a:rect b="b" l="l" r="r" t="t"/>
              <a:pathLst>
                <a:path extrusionOk="0" h="144" w="213">
                  <a:moveTo>
                    <a:pt x="202" y="1"/>
                  </a:moveTo>
                  <a:lnTo>
                    <a:pt x="202" y="1"/>
                  </a:lnTo>
                  <a:cubicBezTo>
                    <a:pt x="134" y="35"/>
                    <a:pt x="67" y="68"/>
                    <a:pt x="0" y="112"/>
                  </a:cubicBezTo>
                  <a:cubicBezTo>
                    <a:pt x="20" y="132"/>
                    <a:pt x="50" y="144"/>
                    <a:pt x="81" y="144"/>
                  </a:cubicBezTo>
                  <a:cubicBezTo>
                    <a:pt x="104" y="144"/>
                    <a:pt x="127" y="138"/>
                    <a:pt x="145" y="124"/>
                  </a:cubicBezTo>
                  <a:cubicBezTo>
                    <a:pt x="190" y="102"/>
                    <a:pt x="212" y="45"/>
                    <a:pt x="2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1" name="Google Shape;9951;p23"/>
            <p:cNvSpPr/>
            <p:nvPr/>
          </p:nvSpPr>
          <p:spPr>
            <a:xfrm>
              <a:off x="2113250" y="780750"/>
              <a:ext cx="6725" cy="5875"/>
            </a:xfrm>
            <a:custGeom>
              <a:rect b="b" l="l" r="r" t="t"/>
              <a:pathLst>
                <a:path extrusionOk="0" h="235" w="269">
                  <a:moveTo>
                    <a:pt x="128" y="1"/>
                  </a:moveTo>
                  <a:cubicBezTo>
                    <a:pt x="107" y="1"/>
                    <a:pt x="86" y="6"/>
                    <a:pt x="68" y="17"/>
                  </a:cubicBezTo>
                  <a:cubicBezTo>
                    <a:pt x="11" y="51"/>
                    <a:pt x="1" y="118"/>
                    <a:pt x="34" y="173"/>
                  </a:cubicBezTo>
                  <a:cubicBezTo>
                    <a:pt x="56" y="218"/>
                    <a:pt x="90" y="230"/>
                    <a:pt x="123" y="230"/>
                  </a:cubicBezTo>
                  <a:cubicBezTo>
                    <a:pt x="131" y="233"/>
                    <a:pt x="137" y="234"/>
                    <a:pt x="142" y="234"/>
                  </a:cubicBezTo>
                  <a:cubicBezTo>
                    <a:pt x="153" y="234"/>
                    <a:pt x="161" y="230"/>
                    <a:pt x="168" y="230"/>
                  </a:cubicBezTo>
                  <a:cubicBezTo>
                    <a:pt x="179" y="230"/>
                    <a:pt x="179" y="218"/>
                    <a:pt x="190" y="218"/>
                  </a:cubicBezTo>
                  <a:cubicBezTo>
                    <a:pt x="247" y="185"/>
                    <a:pt x="269" y="106"/>
                    <a:pt x="235" y="51"/>
                  </a:cubicBezTo>
                  <a:cubicBezTo>
                    <a:pt x="213" y="21"/>
                    <a:pt x="170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2" name="Google Shape;9952;p23"/>
            <p:cNvSpPr/>
            <p:nvPr/>
          </p:nvSpPr>
          <p:spPr>
            <a:xfrm>
              <a:off x="2100125" y="7888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2" y="0"/>
                    <a:pt x="88" y="7"/>
                    <a:pt x="67" y="19"/>
                  </a:cubicBezTo>
                  <a:cubicBezTo>
                    <a:pt x="12" y="52"/>
                    <a:pt x="0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3" y="236"/>
                    <a:pt x="173" y="231"/>
                    <a:pt x="190" y="220"/>
                  </a:cubicBezTo>
                  <a:cubicBezTo>
                    <a:pt x="246" y="186"/>
                    <a:pt x="268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3" name="Google Shape;9953;p23"/>
            <p:cNvSpPr/>
            <p:nvPr/>
          </p:nvSpPr>
          <p:spPr>
            <a:xfrm>
              <a:off x="2087000" y="7967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1" y="49"/>
                    <a:pt x="0" y="128"/>
                    <a:pt x="33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3"/>
                    <a:pt x="269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4" name="Google Shape;9954;p23"/>
            <p:cNvSpPr/>
            <p:nvPr/>
          </p:nvSpPr>
          <p:spPr>
            <a:xfrm>
              <a:off x="2073850" y="804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7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2" y="53"/>
                    <a:pt x="1" y="120"/>
                    <a:pt x="35" y="175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7"/>
                    <a:pt x="269" y="108"/>
                    <a:pt x="236" y="53"/>
                  </a:cubicBezTo>
                  <a:cubicBezTo>
                    <a:pt x="215" y="17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5" name="Google Shape;9955;p23"/>
            <p:cNvSpPr/>
            <p:nvPr/>
          </p:nvSpPr>
          <p:spPr>
            <a:xfrm>
              <a:off x="2155425" y="849525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21" y="1"/>
                  </a:moveTo>
                  <a:cubicBezTo>
                    <a:pt x="114" y="1"/>
                    <a:pt x="108" y="2"/>
                    <a:pt x="101" y="4"/>
                  </a:cubicBezTo>
                  <a:cubicBezTo>
                    <a:pt x="90" y="4"/>
                    <a:pt x="68" y="4"/>
                    <a:pt x="57" y="15"/>
                  </a:cubicBezTo>
                  <a:lnTo>
                    <a:pt x="34" y="37"/>
                  </a:lnTo>
                  <a:cubicBezTo>
                    <a:pt x="34" y="37"/>
                    <a:pt x="34" y="49"/>
                    <a:pt x="23" y="49"/>
                  </a:cubicBezTo>
                  <a:lnTo>
                    <a:pt x="23" y="59"/>
                  </a:lnTo>
                  <a:cubicBezTo>
                    <a:pt x="12" y="59"/>
                    <a:pt x="12" y="71"/>
                    <a:pt x="12" y="71"/>
                  </a:cubicBezTo>
                  <a:lnTo>
                    <a:pt x="12" y="82"/>
                  </a:lnTo>
                  <a:lnTo>
                    <a:pt x="0" y="93"/>
                  </a:lnTo>
                  <a:lnTo>
                    <a:pt x="0" y="116"/>
                  </a:lnTo>
                  <a:lnTo>
                    <a:pt x="0" y="138"/>
                  </a:lnTo>
                  <a:cubicBezTo>
                    <a:pt x="0" y="138"/>
                    <a:pt x="0" y="149"/>
                    <a:pt x="12" y="160"/>
                  </a:cubicBezTo>
                  <a:cubicBezTo>
                    <a:pt x="12" y="160"/>
                    <a:pt x="12" y="171"/>
                    <a:pt x="23" y="183"/>
                  </a:cubicBezTo>
                  <a:cubicBezTo>
                    <a:pt x="34" y="205"/>
                    <a:pt x="57" y="227"/>
                    <a:pt x="90" y="227"/>
                  </a:cubicBezTo>
                  <a:cubicBezTo>
                    <a:pt x="101" y="238"/>
                    <a:pt x="101" y="238"/>
                    <a:pt x="112" y="238"/>
                  </a:cubicBezTo>
                  <a:lnTo>
                    <a:pt x="135" y="238"/>
                  </a:lnTo>
                  <a:cubicBezTo>
                    <a:pt x="146" y="227"/>
                    <a:pt x="146" y="227"/>
                    <a:pt x="157" y="227"/>
                  </a:cubicBezTo>
                  <a:cubicBezTo>
                    <a:pt x="157" y="227"/>
                    <a:pt x="169" y="227"/>
                    <a:pt x="179" y="216"/>
                  </a:cubicBezTo>
                  <a:cubicBezTo>
                    <a:pt x="202" y="205"/>
                    <a:pt x="213" y="183"/>
                    <a:pt x="224" y="171"/>
                  </a:cubicBezTo>
                  <a:cubicBezTo>
                    <a:pt x="246" y="138"/>
                    <a:pt x="236" y="93"/>
                    <a:pt x="224" y="59"/>
                  </a:cubicBezTo>
                  <a:lnTo>
                    <a:pt x="202" y="37"/>
                  </a:lnTo>
                  <a:cubicBezTo>
                    <a:pt x="183" y="19"/>
                    <a:pt x="151" y="1"/>
                    <a:pt x="1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6" name="Google Shape;9956;p23"/>
            <p:cNvSpPr/>
            <p:nvPr/>
          </p:nvSpPr>
          <p:spPr>
            <a:xfrm>
              <a:off x="2123025" y="797100"/>
              <a:ext cx="6725" cy="5875"/>
            </a:xfrm>
            <a:custGeom>
              <a:rect b="b" l="l" r="r" t="t"/>
              <a:pathLst>
                <a:path extrusionOk="0" h="235" w="269">
                  <a:moveTo>
                    <a:pt x="146" y="0"/>
                  </a:moveTo>
                  <a:cubicBezTo>
                    <a:pt x="124" y="0"/>
                    <a:pt x="101" y="0"/>
                    <a:pt x="79" y="11"/>
                  </a:cubicBezTo>
                  <a:cubicBezTo>
                    <a:pt x="23" y="45"/>
                    <a:pt x="0" y="123"/>
                    <a:pt x="34" y="179"/>
                  </a:cubicBezTo>
                  <a:cubicBezTo>
                    <a:pt x="45" y="201"/>
                    <a:pt x="67" y="212"/>
                    <a:pt x="101" y="224"/>
                  </a:cubicBezTo>
                  <a:cubicBezTo>
                    <a:pt x="112" y="224"/>
                    <a:pt x="124" y="234"/>
                    <a:pt x="134" y="234"/>
                  </a:cubicBezTo>
                  <a:lnTo>
                    <a:pt x="157" y="234"/>
                  </a:lnTo>
                  <a:cubicBezTo>
                    <a:pt x="157" y="224"/>
                    <a:pt x="168" y="224"/>
                    <a:pt x="179" y="224"/>
                  </a:cubicBezTo>
                  <a:cubicBezTo>
                    <a:pt x="179" y="224"/>
                    <a:pt x="191" y="224"/>
                    <a:pt x="201" y="212"/>
                  </a:cubicBezTo>
                  <a:cubicBezTo>
                    <a:pt x="258" y="179"/>
                    <a:pt x="268" y="112"/>
                    <a:pt x="235" y="56"/>
                  </a:cubicBezTo>
                  <a:cubicBezTo>
                    <a:pt x="213" y="22"/>
                    <a:pt x="179" y="0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7" name="Google Shape;9957;p23"/>
            <p:cNvSpPr/>
            <p:nvPr/>
          </p:nvSpPr>
          <p:spPr>
            <a:xfrm>
              <a:off x="2109900" y="805000"/>
              <a:ext cx="6725" cy="5800"/>
            </a:xfrm>
            <a:custGeom>
              <a:rect b="b" l="l" r="r" t="t"/>
              <a:pathLst>
                <a:path extrusionOk="0" h="232" w="269">
                  <a:moveTo>
                    <a:pt x="144" y="0"/>
                  </a:moveTo>
                  <a:cubicBezTo>
                    <a:pt x="122" y="0"/>
                    <a:pt x="100" y="7"/>
                    <a:pt x="78" y="19"/>
                  </a:cubicBezTo>
                  <a:cubicBezTo>
                    <a:pt x="23" y="52"/>
                    <a:pt x="1" y="119"/>
                    <a:pt x="34" y="176"/>
                  </a:cubicBezTo>
                  <a:cubicBezTo>
                    <a:pt x="56" y="209"/>
                    <a:pt x="78" y="220"/>
                    <a:pt x="112" y="231"/>
                  </a:cubicBezTo>
                  <a:lnTo>
                    <a:pt x="135" y="231"/>
                  </a:lnTo>
                  <a:cubicBezTo>
                    <a:pt x="157" y="231"/>
                    <a:pt x="179" y="231"/>
                    <a:pt x="202" y="220"/>
                  </a:cubicBezTo>
                  <a:cubicBezTo>
                    <a:pt x="246" y="187"/>
                    <a:pt x="269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8" name="Google Shape;9958;p23"/>
            <p:cNvSpPr/>
            <p:nvPr/>
          </p:nvSpPr>
          <p:spPr>
            <a:xfrm>
              <a:off x="2083650" y="820975"/>
              <a:ext cx="6425" cy="5850"/>
            </a:xfrm>
            <a:custGeom>
              <a:rect b="b" l="l" r="r" t="t"/>
              <a:pathLst>
                <a:path extrusionOk="0" h="234" w="257">
                  <a:moveTo>
                    <a:pt x="136" y="1"/>
                  </a:moveTo>
                  <a:cubicBezTo>
                    <a:pt x="117" y="1"/>
                    <a:pt x="97" y="6"/>
                    <a:pt x="78" y="17"/>
                  </a:cubicBezTo>
                  <a:cubicBezTo>
                    <a:pt x="23" y="51"/>
                    <a:pt x="0" y="118"/>
                    <a:pt x="33" y="173"/>
                  </a:cubicBezTo>
                  <a:cubicBezTo>
                    <a:pt x="56" y="211"/>
                    <a:pt x="100" y="234"/>
                    <a:pt x="142" y="234"/>
                  </a:cubicBezTo>
                  <a:cubicBezTo>
                    <a:pt x="163" y="234"/>
                    <a:pt x="183" y="229"/>
                    <a:pt x="201" y="218"/>
                  </a:cubicBezTo>
                  <a:cubicBezTo>
                    <a:pt x="224" y="196"/>
                    <a:pt x="246" y="173"/>
                    <a:pt x="246" y="140"/>
                  </a:cubicBezTo>
                  <a:cubicBezTo>
                    <a:pt x="257" y="118"/>
                    <a:pt x="257" y="84"/>
                    <a:pt x="234" y="51"/>
                  </a:cubicBezTo>
                  <a:cubicBezTo>
                    <a:pt x="212" y="21"/>
                    <a:pt x="175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9" name="Google Shape;9959;p23"/>
            <p:cNvSpPr/>
            <p:nvPr/>
          </p:nvSpPr>
          <p:spPr>
            <a:xfrm>
              <a:off x="2133625" y="81365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2" y="1"/>
                  </a:moveTo>
                  <a:cubicBezTo>
                    <a:pt x="100" y="1"/>
                    <a:pt x="78" y="7"/>
                    <a:pt x="57" y="19"/>
                  </a:cubicBezTo>
                  <a:cubicBezTo>
                    <a:pt x="46" y="19"/>
                    <a:pt x="46" y="31"/>
                    <a:pt x="35" y="31"/>
                  </a:cubicBezTo>
                  <a:lnTo>
                    <a:pt x="35" y="42"/>
                  </a:lnTo>
                  <a:cubicBezTo>
                    <a:pt x="23" y="42"/>
                    <a:pt x="23" y="53"/>
                    <a:pt x="23" y="53"/>
                  </a:cubicBezTo>
                  <a:cubicBezTo>
                    <a:pt x="13" y="53"/>
                    <a:pt x="13" y="64"/>
                    <a:pt x="13" y="64"/>
                  </a:cubicBezTo>
                  <a:lnTo>
                    <a:pt x="13" y="76"/>
                  </a:lnTo>
                  <a:cubicBezTo>
                    <a:pt x="1" y="76"/>
                    <a:pt x="1" y="86"/>
                    <a:pt x="1" y="86"/>
                  </a:cubicBezTo>
                  <a:cubicBezTo>
                    <a:pt x="1" y="120"/>
                    <a:pt x="1" y="153"/>
                    <a:pt x="13" y="176"/>
                  </a:cubicBezTo>
                  <a:cubicBezTo>
                    <a:pt x="35" y="214"/>
                    <a:pt x="78" y="236"/>
                    <a:pt x="121" y="236"/>
                  </a:cubicBezTo>
                  <a:cubicBezTo>
                    <a:pt x="142" y="236"/>
                    <a:pt x="162" y="231"/>
                    <a:pt x="180" y="220"/>
                  </a:cubicBezTo>
                  <a:cubicBezTo>
                    <a:pt x="236" y="187"/>
                    <a:pt x="247" y="109"/>
                    <a:pt x="214" y="53"/>
                  </a:cubicBezTo>
                  <a:cubicBezTo>
                    <a:pt x="192" y="18"/>
                    <a:pt x="158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0" name="Google Shape;9960;p23"/>
            <p:cNvSpPr/>
            <p:nvPr/>
          </p:nvSpPr>
          <p:spPr>
            <a:xfrm>
              <a:off x="2119950" y="8215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1" name="Google Shape;9961;p23"/>
            <p:cNvSpPr/>
            <p:nvPr/>
          </p:nvSpPr>
          <p:spPr>
            <a:xfrm>
              <a:off x="2106825" y="8296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0" y="117"/>
                    <a:pt x="34" y="173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4" y="233"/>
                    <a:pt x="184" y="228"/>
                    <a:pt x="201" y="218"/>
                  </a:cubicBezTo>
                  <a:cubicBezTo>
                    <a:pt x="258" y="184"/>
                    <a:pt x="268" y="106"/>
                    <a:pt x="235" y="61"/>
                  </a:cubicBezTo>
                  <a:cubicBezTo>
                    <a:pt x="212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2" name="Google Shape;9962;p23"/>
            <p:cNvSpPr/>
            <p:nvPr/>
          </p:nvSpPr>
          <p:spPr>
            <a:xfrm>
              <a:off x="2093700" y="837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0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3" name="Google Shape;9963;p23"/>
            <p:cNvSpPr/>
            <p:nvPr/>
          </p:nvSpPr>
          <p:spPr>
            <a:xfrm>
              <a:off x="2145100" y="833275"/>
              <a:ext cx="6725" cy="5875"/>
            </a:xfrm>
            <a:custGeom>
              <a:rect b="b" l="l" r="r" t="t"/>
              <a:pathLst>
                <a:path extrusionOk="0" h="235" w="269">
                  <a:moveTo>
                    <a:pt x="134" y="1"/>
                  </a:moveTo>
                  <a:cubicBezTo>
                    <a:pt x="115" y="1"/>
                    <a:pt x="96" y="6"/>
                    <a:pt x="78" y="16"/>
                  </a:cubicBezTo>
                  <a:cubicBezTo>
                    <a:pt x="23" y="50"/>
                    <a:pt x="0" y="128"/>
                    <a:pt x="34" y="185"/>
                  </a:cubicBezTo>
                  <a:cubicBezTo>
                    <a:pt x="56" y="214"/>
                    <a:pt x="98" y="234"/>
                    <a:pt x="140" y="234"/>
                  </a:cubicBezTo>
                  <a:cubicBezTo>
                    <a:pt x="161" y="234"/>
                    <a:pt x="183" y="229"/>
                    <a:pt x="202" y="218"/>
                  </a:cubicBezTo>
                  <a:cubicBezTo>
                    <a:pt x="257" y="185"/>
                    <a:pt x="269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4" name="Google Shape;9964;p23"/>
            <p:cNvSpPr/>
            <p:nvPr/>
          </p:nvSpPr>
          <p:spPr>
            <a:xfrm>
              <a:off x="2131950" y="8413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1"/>
                  </a:moveTo>
                  <a:cubicBezTo>
                    <a:pt x="123" y="1"/>
                    <a:pt x="100" y="7"/>
                    <a:pt x="80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7"/>
                    <a:pt x="144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8" y="187"/>
                    <a:pt x="269" y="109"/>
                    <a:pt x="236" y="53"/>
                  </a:cubicBezTo>
                  <a:cubicBezTo>
                    <a:pt x="215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5" name="Google Shape;9965;p23"/>
            <p:cNvSpPr/>
            <p:nvPr/>
          </p:nvSpPr>
          <p:spPr>
            <a:xfrm>
              <a:off x="2118850" y="849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9"/>
                    <a:pt x="33" y="184"/>
                  </a:cubicBezTo>
                  <a:cubicBezTo>
                    <a:pt x="54" y="219"/>
                    <a:pt x="93" y="237"/>
                    <a:pt x="132" y="237"/>
                  </a:cubicBezTo>
                  <a:cubicBezTo>
                    <a:pt x="156" y="237"/>
                    <a:pt x="180" y="230"/>
                    <a:pt x="201" y="218"/>
                  </a:cubicBezTo>
                  <a:cubicBezTo>
                    <a:pt x="246" y="184"/>
                    <a:pt x="268" y="117"/>
                    <a:pt x="234" y="62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6" name="Google Shape;9966;p23"/>
            <p:cNvSpPr/>
            <p:nvPr/>
          </p:nvSpPr>
          <p:spPr>
            <a:xfrm>
              <a:off x="2105700" y="857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0" y="237"/>
                    <a:pt x="143" y="237"/>
                  </a:cubicBezTo>
                  <a:cubicBezTo>
                    <a:pt x="164" y="237"/>
                    <a:pt x="184" y="231"/>
                    <a:pt x="202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7" name="Google Shape;9967;p23"/>
            <p:cNvSpPr/>
            <p:nvPr/>
          </p:nvSpPr>
          <p:spPr>
            <a:xfrm>
              <a:off x="2187275" y="90212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34" y="0"/>
                  </a:moveTo>
                  <a:cubicBezTo>
                    <a:pt x="101" y="0"/>
                    <a:pt x="79" y="0"/>
                    <a:pt x="67" y="11"/>
                  </a:cubicBezTo>
                  <a:lnTo>
                    <a:pt x="57" y="11"/>
                  </a:lnTo>
                  <a:cubicBezTo>
                    <a:pt x="57" y="23"/>
                    <a:pt x="45" y="23"/>
                    <a:pt x="45" y="34"/>
                  </a:cubicBezTo>
                  <a:lnTo>
                    <a:pt x="34" y="34"/>
                  </a:lnTo>
                  <a:cubicBezTo>
                    <a:pt x="34" y="45"/>
                    <a:pt x="34" y="45"/>
                    <a:pt x="23" y="45"/>
                  </a:cubicBezTo>
                  <a:lnTo>
                    <a:pt x="23" y="68"/>
                  </a:lnTo>
                  <a:lnTo>
                    <a:pt x="12" y="68"/>
                  </a:lnTo>
                  <a:cubicBezTo>
                    <a:pt x="12" y="78"/>
                    <a:pt x="12" y="101"/>
                    <a:pt x="0" y="112"/>
                  </a:cubicBezTo>
                  <a:cubicBezTo>
                    <a:pt x="0" y="135"/>
                    <a:pt x="12" y="157"/>
                    <a:pt x="23" y="179"/>
                  </a:cubicBezTo>
                  <a:cubicBezTo>
                    <a:pt x="34" y="202"/>
                    <a:pt x="57" y="212"/>
                    <a:pt x="79" y="224"/>
                  </a:cubicBezTo>
                  <a:cubicBezTo>
                    <a:pt x="79" y="224"/>
                    <a:pt x="90" y="224"/>
                    <a:pt x="90" y="235"/>
                  </a:cubicBezTo>
                  <a:cubicBezTo>
                    <a:pt x="124" y="235"/>
                    <a:pt x="157" y="235"/>
                    <a:pt x="179" y="212"/>
                  </a:cubicBezTo>
                  <a:cubicBezTo>
                    <a:pt x="213" y="202"/>
                    <a:pt x="235" y="168"/>
                    <a:pt x="235" y="145"/>
                  </a:cubicBezTo>
                  <a:cubicBezTo>
                    <a:pt x="246" y="112"/>
                    <a:pt x="235" y="78"/>
                    <a:pt x="224" y="56"/>
                  </a:cubicBezTo>
                  <a:cubicBezTo>
                    <a:pt x="201" y="23"/>
                    <a:pt x="168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8" name="Google Shape;9968;p23"/>
            <p:cNvSpPr/>
            <p:nvPr/>
          </p:nvSpPr>
          <p:spPr>
            <a:xfrm>
              <a:off x="2174150" y="910100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17" y="0"/>
                  </a:moveTo>
                  <a:cubicBezTo>
                    <a:pt x="96" y="0"/>
                    <a:pt x="75" y="5"/>
                    <a:pt x="56" y="17"/>
                  </a:cubicBezTo>
                  <a:cubicBezTo>
                    <a:pt x="45" y="27"/>
                    <a:pt x="23" y="50"/>
                    <a:pt x="11" y="72"/>
                  </a:cubicBezTo>
                  <a:cubicBezTo>
                    <a:pt x="1" y="106"/>
                    <a:pt x="1" y="139"/>
                    <a:pt x="23" y="173"/>
                  </a:cubicBezTo>
                  <a:cubicBezTo>
                    <a:pt x="34" y="206"/>
                    <a:pt x="68" y="229"/>
                    <a:pt x="90" y="229"/>
                  </a:cubicBezTo>
                  <a:cubicBezTo>
                    <a:pt x="100" y="232"/>
                    <a:pt x="110" y="233"/>
                    <a:pt x="119" y="233"/>
                  </a:cubicBezTo>
                  <a:cubicBezTo>
                    <a:pt x="142" y="233"/>
                    <a:pt x="164" y="225"/>
                    <a:pt x="179" y="218"/>
                  </a:cubicBezTo>
                  <a:cubicBezTo>
                    <a:pt x="235" y="184"/>
                    <a:pt x="257" y="106"/>
                    <a:pt x="224" y="61"/>
                  </a:cubicBezTo>
                  <a:lnTo>
                    <a:pt x="224" y="50"/>
                  </a:lnTo>
                  <a:cubicBezTo>
                    <a:pt x="201" y="20"/>
                    <a:pt x="160" y="0"/>
                    <a:pt x="1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9" name="Google Shape;9969;p23"/>
            <p:cNvSpPr/>
            <p:nvPr/>
          </p:nvSpPr>
          <p:spPr>
            <a:xfrm>
              <a:off x="2160750" y="918025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34" y="1"/>
                  </a:moveTo>
                  <a:cubicBezTo>
                    <a:pt x="112" y="1"/>
                    <a:pt x="90" y="1"/>
                    <a:pt x="67" y="23"/>
                  </a:cubicBezTo>
                  <a:cubicBezTo>
                    <a:pt x="23" y="57"/>
                    <a:pt x="0" y="124"/>
                    <a:pt x="33" y="180"/>
                  </a:cubicBezTo>
                  <a:cubicBezTo>
                    <a:pt x="33" y="191"/>
                    <a:pt x="45" y="191"/>
                    <a:pt x="45" y="202"/>
                  </a:cubicBezTo>
                  <a:cubicBezTo>
                    <a:pt x="74" y="224"/>
                    <a:pt x="107" y="236"/>
                    <a:pt x="139" y="236"/>
                  </a:cubicBezTo>
                  <a:cubicBezTo>
                    <a:pt x="156" y="236"/>
                    <a:pt x="174" y="232"/>
                    <a:pt x="190" y="224"/>
                  </a:cubicBezTo>
                  <a:cubicBezTo>
                    <a:pt x="224" y="202"/>
                    <a:pt x="234" y="180"/>
                    <a:pt x="246" y="147"/>
                  </a:cubicBezTo>
                  <a:lnTo>
                    <a:pt x="246" y="124"/>
                  </a:lnTo>
                  <a:cubicBezTo>
                    <a:pt x="257" y="102"/>
                    <a:pt x="246" y="80"/>
                    <a:pt x="234" y="57"/>
                  </a:cubicBezTo>
                  <a:cubicBezTo>
                    <a:pt x="212" y="23"/>
                    <a:pt x="179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0" name="Google Shape;9970;p23"/>
            <p:cNvSpPr/>
            <p:nvPr/>
          </p:nvSpPr>
          <p:spPr>
            <a:xfrm>
              <a:off x="2147600" y="926025"/>
              <a:ext cx="6475" cy="6000"/>
            </a:xfrm>
            <a:custGeom>
              <a:rect b="b" l="l" r="r" t="t"/>
              <a:pathLst>
                <a:path extrusionOk="0" h="240" w="259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7" y="217"/>
                    <a:pt x="102" y="240"/>
                    <a:pt x="146" y="240"/>
                  </a:cubicBezTo>
                  <a:cubicBezTo>
                    <a:pt x="169" y="229"/>
                    <a:pt x="179" y="229"/>
                    <a:pt x="191" y="217"/>
                  </a:cubicBezTo>
                  <a:cubicBezTo>
                    <a:pt x="224" y="195"/>
                    <a:pt x="246" y="162"/>
                    <a:pt x="246" y="128"/>
                  </a:cubicBezTo>
                  <a:cubicBezTo>
                    <a:pt x="258" y="106"/>
                    <a:pt x="246" y="83"/>
                    <a:pt x="236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1" name="Google Shape;9971;p23"/>
            <p:cNvSpPr/>
            <p:nvPr/>
          </p:nvSpPr>
          <p:spPr>
            <a:xfrm>
              <a:off x="2134750" y="93397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02" y="0"/>
                  </a:moveTo>
                  <a:cubicBezTo>
                    <a:pt x="90" y="11"/>
                    <a:pt x="79" y="11"/>
                    <a:pt x="57" y="23"/>
                  </a:cubicBezTo>
                  <a:lnTo>
                    <a:pt x="45" y="33"/>
                  </a:lnTo>
                  <a:cubicBezTo>
                    <a:pt x="45" y="33"/>
                    <a:pt x="35" y="33"/>
                    <a:pt x="35" y="45"/>
                  </a:cubicBezTo>
                  <a:cubicBezTo>
                    <a:pt x="35" y="45"/>
                    <a:pt x="35" y="56"/>
                    <a:pt x="23" y="56"/>
                  </a:cubicBezTo>
                  <a:cubicBezTo>
                    <a:pt x="23" y="56"/>
                    <a:pt x="23" y="67"/>
                    <a:pt x="12" y="67"/>
                  </a:cubicBezTo>
                  <a:lnTo>
                    <a:pt x="12" y="78"/>
                  </a:lnTo>
                  <a:lnTo>
                    <a:pt x="12" y="90"/>
                  </a:lnTo>
                  <a:lnTo>
                    <a:pt x="12" y="100"/>
                  </a:lnTo>
                  <a:cubicBezTo>
                    <a:pt x="1" y="112"/>
                    <a:pt x="1" y="123"/>
                    <a:pt x="1" y="123"/>
                  </a:cubicBezTo>
                  <a:cubicBezTo>
                    <a:pt x="12" y="134"/>
                    <a:pt x="1" y="134"/>
                    <a:pt x="1" y="134"/>
                  </a:cubicBezTo>
                  <a:cubicBezTo>
                    <a:pt x="12" y="157"/>
                    <a:pt x="12" y="167"/>
                    <a:pt x="23" y="179"/>
                  </a:cubicBezTo>
                  <a:cubicBezTo>
                    <a:pt x="35" y="201"/>
                    <a:pt x="45" y="201"/>
                    <a:pt x="57" y="212"/>
                  </a:cubicBezTo>
                  <a:cubicBezTo>
                    <a:pt x="57" y="224"/>
                    <a:pt x="68" y="224"/>
                    <a:pt x="68" y="224"/>
                  </a:cubicBezTo>
                  <a:cubicBezTo>
                    <a:pt x="79" y="234"/>
                    <a:pt x="79" y="234"/>
                    <a:pt x="90" y="234"/>
                  </a:cubicBezTo>
                  <a:lnTo>
                    <a:pt x="157" y="234"/>
                  </a:lnTo>
                  <a:cubicBezTo>
                    <a:pt x="169" y="234"/>
                    <a:pt x="169" y="224"/>
                    <a:pt x="179" y="224"/>
                  </a:cubicBezTo>
                  <a:cubicBezTo>
                    <a:pt x="202" y="212"/>
                    <a:pt x="224" y="190"/>
                    <a:pt x="224" y="167"/>
                  </a:cubicBezTo>
                  <a:cubicBezTo>
                    <a:pt x="236" y="167"/>
                    <a:pt x="236" y="157"/>
                    <a:pt x="236" y="145"/>
                  </a:cubicBezTo>
                  <a:cubicBezTo>
                    <a:pt x="246" y="123"/>
                    <a:pt x="236" y="90"/>
                    <a:pt x="224" y="56"/>
                  </a:cubicBezTo>
                  <a:cubicBezTo>
                    <a:pt x="202" y="33"/>
                    <a:pt x="179" y="11"/>
                    <a:pt x="146" y="11"/>
                  </a:cubicBezTo>
                  <a:cubicBezTo>
                    <a:pt x="135" y="0"/>
                    <a:pt x="124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2" name="Google Shape;9972;p23"/>
            <p:cNvSpPr/>
            <p:nvPr/>
          </p:nvSpPr>
          <p:spPr>
            <a:xfrm>
              <a:off x="2142025" y="857500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33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45" y="210"/>
                    <a:pt x="90" y="232"/>
                    <a:pt x="123" y="232"/>
                  </a:cubicBezTo>
                  <a:cubicBezTo>
                    <a:pt x="146" y="232"/>
                    <a:pt x="168" y="232"/>
                    <a:pt x="191" y="221"/>
                  </a:cubicBezTo>
                  <a:cubicBezTo>
                    <a:pt x="201" y="210"/>
                    <a:pt x="201" y="210"/>
                    <a:pt x="213" y="210"/>
                  </a:cubicBezTo>
                  <a:lnTo>
                    <a:pt x="246" y="142"/>
                  </a:lnTo>
                  <a:cubicBezTo>
                    <a:pt x="246" y="120"/>
                    <a:pt x="246" y="87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3" name="Google Shape;9973;p23"/>
            <p:cNvSpPr/>
            <p:nvPr/>
          </p:nvSpPr>
          <p:spPr>
            <a:xfrm>
              <a:off x="2128900" y="865525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35" y="0"/>
                  </a:moveTo>
                  <a:cubicBezTo>
                    <a:pt x="112" y="0"/>
                    <a:pt x="90" y="0"/>
                    <a:pt x="67" y="12"/>
                  </a:cubicBezTo>
                  <a:cubicBezTo>
                    <a:pt x="11" y="45"/>
                    <a:pt x="0" y="124"/>
                    <a:pt x="33" y="179"/>
                  </a:cubicBezTo>
                  <a:cubicBezTo>
                    <a:pt x="55" y="214"/>
                    <a:pt x="89" y="232"/>
                    <a:pt x="125" y="232"/>
                  </a:cubicBezTo>
                  <a:cubicBezTo>
                    <a:pt x="147" y="232"/>
                    <a:pt x="169" y="225"/>
                    <a:pt x="190" y="213"/>
                  </a:cubicBezTo>
                  <a:cubicBezTo>
                    <a:pt x="224" y="201"/>
                    <a:pt x="246" y="157"/>
                    <a:pt x="246" y="124"/>
                  </a:cubicBezTo>
                  <a:cubicBezTo>
                    <a:pt x="246" y="101"/>
                    <a:pt x="246" y="79"/>
                    <a:pt x="224" y="57"/>
                  </a:cubicBezTo>
                  <a:cubicBezTo>
                    <a:pt x="212" y="23"/>
                    <a:pt x="168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4" name="Google Shape;9974;p23"/>
            <p:cNvSpPr/>
            <p:nvPr/>
          </p:nvSpPr>
          <p:spPr>
            <a:xfrm>
              <a:off x="2115750" y="873425"/>
              <a:ext cx="6475" cy="6075"/>
            </a:xfrm>
            <a:custGeom>
              <a:rect b="b" l="l" r="r" t="t"/>
              <a:pathLst>
                <a:path extrusionOk="0" h="243" w="259">
                  <a:moveTo>
                    <a:pt x="128" y="0"/>
                  </a:moveTo>
                  <a:cubicBezTo>
                    <a:pt x="107" y="0"/>
                    <a:pt x="86" y="6"/>
                    <a:pt x="68" y="19"/>
                  </a:cubicBezTo>
                  <a:cubicBezTo>
                    <a:pt x="12" y="53"/>
                    <a:pt x="1" y="131"/>
                    <a:pt x="35" y="188"/>
                  </a:cubicBezTo>
                  <a:cubicBezTo>
                    <a:pt x="45" y="221"/>
                    <a:pt x="90" y="232"/>
                    <a:pt x="124" y="243"/>
                  </a:cubicBezTo>
                  <a:cubicBezTo>
                    <a:pt x="147" y="243"/>
                    <a:pt x="169" y="232"/>
                    <a:pt x="191" y="221"/>
                  </a:cubicBezTo>
                  <a:cubicBezTo>
                    <a:pt x="247" y="188"/>
                    <a:pt x="258" y="120"/>
                    <a:pt x="224" y="64"/>
                  </a:cubicBezTo>
                  <a:cubicBezTo>
                    <a:pt x="224" y="53"/>
                    <a:pt x="224" y="42"/>
                    <a:pt x="214" y="42"/>
                  </a:cubicBezTo>
                  <a:cubicBezTo>
                    <a:pt x="193" y="15"/>
                    <a:pt x="160" y="0"/>
                    <a:pt x="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5" name="Google Shape;9975;p23"/>
            <p:cNvSpPr/>
            <p:nvPr/>
          </p:nvSpPr>
          <p:spPr>
            <a:xfrm>
              <a:off x="2152075" y="874275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6" y="0"/>
                  </a:moveTo>
                  <a:cubicBezTo>
                    <a:pt x="113" y="0"/>
                    <a:pt x="89" y="7"/>
                    <a:pt x="67" y="19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5" y="211"/>
                    <a:pt x="89" y="228"/>
                    <a:pt x="125" y="228"/>
                  </a:cubicBezTo>
                  <a:cubicBezTo>
                    <a:pt x="147" y="228"/>
                    <a:pt x="170" y="222"/>
                    <a:pt x="191" y="209"/>
                  </a:cubicBezTo>
                  <a:cubicBezTo>
                    <a:pt x="246" y="176"/>
                    <a:pt x="269" y="109"/>
                    <a:pt x="235" y="53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6" name="Google Shape;9976;p23"/>
            <p:cNvSpPr/>
            <p:nvPr/>
          </p:nvSpPr>
          <p:spPr>
            <a:xfrm>
              <a:off x="2138950" y="8821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1" y="49"/>
                    <a:pt x="1" y="128"/>
                    <a:pt x="34" y="183"/>
                  </a:cubicBezTo>
                  <a:cubicBezTo>
                    <a:pt x="56" y="213"/>
                    <a:pt x="94" y="233"/>
                    <a:pt x="133" y="233"/>
                  </a:cubicBezTo>
                  <a:cubicBezTo>
                    <a:pt x="152" y="233"/>
                    <a:pt x="172" y="228"/>
                    <a:pt x="190" y="217"/>
                  </a:cubicBezTo>
                  <a:cubicBezTo>
                    <a:pt x="246" y="183"/>
                    <a:pt x="269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7" name="Google Shape;9977;p23"/>
            <p:cNvSpPr/>
            <p:nvPr/>
          </p:nvSpPr>
          <p:spPr>
            <a:xfrm>
              <a:off x="2125825" y="890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0"/>
                  </a:moveTo>
                  <a:cubicBezTo>
                    <a:pt x="112" y="0"/>
                    <a:pt x="88" y="7"/>
                    <a:pt x="67" y="19"/>
                  </a:cubicBezTo>
                  <a:cubicBezTo>
                    <a:pt x="12" y="53"/>
                    <a:pt x="0" y="120"/>
                    <a:pt x="34" y="175"/>
                  </a:cubicBezTo>
                  <a:cubicBezTo>
                    <a:pt x="56" y="214"/>
                    <a:pt x="94" y="236"/>
                    <a:pt x="134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7"/>
                    <a:pt x="268" y="108"/>
                    <a:pt x="235" y="53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8" name="Google Shape;9978;p23"/>
            <p:cNvSpPr/>
            <p:nvPr/>
          </p:nvSpPr>
          <p:spPr>
            <a:xfrm>
              <a:off x="2112700" y="89810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lnTo>
                    <a:pt x="33" y="195"/>
                  </a:lnTo>
                  <a:cubicBezTo>
                    <a:pt x="45" y="195"/>
                    <a:pt x="45" y="206"/>
                    <a:pt x="56" y="206"/>
                  </a:cubicBezTo>
                  <a:cubicBezTo>
                    <a:pt x="56" y="217"/>
                    <a:pt x="67" y="217"/>
                    <a:pt x="67" y="217"/>
                  </a:cubicBezTo>
                  <a:cubicBezTo>
                    <a:pt x="78" y="229"/>
                    <a:pt x="90" y="229"/>
                    <a:pt x="90" y="229"/>
                  </a:cubicBezTo>
                  <a:cubicBezTo>
                    <a:pt x="100" y="229"/>
                    <a:pt x="100" y="229"/>
                    <a:pt x="100" y="239"/>
                  </a:cubicBezTo>
                  <a:lnTo>
                    <a:pt x="157" y="239"/>
                  </a:lnTo>
                  <a:cubicBezTo>
                    <a:pt x="157" y="239"/>
                    <a:pt x="157" y="229"/>
                    <a:pt x="167" y="229"/>
                  </a:cubicBezTo>
                  <a:cubicBezTo>
                    <a:pt x="167" y="229"/>
                    <a:pt x="179" y="229"/>
                    <a:pt x="190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8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9" name="Google Shape;9979;p23"/>
            <p:cNvSpPr/>
            <p:nvPr/>
          </p:nvSpPr>
          <p:spPr>
            <a:xfrm>
              <a:off x="2164100" y="893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3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1"/>
                  </a:cubicBezTo>
                  <a:cubicBezTo>
                    <a:pt x="246" y="187"/>
                    <a:pt x="268" y="109"/>
                    <a:pt x="235" y="53"/>
                  </a:cubicBezTo>
                  <a:cubicBezTo>
                    <a:pt x="207" y="18"/>
                    <a:pt x="170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0" name="Google Shape;9980;p23"/>
            <p:cNvSpPr/>
            <p:nvPr/>
          </p:nvSpPr>
          <p:spPr>
            <a:xfrm>
              <a:off x="2150950" y="9017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4" y="0"/>
                  </a:moveTo>
                  <a:cubicBezTo>
                    <a:pt x="105" y="0"/>
                    <a:pt x="86" y="6"/>
                    <a:pt x="68" y="16"/>
                  </a:cubicBezTo>
                  <a:cubicBezTo>
                    <a:pt x="12" y="50"/>
                    <a:pt x="1" y="128"/>
                    <a:pt x="35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8"/>
                  </a:cubicBezTo>
                  <a:cubicBezTo>
                    <a:pt x="247" y="184"/>
                    <a:pt x="269" y="117"/>
                    <a:pt x="224" y="61"/>
                  </a:cubicBezTo>
                  <a:cubicBezTo>
                    <a:pt x="202" y="23"/>
                    <a:pt x="164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1" name="Google Shape;9981;p23"/>
            <p:cNvSpPr/>
            <p:nvPr/>
          </p:nvSpPr>
          <p:spPr>
            <a:xfrm>
              <a:off x="2137825" y="909825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23" y="1"/>
                  </a:moveTo>
                  <a:cubicBezTo>
                    <a:pt x="105" y="1"/>
                    <a:pt x="86" y="6"/>
                    <a:pt x="68" y="16"/>
                  </a:cubicBezTo>
                  <a:cubicBezTo>
                    <a:pt x="12" y="50"/>
                    <a:pt x="1" y="117"/>
                    <a:pt x="34" y="172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3" y="228"/>
                    <a:pt x="190" y="217"/>
                  </a:cubicBezTo>
                  <a:cubicBezTo>
                    <a:pt x="247" y="184"/>
                    <a:pt x="269" y="105"/>
                    <a:pt x="224" y="61"/>
                  </a:cubicBezTo>
                  <a:cubicBezTo>
                    <a:pt x="201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2" name="Google Shape;9982;p23"/>
            <p:cNvSpPr/>
            <p:nvPr/>
          </p:nvSpPr>
          <p:spPr>
            <a:xfrm>
              <a:off x="2165475" y="866175"/>
              <a:ext cx="6475" cy="5800"/>
            </a:xfrm>
            <a:custGeom>
              <a:rect b="b" l="l" r="r" t="t"/>
              <a:pathLst>
                <a:path extrusionOk="0" h="232" w="259">
                  <a:moveTo>
                    <a:pt x="126" y="0"/>
                  </a:moveTo>
                  <a:cubicBezTo>
                    <a:pt x="102" y="0"/>
                    <a:pt x="78" y="7"/>
                    <a:pt x="57" y="19"/>
                  </a:cubicBezTo>
                  <a:lnTo>
                    <a:pt x="35" y="41"/>
                  </a:lnTo>
                  <a:cubicBezTo>
                    <a:pt x="23" y="53"/>
                    <a:pt x="23" y="53"/>
                    <a:pt x="23" y="64"/>
                  </a:cubicBezTo>
                  <a:cubicBezTo>
                    <a:pt x="23" y="64"/>
                    <a:pt x="12" y="64"/>
                    <a:pt x="12" y="75"/>
                  </a:cubicBezTo>
                  <a:lnTo>
                    <a:pt x="12" y="86"/>
                  </a:lnTo>
                  <a:lnTo>
                    <a:pt x="12" y="98"/>
                  </a:lnTo>
                  <a:lnTo>
                    <a:pt x="1" y="108"/>
                  </a:lnTo>
                  <a:lnTo>
                    <a:pt x="1" y="120"/>
                  </a:lnTo>
                  <a:lnTo>
                    <a:pt x="1" y="131"/>
                  </a:lnTo>
                  <a:cubicBezTo>
                    <a:pt x="12" y="153"/>
                    <a:pt x="12" y="165"/>
                    <a:pt x="23" y="175"/>
                  </a:cubicBezTo>
                  <a:cubicBezTo>
                    <a:pt x="23" y="187"/>
                    <a:pt x="23" y="187"/>
                    <a:pt x="35" y="187"/>
                  </a:cubicBezTo>
                  <a:cubicBezTo>
                    <a:pt x="35" y="198"/>
                    <a:pt x="35" y="198"/>
                    <a:pt x="45" y="209"/>
                  </a:cubicBezTo>
                  <a:cubicBezTo>
                    <a:pt x="45" y="209"/>
                    <a:pt x="57" y="209"/>
                    <a:pt x="68" y="220"/>
                  </a:cubicBezTo>
                  <a:cubicBezTo>
                    <a:pt x="68" y="220"/>
                    <a:pt x="79" y="220"/>
                    <a:pt x="90" y="232"/>
                  </a:cubicBezTo>
                  <a:lnTo>
                    <a:pt x="157" y="232"/>
                  </a:lnTo>
                  <a:cubicBezTo>
                    <a:pt x="169" y="232"/>
                    <a:pt x="169" y="220"/>
                    <a:pt x="180" y="220"/>
                  </a:cubicBezTo>
                  <a:cubicBezTo>
                    <a:pt x="236" y="187"/>
                    <a:pt x="258" y="108"/>
                    <a:pt x="224" y="53"/>
                  </a:cubicBezTo>
                  <a:cubicBezTo>
                    <a:pt x="204" y="18"/>
                    <a:pt x="165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3" name="Google Shape;9983;p23"/>
            <p:cNvSpPr/>
            <p:nvPr/>
          </p:nvSpPr>
          <p:spPr>
            <a:xfrm>
              <a:off x="2177500" y="885800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14" y="1"/>
                  </a:moveTo>
                  <a:cubicBezTo>
                    <a:pt x="94" y="1"/>
                    <a:pt x="74" y="6"/>
                    <a:pt x="56" y="16"/>
                  </a:cubicBezTo>
                  <a:lnTo>
                    <a:pt x="23" y="50"/>
                  </a:lnTo>
                  <a:cubicBezTo>
                    <a:pt x="23" y="50"/>
                    <a:pt x="23" y="61"/>
                    <a:pt x="11" y="61"/>
                  </a:cubicBezTo>
                  <a:lnTo>
                    <a:pt x="11" y="72"/>
                  </a:lnTo>
                  <a:cubicBezTo>
                    <a:pt x="11" y="83"/>
                    <a:pt x="11" y="83"/>
                    <a:pt x="1" y="95"/>
                  </a:cubicBezTo>
                  <a:lnTo>
                    <a:pt x="1" y="139"/>
                  </a:lnTo>
                  <a:cubicBezTo>
                    <a:pt x="1" y="139"/>
                    <a:pt x="11" y="150"/>
                    <a:pt x="11" y="162"/>
                  </a:cubicBezTo>
                  <a:cubicBezTo>
                    <a:pt x="11" y="162"/>
                    <a:pt x="11" y="173"/>
                    <a:pt x="23" y="184"/>
                  </a:cubicBezTo>
                  <a:cubicBezTo>
                    <a:pt x="34" y="217"/>
                    <a:pt x="78" y="240"/>
                    <a:pt x="112" y="240"/>
                  </a:cubicBezTo>
                  <a:lnTo>
                    <a:pt x="123" y="240"/>
                  </a:lnTo>
                  <a:cubicBezTo>
                    <a:pt x="135" y="240"/>
                    <a:pt x="135" y="240"/>
                    <a:pt x="135" y="229"/>
                  </a:cubicBezTo>
                  <a:lnTo>
                    <a:pt x="157" y="229"/>
                  </a:lnTo>
                  <a:cubicBezTo>
                    <a:pt x="157" y="229"/>
                    <a:pt x="168" y="229"/>
                    <a:pt x="179" y="217"/>
                  </a:cubicBezTo>
                  <a:cubicBezTo>
                    <a:pt x="235" y="184"/>
                    <a:pt x="257" y="117"/>
                    <a:pt x="224" y="61"/>
                  </a:cubicBezTo>
                  <a:cubicBezTo>
                    <a:pt x="201" y="23"/>
                    <a:pt x="158" y="1"/>
                    <a:pt x="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4" name="Google Shape;9984;p23"/>
            <p:cNvSpPr/>
            <p:nvPr/>
          </p:nvSpPr>
          <p:spPr>
            <a:xfrm>
              <a:off x="2183925" y="9268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3" y="52"/>
                    <a:pt x="0" y="119"/>
                    <a:pt x="34" y="176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4" y="236"/>
                    <a:pt x="184" y="231"/>
                    <a:pt x="201" y="220"/>
                  </a:cubicBezTo>
                  <a:cubicBezTo>
                    <a:pt x="258" y="186"/>
                    <a:pt x="268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5" name="Google Shape;9985;p23"/>
            <p:cNvSpPr/>
            <p:nvPr/>
          </p:nvSpPr>
          <p:spPr>
            <a:xfrm>
              <a:off x="2170800" y="934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0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2"/>
                  </a:cubicBezTo>
                  <a:cubicBezTo>
                    <a:pt x="212" y="24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6" name="Google Shape;9986;p23"/>
            <p:cNvSpPr/>
            <p:nvPr/>
          </p:nvSpPr>
          <p:spPr>
            <a:xfrm>
              <a:off x="2157650" y="9427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1"/>
                  </a:moveTo>
                  <a:cubicBezTo>
                    <a:pt x="123" y="1"/>
                    <a:pt x="100" y="7"/>
                    <a:pt x="80" y="20"/>
                  </a:cubicBezTo>
                  <a:cubicBezTo>
                    <a:pt x="23" y="54"/>
                    <a:pt x="1" y="121"/>
                    <a:pt x="35" y="176"/>
                  </a:cubicBezTo>
                  <a:cubicBezTo>
                    <a:pt x="57" y="214"/>
                    <a:pt x="101" y="237"/>
                    <a:pt x="143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8" y="188"/>
                    <a:pt x="269" y="109"/>
                    <a:pt x="236" y="54"/>
                  </a:cubicBezTo>
                  <a:cubicBezTo>
                    <a:pt x="215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7" name="Google Shape;9987;p23"/>
            <p:cNvSpPr/>
            <p:nvPr/>
          </p:nvSpPr>
          <p:spPr>
            <a:xfrm>
              <a:off x="2144800" y="950600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24" y="1"/>
                  </a:moveTo>
                  <a:cubicBezTo>
                    <a:pt x="105" y="1"/>
                    <a:pt x="86" y="6"/>
                    <a:pt x="68" y="16"/>
                  </a:cubicBezTo>
                  <a:cubicBezTo>
                    <a:pt x="57" y="28"/>
                    <a:pt x="46" y="28"/>
                    <a:pt x="46" y="39"/>
                  </a:cubicBezTo>
                  <a:lnTo>
                    <a:pt x="35" y="50"/>
                  </a:lnTo>
                  <a:cubicBezTo>
                    <a:pt x="23" y="61"/>
                    <a:pt x="23" y="61"/>
                    <a:pt x="23" y="73"/>
                  </a:cubicBezTo>
                  <a:cubicBezTo>
                    <a:pt x="12" y="95"/>
                    <a:pt x="1" y="117"/>
                    <a:pt x="12" y="140"/>
                  </a:cubicBezTo>
                  <a:cubicBezTo>
                    <a:pt x="12" y="151"/>
                    <a:pt x="12" y="173"/>
                    <a:pt x="23" y="184"/>
                  </a:cubicBezTo>
                  <a:cubicBezTo>
                    <a:pt x="44" y="219"/>
                    <a:pt x="83" y="237"/>
                    <a:pt x="122" y="237"/>
                  </a:cubicBezTo>
                  <a:cubicBezTo>
                    <a:pt x="146" y="237"/>
                    <a:pt x="170" y="230"/>
                    <a:pt x="191" y="218"/>
                  </a:cubicBezTo>
                  <a:cubicBezTo>
                    <a:pt x="247" y="184"/>
                    <a:pt x="258" y="117"/>
                    <a:pt x="224" y="61"/>
                  </a:cubicBezTo>
                  <a:cubicBezTo>
                    <a:pt x="202" y="23"/>
                    <a:pt x="164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8" name="Google Shape;9988;p23"/>
            <p:cNvSpPr/>
            <p:nvPr/>
          </p:nvSpPr>
          <p:spPr>
            <a:xfrm>
              <a:off x="2209050" y="938325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35" y="184"/>
                    <a:pt x="46" y="184"/>
                    <a:pt x="46" y="195"/>
                  </a:cubicBezTo>
                  <a:lnTo>
                    <a:pt x="57" y="206"/>
                  </a:lnTo>
                  <a:cubicBezTo>
                    <a:pt x="68" y="217"/>
                    <a:pt x="68" y="217"/>
                    <a:pt x="79" y="217"/>
                  </a:cubicBezTo>
                  <a:cubicBezTo>
                    <a:pt x="79" y="229"/>
                    <a:pt x="90" y="229"/>
                    <a:pt x="102" y="229"/>
                  </a:cubicBezTo>
                  <a:cubicBezTo>
                    <a:pt x="113" y="239"/>
                    <a:pt x="124" y="239"/>
                    <a:pt x="124" y="239"/>
                  </a:cubicBezTo>
                  <a:lnTo>
                    <a:pt x="157" y="239"/>
                  </a:lnTo>
                  <a:cubicBezTo>
                    <a:pt x="157" y="229"/>
                    <a:pt x="169" y="229"/>
                    <a:pt x="169" y="229"/>
                  </a:cubicBezTo>
                  <a:cubicBezTo>
                    <a:pt x="180" y="229"/>
                    <a:pt x="191" y="229"/>
                    <a:pt x="191" y="217"/>
                  </a:cubicBezTo>
                  <a:lnTo>
                    <a:pt x="202" y="217"/>
                  </a:lnTo>
                  <a:cubicBezTo>
                    <a:pt x="247" y="184"/>
                    <a:pt x="269" y="117"/>
                    <a:pt x="236" y="60"/>
                  </a:cubicBezTo>
                  <a:cubicBezTo>
                    <a:pt x="213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9" name="Google Shape;9989;p23"/>
            <p:cNvSpPr/>
            <p:nvPr/>
          </p:nvSpPr>
          <p:spPr>
            <a:xfrm>
              <a:off x="2195950" y="9463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8" y="0"/>
                  </a:moveTo>
                  <a:cubicBezTo>
                    <a:pt x="116" y="0"/>
                    <a:pt x="95" y="7"/>
                    <a:pt x="78" y="19"/>
                  </a:cubicBezTo>
                  <a:cubicBezTo>
                    <a:pt x="22" y="52"/>
                    <a:pt x="0" y="119"/>
                    <a:pt x="33" y="176"/>
                  </a:cubicBezTo>
                  <a:cubicBezTo>
                    <a:pt x="56" y="213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6"/>
                    <a:pt x="268" y="109"/>
                    <a:pt x="234" y="52"/>
                  </a:cubicBezTo>
                  <a:cubicBezTo>
                    <a:pt x="214" y="18"/>
                    <a:pt x="175" y="0"/>
                    <a:pt x="1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0" name="Google Shape;9990;p23"/>
            <p:cNvSpPr/>
            <p:nvPr/>
          </p:nvSpPr>
          <p:spPr>
            <a:xfrm>
              <a:off x="2182800" y="954325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38" y="0"/>
                  </a:moveTo>
                  <a:cubicBezTo>
                    <a:pt x="116" y="0"/>
                    <a:pt x="96" y="7"/>
                    <a:pt x="79" y="24"/>
                  </a:cubicBezTo>
                  <a:cubicBezTo>
                    <a:pt x="23" y="58"/>
                    <a:pt x="1" y="125"/>
                    <a:pt x="34" y="180"/>
                  </a:cubicBezTo>
                  <a:cubicBezTo>
                    <a:pt x="55" y="216"/>
                    <a:pt x="89" y="233"/>
                    <a:pt x="125" y="233"/>
                  </a:cubicBezTo>
                  <a:cubicBezTo>
                    <a:pt x="147" y="233"/>
                    <a:pt x="170" y="227"/>
                    <a:pt x="191" y="214"/>
                  </a:cubicBezTo>
                  <a:cubicBezTo>
                    <a:pt x="246" y="180"/>
                    <a:pt x="269" y="113"/>
                    <a:pt x="236" y="58"/>
                  </a:cubicBezTo>
                  <a:cubicBezTo>
                    <a:pt x="214" y="22"/>
                    <a:pt x="175" y="0"/>
                    <a:pt x="1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1" name="Google Shape;9991;p23"/>
            <p:cNvSpPr/>
            <p:nvPr/>
          </p:nvSpPr>
          <p:spPr>
            <a:xfrm>
              <a:off x="2169675" y="9623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0"/>
                  </a:moveTo>
                  <a:cubicBezTo>
                    <a:pt x="111" y="0"/>
                    <a:pt x="93" y="5"/>
                    <a:pt x="79" y="16"/>
                  </a:cubicBezTo>
                  <a:cubicBezTo>
                    <a:pt x="23" y="50"/>
                    <a:pt x="1" y="127"/>
                    <a:pt x="34" y="184"/>
                  </a:cubicBezTo>
                  <a:cubicBezTo>
                    <a:pt x="56" y="213"/>
                    <a:pt x="94" y="233"/>
                    <a:pt x="132" y="233"/>
                  </a:cubicBezTo>
                  <a:cubicBezTo>
                    <a:pt x="152" y="233"/>
                    <a:pt x="172" y="228"/>
                    <a:pt x="190" y="217"/>
                  </a:cubicBezTo>
                  <a:cubicBezTo>
                    <a:pt x="247" y="184"/>
                    <a:pt x="269" y="117"/>
                    <a:pt x="235" y="60"/>
                  </a:cubicBezTo>
                  <a:cubicBezTo>
                    <a:pt x="212" y="23"/>
                    <a:pt x="169" y="0"/>
                    <a:pt x="1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2" name="Google Shape;9992;p23"/>
            <p:cNvSpPr/>
            <p:nvPr/>
          </p:nvSpPr>
          <p:spPr>
            <a:xfrm>
              <a:off x="2251250" y="100715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3" y="1"/>
                  </a:moveTo>
                  <a:cubicBezTo>
                    <a:pt x="101" y="1"/>
                    <a:pt x="78" y="1"/>
                    <a:pt x="56" y="23"/>
                  </a:cubicBezTo>
                  <a:cubicBezTo>
                    <a:pt x="56" y="23"/>
                    <a:pt x="45" y="23"/>
                    <a:pt x="45" y="34"/>
                  </a:cubicBezTo>
                  <a:lnTo>
                    <a:pt x="11" y="68"/>
                  </a:lnTo>
                  <a:lnTo>
                    <a:pt x="11" y="90"/>
                  </a:lnTo>
                  <a:lnTo>
                    <a:pt x="11" y="101"/>
                  </a:lnTo>
                  <a:cubicBezTo>
                    <a:pt x="11" y="113"/>
                    <a:pt x="1" y="113"/>
                    <a:pt x="1" y="113"/>
                  </a:cubicBezTo>
                  <a:lnTo>
                    <a:pt x="1" y="123"/>
                  </a:lnTo>
                  <a:lnTo>
                    <a:pt x="1" y="135"/>
                  </a:lnTo>
                  <a:cubicBezTo>
                    <a:pt x="11" y="146"/>
                    <a:pt x="11" y="168"/>
                    <a:pt x="23" y="180"/>
                  </a:cubicBezTo>
                  <a:cubicBezTo>
                    <a:pt x="23" y="180"/>
                    <a:pt x="23" y="190"/>
                    <a:pt x="34" y="190"/>
                  </a:cubicBezTo>
                  <a:cubicBezTo>
                    <a:pt x="34" y="190"/>
                    <a:pt x="34" y="202"/>
                    <a:pt x="45" y="202"/>
                  </a:cubicBezTo>
                  <a:cubicBezTo>
                    <a:pt x="56" y="213"/>
                    <a:pt x="56" y="213"/>
                    <a:pt x="68" y="213"/>
                  </a:cubicBezTo>
                  <a:cubicBezTo>
                    <a:pt x="68" y="224"/>
                    <a:pt x="78" y="224"/>
                    <a:pt x="90" y="224"/>
                  </a:cubicBezTo>
                  <a:lnTo>
                    <a:pt x="90" y="235"/>
                  </a:lnTo>
                  <a:cubicBezTo>
                    <a:pt x="123" y="235"/>
                    <a:pt x="157" y="235"/>
                    <a:pt x="179" y="224"/>
                  </a:cubicBezTo>
                  <a:lnTo>
                    <a:pt x="179" y="213"/>
                  </a:lnTo>
                  <a:cubicBezTo>
                    <a:pt x="235" y="180"/>
                    <a:pt x="257" y="113"/>
                    <a:pt x="224" y="56"/>
                  </a:cubicBezTo>
                  <a:cubicBezTo>
                    <a:pt x="202" y="23"/>
                    <a:pt x="168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3" name="Google Shape;9993;p23"/>
            <p:cNvSpPr/>
            <p:nvPr/>
          </p:nvSpPr>
          <p:spPr>
            <a:xfrm>
              <a:off x="2219400" y="954525"/>
              <a:ext cx="5875" cy="6000"/>
            </a:xfrm>
            <a:custGeom>
              <a:rect b="b" l="l" r="r" t="t"/>
              <a:pathLst>
                <a:path extrusionOk="0" h="240" w="235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56" y="27"/>
                  </a:lnTo>
                  <a:cubicBezTo>
                    <a:pt x="45" y="27"/>
                    <a:pt x="34" y="38"/>
                    <a:pt x="34" y="50"/>
                  </a:cubicBezTo>
                  <a:lnTo>
                    <a:pt x="23" y="50"/>
                  </a:lnTo>
                  <a:cubicBezTo>
                    <a:pt x="23" y="61"/>
                    <a:pt x="11" y="72"/>
                    <a:pt x="11" y="72"/>
                  </a:cubicBezTo>
                  <a:cubicBezTo>
                    <a:pt x="11" y="83"/>
                    <a:pt x="1" y="83"/>
                    <a:pt x="1" y="95"/>
                  </a:cubicBezTo>
                  <a:lnTo>
                    <a:pt x="1" y="105"/>
                  </a:lnTo>
                  <a:lnTo>
                    <a:pt x="1" y="139"/>
                  </a:lnTo>
                  <a:lnTo>
                    <a:pt x="1" y="150"/>
                  </a:lnTo>
                  <a:lnTo>
                    <a:pt x="1" y="162"/>
                  </a:lnTo>
                  <a:cubicBezTo>
                    <a:pt x="11" y="172"/>
                    <a:pt x="11" y="172"/>
                    <a:pt x="11" y="184"/>
                  </a:cubicBezTo>
                  <a:lnTo>
                    <a:pt x="45" y="217"/>
                  </a:lnTo>
                  <a:cubicBezTo>
                    <a:pt x="56" y="217"/>
                    <a:pt x="56" y="229"/>
                    <a:pt x="68" y="229"/>
                  </a:cubicBezTo>
                  <a:cubicBezTo>
                    <a:pt x="78" y="229"/>
                    <a:pt x="78" y="239"/>
                    <a:pt x="90" y="239"/>
                  </a:cubicBezTo>
                  <a:lnTo>
                    <a:pt x="135" y="239"/>
                  </a:lnTo>
                  <a:cubicBezTo>
                    <a:pt x="135" y="239"/>
                    <a:pt x="146" y="239"/>
                    <a:pt x="146" y="229"/>
                  </a:cubicBezTo>
                  <a:lnTo>
                    <a:pt x="157" y="229"/>
                  </a:lnTo>
                  <a:cubicBezTo>
                    <a:pt x="168" y="229"/>
                    <a:pt x="168" y="229"/>
                    <a:pt x="179" y="217"/>
                  </a:cubicBezTo>
                  <a:cubicBezTo>
                    <a:pt x="213" y="195"/>
                    <a:pt x="235" y="162"/>
                    <a:pt x="235" y="128"/>
                  </a:cubicBezTo>
                  <a:cubicBezTo>
                    <a:pt x="235" y="105"/>
                    <a:pt x="235" y="83"/>
                    <a:pt x="213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4" name="Google Shape;9994;p23"/>
            <p:cNvSpPr/>
            <p:nvPr/>
          </p:nvSpPr>
          <p:spPr>
            <a:xfrm>
              <a:off x="2205700" y="962625"/>
              <a:ext cx="6475" cy="5850"/>
            </a:xfrm>
            <a:custGeom>
              <a:rect b="b" l="l" r="r" t="t"/>
              <a:pathLst>
                <a:path extrusionOk="0" h="234" w="25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8"/>
                    <a:pt x="35" y="184"/>
                  </a:cubicBezTo>
                  <a:cubicBezTo>
                    <a:pt x="57" y="213"/>
                    <a:pt x="99" y="233"/>
                    <a:pt x="142" y="233"/>
                  </a:cubicBezTo>
                  <a:cubicBezTo>
                    <a:pt x="163" y="233"/>
                    <a:pt x="184" y="228"/>
                    <a:pt x="202" y="217"/>
                  </a:cubicBezTo>
                  <a:cubicBezTo>
                    <a:pt x="247" y="195"/>
                    <a:pt x="258" y="150"/>
                    <a:pt x="258" y="106"/>
                  </a:cubicBezTo>
                  <a:cubicBezTo>
                    <a:pt x="258" y="83"/>
                    <a:pt x="247" y="72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5" name="Google Shape;9995;p23"/>
            <p:cNvSpPr/>
            <p:nvPr/>
          </p:nvSpPr>
          <p:spPr>
            <a:xfrm>
              <a:off x="2192850" y="97065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33" y="0"/>
                  </a:moveTo>
                  <a:cubicBezTo>
                    <a:pt x="112" y="0"/>
                    <a:pt x="89" y="7"/>
                    <a:pt x="68" y="19"/>
                  </a:cubicBezTo>
                  <a:cubicBezTo>
                    <a:pt x="57" y="19"/>
                    <a:pt x="57" y="19"/>
                    <a:pt x="45" y="31"/>
                  </a:cubicBezTo>
                  <a:cubicBezTo>
                    <a:pt x="45" y="31"/>
                    <a:pt x="35" y="41"/>
                    <a:pt x="35" y="53"/>
                  </a:cubicBezTo>
                  <a:cubicBezTo>
                    <a:pt x="1" y="86"/>
                    <a:pt x="1" y="131"/>
                    <a:pt x="23" y="175"/>
                  </a:cubicBezTo>
                  <a:cubicBezTo>
                    <a:pt x="46" y="214"/>
                    <a:pt x="89" y="236"/>
                    <a:pt x="132" y="236"/>
                  </a:cubicBezTo>
                  <a:cubicBezTo>
                    <a:pt x="153" y="236"/>
                    <a:pt x="173" y="231"/>
                    <a:pt x="191" y="220"/>
                  </a:cubicBezTo>
                  <a:cubicBezTo>
                    <a:pt x="214" y="198"/>
                    <a:pt x="224" y="187"/>
                    <a:pt x="236" y="165"/>
                  </a:cubicBezTo>
                  <a:cubicBezTo>
                    <a:pt x="236" y="153"/>
                    <a:pt x="236" y="153"/>
                    <a:pt x="247" y="142"/>
                  </a:cubicBezTo>
                  <a:cubicBezTo>
                    <a:pt x="247" y="120"/>
                    <a:pt x="247" y="98"/>
                    <a:pt x="236" y="75"/>
                  </a:cubicBezTo>
                  <a:cubicBezTo>
                    <a:pt x="236" y="64"/>
                    <a:pt x="236" y="64"/>
                    <a:pt x="224" y="53"/>
                  </a:cubicBezTo>
                  <a:cubicBezTo>
                    <a:pt x="204" y="18"/>
                    <a:pt x="170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6" name="Google Shape;9996;p23"/>
            <p:cNvSpPr/>
            <p:nvPr/>
          </p:nvSpPr>
          <p:spPr>
            <a:xfrm>
              <a:off x="2179750" y="978675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12" y="0"/>
                  </a:moveTo>
                  <a:cubicBezTo>
                    <a:pt x="89" y="0"/>
                    <a:pt x="78" y="11"/>
                    <a:pt x="67" y="11"/>
                  </a:cubicBezTo>
                  <a:cubicBezTo>
                    <a:pt x="22" y="45"/>
                    <a:pt x="0" y="89"/>
                    <a:pt x="11" y="134"/>
                  </a:cubicBezTo>
                  <a:cubicBezTo>
                    <a:pt x="11" y="145"/>
                    <a:pt x="22" y="157"/>
                    <a:pt x="22" y="179"/>
                  </a:cubicBezTo>
                  <a:cubicBezTo>
                    <a:pt x="45" y="201"/>
                    <a:pt x="55" y="212"/>
                    <a:pt x="78" y="224"/>
                  </a:cubicBezTo>
                  <a:cubicBezTo>
                    <a:pt x="89" y="229"/>
                    <a:pt x="103" y="232"/>
                    <a:pt x="118" y="232"/>
                  </a:cubicBezTo>
                  <a:cubicBezTo>
                    <a:pt x="134" y="232"/>
                    <a:pt x="151" y="229"/>
                    <a:pt x="167" y="224"/>
                  </a:cubicBezTo>
                  <a:cubicBezTo>
                    <a:pt x="179" y="224"/>
                    <a:pt x="179" y="224"/>
                    <a:pt x="190" y="212"/>
                  </a:cubicBezTo>
                  <a:cubicBezTo>
                    <a:pt x="212" y="201"/>
                    <a:pt x="234" y="167"/>
                    <a:pt x="246" y="145"/>
                  </a:cubicBezTo>
                  <a:cubicBezTo>
                    <a:pt x="246" y="112"/>
                    <a:pt x="246" y="78"/>
                    <a:pt x="224" y="56"/>
                  </a:cubicBezTo>
                  <a:cubicBezTo>
                    <a:pt x="224" y="45"/>
                    <a:pt x="224" y="45"/>
                    <a:pt x="212" y="33"/>
                  </a:cubicBezTo>
                  <a:cubicBezTo>
                    <a:pt x="201" y="22"/>
                    <a:pt x="190" y="11"/>
                    <a:pt x="179" y="11"/>
                  </a:cubicBezTo>
                  <a:cubicBezTo>
                    <a:pt x="156" y="0"/>
                    <a:pt x="134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7" name="Google Shape;9997;p23"/>
            <p:cNvSpPr/>
            <p:nvPr/>
          </p:nvSpPr>
          <p:spPr>
            <a:xfrm>
              <a:off x="2216050" y="979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8" y="7"/>
                    <a:pt x="68" y="20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2" y="231"/>
                    <a:pt x="190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8" name="Google Shape;9998;p23"/>
            <p:cNvSpPr/>
            <p:nvPr/>
          </p:nvSpPr>
          <p:spPr>
            <a:xfrm>
              <a:off x="2202925" y="987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5" y="6"/>
                    <a:pt x="67" y="17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8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9" name="Google Shape;9999;p23"/>
            <p:cNvSpPr/>
            <p:nvPr/>
          </p:nvSpPr>
          <p:spPr>
            <a:xfrm>
              <a:off x="2189800" y="995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2" y="1"/>
                    <a:pt x="88" y="7"/>
                    <a:pt x="67" y="19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6" y="214"/>
                    <a:pt x="95" y="236"/>
                    <a:pt x="134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7"/>
                    <a:pt x="268" y="109"/>
                    <a:pt x="234" y="53"/>
                  </a:cubicBezTo>
                  <a:cubicBezTo>
                    <a:pt x="214" y="18"/>
                    <a:pt x="175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0" name="Google Shape;10000;p23"/>
            <p:cNvSpPr/>
            <p:nvPr/>
          </p:nvSpPr>
          <p:spPr>
            <a:xfrm>
              <a:off x="2176950" y="1003200"/>
              <a:ext cx="6425" cy="5975"/>
            </a:xfrm>
            <a:custGeom>
              <a:rect b="b" l="l" r="r" t="t"/>
              <a:pathLst>
                <a:path extrusionOk="0" h="239" w="257">
                  <a:moveTo>
                    <a:pt x="123" y="1"/>
                  </a:moveTo>
                  <a:cubicBezTo>
                    <a:pt x="100" y="1"/>
                    <a:pt x="76" y="8"/>
                    <a:pt x="56" y="25"/>
                  </a:cubicBezTo>
                  <a:cubicBezTo>
                    <a:pt x="45" y="25"/>
                    <a:pt x="45" y="35"/>
                    <a:pt x="33" y="35"/>
                  </a:cubicBezTo>
                  <a:cubicBezTo>
                    <a:pt x="33" y="47"/>
                    <a:pt x="33" y="47"/>
                    <a:pt x="23" y="47"/>
                  </a:cubicBezTo>
                  <a:lnTo>
                    <a:pt x="23" y="58"/>
                  </a:lnTo>
                  <a:lnTo>
                    <a:pt x="11" y="69"/>
                  </a:lnTo>
                  <a:lnTo>
                    <a:pt x="11" y="80"/>
                  </a:lnTo>
                  <a:cubicBezTo>
                    <a:pt x="11" y="92"/>
                    <a:pt x="0" y="92"/>
                    <a:pt x="0" y="102"/>
                  </a:cubicBezTo>
                  <a:lnTo>
                    <a:pt x="0" y="114"/>
                  </a:lnTo>
                  <a:lnTo>
                    <a:pt x="0" y="136"/>
                  </a:lnTo>
                  <a:cubicBezTo>
                    <a:pt x="0" y="147"/>
                    <a:pt x="11" y="147"/>
                    <a:pt x="11" y="159"/>
                  </a:cubicBezTo>
                  <a:cubicBezTo>
                    <a:pt x="11" y="170"/>
                    <a:pt x="11" y="170"/>
                    <a:pt x="23" y="181"/>
                  </a:cubicBezTo>
                  <a:cubicBezTo>
                    <a:pt x="44" y="216"/>
                    <a:pt x="78" y="238"/>
                    <a:pt x="115" y="238"/>
                  </a:cubicBezTo>
                  <a:cubicBezTo>
                    <a:pt x="136" y="238"/>
                    <a:pt x="158" y="231"/>
                    <a:pt x="179" y="214"/>
                  </a:cubicBezTo>
                  <a:cubicBezTo>
                    <a:pt x="235" y="181"/>
                    <a:pt x="257" y="114"/>
                    <a:pt x="224" y="58"/>
                  </a:cubicBezTo>
                  <a:cubicBezTo>
                    <a:pt x="202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1" name="Google Shape;10001;p23"/>
            <p:cNvSpPr/>
            <p:nvPr/>
          </p:nvSpPr>
          <p:spPr>
            <a:xfrm>
              <a:off x="2227775" y="998925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17"/>
                    <a:pt x="34" y="173"/>
                  </a:cubicBezTo>
                  <a:cubicBezTo>
                    <a:pt x="57" y="211"/>
                    <a:pt x="101" y="234"/>
                    <a:pt x="144" y="234"/>
                  </a:cubicBezTo>
                  <a:cubicBezTo>
                    <a:pt x="164" y="234"/>
                    <a:pt x="184" y="229"/>
                    <a:pt x="202" y="218"/>
                  </a:cubicBezTo>
                  <a:cubicBezTo>
                    <a:pt x="257" y="184"/>
                    <a:pt x="269" y="106"/>
                    <a:pt x="235" y="62"/>
                  </a:cubicBezTo>
                  <a:cubicBezTo>
                    <a:pt x="213" y="23"/>
                    <a:pt x="17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2" name="Google Shape;10002;p23"/>
            <p:cNvSpPr/>
            <p:nvPr/>
          </p:nvSpPr>
          <p:spPr>
            <a:xfrm>
              <a:off x="2214650" y="10069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4"/>
                    <a:pt x="0" y="121"/>
                    <a:pt x="34" y="176"/>
                  </a:cubicBezTo>
                  <a:cubicBezTo>
                    <a:pt x="57" y="214"/>
                    <a:pt x="100" y="237"/>
                    <a:pt x="143" y="237"/>
                  </a:cubicBezTo>
                  <a:cubicBezTo>
                    <a:pt x="163" y="237"/>
                    <a:pt x="184" y="232"/>
                    <a:pt x="201" y="221"/>
                  </a:cubicBezTo>
                  <a:cubicBezTo>
                    <a:pt x="258" y="188"/>
                    <a:pt x="268" y="109"/>
                    <a:pt x="235" y="54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3" name="Google Shape;10003;p23"/>
            <p:cNvSpPr/>
            <p:nvPr/>
          </p:nvSpPr>
          <p:spPr>
            <a:xfrm>
              <a:off x="2201525" y="10148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4" name="Google Shape;10004;p23"/>
            <p:cNvSpPr/>
            <p:nvPr/>
          </p:nvSpPr>
          <p:spPr>
            <a:xfrm>
              <a:off x="2241200" y="99082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22" y="1"/>
                  </a:moveTo>
                  <a:cubicBezTo>
                    <a:pt x="104" y="1"/>
                    <a:pt x="85" y="6"/>
                    <a:pt x="67" y="16"/>
                  </a:cubicBezTo>
                  <a:lnTo>
                    <a:pt x="67" y="28"/>
                  </a:lnTo>
                  <a:cubicBezTo>
                    <a:pt x="56" y="28"/>
                    <a:pt x="56" y="39"/>
                    <a:pt x="45" y="39"/>
                  </a:cubicBezTo>
                  <a:lnTo>
                    <a:pt x="33" y="50"/>
                  </a:lnTo>
                  <a:cubicBezTo>
                    <a:pt x="33" y="50"/>
                    <a:pt x="33" y="61"/>
                    <a:pt x="23" y="61"/>
                  </a:cubicBezTo>
                  <a:lnTo>
                    <a:pt x="23" y="73"/>
                  </a:lnTo>
                  <a:cubicBezTo>
                    <a:pt x="0" y="106"/>
                    <a:pt x="11" y="151"/>
                    <a:pt x="23" y="185"/>
                  </a:cubicBezTo>
                  <a:cubicBezTo>
                    <a:pt x="33" y="185"/>
                    <a:pt x="33" y="195"/>
                    <a:pt x="45" y="195"/>
                  </a:cubicBezTo>
                  <a:cubicBezTo>
                    <a:pt x="45" y="207"/>
                    <a:pt x="56" y="207"/>
                    <a:pt x="56" y="218"/>
                  </a:cubicBezTo>
                  <a:cubicBezTo>
                    <a:pt x="67" y="229"/>
                    <a:pt x="90" y="229"/>
                    <a:pt x="100" y="229"/>
                  </a:cubicBezTo>
                  <a:lnTo>
                    <a:pt x="100" y="240"/>
                  </a:lnTo>
                  <a:lnTo>
                    <a:pt x="145" y="240"/>
                  </a:lnTo>
                  <a:cubicBezTo>
                    <a:pt x="157" y="240"/>
                    <a:pt x="179" y="229"/>
                    <a:pt x="190" y="218"/>
                  </a:cubicBezTo>
                  <a:cubicBezTo>
                    <a:pt x="246" y="185"/>
                    <a:pt x="257" y="117"/>
                    <a:pt x="224" y="61"/>
                  </a:cubicBezTo>
                  <a:cubicBezTo>
                    <a:pt x="201" y="23"/>
                    <a:pt x="162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5" name="Google Shape;10005;p23"/>
            <p:cNvSpPr/>
            <p:nvPr/>
          </p:nvSpPr>
          <p:spPr>
            <a:xfrm>
              <a:off x="2238100" y="1015125"/>
              <a:ext cx="6475" cy="6025"/>
            </a:xfrm>
            <a:custGeom>
              <a:rect b="b" l="l" r="r" t="t"/>
              <a:pathLst>
                <a:path extrusionOk="0" h="241" w="259">
                  <a:moveTo>
                    <a:pt x="116" y="1"/>
                  </a:moveTo>
                  <a:cubicBezTo>
                    <a:pt x="95" y="1"/>
                    <a:pt x="75" y="6"/>
                    <a:pt x="57" y="17"/>
                  </a:cubicBezTo>
                  <a:cubicBezTo>
                    <a:pt x="23" y="39"/>
                    <a:pt x="1" y="72"/>
                    <a:pt x="1" y="117"/>
                  </a:cubicBezTo>
                  <a:cubicBezTo>
                    <a:pt x="1" y="139"/>
                    <a:pt x="13" y="162"/>
                    <a:pt x="23" y="184"/>
                  </a:cubicBezTo>
                  <a:cubicBezTo>
                    <a:pt x="46" y="218"/>
                    <a:pt x="90" y="240"/>
                    <a:pt x="135" y="240"/>
                  </a:cubicBezTo>
                  <a:cubicBezTo>
                    <a:pt x="147" y="229"/>
                    <a:pt x="157" y="229"/>
                    <a:pt x="157" y="229"/>
                  </a:cubicBezTo>
                  <a:cubicBezTo>
                    <a:pt x="169" y="229"/>
                    <a:pt x="180" y="229"/>
                    <a:pt x="180" y="218"/>
                  </a:cubicBezTo>
                  <a:cubicBezTo>
                    <a:pt x="236" y="184"/>
                    <a:pt x="258" y="117"/>
                    <a:pt x="224" y="62"/>
                  </a:cubicBezTo>
                  <a:cubicBezTo>
                    <a:pt x="202" y="24"/>
                    <a:pt x="159" y="1"/>
                    <a:pt x="1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6" name="Google Shape;10006;p23"/>
            <p:cNvSpPr/>
            <p:nvPr/>
          </p:nvSpPr>
          <p:spPr>
            <a:xfrm>
              <a:off x="2224700" y="1023075"/>
              <a:ext cx="6725" cy="5975"/>
            </a:xfrm>
            <a:custGeom>
              <a:rect b="b" l="l" r="r" t="t"/>
              <a:pathLst>
                <a:path extrusionOk="0" h="239" w="269">
                  <a:moveTo>
                    <a:pt x="112" y="0"/>
                  </a:moveTo>
                  <a:cubicBezTo>
                    <a:pt x="102" y="12"/>
                    <a:pt x="90" y="12"/>
                    <a:pt x="68" y="23"/>
                  </a:cubicBezTo>
                  <a:cubicBezTo>
                    <a:pt x="12" y="57"/>
                    <a:pt x="1" y="124"/>
                    <a:pt x="35" y="179"/>
                  </a:cubicBezTo>
                  <a:cubicBezTo>
                    <a:pt x="35" y="191"/>
                    <a:pt x="45" y="191"/>
                    <a:pt x="45" y="201"/>
                  </a:cubicBezTo>
                  <a:cubicBezTo>
                    <a:pt x="64" y="220"/>
                    <a:pt x="97" y="238"/>
                    <a:pt x="127" y="238"/>
                  </a:cubicBezTo>
                  <a:cubicBezTo>
                    <a:pt x="134" y="238"/>
                    <a:pt x="140" y="237"/>
                    <a:pt x="146" y="235"/>
                  </a:cubicBezTo>
                  <a:cubicBezTo>
                    <a:pt x="169" y="235"/>
                    <a:pt x="179" y="224"/>
                    <a:pt x="191" y="224"/>
                  </a:cubicBezTo>
                  <a:cubicBezTo>
                    <a:pt x="246" y="191"/>
                    <a:pt x="269" y="112"/>
                    <a:pt x="236" y="57"/>
                  </a:cubicBezTo>
                  <a:cubicBezTo>
                    <a:pt x="213" y="23"/>
                    <a:pt x="157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7" name="Google Shape;10007;p23"/>
            <p:cNvSpPr/>
            <p:nvPr/>
          </p:nvSpPr>
          <p:spPr>
            <a:xfrm>
              <a:off x="2211575" y="1031075"/>
              <a:ext cx="6450" cy="5975"/>
            </a:xfrm>
            <a:custGeom>
              <a:rect b="b" l="l" r="r" t="t"/>
              <a:pathLst>
                <a:path extrusionOk="0" h="239" w="258">
                  <a:moveTo>
                    <a:pt x="126" y="0"/>
                  </a:moveTo>
                  <a:cubicBezTo>
                    <a:pt x="106" y="0"/>
                    <a:pt x="86" y="5"/>
                    <a:pt x="68" y="15"/>
                  </a:cubicBezTo>
                  <a:cubicBezTo>
                    <a:pt x="12" y="49"/>
                    <a:pt x="1" y="127"/>
                    <a:pt x="34" y="184"/>
                  </a:cubicBezTo>
                  <a:cubicBezTo>
                    <a:pt x="46" y="206"/>
                    <a:pt x="79" y="228"/>
                    <a:pt x="101" y="239"/>
                  </a:cubicBezTo>
                  <a:lnTo>
                    <a:pt x="146" y="239"/>
                  </a:lnTo>
                  <a:cubicBezTo>
                    <a:pt x="168" y="239"/>
                    <a:pt x="180" y="228"/>
                    <a:pt x="190" y="217"/>
                  </a:cubicBezTo>
                  <a:cubicBezTo>
                    <a:pt x="235" y="194"/>
                    <a:pt x="257" y="150"/>
                    <a:pt x="247" y="105"/>
                  </a:cubicBezTo>
                  <a:cubicBezTo>
                    <a:pt x="247" y="83"/>
                    <a:pt x="247" y="72"/>
                    <a:pt x="235" y="60"/>
                  </a:cubicBezTo>
                  <a:cubicBezTo>
                    <a:pt x="213" y="22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8" name="Google Shape;10008;p23"/>
            <p:cNvSpPr/>
            <p:nvPr/>
          </p:nvSpPr>
          <p:spPr>
            <a:xfrm>
              <a:off x="2247900" y="1031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9" name="Google Shape;10009;p23"/>
            <p:cNvSpPr/>
            <p:nvPr/>
          </p:nvSpPr>
          <p:spPr>
            <a:xfrm>
              <a:off x="2234750" y="10397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8"/>
                    <a:pt x="35" y="183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47" y="183"/>
                    <a:pt x="269" y="116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0" name="Google Shape;10010;p23"/>
            <p:cNvSpPr/>
            <p:nvPr/>
          </p:nvSpPr>
          <p:spPr>
            <a:xfrm>
              <a:off x="2221650" y="10478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2" y="50"/>
                    <a:pt x="0" y="117"/>
                    <a:pt x="33" y="172"/>
                  </a:cubicBezTo>
                  <a:cubicBezTo>
                    <a:pt x="56" y="211"/>
                    <a:pt x="99" y="233"/>
                    <a:pt x="142" y="233"/>
                  </a:cubicBezTo>
                  <a:cubicBezTo>
                    <a:pt x="163" y="233"/>
                    <a:pt x="183" y="228"/>
                    <a:pt x="201" y="217"/>
                  </a:cubicBezTo>
                  <a:cubicBezTo>
                    <a:pt x="246" y="184"/>
                    <a:pt x="268" y="105"/>
                    <a:pt x="234" y="61"/>
                  </a:cubicBezTo>
                  <a:cubicBezTo>
                    <a:pt x="212" y="23"/>
                    <a:pt x="173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1" name="Google Shape;10011;p23"/>
            <p:cNvSpPr/>
            <p:nvPr/>
          </p:nvSpPr>
          <p:spPr>
            <a:xfrm>
              <a:off x="2208500" y="1055850"/>
              <a:ext cx="6725" cy="5800"/>
            </a:xfrm>
            <a:custGeom>
              <a:rect b="b" l="l" r="r" t="t"/>
              <a:pathLst>
                <a:path extrusionOk="0" h="232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2"/>
                    <a:pt x="0" y="120"/>
                    <a:pt x="34" y="176"/>
                  </a:cubicBezTo>
                  <a:cubicBezTo>
                    <a:pt x="34" y="187"/>
                    <a:pt x="45" y="187"/>
                    <a:pt x="45" y="198"/>
                  </a:cubicBezTo>
                  <a:cubicBezTo>
                    <a:pt x="57" y="198"/>
                    <a:pt x="57" y="209"/>
                    <a:pt x="68" y="209"/>
                  </a:cubicBezTo>
                  <a:cubicBezTo>
                    <a:pt x="79" y="209"/>
                    <a:pt x="79" y="221"/>
                    <a:pt x="90" y="221"/>
                  </a:cubicBezTo>
                  <a:cubicBezTo>
                    <a:pt x="101" y="231"/>
                    <a:pt x="112" y="231"/>
                    <a:pt x="124" y="231"/>
                  </a:cubicBezTo>
                  <a:lnTo>
                    <a:pt x="169" y="231"/>
                  </a:lnTo>
                  <a:cubicBezTo>
                    <a:pt x="179" y="221"/>
                    <a:pt x="179" y="221"/>
                    <a:pt x="191" y="221"/>
                  </a:cubicBezTo>
                  <a:lnTo>
                    <a:pt x="202" y="221"/>
                  </a:lnTo>
                  <a:cubicBezTo>
                    <a:pt x="246" y="187"/>
                    <a:pt x="269" y="109"/>
                    <a:pt x="236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2" name="Google Shape;10012;p23"/>
            <p:cNvSpPr/>
            <p:nvPr/>
          </p:nvSpPr>
          <p:spPr>
            <a:xfrm>
              <a:off x="2259900" y="10514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1"/>
                  </a:moveTo>
                  <a:cubicBezTo>
                    <a:pt x="106" y="1"/>
                    <a:pt x="86" y="6"/>
                    <a:pt x="67" y="17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7" y="214"/>
                    <a:pt x="94" y="234"/>
                    <a:pt x="133" y="234"/>
                  </a:cubicBezTo>
                  <a:cubicBezTo>
                    <a:pt x="152" y="234"/>
                    <a:pt x="172" y="229"/>
                    <a:pt x="191" y="218"/>
                  </a:cubicBezTo>
                  <a:cubicBezTo>
                    <a:pt x="246" y="184"/>
                    <a:pt x="269" y="117"/>
                    <a:pt x="236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3" name="Google Shape;10013;p23"/>
            <p:cNvSpPr/>
            <p:nvPr/>
          </p:nvSpPr>
          <p:spPr>
            <a:xfrm>
              <a:off x="2246775" y="10594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7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4" name="Google Shape;10014;p23"/>
            <p:cNvSpPr/>
            <p:nvPr/>
          </p:nvSpPr>
          <p:spPr>
            <a:xfrm>
              <a:off x="2233650" y="10673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1" y="217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5" name="Google Shape;10015;p23"/>
            <p:cNvSpPr/>
            <p:nvPr/>
          </p:nvSpPr>
          <p:spPr>
            <a:xfrm>
              <a:off x="2220800" y="107540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5" y="0"/>
                  </a:moveTo>
                  <a:cubicBezTo>
                    <a:pt x="101" y="0"/>
                    <a:pt x="77" y="7"/>
                    <a:pt x="56" y="20"/>
                  </a:cubicBezTo>
                  <a:lnTo>
                    <a:pt x="45" y="30"/>
                  </a:lnTo>
                  <a:cubicBezTo>
                    <a:pt x="34" y="30"/>
                    <a:pt x="34" y="42"/>
                    <a:pt x="34" y="42"/>
                  </a:cubicBezTo>
                  <a:lnTo>
                    <a:pt x="22" y="53"/>
                  </a:lnTo>
                  <a:cubicBezTo>
                    <a:pt x="22" y="53"/>
                    <a:pt x="22" y="64"/>
                    <a:pt x="12" y="64"/>
                  </a:cubicBezTo>
                  <a:lnTo>
                    <a:pt x="12" y="75"/>
                  </a:lnTo>
                  <a:lnTo>
                    <a:pt x="12" y="87"/>
                  </a:lnTo>
                  <a:cubicBezTo>
                    <a:pt x="0" y="120"/>
                    <a:pt x="0" y="154"/>
                    <a:pt x="22" y="176"/>
                  </a:cubicBezTo>
                  <a:cubicBezTo>
                    <a:pt x="22" y="187"/>
                    <a:pt x="22" y="187"/>
                    <a:pt x="34" y="187"/>
                  </a:cubicBezTo>
                  <a:cubicBezTo>
                    <a:pt x="34" y="198"/>
                    <a:pt x="34" y="198"/>
                    <a:pt x="45" y="209"/>
                  </a:cubicBezTo>
                  <a:cubicBezTo>
                    <a:pt x="45" y="209"/>
                    <a:pt x="56" y="221"/>
                    <a:pt x="67" y="221"/>
                  </a:cubicBezTo>
                  <a:lnTo>
                    <a:pt x="79" y="231"/>
                  </a:lnTo>
                  <a:lnTo>
                    <a:pt x="157" y="231"/>
                  </a:lnTo>
                  <a:cubicBezTo>
                    <a:pt x="168" y="231"/>
                    <a:pt x="168" y="221"/>
                    <a:pt x="179" y="221"/>
                  </a:cubicBezTo>
                  <a:cubicBezTo>
                    <a:pt x="235" y="187"/>
                    <a:pt x="258" y="109"/>
                    <a:pt x="224" y="53"/>
                  </a:cubicBezTo>
                  <a:cubicBezTo>
                    <a:pt x="203" y="18"/>
                    <a:pt x="164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6" name="Google Shape;10016;p23"/>
            <p:cNvSpPr/>
            <p:nvPr/>
          </p:nvSpPr>
          <p:spPr>
            <a:xfrm>
              <a:off x="2269950" y="1067700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31" y="0"/>
                  </a:moveTo>
                  <a:cubicBezTo>
                    <a:pt x="125" y="0"/>
                    <a:pt x="118" y="1"/>
                    <a:pt x="112" y="3"/>
                  </a:cubicBezTo>
                  <a:lnTo>
                    <a:pt x="90" y="3"/>
                  </a:lnTo>
                  <a:cubicBezTo>
                    <a:pt x="79" y="15"/>
                    <a:pt x="68" y="15"/>
                    <a:pt x="68" y="15"/>
                  </a:cubicBezTo>
                  <a:cubicBezTo>
                    <a:pt x="23" y="48"/>
                    <a:pt x="1" y="92"/>
                    <a:pt x="12" y="137"/>
                  </a:cubicBezTo>
                  <a:cubicBezTo>
                    <a:pt x="12" y="149"/>
                    <a:pt x="23" y="159"/>
                    <a:pt x="23" y="182"/>
                  </a:cubicBezTo>
                  <a:cubicBezTo>
                    <a:pt x="44" y="217"/>
                    <a:pt x="83" y="234"/>
                    <a:pt x="122" y="234"/>
                  </a:cubicBezTo>
                  <a:cubicBezTo>
                    <a:pt x="146" y="234"/>
                    <a:pt x="170" y="228"/>
                    <a:pt x="191" y="216"/>
                  </a:cubicBezTo>
                  <a:cubicBezTo>
                    <a:pt x="213" y="204"/>
                    <a:pt x="224" y="182"/>
                    <a:pt x="236" y="171"/>
                  </a:cubicBezTo>
                  <a:cubicBezTo>
                    <a:pt x="247" y="137"/>
                    <a:pt x="247" y="92"/>
                    <a:pt x="224" y="59"/>
                  </a:cubicBezTo>
                  <a:cubicBezTo>
                    <a:pt x="224" y="48"/>
                    <a:pt x="213" y="48"/>
                    <a:pt x="213" y="37"/>
                  </a:cubicBezTo>
                  <a:cubicBezTo>
                    <a:pt x="195" y="19"/>
                    <a:pt x="162" y="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7" name="Google Shape;10017;p23"/>
            <p:cNvSpPr/>
            <p:nvPr/>
          </p:nvSpPr>
          <p:spPr>
            <a:xfrm>
              <a:off x="2256550" y="10756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44" y="1"/>
                  </a:moveTo>
                  <a:cubicBezTo>
                    <a:pt x="122" y="1"/>
                    <a:pt x="100" y="7"/>
                    <a:pt x="79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45" y="198"/>
                    <a:pt x="57" y="210"/>
                    <a:pt x="67" y="210"/>
                  </a:cubicBezTo>
                  <a:cubicBezTo>
                    <a:pt x="79" y="220"/>
                    <a:pt x="79" y="220"/>
                    <a:pt x="90" y="220"/>
                  </a:cubicBezTo>
                  <a:cubicBezTo>
                    <a:pt x="107" y="232"/>
                    <a:pt x="126" y="237"/>
                    <a:pt x="146" y="237"/>
                  </a:cubicBezTo>
                  <a:cubicBezTo>
                    <a:pt x="166" y="237"/>
                    <a:pt x="185" y="232"/>
                    <a:pt x="201" y="220"/>
                  </a:cubicBezTo>
                  <a:cubicBezTo>
                    <a:pt x="224" y="210"/>
                    <a:pt x="235" y="187"/>
                    <a:pt x="246" y="165"/>
                  </a:cubicBezTo>
                  <a:lnTo>
                    <a:pt x="246" y="143"/>
                  </a:lnTo>
                  <a:cubicBezTo>
                    <a:pt x="258" y="120"/>
                    <a:pt x="258" y="86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8" name="Google Shape;10018;p23"/>
            <p:cNvSpPr/>
            <p:nvPr/>
          </p:nvSpPr>
          <p:spPr>
            <a:xfrm>
              <a:off x="2243700" y="1083700"/>
              <a:ext cx="6450" cy="5775"/>
            </a:xfrm>
            <a:custGeom>
              <a:rect b="b" l="l" r="r" t="t"/>
              <a:pathLst>
                <a:path extrusionOk="0" h="231" w="258">
                  <a:moveTo>
                    <a:pt x="112" y="0"/>
                  </a:moveTo>
                  <a:cubicBezTo>
                    <a:pt x="90" y="0"/>
                    <a:pt x="79" y="11"/>
                    <a:pt x="67" y="11"/>
                  </a:cubicBezTo>
                  <a:cubicBezTo>
                    <a:pt x="12" y="45"/>
                    <a:pt x="0" y="101"/>
                    <a:pt x="12" y="157"/>
                  </a:cubicBezTo>
                  <a:cubicBezTo>
                    <a:pt x="23" y="168"/>
                    <a:pt x="23" y="168"/>
                    <a:pt x="23" y="179"/>
                  </a:cubicBezTo>
                  <a:cubicBezTo>
                    <a:pt x="34" y="202"/>
                    <a:pt x="57" y="212"/>
                    <a:pt x="79" y="224"/>
                  </a:cubicBezTo>
                  <a:cubicBezTo>
                    <a:pt x="93" y="228"/>
                    <a:pt x="108" y="231"/>
                    <a:pt x="124" y="231"/>
                  </a:cubicBezTo>
                  <a:cubicBezTo>
                    <a:pt x="147" y="231"/>
                    <a:pt x="171" y="225"/>
                    <a:pt x="191" y="212"/>
                  </a:cubicBezTo>
                  <a:cubicBezTo>
                    <a:pt x="246" y="179"/>
                    <a:pt x="258" y="112"/>
                    <a:pt x="224" y="56"/>
                  </a:cubicBezTo>
                  <a:cubicBezTo>
                    <a:pt x="224" y="45"/>
                    <a:pt x="213" y="45"/>
                    <a:pt x="213" y="33"/>
                  </a:cubicBezTo>
                  <a:cubicBezTo>
                    <a:pt x="202" y="23"/>
                    <a:pt x="191" y="11"/>
                    <a:pt x="179" y="11"/>
                  </a:cubicBezTo>
                  <a:cubicBezTo>
                    <a:pt x="157" y="0"/>
                    <a:pt x="134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9" name="Google Shape;10019;p23"/>
            <p:cNvSpPr/>
            <p:nvPr/>
          </p:nvSpPr>
          <p:spPr>
            <a:xfrm>
              <a:off x="2230850" y="1091675"/>
              <a:ext cx="5900" cy="5925"/>
            </a:xfrm>
            <a:custGeom>
              <a:rect b="b" l="l" r="r" t="t"/>
              <a:pathLst>
                <a:path extrusionOk="0" h="237" w="236">
                  <a:moveTo>
                    <a:pt x="112" y="1"/>
                  </a:moveTo>
                  <a:cubicBezTo>
                    <a:pt x="94" y="1"/>
                    <a:pt x="75" y="6"/>
                    <a:pt x="57" y="17"/>
                  </a:cubicBezTo>
                  <a:cubicBezTo>
                    <a:pt x="45" y="27"/>
                    <a:pt x="34" y="27"/>
                    <a:pt x="34" y="39"/>
                  </a:cubicBezTo>
                  <a:cubicBezTo>
                    <a:pt x="23" y="39"/>
                    <a:pt x="23" y="39"/>
                    <a:pt x="23" y="50"/>
                  </a:cubicBezTo>
                  <a:cubicBezTo>
                    <a:pt x="23" y="50"/>
                    <a:pt x="12" y="50"/>
                    <a:pt x="12" y="61"/>
                  </a:cubicBezTo>
                  <a:lnTo>
                    <a:pt x="12" y="72"/>
                  </a:lnTo>
                  <a:cubicBezTo>
                    <a:pt x="0" y="72"/>
                    <a:pt x="0" y="84"/>
                    <a:pt x="0" y="84"/>
                  </a:cubicBezTo>
                  <a:lnTo>
                    <a:pt x="0" y="94"/>
                  </a:lnTo>
                  <a:lnTo>
                    <a:pt x="0" y="117"/>
                  </a:lnTo>
                  <a:lnTo>
                    <a:pt x="0" y="139"/>
                  </a:lnTo>
                  <a:lnTo>
                    <a:pt x="0" y="161"/>
                  </a:lnTo>
                  <a:cubicBezTo>
                    <a:pt x="12" y="161"/>
                    <a:pt x="12" y="173"/>
                    <a:pt x="12" y="184"/>
                  </a:cubicBezTo>
                  <a:cubicBezTo>
                    <a:pt x="23" y="195"/>
                    <a:pt x="45" y="218"/>
                    <a:pt x="67" y="228"/>
                  </a:cubicBezTo>
                  <a:lnTo>
                    <a:pt x="90" y="228"/>
                  </a:lnTo>
                  <a:cubicBezTo>
                    <a:pt x="99" y="233"/>
                    <a:pt x="111" y="236"/>
                    <a:pt x="123" y="236"/>
                  </a:cubicBezTo>
                  <a:cubicBezTo>
                    <a:pt x="140" y="236"/>
                    <a:pt x="160" y="231"/>
                    <a:pt x="179" y="218"/>
                  </a:cubicBezTo>
                  <a:cubicBezTo>
                    <a:pt x="213" y="195"/>
                    <a:pt x="235" y="151"/>
                    <a:pt x="235" y="106"/>
                  </a:cubicBezTo>
                  <a:cubicBezTo>
                    <a:pt x="224" y="84"/>
                    <a:pt x="224" y="72"/>
                    <a:pt x="213" y="61"/>
                  </a:cubicBezTo>
                  <a:cubicBezTo>
                    <a:pt x="190" y="23"/>
                    <a:pt x="152" y="1"/>
                    <a:pt x="1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0" name="Google Shape;10020;p23"/>
            <p:cNvSpPr/>
            <p:nvPr/>
          </p:nvSpPr>
          <p:spPr>
            <a:xfrm>
              <a:off x="2280000" y="1084350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34" y="0"/>
                  </a:moveTo>
                  <a:cubicBezTo>
                    <a:pt x="112" y="0"/>
                    <a:pt x="89" y="6"/>
                    <a:pt x="68" y="19"/>
                  </a:cubicBezTo>
                  <a:cubicBezTo>
                    <a:pt x="13" y="52"/>
                    <a:pt x="1" y="119"/>
                    <a:pt x="35" y="176"/>
                  </a:cubicBezTo>
                  <a:cubicBezTo>
                    <a:pt x="57" y="213"/>
                    <a:pt x="96" y="236"/>
                    <a:pt x="136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6"/>
                    <a:pt x="269" y="109"/>
                    <a:pt x="224" y="52"/>
                  </a:cubicBezTo>
                  <a:cubicBezTo>
                    <a:pt x="204" y="18"/>
                    <a:pt x="170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1" name="Google Shape;10021;p23"/>
            <p:cNvSpPr/>
            <p:nvPr/>
          </p:nvSpPr>
          <p:spPr>
            <a:xfrm>
              <a:off x="2266900" y="1092450"/>
              <a:ext cx="6725" cy="5700"/>
            </a:xfrm>
            <a:custGeom>
              <a:rect b="b" l="l" r="r" t="t"/>
              <a:pathLst>
                <a:path extrusionOk="0" h="228" w="269">
                  <a:moveTo>
                    <a:pt x="132" y="0"/>
                  </a:moveTo>
                  <a:cubicBezTo>
                    <a:pt x="110" y="0"/>
                    <a:pt x="88" y="6"/>
                    <a:pt x="67" y="19"/>
                  </a:cubicBezTo>
                  <a:cubicBezTo>
                    <a:pt x="11" y="53"/>
                    <a:pt x="0" y="120"/>
                    <a:pt x="33" y="175"/>
                  </a:cubicBezTo>
                  <a:cubicBezTo>
                    <a:pt x="55" y="210"/>
                    <a:pt x="89" y="228"/>
                    <a:pt x="125" y="228"/>
                  </a:cubicBezTo>
                  <a:cubicBezTo>
                    <a:pt x="147" y="228"/>
                    <a:pt x="169" y="221"/>
                    <a:pt x="190" y="209"/>
                  </a:cubicBezTo>
                  <a:cubicBezTo>
                    <a:pt x="246" y="175"/>
                    <a:pt x="268" y="108"/>
                    <a:pt x="224" y="53"/>
                  </a:cubicBezTo>
                  <a:cubicBezTo>
                    <a:pt x="202" y="17"/>
                    <a:pt x="168" y="0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2" name="Google Shape;10022;p23"/>
            <p:cNvSpPr/>
            <p:nvPr/>
          </p:nvSpPr>
          <p:spPr>
            <a:xfrm>
              <a:off x="2253750" y="11003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3" y="0"/>
                  </a:moveTo>
                  <a:cubicBezTo>
                    <a:pt x="105" y="0"/>
                    <a:pt x="86" y="5"/>
                    <a:pt x="68" y="16"/>
                  </a:cubicBezTo>
                  <a:cubicBezTo>
                    <a:pt x="12" y="50"/>
                    <a:pt x="1" y="127"/>
                    <a:pt x="35" y="184"/>
                  </a:cubicBezTo>
                  <a:cubicBezTo>
                    <a:pt x="57" y="213"/>
                    <a:pt x="94" y="233"/>
                    <a:pt x="132" y="233"/>
                  </a:cubicBezTo>
                  <a:cubicBezTo>
                    <a:pt x="152" y="233"/>
                    <a:pt x="172" y="228"/>
                    <a:pt x="191" y="217"/>
                  </a:cubicBezTo>
                  <a:cubicBezTo>
                    <a:pt x="246" y="184"/>
                    <a:pt x="269" y="117"/>
                    <a:pt x="224" y="60"/>
                  </a:cubicBezTo>
                  <a:cubicBezTo>
                    <a:pt x="202" y="23"/>
                    <a:pt x="163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3" name="Google Shape;10023;p23"/>
            <p:cNvSpPr/>
            <p:nvPr/>
          </p:nvSpPr>
          <p:spPr>
            <a:xfrm>
              <a:off x="2240350" y="1108350"/>
              <a:ext cx="7025" cy="5800"/>
            </a:xfrm>
            <a:custGeom>
              <a:rect b="b" l="l" r="r" t="t"/>
              <a:pathLst>
                <a:path extrusionOk="0" h="232" w="281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0"/>
                    <a:pt x="101" y="232"/>
                    <a:pt x="134" y="232"/>
                  </a:cubicBezTo>
                  <a:lnTo>
                    <a:pt x="179" y="232"/>
                  </a:lnTo>
                  <a:cubicBezTo>
                    <a:pt x="191" y="221"/>
                    <a:pt x="191" y="221"/>
                    <a:pt x="201" y="221"/>
                  </a:cubicBezTo>
                  <a:cubicBezTo>
                    <a:pt x="258" y="187"/>
                    <a:pt x="280" y="109"/>
                    <a:pt x="235" y="53"/>
                  </a:cubicBezTo>
                  <a:cubicBezTo>
                    <a:pt x="214" y="19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4" name="Google Shape;10024;p23"/>
            <p:cNvSpPr/>
            <p:nvPr/>
          </p:nvSpPr>
          <p:spPr>
            <a:xfrm>
              <a:off x="2175825" y="765800"/>
              <a:ext cx="6175" cy="5050"/>
            </a:xfrm>
            <a:custGeom>
              <a:rect b="b" l="l" r="r" t="t"/>
              <a:pathLst>
                <a:path extrusionOk="0" h="202" w="247">
                  <a:moveTo>
                    <a:pt x="45" y="1"/>
                  </a:moveTo>
                  <a:cubicBezTo>
                    <a:pt x="34" y="11"/>
                    <a:pt x="23" y="23"/>
                    <a:pt x="23" y="34"/>
                  </a:cubicBezTo>
                  <a:cubicBezTo>
                    <a:pt x="11" y="56"/>
                    <a:pt x="1" y="78"/>
                    <a:pt x="11" y="101"/>
                  </a:cubicBezTo>
                  <a:cubicBezTo>
                    <a:pt x="11" y="123"/>
                    <a:pt x="11" y="135"/>
                    <a:pt x="23" y="145"/>
                  </a:cubicBezTo>
                  <a:lnTo>
                    <a:pt x="45" y="168"/>
                  </a:lnTo>
                  <a:lnTo>
                    <a:pt x="56" y="179"/>
                  </a:lnTo>
                  <a:cubicBezTo>
                    <a:pt x="68" y="190"/>
                    <a:pt x="68" y="190"/>
                    <a:pt x="78" y="190"/>
                  </a:cubicBezTo>
                  <a:cubicBezTo>
                    <a:pt x="90" y="202"/>
                    <a:pt x="101" y="202"/>
                    <a:pt x="123" y="202"/>
                  </a:cubicBezTo>
                  <a:lnTo>
                    <a:pt x="168" y="202"/>
                  </a:lnTo>
                  <a:cubicBezTo>
                    <a:pt x="168" y="190"/>
                    <a:pt x="179" y="190"/>
                    <a:pt x="179" y="190"/>
                  </a:cubicBezTo>
                  <a:lnTo>
                    <a:pt x="190" y="190"/>
                  </a:lnTo>
                  <a:cubicBezTo>
                    <a:pt x="224" y="157"/>
                    <a:pt x="246" y="112"/>
                    <a:pt x="246" y="68"/>
                  </a:cubicBezTo>
                  <a:cubicBezTo>
                    <a:pt x="235" y="56"/>
                    <a:pt x="235" y="34"/>
                    <a:pt x="224" y="23"/>
                  </a:cubicBezTo>
                  <a:cubicBezTo>
                    <a:pt x="179" y="11"/>
                    <a:pt x="123" y="1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5" name="Google Shape;10025;p23"/>
            <p:cNvSpPr/>
            <p:nvPr/>
          </p:nvSpPr>
          <p:spPr>
            <a:xfrm>
              <a:off x="2162675" y="77295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4" y="0"/>
                  </a:moveTo>
                  <a:cubicBezTo>
                    <a:pt x="105" y="0"/>
                    <a:pt x="86" y="5"/>
                    <a:pt x="68" y="16"/>
                  </a:cubicBezTo>
                  <a:cubicBezTo>
                    <a:pt x="13" y="50"/>
                    <a:pt x="1" y="105"/>
                    <a:pt x="13" y="162"/>
                  </a:cubicBezTo>
                  <a:cubicBezTo>
                    <a:pt x="23" y="172"/>
                    <a:pt x="23" y="172"/>
                    <a:pt x="23" y="184"/>
                  </a:cubicBezTo>
                  <a:cubicBezTo>
                    <a:pt x="45" y="219"/>
                    <a:pt x="83" y="236"/>
                    <a:pt x="122" y="236"/>
                  </a:cubicBezTo>
                  <a:cubicBezTo>
                    <a:pt x="146" y="236"/>
                    <a:pt x="170" y="230"/>
                    <a:pt x="191" y="217"/>
                  </a:cubicBezTo>
                  <a:cubicBezTo>
                    <a:pt x="224" y="195"/>
                    <a:pt x="247" y="150"/>
                    <a:pt x="247" y="105"/>
                  </a:cubicBezTo>
                  <a:cubicBezTo>
                    <a:pt x="236" y="83"/>
                    <a:pt x="236" y="72"/>
                    <a:pt x="224" y="61"/>
                  </a:cubicBezTo>
                  <a:cubicBezTo>
                    <a:pt x="202" y="23"/>
                    <a:pt x="164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6" name="Google Shape;10026;p23"/>
            <p:cNvSpPr/>
            <p:nvPr/>
          </p:nvSpPr>
          <p:spPr>
            <a:xfrm>
              <a:off x="2149825" y="78102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15" y="1"/>
                  </a:moveTo>
                  <a:cubicBezTo>
                    <a:pt x="96" y="1"/>
                    <a:pt x="76" y="6"/>
                    <a:pt x="57" y="17"/>
                  </a:cubicBezTo>
                  <a:cubicBezTo>
                    <a:pt x="46" y="17"/>
                    <a:pt x="46" y="28"/>
                    <a:pt x="35" y="28"/>
                  </a:cubicBezTo>
                  <a:cubicBezTo>
                    <a:pt x="13" y="50"/>
                    <a:pt x="1" y="84"/>
                    <a:pt x="1" y="107"/>
                  </a:cubicBezTo>
                  <a:cubicBezTo>
                    <a:pt x="1" y="129"/>
                    <a:pt x="1" y="162"/>
                    <a:pt x="13" y="174"/>
                  </a:cubicBezTo>
                  <a:cubicBezTo>
                    <a:pt x="23" y="196"/>
                    <a:pt x="35" y="207"/>
                    <a:pt x="46" y="207"/>
                  </a:cubicBezTo>
                  <a:cubicBezTo>
                    <a:pt x="57" y="219"/>
                    <a:pt x="57" y="219"/>
                    <a:pt x="68" y="219"/>
                  </a:cubicBezTo>
                  <a:cubicBezTo>
                    <a:pt x="85" y="230"/>
                    <a:pt x="105" y="235"/>
                    <a:pt x="124" y="235"/>
                  </a:cubicBezTo>
                  <a:cubicBezTo>
                    <a:pt x="144" y="235"/>
                    <a:pt x="163" y="230"/>
                    <a:pt x="180" y="219"/>
                  </a:cubicBezTo>
                  <a:cubicBezTo>
                    <a:pt x="236" y="185"/>
                    <a:pt x="247" y="107"/>
                    <a:pt x="214" y="50"/>
                  </a:cubicBezTo>
                  <a:cubicBezTo>
                    <a:pt x="191" y="21"/>
                    <a:pt x="154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7" name="Google Shape;10027;p23"/>
            <p:cNvSpPr/>
            <p:nvPr/>
          </p:nvSpPr>
          <p:spPr>
            <a:xfrm>
              <a:off x="2136425" y="789075"/>
              <a:ext cx="6175" cy="5725"/>
            </a:xfrm>
            <a:custGeom>
              <a:rect b="b" l="l" r="r" t="t"/>
              <a:pathLst>
                <a:path extrusionOk="0" h="229" w="247">
                  <a:moveTo>
                    <a:pt x="133" y="0"/>
                  </a:moveTo>
                  <a:cubicBezTo>
                    <a:pt x="111" y="0"/>
                    <a:pt x="89" y="7"/>
                    <a:pt x="68" y="19"/>
                  </a:cubicBezTo>
                  <a:cubicBezTo>
                    <a:pt x="12" y="41"/>
                    <a:pt x="1" y="98"/>
                    <a:pt x="12" y="153"/>
                  </a:cubicBezTo>
                  <a:cubicBezTo>
                    <a:pt x="23" y="165"/>
                    <a:pt x="23" y="165"/>
                    <a:pt x="23" y="175"/>
                  </a:cubicBezTo>
                  <a:cubicBezTo>
                    <a:pt x="44" y="211"/>
                    <a:pt x="83" y="228"/>
                    <a:pt x="122" y="228"/>
                  </a:cubicBezTo>
                  <a:cubicBezTo>
                    <a:pt x="146" y="228"/>
                    <a:pt x="170" y="222"/>
                    <a:pt x="191" y="209"/>
                  </a:cubicBezTo>
                  <a:cubicBezTo>
                    <a:pt x="213" y="198"/>
                    <a:pt x="236" y="175"/>
                    <a:pt x="236" y="142"/>
                  </a:cubicBezTo>
                  <a:cubicBezTo>
                    <a:pt x="246" y="108"/>
                    <a:pt x="246" y="86"/>
                    <a:pt x="224" y="53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8" name="Google Shape;10028;p23"/>
            <p:cNvSpPr/>
            <p:nvPr/>
          </p:nvSpPr>
          <p:spPr>
            <a:xfrm>
              <a:off x="2139525" y="765525"/>
              <a:ext cx="6725" cy="5150"/>
            </a:xfrm>
            <a:custGeom>
              <a:rect b="b" l="l" r="r" t="t"/>
              <a:pathLst>
                <a:path extrusionOk="0" h="206" w="269">
                  <a:moveTo>
                    <a:pt x="201" y="0"/>
                  </a:moveTo>
                  <a:cubicBezTo>
                    <a:pt x="156" y="0"/>
                    <a:pt x="100" y="0"/>
                    <a:pt x="45" y="12"/>
                  </a:cubicBezTo>
                  <a:cubicBezTo>
                    <a:pt x="11" y="45"/>
                    <a:pt x="0" y="101"/>
                    <a:pt x="33" y="146"/>
                  </a:cubicBezTo>
                  <a:cubicBezTo>
                    <a:pt x="56" y="184"/>
                    <a:pt x="95" y="206"/>
                    <a:pt x="134" y="206"/>
                  </a:cubicBezTo>
                  <a:cubicBezTo>
                    <a:pt x="153" y="206"/>
                    <a:pt x="172" y="201"/>
                    <a:pt x="190" y="190"/>
                  </a:cubicBezTo>
                  <a:cubicBezTo>
                    <a:pt x="246" y="156"/>
                    <a:pt x="268" y="79"/>
                    <a:pt x="234" y="22"/>
                  </a:cubicBezTo>
                  <a:cubicBezTo>
                    <a:pt x="223" y="12"/>
                    <a:pt x="212" y="0"/>
                    <a:pt x="2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9" name="Google Shape;10029;p23"/>
            <p:cNvSpPr/>
            <p:nvPr/>
          </p:nvSpPr>
          <p:spPr>
            <a:xfrm>
              <a:off x="2126375" y="7726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6" y="5"/>
                    <a:pt x="67" y="16"/>
                  </a:cubicBezTo>
                  <a:cubicBezTo>
                    <a:pt x="12" y="49"/>
                    <a:pt x="0" y="128"/>
                    <a:pt x="34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3"/>
                    <a:pt x="269" y="116"/>
                    <a:pt x="236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0" name="Google Shape;10030;p23"/>
            <p:cNvSpPr/>
            <p:nvPr/>
          </p:nvSpPr>
          <p:spPr>
            <a:xfrm>
              <a:off x="2207950" y="817475"/>
              <a:ext cx="5900" cy="5900"/>
            </a:xfrm>
            <a:custGeom>
              <a:rect b="b" l="l" r="r" t="t"/>
              <a:pathLst>
                <a:path extrusionOk="0" h="236" w="236">
                  <a:moveTo>
                    <a:pt x="101" y="0"/>
                  </a:moveTo>
                  <a:cubicBezTo>
                    <a:pt x="90" y="12"/>
                    <a:pt x="67" y="12"/>
                    <a:pt x="56" y="23"/>
                  </a:cubicBezTo>
                  <a:lnTo>
                    <a:pt x="34" y="45"/>
                  </a:lnTo>
                  <a:cubicBezTo>
                    <a:pt x="34" y="45"/>
                    <a:pt x="22" y="45"/>
                    <a:pt x="22" y="57"/>
                  </a:cubicBezTo>
                  <a:lnTo>
                    <a:pt x="12" y="67"/>
                  </a:lnTo>
                  <a:lnTo>
                    <a:pt x="12" y="79"/>
                  </a:lnTo>
                  <a:cubicBezTo>
                    <a:pt x="12" y="90"/>
                    <a:pt x="0" y="101"/>
                    <a:pt x="0" y="101"/>
                  </a:cubicBezTo>
                  <a:lnTo>
                    <a:pt x="0" y="112"/>
                  </a:lnTo>
                  <a:cubicBezTo>
                    <a:pt x="0" y="134"/>
                    <a:pt x="12" y="157"/>
                    <a:pt x="22" y="179"/>
                  </a:cubicBezTo>
                  <a:cubicBezTo>
                    <a:pt x="22" y="191"/>
                    <a:pt x="34" y="191"/>
                    <a:pt x="34" y="202"/>
                  </a:cubicBezTo>
                  <a:cubicBezTo>
                    <a:pt x="34" y="202"/>
                    <a:pt x="45" y="202"/>
                    <a:pt x="45" y="213"/>
                  </a:cubicBezTo>
                  <a:cubicBezTo>
                    <a:pt x="45" y="213"/>
                    <a:pt x="56" y="224"/>
                    <a:pt x="67" y="224"/>
                  </a:cubicBezTo>
                  <a:cubicBezTo>
                    <a:pt x="79" y="224"/>
                    <a:pt x="79" y="235"/>
                    <a:pt x="79" y="235"/>
                  </a:cubicBezTo>
                  <a:lnTo>
                    <a:pt x="157" y="235"/>
                  </a:lnTo>
                  <a:cubicBezTo>
                    <a:pt x="168" y="224"/>
                    <a:pt x="168" y="224"/>
                    <a:pt x="179" y="224"/>
                  </a:cubicBezTo>
                  <a:cubicBezTo>
                    <a:pt x="213" y="202"/>
                    <a:pt x="235" y="168"/>
                    <a:pt x="235" y="124"/>
                  </a:cubicBezTo>
                  <a:cubicBezTo>
                    <a:pt x="235" y="101"/>
                    <a:pt x="235" y="79"/>
                    <a:pt x="224" y="57"/>
                  </a:cubicBezTo>
                  <a:cubicBezTo>
                    <a:pt x="191" y="23"/>
                    <a:pt x="146" y="0"/>
                    <a:pt x="1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1" name="Google Shape;10031;p23"/>
            <p:cNvSpPr/>
            <p:nvPr/>
          </p:nvSpPr>
          <p:spPr>
            <a:xfrm>
              <a:off x="2181675" y="833575"/>
              <a:ext cx="6475" cy="5775"/>
            </a:xfrm>
            <a:custGeom>
              <a:rect b="b" l="l" r="r" t="t"/>
              <a:pathLst>
                <a:path extrusionOk="0" h="231" w="259">
                  <a:moveTo>
                    <a:pt x="116" y="0"/>
                  </a:moveTo>
                  <a:cubicBezTo>
                    <a:pt x="95" y="0"/>
                    <a:pt x="75" y="5"/>
                    <a:pt x="57" y="16"/>
                  </a:cubicBezTo>
                  <a:cubicBezTo>
                    <a:pt x="12" y="38"/>
                    <a:pt x="1" y="94"/>
                    <a:pt x="1" y="139"/>
                  </a:cubicBezTo>
                  <a:cubicBezTo>
                    <a:pt x="1" y="139"/>
                    <a:pt x="1" y="150"/>
                    <a:pt x="12" y="161"/>
                  </a:cubicBezTo>
                  <a:cubicBezTo>
                    <a:pt x="12" y="161"/>
                    <a:pt x="12" y="173"/>
                    <a:pt x="23" y="173"/>
                  </a:cubicBezTo>
                  <a:cubicBezTo>
                    <a:pt x="42" y="209"/>
                    <a:pt x="75" y="231"/>
                    <a:pt x="111" y="231"/>
                  </a:cubicBezTo>
                  <a:cubicBezTo>
                    <a:pt x="119" y="231"/>
                    <a:pt x="127" y="230"/>
                    <a:pt x="135" y="228"/>
                  </a:cubicBezTo>
                  <a:cubicBezTo>
                    <a:pt x="147" y="228"/>
                    <a:pt x="169" y="228"/>
                    <a:pt x="180" y="217"/>
                  </a:cubicBezTo>
                  <a:cubicBezTo>
                    <a:pt x="236" y="183"/>
                    <a:pt x="258" y="116"/>
                    <a:pt x="224" y="61"/>
                  </a:cubicBezTo>
                  <a:cubicBezTo>
                    <a:pt x="202" y="23"/>
                    <a:pt x="158" y="0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2" name="Google Shape;10032;p23"/>
            <p:cNvSpPr/>
            <p:nvPr/>
          </p:nvSpPr>
          <p:spPr>
            <a:xfrm>
              <a:off x="2168275" y="841600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2" y="53"/>
                    <a:pt x="0" y="120"/>
                    <a:pt x="34" y="175"/>
                  </a:cubicBezTo>
                  <a:cubicBezTo>
                    <a:pt x="45" y="209"/>
                    <a:pt x="68" y="220"/>
                    <a:pt x="101" y="231"/>
                  </a:cubicBezTo>
                  <a:cubicBezTo>
                    <a:pt x="135" y="231"/>
                    <a:pt x="169" y="231"/>
                    <a:pt x="191" y="220"/>
                  </a:cubicBezTo>
                  <a:cubicBezTo>
                    <a:pt x="224" y="197"/>
                    <a:pt x="246" y="153"/>
                    <a:pt x="246" y="120"/>
                  </a:cubicBezTo>
                  <a:cubicBezTo>
                    <a:pt x="246" y="97"/>
                    <a:pt x="246" y="75"/>
                    <a:pt x="236" y="53"/>
                  </a:cubicBezTo>
                  <a:cubicBezTo>
                    <a:pt x="214" y="17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3" name="Google Shape;10033;p23"/>
            <p:cNvSpPr/>
            <p:nvPr/>
          </p:nvSpPr>
          <p:spPr>
            <a:xfrm>
              <a:off x="2186150" y="781600"/>
              <a:ext cx="6475" cy="6025"/>
            </a:xfrm>
            <a:custGeom>
              <a:rect b="b" l="l" r="r" t="t"/>
              <a:pathLst>
                <a:path extrusionOk="0" h="241" w="259">
                  <a:moveTo>
                    <a:pt x="113" y="1"/>
                  </a:moveTo>
                  <a:cubicBezTo>
                    <a:pt x="94" y="1"/>
                    <a:pt x="75" y="6"/>
                    <a:pt x="57" y="17"/>
                  </a:cubicBezTo>
                  <a:lnTo>
                    <a:pt x="35" y="39"/>
                  </a:lnTo>
                  <a:cubicBezTo>
                    <a:pt x="23" y="50"/>
                    <a:pt x="23" y="50"/>
                    <a:pt x="23" y="61"/>
                  </a:cubicBezTo>
                  <a:cubicBezTo>
                    <a:pt x="23" y="61"/>
                    <a:pt x="12" y="61"/>
                    <a:pt x="12" y="72"/>
                  </a:cubicBezTo>
                  <a:lnTo>
                    <a:pt x="12" y="84"/>
                  </a:lnTo>
                  <a:cubicBezTo>
                    <a:pt x="12" y="84"/>
                    <a:pt x="1" y="84"/>
                    <a:pt x="1" y="95"/>
                  </a:cubicBezTo>
                  <a:cubicBezTo>
                    <a:pt x="1" y="117"/>
                    <a:pt x="1" y="151"/>
                    <a:pt x="12" y="184"/>
                  </a:cubicBezTo>
                  <a:cubicBezTo>
                    <a:pt x="23" y="184"/>
                    <a:pt x="23" y="196"/>
                    <a:pt x="35" y="196"/>
                  </a:cubicBezTo>
                  <a:cubicBezTo>
                    <a:pt x="35" y="206"/>
                    <a:pt x="45" y="206"/>
                    <a:pt x="45" y="218"/>
                  </a:cubicBezTo>
                  <a:cubicBezTo>
                    <a:pt x="57" y="218"/>
                    <a:pt x="57" y="229"/>
                    <a:pt x="68" y="229"/>
                  </a:cubicBezTo>
                  <a:lnTo>
                    <a:pt x="79" y="229"/>
                  </a:lnTo>
                  <a:cubicBezTo>
                    <a:pt x="90" y="229"/>
                    <a:pt x="90" y="240"/>
                    <a:pt x="102" y="240"/>
                  </a:cubicBezTo>
                  <a:lnTo>
                    <a:pt x="135" y="240"/>
                  </a:lnTo>
                  <a:cubicBezTo>
                    <a:pt x="146" y="240"/>
                    <a:pt x="146" y="229"/>
                    <a:pt x="157" y="229"/>
                  </a:cubicBezTo>
                  <a:cubicBezTo>
                    <a:pt x="157" y="229"/>
                    <a:pt x="169" y="229"/>
                    <a:pt x="179" y="218"/>
                  </a:cubicBezTo>
                  <a:cubicBezTo>
                    <a:pt x="236" y="184"/>
                    <a:pt x="258" y="117"/>
                    <a:pt x="213" y="61"/>
                  </a:cubicBezTo>
                  <a:cubicBezTo>
                    <a:pt x="190" y="23"/>
                    <a:pt x="152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4" name="Google Shape;10034;p23"/>
            <p:cNvSpPr/>
            <p:nvPr/>
          </p:nvSpPr>
          <p:spPr>
            <a:xfrm>
              <a:off x="2172475" y="7897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6" y="1"/>
                  </a:moveTo>
                  <a:cubicBezTo>
                    <a:pt x="117" y="1"/>
                    <a:pt x="97" y="5"/>
                    <a:pt x="78" y="16"/>
                  </a:cubicBezTo>
                  <a:cubicBezTo>
                    <a:pt x="23" y="50"/>
                    <a:pt x="1" y="117"/>
                    <a:pt x="34" y="173"/>
                  </a:cubicBezTo>
                  <a:cubicBezTo>
                    <a:pt x="57" y="211"/>
                    <a:pt x="100" y="234"/>
                    <a:pt x="143" y="234"/>
                  </a:cubicBezTo>
                  <a:cubicBezTo>
                    <a:pt x="163" y="234"/>
                    <a:pt x="184" y="228"/>
                    <a:pt x="202" y="217"/>
                  </a:cubicBezTo>
                  <a:cubicBezTo>
                    <a:pt x="257" y="184"/>
                    <a:pt x="269" y="106"/>
                    <a:pt x="235" y="50"/>
                  </a:cubicBezTo>
                  <a:cubicBezTo>
                    <a:pt x="213" y="20"/>
                    <a:pt x="175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5" name="Google Shape;10035;p23"/>
            <p:cNvSpPr/>
            <p:nvPr/>
          </p:nvSpPr>
          <p:spPr>
            <a:xfrm>
              <a:off x="2159325" y="7977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5" y="1"/>
                  </a:moveTo>
                  <a:cubicBezTo>
                    <a:pt x="123" y="1"/>
                    <a:pt x="100" y="7"/>
                    <a:pt x="80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2"/>
                    <a:pt x="202" y="221"/>
                  </a:cubicBezTo>
                  <a:cubicBezTo>
                    <a:pt x="258" y="176"/>
                    <a:pt x="269" y="109"/>
                    <a:pt x="236" y="53"/>
                  </a:cubicBezTo>
                  <a:cubicBezTo>
                    <a:pt x="215" y="18"/>
                    <a:pt x="181" y="1"/>
                    <a:pt x="1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6" name="Google Shape;10036;p23"/>
            <p:cNvSpPr/>
            <p:nvPr/>
          </p:nvSpPr>
          <p:spPr>
            <a:xfrm>
              <a:off x="2146225" y="8056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7" name="Google Shape;10037;p23"/>
            <p:cNvSpPr/>
            <p:nvPr/>
          </p:nvSpPr>
          <p:spPr>
            <a:xfrm>
              <a:off x="2184475" y="8092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7"/>
                    <a:pt x="35" y="184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29"/>
                    <a:pt x="202" y="217"/>
                  </a:cubicBezTo>
                  <a:cubicBezTo>
                    <a:pt x="258" y="184"/>
                    <a:pt x="269" y="117"/>
                    <a:pt x="236" y="60"/>
                  </a:cubicBezTo>
                  <a:cubicBezTo>
                    <a:pt x="213" y="22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8" name="Google Shape;10038;p23"/>
            <p:cNvSpPr/>
            <p:nvPr/>
          </p:nvSpPr>
          <p:spPr>
            <a:xfrm>
              <a:off x="2171350" y="817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7"/>
                    <a:pt x="144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9" name="Google Shape;10039;p23"/>
            <p:cNvSpPr/>
            <p:nvPr/>
          </p:nvSpPr>
          <p:spPr>
            <a:xfrm>
              <a:off x="2158225" y="8251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0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7" y="237"/>
                    <a:pt x="181" y="230"/>
                    <a:pt x="201" y="218"/>
                  </a:cubicBezTo>
                  <a:cubicBezTo>
                    <a:pt x="258" y="184"/>
                    <a:pt x="268" y="117"/>
                    <a:pt x="235" y="62"/>
                  </a:cubicBezTo>
                  <a:cubicBezTo>
                    <a:pt x="212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0" name="Google Shape;10040;p23"/>
            <p:cNvSpPr/>
            <p:nvPr/>
          </p:nvSpPr>
          <p:spPr>
            <a:xfrm>
              <a:off x="2198175" y="801375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21" y="0"/>
                  </a:moveTo>
                  <a:cubicBezTo>
                    <a:pt x="100" y="0"/>
                    <a:pt x="77" y="6"/>
                    <a:pt x="56" y="19"/>
                  </a:cubicBezTo>
                  <a:cubicBezTo>
                    <a:pt x="45" y="19"/>
                    <a:pt x="34" y="30"/>
                    <a:pt x="34" y="30"/>
                  </a:cubicBezTo>
                  <a:lnTo>
                    <a:pt x="23" y="41"/>
                  </a:lnTo>
                  <a:cubicBezTo>
                    <a:pt x="23" y="53"/>
                    <a:pt x="11" y="53"/>
                    <a:pt x="11" y="53"/>
                  </a:cubicBezTo>
                  <a:lnTo>
                    <a:pt x="11" y="63"/>
                  </a:lnTo>
                  <a:cubicBezTo>
                    <a:pt x="1" y="75"/>
                    <a:pt x="1" y="75"/>
                    <a:pt x="1" y="86"/>
                  </a:cubicBezTo>
                  <a:lnTo>
                    <a:pt x="1" y="108"/>
                  </a:lnTo>
                  <a:lnTo>
                    <a:pt x="1" y="130"/>
                  </a:lnTo>
                  <a:lnTo>
                    <a:pt x="1" y="153"/>
                  </a:lnTo>
                  <a:cubicBezTo>
                    <a:pt x="11" y="164"/>
                    <a:pt x="11" y="164"/>
                    <a:pt x="11" y="175"/>
                  </a:cubicBezTo>
                  <a:lnTo>
                    <a:pt x="23" y="187"/>
                  </a:lnTo>
                  <a:lnTo>
                    <a:pt x="34" y="197"/>
                  </a:lnTo>
                  <a:lnTo>
                    <a:pt x="45" y="209"/>
                  </a:lnTo>
                  <a:cubicBezTo>
                    <a:pt x="56" y="220"/>
                    <a:pt x="56" y="220"/>
                    <a:pt x="68" y="220"/>
                  </a:cubicBezTo>
                  <a:lnTo>
                    <a:pt x="78" y="220"/>
                  </a:lnTo>
                  <a:cubicBezTo>
                    <a:pt x="78" y="231"/>
                    <a:pt x="90" y="231"/>
                    <a:pt x="101" y="231"/>
                  </a:cubicBezTo>
                  <a:lnTo>
                    <a:pt x="145" y="231"/>
                  </a:lnTo>
                  <a:cubicBezTo>
                    <a:pt x="157" y="220"/>
                    <a:pt x="168" y="220"/>
                    <a:pt x="168" y="220"/>
                  </a:cubicBezTo>
                  <a:lnTo>
                    <a:pt x="179" y="220"/>
                  </a:lnTo>
                  <a:cubicBezTo>
                    <a:pt x="235" y="187"/>
                    <a:pt x="246" y="108"/>
                    <a:pt x="212" y="53"/>
                  </a:cubicBezTo>
                  <a:cubicBezTo>
                    <a:pt x="192" y="17"/>
                    <a:pt x="158" y="0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1" name="Google Shape;10041;p23"/>
            <p:cNvSpPr/>
            <p:nvPr/>
          </p:nvSpPr>
          <p:spPr>
            <a:xfrm>
              <a:off x="2226675" y="878175"/>
              <a:ext cx="6175" cy="5700"/>
            </a:xfrm>
            <a:custGeom>
              <a:rect b="b" l="l" r="r" t="t"/>
              <a:pathLst>
                <a:path extrusionOk="0" h="228" w="247">
                  <a:moveTo>
                    <a:pt x="132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11" y="42"/>
                    <a:pt x="0" y="98"/>
                    <a:pt x="11" y="154"/>
                  </a:cubicBezTo>
                  <a:cubicBezTo>
                    <a:pt x="11" y="165"/>
                    <a:pt x="23" y="165"/>
                    <a:pt x="23" y="176"/>
                  </a:cubicBezTo>
                  <a:cubicBezTo>
                    <a:pt x="33" y="199"/>
                    <a:pt x="56" y="209"/>
                    <a:pt x="78" y="221"/>
                  </a:cubicBezTo>
                  <a:cubicBezTo>
                    <a:pt x="92" y="225"/>
                    <a:pt x="106" y="228"/>
                    <a:pt x="119" y="228"/>
                  </a:cubicBezTo>
                  <a:cubicBezTo>
                    <a:pt x="139" y="228"/>
                    <a:pt x="159" y="223"/>
                    <a:pt x="179" y="209"/>
                  </a:cubicBezTo>
                  <a:cubicBezTo>
                    <a:pt x="224" y="187"/>
                    <a:pt x="246" y="142"/>
                    <a:pt x="234" y="98"/>
                  </a:cubicBezTo>
                  <a:cubicBezTo>
                    <a:pt x="234" y="87"/>
                    <a:pt x="234" y="65"/>
                    <a:pt x="224" y="53"/>
                  </a:cubicBezTo>
                  <a:cubicBezTo>
                    <a:pt x="202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2" name="Google Shape;10042;p23"/>
            <p:cNvSpPr/>
            <p:nvPr/>
          </p:nvSpPr>
          <p:spPr>
            <a:xfrm>
              <a:off x="2213525" y="886075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4" y="1"/>
                  </a:moveTo>
                  <a:cubicBezTo>
                    <a:pt x="105" y="1"/>
                    <a:pt x="86" y="6"/>
                    <a:pt x="68" y="17"/>
                  </a:cubicBezTo>
                  <a:cubicBezTo>
                    <a:pt x="45" y="27"/>
                    <a:pt x="35" y="39"/>
                    <a:pt x="35" y="50"/>
                  </a:cubicBezTo>
                  <a:cubicBezTo>
                    <a:pt x="12" y="72"/>
                    <a:pt x="12" y="95"/>
                    <a:pt x="12" y="117"/>
                  </a:cubicBezTo>
                  <a:cubicBezTo>
                    <a:pt x="1" y="139"/>
                    <a:pt x="12" y="162"/>
                    <a:pt x="23" y="184"/>
                  </a:cubicBezTo>
                  <a:lnTo>
                    <a:pt x="57" y="218"/>
                  </a:lnTo>
                  <a:cubicBezTo>
                    <a:pt x="57" y="218"/>
                    <a:pt x="68" y="218"/>
                    <a:pt x="79" y="229"/>
                  </a:cubicBezTo>
                  <a:cubicBezTo>
                    <a:pt x="93" y="233"/>
                    <a:pt x="107" y="236"/>
                    <a:pt x="121" y="236"/>
                  </a:cubicBezTo>
                  <a:cubicBezTo>
                    <a:pt x="141" y="236"/>
                    <a:pt x="160" y="231"/>
                    <a:pt x="179" y="218"/>
                  </a:cubicBezTo>
                  <a:cubicBezTo>
                    <a:pt x="213" y="206"/>
                    <a:pt x="236" y="173"/>
                    <a:pt x="236" y="151"/>
                  </a:cubicBezTo>
                  <a:cubicBezTo>
                    <a:pt x="246" y="117"/>
                    <a:pt x="246" y="84"/>
                    <a:pt x="224" y="61"/>
                  </a:cubicBezTo>
                  <a:cubicBezTo>
                    <a:pt x="202" y="23"/>
                    <a:pt x="164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3" name="Google Shape;10043;p23"/>
            <p:cNvSpPr/>
            <p:nvPr/>
          </p:nvSpPr>
          <p:spPr>
            <a:xfrm>
              <a:off x="2200125" y="894100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27" y="1"/>
                  </a:moveTo>
                  <a:cubicBezTo>
                    <a:pt x="109" y="1"/>
                    <a:pt x="92" y="6"/>
                    <a:pt x="79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0" y="237"/>
                    <a:pt x="140" y="237"/>
                  </a:cubicBezTo>
                  <a:cubicBezTo>
                    <a:pt x="158" y="237"/>
                    <a:pt x="176" y="231"/>
                    <a:pt x="191" y="220"/>
                  </a:cubicBezTo>
                  <a:cubicBezTo>
                    <a:pt x="201" y="210"/>
                    <a:pt x="213" y="210"/>
                    <a:pt x="213" y="198"/>
                  </a:cubicBezTo>
                  <a:cubicBezTo>
                    <a:pt x="235" y="187"/>
                    <a:pt x="246" y="165"/>
                    <a:pt x="246" y="143"/>
                  </a:cubicBezTo>
                  <a:cubicBezTo>
                    <a:pt x="258" y="120"/>
                    <a:pt x="246" y="86"/>
                    <a:pt x="235" y="53"/>
                  </a:cubicBezTo>
                  <a:cubicBezTo>
                    <a:pt x="213" y="31"/>
                    <a:pt x="191" y="9"/>
                    <a:pt x="168" y="9"/>
                  </a:cubicBezTo>
                  <a:cubicBezTo>
                    <a:pt x="154" y="4"/>
                    <a:pt x="140" y="1"/>
                    <a:pt x="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4" name="Google Shape;10044;p23"/>
            <p:cNvSpPr/>
            <p:nvPr/>
          </p:nvSpPr>
          <p:spPr>
            <a:xfrm>
              <a:off x="2240075" y="870075"/>
              <a:ext cx="5875" cy="5925"/>
            </a:xfrm>
            <a:custGeom>
              <a:rect b="b" l="l" r="r" t="t"/>
              <a:pathLst>
                <a:path extrusionOk="0" h="237" w="235">
                  <a:moveTo>
                    <a:pt x="121" y="1"/>
                  </a:moveTo>
                  <a:cubicBezTo>
                    <a:pt x="100" y="1"/>
                    <a:pt x="77" y="7"/>
                    <a:pt x="56" y="19"/>
                  </a:cubicBezTo>
                  <a:cubicBezTo>
                    <a:pt x="45" y="19"/>
                    <a:pt x="34" y="31"/>
                    <a:pt x="34" y="31"/>
                  </a:cubicBezTo>
                  <a:cubicBezTo>
                    <a:pt x="34" y="31"/>
                    <a:pt x="34" y="42"/>
                    <a:pt x="23" y="42"/>
                  </a:cubicBezTo>
                  <a:cubicBezTo>
                    <a:pt x="23" y="42"/>
                    <a:pt x="23" y="53"/>
                    <a:pt x="11" y="53"/>
                  </a:cubicBezTo>
                  <a:lnTo>
                    <a:pt x="11" y="64"/>
                  </a:lnTo>
                  <a:cubicBezTo>
                    <a:pt x="11" y="76"/>
                    <a:pt x="1" y="76"/>
                    <a:pt x="1" y="76"/>
                  </a:cubicBezTo>
                  <a:lnTo>
                    <a:pt x="1" y="86"/>
                  </a:lnTo>
                  <a:lnTo>
                    <a:pt x="1" y="98"/>
                  </a:lnTo>
                  <a:lnTo>
                    <a:pt x="1" y="120"/>
                  </a:lnTo>
                  <a:lnTo>
                    <a:pt x="1" y="131"/>
                  </a:lnTo>
                  <a:cubicBezTo>
                    <a:pt x="1" y="153"/>
                    <a:pt x="1" y="165"/>
                    <a:pt x="11" y="176"/>
                  </a:cubicBezTo>
                  <a:cubicBezTo>
                    <a:pt x="23" y="198"/>
                    <a:pt x="34" y="210"/>
                    <a:pt x="45" y="210"/>
                  </a:cubicBezTo>
                  <a:cubicBezTo>
                    <a:pt x="56" y="221"/>
                    <a:pt x="56" y="221"/>
                    <a:pt x="68" y="221"/>
                  </a:cubicBezTo>
                  <a:cubicBezTo>
                    <a:pt x="75" y="229"/>
                    <a:pt x="89" y="237"/>
                    <a:pt x="104" y="237"/>
                  </a:cubicBezTo>
                  <a:cubicBezTo>
                    <a:pt x="110" y="237"/>
                    <a:pt x="117" y="235"/>
                    <a:pt x="123" y="232"/>
                  </a:cubicBezTo>
                  <a:lnTo>
                    <a:pt x="145" y="232"/>
                  </a:lnTo>
                  <a:cubicBezTo>
                    <a:pt x="157" y="232"/>
                    <a:pt x="168" y="221"/>
                    <a:pt x="168" y="221"/>
                  </a:cubicBezTo>
                  <a:lnTo>
                    <a:pt x="179" y="221"/>
                  </a:lnTo>
                  <a:cubicBezTo>
                    <a:pt x="190" y="210"/>
                    <a:pt x="212" y="187"/>
                    <a:pt x="224" y="165"/>
                  </a:cubicBezTo>
                  <a:lnTo>
                    <a:pt x="224" y="143"/>
                  </a:lnTo>
                  <a:cubicBezTo>
                    <a:pt x="235" y="120"/>
                    <a:pt x="235" y="86"/>
                    <a:pt x="212" y="53"/>
                  </a:cubicBezTo>
                  <a:cubicBezTo>
                    <a:pt x="192" y="18"/>
                    <a:pt x="158" y="1"/>
                    <a:pt x="1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5" name="Google Shape;10045;p23"/>
            <p:cNvSpPr/>
            <p:nvPr/>
          </p:nvSpPr>
          <p:spPr>
            <a:xfrm>
              <a:off x="2194825" y="825575"/>
              <a:ext cx="5875" cy="5900"/>
            </a:xfrm>
            <a:custGeom>
              <a:rect b="b" l="l" r="r" t="t"/>
              <a:pathLst>
                <a:path extrusionOk="0" h="236" w="235">
                  <a:moveTo>
                    <a:pt x="123" y="1"/>
                  </a:moveTo>
                  <a:cubicBezTo>
                    <a:pt x="101" y="1"/>
                    <a:pt x="78" y="1"/>
                    <a:pt x="56" y="12"/>
                  </a:cubicBezTo>
                  <a:cubicBezTo>
                    <a:pt x="56" y="23"/>
                    <a:pt x="45" y="23"/>
                    <a:pt x="33" y="34"/>
                  </a:cubicBezTo>
                  <a:cubicBezTo>
                    <a:pt x="23" y="46"/>
                    <a:pt x="11" y="68"/>
                    <a:pt x="0" y="90"/>
                  </a:cubicBezTo>
                  <a:lnTo>
                    <a:pt x="0" y="113"/>
                  </a:lnTo>
                  <a:cubicBezTo>
                    <a:pt x="0" y="135"/>
                    <a:pt x="0" y="157"/>
                    <a:pt x="23" y="180"/>
                  </a:cubicBezTo>
                  <a:cubicBezTo>
                    <a:pt x="33" y="202"/>
                    <a:pt x="67" y="224"/>
                    <a:pt x="90" y="235"/>
                  </a:cubicBezTo>
                  <a:cubicBezTo>
                    <a:pt x="123" y="235"/>
                    <a:pt x="157" y="235"/>
                    <a:pt x="179" y="213"/>
                  </a:cubicBezTo>
                  <a:cubicBezTo>
                    <a:pt x="212" y="202"/>
                    <a:pt x="224" y="180"/>
                    <a:pt x="235" y="146"/>
                  </a:cubicBezTo>
                  <a:lnTo>
                    <a:pt x="235" y="123"/>
                  </a:lnTo>
                  <a:cubicBezTo>
                    <a:pt x="235" y="101"/>
                    <a:pt x="235" y="79"/>
                    <a:pt x="224" y="56"/>
                  </a:cubicBezTo>
                  <a:cubicBezTo>
                    <a:pt x="202" y="23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6" name="Google Shape;10046;p23"/>
            <p:cNvSpPr/>
            <p:nvPr/>
          </p:nvSpPr>
          <p:spPr>
            <a:xfrm>
              <a:off x="2218000" y="834125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19" y="0"/>
                  </a:moveTo>
                  <a:cubicBezTo>
                    <a:pt x="100" y="0"/>
                    <a:pt x="82" y="5"/>
                    <a:pt x="67" y="16"/>
                  </a:cubicBezTo>
                  <a:lnTo>
                    <a:pt x="57" y="16"/>
                  </a:lnTo>
                  <a:lnTo>
                    <a:pt x="57" y="27"/>
                  </a:lnTo>
                  <a:cubicBezTo>
                    <a:pt x="57" y="27"/>
                    <a:pt x="45" y="27"/>
                    <a:pt x="45" y="39"/>
                  </a:cubicBezTo>
                  <a:cubicBezTo>
                    <a:pt x="34" y="39"/>
                    <a:pt x="34" y="49"/>
                    <a:pt x="34" y="49"/>
                  </a:cubicBezTo>
                  <a:cubicBezTo>
                    <a:pt x="34" y="49"/>
                    <a:pt x="23" y="49"/>
                    <a:pt x="23" y="61"/>
                  </a:cubicBezTo>
                  <a:lnTo>
                    <a:pt x="12" y="72"/>
                  </a:lnTo>
                  <a:cubicBezTo>
                    <a:pt x="12" y="83"/>
                    <a:pt x="0" y="106"/>
                    <a:pt x="0" y="117"/>
                  </a:cubicBezTo>
                  <a:cubicBezTo>
                    <a:pt x="0" y="128"/>
                    <a:pt x="0" y="128"/>
                    <a:pt x="12" y="139"/>
                  </a:cubicBezTo>
                  <a:lnTo>
                    <a:pt x="12" y="161"/>
                  </a:lnTo>
                  <a:cubicBezTo>
                    <a:pt x="12" y="173"/>
                    <a:pt x="23" y="173"/>
                    <a:pt x="23" y="184"/>
                  </a:cubicBezTo>
                  <a:lnTo>
                    <a:pt x="34" y="195"/>
                  </a:lnTo>
                  <a:lnTo>
                    <a:pt x="45" y="206"/>
                  </a:lnTo>
                  <a:cubicBezTo>
                    <a:pt x="57" y="218"/>
                    <a:pt x="57" y="218"/>
                    <a:pt x="67" y="218"/>
                  </a:cubicBezTo>
                  <a:cubicBezTo>
                    <a:pt x="67" y="228"/>
                    <a:pt x="79" y="228"/>
                    <a:pt x="90" y="228"/>
                  </a:cubicBezTo>
                  <a:lnTo>
                    <a:pt x="90" y="240"/>
                  </a:lnTo>
                  <a:lnTo>
                    <a:pt x="146" y="240"/>
                  </a:lnTo>
                  <a:cubicBezTo>
                    <a:pt x="146" y="240"/>
                    <a:pt x="157" y="240"/>
                    <a:pt x="157" y="228"/>
                  </a:cubicBezTo>
                  <a:lnTo>
                    <a:pt x="179" y="228"/>
                  </a:lnTo>
                  <a:lnTo>
                    <a:pt x="179" y="218"/>
                  </a:lnTo>
                  <a:cubicBezTo>
                    <a:pt x="235" y="184"/>
                    <a:pt x="258" y="117"/>
                    <a:pt x="224" y="61"/>
                  </a:cubicBezTo>
                  <a:cubicBezTo>
                    <a:pt x="201" y="23"/>
                    <a:pt x="15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7" name="Google Shape;10047;p23"/>
            <p:cNvSpPr/>
            <p:nvPr/>
          </p:nvSpPr>
          <p:spPr>
            <a:xfrm>
              <a:off x="2204600" y="8422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5" y="1"/>
                  </a:moveTo>
                  <a:cubicBezTo>
                    <a:pt x="105" y="1"/>
                    <a:pt x="85" y="5"/>
                    <a:pt x="67" y="16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6" y="214"/>
                    <a:pt x="93" y="234"/>
                    <a:pt x="132" y="234"/>
                  </a:cubicBezTo>
                  <a:cubicBezTo>
                    <a:pt x="151" y="234"/>
                    <a:pt x="172" y="229"/>
                    <a:pt x="190" y="217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8" name="Google Shape;10048;p23"/>
            <p:cNvSpPr/>
            <p:nvPr/>
          </p:nvSpPr>
          <p:spPr>
            <a:xfrm>
              <a:off x="2191475" y="850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0"/>
                  </a:moveTo>
                  <a:cubicBezTo>
                    <a:pt x="112" y="0"/>
                    <a:pt x="88" y="7"/>
                    <a:pt x="67" y="20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9" name="Google Shape;10049;p23"/>
            <p:cNvSpPr/>
            <p:nvPr/>
          </p:nvSpPr>
          <p:spPr>
            <a:xfrm>
              <a:off x="2178325" y="8581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7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2" y="49"/>
                    <a:pt x="1" y="128"/>
                    <a:pt x="35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7" y="184"/>
                    <a:pt x="269" y="116"/>
                    <a:pt x="236" y="61"/>
                  </a:cubicBezTo>
                  <a:cubicBezTo>
                    <a:pt x="213" y="23"/>
                    <a:pt x="170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0" name="Google Shape;10050;p23"/>
            <p:cNvSpPr/>
            <p:nvPr/>
          </p:nvSpPr>
          <p:spPr>
            <a:xfrm>
              <a:off x="2230025" y="853875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25" y="1"/>
                  </a:moveTo>
                  <a:cubicBezTo>
                    <a:pt x="101" y="1"/>
                    <a:pt x="77" y="7"/>
                    <a:pt x="56" y="19"/>
                  </a:cubicBezTo>
                  <a:cubicBezTo>
                    <a:pt x="45" y="31"/>
                    <a:pt x="33" y="31"/>
                    <a:pt x="23" y="42"/>
                  </a:cubicBezTo>
                  <a:lnTo>
                    <a:pt x="23" y="53"/>
                  </a:lnTo>
                  <a:lnTo>
                    <a:pt x="23" y="64"/>
                  </a:lnTo>
                  <a:cubicBezTo>
                    <a:pt x="11" y="64"/>
                    <a:pt x="11" y="64"/>
                    <a:pt x="11" y="76"/>
                  </a:cubicBezTo>
                  <a:lnTo>
                    <a:pt x="11" y="86"/>
                  </a:lnTo>
                  <a:lnTo>
                    <a:pt x="0" y="98"/>
                  </a:lnTo>
                  <a:lnTo>
                    <a:pt x="0" y="131"/>
                  </a:lnTo>
                  <a:cubicBezTo>
                    <a:pt x="0" y="143"/>
                    <a:pt x="11" y="153"/>
                    <a:pt x="11" y="153"/>
                  </a:cubicBezTo>
                  <a:cubicBezTo>
                    <a:pt x="11" y="165"/>
                    <a:pt x="11" y="176"/>
                    <a:pt x="23" y="176"/>
                  </a:cubicBezTo>
                  <a:lnTo>
                    <a:pt x="23" y="187"/>
                  </a:lnTo>
                  <a:lnTo>
                    <a:pt x="45" y="210"/>
                  </a:lnTo>
                  <a:cubicBezTo>
                    <a:pt x="45" y="210"/>
                    <a:pt x="56" y="210"/>
                    <a:pt x="56" y="220"/>
                  </a:cubicBezTo>
                  <a:cubicBezTo>
                    <a:pt x="67" y="220"/>
                    <a:pt x="78" y="220"/>
                    <a:pt x="78" y="232"/>
                  </a:cubicBezTo>
                  <a:lnTo>
                    <a:pt x="90" y="232"/>
                  </a:lnTo>
                  <a:cubicBezTo>
                    <a:pt x="99" y="235"/>
                    <a:pt x="109" y="236"/>
                    <a:pt x="118" y="236"/>
                  </a:cubicBezTo>
                  <a:cubicBezTo>
                    <a:pt x="142" y="236"/>
                    <a:pt x="163" y="229"/>
                    <a:pt x="179" y="220"/>
                  </a:cubicBezTo>
                  <a:cubicBezTo>
                    <a:pt x="235" y="187"/>
                    <a:pt x="257" y="109"/>
                    <a:pt x="224" y="53"/>
                  </a:cubicBezTo>
                  <a:cubicBezTo>
                    <a:pt x="203" y="18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1" name="Google Shape;10051;p23"/>
            <p:cNvSpPr/>
            <p:nvPr/>
          </p:nvSpPr>
          <p:spPr>
            <a:xfrm>
              <a:off x="2216600" y="8617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0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2" name="Google Shape;10052;p23"/>
            <p:cNvSpPr/>
            <p:nvPr/>
          </p:nvSpPr>
          <p:spPr>
            <a:xfrm>
              <a:off x="2203475" y="8698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0"/>
                  </a:moveTo>
                  <a:cubicBezTo>
                    <a:pt x="108" y="0"/>
                    <a:pt x="86" y="5"/>
                    <a:pt x="67" y="17"/>
                  </a:cubicBezTo>
                  <a:cubicBezTo>
                    <a:pt x="12" y="50"/>
                    <a:pt x="0" y="117"/>
                    <a:pt x="34" y="173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3" y="228"/>
                    <a:pt x="191" y="218"/>
                  </a:cubicBezTo>
                  <a:cubicBezTo>
                    <a:pt x="246" y="184"/>
                    <a:pt x="269" y="106"/>
                    <a:pt x="235" y="50"/>
                  </a:cubicBezTo>
                  <a:cubicBezTo>
                    <a:pt x="213" y="20"/>
                    <a:pt x="171" y="0"/>
                    <a:pt x="1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3" name="Google Shape;10053;p23"/>
            <p:cNvSpPr/>
            <p:nvPr/>
          </p:nvSpPr>
          <p:spPr>
            <a:xfrm>
              <a:off x="2190350" y="8779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6" y="1"/>
                  </a:moveTo>
                  <a:cubicBezTo>
                    <a:pt x="112" y="1"/>
                    <a:pt x="88" y="7"/>
                    <a:pt x="68" y="19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5" y="211"/>
                    <a:pt x="90" y="233"/>
                    <a:pt x="127" y="233"/>
                  </a:cubicBezTo>
                  <a:cubicBezTo>
                    <a:pt x="148" y="233"/>
                    <a:pt x="170" y="226"/>
                    <a:pt x="190" y="210"/>
                  </a:cubicBezTo>
                  <a:cubicBezTo>
                    <a:pt x="246" y="176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4" name="Google Shape;10054;p23"/>
            <p:cNvSpPr/>
            <p:nvPr/>
          </p:nvSpPr>
          <p:spPr>
            <a:xfrm>
              <a:off x="2249850" y="8868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0"/>
                  </a:moveTo>
                  <a:cubicBezTo>
                    <a:pt x="111" y="0"/>
                    <a:pt x="88" y="6"/>
                    <a:pt x="67" y="19"/>
                  </a:cubicBezTo>
                  <a:cubicBezTo>
                    <a:pt x="57" y="19"/>
                    <a:pt x="45" y="30"/>
                    <a:pt x="34" y="41"/>
                  </a:cubicBezTo>
                  <a:lnTo>
                    <a:pt x="34" y="53"/>
                  </a:lnTo>
                  <a:cubicBezTo>
                    <a:pt x="23" y="64"/>
                    <a:pt x="23" y="75"/>
                    <a:pt x="12" y="75"/>
                  </a:cubicBezTo>
                  <a:lnTo>
                    <a:pt x="12" y="86"/>
                  </a:lnTo>
                  <a:cubicBezTo>
                    <a:pt x="0" y="120"/>
                    <a:pt x="12" y="153"/>
                    <a:pt x="23" y="175"/>
                  </a:cubicBezTo>
                  <a:lnTo>
                    <a:pt x="45" y="198"/>
                  </a:lnTo>
                  <a:lnTo>
                    <a:pt x="57" y="209"/>
                  </a:lnTo>
                  <a:cubicBezTo>
                    <a:pt x="67" y="209"/>
                    <a:pt x="67" y="220"/>
                    <a:pt x="79" y="220"/>
                  </a:cubicBezTo>
                  <a:lnTo>
                    <a:pt x="90" y="220"/>
                  </a:lnTo>
                  <a:cubicBezTo>
                    <a:pt x="101" y="232"/>
                    <a:pt x="101" y="232"/>
                    <a:pt x="112" y="232"/>
                  </a:cubicBezTo>
                  <a:lnTo>
                    <a:pt x="157" y="232"/>
                  </a:lnTo>
                  <a:cubicBezTo>
                    <a:pt x="168" y="220"/>
                    <a:pt x="179" y="220"/>
                    <a:pt x="191" y="220"/>
                  </a:cubicBezTo>
                  <a:lnTo>
                    <a:pt x="191" y="209"/>
                  </a:lnTo>
                  <a:cubicBezTo>
                    <a:pt x="246" y="175"/>
                    <a:pt x="258" y="108"/>
                    <a:pt x="224" y="53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5" name="Google Shape;10055;p23"/>
            <p:cNvSpPr/>
            <p:nvPr/>
          </p:nvSpPr>
          <p:spPr>
            <a:xfrm>
              <a:off x="2236425" y="894750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35" y="0"/>
                  </a:moveTo>
                  <a:cubicBezTo>
                    <a:pt x="116" y="0"/>
                    <a:pt x="97" y="5"/>
                    <a:pt x="80" y="16"/>
                  </a:cubicBezTo>
                  <a:cubicBezTo>
                    <a:pt x="23" y="50"/>
                    <a:pt x="1" y="127"/>
                    <a:pt x="35" y="184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0"/>
                  </a:cubicBezTo>
                  <a:cubicBezTo>
                    <a:pt x="213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6" name="Google Shape;10056;p23"/>
            <p:cNvSpPr/>
            <p:nvPr/>
          </p:nvSpPr>
          <p:spPr>
            <a:xfrm>
              <a:off x="2223325" y="9027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3" y="0"/>
                  </a:moveTo>
                  <a:cubicBezTo>
                    <a:pt x="122" y="0"/>
                    <a:pt x="99" y="6"/>
                    <a:pt x="78" y="19"/>
                  </a:cubicBezTo>
                  <a:cubicBezTo>
                    <a:pt x="22" y="52"/>
                    <a:pt x="0" y="119"/>
                    <a:pt x="33" y="176"/>
                  </a:cubicBezTo>
                  <a:cubicBezTo>
                    <a:pt x="56" y="213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57" y="186"/>
                    <a:pt x="268" y="109"/>
                    <a:pt x="234" y="52"/>
                  </a:cubicBezTo>
                  <a:cubicBezTo>
                    <a:pt x="214" y="18"/>
                    <a:pt x="180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7" name="Google Shape;10057;p23"/>
            <p:cNvSpPr/>
            <p:nvPr/>
          </p:nvSpPr>
          <p:spPr>
            <a:xfrm>
              <a:off x="2210175" y="9106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29"/>
                    <a:pt x="34" y="184"/>
                  </a:cubicBezTo>
                  <a:cubicBezTo>
                    <a:pt x="55" y="219"/>
                    <a:pt x="94" y="237"/>
                    <a:pt x="133" y="237"/>
                  </a:cubicBezTo>
                  <a:cubicBezTo>
                    <a:pt x="157" y="237"/>
                    <a:pt x="181" y="231"/>
                    <a:pt x="202" y="218"/>
                  </a:cubicBezTo>
                  <a:cubicBezTo>
                    <a:pt x="258" y="184"/>
                    <a:pt x="269" y="117"/>
                    <a:pt x="236" y="62"/>
                  </a:cubicBezTo>
                  <a:cubicBezTo>
                    <a:pt x="213" y="24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8" name="Google Shape;10058;p23"/>
            <p:cNvSpPr/>
            <p:nvPr/>
          </p:nvSpPr>
          <p:spPr>
            <a:xfrm>
              <a:off x="2197625" y="918750"/>
              <a:ext cx="6150" cy="5850"/>
            </a:xfrm>
            <a:custGeom>
              <a:rect b="b" l="l" r="r" t="t"/>
              <a:pathLst>
                <a:path extrusionOk="0" h="234" w="246">
                  <a:moveTo>
                    <a:pt x="113" y="1"/>
                  </a:moveTo>
                  <a:cubicBezTo>
                    <a:pt x="94" y="1"/>
                    <a:pt x="74" y="6"/>
                    <a:pt x="56" y="17"/>
                  </a:cubicBezTo>
                  <a:cubicBezTo>
                    <a:pt x="45" y="17"/>
                    <a:pt x="45" y="28"/>
                    <a:pt x="33" y="28"/>
                  </a:cubicBezTo>
                  <a:lnTo>
                    <a:pt x="33" y="39"/>
                  </a:lnTo>
                  <a:cubicBezTo>
                    <a:pt x="23" y="39"/>
                    <a:pt x="23" y="51"/>
                    <a:pt x="23" y="51"/>
                  </a:cubicBezTo>
                  <a:lnTo>
                    <a:pt x="11" y="61"/>
                  </a:lnTo>
                  <a:lnTo>
                    <a:pt x="11" y="73"/>
                  </a:lnTo>
                  <a:cubicBezTo>
                    <a:pt x="0" y="84"/>
                    <a:pt x="0" y="84"/>
                    <a:pt x="0" y="95"/>
                  </a:cubicBezTo>
                  <a:lnTo>
                    <a:pt x="0" y="118"/>
                  </a:lnTo>
                  <a:lnTo>
                    <a:pt x="0" y="128"/>
                  </a:lnTo>
                  <a:lnTo>
                    <a:pt x="0" y="140"/>
                  </a:lnTo>
                  <a:lnTo>
                    <a:pt x="0" y="151"/>
                  </a:lnTo>
                  <a:lnTo>
                    <a:pt x="0" y="162"/>
                  </a:lnTo>
                  <a:cubicBezTo>
                    <a:pt x="11" y="162"/>
                    <a:pt x="11" y="173"/>
                    <a:pt x="11" y="173"/>
                  </a:cubicBezTo>
                  <a:cubicBezTo>
                    <a:pt x="11" y="185"/>
                    <a:pt x="23" y="185"/>
                    <a:pt x="23" y="185"/>
                  </a:cubicBezTo>
                  <a:cubicBezTo>
                    <a:pt x="23" y="195"/>
                    <a:pt x="33" y="195"/>
                    <a:pt x="33" y="207"/>
                  </a:cubicBezTo>
                  <a:cubicBezTo>
                    <a:pt x="45" y="207"/>
                    <a:pt x="45" y="218"/>
                    <a:pt x="56" y="218"/>
                  </a:cubicBezTo>
                  <a:cubicBezTo>
                    <a:pt x="67" y="218"/>
                    <a:pt x="67" y="229"/>
                    <a:pt x="78" y="229"/>
                  </a:cubicBezTo>
                  <a:lnTo>
                    <a:pt x="90" y="229"/>
                  </a:lnTo>
                  <a:cubicBezTo>
                    <a:pt x="96" y="232"/>
                    <a:pt x="103" y="234"/>
                    <a:pt x="111" y="234"/>
                  </a:cubicBezTo>
                  <a:cubicBezTo>
                    <a:pt x="131" y="234"/>
                    <a:pt x="155" y="226"/>
                    <a:pt x="179" y="218"/>
                  </a:cubicBezTo>
                  <a:cubicBezTo>
                    <a:pt x="234" y="185"/>
                    <a:pt x="246" y="106"/>
                    <a:pt x="212" y="51"/>
                  </a:cubicBezTo>
                  <a:cubicBezTo>
                    <a:pt x="190" y="21"/>
                    <a:pt x="153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9" name="Google Shape;10059;p23"/>
            <p:cNvSpPr/>
            <p:nvPr/>
          </p:nvSpPr>
          <p:spPr>
            <a:xfrm>
              <a:off x="2261875" y="906400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0"/>
                  </a:moveTo>
                  <a:cubicBezTo>
                    <a:pt x="110" y="0"/>
                    <a:pt x="88" y="7"/>
                    <a:pt x="67" y="19"/>
                  </a:cubicBezTo>
                  <a:lnTo>
                    <a:pt x="56" y="19"/>
                  </a:lnTo>
                  <a:cubicBezTo>
                    <a:pt x="56" y="19"/>
                    <a:pt x="45" y="31"/>
                    <a:pt x="45" y="41"/>
                  </a:cubicBezTo>
                  <a:lnTo>
                    <a:pt x="33" y="41"/>
                  </a:lnTo>
                  <a:cubicBezTo>
                    <a:pt x="33" y="53"/>
                    <a:pt x="22" y="53"/>
                    <a:pt x="22" y="64"/>
                  </a:cubicBezTo>
                  <a:cubicBezTo>
                    <a:pt x="0" y="108"/>
                    <a:pt x="0" y="142"/>
                    <a:pt x="22" y="175"/>
                  </a:cubicBezTo>
                  <a:cubicBezTo>
                    <a:pt x="22" y="187"/>
                    <a:pt x="33" y="187"/>
                    <a:pt x="33" y="187"/>
                  </a:cubicBezTo>
                  <a:cubicBezTo>
                    <a:pt x="33" y="198"/>
                    <a:pt x="45" y="198"/>
                    <a:pt x="45" y="209"/>
                  </a:cubicBezTo>
                  <a:cubicBezTo>
                    <a:pt x="56" y="209"/>
                    <a:pt x="56" y="209"/>
                    <a:pt x="67" y="220"/>
                  </a:cubicBezTo>
                  <a:cubicBezTo>
                    <a:pt x="67" y="220"/>
                    <a:pt x="78" y="220"/>
                    <a:pt x="90" y="232"/>
                  </a:cubicBezTo>
                  <a:lnTo>
                    <a:pt x="157" y="232"/>
                  </a:lnTo>
                  <a:cubicBezTo>
                    <a:pt x="167" y="232"/>
                    <a:pt x="179" y="220"/>
                    <a:pt x="179" y="220"/>
                  </a:cubicBezTo>
                  <a:lnTo>
                    <a:pt x="190" y="220"/>
                  </a:lnTo>
                  <a:cubicBezTo>
                    <a:pt x="246" y="187"/>
                    <a:pt x="257" y="108"/>
                    <a:pt x="224" y="53"/>
                  </a:cubicBezTo>
                  <a:cubicBezTo>
                    <a:pt x="202" y="18"/>
                    <a:pt x="168" y="0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0" name="Google Shape;10060;p23"/>
            <p:cNvSpPr/>
            <p:nvPr/>
          </p:nvSpPr>
          <p:spPr>
            <a:xfrm>
              <a:off x="2248450" y="914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1" name="Google Shape;10061;p23"/>
            <p:cNvSpPr/>
            <p:nvPr/>
          </p:nvSpPr>
          <p:spPr>
            <a:xfrm>
              <a:off x="2235325" y="922400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0" y="128"/>
                    <a:pt x="34" y="173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4" y="233"/>
                    <a:pt x="184" y="228"/>
                    <a:pt x="201" y="217"/>
                  </a:cubicBezTo>
                  <a:cubicBezTo>
                    <a:pt x="246" y="183"/>
                    <a:pt x="268" y="116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2" name="Google Shape;10062;p23"/>
            <p:cNvSpPr/>
            <p:nvPr/>
          </p:nvSpPr>
          <p:spPr>
            <a:xfrm>
              <a:off x="2222200" y="9304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3"/>
                    <a:pt x="0" y="120"/>
                    <a:pt x="34" y="175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2" y="220"/>
                  </a:cubicBezTo>
                  <a:cubicBezTo>
                    <a:pt x="246" y="187"/>
                    <a:pt x="269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3" name="Google Shape;10063;p23"/>
            <p:cNvSpPr/>
            <p:nvPr/>
          </p:nvSpPr>
          <p:spPr>
            <a:xfrm>
              <a:off x="2277500" y="991125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15" y="0"/>
                  </a:moveTo>
                  <a:cubicBezTo>
                    <a:pt x="95" y="0"/>
                    <a:pt x="74" y="5"/>
                    <a:pt x="56" y="16"/>
                  </a:cubicBezTo>
                  <a:lnTo>
                    <a:pt x="23" y="49"/>
                  </a:lnTo>
                  <a:cubicBezTo>
                    <a:pt x="12" y="71"/>
                    <a:pt x="12" y="94"/>
                    <a:pt x="1" y="116"/>
                  </a:cubicBezTo>
                  <a:cubicBezTo>
                    <a:pt x="1" y="139"/>
                    <a:pt x="12" y="161"/>
                    <a:pt x="23" y="183"/>
                  </a:cubicBezTo>
                  <a:lnTo>
                    <a:pt x="56" y="217"/>
                  </a:lnTo>
                  <a:cubicBezTo>
                    <a:pt x="75" y="229"/>
                    <a:pt x="100" y="238"/>
                    <a:pt x="124" y="238"/>
                  </a:cubicBezTo>
                  <a:cubicBezTo>
                    <a:pt x="144" y="238"/>
                    <a:pt x="164" y="232"/>
                    <a:pt x="180" y="217"/>
                  </a:cubicBezTo>
                  <a:cubicBezTo>
                    <a:pt x="224" y="195"/>
                    <a:pt x="247" y="150"/>
                    <a:pt x="235" y="105"/>
                  </a:cubicBezTo>
                  <a:cubicBezTo>
                    <a:pt x="235" y="83"/>
                    <a:pt x="235" y="71"/>
                    <a:pt x="224" y="61"/>
                  </a:cubicBezTo>
                  <a:cubicBezTo>
                    <a:pt x="201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4" name="Google Shape;10064;p23"/>
            <p:cNvSpPr/>
            <p:nvPr/>
          </p:nvSpPr>
          <p:spPr>
            <a:xfrm>
              <a:off x="2271925" y="92267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14" y="1"/>
                  </a:moveTo>
                  <a:cubicBezTo>
                    <a:pt x="94" y="1"/>
                    <a:pt x="74" y="6"/>
                    <a:pt x="56" y="16"/>
                  </a:cubicBezTo>
                  <a:cubicBezTo>
                    <a:pt x="45" y="28"/>
                    <a:pt x="33" y="38"/>
                    <a:pt x="23" y="38"/>
                  </a:cubicBezTo>
                  <a:lnTo>
                    <a:pt x="23" y="50"/>
                  </a:lnTo>
                  <a:cubicBezTo>
                    <a:pt x="23" y="50"/>
                    <a:pt x="11" y="61"/>
                    <a:pt x="11" y="72"/>
                  </a:cubicBezTo>
                  <a:cubicBezTo>
                    <a:pt x="0" y="95"/>
                    <a:pt x="0" y="128"/>
                    <a:pt x="11" y="162"/>
                  </a:cubicBezTo>
                  <a:cubicBezTo>
                    <a:pt x="11" y="162"/>
                    <a:pt x="11" y="172"/>
                    <a:pt x="23" y="172"/>
                  </a:cubicBezTo>
                  <a:cubicBezTo>
                    <a:pt x="23" y="184"/>
                    <a:pt x="23" y="195"/>
                    <a:pt x="33" y="195"/>
                  </a:cubicBezTo>
                  <a:cubicBezTo>
                    <a:pt x="33" y="195"/>
                    <a:pt x="33" y="206"/>
                    <a:pt x="45" y="206"/>
                  </a:cubicBezTo>
                  <a:cubicBezTo>
                    <a:pt x="45" y="206"/>
                    <a:pt x="56" y="217"/>
                    <a:pt x="67" y="217"/>
                  </a:cubicBezTo>
                  <a:cubicBezTo>
                    <a:pt x="67" y="217"/>
                    <a:pt x="67" y="229"/>
                    <a:pt x="78" y="229"/>
                  </a:cubicBezTo>
                  <a:lnTo>
                    <a:pt x="90" y="229"/>
                  </a:lnTo>
                  <a:cubicBezTo>
                    <a:pt x="100" y="229"/>
                    <a:pt x="100" y="229"/>
                    <a:pt x="112" y="240"/>
                  </a:cubicBezTo>
                  <a:cubicBezTo>
                    <a:pt x="123" y="240"/>
                    <a:pt x="145" y="229"/>
                    <a:pt x="157" y="229"/>
                  </a:cubicBezTo>
                  <a:cubicBezTo>
                    <a:pt x="168" y="229"/>
                    <a:pt x="168" y="217"/>
                    <a:pt x="179" y="217"/>
                  </a:cubicBezTo>
                  <a:cubicBezTo>
                    <a:pt x="235" y="184"/>
                    <a:pt x="257" y="105"/>
                    <a:pt x="224" y="61"/>
                  </a:cubicBezTo>
                  <a:cubicBezTo>
                    <a:pt x="201" y="23"/>
                    <a:pt x="157" y="1"/>
                    <a:pt x="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5" name="Google Shape;10065;p23"/>
            <p:cNvSpPr/>
            <p:nvPr/>
          </p:nvSpPr>
          <p:spPr>
            <a:xfrm>
              <a:off x="2258525" y="930675"/>
              <a:ext cx="6150" cy="5875"/>
            </a:xfrm>
            <a:custGeom>
              <a:rect b="b" l="l" r="r" t="t"/>
              <a:pathLst>
                <a:path extrusionOk="0" h="235" w="246">
                  <a:moveTo>
                    <a:pt x="131" y="0"/>
                  </a:moveTo>
                  <a:cubicBezTo>
                    <a:pt x="108" y="0"/>
                    <a:pt x="86" y="6"/>
                    <a:pt x="67" y="21"/>
                  </a:cubicBezTo>
                  <a:cubicBezTo>
                    <a:pt x="22" y="43"/>
                    <a:pt x="0" y="88"/>
                    <a:pt x="11" y="132"/>
                  </a:cubicBezTo>
                  <a:cubicBezTo>
                    <a:pt x="11" y="155"/>
                    <a:pt x="22" y="165"/>
                    <a:pt x="33" y="177"/>
                  </a:cubicBezTo>
                  <a:cubicBezTo>
                    <a:pt x="45" y="199"/>
                    <a:pt x="55" y="210"/>
                    <a:pt x="78" y="222"/>
                  </a:cubicBezTo>
                  <a:cubicBezTo>
                    <a:pt x="92" y="231"/>
                    <a:pt x="108" y="234"/>
                    <a:pt x="125" y="234"/>
                  </a:cubicBezTo>
                  <a:cubicBezTo>
                    <a:pt x="147" y="234"/>
                    <a:pt x="170" y="228"/>
                    <a:pt x="190" y="222"/>
                  </a:cubicBezTo>
                  <a:lnTo>
                    <a:pt x="212" y="199"/>
                  </a:lnTo>
                  <a:cubicBezTo>
                    <a:pt x="224" y="188"/>
                    <a:pt x="234" y="165"/>
                    <a:pt x="246" y="143"/>
                  </a:cubicBezTo>
                  <a:lnTo>
                    <a:pt x="246" y="121"/>
                  </a:lnTo>
                  <a:cubicBezTo>
                    <a:pt x="246" y="98"/>
                    <a:pt x="246" y="76"/>
                    <a:pt x="224" y="54"/>
                  </a:cubicBezTo>
                  <a:cubicBezTo>
                    <a:pt x="224" y="54"/>
                    <a:pt x="224" y="43"/>
                    <a:pt x="212" y="31"/>
                  </a:cubicBezTo>
                  <a:cubicBezTo>
                    <a:pt x="193" y="12"/>
                    <a:pt x="162" y="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6" name="Google Shape;10066;p23"/>
            <p:cNvSpPr/>
            <p:nvPr/>
          </p:nvSpPr>
          <p:spPr>
            <a:xfrm>
              <a:off x="2245375" y="93862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1" y="1"/>
                  </a:moveTo>
                  <a:cubicBezTo>
                    <a:pt x="108" y="1"/>
                    <a:pt x="86" y="6"/>
                    <a:pt x="67" y="15"/>
                  </a:cubicBezTo>
                  <a:cubicBezTo>
                    <a:pt x="23" y="48"/>
                    <a:pt x="0" y="93"/>
                    <a:pt x="12" y="138"/>
                  </a:cubicBezTo>
                  <a:cubicBezTo>
                    <a:pt x="12" y="138"/>
                    <a:pt x="12" y="149"/>
                    <a:pt x="23" y="160"/>
                  </a:cubicBezTo>
                  <a:cubicBezTo>
                    <a:pt x="23" y="160"/>
                    <a:pt x="23" y="172"/>
                    <a:pt x="34" y="183"/>
                  </a:cubicBezTo>
                  <a:cubicBezTo>
                    <a:pt x="55" y="218"/>
                    <a:pt x="89" y="235"/>
                    <a:pt x="125" y="235"/>
                  </a:cubicBezTo>
                  <a:cubicBezTo>
                    <a:pt x="147" y="235"/>
                    <a:pt x="170" y="229"/>
                    <a:pt x="191" y="217"/>
                  </a:cubicBezTo>
                  <a:cubicBezTo>
                    <a:pt x="213" y="205"/>
                    <a:pt x="224" y="183"/>
                    <a:pt x="236" y="172"/>
                  </a:cubicBezTo>
                  <a:cubicBezTo>
                    <a:pt x="246" y="149"/>
                    <a:pt x="246" y="138"/>
                    <a:pt x="246" y="127"/>
                  </a:cubicBezTo>
                  <a:cubicBezTo>
                    <a:pt x="246" y="105"/>
                    <a:pt x="246" y="82"/>
                    <a:pt x="224" y="60"/>
                  </a:cubicBezTo>
                  <a:cubicBezTo>
                    <a:pt x="224" y="48"/>
                    <a:pt x="224" y="48"/>
                    <a:pt x="213" y="38"/>
                  </a:cubicBezTo>
                  <a:cubicBezTo>
                    <a:pt x="193" y="12"/>
                    <a:pt x="162" y="1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7" name="Google Shape;10067;p23"/>
            <p:cNvSpPr/>
            <p:nvPr/>
          </p:nvSpPr>
          <p:spPr>
            <a:xfrm>
              <a:off x="2231975" y="9465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3" y="1"/>
                  </a:moveTo>
                  <a:cubicBezTo>
                    <a:pt x="112" y="12"/>
                    <a:pt x="89" y="12"/>
                    <a:pt x="79" y="23"/>
                  </a:cubicBezTo>
                  <a:cubicBezTo>
                    <a:pt x="22" y="57"/>
                    <a:pt x="0" y="124"/>
                    <a:pt x="34" y="179"/>
                  </a:cubicBezTo>
                  <a:lnTo>
                    <a:pt x="45" y="179"/>
                  </a:lnTo>
                  <a:cubicBezTo>
                    <a:pt x="56" y="202"/>
                    <a:pt x="67" y="224"/>
                    <a:pt x="89" y="224"/>
                  </a:cubicBezTo>
                  <a:cubicBezTo>
                    <a:pt x="101" y="236"/>
                    <a:pt x="123" y="236"/>
                    <a:pt x="134" y="236"/>
                  </a:cubicBezTo>
                  <a:cubicBezTo>
                    <a:pt x="157" y="236"/>
                    <a:pt x="179" y="236"/>
                    <a:pt x="201" y="224"/>
                  </a:cubicBezTo>
                  <a:cubicBezTo>
                    <a:pt x="258" y="191"/>
                    <a:pt x="268" y="112"/>
                    <a:pt x="235" y="57"/>
                  </a:cubicBezTo>
                  <a:cubicBezTo>
                    <a:pt x="235" y="57"/>
                    <a:pt x="235" y="45"/>
                    <a:pt x="224" y="45"/>
                  </a:cubicBezTo>
                  <a:lnTo>
                    <a:pt x="190" y="12"/>
                  </a:lnTo>
                  <a:cubicBezTo>
                    <a:pt x="168" y="1"/>
                    <a:pt x="146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8" name="Google Shape;10068;p23"/>
            <p:cNvSpPr/>
            <p:nvPr/>
          </p:nvSpPr>
          <p:spPr>
            <a:xfrm>
              <a:off x="2268575" y="947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69" y="230"/>
                    <a:pt x="190" y="217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68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9" name="Google Shape;10069;p23"/>
            <p:cNvSpPr/>
            <p:nvPr/>
          </p:nvSpPr>
          <p:spPr>
            <a:xfrm>
              <a:off x="2255425" y="955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2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0" name="Google Shape;10070;p23"/>
            <p:cNvSpPr/>
            <p:nvPr/>
          </p:nvSpPr>
          <p:spPr>
            <a:xfrm>
              <a:off x="2242300" y="9631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6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0" y="218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1" name="Google Shape;10071;p23"/>
            <p:cNvSpPr/>
            <p:nvPr/>
          </p:nvSpPr>
          <p:spPr>
            <a:xfrm>
              <a:off x="2229450" y="971275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15" y="1"/>
                  </a:moveTo>
                  <a:cubicBezTo>
                    <a:pt x="94" y="1"/>
                    <a:pt x="74" y="6"/>
                    <a:pt x="56" y="16"/>
                  </a:cubicBezTo>
                  <a:lnTo>
                    <a:pt x="34" y="39"/>
                  </a:lnTo>
                  <a:lnTo>
                    <a:pt x="23" y="50"/>
                  </a:lnTo>
                  <a:cubicBezTo>
                    <a:pt x="23" y="61"/>
                    <a:pt x="12" y="61"/>
                    <a:pt x="12" y="73"/>
                  </a:cubicBezTo>
                  <a:cubicBezTo>
                    <a:pt x="12" y="83"/>
                    <a:pt x="1" y="95"/>
                    <a:pt x="1" y="117"/>
                  </a:cubicBezTo>
                  <a:lnTo>
                    <a:pt x="1" y="140"/>
                  </a:lnTo>
                  <a:cubicBezTo>
                    <a:pt x="1" y="140"/>
                    <a:pt x="12" y="150"/>
                    <a:pt x="12" y="162"/>
                  </a:cubicBezTo>
                  <a:cubicBezTo>
                    <a:pt x="12" y="162"/>
                    <a:pt x="12" y="173"/>
                    <a:pt x="23" y="184"/>
                  </a:cubicBezTo>
                  <a:cubicBezTo>
                    <a:pt x="45" y="214"/>
                    <a:pt x="82" y="234"/>
                    <a:pt x="121" y="234"/>
                  </a:cubicBezTo>
                  <a:cubicBezTo>
                    <a:pt x="141" y="234"/>
                    <a:pt x="161" y="229"/>
                    <a:pt x="180" y="217"/>
                  </a:cubicBezTo>
                  <a:cubicBezTo>
                    <a:pt x="235" y="184"/>
                    <a:pt x="258" y="117"/>
                    <a:pt x="224" y="61"/>
                  </a:cubicBezTo>
                  <a:cubicBezTo>
                    <a:pt x="201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2" name="Google Shape;10072;p23"/>
            <p:cNvSpPr/>
            <p:nvPr/>
          </p:nvSpPr>
          <p:spPr>
            <a:xfrm>
              <a:off x="2280575" y="967025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33" y="0"/>
                  </a:moveTo>
                  <a:cubicBezTo>
                    <a:pt x="111" y="0"/>
                    <a:pt x="88" y="6"/>
                    <a:pt x="67" y="19"/>
                  </a:cubicBezTo>
                  <a:cubicBezTo>
                    <a:pt x="12" y="52"/>
                    <a:pt x="0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6" y="176"/>
                    <a:pt x="258" y="109"/>
                    <a:pt x="224" y="52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3" name="Google Shape;10073;p23"/>
            <p:cNvSpPr/>
            <p:nvPr/>
          </p:nvSpPr>
          <p:spPr>
            <a:xfrm>
              <a:off x="2267450" y="974900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23" y="1"/>
                  </a:moveTo>
                  <a:cubicBezTo>
                    <a:pt x="105" y="1"/>
                    <a:pt x="85" y="6"/>
                    <a:pt x="68" y="17"/>
                  </a:cubicBezTo>
                  <a:cubicBezTo>
                    <a:pt x="11" y="50"/>
                    <a:pt x="1" y="129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69" y="231"/>
                    <a:pt x="190" y="218"/>
                  </a:cubicBezTo>
                  <a:cubicBezTo>
                    <a:pt x="246" y="184"/>
                    <a:pt x="257" y="117"/>
                    <a:pt x="224" y="62"/>
                  </a:cubicBezTo>
                  <a:cubicBezTo>
                    <a:pt x="201" y="24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4" name="Google Shape;10074;p23"/>
            <p:cNvSpPr/>
            <p:nvPr/>
          </p:nvSpPr>
          <p:spPr>
            <a:xfrm>
              <a:off x="2254300" y="98292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33" y="1"/>
                  </a:moveTo>
                  <a:cubicBezTo>
                    <a:pt x="112" y="1"/>
                    <a:pt x="89" y="7"/>
                    <a:pt x="68" y="20"/>
                  </a:cubicBezTo>
                  <a:cubicBezTo>
                    <a:pt x="13" y="54"/>
                    <a:pt x="1" y="121"/>
                    <a:pt x="35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4" y="237"/>
                    <a:pt x="173" y="232"/>
                    <a:pt x="191" y="221"/>
                  </a:cubicBezTo>
                  <a:cubicBezTo>
                    <a:pt x="247" y="188"/>
                    <a:pt x="258" y="109"/>
                    <a:pt x="224" y="54"/>
                  </a:cubicBezTo>
                  <a:cubicBezTo>
                    <a:pt x="204" y="18"/>
                    <a:pt x="170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5" name="Google Shape;10075;p23"/>
            <p:cNvSpPr/>
            <p:nvPr/>
          </p:nvSpPr>
          <p:spPr>
            <a:xfrm>
              <a:off x="2293975" y="958925"/>
              <a:ext cx="6475" cy="5800"/>
            </a:xfrm>
            <a:custGeom>
              <a:rect b="b" l="l" r="r" t="t"/>
              <a:pathLst>
                <a:path extrusionOk="0" h="232" w="259">
                  <a:moveTo>
                    <a:pt x="125" y="0"/>
                  </a:moveTo>
                  <a:cubicBezTo>
                    <a:pt x="102" y="0"/>
                    <a:pt x="78" y="6"/>
                    <a:pt x="57" y="19"/>
                  </a:cubicBezTo>
                  <a:lnTo>
                    <a:pt x="23" y="53"/>
                  </a:lnTo>
                  <a:cubicBezTo>
                    <a:pt x="12" y="63"/>
                    <a:pt x="12" y="75"/>
                    <a:pt x="12" y="86"/>
                  </a:cubicBezTo>
                  <a:lnTo>
                    <a:pt x="1" y="86"/>
                  </a:lnTo>
                  <a:cubicBezTo>
                    <a:pt x="1" y="120"/>
                    <a:pt x="1" y="153"/>
                    <a:pt x="23" y="175"/>
                  </a:cubicBezTo>
                  <a:cubicBezTo>
                    <a:pt x="23" y="187"/>
                    <a:pt x="23" y="197"/>
                    <a:pt x="35" y="197"/>
                  </a:cubicBezTo>
                  <a:cubicBezTo>
                    <a:pt x="35" y="209"/>
                    <a:pt x="45" y="209"/>
                    <a:pt x="45" y="209"/>
                  </a:cubicBezTo>
                  <a:lnTo>
                    <a:pt x="57" y="209"/>
                  </a:lnTo>
                  <a:cubicBezTo>
                    <a:pt x="68" y="220"/>
                    <a:pt x="79" y="231"/>
                    <a:pt x="90" y="231"/>
                  </a:cubicBezTo>
                  <a:lnTo>
                    <a:pt x="135" y="231"/>
                  </a:lnTo>
                  <a:cubicBezTo>
                    <a:pt x="146" y="231"/>
                    <a:pt x="169" y="231"/>
                    <a:pt x="179" y="220"/>
                  </a:cubicBezTo>
                  <a:cubicBezTo>
                    <a:pt x="236" y="187"/>
                    <a:pt x="258" y="108"/>
                    <a:pt x="224" y="53"/>
                  </a:cubicBezTo>
                  <a:cubicBezTo>
                    <a:pt x="203" y="17"/>
                    <a:pt x="165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6" name="Google Shape;10076;p23"/>
            <p:cNvSpPr/>
            <p:nvPr/>
          </p:nvSpPr>
          <p:spPr>
            <a:xfrm>
              <a:off x="2303775" y="975200"/>
              <a:ext cx="6425" cy="5900"/>
            </a:xfrm>
            <a:custGeom>
              <a:rect b="b" l="l" r="r" t="t"/>
              <a:pathLst>
                <a:path extrusionOk="0" h="236" w="257">
                  <a:moveTo>
                    <a:pt x="122" y="0"/>
                  </a:moveTo>
                  <a:cubicBezTo>
                    <a:pt x="104" y="0"/>
                    <a:pt x="85" y="5"/>
                    <a:pt x="67" y="16"/>
                  </a:cubicBezTo>
                  <a:lnTo>
                    <a:pt x="56" y="16"/>
                  </a:lnTo>
                  <a:cubicBezTo>
                    <a:pt x="56" y="27"/>
                    <a:pt x="45" y="27"/>
                    <a:pt x="45" y="27"/>
                  </a:cubicBezTo>
                  <a:cubicBezTo>
                    <a:pt x="45" y="38"/>
                    <a:pt x="33" y="38"/>
                    <a:pt x="33" y="38"/>
                  </a:cubicBezTo>
                  <a:cubicBezTo>
                    <a:pt x="33" y="38"/>
                    <a:pt x="33" y="50"/>
                    <a:pt x="23" y="50"/>
                  </a:cubicBezTo>
                  <a:lnTo>
                    <a:pt x="23" y="72"/>
                  </a:lnTo>
                  <a:lnTo>
                    <a:pt x="11" y="72"/>
                  </a:lnTo>
                  <a:lnTo>
                    <a:pt x="11" y="94"/>
                  </a:lnTo>
                  <a:cubicBezTo>
                    <a:pt x="0" y="117"/>
                    <a:pt x="0" y="150"/>
                    <a:pt x="23" y="184"/>
                  </a:cubicBezTo>
                  <a:lnTo>
                    <a:pt x="33" y="195"/>
                  </a:lnTo>
                  <a:lnTo>
                    <a:pt x="56" y="217"/>
                  </a:lnTo>
                  <a:cubicBezTo>
                    <a:pt x="56" y="217"/>
                    <a:pt x="67" y="217"/>
                    <a:pt x="78" y="228"/>
                  </a:cubicBezTo>
                  <a:lnTo>
                    <a:pt x="90" y="228"/>
                  </a:lnTo>
                  <a:cubicBezTo>
                    <a:pt x="103" y="233"/>
                    <a:pt x="117" y="235"/>
                    <a:pt x="130" y="235"/>
                  </a:cubicBezTo>
                  <a:cubicBezTo>
                    <a:pt x="148" y="235"/>
                    <a:pt x="166" y="230"/>
                    <a:pt x="179" y="217"/>
                  </a:cubicBezTo>
                  <a:cubicBezTo>
                    <a:pt x="234" y="184"/>
                    <a:pt x="257" y="117"/>
                    <a:pt x="224" y="60"/>
                  </a:cubicBezTo>
                  <a:cubicBezTo>
                    <a:pt x="201" y="23"/>
                    <a:pt x="162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7" name="Google Shape;10077;p23"/>
            <p:cNvSpPr/>
            <p:nvPr/>
          </p:nvSpPr>
          <p:spPr>
            <a:xfrm>
              <a:off x="2290350" y="9832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23" y="52"/>
                    <a:pt x="1" y="119"/>
                    <a:pt x="34" y="176"/>
                  </a:cubicBezTo>
                  <a:cubicBezTo>
                    <a:pt x="57" y="213"/>
                    <a:pt x="96" y="236"/>
                    <a:pt x="135" y="236"/>
                  </a:cubicBezTo>
                  <a:cubicBezTo>
                    <a:pt x="154" y="236"/>
                    <a:pt x="173" y="231"/>
                    <a:pt x="190" y="220"/>
                  </a:cubicBezTo>
                  <a:cubicBezTo>
                    <a:pt x="247" y="186"/>
                    <a:pt x="269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8" name="Google Shape;10078;p23"/>
            <p:cNvSpPr/>
            <p:nvPr/>
          </p:nvSpPr>
          <p:spPr>
            <a:xfrm>
              <a:off x="2264100" y="999200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28" y="1"/>
                  </a:moveTo>
                  <a:cubicBezTo>
                    <a:pt x="107" y="1"/>
                    <a:pt x="86" y="6"/>
                    <a:pt x="68" y="17"/>
                  </a:cubicBezTo>
                  <a:cubicBezTo>
                    <a:pt x="23" y="51"/>
                    <a:pt x="1" y="118"/>
                    <a:pt x="34" y="173"/>
                  </a:cubicBezTo>
                  <a:cubicBezTo>
                    <a:pt x="57" y="211"/>
                    <a:pt x="95" y="234"/>
                    <a:pt x="134" y="234"/>
                  </a:cubicBezTo>
                  <a:cubicBezTo>
                    <a:pt x="153" y="234"/>
                    <a:pt x="172" y="229"/>
                    <a:pt x="190" y="218"/>
                  </a:cubicBezTo>
                  <a:cubicBezTo>
                    <a:pt x="212" y="207"/>
                    <a:pt x="224" y="195"/>
                    <a:pt x="224" y="185"/>
                  </a:cubicBezTo>
                  <a:cubicBezTo>
                    <a:pt x="235" y="173"/>
                    <a:pt x="235" y="173"/>
                    <a:pt x="235" y="162"/>
                  </a:cubicBezTo>
                  <a:cubicBezTo>
                    <a:pt x="246" y="140"/>
                    <a:pt x="257" y="118"/>
                    <a:pt x="246" y="95"/>
                  </a:cubicBezTo>
                  <a:cubicBezTo>
                    <a:pt x="246" y="84"/>
                    <a:pt x="246" y="73"/>
                    <a:pt x="235" y="51"/>
                  </a:cubicBezTo>
                  <a:cubicBezTo>
                    <a:pt x="213" y="21"/>
                    <a:pt x="170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9" name="Google Shape;10079;p23"/>
            <p:cNvSpPr/>
            <p:nvPr/>
          </p:nvSpPr>
          <p:spPr>
            <a:xfrm>
              <a:off x="2300425" y="999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5"/>
                    <a:pt x="78" y="16"/>
                  </a:cubicBezTo>
                  <a:cubicBezTo>
                    <a:pt x="22" y="50"/>
                    <a:pt x="0" y="128"/>
                    <a:pt x="33" y="184"/>
                  </a:cubicBezTo>
                  <a:cubicBezTo>
                    <a:pt x="54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7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3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0" name="Google Shape;10080;p23"/>
            <p:cNvSpPr/>
            <p:nvPr/>
          </p:nvSpPr>
          <p:spPr>
            <a:xfrm>
              <a:off x="2287275" y="10078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7" y="0"/>
                  </a:moveTo>
                  <a:cubicBezTo>
                    <a:pt x="118" y="0"/>
                    <a:pt x="98" y="5"/>
                    <a:pt x="79" y="17"/>
                  </a:cubicBezTo>
                  <a:cubicBezTo>
                    <a:pt x="23" y="50"/>
                    <a:pt x="0" y="117"/>
                    <a:pt x="34" y="173"/>
                  </a:cubicBezTo>
                  <a:cubicBezTo>
                    <a:pt x="57" y="211"/>
                    <a:pt x="101" y="233"/>
                    <a:pt x="144" y="233"/>
                  </a:cubicBezTo>
                  <a:cubicBezTo>
                    <a:pt x="164" y="233"/>
                    <a:pt x="184" y="228"/>
                    <a:pt x="202" y="218"/>
                  </a:cubicBezTo>
                  <a:cubicBezTo>
                    <a:pt x="258" y="184"/>
                    <a:pt x="269" y="106"/>
                    <a:pt x="236" y="50"/>
                  </a:cubicBezTo>
                  <a:cubicBezTo>
                    <a:pt x="213" y="20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1" name="Google Shape;10081;p23"/>
            <p:cNvSpPr/>
            <p:nvPr/>
          </p:nvSpPr>
          <p:spPr>
            <a:xfrm>
              <a:off x="2274150" y="10159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0"/>
                  </a:cubicBezTo>
                  <a:cubicBezTo>
                    <a:pt x="257" y="176"/>
                    <a:pt x="269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2" name="Google Shape;10082;p23"/>
            <p:cNvSpPr/>
            <p:nvPr/>
          </p:nvSpPr>
          <p:spPr>
            <a:xfrm>
              <a:off x="2261300" y="1023800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23" y="1"/>
                  </a:moveTo>
                  <a:cubicBezTo>
                    <a:pt x="104" y="1"/>
                    <a:pt x="85" y="5"/>
                    <a:pt x="68" y="16"/>
                  </a:cubicBezTo>
                  <a:cubicBezTo>
                    <a:pt x="45" y="28"/>
                    <a:pt x="45" y="38"/>
                    <a:pt x="34" y="50"/>
                  </a:cubicBezTo>
                  <a:cubicBezTo>
                    <a:pt x="23" y="50"/>
                    <a:pt x="23" y="50"/>
                    <a:pt x="23" y="61"/>
                  </a:cubicBezTo>
                  <a:cubicBezTo>
                    <a:pt x="23" y="61"/>
                    <a:pt x="11" y="72"/>
                    <a:pt x="11" y="83"/>
                  </a:cubicBezTo>
                  <a:lnTo>
                    <a:pt x="11" y="95"/>
                  </a:lnTo>
                  <a:cubicBezTo>
                    <a:pt x="1" y="117"/>
                    <a:pt x="11" y="150"/>
                    <a:pt x="23" y="184"/>
                  </a:cubicBezTo>
                  <a:cubicBezTo>
                    <a:pt x="34" y="184"/>
                    <a:pt x="34" y="195"/>
                    <a:pt x="34" y="195"/>
                  </a:cubicBezTo>
                  <a:lnTo>
                    <a:pt x="45" y="195"/>
                  </a:lnTo>
                  <a:cubicBezTo>
                    <a:pt x="45" y="206"/>
                    <a:pt x="45" y="206"/>
                    <a:pt x="56" y="217"/>
                  </a:cubicBezTo>
                  <a:cubicBezTo>
                    <a:pt x="68" y="217"/>
                    <a:pt x="68" y="217"/>
                    <a:pt x="79" y="229"/>
                  </a:cubicBezTo>
                  <a:cubicBezTo>
                    <a:pt x="90" y="229"/>
                    <a:pt x="101" y="239"/>
                    <a:pt x="123" y="239"/>
                  </a:cubicBezTo>
                  <a:lnTo>
                    <a:pt x="135" y="239"/>
                  </a:lnTo>
                  <a:cubicBezTo>
                    <a:pt x="146" y="239"/>
                    <a:pt x="146" y="229"/>
                    <a:pt x="146" y="229"/>
                  </a:cubicBezTo>
                  <a:lnTo>
                    <a:pt x="168" y="229"/>
                  </a:lnTo>
                  <a:cubicBezTo>
                    <a:pt x="168" y="229"/>
                    <a:pt x="180" y="229"/>
                    <a:pt x="180" y="217"/>
                  </a:cubicBezTo>
                  <a:lnTo>
                    <a:pt x="190" y="217"/>
                  </a:lnTo>
                  <a:cubicBezTo>
                    <a:pt x="247" y="184"/>
                    <a:pt x="257" y="117"/>
                    <a:pt x="224" y="61"/>
                  </a:cubicBezTo>
                  <a:cubicBezTo>
                    <a:pt x="201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3" name="Google Shape;10083;p23"/>
            <p:cNvSpPr/>
            <p:nvPr/>
          </p:nvSpPr>
          <p:spPr>
            <a:xfrm>
              <a:off x="2312425" y="10195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2" y="1"/>
                    <a:pt x="88" y="7"/>
                    <a:pt x="67" y="20"/>
                  </a:cubicBezTo>
                  <a:cubicBezTo>
                    <a:pt x="2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8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4" name="Google Shape;10084;p23"/>
            <p:cNvSpPr/>
            <p:nvPr/>
          </p:nvSpPr>
          <p:spPr>
            <a:xfrm>
              <a:off x="2299300" y="10274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5" y="6"/>
                    <a:pt x="67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8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5" name="Google Shape;10085;p23"/>
            <p:cNvSpPr/>
            <p:nvPr/>
          </p:nvSpPr>
          <p:spPr>
            <a:xfrm>
              <a:off x="2286150" y="10354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7"/>
                    <a:pt x="269" y="109"/>
                    <a:pt x="236" y="53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6" name="Google Shape;10086;p23"/>
            <p:cNvSpPr/>
            <p:nvPr/>
          </p:nvSpPr>
          <p:spPr>
            <a:xfrm>
              <a:off x="2273300" y="1043350"/>
              <a:ext cx="6475" cy="6000"/>
            </a:xfrm>
            <a:custGeom>
              <a:rect b="b" l="l" r="r" t="t"/>
              <a:pathLst>
                <a:path extrusionOk="0" h="240" w="259">
                  <a:moveTo>
                    <a:pt x="115" y="1"/>
                  </a:moveTo>
                  <a:cubicBezTo>
                    <a:pt x="95" y="1"/>
                    <a:pt x="75" y="6"/>
                    <a:pt x="57" y="16"/>
                  </a:cubicBezTo>
                  <a:lnTo>
                    <a:pt x="57" y="28"/>
                  </a:lnTo>
                  <a:cubicBezTo>
                    <a:pt x="57" y="28"/>
                    <a:pt x="45" y="28"/>
                    <a:pt x="45" y="38"/>
                  </a:cubicBezTo>
                  <a:lnTo>
                    <a:pt x="35" y="38"/>
                  </a:lnTo>
                  <a:cubicBezTo>
                    <a:pt x="35" y="50"/>
                    <a:pt x="35" y="50"/>
                    <a:pt x="23" y="61"/>
                  </a:cubicBezTo>
                  <a:lnTo>
                    <a:pt x="23" y="72"/>
                  </a:lnTo>
                  <a:cubicBezTo>
                    <a:pt x="12" y="72"/>
                    <a:pt x="12" y="72"/>
                    <a:pt x="12" y="83"/>
                  </a:cubicBezTo>
                  <a:lnTo>
                    <a:pt x="12" y="95"/>
                  </a:lnTo>
                  <a:cubicBezTo>
                    <a:pt x="1" y="128"/>
                    <a:pt x="1" y="150"/>
                    <a:pt x="23" y="184"/>
                  </a:cubicBezTo>
                  <a:lnTo>
                    <a:pt x="35" y="195"/>
                  </a:lnTo>
                  <a:lnTo>
                    <a:pt x="45" y="207"/>
                  </a:lnTo>
                  <a:cubicBezTo>
                    <a:pt x="57" y="217"/>
                    <a:pt x="57" y="217"/>
                    <a:pt x="68" y="217"/>
                  </a:cubicBezTo>
                  <a:cubicBezTo>
                    <a:pt x="68" y="229"/>
                    <a:pt x="79" y="229"/>
                    <a:pt x="90" y="229"/>
                  </a:cubicBezTo>
                  <a:lnTo>
                    <a:pt x="90" y="240"/>
                  </a:lnTo>
                  <a:lnTo>
                    <a:pt x="146" y="240"/>
                  </a:lnTo>
                  <a:cubicBezTo>
                    <a:pt x="146" y="240"/>
                    <a:pt x="157" y="240"/>
                    <a:pt x="157" y="229"/>
                  </a:cubicBezTo>
                  <a:lnTo>
                    <a:pt x="180" y="229"/>
                  </a:lnTo>
                  <a:lnTo>
                    <a:pt x="180" y="217"/>
                  </a:ln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7" name="Google Shape;10087;p23"/>
            <p:cNvSpPr/>
            <p:nvPr/>
          </p:nvSpPr>
          <p:spPr>
            <a:xfrm>
              <a:off x="2322750" y="1035650"/>
              <a:ext cx="5900" cy="5875"/>
            </a:xfrm>
            <a:custGeom>
              <a:rect b="b" l="l" r="r" t="t"/>
              <a:pathLst>
                <a:path extrusionOk="0" h="235" w="236">
                  <a:moveTo>
                    <a:pt x="101" y="1"/>
                  </a:moveTo>
                  <a:cubicBezTo>
                    <a:pt x="90" y="11"/>
                    <a:pt x="79" y="11"/>
                    <a:pt x="79" y="11"/>
                  </a:cubicBezTo>
                  <a:cubicBezTo>
                    <a:pt x="68" y="11"/>
                    <a:pt x="68" y="11"/>
                    <a:pt x="56" y="23"/>
                  </a:cubicBezTo>
                  <a:lnTo>
                    <a:pt x="23" y="56"/>
                  </a:lnTo>
                  <a:cubicBezTo>
                    <a:pt x="12" y="68"/>
                    <a:pt x="1" y="90"/>
                    <a:pt x="1" y="112"/>
                  </a:cubicBezTo>
                  <a:cubicBezTo>
                    <a:pt x="1" y="135"/>
                    <a:pt x="1" y="157"/>
                    <a:pt x="12" y="179"/>
                  </a:cubicBezTo>
                  <a:cubicBezTo>
                    <a:pt x="34" y="212"/>
                    <a:pt x="56" y="224"/>
                    <a:pt x="90" y="235"/>
                  </a:cubicBezTo>
                  <a:lnTo>
                    <a:pt x="113" y="235"/>
                  </a:lnTo>
                  <a:cubicBezTo>
                    <a:pt x="135" y="235"/>
                    <a:pt x="157" y="235"/>
                    <a:pt x="180" y="224"/>
                  </a:cubicBezTo>
                  <a:cubicBezTo>
                    <a:pt x="213" y="202"/>
                    <a:pt x="235" y="168"/>
                    <a:pt x="235" y="123"/>
                  </a:cubicBezTo>
                  <a:cubicBezTo>
                    <a:pt x="235" y="101"/>
                    <a:pt x="224" y="78"/>
                    <a:pt x="213" y="56"/>
                  </a:cubicBezTo>
                  <a:cubicBezTo>
                    <a:pt x="190" y="23"/>
                    <a:pt x="14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8" name="Google Shape;10088;p23"/>
            <p:cNvSpPr/>
            <p:nvPr/>
          </p:nvSpPr>
          <p:spPr>
            <a:xfrm>
              <a:off x="2309350" y="104375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5" y="0"/>
                  </a:moveTo>
                  <a:cubicBezTo>
                    <a:pt x="112" y="0"/>
                    <a:pt x="90" y="0"/>
                    <a:pt x="68" y="12"/>
                  </a:cubicBezTo>
                  <a:cubicBezTo>
                    <a:pt x="23" y="45"/>
                    <a:pt x="1" y="90"/>
                    <a:pt x="11" y="134"/>
                  </a:cubicBezTo>
                  <a:cubicBezTo>
                    <a:pt x="11" y="146"/>
                    <a:pt x="23" y="168"/>
                    <a:pt x="23" y="179"/>
                  </a:cubicBezTo>
                  <a:cubicBezTo>
                    <a:pt x="34" y="179"/>
                    <a:pt x="34" y="191"/>
                    <a:pt x="45" y="201"/>
                  </a:cubicBezTo>
                  <a:cubicBezTo>
                    <a:pt x="68" y="224"/>
                    <a:pt x="112" y="235"/>
                    <a:pt x="145" y="235"/>
                  </a:cubicBezTo>
                  <a:cubicBezTo>
                    <a:pt x="157" y="235"/>
                    <a:pt x="179" y="224"/>
                    <a:pt x="190" y="213"/>
                  </a:cubicBezTo>
                  <a:cubicBezTo>
                    <a:pt x="213" y="201"/>
                    <a:pt x="235" y="179"/>
                    <a:pt x="246" y="146"/>
                  </a:cubicBezTo>
                  <a:cubicBezTo>
                    <a:pt x="246" y="112"/>
                    <a:pt x="246" y="79"/>
                    <a:pt x="224" y="56"/>
                  </a:cubicBezTo>
                  <a:cubicBezTo>
                    <a:pt x="202" y="22"/>
                    <a:pt x="168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9" name="Google Shape;10089;p23"/>
            <p:cNvSpPr/>
            <p:nvPr/>
          </p:nvSpPr>
          <p:spPr>
            <a:xfrm>
              <a:off x="2296500" y="105177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24" y="1"/>
                  </a:moveTo>
                  <a:cubicBezTo>
                    <a:pt x="117" y="1"/>
                    <a:pt x="109" y="2"/>
                    <a:pt x="101" y="4"/>
                  </a:cubicBezTo>
                  <a:cubicBezTo>
                    <a:pt x="78" y="4"/>
                    <a:pt x="68" y="4"/>
                    <a:pt x="56" y="14"/>
                  </a:cubicBezTo>
                  <a:cubicBezTo>
                    <a:pt x="34" y="26"/>
                    <a:pt x="23" y="48"/>
                    <a:pt x="11" y="71"/>
                  </a:cubicBezTo>
                  <a:cubicBezTo>
                    <a:pt x="1" y="93"/>
                    <a:pt x="1" y="126"/>
                    <a:pt x="1" y="160"/>
                  </a:cubicBezTo>
                  <a:cubicBezTo>
                    <a:pt x="11" y="160"/>
                    <a:pt x="11" y="171"/>
                    <a:pt x="11" y="171"/>
                  </a:cubicBezTo>
                  <a:cubicBezTo>
                    <a:pt x="34" y="193"/>
                    <a:pt x="45" y="215"/>
                    <a:pt x="68" y="227"/>
                  </a:cubicBezTo>
                  <a:cubicBezTo>
                    <a:pt x="81" y="231"/>
                    <a:pt x="97" y="234"/>
                    <a:pt x="113" y="234"/>
                  </a:cubicBezTo>
                  <a:cubicBezTo>
                    <a:pt x="136" y="234"/>
                    <a:pt x="159" y="229"/>
                    <a:pt x="179" y="215"/>
                  </a:cubicBezTo>
                  <a:cubicBezTo>
                    <a:pt x="235" y="182"/>
                    <a:pt x="246" y="115"/>
                    <a:pt x="213" y="59"/>
                  </a:cubicBezTo>
                  <a:cubicBezTo>
                    <a:pt x="194" y="22"/>
                    <a:pt x="161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0" name="Google Shape;10090;p23"/>
            <p:cNvSpPr/>
            <p:nvPr/>
          </p:nvSpPr>
          <p:spPr>
            <a:xfrm>
              <a:off x="2283375" y="1059750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1" y="1"/>
                  </a:moveTo>
                  <a:cubicBezTo>
                    <a:pt x="100" y="1"/>
                    <a:pt x="77" y="7"/>
                    <a:pt x="56" y="20"/>
                  </a:cubicBezTo>
                  <a:cubicBezTo>
                    <a:pt x="45" y="20"/>
                    <a:pt x="34" y="31"/>
                    <a:pt x="34" y="31"/>
                  </a:cubicBezTo>
                  <a:cubicBezTo>
                    <a:pt x="34" y="42"/>
                    <a:pt x="22" y="42"/>
                    <a:pt x="22" y="42"/>
                  </a:cubicBezTo>
                  <a:cubicBezTo>
                    <a:pt x="22" y="53"/>
                    <a:pt x="22" y="53"/>
                    <a:pt x="12" y="53"/>
                  </a:cubicBezTo>
                  <a:lnTo>
                    <a:pt x="12" y="65"/>
                  </a:lnTo>
                  <a:cubicBezTo>
                    <a:pt x="12" y="75"/>
                    <a:pt x="0" y="75"/>
                    <a:pt x="0" y="87"/>
                  </a:cubicBezTo>
                  <a:lnTo>
                    <a:pt x="0" y="109"/>
                  </a:lnTo>
                  <a:lnTo>
                    <a:pt x="0" y="132"/>
                  </a:lnTo>
                  <a:lnTo>
                    <a:pt x="0" y="154"/>
                  </a:lnTo>
                  <a:cubicBezTo>
                    <a:pt x="12" y="165"/>
                    <a:pt x="12" y="165"/>
                    <a:pt x="12" y="176"/>
                  </a:cubicBezTo>
                  <a:lnTo>
                    <a:pt x="34" y="199"/>
                  </a:lnTo>
                  <a:lnTo>
                    <a:pt x="45" y="209"/>
                  </a:lnTo>
                  <a:cubicBezTo>
                    <a:pt x="56" y="221"/>
                    <a:pt x="56" y="221"/>
                    <a:pt x="67" y="221"/>
                  </a:cubicBezTo>
                  <a:cubicBezTo>
                    <a:pt x="67" y="221"/>
                    <a:pt x="79" y="232"/>
                    <a:pt x="89" y="232"/>
                  </a:cubicBezTo>
                  <a:cubicBezTo>
                    <a:pt x="112" y="232"/>
                    <a:pt x="146" y="232"/>
                    <a:pt x="179" y="221"/>
                  </a:cubicBezTo>
                  <a:cubicBezTo>
                    <a:pt x="213" y="199"/>
                    <a:pt x="235" y="154"/>
                    <a:pt x="235" y="120"/>
                  </a:cubicBezTo>
                  <a:cubicBezTo>
                    <a:pt x="235" y="98"/>
                    <a:pt x="224" y="75"/>
                    <a:pt x="213" y="53"/>
                  </a:cubicBezTo>
                  <a:cubicBezTo>
                    <a:pt x="192" y="18"/>
                    <a:pt x="157" y="1"/>
                    <a:pt x="1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1" name="Google Shape;10091;p23"/>
            <p:cNvSpPr/>
            <p:nvPr/>
          </p:nvSpPr>
          <p:spPr>
            <a:xfrm>
              <a:off x="2319400" y="1060375"/>
              <a:ext cx="4500" cy="5175"/>
            </a:xfrm>
            <a:custGeom>
              <a:rect b="b" l="l" r="r" t="t"/>
              <a:pathLst>
                <a:path extrusionOk="0" h="207" w="180">
                  <a:moveTo>
                    <a:pt x="123" y="0"/>
                  </a:moveTo>
                  <a:cubicBezTo>
                    <a:pt x="104" y="0"/>
                    <a:pt x="84" y="6"/>
                    <a:pt x="68" y="17"/>
                  </a:cubicBezTo>
                  <a:cubicBezTo>
                    <a:pt x="12" y="50"/>
                    <a:pt x="1" y="129"/>
                    <a:pt x="34" y="184"/>
                  </a:cubicBezTo>
                  <a:cubicBezTo>
                    <a:pt x="34" y="196"/>
                    <a:pt x="46" y="196"/>
                    <a:pt x="56" y="207"/>
                  </a:cubicBezTo>
                  <a:cubicBezTo>
                    <a:pt x="101" y="140"/>
                    <a:pt x="146" y="84"/>
                    <a:pt x="180" y="17"/>
                  </a:cubicBezTo>
                  <a:cubicBezTo>
                    <a:pt x="163" y="6"/>
                    <a:pt x="143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2" name="Google Shape;10092;p23"/>
            <p:cNvSpPr/>
            <p:nvPr/>
          </p:nvSpPr>
          <p:spPr>
            <a:xfrm>
              <a:off x="2306275" y="10684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8" y="6"/>
                    <a:pt x="67" y="19"/>
                  </a:cubicBezTo>
                  <a:cubicBezTo>
                    <a:pt x="12" y="53"/>
                    <a:pt x="0" y="120"/>
                    <a:pt x="34" y="175"/>
                  </a:cubicBezTo>
                  <a:cubicBezTo>
                    <a:pt x="57" y="213"/>
                    <a:pt x="95" y="236"/>
                    <a:pt x="134" y="236"/>
                  </a:cubicBezTo>
                  <a:cubicBezTo>
                    <a:pt x="153" y="236"/>
                    <a:pt x="173" y="231"/>
                    <a:pt x="191" y="220"/>
                  </a:cubicBezTo>
                  <a:cubicBezTo>
                    <a:pt x="246" y="187"/>
                    <a:pt x="268" y="108"/>
                    <a:pt x="235" y="53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3" name="Google Shape;10093;p23"/>
            <p:cNvSpPr/>
            <p:nvPr/>
          </p:nvSpPr>
          <p:spPr>
            <a:xfrm>
              <a:off x="2293425" y="1076325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14" y="0"/>
                  </a:moveTo>
                  <a:cubicBezTo>
                    <a:pt x="94" y="0"/>
                    <a:pt x="74" y="5"/>
                    <a:pt x="57" y="16"/>
                  </a:cubicBezTo>
                  <a:lnTo>
                    <a:pt x="34" y="38"/>
                  </a:lnTo>
                  <a:cubicBezTo>
                    <a:pt x="34" y="38"/>
                    <a:pt x="34" y="50"/>
                    <a:pt x="23" y="50"/>
                  </a:cubicBezTo>
                  <a:lnTo>
                    <a:pt x="23" y="60"/>
                  </a:lnTo>
                  <a:cubicBezTo>
                    <a:pt x="12" y="60"/>
                    <a:pt x="12" y="72"/>
                    <a:pt x="12" y="72"/>
                  </a:cubicBezTo>
                  <a:lnTo>
                    <a:pt x="12" y="83"/>
                  </a:lnTo>
                  <a:cubicBezTo>
                    <a:pt x="12" y="94"/>
                    <a:pt x="0" y="94"/>
                    <a:pt x="0" y="94"/>
                  </a:cubicBezTo>
                  <a:lnTo>
                    <a:pt x="0" y="117"/>
                  </a:lnTo>
                  <a:lnTo>
                    <a:pt x="0" y="139"/>
                  </a:lnTo>
                  <a:cubicBezTo>
                    <a:pt x="0" y="150"/>
                    <a:pt x="12" y="172"/>
                    <a:pt x="23" y="184"/>
                  </a:cubicBezTo>
                  <a:lnTo>
                    <a:pt x="23" y="194"/>
                  </a:lnTo>
                  <a:cubicBezTo>
                    <a:pt x="34" y="194"/>
                    <a:pt x="34" y="206"/>
                    <a:pt x="45" y="206"/>
                  </a:cubicBezTo>
                  <a:cubicBezTo>
                    <a:pt x="45" y="217"/>
                    <a:pt x="57" y="217"/>
                    <a:pt x="57" y="217"/>
                  </a:cubicBezTo>
                  <a:cubicBezTo>
                    <a:pt x="67" y="228"/>
                    <a:pt x="79" y="228"/>
                    <a:pt x="79" y="228"/>
                  </a:cubicBezTo>
                  <a:lnTo>
                    <a:pt x="90" y="228"/>
                  </a:lnTo>
                  <a:lnTo>
                    <a:pt x="101" y="239"/>
                  </a:lnTo>
                  <a:lnTo>
                    <a:pt x="134" y="239"/>
                  </a:lnTo>
                  <a:lnTo>
                    <a:pt x="146" y="228"/>
                  </a:lnTo>
                  <a:lnTo>
                    <a:pt x="157" y="228"/>
                  </a:lnTo>
                  <a:cubicBezTo>
                    <a:pt x="168" y="228"/>
                    <a:pt x="168" y="228"/>
                    <a:pt x="179" y="217"/>
                  </a:cubicBezTo>
                  <a:cubicBezTo>
                    <a:pt x="235" y="184"/>
                    <a:pt x="258" y="117"/>
                    <a:pt x="224" y="60"/>
                  </a:cubicBezTo>
                  <a:cubicBezTo>
                    <a:pt x="201" y="23"/>
                    <a:pt x="158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4" name="Google Shape;10094;p23"/>
            <p:cNvSpPr/>
            <p:nvPr/>
          </p:nvSpPr>
          <p:spPr>
            <a:xfrm>
              <a:off x="2199000" y="7737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3" y="1"/>
                  </a:moveTo>
                  <a:cubicBezTo>
                    <a:pt x="111" y="1"/>
                    <a:pt x="89" y="7"/>
                    <a:pt x="68" y="20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2"/>
                    <a:pt x="191" y="221"/>
                  </a:cubicBezTo>
                  <a:cubicBezTo>
                    <a:pt x="246" y="187"/>
                    <a:pt x="269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5" name="Google Shape;10095;p23"/>
            <p:cNvSpPr/>
            <p:nvPr/>
          </p:nvSpPr>
          <p:spPr>
            <a:xfrm>
              <a:off x="2238100" y="782000"/>
              <a:ext cx="2550" cy="1150"/>
            </a:xfrm>
            <a:custGeom>
              <a:rect b="b" l="l" r="r" t="t"/>
              <a:pathLst>
                <a:path extrusionOk="0" h="46" w="102">
                  <a:moveTo>
                    <a:pt x="1" y="1"/>
                  </a:moveTo>
                  <a:lnTo>
                    <a:pt x="1" y="1"/>
                  </a:lnTo>
                  <a:cubicBezTo>
                    <a:pt x="23" y="34"/>
                    <a:pt x="57" y="45"/>
                    <a:pt x="102" y="45"/>
                  </a:cubicBezTo>
                  <a:cubicBezTo>
                    <a:pt x="68" y="34"/>
                    <a:pt x="35" y="2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6" name="Google Shape;10096;p23"/>
            <p:cNvSpPr/>
            <p:nvPr/>
          </p:nvSpPr>
          <p:spPr>
            <a:xfrm>
              <a:off x="2223875" y="7852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50"/>
                    <a:pt x="0" y="127"/>
                    <a:pt x="34" y="184"/>
                  </a:cubicBezTo>
                  <a:cubicBezTo>
                    <a:pt x="55" y="218"/>
                    <a:pt x="93" y="236"/>
                    <a:pt x="133" y="236"/>
                  </a:cubicBezTo>
                  <a:cubicBezTo>
                    <a:pt x="156" y="236"/>
                    <a:pt x="180" y="229"/>
                    <a:pt x="202" y="217"/>
                  </a:cubicBezTo>
                  <a:cubicBezTo>
                    <a:pt x="257" y="184"/>
                    <a:pt x="269" y="117"/>
                    <a:pt x="235" y="60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7" name="Google Shape;10097;p23"/>
            <p:cNvSpPr/>
            <p:nvPr/>
          </p:nvSpPr>
          <p:spPr>
            <a:xfrm>
              <a:off x="2210725" y="793350"/>
              <a:ext cx="6750" cy="5825"/>
            </a:xfrm>
            <a:custGeom>
              <a:rect b="b" l="l" r="r" t="t"/>
              <a:pathLst>
                <a:path extrusionOk="0" h="233" w="270">
                  <a:moveTo>
                    <a:pt x="135" y="0"/>
                  </a:moveTo>
                  <a:cubicBezTo>
                    <a:pt x="116" y="0"/>
                    <a:pt x="97" y="5"/>
                    <a:pt x="80" y="16"/>
                  </a:cubicBezTo>
                  <a:cubicBezTo>
                    <a:pt x="23" y="49"/>
                    <a:pt x="1" y="116"/>
                    <a:pt x="35" y="172"/>
                  </a:cubicBezTo>
                  <a:cubicBezTo>
                    <a:pt x="57" y="210"/>
                    <a:pt x="101" y="233"/>
                    <a:pt x="144" y="233"/>
                  </a:cubicBezTo>
                  <a:cubicBezTo>
                    <a:pt x="164" y="233"/>
                    <a:pt x="184" y="228"/>
                    <a:pt x="202" y="217"/>
                  </a:cubicBezTo>
                  <a:cubicBezTo>
                    <a:pt x="258" y="183"/>
                    <a:pt x="269" y="105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8" name="Google Shape;10098;p23"/>
            <p:cNvSpPr/>
            <p:nvPr/>
          </p:nvSpPr>
          <p:spPr>
            <a:xfrm>
              <a:off x="2279175" y="84612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15" y="1"/>
                  </a:moveTo>
                  <a:cubicBezTo>
                    <a:pt x="99" y="1"/>
                    <a:pt x="84" y="9"/>
                    <a:pt x="68" y="16"/>
                  </a:cubicBezTo>
                  <a:cubicBezTo>
                    <a:pt x="46" y="28"/>
                    <a:pt x="23" y="50"/>
                    <a:pt x="23" y="73"/>
                  </a:cubicBezTo>
                  <a:cubicBezTo>
                    <a:pt x="1" y="95"/>
                    <a:pt x="1" y="128"/>
                    <a:pt x="12" y="162"/>
                  </a:cubicBezTo>
                  <a:cubicBezTo>
                    <a:pt x="12" y="162"/>
                    <a:pt x="23" y="173"/>
                    <a:pt x="23" y="185"/>
                  </a:cubicBezTo>
                  <a:cubicBezTo>
                    <a:pt x="45" y="214"/>
                    <a:pt x="87" y="234"/>
                    <a:pt x="129" y="234"/>
                  </a:cubicBezTo>
                  <a:cubicBezTo>
                    <a:pt x="151" y="234"/>
                    <a:pt x="172" y="229"/>
                    <a:pt x="190" y="218"/>
                  </a:cubicBezTo>
                  <a:cubicBezTo>
                    <a:pt x="202" y="207"/>
                    <a:pt x="224" y="185"/>
                    <a:pt x="235" y="162"/>
                  </a:cubicBezTo>
                  <a:cubicBezTo>
                    <a:pt x="247" y="128"/>
                    <a:pt x="247" y="95"/>
                    <a:pt x="224" y="61"/>
                  </a:cubicBezTo>
                  <a:cubicBezTo>
                    <a:pt x="224" y="50"/>
                    <a:pt x="213" y="39"/>
                    <a:pt x="213" y="39"/>
                  </a:cubicBezTo>
                  <a:cubicBezTo>
                    <a:pt x="190" y="16"/>
                    <a:pt x="157" y="6"/>
                    <a:pt x="135" y="6"/>
                  </a:cubicBezTo>
                  <a:cubicBezTo>
                    <a:pt x="128" y="2"/>
                    <a:pt x="122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9" name="Google Shape;10099;p23"/>
            <p:cNvSpPr/>
            <p:nvPr/>
          </p:nvSpPr>
          <p:spPr>
            <a:xfrm>
              <a:off x="2252625" y="862050"/>
              <a:ext cx="6750" cy="6025"/>
            </a:xfrm>
            <a:custGeom>
              <a:rect b="b" l="l" r="r" t="t"/>
              <a:pathLst>
                <a:path extrusionOk="0" h="241" w="270">
                  <a:moveTo>
                    <a:pt x="140" y="1"/>
                  </a:moveTo>
                  <a:cubicBezTo>
                    <a:pt x="117" y="1"/>
                    <a:pt x="95" y="9"/>
                    <a:pt x="80" y="17"/>
                  </a:cubicBezTo>
                  <a:cubicBezTo>
                    <a:pt x="23" y="50"/>
                    <a:pt x="1" y="129"/>
                    <a:pt x="35" y="184"/>
                  </a:cubicBezTo>
                  <a:cubicBezTo>
                    <a:pt x="57" y="218"/>
                    <a:pt x="113" y="240"/>
                    <a:pt x="157" y="240"/>
                  </a:cubicBezTo>
                  <a:cubicBezTo>
                    <a:pt x="169" y="229"/>
                    <a:pt x="180" y="229"/>
                    <a:pt x="202" y="218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24" y="28"/>
                    <a:pt x="191" y="17"/>
                    <a:pt x="169" y="5"/>
                  </a:cubicBezTo>
                  <a:cubicBezTo>
                    <a:pt x="159" y="2"/>
                    <a:pt x="149" y="1"/>
                    <a:pt x="1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0" name="Google Shape;10100;p23"/>
            <p:cNvSpPr/>
            <p:nvPr/>
          </p:nvSpPr>
          <p:spPr>
            <a:xfrm>
              <a:off x="2292600" y="838150"/>
              <a:ext cx="5875" cy="5900"/>
            </a:xfrm>
            <a:custGeom>
              <a:rect b="b" l="l" r="r" t="t"/>
              <a:pathLst>
                <a:path extrusionOk="0" h="236" w="235">
                  <a:moveTo>
                    <a:pt x="145" y="0"/>
                  </a:moveTo>
                  <a:cubicBezTo>
                    <a:pt x="112" y="0"/>
                    <a:pt x="78" y="0"/>
                    <a:pt x="56" y="12"/>
                  </a:cubicBezTo>
                  <a:lnTo>
                    <a:pt x="56" y="23"/>
                  </a:lnTo>
                  <a:cubicBezTo>
                    <a:pt x="45" y="23"/>
                    <a:pt x="33" y="23"/>
                    <a:pt x="33" y="34"/>
                  </a:cubicBezTo>
                  <a:cubicBezTo>
                    <a:pt x="23" y="34"/>
                    <a:pt x="23" y="45"/>
                    <a:pt x="23" y="45"/>
                  </a:cubicBezTo>
                  <a:lnTo>
                    <a:pt x="11" y="57"/>
                  </a:lnTo>
                  <a:lnTo>
                    <a:pt x="11" y="79"/>
                  </a:lnTo>
                  <a:cubicBezTo>
                    <a:pt x="0" y="79"/>
                    <a:pt x="0" y="90"/>
                    <a:pt x="0" y="90"/>
                  </a:cubicBezTo>
                  <a:lnTo>
                    <a:pt x="0" y="101"/>
                  </a:lnTo>
                  <a:lnTo>
                    <a:pt x="0" y="112"/>
                  </a:lnTo>
                  <a:lnTo>
                    <a:pt x="0" y="124"/>
                  </a:lnTo>
                  <a:lnTo>
                    <a:pt x="0" y="134"/>
                  </a:lnTo>
                  <a:cubicBezTo>
                    <a:pt x="0" y="146"/>
                    <a:pt x="0" y="168"/>
                    <a:pt x="11" y="179"/>
                  </a:cubicBezTo>
                  <a:cubicBezTo>
                    <a:pt x="23" y="201"/>
                    <a:pt x="45" y="213"/>
                    <a:pt x="67" y="224"/>
                  </a:cubicBezTo>
                  <a:lnTo>
                    <a:pt x="78" y="224"/>
                  </a:lnTo>
                  <a:cubicBezTo>
                    <a:pt x="90" y="235"/>
                    <a:pt x="90" y="235"/>
                    <a:pt x="100" y="235"/>
                  </a:cubicBezTo>
                  <a:lnTo>
                    <a:pt x="134" y="235"/>
                  </a:lnTo>
                  <a:cubicBezTo>
                    <a:pt x="134" y="235"/>
                    <a:pt x="145" y="235"/>
                    <a:pt x="145" y="224"/>
                  </a:cubicBezTo>
                  <a:lnTo>
                    <a:pt x="167" y="224"/>
                  </a:lnTo>
                  <a:cubicBezTo>
                    <a:pt x="167" y="213"/>
                    <a:pt x="179" y="213"/>
                    <a:pt x="179" y="213"/>
                  </a:cubicBezTo>
                  <a:cubicBezTo>
                    <a:pt x="201" y="201"/>
                    <a:pt x="212" y="191"/>
                    <a:pt x="224" y="168"/>
                  </a:cubicBezTo>
                  <a:lnTo>
                    <a:pt x="224" y="146"/>
                  </a:lnTo>
                  <a:cubicBezTo>
                    <a:pt x="234" y="112"/>
                    <a:pt x="234" y="79"/>
                    <a:pt x="212" y="57"/>
                  </a:cubicBezTo>
                  <a:cubicBezTo>
                    <a:pt x="201" y="23"/>
                    <a:pt x="167" y="12"/>
                    <a:pt x="1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1" name="Google Shape;10101;p23"/>
            <p:cNvSpPr/>
            <p:nvPr/>
          </p:nvSpPr>
          <p:spPr>
            <a:xfrm>
              <a:off x="2247050" y="793625"/>
              <a:ext cx="6450" cy="5825"/>
            </a:xfrm>
            <a:custGeom>
              <a:rect b="b" l="l" r="r" t="t"/>
              <a:pathLst>
                <a:path extrusionOk="0" h="233" w="258">
                  <a:moveTo>
                    <a:pt x="126" y="0"/>
                  </a:moveTo>
                  <a:cubicBezTo>
                    <a:pt x="106" y="0"/>
                    <a:pt x="85" y="5"/>
                    <a:pt x="68" y="16"/>
                  </a:cubicBezTo>
                  <a:cubicBezTo>
                    <a:pt x="12" y="50"/>
                    <a:pt x="0" y="117"/>
                    <a:pt x="34" y="172"/>
                  </a:cubicBezTo>
                  <a:cubicBezTo>
                    <a:pt x="57" y="210"/>
                    <a:pt x="95" y="233"/>
                    <a:pt x="135" y="233"/>
                  </a:cubicBezTo>
                  <a:cubicBezTo>
                    <a:pt x="153" y="233"/>
                    <a:pt x="173" y="228"/>
                    <a:pt x="191" y="217"/>
                  </a:cubicBezTo>
                  <a:cubicBezTo>
                    <a:pt x="236" y="195"/>
                    <a:pt x="258" y="139"/>
                    <a:pt x="246" y="94"/>
                  </a:cubicBezTo>
                  <a:cubicBezTo>
                    <a:pt x="246" y="83"/>
                    <a:pt x="236" y="72"/>
                    <a:pt x="236" y="60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2" name="Google Shape;10102;p23"/>
            <p:cNvSpPr/>
            <p:nvPr/>
          </p:nvSpPr>
          <p:spPr>
            <a:xfrm>
              <a:off x="2233925" y="801650"/>
              <a:ext cx="6450" cy="5875"/>
            </a:xfrm>
            <a:custGeom>
              <a:rect b="b" l="l" r="r" t="t"/>
              <a:pathLst>
                <a:path extrusionOk="0" h="235" w="258">
                  <a:moveTo>
                    <a:pt x="136" y="0"/>
                  </a:moveTo>
                  <a:cubicBezTo>
                    <a:pt x="113" y="0"/>
                    <a:pt x="89" y="7"/>
                    <a:pt x="68" y="19"/>
                  </a:cubicBezTo>
                  <a:cubicBezTo>
                    <a:pt x="11" y="52"/>
                    <a:pt x="1" y="119"/>
                    <a:pt x="34" y="176"/>
                  </a:cubicBezTo>
                  <a:cubicBezTo>
                    <a:pt x="52" y="213"/>
                    <a:pt x="86" y="234"/>
                    <a:pt x="122" y="234"/>
                  </a:cubicBezTo>
                  <a:cubicBezTo>
                    <a:pt x="130" y="234"/>
                    <a:pt x="138" y="233"/>
                    <a:pt x="146" y="231"/>
                  </a:cubicBezTo>
                  <a:cubicBezTo>
                    <a:pt x="168" y="231"/>
                    <a:pt x="180" y="220"/>
                    <a:pt x="190" y="220"/>
                  </a:cubicBezTo>
                  <a:cubicBezTo>
                    <a:pt x="235" y="186"/>
                    <a:pt x="257" y="142"/>
                    <a:pt x="247" y="97"/>
                  </a:cubicBezTo>
                  <a:cubicBezTo>
                    <a:pt x="247" y="86"/>
                    <a:pt x="235" y="64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3" name="Google Shape;10103;p23"/>
            <p:cNvSpPr/>
            <p:nvPr/>
          </p:nvSpPr>
          <p:spPr>
            <a:xfrm>
              <a:off x="2220800" y="80955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2" y="49"/>
                    <a:pt x="0" y="128"/>
                    <a:pt x="34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1" y="217"/>
                  </a:cubicBezTo>
                  <a:cubicBezTo>
                    <a:pt x="201" y="217"/>
                    <a:pt x="201" y="206"/>
                    <a:pt x="213" y="206"/>
                  </a:cubicBezTo>
                  <a:cubicBezTo>
                    <a:pt x="246" y="173"/>
                    <a:pt x="258" y="10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4" name="Google Shape;10104;p23"/>
            <p:cNvSpPr/>
            <p:nvPr/>
          </p:nvSpPr>
          <p:spPr>
            <a:xfrm>
              <a:off x="2270250" y="802375"/>
              <a:ext cx="6425" cy="5750"/>
            </a:xfrm>
            <a:custGeom>
              <a:rect b="b" l="l" r="r" t="t"/>
              <a:pathLst>
                <a:path extrusionOk="0" h="230" w="257">
                  <a:moveTo>
                    <a:pt x="112" y="1"/>
                  </a:moveTo>
                  <a:cubicBezTo>
                    <a:pt x="100" y="1"/>
                    <a:pt x="90" y="1"/>
                    <a:pt x="78" y="13"/>
                  </a:cubicBezTo>
                  <a:cubicBezTo>
                    <a:pt x="23" y="46"/>
                    <a:pt x="0" y="124"/>
                    <a:pt x="33" y="169"/>
                  </a:cubicBezTo>
                  <a:cubicBezTo>
                    <a:pt x="57" y="207"/>
                    <a:pt x="95" y="229"/>
                    <a:pt x="135" y="229"/>
                  </a:cubicBezTo>
                  <a:cubicBezTo>
                    <a:pt x="153" y="229"/>
                    <a:pt x="172" y="224"/>
                    <a:pt x="190" y="214"/>
                  </a:cubicBezTo>
                  <a:lnTo>
                    <a:pt x="201" y="214"/>
                  </a:lnTo>
                  <a:cubicBezTo>
                    <a:pt x="235" y="191"/>
                    <a:pt x="257" y="147"/>
                    <a:pt x="246" y="102"/>
                  </a:cubicBezTo>
                  <a:lnTo>
                    <a:pt x="1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5" name="Google Shape;10105;p23"/>
            <p:cNvSpPr/>
            <p:nvPr/>
          </p:nvSpPr>
          <p:spPr>
            <a:xfrm>
              <a:off x="2257100" y="810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0" y="1"/>
                  </a:moveTo>
                  <a:cubicBezTo>
                    <a:pt x="118" y="1"/>
                    <a:pt x="96" y="7"/>
                    <a:pt x="79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7"/>
                    <a:pt x="269" y="109"/>
                    <a:pt x="236" y="53"/>
                  </a:cubicBezTo>
                  <a:cubicBezTo>
                    <a:pt x="215" y="18"/>
                    <a:pt x="176" y="1"/>
                    <a:pt x="1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6" name="Google Shape;10106;p23"/>
            <p:cNvSpPr/>
            <p:nvPr/>
          </p:nvSpPr>
          <p:spPr>
            <a:xfrm>
              <a:off x="2243975" y="8182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9" y="1"/>
                  </a:moveTo>
                  <a:cubicBezTo>
                    <a:pt x="111" y="1"/>
                    <a:pt x="93" y="6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7" name="Google Shape;10107;p23"/>
            <p:cNvSpPr/>
            <p:nvPr/>
          </p:nvSpPr>
          <p:spPr>
            <a:xfrm>
              <a:off x="2230850" y="826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9" y="0"/>
                  </a:moveTo>
                  <a:cubicBezTo>
                    <a:pt x="117" y="0"/>
                    <a:pt x="96" y="7"/>
                    <a:pt x="79" y="20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0"/>
                    <a:pt x="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8" name="Google Shape;10108;p23"/>
            <p:cNvSpPr/>
            <p:nvPr/>
          </p:nvSpPr>
          <p:spPr>
            <a:xfrm>
              <a:off x="2282525" y="8218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15" y="1"/>
                  </a:moveTo>
                  <a:cubicBezTo>
                    <a:pt x="95" y="1"/>
                    <a:pt x="75" y="6"/>
                    <a:pt x="56" y="17"/>
                  </a:cubicBezTo>
                  <a:lnTo>
                    <a:pt x="34" y="39"/>
                  </a:lnTo>
                  <a:lnTo>
                    <a:pt x="34" y="50"/>
                  </a:lnTo>
                  <a:cubicBezTo>
                    <a:pt x="23" y="50"/>
                    <a:pt x="23" y="61"/>
                    <a:pt x="23" y="61"/>
                  </a:cubicBezTo>
                  <a:lnTo>
                    <a:pt x="12" y="72"/>
                  </a:lnTo>
                  <a:cubicBezTo>
                    <a:pt x="1" y="106"/>
                    <a:pt x="1" y="151"/>
                    <a:pt x="23" y="184"/>
                  </a:cubicBezTo>
                  <a:lnTo>
                    <a:pt x="23" y="196"/>
                  </a:lnTo>
                  <a:cubicBezTo>
                    <a:pt x="34" y="196"/>
                    <a:pt x="34" y="206"/>
                    <a:pt x="46" y="206"/>
                  </a:cubicBezTo>
                  <a:cubicBezTo>
                    <a:pt x="46" y="218"/>
                    <a:pt x="56" y="218"/>
                    <a:pt x="56" y="218"/>
                  </a:cubicBezTo>
                  <a:cubicBezTo>
                    <a:pt x="68" y="229"/>
                    <a:pt x="79" y="229"/>
                    <a:pt x="79" y="229"/>
                  </a:cubicBezTo>
                  <a:lnTo>
                    <a:pt x="90" y="229"/>
                  </a:lnTo>
                  <a:cubicBezTo>
                    <a:pt x="104" y="234"/>
                    <a:pt x="118" y="236"/>
                    <a:pt x="131" y="236"/>
                  </a:cubicBezTo>
                  <a:cubicBezTo>
                    <a:pt x="150" y="236"/>
                    <a:pt x="167" y="231"/>
                    <a:pt x="180" y="218"/>
                  </a:cubicBezTo>
                  <a:cubicBezTo>
                    <a:pt x="235" y="184"/>
                    <a:pt x="258" y="117"/>
                    <a:pt x="224" y="61"/>
                  </a:cubicBezTo>
                  <a:cubicBezTo>
                    <a:pt x="201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9" name="Google Shape;10109;p23"/>
            <p:cNvSpPr/>
            <p:nvPr/>
          </p:nvSpPr>
          <p:spPr>
            <a:xfrm>
              <a:off x="2269125" y="8298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2" y="1"/>
                    <a:pt x="88" y="7"/>
                    <a:pt x="68" y="19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7" y="214"/>
                    <a:pt x="95" y="237"/>
                    <a:pt x="134" y="237"/>
                  </a:cubicBezTo>
                  <a:cubicBezTo>
                    <a:pt x="153" y="237"/>
                    <a:pt x="172" y="231"/>
                    <a:pt x="190" y="220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0" name="Google Shape;10110;p23"/>
            <p:cNvSpPr/>
            <p:nvPr/>
          </p:nvSpPr>
          <p:spPr>
            <a:xfrm>
              <a:off x="2256000" y="83795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6" y="1"/>
                  </a:moveTo>
                  <a:cubicBezTo>
                    <a:pt x="112" y="1"/>
                    <a:pt x="88" y="7"/>
                    <a:pt x="67" y="20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5" y="211"/>
                    <a:pt x="89" y="228"/>
                    <a:pt x="125" y="228"/>
                  </a:cubicBezTo>
                  <a:cubicBezTo>
                    <a:pt x="147" y="228"/>
                    <a:pt x="169" y="222"/>
                    <a:pt x="190" y="209"/>
                  </a:cubicBezTo>
                  <a:cubicBezTo>
                    <a:pt x="246" y="176"/>
                    <a:pt x="268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1" name="Google Shape;10111;p23"/>
            <p:cNvSpPr/>
            <p:nvPr/>
          </p:nvSpPr>
          <p:spPr>
            <a:xfrm>
              <a:off x="2242875" y="8458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1"/>
                  </a:moveTo>
                  <a:cubicBezTo>
                    <a:pt x="105" y="1"/>
                    <a:pt x="85" y="6"/>
                    <a:pt x="67" y="17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6" y="214"/>
                    <a:pt x="94" y="234"/>
                    <a:pt x="133" y="234"/>
                  </a:cubicBezTo>
                  <a:cubicBezTo>
                    <a:pt x="152" y="234"/>
                    <a:pt x="171" y="229"/>
                    <a:pt x="190" y="218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2" name="Google Shape;10112;p23"/>
            <p:cNvSpPr/>
            <p:nvPr/>
          </p:nvSpPr>
          <p:spPr>
            <a:xfrm>
              <a:off x="2324450" y="890750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24" y="1"/>
                  </a:moveTo>
                  <a:cubicBezTo>
                    <a:pt x="101" y="1"/>
                    <a:pt x="77" y="7"/>
                    <a:pt x="55" y="19"/>
                  </a:cubicBezTo>
                  <a:cubicBezTo>
                    <a:pt x="45" y="19"/>
                    <a:pt x="33" y="31"/>
                    <a:pt x="33" y="42"/>
                  </a:cubicBezTo>
                  <a:lnTo>
                    <a:pt x="22" y="42"/>
                  </a:lnTo>
                  <a:cubicBezTo>
                    <a:pt x="22" y="53"/>
                    <a:pt x="11" y="64"/>
                    <a:pt x="11" y="76"/>
                  </a:cubicBezTo>
                  <a:lnTo>
                    <a:pt x="11" y="86"/>
                  </a:lnTo>
                  <a:cubicBezTo>
                    <a:pt x="0" y="86"/>
                    <a:pt x="0" y="98"/>
                    <a:pt x="0" y="109"/>
                  </a:cubicBezTo>
                  <a:lnTo>
                    <a:pt x="0" y="131"/>
                  </a:lnTo>
                  <a:lnTo>
                    <a:pt x="0" y="143"/>
                  </a:lnTo>
                  <a:cubicBezTo>
                    <a:pt x="11" y="143"/>
                    <a:pt x="11" y="153"/>
                    <a:pt x="11" y="153"/>
                  </a:cubicBezTo>
                  <a:cubicBezTo>
                    <a:pt x="11" y="165"/>
                    <a:pt x="11" y="165"/>
                    <a:pt x="22" y="176"/>
                  </a:cubicBezTo>
                  <a:cubicBezTo>
                    <a:pt x="22" y="187"/>
                    <a:pt x="33" y="198"/>
                    <a:pt x="55" y="210"/>
                  </a:cubicBezTo>
                  <a:lnTo>
                    <a:pt x="67" y="220"/>
                  </a:lnTo>
                  <a:cubicBezTo>
                    <a:pt x="78" y="220"/>
                    <a:pt x="78" y="232"/>
                    <a:pt x="89" y="232"/>
                  </a:cubicBezTo>
                  <a:lnTo>
                    <a:pt x="145" y="232"/>
                  </a:lnTo>
                  <a:cubicBezTo>
                    <a:pt x="156" y="232"/>
                    <a:pt x="156" y="232"/>
                    <a:pt x="156" y="220"/>
                  </a:cubicBezTo>
                  <a:lnTo>
                    <a:pt x="179" y="220"/>
                  </a:lnTo>
                  <a:lnTo>
                    <a:pt x="179" y="210"/>
                  </a:lnTo>
                  <a:cubicBezTo>
                    <a:pt x="224" y="187"/>
                    <a:pt x="246" y="143"/>
                    <a:pt x="234" y="98"/>
                  </a:cubicBezTo>
                  <a:cubicBezTo>
                    <a:pt x="234" y="86"/>
                    <a:pt x="224" y="64"/>
                    <a:pt x="224" y="53"/>
                  </a:cubicBezTo>
                  <a:cubicBezTo>
                    <a:pt x="202" y="18"/>
                    <a:pt x="164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3" name="Google Shape;10113;p23"/>
            <p:cNvSpPr/>
            <p:nvPr/>
          </p:nvSpPr>
          <p:spPr>
            <a:xfrm>
              <a:off x="2298175" y="906600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23" y="0"/>
                  </a:moveTo>
                  <a:cubicBezTo>
                    <a:pt x="101" y="0"/>
                    <a:pt x="78" y="11"/>
                    <a:pt x="56" y="23"/>
                  </a:cubicBezTo>
                  <a:cubicBezTo>
                    <a:pt x="45" y="23"/>
                    <a:pt x="45" y="33"/>
                    <a:pt x="34" y="33"/>
                  </a:cubicBezTo>
                  <a:cubicBezTo>
                    <a:pt x="11" y="56"/>
                    <a:pt x="1" y="100"/>
                    <a:pt x="1" y="134"/>
                  </a:cubicBezTo>
                  <a:cubicBezTo>
                    <a:pt x="1" y="145"/>
                    <a:pt x="1" y="157"/>
                    <a:pt x="11" y="157"/>
                  </a:cubicBezTo>
                  <a:cubicBezTo>
                    <a:pt x="11" y="167"/>
                    <a:pt x="11" y="179"/>
                    <a:pt x="23" y="179"/>
                  </a:cubicBezTo>
                  <a:cubicBezTo>
                    <a:pt x="41" y="216"/>
                    <a:pt x="75" y="237"/>
                    <a:pt x="111" y="237"/>
                  </a:cubicBezTo>
                  <a:cubicBezTo>
                    <a:pt x="119" y="237"/>
                    <a:pt x="127" y="237"/>
                    <a:pt x="135" y="234"/>
                  </a:cubicBezTo>
                  <a:cubicBezTo>
                    <a:pt x="146" y="234"/>
                    <a:pt x="168" y="224"/>
                    <a:pt x="179" y="224"/>
                  </a:cubicBezTo>
                  <a:cubicBezTo>
                    <a:pt x="235" y="190"/>
                    <a:pt x="257" y="112"/>
                    <a:pt x="224" y="56"/>
                  </a:cubicBezTo>
                  <a:cubicBezTo>
                    <a:pt x="202" y="23"/>
                    <a:pt x="157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4" name="Google Shape;10114;p23"/>
            <p:cNvSpPr/>
            <p:nvPr/>
          </p:nvSpPr>
          <p:spPr>
            <a:xfrm>
              <a:off x="2265775" y="854150"/>
              <a:ext cx="6450" cy="5825"/>
            </a:xfrm>
            <a:custGeom>
              <a:rect b="b" l="l" r="r" t="t"/>
              <a:pathLst>
                <a:path extrusionOk="0" h="233" w="258">
                  <a:moveTo>
                    <a:pt x="135" y="0"/>
                  </a:moveTo>
                  <a:cubicBezTo>
                    <a:pt x="115" y="0"/>
                    <a:pt x="96" y="7"/>
                    <a:pt x="78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45" y="187"/>
                    <a:pt x="45" y="187"/>
                    <a:pt x="45" y="199"/>
                  </a:cubicBezTo>
                  <a:cubicBezTo>
                    <a:pt x="74" y="220"/>
                    <a:pt x="108" y="233"/>
                    <a:pt x="143" y="233"/>
                  </a:cubicBezTo>
                  <a:cubicBezTo>
                    <a:pt x="162" y="233"/>
                    <a:pt x="182" y="229"/>
                    <a:pt x="202" y="221"/>
                  </a:cubicBezTo>
                  <a:cubicBezTo>
                    <a:pt x="224" y="199"/>
                    <a:pt x="246" y="176"/>
                    <a:pt x="246" y="142"/>
                  </a:cubicBezTo>
                  <a:cubicBezTo>
                    <a:pt x="246" y="142"/>
                    <a:pt x="257" y="132"/>
                    <a:pt x="257" y="120"/>
                  </a:cubicBezTo>
                  <a:cubicBezTo>
                    <a:pt x="257" y="98"/>
                    <a:pt x="246" y="75"/>
                    <a:pt x="235" y="53"/>
                  </a:cubicBezTo>
                  <a:lnTo>
                    <a:pt x="224" y="42"/>
                  </a:lnTo>
                  <a:cubicBezTo>
                    <a:pt x="197" y="15"/>
                    <a:pt x="166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5" name="Google Shape;10115;p23"/>
            <p:cNvSpPr/>
            <p:nvPr/>
          </p:nvSpPr>
          <p:spPr>
            <a:xfrm>
              <a:off x="2288950" y="862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3" y="53"/>
                    <a:pt x="1" y="120"/>
                    <a:pt x="34" y="175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7"/>
                    <a:pt x="269" y="108"/>
                    <a:pt x="236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6" name="Google Shape;10116;p23"/>
            <p:cNvSpPr/>
            <p:nvPr/>
          </p:nvSpPr>
          <p:spPr>
            <a:xfrm>
              <a:off x="2275825" y="870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7"/>
                    <a:pt x="34" y="184"/>
                  </a:cubicBezTo>
                  <a:cubicBezTo>
                    <a:pt x="55" y="218"/>
                    <a:pt x="93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0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7" name="Google Shape;10117;p23"/>
            <p:cNvSpPr/>
            <p:nvPr/>
          </p:nvSpPr>
          <p:spPr>
            <a:xfrm>
              <a:off x="2262700" y="8787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3" y="52"/>
                    <a:pt x="0" y="119"/>
                    <a:pt x="34" y="176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4" y="236"/>
                    <a:pt x="184" y="231"/>
                    <a:pt x="201" y="220"/>
                  </a:cubicBezTo>
                  <a:cubicBezTo>
                    <a:pt x="258" y="186"/>
                    <a:pt x="268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8" name="Google Shape;10118;p23"/>
            <p:cNvSpPr/>
            <p:nvPr/>
          </p:nvSpPr>
          <p:spPr>
            <a:xfrm>
              <a:off x="2314100" y="87435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5" y="0"/>
                  </a:moveTo>
                  <a:cubicBezTo>
                    <a:pt x="116" y="0"/>
                    <a:pt x="97" y="6"/>
                    <a:pt x="79" y="16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34" y="184"/>
                    <a:pt x="45" y="184"/>
                    <a:pt x="45" y="195"/>
                  </a:cubicBezTo>
                  <a:lnTo>
                    <a:pt x="56" y="206"/>
                  </a:lnTo>
                  <a:cubicBezTo>
                    <a:pt x="67" y="218"/>
                    <a:pt x="67" y="218"/>
                    <a:pt x="79" y="218"/>
                  </a:cubicBezTo>
                  <a:cubicBezTo>
                    <a:pt x="90" y="228"/>
                    <a:pt x="90" y="228"/>
                    <a:pt x="101" y="228"/>
                  </a:cubicBezTo>
                  <a:cubicBezTo>
                    <a:pt x="101" y="228"/>
                    <a:pt x="101" y="240"/>
                    <a:pt x="112" y="240"/>
                  </a:cubicBezTo>
                  <a:lnTo>
                    <a:pt x="157" y="240"/>
                  </a:lnTo>
                  <a:lnTo>
                    <a:pt x="168" y="228"/>
                  </a:lnTo>
                  <a:cubicBezTo>
                    <a:pt x="179" y="228"/>
                    <a:pt x="191" y="228"/>
                    <a:pt x="191" y="218"/>
                  </a:cubicBezTo>
                  <a:lnTo>
                    <a:pt x="201" y="218"/>
                  </a:lnTo>
                  <a:cubicBezTo>
                    <a:pt x="258" y="184"/>
                    <a:pt x="268" y="117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9" name="Google Shape;10119;p23"/>
            <p:cNvSpPr/>
            <p:nvPr/>
          </p:nvSpPr>
          <p:spPr>
            <a:xfrm>
              <a:off x="2300975" y="8824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5" y="1"/>
                    <a:pt x="96" y="5"/>
                    <a:pt x="78" y="16"/>
                  </a:cubicBezTo>
                  <a:cubicBezTo>
                    <a:pt x="23" y="50"/>
                    <a:pt x="0" y="128"/>
                    <a:pt x="34" y="172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3" y="233"/>
                    <a:pt x="183" y="228"/>
                    <a:pt x="202" y="217"/>
                  </a:cubicBezTo>
                  <a:cubicBezTo>
                    <a:pt x="257" y="184"/>
                    <a:pt x="269" y="105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0" name="Google Shape;10120;p23"/>
            <p:cNvSpPr/>
            <p:nvPr/>
          </p:nvSpPr>
          <p:spPr>
            <a:xfrm>
              <a:off x="2287825" y="8904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3" y="0"/>
                    <a:pt x="100" y="7"/>
                    <a:pt x="79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1"/>
                  </a:cubicBezTo>
                  <a:cubicBezTo>
                    <a:pt x="258" y="187"/>
                    <a:pt x="269" y="109"/>
                    <a:pt x="236" y="53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1" name="Google Shape;10121;p23"/>
            <p:cNvSpPr/>
            <p:nvPr/>
          </p:nvSpPr>
          <p:spPr>
            <a:xfrm>
              <a:off x="2274725" y="8983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2" y="49"/>
                    <a:pt x="0" y="128"/>
                    <a:pt x="33" y="184"/>
                  </a:cubicBezTo>
                  <a:cubicBezTo>
                    <a:pt x="54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2" name="Google Shape;10122;p23"/>
            <p:cNvSpPr/>
            <p:nvPr/>
          </p:nvSpPr>
          <p:spPr>
            <a:xfrm>
              <a:off x="2302650" y="85480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34" y="39"/>
                  </a:lnTo>
                  <a:cubicBezTo>
                    <a:pt x="34" y="39"/>
                    <a:pt x="23" y="39"/>
                    <a:pt x="23" y="49"/>
                  </a:cubicBezTo>
                  <a:lnTo>
                    <a:pt x="11" y="61"/>
                  </a:lnTo>
                  <a:cubicBezTo>
                    <a:pt x="11" y="72"/>
                    <a:pt x="11" y="72"/>
                    <a:pt x="0" y="83"/>
                  </a:cubicBezTo>
                  <a:lnTo>
                    <a:pt x="0" y="94"/>
                  </a:lnTo>
                  <a:lnTo>
                    <a:pt x="0" y="116"/>
                  </a:lnTo>
                  <a:lnTo>
                    <a:pt x="0" y="139"/>
                  </a:lnTo>
                  <a:cubicBezTo>
                    <a:pt x="0" y="150"/>
                    <a:pt x="11" y="161"/>
                    <a:pt x="11" y="183"/>
                  </a:cubicBezTo>
                  <a:cubicBezTo>
                    <a:pt x="32" y="219"/>
                    <a:pt x="71" y="236"/>
                    <a:pt x="110" y="236"/>
                  </a:cubicBezTo>
                  <a:cubicBezTo>
                    <a:pt x="134" y="236"/>
                    <a:pt x="158" y="230"/>
                    <a:pt x="179" y="217"/>
                  </a:cubicBezTo>
                  <a:cubicBezTo>
                    <a:pt x="235" y="183"/>
                    <a:pt x="246" y="116"/>
                    <a:pt x="212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3" name="Google Shape;10123;p23"/>
            <p:cNvSpPr/>
            <p:nvPr/>
          </p:nvSpPr>
          <p:spPr>
            <a:xfrm>
              <a:off x="2311025" y="89865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26" y="1"/>
                  </a:moveTo>
                  <a:cubicBezTo>
                    <a:pt x="105" y="1"/>
                    <a:pt x="85" y="6"/>
                    <a:pt x="68" y="16"/>
                  </a:cubicBezTo>
                  <a:cubicBezTo>
                    <a:pt x="11" y="50"/>
                    <a:pt x="1" y="128"/>
                    <a:pt x="34" y="184"/>
                  </a:cubicBezTo>
                  <a:cubicBezTo>
                    <a:pt x="45" y="207"/>
                    <a:pt x="68" y="229"/>
                    <a:pt x="101" y="229"/>
                  </a:cubicBezTo>
                  <a:cubicBezTo>
                    <a:pt x="115" y="233"/>
                    <a:pt x="128" y="236"/>
                    <a:pt x="141" y="236"/>
                  </a:cubicBezTo>
                  <a:cubicBezTo>
                    <a:pt x="160" y="236"/>
                    <a:pt x="177" y="230"/>
                    <a:pt x="190" y="217"/>
                  </a:cubicBezTo>
                  <a:cubicBezTo>
                    <a:pt x="224" y="207"/>
                    <a:pt x="235" y="173"/>
                    <a:pt x="247" y="150"/>
                  </a:cubicBezTo>
                  <a:lnTo>
                    <a:pt x="247" y="128"/>
                  </a:lnTo>
                  <a:cubicBezTo>
                    <a:pt x="247" y="106"/>
                    <a:pt x="247" y="83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4" name="Google Shape;10124;p23"/>
            <p:cNvSpPr/>
            <p:nvPr/>
          </p:nvSpPr>
          <p:spPr>
            <a:xfrm>
              <a:off x="2284775" y="914575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6" y="0"/>
                  </a:moveTo>
                  <a:cubicBezTo>
                    <a:pt x="106" y="0"/>
                    <a:pt x="85" y="6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8"/>
                  </a:cubicBezTo>
                  <a:cubicBezTo>
                    <a:pt x="212" y="206"/>
                    <a:pt x="235" y="173"/>
                    <a:pt x="246" y="151"/>
                  </a:cubicBezTo>
                  <a:lnTo>
                    <a:pt x="246" y="128"/>
                  </a:lnTo>
                  <a:cubicBezTo>
                    <a:pt x="246" y="106"/>
                    <a:pt x="246" y="84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5" name="Google Shape;10125;p23"/>
            <p:cNvSpPr/>
            <p:nvPr/>
          </p:nvSpPr>
          <p:spPr>
            <a:xfrm>
              <a:off x="2334500" y="907300"/>
              <a:ext cx="6425" cy="6025"/>
            </a:xfrm>
            <a:custGeom>
              <a:rect b="b" l="l" r="r" t="t"/>
              <a:pathLst>
                <a:path extrusionOk="0" h="241" w="257">
                  <a:moveTo>
                    <a:pt x="115" y="1"/>
                  </a:moveTo>
                  <a:cubicBezTo>
                    <a:pt x="94" y="1"/>
                    <a:pt x="74" y="6"/>
                    <a:pt x="56" y="17"/>
                  </a:cubicBezTo>
                  <a:cubicBezTo>
                    <a:pt x="56" y="28"/>
                    <a:pt x="45" y="28"/>
                    <a:pt x="33" y="39"/>
                  </a:cubicBezTo>
                  <a:lnTo>
                    <a:pt x="33" y="50"/>
                  </a:lnTo>
                  <a:cubicBezTo>
                    <a:pt x="23" y="50"/>
                    <a:pt x="23" y="62"/>
                    <a:pt x="23" y="62"/>
                  </a:cubicBezTo>
                  <a:cubicBezTo>
                    <a:pt x="23" y="62"/>
                    <a:pt x="11" y="62"/>
                    <a:pt x="11" y="72"/>
                  </a:cubicBezTo>
                  <a:lnTo>
                    <a:pt x="11" y="84"/>
                  </a:lnTo>
                  <a:lnTo>
                    <a:pt x="11" y="106"/>
                  </a:lnTo>
                  <a:cubicBezTo>
                    <a:pt x="11" y="106"/>
                    <a:pt x="0" y="106"/>
                    <a:pt x="0" y="117"/>
                  </a:cubicBezTo>
                  <a:cubicBezTo>
                    <a:pt x="0" y="117"/>
                    <a:pt x="0" y="129"/>
                    <a:pt x="11" y="139"/>
                  </a:cubicBezTo>
                  <a:lnTo>
                    <a:pt x="11" y="162"/>
                  </a:lnTo>
                  <a:cubicBezTo>
                    <a:pt x="11" y="162"/>
                    <a:pt x="23" y="173"/>
                    <a:pt x="23" y="184"/>
                  </a:cubicBezTo>
                  <a:lnTo>
                    <a:pt x="33" y="184"/>
                  </a:lnTo>
                  <a:cubicBezTo>
                    <a:pt x="33" y="196"/>
                    <a:pt x="45" y="206"/>
                    <a:pt x="45" y="206"/>
                  </a:cubicBezTo>
                  <a:cubicBezTo>
                    <a:pt x="56" y="206"/>
                    <a:pt x="56" y="218"/>
                    <a:pt x="67" y="218"/>
                  </a:cubicBezTo>
                  <a:cubicBezTo>
                    <a:pt x="67" y="229"/>
                    <a:pt x="78" y="229"/>
                    <a:pt x="90" y="229"/>
                  </a:cubicBezTo>
                  <a:cubicBezTo>
                    <a:pt x="100" y="240"/>
                    <a:pt x="112" y="240"/>
                    <a:pt x="112" y="240"/>
                  </a:cubicBezTo>
                  <a:lnTo>
                    <a:pt x="123" y="240"/>
                  </a:lnTo>
                  <a:cubicBezTo>
                    <a:pt x="134" y="240"/>
                    <a:pt x="134" y="240"/>
                    <a:pt x="145" y="229"/>
                  </a:cubicBezTo>
                  <a:lnTo>
                    <a:pt x="157" y="229"/>
                  </a:lnTo>
                  <a:cubicBezTo>
                    <a:pt x="167" y="229"/>
                    <a:pt x="167" y="229"/>
                    <a:pt x="179" y="218"/>
                  </a:cubicBezTo>
                  <a:cubicBezTo>
                    <a:pt x="234" y="184"/>
                    <a:pt x="257" y="117"/>
                    <a:pt x="224" y="62"/>
                  </a:cubicBezTo>
                  <a:cubicBezTo>
                    <a:pt x="201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6" name="Google Shape;10126;p23"/>
            <p:cNvSpPr/>
            <p:nvPr/>
          </p:nvSpPr>
          <p:spPr>
            <a:xfrm>
              <a:off x="2321075" y="9153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6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4"/>
                    <a:pt x="1" y="121"/>
                    <a:pt x="34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4" y="237"/>
                    <a:pt x="173" y="232"/>
                    <a:pt x="190" y="221"/>
                  </a:cubicBezTo>
                  <a:cubicBezTo>
                    <a:pt x="247" y="188"/>
                    <a:pt x="269" y="109"/>
                    <a:pt x="235" y="54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7" name="Google Shape;10127;p23"/>
            <p:cNvSpPr/>
            <p:nvPr/>
          </p:nvSpPr>
          <p:spPr>
            <a:xfrm>
              <a:off x="2307950" y="923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70" y="230"/>
                    <a:pt x="191" y="218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8" name="Google Shape;10128;p23"/>
            <p:cNvSpPr/>
            <p:nvPr/>
          </p:nvSpPr>
          <p:spPr>
            <a:xfrm>
              <a:off x="2294825" y="9313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1" y="50"/>
                    <a:pt x="1" y="129"/>
                    <a:pt x="34" y="173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2" y="229"/>
                    <a:pt x="190" y="218"/>
                  </a:cubicBezTo>
                  <a:cubicBezTo>
                    <a:pt x="246" y="184"/>
                    <a:pt x="269" y="106"/>
                    <a:pt x="235" y="62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9" name="Google Shape;10129;p23"/>
            <p:cNvSpPr/>
            <p:nvPr/>
          </p:nvSpPr>
          <p:spPr>
            <a:xfrm>
              <a:off x="2281975" y="939350"/>
              <a:ext cx="6450" cy="5825"/>
            </a:xfrm>
            <a:custGeom>
              <a:rect b="b" l="l" r="r" t="t"/>
              <a:pathLst>
                <a:path extrusionOk="0" h="233" w="258">
                  <a:moveTo>
                    <a:pt x="125" y="1"/>
                  </a:moveTo>
                  <a:cubicBezTo>
                    <a:pt x="101" y="1"/>
                    <a:pt x="77" y="7"/>
                    <a:pt x="56" y="19"/>
                  </a:cubicBezTo>
                  <a:cubicBezTo>
                    <a:pt x="45" y="19"/>
                    <a:pt x="45" y="31"/>
                    <a:pt x="34" y="31"/>
                  </a:cubicBezTo>
                  <a:lnTo>
                    <a:pt x="34" y="42"/>
                  </a:lnTo>
                  <a:lnTo>
                    <a:pt x="23" y="53"/>
                  </a:lnTo>
                  <a:cubicBezTo>
                    <a:pt x="11" y="64"/>
                    <a:pt x="11" y="76"/>
                    <a:pt x="11" y="87"/>
                  </a:cubicBezTo>
                  <a:cubicBezTo>
                    <a:pt x="1" y="98"/>
                    <a:pt x="1" y="98"/>
                    <a:pt x="1" y="109"/>
                  </a:cubicBezTo>
                  <a:lnTo>
                    <a:pt x="1" y="131"/>
                  </a:lnTo>
                  <a:cubicBezTo>
                    <a:pt x="11" y="154"/>
                    <a:pt x="11" y="165"/>
                    <a:pt x="23" y="176"/>
                  </a:cubicBezTo>
                  <a:cubicBezTo>
                    <a:pt x="23" y="176"/>
                    <a:pt x="23" y="188"/>
                    <a:pt x="34" y="188"/>
                  </a:cubicBezTo>
                  <a:cubicBezTo>
                    <a:pt x="34" y="188"/>
                    <a:pt x="34" y="198"/>
                    <a:pt x="45" y="198"/>
                  </a:cubicBezTo>
                  <a:cubicBezTo>
                    <a:pt x="45" y="210"/>
                    <a:pt x="56" y="210"/>
                    <a:pt x="56" y="221"/>
                  </a:cubicBezTo>
                  <a:lnTo>
                    <a:pt x="78" y="221"/>
                  </a:lnTo>
                  <a:lnTo>
                    <a:pt x="90" y="232"/>
                  </a:lnTo>
                  <a:lnTo>
                    <a:pt x="157" y="232"/>
                  </a:lnTo>
                  <a:cubicBezTo>
                    <a:pt x="168" y="221"/>
                    <a:pt x="168" y="221"/>
                    <a:pt x="179" y="221"/>
                  </a:cubicBezTo>
                  <a:cubicBezTo>
                    <a:pt x="235" y="188"/>
                    <a:pt x="257" y="109"/>
                    <a:pt x="224" y="53"/>
                  </a:cubicBezTo>
                  <a:cubicBezTo>
                    <a:pt x="203" y="18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0" name="Google Shape;10130;p23"/>
            <p:cNvSpPr/>
            <p:nvPr/>
          </p:nvSpPr>
          <p:spPr>
            <a:xfrm>
              <a:off x="2346500" y="926975"/>
              <a:ext cx="4225" cy="5900"/>
            </a:xfrm>
            <a:custGeom>
              <a:rect b="b" l="l" r="r" t="t"/>
              <a:pathLst>
                <a:path extrusionOk="0" h="236" w="169">
                  <a:moveTo>
                    <a:pt x="134" y="0"/>
                  </a:moveTo>
                  <a:cubicBezTo>
                    <a:pt x="112" y="0"/>
                    <a:pt x="79" y="0"/>
                    <a:pt x="57" y="12"/>
                  </a:cubicBezTo>
                  <a:lnTo>
                    <a:pt x="57" y="23"/>
                  </a:lnTo>
                  <a:cubicBezTo>
                    <a:pt x="45" y="23"/>
                    <a:pt x="34" y="34"/>
                    <a:pt x="23" y="45"/>
                  </a:cubicBezTo>
                  <a:lnTo>
                    <a:pt x="23" y="57"/>
                  </a:lnTo>
                  <a:cubicBezTo>
                    <a:pt x="12" y="68"/>
                    <a:pt x="12" y="68"/>
                    <a:pt x="12" y="79"/>
                  </a:cubicBezTo>
                  <a:cubicBezTo>
                    <a:pt x="12" y="90"/>
                    <a:pt x="0" y="90"/>
                    <a:pt x="0" y="90"/>
                  </a:cubicBezTo>
                  <a:cubicBezTo>
                    <a:pt x="0" y="124"/>
                    <a:pt x="0" y="146"/>
                    <a:pt x="23" y="179"/>
                  </a:cubicBezTo>
                  <a:cubicBezTo>
                    <a:pt x="34" y="202"/>
                    <a:pt x="57" y="224"/>
                    <a:pt x="90" y="224"/>
                  </a:cubicBezTo>
                  <a:cubicBezTo>
                    <a:pt x="101" y="236"/>
                    <a:pt x="124" y="236"/>
                    <a:pt x="134" y="236"/>
                  </a:cubicBezTo>
                  <a:cubicBezTo>
                    <a:pt x="146" y="236"/>
                    <a:pt x="157" y="224"/>
                    <a:pt x="168" y="224"/>
                  </a:cubicBezTo>
                  <a:lnTo>
                    <a:pt x="168" y="191"/>
                  </a:lnTo>
                  <a:cubicBezTo>
                    <a:pt x="157" y="135"/>
                    <a:pt x="146" y="68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1" name="Google Shape;10131;p23"/>
            <p:cNvSpPr/>
            <p:nvPr/>
          </p:nvSpPr>
          <p:spPr>
            <a:xfrm>
              <a:off x="2333075" y="934975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26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3" y="50"/>
                    <a:pt x="1" y="127"/>
                    <a:pt x="35" y="184"/>
                  </a:cubicBezTo>
                  <a:cubicBezTo>
                    <a:pt x="56" y="218"/>
                    <a:pt x="90" y="236"/>
                    <a:pt x="126" y="236"/>
                  </a:cubicBezTo>
                  <a:cubicBezTo>
                    <a:pt x="148" y="236"/>
                    <a:pt x="170" y="230"/>
                    <a:pt x="191" y="217"/>
                  </a:cubicBezTo>
                  <a:cubicBezTo>
                    <a:pt x="247" y="184"/>
                    <a:pt x="269" y="117"/>
                    <a:pt x="236" y="60"/>
                  </a:cubicBezTo>
                  <a:cubicBezTo>
                    <a:pt x="213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2" name="Google Shape;10132;p23"/>
            <p:cNvSpPr/>
            <p:nvPr/>
          </p:nvSpPr>
          <p:spPr>
            <a:xfrm>
              <a:off x="2319975" y="9430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2"/>
                    <a:pt x="0" y="119"/>
                    <a:pt x="33" y="176"/>
                  </a:cubicBezTo>
                  <a:cubicBezTo>
                    <a:pt x="56" y="213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6"/>
                    <a:pt x="268" y="109"/>
                    <a:pt x="234" y="52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3" name="Google Shape;10133;p23"/>
            <p:cNvSpPr/>
            <p:nvPr/>
          </p:nvSpPr>
          <p:spPr>
            <a:xfrm>
              <a:off x="2306825" y="9509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7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2" y="49"/>
                    <a:pt x="1" y="128"/>
                    <a:pt x="35" y="183"/>
                  </a:cubicBezTo>
                  <a:cubicBezTo>
                    <a:pt x="55" y="218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3"/>
                    <a:pt x="269" y="116"/>
                    <a:pt x="236" y="61"/>
                  </a:cubicBezTo>
                  <a:cubicBezTo>
                    <a:pt x="213" y="23"/>
                    <a:pt x="170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4" name="Google Shape;10134;p23"/>
            <p:cNvSpPr/>
            <p:nvPr/>
          </p:nvSpPr>
          <p:spPr>
            <a:xfrm>
              <a:off x="2335875" y="1027675"/>
              <a:ext cx="4225" cy="5775"/>
            </a:xfrm>
            <a:custGeom>
              <a:rect b="b" l="l" r="r" t="t"/>
              <a:pathLst>
                <a:path extrusionOk="0" h="231" w="169">
                  <a:moveTo>
                    <a:pt x="113" y="1"/>
                  </a:moveTo>
                  <a:cubicBezTo>
                    <a:pt x="93" y="1"/>
                    <a:pt x="74" y="6"/>
                    <a:pt x="57" y="17"/>
                  </a:cubicBezTo>
                  <a:lnTo>
                    <a:pt x="35" y="40"/>
                  </a:lnTo>
                  <a:cubicBezTo>
                    <a:pt x="23" y="51"/>
                    <a:pt x="23" y="51"/>
                    <a:pt x="23" y="62"/>
                  </a:cubicBezTo>
                  <a:cubicBezTo>
                    <a:pt x="12" y="62"/>
                    <a:pt x="12" y="62"/>
                    <a:pt x="12" y="74"/>
                  </a:cubicBezTo>
                  <a:cubicBezTo>
                    <a:pt x="12" y="74"/>
                    <a:pt x="1" y="84"/>
                    <a:pt x="1" y="96"/>
                  </a:cubicBezTo>
                  <a:lnTo>
                    <a:pt x="1" y="118"/>
                  </a:lnTo>
                  <a:cubicBezTo>
                    <a:pt x="1" y="129"/>
                    <a:pt x="1" y="141"/>
                    <a:pt x="12" y="163"/>
                  </a:cubicBezTo>
                  <a:lnTo>
                    <a:pt x="12" y="185"/>
                  </a:lnTo>
                  <a:cubicBezTo>
                    <a:pt x="35" y="208"/>
                    <a:pt x="45" y="219"/>
                    <a:pt x="68" y="230"/>
                  </a:cubicBezTo>
                  <a:lnTo>
                    <a:pt x="79" y="230"/>
                  </a:lnTo>
                  <a:cubicBezTo>
                    <a:pt x="90" y="196"/>
                    <a:pt x="102" y="163"/>
                    <a:pt x="124" y="129"/>
                  </a:cubicBezTo>
                  <a:lnTo>
                    <a:pt x="124" y="118"/>
                  </a:lnTo>
                  <a:cubicBezTo>
                    <a:pt x="135" y="84"/>
                    <a:pt x="146" y="51"/>
                    <a:pt x="169" y="17"/>
                  </a:cubicBezTo>
                  <a:cubicBezTo>
                    <a:pt x="152" y="6"/>
                    <a:pt x="132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5" name="Google Shape;10135;p23"/>
            <p:cNvSpPr/>
            <p:nvPr/>
          </p:nvSpPr>
          <p:spPr>
            <a:xfrm>
              <a:off x="2343150" y="951300"/>
              <a:ext cx="6175" cy="5775"/>
            </a:xfrm>
            <a:custGeom>
              <a:rect b="b" l="l" r="r" t="t"/>
              <a:pathLst>
                <a:path extrusionOk="0" h="231" w="247">
                  <a:moveTo>
                    <a:pt x="134" y="0"/>
                  </a:moveTo>
                  <a:cubicBezTo>
                    <a:pt x="101" y="0"/>
                    <a:pt x="79" y="0"/>
                    <a:pt x="67" y="11"/>
                  </a:cubicBezTo>
                  <a:cubicBezTo>
                    <a:pt x="23" y="45"/>
                    <a:pt x="0" y="89"/>
                    <a:pt x="12" y="134"/>
                  </a:cubicBezTo>
                  <a:cubicBezTo>
                    <a:pt x="12" y="145"/>
                    <a:pt x="12" y="156"/>
                    <a:pt x="23" y="179"/>
                  </a:cubicBezTo>
                  <a:cubicBezTo>
                    <a:pt x="34" y="201"/>
                    <a:pt x="57" y="212"/>
                    <a:pt x="79" y="224"/>
                  </a:cubicBezTo>
                  <a:cubicBezTo>
                    <a:pt x="92" y="228"/>
                    <a:pt x="106" y="231"/>
                    <a:pt x="120" y="231"/>
                  </a:cubicBezTo>
                  <a:cubicBezTo>
                    <a:pt x="140" y="231"/>
                    <a:pt x="159" y="225"/>
                    <a:pt x="179" y="212"/>
                  </a:cubicBezTo>
                  <a:cubicBezTo>
                    <a:pt x="201" y="201"/>
                    <a:pt x="224" y="190"/>
                    <a:pt x="235" y="167"/>
                  </a:cubicBezTo>
                  <a:lnTo>
                    <a:pt x="235" y="145"/>
                  </a:lnTo>
                  <a:cubicBezTo>
                    <a:pt x="246" y="112"/>
                    <a:pt x="235" y="78"/>
                    <a:pt x="224" y="55"/>
                  </a:cubicBezTo>
                  <a:cubicBezTo>
                    <a:pt x="201" y="22"/>
                    <a:pt x="179" y="11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6" name="Google Shape;10136;p23"/>
            <p:cNvSpPr/>
            <p:nvPr/>
          </p:nvSpPr>
          <p:spPr>
            <a:xfrm>
              <a:off x="2329725" y="959175"/>
              <a:ext cx="6475" cy="5975"/>
            </a:xfrm>
            <a:custGeom>
              <a:rect b="b" l="l" r="r" t="t"/>
              <a:pathLst>
                <a:path extrusionOk="0" h="239" w="259">
                  <a:moveTo>
                    <a:pt x="136" y="1"/>
                  </a:moveTo>
                  <a:cubicBezTo>
                    <a:pt x="116" y="1"/>
                    <a:pt x="97" y="7"/>
                    <a:pt x="80" y="20"/>
                  </a:cubicBezTo>
                  <a:cubicBezTo>
                    <a:pt x="23" y="53"/>
                    <a:pt x="1" y="120"/>
                    <a:pt x="35" y="177"/>
                  </a:cubicBezTo>
                  <a:cubicBezTo>
                    <a:pt x="46" y="199"/>
                    <a:pt x="57" y="210"/>
                    <a:pt x="68" y="210"/>
                  </a:cubicBezTo>
                  <a:cubicBezTo>
                    <a:pt x="68" y="221"/>
                    <a:pt x="80" y="221"/>
                    <a:pt x="90" y="221"/>
                  </a:cubicBezTo>
                  <a:cubicBezTo>
                    <a:pt x="107" y="233"/>
                    <a:pt x="124" y="238"/>
                    <a:pt x="141" y="238"/>
                  </a:cubicBezTo>
                  <a:cubicBezTo>
                    <a:pt x="158" y="238"/>
                    <a:pt x="174" y="233"/>
                    <a:pt x="191" y="221"/>
                  </a:cubicBezTo>
                  <a:cubicBezTo>
                    <a:pt x="214" y="210"/>
                    <a:pt x="236" y="187"/>
                    <a:pt x="247" y="165"/>
                  </a:cubicBezTo>
                  <a:cubicBezTo>
                    <a:pt x="258" y="132"/>
                    <a:pt x="258" y="98"/>
                    <a:pt x="236" y="53"/>
                  </a:cubicBezTo>
                  <a:lnTo>
                    <a:pt x="224" y="43"/>
                  </a:lnTo>
                  <a:cubicBezTo>
                    <a:pt x="197" y="16"/>
                    <a:pt x="16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7" name="Google Shape;10137;p23"/>
            <p:cNvSpPr/>
            <p:nvPr/>
          </p:nvSpPr>
          <p:spPr>
            <a:xfrm>
              <a:off x="2316875" y="967200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24" y="1"/>
                  </a:moveTo>
                  <a:cubicBezTo>
                    <a:pt x="102" y="1"/>
                    <a:pt x="80" y="1"/>
                    <a:pt x="68" y="23"/>
                  </a:cubicBezTo>
                  <a:cubicBezTo>
                    <a:pt x="23" y="45"/>
                    <a:pt x="1" y="90"/>
                    <a:pt x="13" y="135"/>
                  </a:cubicBezTo>
                  <a:cubicBezTo>
                    <a:pt x="13" y="146"/>
                    <a:pt x="13" y="169"/>
                    <a:pt x="23" y="179"/>
                  </a:cubicBezTo>
                  <a:cubicBezTo>
                    <a:pt x="35" y="202"/>
                    <a:pt x="57" y="213"/>
                    <a:pt x="80" y="224"/>
                  </a:cubicBezTo>
                  <a:cubicBezTo>
                    <a:pt x="90" y="236"/>
                    <a:pt x="102" y="236"/>
                    <a:pt x="124" y="236"/>
                  </a:cubicBezTo>
                  <a:cubicBezTo>
                    <a:pt x="147" y="236"/>
                    <a:pt x="169" y="236"/>
                    <a:pt x="180" y="213"/>
                  </a:cubicBezTo>
                  <a:cubicBezTo>
                    <a:pt x="236" y="179"/>
                    <a:pt x="258" y="112"/>
                    <a:pt x="224" y="57"/>
                  </a:cubicBezTo>
                  <a:cubicBezTo>
                    <a:pt x="202" y="34"/>
                    <a:pt x="180" y="12"/>
                    <a:pt x="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8" name="Google Shape;10138;p23"/>
            <p:cNvSpPr/>
            <p:nvPr/>
          </p:nvSpPr>
          <p:spPr>
            <a:xfrm>
              <a:off x="2339800" y="97595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2" y="53"/>
                    <a:pt x="0" y="120"/>
                    <a:pt x="34" y="176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6" y="228"/>
                    <a:pt x="180" y="222"/>
                    <a:pt x="201" y="209"/>
                  </a:cubicBezTo>
                  <a:cubicBezTo>
                    <a:pt x="258" y="176"/>
                    <a:pt x="268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9" name="Google Shape;10139;p23"/>
            <p:cNvSpPr/>
            <p:nvPr/>
          </p:nvSpPr>
          <p:spPr>
            <a:xfrm>
              <a:off x="2326675" y="9838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0" y="230"/>
                    <a:pt x="202" y="218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0" name="Google Shape;10140;p23"/>
            <p:cNvSpPr/>
            <p:nvPr/>
          </p:nvSpPr>
          <p:spPr>
            <a:xfrm>
              <a:off x="2313825" y="991875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1"/>
                  </a:moveTo>
                  <a:cubicBezTo>
                    <a:pt x="111" y="1"/>
                    <a:pt x="88" y="7"/>
                    <a:pt x="67" y="19"/>
                  </a:cubicBezTo>
                  <a:cubicBezTo>
                    <a:pt x="56" y="31"/>
                    <a:pt x="45" y="31"/>
                    <a:pt x="34" y="41"/>
                  </a:cubicBezTo>
                  <a:lnTo>
                    <a:pt x="34" y="53"/>
                  </a:lnTo>
                  <a:lnTo>
                    <a:pt x="23" y="53"/>
                  </a:lnTo>
                  <a:cubicBezTo>
                    <a:pt x="23" y="64"/>
                    <a:pt x="23" y="75"/>
                    <a:pt x="11" y="86"/>
                  </a:cubicBezTo>
                  <a:cubicBezTo>
                    <a:pt x="0" y="120"/>
                    <a:pt x="11" y="153"/>
                    <a:pt x="23" y="176"/>
                  </a:cubicBezTo>
                  <a:cubicBezTo>
                    <a:pt x="45" y="210"/>
                    <a:pt x="78" y="232"/>
                    <a:pt x="123" y="232"/>
                  </a:cubicBezTo>
                  <a:lnTo>
                    <a:pt x="157" y="232"/>
                  </a:lnTo>
                  <a:cubicBezTo>
                    <a:pt x="168" y="232"/>
                    <a:pt x="179" y="220"/>
                    <a:pt x="179" y="220"/>
                  </a:cubicBezTo>
                  <a:lnTo>
                    <a:pt x="190" y="220"/>
                  </a:lnTo>
                  <a:cubicBezTo>
                    <a:pt x="246" y="187"/>
                    <a:pt x="257" y="109"/>
                    <a:pt x="224" y="53"/>
                  </a:cubicBezTo>
                  <a:cubicBezTo>
                    <a:pt x="203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1" name="Google Shape;10141;p23"/>
            <p:cNvSpPr/>
            <p:nvPr/>
          </p:nvSpPr>
          <p:spPr>
            <a:xfrm>
              <a:off x="2338675" y="10034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8"/>
                  </a:cubicBezTo>
                  <a:cubicBezTo>
                    <a:pt x="246" y="184"/>
                    <a:pt x="269" y="117"/>
                    <a:pt x="236" y="61"/>
                  </a:cubicBezTo>
                  <a:cubicBezTo>
                    <a:pt x="213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2" name="Google Shape;10142;p23"/>
            <p:cNvSpPr/>
            <p:nvPr/>
          </p:nvSpPr>
          <p:spPr>
            <a:xfrm>
              <a:off x="2325825" y="1011500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23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57" y="16"/>
                    <a:pt x="45" y="28"/>
                    <a:pt x="45" y="28"/>
                  </a:cubicBezTo>
                  <a:cubicBezTo>
                    <a:pt x="34" y="39"/>
                    <a:pt x="34" y="39"/>
                    <a:pt x="34" y="50"/>
                  </a:cubicBezTo>
                  <a:lnTo>
                    <a:pt x="23" y="50"/>
                  </a:lnTo>
                  <a:lnTo>
                    <a:pt x="23" y="61"/>
                  </a:lnTo>
                  <a:cubicBezTo>
                    <a:pt x="23" y="73"/>
                    <a:pt x="23" y="73"/>
                    <a:pt x="12" y="73"/>
                  </a:cubicBezTo>
                  <a:cubicBezTo>
                    <a:pt x="12" y="95"/>
                    <a:pt x="0" y="117"/>
                    <a:pt x="12" y="140"/>
                  </a:cubicBezTo>
                  <a:cubicBezTo>
                    <a:pt x="12" y="150"/>
                    <a:pt x="12" y="162"/>
                    <a:pt x="23" y="173"/>
                  </a:cubicBezTo>
                  <a:cubicBezTo>
                    <a:pt x="46" y="211"/>
                    <a:pt x="84" y="233"/>
                    <a:pt x="124" y="233"/>
                  </a:cubicBezTo>
                  <a:cubicBezTo>
                    <a:pt x="142" y="233"/>
                    <a:pt x="161" y="228"/>
                    <a:pt x="179" y="217"/>
                  </a:cubicBezTo>
                  <a:lnTo>
                    <a:pt x="191" y="217"/>
                  </a:lnTo>
                  <a:cubicBezTo>
                    <a:pt x="236" y="184"/>
                    <a:pt x="258" y="106"/>
                    <a:pt x="224" y="61"/>
                  </a:cubicBezTo>
                  <a:cubicBezTo>
                    <a:pt x="201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3" name="Google Shape;10143;p23"/>
            <p:cNvSpPr/>
            <p:nvPr/>
          </p:nvSpPr>
          <p:spPr>
            <a:xfrm>
              <a:off x="2337550" y="884800"/>
              <a:ext cx="1700" cy="3375"/>
            </a:xfrm>
            <a:custGeom>
              <a:rect b="b" l="l" r="r" t="t"/>
              <a:pathLst>
                <a:path extrusionOk="0" h="135" w="68">
                  <a:moveTo>
                    <a:pt x="12" y="1"/>
                  </a:moveTo>
                  <a:cubicBezTo>
                    <a:pt x="1" y="11"/>
                    <a:pt x="1" y="34"/>
                    <a:pt x="1" y="45"/>
                  </a:cubicBezTo>
                  <a:cubicBezTo>
                    <a:pt x="1" y="68"/>
                    <a:pt x="12" y="78"/>
                    <a:pt x="23" y="90"/>
                  </a:cubicBezTo>
                  <a:cubicBezTo>
                    <a:pt x="35" y="112"/>
                    <a:pt x="45" y="123"/>
                    <a:pt x="68" y="135"/>
                  </a:cubicBezTo>
                  <a:cubicBezTo>
                    <a:pt x="57" y="112"/>
                    <a:pt x="45" y="101"/>
                    <a:pt x="45" y="78"/>
                  </a:cubicBezTo>
                  <a:cubicBezTo>
                    <a:pt x="35" y="56"/>
                    <a:pt x="23" y="2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4" name="Google Shape;10144;p23"/>
            <p:cNvSpPr/>
            <p:nvPr/>
          </p:nvSpPr>
          <p:spPr>
            <a:xfrm>
              <a:off x="2305700" y="832550"/>
              <a:ext cx="2825" cy="3375"/>
            </a:xfrm>
            <a:custGeom>
              <a:rect b="b" l="l" r="r" t="t"/>
              <a:pathLst>
                <a:path extrusionOk="0" h="135" w="113">
                  <a:moveTo>
                    <a:pt x="1" y="1"/>
                  </a:moveTo>
                  <a:cubicBezTo>
                    <a:pt x="1" y="35"/>
                    <a:pt x="1" y="57"/>
                    <a:pt x="13" y="79"/>
                  </a:cubicBezTo>
                  <a:cubicBezTo>
                    <a:pt x="35" y="112"/>
                    <a:pt x="80" y="135"/>
                    <a:pt x="113" y="135"/>
                  </a:cubicBezTo>
                  <a:cubicBezTo>
                    <a:pt x="90" y="112"/>
                    <a:pt x="68" y="90"/>
                    <a:pt x="46" y="57"/>
                  </a:cubicBezTo>
                  <a:cubicBezTo>
                    <a:pt x="35" y="45"/>
                    <a:pt x="13" y="2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5" name="Google Shape;10145;p23"/>
            <p:cNvSpPr/>
            <p:nvPr/>
          </p:nvSpPr>
          <p:spPr>
            <a:xfrm>
              <a:off x="2315500" y="847375"/>
              <a:ext cx="5050" cy="5225"/>
            </a:xfrm>
            <a:custGeom>
              <a:rect b="b" l="l" r="r" t="t"/>
              <a:pathLst>
                <a:path extrusionOk="0" h="209" w="202">
                  <a:moveTo>
                    <a:pt x="68" y="0"/>
                  </a:moveTo>
                  <a:cubicBezTo>
                    <a:pt x="11" y="33"/>
                    <a:pt x="0" y="101"/>
                    <a:pt x="34" y="157"/>
                  </a:cubicBezTo>
                  <a:cubicBezTo>
                    <a:pt x="55" y="191"/>
                    <a:pt x="89" y="209"/>
                    <a:pt x="125" y="209"/>
                  </a:cubicBezTo>
                  <a:cubicBezTo>
                    <a:pt x="147" y="209"/>
                    <a:pt x="169" y="203"/>
                    <a:pt x="190" y="190"/>
                  </a:cubicBezTo>
                  <a:lnTo>
                    <a:pt x="202" y="190"/>
                  </a:lnTo>
                  <a:cubicBezTo>
                    <a:pt x="157" y="123"/>
                    <a:pt x="112" y="56"/>
                    <a:pt x="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6" name="Google Shape;10146;p23"/>
            <p:cNvSpPr/>
            <p:nvPr/>
          </p:nvSpPr>
          <p:spPr>
            <a:xfrm>
              <a:off x="2327225" y="866925"/>
              <a:ext cx="4775" cy="5325"/>
            </a:xfrm>
            <a:custGeom>
              <a:rect b="b" l="l" r="r" t="t"/>
              <a:pathLst>
                <a:path extrusionOk="0" h="213" w="191">
                  <a:moveTo>
                    <a:pt x="79" y="1"/>
                  </a:moveTo>
                  <a:cubicBezTo>
                    <a:pt x="23" y="34"/>
                    <a:pt x="1" y="101"/>
                    <a:pt x="34" y="157"/>
                  </a:cubicBezTo>
                  <a:cubicBezTo>
                    <a:pt x="57" y="195"/>
                    <a:pt x="96" y="212"/>
                    <a:pt x="136" y="212"/>
                  </a:cubicBezTo>
                  <a:cubicBezTo>
                    <a:pt x="154" y="212"/>
                    <a:pt x="173" y="209"/>
                    <a:pt x="190" y="202"/>
                  </a:cubicBezTo>
                  <a:cubicBezTo>
                    <a:pt x="157" y="135"/>
                    <a:pt x="113" y="68"/>
                    <a:pt x="7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147" name="Google Shape;10147;p23"/>
          <p:cNvSpPr/>
          <p:nvPr/>
        </p:nvSpPr>
        <p:spPr>
          <a:xfrm rot="-5400000">
            <a:off x="2468012" y="3699012"/>
            <a:ext cx="1290900" cy="1290900"/>
          </a:xfrm>
          <a:prstGeom prst="ellipse">
            <a:avLst/>
          </a:prstGeom>
          <a:noFill/>
          <a:ln cap="flat" cmpd="sng" w="1524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148" name="Google Shape;10148;p23"/>
          <p:cNvGrpSpPr/>
          <p:nvPr/>
        </p:nvGrpSpPr>
        <p:grpSpPr>
          <a:xfrm rot="-5400000">
            <a:off x="7795463" y="2421374"/>
            <a:ext cx="1693781" cy="1707607"/>
            <a:chOff x="2000675" y="255425"/>
            <a:chExt cx="413450" cy="416825"/>
          </a:xfrm>
        </p:grpSpPr>
        <p:sp>
          <p:nvSpPr>
            <p:cNvPr id="10149" name="Google Shape;10149;p23"/>
            <p:cNvSpPr/>
            <p:nvPr/>
          </p:nvSpPr>
          <p:spPr>
            <a:xfrm>
              <a:off x="2009600" y="386175"/>
              <a:ext cx="17900" cy="20675"/>
            </a:xfrm>
            <a:custGeom>
              <a:rect b="b" l="l" r="r" t="t"/>
              <a:pathLst>
                <a:path extrusionOk="0" h="827" w="716">
                  <a:moveTo>
                    <a:pt x="113" y="0"/>
                  </a:moveTo>
                  <a:cubicBezTo>
                    <a:pt x="79" y="112"/>
                    <a:pt x="35" y="213"/>
                    <a:pt x="1" y="325"/>
                  </a:cubicBezTo>
                  <a:lnTo>
                    <a:pt x="504" y="827"/>
                  </a:lnTo>
                  <a:lnTo>
                    <a:pt x="716" y="615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0" name="Google Shape;10150;p23"/>
            <p:cNvSpPr/>
            <p:nvPr/>
          </p:nvSpPr>
          <p:spPr>
            <a:xfrm>
              <a:off x="2021350" y="359650"/>
              <a:ext cx="10350" cy="12025"/>
            </a:xfrm>
            <a:custGeom>
              <a:rect b="b" l="l" r="r" t="t"/>
              <a:pathLst>
                <a:path extrusionOk="0" h="481" w="414">
                  <a:moveTo>
                    <a:pt x="157" y="0"/>
                  </a:moveTo>
                  <a:cubicBezTo>
                    <a:pt x="101" y="89"/>
                    <a:pt x="56" y="179"/>
                    <a:pt x="0" y="279"/>
                  </a:cubicBezTo>
                  <a:lnTo>
                    <a:pt x="201" y="480"/>
                  </a:lnTo>
                  <a:lnTo>
                    <a:pt x="414" y="257"/>
                  </a:lnTo>
                  <a:lnTo>
                    <a:pt x="1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1" name="Google Shape;10151;p23"/>
            <p:cNvSpPr/>
            <p:nvPr/>
          </p:nvSpPr>
          <p:spPr>
            <a:xfrm>
              <a:off x="2016300" y="548175"/>
              <a:ext cx="11200" cy="15125"/>
            </a:xfrm>
            <a:custGeom>
              <a:rect b="b" l="l" r="r" t="t"/>
              <a:pathLst>
                <a:path extrusionOk="0" h="605" w="448">
                  <a:moveTo>
                    <a:pt x="1" y="1"/>
                  </a:moveTo>
                  <a:cubicBezTo>
                    <a:pt x="90" y="202"/>
                    <a:pt x="191" y="415"/>
                    <a:pt x="303" y="604"/>
                  </a:cubicBezTo>
                  <a:lnTo>
                    <a:pt x="448" y="4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2" name="Google Shape;10152;p23"/>
            <p:cNvSpPr/>
            <p:nvPr/>
          </p:nvSpPr>
          <p:spPr>
            <a:xfrm>
              <a:off x="2000675" y="4588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8" y="0"/>
                  </a:moveTo>
                  <a:lnTo>
                    <a:pt x="0" y="648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3" name="Google Shape;10153;p23"/>
            <p:cNvSpPr/>
            <p:nvPr/>
          </p:nvSpPr>
          <p:spPr>
            <a:xfrm>
              <a:off x="2010175" y="5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4" name="Google Shape;10154;p23"/>
            <p:cNvSpPr/>
            <p:nvPr/>
          </p:nvSpPr>
          <p:spPr>
            <a:xfrm>
              <a:off x="2017725" y="42557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37" y="0"/>
                  </a:moveTo>
                  <a:lnTo>
                    <a:pt x="614" y="33"/>
                  </a:lnTo>
                  <a:lnTo>
                    <a:pt x="0" y="648"/>
                  </a:lnTo>
                  <a:lnTo>
                    <a:pt x="212" y="872"/>
                  </a:lnTo>
                  <a:lnTo>
                    <a:pt x="614" y="469"/>
                  </a:lnTo>
                  <a:lnTo>
                    <a:pt x="860" y="212"/>
                  </a:lnTo>
                  <a:lnTo>
                    <a:pt x="63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5" name="Google Shape;10155;p23"/>
            <p:cNvSpPr/>
            <p:nvPr/>
          </p:nvSpPr>
          <p:spPr>
            <a:xfrm>
              <a:off x="2000950" y="421925"/>
              <a:ext cx="3375" cy="5900"/>
            </a:xfrm>
            <a:custGeom>
              <a:rect b="b" l="l" r="r" t="t"/>
              <a:pathLst>
                <a:path extrusionOk="0" h="236" w="135">
                  <a:moveTo>
                    <a:pt x="46" y="0"/>
                  </a:moveTo>
                  <a:cubicBezTo>
                    <a:pt x="34" y="79"/>
                    <a:pt x="12" y="157"/>
                    <a:pt x="1" y="235"/>
                  </a:cubicBezTo>
                  <a:lnTo>
                    <a:pt x="135" y="101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6" name="Google Shape;10156;p23"/>
            <p:cNvSpPr/>
            <p:nvPr/>
          </p:nvSpPr>
          <p:spPr>
            <a:xfrm>
              <a:off x="2046475" y="379750"/>
              <a:ext cx="21825" cy="21825"/>
            </a:xfrm>
            <a:custGeom>
              <a:rect b="b" l="l" r="r" t="t"/>
              <a:pathLst>
                <a:path extrusionOk="0" h="873" w="873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72" y="212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7" name="Google Shape;10157;p23"/>
            <p:cNvSpPr/>
            <p:nvPr/>
          </p:nvSpPr>
          <p:spPr>
            <a:xfrm>
              <a:off x="2097875" y="38505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213" y="0"/>
                  </a:moveTo>
                  <a:lnTo>
                    <a:pt x="1" y="224"/>
                  </a:lnTo>
                  <a:lnTo>
                    <a:pt x="638" y="872"/>
                  </a:lnTo>
                  <a:lnTo>
                    <a:pt x="862" y="660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8" name="Google Shape;10158;p23"/>
            <p:cNvSpPr/>
            <p:nvPr/>
          </p:nvSpPr>
          <p:spPr>
            <a:xfrm>
              <a:off x="2063525" y="3465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9" y="0"/>
                  </a:moveTo>
                  <a:lnTo>
                    <a:pt x="1" y="648"/>
                  </a:lnTo>
                  <a:lnTo>
                    <a:pt x="213" y="872"/>
                  </a:lnTo>
                  <a:lnTo>
                    <a:pt x="861" y="213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9" name="Google Shape;10159;p23"/>
            <p:cNvSpPr/>
            <p:nvPr/>
          </p:nvSpPr>
          <p:spPr>
            <a:xfrm>
              <a:off x="2092575" y="30067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37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14"/>
                  </a:lnTo>
                  <a:lnTo>
                    <a:pt x="63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0" name="Google Shape;10160;p23"/>
            <p:cNvSpPr/>
            <p:nvPr/>
          </p:nvSpPr>
          <p:spPr>
            <a:xfrm>
              <a:off x="2057100" y="311300"/>
              <a:ext cx="16525" cy="16525"/>
            </a:xfrm>
            <a:custGeom>
              <a:rect b="b" l="l" r="r" t="t"/>
              <a:pathLst>
                <a:path extrusionOk="0" h="661" w="661">
                  <a:moveTo>
                    <a:pt x="224" y="1"/>
                  </a:moveTo>
                  <a:lnTo>
                    <a:pt x="0" y="224"/>
                  </a:lnTo>
                  <a:lnTo>
                    <a:pt x="437" y="660"/>
                  </a:lnTo>
                  <a:lnTo>
                    <a:pt x="660" y="447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1" name="Google Shape;10161;p23"/>
            <p:cNvSpPr/>
            <p:nvPr/>
          </p:nvSpPr>
          <p:spPr>
            <a:xfrm>
              <a:off x="2036150" y="335875"/>
              <a:ext cx="14000" cy="14850"/>
            </a:xfrm>
            <a:custGeom>
              <a:rect b="b" l="l" r="r" t="t"/>
              <a:pathLst>
                <a:path extrusionOk="0" h="594" w="560">
                  <a:moveTo>
                    <a:pt x="190" y="1"/>
                  </a:moveTo>
                  <a:cubicBezTo>
                    <a:pt x="123" y="79"/>
                    <a:pt x="68" y="169"/>
                    <a:pt x="1" y="247"/>
                  </a:cubicBezTo>
                  <a:lnTo>
                    <a:pt x="347" y="593"/>
                  </a:lnTo>
                  <a:lnTo>
                    <a:pt x="559" y="381"/>
                  </a:lnTo>
                  <a:lnTo>
                    <a:pt x="19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2" name="Google Shape;10162;p23"/>
            <p:cNvSpPr/>
            <p:nvPr/>
          </p:nvSpPr>
          <p:spPr>
            <a:xfrm>
              <a:off x="2102075" y="349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1" y="224"/>
                  </a:lnTo>
                  <a:lnTo>
                    <a:pt x="637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3" name="Google Shape;10163;p23"/>
            <p:cNvSpPr/>
            <p:nvPr/>
          </p:nvSpPr>
          <p:spPr>
            <a:xfrm>
              <a:off x="2109350" y="269125"/>
              <a:ext cx="21525" cy="20150"/>
            </a:xfrm>
            <a:custGeom>
              <a:rect b="b" l="l" r="r" t="t"/>
              <a:pathLst>
                <a:path extrusionOk="0" h="806" w="861">
                  <a:moveTo>
                    <a:pt x="715" y="1"/>
                  </a:moveTo>
                  <a:cubicBezTo>
                    <a:pt x="681" y="11"/>
                    <a:pt x="648" y="23"/>
                    <a:pt x="614" y="45"/>
                  </a:cubicBezTo>
                  <a:cubicBezTo>
                    <a:pt x="570" y="68"/>
                    <a:pt x="525" y="79"/>
                    <a:pt x="470" y="101"/>
                  </a:cubicBezTo>
                  <a:lnTo>
                    <a:pt x="0" y="582"/>
                  </a:lnTo>
                  <a:lnTo>
                    <a:pt x="224" y="805"/>
                  </a:lnTo>
                  <a:lnTo>
                    <a:pt x="614" y="403"/>
                  </a:lnTo>
                  <a:lnTo>
                    <a:pt x="860" y="146"/>
                  </a:lnTo>
                  <a:lnTo>
                    <a:pt x="71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4" name="Google Shape;10164;p23"/>
            <p:cNvSpPr/>
            <p:nvPr/>
          </p:nvSpPr>
          <p:spPr>
            <a:xfrm>
              <a:off x="2046475" y="537850"/>
              <a:ext cx="21825" cy="21825"/>
            </a:xfrm>
            <a:custGeom>
              <a:rect b="b" l="l" r="r" t="t"/>
              <a:pathLst>
                <a:path extrusionOk="0" h="873" w="873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72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5" name="Google Shape;10165;p23"/>
            <p:cNvSpPr/>
            <p:nvPr/>
          </p:nvSpPr>
          <p:spPr>
            <a:xfrm>
              <a:off x="2097875" y="543450"/>
              <a:ext cx="21550" cy="21525"/>
            </a:xfrm>
            <a:custGeom>
              <a:rect b="b" l="l" r="r" t="t"/>
              <a:pathLst>
                <a:path extrusionOk="0" h="861" w="862">
                  <a:moveTo>
                    <a:pt x="213" y="0"/>
                  </a:moveTo>
                  <a:lnTo>
                    <a:pt x="1" y="212"/>
                  </a:lnTo>
                  <a:lnTo>
                    <a:pt x="638" y="860"/>
                  </a:lnTo>
                  <a:lnTo>
                    <a:pt x="862" y="648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6" name="Google Shape;10166;p23"/>
            <p:cNvSpPr/>
            <p:nvPr/>
          </p:nvSpPr>
          <p:spPr>
            <a:xfrm>
              <a:off x="2063525" y="5046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7" name="Google Shape;10167;p23"/>
            <p:cNvSpPr/>
            <p:nvPr/>
          </p:nvSpPr>
          <p:spPr>
            <a:xfrm>
              <a:off x="2092575" y="4588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37" y="0"/>
                  </a:moveTo>
                  <a:lnTo>
                    <a:pt x="1" y="648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8" name="Google Shape;10168;p23"/>
            <p:cNvSpPr/>
            <p:nvPr/>
          </p:nvSpPr>
          <p:spPr>
            <a:xfrm>
              <a:off x="2051800" y="464375"/>
              <a:ext cx="21825" cy="21550"/>
            </a:xfrm>
            <a:custGeom>
              <a:rect b="b" l="l" r="r" t="t"/>
              <a:pathLst>
                <a:path extrusionOk="0" h="862" w="873">
                  <a:moveTo>
                    <a:pt x="224" y="1"/>
                  </a:moveTo>
                  <a:lnTo>
                    <a:pt x="0" y="213"/>
                  </a:lnTo>
                  <a:lnTo>
                    <a:pt x="649" y="862"/>
                  </a:lnTo>
                  <a:lnTo>
                    <a:pt x="872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9" name="Google Shape;10169;p23"/>
            <p:cNvSpPr/>
            <p:nvPr/>
          </p:nvSpPr>
          <p:spPr>
            <a:xfrm>
              <a:off x="2028600" y="487275"/>
              <a:ext cx="21550" cy="21550"/>
            </a:xfrm>
            <a:custGeom>
              <a:rect b="b" l="l" r="r" t="t"/>
              <a:pathLst>
                <a:path extrusionOk="0" h="862" w="862">
                  <a:moveTo>
                    <a:pt x="224" y="1"/>
                  </a:moveTo>
                  <a:lnTo>
                    <a:pt x="179" y="46"/>
                  </a:lnTo>
                  <a:lnTo>
                    <a:pt x="1" y="214"/>
                  </a:lnTo>
                  <a:lnTo>
                    <a:pt x="179" y="393"/>
                  </a:lnTo>
                  <a:lnTo>
                    <a:pt x="649" y="86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0" name="Google Shape;10170;p23"/>
            <p:cNvSpPr/>
            <p:nvPr/>
          </p:nvSpPr>
          <p:spPr>
            <a:xfrm>
              <a:off x="2102075" y="5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1" y="224"/>
                  </a:lnTo>
                  <a:lnTo>
                    <a:pt x="637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1" name="Google Shape;10171;p23"/>
            <p:cNvSpPr/>
            <p:nvPr/>
          </p:nvSpPr>
          <p:spPr>
            <a:xfrm>
              <a:off x="2055975" y="428925"/>
              <a:ext cx="21825" cy="21800"/>
            </a:xfrm>
            <a:custGeom>
              <a:rect b="b" l="l" r="r" t="t"/>
              <a:pathLst>
                <a:path extrusionOk="0" h="872" w="873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72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2" name="Google Shape;10172;p23"/>
            <p:cNvSpPr/>
            <p:nvPr/>
          </p:nvSpPr>
          <p:spPr>
            <a:xfrm>
              <a:off x="2109350" y="42557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8" y="0"/>
                  </a:moveTo>
                  <a:lnTo>
                    <a:pt x="614" y="33"/>
                  </a:lnTo>
                  <a:lnTo>
                    <a:pt x="0" y="648"/>
                  </a:lnTo>
                  <a:lnTo>
                    <a:pt x="224" y="872"/>
                  </a:lnTo>
                  <a:lnTo>
                    <a:pt x="614" y="469"/>
                  </a:lnTo>
                  <a:lnTo>
                    <a:pt x="860" y="212"/>
                  </a:lnTo>
                  <a:lnTo>
                    <a:pt x="6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3" name="Google Shape;10173;p23"/>
            <p:cNvSpPr/>
            <p:nvPr/>
          </p:nvSpPr>
          <p:spPr>
            <a:xfrm>
              <a:off x="2074425" y="40795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224" y="1"/>
                  </a:moveTo>
                  <a:lnTo>
                    <a:pt x="56" y="179"/>
                  </a:lnTo>
                  <a:lnTo>
                    <a:pt x="0" y="224"/>
                  </a:lnTo>
                  <a:lnTo>
                    <a:pt x="648" y="872"/>
                  </a:lnTo>
                  <a:lnTo>
                    <a:pt x="872" y="660"/>
                  </a:lnTo>
                  <a:lnTo>
                    <a:pt x="392" y="17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4" name="Google Shape;10174;p23"/>
            <p:cNvSpPr/>
            <p:nvPr/>
          </p:nvSpPr>
          <p:spPr>
            <a:xfrm>
              <a:off x="2092575" y="616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37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5" name="Google Shape;10175;p23"/>
            <p:cNvSpPr/>
            <p:nvPr/>
          </p:nvSpPr>
          <p:spPr>
            <a:xfrm>
              <a:off x="2055975" y="587025"/>
              <a:ext cx="21825" cy="21825"/>
            </a:xfrm>
            <a:custGeom>
              <a:rect b="b" l="l" r="r" t="t"/>
              <a:pathLst>
                <a:path extrusionOk="0" h="873" w="873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72" y="649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6" name="Google Shape;10176;p23"/>
            <p:cNvSpPr/>
            <p:nvPr/>
          </p:nvSpPr>
          <p:spPr>
            <a:xfrm>
              <a:off x="2074425" y="566350"/>
              <a:ext cx="21800" cy="21525"/>
            </a:xfrm>
            <a:custGeom>
              <a:rect b="b" l="l" r="r" t="t"/>
              <a:pathLst>
                <a:path extrusionOk="0" h="861" w="872">
                  <a:moveTo>
                    <a:pt x="224" y="1"/>
                  </a:moveTo>
                  <a:lnTo>
                    <a:pt x="56" y="168"/>
                  </a:lnTo>
                  <a:lnTo>
                    <a:pt x="0" y="212"/>
                  </a:lnTo>
                  <a:lnTo>
                    <a:pt x="648" y="861"/>
                  </a:lnTo>
                  <a:lnTo>
                    <a:pt x="872" y="649"/>
                  </a:lnTo>
                  <a:lnTo>
                    <a:pt x="392" y="1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7" name="Google Shape;10177;p23"/>
            <p:cNvSpPr/>
            <p:nvPr/>
          </p:nvSpPr>
          <p:spPr>
            <a:xfrm>
              <a:off x="2138400" y="3797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2" y="872"/>
                  </a:lnTo>
                  <a:lnTo>
                    <a:pt x="860" y="212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8" name="Google Shape;10178;p23"/>
            <p:cNvSpPr/>
            <p:nvPr/>
          </p:nvSpPr>
          <p:spPr>
            <a:xfrm>
              <a:off x="2189500" y="38505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61" y="660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9" name="Google Shape;10179;p23"/>
            <p:cNvSpPr/>
            <p:nvPr/>
          </p:nvSpPr>
          <p:spPr>
            <a:xfrm>
              <a:off x="2155150" y="3465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9" y="0"/>
                  </a:moveTo>
                  <a:lnTo>
                    <a:pt x="1" y="648"/>
                  </a:lnTo>
                  <a:lnTo>
                    <a:pt x="224" y="872"/>
                  </a:lnTo>
                  <a:lnTo>
                    <a:pt x="861" y="213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0" name="Google Shape;10180;p23"/>
            <p:cNvSpPr/>
            <p:nvPr/>
          </p:nvSpPr>
          <p:spPr>
            <a:xfrm>
              <a:off x="2184200" y="30067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61" y="21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1" name="Google Shape;10181;p23"/>
            <p:cNvSpPr/>
            <p:nvPr/>
          </p:nvSpPr>
          <p:spPr>
            <a:xfrm>
              <a:off x="2143700" y="3060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5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2" name="Google Shape;10182;p23"/>
            <p:cNvSpPr/>
            <p:nvPr/>
          </p:nvSpPr>
          <p:spPr>
            <a:xfrm>
              <a:off x="2120525" y="328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2" y="1"/>
                  </a:moveTo>
                  <a:lnTo>
                    <a:pt x="167" y="46"/>
                  </a:lnTo>
                  <a:lnTo>
                    <a:pt x="0" y="224"/>
                  </a:lnTo>
                  <a:lnTo>
                    <a:pt x="167" y="403"/>
                  </a:lnTo>
                  <a:lnTo>
                    <a:pt x="637" y="872"/>
                  </a:lnTo>
                  <a:lnTo>
                    <a:pt x="860" y="660"/>
                  </a:lnTo>
                  <a:lnTo>
                    <a:pt x="2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3" name="Google Shape;10183;p23"/>
            <p:cNvSpPr/>
            <p:nvPr/>
          </p:nvSpPr>
          <p:spPr>
            <a:xfrm>
              <a:off x="2193700" y="349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4" name="Google Shape;10184;p23"/>
            <p:cNvSpPr/>
            <p:nvPr/>
          </p:nvSpPr>
          <p:spPr>
            <a:xfrm>
              <a:off x="2147900" y="2708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2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5" name="Google Shape;10185;p23"/>
            <p:cNvSpPr/>
            <p:nvPr/>
          </p:nvSpPr>
          <p:spPr>
            <a:xfrm>
              <a:off x="2201225" y="2674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616" y="23"/>
                  </a:lnTo>
                  <a:lnTo>
                    <a:pt x="1" y="649"/>
                  </a:lnTo>
                  <a:lnTo>
                    <a:pt x="214" y="872"/>
                  </a:lnTo>
                  <a:lnTo>
                    <a:pt x="616" y="470"/>
                  </a:lnTo>
                  <a:lnTo>
                    <a:pt x="862" y="213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6" name="Google Shape;10186;p23"/>
            <p:cNvSpPr/>
            <p:nvPr/>
          </p:nvSpPr>
          <p:spPr>
            <a:xfrm>
              <a:off x="2167725" y="255425"/>
              <a:ext cx="20125" cy="16225"/>
            </a:xfrm>
            <a:custGeom>
              <a:rect b="b" l="l" r="r" t="t"/>
              <a:pathLst>
                <a:path extrusionOk="0" h="649" w="805">
                  <a:moveTo>
                    <a:pt x="369" y="1"/>
                  </a:moveTo>
                  <a:cubicBezTo>
                    <a:pt x="246" y="12"/>
                    <a:pt x="123" y="35"/>
                    <a:pt x="0" y="57"/>
                  </a:cubicBezTo>
                  <a:lnTo>
                    <a:pt x="593" y="649"/>
                  </a:lnTo>
                  <a:lnTo>
                    <a:pt x="805" y="437"/>
                  </a:lnTo>
                  <a:lnTo>
                    <a:pt x="3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7" name="Google Shape;10187;p23"/>
            <p:cNvSpPr/>
            <p:nvPr/>
          </p:nvSpPr>
          <p:spPr>
            <a:xfrm>
              <a:off x="2138400" y="537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2" y="872"/>
                  </a:lnTo>
                  <a:lnTo>
                    <a:pt x="860" y="224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8" name="Google Shape;10188;p23"/>
            <p:cNvSpPr/>
            <p:nvPr/>
          </p:nvSpPr>
          <p:spPr>
            <a:xfrm>
              <a:off x="2189500" y="543450"/>
              <a:ext cx="21550" cy="21525"/>
            </a:xfrm>
            <a:custGeom>
              <a:rect b="b" l="l" r="r" t="t"/>
              <a:pathLst>
                <a:path extrusionOk="0" h="861" w="862">
                  <a:moveTo>
                    <a:pt x="224" y="0"/>
                  </a:moveTo>
                  <a:lnTo>
                    <a:pt x="1" y="212"/>
                  </a:lnTo>
                  <a:lnTo>
                    <a:pt x="649" y="860"/>
                  </a:lnTo>
                  <a:lnTo>
                    <a:pt x="861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9" name="Google Shape;10189;p23"/>
            <p:cNvSpPr/>
            <p:nvPr/>
          </p:nvSpPr>
          <p:spPr>
            <a:xfrm>
              <a:off x="2155150" y="5046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0" name="Google Shape;10190;p23"/>
            <p:cNvSpPr/>
            <p:nvPr/>
          </p:nvSpPr>
          <p:spPr>
            <a:xfrm>
              <a:off x="2184200" y="4588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9" y="0"/>
                  </a:moveTo>
                  <a:lnTo>
                    <a:pt x="1" y="648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1" name="Google Shape;10191;p23"/>
            <p:cNvSpPr/>
            <p:nvPr/>
          </p:nvSpPr>
          <p:spPr>
            <a:xfrm>
              <a:off x="2143700" y="4643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13" y="1"/>
                  </a:moveTo>
                  <a:lnTo>
                    <a:pt x="0" y="213"/>
                  </a:lnTo>
                  <a:lnTo>
                    <a:pt x="648" y="86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2" name="Google Shape;10192;p23"/>
            <p:cNvSpPr/>
            <p:nvPr/>
          </p:nvSpPr>
          <p:spPr>
            <a:xfrm>
              <a:off x="2120525" y="4872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12" y="1"/>
                  </a:moveTo>
                  <a:lnTo>
                    <a:pt x="167" y="46"/>
                  </a:lnTo>
                  <a:lnTo>
                    <a:pt x="0" y="214"/>
                  </a:lnTo>
                  <a:lnTo>
                    <a:pt x="167" y="393"/>
                  </a:lnTo>
                  <a:lnTo>
                    <a:pt x="637" y="862"/>
                  </a:lnTo>
                  <a:lnTo>
                    <a:pt x="860" y="649"/>
                  </a:lnTo>
                  <a:lnTo>
                    <a:pt x="2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3" name="Google Shape;10193;p23"/>
            <p:cNvSpPr/>
            <p:nvPr/>
          </p:nvSpPr>
          <p:spPr>
            <a:xfrm>
              <a:off x="2193700" y="5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4" name="Google Shape;10194;p23"/>
            <p:cNvSpPr/>
            <p:nvPr/>
          </p:nvSpPr>
          <p:spPr>
            <a:xfrm>
              <a:off x="2147900" y="42892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212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8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5" name="Google Shape;10195;p23"/>
            <p:cNvSpPr/>
            <p:nvPr/>
          </p:nvSpPr>
          <p:spPr>
            <a:xfrm>
              <a:off x="2201225" y="4255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69"/>
                  </a:lnTo>
                  <a:lnTo>
                    <a:pt x="862" y="212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6" name="Google Shape;10196;p23"/>
            <p:cNvSpPr/>
            <p:nvPr/>
          </p:nvSpPr>
          <p:spPr>
            <a:xfrm>
              <a:off x="2166325" y="4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45" y="179"/>
                  </a:lnTo>
                  <a:lnTo>
                    <a:pt x="1" y="224"/>
                  </a:lnTo>
                  <a:lnTo>
                    <a:pt x="649" y="872"/>
                  </a:lnTo>
                  <a:lnTo>
                    <a:pt x="861" y="660"/>
                  </a:lnTo>
                  <a:lnTo>
                    <a:pt x="381" y="17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7" name="Google Shape;10197;p23"/>
            <p:cNvSpPr/>
            <p:nvPr/>
          </p:nvSpPr>
          <p:spPr>
            <a:xfrm>
              <a:off x="2165775" y="662725"/>
              <a:ext cx="10900" cy="7275"/>
            </a:xfrm>
            <a:custGeom>
              <a:rect b="b" l="l" r="r" t="t"/>
              <a:pathLst>
                <a:path extrusionOk="0" h="291" w="436">
                  <a:moveTo>
                    <a:pt x="224" y="0"/>
                  </a:moveTo>
                  <a:lnTo>
                    <a:pt x="0" y="224"/>
                  </a:lnTo>
                  <a:cubicBezTo>
                    <a:pt x="123" y="246"/>
                    <a:pt x="246" y="268"/>
                    <a:pt x="380" y="291"/>
                  </a:cubicBezTo>
                  <a:lnTo>
                    <a:pt x="436" y="224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8" name="Google Shape;10198;p23"/>
            <p:cNvSpPr/>
            <p:nvPr/>
          </p:nvSpPr>
          <p:spPr>
            <a:xfrm>
              <a:off x="2184200" y="616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9" name="Google Shape;10199;p23"/>
            <p:cNvSpPr/>
            <p:nvPr/>
          </p:nvSpPr>
          <p:spPr>
            <a:xfrm>
              <a:off x="2143700" y="62250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13" y="0"/>
                  </a:moveTo>
                  <a:lnTo>
                    <a:pt x="0" y="213"/>
                  </a:lnTo>
                  <a:lnTo>
                    <a:pt x="648" y="861"/>
                  </a:lnTo>
                  <a:lnTo>
                    <a:pt x="861" y="648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0" name="Google Shape;10200;p23"/>
            <p:cNvSpPr/>
            <p:nvPr/>
          </p:nvSpPr>
          <p:spPr>
            <a:xfrm>
              <a:off x="2120525" y="645400"/>
              <a:ext cx="21525" cy="16525"/>
            </a:xfrm>
            <a:custGeom>
              <a:rect b="b" l="l" r="r" t="t"/>
              <a:pathLst>
                <a:path extrusionOk="0" h="661" w="861">
                  <a:moveTo>
                    <a:pt x="212" y="0"/>
                  </a:moveTo>
                  <a:lnTo>
                    <a:pt x="167" y="45"/>
                  </a:lnTo>
                  <a:lnTo>
                    <a:pt x="0" y="213"/>
                  </a:lnTo>
                  <a:lnTo>
                    <a:pt x="167" y="392"/>
                  </a:lnTo>
                  <a:lnTo>
                    <a:pt x="179" y="403"/>
                  </a:lnTo>
                  <a:cubicBezTo>
                    <a:pt x="402" y="492"/>
                    <a:pt x="626" y="581"/>
                    <a:pt x="849" y="660"/>
                  </a:cubicBezTo>
                  <a:lnTo>
                    <a:pt x="860" y="648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1" name="Google Shape;10201;p23"/>
            <p:cNvSpPr/>
            <p:nvPr/>
          </p:nvSpPr>
          <p:spPr>
            <a:xfrm>
              <a:off x="2193700" y="666075"/>
              <a:ext cx="11775" cy="6175"/>
            </a:xfrm>
            <a:custGeom>
              <a:rect b="b" l="l" r="r" t="t"/>
              <a:pathLst>
                <a:path extrusionOk="0" h="247" w="471">
                  <a:moveTo>
                    <a:pt x="224" y="0"/>
                  </a:moveTo>
                  <a:lnTo>
                    <a:pt x="1" y="224"/>
                  </a:lnTo>
                  <a:lnTo>
                    <a:pt x="11" y="235"/>
                  </a:lnTo>
                  <a:cubicBezTo>
                    <a:pt x="168" y="246"/>
                    <a:pt x="314" y="246"/>
                    <a:pt x="470" y="246"/>
                  </a:cubicBez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2" name="Google Shape;10202;p23"/>
            <p:cNvSpPr/>
            <p:nvPr/>
          </p:nvSpPr>
          <p:spPr>
            <a:xfrm>
              <a:off x="2109350" y="58367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8" y="0"/>
                  </a:moveTo>
                  <a:lnTo>
                    <a:pt x="614" y="33"/>
                  </a:lnTo>
                  <a:lnTo>
                    <a:pt x="0" y="648"/>
                  </a:lnTo>
                  <a:lnTo>
                    <a:pt x="224" y="872"/>
                  </a:lnTo>
                  <a:lnTo>
                    <a:pt x="614" y="470"/>
                  </a:lnTo>
                  <a:lnTo>
                    <a:pt x="860" y="224"/>
                  </a:lnTo>
                  <a:lnTo>
                    <a:pt x="6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3" name="Google Shape;10203;p23"/>
            <p:cNvSpPr/>
            <p:nvPr/>
          </p:nvSpPr>
          <p:spPr>
            <a:xfrm>
              <a:off x="2147900" y="58702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2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4" name="Google Shape;10204;p23"/>
            <p:cNvSpPr/>
            <p:nvPr/>
          </p:nvSpPr>
          <p:spPr>
            <a:xfrm>
              <a:off x="2166325" y="56635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13" y="1"/>
                  </a:moveTo>
                  <a:lnTo>
                    <a:pt x="45" y="168"/>
                  </a:lnTo>
                  <a:lnTo>
                    <a:pt x="1" y="212"/>
                  </a:lnTo>
                  <a:lnTo>
                    <a:pt x="649" y="861"/>
                  </a:lnTo>
                  <a:lnTo>
                    <a:pt x="861" y="649"/>
                  </a:lnTo>
                  <a:lnTo>
                    <a:pt x="381" y="168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5" name="Google Shape;10205;p23"/>
            <p:cNvSpPr/>
            <p:nvPr/>
          </p:nvSpPr>
          <p:spPr>
            <a:xfrm>
              <a:off x="2230025" y="37975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648" y="1"/>
                  </a:moveTo>
                  <a:lnTo>
                    <a:pt x="0" y="649"/>
                  </a:lnTo>
                  <a:lnTo>
                    <a:pt x="224" y="872"/>
                  </a:lnTo>
                  <a:lnTo>
                    <a:pt x="872" y="212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6" name="Google Shape;10206;p23"/>
            <p:cNvSpPr/>
            <p:nvPr/>
          </p:nvSpPr>
          <p:spPr>
            <a:xfrm>
              <a:off x="2281125" y="385050"/>
              <a:ext cx="21825" cy="21800"/>
            </a:xfrm>
            <a:custGeom>
              <a:rect b="b" l="l" r="r" t="t"/>
              <a:pathLst>
                <a:path extrusionOk="0" h="872" w="873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72" y="660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7" name="Google Shape;10207;p23"/>
            <p:cNvSpPr/>
            <p:nvPr/>
          </p:nvSpPr>
          <p:spPr>
            <a:xfrm>
              <a:off x="2247050" y="3465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0" y="648"/>
                  </a:lnTo>
                  <a:lnTo>
                    <a:pt x="213" y="872"/>
                  </a:lnTo>
                  <a:lnTo>
                    <a:pt x="861" y="213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8" name="Google Shape;10208;p23"/>
            <p:cNvSpPr/>
            <p:nvPr/>
          </p:nvSpPr>
          <p:spPr>
            <a:xfrm>
              <a:off x="2276100" y="300675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14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9" name="Google Shape;10209;p23"/>
            <p:cNvSpPr/>
            <p:nvPr/>
          </p:nvSpPr>
          <p:spPr>
            <a:xfrm>
              <a:off x="2235325" y="3060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5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0" name="Google Shape;10210;p23"/>
            <p:cNvSpPr/>
            <p:nvPr/>
          </p:nvSpPr>
          <p:spPr>
            <a:xfrm>
              <a:off x="2212150" y="328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179" y="46"/>
                  </a:lnTo>
                  <a:lnTo>
                    <a:pt x="0" y="224"/>
                  </a:lnTo>
                  <a:lnTo>
                    <a:pt x="179" y="403"/>
                  </a:lnTo>
                  <a:lnTo>
                    <a:pt x="648" y="872"/>
                  </a:lnTo>
                  <a:lnTo>
                    <a:pt x="860" y="660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1" name="Google Shape;10211;p23"/>
            <p:cNvSpPr/>
            <p:nvPr/>
          </p:nvSpPr>
          <p:spPr>
            <a:xfrm>
              <a:off x="2285600" y="3498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0" y="224"/>
                  </a:lnTo>
                  <a:lnTo>
                    <a:pt x="638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2" name="Google Shape;10212;p23"/>
            <p:cNvSpPr/>
            <p:nvPr/>
          </p:nvSpPr>
          <p:spPr>
            <a:xfrm>
              <a:off x="2303775" y="32890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224" y="1"/>
                  </a:moveTo>
                  <a:lnTo>
                    <a:pt x="179" y="46"/>
                  </a:lnTo>
                  <a:lnTo>
                    <a:pt x="0" y="224"/>
                  </a:lnTo>
                  <a:lnTo>
                    <a:pt x="179" y="403"/>
                  </a:lnTo>
                  <a:lnTo>
                    <a:pt x="648" y="872"/>
                  </a:lnTo>
                  <a:lnTo>
                    <a:pt x="872" y="660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3" name="Google Shape;10213;p23"/>
            <p:cNvSpPr/>
            <p:nvPr/>
          </p:nvSpPr>
          <p:spPr>
            <a:xfrm>
              <a:off x="2239525" y="2708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4" name="Google Shape;10214;p23"/>
            <p:cNvSpPr/>
            <p:nvPr/>
          </p:nvSpPr>
          <p:spPr>
            <a:xfrm>
              <a:off x="2292850" y="274975"/>
              <a:ext cx="15675" cy="14300"/>
            </a:xfrm>
            <a:custGeom>
              <a:rect b="b" l="l" r="r" t="t"/>
              <a:pathLst>
                <a:path extrusionOk="0" h="572" w="627">
                  <a:moveTo>
                    <a:pt x="336" y="1"/>
                  </a:moveTo>
                  <a:lnTo>
                    <a:pt x="1" y="348"/>
                  </a:lnTo>
                  <a:lnTo>
                    <a:pt x="214" y="571"/>
                  </a:lnTo>
                  <a:lnTo>
                    <a:pt x="616" y="169"/>
                  </a:lnTo>
                  <a:lnTo>
                    <a:pt x="627" y="157"/>
                  </a:lnTo>
                  <a:lnTo>
                    <a:pt x="616" y="147"/>
                  </a:lnTo>
                  <a:cubicBezTo>
                    <a:pt x="527" y="102"/>
                    <a:pt x="437" y="46"/>
                    <a:pt x="3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5" name="Google Shape;10215;p23"/>
            <p:cNvSpPr/>
            <p:nvPr/>
          </p:nvSpPr>
          <p:spPr>
            <a:xfrm>
              <a:off x="2262975" y="260450"/>
              <a:ext cx="16500" cy="11200"/>
            </a:xfrm>
            <a:custGeom>
              <a:rect b="b" l="l" r="r" t="t"/>
              <a:pathLst>
                <a:path extrusionOk="0" h="448" w="660">
                  <a:moveTo>
                    <a:pt x="1" y="1"/>
                  </a:moveTo>
                  <a:lnTo>
                    <a:pt x="448" y="448"/>
                  </a:lnTo>
                  <a:lnTo>
                    <a:pt x="660" y="236"/>
                  </a:lnTo>
                  <a:lnTo>
                    <a:pt x="637" y="202"/>
                  </a:lnTo>
                  <a:cubicBezTo>
                    <a:pt x="425" y="124"/>
                    <a:pt x="213" y="5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6" name="Google Shape;10216;p23"/>
            <p:cNvSpPr/>
            <p:nvPr/>
          </p:nvSpPr>
          <p:spPr>
            <a:xfrm>
              <a:off x="2230025" y="53785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648" y="1"/>
                  </a:moveTo>
                  <a:lnTo>
                    <a:pt x="0" y="649"/>
                  </a:lnTo>
                  <a:lnTo>
                    <a:pt x="224" y="872"/>
                  </a:lnTo>
                  <a:lnTo>
                    <a:pt x="872" y="224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7" name="Google Shape;10217;p23"/>
            <p:cNvSpPr/>
            <p:nvPr/>
          </p:nvSpPr>
          <p:spPr>
            <a:xfrm>
              <a:off x="2281125" y="543450"/>
              <a:ext cx="21825" cy="21525"/>
            </a:xfrm>
            <a:custGeom>
              <a:rect b="b" l="l" r="r" t="t"/>
              <a:pathLst>
                <a:path extrusionOk="0" h="861" w="873">
                  <a:moveTo>
                    <a:pt x="224" y="0"/>
                  </a:moveTo>
                  <a:lnTo>
                    <a:pt x="1" y="212"/>
                  </a:lnTo>
                  <a:lnTo>
                    <a:pt x="649" y="860"/>
                  </a:lnTo>
                  <a:lnTo>
                    <a:pt x="872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8" name="Google Shape;10218;p23"/>
            <p:cNvSpPr/>
            <p:nvPr/>
          </p:nvSpPr>
          <p:spPr>
            <a:xfrm>
              <a:off x="2247050" y="50460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0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9" name="Google Shape;10219;p23"/>
            <p:cNvSpPr/>
            <p:nvPr/>
          </p:nvSpPr>
          <p:spPr>
            <a:xfrm>
              <a:off x="2276100" y="4588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1" y="648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0" name="Google Shape;10220;p23"/>
            <p:cNvSpPr/>
            <p:nvPr/>
          </p:nvSpPr>
          <p:spPr>
            <a:xfrm>
              <a:off x="2235325" y="4643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24" y="1"/>
                  </a:moveTo>
                  <a:lnTo>
                    <a:pt x="0" y="213"/>
                  </a:lnTo>
                  <a:lnTo>
                    <a:pt x="648" y="86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1" name="Google Shape;10221;p23"/>
            <p:cNvSpPr/>
            <p:nvPr/>
          </p:nvSpPr>
          <p:spPr>
            <a:xfrm>
              <a:off x="2212150" y="4872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24" y="1"/>
                  </a:moveTo>
                  <a:lnTo>
                    <a:pt x="179" y="46"/>
                  </a:lnTo>
                  <a:lnTo>
                    <a:pt x="0" y="214"/>
                  </a:lnTo>
                  <a:lnTo>
                    <a:pt x="179" y="393"/>
                  </a:lnTo>
                  <a:lnTo>
                    <a:pt x="648" y="862"/>
                  </a:lnTo>
                  <a:lnTo>
                    <a:pt x="860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2" name="Google Shape;10222;p23"/>
            <p:cNvSpPr/>
            <p:nvPr/>
          </p:nvSpPr>
          <p:spPr>
            <a:xfrm>
              <a:off x="2285600" y="5079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0" y="224"/>
                  </a:lnTo>
                  <a:lnTo>
                    <a:pt x="638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3" name="Google Shape;10223;p23"/>
            <p:cNvSpPr/>
            <p:nvPr/>
          </p:nvSpPr>
          <p:spPr>
            <a:xfrm>
              <a:off x="2239525" y="42892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224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4" name="Google Shape;10224;p23"/>
            <p:cNvSpPr/>
            <p:nvPr/>
          </p:nvSpPr>
          <p:spPr>
            <a:xfrm>
              <a:off x="2257950" y="4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56" y="179"/>
                  </a:lnTo>
                  <a:lnTo>
                    <a:pt x="1" y="224"/>
                  </a:lnTo>
                  <a:lnTo>
                    <a:pt x="649" y="872"/>
                  </a:lnTo>
                  <a:lnTo>
                    <a:pt x="861" y="660"/>
                  </a:lnTo>
                  <a:lnTo>
                    <a:pt x="391" y="17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5" name="Google Shape;10225;p23"/>
            <p:cNvSpPr/>
            <p:nvPr/>
          </p:nvSpPr>
          <p:spPr>
            <a:xfrm>
              <a:off x="2259900" y="662725"/>
              <a:ext cx="5050" cy="3100"/>
            </a:xfrm>
            <a:custGeom>
              <a:rect b="b" l="l" r="r" t="t"/>
              <a:pathLst>
                <a:path extrusionOk="0" h="124" w="202">
                  <a:moveTo>
                    <a:pt x="124" y="0"/>
                  </a:moveTo>
                  <a:lnTo>
                    <a:pt x="0" y="123"/>
                  </a:lnTo>
                  <a:cubicBezTo>
                    <a:pt x="67" y="112"/>
                    <a:pt x="135" y="90"/>
                    <a:pt x="202" y="67"/>
                  </a:cubicBezTo>
                  <a:lnTo>
                    <a:pt x="1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6" name="Google Shape;10226;p23"/>
            <p:cNvSpPr/>
            <p:nvPr/>
          </p:nvSpPr>
          <p:spPr>
            <a:xfrm>
              <a:off x="2276100" y="61690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7" name="Google Shape;10227;p23"/>
            <p:cNvSpPr/>
            <p:nvPr/>
          </p:nvSpPr>
          <p:spPr>
            <a:xfrm>
              <a:off x="2235325" y="62250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24" y="0"/>
                  </a:moveTo>
                  <a:lnTo>
                    <a:pt x="0" y="213"/>
                  </a:lnTo>
                  <a:lnTo>
                    <a:pt x="648" y="861"/>
                  </a:lnTo>
                  <a:lnTo>
                    <a:pt x="861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8" name="Google Shape;10228;p23"/>
            <p:cNvSpPr/>
            <p:nvPr/>
          </p:nvSpPr>
          <p:spPr>
            <a:xfrm>
              <a:off x="2212150" y="645400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24" y="0"/>
                  </a:moveTo>
                  <a:lnTo>
                    <a:pt x="179" y="45"/>
                  </a:lnTo>
                  <a:lnTo>
                    <a:pt x="0" y="213"/>
                  </a:lnTo>
                  <a:lnTo>
                    <a:pt x="179" y="392"/>
                  </a:lnTo>
                  <a:lnTo>
                    <a:pt x="648" y="861"/>
                  </a:lnTo>
                  <a:lnTo>
                    <a:pt x="860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9" name="Google Shape;10229;p23"/>
            <p:cNvSpPr/>
            <p:nvPr/>
          </p:nvSpPr>
          <p:spPr>
            <a:xfrm>
              <a:off x="2201225" y="5836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70"/>
                  </a:lnTo>
                  <a:lnTo>
                    <a:pt x="862" y="224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0" name="Google Shape;10230;p23"/>
            <p:cNvSpPr/>
            <p:nvPr/>
          </p:nvSpPr>
          <p:spPr>
            <a:xfrm>
              <a:off x="2239525" y="58702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1" name="Google Shape;10231;p23"/>
            <p:cNvSpPr/>
            <p:nvPr/>
          </p:nvSpPr>
          <p:spPr>
            <a:xfrm>
              <a:off x="2257950" y="56635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24" y="1"/>
                  </a:moveTo>
                  <a:lnTo>
                    <a:pt x="56" y="168"/>
                  </a:lnTo>
                  <a:lnTo>
                    <a:pt x="1" y="212"/>
                  </a:lnTo>
                  <a:lnTo>
                    <a:pt x="649" y="861"/>
                  </a:lnTo>
                  <a:lnTo>
                    <a:pt x="861" y="649"/>
                  </a:lnTo>
                  <a:lnTo>
                    <a:pt x="391" y="1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2" name="Google Shape;10232;p23"/>
            <p:cNvSpPr/>
            <p:nvPr/>
          </p:nvSpPr>
          <p:spPr>
            <a:xfrm>
              <a:off x="2321925" y="3797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3" y="872"/>
                  </a:lnTo>
                  <a:lnTo>
                    <a:pt x="861" y="212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3" name="Google Shape;10233;p23"/>
            <p:cNvSpPr/>
            <p:nvPr/>
          </p:nvSpPr>
          <p:spPr>
            <a:xfrm>
              <a:off x="2373050" y="38505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212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60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4" name="Google Shape;10234;p23"/>
            <p:cNvSpPr/>
            <p:nvPr/>
          </p:nvSpPr>
          <p:spPr>
            <a:xfrm>
              <a:off x="2349850" y="4079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45" y="179"/>
                  </a:lnTo>
                  <a:lnTo>
                    <a:pt x="0" y="224"/>
                  </a:lnTo>
                  <a:lnTo>
                    <a:pt x="638" y="872"/>
                  </a:lnTo>
                  <a:lnTo>
                    <a:pt x="861" y="660"/>
                  </a:lnTo>
                  <a:lnTo>
                    <a:pt x="380" y="17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5" name="Google Shape;10235;p23"/>
            <p:cNvSpPr/>
            <p:nvPr/>
          </p:nvSpPr>
          <p:spPr>
            <a:xfrm>
              <a:off x="2338675" y="3465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0" y="648"/>
                  </a:lnTo>
                  <a:lnTo>
                    <a:pt x="224" y="872"/>
                  </a:lnTo>
                  <a:lnTo>
                    <a:pt x="861" y="213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6" name="Google Shape;10236;p23"/>
            <p:cNvSpPr/>
            <p:nvPr/>
          </p:nvSpPr>
          <p:spPr>
            <a:xfrm>
              <a:off x="2327225" y="3060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1" y="224"/>
                  </a:lnTo>
                  <a:lnTo>
                    <a:pt x="637" y="872"/>
                  </a:lnTo>
                  <a:lnTo>
                    <a:pt x="861" y="65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7" name="Google Shape;10237;p23"/>
            <p:cNvSpPr/>
            <p:nvPr/>
          </p:nvSpPr>
          <p:spPr>
            <a:xfrm>
              <a:off x="2377225" y="349850"/>
              <a:ext cx="18450" cy="21825"/>
            </a:xfrm>
            <a:custGeom>
              <a:rect b="b" l="l" r="r" t="t"/>
              <a:pathLst>
                <a:path extrusionOk="0" h="873" w="738">
                  <a:moveTo>
                    <a:pt x="213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738" y="783"/>
                  </a:lnTo>
                  <a:cubicBezTo>
                    <a:pt x="638" y="582"/>
                    <a:pt x="526" y="392"/>
                    <a:pt x="414" y="191"/>
                  </a:cubicBez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8" name="Google Shape;10238;p23"/>
            <p:cNvSpPr/>
            <p:nvPr/>
          </p:nvSpPr>
          <p:spPr>
            <a:xfrm>
              <a:off x="2321925" y="537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9" name="Google Shape;10239;p23"/>
            <p:cNvSpPr/>
            <p:nvPr/>
          </p:nvSpPr>
          <p:spPr>
            <a:xfrm>
              <a:off x="2373050" y="543450"/>
              <a:ext cx="20950" cy="21525"/>
            </a:xfrm>
            <a:custGeom>
              <a:rect b="b" l="l" r="r" t="t"/>
              <a:pathLst>
                <a:path extrusionOk="0" h="861" w="838">
                  <a:moveTo>
                    <a:pt x="212" y="0"/>
                  </a:moveTo>
                  <a:lnTo>
                    <a:pt x="0" y="212"/>
                  </a:lnTo>
                  <a:lnTo>
                    <a:pt x="648" y="860"/>
                  </a:lnTo>
                  <a:lnTo>
                    <a:pt x="793" y="715"/>
                  </a:lnTo>
                  <a:cubicBezTo>
                    <a:pt x="805" y="682"/>
                    <a:pt x="827" y="659"/>
                    <a:pt x="838" y="626"/>
                  </a:cubicBez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0" name="Google Shape;10240;p23"/>
            <p:cNvSpPr/>
            <p:nvPr/>
          </p:nvSpPr>
          <p:spPr>
            <a:xfrm>
              <a:off x="2349850" y="566350"/>
              <a:ext cx="21550" cy="21525"/>
            </a:xfrm>
            <a:custGeom>
              <a:rect b="b" l="l" r="r" t="t"/>
              <a:pathLst>
                <a:path extrusionOk="0" h="861" w="862">
                  <a:moveTo>
                    <a:pt x="213" y="1"/>
                  </a:moveTo>
                  <a:lnTo>
                    <a:pt x="45" y="168"/>
                  </a:lnTo>
                  <a:lnTo>
                    <a:pt x="0" y="212"/>
                  </a:lnTo>
                  <a:lnTo>
                    <a:pt x="638" y="861"/>
                  </a:lnTo>
                  <a:lnTo>
                    <a:pt x="861" y="649"/>
                  </a:lnTo>
                  <a:lnTo>
                    <a:pt x="380" y="168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1" name="Google Shape;10241;p23"/>
            <p:cNvSpPr/>
            <p:nvPr/>
          </p:nvSpPr>
          <p:spPr>
            <a:xfrm>
              <a:off x="2338675" y="50460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49" y="1"/>
                  </a:moveTo>
                  <a:lnTo>
                    <a:pt x="0" y="649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2" name="Google Shape;10242;p23"/>
            <p:cNvSpPr/>
            <p:nvPr/>
          </p:nvSpPr>
          <p:spPr>
            <a:xfrm>
              <a:off x="2367725" y="4588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1" y="648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3" name="Google Shape;10243;p23"/>
            <p:cNvSpPr/>
            <p:nvPr/>
          </p:nvSpPr>
          <p:spPr>
            <a:xfrm>
              <a:off x="2327225" y="4643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13" y="1"/>
                  </a:moveTo>
                  <a:lnTo>
                    <a:pt x="1" y="213"/>
                  </a:lnTo>
                  <a:lnTo>
                    <a:pt x="637" y="86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4" name="Google Shape;10244;p23"/>
            <p:cNvSpPr/>
            <p:nvPr/>
          </p:nvSpPr>
          <p:spPr>
            <a:xfrm>
              <a:off x="2303775" y="487275"/>
              <a:ext cx="21800" cy="21550"/>
            </a:xfrm>
            <a:custGeom>
              <a:rect b="b" l="l" r="r" t="t"/>
              <a:pathLst>
                <a:path extrusionOk="0" h="862" w="872">
                  <a:moveTo>
                    <a:pt x="224" y="1"/>
                  </a:moveTo>
                  <a:lnTo>
                    <a:pt x="179" y="46"/>
                  </a:lnTo>
                  <a:lnTo>
                    <a:pt x="0" y="214"/>
                  </a:lnTo>
                  <a:lnTo>
                    <a:pt x="179" y="393"/>
                  </a:lnTo>
                  <a:lnTo>
                    <a:pt x="648" y="862"/>
                  </a:lnTo>
                  <a:lnTo>
                    <a:pt x="872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5" name="Google Shape;10245;p23"/>
            <p:cNvSpPr/>
            <p:nvPr/>
          </p:nvSpPr>
          <p:spPr>
            <a:xfrm>
              <a:off x="2377225" y="5079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6" name="Google Shape;10246;p23"/>
            <p:cNvSpPr/>
            <p:nvPr/>
          </p:nvSpPr>
          <p:spPr>
            <a:xfrm>
              <a:off x="2292850" y="4255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69"/>
                  </a:lnTo>
                  <a:lnTo>
                    <a:pt x="862" y="212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7" name="Google Shape;10247;p23"/>
            <p:cNvSpPr/>
            <p:nvPr/>
          </p:nvSpPr>
          <p:spPr>
            <a:xfrm>
              <a:off x="2331400" y="42892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214" y="0"/>
                  </a:moveTo>
                  <a:lnTo>
                    <a:pt x="1" y="224"/>
                  </a:lnTo>
                  <a:lnTo>
                    <a:pt x="638" y="872"/>
                  </a:lnTo>
                  <a:lnTo>
                    <a:pt x="862" y="648"/>
                  </a:lnTo>
                  <a:lnTo>
                    <a:pt x="21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8" name="Google Shape;10248;p23"/>
            <p:cNvSpPr/>
            <p:nvPr/>
          </p:nvSpPr>
          <p:spPr>
            <a:xfrm>
              <a:off x="2384475" y="425575"/>
              <a:ext cx="21825" cy="21800"/>
            </a:xfrm>
            <a:custGeom>
              <a:rect b="b" l="l" r="r" t="t"/>
              <a:pathLst>
                <a:path extrusionOk="0" h="872" w="873">
                  <a:moveTo>
                    <a:pt x="649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24" y="872"/>
                  </a:lnTo>
                  <a:lnTo>
                    <a:pt x="616" y="469"/>
                  </a:lnTo>
                  <a:lnTo>
                    <a:pt x="872" y="212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9" name="Google Shape;10249;p23"/>
            <p:cNvSpPr/>
            <p:nvPr/>
          </p:nvSpPr>
          <p:spPr>
            <a:xfrm>
              <a:off x="2327225" y="622500"/>
              <a:ext cx="10350" cy="9500"/>
            </a:xfrm>
            <a:custGeom>
              <a:rect b="b" l="l" r="r" t="t"/>
              <a:pathLst>
                <a:path extrusionOk="0" h="380" w="414">
                  <a:moveTo>
                    <a:pt x="213" y="0"/>
                  </a:moveTo>
                  <a:lnTo>
                    <a:pt x="1" y="213"/>
                  </a:lnTo>
                  <a:lnTo>
                    <a:pt x="168" y="380"/>
                  </a:lnTo>
                  <a:cubicBezTo>
                    <a:pt x="247" y="325"/>
                    <a:pt x="336" y="258"/>
                    <a:pt x="414" y="201"/>
                  </a:cubicBez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0" name="Google Shape;10250;p23"/>
            <p:cNvSpPr/>
            <p:nvPr/>
          </p:nvSpPr>
          <p:spPr>
            <a:xfrm>
              <a:off x="2307375" y="645400"/>
              <a:ext cx="2550" cy="1700"/>
            </a:xfrm>
            <a:custGeom>
              <a:rect b="b" l="l" r="r" t="t"/>
              <a:pathLst>
                <a:path extrusionOk="0" h="68" w="102">
                  <a:moveTo>
                    <a:pt x="80" y="0"/>
                  </a:moveTo>
                  <a:lnTo>
                    <a:pt x="35" y="45"/>
                  </a:lnTo>
                  <a:lnTo>
                    <a:pt x="1" y="67"/>
                  </a:lnTo>
                  <a:cubicBezTo>
                    <a:pt x="13" y="67"/>
                    <a:pt x="23" y="57"/>
                    <a:pt x="35" y="57"/>
                  </a:cubicBezTo>
                  <a:lnTo>
                    <a:pt x="102" y="23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1" name="Google Shape;10251;p23"/>
            <p:cNvSpPr/>
            <p:nvPr/>
          </p:nvSpPr>
          <p:spPr>
            <a:xfrm>
              <a:off x="2292850" y="5836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70"/>
                  </a:lnTo>
                  <a:lnTo>
                    <a:pt x="862" y="224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2" name="Google Shape;10252;p23"/>
            <p:cNvSpPr/>
            <p:nvPr/>
          </p:nvSpPr>
          <p:spPr>
            <a:xfrm>
              <a:off x="2331400" y="587025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4" y="0"/>
                  </a:moveTo>
                  <a:lnTo>
                    <a:pt x="1" y="224"/>
                  </a:lnTo>
                  <a:lnTo>
                    <a:pt x="638" y="872"/>
                  </a:lnTo>
                  <a:lnTo>
                    <a:pt x="862" y="649"/>
                  </a:lnTo>
                  <a:lnTo>
                    <a:pt x="21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3" name="Google Shape;10253;p23"/>
            <p:cNvSpPr/>
            <p:nvPr/>
          </p:nvSpPr>
          <p:spPr>
            <a:xfrm>
              <a:off x="2395650" y="487275"/>
              <a:ext cx="18475" cy="21550"/>
            </a:xfrm>
            <a:custGeom>
              <a:rect b="b" l="l" r="r" t="t"/>
              <a:pathLst>
                <a:path extrusionOk="0" h="862" w="739">
                  <a:moveTo>
                    <a:pt x="214" y="1"/>
                  </a:moveTo>
                  <a:lnTo>
                    <a:pt x="169" y="46"/>
                  </a:lnTo>
                  <a:lnTo>
                    <a:pt x="1" y="214"/>
                  </a:lnTo>
                  <a:lnTo>
                    <a:pt x="169" y="393"/>
                  </a:lnTo>
                  <a:lnTo>
                    <a:pt x="649" y="862"/>
                  </a:lnTo>
                  <a:lnTo>
                    <a:pt x="671" y="839"/>
                  </a:lnTo>
                  <a:cubicBezTo>
                    <a:pt x="694" y="728"/>
                    <a:pt x="716" y="627"/>
                    <a:pt x="738" y="515"/>
                  </a:cubicBezTo>
                  <a:lnTo>
                    <a:pt x="21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254" name="Google Shape;10254;p23"/>
          <p:cNvSpPr/>
          <p:nvPr/>
        </p:nvSpPr>
        <p:spPr>
          <a:xfrm rot="-5400000">
            <a:off x="5997612" y="53862"/>
            <a:ext cx="1103700" cy="11037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55" name="Google Shape;10255;p23"/>
          <p:cNvSpPr/>
          <p:nvPr/>
        </p:nvSpPr>
        <p:spPr>
          <a:xfrm rot="-5400000">
            <a:off x="2003337" y="-255388"/>
            <a:ext cx="1290900" cy="1290900"/>
          </a:xfrm>
          <a:prstGeom prst="ellipse">
            <a:avLst/>
          </a:prstGeom>
          <a:noFill/>
          <a:ln cap="flat" cmpd="sng" w="152400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256" name="Google Shape;10256;p23"/>
          <p:cNvGrpSpPr/>
          <p:nvPr/>
        </p:nvGrpSpPr>
        <p:grpSpPr>
          <a:xfrm>
            <a:off x="488125" y="86465"/>
            <a:ext cx="8254356" cy="4678435"/>
            <a:chOff x="488125" y="86465"/>
            <a:chExt cx="8254356" cy="4678435"/>
          </a:xfrm>
        </p:grpSpPr>
        <p:sp>
          <p:nvSpPr>
            <p:cNvPr id="10257" name="Google Shape;10257;p23"/>
            <p:cNvSpPr/>
            <p:nvPr/>
          </p:nvSpPr>
          <p:spPr>
            <a:xfrm>
              <a:off x="488125" y="378600"/>
              <a:ext cx="8164500" cy="4386300"/>
            </a:xfrm>
            <a:prstGeom prst="rect">
              <a:avLst/>
            </a:prstGeom>
            <a:solidFill>
              <a:schemeClr val="accent6"/>
            </a:solidFill>
            <a:ln cap="flat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  <a:effectLst>
              <a:outerShdw rotWithShape="0" algn="bl" dir="2580000" dist="85725">
                <a:schemeClr val="dk1"/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8" name="Google Shape;10258;p23"/>
            <p:cNvSpPr/>
            <p:nvPr/>
          </p:nvSpPr>
          <p:spPr>
            <a:xfrm rot="3390789">
              <a:off x="7988456" y="220373"/>
              <a:ext cx="646479" cy="605362"/>
            </a:xfrm>
            <a:custGeom>
              <a:rect b="b" l="l" r="r" t="t"/>
              <a:pathLst>
                <a:path extrusionOk="0" h="6478" w="6918">
                  <a:moveTo>
                    <a:pt x="1387" y="0"/>
                  </a:moveTo>
                  <a:cubicBezTo>
                    <a:pt x="1346" y="0"/>
                    <a:pt x="1304" y="3"/>
                    <a:pt x="1263" y="7"/>
                  </a:cubicBezTo>
                  <a:cubicBezTo>
                    <a:pt x="951" y="41"/>
                    <a:pt x="671" y="208"/>
                    <a:pt x="492" y="454"/>
                  </a:cubicBezTo>
                  <a:lnTo>
                    <a:pt x="325" y="689"/>
                  </a:lnTo>
                  <a:cubicBezTo>
                    <a:pt x="0" y="1147"/>
                    <a:pt x="90" y="1795"/>
                    <a:pt x="514" y="2152"/>
                  </a:cubicBezTo>
                  <a:lnTo>
                    <a:pt x="4157" y="5226"/>
                  </a:lnTo>
                  <a:cubicBezTo>
                    <a:pt x="4318" y="5358"/>
                    <a:pt x="4520" y="5434"/>
                    <a:pt x="4727" y="5434"/>
                  </a:cubicBezTo>
                  <a:cubicBezTo>
                    <a:pt x="4764" y="5434"/>
                    <a:pt x="4802" y="5432"/>
                    <a:pt x="4839" y="5427"/>
                  </a:cubicBezTo>
                  <a:cubicBezTo>
                    <a:pt x="5085" y="5404"/>
                    <a:pt x="5308" y="5281"/>
                    <a:pt x="5465" y="5092"/>
                  </a:cubicBezTo>
                  <a:lnTo>
                    <a:pt x="5543" y="4991"/>
                  </a:lnTo>
                  <a:cubicBezTo>
                    <a:pt x="5822" y="4645"/>
                    <a:pt x="5766" y="4131"/>
                    <a:pt x="5431" y="3840"/>
                  </a:cubicBezTo>
                  <a:lnTo>
                    <a:pt x="2839" y="1628"/>
                  </a:lnTo>
                  <a:cubicBezTo>
                    <a:pt x="2818" y="1612"/>
                    <a:pt x="2792" y="1603"/>
                    <a:pt x="2766" y="1603"/>
                  </a:cubicBezTo>
                  <a:cubicBezTo>
                    <a:pt x="2736" y="1603"/>
                    <a:pt x="2706" y="1615"/>
                    <a:pt x="2682" y="1638"/>
                  </a:cubicBezTo>
                  <a:cubicBezTo>
                    <a:pt x="2637" y="1695"/>
                    <a:pt x="2649" y="1762"/>
                    <a:pt x="2694" y="1806"/>
                  </a:cubicBezTo>
                  <a:lnTo>
                    <a:pt x="5274" y="4019"/>
                  </a:lnTo>
                  <a:cubicBezTo>
                    <a:pt x="5520" y="4231"/>
                    <a:pt x="5565" y="4588"/>
                    <a:pt x="5353" y="4846"/>
                  </a:cubicBezTo>
                  <a:lnTo>
                    <a:pt x="5286" y="4946"/>
                  </a:lnTo>
                  <a:cubicBezTo>
                    <a:pt x="5163" y="5092"/>
                    <a:pt x="4995" y="5181"/>
                    <a:pt x="4817" y="5203"/>
                  </a:cubicBezTo>
                  <a:cubicBezTo>
                    <a:pt x="4801" y="5204"/>
                    <a:pt x="4786" y="5205"/>
                    <a:pt x="4770" y="5205"/>
                  </a:cubicBezTo>
                  <a:cubicBezTo>
                    <a:pt x="4597" y="5205"/>
                    <a:pt x="4436" y="5150"/>
                    <a:pt x="4303" y="5047"/>
                  </a:cubicBezTo>
                  <a:lnTo>
                    <a:pt x="660" y="1974"/>
                  </a:lnTo>
                  <a:cubicBezTo>
                    <a:pt x="325" y="1695"/>
                    <a:pt x="258" y="1191"/>
                    <a:pt x="514" y="823"/>
                  </a:cubicBezTo>
                  <a:lnTo>
                    <a:pt x="682" y="588"/>
                  </a:lnTo>
                  <a:cubicBezTo>
                    <a:pt x="827" y="399"/>
                    <a:pt x="1040" y="265"/>
                    <a:pt x="1286" y="231"/>
                  </a:cubicBezTo>
                  <a:cubicBezTo>
                    <a:pt x="1316" y="228"/>
                    <a:pt x="1347" y="226"/>
                    <a:pt x="1377" y="226"/>
                  </a:cubicBezTo>
                  <a:cubicBezTo>
                    <a:pt x="1592" y="226"/>
                    <a:pt x="1800" y="296"/>
                    <a:pt x="1956" y="443"/>
                  </a:cubicBezTo>
                  <a:lnTo>
                    <a:pt x="6191" y="4086"/>
                  </a:lnTo>
                  <a:cubicBezTo>
                    <a:pt x="6605" y="4454"/>
                    <a:pt x="6660" y="5092"/>
                    <a:pt x="6302" y="5516"/>
                  </a:cubicBezTo>
                  <a:lnTo>
                    <a:pt x="6034" y="5840"/>
                  </a:lnTo>
                  <a:cubicBezTo>
                    <a:pt x="5813" y="6105"/>
                    <a:pt x="5492" y="6242"/>
                    <a:pt x="5170" y="6242"/>
                  </a:cubicBezTo>
                  <a:cubicBezTo>
                    <a:pt x="4922" y="6242"/>
                    <a:pt x="4674" y="6161"/>
                    <a:pt x="4470" y="5996"/>
                  </a:cubicBezTo>
                  <a:lnTo>
                    <a:pt x="1576" y="3650"/>
                  </a:lnTo>
                  <a:cubicBezTo>
                    <a:pt x="1552" y="3630"/>
                    <a:pt x="1525" y="3621"/>
                    <a:pt x="1499" y="3621"/>
                  </a:cubicBezTo>
                  <a:cubicBezTo>
                    <a:pt x="1466" y="3621"/>
                    <a:pt x="1433" y="3636"/>
                    <a:pt x="1408" y="3661"/>
                  </a:cubicBezTo>
                  <a:cubicBezTo>
                    <a:pt x="1375" y="3717"/>
                    <a:pt x="1375" y="3784"/>
                    <a:pt x="1431" y="3829"/>
                  </a:cubicBezTo>
                  <a:lnTo>
                    <a:pt x="4325" y="6175"/>
                  </a:lnTo>
                  <a:cubicBezTo>
                    <a:pt x="4571" y="6376"/>
                    <a:pt x="4872" y="6477"/>
                    <a:pt x="5174" y="6477"/>
                  </a:cubicBezTo>
                  <a:cubicBezTo>
                    <a:pt x="5565" y="6477"/>
                    <a:pt x="5945" y="6309"/>
                    <a:pt x="6213" y="5996"/>
                  </a:cubicBezTo>
                  <a:lnTo>
                    <a:pt x="6481" y="5673"/>
                  </a:lnTo>
                  <a:cubicBezTo>
                    <a:pt x="6917" y="5147"/>
                    <a:pt x="6850" y="4354"/>
                    <a:pt x="6336" y="3918"/>
                  </a:cubicBezTo>
                  <a:lnTo>
                    <a:pt x="2113" y="265"/>
                  </a:lnTo>
                  <a:cubicBezTo>
                    <a:pt x="1910" y="91"/>
                    <a:pt x="1648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0259" name="Google Shape;10259;p23"/>
            <p:cNvGrpSpPr/>
            <p:nvPr/>
          </p:nvGrpSpPr>
          <p:grpSpPr>
            <a:xfrm>
              <a:off x="646450" y="538749"/>
              <a:ext cx="111400" cy="125400"/>
              <a:chOff x="1783400" y="213975"/>
              <a:chExt cx="111400" cy="125400"/>
            </a:xfrm>
          </p:grpSpPr>
          <p:cxnSp>
            <p:nvCxnSpPr>
              <p:cNvPr id="10260" name="Google Shape;10260;p23"/>
              <p:cNvCxnSpPr/>
              <p:nvPr/>
            </p:nvCxnSpPr>
            <p:spPr>
              <a:xfrm>
                <a:off x="1783400" y="213975"/>
                <a:ext cx="111300" cy="125400"/>
              </a:xfrm>
              <a:prstGeom prst="straightConnector1">
                <a:avLst/>
              </a:prstGeom>
              <a:noFill/>
              <a:ln cap="flat" cmpd="sng" w="19050">
                <a:solidFill>
                  <a:schemeClr val="dk1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0261" name="Google Shape;10261;p23"/>
              <p:cNvCxnSpPr/>
              <p:nvPr/>
            </p:nvCxnSpPr>
            <p:spPr>
              <a:xfrm flipH="1">
                <a:off x="1783500" y="213975"/>
                <a:ext cx="111300" cy="125400"/>
              </a:xfrm>
              <a:prstGeom prst="straightConnector1">
                <a:avLst/>
              </a:prstGeom>
              <a:noFill/>
              <a:ln cap="flat" cmpd="sng" w="19050">
                <a:solidFill>
                  <a:schemeClr val="dk1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cxnSp>
          <p:nvCxnSpPr>
            <p:cNvPr id="10262" name="Google Shape;10262;p23"/>
            <p:cNvCxnSpPr/>
            <p:nvPr/>
          </p:nvCxnSpPr>
          <p:spPr>
            <a:xfrm>
              <a:off x="493775" y="1025025"/>
              <a:ext cx="8150100" cy="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10263" name="Google Shape;10263;p23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10264" name="Google Shape;10264;p23"/>
          <p:cNvSpPr txBox="1"/>
          <p:nvPr>
            <p:ph idx="2" type="title"/>
          </p:nvPr>
        </p:nvSpPr>
        <p:spPr>
          <a:xfrm>
            <a:off x="2404939" y="1244638"/>
            <a:ext cx="2051700" cy="288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10265" name="Google Shape;10265;p23"/>
          <p:cNvSpPr txBox="1"/>
          <p:nvPr>
            <p:ph idx="1" type="subTitle"/>
          </p:nvPr>
        </p:nvSpPr>
        <p:spPr>
          <a:xfrm>
            <a:off x="2404939" y="1556197"/>
            <a:ext cx="2051700" cy="484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0266" name="Google Shape;10266;p23"/>
          <p:cNvSpPr txBox="1"/>
          <p:nvPr>
            <p:ph idx="3" type="title"/>
          </p:nvPr>
        </p:nvSpPr>
        <p:spPr>
          <a:xfrm>
            <a:off x="2404950" y="2487625"/>
            <a:ext cx="2051700" cy="288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10267" name="Google Shape;10267;p23"/>
          <p:cNvSpPr txBox="1"/>
          <p:nvPr>
            <p:ph idx="4" type="subTitle"/>
          </p:nvPr>
        </p:nvSpPr>
        <p:spPr>
          <a:xfrm>
            <a:off x="2404950" y="2799184"/>
            <a:ext cx="2051700" cy="484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0268" name="Google Shape;10268;p23"/>
          <p:cNvSpPr txBox="1"/>
          <p:nvPr>
            <p:ph idx="5" type="title"/>
          </p:nvPr>
        </p:nvSpPr>
        <p:spPr>
          <a:xfrm>
            <a:off x="2404939" y="3730591"/>
            <a:ext cx="2051700" cy="288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10269" name="Google Shape;10269;p23"/>
          <p:cNvSpPr txBox="1"/>
          <p:nvPr>
            <p:ph idx="6" type="subTitle"/>
          </p:nvPr>
        </p:nvSpPr>
        <p:spPr>
          <a:xfrm>
            <a:off x="2404939" y="4042250"/>
            <a:ext cx="2051700" cy="484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0270" name="Google Shape;10270;p23"/>
          <p:cNvSpPr txBox="1"/>
          <p:nvPr>
            <p:ph idx="7" type="title"/>
          </p:nvPr>
        </p:nvSpPr>
        <p:spPr>
          <a:xfrm>
            <a:off x="6285450" y="2487566"/>
            <a:ext cx="2051700" cy="288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10271" name="Google Shape;10271;p23"/>
          <p:cNvSpPr txBox="1"/>
          <p:nvPr>
            <p:ph idx="8" type="subTitle"/>
          </p:nvPr>
        </p:nvSpPr>
        <p:spPr>
          <a:xfrm>
            <a:off x="6285450" y="2799225"/>
            <a:ext cx="2051700" cy="484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0272" name="Google Shape;10272;p23"/>
          <p:cNvSpPr txBox="1"/>
          <p:nvPr>
            <p:ph idx="9" type="title"/>
          </p:nvPr>
        </p:nvSpPr>
        <p:spPr>
          <a:xfrm>
            <a:off x="6285454" y="1244638"/>
            <a:ext cx="2051700" cy="288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10273" name="Google Shape;10273;p23"/>
          <p:cNvSpPr txBox="1"/>
          <p:nvPr>
            <p:ph idx="13" type="subTitle"/>
          </p:nvPr>
        </p:nvSpPr>
        <p:spPr>
          <a:xfrm>
            <a:off x="6285454" y="1556197"/>
            <a:ext cx="2051700" cy="484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0274" name="Google Shape;10274;p23"/>
          <p:cNvSpPr txBox="1"/>
          <p:nvPr>
            <p:ph idx="14" type="title"/>
          </p:nvPr>
        </p:nvSpPr>
        <p:spPr>
          <a:xfrm>
            <a:off x="6285454" y="3730591"/>
            <a:ext cx="2051700" cy="288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10275" name="Google Shape;10275;p23"/>
          <p:cNvSpPr txBox="1"/>
          <p:nvPr>
            <p:ph idx="15" type="subTitle"/>
          </p:nvPr>
        </p:nvSpPr>
        <p:spPr>
          <a:xfrm>
            <a:off x="6285454" y="4042250"/>
            <a:ext cx="2051700" cy="484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">
  <p:cSld name="BLANK_1_1_1_1_1_1">
    <p:spTree>
      <p:nvGrpSpPr>
        <p:cNvPr id="10276" name="Shape 102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77" name="Google Shape;10277;p24"/>
          <p:cNvGrpSpPr/>
          <p:nvPr/>
        </p:nvGrpSpPr>
        <p:grpSpPr>
          <a:xfrm>
            <a:off x="-34200" y="155885"/>
            <a:ext cx="9212400" cy="4831731"/>
            <a:chOff x="-27550" y="147635"/>
            <a:chExt cx="9212400" cy="4831731"/>
          </a:xfrm>
        </p:grpSpPr>
        <p:cxnSp>
          <p:nvCxnSpPr>
            <p:cNvPr id="10278" name="Google Shape;10278;p24"/>
            <p:cNvCxnSpPr/>
            <p:nvPr/>
          </p:nvCxnSpPr>
          <p:spPr>
            <a:xfrm>
              <a:off x="-27550" y="100029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0279" name="Google Shape;10279;p24"/>
            <p:cNvCxnSpPr/>
            <p:nvPr/>
          </p:nvCxnSpPr>
          <p:spPr>
            <a:xfrm>
              <a:off x="-27550" y="85818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0280" name="Google Shape;10280;p24"/>
            <p:cNvCxnSpPr/>
            <p:nvPr/>
          </p:nvCxnSpPr>
          <p:spPr>
            <a:xfrm>
              <a:off x="-27550" y="71607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0281" name="Google Shape;10281;p24"/>
            <p:cNvCxnSpPr/>
            <p:nvPr/>
          </p:nvCxnSpPr>
          <p:spPr>
            <a:xfrm>
              <a:off x="-27550" y="57396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0282" name="Google Shape;10282;p24"/>
            <p:cNvCxnSpPr/>
            <p:nvPr/>
          </p:nvCxnSpPr>
          <p:spPr>
            <a:xfrm>
              <a:off x="-27550" y="43185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0283" name="Google Shape;10283;p24"/>
            <p:cNvCxnSpPr/>
            <p:nvPr/>
          </p:nvCxnSpPr>
          <p:spPr>
            <a:xfrm>
              <a:off x="-27550" y="28974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0284" name="Google Shape;10284;p24"/>
            <p:cNvCxnSpPr/>
            <p:nvPr/>
          </p:nvCxnSpPr>
          <p:spPr>
            <a:xfrm>
              <a:off x="-27550" y="147635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0285" name="Google Shape;10285;p24"/>
            <p:cNvCxnSpPr/>
            <p:nvPr/>
          </p:nvCxnSpPr>
          <p:spPr>
            <a:xfrm>
              <a:off x="-27550" y="355826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0286" name="Google Shape;10286;p24"/>
            <p:cNvCxnSpPr/>
            <p:nvPr/>
          </p:nvCxnSpPr>
          <p:spPr>
            <a:xfrm>
              <a:off x="-27550" y="341615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0287" name="Google Shape;10287;p24"/>
            <p:cNvCxnSpPr/>
            <p:nvPr/>
          </p:nvCxnSpPr>
          <p:spPr>
            <a:xfrm>
              <a:off x="-27550" y="327404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0288" name="Google Shape;10288;p24"/>
            <p:cNvCxnSpPr/>
            <p:nvPr/>
          </p:nvCxnSpPr>
          <p:spPr>
            <a:xfrm>
              <a:off x="-27550" y="313193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0289" name="Google Shape;10289;p24"/>
            <p:cNvCxnSpPr/>
            <p:nvPr/>
          </p:nvCxnSpPr>
          <p:spPr>
            <a:xfrm>
              <a:off x="-27550" y="298982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0290" name="Google Shape;10290;p24"/>
            <p:cNvCxnSpPr/>
            <p:nvPr/>
          </p:nvCxnSpPr>
          <p:spPr>
            <a:xfrm>
              <a:off x="-27550" y="284771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0291" name="Google Shape;10291;p24"/>
            <p:cNvCxnSpPr/>
            <p:nvPr/>
          </p:nvCxnSpPr>
          <p:spPr>
            <a:xfrm>
              <a:off x="-27550" y="2705610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0292" name="Google Shape;10292;p24"/>
            <p:cNvCxnSpPr/>
            <p:nvPr/>
          </p:nvCxnSpPr>
          <p:spPr>
            <a:xfrm>
              <a:off x="-27550" y="2563500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0293" name="Google Shape;10293;p24"/>
            <p:cNvCxnSpPr/>
            <p:nvPr/>
          </p:nvCxnSpPr>
          <p:spPr>
            <a:xfrm>
              <a:off x="-27550" y="2421390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0294" name="Google Shape;10294;p24"/>
            <p:cNvCxnSpPr/>
            <p:nvPr/>
          </p:nvCxnSpPr>
          <p:spPr>
            <a:xfrm>
              <a:off x="-27550" y="227928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0295" name="Google Shape;10295;p24"/>
            <p:cNvCxnSpPr/>
            <p:nvPr/>
          </p:nvCxnSpPr>
          <p:spPr>
            <a:xfrm>
              <a:off x="-27550" y="213717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0296" name="Google Shape;10296;p24"/>
            <p:cNvCxnSpPr/>
            <p:nvPr/>
          </p:nvCxnSpPr>
          <p:spPr>
            <a:xfrm>
              <a:off x="-27550" y="199506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0297" name="Google Shape;10297;p24"/>
            <p:cNvCxnSpPr/>
            <p:nvPr/>
          </p:nvCxnSpPr>
          <p:spPr>
            <a:xfrm>
              <a:off x="-27550" y="185295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0298" name="Google Shape;10298;p24"/>
            <p:cNvCxnSpPr/>
            <p:nvPr/>
          </p:nvCxnSpPr>
          <p:spPr>
            <a:xfrm>
              <a:off x="-27550" y="1710842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0299" name="Google Shape;10299;p24"/>
            <p:cNvCxnSpPr/>
            <p:nvPr/>
          </p:nvCxnSpPr>
          <p:spPr>
            <a:xfrm>
              <a:off x="-27550" y="1568732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0300" name="Google Shape;10300;p24"/>
            <p:cNvCxnSpPr/>
            <p:nvPr/>
          </p:nvCxnSpPr>
          <p:spPr>
            <a:xfrm>
              <a:off x="-27550" y="1426622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0301" name="Google Shape;10301;p24"/>
            <p:cNvCxnSpPr/>
            <p:nvPr/>
          </p:nvCxnSpPr>
          <p:spPr>
            <a:xfrm>
              <a:off x="-27550" y="128451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0302" name="Google Shape;10302;p24"/>
            <p:cNvCxnSpPr/>
            <p:nvPr/>
          </p:nvCxnSpPr>
          <p:spPr>
            <a:xfrm>
              <a:off x="-27550" y="114240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0303" name="Google Shape;10303;p24"/>
            <p:cNvCxnSpPr/>
            <p:nvPr/>
          </p:nvCxnSpPr>
          <p:spPr>
            <a:xfrm>
              <a:off x="-27550" y="4979365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0304" name="Google Shape;10304;p24"/>
            <p:cNvCxnSpPr/>
            <p:nvPr/>
          </p:nvCxnSpPr>
          <p:spPr>
            <a:xfrm>
              <a:off x="-27550" y="483725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0305" name="Google Shape;10305;p24"/>
            <p:cNvCxnSpPr/>
            <p:nvPr/>
          </p:nvCxnSpPr>
          <p:spPr>
            <a:xfrm>
              <a:off x="-27550" y="469514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0306" name="Google Shape;10306;p24"/>
            <p:cNvCxnSpPr/>
            <p:nvPr/>
          </p:nvCxnSpPr>
          <p:spPr>
            <a:xfrm>
              <a:off x="-27550" y="455303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0307" name="Google Shape;10307;p24"/>
            <p:cNvCxnSpPr/>
            <p:nvPr/>
          </p:nvCxnSpPr>
          <p:spPr>
            <a:xfrm>
              <a:off x="-27550" y="441092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0308" name="Google Shape;10308;p24"/>
            <p:cNvCxnSpPr/>
            <p:nvPr/>
          </p:nvCxnSpPr>
          <p:spPr>
            <a:xfrm>
              <a:off x="-27550" y="4268817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0309" name="Google Shape;10309;p24"/>
            <p:cNvCxnSpPr/>
            <p:nvPr/>
          </p:nvCxnSpPr>
          <p:spPr>
            <a:xfrm>
              <a:off x="-27550" y="4126707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0310" name="Google Shape;10310;p24"/>
            <p:cNvCxnSpPr/>
            <p:nvPr/>
          </p:nvCxnSpPr>
          <p:spPr>
            <a:xfrm>
              <a:off x="-27550" y="3984597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0311" name="Google Shape;10311;p24"/>
            <p:cNvCxnSpPr/>
            <p:nvPr/>
          </p:nvCxnSpPr>
          <p:spPr>
            <a:xfrm>
              <a:off x="-27550" y="384248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0312" name="Google Shape;10312;p24"/>
            <p:cNvCxnSpPr/>
            <p:nvPr/>
          </p:nvCxnSpPr>
          <p:spPr>
            <a:xfrm>
              <a:off x="-27550" y="370037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10313" name="Google Shape;10313;p24"/>
          <p:cNvGrpSpPr/>
          <p:nvPr/>
        </p:nvGrpSpPr>
        <p:grpSpPr>
          <a:xfrm rot="5400000">
            <a:off x="7436503" y="1817688"/>
            <a:ext cx="2057524" cy="2061784"/>
            <a:chOff x="1964350" y="765525"/>
            <a:chExt cx="386375" cy="387175"/>
          </a:xfrm>
        </p:grpSpPr>
        <p:sp>
          <p:nvSpPr>
            <p:cNvPr id="10314" name="Google Shape;10314;p24"/>
            <p:cNvSpPr/>
            <p:nvPr/>
          </p:nvSpPr>
          <p:spPr>
            <a:xfrm>
              <a:off x="1984200" y="953400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38" y="1"/>
                  </a:moveTo>
                  <a:cubicBezTo>
                    <a:pt x="115" y="1"/>
                    <a:pt x="94" y="9"/>
                    <a:pt x="78" y="16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0" y="230"/>
                    <a:pt x="202" y="217"/>
                  </a:cubicBezTo>
                  <a:cubicBezTo>
                    <a:pt x="235" y="195"/>
                    <a:pt x="257" y="150"/>
                    <a:pt x="257" y="106"/>
                  </a:cubicBezTo>
                  <a:cubicBezTo>
                    <a:pt x="246" y="83"/>
                    <a:pt x="246" y="72"/>
                    <a:pt x="235" y="61"/>
                  </a:cubicBezTo>
                  <a:cubicBezTo>
                    <a:pt x="224" y="28"/>
                    <a:pt x="190" y="16"/>
                    <a:pt x="168" y="5"/>
                  </a:cubicBezTo>
                  <a:cubicBezTo>
                    <a:pt x="158" y="2"/>
                    <a:pt x="148" y="1"/>
                    <a:pt x="1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5" name="Google Shape;10315;p24"/>
            <p:cNvSpPr/>
            <p:nvPr/>
          </p:nvSpPr>
          <p:spPr>
            <a:xfrm>
              <a:off x="1975825" y="909550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23" y="0"/>
                  </a:moveTo>
                  <a:cubicBezTo>
                    <a:pt x="104" y="0"/>
                    <a:pt x="85" y="5"/>
                    <a:pt x="67" y="16"/>
                  </a:cubicBezTo>
                  <a:cubicBezTo>
                    <a:pt x="56" y="27"/>
                    <a:pt x="45" y="27"/>
                    <a:pt x="45" y="27"/>
                  </a:cubicBezTo>
                  <a:cubicBezTo>
                    <a:pt x="45" y="39"/>
                    <a:pt x="45" y="39"/>
                    <a:pt x="33" y="39"/>
                  </a:cubicBezTo>
                  <a:cubicBezTo>
                    <a:pt x="33" y="39"/>
                    <a:pt x="33" y="49"/>
                    <a:pt x="23" y="49"/>
                  </a:cubicBezTo>
                  <a:lnTo>
                    <a:pt x="23" y="72"/>
                  </a:lnTo>
                  <a:lnTo>
                    <a:pt x="11" y="72"/>
                  </a:lnTo>
                  <a:lnTo>
                    <a:pt x="11" y="94"/>
                  </a:lnTo>
                  <a:cubicBezTo>
                    <a:pt x="0" y="116"/>
                    <a:pt x="11" y="150"/>
                    <a:pt x="23" y="183"/>
                  </a:cubicBezTo>
                  <a:cubicBezTo>
                    <a:pt x="43" y="219"/>
                    <a:pt x="82" y="236"/>
                    <a:pt x="119" y="236"/>
                  </a:cubicBezTo>
                  <a:cubicBezTo>
                    <a:pt x="141" y="236"/>
                    <a:pt x="162" y="230"/>
                    <a:pt x="179" y="217"/>
                  </a:cubicBezTo>
                  <a:lnTo>
                    <a:pt x="190" y="217"/>
                  </a:lnTo>
                  <a:cubicBezTo>
                    <a:pt x="246" y="183"/>
                    <a:pt x="257" y="116"/>
                    <a:pt x="224" y="61"/>
                  </a:cubicBezTo>
                  <a:cubicBezTo>
                    <a:pt x="201" y="23"/>
                    <a:pt x="162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6" name="Google Shape;10316;p24"/>
            <p:cNvSpPr/>
            <p:nvPr/>
          </p:nvSpPr>
          <p:spPr>
            <a:xfrm>
              <a:off x="1967700" y="919150"/>
              <a:ext cx="1450" cy="3675"/>
            </a:xfrm>
            <a:custGeom>
              <a:rect b="b" l="l" r="r" t="t"/>
              <a:pathLst>
                <a:path extrusionOk="0" h="147" w="58">
                  <a:moveTo>
                    <a:pt x="23" y="1"/>
                  </a:moveTo>
                  <a:lnTo>
                    <a:pt x="23" y="1"/>
                  </a:lnTo>
                  <a:cubicBezTo>
                    <a:pt x="12" y="45"/>
                    <a:pt x="12" y="90"/>
                    <a:pt x="1" y="146"/>
                  </a:cubicBezTo>
                  <a:cubicBezTo>
                    <a:pt x="35" y="112"/>
                    <a:pt x="57" y="45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7" name="Google Shape;10317;p24"/>
            <p:cNvSpPr/>
            <p:nvPr/>
          </p:nvSpPr>
          <p:spPr>
            <a:xfrm>
              <a:off x="1987550" y="92910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26" y="0"/>
                  </a:moveTo>
                  <a:cubicBezTo>
                    <a:pt x="106" y="0"/>
                    <a:pt x="85" y="6"/>
                    <a:pt x="68" y="17"/>
                  </a:cubicBezTo>
                  <a:cubicBezTo>
                    <a:pt x="11" y="50"/>
                    <a:pt x="1" y="128"/>
                    <a:pt x="34" y="184"/>
                  </a:cubicBezTo>
                  <a:cubicBezTo>
                    <a:pt x="34" y="184"/>
                    <a:pt x="45" y="195"/>
                    <a:pt x="45" y="206"/>
                  </a:cubicBezTo>
                  <a:cubicBezTo>
                    <a:pt x="56" y="206"/>
                    <a:pt x="56" y="206"/>
                    <a:pt x="68" y="218"/>
                  </a:cubicBezTo>
                  <a:lnTo>
                    <a:pt x="78" y="228"/>
                  </a:lnTo>
                  <a:lnTo>
                    <a:pt x="90" y="228"/>
                  </a:lnTo>
                  <a:cubicBezTo>
                    <a:pt x="90" y="228"/>
                    <a:pt x="101" y="228"/>
                    <a:pt x="101" y="240"/>
                  </a:cubicBezTo>
                  <a:cubicBezTo>
                    <a:pt x="135" y="240"/>
                    <a:pt x="168" y="240"/>
                    <a:pt x="190" y="218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8" name="Google Shape;10318;p24"/>
            <p:cNvSpPr/>
            <p:nvPr/>
          </p:nvSpPr>
          <p:spPr>
            <a:xfrm>
              <a:off x="1974400" y="937200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13" y="50"/>
                    <a:pt x="1" y="117"/>
                    <a:pt x="35" y="173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3" y="228"/>
                    <a:pt x="191" y="217"/>
                  </a:cubicBezTo>
                  <a:cubicBezTo>
                    <a:pt x="247" y="184"/>
                    <a:pt x="269" y="105"/>
                    <a:pt x="236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9" name="Google Shape;10319;p24"/>
            <p:cNvSpPr/>
            <p:nvPr/>
          </p:nvSpPr>
          <p:spPr>
            <a:xfrm>
              <a:off x="1964350" y="945150"/>
              <a:ext cx="3675" cy="5875"/>
            </a:xfrm>
            <a:custGeom>
              <a:rect b="b" l="l" r="r" t="t"/>
              <a:pathLst>
                <a:path extrusionOk="0" h="235" w="147">
                  <a:moveTo>
                    <a:pt x="12" y="0"/>
                  </a:moveTo>
                  <a:cubicBezTo>
                    <a:pt x="12" y="78"/>
                    <a:pt x="1" y="157"/>
                    <a:pt x="1" y="234"/>
                  </a:cubicBezTo>
                  <a:cubicBezTo>
                    <a:pt x="23" y="234"/>
                    <a:pt x="45" y="234"/>
                    <a:pt x="68" y="224"/>
                  </a:cubicBezTo>
                  <a:cubicBezTo>
                    <a:pt x="124" y="190"/>
                    <a:pt x="146" y="112"/>
                    <a:pt x="112" y="56"/>
                  </a:cubicBezTo>
                  <a:cubicBezTo>
                    <a:pt x="90" y="23"/>
                    <a:pt x="57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0" name="Google Shape;10320;p24"/>
            <p:cNvSpPr/>
            <p:nvPr/>
          </p:nvSpPr>
          <p:spPr>
            <a:xfrm>
              <a:off x="1971050" y="96142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44" y="1"/>
                  </a:moveTo>
                  <a:cubicBezTo>
                    <a:pt x="123" y="1"/>
                    <a:pt x="100" y="7"/>
                    <a:pt x="79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1"/>
                  </a:cubicBezTo>
                  <a:cubicBezTo>
                    <a:pt x="236" y="198"/>
                    <a:pt x="258" y="164"/>
                    <a:pt x="258" y="120"/>
                  </a:cubicBezTo>
                  <a:cubicBezTo>
                    <a:pt x="258" y="97"/>
                    <a:pt x="247" y="75"/>
                    <a:pt x="236" y="53"/>
                  </a:cubicBezTo>
                  <a:cubicBezTo>
                    <a:pt x="215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1" name="Google Shape;10321;p24"/>
            <p:cNvSpPr/>
            <p:nvPr/>
          </p:nvSpPr>
          <p:spPr>
            <a:xfrm>
              <a:off x="1994250" y="9700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8" y="20"/>
                  </a:cubicBezTo>
                  <a:cubicBezTo>
                    <a:pt x="23" y="54"/>
                    <a:pt x="1" y="121"/>
                    <a:pt x="45" y="176"/>
                  </a:cubicBezTo>
                  <a:cubicBezTo>
                    <a:pt x="68" y="214"/>
                    <a:pt x="106" y="237"/>
                    <a:pt x="146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7" y="188"/>
                    <a:pt x="269" y="109"/>
                    <a:pt x="235" y="54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2" name="Google Shape;10322;p24"/>
            <p:cNvSpPr/>
            <p:nvPr/>
          </p:nvSpPr>
          <p:spPr>
            <a:xfrm>
              <a:off x="1981125" y="9780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5" y="0"/>
                    <a:pt x="96" y="5"/>
                    <a:pt x="79" y="15"/>
                  </a:cubicBezTo>
                  <a:cubicBezTo>
                    <a:pt x="22" y="49"/>
                    <a:pt x="0" y="127"/>
                    <a:pt x="45" y="184"/>
                  </a:cubicBezTo>
                  <a:cubicBezTo>
                    <a:pt x="66" y="218"/>
                    <a:pt x="100" y="236"/>
                    <a:pt x="136" y="236"/>
                  </a:cubicBezTo>
                  <a:cubicBezTo>
                    <a:pt x="158" y="236"/>
                    <a:pt x="180" y="229"/>
                    <a:pt x="201" y="217"/>
                  </a:cubicBezTo>
                  <a:cubicBezTo>
                    <a:pt x="258" y="184"/>
                    <a:pt x="268" y="116"/>
                    <a:pt x="235" y="60"/>
                  </a:cubicBezTo>
                  <a:cubicBezTo>
                    <a:pt x="212" y="22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3" name="Google Shape;10323;p24"/>
            <p:cNvSpPr/>
            <p:nvPr/>
          </p:nvSpPr>
          <p:spPr>
            <a:xfrm>
              <a:off x="1968000" y="9860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0" y="129"/>
                    <a:pt x="33" y="173"/>
                  </a:cubicBezTo>
                  <a:cubicBezTo>
                    <a:pt x="64" y="211"/>
                    <a:pt x="105" y="234"/>
                    <a:pt x="145" y="234"/>
                  </a:cubicBezTo>
                  <a:cubicBezTo>
                    <a:pt x="164" y="234"/>
                    <a:pt x="184" y="229"/>
                    <a:pt x="201" y="218"/>
                  </a:cubicBezTo>
                  <a:cubicBezTo>
                    <a:pt x="257" y="184"/>
                    <a:pt x="269" y="106"/>
                    <a:pt x="235" y="62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4" name="Google Shape;10324;p24"/>
            <p:cNvSpPr/>
            <p:nvPr/>
          </p:nvSpPr>
          <p:spPr>
            <a:xfrm>
              <a:off x="2006250" y="989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7"/>
                    <a:pt x="35" y="184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0"/>
                  </a:cubicBezTo>
                  <a:cubicBezTo>
                    <a:pt x="213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5" name="Google Shape;10325;p24"/>
            <p:cNvSpPr/>
            <p:nvPr/>
          </p:nvSpPr>
          <p:spPr>
            <a:xfrm>
              <a:off x="1993125" y="997750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44" y="0"/>
                  </a:moveTo>
                  <a:cubicBezTo>
                    <a:pt x="123" y="0"/>
                    <a:pt x="100" y="6"/>
                    <a:pt x="79" y="19"/>
                  </a:cubicBezTo>
                  <a:cubicBezTo>
                    <a:pt x="23" y="52"/>
                    <a:pt x="1" y="119"/>
                    <a:pt x="34" y="176"/>
                  </a:cubicBezTo>
                  <a:cubicBezTo>
                    <a:pt x="57" y="213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6"/>
                    <a:pt x="269" y="109"/>
                    <a:pt x="235" y="52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6" name="Google Shape;10326;p24"/>
            <p:cNvSpPr/>
            <p:nvPr/>
          </p:nvSpPr>
          <p:spPr>
            <a:xfrm>
              <a:off x="1980000" y="10056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0" y="128"/>
                    <a:pt x="34" y="183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30"/>
                    <a:pt x="201" y="217"/>
                  </a:cubicBezTo>
                  <a:cubicBezTo>
                    <a:pt x="258" y="183"/>
                    <a:pt x="269" y="116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7" name="Google Shape;10327;p24"/>
            <p:cNvSpPr/>
            <p:nvPr/>
          </p:nvSpPr>
          <p:spPr>
            <a:xfrm>
              <a:off x="1972175" y="1014425"/>
              <a:ext cx="1150" cy="3075"/>
            </a:xfrm>
            <a:custGeom>
              <a:rect b="b" l="l" r="r" t="t"/>
              <a:pathLst>
                <a:path extrusionOk="0" h="123" w="46">
                  <a:moveTo>
                    <a:pt x="1" y="0"/>
                  </a:moveTo>
                  <a:lnTo>
                    <a:pt x="1" y="0"/>
                  </a:lnTo>
                  <a:cubicBezTo>
                    <a:pt x="12" y="45"/>
                    <a:pt x="23" y="78"/>
                    <a:pt x="34" y="123"/>
                  </a:cubicBezTo>
                  <a:cubicBezTo>
                    <a:pt x="45" y="90"/>
                    <a:pt x="45" y="56"/>
                    <a:pt x="23" y="23"/>
                  </a:cubicBezTo>
                  <a:cubicBezTo>
                    <a:pt x="23" y="11"/>
                    <a:pt x="12" y="11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8" name="Google Shape;10328;p24"/>
            <p:cNvSpPr/>
            <p:nvPr/>
          </p:nvSpPr>
          <p:spPr>
            <a:xfrm>
              <a:off x="2007925" y="962050"/>
              <a:ext cx="6475" cy="6025"/>
            </a:xfrm>
            <a:custGeom>
              <a:rect b="b" l="l" r="r" t="t"/>
              <a:pathLst>
                <a:path extrusionOk="0" h="241" w="259">
                  <a:moveTo>
                    <a:pt x="116" y="1"/>
                  </a:moveTo>
                  <a:cubicBezTo>
                    <a:pt x="95" y="1"/>
                    <a:pt x="75" y="6"/>
                    <a:pt x="57" y="17"/>
                  </a:cubicBezTo>
                  <a:lnTo>
                    <a:pt x="35" y="39"/>
                  </a:lnTo>
                  <a:lnTo>
                    <a:pt x="23" y="50"/>
                  </a:lnTo>
                  <a:lnTo>
                    <a:pt x="23" y="62"/>
                  </a:lnTo>
                  <a:cubicBezTo>
                    <a:pt x="12" y="62"/>
                    <a:pt x="12" y="62"/>
                    <a:pt x="12" y="72"/>
                  </a:cubicBezTo>
                  <a:lnTo>
                    <a:pt x="12" y="84"/>
                  </a:lnTo>
                  <a:cubicBezTo>
                    <a:pt x="1" y="84"/>
                    <a:pt x="1" y="95"/>
                    <a:pt x="1" y="95"/>
                  </a:cubicBezTo>
                  <a:lnTo>
                    <a:pt x="1" y="117"/>
                  </a:lnTo>
                  <a:lnTo>
                    <a:pt x="1" y="139"/>
                  </a:lnTo>
                  <a:cubicBezTo>
                    <a:pt x="1" y="151"/>
                    <a:pt x="12" y="162"/>
                    <a:pt x="23" y="184"/>
                  </a:cubicBezTo>
                  <a:cubicBezTo>
                    <a:pt x="35" y="196"/>
                    <a:pt x="35" y="207"/>
                    <a:pt x="45" y="207"/>
                  </a:cubicBezTo>
                  <a:lnTo>
                    <a:pt x="57" y="218"/>
                  </a:lnTo>
                  <a:cubicBezTo>
                    <a:pt x="68" y="229"/>
                    <a:pt x="79" y="229"/>
                    <a:pt x="79" y="229"/>
                  </a:cubicBezTo>
                  <a:lnTo>
                    <a:pt x="90" y="229"/>
                  </a:lnTo>
                  <a:cubicBezTo>
                    <a:pt x="102" y="240"/>
                    <a:pt x="102" y="240"/>
                    <a:pt x="112" y="240"/>
                  </a:cubicBezTo>
                  <a:lnTo>
                    <a:pt x="124" y="240"/>
                  </a:lnTo>
                  <a:cubicBezTo>
                    <a:pt x="135" y="240"/>
                    <a:pt x="135" y="240"/>
                    <a:pt x="135" y="229"/>
                  </a:cubicBezTo>
                  <a:lnTo>
                    <a:pt x="157" y="229"/>
                  </a:lnTo>
                  <a:cubicBezTo>
                    <a:pt x="157" y="229"/>
                    <a:pt x="169" y="229"/>
                    <a:pt x="180" y="218"/>
                  </a:cubicBezTo>
                  <a:cubicBezTo>
                    <a:pt x="236" y="184"/>
                    <a:pt x="258" y="117"/>
                    <a:pt x="224" y="62"/>
                  </a:cubicBezTo>
                  <a:cubicBezTo>
                    <a:pt x="202" y="24"/>
                    <a:pt x="158" y="1"/>
                    <a:pt x="1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9" name="Google Shape;10329;p24"/>
            <p:cNvSpPr/>
            <p:nvPr/>
          </p:nvSpPr>
          <p:spPr>
            <a:xfrm>
              <a:off x="2029725" y="997925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4" y="1"/>
                  </a:moveTo>
                  <a:cubicBezTo>
                    <a:pt x="101" y="1"/>
                    <a:pt x="79" y="12"/>
                    <a:pt x="57" y="23"/>
                  </a:cubicBezTo>
                  <a:cubicBezTo>
                    <a:pt x="57" y="23"/>
                    <a:pt x="45" y="35"/>
                    <a:pt x="34" y="35"/>
                  </a:cubicBezTo>
                  <a:cubicBezTo>
                    <a:pt x="34" y="45"/>
                    <a:pt x="23" y="57"/>
                    <a:pt x="12" y="68"/>
                  </a:cubicBezTo>
                  <a:cubicBezTo>
                    <a:pt x="12" y="79"/>
                    <a:pt x="12" y="90"/>
                    <a:pt x="0" y="90"/>
                  </a:cubicBezTo>
                  <a:cubicBezTo>
                    <a:pt x="0" y="124"/>
                    <a:pt x="0" y="157"/>
                    <a:pt x="23" y="179"/>
                  </a:cubicBezTo>
                  <a:cubicBezTo>
                    <a:pt x="34" y="202"/>
                    <a:pt x="45" y="213"/>
                    <a:pt x="67" y="224"/>
                  </a:cubicBezTo>
                  <a:cubicBezTo>
                    <a:pt x="79" y="224"/>
                    <a:pt x="79" y="236"/>
                    <a:pt x="90" y="236"/>
                  </a:cubicBezTo>
                  <a:lnTo>
                    <a:pt x="134" y="236"/>
                  </a:lnTo>
                  <a:cubicBezTo>
                    <a:pt x="157" y="236"/>
                    <a:pt x="168" y="224"/>
                    <a:pt x="179" y="224"/>
                  </a:cubicBezTo>
                  <a:cubicBezTo>
                    <a:pt x="235" y="191"/>
                    <a:pt x="258" y="112"/>
                    <a:pt x="224" y="57"/>
                  </a:cubicBezTo>
                  <a:cubicBezTo>
                    <a:pt x="201" y="23"/>
                    <a:pt x="168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0" name="Google Shape;10330;p24"/>
            <p:cNvSpPr/>
            <p:nvPr/>
          </p:nvSpPr>
          <p:spPr>
            <a:xfrm>
              <a:off x="2016300" y="1005925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26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3" y="50"/>
                    <a:pt x="1" y="128"/>
                    <a:pt x="35" y="184"/>
                  </a:cubicBezTo>
                  <a:cubicBezTo>
                    <a:pt x="46" y="206"/>
                    <a:pt x="80" y="229"/>
                    <a:pt x="102" y="229"/>
                  </a:cubicBezTo>
                  <a:cubicBezTo>
                    <a:pt x="116" y="233"/>
                    <a:pt x="129" y="236"/>
                    <a:pt x="142" y="236"/>
                  </a:cubicBezTo>
                  <a:cubicBezTo>
                    <a:pt x="161" y="236"/>
                    <a:pt x="178" y="230"/>
                    <a:pt x="191" y="217"/>
                  </a:cubicBezTo>
                  <a:cubicBezTo>
                    <a:pt x="247" y="184"/>
                    <a:pt x="269" y="117"/>
                    <a:pt x="236" y="61"/>
                  </a:cubicBezTo>
                  <a:cubicBezTo>
                    <a:pt x="213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1" name="Google Shape;10331;p24"/>
            <p:cNvSpPr/>
            <p:nvPr/>
          </p:nvSpPr>
          <p:spPr>
            <a:xfrm>
              <a:off x="2003200" y="101385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4" y="1"/>
                  </a:moveTo>
                  <a:cubicBezTo>
                    <a:pt x="112" y="1"/>
                    <a:pt x="90" y="12"/>
                    <a:pt x="67" y="23"/>
                  </a:cubicBezTo>
                  <a:cubicBezTo>
                    <a:pt x="11" y="56"/>
                    <a:pt x="0" y="123"/>
                    <a:pt x="33" y="180"/>
                  </a:cubicBezTo>
                  <a:cubicBezTo>
                    <a:pt x="33" y="190"/>
                    <a:pt x="33" y="202"/>
                    <a:pt x="45" y="202"/>
                  </a:cubicBezTo>
                  <a:cubicBezTo>
                    <a:pt x="64" y="228"/>
                    <a:pt x="95" y="239"/>
                    <a:pt x="127" y="239"/>
                  </a:cubicBezTo>
                  <a:cubicBezTo>
                    <a:pt x="149" y="239"/>
                    <a:pt x="171" y="234"/>
                    <a:pt x="190" y="224"/>
                  </a:cubicBezTo>
                  <a:cubicBezTo>
                    <a:pt x="246" y="190"/>
                    <a:pt x="268" y="113"/>
                    <a:pt x="234" y="56"/>
                  </a:cubicBezTo>
                  <a:cubicBezTo>
                    <a:pt x="212" y="23"/>
                    <a:pt x="167" y="12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2" name="Google Shape;10332;p24"/>
            <p:cNvSpPr/>
            <p:nvPr/>
          </p:nvSpPr>
          <p:spPr>
            <a:xfrm>
              <a:off x="1990050" y="1021925"/>
              <a:ext cx="6475" cy="5825"/>
            </a:xfrm>
            <a:custGeom>
              <a:rect b="b" l="l" r="r" t="t"/>
              <a:pathLst>
                <a:path extrusionOk="0" h="233" w="259">
                  <a:moveTo>
                    <a:pt x="135" y="0"/>
                  </a:moveTo>
                  <a:cubicBezTo>
                    <a:pt x="112" y="0"/>
                    <a:pt x="88" y="8"/>
                    <a:pt x="68" y="24"/>
                  </a:cubicBezTo>
                  <a:cubicBezTo>
                    <a:pt x="12" y="58"/>
                    <a:pt x="1" y="125"/>
                    <a:pt x="35" y="180"/>
                  </a:cubicBezTo>
                  <a:cubicBezTo>
                    <a:pt x="55" y="216"/>
                    <a:pt x="89" y="233"/>
                    <a:pt x="126" y="233"/>
                  </a:cubicBezTo>
                  <a:cubicBezTo>
                    <a:pt x="147" y="233"/>
                    <a:pt x="170" y="227"/>
                    <a:pt x="191" y="214"/>
                  </a:cubicBezTo>
                  <a:cubicBezTo>
                    <a:pt x="236" y="192"/>
                    <a:pt x="258" y="147"/>
                    <a:pt x="246" y="103"/>
                  </a:cubicBezTo>
                  <a:cubicBezTo>
                    <a:pt x="246" y="91"/>
                    <a:pt x="236" y="69"/>
                    <a:pt x="236" y="58"/>
                  </a:cubicBezTo>
                  <a:cubicBezTo>
                    <a:pt x="214" y="22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3" name="Google Shape;10333;p24"/>
            <p:cNvSpPr/>
            <p:nvPr/>
          </p:nvSpPr>
          <p:spPr>
            <a:xfrm>
              <a:off x="1978050" y="1029950"/>
              <a:ext cx="5050" cy="6000"/>
            </a:xfrm>
            <a:custGeom>
              <a:rect b="b" l="l" r="r" t="t"/>
              <a:pathLst>
                <a:path extrusionOk="0" h="240" w="202">
                  <a:moveTo>
                    <a:pt x="85" y="0"/>
                  </a:moveTo>
                  <a:cubicBezTo>
                    <a:pt x="64" y="0"/>
                    <a:pt x="46" y="8"/>
                    <a:pt x="23" y="16"/>
                  </a:cubicBezTo>
                  <a:cubicBezTo>
                    <a:pt x="11" y="27"/>
                    <a:pt x="11" y="27"/>
                    <a:pt x="1" y="27"/>
                  </a:cubicBezTo>
                  <a:lnTo>
                    <a:pt x="1" y="38"/>
                  </a:lnTo>
                  <a:cubicBezTo>
                    <a:pt x="11" y="72"/>
                    <a:pt x="23" y="117"/>
                    <a:pt x="34" y="150"/>
                  </a:cubicBezTo>
                  <a:cubicBezTo>
                    <a:pt x="45" y="172"/>
                    <a:pt x="68" y="206"/>
                    <a:pt x="78" y="229"/>
                  </a:cubicBezTo>
                  <a:lnTo>
                    <a:pt x="78" y="239"/>
                  </a:lnTo>
                  <a:cubicBezTo>
                    <a:pt x="90" y="239"/>
                    <a:pt x="90" y="239"/>
                    <a:pt x="90" y="229"/>
                  </a:cubicBezTo>
                  <a:lnTo>
                    <a:pt x="123" y="229"/>
                  </a:lnTo>
                  <a:cubicBezTo>
                    <a:pt x="123" y="229"/>
                    <a:pt x="135" y="229"/>
                    <a:pt x="145" y="217"/>
                  </a:cubicBezTo>
                  <a:cubicBezTo>
                    <a:pt x="168" y="206"/>
                    <a:pt x="179" y="184"/>
                    <a:pt x="190" y="161"/>
                  </a:cubicBezTo>
                  <a:lnTo>
                    <a:pt x="202" y="150"/>
                  </a:lnTo>
                  <a:cubicBezTo>
                    <a:pt x="202" y="117"/>
                    <a:pt x="202" y="83"/>
                    <a:pt x="190" y="60"/>
                  </a:cubicBezTo>
                  <a:cubicBezTo>
                    <a:pt x="168" y="27"/>
                    <a:pt x="145" y="16"/>
                    <a:pt x="112" y="5"/>
                  </a:cubicBezTo>
                  <a:cubicBezTo>
                    <a:pt x="102" y="2"/>
                    <a:pt x="93" y="0"/>
                    <a:pt x="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4" name="Google Shape;10334;p24"/>
            <p:cNvSpPr/>
            <p:nvPr/>
          </p:nvSpPr>
          <p:spPr>
            <a:xfrm>
              <a:off x="2039775" y="101457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19" y="1"/>
                  </a:moveTo>
                  <a:cubicBezTo>
                    <a:pt x="100" y="1"/>
                    <a:pt x="82" y="6"/>
                    <a:pt x="68" y="17"/>
                  </a:cubicBezTo>
                  <a:lnTo>
                    <a:pt x="57" y="17"/>
                  </a:lnTo>
                  <a:cubicBezTo>
                    <a:pt x="57" y="27"/>
                    <a:pt x="45" y="27"/>
                    <a:pt x="45" y="39"/>
                  </a:cubicBezTo>
                  <a:lnTo>
                    <a:pt x="35" y="39"/>
                  </a:lnTo>
                  <a:cubicBezTo>
                    <a:pt x="35" y="50"/>
                    <a:pt x="35" y="50"/>
                    <a:pt x="23" y="50"/>
                  </a:cubicBezTo>
                  <a:lnTo>
                    <a:pt x="23" y="72"/>
                  </a:lnTo>
                  <a:lnTo>
                    <a:pt x="12" y="72"/>
                  </a:lnTo>
                  <a:lnTo>
                    <a:pt x="12" y="94"/>
                  </a:lnTo>
                  <a:cubicBezTo>
                    <a:pt x="1" y="117"/>
                    <a:pt x="1" y="151"/>
                    <a:pt x="23" y="184"/>
                  </a:cubicBezTo>
                  <a:cubicBezTo>
                    <a:pt x="44" y="219"/>
                    <a:pt x="78" y="236"/>
                    <a:pt x="114" y="236"/>
                  </a:cubicBezTo>
                  <a:cubicBezTo>
                    <a:pt x="136" y="236"/>
                    <a:pt x="159" y="230"/>
                    <a:pt x="179" y="218"/>
                  </a:cubicBez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5" name="Google Shape;10335;p24"/>
            <p:cNvSpPr/>
            <p:nvPr/>
          </p:nvSpPr>
          <p:spPr>
            <a:xfrm>
              <a:off x="2026375" y="10226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8" y="0"/>
                  </a:moveTo>
                  <a:cubicBezTo>
                    <a:pt x="107" y="0"/>
                    <a:pt x="86" y="5"/>
                    <a:pt x="67" y="16"/>
                  </a:cubicBezTo>
                  <a:cubicBezTo>
                    <a:pt x="23" y="50"/>
                    <a:pt x="0" y="117"/>
                    <a:pt x="34" y="173"/>
                  </a:cubicBezTo>
                  <a:cubicBezTo>
                    <a:pt x="57" y="211"/>
                    <a:pt x="95" y="233"/>
                    <a:pt x="134" y="233"/>
                  </a:cubicBezTo>
                  <a:cubicBezTo>
                    <a:pt x="153" y="233"/>
                    <a:pt x="172" y="228"/>
                    <a:pt x="191" y="217"/>
                  </a:cubicBezTo>
                  <a:cubicBezTo>
                    <a:pt x="246" y="184"/>
                    <a:pt x="268" y="106"/>
                    <a:pt x="235" y="50"/>
                  </a:cubicBezTo>
                  <a:cubicBezTo>
                    <a:pt x="213" y="20"/>
                    <a:pt x="170" y="0"/>
                    <a:pt x="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6" name="Google Shape;10336;p24"/>
            <p:cNvSpPr/>
            <p:nvPr/>
          </p:nvSpPr>
          <p:spPr>
            <a:xfrm>
              <a:off x="2013250" y="103070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6" y="1"/>
                  </a:moveTo>
                  <a:cubicBezTo>
                    <a:pt x="112" y="1"/>
                    <a:pt x="88" y="7"/>
                    <a:pt x="68" y="20"/>
                  </a:cubicBezTo>
                  <a:cubicBezTo>
                    <a:pt x="11" y="53"/>
                    <a:pt x="0" y="120"/>
                    <a:pt x="34" y="176"/>
                  </a:cubicBezTo>
                  <a:cubicBezTo>
                    <a:pt x="55" y="211"/>
                    <a:pt x="89" y="228"/>
                    <a:pt x="125" y="228"/>
                  </a:cubicBezTo>
                  <a:cubicBezTo>
                    <a:pt x="147" y="228"/>
                    <a:pt x="169" y="222"/>
                    <a:pt x="190" y="209"/>
                  </a:cubicBezTo>
                  <a:cubicBezTo>
                    <a:pt x="246" y="176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7" name="Google Shape;10337;p24"/>
            <p:cNvSpPr/>
            <p:nvPr/>
          </p:nvSpPr>
          <p:spPr>
            <a:xfrm>
              <a:off x="2000100" y="10386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7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8"/>
                    <a:pt x="35" y="184"/>
                  </a:cubicBezTo>
                  <a:cubicBezTo>
                    <a:pt x="56" y="219"/>
                    <a:pt x="89" y="236"/>
                    <a:pt x="126" y="236"/>
                  </a:cubicBezTo>
                  <a:cubicBezTo>
                    <a:pt x="148" y="236"/>
                    <a:pt x="170" y="230"/>
                    <a:pt x="191" y="218"/>
                  </a:cubicBezTo>
                  <a:cubicBezTo>
                    <a:pt x="247" y="184"/>
                    <a:pt x="269" y="117"/>
                    <a:pt x="236" y="61"/>
                  </a:cubicBezTo>
                  <a:cubicBezTo>
                    <a:pt x="213" y="23"/>
                    <a:pt x="170" y="1"/>
                    <a:pt x="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8" name="Google Shape;10338;p24"/>
            <p:cNvSpPr/>
            <p:nvPr/>
          </p:nvSpPr>
          <p:spPr>
            <a:xfrm>
              <a:off x="1987250" y="104662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26" y="1"/>
                  </a:moveTo>
                  <a:cubicBezTo>
                    <a:pt x="102" y="1"/>
                    <a:pt x="78" y="7"/>
                    <a:pt x="57" y="19"/>
                  </a:cubicBezTo>
                  <a:cubicBezTo>
                    <a:pt x="46" y="19"/>
                    <a:pt x="46" y="31"/>
                    <a:pt x="35" y="31"/>
                  </a:cubicBezTo>
                  <a:lnTo>
                    <a:pt x="35" y="42"/>
                  </a:lnTo>
                  <a:lnTo>
                    <a:pt x="23" y="53"/>
                  </a:lnTo>
                  <a:cubicBezTo>
                    <a:pt x="13" y="64"/>
                    <a:pt x="13" y="76"/>
                    <a:pt x="13" y="86"/>
                  </a:cubicBezTo>
                  <a:cubicBezTo>
                    <a:pt x="13" y="98"/>
                    <a:pt x="1" y="109"/>
                    <a:pt x="1" y="109"/>
                  </a:cubicBezTo>
                  <a:lnTo>
                    <a:pt x="1" y="131"/>
                  </a:lnTo>
                  <a:cubicBezTo>
                    <a:pt x="13" y="153"/>
                    <a:pt x="13" y="165"/>
                    <a:pt x="23" y="176"/>
                  </a:cubicBezTo>
                  <a:cubicBezTo>
                    <a:pt x="46" y="214"/>
                    <a:pt x="84" y="236"/>
                    <a:pt x="124" y="236"/>
                  </a:cubicBezTo>
                  <a:cubicBezTo>
                    <a:pt x="143" y="236"/>
                    <a:pt x="162" y="231"/>
                    <a:pt x="180" y="220"/>
                  </a:cubicBezTo>
                  <a:cubicBezTo>
                    <a:pt x="236" y="187"/>
                    <a:pt x="258" y="109"/>
                    <a:pt x="224" y="53"/>
                  </a:cubicBezTo>
                  <a:cubicBezTo>
                    <a:pt x="204" y="18"/>
                    <a:pt x="165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9" name="Google Shape;10339;p24"/>
            <p:cNvSpPr/>
            <p:nvPr/>
          </p:nvSpPr>
          <p:spPr>
            <a:xfrm>
              <a:off x="2038400" y="1042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4" y="219"/>
                    <a:pt x="89" y="237"/>
                    <a:pt x="125" y="237"/>
                  </a:cubicBezTo>
                  <a:cubicBezTo>
                    <a:pt x="146" y="237"/>
                    <a:pt x="169" y="230"/>
                    <a:pt x="190" y="218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68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0" name="Google Shape;10340;p24"/>
            <p:cNvSpPr/>
            <p:nvPr/>
          </p:nvSpPr>
          <p:spPr>
            <a:xfrm>
              <a:off x="2025250" y="1050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3"/>
                    <a:pt x="1" y="120"/>
                    <a:pt x="34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4" y="237"/>
                    <a:pt x="173" y="232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1" name="Google Shape;10341;p24"/>
            <p:cNvSpPr/>
            <p:nvPr/>
          </p:nvSpPr>
          <p:spPr>
            <a:xfrm>
              <a:off x="2012125" y="10581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9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70" y="230"/>
                    <a:pt x="190" y="218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2" name="Google Shape;10342;p24"/>
            <p:cNvSpPr/>
            <p:nvPr/>
          </p:nvSpPr>
          <p:spPr>
            <a:xfrm>
              <a:off x="1999000" y="106625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26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2" y="50"/>
                    <a:pt x="0" y="128"/>
                    <a:pt x="34" y="173"/>
                  </a:cubicBezTo>
                  <a:lnTo>
                    <a:pt x="34" y="184"/>
                  </a:lnTo>
                  <a:lnTo>
                    <a:pt x="56" y="207"/>
                  </a:lnTo>
                  <a:lnTo>
                    <a:pt x="67" y="217"/>
                  </a:lnTo>
                  <a:cubicBezTo>
                    <a:pt x="79" y="217"/>
                    <a:pt x="90" y="229"/>
                    <a:pt x="90" y="229"/>
                  </a:cubicBezTo>
                  <a:lnTo>
                    <a:pt x="101" y="229"/>
                  </a:lnTo>
                  <a:cubicBezTo>
                    <a:pt x="112" y="229"/>
                    <a:pt x="112" y="229"/>
                    <a:pt x="124" y="240"/>
                  </a:cubicBezTo>
                  <a:lnTo>
                    <a:pt x="134" y="229"/>
                  </a:lnTo>
                  <a:lnTo>
                    <a:pt x="168" y="229"/>
                  </a:lnTo>
                  <a:cubicBezTo>
                    <a:pt x="168" y="229"/>
                    <a:pt x="179" y="217"/>
                    <a:pt x="191" y="217"/>
                  </a:cubicBezTo>
                  <a:cubicBezTo>
                    <a:pt x="246" y="184"/>
                    <a:pt x="268" y="106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3" name="Google Shape;10343;p24"/>
            <p:cNvSpPr/>
            <p:nvPr/>
          </p:nvSpPr>
          <p:spPr>
            <a:xfrm>
              <a:off x="2048150" y="1058475"/>
              <a:ext cx="6475" cy="5875"/>
            </a:xfrm>
            <a:custGeom>
              <a:rect b="b" l="l" r="r" t="t"/>
              <a:pathLst>
                <a:path extrusionOk="0" h="235" w="259">
                  <a:moveTo>
                    <a:pt x="143" y="1"/>
                  </a:moveTo>
                  <a:cubicBezTo>
                    <a:pt x="137" y="1"/>
                    <a:pt x="130" y="2"/>
                    <a:pt x="124" y="4"/>
                  </a:cubicBezTo>
                  <a:cubicBezTo>
                    <a:pt x="102" y="4"/>
                    <a:pt x="90" y="15"/>
                    <a:pt x="79" y="15"/>
                  </a:cubicBezTo>
                  <a:cubicBezTo>
                    <a:pt x="23" y="48"/>
                    <a:pt x="1" y="126"/>
                    <a:pt x="35" y="183"/>
                  </a:cubicBezTo>
                  <a:cubicBezTo>
                    <a:pt x="55" y="217"/>
                    <a:pt x="94" y="235"/>
                    <a:pt x="133" y="235"/>
                  </a:cubicBezTo>
                  <a:cubicBezTo>
                    <a:pt x="157" y="235"/>
                    <a:pt x="181" y="228"/>
                    <a:pt x="202" y="216"/>
                  </a:cubicBezTo>
                  <a:cubicBezTo>
                    <a:pt x="224" y="205"/>
                    <a:pt x="247" y="171"/>
                    <a:pt x="247" y="149"/>
                  </a:cubicBezTo>
                  <a:cubicBezTo>
                    <a:pt x="258" y="116"/>
                    <a:pt x="258" y="82"/>
                    <a:pt x="236" y="59"/>
                  </a:cubicBezTo>
                  <a:cubicBezTo>
                    <a:pt x="236" y="48"/>
                    <a:pt x="224" y="48"/>
                    <a:pt x="224" y="37"/>
                  </a:cubicBezTo>
                  <a:cubicBezTo>
                    <a:pt x="197" y="19"/>
                    <a:pt x="170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4" name="Google Shape;10344;p24"/>
            <p:cNvSpPr/>
            <p:nvPr/>
          </p:nvSpPr>
          <p:spPr>
            <a:xfrm>
              <a:off x="2035050" y="1066575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45" y="1"/>
                  </a:moveTo>
                  <a:cubicBezTo>
                    <a:pt x="137" y="1"/>
                    <a:pt x="130" y="2"/>
                    <a:pt x="123" y="3"/>
                  </a:cubicBezTo>
                  <a:cubicBezTo>
                    <a:pt x="100" y="3"/>
                    <a:pt x="89" y="3"/>
                    <a:pt x="78" y="15"/>
                  </a:cubicBezTo>
                  <a:cubicBezTo>
                    <a:pt x="22" y="48"/>
                    <a:pt x="0" y="115"/>
                    <a:pt x="33" y="171"/>
                  </a:cubicBezTo>
                  <a:cubicBezTo>
                    <a:pt x="56" y="209"/>
                    <a:pt x="100" y="232"/>
                    <a:pt x="143" y="232"/>
                  </a:cubicBezTo>
                  <a:cubicBezTo>
                    <a:pt x="163" y="232"/>
                    <a:pt x="183" y="227"/>
                    <a:pt x="201" y="216"/>
                  </a:cubicBezTo>
                  <a:cubicBezTo>
                    <a:pt x="212" y="204"/>
                    <a:pt x="234" y="182"/>
                    <a:pt x="246" y="160"/>
                  </a:cubicBezTo>
                  <a:lnTo>
                    <a:pt x="246" y="137"/>
                  </a:lnTo>
                  <a:cubicBezTo>
                    <a:pt x="257" y="115"/>
                    <a:pt x="257" y="93"/>
                    <a:pt x="246" y="70"/>
                  </a:cubicBezTo>
                  <a:lnTo>
                    <a:pt x="234" y="60"/>
                  </a:lnTo>
                  <a:cubicBezTo>
                    <a:pt x="216" y="22"/>
                    <a:pt x="181" y="1"/>
                    <a:pt x="1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5" name="Google Shape;10345;p24"/>
            <p:cNvSpPr/>
            <p:nvPr/>
          </p:nvSpPr>
          <p:spPr>
            <a:xfrm>
              <a:off x="2022200" y="1074475"/>
              <a:ext cx="6425" cy="5900"/>
            </a:xfrm>
            <a:custGeom>
              <a:rect b="b" l="l" r="r" t="t"/>
              <a:pathLst>
                <a:path extrusionOk="0" h="236" w="257">
                  <a:moveTo>
                    <a:pt x="112" y="0"/>
                  </a:moveTo>
                  <a:cubicBezTo>
                    <a:pt x="89" y="0"/>
                    <a:pt x="78" y="12"/>
                    <a:pt x="67" y="23"/>
                  </a:cubicBezTo>
                  <a:cubicBezTo>
                    <a:pt x="22" y="45"/>
                    <a:pt x="0" y="90"/>
                    <a:pt x="11" y="134"/>
                  </a:cubicBezTo>
                  <a:cubicBezTo>
                    <a:pt x="11" y="146"/>
                    <a:pt x="11" y="168"/>
                    <a:pt x="22" y="179"/>
                  </a:cubicBezTo>
                  <a:cubicBezTo>
                    <a:pt x="33" y="201"/>
                    <a:pt x="55" y="213"/>
                    <a:pt x="78" y="224"/>
                  </a:cubicBezTo>
                  <a:cubicBezTo>
                    <a:pt x="89" y="235"/>
                    <a:pt x="100" y="235"/>
                    <a:pt x="123" y="235"/>
                  </a:cubicBezTo>
                  <a:cubicBezTo>
                    <a:pt x="145" y="235"/>
                    <a:pt x="167" y="235"/>
                    <a:pt x="190" y="224"/>
                  </a:cubicBezTo>
                  <a:cubicBezTo>
                    <a:pt x="190" y="213"/>
                    <a:pt x="201" y="213"/>
                    <a:pt x="201" y="201"/>
                  </a:cubicBezTo>
                  <a:cubicBezTo>
                    <a:pt x="246" y="168"/>
                    <a:pt x="257" y="101"/>
                    <a:pt x="224" y="57"/>
                  </a:cubicBezTo>
                  <a:cubicBezTo>
                    <a:pt x="224" y="45"/>
                    <a:pt x="212" y="45"/>
                    <a:pt x="212" y="34"/>
                  </a:cubicBezTo>
                  <a:cubicBezTo>
                    <a:pt x="201" y="23"/>
                    <a:pt x="190" y="23"/>
                    <a:pt x="167" y="12"/>
                  </a:cubicBezTo>
                  <a:cubicBezTo>
                    <a:pt x="156" y="0"/>
                    <a:pt x="134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6" name="Google Shape;10346;p24"/>
            <p:cNvSpPr/>
            <p:nvPr/>
          </p:nvSpPr>
          <p:spPr>
            <a:xfrm>
              <a:off x="2009600" y="1082450"/>
              <a:ext cx="5625" cy="5750"/>
            </a:xfrm>
            <a:custGeom>
              <a:rect b="b" l="l" r="r" t="t"/>
              <a:pathLst>
                <a:path extrusionOk="0" h="230" w="225">
                  <a:moveTo>
                    <a:pt x="101" y="1"/>
                  </a:moveTo>
                  <a:cubicBezTo>
                    <a:pt x="82" y="1"/>
                    <a:pt x="63" y="6"/>
                    <a:pt x="45" y="16"/>
                  </a:cubicBezTo>
                  <a:cubicBezTo>
                    <a:pt x="23" y="28"/>
                    <a:pt x="12" y="50"/>
                    <a:pt x="1" y="61"/>
                  </a:cubicBezTo>
                  <a:cubicBezTo>
                    <a:pt x="23" y="83"/>
                    <a:pt x="45" y="117"/>
                    <a:pt x="68" y="140"/>
                  </a:cubicBezTo>
                  <a:cubicBezTo>
                    <a:pt x="90" y="173"/>
                    <a:pt x="124" y="195"/>
                    <a:pt x="146" y="229"/>
                  </a:cubicBezTo>
                  <a:cubicBezTo>
                    <a:pt x="146" y="229"/>
                    <a:pt x="157" y="229"/>
                    <a:pt x="157" y="218"/>
                  </a:cubicBezTo>
                  <a:lnTo>
                    <a:pt x="169" y="218"/>
                  </a:lnTo>
                  <a:cubicBezTo>
                    <a:pt x="202" y="195"/>
                    <a:pt x="224" y="151"/>
                    <a:pt x="214" y="106"/>
                  </a:cubicBezTo>
                  <a:cubicBezTo>
                    <a:pt x="214" y="83"/>
                    <a:pt x="214" y="73"/>
                    <a:pt x="202" y="61"/>
                  </a:cubicBezTo>
                  <a:cubicBezTo>
                    <a:pt x="179" y="23"/>
                    <a:pt x="141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7" name="Google Shape;10347;p24"/>
            <p:cNvSpPr/>
            <p:nvPr/>
          </p:nvSpPr>
          <p:spPr>
            <a:xfrm>
              <a:off x="2058225" y="10752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0"/>
                  </a:moveTo>
                  <a:cubicBezTo>
                    <a:pt x="115" y="0"/>
                    <a:pt x="96" y="5"/>
                    <a:pt x="79" y="16"/>
                  </a:cubicBezTo>
                  <a:cubicBezTo>
                    <a:pt x="22" y="50"/>
                    <a:pt x="0" y="128"/>
                    <a:pt x="34" y="172"/>
                  </a:cubicBezTo>
                  <a:cubicBezTo>
                    <a:pt x="56" y="211"/>
                    <a:pt x="100" y="233"/>
                    <a:pt x="143" y="233"/>
                  </a:cubicBezTo>
                  <a:cubicBezTo>
                    <a:pt x="163" y="233"/>
                    <a:pt x="183" y="228"/>
                    <a:pt x="201" y="217"/>
                  </a:cubicBezTo>
                  <a:cubicBezTo>
                    <a:pt x="257" y="184"/>
                    <a:pt x="268" y="117"/>
                    <a:pt x="235" y="61"/>
                  </a:cubicBezTo>
                  <a:cubicBezTo>
                    <a:pt x="212" y="23"/>
                    <a:pt x="173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8" name="Google Shape;10348;p24"/>
            <p:cNvSpPr/>
            <p:nvPr/>
          </p:nvSpPr>
          <p:spPr>
            <a:xfrm>
              <a:off x="2045100" y="1083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2"/>
                    <a:pt x="0" y="120"/>
                    <a:pt x="33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1"/>
                  </a:cubicBezTo>
                  <a:cubicBezTo>
                    <a:pt x="257" y="187"/>
                    <a:pt x="268" y="109"/>
                    <a:pt x="234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9" name="Google Shape;10349;p24"/>
            <p:cNvSpPr/>
            <p:nvPr/>
          </p:nvSpPr>
          <p:spPr>
            <a:xfrm>
              <a:off x="2031950" y="10911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8"/>
                    <a:pt x="35" y="183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3"/>
                    <a:pt x="269" y="116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0" name="Google Shape;10350;p24"/>
            <p:cNvSpPr/>
            <p:nvPr/>
          </p:nvSpPr>
          <p:spPr>
            <a:xfrm>
              <a:off x="2070225" y="10947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1" name="Google Shape;10351;p24"/>
            <p:cNvSpPr/>
            <p:nvPr/>
          </p:nvSpPr>
          <p:spPr>
            <a:xfrm>
              <a:off x="2057100" y="1102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0" y="236"/>
                    <a:pt x="144" y="236"/>
                  </a:cubicBezTo>
                  <a:cubicBezTo>
                    <a:pt x="164" y="236"/>
                    <a:pt x="184" y="231"/>
                    <a:pt x="201" y="221"/>
                  </a:cubicBezTo>
                  <a:cubicBezTo>
                    <a:pt x="258" y="187"/>
                    <a:pt x="268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2" name="Google Shape;10352;p24"/>
            <p:cNvSpPr/>
            <p:nvPr/>
          </p:nvSpPr>
          <p:spPr>
            <a:xfrm>
              <a:off x="2043975" y="1110875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7" y="228"/>
                    <a:pt x="181" y="222"/>
                    <a:pt x="202" y="210"/>
                  </a:cubicBezTo>
                  <a:cubicBezTo>
                    <a:pt x="257" y="176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3" name="Google Shape;10353;p24"/>
            <p:cNvSpPr/>
            <p:nvPr/>
          </p:nvSpPr>
          <p:spPr>
            <a:xfrm>
              <a:off x="2080300" y="1111150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1"/>
                  </a:moveTo>
                  <a:cubicBezTo>
                    <a:pt x="110" y="1"/>
                    <a:pt x="88" y="7"/>
                    <a:pt x="67" y="20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6" y="221"/>
                    <a:pt x="100" y="232"/>
                    <a:pt x="145" y="232"/>
                  </a:cubicBezTo>
                  <a:cubicBezTo>
                    <a:pt x="157" y="232"/>
                    <a:pt x="157" y="232"/>
                    <a:pt x="167" y="221"/>
                  </a:cubicBezTo>
                  <a:cubicBezTo>
                    <a:pt x="179" y="221"/>
                    <a:pt x="179" y="221"/>
                    <a:pt x="190" y="209"/>
                  </a:cubicBezTo>
                  <a:cubicBezTo>
                    <a:pt x="246" y="176"/>
                    <a:pt x="257" y="109"/>
                    <a:pt x="224" y="53"/>
                  </a:cubicBezTo>
                  <a:cubicBezTo>
                    <a:pt x="202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4" name="Google Shape;10354;p24"/>
            <p:cNvSpPr/>
            <p:nvPr/>
          </p:nvSpPr>
          <p:spPr>
            <a:xfrm>
              <a:off x="2067450" y="1119075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15" y="0"/>
                  </a:moveTo>
                  <a:cubicBezTo>
                    <a:pt x="103" y="0"/>
                    <a:pt x="90" y="2"/>
                    <a:pt x="78" y="4"/>
                  </a:cubicBezTo>
                  <a:cubicBezTo>
                    <a:pt x="67" y="4"/>
                    <a:pt x="67" y="16"/>
                    <a:pt x="56" y="16"/>
                  </a:cubicBezTo>
                  <a:lnTo>
                    <a:pt x="23" y="49"/>
                  </a:lnTo>
                  <a:cubicBezTo>
                    <a:pt x="0" y="71"/>
                    <a:pt x="0" y="105"/>
                    <a:pt x="0" y="138"/>
                  </a:cubicBezTo>
                  <a:cubicBezTo>
                    <a:pt x="0" y="150"/>
                    <a:pt x="11" y="160"/>
                    <a:pt x="23" y="183"/>
                  </a:cubicBezTo>
                  <a:cubicBezTo>
                    <a:pt x="23" y="183"/>
                    <a:pt x="23" y="194"/>
                    <a:pt x="33" y="194"/>
                  </a:cubicBezTo>
                  <a:cubicBezTo>
                    <a:pt x="50" y="219"/>
                    <a:pt x="79" y="232"/>
                    <a:pt x="107" y="232"/>
                  </a:cubicBezTo>
                  <a:cubicBezTo>
                    <a:pt x="116" y="232"/>
                    <a:pt x="126" y="230"/>
                    <a:pt x="134" y="228"/>
                  </a:cubicBezTo>
                  <a:cubicBezTo>
                    <a:pt x="145" y="228"/>
                    <a:pt x="167" y="228"/>
                    <a:pt x="179" y="217"/>
                  </a:cubicBezTo>
                  <a:cubicBezTo>
                    <a:pt x="234" y="183"/>
                    <a:pt x="246" y="116"/>
                    <a:pt x="212" y="60"/>
                  </a:cubicBezTo>
                  <a:cubicBezTo>
                    <a:pt x="195" y="17"/>
                    <a:pt x="157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5" name="Google Shape;10355;p24"/>
            <p:cNvSpPr/>
            <p:nvPr/>
          </p:nvSpPr>
          <p:spPr>
            <a:xfrm>
              <a:off x="2090350" y="1127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1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29"/>
                    <a:pt x="190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8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6" name="Google Shape;10356;p24"/>
            <p:cNvSpPr/>
            <p:nvPr/>
          </p:nvSpPr>
          <p:spPr>
            <a:xfrm>
              <a:off x="2078875" y="1135750"/>
              <a:ext cx="4500" cy="2425"/>
            </a:xfrm>
            <a:custGeom>
              <a:rect b="b" l="l" r="r" t="t"/>
              <a:pathLst>
                <a:path extrusionOk="0" h="97" w="180">
                  <a:moveTo>
                    <a:pt x="70" y="0"/>
                  </a:moveTo>
                  <a:cubicBezTo>
                    <a:pt x="46" y="0"/>
                    <a:pt x="22" y="6"/>
                    <a:pt x="1" y="19"/>
                  </a:cubicBezTo>
                  <a:cubicBezTo>
                    <a:pt x="57" y="52"/>
                    <a:pt x="124" y="75"/>
                    <a:pt x="180" y="97"/>
                  </a:cubicBezTo>
                  <a:cubicBezTo>
                    <a:pt x="180" y="86"/>
                    <a:pt x="180" y="75"/>
                    <a:pt x="169" y="52"/>
                  </a:cubicBezTo>
                  <a:cubicBezTo>
                    <a:pt x="148" y="18"/>
                    <a:pt x="109" y="0"/>
                    <a:pt x="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7" name="Google Shape;10357;p24"/>
            <p:cNvSpPr/>
            <p:nvPr/>
          </p:nvSpPr>
          <p:spPr>
            <a:xfrm>
              <a:off x="2004875" y="86887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12" y="0"/>
                  </a:moveTo>
                  <a:cubicBezTo>
                    <a:pt x="112" y="0"/>
                    <a:pt x="100" y="12"/>
                    <a:pt x="90" y="12"/>
                  </a:cubicBezTo>
                  <a:cubicBezTo>
                    <a:pt x="90" y="12"/>
                    <a:pt x="78" y="12"/>
                    <a:pt x="67" y="23"/>
                  </a:cubicBezTo>
                  <a:cubicBezTo>
                    <a:pt x="23" y="45"/>
                    <a:pt x="0" y="112"/>
                    <a:pt x="23" y="157"/>
                  </a:cubicBezTo>
                  <a:cubicBezTo>
                    <a:pt x="23" y="168"/>
                    <a:pt x="33" y="168"/>
                    <a:pt x="33" y="179"/>
                  </a:cubicBezTo>
                  <a:cubicBezTo>
                    <a:pt x="56" y="217"/>
                    <a:pt x="95" y="240"/>
                    <a:pt x="134" y="240"/>
                  </a:cubicBezTo>
                  <a:cubicBezTo>
                    <a:pt x="153" y="240"/>
                    <a:pt x="172" y="235"/>
                    <a:pt x="190" y="224"/>
                  </a:cubicBezTo>
                  <a:cubicBezTo>
                    <a:pt x="234" y="191"/>
                    <a:pt x="257" y="146"/>
                    <a:pt x="246" y="101"/>
                  </a:cubicBezTo>
                  <a:cubicBezTo>
                    <a:pt x="246" y="90"/>
                    <a:pt x="246" y="67"/>
                    <a:pt x="234" y="57"/>
                  </a:cubicBezTo>
                  <a:cubicBezTo>
                    <a:pt x="212" y="12"/>
                    <a:pt x="157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8" name="Google Shape;10358;p24"/>
            <p:cNvSpPr/>
            <p:nvPr/>
          </p:nvSpPr>
          <p:spPr>
            <a:xfrm>
              <a:off x="1992025" y="876875"/>
              <a:ext cx="6425" cy="5900"/>
            </a:xfrm>
            <a:custGeom>
              <a:rect b="b" l="l" r="r" t="t"/>
              <a:pathLst>
                <a:path extrusionOk="0" h="236" w="257">
                  <a:moveTo>
                    <a:pt x="114" y="0"/>
                  </a:moveTo>
                  <a:cubicBezTo>
                    <a:pt x="94" y="0"/>
                    <a:pt x="74" y="5"/>
                    <a:pt x="56" y="16"/>
                  </a:cubicBezTo>
                  <a:cubicBezTo>
                    <a:pt x="56" y="27"/>
                    <a:pt x="45" y="27"/>
                    <a:pt x="45" y="38"/>
                  </a:cubicBezTo>
                  <a:cubicBezTo>
                    <a:pt x="23" y="50"/>
                    <a:pt x="0" y="83"/>
                    <a:pt x="0" y="117"/>
                  </a:cubicBezTo>
                  <a:cubicBezTo>
                    <a:pt x="0" y="139"/>
                    <a:pt x="11" y="161"/>
                    <a:pt x="23" y="184"/>
                  </a:cubicBezTo>
                  <a:lnTo>
                    <a:pt x="56" y="217"/>
                  </a:lnTo>
                  <a:cubicBezTo>
                    <a:pt x="56" y="217"/>
                    <a:pt x="67" y="217"/>
                    <a:pt x="67" y="228"/>
                  </a:cubicBezTo>
                  <a:cubicBezTo>
                    <a:pt x="86" y="233"/>
                    <a:pt x="102" y="235"/>
                    <a:pt x="117" y="235"/>
                  </a:cubicBezTo>
                  <a:cubicBezTo>
                    <a:pt x="139" y="235"/>
                    <a:pt x="159" y="230"/>
                    <a:pt x="179" y="217"/>
                  </a:cubicBezTo>
                  <a:cubicBezTo>
                    <a:pt x="234" y="184"/>
                    <a:pt x="257" y="117"/>
                    <a:pt x="224" y="60"/>
                  </a:cubicBezTo>
                  <a:cubicBezTo>
                    <a:pt x="201" y="23"/>
                    <a:pt x="157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9" name="Google Shape;10359;p24"/>
            <p:cNvSpPr/>
            <p:nvPr/>
          </p:nvSpPr>
          <p:spPr>
            <a:xfrm>
              <a:off x="1978600" y="8848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3" y="0"/>
                  </a:moveTo>
                  <a:cubicBezTo>
                    <a:pt x="112" y="0"/>
                    <a:pt x="90" y="7"/>
                    <a:pt x="68" y="20"/>
                  </a:cubicBezTo>
                  <a:cubicBezTo>
                    <a:pt x="23" y="42"/>
                    <a:pt x="1" y="109"/>
                    <a:pt x="23" y="154"/>
                  </a:cubicBezTo>
                  <a:cubicBezTo>
                    <a:pt x="23" y="165"/>
                    <a:pt x="34" y="176"/>
                    <a:pt x="34" y="176"/>
                  </a:cubicBezTo>
                  <a:cubicBezTo>
                    <a:pt x="57" y="214"/>
                    <a:pt x="96" y="237"/>
                    <a:pt x="135" y="237"/>
                  </a:cubicBezTo>
                  <a:cubicBezTo>
                    <a:pt x="154" y="237"/>
                    <a:pt x="173" y="232"/>
                    <a:pt x="190" y="221"/>
                  </a:cubicBezTo>
                  <a:cubicBezTo>
                    <a:pt x="247" y="187"/>
                    <a:pt x="269" y="109"/>
                    <a:pt x="235" y="53"/>
                  </a:cubicBezTo>
                  <a:cubicBezTo>
                    <a:pt x="224" y="53"/>
                    <a:pt x="224" y="42"/>
                    <a:pt x="224" y="42"/>
                  </a:cubicBezTo>
                  <a:cubicBezTo>
                    <a:pt x="197" y="15"/>
                    <a:pt x="166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0" name="Google Shape;10360;p24"/>
            <p:cNvSpPr/>
            <p:nvPr/>
          </p:nvSpPr>
          <p:spPr>
            <a:xfrm>
              <a:off x="2018275" y="860950"/>
              <a:ext cx="6175" cy="5700"/>
            </a:xfrm>
            <a:custGeom>
              <a:rect b="b" l="l" r="r" t="t"/>
              <a:pathLst>
                <a:path extrusionOk="0" h="228" w="247">
                  <a:moveTo>
                    <a:pt x="115" y="0"/>
                  </a:moveTo>
                  <a:cubicBezTo>
                    <a:pt x="95" y="0"/>
                    <a:pt x="74" y="5"/>
                    <a:pt x="56" y="16"/>
                  </a:cubicBezTo>
                  <a:cubicBezTo>
                    <a:pt x="56" y="27"/>
                    <a:pt x="45" y="27"/>
                    <a:pt x="34" y="38"/>
                  </a:cubicBezTo>
                  <a:lnTo>
                    <a:pt x="34" y="49"/>
                  </a:lnTo>
                  <a:cubicBezTo>
                    <a:pt x="23" y="49"/>
                    <a:pt x="23" y="49"/>
                    <a:pt x="23" y="61"/>
                  </a:cubicBezTo>
                  <a:cubicBezTo>
                    <a:pt x="11" y="61"/>
                    <a:pt x="11" y="72"/>
                    <a:pt x="11" y="83"/>
                  </a:cubicBezTo>
                  <a:lnTo>
                    <a:pt x="11" y="94"/>
                  </a:lnTo>
                  <a:cubicBezTo>
                    <a:pt x="11" y="94"/>
                    <a:pt x="11" y="105"/>
                    <a:pt x="1" y="105"/>
                  </a:cubicBezTo>
                  <a:lnTo>
                    <a:pt x="1" y="116"/>
                  </a:lnTo>
                  <a:lnTo>
                    <a:pt x="1" y="139"/>
                  </a:lnTo>
                  <a:cubicBezTo>
                    <a:pt x="11" y="150"/>
                    <a:pt x="11" y="161"/>
                    <a:pt x="23" y="173"/>
                  </a:cubicBezTo>
                  <a:cubicBezTo>
                    <a:pt x="23" y="183"/>
                    <a:pt x="34" y="195"/>
                    <a:pt x="34" y="195"/>
                  </a:cubicBezTo>
                  <a:cubicBezTo>
                    <a:pt x="45" y="206"/>
                    <a:pt x="45" y="206"/>
                    <a:pt x="56" y="206"/>
                  </a:cubicBezTo>
                  <a:lnTo>
                    <a:pt x="56" y="217"/>
                  </a:lnTo>
                  <a:cubicBezTo>
                    <a:pt x="56" y="217"/>
                    <a:pt x="68" y="217"/>
                    <a:pt x="68" y="228"/>
                  </a:cubicBezTo>
                  <a:lnTo>
                    <a:pt x="135" y="228"/>
                  </a:lnTo>
                  <a:cubicBezTo>
                    <a:pt x="157" y="228"/>
                    <a:pt x="168" y="228"/>
                    <a:pt x="179" y="217"/>
                  </a:cubicBezTo>
                  <a:cubicBezTo>
                    <a:pt x="202" y="206"/>
                    <a:pt x="224" y="183"/>
                    <a:pt x="224" y="161"/>
                  </a:cubicBezTo>
                  <a:cubicBezTo>
                    <a:pt x="246" y="128"/>
                    <a:pt x="246" y="94"/>
                    <a:pt x="224" y="61"/>
                  </a:cubicBezTo>
                  <a:cubicBezTo>
                    <a:pt x="201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1" name="Google Shape;10361;p24"/>
            <p:cNvSpPr/>
            <p:nvPr/>
          </p:nvSpPr>
          <p:spPr>
            <a:xfrm>
              <a:off x="2008500" y="8446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5" y="1"/>
                  </a:moveTo>
                  <a:cubicBezTo>
                    <a:pt x="101" y="1"/>
                    <a:pt x="77" y="7"/>
                    <a:pt x="56" y="20"/>
                  </a:cubicBezTo>
                  <a:cubicBezTo>
                    <a:pt x="45" y="20"/>
                    <a:pt x="45" y="31"/>
                    <a:pt x="34" y="31"/>
                  </a:cubicBezTo>
                  <a:lnTo>
                    <a:pt x="34" y="42"/>
                  </a:lnTo>
                  <a:cubicBezTo>
                    <a:pt x="22" y="42"/>
                    <a:pt x="22" y="53"/>
                    <a:pt x="22" y="53"/>
                  </a:cubicBezTo>
                  <a:lnTo>
                    <a:pt x="12" y="65"/>
                  </a:lnTo>
                  <a:lnTo>
                    <a:pt x="12" y="75"/>
                  </a:lnTo>
                  <a:lnTo>
                    <a:pt x="0" y="87"/>
                  </a:lnTo>
                  <a:cubicBezTo>
                    <a:pt x="0" y="120"/>
                    <a:pt x="0" y="154"/>
                    <a:pt x="12" y="176"/>
                  </a:cubicBezTo>
                  <a:lnTo>
                    <a:pt x="22" y="187"/>
                  </a:lnTo>
                  <a:lnTo>
                    <a:pt x="45" y="210"/>
                  </a:lnTo>
                  <a:cubicBezTo>
                    <a:pt x="45" y="210"/>
                    <a:pt x="56" y="210"/>
                    <a:pt x="56" y="221"/>
                  </a:cubicBezTo>
                  <a:cubicBezTo>
                    <a:pt x="67" y="221"/>
                    <a:pt x="79" y="221"/>
                    <a:pt x="79" y="232"/>
                  </a:cubicBezTo>
                  <a:lnTo>
                    <a:pt x="157" y="232"/>
                  </a:lnTo>
                  <a:cubicBezTo>
                    <a:pt x="168" y="232"/>
                    <a:pt x="168" y="221"/>
                    <a:pt x="179" y="221"/>
                  </a:cubicBezTo>
                  <a:cubicBezTo>
                    <a:pt x="235" y="187"/>
                    <a:pt x="258" y="109"/>
                    <a:pt x="224" y="53"/>
                  </a:cubicBezTo>
                  <a:cubicBezTo>
                    <a:pt x="203" y="18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2" name="Google Shape;10362;p24"/>
            <p:cNvSpPr/>
            <p:nvPr/>
          </p:nvSpPr>
          <p:spPr>
            <a:xfrm>
              <a:off x="1994825" y="8525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2" y="62"/>
                    <a:pt x="0" y="129"/>
                    <a:pt x="33" y="184"/>
                  </a:cubicBezTo>
                  <a:cubicBezTo>
                    <a:pt x="61" y="219"/>
                    <a:pt x="98" y="237"/>
                    <a:pt x="135" y="237"/>
                  </a:cubicBezTo>
                  <a:cubicBezTo>
                    <a:pt x="157" y="237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2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3" name="Google Shape;10363;p24"/>
            <p:cNvSpPr/>
            <p:nvPr/>
          </p:nvSpPr>
          <p:spPr>
            <a:xfrm>
              <a:off x="2037275" y="921475"/>
              <a:ext cx="5875" cy="5950"/>
            </a:xfrm>
            <a:custGeom>
              <a:rect b="b" l="l" r="r" t="t"/>
              <a:pathLst>
                <a:path extrusionOk="0" h="238" w="235">
                  <a:moveTo>
                    <a:pt x="116" y="0"/>
                  </a:moveTo>
                  <a:cubicBezTo>
                    <a:pt x="95" y="0"/>
                    <a:pt x="74" y="6"/>
                    <a:pt x="56" y="19"/>
                  </a:cubicBezTo>
                  <a:cubicBezTo>
                    <a:pt x="45" y="19"/>
                    <a:pt x="45" y="31"/>
                    <a:pt x="34" y="31"/>
                  </a:cubicBezTo>
                  <a:cubicBezTo>
                    <a:pt x="23" y="42"/>
                    <a:pt x="11" y="64"/>
                    <a:pt x="0" y="86"/>
                  </a:cubicBezTo>
                  <a:lnTo>
                    <a:pt x="0" y="131"/>
                  </a:lnTo>
                  <a:cubicBezTo>
                    <a:pt x="0" y="153"/>
                    <a:pt x="11" y="165"/>
                    <a:pt x="11" y="176"/>
                  </a:cubicBezTo>
                  <a:cubicBezTo>
                    <a:pt x="23" y="198"/>
                    <a:pt x="45" y="210"/>
                    <a:pt x="67" y="220"/>
                  </a:cubicBezTo>
                  <a:cubicBezTo>
                    <a:pt x="84" y="232"/>
                    <a:pt x="103" y="237"/>
                    <a:pt x="123" y="237"/>
                  </a:cubicBezTo>
                  <a:cubicBezTo>
                    <a:pt x="143" y="237"/>
                    <a:pt x="162" y="232"/>
                    <a:pt x="179" y="220"/>
                  </a:cubicBezTo>
                  <a:cubicBezTo>
                    <a:pt x="179" y="210"/>
                    <a:pt x="190" y="210"/>
                    <a:pt x="190" y="198"/>
                  </a:cubicBezTo>
                  <a:cubicBezTo>
                    <a:pt x="212" y="187"/>
                    <a:pt x="224" y="165"/>
                    <a:pt x="224" y="143"/>
                  </a:cubicBezTo>
                  <a:cubicBezTo>
                    <a:pt x="235" y="143"/>
                    <a:pt x="235" y="131"/>
                    <a:pt x="235" y="120"/>
                  </a:cubicBezTo>
                  <a:cubicBezTo>
                    <a:pt x="235" y="98"/>
                    <a:pt x="224" y="76"/>
                    <a:pt x="212" y="53"/>
                  </a:cubicBezTo>
                  <a:lnTo>
                    <a:pt x="202" y="42"/>
                  </a:lnTo>
                  <a:cubicBezTo>
                    <a:pt x="181" y="15"/>
                    <a:pt x="148" y="0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4" name="Google Shape;10364;p24"/>
            <p:cNvSpPr/>
            <p:nvPr/>
          </p:nvSpPr>
          <p:spPr>
            <a:xfrm>
              <a:off x="2028325" y="8776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33" y="0"/>
                  </a:moveTo>
                  <a:cubicBezTo>
                    <a:pt x="111" y="0"/>
                    <a:pt x="89" y="7"/>
                    <a:pt x="68" y="20"/>
                  </a:cubicBezTo>
                  <a:cubicBezTo>
                    <a:pt x="56" y="20"/>
                    <a:pt x="46" y="30"/>
                    <a:pt x="46" y="30"/>
                  </a:cubicBezTo>
                  <a:lnTo>
                    <a:pt x="34" y="42"/>
                  </a:lnTo>
                  <a:lnTo>
                    <a:pt x="34" y="53"/>
                  </a:lnTo>
                  <a:cubicBezTo>
                    <a:pt x="23" y="53"/>
                    <a:pt x="23" y="64"/>
                    <a:pt x="23" y="64"/>
                  </a:cubicBezTo>
                  <a:cubicBezTo>
                    <a:pt x="12" y="87"/>
                    <a:pt x="1" y="109"/>
                    <a:pt x="12" y="131"/>
                  </a:cubicBezTo>
                  <a:cubicBezTo>
                    <a:pt x="12" y="154"/>
                    <a:pt x="12" y="164"/>
                    <a:pt x="23" y="176"/>
                  </a:cubicBezTo>
                  <a:cubicBezTo>
                    <a:pt x="46" y="214"/>
                    <a:pt x="89" y="236"/>
                    <a:pt x="133" y="236"/>
                  </a:cubicBezTo>
                  <a:cubicBezTo>
                    <a:pt x="153" y="236"/>
                    <a:pt x="173" y="231"/>
                    <a:pt x="190" y="221"/>
                  </a:cubicBezTo>
                  <a:cubicBezTo>
                    <a:pt x="247" y="187"/>
                    <a:pt x="257" y="109"/>
                    <a:pt x="224" y="53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5" name="Google Shape;10365;p24"/>
            <p:cNvSpPr/>
            <p:nvPr/>
          </p:nvSpPr>
          <p:spPr>
            <a:xfrm>
              <a:off x="2014925" y="8855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6" y="5"/>
                    <a:pt x="78" y="16"/>
                  </a:cubicBezTo>
                  <a:cubicBezTo>
                    <a:pt x="23" y="49"/>
                    <a:pt x="1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6" name="Google Shape;10366;p24"/>
            <p:cNvSpPr/>
            <p:nvPr/>
          </p:nvSpPr>
          <p:spPr>
            <a:xfrm>
              <a:off x="2001775" y="8935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0"/>
                  </a:moveTo>
                  <a:cubicBezTo>
                    <a:pt x="123" y="0"/>
                    <a:pt x="100" y="7"/>
                    <a:pt x="80" y="19"/>
                  </a:cubicBezTo>
                  <a:cubicBezTo>
                    <a:pt x="23" y="53"/>
                    <a:pt x="1" y="120"/>
                    <a:pt x="35" y="175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7"/>
                    <a:pt x="269" y="108"/>
                    <a:pt x="236" y="53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7" name="Google Shape;10367;p24"/>
            <p:cNvSpPr/>
            <p:nvPr/>
          </p:nvSpPr>
          <p:spPr>
            <a:xfrm>
              <a:off x="1988675" y="9014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61"/>
                    <a:pt x="0" y="128"/>
                    <a:pt x="33" y="184"/>
                  </a:cubicBezTo>
                  <a:cubicBezTo>
                    <a:pt x="54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7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8" name="Google Shape;10368;p24"/>
            <p:cNvSpPr/>
            <p:nvPr/>
          </p:nvSpPr>
          <p:spPr>
            <a:xfrm>
              <a:off x="2040325" y="89717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28" y="1"/>
                  </a:moveTo>
                  <a:cubicBezTo>
                    <a:pt x="106" y="1"/>
                    <a:pt x="85" y="7"/>
                    <a:pt x="68" y="20"/>
                  </a:cubicBezTo>
                  <a:lnTo>
                    <a:pt x="57" y="20"/>
                  </a:lnTo>
                  <a:cubicBezTo>
                    <a:pt x="57" y="30"/>
                    <a:pt x="46" y="30"/>
                    <a:pt x="35" y="42"/>
                  </a:cubicBezTo>
                  <a:lnTo>
                    <a:pt x="35" y="53"/>
                  </a:lnTo>
                  <a:cubicBezTo>
                    <a:pt x="23" y="53"/>
                    <a:pt x="23" y="53"/>
                    <a:pt x="23" y="64"/>
                  </a:cubicBezTo>
                  <a:lnTo>
                    <a:pt x="13" y="75"/>
                  </a:lnTo>
                  <a:cubicBezTo>
                    <a:pt x="1" y="109"/>
                    <a:pt x="1" y="142"/>
                    <a:pt x="23" y="176"/>
                  </a:cubicBezTo>
                  <a:cubicBezTo>
                    <a:pt x="46" y="214"/>
                    <a:pt x="85" y="236"/>
                    <a:pt x="125" y="236"/>
                  </a:cubicBezTo>
                  <a:cubicBezTo>
                    <a:pt x="143" y="236"/>
                    <a:pt x="162" y="231"/>
                    <a:pt x="180" y="221"/>
                  </a:cubicBezTo>
                  <a:cubicBezTo>
                    <a:pt x="236" y="187"/>
                    <a:pt x="258" y="109"/>
                    <a:pt x="224" y="53"/>
                  </a:cubicBezTo>
                  <a:cubicBezTo>
                    <a:pt x="204" y="18"/>
                    <a:pt x="165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9" name="Google Shape;10369;p24"/>
            <p:cNvSpPr/>
            <p:nvPr/>
          </p:nvSpPr>
          <p:spPr>
            <a:xfrm>
              <a:off x="2026925" y="905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0" name="Google Shape;10370;p24"/>
            <p:cNvSpPr/>
            <p:nvPr/>
          </p:nvSpPr>
          <p:spPr>
            <a:xfrm>
              <a:off x="2013800" y="9131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70" y="230"/>
                    <a:pt x="190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1" name="Google Shape;10371;p24"/>
            <p:cNvSpPr/>
            <p:nvPr/>
          </p:nvSpPr>
          <p:spPr>
            <a:xfrm>
              <a:off x="2000675" y="921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8" y="7"/>
                    <a:pt x="67" y="20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8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2" name="Google Shape;10372;p24"/>
            <p:cNvSpPr/>
            <p:nvPr/>
          </p:nvSpPr>
          <p:spPr>
            <a:xfrm>
              <a:off x="1997875" y="945500"/>
              <a:ext cx="5900" cy="5825"/>
            </a:xfrm>
            <a:custGeom>
              <a:rect b="b" l="l" r="r" t="t"/>
              <a:pathLst>
                <a:path extrusionOk="0" h="233" w="236">
                  <a:moveTo>
                    <a:pt x="122" y="1"/>
                  </a:moveTo>
                  <a:cubicBezTo>
                    <a:pt x="100" y="1"/>
                    <a:pt x="78" y="7"/>
                    <a:pt x="57" y="19"/>
                  </a:cubicBezTo>
                  <a:cubicBezTo>
                    <a:pt x="45" y="19"/>
                    <a:pt x="34" y="31"/>
                    <a:pt x="34" y="31"/>
                  </a:cubicBezTo>
                  <a:lnTo>
                    <a:pt x="23" y="42"/>
                  </a:lnTo>
                  <a:cubicBezTo>
                    <a:pt x="23" y="53"/>
                    <a:pt x="12" y="53"/>
                    <a:pt x="12" y="53"/>
                  </a:cubicBezTo>
                  <a:cubicBezTo>
                    <a:pt x="12" y="64"/>
                    <a:pt x="0" y="76"/>
                    <a:pt x="0" y="86"/>
                  </a:cubicBezTo>
                  <a:lnTo>
                    <a:pt x="0" y="109"/>
                  </a:lnTo>
                  <a:lnTo>
                    <a:pt x="0" y="131"/>
                  </a:lnTo>
                  <a:lnTo>
                    <a:pt x="0" y="153"/>
                  </a:lnTo>
                  <a:cubicBezTo>
                    <a:pt x="12" y="165"/>
                    <a:pt x="12" y="165"/>
                    <a:pt x="12" y="176"/>
                  </a:cubicBezTo>
                  <a:cubicBezTo>
                    <a:pt x="34" y="210"/>
                    <a:pt x="57" y="220"/>
                    <a:pt x="90" y="232"/>
                  </a:cubicBezTo>
                  <a:lnTo>
                    <a:pt x="146" y="232"/>
                  </a:lnTo>
                  <a:cubicBezTo>
                    <a:pt x="157" y="220"/>
                    <a:pt x="169" y="220"/>
                    <a:pt x="169" y="220"/>
                  </a:cubicBezTo>
                  <a:lnTo>
                    <a:pt x="179" y="220"/>
                  </a:lnTo>
                  <a:lnTo>
                    <a:pt x="179" y="210"/>
                  </a:lnTo>
                  <a:cubicBezTo>
                    <a:pt x="202" y="198"/>
                    <a:pt x="213" y="187"/>
                    <a:pt x="224" y="165"/>
                  </a:cubicBezTo>
                  <a:cubicBezTo>
                    <a:pt x="236" y="131"/>
                    <a:pt x="236" y="86"/>
                    <a:pt x="213" y="53"/>
                  </a:cubicBezTo>
                  <a:cubicBezTo>
                    <a:pt x="192" y="18"/>
                    <a:pt x="158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3" name="Google Shape;10373;p24"/>
            <p:cNvSpPr/>
            <p:nvPr/>
          </p:nvSpPr>
          <p:spPr>
            <a:xfrm>
              <a:off x="2023875" y="929375"/>
              <a:ext cx="6150" cy="6000"/>
            </a:xfrm>
            <a:custGeom>
              <a:rect b="b" l="l" r="r" t="t"/>
              <a:pathLst>
                <a:path extrusionOk="0" h="240" w="246">
                  <a:moveTo>
                    <a:pt x="122" y="1"/>
                  </a:moveTo>
                  <a:cubicBezTo>
                    <a:pt x="104" y="1"/>
                    <a:pt x="85" y="6"/>
                    <a:pt x="67" y="16"/>
                  </a:cubicBezTo>
                  <a:cubicBezTo>
                    <a:pt x="22" y="50"/>
                    <a:pt x="0" y="95"/>
                    <a:pt x="11" y="140"/>
                  </a:cubicBezTo>
                  <a:lnTo>
                    <a:pt x="11" y="162"/>
                  </a:lnTo>
                  <a:cubicBezTo>
                    <a:pt x="22" y="173"/>
                    <a:pt x="22" y="173"/>
                    <a:pt x="22" y="184"/>
                  </a:cubicBezTo>
                  <a:cubicBezTo>
                    <a:pt x="56" y="229"/>
                    <a:pt x="100" y="240"/>
                    <a:pt x="145" y="240"/>
                  </a:cubicBezTo>
                  <a:cubicBezTo>
                    <a:pt x="157" y="240"/>
                    <a:pt x="179" y="229"/>
                    <a:pt x="190" y="217"/>
                  </a:cubicBezTo>
                  <a:cubicBezTo>
                    <a:pt x="212" y="207"/>
                    <a:pt x="224" y="195"/>
                    <a:pt x="234" y="173"/>
                  </a:cubicBezTo>
                  <a:cubicBezTo>
                    <a:pt x="246" y="140"/>
                    <a:pt x="246" y="95"/>
                    <a:pt x="224" y="61"/>
                  </a:cubicBezTo>
                  <a:cubicBezTo>
                    <a:pt x="200" y="23"/>
                    <a:pt x="162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4" name="Google Shape;10374;p24"/>
            <p:cNvSpPr/>
            <p:nvPr/>
          </p:nvSpPr>
          <p:spPr>
            <a:xfrm>
              <a:off x="2010725" y="937325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35" y="0"/>
                  </a:moveTo>
                  <a:cubicBezTo>
                    <a:pt x="112" y="0"/>
                    <a:pt x="90" y="11"/>
                    <a:pt x="68" y="23"/>
                  </a:cubicBezTo>
                  <a:cubicBezTo>
                    <a:pt x="23" y="45"/>
                    <a:pt x="0" y="90"/>
                    <a:pt x="12" y="134"/>
                  </a:cubicBezTo>
                  <a:cubicBezTo>
                    <a:pt x="12" y="157"/>
                    <a:pt x="23" y="168"/>
                    <a:pt x="23" y="179"/>
                  </a:cubicBezTo>
                  <a:cubicBezTo>
                    <a:pt x="45" y="212"/>
                    <a:pt x="79" y="235"/>
                    <a:pt x="124" y="235"/>
                  </a:cubicBezTo>
                  <a:cubicBezTo>
                    <a:pt x="130" y="238"/>
                    <a:pt x="137" y="239"/>
                    <a:pt x="144" y="239"/>
                  </a:cubicBezTo>
                  <a:cubicBezTo>
                    <a:pt x="159" y="239"/>
                    <a:pt x="175" y="231"/>
                    <a:pt x="191" y="224"/>
                  </a:cubicBezTo>
                  <a:cubicBezTo>
                    <a:pt x="246" y="190"/>
                    <a:pt x="258" y="112"/>
                    <a:pt x="224" y="56"/>
                  </a:cubicBezTo>
                  <a:cubicBezTo>
                    <a:pt x="202" y="23"/>
                    <a:pt x="169" y="11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5" name="Google Shape;10375;p24"/>
            <p:cNvSpPr/>
            <p:nvPr/>
          </p:nvSpPr>
          <p:spPr>
            <a:xfrm>
              <a:off x="2047050" y="9380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2" y="49"/>
                    <a:pt x="0" y="128"/>
                    <a:pt x="34" y="183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3"/>
                    <a:pt x="268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6" name="Google Shape;10376;p24"/>
            <p:cNvSpPr/>
            <p:nvPr/>
          </p:nvSpPr>
          <p:spPr>
            <a:xfrm>
              <a:off x="2033925" y="946150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1" y="50"/>
                    <a:pt x="0" y="117"/>
                    <a:pt x="33" y="172"/>
                  </a:cubicBezTo>
                  <a:cubicBezTo>
                    <a:pt x="56" y="210"/>
                    <a:pt x="95" y="233"/>
                    <a:pt x="134" y="233"/>
                  </a:cubicBezTo>
                  <a:cubicBezTo>
                    <a:pt x="153" y="233"/>
                    <a:pt x="172" y="228"/>
                    <a:pt x="190" y="217"/>
                  </a:cubicBezTo>
                  <a:cubicBezTo>
                    <a:pt x="246" y="184"/>
                    <a:pt x="269" y="105"/>
                    <a:pt x="235" y="60"/>
                  </a:cubicBezTo>
                  <a:cubicBezTo>
                    <a:pt x="212" y="23"/>
                    <a:pt x="168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7" name="Google Shape;10377;p24"/>
            <p:cNvSpPr/>
            <p:nvPr/>
          </p:nvSpPr>
          <p:spPr>
            <a:xfrm>
              <a:off x="2020775" y="9541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7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2" y="52"/>
                    <a:pt x="1" y="119"/>
                    <a:pt x="35" y="176"/>
                  </a:cubicBezTo>
                  <a:cubicBezTo>
                    <a:pt x="57" y="213"/>
                    <a:pt x="96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6"/>
                    <a:pt x="269" y="109"/>
                    <a:pt x="236" y="52"/>
                  </a:cubicBezTo>
                  <a:cubicBezTo>
                    <a:pt x="215" y="18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8" name="Google Shape;10378;p24"/>
            <p:cNvSpPr/>
            <p:nvPr/>
          </p:nvSpPr>
          <p:spPr>
            <a:xfrm>
              <a:off x="2058775" y="9578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3"/>
                    <a:pt x="0" y="120"/>
                    <a:pt x="34" y="175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1" y="220"/>
                  </a:cubicBezTo>
                  <a:cubicBezTo>
                    <a:pt x="258" y="187"/>
                    <a:pt x="269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9" name="Google Shape;10379;p24"/>
            <p:cNvSpPr/>
            <p:nvPr/>
          </p:nvSpPr>
          <p:spPr>
            <a:xfrm>
              <a:off x="2045650" y="9657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8"/>
                    <a:pt x="93" y="236"/>
                    <a:pt x="133" y="236"/>
                  </a:cubicBezTo>
                  <a:cubicBezTo>
                    <a:pt x="156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0" name="Google Shape;10380;p24"/>
            <p:cNvSpPr/>
            <p:nvPr/>
          </p:nvSpPr>
          <p:spPr>
            <a:xfrm>
              <a:off x="2032525" y="973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4" y="0"/>
                  </a:moveTo>
                  <a:cubicBezTo>
                    <a:pt x="122" y="0"/>
                    <a:pt x="99" y="7"/>
                    <a:pt x="79" y="19"/>
                  </a:cubicBezTo>
                  <a:cubicBezTo>
                    <a:pt x="22" y="52"/>
                    <a:pt x="0" y="119"/>
                    <a:pt x="34" y="176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57" y="186"/>
                    <a:pt x="268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1" name="Google Shape;10381;p24"/>
            <p:cNvSpPr/>
            <p:nvPr/>
          </p:nvSpPr>
          <p:spPr>
            <a:xfrm>
              <a:off x="2019400" y="981625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lnTo>
                    <a:pt x="78" y="27"/>
                  </a:lnTo>
                  <a:cubicBezTo>
                    <a:pt x="23" y="61"/>
                    <a:pt x="0" y="128"/>
                    <a:pt x="33" y="183"/>
                  </a:cubicBezTo>
                  <a:cubicBezTo>
                    <a:pt x="56" y="217"/>
                    <a:pt x="90" y="240"/>
                    <a:pt x="134" y="240"/>
                  </a:cubicBezTo>
                  <a:lnTo>
                    <a:pt x="157" y="240"/>
                  </a:lnTo>
                  <a:cubicBezTo>
                    <a:pt x="167" y="240"/>
                    <a:pt x="167" y="240"/>
                    <a:pt x="167" y="228"/>
                  </a:cubicBezTo>
                  <a:lnTo>
                    <a:pt x="190" y="228"/>
                  </a:lnTo>
                  <a:cubicBezTo>
                    <a:pt x="201" y="228"/>
                    <a:pt x="201" y="228"/>
                    <a:pt x="201" y="217"/>
                  </a:cubicBezTo>
                  <a:cubicBezTo>
                    <a:pt x="257" y="183"/>
                    <a:pt x="268" y="116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2" name="Google Shape;10382;p24"/>
            <p:cNvSpPr/>
            <p:nvPr/>
          </p:nvSpPr>
          <p:spPr>
            <a:xfrm>
              <a:off x="2072475" y="94977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23" y="49"/>
                  </a:lnTo>
                  <a:lnTo>
                    <a:pt x="11" y="61"/>
                  </a:lnTo>
                  <a:lnTo>
                    <a:pt x="11" y="72"/>
                  </a:lnTo>
                  <a:lnTo>
                    <a:pt x="0" y="83"/>
                  </a:lnTo>
                  <a:lnTo>
                    <a:pt x="0" y="94"/>
                  </a:lnTo>
                  <a:lnTo>
                    <a:pt x="0" y="128"/>
                  </a:lnTo>
                  <a:lnTo>
                    <a:pt x="0" y="139"/>
                  </a:lnTo>
                  <a:cubicBezTo>
                    <a:pt x="0" y="139"/>
                    <a:pt x="0" y="150"/>
                    <a:pt x="11" y="161"/>
                  </a:cubicBezTo>
                  <a:lnTo>
                    <a:pt x="11" y="184"/>
                  </a:lnTo>
                  <a:lnTo>
                    <a:pt x="23" y="184"/>
                  </a:lnTo>
                  <a:lnTo>
                    <a:pt x="45" y="206"/>
                  </a:lnTo>
                  <a:lnTo>
                    <a:pt x="56" y="217"/>
                  </a:lnTo>
                  <a:cubicBezTo>
                    <a:pt x="67" y="217"/>
                    <a:pt x="67" y="228"/>
                    <a:pt x="78" y="228"/>
                  </a:cubicBezTo>
                  <a:lnTo>
                    <a:pt x="90" y="228"/>
                  </a:lnTo>
                  <a:cubicBezTo>
                    <a:pt x="99" y="233"/>
                    <a:pt x="110" y="236"/>
                    <a:pt x="123" y="236"/>
                  </a:cubicBezTo>
                  <a:cubicBezTo>
                    <a:pt x="140" y="236"/>
                    <a:pt x="159" y="230"/>
                    <a:pt x="179" y="217"/>
                  </a:cubicBezTo>
                  <a:cubicBezTo>
                    <a:pt x="235" y="184"/>
                    <a:pt x="246" y="116"/>
                    <a:pt x="212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3" name="Google Shape;10383;p24"/>
            <p:cNvSpPr/>
            <p:nvPr/>
          </p:nvSpPr>
          <p:spPr>
            <a:xfrm>
              <a:off x="2082225" y="965975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16" y="0"/>
                  </a:moveTo>
                  <a:cubicBezTo>
                    <a:pt x="95" y="0"/>
                    <a:pt x="75" y="5"/>
                    <a:pt x="57" y="16"/>
                  </a:cubicBezTo>
                  <a:cubicBezTo>
                    <a:pt x="57" y="27"/>
                    <a:pt x="46" y="27"/>
                    <a:pt x="46" y="39"/>
                  </a:cubicBezTo>
                  <a:lnTo>
                    <a:pt x="35" y="39"/>
                  </a:lnTo>
                  <a:cubicBezTo>
                    <a:pt x="35" y="50"/>
                    <a:pt x="23" y="50"/>
                    <a:pt x="23" y="50"/>
                  </a:cubicBezTo>
                  <a:cubicBezTo>
                    <a:pt x="23" y="61"/>
                    <a:pt x="23" y="61"/>
                    <a:pt x="13" y="72"/>
                  </a:cubicBezTo>
                  <a:lnTo>
                    <a:pt x="13" y="94"/>
                  </a:lnTo>
                  <a:cubicBezTo>
                    <a:pt x="1" y="94"/>
                    <a:pt x="13" y="94"/>
                    <a:pt x="1" y="106"/>
                  </a:cubicBezTo>
                  <a:lnTo>
                    <a:pt x="1" y="128"/>
                  </a:lnTo>
                  <a:lnTo>
                    <a:pt x="1" y="139"/>
                  </a:lnTo>
                  <a:cubicBezTo>
                    <a:pt x="13" y="151"/>
                    <a:pt x="13" y="161"/>
                    <a:pt x="23" y="184"/>
                  </a:cubicBezTo>
                  <a:lnTo>
                    <a:pt x="57" y="218"/>
                  </a:lnTo>
                  <a:lnTo>
                    <a:pt x="68" y="228"/>
                  </a:lnTo>
                  <a:lnTo>
                    <a:pt x="90" y="228"/>
                  </a:lnTo>
                  <a:cubicBezTo>
                    <a:pt x="105" y="233"/>
                    <a:pt x="119" y="236"/>
                    <a:pt x="132" y="236"/>
                  </a:cubicBezTo>
                  <a:cubicBezTo>
                    <a:pt x="150" y="236"/>
                    <a:pt x="167" y="231"/>
                    <a:pt x="180" y="218"/>
                  </a:cubicBez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9" y="0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4" name="Google Shape;10384;p24"/>
            <p:cNvSpPr/>
            <p:nvPr/>
          </p:nvSpPr>
          <p:spPr>
            <a:xfrm>
              <a:off x="2068825" y="974000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37" y="0"/>
                  </a:moveTo>
                  <a:cubicBezTo>
                    <a:pt x="113" y="0"/>
                    <a:pt x="89" y="7"/>
                    <a:pt x="68" y="19"/>
                  </a:cubicBezTo>
                  <a:cubicBezTo>
                    <a:pt x="23" y="53"/>
                    <a:pt x="1" y="108"/>
                    <a:pt x="23" y="153"/>
                  </a:cubicBezTo>
                  <a:cubicBezTo>
                    <a:pt x="23" y="165"/>
                    <a:pt x="23" y="175"/>
                    <a:pt x="35" y="175"/>
                  </a:cubicBezTo>
                  <a:cubicBezTo>
                    <a:pt x="45" y="198"/>
                    <a:pt x="68" y="220"/>
                    <a:pt x="79" y="220"/>
                  </a:cubicBezTo>
                  <a:cubicBezTo>
                    <a:pt x="96" y="231"/>
                    <a:pt x="115" y="237"/>
                    <a:pt x="135" y="237"/>
                  </a:cubicBezTo>
                  <a:cubicBezTo>
                    <a:pt x="154" y="237"/>
                    <a:pt x="174" y="231"/>
                    <a:pt x="191" y="220"/>
                  </a:cubicBezTo>
                  <a:cubicBezTo>
                    <a:pt x="236" y="198"/>
                    <a:pt x="258" y="142"/>
                    <a:pt x="246" y="98"/>
                  </a:cubicBezTo>
                  <a:cubicBezTo>
                    <a:pt x="246" y="86"/>
                    <a:pt x="236" y="75"/>
                    <a:pt x="236" y="53"/>
                  </a:cubicBezTo>
                  <a:cubicBezTo>
                    <a:pt x="214" y="18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5" name="Google Shape;10385;p24"/>
            <p:cNvSpPr/>
            <p:nvPr/>
          </p:nvSpPr>
          <p:spPr>
            <a:xfrm>
              <a:off x="2055975" y="98190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15" y="0"/>
                  </a:moveTo>
                  <a:cubicBezTo>
                    <a:pt x="95" y="0"/>
                    <a:pt x="75" y="5"/>
                    <a:pt x="57" y="16"/>
                  </a:cubicBezTo>
                  <a:lnTo>
                    <a:pt x="23" y="50"/>
                  </a:lnTo>
                  <a:cubicBezTo>
                    <a:pt x="12" y="72"/>
                    <a:pt x="1" y="95"/>
                    <a:pt x="1" y="117"/>
                  </a:cubicBezTo>
                  <a:cubicBezTo>
                    <a:pt x="1" y="139"/>
                    <a:pt x="12" y="162"/>
                    <a:pt x="23" y="184"/>
                  </a:cubicBezTo>
                  <a:cubicBezTo>
                    <a:pt x="35" y="195"/>
                    <a:pt x="35" y="206"/>
                    <a:pt x="57" y="217"/>
                  </a:cubicBezTo>
                  <a:lnTo>
                    <a:pt x="68" y="229"/>
                  </a:lnTo>
                  <a:cubicBezTo>
                    <a:pt x="82" y="233"/>
                    <a:pt x="97" y="236"/>
                    <a:pt x="113" y="236"/>
                  </a:cubicBezTo>
                  <a:cubicBezTo>
                    <a:pt x="136" y="236"/>
                    <a:pt x="160" y="230"/>
                    <a:pt x="179" y="217"/>
                  </a:cubicBezTo>
                  <a:cubicBezTo>
                    <a:pt x="224" y="195"/>
                    <a:pt x="246" y="150"/>
                    <a:pt x="236" y="105"/>
                  </a:cubicBezTo>
                  <a:cubicBezTo>
                    <a:pt x="236" y="95"/>
                    <a:pt x="224" y="72"/>
                    <a:pt x="224" y="61"/>
                  </a:cubicBezTo>
                  <a:cubicBezTo>
                    <a:pt x="202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6" name="Google Shape;10386;p24"/>
            <p:cNvSpPr/>
            <p:nvPr/>
          </p:nvSpPr>
          <p:spPr>
            <a:xfrm>
              <a:off x="2042850" y="990000"/>
              <a:ext cx="5900" cy="5825"/>
            </a:xfrm>
            <a:custGeom>
              <a:rect b="b" l="l" r="r" t="t"/>
              <a:pathLst>
                <a:path extrusionOk="0" h="233" w="236">
                  <a:moveTo>
                    <a:pt x="124" y="0"/>
                  </a:moveTo>
                  <a:cubicBezTo>
                    <a:pt x="104" y="0"/>
                    <a:pt x="80" y="8"/>
                    <a:pt x="56" y="16"/>
                  </a:cubicBezTo>
                  <a:cubicBezTo>
                    <a:pt x="23" y="39"/>
                    <a:pt x="1" y="94"/>
                    <a:pt x="1" y="139"/>
                  </a:cubicBezTo>
                  <a:cubicBezTo>
                    <a:pt x="12" y="150"/>
                    <a:pt x="12" y="161"/>
                    <a:pt x="23" y="173"/>
                  </a:cubicBezTo>
                  <a:cubicBezTo>
                    <a:pt x="46" y="211"/>
                    <a:pt x="84" y="233"/>
                    <a:pt x="124" y="233"/>
                  </a:cubicBezTo>
                  <a:cubicBezTo>
                    <a:pt x="143" y="233"/>
                    <a:pt x="162" y="228"/>
                    <a:pt x="180" y="218"/>
                  </a:cubicBezTo>
                  <a:lnTo>
                    <a:pt x="213" y="184"/>
                  </a:lnTo>
                  <a:cubicBezTo>
                    <a:pt x="224" y="184"/>
                    <a:pt x="224" y="173"/>
                    <a:pt x="224" y="161"/>
                  </a:cubicBezTo>
                  <a:cubicBezTo>
                    <a:pt x="235" y="150"/>
                    <a:pt x="235" y="128"/>
                    <a:pt x="235" y="94"/>
                  </a:cubicBezTo>
                  <a:cubicBezTo>
                    <a:pt x="235" y="83"/>
                    <a:pt x="224" y="72"/>
                    <a:pt x="224" y="61"/>
                  </a:cubicBezTo>
                  <a:cubicBezTo>
                    <a:pt x="202" y="27"/>
                    <a:pt x="180" y="5"/>
                    <a:pt x="146" y="5"/>
                  </a:cubicBezTo>
                  <a:cubicBezTo>
                    <a:pt x="139" y="2"/>
                    <a:pt x="132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7" name="Google Shape;10387;p24"/>
            <p:cNvSpPr/>
            <p:nvPr/>
          </p:nvSpPr>
          <p:spPr>
            <a:xfrm>
              <a:off x="2078875" y="990625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43" y="1"/>
                  </a:moveTo>
                  <a:cubicBezTo>
                    <a:pt x="122" y="1"/>
                    <a:pt x="100" y="8"/>
                    <a:pt x="80" y="24"/>
                  </a:cubicBezTo>
                  <a:cubicBezTo>
                    <a:pt x="23" y="58"/>
                    <a:pt x="1" y="125"/>
                    <a:pt x="35" y="181"/>
                  </a:cubicBezTo>
                  <a:cubicBezTo>
                    <a:pt x="56" y="216"/>
                    <a:pt x="94" y="233"/>
                    <a:pt x="131" y="233"/>
                  </a:cubicBezTo>
                  <a:cubicBezTo>
                    <a:pt x="153" y="233"/>
                    <a:pt x="175" y="227"/>
                    <a:pt x="191" y="215"/>
                  </a:cubicBezTo>
                  <a:cubicBezTo>
                    <a:pt x="247" y="181"/>
                    <a:pt x="269" y="114"/>
                    <a:pt x="236" y="58"/>
                  </a:cubicBezTo>
                  <a:cubicBezTo>
                    <a:pt x="214" y="23"/>
                    <a:pt x="180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8" name="Google Shape;10388;p24"/>
            <p:cNvSpPr/>
            <p:nvPr/>
          </p:nvSpPr>
          <p:spPr>
            <a:xfrm>
              <a:off x="2065775" y="9986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5" y="1"/>
                    <a:pt x="96" y="6"/>
                    <a:pt x="78" y="16"/>
                  </a:cubicBezTo>
                  <a:cubicBezTo>
                    <a:pt x="22" y="50"/>
                    <a:pt x="0" y="128"/>
                    <a:pt x="33" y="184"/>
                  </a:cubicBezTo>
                  <a:cubicBezTo>
                    <a:pt x="56" y="214"/>
                    <a:pt x="98" y="234"/>
                    <a:pt x="136" y="234"/>
                  </a:cubicBezTo>
                  <a:cubicBezTo>
                    <a:pt x="156" y="234"/>
                    <a:pt x="175" y="229"/>
                    <a:pt x="190" y="217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9" name="Google Shape;10389;p24"/>
            <p:cNvSpPr/>
            <p:nvPr/>
          </p:nvSpPr>
          <p:spPr>
            <a:xfrm>
              <a:off x="2052625" y="1006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0" y="236"/>
                  </a:cubicBezTo>
                  <a:cubicBezTo>
                    <a:pt x="159" y="236"/>
                    <a:pt x="177" y="231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0" name="Google Shape;10390;p24"/>
            <p:cNvSpPr/>
            <p:nvPr/>
          </p:nvSpPr>
          <p:spPr>
            <a:xfrm>
              <a:off x="2104325" y="1002275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14" y="1"/>
                  </a:moveTo>
                  <a:cubicBezTo>
                    <a:pt x="94" y="1"/>
                    <a:pt x="74" y="6"/>
                    <a:pt x="56" y="17"/>
                  </a:cubicBezTo>
                  <a:lnTo>
                    <a:pt x="33" y="39"/>
                  </a:lnTo>
                  <a:lnTo>
                    <a:pt x="33" y="50"/>
                  </a:lnTo>
                  <a:cubicBezTo>
                    <a:pt x="22" y="50"/>
                    <a:pt x="22" y="50"/>
                    <a:pt x="22" y="62"/>
                  </a:cubicBezTo>
                  <a:cubicBezTo>
                    <a:pt x="22" y="62"/>
                    <a:pt x="11" y="62"/>
                    <a:pt x="11" y="72"/>
                  </a:cubicBezTo>
                  <a:lnTo>
                    <a:pt x="11" y="84"/>
                  </a:lnTo>
                  <a:lnTo>
                    <a:pt x="11" y="95"/>
                  </a:lnTo>
                  <a:cubicBezTo>
                    <a:pt x="11" y="95"/>
                    <a:pt x="0" y="106"/>
                    <a:pt x="0" y="117"/>
                  </a:cubicBezTo>
                  <a:lnTo>
                    <a:pt x="0" y="139"/>
                  </a:lnTo>
                  <a:cubicBezTo>
                    <a:pt x="11" y="151"/>
                    <a:pt x="11" y="162"/>
                    <a:pt x="22" y="184"/>
                  </a:cubicBezTo>
                  <a:cubicBezTo>
                    <a:pt x="43" y="219"/>
                    <a:pt x="77" y="237"/>
                    <a:pt x="113" y="237"/>
                  </a:cubicBezTo>
                  <a:cubicBezTo>
                    <a:pt x="135" y="237"/>
                    <a:pt x="158" y="231"/>
                    <a:pt x="179" y="218"/>
                  </a:cubicBezTo>
                  <a:cubicBezTo>
                    <a:pt x="234" y="184"/>
                    <a:pt x="257" y="117"/>
                    <a:pt x="224" y="62"/>
                  </a:cubicBezTo>
                  <a:cubicBezTo>
                    <a:pt x="201" y="24"/>
                    <a:pt x="157" y="1"/>
                    <a:pt x="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1" name="Google Shape;10391;p24"/>
            <p:cNvSpPr/>
            <p:nvPr/>
          </p:nvSpPr>
          <p:spPr>
            <a:xfrm>
              <a:off x="2090900" y="1010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4"/>
                    <a:pt x="1" y="121"/>
                    <a:pt x="34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3" y="237"/>
                    <a:pt x="172" y="232"/>
                    <a:pt x="190" y="221"/>
                  </a:cubicBezTo>
                  <a:cubicBezTo>
                    <a:pt x="247" y="188"/>
                    <a:pt x="269" y="109"/>
                    <a:pt x="235" y="54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2" name="Google Shape;10392;p24"/>
            <p:cNvSpPr/>
            <p:nvPr/>
          </p:nvSpPr>
          <p:spPr>
            <a:xfrm>
              <a:off x="2077775" y="10182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5" y="0"/>
                    <a:pt x="85" y="5"/>
                    <a:pt x="67" y="15"/>
                  </a:cubicBezTo>
                  <a:cubicBezTo>
                    <a:pt x="12" y="49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29"/>
                    <a:pt x="191" y="217"/>
                  </a:cubicBezTo>
                  <a:cubicBezTo>
                    <a:pt x="246" y="184"/>
                    <a:pt x="268" y="116"/>
                    <a:pt x="235" y="60"/>
                  </a:cubicBezTo>
                  <a:cubicBezTo>
                    <a:pt x="212" y="22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3" name="Google Shape;10393;p24"/>
            <p:cNvSpPr/>
            <p:nvPr/>
          </p:nvSpPr>
          <p:spPr>
            <a:xfrm>
              <a:off x="2064650" y="10263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1"/>
                  </a:moveTo>
                  <a:cubicBezTo>
                    <a:pt x="107" y="1"/>
                    <a:pt x="86" y="6"/>
                    <a:pt x="67" y="17"/>
                  </a:cubicBezTo>
                  <a:cubicBezTo>
                    <a:pt x="11" y="50"/>
                    <a:pt x="0" y="117"/>
                    <a:pt x="34" y="173"/>
                  </a:cubicBezTo>
                  <a:cubicBezTo>
                    <a:pt x="57" y="211"/>
                    <a:pt x="95" y="234"/>
                    <a:pt x="135" y="234"/>
                  </a:cubicBezTo>
                  <a:cubicBezTo>
                    <a:pt x="153" y="234"/>
                    <a:pt x="172" y="229"/>
                    <a:pt x="190" y="218"/>
                  </a:cubicBezTo>
                  <a:cubicBezTo>
                    <a:pt x="246" y="184"/>
                    <a:pt x="269" y="106"/>
                    <a:pt x="235" y="50"/>
                  </a:cubicBezTo>
                  <a:cubicBezTo>
                    <a:pt x="213" y="20"/>
                    <a:pt x="171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4" name="Google Shape;10394;p24"/>
            <p:cNvSpPr/>
            <p:nvPr/>
          </p:nvSpPr>
          <p:spPr>
            <a:xfrm>
              <a:off x="2051500" y="1034325"/>
              <a:ext cx="6750" cy="5825"/>
            </a:xfrm>
            <a:custGeom>
              <a:rect b="b" l="l" r="r" t="t"/>
              <a:pathLst>
                <a:path extrusionOk="0" h="233" w="270">
                  <a:moveTo>
                    <a:pt x="137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4"/>
                    <a:pt x="1" y="121"/>
                    <a:pt x="35" y="176"/>
                  </a:cubicBezTo>
                  <a:lnTo>
                    <a:pt x="35" y="188"/>
                  </a:lnTo>
                  <a:cubicBezTo>
                    <a:pt x="46" y="188"/>
                    <a:pt x="46" y="198"/>
                    <a:pt x="57" y="198"/>
                  </a:cubicBezTo>
                  <a:cubicBezTo>
                    <a:pt x="57" y="210"/>
                    <a:pt x="68" y="210"/>
                    <a:pt x="68" y="221"/>
                  </a:cubicBezTo>
                  <a:lnTo>
                    <a:pt x="90" y="221"/>
                  </a:lnTo>
                  <a:lnTo>
                    <a:pt x="102" y="232"/>
                  </a:lnTo>
                  <a:lnTo>
                    <a:pt x="169" y="232"/>
                  </a:lnTo>
                  <a:cubicBezTo>
                    <a:pt x="169" y="221"/>
                    <a:pt x="180" y="221"/>
                    <a:pt x="191" y="221"/>
                  </a:cubicBezTo>
                  <a:cubicBezTo>
                    <a:pt x="247" y="176"/>
                    <a:pt x="269" y="109"/>
                    <a:pt x="236" y="54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5" name="Google Shape;10395;p24"/>
            <p:cNvSpPr/>
            <p:nvPr/>
          </p:nvSpPr>
          <p:spPr>
            <a:xfrm>
              <a:off x="2114375" y="1018500"/>
              <a:ext cx="5875" cy="6000"/>
            </a:xfrm>
            <a:custGeom>
              <a:rect b="b" l="l" r="r" t="t"/>
              <a:pathLst>
                <a:path extrusionOk="0" h="240" w="235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23" y="49"/>
                  </a:lnTo>
                  <a:cubicBezTo>
                    <a:pt x="11" y="61"/>
                    <a:pt x="11" y="61"/>
                    <a:pt x="11" y="72"/>
                  </a:cubicBezTo>
                  <a:lnTo>
                    <a:pt x="0" y="83"/>
                  </a:lnTo>
                  <a:lnTo>
                    <a:pt x="0" y="94"/>
                  </a:lnTo>
                  <a:lnTo>
                    <a:pt x="0" y="116"/>
                  </a:lnTo>
                  <a:lnTo>
                    <a:pt x="0" y="161"/>
                  </a:lnTo>
                  <a:cubicBezTo>
                    <a:pt x="11" y="173"/>
                    <a:pt x="11" y="173"/>
                    <a:pt x="11" y="183"/>
                  </a:cubicBezTo>
                  <a:cubicBezTo>
                    <a:pt x="23" y="183"/>
                    <a:pt x="23" y="195"/>
                    <a:pt x="33" y="195"/>
                  </a:cubicBezTo>
                  <a:lnTo>
                    <a:pt x="33" y="206"/>
                  </a:lnTo>
                  <a:cubicBezTo>
                    <a:pt x="45" y="217"/>
                    <a:pt x="56" y="217"/>
                    <a:pt x="56" y="217"/>
                  </a:cubicBezTo>
                  <a:cubicBezTo>
                    <a:pt x="56" y="228"/>
                    <a:pt x="67" y="228"/>
                    <a:pt x="67" y="228"/>
                  </a:cubicBezTo>
                  <a:lnTo>
                    <a:pt x="78" y="228"/>
                  </a:lnTo>
                  <a:lnTo>
                    <a:pt x="90" y="240"/>
                  </a:lnTo>
                  <a:lnTo>
                    <a:pt x="112" y="240"/>
                  </a:lnTo>
                  <a:cubicBezTo>
                    <a:pt x="123" y="240"/>
                    <a:pt x="134" y="240"/>
                    <a:pt x="157" y="228"/>
                  </a:cubicBezTo>
                  <a:cubicBezTo>
                    <a:pt x="157" y="228"/>
                    <a:pt x="168" y="228"/>
                    <a:pt x="179" y="217"/>
                  </a:cubicBezTo>
                  <a:cubicBezTo>
                    <a:pt x="202" y="206"/>
                    <a:pt x="212" y="195"/>
                    <a:pt x="224" y="173"/>
                  </a:cubicBezTo>
                  <a:cubicBezTo>
                    <a:pt x="235" y="139"/>
                    <a:pt x="235" y="94"/>
                    <a:pt x="212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6" name="Google Shape;10396;p24"/>
            <p:cNvSpPr/>
            <p:nvPr/>
          </p:nvSpPr>
          <p:spPr>
            <a:xfrm>
              <a:off x="2101225" y="1026625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6" y="1"/>
                  </a:moveTo>
                  <a:cubicBezTo>
                    <a:pt x="118" y="1"/>
                    <a:pt x="110" y="2"/>
                    <a:pt x="102" y="4"/>
                  </a:cubicBezTo>
                  <a:cubicBezTo>
                    <a:pt x="79" y="4"/>
                    <a:pt x="68" y="4"/>
                    <a:pt x="57" y="15"/>
                  </a:cubicBezTo>
                  <a:cubicBezTo>
                    <a:pt x="23" y="37"/>
                    <a:pt x="1" y="71"/>
                    <a:pt x="1" y="104"/>
                  </a:cubicBezTo>
                  <a:cubicBezTo>
                    <a:pt x="1" y="126"/>
                    <a:pt x="1" y="160"/>
                    <a:pt x="12" y="171"/>
                  </a:cubicBezTo>
                  <a:cubicBezTo>
                    <a:pt x="35" y="205"/>
                    <a:pt x="57" y="216"/>
                    <a:pt x="90" y="227"/>
                  </a:cubicBezTo>
                  <a:cubicBezTo>
                    <a:pt x="97" y="231"/>
                    <a:pt x="104" y="232"/>
                    <a:pt x="112" y="232"/>
                  </a:cubicBezTo>
                  <a:cubicBezTo>
                    <a:pt x="132" y="232"/>
                    <a:pt x="156" y="224"/>
                    <a:pt x="180" y="216"/>
                  </a:cubicBezTo>
                  <a:cubicBezTo>
                    <a:pt x="202" y="193"/>
                    <a:pt x="224" y="171"/>
                    <a:pt x="224" y="138"/>
                  </a:cubicBezTo>
                  <a:cubicBezTo>
                    <a:pt x="236" y="138"/>
                    <a:pt x="236" y="126"/>
                    <a:pt x="236" y="116"/>
                  </a:cubicBezTo>
                  <a:cubicBezTo>
                    <a:pt x="236" y="93"/>
                    <a:pt x="224" y="71"/>
                    <a:pt x="214" y="49"/>
                  </a:cubicBezTo>
                  <a:cubicBezTo>
                    <a:pt x="195" y="21"/>
                    <a:pt x="162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7" name="Google Shape;10397;p24"/>
            <p:cNvSpPr/>
            <p:nvPr/>
          </p:nvSpPr>
          <p:spPr>
            <a:xfrm>
              <a:off x="2087825" y="1034525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35" y="1"/>
                  </a:moveTo>
                  <a:cubicBezTo>
                    <a:pt x="112" y="1"/>
                    <a:pt x="90" y="1"/>
                    <a:pt x="67" y="23"/>
                  </a:cubicBezTo>
                  <a:cubicBezTo>
                    <a:pt x="23" y="46"/>
                    <a:pt x="0" y="90"/>
                    <a:pt x="12" y="135"/>
                  </a:cubicBezTo>
                  <a:lnTo>
                    <a:pt x="12" y="157"/>
                  </a:lnTo>
                  <a:cubicBezTo>
                    <a:pt x="23" y="168"/>
                    <a:pt x="23" y="168"/>
                    <a:pt x="23" y="180"/>
                  </a:cubicBezTo>
                  <a:cubicBezTo>
                    <a:pt x="41" y="216"/>
                    <a:pt x="83" y="238"/>
                    <a:pt x="122" y="238"/>
                  </a:cubicBezTo>
                  <a:cubicBezTo>
                    <a:pt x="130" y="238"/>
                    <a:pt x="138" y="237"/>
                    <a:pt x="146" y="235"/>
                  </a:cubicBezTo>
                  <a:cubicBezTo>
                    <a:pt x="157" y="235"/>
                    <a:pt x="168" y="224"/>
                    <a:pt x="191" y="224"/>
                  </a:cubicBezTo>
                  <a:cubicBezTo>
                    <a:pt x="213" y="202"/>
                    <a:pt x="236" y="180"/>
                    <a:pt x="236" y="146"/>
                  </a:cubicBezTo>
                  <a:cubicBezTo>
                    <a:pt x="246" y="113"/>
                    <a:pt x="246" y="90"/>
                    <a:pt x="224" y="56"/>
                  </a:cubicBezTo>
                  <a:cubicBezTo>
                    <a:pt x="202" y="23"/>
                    <a:pt x="168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8" name="Google Shape;10398;p24"/>
            <p:cNvSpPr/>
            <p:nvPr/>
          </p:nvSpPr>
          <p:spPr>
            <a:xfrm>
              <a:off x="2074425" y="10425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2" y="49"/>
                    <a:pt x="0" y="128"/>
                    <a:pt x="34" y="183"/>
                  </a:cubicBezTo>
                  <a:cubicBezTo>
                    <a:pt x="56" y="206"/>
                    <a:pt x="79" y="228"/>
                    <a:pt x="112" y="228"/>
                  </a:cubicBezTo>
                  <a:cubicBezTo>
                    <a:pt x="121" y="233"/>
                    <a:pt x="133" y="236"/>
                    <a:pt x="145" y="236"/>
                  </a:cubicBezTo>
                  <a:cubicBezTo>
                    <a:pt x="162" y="236"/>
                    <a:pt x="182" y="230"/>
                    <a:pt x="201" y="217"/>
                  </a:cubicBezTo>
                  <a:cubicBezTo>
                    <a:pt x="258" y="183"/>
                    <a:pt x="268" y="116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9" name="Google Shape;10399;p24"/>
            <p:cNvSpPr/>
            <p:nvPr/>
          </p:nvSpPr>
          <p:spPr>
            <a:xfrm>
              <a:off x="2061850" y="1050550"/>
              <a:ext cx="5875" cy="5800"/>
            </a:xfrm>
            <a:custGeom>
              <a:rect b="b" l="l" r="r" t="t"/>
              <a:pathLst>
                <a:path extrusionOk="0" h="232" w="235">
                  <a:moveTo>
                    <a:pt x="122" y="0"/>
                  </a:moveTo>
                  <a:cubicBezTo>
                    <a:pt x="100" y="0"/>
                    <a:pt x="77" y="6"/>
                    <a:pt x="56" y="19"/>
                  </a:cubicBezTo>
                  <a:lnTo>
                    <a:pt x="45" y="19"/>
                  </a:lnTo>
                  <a:lnTo>
                    <a:pt x="23" y="41"/>
                  </a:lnTo>
                  <a:lnTo>
                    <a:pt x="23" y="53"/>
                  </a:lnTo>
                  <a:cubicBezTo>
                    <a:pt x="11" y="53"/>
                    <a:pt x="11" y="63"/>
                    <a:pt x="1" y="75"/>
                  </a:cubicBezTo>
                  <a:lnTo>
                    <a:pt x="1" y="86"/>
                  </a:lnTo>
                  <a:lnTo>
                    <a:pt x="1" y="108"/>
                  </a:lnTo>
                  <a:lnTo>
                    <a:pt x="1" y="130"/>
                  </a:lnTo>
                  <a:lnTo>
                    <a:pt x="1" y="142"/>
                  </a:lnTo>
                  <a:lnTo>
                    <a:pt x="1" y="153"/>
                  </a:lnTo>
                  <a:cubicBezTo>
                    <a:pt x="1" y="164"/>
                    <a:pt x="11" y="175"/>
                    <a:pt x="11" y="175"/>
                  </a:cubicBezTo>
                  <a:lnTo>
                    <a:pt x="45" y="209"/>
                  </a:lnTo>
                  <a:cubicBezTo>
                    <a:pt x="56" y="220"/>
                    <a:pt x="56" y="220"/>
                    <a:pt x="68" y="220"/>
                  </a:cubicBezTo>
                  <a:cubicBezTo>
                    <a:pt x="68" y="231"/>
                    <a:pt x="78" y="231"/>
                    <a:pt x="90" y="231"/>
                  </a:cubicBezTo>
                  <a:lnTo>
                    <a:pt x="157" y="231"/>
                  </a:lnTo>
                  <a:cubicBezTo>
                    <a:pt x="157" y="220"/>
                    <a:pt x="168" y="220"/>
                    <a:pt x="179" y="220"/>
                  </a:cubicBezTo>
                  <a:cubicBezTo>
                    <a:pt x="213" y="197"/>
                    <a:pt x="224" y="164"/>
                    <a:pt x="235" y="120"/>
                  </a:cubicBezTo>
                  <a:cubicBezTo>
                    <a:pt x="235" y="97"/>
                    <a:pt x="224" y="75"/>
                    <a:pt x="213" y="53"/>
                  </a:cubicBezTo>
                  <a:cubicBezTo>
                    <a:pt x="192" y="17"/>
                    <a:pt x="158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0" name="Google Shape;10400;p24"/>
            <p:cNvSpPr/>
            <p:nvPr/>
          </p:nvSpPr>
          <p:spPr>
            <a:xfrm>
              <a:off x="2124425" y="1035250"/>
              <a:ext cx="6450" cy="5725"/>
            </a:xfrm>
            <a:custGeom>
              <a:rect b="b" l="l" r="r" t="t"/>
              <a:pathLst>
                <a:path extrusionOk="0" h="229" w="258">
                  <a:moveTo>
                    <a:pt x="115" y="0"/>
                  </a:moveTo>
                  <a:cubicBezTo>
                    <a:pt x="95" y="0"/>
                    <a:pt x="75" y="5"/>
                    <a:pt x="56" y="17"/>
                  </a:cubicBezTo>
                  <a:lnTo>
                    <a:pt x="34" y="39"/>
                  </a:lnTo>
                  <a:cubicBezTo>
                    <a:pt x="34" y="39"/>
                    <a:pt x="23" y="39"/>
                    <a:pt x="23" y="50"/>
                  </a:cubicBezTo>
                  <a:lnTo>
                    <a:pt x="23" y="61"/>
                  </a:lnTo>
                  <a:cubicBezTo>
                    <a:pt x="11" y="61"/>
                    <a:pt x="11" y="61"/>
                    <a:pt x="11" y="72"/>
                  </a:cubicBezTo>
                  <a:cubicBezTo>
                    <a:pt x="1" y="106"/>
                    <a:pt x="1" y="139"/>
                    <a:pt x="11" y="173"/>
                  </a:cubicBezTo>
                  <a:lnTo>
                    <a:pt x="23" y="184"/>
                  </a:lnTo>
                  <a:lnTo>
                    <a:pt x="45" y="206"/>
                  </a:lnTo>
                  <a:lnTo>
                    <a:pt x="56" y="218"/>
                  </a:lnTo>
                  <a:cubicBezTo>
                    <a:pt x="68" y="218"/>
                    <a:pt x="68" y="228"/>
                    <a:pt x="78" y="228"/>
                  </a:cubicBezTo>
                  <a:lnTo>
                    <a:pt x="157" y="228"/>
                  </a:lnTo>
                  <a:cubicBezTo>
                    <a:pt x="157" y="228"/>
                    <a:pt x="168" y="218"/>
                    <a:pt x="179" y="218"/>
                  </a:cubicBezTo>
                  <a:cubicBezTo>
                    <a:pt x="235" y="184"/>
                    <a:pt x="257" y="106"/>
                    <a:pt x="224" y="50"/>
                  </a:cubicBezTo>
                  <a:cubicBezTo>
                    <a:pt x="194" y="20"/>
                    <a:pt x="155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1" name="Google Shape;10401;p24"/>
            <p:cNvSpPr/>
            <p:nvPr/>
          </p:nvSpPr>
          <p:spPr>
            <a:xfrm>
              <a:off x="2110725" y="1043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3" y="0"/>
                    <a:pt x="100" y="7"/>
                    <a:pt x="79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7"/>
                    <a:pt x="269" y="109"/>
                    <a:pt x="236" y="53"/>
                  </a:cubicBezTo>
                  <a:cubicBezTo>
                    <a:pt x="215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2" name="Google Shape;10402;p24"/>
            <p:cNvSpPr/>
            <p:nvPr/>
          </p:nvSpPr>
          <p:spPr>
            <a:xfrm>
              <a:off x="2097600" y="10511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4" y="1"/>
                  </a:moveTo>
                  <a:cubicBezTo>
                    <a:pt x="116" y="1"/>
                    <a:pt x="97" y="5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3" name="Google Shape;10403;p24"/>
            <p:cNvSpPr/>
            <p:nvPr/>
          </p:nvSpPr>
          <p:spPr>
            <a:xfrm>
              <a:off x="2084475" y="1059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1" y="221"/>
                  </a:cubicBezTo>
                  <a:cubicBezTo>
                    <a:pt x="258" y="187"/>
                    <a:pt x="269" y="109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4" name="Google Shape;10404;p24"/>
            <p:cNvSpPr/>
            <p:nvPr/>
          </p:nvSpPr>
          <p:spPr>
            <a:xfrm>
              <a:off x="2071900" y="1067100"/>
              <a:ext cx="6175" cy="6000"/>
            </a:xfrm>
            <a:custGeom>
              <a:rect b="b" l="l" r="r" t="t"/>
              <a:pathLst>
                <a:path extrusionOk="0" h="240" w="247">
                  <a:moveTo>
                    <a:pt x="113" y="0"/>
                  </a:moveTo>
                  <a:cubicBezTo>
                    <a:pt x="94" y="0"/>
                    <a:pt x="75" y="5"/>
                    <a:pt x="56" y="16"/>
                  </a:cubicBezTo>
                  <a:lnTo>
                    <a:pt x="56" y="27"/>
                  </a:lnTo>
                  <a:cubicBezTo>
                    <a:pt x="46" y="27"/>
                    <a:pt x="34" y="39"/>
                    <a:pt x="34" y="39"/>
                  </a:cubicBezTo>
                  <a:lnTo>
                    <a:pt x="23" y="49"/>
                  </a:lnTo>
                  <a:cubicBezTo>
                    <a:pt x="23" y="49"/>
                    <a:pt x="23" y="61"/>
                    <a:pt x="12" y="61"/>
                  </a:cubicBezTo>
                  <a:lnTo>
                    <a:pt x="12" y="72"/>
                  </a:lnTo>
                  <a:cubicBezTo>
                    <a:pt x="12" y="72"/>
                    <a:pt x="12" y="83"/>
                    <a:pt x="1" y="83"/>
                  </a:cubicBezTo>
                  <a:lnTo>
                    <a:pt x="1" y="94"/>
                  </a:lnTo>
                  <a:lnTo>
                    <a:pt x="1" y="116"/>
                  </a:lnTo>
                  <a:lnTo>
                    <a:pt x="1" y="139"/>
                  </a:lnTo>
                  <a:cubicBezTo>
                    <a:pt x="1" y="150"/>
                    <a:pt x="12" y="173"/>
                    <a:pt x="12" y="183"/>
                  </a:cubicBezTo>
                  <a:cubicBezTo>
                    <a:pt x="23" y="183"/>
                    <a:pt x="23" y="183"/>
                    <a:pt x="23" y="195"/>
                  </a:cubicBezTo>
                  <a:cubicBezTo>
                    <a:pt x="34" y="195"/>
                    <a:pt x="34" y="206"/>
                    <a:pt x="46" y="206"/>
                  </a:cubicBezTo>
                  <a:cubicBezTo>
                    <a:pt x="46" y="217"/>
                    <a:pt x="56" y="217"/>
                    <a:pt x="56" y="217"/>
                  </a:cubicBezTo>
                  <a:cubicBezTo>
                    <a:pt x="68" y="228"/>
                    <a:pt x="68" y="228"/>
                    <a:pt x="79" y="228"/>
                  </a:cubicBezTo>
                  <a:lnTo>
                    <a:pt x="90" y="240"/>
                  </a:lnTo>
                  <a:lnTo>
                    <a:pt x="135" y="240"/>
                  </a:lnTo>
                  <a:cubicBezTo>
                    <a:pt x="146" y="240"/>
                    <a:pt x="146" y="228"/>
                    <a:pt x="146" y="228"/>
                  </a:cubicBezTo>
                  <a:cubicBezTo>
                    <a:pt x="157" y="228"/>
                    <a:pt x="168" y="228"/>
                    <a:pt x="180" y="217"/>
                  </a:cubicBezTo>
                  <a:cubicBezTo>
                    <a:pt x="235" y="183"/>
                    <a:pt x="247" y="116"/>
                    <a:pt x="213" y="61"/>
                  </a:cubicBezTo>
                  <a:cubicBezTo>
                    <a:pt x="190" y="23"/>
                    <a:pt x="152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5" name="Google Shape;10405;p24"/>
            <p:cNvSpPr/>
            <p:nvPr/>
          </p:nvSpPr>
          <p:spPr>
            <a:xfrm>
              <a:off x="2136150" y="1054800"/>
              <a:ext cx="6450" cy="6025"/>
            </a:xfrm>
            <a:custGeom>
              <a:rect b="b" l="l" r="r" t="t"/>
              <a:pathLst>
                <a:path extrusionOk="0" h="241" w="258">
                  <a:moveTo>
                    <a:pt x="124" y="1"/>
                  </a:moveTo>
                  <a:cubicBezTo>
                    <a:pt x="105" y="1"/>
                    <a:pt x="86" y="6"/>
                    <a:pt x="68" y="17"/>
                  </a:cubicBezTo>
                  <a:lnTo>
                    <a:pt x="34" y="50"/>
                  </a:lnTo>
                  <a:lnTo>
                    <a:pt x="23" y="61"/>
                  </a:lnTo>
                  <a:cubicBezTo>
                    <a:pt x="23" y="61"/>
                    <a:pt x="23" y="72"/>
                    <a:pt x="12" y="84"/>
                  </a:cubicBezTo>
                  <a:lnTo>
                    <a:pt x="12" y="94"/>
                  </a:lnTo>
                  <a:cubicBezTo>
                    <a:pt x="1" y="117"/>
                    <a:pt x="12" y="151"/>
                    <a:pt x="23" y="184"/>
                  </a:cubicBezTo>
                  <a:cubicBezTo>
                    <a:pt x="34" y="184"/>
                    <a:pt x="34" y="195"/>
                    <a:pt x="46" y="195"/>
                  </a:cubicBezTo>
                  <a:cubicBezTo>
                    <a:pt x="46" y="206"/>
                    <a:pt x="56" y="206"/>
                    <a:pt x="56" y="218"/>
                  </a:cubicBezTo>
                  <a:cubicBezTo>
                    <a:pt x="68" y="218"/>
                    <a:pt x="79" y="229"/>
                    <a:pt x="90" y="229"/>
                  </a:cubicBezTo>
                  <a:lnTo>
                    <a:pt x="101" y="229"/>
                  </a:lnTo>
                  <a:cubicBezTo>
                    <a:pt x="101" y="240"/>
                    <a:pt x="113" y="240"/>
                    <a:pt x="123" y="240"/>
                  </a:cubicBezTo>
                  <a:lnTo>
                    <a:pt x="146" y="240"/>
                  </a:lnTo>
                  <a:cubicBezTo>
                    <a:pt x="157" y="229"/>
                    <a:pt x="168" y="229"/>
                    <a:pt x="190" y="218"/>
                  </a:cubicBezTo>
                  <a:cubicBezTo>
                    <a:pt x="247" y="184"/>
                    <a:pt x="257" y="117"/>
                    <a:pt x="224" y="61"/>
                  </a:cubicBezTo>
                  <a:cubicBezTo>
                    <a:pt x="201" y="23"/>
                    <a:pt x="163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6" name="Google Shape;10406;p24"/>
            <p:cNvSpPr/>
            <p:nvPr/>
          </p:nvSpPr>
          <p:spPr>
            <a:xfrm>
              <a:off x="2122750" y="1062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0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7" name="Google Shape;10407;p24"/>
            <p:cNvSpPr/>
            <p:nvPr/>
          </p:nvSpPr>
          <p:spPr>
            <a:xfrm>
              <a:off x="2109600" y="10707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5" y="1"/>
                  </a:moveTo>
                  <a:cubicBezTo>
                    <a:pt x="116" y="1"/>
                    <a:pt x="97" y="6"/>
                    <a:pt x="80" y="16"/>
                  </a:cubicBezTo>
                  <a:cubicBezTo>
                    <a:pt x="23" y="61"/>
                    <a:pt x="1" y="128"/>
                    <a:pt x="35" y="184"/>
                  </a:cubicBezTo>
                  <a:cubicBezTo>
                    <a:pt x="56" y="219"/>
                    <a:pt x="94" y="236"/>
                    <a:pt x="134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8" name="Google Shape;10408;p24"/>
            <p:cNvSpPr/>
            <p:nvPr/>
          </p:nvSpPr>
          <p:spPr>
            <a:xfrm>
              <a:off x="2096500" y="10788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6" y="214"/>
                    <a:pt x="98" y="234"/>
                    <a:pt x="141" y="234"/>
                  </a:cubicBezTo>
                  <a:cubicBezTo>
                    <a:pt x="162" y="234"/>
                    <a:pt x="183" y="229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9" name="Google Shape;10409;p24"/>
            <p:cNvSpPr/>
            <p:nvPr/>
          </p:nvSpPr>
          <p:spPr>
            <a:xfrm>
              <a:off x="2083650" y="1086850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1"/>
                  </a:moveTo>
                  <a:cubicBezTo>
                    <a:pt x="110" y="1"/>
                    <a:pt x="88" y="7"/>
                    <a:pt x="67" y="19"/>
                  </a:cubicBezTo>
                  <a:cubicBezTo>
                    <a:pt x="56" y="19"/>
                    <a:pt x="45" y="31"/>
                    <a:pt x="33" y="42"/>
                  </a:cubicBezTo>
                  <a:cubicBezTo>
                    <a:pt x="33" y="53"/>
                    <a:pt x="33" y="53"/>
                    <a:pt x="23" y="53"/>
                  </a:cubicBezTo>
                  <a:cubicBezTo>
                    <a:pt x="23" y="64"/>
                    <a:pt x="11" y="76"/>
                    <a:pt x="11" y="86"/>
                  </a:cubicBezTo>
                  <a:cubicBezTo>
                    <a:pt x="0" y="120"/>
                    <a:pt x="11" y="153"/>
                    <a:pt x="23" y="176"/>
                  </a:cubicBezTo>
                  <a:lnTo>
                    <a:pt x="45" y="198"/>
                  </a:lnTo>
                  <a:cubicBezTo>
                    <a:pt x="45" y="198"/>
                    <a:pt x="45" y="210"/>
                    <a:pt x="56" y="210"/>
                  </a:cubicBezTo>
                  <a:cubicBezTo>
                    <a:pt x="67" y="220"/>
                    <a:pt x="78" y="220"/>
                    <a:pt x="90" y="232"/>
                  </a:cubicBezTo>
                  <a:lnTo>
                    <a:pt x="145" y="232"/>
                  </a:lnTo>
                  <a:cubicBezTo>
                    <a:pt x="157" y="232"/>
                    <a:pt x="167" y="220"/>
                    <a:pt x="190" y="220"/>
                  </a:cubicBezTo>
                  <a:cubicBezTo>
                    <a:pt x="246" y="187"/>
                    <a:pt x="257" y="109"/>
                    <a:pt x="224" y="53"/>
                  </a:cubicBezTo>
                  <a:cubicBezTo>
                    <a:pt x="203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0" name="Google Shape;10410;p24"/>
            <p:cNvSpPr/>
            <p:nvPr/>
          </p:nvSpPr>
          <p:spPr>
            <a:xfrm>
              <a:off x="2133075" y="1079100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15" y="1"/>
                  </a:moveTo>
                  <a:cubicBezTo>
                    <a:pt x="95" y="1"/>
                    <a:pt x="75" y="6"/>
                    <a:pt x="57" y="16"/>
                  </a:cubicBezTo>
                  <a:cubicBezTo>
                    <a:pt x="12" y="39"/>
                    <a:pt x="1" y="95"/>
                    <a:pt x="1" y="140"/>
                  </a:cubicBezTo>
                  <a:cubicBezTo>
                    <a:pt x="1" y="150"/>
                    <a:pt x="12" y="162"/>
                    <a:pt x="23" y="173"/>
                  </a:cubicBezTo>
                  <a:cubicBezTo>
                    <a:pt x="35" y="195"/>
                    <a:pt x="45" y="217"/>
                    <a:pt x="68" y="229"/>
                  </a:cubicBezTo>
                  <a:cubicBezTo>
                    <a:pt x="82" y="234"/>
                    <a:pt x="97" y="236"/>
                    <a:pt x="113" y="236"/>
                  </a:cubicBezTo>
                  <a:cubicBezTo>
                    <a:pt x="136" y="236"/>
                    <a:pt x="160" y="231"/>
                    <a:pt x="179" y="217"/>
                  </a:cubicBez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1" name="Google Shape;10411;p24"/>
            <p:cNvSpPr/>
            <p:nvPr/>
          </p:nvSpPr>
          <p:spPr>
            <a:xfrm>
              <a:off x="2119950" y="1087125"/>
              <a:ext cx="6175" cy="5850"/>
            </a:xfrm>
            <a:custGeom>
              <a:rect b="b" l="l" r="r" t="t"/>
              <a:pathLst>
                <a:path extrusionOk="0" h="234" w="247">
                  <a:moveTo>
                    <a:pt x="125" y="1"/>
                  </a:moveTo>
                  <a:cubicBezTo>
                    <a:pt x="102" y="1"/>
                    <a:pt x="77" y="7"/>
                    <a:pt x="56" y="20"/>
                  </a:cubicBezTo>
                  <a:cubicBezTo>
                    <a:pt x="46" y="20"/>
                    <a:pt x="34" y="31"/>
                    <a:pt x="23" y="42"/>
                  </a:cubicBezTo>
                  <a:cubicBezTo>
                    <a:pt x="12" y="65"/>
                    <a:pt x="1" y="87"/>
                    <a:pt x="1" y="109"/>
                  </a:cubicBezTo>
                  <a:cubicBezTo>
                    <a:pt x="1" y="132"/>
                    <a:pt x="12" y="154"/>
                    <a:pt x="23" y="176"/>
                  </a:cubicBezTo>
                  <a:cubicBezTo>
                    <a:pt x="23" y="187"/>
                    <a:pt x="34" y="199"/>
                    <a:pt x="46" y="209"/>
                  </a:cubicBezTo>
                  <a:cubicBezTo>
                    <a:pt x="56" y="221"/>
                    <a:pt x="68" y="221"/>
                    <a:pt x="68" y="221"/>
                  </a:cubicBezTo>
                  <a:cubicBezTo>
                    <a:pt x="82" y="230"/>
                    <a:pt x="98" y="234"/>
                    <a:pt x="114" y="234"/>
                  </a:cubicBezTo>
                  <a:cubicBezTo>
                    <a:pt x="137" y="234"/>
                    <a:pt x="160" y="227"/>
                    <a:pt x="180" y="221"/>
                  </a:cubicBezTo>
                  <a:cubicBezTo>
                    <a:pt x="202" y="199"/>
                    <a:pt x="213" y="187"/>
                    <a:pt x="224" y="165"/>
                  </a:cubicBezTo>
                  <a:cubicBezTo>
                    <a:pt x="247" y="132"/>
                    <a:pt x="235" y="87"/>
                    <a:pt x="224" y="53"/>
                  </a:cubicBezTo>
                  <a:cubicBezTo>
                    <a:pt x="203" y="18"/>
                    <a:pt x="165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2" name="Google Shape;10412;p24"/>
            <p:cNvSpPr/>
            <p:nvPr/>
          </p:nvSpPr>
          <p:spPr>
            <a:xfrm>
              <a:off x="2106825" y="1095150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4" y="0"/>
                  </a:moveTo>
                  <a:cubicBezTo>
                    <a:pt x="101" y="0"/>
                    <a:pt x="79" y="0"/>
                    <a:pt x="57" y="12"/>
                  </a:cubicBezTo>
                  <a:cubicBezTo>
                    <a:pt x="12" y="45"/>
                    <a:pt x="0" y="89"/>
                    <a:pt x="0" y="134"/>
                  </a:cubicBezTo>
                  <a:cubicBezTo>
                    <a:pt x="0" y="146"/>
                    <a:pt x="12" y="157"/>
                    <a:pt x="23" y="179"/>
                  </a:cubicBezTo>
                  <a:cubicBezTo>
                    <a:pt x="34" y="201"/>
                    <a:pt x="45" y="213"/>
                    <a:pt x="67" y="224"/>
                  </a:cubicBezTo>
                  <a:cubicBezTo>
                    <a:pt x="82" y="228"/>
                    <a:pt x="98" y="231"/>
                    <a:pt x="114" y="231"/>
                  </a:cubicBezTo>
                  <a:cubicBezTo>
                    <a:pt x="137" y="231"/>
                    <a:pt x="160" y="226"/>
                    <a:pt x="179" y="213"/>
                  </a:cubicBezTo>
                  <a:lnTo>
                    <a:pt x="213" y="179"/>
                  </a:lnTo>
                  <a:cubicBezTo>
                    <a:pt x="224" y="179"/>
                    <a:pt x="224" y="168"/>
                    <a:pt x="224" y="168"/>
                  </a:cubicBezTo>
                  <a:cubicBezTo>
                    <a:pt x="235" y="146"/>
                    <a:pt x="235" y="123"/>
                    <a:pt x="235" y="101"/>
                  </a:cubicBezTo>
                  <a:cubicBezTo>
                    <a:pt x="235" y="79"/>
                    <a:pt x="224" y="67"/>
                    <a:pt x="224" y="56"/>
                  </a:cubicBezTo>
                  <a:cubicBezTo>
                    <a:pt x="201" y="22"/>
                    <a:pt x="179" y="12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3" name="Google Shape;10413;p24"/>
            <p:cNvSpPr/>
            <p:nvPr/>
          </p:nvSpPr>
          <p:spPr>
            <a:xfrm>
              <a:off x="2093700" y="110302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23" y="1"/>
                  </a:moveTo>
                  <a:cubicBezTo>
                    <a:pt x="108" y="1"/>
                    <a:pt x="93" y="4"/>
                    <a:pt x="78" y="10"/>
                  </a:cubicBezTo>
                  <a:cubicBezTo>
                    <a:pt x="68" y="10"/>
                    <a:pt x="68" y="10"/>
                    <a:pt x="56" y="20"/>
                  </a:cubicBezTo>
                  <a:cubicBezTo>
                    <a:pt x="45" y="20"/>
                    <a:pt x="45" y="32"/>
                    <a:pt x="34" y="32"/>
                  </a:cubicBezTo>
                  <a:lnTo>
                    <a:pt x="34" y="43"/>
                  </a:lnTo>
                  <a:lnTo>
                    <a:pt x="23" y="43"/>
                  </a:lnTo>
                  <a:cubicBezTo>
                    <a:pt x="23" y="54"/>
                    <a:pt x="11" y="65"/>
                    <a:pt x="11" y="65"/>
                  </a:cubicBezTo>
                  <a:lnTo>
                    <a:pt x="11" y="77"/>
                  </a:lnTo>
                  <a:lnTo>
                    <a:pt x="1" y="87"/>
                  </a:lnTo>
                  <a:lnTo>
                    <a:pt x="1" y="110"/>
                  </a:lnTo>
                  <a:lnTo>
                    <a:pt x="1" y="121"/>
                  </a:lnTo>
                  <a:lnTo>
                    <a:pt x="1" y="132"/>
                  </a:lnTo>
                  <a:cubicBezTo>
                    <a:pt x="1" y="154"/>
                    <a:pt x="11" y="166"/>
                    <a:pt x="23" y="177"/>
                  </a:cubicBezTo>
                  <a:cubicBezTo>
                    <a:pt x="45" y="215"/>
                    <a:pt x="83" y="237"/>
                    <a:pt x="123" y="237"/>
                  </a:cubicBezTo>
                  <a:cubicBezTo>
                    <a:pt x="142" y="237"/>
                    <a:pt x="161" y="232"/>
                    <a:pt x="179" y="221"/>
                  </a:cubicBezTo>
                  <a:cubicBezTo>
                    <a:pt x="235" y="188"/>
                    <a:pt x="257" y="110"/>
                    <a:pt x="224" y="54"/>
                  </a:cubicBezTo>
                  <a:cubicBezTo>
                    <a:pt x="199" y="22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4" name="Google Shape;10414;p24"/>
            <p:cNvSpPr/>
            <p:nvPr/>
          </p:nvSpPr>
          <p:spPr>
            <a:xfrm>
              <a:off x="2142875" y="10958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3"/>
                    <a:pt x="0" y="120"/>
                    <a:pt x="33" y="175"/>
                  </a:cubicBezTo>
                  <a:cubicBezTo>
                    <a:pt x="56" y="213"/>
                    <a:pt x="94" y="236"/>
                    <a:pt x="134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7"/>
                    <a:pt x="268" y="108"/>
                    <a:pt x="234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5" name="Google Shape;10415;p24"/>
            <p:cNvSpPr/>
            <p:nvPr/>
          </p:nvSpPr>
          <p:spPr>
            <a:xfrm>
              <a:off x="2129725" y="11037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8" y="16"/>
                  </a:cubicBezTo>
                  <a:cubicBezTo>
                    <a:pt x="12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4"/>
                    <a:pt x="269" y="117"/>
                    <a:pt x="236" y="60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6" name="Google Shape;10416;p24"/>
            <p:cNvSpPr/>
            <p:nvPr/>
          </p:nvSpPr>
          <p:spPr>
            <a:xfrm>
              <a:off x="2116600" y="1111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1" y="52"/>
                    <a:pt x="1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0" y="220"/>
                  </a:cubicBezTo>
                  <a:cubicBezTo>
                    <a:pt x="247" y="186"/>
                    <a:pt x="269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7" name="Google Shape;10417;p24"/>
            <p:cNvSpPr/>
            <p:nvPr/>
          </p:nvSpPr>
          <p:spPr>
            <a:xfrm>
              <a:off x="2103750" y="1119600"/>
              <a:ext cx="6450" cy="6025"/>
            </a:xfrm>
            <a:custGeom>
              <a:rect b="b" l="l" r="r" t="t"/>
              <a:pathLst>
                <a:path extrusionOk="0" h="241" w="258">
                  <a:moveTo>
                    <a:pt x="115" y="1"/>
                  </a:moveTo>
                  <a:cubicBezTo>
                    <a:pt x="95" y="1"/>
                    <a:pt x="74" y="6"/>
                    <a:pt x="56" y="17"/>
                  </a:cubicBezTo>
                  <a:lnTo>
                    <a:pt x="56" y="28"/>
                  </a:lnTo>
                  <a:cubicBezTo>
                    <a:pt x="45" y="28"/>
                    <a:pt x="34" y="39"/>
                    <a:pt x="34" y="50"/>
                  </a:cubicBezTo>
                  <a:lnTo>
                    <a:pt x="23" y="50"/>
                  </a:lnTo>
                  <a:lnTo>
                    <a:pt x="23" y="62"/>
                  </a:lnTo>
                  <a:cubicBezTo>
                    <a:pt x="23" y="72"/>
                    <a:pt x="12" y="72"/>
                    <a:pt x="12" y="84"/>
                  </a:cubicBezTo>
                  <a:lnTo>
                    <a:pt x="12" y="95"/>
                  </a:lnTo>
                  <a:cubicBezTo>
                    <a:pt x="1" y="129"/>
                    <a:pt x="1" y="151"/>
                    <a:pt x="23" y="184"/>
                  </a:cubicBezTo>
                  <a:cubicBezTo>
                    <a:pt x="23" y="196"/>
                    <a:pt x="34" y="196"/>
                    <a:pt x="34" y="207"/>
                  </a:cubicBezTo>
                  <a:cubicBezTo>
                    <a:pt x="45" y="207"/>
                    <a:pt x="45" y="218"/>
                    <a:pt x="56" y="218"/>
                  </a:cubicBezTo>
                  <a:lnTo>
                    <a:pt x="68" y="229"/>
                  </a:lnTo>
                  <a:cubicBezTo>
                    <a:pt x="79" y="229"/>
                    <a:pt x="79" y="229"/>
                    <a:pt x="90" y="240"/>
                  </a:cubicBezTo>
                  <a:lnTo>
                    <a:pt x="135" y="240"/>
                  </a:lnTo>
                  <a:cubicBezTo>
                    <a:pt x="157" y="240"/>
                    <a:pt x="168" y="229"/>
                    <a:pt x="180" y="218"/>
                  </a:cubicBezTo>
                  <a:cubicBezTo>
                    <a:pt x="235" y="184"/>
                    <a:pt x="257" y="117"/>
                    <a:pt x="224" y="62"/>
                  </a:cubicBezTo>
                  <a:cubicBezTo>
                    <a:pt x="201" y="24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8" name="Google Shape;10418;p24"/>
            <p:cNvSpPr/>
            <p:nvPr/>
          </p:nvSpPr>
          <p:spPr>
            <a:xfrm>
              <a:off x="2154875" y="11154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2" y="50"/>
                    <a:pt x="0" y="117"/>
                    <a:pt x="34" y="172"/>
                  </a:cubicBezTo>
                  <a:cubicBezTo>
                    <a:pt x="57" y="211"/>
                    <a:pt x="95" y="233"/>
                    <a:pt x="134" y="233"/>
                  </a:cubicBezTo>
                  <a:cubicBezTo>
                    <a:pt x="153" y="233"/>
                    <a:pt x="172" y="228"/>
                    <a:pt x="191" y="217"/>
                  </a:cubicBezTo>
                  <a:cubicBezTo>
                    <a:pt x="246" y="184"/>
                    <a:pt x="268" y="105"/>
                    <a:pt x="235" y="61"/>
                  </a:cubicBezTo>
                  <a:cubicBezTo>
                    <a:pt x="212" y="23"/>
                    <a:pt x="169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9" name="Google Shape;10419;p24"/>
            <p:cNvSpPr/>
            <p:nvPr/>
          </p:nvSpPr>
          <p:spPr>
            <a:xfrm>
              <a:off x="2141750" y="11234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0"/>
                  </a:moveTo>
                  <a:cubicBezTo>
                    <a:pt x="112" y="0"/>
                    <a:pt x="88" y="7"/>
                    <a:pt x="67" y="19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0" name="Google Shape;10420;p24"/>
            <p:cNvSpPr/>
            <p:nvPr/>
          </p:nvSpPr>
          <p:spPr>
            <a:xfrm>
              <a:off x="2128600" y="11313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7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2" y="49"/>
                    <a:pt x="1" y="128"/>
                    <a:pt x="35" y="183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7" y="183"/>
                    <a:pt x="269" y="116"/>
                    <a:pt x="236" y="61"/>
                  </a:cubicBezTo>
                  <a:cubicBezTo>
                    <a:pt x="213" y="23"/>
                    <a:pt x="170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1" name="Google Shape;10421;p24"/>
            <p:cNvSpPr/>
            <p:nvPr/>
          </p:nvSpPr>
          <p:spPr>
            <a:xfrm>
              <a:off x="2115750" y="1139375"/>
              <a:ext cx="6475" cy="5800"/>
            </a:xfrm>
            <a:custGeom>
              <a:rect b="b" l="l" r="r" t="t"/>
              <a:pathLst>
                <a:path extrusionOk="0" h="232" w="259">
                  <a:moveTo>
                    <a:pt x="126" y="0"/>
                  </a:moveTo>
                  <a:cubicBezTo>
                    <a:pt x="102" y="0"/>
                    <a:pt x="78" y="7"/>
                    <a:pt x="57" y="19"/>
                  </a:cubicBezTo>
                  <a:cubicBezTo>
                    <a:pt x="45" y="19"/>
                    <a:pt x="45" y="31"/>
                    <a:pt x="35" y="31"/>
                  </a:cubicBezTo>
                  <a:lnTo>
                    <a:pt x="35" y="41"/>
                  </a:lnTo>
                  <a:lnTo>
                    <a:pt x="23" y="53"/>
                  </a:lnTo>
                  <a:lnTo>
                    <a:pt x="12" y="64"/>
                  </a:lnTo>
                  <a:lnTo>
                    <a:pt x="12" y="75"/>
                  </a:lnTo>
                  <a:lnTo>
                    <a:pt x="1" y="86"/>
                  </a:lnTo>
                  <a:cubicBezTo>
                    <a:pt x="1" y="120"/>
                    <a:pt x="1" y="153"/>
                    <a:pt x="23" y="175"/>
                  </a:cubicBezTo>
                  <a:lnTo>
                    <a:pt x="23" y="187"/>
                  </a:lnTo>
                  <a:lnTo>
                    <a:pt x="45" y="209"/>
                  </a:lnTo>
                  <a:cubicBezTo>
                    <a:pt x="45" y="209"/>
                    <a:pt x="57" y="209"/>
                    <a:pt x="57" y="220"/>
                  </a:cubicBezTo>
                  <a:cubicBezTo>
                    <a:pt x="68" y="220"/>
                    <a:pt x="79" y="220"/>
                    <a:pt x="79" y="232"/>
                  </a:cubicBezTo>
                  <a:lnTo>
                    <a:pt x="157" y="232"/>
                  </a:lnTo>
                  <a:cubicBezTo>
                    <a:pt x="157" y="232"/>
                    <a:pt x="169" y="220"/>
                    <a:pt x="180" y="220"/>
                  </a:cubicBezTo>
                  <a:cubicBezTo>
                    <a:pt x="236" y="187"/>
                    <a:pt x="258" y="108"/>
                    <a:pt x="224" y="53"/>
                  </a:cubicBezTo>
                  <a:cubicBezTo>
                    <a:pt x="204" y="18"/>
                    <a:pt x="165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2" name="Google Shape;10422;p24"/>
            <p:cNvSpPr/>
            <p:nvPr/>
          </p:nvSpPr>
          <p:spPr>
            <a:xfrm>
              <a:off x="2164925" y="11316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36" y="0"/>
                  </a:moveTo>
                  <a:cubicBezTo>
                    <a:pt x="128" y="0"/>
                    <a:pt x="120" y="1"/>
                    <a:pt x="112" y="3"/>
                  </a:cubicBezTo>
                  <a:lnTo>
                    <a:pt x="90" y="3"/>
                  </a:lnTo>
                  <a:cubicBezTo>
                    <a:pt x="79" y="3"/>
                    <a:pt x="67" y="14"/>
                    <a:pt x="67" y="14"/>
                  </a:cubicBezTo>
                  <a:cubicBezTo>
                    <a:pt x="45" y="26"/>
                    <a:pt x="34" y="36"/>
                    <a:pt x="34" y="48"/>
                  </a:cubicBezTo>
                  <a:cubicBezTo>
                    <a:pt x="12" y="70"/>
                    <a:pt x="12" y="93"/>
                    <a:pt x="12" y="115"/>
                  </a:cubicBezTo>
                  <a:cubicBezTo>
                    <a:pt x="0" y="137"/>
                    <a:pt x="12" y="160"/>
                    <a:pt x="23" y="182"/>
                  </a:cubicBezTo>
                  <a:cubicBezTo>
                    <a:pt x="45" y="204"/>
                    <a:pt x="67" y="227"/>
                    <a:pt x="101" y="227"/>
                  </a:cubicBezTo>
                  <a:cubicBezTo>
                    <a:pt x="101" y="227"/>
                    <a:pt x="112" y="238"/>
                    <a:pt x="124" y="238"/>
                  </a:cubicBezTo>
                  <a:cubicBezTo>
                    <a:pt x="146" y="238"/>
                    <a:pt x="168" y="227"/>
                    <a:pt x="191" y="215"/>
                  </a:cubicBezTo>
                  <a:cubicBezTo>
                    <a:pt x="235" y="182"/>
                    <a:pt x="258" y="115"/>
                    <a:pt x="224" y="59"/>
                  </a:cubicBezTo>
                  <a:cubicBezTo>
                    <a:pt x="205" y="22"/>
                    <a:pt x="172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3" name="Google Shape;10423;p24"/>
            <p:cNvSpPr/>
            <p:nvPr/>
          </p:nvSpPr>
          <p:spPr>
            <a:xfrm>
              <a:off x="2151800" y="11395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35" y="0"/>
                  </a:moveTo>
                  <a:cubicBezTo>
                    <a:pt x="112" y="0"/>
                    <a:pt x="78" y="11"/>
                    <a:pt x="68" y="23"/>
                  </a:cubicBezTo>
                  <a:cubicBezTo>
                    <a:pt x="23" y="45"/>
                    <a:pt x="1" y="90"/>
                    <a:pt x="11" y="134"/>
                  </a:cubicBezTo>
                  <a:cubicBezTo>
                    <a:pt x="11" y="157"/>
                    <a:pt x="11" y="167"/>
                    <a:pt x="23" y="179"/>
                  </a:cubicBezTo>
                  <a:cubicBezTo>
                    <a:pt x="23" y="190"/>
                    <a:pt x="34" y="190"/>
                    <a:pt x="34" y="201"/>
                  </a:cubicBezTo>
                  <a:cubicBezTo>
                    <a:pt x="61" y="219"/>
                    <a:pt x="88" y="238"/>
                    <a:pt x="121" y="238"/>
                  </a:cubicBezTo>
                  <a:cubicBezTo>
                    <a:pt x="129" y="238"/>
                    <a:pt x="137" y="237"/>
                    <a:pt x="145" y="234"/>
                  </a:cubicBezTo>
                  <a:cubicBezTo>
                    <a:pt x="157" y="234"/>
                    <a:pt x="168" y="224"/>
                    <a:pt x="190" y="224"/>
                  </a:cubicBezTo>
                  <a:cubicBezTo>
                    <a:pt x="235" y="190"/>
                    <a:pt x="257" y="112"/>
                    <a:pt x="224" y="56"/>
                  </a:cubicBezTo>
                  <a:cubicBezTo>
                    <a:pt x="202" y="23"/>
                    <a:pt x="168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4" name="Google Shape;10424;p24"/>
            <p:cNvSpPr/>
            <p:nvPr/>
          </p:nvSpPr>
          <p:spPr>
            <a:xfrm>
              <a:off x="2138400" y="1147550"/>
              <a:ext cx="6725" cy="5150"/>
            </a:xfrm>
            <a:custGeom>
              <a:rect b="b" l="l" r="r" t="t"/>
              <a:pathLst>
                <a:path extrusionOk="0" h="206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49"/>
                    <a:pt x="0" y="128"/>
                    <a:pt x="33" y="184"/>
                  </a:cubicBezTo>
                  <a:lnTo>
                    <a:pt x="45" y="195"/>
                  </a:lnTo>
                  <a:cubicBezTo>
                    <a:pt x="100" y="195"/>
                    <a:pt x="157" y="206"/>
                    <a:pt x="212" y="206"/>
                  </a:cubicBezTo>
                  <a:cubicBezTo>
                    <a:pt x="257" y="173"/>
                    <a:pt x="268" y="106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5" name="Google Shape;10425;p24"/>
            <p:cNvSpPr/>
            <p:nvPr/>
          </p:nvSpPr>
          <p:spPr>
            <a:xfrm>
              <a:off x="2174975" y="1148300"/>
              <a:ext cx="6175" cy="4400"/>
            </a:xfrm>
            <a:custGeom>
              <a:rect b="b" l="l" r="r" t="t"/>
              <a:pathLst>
                <a:path extrusionOk="0" h="176" w="247">
                  <a:moveTo>
                    <a:pt x="133" y="1"/>
                  </a:moveTo>
                  <a:cubicBezTo>
                    <a:pt x="111" y="1"/>
                    <a:pt x="89" y="7"/>
                    <a:pt x="68" y="19"/>
                  </a:cubicBezTo>
                  <a:cubicBezTo>
                    <a:pt x="12" y="53"/>
                    <a:pt x="1" y="120"/>
                    <a:pt x="23" y="176"/>
                  </a:cubicBezTo>
                  <a:cubicBezTo>
                    <a:pt x="102" y="165"/>
                    <a:pt x="169" y="154"/>
                    <a:pt x="236" y="154"/>
                  </a:cubicBezTo>
                  <a:cubicBezTo>
                    <a:pt x="246" y="120"/>
                    <a:pt x="246" y="86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6" name="Google Shape;10426;p24"/>
            <p:cNvSpPr/>
            <p:nvPr/>
          </p:nvSpPr>
          <p:spPr>
            <a:xfrm>
              <a:off x="2057650" y="836950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25" y="1"/>
                  </a:moveTo>
                  <a:cubicBezTo>
                    <a:pt x="117" y="1"/>
                    <a:pt x="109" y="2"/>
                    <a:pt x="102" y="4"/>
                  </a:cubicBezTo>
                  <a:lnTo>
                    <a:pt x="79" y="4"/>
                  </a:lnTo>
                  <a:cubicBezTo>
                    <a:pt x="79" y="15"/>
                    <a:pt x="68" y="15"/>
                    <a:pt x="57" y="15"/>
                  </a:cubicBezTo>
                  <a:lnTo>
                    <a:pt x="23" y="48"/>
                  </a:lnTo>
                  <a:cubicBezTo>
                    <a:pt x="23" y="60"/>
                    <a:pt x="23" y="60"/>
                    <a:pt x="12" y="71"/>
                  </a:cubicBezTo>
                  <a:cubicBezTo>
                    <a:pt x="1" y="93"/>
                    <a:pt x="1" y="127"/>
                    <a:pt x="12" y="160"/>
                  </a:cubicBezTo>
                  <a:cubicBezTo>
                    <a:pt x="12" y="160"/>
                    <a:pt x="23" y="172"/>
                    <a:pt x="23" y="182"/>
                  </a:cubicBezTo>
                  <a:cubicBezTo>
                    <a:pt x="35" y="205"/>
                    <a:pt x="68" y="227"/>
                    <a:pt x="90" y="227"/>
                  </a:cubicBezTo>
                  <a:cubicBezTo>
                    <a:pt x="102" y="239"/>
                    <a:pt x="112" y="239"/>
                    <a:pt x="112" y="239"/>
                  </a:cubicBezTo>
                  <a:cubicBezTo>
                    <a:pt x="135" y="239"/>
                    <a:pt x="169" y="227"/>
                    <a:pt x="179" y="216"/>
                  </a:cubicBezTo>
                  <a:cubicBezTo>
                    <a:pt x="202" y="205"/>
                    <a:pt x="224" y="182"/>
                    <a:pt x="224" y="172"/>
                  </a:cubicBezTo>
                  <a:cubicBezTo>
                    <a:pt x="246" y="138"/>
                    <a:pt x="246" y="93"/>
                    <a:pt x="224" y="60"/>
                  </a:cubicBezTo>
                  <a:cubicBezTo>
                    <a:pt x="206" y="23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7" name="Google Shape;10427;p24"/>
            <p:cNvSpPr/>
            <p:nvPr/>
          </p:nvSpPr>
          <p:spPr>
            <a:xfrm>
              <a:off x="2044250" y="844850"/>
              <a:ext cx="6725" cy="5975"/>
            </a:xfrm>
            <a:custGeom>
              <a:rect b="b" l="l" r="r" t="t"/>
              <a:pathLst>
                <a:path extrusionOk="0" h="239" w="269">
                  <a:moveTo>
                    <a:pt x="134" y="0"/>
                  </a:moveTo>
                  <a:cubicBezTo>
                    <a:pt x="112" y="0"/>
                    <a:pt x="90" y="12"/>
                    <a:pt x="67" y="23"/>
                  </a:cubicBezTo>
                  <a:cubicBezTo>
                    <a:pt x="23" y="45"/>
                    <a:pt x="0" y="112"/>
                    <a:pt x="23" y="157"/>
                  </a:cubicBezTo>
                  <a:cubicBezTo>
                    <a:pt x="23" y="168"/>
                    <a:pt x="34" y="179"/>
                    <a:pt x="34" y="179"/>
                  </a:cubicBezTo>
                  <a:cubicBezTo>
                    <a:pt x="34" y="191"/>
                    <a:pt x="45" y="191"/>
                    <a:pt x="45" y="202"/>
                  </a:cubicBezTo>
                  <a:cubicBezTo>
                    <a:pt x="71" y="228"/>
                    <a:pt x="101" y="239"/>
                    <a:pt x="131" y="239"/>
                  </a:cubicBezTo>
                  <a:cubicBezTo>
                    <a:pt x="152" y="239"/>
                    <a:pt x="172" y="233"/>
                    <a:pt x="191" y="224"/>
                  </a:cubicBezTo>
                  <a:cubicBezTo>
                    <a:pt x="246" y="191"/>
                    <a:pt x="268" y="112"/>
                    <a:pt x="235" y="57"/>
                  </a:cubicBezTo>
                  <a:cubicBezTo>
                    <a:pt x="213" y="23"/>
                    <a:pt x="179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8" name="Google Shape;10428;p24"/>
            <p:cNvSpPr/>
            <p:nvPr/>
          </p:nvSpPr>
          <p:spPr>
            <a:xfrm>
              <a:off x="2031400" y="8529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4" y="1"/>
                  </a:moveTo>
                  <a:cubicBezTo>
                    <a:pt x="101" y="1"/>
                    <a:pt x="79" y="1"/>
                    <a:pt x="57" y="12"/>
                  </a:cubicBezTo>
                  <a:cubicBezTo>
                    <a:pt x="45" y="34"/>
                    <a:pt x="23" y="46"/>
                    <a:pt x="12" y="68"/>
                  </a:cubicBezTo>
                  <a:cubicBezTo>
                    <a:pt x="0" y="90"/>
                    <a:pt x="0" y="123"/>
                    <a:pt x="12" y="157"/>
                  </a:cubicBezTo>
                  <a:cubicBezTo>
                    <a:pt x="12" y="168"/>
                    <a:pt x="23" y="168"/>
                    <a:pt x="23" y="180"/>
                  </a:cubicBezTo>
                  <a:cubicBezTo>
                    <a:pt x="44" y="214"/>
                    <a:pt x="78" y="232"/>
                    <a:pt x="114" y="232"/>
                  </a:cubicBezTo>
                  <a:cubicBezTo>
                    <a:pt x="136" y="232"/>
                    <a:pt x="158" y="225"/>
                    <a:pt x="179" y="213"/>
                  </a:cubicBezTo>
                  <a:cubicBezTo>
                    <a:pt x="235" y="180"/>
                    <a:pt x="258" y="113"/>
                    <a:pt x="224" y="56"/>
                  </a:cubicBezTo>
                  <a:cubicBezTo>
                    <a:pt x="201" y="23"/>
                    <a:pt x="168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9" name="Google Shape;10429;p24"/>
            <p:cNvSpPr/>
            <p:nvPr/>
          </p:nvSpPr>
          <p:spPr>
            <a:xfrm>
              <a:off x="2049825" y="794850"/>
              <a:ext cx="5350" cy="4200"/>
            </a:xfrm>
            <a:custGeom>
              <a:rect b="b" l="l" r="r" t="t"/>
              <a:pathLst>
                <a:path extrusionOk="0" h="168" w="214">
                  <a:moveTo>
                    <a:pt x="202" y="1"/>
                  </a:moveTo>
                  <a:lnTo>
                    <a:pt x="102" y="68"/>
                  </a:lnTo>
                  <a:cubicBezTo>
                    <a:pt x="68" y="90"/>
                    <a:pt x="35" y="112"/>
                    <a:pt x="1" y="123"/>
                  </a:cubicBezTo>
                  <a:lnTo>
                    <a:pt x="35" y="157"/>
                  </a:lnTo>
                  <a:lnTo>
                    <a:pt x="79" y="157"/>
                  </a:lnTo>
                  <a:lnTo>
                    <a:pt x="79" y="168"/>
                  </a:lnTo>
                  <a:cubicBezTo>
                    <a:pt x="90" y="168"/>
                    <a:pt x="102" y="168"/>
                    <a:pt x="113" y="157"/>
                  </a:cubicBezTo>
                  <a:cubicBezTo>
                    <a:pt x="124" y="157"/>
                    <a:pt x="135" y="157"/>
                    <a:pt x="147" y="146"/>
                  </a:cubicBezTo>
                  <a:cubicBezTo>
                    <a:pt x="202" y="112"/>
                    <a:pt x="214" y="56"/>
                    <a:pt x="2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0" name="Google Shape;10430;p24"/>
            <p:cNvSpPr/>
            <p:nvPr/>
          </p:nvSpPr>
          <p:spPr>
            <a:xfrm>
              <a:off x="2038100" y="803800"/>
              <a:ext cx="3675" cy="3200"/>
            </a:xfrm>
            <a:custGeom>
              <a:rect b="b" l="l" r="r" t="t"/>
              <a:pathLst>
                <a:path extrusionOk="0" h="128" w="147">
                  <a:moveTo>
                    <a:pt x="146" y="0"/>
                  </a:moveTo>
                  <a:lnTo>
                    <a:pt x="146" y="0"/>
                  </a:lnTo>
                  <a:cubicBezTo>
                    <a:pt x="102" y="45"/>
                    <a:pt x="45" y="78"/>
                    <a:pt x="1" y="123"/>
                  </a:cubicBezTo>
                  <a:cubicBezTo>
                    <a:pt x="7" y="126"/>
                    <a:pt x="16" y="128"/>
                    <a:pt x="25" y="128"/>
                  </a:cubicBezTo>
                  <a:cubicBezTo>
                    <a:pt x="47" y="128"/>
                    <a:pt x="74" y="120"/>
                    <a:pt x="90" y="112"/>
                  </a:cubicBezTo>
                  <a:cubicBezTo>
                    <a:pt x="135" y="90"/>
                    <a:pt x="146" y="45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1" name="Google Shape;10431;p24"/>
            <p:cNvSpPr/>
            <p:nvPr/>
          </p:nvSpPr>
          <p:spPr>
            <a:xfrm>
              <a:off x="2061000" y="812625"/>
              <a:ext cx="6475" cy="6000"/>
            </a:xfrm>
            <a:custGeom>
              <a:rect b="b" l="l" r="r" t="t"/>
              <a:pathLst>
                <a:path extrusionOk="0" h="240" w="259">
                  <a:moveTo>
                    <a:pt x="115" y="0"/>
                  </a:moveTo>
                  <a:cubicBezTo>
                    <a:pt x="95" y="0"/>
                    <a:pt x="75" y="5"/>
                    <a:pt x="57" y="16"/>
                  </a:cubicBezTo>
                  <a:lnTo>
                    <a:pt x="57" y="27"/>
                  </a:lnTo>
                  <a:cubicBezTo>
                    <a:pt x="45" y="27"/>
                    <a:pt x="35" y="38"/>
                    <a:pt x="23" y="50"/>
                  </a:cubicBezTo>
                  <a:lnTo>
                    <a:pt x="23" y="60"/>
                  </a:lnTo>
                  <a:cubicBezTo>
                    <a:pt x="12" y="72"/>
                    <a:pt x="12" y="72"/>
                    <a:pt x="12" y="83"/>
                  </a:cubicBezTo>
                  <a:cubicBezTo>
                    <a:pt x="12" y="94"/>
                    <a:pt x="1" y="94"/>
                    <a:pt x="1" y="94"/>
                  </a:cubicBezTo>
                  <a:cubicBezTo>
                    <a:pt x="1" y="127"/>
                    <a:pt x="1" y="150"/>
                    <a:pt x="23" y="184"/>
                  </a:cubicBezTo>
                  <a:lnTo>
                    <a:pt x="23" y="194"/>
                  </a:lnTo>
                  <a:cubicBezTo>
                    <a:pt x="35" y="194"/>
                    <a:pt x="35" y="206"/>
                    <a:pt x="45" y="206"/>
                  </a:cubicBezTo>
                  <a:cubicBezTo>
                    <a:pt x="45" y="217"/>
                    <a:pt x="57" y="217"/>
                    <a:pt x="57" y="217"/>
                  </a:cubicBezTo>
                  <a:cubicBezTo>
                    <a:pt x="68" y="228"/>
                    <a:pt x="79" y="228"/>
                    <a:pt x="79" y="228"/>
                  </a:cubicBezTo>
                  <a:cubicBezTo>
                    <a:pt x="90" y="228"/>
                    <a:pt x="90" y="239"/>
                    <a:pt x="90" y="239"/>
                  </a:cubicBezTo>
                  <a:lnTo>
                    <a:pt x="135" y="239"/>
                  </a:lnTo>
                  <a:cubicBezTo>
                    <a:pt x="135" y="239"/>
                    <a:pt x="146" y="239"/>
                    <a:pt x="146" y="228"/>
                  </a:cubicBezTo>
                  <a:lnTo>
                    <a:pt x="157" y="228"/>
                  </a:lnTo>
                  <a:cubicBezTo>
                    <a:pt x="169" y="228"/>
                    <a:pt x="169" y="228"/>
                    <a:pt x="180" y="217"/>
                  </a:cubicBezTo>
                  <a:cubicBezTo>
                    <a:pt x="236" y="184"/>
                    <a:pt x="258" y="117"/>
                    <a:pt x="224" y="60"/>
                  </a:cubicBezTo>
                  <a:cubicBezTo>
                    <a:pt x="202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2" name="Google Shape;10432;p24"/>
            <p:cNvSpPr/>
            <p:nvPr/>
          </p:nvSpPr>
          <p:spPr>
            <a:xfrm>
              <a:off x="2047600" y="820725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26" y="0"/>
                  </a:moveTo>
                  <a:cubicBezTo>
                    <a:pt x="106" y="0"/>
                    <a:pt x="86" y="5"/>
                    <a:pt x="67" y="16"/>
                  </a:cubicBezTo>
                  <a:cubicBezTo>
                    <a:pt x="12" y="49"/>
                    <a:pt x="0" y="128"/>
                    <a:pt x="34" y="173"/>
                  </a:cubicBezTo>
                  <a:cubicBezTo>
                    <a:pt x="57" y="210"/>
                    <a:pt x="95" y="233"/>
                    <a:pt x="135" y="233"/>
                  </a:cubicBezTo>
                  <a:cubicBezTo>
                    <a:pt x="154" y="233"/>
                    <a:pt x="173" y="228"/>
                    <a:pt x="191" y="217"/>
                  </a:cubicBezTo>
                  <a:cubicBezTo>
                    <a:pt x="246" y="183"/>
                    <a:pt x="269" y="116"/>
                    <a:pt x="236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3" name="Google Shape;10433;p24"/>
            <p:cNvSpPr/>
            <p:nvPr/>
          </p:nvSpPr>
          <p:spPr>
            <a:xfrm>
              <a:off x="2034475" y="8287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1" y="53"/>
                    <a:pt x="1" y="120"/>
                    <a:pt x="34" y="175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7" y="187"/>
                    <a:pt x="269" y="108"/>
                    <a:pt x="235" y="53"/>
                  </a:cubicBezTo>
                  <a:cubicBezTo>
                    <a:pt x="214" y="17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4" name="Google Shape;10434;p24"/>
            <p:cNvSpPr/>
            <p:nvPr/>
          </p:nvSpPr>
          <p:spPr>
            <a:xfrm>
              <a:off x="2021350" y="8366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2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29"/>
                    <a:pt x="190" y="217"/>
                  </a:cubicBezTo>
                  <a:cubicBezTo>
                    <a:pt x="246" y="184"/>
                    <a:pt x="268" y="117"/>
                    <a:pt x="235" y="60"/>
                  </a:cubicBezTo>
                  <a:cubicBezTo>
                    <a:pt x="212" y="22"/>
                    <a:pt x="169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5" name="Google Shape;10435;p24"/>
            <p:cNvSpPr/>
            <p:nvPr/>
          </p:nvSpPr>
          <p:spPr>
            <a:xfrm>
              <a:off x="2076375" y="8973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35" y="0"/>
                  </a:moveTo>
                  <a:cubicBezTo>
                    <a:pt x="112" y="0"/>
                    <a:pt x="90" y="12"/>
                    <a:pt x="68" y="22"/>
                  </a:cubicBezTo>
                  <a:cubicBezTo>
                    <a:pt x="23" y="45"/>
                    <a:pt x="1" y="89"/>
                    <a:pt x="11" y="134"/>
                  </a:cubicBezTo>
                  <a:cubicBezTo>
                    <a:pt x="11" y="146"/>
                    <a:pt x="11" y="157"/>
                    <a:pt x="23" y="157"/>
                  </a:cubicBezTo>
                  <a:lnTo>
                    <a:pt x="23" y="179"/>
                  </a:lnTo>
                  <a:cubicBezTo>
                    <a:pt x="51" y="216"/>
                    <a:pt x="86" y="238"/>
                    <a:pt x="123" y="238"/>
                  </a:cubicBezTo>
                  <a:cubicBezTo>
                    <a:pt x="131" y="238"/>
                    <a:pt x="138" y="237"/>
                    <a:pt x="146" y="235"/>
                  </a:cubicBezTo>
                  <a:cubicBezTo>
                    <a:pt x="157" y="235"/>
                    <a:pt x="180" y="235"/>
                    <a:pt x="190" y="224"/>
                  </a:cubicBezTo>
                  <a:cubicBezTo>
                    <a:pt x="247" y="190"/>
                    <a:pt x="257" y="112"/>
                    <a:pt x="224" y="56"/>
                  </a:cubicBezTo>
                  <a:cubicBezTo>
                    <a:pt x="213" y="45"/>
                    <a:pt x="202" y="22"/>
                    <a:pt x="180" y="12"/>
                  </a:cubicBezTo>
                  <a:cubicBezTo>
                    <a:pt x="168" y="12"/>
                    <a:pt x="146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6" name="Google Shape;10436;p24"/>
            <p:cNvSpPr/>
            <p:nvPr/>
          </p:nvSpPr>
          <p:spPr>
            <a:xfrm>
              <a:off x="2062975" y="90555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44" y="1"/>
                  </a:moveTo>
                  <a:cubicBezTo>
                    <a:pt x="122" y="1"/>
                    <a:pt x="99" y="7"/>
                    <a:pt x="78" y="20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6" y="228"/>
                    <a:pt x="180" y="222"/>
                    <a:pt x="202" y="209"/>
                  </a:cubicBezTo>
                  <a:cubicBezTo>
                    <a:pt x="202" y="209"/>
                    <a:pt x="212" y="209"/>
                    <a:pt x="224" y="199"/>
                  </a:cubicBezTo>
                  <a:cubicBezTo>
                    <a:pt x="257" y="165"/>
                    <a:pt x="269" y="98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7" name="Google Shape;10437;p24"/>
            <p:cNvSpPr/>
            <p:nvPr/>
          </p:nvSpPr>
          <p:spPr>
            <a:xfrm>
              <a:off x="2050400" y="913500"/>
              <a:ext cx="5900" cy="5975"/>
            </a:xfrm>
            <a:custGeom>
              <a:rect b="b" l="l" r="r" t="t"/>
              <a:pathLst>
                <a:path extrusionOk="0" h="239" w="236">
                  <a:moveTo>
                    <a:pt x="123" y="0"/>
                  </a:moveTo>
                  <a:cubicBezTo>
                    <a:pt x="116" y="0"/>
                    <a:pt x="109" y="1"/>
                    <a:pt x="101" y="3"/>
                  </a:cubicBezTo>
                  <a:cubicBezTo>
                    <a:pt x="79" y="3"/>
                    <a:pt x="67" y="3"/>
                    <a:pt x="56" y="15"/>
                  </a:cubicBezTo>
                  <a:lnTo>
                    <a:pt x="45" y="25"/>
                  </a:lnTo>
                  <a:cubicBezTo>
                    <a:pt x="45" y="25"/>
                    <a:pt x="34" y="25"/>
                    <a:pt x="34" y="37"/>
                  </a:cubicBezTo>
                  <a:cubicBezTo>
                    <a:pt x="22" y="37"/>
                    <a:pt x="22" y="48"/>
                    <a:pt x="22" y="48"/>
                  </a:cubicBezTo>
                  <a:cubicBezTo>
                    <a:pt x="22" y="59"/>
                    <a:pt x="12" y="59"/>
                    <a:pt x="12" y="59"/>
                  </a:cubicBezTo>
                  <a:lnTo>
                    <a:pt x="12" y="70"/>
                  </a:lnTo>
                  <a:lnTo>
                    <a:pt x="12" y="82"/>
                  </a:lnTo>
                  <a:cubicBezTo>
                    <a:pt x="0" y="82"/>
                    <a:pt x="0" y="93"/>
                    <a:pt x="0" y="104"/>
                  </a:cubicBezTo>
                  <a:lnTo>
                    <a:pt x="0" y="115"/>
                  </a:lnTo>
                  <a:cubicBezTo>
                    <a:pt x="0" y="137"/>
                    <a:pt x="0" y="160"/>
                    <a:pt x="12" y="182"/>
                  </a:cubicBezTo>
                  <a:cubicBezTo>
                    <a:pt x="22" y="182"/>
                    <a:pt x="22" y="194"/>
                    <a:pt x="34" y="194"/>
                  </a:cubicBezTo>
                  <a:cubicBezTo>
                    <a:pt x="34" y="194"/>
                    <a:pt x="34" y="204"/>
                    <a:pt x="45" y="204"/>
                  </a:cubicBezTo>
                  <a:cubicBezTo>
                    <a:pt x="45" y="216"/>
                    <a:pt x="56" y="216"/>
                    <a:pt x="56" y="216"/>
                  </a:cubicBezTo>
                  <a:cubicBezTo>
                    <a:pt x="67" y="216"/>
                    <a:pt x="67" y="227"/>
                    <a:pt x="67" y="227"/>
                  </a:cubicBezTo>
                  <a:lnTo>
                    <a:pt x="90" y="227"/>
                  </a:lnTo>
                  <a:cubicBezTo>
                    <a:pt x="90" y="227"/>
                    <a:pt x="101" y="238"/>
                    <a:pt x="112" y="238"/>
                  </a:cubicBezTo>
                  <a:lnTo>
                    <a:pt x="124" y="238"/>
                  </a:lnTo>
                  <a:lnTo>
                    <a:pt x="134" y="227"/>
                  </a:lnTo>
                  <a:lnTo>
                    <a:pt x="157" y="227"/>
                  </a:lnTo>
                  <a:cubicBezTo>
                    <a:pt x="157" y="227"/>
                    <a:pt x="168" y="216"/>
                    <a:pt x="179" y="216"/>
                  </a:cubicBezTo>
                  <a:cubicBezTo>
                    <a:pt x="213" y="194"/>
                    <a:pt x="235" y="160"/>
                    <a:pt x="235" y="127"/>
                  </a:cubicBezTo>
                  <a:cubicBezTo>
                    <a:pt x="235" y="104"/>
                    <a:pt x="224" y="70"/>
                    <a:pt x="213" y="59"/>
                  </a:cubicBezTo>
                  <a:cubicBezTo>
                    <a:pt x="194" y="22"/>
                    <a:pt x="160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8" name="Google Shape;10438;p24"/>
            <p:cNvSpPr/>
            <p:nvPr/>
          </p:nvSpPr>
          <p:spPr>
            <a:xfrm>
              <a:off x="2102900" y="881525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2" y="1"/>
                  </a:moveTo>
                  <a:cubicBezTo>
                    <a:pt x="100" y="1"/>
                    <a:pt x="78" y="7"/>
                    <a:pt x="57" y="20"/>
                  </a:cubicBezTo>
                  <a:cubicBezTo>
                    <a:pt x="46" y="20"/>
                    <a:pt x="35" y="31"/>
                    <a:pt x="35" y="31"/>
                  </a:cubicBezTo>
                  <a:cubicBezTo>
                    <a:pt x="35" y="42"/>
                    <a:pt x="23" y="42"/>
                    <a:pt x="23" y="42"/>
                  </a:cubicBezTo>
                  <a:cubicBezTo>
                    <a:pt x="23" y="53"/>
                    <a:pt x="23" y="53"/>
                    <a:pt x="12" y="53"/>
                  </a:cubicBezTo>
                  <a:cubicBezTo>
                    <a:pt x="12" y="65"/>
                    <a:pt x="12" y="75"/>
                    <a:pt x="1" y="87"/>
                  </a:cubicBezTo>
                  <a:lnTo>
                    <a:pt x="1" y="109"/>
                  </a:lnTo>
                  <a:lnTo>
                    <a:pt x="1" y="132"/>
                  </a:lnTo>
                  <a:cubicBezTo>
                    <a:pt x="1" y="142"/>
                    <a:pt x="1" y="154"/>
                    <a:pt x="12" y="154"/>
                  </a:cubicBezTo>
                  <a:lnTo>
                    <a:pt x="12" y="176"/>
                  </a:lnTo>
                  <a:cubicBezTo>
                    <a:pt x="35" y="209"/>
                    <a:pt x="57" y="221"/>
                    <a:pt x="90" y="232"/>
                  </a:cubicBezTo>
                  <a:lnTo>
                    <a:pt x="147" y="232"/>
                  </a:lnTo>
                  <a:cubicBezTo>
                    <a:pt x="157" y="221"/>
                    <a:pt x="169" y="221"/>
                    <a:pt x="180" y="221"/>
                  </a:cubicBezTo>
                  <a:cubicBezTo>
                    <a:pt x="224" y="187"/>
                    <a:pt x="236" y="142"/>
                    <a:pt x="236" y="98"/>
                  </a:cubicBezTo>
                  <a:cubicBezTo>
                    <a:pt x="236" y="87"/>
                    <a:pt x="224" y="65"/>
                    <a:pt x="214" y="53"/>
                  </a:cubicBezTo>
                  <a:cubicBezTo>
                    <a:pt x="192" y="18"/>
                    <a:pt x="158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9" name="Google Shape;10439;p24"/>
            <p:cNvSpPr/>
            <p:nvPr/>
          </p:nvSpPr>
          <p:spPr>
            <a:xfrm>
              <a:off x="2070800" y="82892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4" y="1"/>
                  </a:moveTo>
                  <a:cubicBezTo>
                    <a:pt x="112" y="1"/>
                    <a:pt x="78" y="1"/>
                    <a:pt x="67" y="23"/>
                  </a:cubicBezTo>
                  <a:lnTo>
                    <a:pt x="56" y="23"/>
                  </a:lnTo>
                  <a:cubicBezTo>
                    <a:pt x="56" y="23"/>
                    <a:pt x="45" y="23"/>
                    <a:pt x="45" y="34"/>
                  </a:cubicBezTo>
                  <a:cubicBezTo>
                    <a:pt x="33" y="46"/>
                    <a:pt x="23" y="56"/>
                    <a:pt x="23" y="68"/>
                  </a:cubicBezTo>
                  <a:lnTo>
                    <a:pt x="11" y="68"/>
                  </a:lnTo>
                  <a:lnTo>
                    <a:pt x="11" y="90"/>
                  </a:lnTo>
                  <a:cubicBezTo>
                    <a:pt x="11" y="101"/>
                    <a:pt x="11" y="101"/>
                    <a:pt x="0" y="113"/>
                  </a:cubicBezTo>
                  <a:cubicBezTo>
                    <a:pt x="0" y="135"/>
                    <a:pt x="11" y="157"/>
                    <a:pt x="23" y="180"/>
                  </a:cubicBezTo>
                  <a:cubicBezTo>
                    <a:pt x="33" y="202"/>
                    <a:pt x="56" y="213"/>
                    <a:pt x="78" y="224"/>
                  </a:cubicBezTo>
                  <a:cubicBezTo>
                    <a:pt x="90" y="224"/>
                    <a:pt x="90" y="235"/>
                    <a:pt x="100" y="235"/>
                  </a:cubicBezTo>
                  <a:lnTo>
                    <a:pt x="134" y="235"/>
                  </a:lnTo>
                  <a:cubicBezTo>
                    <a:pt x="145" y="235"/>
                    <a:pt x="157" y="235"/>
                    <a:pt x="157" y="224"/>
                  </a:cubicBezTo>
                  <a:lnTo>
                    <a:pt x="179" y="224"/>
                  </a:lnTo>
                  <a:cubicBezTo>
                    <a:pt x="224" y="202"/>
                    <a:pt x="234" y="157"/>
                    <a:pt x="246" y="123"/>
                  </a:cubicBezTo>
                  <a:cubicBezTo>
                    <a:pt x="246" y="101"/>
                    <a:pt x="234" y="79"/>
                    <a:pt x="224" y="56"/>
                  </a:cubicBezTo>
                  <a:cubicBezTo>
                    <a:pt x="201" y="23"/>
                    <a:pt x="167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0" name="Google Shape;10440;p24"/>
            <p:cNvSpPr/>
            <p:nvPr/>
          </p:nvSpPr>
          <p:spPr>
            <a:xfrm>
              <a:off x="2080850" y="84557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23" y="1"/>
                  </a:moveTo>
                  <a:cubicBezTo>
                    <a:pt x="104" y="1"/>
                    <a:pt x="85" y="6"/>
                    <a:pt x="68" y="16"/>
                  </a:cubicBezTo>
                  <a:lnTo>
                    <a:pt x="45" y="38"/>
                  </a:lnTo>
                  <a:lnTo>
                    <a:pt x="34" y="50"/>
                  </a:lnTo>
                  <a:cubicBezTo>
                    <a:pt x="23" y="61"/>
                    <a:pt x="23" y="61"/>
                    <a:pt x="23" y="72"/>
                  </a:cubicBezTo>
                  <a:cubicBezTo>
                    <a:pt x="11" y="83"/>
                    <a:pt x="11" y="83"/>
                    <a:pt x="11" y="95"/>
                  </a:cubicBezTo>
                  <a:cubicBezTo>
                    <a:pt x="1" y="117"/>
                    <a:pt x="11" y="150"/>
                    <a:pt x="23" y="184"/>
                  </a:cubicBezTo>
                  <a:cubicBezTo>
                    <a:pt x="44" y="219"/>
                    <a:pt x="82" y="236"/>
                    <a:pt x="121" y="236"/>
                  </a:cubicBezTo>
                  <a:cubicBezTo>
                    <a:pt x="145" y="236"/>
                    <a:pt x="169" y="230"/>
                    <a:pt x="190" y="217"/>
                  </a:cubicBezTo>
                  <a:cubicBezTo>
                    <a:pt x="246" y="184"/>
                    <a:pt x="257" y="117"/>
                    <a:pt x="224" y="61"/>
                  </a:cubicBezTo>
                  <a:cubicBezTo>
                    <a:pt x="201" y="23"/>
                    <a:pt x="162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1" name="Google Shape;10441;p24"/>
            <p:cNvSpPr/>
            <p:nvPr/>
          </p:nvSpPr>
          <p:spPr>
            <a:xfrm>
              <a:off x="2067450" y="8536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99" y="7"/>
                    <a:pt x="78" y="20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6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1"/>
                  </a:cubicBezTo>
                  <a:cubicBezTo>
                    <a:pt x="257" y="187"/>
                    <a:pt x="268" y="109"/>
                    <a:pt x="234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2" name="Google Shape;10442;p24"/>
            <p:cNvSpPr/>
            <p:nvPr/>
          </p:nvSpPr>
          <p:spPr>
            <a:xfrm>
              <a:off x="2054300" y="8615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7" y="6"/>
                    <a:pt x="79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8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3" name="Google Shape;10443;p24"/>
            <p:cNvSpPr/>
            <p:nvPr/>
          </p:nvSpPr>
          <p:spPr>
            <a:xfrm>
              <a:off x="2041175" y="869600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34" y="1"/>
                  </a:moveTo>
                  <a:cubicBezTo>
                    <a:pt x="116" y="1"/>
                    <a:pt x="97" y="5"/>
                    <a:pt x="79" y="16"/>
                  </a:cubicBezTo>
                  <a:cubicBezTo>
                    <a:pt x="23" y="50"/>
                    <a:pt x="1" y="128"/>
                    <a:pt x="34" y="172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3" y="233"/>
                    <a:pt x="184" y="228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4" name="Google Shape;10444;p24"/>
            <p:cNvSpPr/>
            <p:nvPr/>
          </p:nvSpPr>
          <p:spPr>
            <a:xfrm>
              <a:off x="2092575" y="8651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lnTo>
                    <a:pt x="79" y="28"/>
                  </a:lnTo>
                  <a:cubicBezTo>
                    <a:pt x="23" y="61"/>
                    <a:pt x="1" y="128"/>
                    <a:pt x="34" y="184"/>
                  </a:cubicBezTo>
                  <a:cubicBezTo>
                    <a:pt x="55" y="219"/>
                    <a:pt x="93" y="236"/>
                    <a:pt x="130" y="236"/>
                  </a:cubicBezTo>
                  <a:cubicBezTo>
                    <a:pt x="152" y="236"/>
                    <a:pt x="174" y="230"/>
                    <a:pt x="190" y="217"/>
                  </a:cubicBezTo>
                  <a:lnTo>
                    <a:pt x="202" y="217"/>
                  </a:ln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5" name="Google Shape;10445;p24"/>
            <p:cNvSpPr/>
            <p:nvPr/>
          </p:nvSpPr>
          <p:spPr>
            <a:xfrm>
              <a:off x="2079450" y="873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0" y="1"/>
                  </a:moveTo>
                  <a:cubicBezTo>
                    <a:pt x="111" y="1"/>
                    <a:pt x="93" y="6"/>
                    <a:pt x="79" y="17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70" y="230"/>
                    <a:pt x="191" y="218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6" name="Google Shape;10446;p24"/>
            <p:cNvSpPr/>
            <p:nvPr/>
          </p:nvSpPr>
          <p:spPr>
            <a:xfrm>
              <a:off x="2066325" y="881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9" y="1"/>
                  </a:moveTo>
                  <a:cubicBezTo>
                    <a:pt x="117" y="1"/>
                    <a:pt x="95" y="7"/>
                    <a:pt x="78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95" y="237"/>
                    <a:pt x="134" y="237"/>
                  </a:cubicBezTo>
                  <a:cubicBezTo>
                    <a:pt x="153" y="237"/>
                    <a:pt x="172" y="231"/>
                    <a:pt x="190" y="220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7" name="Google Shape;10447;p24"/>
            <p:cNvSpPr/>
            <p:nvPr/>
          </p:nvSpPr>
          <p:spPr>
            <a:xfrm>
              <a:off x="2053175" y="8891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0" y="1"/>
                  </a:moveTo>
                  <a:cubicBezTo>
                    <a:pt x="111" y="1"/>
                    <a:pt x="94" y="6"/>
                    <a:pt x="80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6" y="219"/>
                    <a:pt x="89" y="236"/>
                    <a:pt x="126" y="236"/>
                  </a:cubicBezTo>
                  <a:cubicBezTo>
                    <a:pt x="148" y="236"/>
                    <a:pt x="170" y="230"/>
                    <a:pt x="191" y="217"/>
                  </a:cubicBezTo>
                  <a:cubicBezTo>
                    <a:pt x="247" y="184"/>
                    <a:pt x="269" y="117"/>
                    <a:pt x="236" y="61"/>
                  </a:cubicBezTo>
                  <a:cubicBezTo>
                    <a:pt x="213" y="23"/>
                    <a:pt x="169" y="1"/>
                    <a:pt x="1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8" name="Google Shape;10448;p24"/>
            <p:cNvSpPr/>
            <p:nvPr/>
          </p:nvSpPr>
          <p:spPr>
            <a:xfrm>
              <a:off x="2121350" y="94205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4" y="1"/>
                  </a:moveTo>
                  <a:cubicBezTo>
                    <a:pt x="112" y="1"/>
                    <a:pt x="90" y="1"/>
                    <a:pt x="67" y="12"/>
                  </a:cubicBezTo>
                  <a:cubicBezTo>
                    <a:pt x="23" y="46"/>
                    <a:pt x="0" y="102"/>
                    <a:pt x="23" y="157"/>
                  </a:cubicBezTo>
                  <a:cubicBezTo>
                    <a:pt x="23" y="169"/>
                    <a:pt x="23" y="169"/>
                    <a:pt x="34" y="180"/>
                  </a:cubicBezTo>
                  <a:cubicBezTo>
                    <a:pt x="45" y="202"/>
                    <a:pt x="67" y="214"/>
                    <a:pt x="79" y="224"/>
                  </a:cubicBezTo>
                  <a:cubicBezTo>
                    <a:pt x="101" y="224"/>
                    <a:pt x="112" y="236"/>
                    <a:pt x="124" y="236"/>
                  </a:cubicBezTo>
                  <a:cubicBezTo>
                    <a:pt x="146" y="236"/>
                    <a:pt x="168" y="224"/>
                    <a:pt x="191" y="214"/>
                  </a:cubicBezTo>
                  <a:cubicBezTo>
                    <a:pt x="213" y="202"/>
                    <a:pt x="235" y="191"/>
                    <a:pt x="235" y="169"/>
                  </a:cubicBezTo>
                  <a:cubicBezTo>
                    <a:pt x="246" y="157"/>
                    <a:pt x="246" y="135"/>
                    <a:pt x="246" y="124"/>
                  </a:cubicBezTo>
                  <a:cubicBezTo>
                    <a:pt x="246" y="102"/>
                    <a:pt x="246" y="80"/>
                    <a:pt x="235" y="57"/>
                  </a:cubicBezTo>
                  <a:cubicBezTo>
                    <a:pt x="213" y="23"/>
                    <a:pt x="179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9" name="Google Shape;10449;p24"/>
            <p:cNvSpPr/>
            <p:nvPr/>
          </p:nvSpPr>
          <p:spPr>
            <a:xfrm>
              <a:off x="2108225" y="95005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5" y="1"/>
                  </a:moveTo>
                  <a:cubicBezTo>
                    <a:pt x="105" y="1"/>
                    <a:pt x="85" y="6"/>
                    <a:pt x="68" y="16"/>
                  </a:cubicBezTo>
                  <a:cubicBezTo>
                    <a:pt x="11" y="50"/>
                    <a:pt x="1" y="117"/>
                    <a:pt x="34" y="173"/>
                  </a:cubicBezTo>
                  <a:cubicBezTo>
                    <a:pt x="45" y="195"/>
                    <a:pt x="56" y="206"/>
                    <a:pt x="68" y="217"/>
                  </a:cubicBezTo>
                  <a:cubicBezTo>
                    <a:pt x="68" y="217"/>
                    <a:pt x="78" y="217"/>
                    <a:pt x="78" y="229"/>
                  </a:cubicBezTo>
                  <a:cubicBezTo>
                    <a:pt x="97" y="233"/>
                    <a:pt x="113" y="236"/>
                    <a:pt x="128" y="236"/>
                  </a:cubicBezTo>
                  <a:cubicBezTo>
                    <a:pt x="151" y="236"/>
                    <a:pt x="171" y="230"/>
                    <a:pt x="190" y="217"/>
                  </a:cubicBezTo>
                  <a:cubicBezTo>
                    <a:pt x="224" y="195"/>
                    <a:pt x="235" y="173"/>
                    <a:pt x="246" y="139"/>
                  </a:cubicBezTo>
                  <a:cubicBezTo>
                    <a:pt x="257" y="117"/>
                    <a:pt x="246" y="83"/>
                    <a:pt x="235" y="61"/>
                  </a:cubicBezTo>
                  <a:cubicBezTo>
                    <a:pt x="212" y="23"/>
                    <a:pt x="169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0" name="Google Shape;10450;p24"/>
            <p:cNvSpPr/>
            <p:nvPr/>
          </p:nvSpPr>
          <p:spPr>
            <a:xfrm>
              <a:off x="2089225" y="8894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7" y="237"/>
                    <a:pt x="181" y="230"/>
                    <a:pt x="202" y="218"/>
                  </a:cubicBezTo>
                  <a:cubicBezTo>
                    <a:pt x="247" y="196"/>
                    <a:pt x="257" y="151"/>
                    <a:pt x="257" y="106"/>
                  </a:cubicBezTo>
                  <a:cubicBezTo>
                    <a:pt x="257" y="84"/>
                    <a:pt x="247" y="72"/>
                    <a:pt x="235" y="62"/>
                  </a:cubicBezTo>
                  <a:cubicBezTo>
                    <a:pt x="213" y="23"/>
                    <a:pt x="17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1" name="Google Shape;10451;p24"/>
            <p:cNvSpPr/>
            <p:nvPr/>
          </p:nvSpPr>
          <p:spPr>
            <a:xfrm>
              <a:off x="2099550" y="9061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1"/>
                  </a:moveTo>
                  <a:cubicBezTo>
                    <a:pt x="108" y="1"/>
                    <a:pt x="87" y="6"/>
                    <a:pt x="68" y="17"/>
                  </a:cubicBezTo>
                  <a:cubicBezTo>
                    <a:pt x="12" y="50"/>
                    <a:pt x="1" y="117"/>
                    <a:pt x="35" y="174"/>
                  </a:cubicBezTo>
                  <a:cubicBezTo>
                    <a:pt x="57" y="211"/>
                    <a:pt x="96" y="234"/>
                    <a:pt x="135" y="234"/>
                  </a:cubicBezTo>
                  <a:cubicBezTo>
                    <a:pt x="154" y="234"/>
                    <a:pt x="173" y="229"/>
                    <a:pt x="191" y="218"/>
                  </a:cubicBezTo>
                  <a:cubicBezTo>
                    <a:pt x="247" y="184"/>
                    <a:pt x="269" y="107"/>
                    <a:pt x="236" y="50"/>
                  </a:cubicBezTo>
                  <a:cubicBezTo>
                    <a:pt x="213" y="21"/>
                    <a:pt x="171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2" name="Google Shape;10452;p24"/>
            <p:cNvSpPr/>
            <p:nvPr/>
          </p:nvSpPr>
          <p:spPr>
            <a:xfrm>
              <a:off x="2086450" y="914225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3"/>
                    <a:pt x="0" y="120"/>
                    <a:pt x="33" y="175"/>
                  </a:cubicBezTo>
                  <a:cubicBezTo>
                    <a:pt x="55" y="211"/>
                    <a:pt x="89" y="233"/>
                    <a:pt x="126" y="233"/>
                  </a:cubicBezTo>
                  <a:cubicBezTo>
                    <a:pt x="147" y="233"/>
                    <a:pt x="169" y="226"/>
                    <a:pt x="190" y="209"/>
                  </a:cubicBezTo>
                  <a:cubicBezTo>
                    <a:pt x="246" y="175"/>
                    <a:pt x="268" y="108"/>
                    <a:pt x="234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3" name="Google Shape;10453;p24"/>
            <p:cNvSpPr/>
            <p:nvPr/>
          </p:nvSpPr>
          <p:spPr>
            <a:xfrm>
              <a:off x="2073300" y="9221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2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4" name="Google Shape;10454;p24"/>
            <p:cNvSpPr/>
            <p:nvPr/>
          </p:nvSpPr>
          <p:spPr>
            <a:xfrm>
              <a:off x="2060175" y="930150"/>
              <a:ext cx="6725" cy="5800"/>
            </a:xfrm>
            <a:custGeom>
              <a:rect b="b" l="l" r="r" t="t"/>
              <a:pathLst>
                <a:path extrusionOk="0" h="232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1" y="52"/>
                    <a:pt x="1" y="119"/>
                    <a:pt x="34" y="176"/>
                  </a:cubicBezTo>
                  <a:lnTo>
                    <a:pt x="34" y="186"/>
                  </a:lnTo>
                  <a:lnTo>
                    <a:pt x="56" y="209"/>
                  </a:lnTo>
                  <a:cubicBezTo>
                    <a:pt x="56" y="209"/>
                    <a:pt x="68" y="209"/>
                    <a:pt x="68" y="220"/>
                  </a:cubicBezTo>
                  <a:cubicBezTo>
                    <a:pt x="78" y="220"/>
                    <a:pt x="90" y="220"/>
                    <a:pt x="90" y="231"/>
                  </a:cubicBezTo>
                  <a:lnTo>
                    <a:pt x="168" y="231"/>
                  </a:lnTo>
                  <a:cubicBezTo>
                    <a:pt x="168" y="231"/>
                    <a:pt x="179" y="220"/>
                    <a:pt x="190" y="220"/>
                  </a:cubicBezTo>
                  <a:cubicBezTo>
                    <a:pt x="246" y="186"/>
                    <a:pt x="269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5" name="Google Shape;10455;p24"/>
            <p:cNvSpPr/>
            <p:nvPr/>
          </p:nvSpPr>
          <p:spPr>
            <a:xfrm>
              <a:off x="2111300" y="9257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2" y="49"/>
                    <a:pt x="0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0" y="230"/>
                    <a:pt x="201" y="218"/>
                  </a:cubicBezTo>
                  <a:cubicBezTo>
                    <a:pt x="257" y="184"/>
                    <a:pt x="268" y="117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6" name="Google Shape;10456;p24"/>
            <p:cNvSpPr/>
            <p:nvPr/>
          </p:nvSpPr>
          <p:spPr>
            <a:xfrm>
              <a:off x="2098175" y="933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3"/>
                    <a:pt x="0" y="120"/>
                    <a:pt x="33" y="175"/>
                  </a:cubicBezTo>
                  <a:cubicBezTo>
                    <a:pt x="56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57" y="187"/>
                    <a:pt x="268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7" name="Google Shape;10457;p24"/>
            <p:cNvSpPr/>
            <p:nvPr/>
          </p:nvSpPr>
          <p:spPr>
            <a:xfrm>
              <a:off x="2085025" y="941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8" name="Google Shape;10458;p24"/>
            <p:cNvSpPr/>
            <p:nvPr/>
          </p:nvSpPr>
          <p:spPr>
            <a:xfrm>
              <a:off x="2124975" y="9178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2" y="0"/>
                  </a:moveTo>
                  <a:cubicBezTo>
                    <a:pt x="100" y="0"/>
                    <a:pt x="78" y="7"/>
                    <a:pt x="56" y="20"/>
                  </a:cubicBezTo>
                  <a:cubicBezTo>
                    <a:pt x="46" y="20"/>
                    <a:pt x="34" y="30"/>
                    <a:pt x="23" y="42"/>
                  </a:cubicBezTo>
                  <a:cubicBezTo>
                    <a:pt x="23" y="53"/>
                    <a:pt x="23" y="53"/>
                    <a:pt x="12" y="53"/>
                  </a:cubicBezTo>
                  <a:lnTo>
                    <a:pt x="12" y="64"/>
                  </a:lnTo>
                  <a:cubicBezTo>
                    <a:pt x="12" y="75"/>
                    <a:pt x="12" y="75"/>
                    <a:pt x="1" y="87"/>
                  </a:cubicBezTo>
                  <a:lnTo>
                    <a:pt x="1" y="131"/>
                  </a:lnTo>
                  <a:cubicBezTo>
                    <a:pt x="1" y="142"/>
                    <a:pt x="1" y="142"/>
                    <a:pt x="12" y="154"/>
                  </a:cubicBezTo>
                  <a:lnTo>
                    <a:pt x="12" y="176"/>
                  </a:lnTo>
                  <a:cubicBezTo>
                    <a:pt x="23" y="176"/>
                    <a:pt x="23" y="187"/>
                    <a:pt x="23" y="187"/>
                  </a:cubicBezTo>
                  <a:cubicBezTo>
                    <a:pt x="34" y="187"/>
                    <a:pt x="34" y="198"/>
                    <a:pt x="46" y="198"/>
                  </a:cubicBezTo>
                  <a:cubicBezTo>
                    <a:pt x="46" y="209"/>
                    <a:pt x="56" y="209"/>
                    <a:pt x="56" y="221"/>
                  </a:cubicBezTo>
                  <a:lnTo>
                    <a:pt x="79" y="221"/>
                  </a:lnTo>
                  <a:cubicBezTo>
                    <a:pt x="79" y="231"/>
                    <a:pt x="90" y="231"/>
                    <a:pt x="90" y="231"/>
                  </a:cubicBezTo>
                  <a:cubicBezTo>
                    <a:pt x="123" y="231"/>
                    <a:pt x="146" y="231"/>
                    <a:pt x="180" y="221"/>
                  </a:cubicBezTo>
                  <a:cubicBezTo>
                    <a:pt x="235" y="187"/>
                    <a:pt x="258" y="109"/>
                    <a:pt x="213" y="53"/>
                  </a:cubicBezTo>
                  <a:cubicBezTo>
                    <a:pt x="192" y="18"/>
                    <a:pt x="158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9" name="Google Shape;10459;p24"/>
            <p:cNvSpPr/>
            <p:nvPr/>
          </p:nvSpPr>
          <p:spPr>
            <a:xfrm>
              <a:off x="2095375" y="958000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45" y="0"/>
                  </a:moveTo>
                  <a:cubicBezTo>
                    <a:pt x="123" y="0"/>
                    <a:pt x="90" y="0"/>
                    <a:pt x="56" y="23"/>
                  </a:cubicBezTo>
                  <a:cubicBezTo>
                    <a:pt x="23" y="45"/>
                    <a:pt x="1" y="90"/>
                    <a:pt x="1" y="134"/>
                  </a:cubicBezTo>
                  <a:cubicBezTo>
                    <a:pt x="11" y="145"/>
                    <a:pt x="11" y="167"/>
                    <a:pt x="23" y="179"/>
                  </a:cubicBezTo>
                  <a:cubicBezTo>
                    <a:pt x="41" y="216"/>
                    <a:pt x="75" y="237"/>
                    <a:pt x="111" y="237"/>
                  </a:cubicBezTo>
                  <a:cubicBezTo>
                    <a:pt x="119" y="237"/>
                    <a:pt x="127" y="236"/>
                    <a:pt x="135" y="234"/>
                  </a:cubicBezTo>
                  <a:cubicBezTo>
                    <a:pt x="157" y="234"/>
                    <a:pt x="168" y="224"/>
                    <a:pt x="179" y="224"/>
                  </a:cubicBezTo>
                  <a:cubicBezTo>
                    <a:pt x="235" y="190"/>
                    <a:pt x="257" y="112"/>
                    <a:pt x="224" y="56"/>
                  </a:cubicBezTo>
                  <a:cubicBezTo>
                    <a:pt x="202" y="33"/>
                    <a:pt x="179" y="11"/>
                    <a:pt x="1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0" name="Google Shape;10460;p24"/>
            <p:cNvSpPr/>
            <p:nvPr/>
          </p:nvSpPr>
          <p:spPr>
            <a:xfrm>
              <a:off x="2131400" y="9587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29"/>
                    <a:pt x="35" y="173"/>
                  </a:cubicBezTo>
                  <a:cubicBezTo>
                    <a:pt x="57" y="211"/>
                    <a:pt x="101" y="234"/>
                    <a:pt x="144" y="234"/>
                  </a:cubicBezTo>
                  <a:cubicBezTo>
                    <a:pt x="164" y="234"/>
                    <a:pt x="184" y="229"/>
                    <a:pt x="202" y="218"/>
                  </a:cubicBezTo>
                  <a:cubicBezTo>
                    <a:pt x="258" y="184"/>
                    <a:pt x="269" y="117"/>
                    <a:pt x="236" y="62"/>
                  </a:cubicBezTo>
                  <a:cubicBezTo>
                    <a:pt x="213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1" name="Google Shape;10461;p24"/>
            <p:cNvSpPr/>
            <p:nvPr/>
          </p:nvSpPr>
          <p:spPr>
            <a:xfrm>
              <a:off x="2118275" y="9667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1"/>
                    <a:pt x="34" y="176"/>
                  </a:cubicBezTo>
                  <a:cubicBezTo>
                    <a:pt x="57" y="214"/>
                    <a:pt x="100" y="237"/>
                    <a:pt x="143" y="237"/>
                  </a:cubicBezTo>
                  <a:cubicBezTo>
                    <a:pt x="163" y="237"/>
                    <a:pt x="184" y="232"/>
                    <a:pt x="202" y="221"/>
                  </a:cubicBezTo>
                  <a:cubicBezTo>
                    <a:pt x="257" y="188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2" name="Google Shape;10462;p24"/>
            <p:cNvSpPr/>
            <p:nvPr/>
          </p:nvSpPr>
          <p:spPr>
            <a:xfrm>
              <a:off x="2105150" y="9746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7" y="6"/>
                    <a:pt x="79" y="16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1" y="218"/>
                  </a:cubicBezTo>
                  <a:cubicBezTo>
                    <a:pt x="258" y="184"/>
                    <a:pt x="268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3" name="Google Shape;10463;p24"/>
            <p:cNvSpPr/>
            <p:nvPr/>
          </p:nvSpPr>
          <p:spPr>
            <a:xfrm>
              <a:off x="2092300" y="9826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57" y="20"/>
                    <a:pt x="45" y="31"/>
                    <a:pt x="45" y="31"/>
                  </a:cubicBezTo>
                  <a:cubicBezTo>
                    <a:pt x="45" y="31"/>
                    <a:pt x="45" y="42"/>
                    <a:pt x="34" y="42"/>
                  </a:cubicBezTo>
                  <a:cubicBezTo>
                    <a:pt x="34" y="42"/>
                    <a:pt x="34" y="53"/>
                    <a:pt x="23" y="53"/>
                  </a:cubicBezTo>
                  <a:lnTo>
                    <a:pt x="23" y="65"/>
                  </a:lnTo>
                  <a:cubicBezTo>
                    <a:pt x="23" y="75"/>
                    <a:pt x="12" y="75"/>
                    <a:pt x="12" y="75"/>
                  </a:cubicBezTo>
                  <a:lnTo>
                    <a:pt x="12" y="87"/>
                  </a:lnTo>
                  <a:cubicBezTo>
                    <a:pt x="0" y="120"/>
                    <a:pt x="12" y="154"/>
                    <a:pt x="23" y="176"/>
                  </a:cubicBezTo>
                  <a:cubicBezTo>
                    <a:pt x="23" y="187"/>
                    <a:pt x="34" y="187"/>
                    <a:pt x="34" y="199"/>
                  </a:cubicBezTo>
                  <a:cubicBezTo>
                    <a:pt x="45" y="199"/>
                    <a:pt x="45" y="209"/>
                    <a:pt x="57" y="209"/>
                  </a:cubicBezTo>
                  <a:cubicBezTo>
                    <a:pt x="67" y="221"/>
                    <a:pt x="67" y="221"/>
                    <a:pt x="79" y="221"/>
                  </a:cubicBezTo>
                  <a:lnTo>
                    <a:pt x="79" y="232"/>
                  </a:lnTo>
                  <a:lnTo>
                    <a:pt x="157" y="232"/>
                  </a:lnTo>
                  <a:cubicBezTo>
                    <a:pt x="168" y="232"/>
                    <a:pt x="179" y="221"/>
                    <a:pt x="179" y="221"/>
                  </a:cubicBezTo>
                  <a:lnTo>
                    <a:pt x="191" y="221"/>
                  </a:lnTo>
                  <a:cubicBezTo>
                    <a:pt x="246" y="187"/>
                    <a:pt x="258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4" name="Google Shape;10464;p24"/>
            <p:cNvSpPr/>
            <p:nvPr/>
          </p:nvSpPr>
          <p:spPr>
            <a:xfrm>
              <a:off x="2156550" y="9703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9" y="0"/>
                  </a:moveTo>
                  <a:cubicBezTo>
                    <a:pt x="117" y="0"/>
                    <a:pt x="96" y="6"/>
                    <a:pt x="79" y="19"/>
                  </a:cubicBezTo>
                  <a:lnTo>
                    <a:pt x="67" y="19"/>
                  </a:lnTo>
                  <a:cubicBezTo>
                    <a:pt x="12" y="52"/>
                    <a:pt x="0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6" y="186"/>
                    <a:pt x="268" y="109"/>
                    <a:pt x="235" y="52"/>
                  </a:cubicBezTo>
                  <a:cubicBezTo>
                    <a:pt x="214" y="18"/>
                    <a:pt x="176" y="0"/>
                    <a:pt x="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5" name="Google Shape;10465;p24"/>
            <p:cNvSpPr/>
            <p:nvPr/>
          </p:nvSpPr>
          <p:spPr>
            <a:xfrm>
              <a:off x="2143425" y="9782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1" y="49"/>
                    <a:pt x="0" y="128"/>
                    <a:pt x="34" y="183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3"/>
                    <a:pt x="269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6" name="Google Shape;10466;p24"/>
            <p:cNvSpPr/>
            <p:nvPr/>
          </p:nvSpPr>
          <p:spPr>
            <a:xfrm>
              <a:off x="2130275" y="9863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1"/>
                  </a:moveTo>
                  <a:cubicBezTo>
                    <a:pt x="108" y="1"/>
                    <a:pt x="87" y="6"/>
                    <a:pt x="68" y="17"/>
                  </a:cubicBezTo>
                  <a:cubicBezTo>
                    <a:pt x="12" y="51"/>
                    <a:pt x="1" y="118"/>
                    <a:pt x="35" y="173"/>
                  </a:cubicBezTo>
                  <a:cubicBezTo>
                    <a:pt x="57" y="211"/>
                    <a:pt x="95" y="234"/>
                    <a:pt x="135" y="234"/>
                  </a:cubicBezTo>
                  <a:cubicBezTo>
                    <a:pt x="154" y="234"/>
                    <a:pt x="173" y="229"/>
                    <a:pt x="191" y="218"/>
                  </a:cubicBezTo>
                  <a:cubicBezTo>
                    <a:pt x="247" y="185"/>
                    <a:pt x="269" y="106"/>
                    <a:pt x="236" y="51"/>
                  </a:cubicBezTo>
                  <a:cubicBezTo>
                    <a:pt x="213" y="21"/>
                    <a:pt x="171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7" name="Google Shape;10467;p24"/>
            <p:cNvSpPr/>
            <p:nvPr/>
          </p:nvSpPr>
          <p:spPr>
            <a:xfrm>
              <a:off x="2117175" y="994400"/>
              <a:ext cx="6725" cy="5700"/>
            </a:xfrm>
            <a:custGeom>
              <a:rect b="b" l="l" r="r" t="t"/>
              <a:pathLst>
                <a:path extrusionOk="0" h="228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2"/>
                    <a:pt x="0" y="119"/>
                    <a:pt x="33" y="176"/>
                  </a:cubicBezTo>
                  <a:cubicBezTo>
                    <a:pt x="54" y="210"/>
                    <a:pt x="89" y="228"/>
                    <a:pt x="125" y="228"/>
                  </a:cubicBezTo>
                  <a:cubicBezTo>
                    <a:pt x="146" y="228"/>
                    <a:pt x="169" y="221"/>
                    <a:pt x="190" y="209"/>
                  </a:cubicBezTo>
                  <a:cubicBezTo>
                    <a:pt x="246" y="176"/>
                    <a:pt x="268" y="109"/>
                    <a:pt x="234" y="52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8" name="Google Shape;10468;p24"/>
            <p:cNvSpPr/>
            <p:nvPr/>
          </p:nvSpPr>
          <p:spPr>
            <a:xfrm>
              <a:off x="2198725" y="103910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14" y="0"/>
                  </a:moveTo>
                  <a:cubicBezTo>
                    <a:pt x="96" y="0"/>
                    <a:pt x="76" y="6"/>
                    <a:pt x="56" y="19"/>
                  </a:cubicBezTo>
                  <a:lnTo>
                    <a:pt x="46" y="30"/>
                  </a:lnTo>
                  <a:lnTo>
                    <a:pt x="23" y="52"/>
                  </a:lnTo>
                  <a:lnTo>
                    <a:pt x="23" y="64"/>
                  </a:lnTo>
                  <a:cubicBezTo>
                    <a:pt x="12" y="64"/>
                    <a:pt x="12" y="74"/>
                    <a:pt x="12" y="74"/>
                  </a:cubicBezTo>
                  <a:lnTo>
                    <a:pt x="12" y="97"/>
                  </a:lnTo>
                  <a:cubicBezTo>
                    <a:pt x="1" y="97"/>
                    <a:pt x="1" y="97"/>
                    <a:pt x="1" y="108"/>
                  </a:cubicBezTo>
                  <a:lnTo>
                    <a:pt x="1" y="131"/>
                  </a:lnTo>
                  <a:lnTo>
                    <a:pt x="1" y="141"/>
                  </a:lnTo>
                  <a:cubicBezTo>
                    <a:pt x="12" y="153"/>
                    <a:pt x="12" y="164"/>
                    <a:pt x="23" y="175"/>
                  </a:cubicBezTo>
                  <a:cubicBezTo>
                    <a:pt x="23" y="186"/>
                    <a:pt x="34" y="198"/>
                    <a:pt x="34" y="198"/>
                  </a:cubicBezTo>
                  <a:cubicBezTo>
                    <a:pt x="46" y="208"/>
                    <a:pt x="46" y="208"/>
                    <a:pt x="56" y="208"/>
                  </a:cubicBezTo>
                  <a:cubicBezTo>
                    <a:pt x="56" y="220"/>
                    <a:pt x="68" y="220"/>
                    <a:pt x="68" y="231"/>
                  </a:cubicBezTo>
                  <a:lnTo>
                    <a:pt x="113" y="231"/>
                  </a:lnTo>
                  <a:cubicBezTo>
                    <a:pt x="116" y="235"/>
                    <a:pt x="119" y="236"/>
                    <a:pt x="120" y="236"/>
                  </a:cubicBezTo>
                  <a:cubicBezTo>
                    <a:pt x="123" y="236"/>
                    <a:pt x="123" y="231"/>
                    <a:pt x="123" y="231"/>
                  </a:cubicBezTo>
                  <a:lnTo>
                    <a:pt x="157" y="231"/>
                  </a:lnTo>
                  <a:cubicBezTo>
                    <a:pt x="168" y="231"/>
                    <a:pt x="168" y="220"/>
                    <a:pt x="180" y="220"/>
                  </a:cubicBezTo>
                  <a:cubicBezTo>
                    <a:pt x="235" y="186"/>
                    <a:pt x="257" y="108"/>
                    <a:pt x="224" y="52"/>
                  </a:cubicBezTo>
                  <a:cubicBezTo>
                    <a:pt x="202" y="30"/>
                    <a:pt x="180" y="7"/>
                    <a:pt x="146" y="7"/>
                  </a:cubicBezTo>
                  <a:cubicBezTo>
                    <a:pt x="137" y="3"/>
                    <a:pt x="126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9" name="Google Shape;10469;p24"/>
            <p:cNvSpPr/>
            <p:nvPr/>
          </p:nvSpPr>
          <p:spPr>
            <a:xfrm>
              <a:off x="2166900" y="986575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21" y="0"/>
                  </a:moveTo>
                  <a:cubicBezTo>
                    <a:pt x="99" y="0"/>
                    <a:pt x="77" y="7"/>
                    <a:pt x="55" y="19"/>
                  </a:cubicBezTo>
                  <a:cubicBezTo>
                    <a:pt x="45" y="30"/>
                    <a:pt x="33" y="30"/>
                    <a:pt x="22" y="42"/>
                  </a:cubicBezTo>
                  <a:lnTo>
                    <a:pt x="22" y="52"/>
                  </a:lnTo>
                  <a:cubicBezTo>
                    <a:pt x="11" y="52"/>
                    <a:pt x="11" y="64"/>
                    <a:pt x="11" y="75"/>
                  </a:cubicBezTo>
                  <a:cubicBezTo>
                    <a:pt x="0" y="75"/>
                    <a:pt x="0" y="86"/>
                    <a:pt x="0" y="86"/>
                  </a:cubicBezTo>
                  <a:lnTo>
                    <a:pt x="0" y="119"/>
                  </a:lnTo>
                  <a:lnTo>
                    <a:pt x="0" y="131"/>
                  </a:lnTo>
                  <a:cubicBezTo>
                    <a:pt x="0" y="153"/>
                    <a:pt x="11" y="164"/>
                    <a:pt x="11" y="176"/>
                  </a:cubicBezTo>
                  <a:lnTo>
                    <a:pt x="33" y="198"/>
                  </a:lnTo>
                  <a:cubicBezTo>
                    <a:pt x="33" y="198"/>
                    <a:pt x="33" y="209"/>
                    <a:pt x="45" y="209"/>
                  </a:cubicBezTo>
                  <a:lnTo>
                    <a:pt x="55" y="220"/>
                  </a:lnTo>
                  <a:lnTo>
                    <a:pt x="67" y="220"/>
                  </a:lnTo>
                  <a:cubicBezTo>
                    <a:pt x="67" y="231"/>
                    <a:pt x="78" y="231"/>
                    <a:pt x="78" y="231"/>
                  </a:cubicBezTo>
                  <a:lnTo>
                    <a:pt x="156" y="231"/>
                  </a:lnTo>
                  <a:cubicBezTo>
                    <a:pt x="156" y="231"/>
                    <a:pt x="167" y="220"/>
                    <a:pt x="179" y="220"/>
                  </a:cubicBezTo>
                  <a:cubicBezTo>
                    <a:pt x="234" y="186"/>
                    <a:pt x="246" y="109"/>
                    <a:pt x="212" y="52"/>
                  </a:cubicBezTo>
                  <a:cubicBezTo>
                    <a:pt x="191" y="18"/>
                    <a:pt x="157" y="0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0" name="Google Shape;10470;p24"/>
            <p:cNvSpPr/>
            <p:nvPr/>
          </p:nvSpPr>
          <p:spPr>
            <a:xfrm>
              <a:off x="2153200" y="994675"/>
              <a:ext cx="6450" cy="5700"/>
            </a:xfrm>
            <a:custGeom>
              <a:rect b="b" l="l" r="r" t="t"/>
              <a:pathLst>
                <a:path extrusionOk="0" h="228" w="258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2" y="53"/>
                    <a:pt x="0" y="120"/>
                    <a:pt x="34" y="175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6" y="228"/>
                    <a:pt x="180" y="222"/>
                    <a:pt x="201" y="209"/>
                  </a:cubicBezTo>
                  <a:cubicBezTo>
                    <a:pt x="235" y="187"/>
                    <a:pt x="258" y="142"/>
                    <a:pt x="258" y="98"/>
                  </a:cubicBezTo>
                  <a:cubicBezTo>
                    <a:pt x="246" y="86"/>
                    <a:pt x="246" y="64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1" name="Google Shape;10471;p24"/>
            <p:cNvSpPr/>
            <p:nvPr/>
          </p:nvSpPr>
          <p:spPr>
            <a:xfrm>
              <a:off x="2140350" y="1002575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3" y="0"/>
                  </a:moveTo>
                  <a:cubicBezTo>
                    <a:pt x="104" y="0"/>
                    <a:pt x="85" y="5"/>
                    <a:pt x="67" y="16"/>
                  </a:cubicBezTo>
                  <a:cubicBezTo>
                    <a:pt x="56" y="27"/>
                    <a:pt x="56" y="27"/>
                    <a:pt x="45" y="27"/>
                  </a:cubicBezTo>
                  <a:cubicBezTo>
                    <a:pt x="45" y="38"/>
                    <a:pt x="34" y="38"/>
                    <a:pt x="34" y="50"/>
                  </a:cubicBezTo>
                  <a:cubicBezTo>
                    <a:pt x="12" y="72"/>
                    <a:pt x="0" y="105"/>
                    <a:pt x="12" y="139"/>
                  </a:cubicBezTo>
                  <a:lnTo>
                    <a:pt x="12" y="161"/>
                  </a:lnTo>
                  <a:cubicBezTo>
                    <a:pt x="22" y="161"/>
                    <a:pt x="22" y="172"/>
                    <a:pt x="22" y="184"/>
                  </a:cubicBezTo>
                  <a:cubicBezTo>
                    <a:pt x="51" y="211"/>
                    <a:pt x="86" y="231"/>
                    <a:pt x="123" y="231"/>
                  </a:cubicBezTo>
                  <a:cubicBezTo>
                    <a:pt x="130" y="231"/>
                    <a:pt x="138" y="230"/>
                    <a:pt x="146" y="229"/>
                  </a:cubicBezTo>
                  <a:cubicBezTo>
                    <a:pt x="157" y="229"/>
                    <a:pt x="168" y="229"/>
                    <a:pt x="190" y="217"/>
                  </a:cubicBezTo>
                  <a:cubicBezTo>
                    <a:pt x="246" y="184"/>
                    <a:pt x="258" y="117"/>
                    <a:pt x="224" y="60"/>
                  </a:cubicBezTo>
                  <a:cubicBezTo>
                    <a:pt x="201" y="23"/>
                    <a:pt x="163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2" name="Google Shape;10472;p24"/>
            <p:cNvSpPr/>
            <p:nvPr/>
          </p:nvSpPr>
          <p:spPr>
            <a:xfrm>
              <a:off x="2126925" y="1010600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44" y="0"/>
                  </a:moveTo>
                  <a:cubicBezTo>
                    <a:pt x="123" y="0"/>
                    <a:pt x="100" y="6"/>
                    <a:pt x="79" y="19"/>
                  </a:cubicBezTo>
                  <a:cubicBezTo>
                    <a:pt x="23" y="52"/>
                    <a:pt x="1" y="119"/>
                    <a:pt x="35" y="176"/>
                  </a:cubicBezTo>
                  <a:cubicBezTo>
                    <a:pt x="57" y="213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02" y="209"/>
                    <a:pt x="214" y="209"/>
                    <a:pt x="214" y="198"/>
                  </a:cubicBezTo>
                  <a:cubicBezTo>
                    <a:pt x="236" y="176"/>
                    <a:pt x="258" y="153"/>
                    <a:pt x="258" y="119"/>
                  </a:cubicBezTo>
                  <a:cubicBezTo>
                    <a:pt x="258" y="97"/>
                    <a:pt x="247" y="75"/>
                    <a:pt x="236" y="52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3" name="Google Shape;10473;p24"/>
            <p:cNvSpPr/>
            <p:nvPr/>
          </p:nvSpPr>
          <p:spPr>
            <a:xfrm>
              <a:off x="2163525" y="10112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7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0" y="218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4" name="Google Shape;10474;p24"/>
            <p:cNvSpPr/>
            <p:nvPr/>
          </p:nvSpPr>
          <p:spPr>
            <a:xfrm>
              <a:off x="2150400" y="1019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8" y="7"/>
                    <a:pt x="67" y="19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4" y="236"/>
                  </a:cubicBezTo>
                  <a:cubicBezTo>
                    <a:pt x="153" y="236"/>
                    <a:pt x="173" y="231"/>
                    <a:pt x="191" y="220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5" name="Google Shape;10475;p24"/>
            <p:cNvSpPr/>
            <p:nvPr/>
          </p:nvSpPr>
          <p:spPr>
            <a:xfrm>
              <a:off x="2137275" y="10271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3" y="1"/>
                  </a:moveTo>
                  <a:cubicBezTo>
                    <a:pt x="104" y="1"/>
                    <a:pt x="85" y="5"/>
                    <a:pt x="68" y="16"/>
                  </a:cubicBezTo>
                  <a:cubicBezTo>
                    <a:pt x="11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04" y="23"/>
                    <a:pt x="164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6" name="Google Shape;10476;p24"/>
            <p:cNvSpPr/>
            <p:nvPr/>
          </p:nvSpPr>
          <p:spPr>
            <a:xfrm>
              <a:off x="2175275" y="1030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7"/>
                    <a:pt x="132" y="237"/>
                  </a:cubicBezTo>
                  <a:cubicBezTo>
                    <a:pt x="156" y="237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7" name="Google Shape;10477;p24"/>
            <p:cNvSpPr/>
            <p:nvPr/>
          </p:nvSpPr>
          <p:spPr>
            <a:xfrm>
              <a:off x="2162125" y="10388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cubicBezTo>
                    <a:pt x="23" y="50"/>
                    <a:pt x="1" y="128"/>
                    <a:pt x="35" y="173"/>
                  </a:cubicBezTo>
                  <a:cubicBezTo>
                    <a:pt x="57" y="211"/>
                    <a:pt x="100" y="234"/>
                    <a:pt x="143" y="234"/>
                  </a:cubicBezTo>
                  <a:cubicBezTo>
                    <a:pt x="164" y="234"/>
                    <a:pt x="184" y="228"/>
                    <a:pt x="202" y="217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8" name="Google Shape;10478;p24"/>
            <p:cNvSpPr/>
            <p:nvPr/>
          </p:nvSpPr>
          <p:spPr>
            <a:xfrm>
              <a:off x="2149000" y="10469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2"/>
                    <a:pt x="202" y="221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9" name="Google Shape;10479;p24"/>
            <p:cNvSpPr/>
            <p:nvPr/>
          </p:nvSpPr>
          <p:spPr>
            <a:xfrm>
              <a:off x="2188675" y="1022875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1"/>
                  </a:moveTo>
                  <a:cubicBezTo>
                    <a:pt x="111" y="1"/>
                    <a:pt x="88" y="7"/>
                    <a:pt x="68" y="20"/>
                  </a:cubicBezTo>
                  <a:cubicBezTo>
                    <a:pt x="56" y="31"/>
                    <a:pt x="45" y="31"/>
                    <a:pt x="34" y="42"/>
                  </a:cubicBezTo>
                  <a:lnTo>
                    <a:pt x="34" y="53"/>
                  </a:lnTo>
                  <a:cubicBezTo>
                    <a:pt x="23" y="65"/>
                    <a:pt x="23" y="75"/>
                    <a:pt x="11" y="87"/>
                  </a:cubicBezTo>
                  <a:cubicBezTo>
                    <a:pt x="1" y="120"/>
                    <a:pt x="11" y="154"/>
                    <a:pt x="23" y="176"/>
                  </a:cubicBezTo>
                  <a:lnTo>
                    <a:pt x="45" y="199"/>
                  </a:lnTo>
                  <a:lnTo>
                    <a:pt x="56" y="209"/>
                  </a:lnTo>
                  <a:cubicBezTo>
                    <a:pt x="68" y="221"/>
                    <a:pt x="78" y="232"/>
                    <a:pt x="101" y="232"/>
                  </a:cubicBezTo>
                  <a:lnTo>
                    <a:pt x="145" y="232"/>
                  </a:lnTo>
                  <a:cubicBezTo>
                    <a:pt x="157" y="232"/>
                    <a:pt x="179" y="232"/>
                    <a:pt x="190" y="221"/>
                  </a:cubicBezTo>
                  <a:cubicBezTo>
                    <a:pt x="246" y="187"/>
                    <a:pt x="257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0" name="Google Shape;10480;p24"/>
            <p:cNvSpPr/>
            <p:nvPr/>
          </p:nvSpPr>
          <p:spPr>
            <a:xfrm>
              <a:off x="2185325" y="104710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57" y="0"/>
                  </a:moveTo>
                  <a:cubicBezTo>
                    <a:pt x="135" y="0"/>
                    <a:pt x="101" y="0"/>
                    <a:pt x="68" y="23"/>
                  </a:cubicBezTo>
                  <a:cubicBezTo>
                    <a:pt x="11" y="57"/>
                    <a:pt x="1" y="124"/>
                    <a:pt x="34" y="179"/>
                  </a:cubicBezTo>
                  <a:cubicBezTo>
                    <a:pt x="45" y="201"/>
                    <a:pt x="56" y="213"/>
                    <a:pt x="78" y="224"/>
                  </a:cubicBezTo>
                  <a:cubicBezTo>
                    <a:pt x="101" y="235"/>
                    <a:pt x="123" y="235"/>
                    <a:pt x="145" y="235"/>
                  </a:cubicBezTo>
                  <a:cubicBezTo>
                    <a:pt x="157" y="235"/>
                    <a:pt x="168" y="235"/>
                    <a:pt x="168" y="224"/>
                  </a:cubicBezTo>
                  <a:lnTo>
                    <a:pt x="190" y="224"/>
                  </a:lnTo>
                  <a:lnTo>
                    <a:pt x="224" y="191"/>
                  </a:lnTo>
                  <a:cubicBezTo>
                    <a:pt x="235" y="179"/>
                    <a:pt x="246" y="157"/>
                    <a:pt x="246" y="146"/>
                  </a:cubicBezTo>
                  <a:cubicBezTo>
                    <a:pt x="257" y="112"/>
                    <a:pt x="246" y="90"/>
                    <a:pt x="235" y="57"/>
                  </a:cubicBezTo>
                  <a:cubicBezTo>
                    <a:pt x="212" y="34"/>
                    <a:pt x="190" y="12"/>
                    <a:pt x="1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1" name="Google Shape;10481;p24"/>
            <p:cNvSpPr/>
            <p:nvPr/>
          </p:nvSpPr>
          <p:spPr>
            <a:xfrm>
              <a:off x="2172175" y="1055100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44" y="0"/>
                  </a:moveTo>
                  <a:cubicBezTo>
                    <a:pt x="135" y="0"/>
                    <a:pt x="124" y="2"/>
                    <a:pt x="113" y="5"/>
                  </a:cubicBezTo>
                  <a:cubicBezTo>
                    <a:pt x="102" y="5"/>
                    <a:pt x="80" y="5"/>
                    <a:pt x="68" y="15"/>
                  </a:cubicBezTo>
                  <a:cubicBezTo>
                    <a:pt x="13" y="49"/>
                    <a:pt x="1" y="127"/>
                    <a:pt x="35" y="183"/>
                  </a:cubicBezTo>
                  <a:cubicBezTo>
                    <a:pt x="46" y="206"/>
                    <a:pt x="57" y="217"/>
                    <a:pt x="80" y="228"/>
                  </a:cubicBezTo>
                  <a:cubicBezTo>
                    <a:pt x="93" y="233"/>
                    <a:pt x="109" y="235"/>
                    <a:pt x="124" y="235"/>
                  </a:cubicBezTo>
                  <a:cubicBezTo>
                    <a:pt x="147" y="235"/>
                    <a:pt x="171" y="230"/>
                    <a:pt x="191" y="217"/>
                  </a:cubicBezTo>
                  <a:cubicBezTo>
                    <a:pt x="214" y="206"/>
                    <a:pt x="224" y="183"/>
                    <a:pt x="236" y="172"/>
                  </a:cubicBezTo>
                  <a:cubicBezTo>
                    <a:pt x="258" y="139"/>
                    <a:pt x="258" y="94"/>
                    <a:pt x="236" y="60"/>
                  </a:cubicBezTo>
                  <a:lnTo>
                    <a:pt x="214" y="38"/>
                  </a:lnTo>
                  <a:cubicBezTo>
                    <a:pt x="197" y="13"/>
                    <a:pt x="174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2" name="Google Shape;10482;p24"/>
            <p:cNvSpPr/>
            <p:nvPr/>
          </p:nvSpPr>
          <p:spPr>
            <a:xfrm>
              <a:off x="2159325" y="1063025"/>
              <a:ext cx="6475" cy="5875"/>
            </a:xfrm>
            <a:custGeom>
              <a:rect b="b" l="l" r="r" t="t"/>
              <a:pathLst>
                <a:path extrusionOk="0" h="235" w="259">
                  <a:moveTo>
                    <a:pt x="124" y="1"/>
                  </a:moveTo>
                  <a:cubicBezTo>
                    <a:pt x="102" y="1"/>
                    <a:pt x="80" y="11"/>
                    <a:pt x="57" y="23"/>
                  </a:cubicBezTo>
                  <a:cubicBezTo>
                    <a:pt x="35" y="34"/>
                    <a:pt x="13" y="68"/>
                    <a:pt x="13" y="90"/>
                  </a:cubicBezTo>
                  <a:cubicBezTo>
                    <a:pt x="1" y="123"/>
                    <a:pt x="1" y="157"/>
                    <a:pt x="23" y="179"/>
                  </a:cubicBezTo>
                  <a:cubicBezTo>
                    <a:pt x="35" y="202"/>
                    <a:pt x="46" y="212"/>
                    <a:pt x="68" y="224"/>
                  </a:cubicBezTo>
                  <a:cubicBezTo>
                    <a:pt x="90" y="235"/>
                    <a:pt x="102" y="235"/>
                    <a:pt x="113" y="235"/>
                  </a:cubicBezTo>
                  <a:cubicBezTo>
                    <a:pt x="135" y="235"/>
                    <a:pt x="157" y="235"/>
                    <a:pt x="180" y="224"/>
                  </a:cubicBezTo>
                  <a:cubicBezTo>
                    <a:pt x="236" y="190"/>
                    <a:pt x="258" y="112"/>
                    <a:pt x="224" y="56"/>
                  </a:cubicBezTo>
                  <a:cubicBezTo>
                    <a:pt x="202" y="34"/>
                    <a:pt x="180" y="11"/>
                    <a:pt x="147" y="11"/>
                  </a:cubicBezTo>
                  <a:cubicBezTo>
                    <a:pt x="147" y="1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3" name="Google Shape;10483;p24"/>
            <p:cNvSpPr/>
            <p:nvPr/>
          </p:nvSpPr>
          <p:spPr>
            <a:xfrm>
              <a:off x="2146225" y="1071000"/>
              <a:ext cx="6425" cy="6025"/>
            </a:xfrm>
            <a:custGeom>
              <a:rect b="b" l="l" r="r" t="t"/>
              <a:pathLst>
                <a:path extrusionOk="0" h="241" w="257">
                  <a:moveTo>
                    <a:pt x="115" y="1"/>
                  </a:moveTo>
                  <a:cubicBezTo>
                    <a:pt x="94" y="1"/>
                    <a:pt x="74" y="6"/>
                    <a:pt x="56" y="17"/>
                  </a:cubicBezTo>
                  <a:cubicBezTo>
                    <a:pt x="56" y="27"/>
                    <a:pt x="45" y="27"/>
                    <a:pt x="33" y="39"/>
                  </a:cubicBezTo>
                  <a:cubicBezTo>
                    <a:pt x="33" y="50"/>
                    <a:pt x="23" y="50"/>
                    <a:pt x="23" y="61"/>
                  </a:cubicBezTo>
                  <a:cubicBezTo>
                    <a:pt x="23" y="61"/>
                    <a:pt x="11" y="61"/>
                    <a:pt x="11" y="72"/>
                  </a:cubicBezTo>
                  <a:lnTo>
                    <a:pt x="11" y="84"/>
                  </a:lnTo>
                  <a:lnTo>
                    <a:pt x="0" y="95"/>
                  </a:lnTo>
                  <a:lnTo>
                    <a:pt x="0" y="106"/>
                  </a:lnTo>
                  <a:lnTo>
                    <a:pt x="0" y="129"/>
                  </a:lnTo>
                  <a:lnTo>
                    <a:pt x="0" y="139"/>
                  </a:lnTo>
                  <a:cubicBezTo>
                    <a:pt x="0" y="151"/>
                    <a:pt x="11" y="173"/>
                    <a:pt x="23" y="184"/>
                  </a:cubicBezTo>
                  <a:cubicBezTo>
                    <a:pt x="23" y="196"/>
                    <a:pt x="33" y="196"/>
                    <a:pt x="33" y="206"/>
                  </a:cubicBezTo>
                  <a:cubicBezTo>
                    <a:pt x="33" y="206"/>
                    <a:pt x="45" y="206"/>
                    <a:pt x="56" y="218"/>
                  </a:cubicBezTo>
                  <a:lnTo>
                    <a:pt x="67" y="229"/>
                  </a:lnTo>
                  <a:cubicBezTo>
                    <a:pt x="78" y="240"/>
                    <a:pt x="100" y="240"/>
                    <a:pt x="112" y="240"/>
                  </a:cubicBezTo>
                  <a:lnTo>
                    <a:pt x="145" y="240"/>
                  </a:lnTo>
                  <a:lnTo>
                    <a:pt x="157" y="229"/>
                  </a:lnTo>
                  <a:lnTo>
                    <a:pt x="179" y="229"/>
                  </a:lnTo>
                  <a:lnTo>
                    <a:pt x="179" y="218"/>
                  </a:lnTo>
                  <a:cubicBezTo>
                    <a:pt x="234" y="184"/>
                    <a:pt x="257" y="117"/>
                    <a:pt x="224" y="61"/>
                  </a:cubicBezTo>
                  <a:cubicBezTo>
                    <a:pt x="201" y="23"/>
                    <a:pt x="157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4" name="Google Shape;10484;p24"/>
            <p:cNvSpPr/>
            <p:nvPr/>
          </p:nvSpPr>
          <p:spPr>
            <a:xfrm>
              <a:off x="2195375" y="10637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0" y="0"/>
                  </a:moveTo>
                  <a:cubicBezTo>
                    <a:pt x="111" y="0"/>
                    <a:pt x="93" y="5"/>
                    <a:pt x="79" y="16"/>
                  </a:cubicBezTo>
                  <a:cubicBezTo>
                    <a:pt x="23" y="49"/>
                    <a:pt x="1" y="128"/>
                    <a:pt x="34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70" y="230"/>
                    <a:pt x="190" y="217"/>
                  </a:cubicBezTo>
                  <a:cubicBezTo>
                    <a:pt x="247" y="183"/>
                    <a:pt x="269" y="116"/>
                    <a:pt x="235" y="61"/>
                  </a:cubicBezTo>
                  <a:cubicBezTo>
                    <a:pt x="213" y="23"/>
                    <a:pt x="169" y="0"/>
                    <a:pt x="1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5" name="Google Shape;10485;p24"/>
            <p:cNvSpPr/>
            <p:nvPr/>
          </p:nvSpPr>
          <p:spPr>
            <a:xfrm>
              <a:off x="2182250" y="1071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9" y="0"/>
                  </a:moveTo>
                  <a:cubicBezTo>
                    <a:pt x="117" y="0"/>
                    <a:pt x="96" y="6"/>
                    <a:pt x="79" y="19"/>
                  </a:cubicBezTo>
                  <a:cubicBezTo>
                    <a:pt x="23" y="53"/>
                    <a:pt x="0" y="120"/>
                    <a:pt x="34" y="175"/>
                  </a:cubicBezTo>
                  <a:cubicBezTo>
                    <a:pt x="57" y="213"/>
                    <a:pt x="95" y="236"/>
                    <a:pt x="134" y="236"/>
                  </a:cubicBezTo>
                  <a:cubicBezTo>
                    <a:pt x="153" y="236"/>
                    <a:pt x="172" y="231"/>
                    <a:pt x="191" y="220"/>
                  </a:cubicBezTo>
                  <a:cubicBezTo>
                    <a:pt x="246" y="187"/>
                    <a:pt x="268" y="108"/>
                    <a:pt x="235" y="53"/>
                  </a:cubicBezTo>
                  <a:cubicBezTo>
                    <a:pt x="214" y="18"/>
                    <a:pt x="176" y="0"/>
                    <a:pt x="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6" name="Google Shape;10486;p24"/>
            <p:cNvSpPr/>
            <p:nvPr/>
          </p:nvSpPr>
          <p:spPr>
            <a:xfrm>
              <a:off x="2169125" y="10796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9" y="0"/>
                  </a:moveTo>
                  <a:cubicBezTo>
                    <a:pt x="110" y="0"/>
                    <a:pt x="92" y="5"/>
                    <a:pt x="78" y="16"/>
                  </a:cubicBezTo>
                  <a:cubicBezTo>
                    <a:pt x="23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8" y="0"/>
                    <a:pt x="1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7" name="Google Shape;10487;p24"/>
            <p:cNvSpPr/>
            <p:nvPr/>
          </p:nvSpPr>
          <p:spPr>
            <a:xfrm>
              <a:off x="2156275" y="108777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18" y="0"/>
                  </a:moveTo>
                  <a:cubicBezTo>
                    <a:pt x="100" y="0"/>
                    <a:pt x="82" y="5"/>
                    <a:pt x="67" y="16"/>
                  </a:cubicBezTo>
                  <a:lnTo>
                    <a:pt x="56" y="16"/>
                  </a:lnTo>
                  <a:cubicBezTo>
                    <a:pt x="56" y="27"/>
                    <a:pt x="45" y="27"/>
                    <a:pt x="34" y="39"/>
                  </a:cubicBezTo>
                  <a:lnTo>
                    <a:pt x="34" y="49"/>
                  </a:lnTo>
                  <a:cubicBezTo>
                    <a:pt x="23" y="49"/>
                    <a:pt x="23" y="49"/>
                    <a:pt x="23" y="61"/>
                  </a:cubicBezTo>
                  <a:lnTo>
                    <a:pt x="11" y="72"/>
                  </a:lnTo>
                  <a:lnTo>
                    <a:pt x="11" y="94"/>
                  </a:lnTo>
                  <a:cubicBezTo>
                    <a:pt x="0" y="116"/>
                    <a:pt x="0" y="150"/>
                    <a:pt x="23" y="183"/>
                  </a:cubicBezTo>
                  <a:cubicBezTo>
                    <a:pt x="45" y="217"/>
                    <a:pt x="78" y="228"/>
                    <a:pt x="112" y="240"/>
                  </a:cubicBezTo>
                  <a:cubicBezTo>
                    <a:pt x="123" y="240"/>
                    <a:pt x="123" y="228"/>
                    <a:pt x="123" y="228"/>
                  </a:cubicBezTo>
                  <a:lnTo>
                    <a:pt x="157" y="228"/>
                  </a:lnTo>
                  <a:cubicBezTo>
                    <a:pt x="168" y="228"/>
                    <a:pt x="168" y="228"/>
                    <a:pt x="179" y="217"/>
                  </a:cubicBezTo>
                  <a:cubicBezTo>
                    <a:pt x="235" y="183"/>
                    <a:pt x="257" y="116"/>
                    <a:pt x="224" y="61"/>
                  </a:cubicBezTo>
                  <a:cubicBezTo>
                    <a:pt x="201" y="23"/>
                    <a:pt x="15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8" name="Google Shape;10488;p24"/>
            <p:cNvSpPr/>
            <p:nvPr/>
          </p:nvSpPr>
          <p:spPr>
            <a:xfrm>
              <a:off x="2207375" y="108350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7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5" y="211"/>
                    <a:pt x="89" y="228"/>
                    <a:pt x="126" y="228"/>
                  </a:cubicBezTo>
                  <a:cubicBezTo>
                    <a:pt x="147" y="228"/>
                    <a:pt x="170" y="222"/>
                    <a:pt x="191" y="210"/>
                  </a:cubicBezTo>
                  <a:cubicBezTo>
                    <a:pt x="247" y="176"/>
                    <a:pt x="269" y="109"/>
                    <a:pt x="236" y="53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9" name="Google Shape;10489;p24"/>
            <p:cNvSpPr/>
            <p:nvPr/>
          </p:nvSpPr>
          <p:spPr>
            <a:xfrm>
              <a:off x="2194275" y="10914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5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4" y="219"/>
                    <a:pt x="88" y="236"/>
                    <a:pt x="125" y="236"/>
                  </a:cubicBezTo>
                  <a:cubicBezTo>
                    <a:pt x="146" y="236"/>
                    <a:pt x="169" y="230"/>
                    <a:pt x="190" y="217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68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0" name="Google Shape;10490;p24"/>
            <p:cNvSpPr/>
            <p:nvPr/>
          </p:nvSpPr>
          <p:spPr>
            <a:xfrm>
              <a:off x="2181125" y="10994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0"/>
                  </a:moveTo>
                  <a:cubicBezTo>
                    <a:pt x="113" y="0"/>
                    <a:pt x="89" y="7"/>
                    <a:pt x="68" y="19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1" name="Google Shape;10491;p24"/>
            <p:cNvSpPr/>
            <p:nvPr/>
          </p:nvSpPr>
          <p:spPr>
            <a:xfrm>
              <a:off x="2168275" y="11073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15" y="0"/>
                  </a:moveTo>
                  <a:cubicBezTo>
                    <a:pt x="95" y="0"/>
                    <a:pt x="75" y="5"/>
                    <a:pt x="57" y="16"/>
                  </a:cubicBezTo>
                  <a:cubicBezTo>
                    <a:pt x="57" y="27"/>
                    <a:pt x="45" y="27"/>
                    <a:pt x="45" y="39"/>
                  </a:cubicBezTo>
                  <a:cubicBezTo>
                    <a:pt x="34" y="39"/>
                    <a:pt x="34" y="39"/>
                    <a:pt x="23" y="49"/>
                  </a:cubicBezTo>
                  <a:cubicBezTo>
                    <a:pt x="23" y="61"/>
                    <a:pt x="23" y="61"/>
                    <a:pt x="12" y="72"/>
                  </a:cubicBezTo>
                  <a:cubicBezTo>
                    <a:pt x="0" y="94"/>
                    <a:pt x="0" y="116"/>
                    <a:pt x="0" y="139"/>
                  </a:cubicBezTo>
                  <a:cubicBezTo>
                    <a:pt x="0" y="150"/>
                    <a:pt x="12" y="150"/>
                    <a:pt x="12" y="161"/>
                  </a:cubicBezTo>
                  <a:cubicBezTo>
                    <a:pt x="12" y="173"/>
                    <a:pt x="12" y="173"/>
                    <a:pt x="23" y="184"/>
                  </a:cubicBezTo>
                  <a:cubicBezTo>
                    <a:pt x="44" y="219"/>
                    <a:pt x="78" y="236"/>
                    <a:pt x="114" y="236"/>
                  </a:cubicBezTo>
                  <a:cubicBezTo>
                    <a:pt x="136" y="236"/>
                    <a:pt x="158" y="230"/>
                    <a:pt x="179" y="217"/>
                  </a:cubicBezTo>
                  <a:cubicBezTo>
                    <a:pt x="236" y="184"/>
                    <a:pt x="258" y="116"/>
                    <a:pt x="224" y="61"/>
                  </a:cubicBezTo>
                  <a:cubicBezTo>
                    <a:pt x="202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2" name="Google Shape;10492;p24"/>
            <p:cNvSpPr/>
            <p:nvPr/>
          </p:nvSpPr>
          <p:spPr>
            <a:xfrm>
              <a:off x="2217175" y="1099700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6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35" y="187"/>
                    <a:pt x="257" y="143"/>
                    <a:pt x="257" y="98"/>
                  </a:cubicBezTo>
                  <a:cubicBezTo>
                    <a:pt x="246" y="86"/>
                    <a:pt x="246" y="64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3" name="Google Shape;10493;p24"/>
            <p:cNvSpPr/>
            <p:nvPr/>
          </p:nvSpPr>
          <p:spPr>
            <a:xfrm>
              <a:off x="2204600" y="1107600"/>
              <a:ext cx="6150" cy="5975"/>
            </a:xfrm>
            <a:custGeom>
              <a:rect b="b" l="l" r="r" t="t"/>
              <a:pathLst>
                <a:path extrusionOk="0" h="239" w="246">
                  <a:moveTo>
                    <a:pt x="111" y="1"/>
                  </a:moveTo>
                  <a:cubicBezTo>
                    <a:pt x="93" y="1"/>
                    <a:pt x="74" y="6"/>
                    <a:pt x="56" y="16"/>
                  </a:cubicBezTo>
                  <a:lnTo>
                    <a:pt x="34" y="38"/>
                  </a:lnTo>
                  <a:cubicBezTo>
                    <a:pt x="12" y="61"/>
                    <a:pt x="0" y="83"/>
                    <a:pt x="0" y="117"/>
                  </a:cubicBezTo>
                  <a:cubicBezTo>
                    <a:pt x="0" y="139"/>
                    <a:pt x="0" y="162"/>
                    <a:pt x="12" y="184"/>
                  </a:cubicBezTo>
                  <a:lnTo>
                    <a:pt x="45" y="217"/>
                  </a:lnTo>
                  <a:cubicBezTo>
                    <a:pt x="63" y="230"/>
                    <a:pt x="89" y="239"/>
                    <a:pt x="115" y="239"/>
                  </a:cubicBezTo>
                  <a:cubicBezTo>
                    <a:pt x="136" y="239"/>
                    <a:pt x="159" y="233"/>
                    <a:pt x="179" y="217"/>
                  </a:cubicBezTo>
                  <a:cubicBezTo>
                    <a:pt x="235" y="184"/>
                    <a:pt x="246" y="117"/>
                    <a:pt x="213" y="61"/>
                  </a:cubicBezTo>
                  <a:cubicBezTo>
                    <a:pt x="190" y="23"/>
                    <a:pt x="151" y="1"/>
                    <a:pt x="1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4" name="Google Shape;10494;p24"/>
            <p:cNvSpPr/>
            <p:nvPr/>
          </p:nvSpPr>
          <p:spPr>
            <a:xfrm>
              <a:off x="2190900" y="11156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44" y="0"/>
                  </a:moveTo>
                  <a:cubicBezTo>
                    <a:pt x="123" y="0"/>
                    <a:pt x="100" y="7"/>
                    <a:pt x="79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1"/>
                  </a:cubicBezTo>
                  <a:cubicBezTo>
                    <a:pt x="224" y="198"/>
                    <a:pt x="247" y="176"/>
                    <a:pt x="247" y="142"/>
                  </a:cubicBezTo>
                  <a:cubicBezTo>
                    <a:pt x="258" y="142"/>
                    <a:pt x="258" y="131"/>
                    <a:pt x="258" y="120"/>
                  </a:cubicBezTo>
                  <a:cubicBezTo>
                    <a:pt x="258" y="97"/>
                    <a:pt x="247" y="75"/>
                    <a:pt x="235" y="53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5" name="Google Shape;10495;p24"/>
            <p:cNvSpPr/>
            <p:nvPr/>
          </p:nvSpPr>
          <p:spPr>
            <a:xfrm>
              <a:off x="2178050" y="1123725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1"/>
                  </a:moveTo>
                  <a:cubicBezTo>
                    <a:pt x="111" y="1"/>
                    <a:pt x="89" y="7"/>
                    <a:pt x="68" y="19"/>
                  </a:cubicBezTo>
                  <a:cubicBezTo>
                    <a:pt x="56" y="19"/>
                    <a:pt x="46" y="31"/>
                    <a:pt x="34" y="42"/>
                  </a:cubicBezTo>
                  <a:cubicBezTo>
                    <a:pt x="23" y="53"/>
                    <a:pt x="23" y="53"/>
                    <a:pt x="23" y="64"/>
                  </a:cubicBezTo>
                  <a:cubicBezTo>
                    <a:pt x="1" y="98"/>
                    <a:pt x="1" y="120"/>
                    <a:pt x="12" y="153"/>
                  </a:cubicBezTo>
                  <a:cubicBezTo>
                    <a:pt x="12" y="165"/>
                    <a:pt x="23" y="165"/>
                    <a:pt x="23" y="176"/>
                  </a:cubicBezTo>
                  <a:cubicBezTo>
                    <a:pt x="34" y="198"/>
                    <a:pt x="56" y="220"/>
                    <a:pt x="90" y="220"/>
                  </a:cubicBezTo>
                  <a:cubicBezTo>
                    <a:pt x="101" y="232"/>
                    <a:pt x="113" y="232"/>
                    <a:pt x="123" y="232"/>
                  </a:cubicBezTo>
                  <a:lnTo>
                    <a:pt x="146" y="232"/>
                  </a:lnTo>
                  <a:cubicBezTo>
                    <a:pt x="146" y="232"/>
                    <a:pt x="157" y="232"/>
                    <a:pt x="168" y="220"/>
                  </a:cubicBezTo>
                  <a:lnTo>
                    <a:pt x="191" y="220"/>
                  </a:lnTo>
                  <a:lnTo>
                    <a:pt x="191" y="210"/>
                  </a:lnTo>
                  <a:cubicBezTo>
                    <a:pt x="247" y="176"/>
                    <a:pt x="258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6" name="Google Shape;10496;p24"/>
            <p:cNvSpPr/>
            <p:nvPr/>
          </p:nvSpPr>
          <p:spPr>
            <a:xfrm>
              <a:off x="2227225" y="1116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1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2"/>
                  </a:cubicBezTo>
                  <a:cubicBezTo>
                    <a:pt x="212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7" name="Google Shape;10497;p24"/>
            <p:cNvSpPr/>
            <p:nvPr/>
          </p:nvSpPr>
          <p:spPr>
            <a:xfrm>
              <a:off x="2214075" y="1124350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37" y="1"/>
                  </a:moveTo>
                  <a:cubicBezTo>
                    <a:pt x="118" y="1"/>
                    <a:pt x="98" y="6"/>
                    <a:pt x="80" y="17"/>
                  </a:cubicBezTo>
                  <a:cubicBezTo>
                    <a:pt x="23" y="50"/>
                    <a:pt x="1" y="118"/>
                    <a:pt x="35" y="173"/>
                  </a:cubicBezTo>
                  <a:cubicBezTo>
                    <a:pt x="57" y="211"/>
                    <a:pt x="101" y="234"/>
                    <a:pt x="144" y="234"/>
                  </a:cubicBezTo>
                  <a:cubicBezTo>
                    <a:pt x="164" y="234"/>
                    <a:pt x="184" y="229"/>
                    <a:pt x="202" y="218"/>
                  </a:cubicBezTo>
                  <a:cubicBezTo>
                    <a:pt x="258" y="185"/>
                    <a:pt x="269" y="106"/>
                    <a:pt x="236" y="50"/>
                  </a:cubicBezTo>
                  <a:cubicBezTo>
                    <a:pt x="213" y="21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8" name="Google Shape;10498;p24"/>
            <p:cNvSpPr/>
            <p:nvPr/>
          </p:nvSpPr>
          <p:spPr>
            <a:xfrm>
              <a:off x="2200975" y="11323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44" y="1"/>
                  </a:moveTo>
                  <a:cubicBezTo>
                    <a:pt x="122" y="1"/>
                    <a:pt x="99" y="7"/>
                    <a:pt x="78" y="20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5" y="211"/>
                    <a:pt x="94" y="233"/>
                    <a:pt x="134" y="233"/>
                  </a:cubicBezTo>
                  <a:cubicBezTo>
                    <a:pt x="157" y="233"/>
                    <a:pt x="181" y="226"/>
                    <a:pt x="201" y="210"/>
                  </a:cubicBezTo>
                  <a:cubicBezTo>
                    <a:pt x="257" y="176"/>
                    <a:pt x="268" y="109"/>
                    <a:pt x="234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9" name="Google Shape;10499;p24"/>
            <p:cNvSpPr/>
            <p:nvPr/>
          </p:nvSpPr>
          <p:spPr>
            <a:xfrm>
              <a:off x="2188375" y="1140275"/>
              <a:ext cx="6175" cy="6025"/>
            </a:xfrm>
            <a:custGeom>
              <a:rect b="b" l="l" r="r" t="t"/>
              <a:pathLst>
                <a:path extrusionOk="0" h="241" w="247">
                  <a:moveTo>
                    <a:pt x="113" y="1"/>
                  </a:moveTo>
                  <a:cubicBezTo>
                    <a:pt x="94" y="1"/>
                    <a:pt x="75" y="6"/>
                    <a:pt x="57" y="17"/>
                  </a:cubicBezTo>
                  <a:lnTo>
                    <a:pt x="46" y="28"/>
                  </a:lnTo>
                  <a:lnTo>
                    <a:pt x="35" y="39"/>
                  </a:lnTo>
                  <a:cubicBezTo>
                    <a:pt x="35" y="39"/>
                    <a:pt x="23" y="39"/>
                    <a:pt x="23" y="50"/>
                  </a:cubicBezTo>
                  <a:cubicBezTo>
                    <a:pt x="13" y="62"/>
                    <a:pt x="13" y="62"/>
                    <a:pt x="13" y="72"/>
                  </a:cubicBezTo>
                  <a:cubicBezTo>
                    <a:pt x="1" y="84"/>
                    <a:pt x="1" y="95"/>
                    <a:pt x="1" y="117"/>
                  </a:cubicBezTo>
                  <a:lnTo>
                    <a:pt x="1" y="139"/>
                  </a:lnTo>
                  <a:cubicBezTo>
                    <a:pt x="1" y="139"/>
                    <a:pt x="1" y="151"/>
                    <a:pt x="13" y="162"/>
                  </a:cubicBezTo>
                  <a:lnTo>
                    <a:pt x="13" y="184"/>
                  </a:lnTo>
                  <a:lnTo>
                    <a:pt x="23" y="184"/>
                  </a:lnTo>
                  <a:cubicBezTo>
                    <a:pt x="35" y="196"/>
                    <a:pt x="35" y="206"/>
                    <a:pt x="46" y="206"/>
                  </a:cubicBezTo>
                  <a:lnTo>
                    <a:pt x="57" y="218"/>
                  </a:lnTo>
                  <a:cubicBezTo>
                    <a:pt x="68" y="218"/>
                    <a:pt x="68" y="229"/>
                    <a:pt x="80" y="229"/>
                  </a:cubicBezTo>
                  <a:lnTo>
                    <a:pt x="90" y="229"/>
                  </a:lnTo>
                  <a:cubicBezTo>
                    <a:pt x="90" y="229"/>
                    <a:pt x="102" y="229"/>
                    <a:pt x="102" y="240"/>
                  </a:cubicBezTo>
                  <a:lnTo>
                    <a:pt x="135" y="240"/>
                  </a:lnTo>
                  <a:cubicBezTo>
                    <a:pt x="135" y="229"/>
                    <a:pt x="147" y="229"/>
                    <a:pt x="147" y="229"/>
                  </a:cubicBezTo>
                  <a:lnTo>
                    <a:pt x="157" y="229"/>
                  </a:lnTo>
                  <a:cubicBezTo>
                    <a:pt x="169" y="229"/>
                    <a:pt x="169" y="229"/>
                    <a:pt x="180" y="218"/>
                  </a:cubicBezTo>
                  <a:cubicBezTo>
                    <a:pt x="236" y="184"/>
                    <a:pt x="247" y="117"/>
                    <a:pt x="214" y="62"/>
                  </a:cubicBezTo>
                  <a:cubicBezTo>
                    <a:pt x="191" y="23"/>
                    <a:pt x="152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0" name="Google Shape;10500;p24"/>
            <p:cNvSpPr/>
            <p:nvPr/>
          </p:nvSpPr>
          <p:spPr>
            <a:xfrm>
              <a:off x="2097325" y="813000"/>
              <a:ext cx="6175" cy="5850"/>
            </a:xfrm>
            <a:custGeom>
              <a:rect b="b" l="l" r="r" t="t"/>
              <a:pathLst>
                <a:path extrusionOk="0" h="234" w="247">
                  <a:moveTo>
                    <a:pt x="124" y="1"/>
                  </a:moveTo>
                  <a:cubicBezTo>
                    <a:pt x="101" y="1"/>
                    <a:pt x="67" y="1"/>
                    <a:pt x="57" y="12"/>
                  </a:cubicBezTo>
                  <a:cubicBezTo>
                    <a:pt x="23" y="35"/>
                    <a:pt x="0" y="68"/>
                    <a:pt x="0" y="112"/>
                  </a:cubicBezTo>
                  <a:lnTo>
                    <a:pt x="0" y="157"/>
                  </a:lnTo>
                  <a:cubicBezTo>
                    <a:pt x="0" y="169"/>
                    <a:pt x="12" y="169"/>
                    <a:pt x="12" y="179"/>
                  </a:cubicBezTo>
                  <a:cubicBezTo>
                    <a:pt x="12" y="179"/>
                    <a:pt x="23" y="191"/>
                    <a:pt x="23" y="202"/>
                  </a:cubicBezTo>
                  <a:cubicBezTo>
                    <a:pt x="49" y="221"/>
                    <a:pt x="79" y="233"/>
                    <a:pt x="110" y="233"/>
                  </a:cubicBezTo>
                  <a:cubicBezTo>
                    <a:pt x="133" y="233"/>
                    <a:pt x="156" y="227"/>
                    <a:pt x="179" y="213"/>
                  </a:cubicBezTo>
                  <a:cubicBezTo>
                    <a:pt x="224" y="179"/>
                    <a:pt x="246" y="112"/>
                    <a:pt x="213" y="57"/>
                  </a:cubicBezTo>
                  <a:cubicBezTo>
                    <a:pt x="191" y="23"/>
                    <a:pt x="157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1" name="Google Shape;10501;p24"/>
            <p:cNvSpPr/>
            <p:nvPr/>
          </p:nvSpPr>
          <p:spPr>
            <a:xfrm>
              <a:off x="2077200" y="780900"/>
              <a:ext cx="3950" cy="2150"/>
            </a:xfrm>
            <a:custGeom>
              <a:rect b="b" l="l" r="r" t="t"/>
              <a:pathLst>
                <a:path extrusionOk="0" h="86" w="158">
                  <a:moveTo>
                    <a:pt x="157" y="0"/>
                  </a:moveTo>
                  <a:lnTo>
                    <a:pt x="157" y="0"/>
                  </a:lnTo>
                  <a:cubicBezTo>
                    <a:pt x="102" y="22"/>
                    <a:pt x="57" y="45"/>
                    <a:pt x="1" y="78"/>
                  </a:cubicBezTo>
                  <a:cubicBezTo>
                    <a:pt x="15" y="83"/>
                    <a:pt x="29" y="86"/>
                    <a:pt x="43" y="86"/>
                  </a:cubicBezTo>
                  <a:cubicBezTo>
                    <a:pt x="63" y="86"/>
                    <a:pt x="82" y="80"/>
                    <a:pt x="102" y="67"/>
                  </a:cubicBezTo>
                  <a:cubicBezTo>
                    <a:pt x="124" y="55"/>
                    <a:pt x="147" y="33"/>
                    <a:pt x="1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2" name="Google Shape;10502;p24"/>
            <p:cNvSpPr/>
            <p:nvPr/>
          </p:nvSpPr>
          <p:spPr>
            <a:xfrm>
              <a:off x="2062975" y="787300"/>
              <a:ext cx="5325" cy="3600"/>
            </a:xfrm>
            <a:custGeom>
              <a:rect b="b" l="l" r="r" t="t"/>
              <a:pathLst>
                <a:path extrusionOk="0" h="144" w="213">
                  <a:moveTo>
                    <a:pt x="202" y="1"/>
                  </a:moveTo>
                  <a:lnTo>
                    <a:pt x="202" y="1"/>
                  </a:lnTo>
                  <a:cubicBezTo>
                    <a:pt x="134" y="35"/>
                    <a:pt x="67" y="68"/>
                    <a:pt x="0" y="112"/>
                  </a:cubicBezTo>
                  <a:cubicBezTo>
                    <a:pt x="20" y="132"/>
                    <a:pt x="50" y="144"/>
                    <a:pt x="81" y="144"/>
                  </a:cubicBezTo>
                  <a:cubicBezTo>
                    <a:pt x="104" y="144"/>
                    <a:pt x="127" y="138"/>
                    <a:pt x="145" y="124"/>
                  </a:cubicBezTo>
                  <a:cubicBezTo>
                    <a:pt x="190" y="102"/>
                    <a:pt x="212" y="45"/>
                    <a:pt x="2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3" name="Google Shape;10503;p24"/>
            <p:cNvSpPr/>
            <p:nvPr/>
          </p:nvSpPr>
          <p:spPr>
            <a:xfrm>
              <a:off x="2113250" y="780750"/>
              <a:ext cx="6725" cy="5875"/>
            </a:xfrm>
            <a:custGeom>
              <a:rect b="b" l="l" r="r" t="t"/>
              <a:pathLst>
                <a:path extrusionOk="0" h="235" w="269">
                  <a:moveTo>
                    <a:pt x="128" y="1"/>
                  </a:moveTo>
                  <a:cubicBezTo>
                    <a:pt x="107" y="1"/>
                    <a:pt x="86" y="6"/>
                    <a:pt x="68" y="17"/>
                  </a:cubicBezTo>
                  <a:cubicBezTo>
                    <a:pt x="11" y="51"/>
                    <a:pt x="1" y="118"/>
                    <a:pt x="34" y="173"/>
                  </a:cubicBezTo>
                  <a:cubicBezTo>
                    <a:pt x="56" y="218"/>
                    <a:pt x="90" y="230"/>
                    <a:pt x="123" y="230"/>
                  </a:cubicBezTo>
                  <a:cubicBezTo>
                    <a:pt x="131" y="233"/>
                    <a:pt x="137" y="234"/>
                    <a:pt x="142" y="234"/>
                  </a:cubicBezTo>
                  <a:cubicBezTo>
                    <a:pt x="153" y="234"/>
                    <a:pt x="161" y="230"/>
                    <a:pt x="168" y="230"/>
                  </a:cubicBezTo>
                  <a:cubicBezTo>
                    <a:pt x="179" y="230"/>
                    <a:pt x="179" y="218"/>
                    <a:pt x="190" y="218"/>
                  </a:cubicBezTo>
                  <a:cubicBezTo>
                    <a:pt x="247" y="185"/>
                    <a:pt x="269" y="106"/>
                    <a:pt x="235" y="51"/>
                  </a:cubicBezTo>
                  <a:cubicBezTo>
                    <a:pt x="213" y="21"/>
                    <a:pt x="170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4" name="Google Shape;10504;p24"/>
            <p:cNvSpPr/>
            <p:nvPr/>
          </p:nvSpPr>
          <p:spPr>
            <a:xfrm>
              <a:off x="2100125" y="7888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2" y="0"/>
                    <a:pt x="88" y="7"/>
                    <a:pt x="67" y="19"/>
                  </a:cubicBezTo>
                  <a:cubicBezTo>
                    <a:pt x="12" y="52"/>
                    <a:pt x="0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3" y="236"/>
                    <a:pt x="173" y="231"/>
                    <a:pt x="190" y="220"/>
                  </a:cubicBezTo>
                  <a:cubicBezTo>
                    <a:pt x="246" y="186"/>
                    <a:pt x="268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5" name="Google Shape;10505;p24"/>
            <p:cNvSpPr/>
            <p:nvPr/>
          </p:nvSpPr>
          <p:spPr>
            <a:xfrm>
              <a:off x="2087000" y="7967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1" y="49"/>
                    <a:pt x="0" y="128"/>
                    <a:pt x="33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3"/>
                    <a:pt x="269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6" name="Google Shape;10506;p24"/>
            <p:cNvSpPr/>
            <p:nvPr/>
          </p:nvSpPr>
          <p:spPr>
            <a:xfrm>
              <a:off x="2073850" y="804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7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2" y="53"/>
                    <a:pt x="1" y="120"/>
                    <a:pt x="35" y="175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7"/>
                    <a:pt x="269" y="108"/>
                    <a:pt x="236" y="53"/>
                  </a:cubicBezTo>
                  <a:cubicBezTo>
                    <a:pt x="215" y="17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7" name="Google Shape;10507;p24"/>
            <p:cNvSpPr/>
            <p:nvPr/>
          </p:nvSpPr>
          <p:spPr>
            <a:xfrm>
              <a:off x="2155425" y="849525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21" y="1"/>
                  </a:moveTo>
                  <a:cubicBezTo>
                    <a:pt x="114" y="1"/>
                    <a:pt x="108" y="2"/>
                    <a:pt x="101" y="4"/>
                  </a:cubicBezTo>
                  <a:cubicBezTo>
                    <a:pt x="90" y="4"/>
                    <a:pt x="68" y="4"/>
                    <a:pt x="57" y="15"/>
                  </a:cubicBezTo>
                  <a:lnTo>
                    <a:pt x="34" y="37"/>
                  </a:lnTo>
                  <a:cubicBezTo>
                    <a:pt x="34" y="37"/>
                    <a:pt x="34" y="49"/>
                    <a:pt x="23" y="49"/>
                  </a:cubicBezTo>
                  <a:lnTo>
                    <a:pt x="23" y="59"/>
                  </a:lnTo>
                  <a:cubicBezTo>
                    <a:pt x="12" y="59"/>
                    <a:pt x="12" y="71"/>
                    <a:pt x="12" y="71"/>
                  </a:cubicBezTo>
                  <a:lnTo>
                    <a:pt x="12" y="82"/>
                  </a:lnTo>
                  <a:lnTo>
                    <a:pt x="0" y="93"/>
                  </a:lnTo>
                  <a:lnTo>
                    <a:pt x="0" y="116"/>
                  </a:lnTo>
                  <a:lnTo>
                    <a:pt x="0" y="138"/>
                  </a:lnTo>
                  <a:cubicBezTo>
                    <a:pt x="0" y="138"/>
                    <a:pt x="0" y="149"/>
                    <a:pt x="12" y="160"/>
                  </a:cubicBezTo>
                  <a:cubicBezTo>
                    <a:pt x="12" y="160"/>
                    <a:pt x="12" y="171"/>
                    <a:pt x="23" y="183"/>
                  </a:cubicBezTo>
                  <a:cubicBezTo>
                    <a:pt x="34" y="205"/>
                    <a:pt x="57" y="227"/>
                    <a:pt x="90" y="227"/>
                  </a:cubicBezTo>
                  <a:cubicBezTo>
                    <a:pt x="101" y="238"/>
                    <a:pt x="101" y="238"/>
                    <a:pt x="112" y="238"/>
                  </a:cubicBezTo>
                  <a:lnTo>
                    <a:pt x="135" y="238"/>
                  </a:lnTo>
                  <a:cubicBezTo>
                    <a:pt x="146" y="227"/>
                    <a:pt x="146" y="227"/>
                    <a:pt x="157" y="227"/>
                  </a:cubicBezTo>
                  <a:cubicBezTo>
                    <a:pt x="157" y="227"/>
                    <a:pt x="169" y="227"/>
                    <a:pt x="179" y="216"/>
                  </a:cubicBezTo>
                  <a:cubicBezTo>
                    <a:pt x="202" y="205"/>
                    <a:pt x="213" y="183"/>
                    <a:pt x="224" y="171"/>
                  </a:cubicBezTo>
                  <a:cubicBezTo>
                    <a:pt x="246" y="138"/>
                    <a:pt x="236" y="93"/>
                    <a:pt x="224" y="59"/>
                  </a:cubicBezTo>
                  <a:lnTo>
                    <a:pt x="202" y="37"/>
                  </a:lnTo>
                  <a:cubicBezTo>
                    <a:pt x="183" y="19"/>
                    <a:pt x="151" y="1"/>
                    <a:pt x="1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8" name="Google Shape;10508;p24"/>
            <p:cNvSpPr/>
            <p:nvPr/>
          </p:nvSpPr>
          <p:spPr>
            <a:xfrm>
              <a:off x="2123025" y="797100"/>
              <a:ext cx="6725" cy="5875"/>
            </a:xfrm>
            <a:custGeom>
              <a:rect b="b" l="l" r="r" t="t"/>
              <a:pathLst>
                <a:path extrusionOk="0" h="235" w="269">
                  <a:moveTo>
                    <a:pt x="146" y="0"/>
                  </a:moveTo>
                  <a:cubicBezTo>
                    <a:pt x="124" y="0"/>
                    <a:pt x="101" y="0"/>
                    <a:pt x="79" y="11"/>
                  </a:cubicBezTo>
                  <a:cubicBezTo>
                    <a:pt x="23" y="45"/>
                    <a:pt x="0" y="123"/>
                    <a:pt x="34" y="179"/>
                  </a:cubicBezTo>
                  <a:cubicBezTo>
                    <a:pt x="45" y="201"/>
                    <a:pt x="67" y="212"/>
                    <a:pt x="101" y="224"/>
                  </a:cubicBezTo>
                  <a:cubicBezTo>
                    <a:pt x="112" y="224"/>
                    <a:pt x="124" y="234"/>
                    <a:pt x="134" y="234"/>
                  </a:cubicBezTo>
                  <a:lnTo>
                    <a:pt x="157" y="234"/>
                  </a:lnTo>
                  <a:cubicBezTo>
                    <a:pt x="157" y="224"/>
                    <a:pt x="168" y="224"/>
                    <a:pt x="179" y="224"/>
                  </a:cubicBezTo>
                  <a:cubicBezTo>
                    <a:pt x="179" y="224"/>
                    <a:pt x="191" y="224"/>
                    <a:pt x="201" y="212"/>
                  </a:cubicBezTo>
                  <a:cubicBezTo>
                    <a:pt x="258" y="179"/>
                    <a:pt x="268" y="112"/>
                    <a:pt x="235" y="56"/>
                  </a:cubicBezTo>
                  <a:cubicBezTo>
                    <a:pt x="213" y="22"/>
                    <a:pt x="179" y="0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9" name="Google Shape;10509;p24"/>
            <p:cNvSpPr/>
            <p:nvPr/>
          </p:nvSpPr>
          <p:spPr>
            <a:xfrm>
              <a:off x="2109900" y="805000"/>
              <a:ext cx="6725" cy="5800"/>
            </a:xfrm>
            <a:custGeom>
              <a:rect b="b" l="l" r="r" t="t"/>
              <a:pathLst>
                <a:path extrusionOk="0" h="232" w="269">
                  <a:moveTo>
                    <a:pt x="144" y="0"/>
                  </a:moveTo>
                  <a:cubicBezTo>
                    <a:pt x="122" y="0"/>
                    <a:pt x="100" y="7"/>
                    <a:pt x="78" y="19"/>
                  </a:cubicBezTo>
                  <a:cubicBezTo>
                    <a:pt x="23" y="52"/>
                    <a:pt x="1" y="119"/>
                    <a:pt x="34" y="176"/>
                  </a:cubicBezTo>
                  <a:cubicBezTo>
                    <a:pt x="56" y="209"/>
                    <a:pt x="78" y="220"/>
                    <a:pt x="112" y="231"/>
                  </a:cubicBezTo>
                  <a:lnTo>
                    <a:pt x="135" y="231"/>
                  </a:lnTo>
                  <a:cubicBezTo>
                    <a:pt x="157" y="231"/>
                    <a:pt x="179" y="231"/>
                    <a:pt x="202" y="220"/>
                  </a:cubicBezTo>
                  <a:cubicBezTo>
                    <a:pt x="246" y="187"/>
                    <a:pt x="269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0" name="Google Shape;10510;p24"/>
            <p:cNvSpPr/>
            <p:nvPr/>
          </p:nvSpPr>
          <p:spPr>
            <a:xfrm>
              <a:off x="2083650" y="820975"/>
              <a:ext cx="6425" cy="5850"/>
            </a:xfrm>
            <a:custGeom>
              <a:rect b="b" l="l" r="r" t="t"/>
              <a:pathLst>
                <a:path extrusionOk="0" h="234" w="257">
                  <a:moveTo>
                    <a:pt x="136" y="1"/>
                  </a:moveTo>
                  <a:cubicBezTo>
                    <a:pt x="117" y="1"/>
                    <a:pt x="97" y="6"/>
                    <a:pt x="78" y="17"/>
                  </a:cubicBezTo>
                  <a:cubicBezTo>
                    <a:pt x="23" y="51"/>
                    <a:pt x="0" y="118"/>
                    <a:pt x="33" y="173"/>
                  </a:cubicBezTo>
                  <a:cubicBezTo>
                    <a:pt x="56" y="211"/>
                    <a:pt x="100" y="234"/>
                    <a:pt x="142" y="234"/>
                  </a:cubicBezTo>
                  <a:cubicBezTo>
                    <a:pt x="163" y="234"/>
                    <a:pt x="183" y="229"/>
                    <a:pt x="201" y="218"/>
                  </a:cubicBezTo>
                  <a:cubicBezTo>
                    <a:pt x="224" y="196"/>
                    <a:pt x="246" y="173"/>
                    <a:pt x="246" y="140"/>
                  </a:cubicBezTo>
                  <a:cubicBezTo>
                    <a:pt x="257" y="118"/>
                    <a:pt x="257" y="84"/>
                    <a:pt x="234" y="51"/>
                  </a:cubicBezTo>
                  <a:cubicBezTo>
                    <a:pt x="212" y="21"/>
                    <a:pt x="175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1" name="Google Shape;10511;p24"/>
            <p:cNvSpPr/>
            <p:nvPr/>
          </p:nvSpPr>
          <p:spPr>
            <a:xfrm>
              <a:off x="2133625" y="81365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2" y="1"/>
                  </a:moveTo>
                  <a:cubicBezTo>
                    <a:pt x="100" y="1"/>
                    <a:pt x="78" y="7"/>
                    <a:pt x="57" y="19"/>
                  </a:cubicBezTo>
                  <a:cubicBezTo>
                    <a:pt x="46" y="19"/>
                    <a:pt x="46" y="31"/>
                    <a:pt x="35" y="31"/>
                  </a:cubicBezTo>
                  <a:lnTo>
                    <a:pt x="35" y="42"/>
                  </a:lnTo>
                  <a:cubicBezTo>
                    <a:pt x="23" y="42"/>
                    <a:pt x="23" y="53"/>
                    <a:pt x="23" y="53"/>
                  </a:cubicBezTo>
                  <a:cubicBezTo>
                    <a:pt x="13" y="53"/>
                    <a:pt x="13" y="64"/>
                    <a:pt x="13" y="64"/>
                  </a:cubicBezTo>
                  <a:lnTo>
                    <a:pt x="13" y="76"/>
                  </a:lnTo>
                  <a:cubicBezTo>
                    <a:pt x="1" y="76"/>
                    <a:pt x="1" y="86"/>
                    <a:pt x="1" y="86"/>
                  </a:cubicBezTo>
                  <a:cubicBezTo>
                    <a:pt x="1" y="120"/>
                    <a:pt x="1" y="153"/>
                    <a:pt x="13" y="176"/>
                  </a:cubicBezTo>
                  <a:cubicBezTo>
                    <a:pt x="35" y="214"/>
                    <a:pt x="78" y="236"/>
                    <a:pt x="121" y="236"/>
                  </a:cubicBezTo>
                  <a:cubicBezTo>
                    <a:pt x="142" y="236"/>
                    <a:pt x="162" y="231"/>
                    <a:pt x="180" y="220"/>
                  </a:cubicBezTo>
                  <a:cubicBezTo>
                    <a:pt x="236" y="187"/>
                    <a:pt x="247" y="109"/>
                    <a:pt x="214" y="53"/>
                  </a:cubicBezTo>
                  <a:cubicBezTo>
                    <a:pt x="192" y="18"/>
                    <a:pt x="158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2" name="Google Shape;10512;p24"/>
            <p:cNvSpPr/>
            <p:nvPr/>
          </p:nvSpPr>
          <p:spPr>
            <a:xfrm>
              <a:off x="2119950" y="8215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3" name="Google Shape;10513;p24"/>
            <p:cNvSpPr/>
            <p:nvPr/>
          </p:nvSpPr>
          <p:spPr>
            <a:xfrm>
              <a:off x="2106825" y="8296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0" y="117"/>
                    <a:pt x="34" y="173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4" y="233"/>
                    <a:pt x="184" y="228"/>
                    <a:pt x="201" y="218"/>
                  </a:cubicBezTo>
                  <a:cubicBezTo>
                    <a:pt x="258" y="184"/>
                    <a:pt x="268" y="106"/>
                    <a:pt x="235" y="61"/>
                  </a:cubicBezTo>
                  <a:cubicBezTo>
                    <a:pt x="212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4" name="Google Shape;10514;p24"/>
            <p:cNvSpPr/>
            <p:nvPr/>
          </p:nvSpPr>
          <p:spPr>
            <a:xfrm>
              <a:off x="2093700" y="837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0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5" name="Google Shape;10515;p24"/>
            <p:cNvSpPr/>
            <p:nvPr/>
          </p:nvSpPr>
          <p:spPr>
            <a:xfrm>
              <a:off x="2145100" y="833275"/>
              <a:ext cx="6725" cy="5875"/>
            </a:xfrm>
            <a:custGeom>
              <a:rect b="b" l="l" r="r" t="t"/>
              <a:pathLst>
                <a:path extrusionOk="0" h="235" w="269">
                  <a:moveTo>
                    <a:pt x="134" y="1"/>
                  </a:moveTo>
                  <a:cubicBezTo>
                    <a:pt x="115" y="1"/>
                    <a:pt x="96" y="6"/>
                    <a:pt x="78" y="16"/>
                  </a:cubicBezTo>
                  <a:cubicBezTo>
                    <a:pt x="23" y="50"/>
                    <a:pt x="0" y="128"/>
                    <a:pt x="34" y="185"/>
                  </a:cubicBezTo>
                  <a:cubicBezTo>
                    <a:pt x="56" y="214"/>
                    <a:pt x="98" y="234"/>
                    <a:pt x="140" y="234"/>
                  </a:cubicBezTo>
                  <a:cubicBezTo>
                    <a:pt x="161" y="234"/>
                    <a:pt x="183" y="229"/>
                    <a:pt x="202" y="218"/>
                  </a:cubicBezTo>
                  <a:cubicBezTo>
                    <a:pt x="257" y="185"/>
                    <a:pt x="269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6" name="Google Shape;10516;p24"/>
            <p:cNvSpPr/>
            <p:nvPr/>
          </p:nvSpPr>
          <p:spPr>
            <a:xfrm>
              <a:off x="2131950" y="8413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1"/>
                  </a:moveTo>
                  <a:cubicBezTo>
                    <a:pt x="123" y="1"/>
                    <a:pt x="100" y="7"/>
                    <a:pt x="80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7"/>
                    <a:pt x="144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8" y="187"/>
                    <a:pt x="269" y="109"/>
                    <a:pt x="236" y="53"/>
                  </a:cubicBezTo>
                  <a:cubicBezTo>
                    <a:pt x="215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7" name="Google Shape;10517;p24"/>
            <p:cNvSpPr/>
            <p:nvPr/>
          </p:nvSpPr>
          <p:spPr>
            <a:xfrm>
              <a:off x="2118850" y="849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9"/>
                    <a:pt x="33" y="184"/>
                  </a:cubicBezTo>
                  <a:cubicBezTo>
                    <a:pt x="54" y="219"/>
                    <a:pt x="93" y="237"/>
                    <a:pt x="132" y="237"/>
                  </a:cubicBezTo>
                  <a:cubicBezTo>
                    <a:pt x="156" y="237"/>
                    <a:pt x="180" y="230"/>
                    <a:pt x="201" y="218"/>
                  </a:cubicBezTo>
                  <a:cubicBezTo>
                    <a:pt x="246" y="184"/>
                    <a:pt x="268" y="117"/>
                    <a:pt x="234" y="62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8" name="Google Shape;10518;p24"/>
            <p:cNvSpPr/>
            <p:nvPr/>
          </p:nvSpPr>
          <p:spPr>
            <a:xfrm>
              <a:off x="2105700" y="857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0" y="237"/>
                    <a:pt x="143" y="237"/>
                  </a:cubicBezTo>
                  <a:cubicBezTo>
                    <a:pt x="164" y="237"/>
                    <a:pt x="184" y="231"/>
                    <a:pt x="202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9" name="Google Shape;10519;p24"/>
            <p:cNvSpPr/>
            <p:nvPr/>
          </p:nvSpPr>
          <p:spPr>
            <a:xfrm>
              <a:off x="2187275" y="90212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34" y="0"/>
                  </a:moveTo>
                  <a:cubicBezTo>
                    <a:pt x="101" y="0"/>
                    <a:pt x="79" y="0"/>
                    <a:pt x="67" y="11"/>
                  </a:cubicBezTo>
                  <a:lnTo>
                    <a:pt x="57" y="11"/>
                  </a:lnTo>
                  <a:cubicBezTo>
                    <a:pt x="57" y="23"/>
                    <a:pt x="45" y="23"/>
                    <a:pt x="45" y="34"/>
                  </a:cubicBezTo>
                  <a:lnTo>
                    <a:pt x="34" y="34"/>
                  </a:lnTo>
                  <a:cubicBezTo>
                    <a:pt x="34" y="45"/>
                    <a:pt x="34" y="45"/>
                    <a:pt x="23" y="45"/>
                  </a:cubicBezTo>
                  <a:lnTo>
                    <a:pt x="23" y="68"/>
                  </a:lnTo>
                  <a:lnTo>
                    <a:pt x="12" y="68"/>
                  </a:lnTo>
                  <a:cubicBezTo>
                    <a:pt x="12" y="78"/>
                    <a:pt x="12" y="101"/>
                    <a:pt x="0" y="112"/>
                  </a:cubicBezTo>
                  <a:cubicBezTo>
                    <a:pt x="0" y="135"/>
                    <a:pt x="12" y="157"/>
                    <a:pt x="23" y="179"/>
                  </a:cubicBezTo>
                  <a:cubicBezTo>
                    <a:pt x="34" y="202"/>
                    <a:pt x="57" y="212"/>
                    <a:pt x="79" y="224"/>
                  </a:cubicBezTo>
                  <a:cubicBezTo>
                    <a:pt x="79" y="224"/>
                    <a:pt x="90" y="224"/>
                    <a:pt x="90" y="235"/>
                  </a:cubicBezTo>
                  <a:cubicBezTo>
                    <a:pt x="124" y="235"/>
                    <a:pt x="157" y="235"/>
                    <a:pt x="179" y="212"/>
                  </a:cubicBezTo>
                  <a:cubicBezTo>
                    <a:pt x="213" y="202"/>
                    <a:pt x="235" y="168"/>
                    <a:pt x="235" y="145"/>
                  </a:cubicBezTo>
                  <a:cubicBezTo>
                    <a:pt x="246" y="112"/>
                    <a:pt x="235" y="78"/>
                    <a:pt x="224" y="56"/>
                  </a:cubicBezTo>
                  <a:cubicBezTo>
                    <a:pt x="201" y="23"/>
                    <a:pt x="168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0" name="Google Shape;10520;p24"/>
            <p:cNvSpPr/>
            <p:nvPr/>
          </p:nvSpPr>
          <p:spPr>
            <a:xfrm>
              <a:off x="2174150" y="910100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17" y="0"/>
                  </a:moveTo>
                  <a:cubicBezTo>
                    <a:pt x="96" y="0"/>
                    <a:pt x="75" y="5"/>
                    <a:pt x="56" y="17"/>
                  </a:cubicBezTo>
                  <a:cubicBezTo>
                    <a:pt x="45" y="27"/>
                    <a:pt x="23" y="50"/>
                    <a:pt x="11" y="72"/>
                  </a:cubicBezTo>
                  <a:cubicBezTo>
                    <a:pt x="1" y="106"/>
                    <a:pt x="1" y="139"/>
                    <a:pt x="23" y="173"/>
                  </a:cubicBezTo>
                  <a:cubicBezTo>
                    <a:pt x="34" y="206"/>
                    <a:pt x="68" y="229"/>
                    <a:pt x="90" y="229"/>
                  </a:cubicBezTo>
                  <a:cubicBezTo>
                    <a:pt x="100" y="232"/>
                    <a:pt x="110" y="233"/>
                    <a:pt x="119" y="233"/>
                  </a:cubicBezTo>
                  <a:cubicBezTo>
                    <a:pt x="142" y="233"/>
                    <a:pt x="164" y="225"/>
                    <a:pt x="179" y="218"/>
                  </a:cubicBezTo>
                  <a:cubicBezTo>
                    <a:pt x="235" y="184"/>
                    <a:pt x="257" y="106"/>
                    <a:pt x="224" y="61"/>
                  </a:cubicBezTo>
                  <a:lnTo>
                    <a:pt x="224" y="50"/>
                  </a:lnTo>
                  <a:cubicBezTo>
                    <a:pt x="201" y="20"/>
                    <a:pt x="160" y="0"/>
                    <a:pt x="1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1" name="Google Shape;10521;p24"/>
            <p:cNvSpPr/>
            <p:nvPr/>
          </p:nvSpPr>
          <p:spPr>
            <a:xfrm>
              <a:off x="2160750" y="918025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34" y="1"/>
                  </a:moveTo>
                  <a:cubicBezTo>
                    <a:pt x="112" y="1"/>
                    <a:pt x="90" y="1"/>
                    <a:pt x="67" y="23"/>
                  </a:cubicBezTo>
                  <a:cubicBezTo>
                    <a:pt x="23" y="57"/>
                    <a:pt x="0" y="124"/>
                    <a:pt x="33" y="180"/>
                  </a:cubicBezTo>
                  <a:cubicBezTo>
                    <a:pt x="33" y="191"/>
                    <a:pt x="45" y="191"/>
                    <a:pt x="45" y="202"/>
                  </a:cubicBezTo>
                  <a:cubicBezTo>
                    <a:pt x="74" y="224"/>
                    <a:pt x="107" y="236"/>
                    <a:pt x="139" y="236"/>
                  </a:cubicBezTo>
                  <a:cubicBezTo>
                    <a:pt x="156" y="236"/>
                    <a:pt x="174" y="232"/>
                    <a:pt x="190" y="224"/>
                  </a:cubicBezTo>
                  <a:cubicBezTo>
                    <a:pt x="224" y="202"/>
                    <a:pt x="234" y="180"/>
                    <a:pt x="246" y="147"/>
                  </a:cubicBezTo>
                  <a:lnTo>
                    <a:pt x="246" y="124"/>
                  </a:lnTo>
                  <a:cubicBezTo>
                    <a:pt x="257" y="102"/>
                    <a:pt x="246" y="80"/>
                    <a:pt x="234" y="57"/>
                  </a:cubicBezTo>
                  <a:cubicBezTo>
                    <a:pt x="212" y="23"/>
                    <a:pt x="179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2" name="Google Shape;10522;p24"/>
            <p:cNvSpPr/>
            <p:nvPr/>
          </p:nvSpPr>
          <p:spPr>
            <a:xfrm>
              <a:off x="2147600" y="926025"/>
              <a:ext cx="6475" cy="6000"/>
            </a:xfrm>
            <a:custGeom>
              <a:rect b="b" l="l" r="r" t="t"/>
              <a:pathLst>
                <a:path extrusionOk="0" h="240" w="259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7" y="217"/>
                    <a:pt x="102" y="240"/>
                    <a:pt x="146" y="240"/>
                  </a:cubicBezTo>
                  <a:cubicBezTo>
                    <a:pt x="169" y="229"/>
                    <a:pt x="179" y="229"/>
                    <a:pt x="191" y="217"/>
                  </a:cubicBezTo>
                  <a:cubicBezTo>
                    <a:pt x="224" y="195"/>
                    <a:pt x="246" y="162"/>
                    <a:pt x="246" y="128"/>
                  </a:cubicBezTo>
                  <a:cubicBezTo>
                    <a:pt x="258" y="106"/>
                    <a:pt x="246" y="83"/>
                    <a:pt x="236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3" name="Google Shape;10523;p24"/>
            <p:cNvSpPr/>
            <p:nvPr/>
          </p:nvSpPr>
          <p:spPr>
            <a:xfrm>
              <a:off x="2134750" y="93397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02" y="0"/>
                  </a:moveTo>
                  <a:cubicBezTo>
                    <a:pt x="90" y="11"/>
                    <a:pt x="79" y="11"/>
                    <a:pt x="57" y="23"/>
                  </a:cubicBezTo>
                  <a:lnTo>
                    <a:pt x="45" y="33"/>
                  </a:lnTo>
                  <a:cubicBezTo>
                    <a:pt x="45" y="33"/>
                    <a:pt x="35" y="33"/>
                    <a:pt x="35" y="45"/>
                  </a:cubicBezTo>
                  <a:cubicBezTo>
                    <a:pt x="35" y="45"/>
                    <a:pt x="35" y="56"/>
                    <a:pt x="23" y="56"/>
                  </a:cubicBezTo>
                  <a:cubicBezTo>
                    <a:pt x="23" y="56"/>
                    <a:pt x="23" y="67"/>
                    <a:pt x="12" y="67"/>
                  </a:cubicBezTo>
                  <a:lnTo>
                    <a:pt x="12" y="78"/>
                  </a:lnTo>
                  <a:lnTo>
                    <a:pt x="12" y="90"/>
                  </a:lnTo>
                  <a:lnTo>
                    <a:pt x="12" y="100"/>
                  </a:lnTo>
                  <a:cubicBezTo>
                    <a:pt x="1" y="112"/>
                    <a:pt x="1" y="123"/>
                    <a:pt x="1" y="123"/>
                  </a:cubicBezTo>
                  <a:cubicBezTo>
                    <a:pt x="12" y="134"/>
                    <a:pt x="1" y="134"/>
                    <a:pt x="1" y="134"/>
                  </a:cubicBezTo>
                  <a:cubicBezTo>
                    <a:pt x="12" y="157"/>
                    <a:pt x="12" y="167"/>
                    <a:pt x="23" y="179"/>
                  </a:cubicBezTo>
                  <a:cubicBezTo>
                    <a:pt x="35" y="201"/>
                    <a:pt x="45" y="201"/>
                    <a:pt x="57" y="212"/>
                  </a:cubicBezTo>
                  <a:cubicBezTo>
                    <a:pt x="57" y="224"/>
                    <a:pt x="68" y="224"/>
                    <a:pt x="68" y="224"/>
                  </a:cubicBezTo>
                  <a:cubicBezTo>
                    <a:pt x="79" y="234"/>
                    <a:pt x="79" y="234"/>
                    <a:pt x="90" y="234"/>
                  </a:cubicBezTo>
                  <a:lnTo>
                    <a:pt x="157" y="234"/>
                  </a:lnTo>
                  <a:cubicBezTo>
                    <a:pt x="169" y="234"/>
                    <a:pt x="169" y="224"/>
                    <a:pt x="179" y="224"/>
                  </a:cubicBezTo>
                  <a:cubicBezTo>
                    <a:pt x="202" y="212"/>
                    <a:pt x="224" y="190"/>
                    <a:pt x="224" y="167"/>
                  </a:cubicBezTo>
                  <a:cubicBezTo>
                    <a:pt x="236" y="167"/>
                    <a:pt x="236" y="157"/>
                    <a:pt x="236" y="145"/>
                  </a:cubicBezTo>
                  <a:cubicBezTo>
                    <a:pt x="246" y="123"/>
                    <a:pt x="236" y="90"/>
                    <a:pt x="224" y="56"/>
                  </a:cubicBezTo>
                  <a:cubicBezTo>
                    <a:pt x="202" y="33"/>
                    <a:pt x="179" y="11"/>
                    <a:pt x="146" y="11"/>
                  </a:cubicBezTo>
                  <a:cubicBezTo>
                    <a:pt x="135" y="0"/>
                    <a:pt x="124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4" name="Google Shape;10524;p24"/>
            <p:cNvSpPr/>
            <p:nvPr/>
          </p:nvSpPr>
          <p:spPr>
            <a:xfrm>
              <a:off x="2142025" y="857500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33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45" y="210"/>
                    <a:pt x="90" y="232"/>
                    <a:pt x="123" y="232"/>
                  </a:cubicBezTo>
                  <a:cubicBezTo>
                    <a:pt x="146" y="232"/>
                    <a:pt x="168" y="232"/>
                    <a:pt x="191" y="221"/>
                  </a:cubicBezTo>
                  <a:cubicBezTo>
                    <a:pt x="201" y="210"/>
                    <a:pt x="201" y="210"/>
                    <a:pt x="213" y="210"/>
                  </a:cubicBezTo>
                  <a:lnTo>
                    <a:pt x="246" y="142"/>
                  </a:lnTo>
                  <a:cubicBezTo>
                    <a:pt x="246" y="120"/>
                    <a:pt x="246" y="87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5" name="Google Shape;10525;p24"/>
            <p:cNvSpPr/>
            <p:nvPr/>
          </p:nvSpPr>
          <p:spPr>
            <a:xfrm>
              <a:off x="2128900" y="865525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35" y="0"/>
                  </a:moveTo>
                  <a:cubicBezTo>
                    <a:pt x="112" y="0"/>
                    <a:pt x="90" y="0"/>
                    <a:pt x="67" y="12"/>
                  </a:cubicBezTo>
                  <a:cubicBezTo>
                    <a:pt x="11" y="45"/>
                    <a:pt x="0" y="124"/>
                    <a:pt x="33" y="179"/>
                  </a:cubicBezTo>
                  <a:cubicBezTo>
                    <a:pt x="55" y="214"/>
                    <a:pt x="89" y="232"/>
                    <a:pt x="125" y="232"/>
                  </a:cubicBezTo>
                  <a:cubicBezTo>
                    <a:pt x="147" y="232"/>
                    <a:pt x="169" y="225"/>
                    <a:pt x="190" y="213"/>
                  </a:cubicBezTo>
                  <a:cubicBezTo>
                    <a:pt x="224" y="201"/>
                    <a:pt x="246" y="157"/>
                    <a:pt x="246" y="124"/>
                  </a:cubicBezTo>
                  <a:cubicBezTo>
                    <a:pt x="246" y="101"/>
                    <a:pt x="246" y="79"/>
                    <a:pt x="224" y="57"/>
                  </a:cubicBezTo>
                  <a:cubicBezTo>
                    <a:pt x="212" y="23"/>
                    <a:pt x="168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6" name="Google Shape;10526;p24"/>
            <p:cNvSpPr/>
            <p:nvPr/>
          </p:nvSpPr>
          <p:spPr>
            <a:xfrm>
              <a:off x="2115750" y="873425"/>
              <a:ext cx="6475" cy="6075"/>
            </a:xfrm>
            <a:custGeom>
              <a:rect b="b" l="l" r="r" t="t"/>
              <a:pathLst>
                <a:path extrusionOk="0" h="243" w="259">
                  <a:moveTo>
                    <a:pt x="128" y="0"/>
                  </a:moveTo>
                  <a:cubicBezTo>
                    <a:pt x="107" y="0"/>
                    <a:pt x="86" y="6"/>
                    <a:pt x="68" y="19"/>
                  </a:cubicBezTo>
                  <a:cubicBezTo>
                    <a:pt x="12" y="53"/>
                    <a:pt x="1" y="131"/>
                    <a:pt x="35" y="188"/>
                  </a:cubicBezTo>
                  <a:cubicBezTo>
                    <a:pt x="45" y="221"/>
                    <a:pt x="90" y="232"/>
                    <a:pt x="124" y="243"/>
                  </a:cubicBezTo>
                  <a:cubicBezTo>
                    <a:pt x="147" y="243"/>
                    <a:pt x="169" y="232"/>
                    <a:pt x="191" y="221"/>
                  </a:cubicBezTo>
                  <a:cubicBezTo>
                    <a:pt x="247" y="188"/>
                    <a:pt x="258" y="120"/>
                    <a:pt x="224" y="64"/>
                  </a:cubicBezTo>
                  <a:cubicBezTo>
                    <a:pt x="224" y="53"/>
                    <a:pt x="224" y="42"/>
                    <a:pt x="214" y="42"/>
                  </a:cubicBezTo>
                  <a:cubicBezTo>
                    <a:pt x="193" y="15"/>
                    <a:pt x="160" y="0"/>
                    <a:pt x="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7" name="Google Shape;10527;p24"/>
            <p:cNvSpPr/>
            <p:nvPr/>
          </p:nvSpPr>
          <p:spPr>
            <a:xfrm>
              <a:off x="2152075" y="874275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6" y="0"/>
                  </a:moveTo>
                  <a:cubicBezTo>
                    <a:pt x="113" y="0"/>
                    <a:pt x="89" y="7"/>
                    <a:pt x="67" y="19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5" y="211"/>
                    <a:pt x="89" y="228"/>
                    <a:pt x="125" y="228"/>
                  </a:cubicBezTo>
                  <a:cubicBezTo>
                    <a:pt x="147" y="228"/>
                    <a:pt x="170" y="222"/>
                    <a:pt x="191" y="209"/>
                  </a:cubicBezTo>
                  <a:cubicBezTo>
                    <a:pt x="246" y="176"/>
                    <a:pt x="269" y="109"/>
                    <a:pt x="235" y="53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8" name="Google Shape;10528;p24"/>
            <p:cNvSpPr/>
            <p:nvPr/>
          </p:nvSpPr>
          <p:spPr>
            <a:xfrm>
              <a:off x="2138950" y="8821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1" y="49"/>
                    <a:pt x="1" y="128"/>
                    <a:pt x="34" y="183"/>
                  </a:cubicBezTo>
                  <a:cubicBezTo>
                    <a:pt x="56" y="213"/>
                    <a:pt x="94" y="233"/>
                    <a:pt x="133" y="233"/>
                  </a:cubicBezTo>
                  <a:cubicBezTo>
                    <a:pt x="152" y="233"/>
                    <a:pt x="172" y="228"/>
                    <a:pt x="190" y="217"/>
                  </a:cubicBezTo>
                  <a:cubicBezTo>
                    <a:pt x="246" y="183"/>
                    <a:pt x="269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9" name="Google Shape;10529;p24"/>
            <p:cNvSpPr/>
            <p:nvPr/>
          </p:nvSpPr>
          <p:spPr>
            <a:xfrm>
              <a:off x="2125825" y="890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0"/>
                  </a:moveTo>
                  <a:cubicBezTo>
                    <a:pt x="112" y="0"/>
                    <a:pt x="88" y="7"/>
                    <a:pt x="67" y="19"/>
                  </a:cubicBezTo>
                  <a:cubicBezTo>
                    <a:pt x="12" y="53"/>
                    <a:pt x="0" y="120"/>
                    <a:pt x="34" y="175"/>
                  </a:cubicBezTo>
                  <a:cubicBezTo>
                    <a:pt x="56" y="214"/>
                    <a:pt x="94" y="236"/>
                    <a:pt x="134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7"/>
                    <a:pt x="268" y="108"/>
                    <a:pt x="235" y="53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0" name="Google Shape;10530;p24"/>
            <p:cNvSpPr/>
            <p:nvPr/>
          </p:nvSpPr>
          <p:spPr>
            <a:xfrm>
              <a:off x="2112700" y="89810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lnTo>
                    <a:pt x="33" y="195"/>
                  </a:lnTo>
                  <a:cubicBezTo>
                    <a:pt x="45" y="195"/>
                    <a:pt x="45" y="206"/>
                    <a:pt x="56" y="206"/>
                  </a:cubicBezTo>
                  <a:cubicBezTo>
                    <a:pt x="56" y="217"/>
                    <a:pt x="67" y="217"/>
                    <a:pt x="67" y="217"/>
                  </a:cubicBezTo>
                  <a:cubicBezTo>
                    <a:pt x="78" y="229"/>
                    <a:pt x="90" y="229"/>
                    <a:pt x="90" y="229"/>
                  </a:cubicBezTo>
                  <a:cubicBezTo>
                    <a:pt x="100" y="229"/>
                    <a:pt x="100" y="229"/>
                    <a:pt x="100" y="239"/>
                  </a:cubicBezTo>
                  <a:lnTo>
                    <a:pt x="157" y="239"/>
                  </a:lnTo>
                  <a:cubicBezTo>
                    <a:pt x="157" y="239"/>
                    <a:pt x="157" y="229"/>
                    <a:pt x="167" y="229"/>
                  </a:cubicBezTo>
                  <a:cubicBezTo>
                    <a:pt x="167" y="229"/>
                    <a:pt x="179" y="229"/>
                    <a:pt x="190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8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1" name="Google Shape;10531;p24"/>
            <p:cNvSpPr/>
            <p:nvPr/>
          </p:nvSpPr>
          <p:spPr>
            <a:xfrm>
              <a:off x="2164100" y="893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3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1"/>
                  </a:cubicBezTo>
                  <a:cubicBezTo>
                    <a:pt x="246" y="187"/>
                    <a:pt x="268" y="109"/>
                    <a:pt x="235" y="53"/>
                  </a:cubicBezTo>
                  <a:cubicBezTo>
                    <a:pt x="207" y="18"/>
                    <a:pt x="170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2" name="Google Shape;10532;p24"/>
            <p:cNvSpPr/>
            <p:nvPr/>
          </p:nvSpPr>
          <p:spPr>
            <a:xfrm>
              <a:off x="2150950" y="9017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4" y="0"/>
                  </a:moveTo>
                  <a:cubicBezTo>
                    <a:pt x="105" y="0"/>
                    <a:pt x="86" y="6"/>
                    <a:pt x="68" y="16"/>
                  </a:cubicBezTo>
                  <a:cubicBezTo>
                    <a:pt x="12" y="50"/>
                    <a:pt x="1" y="128"/>
                    <a:pt x="35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8"/>
                  </a:cubicBezTo>
                  <a:cubicBezTo>
                    <a:pt x="247" y="184"/>
                    <a:pt x="269" y="117"/>
                    <a:pt x="224" y="61"/>
                  </a:cubicBezTo>
                  <a:cubicBezTo>
                    <a:pt x="202" y="23"/>
                    <a:pt x="164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3" name="Google Shape;10533;p24"/>
            <p:cNvSpPr/>
            <p:nvPr/>
          </p:nvSpPr>
          <p:spPr>
            <a:xfrm>
              <a:off x="2137825" y="909825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23" y="1"/>
                  </a:moveTo>
                  <a:cubicBezTo>
                    <a:pt x="105" y="1"/>
                    <a:pt x="86" y="6"/>
                    <a:pt x="68" y="16"/>
                  </a:cubicBezTo>
                  <a:cubicBezTo>
                    <a:pt x="12" y="50"/>
                    <a:pt x="1" y="117"/>
                    <a:pt x="34" y="172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3" y="228"/>
                    <a:pt x="190" y="217"/>
                  </a:cubicBezTo>
                  <a:cubicBezTo>
                    <a:pt x="247" y="184"/>
                    <a:pt x="269" y="105"/>
                    <a:pt x="224" y="61"/>
                  </a:cubicBezTo>
                  <a:cubicBezTo>
                    <a:pt x="201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4" name="Google Shape;10534;p24"/>
            <p:cNvSpPr/>
            <p:nvPr/>
          </p:nvSpPr>
          <p:spPr>
            <a:xfrm>
              <a:off x="2165475" y="866175"/>
              <a:ext cx="6475" cy="5800"/>
            </a:xfrm>
            <a:custGeom>
              <a:rect b="b" l="l" r="r" t="t"/>
              <a:pathLst>
                <a:path extrusionOk="0" h="232" w="259">
                  <a:moveTo>
                    <a:pt x="126" y="0"/>
                  </a:moveTo>
                  <a:cubicBezTo>
                    <a:pt x="102" y="0"/>
                    <a:pt x="78" y="7"/>
                    <a:pt x="57" y="19"/>
                  </a:cubicBezTo>
                  <a:lnTo>
                    <a:pt x="35" y="41"/>
                  </a:lnTo>
                  <a:cubicBezTo>
                    <a:pt x="23" y="53"/>
                    <a:pt x="23" y="53"/>
                    <a:pt x="23" y="64"/>
                  </a:cubicBezTo>
                  <a:cubicBezTo>
                    <a:pt x="23" y="64"/>
                    <a:pt x="12" y="64"/>
                    <a:pt x="12" y="75"/>
                  </a:cubicBezTo>
                  <a:lnTo>
                    <a:pt x="12" y="86"/>
                  </a:lnTo>
                  <a:lnTo>
                    <a:pt x="12" y="98"/>
                  </a:lnTo>
                  <a:lnTo>
                    <a:pt x="1" y="108"/>
                  </a:lnTo>
                  <a:lnTo>
                    <a:pt x="1" y="120"/>
                  </a:lnTo>
                  <a:lnTo>
                    <a:pt x="1" y="131"/>
                  </a:lnTo>
                  <a:cubicBezTo>
                    <a:pt x="12" y="153"/>
                    <a:pt x="12" y="165"/>
                    <a:pt x="23" y="175"/>
                  </a:cubicBezTo>
                  <a:cubicBezTo>
                    <a:pt x="23" y="187"/>
                    <a:pt x="23" y="187"/>
                    <a:pt x="35" y="187"/>
                  </a:cubicBezTo>
                  <a:cubicBezTo>
                    <a:pt x="35" y="198"/>
                    <a:pt x="35" y="198"/>
                    <a:pt x="45" y="209"/>
                  </a:cubicBezTo>
                  <a:cubicBezTo>
                    <a:pt x="45" y="209"/>
                    <a:pt x="57" y="209"/>
                    <a:pt x="68" y="220"/>
                  </a:cubicBezTo>
                  <a:cubicBezTo>
                    <a:pt x="68" y="220"/>
                    <a:pt x="79" y="220"/>
                    <a:pt x="90" y="232"/>
                  </a:cubicBezTo>
                  <a:lnTo>
                    <a:pt x="157" y="232"/>
                  </a:lnTo>
                  <a:cubicBezTo>
                    <a:pt x="169" y="232"/>
                    <a:pt x="169" y="220"/>
                    <a:pt x="180" y="220"/>
                  </a:cubicBezTo>
                  <a:cubicBezTo>
                    <a:pt x="236" y="187"/>
                    <a:pt x="258" y="108"/>
                    <a:pt x="224" y="53"/>
                  </a:cubicBezTo>
                  <a:cubicBezTo>
                    <a:pt x="204" y="18"/>
                    <a:pt x="165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5" name="Google Shape;10535;p24"/>
            <p:cNvSpPr/>
            <p:nvPr/>
          </p:nvSpPr>
          <p:spPr>
            <a:xfrm>
              <a:off x="2177500" y="885800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14" y="1"/>
                  </a:moveTo>
                  <a:cubicBezTo>
                    <a:pt x="94" y="1"/>
                    <a:pt x="74" y="6"/>
                    <a:pt x="56" y="16"/>
                  </a:cubicBezTo>
                  <a:lnTo>
                    <a:pt x="23" y="50"/>
                  </a:lnTo>
                  <a:cubicBezTo>
                    <a:pt x="23" y="50"/>
                    <a:pt x="23" y="61"/>
                    <a:pt x="11" y="61"/>
                  </a:cubicBezTo>
                  <a:lnTo>
                    <a:pt x="11" y="72"/>
                  </a:lnTo>
                  <a:cubicBezTo>
                    <a:pt x="11" y="83"/>
                    <a:pt x="11" y="83"/>
                    <a:pt x="1" y="95"/>
                  </a:cubicBezTo>
                  <a:lnTo>
                    <a:pt x="1" y="139"/>
                  </a:lnTo>
                  <a:cubicBezTo>
                    <a:pt x="1" y="139"/>
                    <a:pt x="11" y="150"/>
                    <a:pt x="11" y="162"/>
                  </a:cubicBezTo>
                  <a:cubicBezTo>
                    <a:pt x="11" y="162"/>
                    <a:pt x="11" y="173"/>
                    <a:pt x="23" y="184"/>
                  </a:cubicBezTo>
                  <a:cubicBezTo>
                    <a:pt x="34" y="217"/>
                    <a:pt x="78" y="240"/>
                    <a:pt x="112" y="240"/>
                  </a:cubicBezTo>
                  <a:lnTo>
                    <a:pt x="123" y="240"/>
                  </a:lnTo>
                  <a:cubicBezTo>
                    <a:pt x="135" y="240"/>
                    <a:pt x="135" y="240"/>
                    <a:pt x="135" y="229"/>
                  </a:cubicBezTo>
                  <a:lnTo>
                    <a:pt x="157" y="229"/>
                  </a:lnTo>
                  <a:cubicBezTo>
                    <a:pt x="157" y="229"/>
                    <a:pt x="168" y="229"/>
                    <a:pt x="179" y="217"/>
                  </a:cubicBezTo>
                  <a:cubicBezTo>
                    <a:pt x="235" y="184"/>
                    <a:pt x="257" y="117"/>
                    <a:pt x="224" y="61"/>
                  </a:cubicBezTo>
                  <a:cubicBezTo>
                    <a:pt x="201" y="23"/>
                    <a:pt x="158" y="1"/>
                    <a:pt x="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6" name="Google Shape;10536;p24"/>
            <p:cNvSpPr/>
            <p:nvPr/>
          </p:nvSpPr>
          <p:spPr>
            <a:xfrm>
              <a:off x="2183925" y="9268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3" y="52"/>
                    <a:pt x="0" y="119"/>
                    <a:pt x="34" y="176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4" y="236"/>
                    <a:pt x="184" y="231"/>
                    <a:pt x="201" y="220"/>
                  </a:cubicBezTo>
                  <a:cubicBezTo>
                    <a:pt x="258" y="186"/>
                    <a:pt x="268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7" name="Google Shape;10537;p24"/>
            <p:cNvSpPr/>
            <p:nvPr/>
          </p:nvSpPr>
          <p:spPr>
            <a:xfrm>
              <a:off x="2170800" y="934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0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2"/>
                  </a:cubicBezTo>
                  <a:cubicBezTo>
                    <a:pt x="212" y="24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8" name="Google Shape;10538;p24"/>
            <p:cNvSpPr/>
            <p:nvPr/>
          </p:nvSpPr>
          <p:spPr>
            <a:xfrm>
              <a:off x="2157650" y="9427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1"/>
                  </a:moveTo>
                  <a:cubicBezTo>
                    <a:pt x="123" y="1"/>
                    <a:pt x="100" y="7"/>
                    <a:pt x="80" y="20"/>
                  </a:cubicBezTo>
                  <a:cubicBezTo>
                    <a:pt x="23" y="54"/>
                    <a:pt x="1" y="121"/>
                    <a:pt x="35" y="176"/>
                  </a:cubicBezTo>
                  <a:cubicBezTo>
                    <a:pt x="57" y="214"/>
                    <a:pt x="101" y="237"/>
                    <a:pt x="143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8" y="188"/>
                    <a:pt x="269" y="109"/>
                    <a:pt x="236" y="54"/>
                  </a:cubicBezTo>
                  <a:cubicBezTo>
                    <a:pt x="215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9" name="Google Shape;10539;p24"/>
            <p:cNvSpPr/>
            <p:nvPr/>
          </p:nvSpPr>
          <p:spPr>
            <a:xfrm>
              <a:off x="2144800" y="950600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24" y="1"/>
                  </a:moveTo>
                  <a:cubicBezTo>
                    <a:pt x="105" y="1"/>
                    <a:pt x="86" y="6"/>
                    <a:pt x="68" y="16"/>
                  </a:cubicBezTo>
                  <a:cubicBezTo>
                    <a:pt x="57" y="28"/>
                    <a:pt x="46" y="28"/>
                    <a:pt x="46" y="39"/>
                  </a:cubicBezTo>
                  <a:lnTo>
                    <a:pt x="35" y="50"/>
                  </a:lnTo>
                  <a:cubicBezTo>
                    <a:pt x="23" y="61"/>
                    <a:pt x="23" y="61"/>
                    <a:pt x="23" y="73"/>
                  </a:cubicBezTo>
                  <a:cubicBezTo>
                    <a:pt x="12" y="95"/>
                    <a:pt x="1" y="117"/>
                    <a:pt x="12" y="140"/>
                  </a:cubicBezTo>
                  <a:cubicBezTo>
                    <a:pt x="12" y="151"/>
                    <a:pt x="12" y="173"/>
                    <a:pt x="23" y="184"/>
                  </a:cubicBezTo>
                  <a:cubicBezTo>
                    <a:pt x="44" y="219"/>
                    <a:pt x="83" y="237"/>
                    <a:pt x="122" y="237"/>
                  </a:cubicBezTo>
                  <a:cubicBezTo>
                    <a:pt x="146" y="237"/>
                    <a:pt x="170" y="230"/>
                    <a:pt x="191" y="218"/>
                  </a:cubicBezTo>
                  <a:cubicBezTo>
                    <a:pt x="247" y="184"/>
                    <a:pt x="258" y="117"/>
                    <a:pt x="224" y="61"/>
                  </a:cubicBezTo>
                  <a:cubicBezTo>
                    <a:pt x="202" y="23"/>
                    <a:pt x="164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0" name="Google Shape;10540;p24"/>
            <p:cNvSpPr/>
            <p:nvPr/>
          </p:nvSpPr>
          <p:spPr>
            <a:xfrm>
              <a:off x="2209050" y="938325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35" y="184"/>
                    <a:pt x="46" y="184"/>
                    <a:pt x="46" y="195"/>
                  </a:cubicBezTo>
                  <a:lnTo>
                    <a:pt x="57" y="206"/>
                  </a:lnTo>
                  <a:cubicBezTo>
                    <a:pt x="68" y="217"/>
                    <a:pt x="68" y="217"/>
                    <a:pt x="79" y="217"/>
                  </a:cubicBezTo>
                  <a:cubicBezTo>
                    <a:pt x="79" y="229"/>
                    <a:pt x="90" y="229"/>
                    <a:pt x="102" y="229"/>
                  </a:cubicBezTo>
                  <a:cubicBezTo>
                    <a:pt x="113" y="239"/>
                    <a:pt x="124" y="239"/>
                    <a:pt x="124" y="239"/>
                  </a:cubicBezTo>
                  <a:lnTo>
                    <a:pt x="157" y="239"/>
                  </a:lnTo>
                  <a:cubicBezTo>
                    <a:pt x="157" y="229"/>
                    <a:pt x="169" y="229"/>
                    <a:pt x="169" y="229"/>
                  </a:cubicBezTo>
                  <a:cubicBezTo>
                    <a:pt x="180" y="229"/>
                    <a:pt x="191" y="229"/>
                    <a:pt x="191" y="217"/>
                  </a:cubicBezTo>
                  <a:lnTo>
                    <a:pt x="202" y="217"/>
                  </a:lnTo>
                  <a:cubicBezTo>
                    <a:pt x="247" y="184"/>
                    <a:pt x="269" y="117"/>
                    <a:pt x="236" y="60"/>
                  </a:cubicBezTo>
                  <a:cubicBezTo>
                    <a:pt x="213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1" name="Google Shape;10541;p24"/>
            <p:cNvSpPr/>
            <p:nvPr/>
          </p:nvSpPr>
          <p:spPr>
            <a:xfrm>
              <a:off x="2195950" y="9463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8" y="0"/>
                  </a:moveTo>
                  <a:cubicBezTo>
                    <a:pt x="116" y="0"/>
                    <a:pt x="95" y="7"/>
                    <a:pt x="78" y="19"/>
                  </a:cubicBezTo>
                  <a:cubicBezTo>
                    <a:pt x="22" y="52"/>
                    <a:pt x="0" y="119"/>
                    <a:pt x="33" y="176"/>
                  </a:cubicBezTo>
                  <a:cubicBezTo>
                    <a:pt x="56" y="213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6"/>
                    <a:pt x="268" y="109"/>
                    <a:pt x="234" y="52"/>
                  </a:cubicBezTo>
                  <a:cubicBezTo>
                    <a:pt x="214" y="18"/>
                    <a:pt x="175" y="0"/>
                    <a:pt x="1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2" name="Google Shape;10542;p24"/>
            <p:cNvSpPr/>
            <p:nvPr/>
          </p:nvSpPr>
          <p:spPr>
            <a:xfrm>
              <a:off x="2182800" y="954325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38" y="0"/>
                  </a:moveTo>
                  <a:cubicBezTo>
                    <a:pt x="116" y="0"/>
                    <a:pt x="96" y="7"/>
                    <a:pt x="79" y="24"/>
                  </a:cubicBezTo>
                  <a:cubicBezTo>
                    <a:pt x="23" y="58"/>
                    <a:pt x="1" y="125"/>
                    <a:pt x="34" y="180"/>
                  </a:cubicBezTo>
                  <a:cubicBezTo>
                    <a:pt x="55" y="216"/>
                    <a:pt x="89" y="233"/>
                    <a:pt x="125" y="233"/>
                  </a:cubicBezTo>
                  <a:cubicBezTo>
                    <a:pt x="147" y="233"/>
                    <a:pt x="170" y="227"/>
                    <a:pt x="191" y="214"/>
                  </a:cubicBezTo>
                  <a:cubicBezTo>
                    <a:pt x="246" y="180"/>
                    <a:pt x="269" y="113"/>
                    <a:pt x="236" y="58"/>
                  </a:cubicBezTo>
                  <a:cubicBezTo>
                    <a:pt x="214" y="22"/>
                    <a:pt x="175" y="0"/>
                    <a:pt x="1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3" name="Google Shape;10543;p24"/>
            <p:cNvSpPr/>
            <p:nvPr/>
          </p:nvSpPr>
          <p:spPr>
            <a:xfrm>
              <a:off x="2169675" y="9623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0"/>
                  </a:moveTo>
                  <a:cubicBezTo>
                    <a:pt x="111" y="0"/>
                    <a:pt x="93" y="5"/>
                    <a:pt x="79" y="16"/>
                  </a:cubicBezTo>
                  <a:cubicBezTo>
                    <a:pt x="23" y="50"/>
                    <a:pt x="1" y="127"/>
                    <a:pt x="34" y="184"/>
                  </a:cubicBezTo>
                  <a:cubicBezTo>
                    <a:pt x="56" y="213"/>
                    <a:pt x="94" y="233"/>
                    <a:pt x="132" y="233"/>
                  </a:cubicBezTo>
                  <a:cubicBezTo>
                    <a:pt x="152" y="233"/>
                    <a:pt x="172" y="228"/>
                    <a:pt x="190" y="217"/>
                  </a:cubicBezTo>
                  <a:cubicBezTo>
                    <a:pt x="247" y="184"/>
                    <a:pt x="269" y="117"/>
                    <a:pt x="235" y="60"/>
                  </a:cubicBezTo>
                  <a:cubicBezTo>
                    <a:pt x="212" y="23"/>
                    <a:pt x="169" y="0"/>
                    <a:pt x="1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4" name="Google Shape;10544;p24"/>
            <p:cNvSpPr/>
            <p:nvPr/>
          </p:nvSpPr>
          <p:spPr>
            <a:xfrm>
              <a:off x="2251250" y="100715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3" y="1"/>
                  </a:moveTo>
                  <a:cubicBezTo>
                    <a:pt x="101" y="1"/>
                    <a:pt x="78" y="1"/>
                    <a:pt x="56" y="23"/>
                  </a:cubicBezTo>
                  <a:cubicBezTo>
                    <a:pt x="56" y="23"/>
                    <a:pt x="45" y="23"/>
                    <a:pt x="45" y="34"/>
                  </a:cubicBezTo>
                  <a:lnTo>
                    <a:pt x="11" y="68"/>
                  </a:lnTo>
                  <a:lnTo>
                    <a:pt x="11" y="90"/>
                  </a:lnTo>
                  <a:lnTo>
                    <a:pt x="11" y="101"/>
                  </a:lnTo>
                  <a:cubicBezTo>
                    <a:pt x="11" y="113"/>
                    <a:pt x="1" y="113"/>
                    <a:pt x="1" y="113"/>
                  </a:cubicBezTo>
                  <a:lnTo>
                    <a:pt x="1" y="123"/>
                  </a:lnTo>
                  <a:lnTo>
                    <a:pt x="1" y="135"/>
                  </a:lnTo>
                  <a:cubicBezTo>
                    <a:pt x="11" y="146"/>
                    <a:pt x="11" y="168"/>
                    <a:pt x="23" y="180"/>
                  </a:cubicBezTo>
                  <a:cubicBezTo>
                    <a:pt x="23" y="180"/>
                    <a:pt x="23" y="190"/>
                    <a:pt x="34" y="190"/>
                  </a:cubicBezTo>
                  <a:cubicBezTo>
                    <a:pt x="34" y="190"/>
                    <a:pt x="34" y="202"/>
                    <a:pt x="45" y="202"/>
                  </a:cubicBezTo>
                  <a:cubicBezTo>
                    <a:pt x="56" y="213"/>
                    <a:pt x="56" y="213"/>
                    <a:pt x="68" y="213"/>
                  </a:cubicBezTo>
                  <a:cubicBezTo>
                    <a:pt x="68" y="224"/>
                    <a:pt x="78" y="224"/>
                    <a:pt x="90" y="224"/>
                  </a:cubicBezTo>
                  <a:lnTo>
                    <a:pt x="90" y="235"/>
                  </a:lnTo>
                  <a:cubicBezTo>
                    <a:pt x="123" y="235"/>
                    <a:pt x="157" y="235"/>
                    <a:pt x="179" y="224"/>
                  </a:cubicBezTo>
                  <a:lnTo>
                    <a:pt x="179" y="213"/>
                  </a:lnTo>
                  <a:cubicBezTo>
                    <a:pt x="235" y="180"/>
                    <a:pt x="257" y="113"/>
                    <a:pt x="224" y="56"/>
                  </a:cubicBezTo>
                  <a:cubicBezTo>
                    <a:pt x="202" y="23"/>
                    <a:pt x="168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5" name="Google Shape;10545;p24"/>
            <p:cNvSpPr/>
            <p:nvPr/>
          </p:nvSpPr>
          <p:spPr>
            <a:xfrm>
              <a:off x="2219400" y="954525"/>
              <a:ext cx="5875" cy="6000"/>
            </a:xfrm>
            <a:custGeom>
              <a:rect b="b" l="l" r="r" t="t"/>
              <a:pathLst>
                <a:path extrusionOk="0" h="240" w="235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56" y="27"/>
                  </a:lnTo>
                  <a:cubicBezTo>
                    <a:pt x="45" y="27"/>
                    <a:pt x="34" y="38"/>
                    <a:pt x="34" y="50"/>
                  </a:cubicBezTo>
                  <a:lnTo>
                    <a:pt x="23" y="50"/>
                  </a:lnTo>
                  <a:cubicBezTo>
                    <a:pt x="23" y="61"/>
                    <a:pt x="11" y="72"/>
                    <a:pt x="11" y="72"/>
                  </a:cubicBezTo>
                  <a:cubicBezTo>
                    <a:pt x="11" y="83"/>
                    <a:pt x="1" y="83"/>
                    <a:pt x="1" y="95"/>
                  </a:cubicBezTo>
                  <a:lnTo>
                    <a:pt x="1" y="105"/>
                  </a:lnTo>
                  <a:lnTo>
                    <a:pt x="1" y="139"/>
                  </a:lnTo>
                  <a:lnTo>
                    <a:pt x="1" y="150"/>
                  </a:lnTo>
                  <a:lnTo>
                    <a:pt x="1" y="162"/>
                  </a:lnTo>
                  <a:cubicBezTo>
                    <a:pt x="11" y="172"/>
                    <a:pt x="11" y="172"/>
                    <a:pt x="11" y="184"/>
                  </a:cubicBezTo>
                  <a:lnTo>
                    <a:pt x="45" y="217"/>
                  </a:lnTo>
                  <a:cubicBezTo>
                    <a:pt x="56" y="217"/>
                    <a:pt x="56" y="229"/>
                    <a:pt x="68" y="229"/>
                  </a:cubicBezTo>
                  <a:cubicBezTo>
                    <a:pt x="78" y="229"/>
                    <a:pt x="78" y="239"/>
                    <a:pt x="90" y="239"/>
                  </a:cubicBezTo>
                  <a:lnTo>
                    <a:pt x="135" y="239"/>
                  </a:lnTo>
                  <a:cubicBezTo>
                    <a:pt x="135" y="239"/>
                    <a:pt x="146" y="239"/>
                    <a:pt x="146" y="229"/>
                  </a:cubicBezTo>
                  <a:lnTo>
                    <a:pt x="157" y="229"/>
                  </a:lnTo>
                  <a:cubicBezTo>
                    <a:pt x="168" y="229"/>
                    <a:pt x="168" y="229"/>
                    <a:pt x="179" y="217"/>
                  </a:cubicBezTo>
                  <a:cubicBezTo>
                    <a:pt x="213" y="195"/>
                    <a:pt x="235" y="162"/>
                    <a:pt x="235" y="128"/>
                  </a:cubicBezTo>
                  <a:cubicBezTo>
                    <a:pt x="235" y="105"/>
                    <a:pt x="235" y="83"/>
                    <a:pt x="213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6" name="Google Shape;10546;p24"/>
            <p:cNvSpPr/>
            <p:nvPr/>
          </p:nvSpPr>
          <p:spPr>
            <a:xfrm>
              <a:off x="2205700" y="962625"/>
              <a:ext cx="6475" cy="5850"/>
            </a:xfrm>
            <a:custGeom>
              <a:rect b="b" l="l" r="r" t="t"/>
              <a:pathLst>
                <a:path extrusionOk="0" h="234" w="25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8"/>
                    <a:pt x="35" y="184"/>
                  </a:cubicBezTo>
                  <a:cubicBezTo>
                    <a:pt x="57" y="213"/>
                    <a:pt x="99" y="233"/>
                    <a:pt x="142" y="233"/>
                  </a:cubicBezTo>
                  <a:cubicBezTo>
                    <a:pt x="163" y="233"/>
                    <a:pt x="184" y="228"/>
                    <a:pt x="202" y="217"/>
                  </a:cubicBezTo>
                  <a:cubicBezTo>
                    <a:pt x="247" y="195"/>
                    <a:pt x="258" y="150"/>
                    <a:pt x="258" y="106"/>
                  </a:cubicBezTo>
                  <a:cubicBezTo>
                    <a:pt x="258" y="83"/>
                    <a:pt x="247" y="72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7" name="Google Shape;10547;p24"/>
            <p:cNvSpPr/>
            <p:nvPr/>
          </p:nvSpPr>
          <p:spPr>
            <a:xfrm>
              <a:off x="2192850" y="97065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33" y="0"/>
                  </a:moveTo>
                  <a:cubicBezTo>
                    <a:pt x="112" y="0"/>
                    <a:pt x="89" y="7"/>
                    <a:pt x="68" y="19"/>
                  </a:cubicBezTo>
                  <a:cubicBezTo>
                    <a:pt x="57" y="19"/>
                    <a:pt x="57" y="19"/>
                    <a:pt x="45" y="31"/>
                  </a:cubicBezTo>
                  <a:cubicBezTo>
                    <a:pt x="45" y="31"/>
                    <a:pt x="35" y="41"/>
                    <a:pt x="35" y="53"/>
                  </a:cubicBezTo>
                  <a:cubicBezTo>
                    <a:pt x="1" y="86"/>
                    <a:pt x="1" y="131"/>
                    <a:pt x="23" y="175"/>
                  </a:cubicBezTo>
                  <a:cubicBezTo>
                    <a:pt x="46" y="214"/>
                    <a:pt x="89" y="236"/>
                    <a:pt x="132" y="236"/>
                  </a:cubicBezTo>
                  <a:cubicBezTo>
                    <a:pt x="153" y="236"/>
                    <a:pt x="173" y="231"/>
                    <a:pt x="191" y="220"/>
                  </a:cubicBezTo>
                  <a:cubicBezTo>
                    <a:pt x="214" y="198"/>
                    <a:pt x="224" y="187"/>
                    <a:pt x="236" y="165"/>
                  </a:cubicBezTo>
                  <a:cubicBezTo>
                    <a:pt x="236" y="153"/>
                    <a:pt x="236" y="153"/>
                    <a:pt x="247" y="142"/>
                  </a:cubicBezTo>
                  <a:cubicBezTo>
                    <a:pt x="247" y="120"/>
                    <a:pt x="247" y="98"/>
                    <a:pt x="236" y="75"/>
                  </a:cubicBezTo>
                  <a:cubicBezTo>
                    <a:pt x="236" y="64"/>
                    <a:pt x="236" y="64"/>
                    <a:pt x="224" y="53"/>
                  </a:cubicBezTo>
                  <a:cubicBezTo>
                    <a:pt x="204" y="18"/>
                    <a:pt x="170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8" name="Google Shape;10548;p24"/>
            <p:cNvSpPr/>
            <p:nvPr/>
          </p:nvSpPr>
          <p:spPr>
            <a:xfrm>
              <a:off x="2179750" y="978675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12" y="0"/>
                  </a:moveTo>
                  <a:cubicBezTo>
                    <a:pt x="89" y="0"/>
                    <a:pt x="78" y="11"/>
                    <a:pt x="67" y="11"/>
                  </a:cubicBezTo>
                  <a:cubicBezTo>
                    <a:pt x="22" y="45"/>
                    <a:pt x="0" y="89"/>
                    <a:pt x="11" y="134"/>
                  </a:cubicBezTo>
                  <a:cubicBezTo>
                    <a:pt x="11" y="145"/>
                    <a:pt x="22" y="157"/>
                    <a:pt x="22" y="179"/>
                  </a:cubicBezTo>
                  <a:cubicBezTo>
                    <a:pt x="45" y="201"/>
                    <a:pt x="55" y="212"/>
                    <a:pt x="78" y="224"/>
                  </a:cubicBezTo>
                  <a:cubicBezTo>
                    <a:pt x="89" y="229"/>
                    <a:pt x="103" y="232"/>
                    <a:pt x="118" y="232"/>
                  </a:cubicBezTo>
                  <a:cubicBezTo>
                    <a:pt x="134" y="232"/>
                    <a:pt x="151" y="229"/>
                    <a:pt x="167" y="224"/>
                  </a:cubicBezTo>
                  <a:cubicBezTo>
                    <a:pt x="179" y="224"/>
                    <a:pt x="179" y="224"/>
                    <a:pt x="190" y="212"/>
                  </a:cubicBezTo>
                  <a:cubicBezTo>
                    <a:pt x="212" y="201"/>
                    <a:pt x="234" y="167"/>
                    <a:pt x="246" y="145"/>
                  </a:cubicBezTo>
                  <a:cubicBezTo>
                    <a:pt x="246" y="112"/>
                    <a:pt x="246" y="78"/>
                    <a:pt x="224" y="56"/>
                  </a:cubicBezTo>
                  <a:cubicBezTo>
                    <a:pt x="224" y="45"/>
                    <a:pt x="224" y="45"/>
                    <a:pt x="212" y="33"/>
                  </a:cubicBezTo>
                  <a:cubicBezTo>
                    <a:pt x="201" y="22"/>
                    <a:pt x="190" y="11"/>
                    <a:pt x="179" y="11"/>
                  </a:cubicBezTo>
                  <a:cubicBezTo>
                    <a:pt x="156" y="0"/>
                    <a:pt x="134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9" name="Google Shape;10549;p24"/>
            <p:cNvSpPr/>
            <p:nvPr/>
          </p:nvSpPr>
          <p:spPr>
            <a:xfrm>
              <a:off x="2216050" y="979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8" y="7"/>
                    <a:pt x="68" y="20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2" y="231"/>
                    <a:pt x="190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0" name="Google Shape;10550;p24"/>
            <p:cNvSpPr/>
            <p:nvPr/>
          </p:nvSpPr>
          <p:spPr>
            <a:xfrm>
              <a:off x="2202925" y="987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5" y="6"/>
                    <a:pt x="67" y="17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8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1" name="Google Shape;10551;p24"/>
            <p:cNvSpPr/>
            <p:nvPr/>
          </p:nvSpPr>
          <p:spPr>
            <a:xfrm>
              <a:off x="2189800" y="995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2" y="1"/>
                    <a:pt x="88" y="7"/>
                    <a:pt x="67" y="19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6" y="214"/>
                    <a:pt x="95" y="236"/>
                    <a:pt x="134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7"/>
                    <a:pt x="268" y="109"/>
                    <a:pt x="234" y="53"/>
                  </a:cubicBezTo>
                  <a:cubicBezTo>
                    <a:pt x="214" y="18"/>
                    <a:pt x="175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2" name="Google Shape;10552;p24"/>
            <p:cNvSpPr/>
            <p:nvPr/>
          </p:nvSpPr>
          <p:spPr>
            <a:xfrm>
              <a:off x="2176950" y="1003200"/>
              <a:ext cx="6425" cy="5975"/>
            </a:xfrm>
            <a:custGeom>
              <a:rect b="b" l="l" r="r" t="t"/>
              <a:pathLst>
                <a:path extrusionOk="0" h="239" w="257">
                  <a:moveTo>
                    <a:pt x="123" y="1"/>
                  </a:moveTo>
                  <a:cubicBezTo>
                    <a:pt x="100" y="1"/>
                    <a:pt x="76" y="8"/>
                    <a:pt x="56" y="25"/>
                  </a:cubicBezTo>
                  <a:cubicBezTo>
                    <a:pt x="45" y="25"/>
                    <a:pt x="45" y="35"/>
                    <a:pt x="33" y="35"/>
                  </a:cubicBezTo>
                  <a:cubicBezTo>
                    <a:pt x="33" y="47"/>
                    <a:pt x="33" y="47"/>
                    <a:pt x="23" y="47"/>
                  </a:cubicBezTo>
                  <a:lnTo>
                    <a:pt x="23" y="58"/>
                  </a:lnTo>
                  <a:lnTo>
                    <a:pt x="11" y="69"/>
                  </a:lnTo>
                  <a:lnTo>
                    <a:pt x="11" y="80"/>
                  </a:lnTo>
                  <a:cubicBezTo>
                    <a:pt x="11" y="92"/>
                    <a:pt x="0" y="92"/>
                    <a:pt x="0" y="102"/>
                  </a:cubicBezTo>
                  <a:lnTo>
                    <a:pt x="0" y="114"/>
                  </a:lnTo>
                  <a:lnTo>
                    <a:pt x="0" y="136"/>
                  </a:lnTo>
                  <a:cubicBezTo>
                    <a:pt x="0" y="147"/>
                    <a:pt x="11" y="147"/>
                    <a:pt x="11" y="159"/>
                  </a:cubicBezTo>
                  <a:cubicBezTo>
                    <a:pt x="11" y="170"/>
                    <a:pt x="11" y="170"/>
                    <a:pt x="23" y="181"/>
                  </a:cubicBezTo>
                  <a:cubicBezTo>
                    <a:pt x="44" y="216"/>
                    <a:pt x="78" y="238"/>
                    <a:pt x="115" y="238"/>
                  </a:cubicBezTo>
                  <a:cubicBezTo>
                    <a:pt x="136" y="238"/>
                    <a:pt x="158" y="231"/>
                    <a:pt x="179" y="214"/>
                  </a:cubicBezTo>
                  <a:cubicBezTo>
                    <a:pt x="235" y="181"/>
                    <a:pt x="257" y="114"/>
                    <a:pt x="224" y="58"/>
                  </a:cubicBezTo>
                  <a:cubicBezTo>
                    <a:pt x="202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3" name="Google Shape;10553;p24"/>
            <p:cNvSpPr/>
            <p:nvPr/>
          </p:nvSpPr>
          <p:spPr>
            <a:xfrm>
              <a:off x="2227775" y="998925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17"/>
                    <a:pt x="34" y="173"/>
                  </a:cubicBezTo>
                  <a:cubicBezTo>
                    <a:pt x="57" y="211"/>
                    <a:pt x="101" y="234"/>
                    <a:pt x="144" y="234"/>
                  </a:cubicBezTo>
                  <a:cubicBezTo>
                    <a:pt x="164" y="234"/>
                    <a:pt x="184" y="229"/>
                    <a:pt x="202" y="218"/>
                  </a:cubicBezTo>
                  <a:cubicBezTo>
                    <a:pt x="257" y="184"/>
                    <a:pt x="269" y="106"/>
                    <a:pt x="235" y="62"/>
                  </a:cubicBezTo>
                  <a:cubicBezTo>
                    <a:pt x="213" y="23"/>
                    <a:pt x="17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4" name="Google Shape;10554;p24"/>
            <p:cNvSpPr/>
            <p:nvPr/>
          </p:nvSpPr>
          <p:spPr>
            <a:xfrm>
              <a:off x="2214650" y="10069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4"/>
                    <a:pt x="0" y="121"/>
                    <a:pt x="34" y="176"/>
                  </a:cubicBezTo>
                  <a:cubicBezTo>
                    <a:pt x="57" y="214"/>
                    <a:pt x="100" y="237"/>
                    <a:pt x="143" y="237"/>
                  </a:cubicBezTo>
                  <a:cubicBezTo>
                    <a:pt x="163" y="237"/>
                    <a:pt x="184" y="232"/>
                    <a:pt x="201" y="221"/>
                  </a:cubicBezTo>
                  <a:cubicBezTo>
                    <a:pt x="258" y="188"/>
                    <a:pt x="268" y="109"/>
                    <a:pt x="235" y="54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5" name="Google Shape;10555;p24"/>
            <p:cNvSpPr/>
            <p:nvPr/>
          </p:nvSpPr>
          <p:spPr>
            <a:xfrm>
              <a:off x="2201525" y="10148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6" name="Google Shape;10556;p24"/>
            <p:cNvSpPr/>
            <p:nvPr/>
          </p:nvSpPr>
          <p:spPr>
            <a:xfrm>
              <a:off x="2241200" y="99082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22" y="1"/>
                  </a:moveTo>
                  <a:cubicBezTo>
                    <a:pt x="104" y="1"/>
                    <a:pt x="85" y="6"/>
                    <a:pt x="67" y="16"/>
                  </a:cubicBezTo>
                  <a:lnTo>
                    <a:pt x="67" y="28"/>
                  </a:lnTo>
                  <a:cubicBezTo>
                    <a:pt x="56" y="28"/>
                    <a:pt x="56" y="39"/>
                    <a:pt x="45" y="39"/>
                  </a:cubicBezTo>
                  <a:lnTo>
                    <a:pt x="33" y="50"/>
                  </a:lnTo>
                  <a:cubicBezTo>
                    <a:pt x="33" y="50"/>
                    <a:pt x="33" y="61"/>
                    <a:pt x="23" y="61"/>
                  </a:cubicBezTo>
                  <a:lnTo>
                    <a:pt x="23" y="73"/>
                  </a:lnTo>
                  <a:cubicBezTo>
                    <a:pt x="0" y="106"/>
                    <a:pt x="11" y="151"/>
                    <a:pt x="23" y="185"/>
                  </a:cubicBezTo>
                  <a:cubicBezTo>
                    <a:pt x="33" y="185"/>
                    <a:pt x="33" y="195"/>
                    <a:pt x="45" y="195"/>
                  </a:cubicBezTo>
                  <a:cubicBezTo>
                    <a:pt x="45" y="207"/>
                    <a:pt x="56" y="207"/>
                    <a:pt x="56" y="218"/>
                  </a:cubicBezTo>
                  <a:cubicBezTo>
                    <a:pt x="67" y="229"/>
                    <a:pt x="90" y="229"/>
                    <a:pt x="100" y="229"/>
                  </a:cubicBezTo>
                  <a:lnTo>
                    <a:pt x="100" y="240"/>
                  </a:lnTo>
                  <a:lnTo>
                    <a:pt x="145" y="240"/>
                  </a:lnTo>
                  <a:cubicBezTo>
                    <a:pt x="157" y="240"/>
                    <a:pt x="179" y="229"/>
                    <a:pt x="190" y="218"/>
                  </a:cubicBezTo>
                  <a:cubicBezTo>
                    <a:pt x="246" y="185"/>
                    <a:pt x="257" y="117"/>
                    <a:pt x="224" y="61"/>
                  </a:cubicBezTo>
                  <a:cubicBezTo>
                    <a:pt x="201" y="23"/>
                    <a:pt x="162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7" name="Google Shape;10557;p24"/>
            <p:cNvSpPr/>
            <p:nvPr/>
          </p:nvSpPr>
          <p:spPr>
            <a:xfrm>
              <a:off x="2238100" y="1015125"/>
              <a:ext cx="6475" cy="6025"/>
            </a:xfrm>
            <a:custGeom>
              <a:rect b="b" l="l" r="r" t="t"/>
              <a:pathLst>
                <a:path extrusionOk="0" h="241" w="259">
                  <a:moveTo>
                    <a:pt x="116" y="1"/>
                  </a:moveTo>
                  <a:cubicBezTo>
                    <a:pt x="95" y="1"/>
                    <a:pt x="75" y="6"/>
                    <a:pt x="57" y="17"/>
                  </a:cubicBezTo>
                  <a:cubicBezTo>
                    <a:pt x="23" y="39"/>
                    <a:pt x="1" y="72"/>
                    <a:pt x="1" y="117"/>
                  </a:cubicBezTo>
                  <a:cubicBezTo>
                    <a:pt x="1" y="139"/>
                    <a:pt x="13" y="162"/>
                    <a:pt x="23" y="184"/>
                  </a:cubicBezTo>
                  <a:cubicBezTo>
                    <a:pt x="46" y="218"/>
                    <a:pt x="90" y="240"/>
                    <a:pt x="135" y="240"/>
                  </a:cubicBezTo>
                  <a:cubicBezTo>
                    <a:pt x="147" y="229"/>
                    <a:pt x="157" y="229"/>
                    <a:pt x="157" y="229"/>
                  </a:cubicBezTo>
                  <a:cubicBezTo>
                    <a:pt x="169" y="229"/>
                    <a:pt x="180" y="229"/>
                    <a:pt x="180" y="218"/>
                  </a:cubicBezTo>
                  <a:cubicBezTo>
                    <a:pt x="236" y="184"/>
                    <a:pt x="258" y="117"/>
                    <a:pt x="224" y="62"/>
                  </a:cubicBezTo>
                  <a:cubicBezTo>
                    <a:pt x="202" y="24"/>
                    <a:pt x="159" y="1"/>
                    <a:pt x="1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8" name="Google Shape;10558;p24"/>
            <p:cNvSpPr/>
            <p:nvPr/>
          </p:nvSpPr>
          <p:spPr>
            <a:xfrm>
              <a:off x="2224700" y="1023075"/>
              <a:ext cx="6725" cy="5975"/>
            </a:xfrm>
            <a:custGeom>
              <a:rect b="b" l="l" r="r" t="t"/>
              <a:pathLst>
                <a:path extrusionOk="0" h="239" w="269">
                  <a:moveTo>
                    <a:pt x="112" y="0"/>
                  </a:moveTo>
                  <a:cubicBezTo>
                    <a:pt x="102" y="12"/>
                    <a:pt x="90" y="12"/>
                    <a:pt x="68" y="23"/>
                  </a:cubicBezTo>
                  <a:cubicBezTo>
                    <a:pt x="12" y="57"/>
                    <a:pt x="1" y="124"/>
                    <a:pt x="35" y="179"/>
                  </a:cubicBezTo>
                  <a:cubicBezTo>
                    <a:pt x="35" y="191"/>
                    <a:pt x="45" y="191"/>
                    <a:pt x="45" y="201"/>
                  </a:cubicBezTo>
                  <a:cubicBezTo>
                    <a:pt x="64" y="220"/>
                    <a:pt x="97" y="238"/>
                    <a:pt x="127" y="238"/>
                  </a:cubicBezTo>
                  <a:cubicBezTo>
                    <a:pt x="134" y="238"/>
                    <a:pt x="140" y="237"/>
                    <a:pt x="146" y="235"/>
                  </a:cubicBezTo>
                  <a:cubicBezTo>
                    <a:pt x="169" y="235"/>
                    <a:pt x="179" y="224"/>
                    <a:pt x="191" y="224"/>
                  </a:cubicBezTo>
                  <a:cubicBezTo>
                    <a:pt x="246" y="191"/>
                    <a:pt x="269" y="112"/>
                    <a:pt x="236" y="57"/>
                  </a:cubicBezTo>
                  <a:cubicBezTo>
                    <a:pt x="213" y="23"/>
                    <a:pt x="157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9" name="Google Shape;10559;p24"/>
            <p:cNvSpPr/>
            <p:nvPr/>
          </p:nvSpPr>
          <p:spPr>
            <a:xfrm>
              <a:off x="2211575" y="1031075"/>
              <a:ext cx="6450" cy="5975"/>
            </a:xfrm>
            <a:custGeom>
              <a:rect b="b" l="l" r="r" t="t"/>
              <a:pathLst>
                <a:path extrusionOk="0" h="239" w="258">
                  <a:moveTo>
                    <a:pt x="126" y="0"/>
                  </a:moveTo>
                  <a:cubicBezTo>
                    <a:pt x="106" y="0"/>
                    <a:pt x="86" y="5"/>
                    <a:pt x="68" y="15"/>
                  </a:cubicBezTo>
                  <a:cubicBezTo>
                    <a:pt x="12" y="49"/>
                    <a:pt x="1" y="127"/>
                    <a:pt x="34" y="184"/>
                  </a:cubicBezTo>
                  <a:cubicBezTo>
                    <a:pt x="46" y="206"/>
                    <a:pt x="79" y="228"/>
                    <a:pt x="101" y="239"/>
                  </a:cubicBezTo>
                  <a:lnTo>
                    <a:pt x="146" y="239"/>
                  </a:lnTo>
                  <a:cubicBezTo>
                    <a:pt x="168" y="239"/>
                    <a:pt x="180" y="228"/>
                    <a:pt x="190" y="217"/>
                  </a:cubicBezTo>
                  <a:cubicBezTo>
                    <a:pt x="235" y="194"/>
                    <a:pt x="257" y="150"/>
                    <a:pt x="247" y="105"/>
                  </a:cubicBezTo>
                  <a:cubicBezTo>
                    <a:pt x="247" y="83"/>
                    <a:pt x="247" y="72"/>
                    <a:pt x="235" y="60"/>
                  </a:cubicBezTo>
                  <a:cubicBezTo>
                    <a:pt x="213" y="22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0" name="Google Shape;10560;p24"/>
            <p:cNvSpPr/>
            <p:nvPr/>
          </p:nvSpPr>
          <p:spPr>
            <a:xfrm>
              <a:off x="2247900" y="1031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1" name="Google Shape;10561;p24"/>
            <p:cNvSpPr/>
            <p:nvPr/>
          </p:nvSpPr>
          <p:spPr>
            <a:xfrm>
              <a:off x="2234750" y="10397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8"/>
                    <a:pt x="35" y="183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47" y="183"/>
                    <a:pt x="269" y="116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2" name="Google Shape;10562;p24"/>
            <p:cNvSpPr/>
            <p:nvPr/>
          </p:nvSpPr>
          <p:spPr>
            <a:xfrm>
              <a:off x="2221650" y="10478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2" y="50"/>
                    <a:pt x="0" y="117"/>
                    <a:pt x="33" y="172"/>
                  </a:cubicBezTo>
                  <a:cubicBezTo>
                    <a:pt x="56" y="211"/>
                    <a:pt x="99" y="233"/>
                    <a:pt x="142" y="233"/>
                  </a:cubicBezTo>
                  <a:cubicBezTo>
                    <a:pt x="163" y="233"/>
                    <a:pt x="183" y="228"/>
                    <a:pt x="201" y="217"/>
                  </a:cubicBezTo>
                  <a:cubicBezTo>
                    <a:pt x="246" y="184"/>
                    <a:pt x="268" y="105"/>
                    <a:pt x="234" y="61"/>
                  </a:cubicBezTo>
                  <a:cubicBezTo>
                    <a:pt x="212" y="23"/>
                    <a:pt x="173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3" name="Google Shape;10563;p24"/>
            <p:cNvSpPr/>
            <p:nvPr/>
          </p:nvSpPr>
          <p:spPr>
            <a:xfrm>
              <a:off x="2208500" y="1055850"/>
              <a:ext cx="6725" cy="5800"/>
            </a:xfrm>
            <a:custGeom>
              <a:rect b="b" l="l" r="r" t="t"/>
              <a:pathLst>
                <a:path extrusionOk="0" h="232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2"/>
                    <a:pt x="0" y="120"/>
                    <a:pt x="34" y="176"/>
                  </a:cubicBezTo>
                  <a:cubicBezTo>
                    <a:pt x="34" y="187"/>
                    <a:pt x="45" y="187"/>
                    <a:pt x="45" y="198"/>
                  </a:cubicBezTo>
                  <a:cubicBezTo>
                    <a:pt x="57" y="198"/>
                    <a:pt x="57" y="209"/>
                    <a:pt x="68" y="209"/>
                  </a:cubicBezTo>
                  <a:cubicBezTo>
                    <a:pt x="79" y="209"/>
                    <a:pt x="79" y="221"/>
                    <a:pt x="90" y="221"/>
                  </a:cubicBezTo>
                  <a:cubicBezTo>
                    <a:pt x="101" y="231"/>
                    <a:pt x="112" y="231"/>
                    <a:pt x="124" y="231"/>
                  </a:cubicBezTo>
                  <a:lnTo>
                    <a:pt x="169" y="231"/>
                  </a:lnTo>
                  <a:cubicBezTo>
                    <a:pt x="179" y="221"/>
                    <a:pt x="179" y="221"/>
                    <a:pt x="191" y="221"/>
                  </a:cubicBezTo>
                  <a:lnTo>
                    <a:pt x="202" y="221"/>
                  </a:lnTo>
                  <a:cubicBezTo>
                    <a:pt x="246" y="187"/>
                    <a:pt x="269" y="109"/>
                    <a:pt x="236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4" name="Google Shape;10564;p24"/>
            <p:cNvSpPr/>
            <p:nvPr/>
          </p:nvSpPr>
          <p:spPr>
            <a:xfrm>
              <a:off x="2259900" y="10514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1"/>
                  </a:moveTo>
                  <a:cubicBezTo>
                    <a:pt x="106" y="1"/>
                    <a:pt x="86" y="6"/>
                    <a:pt x="67" y="17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7" y="214"/>
                    <a:pt x="94" y="234"/>
                    <a:pt x="133" y="234"/>
                  </a:cubicBezTo>
                  <a:cubicBezTo>
                    <a:pt x="152" y="234"/>
                    <a:pt x="172" y="229"/>
                    <a:pt x="191" y="218"/>
                  </a:cubicBezTo>
                  <a:cubicBezTo>
                    <a:pt x="246" y="184"/>
                    <a:pt x="269" y="117"/>
                    <a:pt x="236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5" name="Google Shape;10565;p24"/>
            <p:cNvSpPr/>
            <p:nvPr/>
          </p:nvSpPr>
          <p:spPr>
            <a:xfrm>
              <a:off x="2246775" y="10594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7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6" name="Google Shape;10566;p24"/>
            <p:cNvSpPr/>
            <p:nvPr/>
          </p:nvSpPr>
          <p:spPr>
            <a:xfrm>
              <a:off x="2233650" y="10673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1" y="217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7" name="Google Shape;10567;p24"/>
            <p:cNvSpPr/>
            <p:nvPr/>
          </p:nvSpPr>
          <p:spPr>
            <a:xfrm>
              <a:off x="2220800" y="107540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5" y="0"/>
                  </a:moveTo>
                  <a:cubicBezTo>
                    <a:pt x="101" y="0"/>
                    <a:pt x="77" y="7"/>
                    <a:pt x="56" y="20"/>
                  </a:cubicBezTo>
                  <a:lnTo>
                    <a:pt x="45" y="30"/>
                  </a:lnTo>
                  <a:cubicBezTo>
                    <a:pt x="34" y="30"/>
                    <a:pt x="34" y="42"/>
                    <a:pt x="34" y="42"/>
                  </a:cubicBezTo>
                  <a:lnTo>
                    <a:pt x="22" y="53"/>
                  </a:lnTo>
                  <a:cubicBezTo>
                    <a:pt x="22" y="53"/>
                    <a:pt x="22" y="64"/>
                    <a:pt x="12" y="64"/>
                  </a:cubicBezTo>
                  <a:lnTo>
                    <a:pt x="12" y="75"/>
                  </a:lnTo>
                  <a:lnTo>
                    <a:pt x="12" y="87"/>
                  </a:lnTo>
                  <a:cubicBezTo>
                    <a:pt x="0" y="120"/>
                    <a:pt x="0" y="154"/>
                    <a:pt x="22" y="176"/>
                  </a:cubicBezTo>
                  <a:cubicBezTo>
                    <a:pt x="22" y="187"/>
                    <a:pt x="22" y="187"/>
                    <a:pt x="34" y="187"/>
                  </a:cubicBezTo>
                  <a:cubicBezTo>
                    <a:pt x="34" y="198"/>
                    <a:pt x="34" y="198"/>
                    <a:pt x="45" y="209"/>
                  </a:cubicBezTo>
                  <a:cubicBezTo>
                    <a:pt x="45" y="209"/>
                    <a:pt x="56" y="221"/>
                    <a:pt x="67" y="221"/>
                  </a:cubicBezTo>
                  <a:lnTo>
                    <a:pt x="79" y="231"/>
                  </a:lnTo>
                  <a:lnTo>
                    <a:pt x="157" y="231"/>
                  </a:lnTo>
                  <a:cubicBezTo>
                    <a:pt x="168" y="231"/>
                    <a:pt x="168" y="221"/>
                    <a:pt x="179" y="221"/>
                  </a:cubicBezTo>
                  <a:cubicBezTo>
                    <a:pt x="235" y="187"/>
                    <a:pt x="258" y="109"/>
                    <a:pt x="224" y="53"/>
                  </a:cubicBezTo>
                  <a:cubicBezTo>
                    <a:pt x="203" y="18"/>
                    <a:pt x="164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8" name="Google Shape;10568;p24"/>
            <p:cNvSpPr/>
            <p:nvPr/>
          </p:nvSpPr>
          <p:spPr>
            <a:xfrm>
              <a:off x="2269950" y="1067700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31" y="0"/>
                  </a:moveTo>
                  <a:cubicBezTo>
                    <a:pt x="125" y="0"/>
                    <a:pt x="118" y="1"/>
                    <a:pt x="112" y="3"/>
                  </a:cubicBezTo>
                  <a:lnTo>
                    <a:pt x="90" y="3"/>
                  </a:lnTo>
                  <a:cubicBezTo>
                    <a:pt x="79" y="15"/>
                    <a:pt x="68" y="15"/>
                    <a:pt x="68" y="15"/>
                  </a:cubicBezTo>
                  <a:cubicBezTo>
                    <a:pt x="23" y="48"/>
                    <a:pt x="1" y="92"/>
                    <a:pt x="12" y="137"/>
                  </a:cubicBezTo>
                  <a:cubicBezTo>
                    <a:pt x="12" y="149"/>
                    <a:pt x="23" y="159"/>
                    <a:pt x="23" y="182"/>
                  </a:cubicBezTo>
                  <a:cubicBezTo>
                    <a:pt x="44" y="217"/>
                    <a:pt x="83" y="234"/>
                    <a:pt x="122" y="234"/>
                  </a:cubicBezTo>
                  <a:cubicBezTo>
                    <a:pt x="146" y="234"/>
                    <a:pt x="170" y="228"/>
                    <a:pt x="191" y="216"/>
                  </a:cubicBezTo>
                  <a:cubicBezTo>
                    <a:pt x="213" y="204"/>
                    <a:pt x="224" y="182"/>
                    <a:pt x="236" y="171"/>
                  </a:cubicBezTo>
                  <a:cubicBezTo>
                    <a:pt x="247" y="137"/>
                    <a:pt x="247" y="92"/>
                    <a:pt x="224" y="59"/>
                  </a:cubicBezTo>
                  <a:cubicBezTo>
                    <a:pt x="224" y="48"/>
                    <a:pt x="213" y="48"/>
                    <a:pt x="213" y="37"/>
                  </a:cubicBezTo>
                  <a:cubicBezTo>
                    <a:pt x="195" y="19"/>
                    <a:pt x="162" y="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9" name="Google Shape;10569;p24"/>
            <p:cNvSpPr/>
            <p:nvPr/>
          </p:nvSpPr>
          <p:spPr>
            <a:xfrm>
              <a:off x="2256550" y="10756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44" y="1"/>
                  </a:moveTo>
                  <a:cubicBezTo>
                    <a:pt x="122" y="1"/>
                    <a:pt x="100" y="7"/>
                    <a:pt x="79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45" y="198"/>
                    <a:pt x="57" y="210"/>
                    <a:pt x="67" y="210"/>
                  </a:cubicBezTo>
                  <a:cubicBezTo>
                    <a:pt x="79" y="220"/>
                    <a:pt x="79" y="220"/>
                    <a:pt x="90" y="220"/>
                  </a:cubicBezTo>
                  <a:cubicBezTo>
                    <a:pt x="107" y="232"/>
                    <a:pt x="126" y="237"/>
                    <a:pt x="146" y="237"/>
                  </a:cubicBezTo>
                  <a:cubicBezTo>
                    <a:pt x="166" y="237"/>
                    <a:pt x="185" y="232"/>
                    <a:pt x="201" y="220"/>
                  </a:cubicBezTo>
                  <a:cubicBezTo>
                    <a:pt x="224" y="210"/>
                    <a:pt x="235" y="187"/>
                    <a:pt x="246" y="165"/>
                  </a:cubicBezTo>
                  <a:lnTo>
                    <a:pt x="246" y="143"/>
                  </a:lnTo>
                  <a:cubicBezTo>
                    <a:pt x="258" y="120"/>
                    <a:pt x="258" y="86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0" name="Google Shape;10570;p24"/>
            <p:cNvSpPr/>
            <p:nvPr/>
          </p:nvSpPr>
          <p:spPr>
            <a:xfrm>
              <a:off x="2243700" y="1083700"/>
              <a:ext cx="6450" cy="5775"/>
            </a:xfrm>
            <a:custGeom>
              <a:rect b="b" l="l" r="r" t="t"/>
              <a:pathLst>
                <a:path extrusionOk="0" h="231" w="258">
                  <a:moveTo>
                    <a:pt x="112" y="0"/>
                  </a:moveTo>
                  <a:cubicBezTo>
                    <a:pt x="90" y="0"/>
                    <a:pt x="79" y="11"/>
                    <a:pt x="67" y="11"/>
                  </a:cubicBezTo>
                  <a:cubicBezTo>
                    <a:pt x="12" y="45"/>
                    <a:pt x="0" y="101"/>
                    <a:pt x="12" y="157"/>
                  </a:cubicBezTo>
                  <a:cubicBezTo>
                    <a:pt x="23" y="168"/>
                    <a:pt x="23" y="168"/>
                    <a:pt x="23" y="179"/>
                  </a:cubicBezTo>
                  <a:cubicBezTo>
                    <a:pt x="34" y="202"/>
                    <a:pt x="57" y="212"/>
                    <a:pt x="79" y="224"/>
                  </a:cubicBezTo>
                  <a:cubicBezTo>
                    <a:pt x="93" y="228"/>
                    <a:pt x="108" y="231"/>
                    <a:pt x="124" y="231"/>
                  </a:cubicBezTo>
                  <a:cubicBezTo>
                    <a:pt x="147" y="231"/>
                    <a:pt x="171" y="225"/>
                    <a:pt x="191" y="212"/>
                  </a:cubicBezTo>
                  <a:cubicBezTo>
                    <a:pt x="246" y="179"/>
                    <a:pt x="258" y="112"/>
                    <a:pt x="224" y="56"/>
                  </a:cubicBezTo>
                  <a:cubicBezTo>
                    <a:pt x="224" y="45"/>
                    <a:pt x="213" y="45"/>
                    <a:pt x="213" y="33"/>
                  </a:cubicBezTo>
                  <a:cubicBezTo>
                    <a:pt x="202" y="23"/>
                    <a:pt x="191" y="11"/>
                    <a:pt x="179" y="11"/>
                  </a:cubicBezTo>
                  <a:cubicBezTo>
                    <a:pt x="157" y="0"/>
                    <a:pt x="134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1" name="Google Shape;10571;p24"/>
            <p:cNvSpPr/>
            <p:nvPr/>
          </p:nvSpPr>
          <p:spPr>
            <a:xfrm>
              <a:off x="2230850" y="1091675"/>
              <a:ext cx="5900" cy="5925"/>
            </a:xfrm>
            <a:custGeom>
              <a:rect b="b" l="l" r="r" t="t"/>
              <a:pathLst>
                <a:path extrusionOk="0" h="237" w="236">
                  <a:moveTo>
                    <a:pt x="112" y="1"/>
                  </a:moveTo>
                  <a:cubicBezTo>
                    <a:pt x="94" y="1"/>
                    <a:pt x="75" y="6"/>
                    <a:pt x="57" y="17"/>
                  </a:cubicBezTo>
                  <a:cubicBezTo>
                    <a:pt x="45" y="27"/>
                    <a:pt x="34" y="27"/>
                    <a:pt x="34" y="39"/>
                  </a:cubicBezTo>
                  <a:cubicBezTo>
                    <a:pt x="23" y="39"/>
                    <a:pt x="23" y="39"/>
                    <a:pt x="23" y="50"/>
                  </a:cubicBezTo>
                  <a:cubicBezTo>
                    <a:pt x="23" y="50"/>
                    <a:pt x="12" y="50"/>
                    <a:pt x="12" y="61"/>
                  </a:cubicBezTo>
                  <a:lnTo>
                    <a:pt x="12" y="72"/>
                  </a:lnTo>
                  <a:cubicBezTo>
                    <a:pt x="0" y="72"/>
                    <a:pt x="0" y="84"/>
                    <a:pt x="0" y="84"/>
                  </a:cubicBezTo>
                  <a:lnTo>
                    <a:pt x="0" y="94"/>
                  </a:lnTo>
                  <a:lnTo>
                    <a:pt x="0" y="117"/>
                  </a:lnTo>
                  <a:lnTo>
                    <a:pt x="0" y="139"/>
                  </a:lnTo>
                  <a:lnTo>
                    <a:pt x="0" y="161"/>
                  </a:lnTo>
                  <a:cubicBezTo>
                    <a:pt x="12" y="161"/>
                    <a:pt x="12" y="173"/>
                    <a:pt x="12" y="184"/>
                  </a:cubicBezTo>
                  <a:cubicBezTo>
                    <a:pt x="23" y="195"/>
                    <a:pt x="45" y="218"/>
                    <a:pt x="67" y="228"/>
                  </a:cubicBezTo>
                  <a:lnTo>
                    <a:pt x="90" y="228"/>
                  </a:lnTo>
                  <a:cubicBezTo>
                    <a:pt x="99" y="233"/>
                    <a:pt x="111" y="236"/>
                    <a:pt x="123" y="236"/>
                  </a:cubicBezTo>
                  <a:cubicBezTo>
                    <a:pt x="140" y="236"/>
                    <a:pt x="160" y="231"/>
                    <a:pt x="179" y="218"/>
                  </a:cubicBezTo>
                  <a:cubicBezTo>
                    <a:pt x="213" y="195"/>
                    <a:pt x="235" y="151"/>
                    <a:pt x="235" y="106"/>
                  </a:cubicBezTo>
                  <a:cubicBezTo>
                    <a:pt x="224" y="84"/>
                    <a:pt x="224" y="72"/>
                    <a:pt x="213" y="61"/>
                  </a:cubicBezTo>
                  <a:cubicBezTo>
                    <a:pt x="190" y="23"/>
                    <a:pt x="152" y="1"/>
                    <a:pt x="1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2" name="Google Shape;10572;p24"/>
            <p:cNvSpPr/>
            <p:nvPr/>
          </p:nvSpPr>
          <p:spPr>
            <a:xfrm>
              <a:off x="2280000" y="1084350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34" y="0"/>
                  </a:moveTo>
                  <a:cubicBezTo>
                    <a:pt x="112" y="0"/>
                    <a:pt x="89" y="6"/>
                    <a:pt x="68" y="19"/>
                  </a:cubicBezTo>
                  <a:cubicBezTo>
                    <a:pt x="13" y="52"/>
                    <a:pt x="1" y="119"/>
                    <a:pt x="35" y="176"/>
                  </a:cubicBezTo>
                  <a:cubicBezTo>
                    <a:pt x="57" y="213"/>
                    <a:pt x="96" y="236"/>
                    <a:pt x="136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6"/>
                    <a:pt x="269" y="109"/>
                    <a:pt x="224" y="52"/>
                  </a:cubicBezTo>
                  <a:cubicBezTo>
                    <a:pt x="204" y="18"/>
                    <a:pt x="170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3" name="Google Shape;10573;p24"/>
            <p:cNvSpPr/>
            <p:nvPr/>
          </p:nvSpPr>
          <p:spPr>
            <a:xfrm>
              <a:off x="2266900" y="1092450"/>
              <a:ext cx="6725" cy="5700"/>
            </a:xfrm>
            <a:custGeom>
              <a:rect b="b" l="l" r="r" t="t"/>
              <a:pathLst>
                <a:path extrusionOk="0" h="228" w="269">
                  <a:moveTo>
                    <a:pt x="132" y="0"/>
                  </a:moveTo>
                  <a:cubicBezTo>
                    <a:pt x="110" y="0"/>
                    <a:pt x="88" y="6"/>
                    <a:pt x="67" y="19"/>
                  </a:cubicBezTo>
                  <a:cubicBezTo>
                    <a:pt x="11" y="53"/>
                    <a:pt x="0" y="120"/>
                    <a:pt x="33" y="175"/>
                  </a:cubicBezTo>
                  <a:cubicBezTo>
                    <a:pt x="55" y="210"/>
                    <a:pt x="89" y="228"/>
                    <a:pt x="125" y="228"/>
                  </a:cubicBezTo>
                  <a:cubicBezTo>
                    <a:pt x="147" y="228"/>
                    <a:pt x="169" y="221"/>
                    <a:pt x="190" y="209"/>
                  </a:cubicBezTo>
                  <a:cubicBezTo>
                    <a:pt x="246" y="175"/>
                    <a:pt x="268" y="108"/>
                    <a:pt x="224" y="53"/>
                  </a:cubicBezTo>
                  <a:cubicBezTo>
                    <a:pt x="202" y="17"/>
                    <a:pt x="168" y="0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4" name="Google Shape;10574;p24"/>
            <p:cNvSpPr/>
            <p:nvPr/>
          </p:nvSpPr>
          <p:spPr>
            <a:xfrm>
              <a:off x="2253750" y="11003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3" y="0"/>
                  </a:moveTo>
                  <a:cubicBezTo>
                    <a:pt x="105" y="0"/>
                    <a:pt x="86" y="5"/>
                    <a:pt x="68" y="16"/>
                  </a:cubicBezTo>
                  <a:cubicBezTo>
                    <a:pt x="12" y="50"/>
                    <a:pt x="1" y="127"/>
                    <a:pt x="35" y="184"/>
                  </a:cubicBezTo>
                  <a:cubicBezTo>
                    <a:pt x="57" y="213"/>
                    <a:pt x="94" y="233"/>
                    <a:pt x="132" y="233"/>
                  </a:cubicBezTo>
                  <a:cubicBezTo>
                    <a:pt x="152" y="233"/>
                    <a:pt x="172" y="228"/>
                    <a:pt x="191" y="217"/>
                  </a:cubicBezTo>
                  <a:cubicBezTo>
                    <a:pt x="246" y="184"/>
                    <a:pt x="269" y="117"/>
                    <a:pt x="224" y="60"/>
                  </a:cubicBezTo>
                  <a:cubicBezTo>
                    <a:pt x="202" y="23"/>
                    <a:pt x="163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5" name="Google Shape;10575;p24"/>
            <p:cNvSpPr/>
            <p:nvPr/>
          </p:nvSpPr>
          <p:spPr>
            <a:xfrm>
              <a:off x="2240350" y="1108350"/>
              <a:ext cx="7025" cy="5800"/>
            </a:xfrm>
            <a:custGeom>
              <a:rect b="b" l="l" r="r" t="t"/>
              <a:pathLst>
                <a:path extrusionOk="0" h="232" w="281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0"/>
                    <a:pt x="101" y="232"/>
                    <a:pt x="134" y="232"/>
                  </a:cubicBezTo>
                  <a:lnTo>
                    <a:pt x="179" y="232"/>
                  </a:lnTo>
                  <a:cubicBezTo>
                    <a:pt x="191" y="221"/>
                    <a:pt x="191" y="221"/>
                    <a:pt x="201" y="221"/>
                  </a:cubicBezTo>
                  <a:cubicBezTo>
                    <a:pt x="258" y="187"/>
                    <a:pt x="280" y="109"/>
                    <a:pt x="235" y="53"/>
                  </a:cubicBezTo>
                  <a:cubicBezTo>
                    <a:pt x="214" y="19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6" name="Google Shape;10576;p24"/>
            <p:cNvSpPr/>
            <p:nvPr/>
          </p:nvSpPr>
          <p:spPr>
            <a:xfrm>
              <a:off x="2175825" y="765800"/>
              <a:ext cx="6175" cy="5050"/>
            </a:xfrm>
            <a:custGeom>
              <a:rect b="b" l="l" r="r" t="t"/>
              <a:pathLst>
                <a:path extrusionOk="0" h="202" w="247">
                  <a:moveTo>
                    <a:pt x="45" y="1"/>
                  </a:moveTo>
                  <a:cubicBezTo>
                    <a:pt x="34" y="11"/>
                    <a:pt x="23" y="23"/>
                    <a:pt x="23" y="34"/>
                  </a:cubicBezTo>
                  <a:cubicBezTo>
                    <a:pt x="11" y="56"/>
                    <a:pt x="1" y="78"/>
                    <a:pt x="11" y="101"/>
                  </a:cubicBezTo>
                  <a:cubicBezTo>
                    <a:pt x="11" y="123"/>
                    <a:pt x="11" y="135"/>
                    <a:pt x="23" y="145"/>
                  </a:cubicBezTo>
                  <a:lnTo>
                    <a:pt x="45" y="168"/>
                  </a:lnTo>
                  <a:lnTo>
                    <a:pt x="56" y="179"/>
                  </a:lnTo>
                  <a:cubicBezTo>
                    <a:pt x="68" y="190"/>
                    <a:pt x="68" y="190"/>
                    <a:pt x="78" y="190"/>
                  </a:cubicBezTo>
                  <a:cubicBezTo>
                    <a:pt x="90" y="202"/>
                    <a:pt x="101" y="202"/>
                    <a:pt x="123" y="202"/>
                  </a:cubicBezTo>
                  <a:lnTo>
                    <a:pt x="168" y="202"/>
                  </a:lnTo>
                  <a:cubicBezTo>
                    <a:pt x="168" y="190"/>
                    <a:pt x="179" y="190"/>
                    <a:pt x="179" y="190"/>
                  </a:cubicBezTo>
                  <a:lnTo>
                    <a:pt x="190" y="190"/>
                  </a:lnTo>
                  <a:cubicBezTo>
                    <a:pt x="224" y="157"/>
                    <a:pt x="246" y="112"/>
                    <a:pt x="246" y="68"/>
                  </a:cubicBezTo>
                  <a:cubicBezTo>
                    <a:pt x="235" y="56"/>
                    <a:pt x="235" y="34"/>
                    <a:pt x="224" y="23"/>
                  </a:cubicBezTo>
                  <a:cubicBezTo>
                    <a:pt x="179" y="11"/>
                    <a:pt x="123" y="1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7" name="Google Shape;10577;p24"/>
            <p:cNvSpPr/>
            <p:nvPr/>
          </p:nvSpPr>
          <p:spPr>
            <a:xfrm>
              <a:off x="2162675" y="77295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4" y="0"/>
                  </a:moveTo>
                  <a:cubicBezTo>
                    <a:pt x="105" y="0"/>
                    <a:pt x="86" y="5"/>
                    <a:pt x="68" y="16"/>
                  </a:cubicBezTo>
                  <a:cubicBezTo>
                    <a:pt x="13" y="50"/>
                    <a:pt x="1" y="105"/>
                    <a:pt x="13" y="162"/>
                  </a:cubicBezTo>
                  <a:cubicBezTo>
                    <a:pt x="23" y="172"/>
                    <a:pt x="23" y="172"/>
                    <a:pt x="23" y="184"/>
                  </a:cubicBezTo>
                  <a:cubicBezTo>
                    <a:pt x="45" y="219"/>
                    <a:pt x="83" y="236"/>
                    <a:pt x="122" y="236"/>
                  </a:cubicBezTo>
                  <a:cubicBezTo>
                    <a:pt x="146" y="236"/>
                    <a:pt x="170" y="230"/>
                    <a:pt x="191" y="217"/>
                  </a:cubicBezTo>
                  <a:cubicBezTo>
                    <a:pt x="224" y="195"/>
                    <a:pt x="247" y="150"/>
                    <a:pt x="247" y="105"/>
                  </a:cubicBezTo>
                  <a:cubicBezTo>
                    <a:pt x="236" y="83"/>
                    <a:pt x="236" y="72"/>
                    <a:pt x="224" y="61"/>
                  </a:cubicBezTo>
                  <a:cubicBezTo>
                    <a:pt x="202" y="23"/>
                    <a:pt x="164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8" name="Google Shape;10578;p24"/>
            <p:cNvSpPr/>
            <p:nvPr/>
          </p:nvSpPr>
          <p:spPr>
            <a:xfrm>
              <a:off x="2149825" y="78102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15" y="1"/>
                  </a:moveTo>
                  <a:cubicBezTo>
                    <a:pt x="96" y="1"/>
                    <a:pt x="76" y="6"/>
                    <a:pt x="57" y="17"/>
                  </a:cubicBezTo>
                  <a:cubicBezTo>
                    <a:pt x="46" y="17"/>
                    <a:pt x="46" y="28"/>
                    <a:pt x="35" y="28"/>
                  </a:cubicBezTo>
                  <a:cubicBezTo>
                    <a:pt x="13" y="50"/>
                    <a:pt x="1" y="84"/>
                    <a:pt x="1" y="107"/>
                  </a:cubicBezTo>
                  <a:cubicBezTo>
                    <a:pt x="1" y="129"/>
                    <a:pt x="1" y="162"/>
                    <a:pt x="13" y="174"/>
                  </a:cubicBezTo>
                  <a:cubicBezTo>
                    <a:pt x="23" y="196"/>
                    <a:pt x="35" y="207"/>
                    <a:pt x="46" y="207"/>
                  </a:cubicBezTo>
                  <a:cubicBezTo>
                    <a:pt x="57" y="219"/>
                    <a:pt x="57" y="219"/>
                    <a:pt x="68" y="219"/>
                  </a:cubicBezTo>
                  <a:cubicBezTo>
                    <a:pt x="85" y="230"/>
                    <a:pt x="105" y="235"/>
                    <a:pt x="124" y="235"/>
                  </a:cubicBezTo>
                  <a:cubicBezTo>
                    <a:pt x="144" y="235"/>
                    <a:pt x="163" y="230"/>
                    <a:pt x="180" y="219"/>
                  </a:cubicBezTo>
                  <a:cubicBezTo>
                    <a:pt x="236" y="185"/>
                    <a:pt x="247" y="107"/>
                    <a:pt x="214" y="50"/>
                  </a:cubicBezTo>
                  <a:cubicBezTo>
                    <a:pt x="191" y="21"/>
                    <a:pt x="154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9" name="Google Shape;10579;p24"/>
            <p:cNvSpPr/>
            <p:nvPr/>
          </p:nvSpPr>
          <p:spPr>
            <a:xfrm>
              <a:off x="2136425" y="789075"/>
              <a:ext cx="6175" cy="5725"/>
            </a:xfrm>
            <a:custGeom>
              <a:rect b="b" l="l" r="r" t="t"/>
              <a:pathLst>
                <a:path extrusionOk="0" h="229" w="247">
                  <a:moveTo>
                    <a:pt x="133" y="0"/>
                  </a:moveTo>
                  <a:cubicBezTo>
                    <a:pt x="111" y="0"/>
                    <a:pt x="89" y="7"/>
                    <a:pt x="68" y="19"/>
                  </a:cubicBezTo>
                  <a:cubicBezTo>
                    <a:pt x="12" y="41"/>
                    <a:pt x="1" y="98"/>
                    <a:pt x="12" y="153"/>
                  </a:cubicBezTo>
                  <a:cubicBezTo>
                    <a:pt x="23" y="165"/>
                    <a:pt x="23" y="165"/>
                    <a:pt x="23" y="175"/>
                  </a:cubicBezTo>
                  <a:cubicBezTo>
                    <a:pt x="44" y="211"/>
                    <a:pt x="83" y="228"/>
                    <a:pt x="122" y="228"/>
                  </a:cubicBezTo>
                  <a:cubicBezTo>
                    <a:pt x="146" y="228"/>
                    <a:pt x="170" y="222"/>
                    <a:pt x="191" y="209"/>
                  </a:cubicBezTo>
                  <a:cubicBezTo>
                    <a:pt x="213" y="198"/>
                    <a:pt x="236" y="175"/>
                    <a:pt x="236" y="142"/>
                  </a:cubicBezTo>
                  <a:cubicBezTo>
                    <a:pt x="246" y="108"/>
                    <a:pt x="246" y="86"/>
                    <a:pt x="224" y="53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0" name="Google Shape;10580;p24"/>
            <p:cNvSpPr/>
            <p:nvPr/>
          </p:nvSpPr>
          <p:spPr>
            <a:xfrm>
              <a:off x="2139525" y="765525"/>
              <a:ext cx="6725" cy="5150"/>
            </a:xfrm>
            <a:custGeom>
              <a:rect b="b" l="l" r="r" t="t"/>
              <a:pathLst>
                <a:path extrusionOk="0" h="206" w="269">
                  <a:moveTo>
                    <a:pt x="201" y="0"/>
                  </a:moveTo>
                  <a:cubicBezTo>
                    <a:pt x="156" y="0"/>
                    <a:pt x="100" y="0"/>
                    <a:pt x="45" y="12"/>
                  </a:cubicBezTo>
                  <a:cubicBezTo>
                    <a:pt x="11" y="45"/>
                    <a:pt x="0" y="101"/>
                    <a:pt x="33" y="146"/>
                  </a:cubicBezTo>
                  <a:cubicBezTo>
                    <a:pt x="56" y="184"/>
                    <a:pt x="95" y="206"/>
                    <a:pt x="134" y="206"/>
                  </a:cubicBezTo>
                  <a:cubicBezTo>
                    <a:pt x="153" y="206"/>
                    <a:pt x="172" y="201"/>
                    <a:pt x="190" y="190"/>
                  </a:cubicBezTo>
                  <a:cubicBezTo>
                    <a:pt x="246" y="156"/>
                    <a:pt x="268" y="79"/>
                    <a:pt x="234" y="22"/>
                  </a:cubicBezTo>
                  <a:cubicBezTo>
                    <a:pt x="223" y="12"/>
                    <a:pt x="212" y="0"/>
                    <a:pt x="2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1" name="Google Shape;10581;p24"/>
            <p:cNvSpPr/>
            <p:nvPr/>
          </p:nvSpPr>
          <p:spPr>
            <a:xfrm>
              <a:off x="2126375" y="7726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6" y="5"/>
                    <a:pt x="67" y="16"/>
                  </a:cubicBezTo>
                  <a:cubicBezTo>
                    <a:pt x="12" y="49"/>
                    <a:pt x="0" y="128"/>
                    <a:pt x="34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3"/>
                    <a:pt x="269" y="116"/>
                    <a:pt x="236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2" name="Google Shape;10582;p24"/>
            <p:cNvSpPr/>
            <p:nvPr/>
          </p:nvSpPr>
          <p:spPr>
            <a:xfrm>
              <a:off x="2207950" y="817475"/>
              <a:ext cx="5900" cy="5900"/>
            </a:xfrm>
            <a:custGeom>
              <a:rect b="b" l="l" r="r" t="t"/>
              <a:pathLst>
                <a:path extrusionOk="0" h="236" w="236">
                  <a:moveTo>
                    <a:pt x="101" y="0"/>
                  </a:moveTo>
                  <a:cubicBezTo>
                    <a:pt x="90" y="12"/>
                    <a:pt x="67" y="12"/>
                    <a:pt x="56" y="23"/>
                  </a:cubicBezTo>
                  <a:lnTo>
                    <a:pt x="34" y="45"/>
                  </a:lnTo>
                  <a:cubicBezTo>
                    <a:pt x="34" y="45"/>
                    <a:pt x="22" y="45"/>
                    <a:pt x="22" y="57"/>
                  </a:cubicBezTo>
                  <a:lnTo>
                    <a:pt x="12" y="67"/>
                  </a:lnTo>
                  <a:lnTo>
                    <a:pt x="12" y="79"/>
                  </a:lnTo>
                  <a:cubicBezTo>
                    <a:pt x="12" y="90"/>
                    <a:pt x="0" y="101"/>
                    <a:pt x="0" y="101"/>
                  </a:cubicBezTo>
                  <a:lnTo>
                    <a:pt x="0" y="112"/>
                  </a:lnTo>
                  <a:cubicBezTo>
                    <a:pt x="0" y="134"/>
                    <a:pt x="12" y="157"/>
                    <a:pt x="22" y="179"/>
                  </a:cubicBezTo>
                  <a:cubicBezTo>
                    <a:pt x="22" y="191"/>
                    <a:pt x="34" y="191"/>
                    <a:pt x="34" y="202"/>
                  </a:cubicBezTo>
                  <a:cubicBezTo>
                    <a:pt x="34" y="202"/>
                    <a:pt x="45" y="202"/>
                    <a:pt x="45" y="213"/>
                  </a:cubicBezTo>
                  <a:cubicBezTo>
                    <a:pt x="45" y="213"/>
                    <a:pt x="56" y="224"/>
                    <a:pt x="67" y="224"/>
                  </a:cubicBezTo>
                  <a:cubicBezTo>
                    <a:pt x="79" y="224"/>
                    <a:pt x="79" y="235"/>
                    <a:pt x="79" y="235"/>
                  </a:cubicBezTo>
                  <a:lnTo>
                    <a:pt x="157" y="235"/>
                  </a:lnTo>
                  <a:cubicBezTo>
                    <a:pt x="168" y="224"/>
                    <a:pt x="168" y="224"/>
                    <a:pt x="179" y="224"/>
                  </a:cubicBezTo>
                  <a:cubicBezTo>
                    <a:pt x="213" y="202"/>
                    <a:pt x="235" y="168"/>
                    <a:pt x="235" y="124"/>
                  </a:cubicBezTo>
                  <a:cubicBezTo>
                    <a:pt x="235" y="101"/>
                    <a:pt x="235" y="79"/>
                    <a:pt x="224" y="57"/>
                  </a:cubicBezTo>
                  <a:cubicBezTo>
                    <a:pt x="191" y="23"/>
                    <a:pt x="146" y="0"/>
                    <a:pt x="1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3" name="Google Shape;10583;p24"/>
            <p:cNvSpPr/>
            <p:nvPr/>
          </p:nvSpPr>
          <p:spPr>
            <a:xfrm>
              <a:off x="2181675" y="833575"/>
              <a:ext cx="6475" cy="5775"/>
            </a:xfrm>
            <a:custGeom>
              <a:rect b="b" l="l" r="r" t="t"/>
              <a:pathLst>
                <a:path extrusionOk="0" h="231" w="259">
                  <a:moveTo>
                    <a:pt x="116" y="0"/>
                  </a:moveTo>
                  <a:cubicBezTo>
                    <a:pt x="95" y="0"/>
                    <a:pt x="75" y="5"/>
                    <a:pt x="57" y="16"/>
                  </a:cubicBezTo>
                  <a:cubicBezTo>
                    <a:pt x="12" y="38"/>
                    <a:pt x="1" y="94"/>
                    <a:pt x="1" y="139"/>
                  </a:cubicBezTo>
                  <a:cubicBezTo>
                    <a:pt x="1" y="139"/>
                    <a:pt x="1" y="150"/>
                    <a:pt x="12" y="161"/>
                  </a:cubicBezTo>
                  <a:cubicBezTo>
                    <a:pt x="12" y="161"/>
                    <a:pt x="12" y="173"/>
                    <a:pt x="23" y="173"/>
                  </a:cubicBezTo>
                  <a:cubicBezTo>
                    <a:pt x="42" y="209"/>
                    <a:pt x="75" y="231"/>
                    <a:pt x="111" y="231"/>
                  </a:cubicBezTo>
                  <a:cubicBezTo>
                    <a:pt x="119" y="231"/>
                    <a:pt x="127" y="230"/>
                    <a:pt x="135" y="228"/>
                  </a:cubicBezTo>
                  <a:cubicBezTo>
                    <a:pt x="147" y="228"/>
                    <a:pt x="169" y="228"/>
                    <a:pt x="180" y="217"/>
                  </a:cubicBezTo>
                  <a:cubicBezTo>
                    <a:pt x="236" y="183"/>
                    <a:pt x="258" y="116"/>
                    <a:pt x="224" y="61"/>
                  </a:cubicBezTo>
                  <a:cubicBezTo>
                    <a:pt x="202" y="23"/>
                    <a:pt x="158" y="0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4" name="Google Shape;10584;p24"/>
            <p:cNvSpPr/>
            <p:nvPr/>
          </p:nvSpPr>
          <p:spPr>
            <a:xfrm>
              <a:off x="2168275" y="841600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2" y="53"/>
                    <a:pt x="0" y="120"/>
                    <a:pt x="34" y="175"/>
                  </a:cubicBezTo>
                  <a:cubicBezTo>
                    <a:pt x="45" y="209"/>
                    <a:pt x="68" y="220"/>
                    <a:pt x="101" y="231"/>
                  </a:cubicBezTo>
                  <a:cubicBezTo>
                    <a:pt x="135" y="231"/>
                    <a:pt x="169" y="231"/>
                    <a:pt x="191" y="220"/>
                  </a:cubicBezTo>
                  <a:cubicBezTo>
                    <a:pt x="224" y="197"/>
                    <a:pt x="246" y="153"/>
                    <a:pt x="246" y="120"/>
                  </a:cubicBezTo>
                  <a:cubicBezTo>
                    <a:pt x="246" y="97"/>
                    <a:pt x="246" y="75"/>
                    <a:pt x="236" y="53"/>
                  </a:cubicBezTo>
                  <a:cubicBezTo>
                    <a:pt x="214" y="17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5" name="Google Shape;10585;p24"/>
            <p:cNvSpPr/>
            <p:nvPr/>
          </p:nvSpPr>
          <p:spPr>
            <a:xfrm>
              <a:off x="2186150" y="781600"/>
              <a:ext cx="6475" cy="6025"/>
            </a:xfrm>
            <a:custGeom>
              <a:rect b="b" l="l" r="r" t="t"/>
              <a:pathLst>
                <a:path extrusionOk="0" h="241" w="259">
                  <a:moveTo>
                    <a:pt x="113" y="1"/>
                  </a:moveTo>
                  <a:cubicBezTo>
                    <a:pt x="94" y="1"/>
                    <a:pt x="75" y="6"/>
                    <a:pt x="57" y="17"/>
                  </a:cubicBezTo>
                  <a:lnTo>
                    <a:pt x="35" y="39"/>
                  </a:lnTo>
                  <a:cubicBezTo>
                    <a:pt x="23" y="50"/>
                    <a:pt x="23" y="50"/>
                    <a:pt x="23" y="61"/>
                  </a:cubicBezTo>
                  <a:cubicBezTo>
                    <a:pt x="23" y="61"/>
                    <a:pt x="12" y="61"/>
                    <a:pt x="12" y="72"/>
                  </a:cubicBezTo>
                  <a:lnTo>
                    <a:pt x="12" y="84"/>
                  </a:lnTo>
                  <a:cubicBezTo>
                    <a:pt x="12" y="84"/>
                    <a:pt x="1" y="84"/>
                    <a:pt x="1" y="95"/>
                  </a:cubicBezTo>
                  <a:cubicBezTo>
                    <a:pt x="1" y="117"/>
                    <a:pt x="1" y="151"/>
                    <a:pt x="12" y="184"/>
                  </a:cubicBezTo>
                  <a:cubicBezTo>
                    <a:pt x="23" y="184"/>
                    <a:pt x="23" y="196"/>
                    <a:pt x="35" y="196"/>
                  </a:cubicBezTo>
                  <a:cubicBezTo>
                    <a:pt x="35" y="206"/>
                    <a:pt x="45" y="206"/>
                    <a:pt x="45" y="218"/>
                  </a:cubicBezTo>
                  <a:cubicBezTo>
                    <a:pt x="57" y="218"/>
                    <a:pt x="57" y="229"/>
                    <a:pt x="68" y="229"/>
                  </a:cubicBezTo>
                  <a:lnTo>
                    <a:pt x="79" y="229"/>
                  </a:lnTo>
                  <a:cubicBezTo>
                    <a:pt x="90" y="229"/>
                    <a:pt x="90" y="240"/>
                    <a:pt x="102" y="240"/>
                  </a:cubicBezTo>
                  <a:lnTo>
                    <a:pt x="135" y="240"/>
                  </a:lnTo>
                  <a:cubicBezTo>
                    <a:pt x="146" y="240"/>
                    <a:pt x="146" y="229"/>
                    <a:pt x="157" y="229"/>
                  </a:cubicBezTo>
                  <a:cubicBezTo>
                    <a:pt x="157" y="229"/>
                    <a:pt x="169" y="229"/>
                    <a:pt x="179" y="218"/>
                  </a:cubicBezTo>
                  <a:cubicBezTo>
                    <a:pt x="236" y="184"/>
                    <a:pt x="258" y="117"/>
                    <a:pt x="213" y="61"/>
                  </a:cubicBezTo>
                  <a:cubicBezTo>
                    <a:pt x="190" y="23"/>
                    <a:pt x="152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6" name="Google Shape;10586;p24"/>
            <p:cNvSpPr/>
            <p:nvPr/>
          </p:nvSpPr>
          <p:spPr>
            <a:xfrm>
              <a:off x="2172475" y="7897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6" y="1"/>
                  </a:moveTo>
                  <a:cubicBezTo>
                    <a:pt x="117" y="1"/>
                    <a:pt x="97" y="5"/>
                    <a:pt x="78" y="16"/>
                  </a:cubicBezTo>
                  <a:cubicBezTo>
                    <a:pt x="23" y="50"/>
                    <a:pt x="1" y="117"/>
                    <a:pt x="34" y="173"/>
                  </a:cubicBezTo>
                  <a:cubicBezTo>
                    <a:pt x="57" y="211"/>
                    <a:pt x="100" y="234"/>
                    <a:pt x="143" y="234"/>
                  </a:cubicBezTo>
                  <a:cubicBezTo>
                    <a:pt x="163" y="234"/>
                    <a:pt x="184" y="228"/>
                    <a:pt x="202" y="217"/>
                  </a:cubicBezTo>
                  <a:cubicBezTo>
                    <a:pt x="257" y="184"/>
                    <a:pt x="269" y="106"/>
                    <a:pt x="235" y="50"/>
                  </a:cubicBezTo>
                  <a:cubicBezTo>
                    <a:pt x="213" y="20"/>
                    <a:pt x="175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7" name="Google Shape;10587;p24"/>
            <p:cNvSpPr/>
            <p:nvPr/>
          </p:nvSpPr>
          <p:spPr>
            <a:xfrm>
              <a:off x="2159325" y="7977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5" y="1"/>
                  </a:moveTo>
                  <a:cubicBezTo>
                    <a:pt x="123" y="1"/>
                    <a:pt x="100" y="7"/>
                    <a:pt x="80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2"/>
                    <a:pt x="202" y="221"/>
                  </a:cubicBezTo>
                  <a:cubicBezTo>
                    <a:pt x="258" y="176"/>
                    <a:pt x="269" y="109"/>
                    <a:pt x="236" y="53"/>
                  </a:cubicBezTo>
                  <a:cubicBezTo>
                    <a:pt x="215" y="18"/>
                    <a:pt x="181" y="1"/>
                    <a:pt x="1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8" name="Google Shape;10588;p24"/>
            <p:cNvSpPr/>
            <p:nvPr/>
          </p:nvSpPr>
          <p:spPr>
            <a:xfrm>
              <a:off x="2146225" y="8056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9" name="Google Shape;10589;p24"/>
            <p:cNvSpPr/>
            <p:nvPr/>
          </p:nvSpPr>
          <p:spPr>
            <a:xfrm>
              <a:off x="2184475" y="8092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7"/>
                    <a:pt x="35" y="184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29"/>
                    <a:pt x="202" y="217"/>
                  </a:cubicBezTo>
                  <a:cubicBezTo>
                    <a:pt x="258" y="184"/>
                    <a:pt x="269" y="117"/>
                    <a:pt x="236" y="60"/>
                  </a:cubicBezTo>
                  <a:cubicBezTo>
                    <a:pt x="213" y="22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0" name="Google Shape;10590;p24"/>
            <p:cNvSpPr/>
            <p:nvPr/>
          </p:nvSpPr>
          <p:spPr>
            <a:xfrm>
              <a:off x="2171350" y="817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7"/>
                    <a:pt x="144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1" name="Google Shape;10591;p24"/>
            <p:cNvSpPr/>
            <p:nvPr/>
          </p:nvSpPr>
          <p:spPr>
            <a:xfrm>
              <a:off x="2158225" y="8251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0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7" y="237"/>
                    <a:pt x="181" y="230"/>
                    <a:pt x="201" y="218"/>
                  </a:cubicBezTo>
                  <a:cubicBezTo>
                    <a:pt x="258" y="184"/>
                    <a:pt x="268" y="117"/>
                    <a:pt x="235" y="62"/>
                  </a:cubicBezTo>
                  <a:cubicBezTo>
                    <a:pt x="212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2" name="Google Shape;10592;p24"/>
            <p:cNvSpPr/>
            <p:nvPr/>
          </p:nvSpPr>
          <p:spPr>
            <a:xfrm>
              <a:off x="2198175" y="801375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21" y="0"/>
                  </a:moveTo>
                  <a:cubicBezTo>
                    <a:pt x="100" y="0"/>
                    <a:pt x="77" y="6"/>
                    <a:pt x="56" y="19"/>
                  </a:cubicBezTo>
                  <a:cubicBezTo>
                    <a:pt x="45" y="19"/>
                    <a:pt x="34" y="30"/>
                    <a:pt x="34" y="30"/>
                  </a:cubicBezTo>
                  <a:lnTo>
                    <a:pt x="23" y="41"/>
                  </a:lnTo>
                  <a:cubicBezTo>
                    <a:pt x="23" y="53"/>
                    <a:pt x="11" y="53"/>
                    <a:pt x="11" y="53"/>
                  </a:cubicBezTo>
                  <a:lnTo>
                    <a:pt x="11" y="63"/>
                  </a:lnTo>
                  <a:cubicBezTo>
                    <a:pt x="1" y="75"/>
                    <a:pt x="1" y="75"/>
                    <a:pt x="1" y="86"/>
                  </a:cubicBezTo>
                  <a:lnTo>
                    <a:pt x="1" y="108"/>
                  </a:lnTo>
                  <a:lnTo>
                    <a:pt x="1" y="130"/>
                  </a:lnTo>
                  <a:lnTo>
                    <a:pt x="1" y="153"/>
                  </a:lnTo>
                  <a:cubicBezTo>
                    <a:pt x="11" y="164"/>
                    <a:pt x="11" y="164"/>
                    <a:pt x="11" y="175"/>
                  </a:cubicBezTo>
                  <a:lnTo>
                    <a:pt x="23" y="187"/>
                  </a:lnTo>
                  <a:lnTo>
                    <a:pt x="34" y="197"/>
                  </a:lnTo>
                  <a:lnTo>
                    <a:pt x="45" y="209"/>
                  </a:lnTo>
                  <a:cubicBezTo>
                    <a:pt x="56" y="220"/>
                    <a:pt x="56" y="220"/>
                    <a:pt x="68" y="220"/>
                  </a:cubicBezTo>
                  <a:lnTo>
                    <a:pt x="78" y="220"/>
                  </a:lnTo>
                  <a:cubicBezTo>
                    <a:pt x="78" y="231"/>
                    <a:pt x="90" y="231"/>
                    <a:pt x="101" y="231"/>
                  </a:cubicBezTo>
                  <a:lnTo>
                    <a:pt x="145" y="231"/>
                  </a:lnTo>
                  <a:cubicBezTo>
                    <a:pt x="157" y="220"/>
                    <a:pt x="168" y="220"/>
                    <a:pt x="168" y="220"/>
                  </a:cubicBezTo>
                  <a:lnTo>
                    <a:pt x="179" y="220"/>
                  </a:lnTo>
                  <a:cubicBezTo>
                    <a:pt x="235" y="187"/>
                    <a:pt x="246" y="108"/>
                    <a:pt x="212" y="53"/>
                  </a:cubicBezTo>
                  <a:cubicBezTo>
                    <a:pt x="192" y="17"/>
                    <a:pt x="158" y="0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3" name="Google Shape;10593;p24"/>
            <p:cNvSpPr/>
            <p:nvPr/>
          </p:nvSpPr>
          <p:spPr>
            <a:xfrm>
              <a:off x="2226675" y="878175"/>
              <a:ext cx="6175" cy="5700"/>
            </a:xfrm>
            <a:custGeom>
              <a:rect b="b" l="l" r="r" t="t"/>
              <a:pathLst>
                <a:path extrusionOk="0" h="228" w="247">
                  <a:moveTo>
                    <a:pt x="132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11" y="42"/>
                    <a:pt x="0" y="98"/>
                    <a:pt x="11" y="154"/>
                  </a:cubicBezTo>
                  <a:cubicBezTo>
                    <a:pt x="11" y="165"/>
                    <a:pt x="23" y="165"/>
                    <a:pt x="23" y="176"/>
                  </a:cubicBezTo>
                  <a:cubicBezTo>
                    <a:pt x="33" y="199"/>
                    <a:pt x="56" y="209"/>
                    <a:pt x="78" y="221"/>
                  </a:cubicBezTo>
                  <a:cubicBezTo>
                    <a:pt x="92" y="225"/>
                    <a:pt x="106" y="228"/>
                    <a:pt x="119" y="228"/>
                  </a:cubicBezTo>
                  <a:cubicBezTo>
                    <a:pt x="139" y="228"/>
                    <a:pt x="159" y="223"/>
                    <a:pt x="179" y="209"/>
                  </a:cubicBezTo>
                  <a:cubicBezTo>
                    <a:pt x="224" y="187"/>
                    <a:pt x="246" y="142"/>
                    <a:pt x="234" y="98"/>
                  </a:cubicBezTo>
                  <a:cubicBezTo>
                    <a:pt x="234" y="87"/>
                    <a:pt x="234" y="65"/>
                    <a:pt x="224" y="53"/>
                  </a:cubicBezTo>
                  <a:cubicBezTo>
                    <a:pt x="202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4" name="Google Shape;10594;p24"/>
            <p:cNvSpPr/>
            <p:nvPr/>
          </p:nvSpPr>
          <p:spPr>
            <a:xfrm>
              <a:off x="2213525" y="886075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4" y="1"/>
                  </a:moveTo>
                  <a:cubicBezTo>
                    <a:pt x="105" y="1"/>
                    <a:pt x="86" y="6"/>
                    <a:pt x="68" y="17"/>
                  </a:cubicBezTo>
                  <a:cubicBezTo>
                    <a:pt x="45" y="27"/>
                    <a:pt x="35" y="39"/>
                    <a:pt x="35" y="50"/>
                  </a:cubicBezTo>
                  <a:cubicBezTo>
                    <a:pt x="12" y="72"/>
                    <a:pt x="12" y="95"/>
                    <a:pt x="12" y="117"/>
                  </a:cubicBezTo>
                  <a:cubicBezTo>
                    <a:pt x="1" y="139"/>
                    <a:pt x="12" y="162"/>
                    <a:pt x="23" y="184"/>
                  </a:cubicBezTo>
                  <a:lnTo>
                    <a:pt x="57" y="218"/>
                  </a:lnTo>
                  <a:cubicBezTo>
                    <a:pt x="57" y="218"/>
                    <a:pt x="68" y="218"/>
                    <a:pt x="79" y="229"/>
                  </a:cubicBezTo>
                  <a:cubicBezTo>
                    <a:pt x="93" y="233"/>
                    <a:pt x="107" y="236"/>
                    <a:pt x="121" y="236"/>
                  </a:cubicBezTo>
                  <a:cubicBezTo>
                    <a:pt x="141" y="236"/>
                    <a:pt x="160" y="231"/>
                    <a:pt x="179" y="218"/>
                  </a:cubicBezTo>
                  <a:cubicBezTo>
                    <a:pt x="213" y="206"/>
                    <a:pt x="236" y="173"/>
                    <a:pt x="236" y="151"/>
                  </a:cubicBezTo>
                  <a:cubicBezTo>
                    <a:pt x="246" y="117"/>
                    <a:pt x="246" y="84"/>
                    <a:pt x="224" y="61"/>
                  </a:cubicBezTo>
                  <a:cubicBezTo>
                    <a:pt x="202" y="23"/>
                    <a:pt x="164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5" name="Google Shape;10595;p24"/>
            <p:cNvSpPr/>
            <p:nvPr/>
          </p:nvSpPr>
          <p:spPr>
            <a:xfrm>
              <a:off x="2200125" y="894100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27" y="1"/>
                  </a:moveTo>
                  <a:cubicBezTo>
                    <a:pt x="109" y="1"/>
                    <a:pt x="92" y="6"/>
                    <a:pt x="79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0" y="237"/>
                    <a:pt x="140" y="237"/>
                  </a:cubicBezTo>
                  <a:cubicBezTo>
                    <a:pt x="158" y="237"/>
                    <a:pt x="176" y="231"/>
                    <a:pt x="191" y="220"/>
                  </a:cubicBezTo>
                  <a:cubicBezTo>
                    <a:pt x="201" y="210"/>
                    <a:pt x="213" y="210"/>
                    <a:pt x="213" y="198"/>
                  </a:cubicBezTo>
                  <a:cubicBezTo>
                    <a:pt x="235" y="187"/>
                    <a:pt x="246" y="165"/>
                    <a:pt x="246" y="143"/>
                  </a:cubicBezTo>
                  <a:cubicBezTo>
                    <a:pt x="258" y="120"/>
                    <a:pt x="246" y="86"/>
                    <a:pt x="235" y="53"/>
                  </a:cubicBezTo>
                  <a:cubicBezTo>
                    <a:pt x="213" y="31"/>
                    <a:pt x="191" y="9"/>
                    <a:pt x="168" y="9"/>
                  </a:cubicBezTo>
                  <a:cubicBezTo>
                    <a:pt x="154" y="4"/>
                    <a:pt x="140" y="1"/>
                    <a:pt x="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6" name="Google Shape;10596;p24"/>
            <p:cNvSpPr/>
            <p:nvPr/>
          </p:nvSpPr>
          <p:spPr>
            <a:xfrm>
              <a:off x="2240075" y="870075"/>
              <a:ext cx="5875" cy="5925"/>
            </a:xfrm>
            <a:custGeom>
              <a:rect b="b" l="l" r="r" t="t"/>
              <a:pathLst>
                <a:path extrusionOk="0" h="237" w="235">
                  <a:moveTo>
                    <a:pt x="121" y="1"/>
                  </a:moveTo>
                  <a:cubicBezTo>
                    <a:pt x="100" y="1"/>
                    <a:pt x="77" y="7"/>
                    <a:pt x="56" y="19"/>
                  </a:cubicBezTo>
                  <a:cubicBezTo>
                    <a:pt x="45" y="19"/>
                    <a:pt x="34" y="31"/>
                    <a:pt x="34" y="31"/>
                  </a:cubicBezTo>
                  <a:cubicBezTo>
                    <a:pt x="34" y="31"/>
                    <a:pt x="34" y="42"/>
                    <a:pt x="23" y="42"/>
                  </a:cubicBezTo>
                  <a:cubicBezTo>
                    <a:pt x="23" y="42"/>
                    <a:pt x="23" y="53"/>
                    <a:pt x="11" y="53"/>
                  </a:cubicBezTo>
                  <a:lnTo>
                    <a:pt x="11" y="64"/>
                  </a:lnTo>
                  <a:cubicBezTo>
                    <a:pt x="11" y="76"/>
                    <a:pt x="1" y="76"/>
                    <a:pt x="1" y="76"/>
                  </a:cubicBezTo>
                  <a:lnTo>
                    <a:pt x="1" y="86"/>
                  </a:lnTo>
                  <a:lnTo>
                    <a:pt x="1" y="98"/>
                  </a:lnTo>
                  <a:lnTo>
                    <a:pt x="1" y="120"/>
                  </a:lnTo>
                  <a:lnTo>
                    <a:pt x="1" y="131"/>
                  </a:lnTo>
                  <a:cubicBezTo>
                    <a:pt x="1" y="153"/>
                    <a:pt x="1" y="165"/>
                    <a:pt x="11" y="176"/>
                  </a:cubicBezTo>
                  <a:cubicBezTo>
                    <a:pt x="23" y="198"/>
                    <a:pt x="34" y="210"/>
                    <a:pt x="45" y="210"/>
                  </a:cubicBezTo>
                  <a:cubicBezTo>
                    <a:pt x="56" y="221"/>
                    <a:pt x="56" y="221"/>
                    <a:pt x="68" y="221"/>
                  </a:cubicBezTo>
                  <a:cubicBezTo>
                    <a:pt x="75" y="229"/>
                    <a:pt x="89" y="237"/>
                    <a:pt x="104" y="237"/>
                  </a:cubicBezTo>
                  <a:cubicBezTo>
                    <a:pt x="110" y="237"/>
                    <a:pt x="117" y="235"/>
                    <a:pt x="123" y="232"/>
                  </a:cubicBezTo>
                  <a:lnTo>
                    <a:pt x="145" y="232"/>
                  </a:lnTo>
                  <a:cubicBezTo>
                    <a:pt x="157" y="232"/>
                    <a:pt x="168" y="221"/>
                    <a:pt x="168" y="221"/>
                  </a:cubicBezTo>
                  <a:lnTo>
                    <a:pt x="179" y="221"/>
                  </a:lnTo>
                  <a:cubicBezTo>
                    <a:pt x="190" y="210"/>
                    <a:pt x="212" y="187"/>
                    <a:pt x="224" y="165"/>
                  </a:cubicBezTo>
                  <a:lnTo>
                    <a:pt x="224" y="143"/>
                  </a:lnTo>
                  <a:cubicBezTo>
                    <a:pt x="235" y="120"/>
                    <a:pt x="235" y="86"/>
                    <a:pt x="212" y="53"/>
                  </a:cubicBezTo>
                  <a:cubicBezTo>
                    <a:pt x="192" y="18"/>
                    <a:pt x="158" y="1"/>
                    <a:pt x="1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7" name="Google Shape;10597;p24"/>
            <p:cNvSpPr/>
            <p:nvPr/>
          </p:nvSpPr>
          <p:spPr>
            <a:xfrm>
              <a:off x="2194825" y="825575"/>
              <a:ext cx="5875" cy="5900"/>
            </a:xfrm>
            <a:custGeom>
              <a:rect b="b" l="l" r="r" t="t"/>
              <a:pathLst>
                <a:path extrusionOk="0" h="236" w="235">
                  <a:moveTo>
                    <a:pt x="123" y="1"/>
                  </a:moveTo>
                  <a:cubicBezTo>
                    <a:pt x="101" y="1"/>
                    <a:pt x="78" y="1"/>
                    <a:pt x="56" y="12"/>
                  </a:cubicBezTo>
                  <a:cubicBezTo>
                    <a:pt x="56" y="23"/>
                    <a:pt x="45" y="23"/>
                    <a:pt x="33" y="34"/>
                  </a:cubicBezTo>
                  <a:cubicBezTo>
                    <a:pt x="23" y="46"/>
                    <a:pt x="11" y="68"/>
                    <a:pt x="0" y="90"/>
                  </a:cubicBezTo>
                  <a:lnTo>
                    <a:pt x="0" y="113"/>
                  </a:lnTo>
                  <a:cubicBezTo>
                    <a:pt x="0" y="135"/>
                    <a:pt x="0" y="157"/>
                    <a:pt x="23" y="180"/>
                  </a:cubicBezTo>
                  <a:cubicBezTo>
                    <a:pt x="33" y="202"/>
                    <a:pt x="67" y="224"/>
                    <a:pt x="90" y="235"/>
                  </a:cubicBezTo>
                  <a:cubicBezTo>
                    <a:pt x="123" y="235"/>
                    <a:pt x="157" y="235"/>
                    <a:pt x="179" y="213"/>
                  </a:cubicBezTo>
                  <a:cubicBezTo>
                    <a:pt x="212" y="202"/>
                    <a:pt x="224" y="180"/>
                    <a:pt x="235" y="146"/>
                  </a:cubicBezTo>
                  <a:lnTo>
                    <a:pt x="235" y="123"/>
                  </a:lnTo>
                  <a:cubicBezTo>
                    <a:pt x="235" y="101"/>
                    <a:pt x="235" y="79"/>
                    <a:pt x="224" y="56"/>
                  </a:cubicBezTo>
                  <a:cubicBezTo>
                    <a:pt x="202" y="23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8" name="Google Shape;10598;p24"/>
            <p:cNvSpPr/>
            <p:nvPr/>
          </p:nvSpPr>
          <p:spPr>
            <a:xfrm>
              <a:off x="2218000" y="834125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19" y="0"/>
                  </a:moveTo>
                  <a:cubicBezTo>
                    <a:pt x="100" y="0"/>
                    <a:pt x="82" y="5"/>
                    <a:pt x="67" y="16"/>
                  </a:cubicBezTo>
                  <a:lnTo>
                    <a:pt x="57" y="16"/>
                  </a:lnTo>
                  <a:lnTo>
                    <a:pt x="57" y="27"/>
                  </a:lnTo>
                  <a:cubicBezTo>
                    <a:pt x="57" y="27"/>
                    <a:pt x="45" y="27"/>
                    <a:pt x="45" y="39"/>
                  </a:cubicBezTo>
                  <a:cubicBezTo>
                    <a:pt x="34" y="39"/>
                    <a:pt x="34" y="49"/>
                    <a:pt x="34" y="49"/>
                  </a:cubicBezTo>
                  <a:cubicBezTo>
                    <a:pt x="34" y="49"/>
                    <a:pt x="23" y="49"/>
                    <a:pt x="23" y="61"/>
                  </a:cubicBezTo>
                  <a:lnTo>
                    <a:pt x="12" y="72"/>
                  </a:lnTo>
                  <a:cubicBezTo>
                    <a:pt x="12" y="83"/>
                    <a:pt x="0" y="106"/>
                    <a:pt x="0" y="117"/>
                  </a:cubicBezTo>
                  <a:cubicBezTo>
                    <a:pt x="0" y="128"/>
                    <a:pt x="0" y="128"/>
                    <a:pt x="12" y="139"/>
                  </a:cubicBezTo>
                  <a:lnTo>
                    <a:pt x="12" y="161"/>
                  </a:lnTo>
                  <a:cubicBezTo>
                    <a:pt x="12" y="173"/>
                    <a:pt x="23" y="173"/>
                    <a:pt x="23" y="184"/>
                  </a:cubicBezTo>
                  <a:lnTo>
                    <a:pt x="34" y="195"/>
                  </a:lnTo>
                  <a:lnTo>
                    <a:pt x="45" y="206"/>
                  </a:lnTo>
                  <a:cubicBezTo>
                    <a:pt x="57" y="218"/>
                    <a:pt x="57" y="218"/>
                    <a:pt x="67" y="218"/>
                  </a:cubicBezTo>
                  <a:cubicBezTo>
                    <a:pt x="67" y="228"/>
                    <a:pt x="79" y="228"/>
                    <a:pt x="90" y="228"/>
                  </a:cubicBezTo>
                  <a:lnTo>
                    <a:pt x="90" y="240"/>
                  </a:lnTo>
                  <a:lnTo>
                    <a:pt x="146" y="240"/>
                  </a:lnTo>
                  <a:cubicBezTo>
                    <a:pt x="146" y="240"/>
                    <a:pt x="157" y="240"/>
                    <a:pt x="157" y="228"/>
                  </a:cubicBezTo>
                  <a:lnTo>
                    <a:pt x="179" y="228"/>
                  </a:lnTo>
                  <a:lnTo>
                    <a:pt x="179" y="218"/>
                  </a:lnTo>
                  <a:cubicBezTo>
                    <a:pt x="235" y="184"/>
                    <a:pt x="258" y="117"/>
                    <a:pt x="224" y="61"/>
                  </a:cubicBezTo>
                  <a:cubicBezTo>
                    <a:pt x="201" y="23"/>
                    <a:pt x="15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9" name="Google Shape;10599;p24"/>
            <p:cNvSpPr/>
            <p:nvPr/>
          </p:nvSpPr>
          <p:spPr>
            <a:xfrm>
              <a:off x="2204600" y="8422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5" y="1"/>
                  </a:moveTo>
                  <a:cubicBezTo>
                    <a:pt x="105" y="1"/>
                    <a:pt x="85" y="5"/>
                    <a:pt x="67" y="16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6" y="214"/>
                    <a:pt x="93" y="234"/>
                    <a:pt x="132" y="234"/>
                  </a:cubicBezTo>
                  <a:cubicBezTo>
                    <a:pt x="151" y="234"/>
                    <a:pt x="172" y="229"/>
                    <a:pt x="190" y="217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0" name="Google Shape;10600;p24"/>
            <p:cNvSpPr/>
            <p:nvPr/>
          </p:nvSpPr>
          <p:spPr>
            <a:xfrm>
              <a:off x="2191475" y="850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0"/>
                  </a:moveTo>
                  <a:cubicBezTo>
                    <a:pt x="112" y="0"/>
                    <a:pt x="88" y="7"/>
                    <a:pt x="67" y="20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1" name="Google Shape;10601;p24"/>
            <p:cNvSpPr/>
            <p:nvPr/>
          </p:nvSpPr>
          <p:spPr>
            <a:xfrm>
              <a:off x="2178325" y="8581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7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2" y="49"/>
                    <a:pt x="1" y="128"/>
                    <a:pt x="35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7" y="184"/>
                    <a:pt x="269" y="116"/>
                    <a:pt x="236" y="61"/>
                  </a:cubicBezTo>
                  <a:cubicBezTo>
                    <a:pt x="213" y="23"/>
                    <a:pt x="170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2" name="Google Shape;10602;p24"/>
            <p:cNvSpPr/>
            <p:nvPr/>
          </p:nvSpPr>
          <p:spPr>
            <a:xfrm>
              <a:off x="2230025" y="853875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25" y="1"/>
                  </a:moveTo>
                  <a:cubicBezTo>
                    <a:pt x="101" y="1"/>
                    <a:pt x="77" y="7"/>
                    <a:pt x="56" y="19"/>
                  </a:cubicBezTo>
                  <a:cubicBezTo>
                    <a:pt x="45" y="31"/>
                    <a:pt x="33" y="31"/>
                    <a:pt x="23" y="42"/>
                  </a:cubicBezTo>
                  <a:lnTo>
                    <a:pt x="23" y="53"/>
                  </a:lnTo>
                  <a:lnTo>
                    <a:pt x="23" y="64"/>
                  </a:lnTo>
                  <a:cubicBezTo>
                    <a:pt x="11" y="64"/>
                    <a:pt x="11" y="64"/>
                    <a:pt x="11" y="76"/>
                  </a:cubicBezTo>
                  <a:lnTo>
                    <a:pt x="11" y="86"/>
                  </a:lnTo>
                  <a:lnTo>
                    <a:pt x="0" y="98"/>
                  </a:lnTo>
                  <a:lnTo>
                    <a:pt x="0" y="131"/>
                  </a:lnTo>
                  <a:cubicBezTo>
                    <a:pt x="0" y="143"/>
                    <a:pt x="11" y="153"/>
                    <a:pt x="11" y="153"/>
                  </a:cubicBezTo>
                  <a:cubicBezTo>
                    <a:pt x="11" y="165"/>
                    <a:pt x="11" y="176"/>
                    <a:pt x="23" y="176"/>
                  </a:cubicBezTo>
                  <a:lnTo>
                    <a:pt x="23" y="187"/>
                  </a:lnTo>
                  <a:lnTo>
                    <a:pt x="45" y="210"/>
                  </a:lnTo>
                  <a:cubicBezTo>
                    <a:pt x="45" y="210"/>
                    <a:pt x="56" y="210"/>
                    <a:pt x="56" y="220"/>
                  </a:cubicBezTo>
                  <a:cubicBezTo>
                    <a:pt x="67" y="220"/>
                    <a:pt x="78" y="220"/>
                    <a:pt x="78" y="232"/>
                  </a:cubicBezTo>
                  <a:lnTo>
                    <a:pt x="90" y="232"/>
                  </a:lnTo>
                  <a:cubicBezTo>
                    <a:pt x="99" y="235"/>
                    <a:pt x="109" y="236"/>
                    <a:pt x="118" y="236"/>
                  </a:cubicBezTo>
                  <a:cubicBezTo>
                    <a:pt x="142" y="236"/>
                    <a:pt x="163" y="229"/>
                    <a:pt x="179" y="220"/>
                  </a:cubicBezTo>
                  <a:cubicBezTo>
                    <a:pt x="235" y="187"/>
                    <a:pt x="257" y="109"/>
                    <a:pt x="224" y="53"/>
                  </a:cubicBezTo>
                  <a:cubicBezTo>
                    <a:pt x="203" y="18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3" name="Google Shape;10603;p24"/>
            <p:cNvSpPr/>
            <p:nvPr/>
          </p:nvSpPr>
          <p:spPr>
            <a:xfrm>
              <a:off x="2216600" y="8617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0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4" name="Google Shape;10604;p24"/>
            <p:cNvSpPr/>
            <p:nvPr/>
          </p:nvSpPr>
          <p:spPr>
            <a:xfrm>
              <a:off x="2203475" y="8698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0"/>
                  </a:moveTo>
                  <a:cubicBezTo>
                    <a:pt x="108" y="0"/>
                    <a:pt x="86" y="5"/>
                    <a:pt x="67" y="17"/>
                  </a:cubicBezTo>
                  <a:cubicBezTo>
                    <a:pt x="12" y="50"/>
                    <a:pt x="0" y="117"/>
                    <a:pt x="34" y="173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3" y="228"/>
                    <a:pt x="191" y="218"/>
                  </a:cubicBezTo>
                  <a:cubicBezTo>
                    <a:pt x="246" y="184"/>
                    <a:pt x="269" y="106"/>
                    <a:pt x="235" y="50"/>
                  </a:cubicBezTo>
                  <a:cubicBezTo>
                    <a:pt x="213" y="20"/>
                    <a:pt x="171" y="0"/>
                    <a:pt x="1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5" name="Google Shape;10605;p24"/>
            <p:cNvSpPr/>
            <p:nvPr/>
          </p:nvSpPr>
          <p:spPr>
            <a:xfrm>
              <a:off x="2190350" y="8779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6" y="1"/>
                  </a:moveTo>
                  <a:cubicBezTo>
                    <a:pt x="112" y="1"/>
                    <a:pt x="88" y="7"/>
                    <a:pt x="68" y="19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5" y="211"/>
                    <a:pt x="90" y="233"/>
                    <a:pt x="127" y="233"/>
                  </a:cubicBezTo>
                  <a:cubicBezTo>
                    <a:pt x="148" y="233"/>
                    <a:pt x="170" y="226"/>
                    <a:pt x="190" y="210"/>
                  </a:cubicBezTo>
                  <a:cubicBezTo>
                    <a:pt x="246" y="176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6" name="Google Shape;10606;p24"/>
            <p:cNvSpPr/>
            <p:nvPr/>
          </p:nvSpPr>
          <p:spPr>
            <a:xfrm>
              <a:off x="2249850" y="8868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0"/>
                  </a:moveTo>
                  <a:cubicBezTo>
                    <a:pt x="111" y="0"/>
                    <a:pt x="88" y="6"/>
                    <a:pt x="67" y="19"/>
                  </a:cubicBezTo>
                  <a:cubicBezTo>
                    <a:pt x="57" y="19"/>
                    <a:pt x="45" y="30"/>
                    <a:pt x="34" y="41"/>
                  </a:cubicBezTo>
                  <a:lnTo>
                    <a:pt x="34" y="53"/>
                  </a:lnTo>
                  <a:cubicBezTo>
                    <a:pt x="23" y="64"/>
                    <a:pt x="23" y="75"/>
                    <a:pt x="12" y="75"/>
                  </a:cubicBezTo>
                  <a:lnTo>
                    <a:pt x="12" y="86"/>
                  </a:lnTo>
                  <a:cubicBezTo>
                    <a:pt x="0" y="120"/>
                    <a:pt x="12" y="153"/>
                    <a:pt x="23" y="175"/>
                  </a:cubicBezTo>
                  <a:lnTo>
                    <a:pt x="45" y="198"/>
                  </a:lnTo>
                  <a:lnTo>
                    <a:pt x="57" y="209"/>
                  </a:lnTo>
                  <a:cubicBezTo>
                    <a:pt x="67" y="209"/>
                    <a:pt x="67" y="220"/>
                    <a:pt x="79" y="220"/>
                  </a:cubicBezTo>
                  <a:lnTo>
                    <a:pt x="90" y="220"/>
                  </a:lnTo>
                  <a:cubicBezTo>
                    <a:pt x="101" y="232"/>
                    <a:pt x="101" y="232"/>
                    <a:pt x="112" y="232"/>
                  </a:cubicBezTo>
                  <a:lnTo>
                    <a:pt x="157" y="232"/>
                  </a:lnTo>
                  <a:cubicBezTo>
                    <a:pt x="168" y="220"/>
                    <a:pt x="179" y="220"/>
                    <a:pt x="191" y="220"/>
                  </a:cubicBezTo>
                  <a:lnTo>
                    <a:pt x="191" y="209"/>
                  </a:lnTo>
                  <a:cubicBezTo>
                    <a:pt x="246" y="175"/>
                    <a:pt x="258" y="108"/>
                    <a:pt x="224" y="53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7" name="Google Shape;10607;p24"/>
            <p:cNvSpPr/>
            <p:nvPr/>
          </p:nvSpPr>
          <p:spPr>
            <a:xfrm>
              <a:off x="2236425" y="894750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35" y="0"/>
                  </a:moveTo>
                  <a:cubicBezTo>
                    <a:pt x="116" y="0"/>
                    <a:pt x="97" y="5"/>
                    <a:pt x="80" y="16"/>
                  </a:cubicBezTo>
                  <a:cubicBezTo>
                    <a:pt x="23" y="50"/>
                    <a:pt x="1" y="127"/>
                    <a:pt x="35" y="184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0"/>
                  </a:cubicBezTo>
                  <a:cubicBezTo>
                    <a:pt x="213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8" name="Google Shape;10608;p24"/>
            <p:cNvSpPr/>
            <p:nvPr/>
          </p:nvSpPr>
          <p:spPr>
            <a:xfrm>
              <a:off x="2223325" y="9027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3" y="0"/>
                  </a:moveTo>
                  <a:cubicBezTo>
                    <a:pt x="122" y="0"/>
                    <a:pt x="99" y="6"/>
                    <a:pt x="78" y="19"/>
                  </a:cubicBezTo>
                  <a:cubicBezTo>
                    <a:pt x="22" y="52"/>
                    <a:pt x="0" y="119"/>
                    <a:pt x="33" y="176"/>
                  </a:cubicBezTo>
                  <a:cubicBezTo>
                    <a:pt x="56" y="213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57" y="186"/>
                    <a:pt x="268" y="109"/>
                    <a:pt x="234" y="52"/>
                  </a:cubicBezTo>
                  <a:cubicBezTo>
                    <a:pt x="214" y="18"/>
                    <a:pt x="180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9" name="Google Shape;10609;p24"/>
            <p:cNvSpPr/>
            <p:nvPr/>
          </p:nvSpPr>
          <p:spPr>
            <a:xfrm>
              <a:off x="2210175" y="9106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29"/>
                    <a:pt x="34" y="184"/>
                  </a:cubicBezTo>
                  <a:cubicBezTo>
                    <a:pt x="55" y="219"/>
                    <a:pt x="94" y="237"/>
                    <a:pt x="133" y="237"/>
                  </a:cubicBezTo>
                  <a:cubicBezTo>
                    <a:pt x="157" y="237"/>
                    <a:pt x="181" y="231"/>
                    <a:pt x="202" y="218"/>
                  </a:cubicBezTo>
                  <a:cubicBezTo>
                    <a:pt x="258" y="184"/>
                    <a:pt x="269" y="117"/>
                    <a:pt x="236" y="62"/>
                  </a:cubicBezTo>
                  <a:cubicBezTo>
                    <a:pt x="213" y="24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0" name="Google Shape;10610;p24"/>
            <p:cNvSpPr/>
            <p:nvPr/>
          </p:nvSpPr>
          <p:spPr>
            <a:xfrm>
              <a:off x="2197625" y="918750"/>
              <a:ext cx="6150" cy="5850"/>
            </a:xfrm>
            <a:custGeom>
              <a:rect b="b" l="l" r="r" t="t"/>
              <a:pathLst>
                <a:path extrusionOk="0" h="234" w="246">
                  <a:moveTo>
                    <a:pt x="113" y="1"/>
                  </a:moveTo>
                  <a:cubicBezTo>
                    <a:pt x="94" y="1"/>
                    <a:pt x="74" y="6"/>
                    <a:pt x="56" y="17"/>
                  </a:cubicBezTo>
                  <a:cubicBezTo>
                    <a:pt x="45" y="17"/>
                    <a:pt x="45" y="28"/>
                    <a:pt x="33" y="28"/>
                  </a:cubicBezTo>
                  <a:lnTo>
                    <a:pt x="33" y="39"/>
                  </a:lnTo>
                  <a:cubicBezTo>
                    <a:pt x="23" y="39"/>
                    <a:pt x="23" y="51"/>
                    <a:pt x="23" y="51"/>
                  </a:cubicBezTo>
                  <a:lnTo>
                    <a:pt x="11" y="61"/>
                  </a:lnTo>
                  <a:lnTo>
                    <a:pt x="11" y="73"/>
                  </a:lnTo>
                  <a:cubicBezTo>
                    <a:pt x="0" y="84"/>
                    <a:pt x="0" y="84"/>
                    <a:pt x="0" y="95"/>
                  </a:cubicBezTo>
                  <a:lnTo>
                    <a:pt x="0" y="118"/>
                  </a:lnTo>
                  <a:lnTo>
                    <a:pt x="0" y="128"/>
                  </a:lnTo>
                  <a:lnTo>
                    <a:pt x="0" y="140"/>
                  </a:lnTo>
                  <a:lnTo>
                    <a:pt x="0" y="151"/>
                  </a:lnTo>
                  <a:lnTo>
                    <a:pt x="0" y="162"/>
                  </a:lnTo>
                  <a:cubicBezTo>
                    <a:pt x="11" y="162"/>
                    <a:pt x="11" y="173"/>
                    <a:pt x="11" y="173"/>
                  </a:cubicBezTo>
                  <a:cubicBezTo>
                    <a:pt x="11" y="185"/>
                    <a:pt x="23" y="185"/>
                    <a:pt x="23" y="185"/>
                  </a:cubicBezTo>
                  <a:cubicBezTo>
                    <a:pt x="23" y="195"/>
                    <a:pt x="33" y="195"/>
                    <a:pt x="33" y="207"/>
                  </a:cubicBezTo>
                  <a:cubicBezTo>
                    <a:pt x="45" y="207"/>
                    <a:pt x="45" y="218"/>
                    <a:pt x="56" y="218"/>
                  </a:cubicBezTo>
                  <a:cubicBezTo>
                    <a:pt x="67" y="218"/>
                    <a:pt x="67" y="229"/>
                    <a:pt x="78" y="229"/>
                  </a:cubicBezTo>
                  <a:lnTo>
                    <a:pt x="90" y="229"/>
                  </a:lnTo>
                  <a:cubicBezTo>
                    <a:pt x="96" y="232"/>
                    <a:pt x="103" y="234"/>
                    <a:pt x="111" y="234"/>
                  </a:cubicBezTo>
                  <a:cubicBezTo>
                    <a:pt x="131" y="234"/>
                    <a:pt x="155" y="226"/>
                    <a:pt x="179" y="218"/>
                  </a:cubicBezTo>
                  <a:cubicBezTo>
                    <a:pt x="234" y="185"/>
                    <a:pt x="246" y="106"/>
                    <a:pt x="212" y="51"/>
                  </a:cubicBezTo>
                  <a:cubicBezTo>
                    <a:pt x="190" y="21"/>
                    <a:pt x="153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1" name="Google Shape;10611;p24"/>
            <p:cNvSpPr/>
            <p:nvPr/>
          </p:nvSpPr>
          <p:spPr>
            <a:xfrm>
              <a:off x="2261875" y="906400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0"/>
                  </a:moveTo>
                  <a:cubicBezTo>
                    <a:pt x="110" y="0"/>
                    <a:pt x="88" y="7"/>
                    <a:pt x="67" y="19"/>
                  </a:cubicBezTo>
                  <a:lnTo>
                    <a:pt x="56" y="19"/>
                  </a:lnTo>
                  <a:cubicBezTo>
                    <a:pt x="56" y="19"/>
                    <a:pt x="45" y="31"/>
                    <a:pt x="45" y="41"/>
                  </a:cubicBezTo>
                  <a:lnTo>
                    <a:pt x="33" y="41"/>
                  </a:lnTo>
                  <a:cubicBezTo>
                    <a:pt x="33" y="53"/>
                    <a:pt x="22" y="53"/>
                    <a:pt x="22" y="64"/>
                  </a:cubicBezTo>
                  <a:cubicBezTo>
                    <a:pt x="0" y="108"/>
                    <a:pt x="0" y="142"/>
                    <a:pt x="22" y="175"/>
                  </a:cubicBezTo>
                  <a:cubicBezTo>
                    <a:pt x="22" y="187"/>
                    <a:pt x="33" y="187"/>
                    <a:pt x="33" y="187"/>
                  </a:cubicBezTo>
                  <a:cubicBezTo>
                    <a:pt x="33" y="198"/>
                    <a:pt x="45" y="198"/>
                    <a:pt x="45" y="209"/>
                  </a:cubicBezTo>
                  <a:cubicBezTo>
                    <a:pt x="56" y="209"/>
                    <a:pt x="56" y="209"/>
                    <a:pt x="67" y="220"/>
                  </a:cubicBezTo>
                  <a:cubicBezTo>
                    <a:pt x="67" y="220"/>
                    <a:pt x="78" y="220"/>
                    <a:pt x="90" y="232"/>
                  </a:cubicBezTo>
                  <a:lnTo>
                    <a:pt x="157" y="232"/>
                  </a:lnTo>
                  <a:cubicBezTo>
                    <a:pt x="167" y="232"/>
                    <a:pt x="179" y="220"/>
                    <a:pt x="179" y="220"/>
                  </a:cubicBezTo>
                  <a:lnTo>
                    <a:pt x="190" y="220"/>
                  </a:lnTo>
                  <a:cubicBezTo>
                    <a:pt x="246" y="187"/>
                    <a:pt x="257" y="108"/>
                    <a:pt x="224" y="53"/>
                  </a:cubicBezTo>
                  <a:cubicBezTo>
                    <a:pt x="202" y="18"/>
                    <a:pt x="168" y="0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2" name="Google Shape;10612;p24"/>
            <p:cNvSpPr/>
            <p:nvPr/>
          </p:nvSpPr>
          <p:spPr>
            <a:xfrm>
              <a:off x="2248450" y="914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3" name="Google Shape;10613;p24"/>
            <p:cNvSpPr/>
            <p:nvPr/>
          </p:nvSpPr>
          <p:spPr>
            <a:xfrm>
              <a:off x="2235325" y="922400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0" y="128"/>
                    <a:pt x="34" y="173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4" y="233"/>
                    <a:pt x="184" y="228"/>
                    <a:pt x="201" y="217"/>
                  </a:cubicBezTo>
                  <a:cubicBezTo>
                    <a:pt x="246" y="183"/>
                    <a:pt x="268" y="116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4" name="Google Shape;10614;p24"/>
            <p:cNvSpPr/>
            <p:nvPr/>
          </p:nvSpPr>
          <p:spPr>
            <a:xfrm>
              <a:off x="2222200" y="9304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3"/>
                    <a:pt x="0" y="120"/>
                    <a:pt x="34" y="175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2" y="220"/>
                  </a:cubicBezTo>
                  <a:cubicBezTo>
                    <a:pt x="246" y="187"/>
                    <a:pt x="269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5" name="Google Shape;10615;p24"/>
            <p:cNvSpPr/>
            <p:nvPr/>
          </p:nvSpPr>
          <p:spPr>
            <a:xfrm>
              <a:off x="2277500" y="991125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15" y="0"/>
                  </a:moveTo>
                  <a:cubicBezTo>
                    <a:pt x="95" y="0"/>
                    <a:pt x="74" y="5"/>
                    <a:pt x="56" y="16"/>
                  </a:cubicBezTo>
                  <a:lnTo>
                    <a:pt x="23" y="49"/>
                  </a:lnTo>
                  <a:cubicBezTo>
                    <a:pt x="12" y="71"/>
                    <a:pt x="12" y="94"/>
                    <a:pt x="1" y="116"/>
                  </a:cubicBezTo>
                  <a:cubicBezTo>
                    <a:pt x="1" y="139"/>
                    <a:pt x="12" y="161"/>
                    <a:pt x="23" y="183"/>
                  </a:cubicBezTo>
                  <a:lnTo>
                    <a:pt x="56" y="217"/>
                  </a:lnTo>
                  <a:cubicBezTo>
                    <a:pt x="75" y="229"/>
                    <a:pt x="100" y="238"/>
                    <a:pt x="124" y="238"/>
                  </a:cubicBezTo>
                  <a:cubicBezTo>
                    <a:pt x="144" y="238"/>
                    <a:pt x="164" y="232"/>
                    <a:pt x="180" y="217"/>
                  </a:cubicBezTo>
                  <a:cubicBezTo>
                    <a:pt x="224" y="195"/>
                    <a:pt x="247" y="150"/>
                    <a:pt x="235" y="105"/>
                  </a:cubicBezTo>
                  <a:cubicBezTo>
                    <a:pt x="235" y="83"/>
                    <a:pt x="235" y="71"/>
                    <a:pt x="224" y="61"/>
                  </a:cubicBezTo>
                  <a:cubicBezTo>
                    <a:pt x="201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6" name="Google Shape;10616;p24"/>
            <p:cNvSpPr/>
            <p:nvPr/>
          </p:nvSpPr>
          <p:spPr>
            <a:xfrm>
              <a:off x="2271925" y="92267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14" y="1"/>
                  </a:moveTo>
                  <a:cubicBezTo>
                    <a:pt x="94" y="1"/>
                    <a:pt x="74" y="6"/>
                    <a:pt x="56" y="16"/>
                  </a:cubicBezTo>
                  <a:cubicBezTo>
                    <a:pt x="45" y="28"/>
                    <a:pt x="33" y="38"/>
                    <a:pt x="23" y="38"/>
                  </a:cubicBezTo>
                  <a:lnTo>
                    <a:pt x="23" y="50"/>
                  </a:lnTo>
                  <a:cubicBezTo>
                    <a:pt x="23" y="50"/>
                    <a:pt x="11" y="61"/>
                    <a:pt x="11" y="72"/>
                  </a:cubicBezTo>
                  <a:cubicBezTo>
                    <a:pt x="0" y="95"/>
                    <a:pt x="0" y="128"/>
                    <a:pt x="11" y="162"/>
                  </a:cubicBezTo>
                  <a:cubicBezTo>
                    <a:pt x="11" y="162"/>
                    <a:pt x="11" y="172"/>
                    <a:pt x="23" y="172"/>
                  </a:cubicBezTo>
                  <a:cubicBezTo>
                    <a:pt x="23" y="184"/>
                    <a:pt x="23" y="195"/>
                    <a:pt x="33" y="195"/>
                  </a:cubicBezTo>
                  <a:cubicBezTo>
                    <a:pt x="33" y="195"/>
                    <a:pt x="33" y="206"/>
                    <a:pt x="45" y="206"/>
                  </a:cubicBezTo>
                  <a:cubicBezTo>
                    <a:pt x="45" y="206"/>
                    <a:pt x="56" y="217"/>
                    <a:pt x="67" y="217"/>
                  </a:cubicBezTo>
                  <a:cubicBezTo>
                    <a:pt x="67" y="217"/>
                    <a:pt x="67" y="229"/>
                    <a:pt x="78" y="229"/>
                  </a:cubicBezTo>
                  <a:lnTo>
                    <a:pt x="90" y="229"/>
                  </a:lnTo>
                  <a:cubicBezTo>
                    <a:pt x="100" y="229"/>
                    <a:pt x="100" y="229"/>
                    <a:pt x="112" y="240"/>
                  </a:cubicBezTo>
                  <a:cubicBezTo>
                    <a:pt x="123" y="240"/>
                    <a:pt x="145" y="229"/>
                    <a:pt x="157" y="229"/>
                  </a:cubicBezTo>
                  <a:cubicBezTo>
                    <a:pt x="168" y="229"/>
                    <a:pt x="168" y="217"/>
                    <a:pt x="179" y="217"/>
                  </a:cubicBezTo>
                  <a:cubicBezTo>
                    <a:pt x="235" y="184"/>
                    <a:pt x="257" y="105"/>
                    <a:pt x="224" y="61"/>
                  </a:cubicBezTo>
                  <a:cubicBezTo>
                    <a:pt x="201" y="23"/>
                    <a:pt x="157" y="1"/>
                    <a:pt x="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7" name="Google Shape;10617;p24"/>
            <p:cNvSpPr/>
            <p:nvPr/>
          </p:nvSpPr>
          <p:spPr>
            <a:xfrm>
              <a:off x="2258525" y="930675"/>
              <a:ext cx="6150" cy="5875"/>
            </a:xfrm>
            <a:custGeom>
              <a:rect b="b" l="l" r="r" t="t"/>
              <a:pathLst>
                <a:path extrusionOk="0" h="235" w="246">
                  <a:moveTo>
                    <a:pt x="131" y="0"/>
                  </a:moveTo>
                  <a:cubicBezTo>
                    <a:pt x="108" y="0"/>
                    <a:pt x="86" y="6"/>
                    <a:pt x="67" y="21"/>
                  </a:cubicBezTo>
                  <a:cubicBezTo>
                    <a:pt x="22" y="43"/>
                    <a:pt x="0" y="88"/>
                    <a:pt x="11" y="132"/>
                  </a:cubicBezTo>
                  <a:cubicBezTo>
                    <a:pt x="11" y="155"/>
                    <a:pt x="22" y="165"/>
                    <a:pt x="33" y="177"/>
                  </a:cubicBezTo>
                  <a:cubicBezTo>
                    <a:pt x="45" y="199"/>
                    <a:pt x="55" y="210"/>
                    <a:pt x="78" y="222"/>
                  </a:cubicBezTo>
                  <a:cubicBezTo>
                    <a:pt x="92" y="231"/>
                    <a:pt x="108" y="234"/>
                    <a:pt x="125" y="234"/>
                  </a:cubicBezTo>
                  <a:cubicBezTo>
                    <a:pt x="147" y="234"/>
                    <a:pt x="170" y="228"/>
                    <a:pt x="190" y="222"/>
                  </a:cubicBezTo>
                  <a:lnTo>
                    <a:pt x="212" y="199"/>
                  </a:lnTo>
                  <a:cubicBezTo>
                    <a:pt x="224" y="188"/>
                    <a:pt x="234" y="165"/>
                    <a:pt x="246" y="143"/>
                  </a:cubicBezTo>
                  <a:lnTo>
                    <a:pt x="246" y="121"/>
                  </a:lnTo>
                  <a:cubicBezTo>
                    <a:pt x="246" y="98"/>
                    <a:pt x="246" y="76"/>
                    <a:pt x="224" y="54"/>
                  </a:cubicBezTo>
                  <a:cubicBezTo>
                    <a:pt x="224" y="54"/>
                    <a:pt x="224" y="43"/>
                    <a:pt x="212" y="31"/>
                  </a:cubicBezTo>
                  <a:cubicBezTo>
                    <a:pt x="193" y="12"/>
                    <a:pt x="162" y="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8" name="Google Shape;10618;p24"/>
            <p:cNvSpPr/>
            <p:nvPr/>
          </p:nvSpPr>
          <p:spPr>
            <a:xfrm>
              <a:off x="2245375" y="93862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1" y="1"/>
                  </a:moveTo>
                  <a:cubicBezTo>
                    <a:pt x="108" y="1"/>
                    <a:pt x="86" y="6"/>
                    <a:pt x="67" y="15"/>
                  </a:cubicBezTo>
                  <a:cubicBezTo>
                    <a:pt x="23" y="48"/>
                    <a:pt x="0" y="93"/>
                    <a:pt x="12" y="138"/>
                  </a:cubicBezTo>
                  <a:cubicBezTo>
                    <a:pt x="12" y="138"/>
                    <a:pt x="12" y="149"/>
                    <a:pt x="23" y="160"/>
                  </a:cubicBezTo>
                  <a:cubicBezTo>
                    <a:pt x="23" y="160"/>
                    <a:pt x="23" y="172"/>
                    <a:pt x="34" y="183"/>
                  </a:cubicBezTo>
                  <a:cubicBezTo>
                    <a:pt x="55" y="218"/>
                    <a:pt x="89" y="235"/>
                    <a:pt x="125" y="235"/>
                  </a:cubicBezTo>
                  <a:cubicBezTo>
                    <a:pt x="147" y="235"/>
                    <a:pt x="170" y="229"/>
                    <a:pt x="191" y="217"/>
                  </a:cubicBezTo>
                  <a:cubicBezTo>
                    <a:pt x="213" y="205"/>
                    <a:pt x="224" y="183"/>
                    <a:pt x="236" y="172"/>
                  </a:cubicBezTo>
                  <a:cubicBezTo>
                    <a:pt x="246" y="149"/>
                    <a:pt x="246" y="138"/>
                    <a:pt x="246" y="127"/>
                  </a:cubicBezTo>
                  <a:cubicBezTo>
                    <a:pt x="246" y="105"/>
                    <a:pt x="246" y="82"/>
                    <a:pt x="224" y="60"/>
                  </a:cubicBezTo>
                  <a:cubicBezTo>
                    <a:pt x="224" y="48"/>
                    <a:pt x="224" y="48"/>
                    <a:pt x="213" y="38"/>
                  </a:cubicBezTo>
                  <a:cubicBezTo>
                    <a:pt x="193" y="12"/>
                    <a:pt x="162" y="1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9" name="Google Shape;10619;p24"/>
            <p:cNvSpPr/>
            <p:nvPr/>
          </p:nvSpPr>
          <p:spPr>
            <a:xfrm>
              <a:off x="2231975" y="9465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3" y="1"/>
                  </a:moveTo>
                  <a:cubicBezTo>
                    <a:pt x="112" y="12"/>
                    <a:pt x="89" y="12"/>
                    <a:pt x="79" y="23"/>
                  </a:cubicBezTo>
                  <a:cubicBezTo>
                    <a:pt x="22" y="57"/>
                    <a:pt x="0" y="124"/>
                    <a:pt x="34" y="179"/>
                  </a:cubicBezTo>
                  <a:lnTo>
                    <a:pt x="45" y="179"/>
                  </a:lnTo>
                  <a:cubicBezTo>
                    <a:pt x="56" y="202"/>
                    <a:pt x="67" y="224"/>
                    <a:pt x="89" y="224"/>
                  </a:cubicBezTo>
                  <a:cubicBezTo>
                    <a:pt x="101" y="236"/>
                    <a:pt x="123" y="236"/>
                    <a:pt x="134" y="236"/>
                  </a:cubicBezTo>
                  <a:cubicBezTo>
                    <a:pt x="157" y="236"/>
                    <a:pt x="179" y="236"/>
                    <a:pt x="201" y="224"/>
                  </a:cubicBezTo>
                  <a:cubicBezTo>
                    <a:pt x="258" y="191"/>
                    <a:pt x="268" y="112"/>
                    <a:pt x="235" y="57"/>
                  </a:cubicBezTo>
                  <a:cubicBezTo>
                    <a:pt x="235" y="57"/>
                    <a:pt x="235" y="45"/>
                    <a:pt x="224" y="45"/>
                  </a:cubicBezTo>
                  <a:lnTo>
                    <a:pt x="190" y="12"/>
                  </a:lnTo>
                  <a:cubicBezTo>
                    <a:pt x="168" y="1"/>
                    <a:pt x="146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0" name="Google Shape;10620;p24"/>
            <p:cNvSpPr/>
            <p:nvPr/>
          </p:nvSpPr>
          <p:spPr>
            <a:xfrm>
              <a:off x="2268575" y="947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69" y="230"/>
                    <a:pt x="190" y="217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68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1" name="Google Shape;10621;p24"/>
            <p:cNvSpPr/>
            <p:nvPr/>
          </p:nvSpPr>
          <p:spPr>
            <a:xfrm>
              <a:off x="2255425" y="955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2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2" name="Google Shape;10622;p24"/>
            <p:cNvSpPr/>
            <p:nvPr/>
          </p:nvSpPr>
          <p:spPr>
            <a:xfrm>
              <a:off x="2242300" y="9631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6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0" y="218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3" name="Google Shape;10623;p24"/>
            <p:cNvSpPr/>
            <p:nvPr/>
          </p:nvSpPr>
          <p:spPr>
            <a:xfrm>
              <a:off x="2229450" y="971275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15" y="1"/>
                  </a:moveTo>
                  <a:cubicBezTo>
                    <a:pt x="94" y="1"/>
                    <a:pt x="74" y="6"/>
                    <a:pt x="56" y="16"/>
                  </a:cubicBezTo>
                  <a:lnTo>
                    <a:pt x="34" y="39"/>
                  </a:lnTo>
                  <a:lnTo>
                    <a:pt x="23" y="50"/>
                  </a:lnTo>
                  <a:cubicBezTo>
                    <a:pt x="23" y="61"/>
                    <a:pt x="12" y="61"/>
                    <a:pt x="12" y="73"/>
                  </a:cubicBezTo>
                  <a:cubicBezTo>
                    <a:pt x="12" y="83"/>
                    <a:pt x="1" y="95"/>
                    <a:pt x="1" y="117"/>
                  </a:cubicBezTo>
                  <a:lnTo>
                    <a:pt x="1" y="140"/>
                  </a:lnTo>
                  <a:cubicBezTo>
                    <a:pt x="1" y="140"/>
                    <a:pt x="12" y="150"/>
                    <a:pt x="12" y="162"/>
                  </a:cubicBezTo>
                  <a:cubicBezTo>
                    <a:pt x="12" y="162"/>
                    <a:pt x="12" y="173"/>
                    <a:pt x="23" y="184"/>
                  </a:cubicBezTo>
                  <a:cubicBezTo>
                    <a:pt x="45" y="214"/>
                    <a:pt x="82" y="234"/>
                    <a:pt x="121" y="234"/>
                  </a:cubicBezTo>
                  <a:cubicBezTo>
                    <a:pt x="141" y="234"/>
                    <a:pt x="161" y="229"/>
                    <a:pt x="180" y="217"/>
                  </a:cubicBezTo>
                  <a:cubicBezTo>
                    <a:pt x="235" y="184"/>
                    <a:pt x="258" y="117"/>
                    <a:pt x="224" y="61"/>
                  </a:cubicBezTo>
                  <a:cubicBezTo>
                    <a:pt x="201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4" name="Google Shape;10624;p24"/>
            <p:cNvSpPr/>
            <p:nvPr/>
          </p:nvSpPr>
          <p:spPr>
            <a:xfrm>
              <a:off x="2280575" y="967025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33" y="0"/>
                  </a:moveTo>
                  <a:cubicBezTo>
                    <a:pt x="111" y="0"/>
                    <a:pt x="88" y="6"/>
                    <a:pt x="67" y="19"/>
                  </a:cubicBezTo>
                  <a:cubicBezTo>
                    <a:pt x="12" y="52"/>
                    <a:pt x="0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6" y="176"/>
                    <a:pt x="258" y="109"/>
                    <a:pt x="224" y="52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5" name="Google Shape;10625;p24"/>
            <p:cNvSpPr/>
            <p:nvPr/>
          </p:nvSpPr>
          <p:spPr>
            <a:xfrm>
              <a:off x="2267450" y="974900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23" y="1"/>
                  </a:moveTo>
                  <a:cubicBezTo>
                    <a:pt x="105" y="1"/>
                    <a:pt x="85" y="6"/>
                    <a:pt x="68" y="17"/>
                  </a:cubicBezTo>
                  <a:cubicBezTo>
                    <a:pt x="11" y="50"/>
                    <a:pt x="1" y="129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69" y="231"/>
                    <a:pt x="190" y="218"/>
                  </a:cubicBezTo>
                  <a:cubicBezTo>
                    <a:pt x="246" y="184"/>
                    <a:pt x="257" y="117"/>
                    <a:pt x="224" y="62"/>
                  </a:cubicBezTo>
                  <a:cubicBezTo>
                    <a:pt x="201" y="24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6" name="Google Shape;10626;p24"/>
            <p:cNvSpPr/>
            <p:nvPr/>
          </p:nvSpPr>
          <p:spPr>
            <a:xfrm>
              <a:off x="2254300" y="98292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33" y="1"/>
                  </a:moveTo>
                  <a:cubicBezTo>
                    <a:pt x="112" y="1"/>
                    <a:pt x="89" y="7"/>
                    <a:pt x="68" y="20"/>
                  </a:cubicBezTo>
                  <a:cubicBezTo>
                    <a:pt x="13" y="54"/>
                    <a:pt x="1" y="121"/>
                    <a:pt x="35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4" y="237"/>
                    <a:pt x="173" y="232"/>
                    <a:pt x="191" y="221"/>
                  </a:cubicBezTo>
                  <a:cubicBezTo>
                    <a:pt x="247" y="188"/>
                    <a:pt x="258" y="109"/>
                    <a:pt x="224" y="54"/>
                  </a:cubicBezTo>
                  <a:cubicBezTo>
                    <a:pt x="204" y="18"/>
                    <a:pt x="170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7" name="Google Shape;10627;p24"/>
            <p:cNvSpPr/>
            <p:nvPr/>
          </p:nvSpPr>
          <p:spPr>
            <a:xfrm>
              <a:off x="2293975" y="958925"/>
              <a:ext cx="6475" cy="5800"/>
            </a:xfrm>
            <a:custGeom>
              <a:rect b="b" l="l" r="r" t="t"/>
              <a:pathLst>
                <a:path extrusionOk="0" h="232" w="259">
                  <a:moveTo>
                    <a:pt x="125" y="0"/>
                  </a:moveTo>
                  <a:cubicBezTo>
                    <a:pt x="102" y="0"/>
                    <a:pt x="78" y="6"/>
                    <a:pt x="57" y="19"/>
                  </a:cubicBezTo>
                  <a:lnTo>
                    <a:pt x="23" y="53"/>
                  </a:lnTo>
                  <a:cubicBezTo>
                    <a:pt x="12" y="63"/>
                    <a:pt x="12" y="75"/>
                    <a:pt x="12" y="86"/>
                  </a:cubicBezTo>
                  <a:lnTo>
                    <a:pt x="1" y="86"/>
                  </a:lnTo>
                  <a:cubicBezTo>
                    <a:pt x="1" y="120"/>
                    <a:pt x="1" y="153"/>
                    <a:pt x="23" y="175"/>
                  </a:cubicBezTo>
                  <a:cubicBezTo>
                    <a:pt x="23" y="187"/>
                    <a:pt x="23" y="197"/>
                    <a:pt x="35" y="197"/>
                  </a:cubicBezTo>
                  <a:cubicBezTo>
                    <a:pt x="35" y="209"/>
                    <a:pt x="45" y="209"/>
                    <a:pt x="45" y="209"/>
                  </a:cubicBezTo>
                  <a:lnTo>
                    <a:pt x="57" y="209"/>
                  </a:lnTo>
                  <a:cubicBezTo>
                    <a:pt x="68" y="220"/>
                    <a:pt x="79" y="231"/>
                    <a:pt x="90" y="231"/>
                  </a:cubicBezTo>
                  <a:lnTo>
                    <a:pt x="135" y="231"/>
                  </a:lnTo>
                  <a:cubicBezTo>
                    <a:pt x="146" y="231"/>
                    <a:pt x="169" y="231"/>
                    <a:pt x="179" y="220"/>
                  </a:cubicBezTo>
                  <a:cubicBezTo>
                    <a:pt x="236" y="187"/>
                    <a:pt x="258" y="108"/>
                    <a:pt x="224" y="53"/>
                  </a:cubicBezTo>
                  <a:cubicBezTo>
                    <a:pt x="203" y="17"/>
                    <a:pt x="165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8" name="Google Shape;10628;p24"/>
            <p:cNvSpPr/>
            <p:nvPr/>
          </p:nvSpPr>
          <p:spPr>
            <a:xfrm>
              <a:off x="2303775" y="975200"/>
              <a:ext cx="6425" cy="5900"/>
            </a:xfrm>
            <a:custGeom>
              <a:rect b="b" l="l" r="r" t="t"/>
              <a:pathLst>
                <a:path extrusionOk="0" h="236" w="257">
                  <a:moveTo>
                    <a:pt x="122" y="0"/>
                  </a:moveTo>
                  <a:cubicBezTo>
                    <a:pt x="104" y="0"/>
                    <a:pt x="85" y="5"/>
                    <a:pt x="67" y="16"/>
                  </a:cubicBezTo>
                  <a:lnTo>
                    <a:pt x="56" y="16"/>
                  </a:lnTo>
                  <a:cubicBezTo>
                    <a:pt x="56" y="27"/>
                    <a:pt x="45" y="27"/>
                    <a:pt x="45" y="27"/>
                  </a:cubicBezTo>
                  <a:cubicBezTo>
                    <a:pt x="45" y="38"/>
                    <a:pt x="33" y="38"/>
                    <a:pt x="33" y="38"/>
                  </a:cubicBezTo>
                  <a:cubicBezTo>
                    <a:pt x="33" y="38"/>
                    <a:pt x="33" y="50"/>
                    <a:pt x="23" y="50"/>
                  </a:cubicBezTo>
                  <a:lnTo>
                    <a:pt x="23" y="72"/>
                  </a:lnTo>
                  <a:lnTo>
                    <a:pt x="11" y="72"/>
                  </a:lnTo>
                  <a:lnTo>
                    <a:pt x="11" y="94"/>
                  </a:lnTo>
                  <a:cubicBezTo>
                    <a:pt x="0" y="117"/>
                    <a:pt x="0" y="150"/>
                    <a:pt x="23" y="184"/>
                  </a:cubicBezTo>
                  <a:lnTo>
                    <a:pt x="33" y="195"/>
                  </a:lnTo>
                  <a:lnTo>
                    <a:pt x="56" y="217"/>
                  </a:lnTo>
                  <a:cubicBezTo>
                    <a:pt x="56" y="217"/>
                    <a:pt x="67" y="217"/>
                    <a:pt x="78" y="228"/>
                  </a:cubicBezTo>
                  <a:lnTo>
                    <a:pt x="90" y="228"/>
                  </a:lnTo>
                  <a:cubicBezTo>
                    <a:pt x="103" y="233"/>
                    <a:pt x="117" y="235"/>
                    <a:pt x="130" y="235"/>
                  </a:cubicBezTo>
                  <a:cubicBezTo>
                    <a:pt x="148" y="235"/>
                    <a:pt x="166" y="230"/>
                    <a:pt x="179" y="217"/>
                  </a:cubicBezTo>
                  <a:cubicBezTo>
                    <a:pt x="234" y="184"/>
                    <a:pt x="257" y="117"/>
                    <a:pt x="224" y="60"/>
                  </a:cubicBezTo>
                  <a:cubicBezTo>
                    <a:pt x="201" y="23"/>
                    <a:pt x="162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9" name="Google Shape;10629;p24"/>
            <p:cNvSpPr/>
            <p:nvPr/>
          </p:nvSpPr>
          <p:spPr>
            <a:xfrm>
              <a:off x="2290350" y="9832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23" y="52"/>
                    <a:pt x="1" y="119"/>
                    <a:pt x="34" y="176"/>
                  </a:cubicBezTo>
                  <a:cubicBezTo>
                    <a:pt x="57" y="213"/>
                    <a:pt x="96" y="236"/>
                    <a:pt x="135" y="236"/>
                  </a:cubicBezTo>
                  <a:cubicBezTo>
                    <a:pt x="154" y="236"/>
                    <a:pt x="173" y="231"/>
                    <a:pt x="190" y="220"/>
                  </a:cubicBezTo>
                  <a:cubicBezTo>
                    <a:pt x="247" y="186"/>
                    <a:pt x="269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0" name="Google Shape;10630;p24"/>
            <p:cNvSpPr/>
            <p:nvPr/>
          </p:nvSpPr>
          <p:spPr>
            <a:xfrm>
              <a:off x="2264100" y="999200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28" y="1"/>
                  </a:moveTo>
                  <a:cubicBezTo>
                    <a:pt x="107" y="1"/>
                    <a:pt x="86" y="6"/>
                    <a:pt x="68" y="17"/>
                  </a:cubicBezTo>
                  <a:cubicBezTo>
                    <a:pt x="23" y="51"/>
                    <a:pt x="1" y="118"/>
                    <a:pt x="34" y="173"/>
                  </a:cubicBezTo>
                  <a:cubicBezTo>
                    <a:pt x="57" y="211"/>
                    <a:pt x="95" y="234"/>
                    <a:pt x="134" y="234"/>
                  </a:cubicBezTo>
                  <a:cubicBezTo>
                    <a:pt x="153" y="234"/>
                    <a:pt x="172" y="229"/>
                    <a:pt x="190" y="218"/>
                  </a:cubicBezTo>
                  <a:cubicBezTo>
                    <a:pt x="212" y="207"/>
                    <a:pt x="224" y="195"/>
                    <a:pt x="224" y="185"/>
                  </a:cubicBezTo>
                  <a:cubicBezTo>
                    <a:pt x="235" y="173"/>
                    <a:pt x="235" y="173"/>
                    <a:pt x="235" y="162"/>
                  </a:cubicBezTo>
                  <a:cubicBezTo>
                    <a:pt x="246" y="140"/>
                    <a:pt x="257" y="118"/>
                    <a:pt x="246" y="95"/>
                  </a:cubicBezTo>
                  <a:cubicBezTo>
                    <a:pt x="246" y="84"/>
                    <a:pt x="246" y="73"/>
                    <a:pt x="235" y="51"/>
                  </a:cubicBezTo>
                  <a:cubicBezTo>
                    <a:pt x="213" y="21"/>
                    <a:pt x="170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1" name="Google Shape;10631;p24"/>
            <p:cNvSpPr/>
            <p:nvPr/>
          </p:nvSpPr>
          <p:spPr>
            <a:xfrm>
              <a:off x="2300425" y="999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5"/>
                    <a:pt x="78" y="16"/>
                  </a:cubicBezTo>
                  <a:cubicBezTo>
                    <a:pt x="22" y="50"/>
                    <a:pt x="0" y="128"/>
                    <a:pt x="33" y="184"/>
                  </a:cubicBezTo>
                  <a:cubicBezTo>
                    <a:pt x="54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7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3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2" name="Google Shape;10632;p24"/>
            <p:cNvSpPr/>
            <p:nvPr/>
          </p:nvSpPr>
          <p:spPr>
            <a:xfrm>
              <a:off x="2287275" y="10078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7" y="0"/>
                  </a:moveTo>
                  <a:cubicBezTo>
                    <a:pt x="118" y="0"/>
                    <a:pt x="98" y="5"/>
                    <a:pt x="79" y="17"/>
                  </a:cubicBezTo>
                  <a:cubicBezTo>
                    <a:pt x="23" y="50"/>
                    <a:pt x="0" y="117"/>
                    <a:pt x="34" y="173"/>
                  </a:cubicBezTo>
                  <a:cubicBezTo>
                    <a:pt x="57" y="211"/>
                    <a:pt x="101" y="233"/>
                    <a:pt x="144" y="233"/>
                  </a:cubicBezTo>
                  <a:cubicBezTo>
                    <a:pt x="164" y="233"/>
                    <a:pt x="184" y="228"/>
                    <a:pt x="202" y="218"/>
                  </a:cubicBezTo>
                  <a:cubicBezTo>
                    <a:pt x="258" y="184"/>
                    <a:pt x="269" y="106"/>
                    <a:pt x="236" y="50"/>
                  </a:cubicBezTo>
                  <a:cubicBezTo>
                    <a:pt x="213" y="20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3" name="Google Shape;10633;p24"/>
            <p:cNvSpPr/>
            <p:nvPr/>
          </p:nvSpPr>
          <p:spPr>
            <a:xfrm>
              <a:off x="2274150" y="10159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0"/>
                  </a:cubicBezTo>
                  <a:cubicBezTo>
                    <a:pt x="257" y="176"/>
                    <a:pt x="269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4" name="Google Shape;10634;p24"/>
            <p:cNvSpPr/>
            <p:nvPr/>
          </p:nvSpPr>
          <p:spPr>
            <a:xfrm>
              <a:off x="2261300" y="1023800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23" y="1"/>
                  </a:moveTo>
                  <a:cubicBezTo>
                    <a:pt x="104" y="1"/>
                    <a:pt x="85" y="5"/>
                    <a:pt x="68" y="16"/>
                  </a:cubicBezTo>
                  <a:cubicBezTo>
                    <a:pt x="45" y="28"/>
                    <a:pt x="45" y="38"/>
                    <a:pt x="34" y="50"/>
                  </a:cubicBezTo>
                  <a:cubicBezTo>
                    <a:pt x="23" y="50"/>
                    <a:pt x="23" y="50"/>
                    <a:pt x="23" y="61"/>
                  </a:cubicBezTo>
                  <a:cubicBezTo>
                    <a:pt x="23" y="61"/>
                    <a:pt x="11" y="72"/>
                    <a:pt x="11" y="83"/>
                  </a:cubicBezTo>
                  <a:lnTo>
                    <a:pt x="11" y="95"/>
                  </a:lnTo>
                  <a:cubicBezTo>
                    <a:pt x="1" y="117"/>
                    <a:pt x="11" y="150"/>
                    <a:pt x="23" y="184"/>
                  </a:cubicBezTo>
                  <a:cubicBezTo>
                    <a:pt x="34" y="184"/>
                    <a:pt x="34" y="195"/>
                    <a:pt x="34" y="195"/>
                  </a:cubicBezTo>
                  <a:lnTo>
                    <a:pt x="45" y="195"/>
                  </a:lnTo>
                  <a:cubicBezTo>
                    <a:pt x="45" y="206"/>
                    <a:pt x="45" y="206"/>
                    <a:pt x="56" y="217"/>
                  </a:cubicBezTo>
                  <a:cubicBezTo>
                    <a:pt x="68" y="217"/>
                    <a:pt x="68" y="217"/>
                    <a:pt x="79" y="229"/>
                  </a:cubicBezTo>
                  <a:cubicBezTo>
                    <a:pt x="90" y="229"/>
                    <a:pt x="101" y="239"/>
                    <a:pt x="123" y="239"/>
                  </a:cubicBezTo>
                  <a:lnTo>
                    <a:pt x="135" y="239"/>
                  </a:lnTo>
                  <a:cubicBezTo>
                    <a:pt x="146" y="239"/>
                    <a:pt x="146" y="229"/>
                    <a:pt x="146" y="229"/>
                  </a:cubicBezTo>
                  <a:lnTo>
                    <a:pt x="168" y="229"/>
                  </a:lnTo>
                  <a:cubicBezTo>
                    <a:pt x="168" y="229"/>
                    <a:pt x="180" y="229"/>
                    <a:pt x="180" y="217"/>
                  </a:cubicBezTo>
                  <a:lnTo>
                    <a:pt x="190" y="217"/>
                  </a:lnTo>
                  <a:cubicBezTo>
                    <a:pt x="247" y="184"/>
                    <a:pt x="257" y="117"/>
                    <a:pt x="224" y="61"/>
                  </a:cubicBezTo>
                  <a:cubicBezTo>
                    <a:pt x="201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5" name="Google Shape;10635;p24"/>
            <p:cNvSpPr/>
            <p:nvPr/>
          </p:nvSpPr>
          <p:spPr>
            <a:xfrm>
              <a:off x="2312425" y="10195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2" y="1"/>
                    <a:pt x="88" y="7"/>
                    <a:pt x="67" y="20"/>
                  </a:cubicBezTo>
                  <a:cubicBezTo>
                    <a:pt x="2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8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6" name="Google Shape;10636;p24"/>
            <p:cNvSpPr/>
            <p:nvPr/>
          </p:nvSpPr>
          <p:spPr>
            <a:xfrm>
              <a:off x="2299300" y="10274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5" y="6"/>
                    <a:pt x="67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8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7" name="Google Shape;10637;p24"/>
            <p:cNvSpPr/>
            <p:nvPr/>
          </p:nvSpPr>
          <p:spPr>
            <a:xfrm>
              <a:off x="2286150" y="10354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7"/>
                    <a:pt x="269" y="109"/>
                    <a:pt x="236" y="53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8" name="Google Shape;10638;p24"/>
            <p:cNvSpPr/>
            <p:nvPr/>
          </p:nvSpPr>
          <p:spPr>
            <a:xfrm>
              <a:off x="2273300" y="1043350"/>
              <a:ext cx="6475" cy="6000"/>
            </a:xfrm>
            <a:custGeom>
              <a:rect b="b" l="l" r="r" t="t"/>
              <a:pathLst>
                <a:path extrusionOk="0" h="240" w="259">
                  <a:moveTo>
                    <a:pt x="115" y="1"/>
                  </a:moveTo>
                  <a:cubicBezTo>
                    <a:pt x="95" y="1"/>
                    <a:pt x="75" y="6"/>
                    <a:pt x="57" y="16"/>
                  </a:cubicBezTo>
                  <a:lnTo>
                    <a:pt x="57" y="28"/>
                  </a:lnTo>
                  <a:cubicBezTo>
                    <a:pt x="57" y="28"/>
                    <a:pt x="45" y="28"/>
                    <a:pt x="45" y="38"/>
                  </a:cubicBezTo>
                  <a:lnTo>
                    <a:pt x="35" y="38"/>
                  </a:lnTo>
                  <a:cubicBezTo>
                    <a:pt x="35" y="50"/>
                    <a:pt x="35" y="50"/>
                    <a:pt x="23" y="61"/>
                  </a:cubicBezTo>
                  <a:lnTo>
                    <a:pt x="23" y="72"/>
                  </a:lnTo>
                  <a:cubicBezTo>
                    <a:pt x="12" y="72"/>
                    <a:pt x="12" y="72"/>
                    <a:pt x="12" y="83"/>
                  </a:cubicBezTo>
                  <a:lnTo>
                    <a:pt x="12" y="95"/>
                  </a:lnTo>
                  <a:cubicBezTo>
                    <a:pt x="1" y="128"/>
                    <a:pt x="1" y="150"/>
                    <a:pt x="23" y="184"/>
                  </a:cubicBezTo>
                  <a:lnTo>
                    <a:pt x="35" y="195"/>
                  </a:lnTo>
                  <a:lnTo>
                    <a:pt x="45" y="207"/>
                  </a:lnTo>
                  <a:cubicBezTo>
                    <a:pt x="57" y="217"/>
                    <a:pt x="57" y="217"/>
                    <a:pt x="68" y="217"/>
                  </a:cubicBezTo>
                  <a:cubicBezTo>
                    <a:pt x="68" y="229"/>
                    <a:pt x="79" y="229"/>
                    <a:pt x="90" y="229"/>
                  </a:cubicBezTo>
                  <a:lnTo>
                    <a:pt x="90" y="240"/>
                  </a:lnTo>
                  <a:lnTo>
                    <a:pt x="146" y="240"/>
                  </a:lnTo>
                  <a:cubicBezTo>
                    <a:pt x="146" y="240"/>
                    <a:pt x="157" y="240"/>
                    <a:pt x="157" y="229"/>
                  </a:cubicBezTo>
                  <a:lnTo>
                    <a:pt x="180" y="229"/>
                  </a:lnTo>
                  <a:lnTo>
                    <a:pt x="180" y="217"/>
                  </a:ln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9" name="Google Shape;10639;p24"/>
            <p:cNvSpPr/>
            <p:nvPr/>
          </p:nvSpPr>
          <p:spPr>
            <a:xfrm>
              <a:off x="2322750" y="1035650"/>
              <a:ext cx="5900" cy="5875"/>
            </a:xfrm>
            <a:custGeom>
              <a:rect b="b" l="l" r="r" t="t"/>
              <a:pathLst>
                <a:path extrusionOk="0" h="235" w="236">
                  <a:moveTo>
                    <a:pt x="101" y="1"/>
                  </a:moveTo>
                  <a:cubicBezTo>
                    <a:pt x="90" y="11"/>
                    <a:pt x="79" y="11"/>
                    <a:pt x="79" y="11"/>
                  </a:cubicBezTo>
                  <a:cubicBezTo>
                    <a:pt x="68" y="11"/>
                    <a:pt x="68" y="11"/>
                    <a:pt x="56" y="23"/>
                  </a:cubicBezTo>
                  <a:lnTo>
                    <a:pt x="23" y="56"/>
                  </a:lnTo>
                  <a:cubicBezTo>
                    <a:pt x="12" y="68"/>
                    <a:pt x="1" y="90"/>
                    <a:pt x="1" y="112"/>
                  </a:cubicBezTo>
                  <a:cubicBezTo>
                    <a:pt x="1" y="135"/>
                    <a:pt x="1" y="157"/>
                    <a:pt x="12" y="179"/>
                  </a:cubicBezTo>
                  <a:cubicBezTo>
                    <a:pt x="34" y="212"/>
                    <a:pt x="56" y="224"/>
                    <a:pt x="90" y="235"/>
                  </a:cubicBezTo>
                  <a:lnTo>
                    <a:pt x="113" y="235"/>
                  </a:lnTo>
                  <a:cubicBezTo>
                    <a:pt x="135" y="235"/>
                    <a:pt x="157" y="235"/>
                    <a:pt x="180" y="224"/>
                  </a:cubicBezTo>
                  <a:cubicBezTo>
                    <a:pt x="213" y="202"/>
                    <a:pt x="235" y="168"/>
                    <a:pt x="235" y="123"/>
                  </a:cubicBezTo>
                  <a:cubicBezTo>
                    <a:pt x="235" y="101"/>
                    <a:pt x="224" y="78"/>
                    <a:pt x="213" y="56"/>
                  </a:cubicBezTo>
                  <a:cubicBezTo>
                    <a:pt x="190" y="23"/>
                    <a:pt x="14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0" name="Google Shape;10640;p24"/>
            <p:cNvSpPr/>
            <p:nvPr/>
          </p:nvSpPr>
          <p:spPr>
            <a:xfrm>
              <a:off x="2309350" y="104375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5" y="0"/>
                  </a:moveTo>
                  <a:cubicBezTo>
                    <a:pt x="112" y="0"/>
                    <a:pt x="90" y="0"/>
                    <a:pt x="68" y="12"/>
                  </a:cubicBezTo>
                  <a:cubicBezTo>
                    <a:pt x="23" y="45"/>
                    <a:pt x="1" y="90"/>
                    <a:pt x="11" y="134"/>
                  </a:cubicBezTo>
                  <a:cubicBezTo>
                    <a:pt x="11" y="146"/>
                    <a:pt x="23" y="168"/>
                    <a:pt x="23" y="179"/>
                  </a:cubicBezTo>
                  <a:cubicBezTo>
                    <a:pt x="34" y="179"/>
                    <a:pt x="34" y="191"/>
                    <a:pt x="45" y="201"/>
                  </a:cubicBezTo>
                  <a:cubicBezTo>
                    <a:pt x="68" y="224"/>
                    <a:pt x="112" y="235"/>
                    <a:pt x="145" y="235"/>
                  </a:cubicBezTo>
                  <a:cubicBezTo>
                    <a:pt x="157" y="235"/>
                    <a:pt x="179" y="224"/>
                    <a:pt x="190" y="213"/>
                  </a:cubicBezTo>
                  <a:cubicBezTo>
                    <a:pt x="213" y="201"/>
                    <a:pt x="235" y="179"/>
                    <a:pt x="246" y="146"/>
                  </a:cubicBezTo>
                  <a:cubicBezTo>
                    <a:pt x="246" y="112"/>
                    <a:pt x="246" y="79"/>
                    <a:pt x="224" y="56"/>
                  </a:cubicBezTo>
                  <a:cubicBezTo>
                    <a:pt x="202" y="22"/>
                    <a:pt x="168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1" name="Google Shape;10641;p24"/>
            <p:cNvSpPr/>
            <p:nvPr/>
          </p:nvSpPr>
          <p:spPr>
            <a:xfrm>
              <a:off x="2296500" y="105177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24" y="1"/>
                  </a:moveTo>
                  <a:cubicBezTo>
                    <a:pt x="117" y="1"/>
                    <a:pt x="109" y="2"/>
                    <a:pt x="101" y="4"/>
                  </a:cubicBezTo>
                  <a:cubicBezTo>
                    <a:pt x="78" y="4"/>
                    <a:pt x="68" y="4"/>
                    <a:pt x="56" y="14"/>
                  </a:cubicBezTo>
                  <a:cubicBezTo>
                    <a:pt x="34" y="26"/>
                    <a:pt x="23" y="48"/>
                    <a:pt x="11" y="71"/>
                  </a:cubicBezTo>
                  <a:cubicBezTo>
                    <a:pt x="1" y="93"/>
                    <a:pt x="1" y="126"/>
                    <a:pt x="1" y="160"/>
                  </a:cubicBezTo>
                  <a:cubicBezTo>
                    <a:pt x="11" y="160"/>
                    <a:pt x="11" y="171"/>
                    <a:pt x="11" y="171"/>
                  </a:cubicBezTo>
                  <a:cubicBezTo>
                    <a:pt x="34" y="193"/>
                    <a:pt x="45" y="215"/>
                    <a:pt x="68" y="227"/>
                  </a:cubicBezTo>
                  <a:cubicBezTo>
                    <a:pt x="81" y="231"/>
                    <a:pt x="97" y="234"/>
                    <a:pt x="113" y="234"/>
                  </a:cubicBezTo>
                  <a:cubicBezTo>
                    <a:pt x="136" y="234"/>
                    <a:pt x="159" y="229"/>
                    <a:pt x="179" y="215"/>
                  </a:cubicBezTo>
                  <a:cubicBezTo>
                    <a:pt x="235" y="182"/>
                    <a:pt x="246" y="115"/>
                    <a:pt x="213" y="59"/>
                  </a:cubicBezTo>
                  <a:cubicBezTo>
                    <a:pt x="194" y="22"/>
                    <a:pt x="161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2" name="Google Shape;10642;p24"/>
            <p:cNvSpPr/>
            <p:nvPr/>
          </p:nvSpPr>
          <p:spPr>
            <a:xfrm>
              <a:off x="2283375" y="1059750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1" y="1"/>
                  </a:moveTo>
                  <a:cubicBezTo>
                    <a:pt x="100" y="1"/>
                    <a:pt x="77" y="7"/>
                    <a:pt x="56" y="20"/>
                  </a:cubicBezTo>
                  <a:cubicBezTo>
                    <a:pt x="45" y="20"/>
                    <a:pt x="34" y="31"/>
                    <a:pt x="34" y="31"/>
                  </a:cubicBezTo>
                  <a:cubicBezTo>
                    <a:pt x="34" y="42"/>
                    <a:pt x="22" y="42"/>
                    <a:pt x="22" y="42"/>
                  </a:cubicBezTo>
                  <a:cubicBezTo>
                    <a:pt x="22" y="53"/>
                    <a:pt x="22" y="53"/>
                    <a:pt x="12" y="53"/>
                  </a:cubicBezTo>
                  <a:lnTo>
                    <a:pt x="12" y="65"/>
                  </a:lnTo>
                  <a:cubicBezTo>
                    <a:pt x="12" y="75"/>
                    <a:pt x="0" y="75"/>
                    <a:pt x="0" y="87"/>
                  </a:cubicBezTo>
                  <a:lnTo>
                    <a:pt x="0" y="109"/>
                  </a:lnTo>
                  <a:lnTo>
                    <a:pt x="0" y="132"/>
                  </a:lnTo>
                  <a:lnTo>
                    <a:pt x="0" y="154"/>
                  </a:lnTo>
                  <a:cubicBezTo>
                    <a:pt x="12" y="165"/>
                    <a:pt x="12" y="165"/>
                    <a:pt x="12" y="176"/>
                  </a:cubicBezTo>
                  <a:lnTo>
                    <a:pt x="34" y="199"/>
                  </a:lnTo>
                  <a:lnTo>
                    <a:pt x="45" y="209"/>
                  </a:lnTo>
                  <a:cubicBezTo>
                    <a:pt x="56" y="221"/>
                    <a:pt x="56" y="221"/>
                    <a:pt x="67" y="221"/>
                  </a:cubicBezTo>
                  <a:cubicBezTo>
                    <a:pt x="67" y="221"/>
                    <a:pt x="79" y="232"/>
                    <a:pt x="89" y="232"/>
                  </a:cubicBezTo>
                  <a:cubicBezTo>
                    <a:pt x="112" y="232"/>
                    <a:pt x="146" y="232"/>
                    <a:pt x="179" y="221"/>
                  </a:cubicBezTo>
                  <a:cubicBezTo>
                    <a:pt x="213" y="199"/>
                    <a:pt x="235" y="154"/>
                    <a:pt x="235" y="120"/>
                  </a:cubicBezTo>
                  <a:cubicBezTo>
                    <a:pt x="235" y="98"/>
                    <a:pt x="224" y="75"/>
                    <a:pt x="213" y="53"/>
                  </a:cubicBezTo>
                  <a:cubicBezTo>
                    <a:pt x="192" y="18"/>
                    <a:pt x="157" y="1"/>
                    <a:pt x="1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3" name="Google Shape;10643;p24"/>
            <p:cNvSpPr/>
            <p:nvPr/>
          </p:nvSpPr>
          <p:spPr>
            <a:xfrm>
              <a:off x="2319400" y="1060375"/>
              <a:ext cx="4500" cy="5175"/>
            </a:xfrm>
            <a:custGeom>
              <a:rect b="b" l="l" r="r" t="t"/>
              <a:pathLst>
                <a:path extrusionOk="0" h="207" w="180">
                  <a:moveTo>
                    <a:pt x="123" y="0"/>
                  </a:moveTo>
                  <a:cubicBezTo>
                    <a:pt x="104" y="0"/>
                    <a:pt x="84" y="6"/>
                    <a:pt x="68" y="17"/>
                  </a:cubicBezTo>
                  <a:cubicBezTo>
                    <a:pt x="12" y="50"/>
                    <a:pt x="1" y="129"/>
                    <a:pt x="34" y="184"/>
                  </a:cubicBezTo>
                  <a:cubicBezTo>
                    <a:pt x="34" y="196"/>
                    <a:pt x="46" y="196"/>
                    <a:pt x="56" y="207"/>
                  </a:cubicBezTo>
                  <a:cubicBezTo>
                    <a:pt x="101" y="140"/>
                    <a:pt x="146" y="84"/>
                    <a:pt x="180" y="17"/>
                  </a:cubicBezTo>
                  <a:cubicBezTo>
                    <a:pt x="163" y="6"/>
                    <a:pt x="143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4" name="Google Shape;10644;p24"/>
            <p:cNvSpPr/>
            <p:nvPr/>
          </p:nvSpPr>
          <p:spPr>
            <a:xfrm>
              <a:off x="2306275" y="10684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8" y="6"/>
                    <a:pt x="67" y="19"/>
                  </a:cubicBezTo>
                  <a:cubicBezTo>
                    <a:pt x="12" y="53"/>
                    <a:pt x="0" y="120"/>
                    <a:pt x="34" y="175"/>
                  </a:cubicBezTo>
                  <a:cubicBezTo>
                    <a:pt x="57" y="213"/>
                    <a:pt x="95" y="236"/>
                    <a:pt x="134" y="236"/>
                  </a:cubicBezTo>
                  <a:cubicBezTo>
                    <a:pt x="153" y="236"/>
                    <a:pt x="173" y="231"/>
                    <a:pt x="191" y="220"/>
                  </a:cubicBezTo>
                  <a:cubicBezTo>
                    <a:pt x="246" y="187"/>
                    <a:pt x="268" y="108"/>
                    <a:pt x="235" y="53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5" name="Google Shape;10645;p24"/>
            <p:cNvSpPr/>
            <p:nvPr/>
          </p:nvSpPr>
          <p:spPr>
            <a:xfrm>
              <a:off x="2293425" y="1076325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14" y="0"/>
                  </a:moveTo>
                  <a:cubicBezTo>
                    <a:pt x="94" y="0"/>
                    <a:pt x="74" y="5"/>
                    <a:pt x="57" y="16"/>
                  </a:cubicBezTo>
                  <a:lnTo>
                    <a:pt x="34" y="38"/>
                  </a:lnTo>
                  <a:cubicBezTo>
                    <a:pt x="34" y="38"/>
                    <a:pt x="34" y="50"/>
                    <a:pt x="23" y="50"/>
                  </a:cubicBezTo>
                  <a:lnTo>
                    <a:pt x="23" y="60"/>
                  </a:lnTo>
                  <a:cubicBezTo>
                    <a:pt x="12" y="60"/>
                    <a:pt x="12" y="72"/>
                    <a:pt x="12" y="72"/>
                  </a:cubicBezTo>
                  <a:lnTo>
                    <a:pt x="12" y="83"/>
                  </a:lnTo>
                  <a:cubicBezTo>
                    <a:pt x="12" y="94"/>
                    <a:pt x="0" y="94"/>
                    <a:pt x="0" y="94"/>
                  </a:cubicBezTo>
                  <a:lnTo>
                    <a:pt x="0" y="117"/>
                  </a:lnTo>
                  <a:lnTo>
                    <a:pt x="0" y="139"/>
                  </a:lnTo>
                  <a:cubicBezTo>
                    <a:pt x="0" y="150"/>
                    <a:pt x="12" y="172"/>
                    <a:pt x="23" y="184"/>
                  </a:cubicBezTo>
                  <a:lnTo>
                    <a:pt x="23" y="194"/>
                  </a:lnTo>
                  <a:cubicBezTo>
                    <a:pt x="34" y="194"/>
                    <a:pt x="34" y="206"/>
                    <a:pt x="45" y="206"/>
                  </a:cubicBezTo>
                  <a:cubicBezTo>
                    <a:pt x="45" y="217"/>
                    <a:pt x="57" y="217"/>
                    <a:pt x="57" y="217"/>
                  </a:cubicBezTo>
                  <a:cubicBezTo>
                    <a:pt x="67" y="228"/>
                    <a:pt x="79" y="228"/>
                    <a:pt x="79" y="228"/>
                  </a:cubicBezTo>
                  <a:lnTo>
                    <a:pt x="90" y="228"/>
                  </a:lnTo>
                  <a:lnTo>
                    <a:pt x="101" y="239"/>
                  </a:lnTo>
                  <a:lnTo>
                    <a:pt x="134" y="239"/>
                  </a:lnTo>
                  <a:lnTo>
                    <a:pt x="146" y="228"/>
                  </a:lnTo>
                  <a:lnTo>
                    <a:pt x="157" y="228"/>
                  </a:lnTo>
                  <a:cubicBezTo>
                    <a:pt x="168" y="228"/>
                    <a:pt x="168" y="228"/>
                    <a:pt x="179" y="217"/>
                  </a:cubicBezTo>
                  <a:cubicBezTo>
                    <a:pt x="235" y="184"/>
                    <a:pt x="258" y="117"/>
                    <a:pt x="224" y="60"/>
                  </a:cubicBezTo>
                  <a:cubicBezTo>
                    <a:pt x="201" y="23"/>
                    <a:pt x="158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6" name="Google Shape;10646;p24"/>
            <p:cNvSpPr/>
            <p:nvPr/>
          </p:nvSpPr>
          <p:spPr>
            <a:xfrm>
              <a:off x="2199000" y="7737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3" y="1"/>
                  </a:moveTo>
                  <a:cubicBezTo>
                    <a:pt x="111" y="1"/>
                    <a:pt x="89" y="7"/>
                    <a:pt x="68" y="20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2"/>
                    <a:pt x="191" y="221"/>
                  </a:cubicBezTo>
                  <a:cubicBezTo>
                    <a:pt x="246" y="187"/>
                    <a:pt x="269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7" name="Google Shape;10647;p24"/>
            <p:cNvSpPr/>
            <p:nvPr/>
          </p:nvSpPr>
          <p:spPr>
            <a:xfrm>
              <a:off x="2238100" y="782000"/>
              <a:ext cx="2550" cy="1150"/>
            </a:xfrm>
            <a:custGeom>
              <a:rect b="b" l="l" r="r" t="t"/>
              <a:pathLst>
                <a:path extrusionOk="0" h="46" w="102">
                  <a:moveTo>
                    <a:pt x="1" y="1"/>
                  </a:moveTo>
                  <a:lnTo>
                    <a:pt x="1" y="1"/>
                  </a:lnTo>
                  <a:cubicBezTo>
                    <a:pt x="23" y="34"/>
                    <a:pt x="57" y="45"/>
                    <a:pt x="102" y="45"/>
                  </a:cubicBezTo>
                  <a:cubicBezTo>
                    <a:pt x="68" y="34"/>
                    <a:pt x="35" y="2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8" name="Google Shape;10648;p24"/>
            <p:cNvSpPr/>
            <p:nvPr/>
          </p:nvSpPr>
          <p:spPr>
            <a:xfrm>
              <a:off x="2223875" y="7852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50"/>
                    <a:pt x="0" y="127"/>
                    <a:pt x="34" y="184"/>
                  </a:cubicBezTo>
                  <a:cubicBezTo>
                    <a:pt x="55" y="218"/>
                    <a:pt x="93" y="236"/>
                    <a:pt x="133" y="236"/>
                  </a:cubicBezTo>
                  <a:cubicBezTo>
                    <a:pt x="156" y="236"/>
                    <a:pt x="180" y="229"/>
                    <a:pt x="202" y="217"/>
                  </a:cubicBezTo>
                  <a:cubicBezTo>
                    <a:pt x="257" y="184"/>
                    <a:pt x="269" y="117"/>
                    <a:pt x="235" y="60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9" name="Google Shape;10649;p24"/>
            <p:cNvSpPr/>
            <p:nvPr/>
          </p:nvSpPr>
          <p:spPr>
            <a:xfrm>
              <a:off x="2210725" y="793350"/>
              <a:ext cx="6750" cy="5825"/>
            </a:xfrm>
            <a:custGeom>
              <a:rect b="b" l="l" r="r" t="t"/>
              <a:pathLst>
                <a:path extrusionOk="0" h="233" w="270">
                  <a:moveTo>
                    <a:pt x="135" y="0"/>
                  </a:moveTo>
                  <a:cubicBezTo>
                    <a:pt x="116" y="0"/>
                    <a:pt x="97" y="5"/>
                    <a:pt x="80" y="16"/>
                  </a:cubicBezTo>
                  <a:cubicBezTo>
                    <a:pt x="23" y="49"/>
                    <a:pt x="1" y="116"/>
                    <a:pt x="35" y="172"/>
                  </a:cubicBezTo>
                  <a:cubicBezTo>
                    <a:pt x="57" y="210"/>
                    <a:pt x="101" y="233"/>
                    <a:pt x="144" y="233"/>
                  </a:cubicBezTo>
                  <a:cubicBezTo>
                    <a:pt x="164" y="233"/>
                    <a:pt x="184" y="228"/>
                    <a:pt x="202" y="217"/>
                  </a:cubicBezTo>
                  <a:cubicBezTo>
                    <a:pt x="258" y="183"/>
                    <a:pt x="269" y="105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0" name="Google Shape;10650;p24"/>
            <p:cNvSpPr/>
            <p:nvPr/>
          </p:nvSpPr>
          <p:spPr>
            <a:xfrm>
              <a:off x="2279175" y="84612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15" y="1"/>
                  </a:moveTo>
                  <a:cubicBezTo>
                    <a:pt x="99" y="1"/>
                    <a:pt x="84" y="9"/>
                    <a:pt x="68" y="16"/>
                  </a:cubicBezTo>
                  <a:cubicBezTo>
                    <a:pt x="46" y="28"/>
                    <a:pt x="23" y="50"/>
                    <a:pt x="23" y="73"/>
                  </a:cubicBezTo>
                  <a:cubicBezTo>
                    <a:pt x="1" y="95"/>
                    <a:pt x="1" y="128"/>
                    <a:pt x="12" y="162"/>
                  </a:cubicBezTo>
                  <a:cubicBezTo>
                    <a:pt x="12" y="162"/>
                    <a:pt x="23" y="173"/>
                    <a:pt x="23" y="185"/>
                  </a:cubicBezTo>
                  <a:cubicBezTo>
                    <a:pt x="45" y="214"/>
                    <a:pt x="87" y="234"/>
                    <a:pt x="129" y="234"/>
                  </a:cubicBezTo>
                  <a:cubicBezTo>
                    <a:pt x="151" y="234"/>
                    <a:pt x="172" y="229"/>
                    <a:pt x="190" y="218"/>
                  </a:cubicBezTo>
                  <a:cubicBezTo>
                    <a:pt x="202" y="207"/>
                    <a:pt x="224" y="185"/>
                    <a:pt x="235" y="162"/>
                  </a:cubicBezTo>
                  <a:cubicBezTo>
                    <a:pt x="247" y="128"/>
                    <a:pt x="247" y="95"/>
                    <a:pt x="224" y="61"/>
                  </a:cubicBezTo>
                  <a:cubicBezTo>
                    <a:pt x="224" y="50"/>
                    <a:pt x="213" y="39"/>
                    <a:pt x="213" y="39"/>
                  </a:cubicBezTo>
                  <a:cubicBezTo>
                    <a:pt x="190" y="16"/>
                    <a:pt x="157" y="6"/>
                    <a:pt x="135" y="6"/>
                  </a:cubicBezTo>
                  <a:cubicBezTo>
                    <a:pt x="128" y="2"/>
                    <a:pt x="122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1" name="Google Shape;10651;p24"/>
            <p:cNvSpPr/>
            <p:nvPr/>
          </p:nvSpPr>
          <p:spPr>
            <a:xfrm>
              <a:off x="2252625" y="862050"/>
              <a:ext cx="6750" cy="6025"/>
            </a:xfrm>
            <a:custGeom>
              <a:rect b="b" l="l" r="r" t="t"/>
              <a:pathLst>
                <a:path extrusionOk="0" h="241" w="270">
                  <a:moveTo>
                    <a:pt x="140" y="1"/>
                  </a:moveTo>
                  <a:cubicBezTo>
                    <a:pt x="117" y="1"/>
                    <a:pt x="95" y="9"/>
                    <a:pt x="80" y="17"/>
                  </a:cubicBezTo>
                  <a:cubicBezTo>
                    <a:pt x="23" y="50"/>
                    <a:pt x="1" y="129"/>
                    <a:pt x="35" y="184"/>
                  </a:cubicBezTo>
                  <a:cubicBezTo>
                    <a:pt x="57" y="218"/>
                    <a:pt x="113" y="240"/>
                    <a:pt x="157" y="240"/>
                  </a:cubicBezTo>
                  <a:cubicBezTo>
                    <a:pt x="169" y="229"/>
                    <a:pt x="180" y="229"/>
                    <a:pt x="202" y="218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24" y="28"/>
                    <a:pt x="191" y="17"/>
                    <a:pt x="169" y="5"/>
                  </a:cubicBezTo>
                  <a:cubicBezTo>
                    <a:pt x="159" y="2"/>
                    <a:pt x="149" y="1"/>
                    <a:pt x="1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2" name="Google Shape;10652;p24"/>
            <p:cNvSpPr/>
            <p:nvPr/>
          </p:nvSpPr>
          <p:spPr>
            <a:xfrm>
              <a:off x="2292600" y="838150"/>
              <a:ext cx="5875" cy="5900"/>
            </a:xfrm>
            <a:custGeom>
              <a:rect b="b" l="l" r="r" t="t"/>
              <a:pathLst>
                <a:path extrusionOk="0" h="236" w="235">
                  <a:moveTo>
                    <a:pt x="145" y="0"/>
                  </a:moveTo>
                  <a:cubicBezTo>
                    <a:pt x="112" y="0"/>
                    <a:pt x="78" y="0"/>
                    <a:pt x="56" y="12"/>
                  </a:cubicBezTo>
                  <a:lnTo>
                    <a:pt x="56" y="23"/>
                  </a:lnTo>
                  <a:cubicBezTo>
                    <a:pt x="45" y="23"/>
                    <a:pt x="33" y="23"/>
                    <a:pt x="33" y="34"/>
                  </a:cubicBezTo>
                  <a:cubicBezTo>
                    <a:pt x="23" y="34"/>
                    <a:pt x="23" y="45"/>
                    <a:pt x="23" y="45"/>
                  </a:cubicBezTo>
                  <a:lnTo>
                    <a:pt x="11" y="57"/>
                  </a:lnTo>
                  <a:lnTo>
                    <a:pt x="11" y="79"/>
                  </a:lnTo>
                  <a:cubicBezTo>
                    <a:pt x="0" y="79"/>
                    <a:pt x="0" y="90"/>
                    <a:pt x="0" y="90"/>
                  </a:cubicBezTo>
                  <a:lnTo>
                    <a:pt x="0" y="101"/>
                  </a:lnTo>
                  <a:lnTo>
                    <a:pt x="0" y="112"/>
                  </a:lnTo>
                  <a:lnTo>
                    <a:pt x="0" y="124"/>
                  </a:lnTo>
                  <a:lnTo>
                    <a:pt x="0" y="134"/>
                  </a:lnTo>
                  <a:cubicBezTo>
                    <a:pt x="0" y="146"/>
                    <a:pt x="0" y="168"/>
                    <a:pt x="11" y="179"/>
                  </a:cubicBezTo>
                  <a:cubicBezTo>
                    <a:pt x="23" y="201"/>
                    <a:pt x="45" y="213"/>
                    <a:pt x="67" y="224"/>
                  </a:cubicBezTo>
                  <a:lnTo>
                    <a:pt x="78" y="224"/>
                  </a:lnTo>
                  <a:cubicBezTo>
                    <a:pt x="90" y="235"/>
                    <a:pt x="90" y="235"/>
                    <a:pt x="100" y="235"/>
                  </a:cubicBezTo>
                  <a:lnTo>
                    <a:pt x="134" y="235"/>
                  </a:lnTo>
                  <a:cubicBezTo>
                    <a:pt x="134" y="235"/>
                    <a:pt x="145" y="235"/>
                    <a:pt x="145" y="224"/>
                  </a:cubicBezTo>
                  <a:lnTo>
                    <a:pt x="167" y="224"/>
                  </a:lnTo>
                  <a:cubicBezTo>
                    <a:pt x="167" y="213"/>
                    <a:pt x="179" y="213"/>
                    <a:pt x="179" y="213"/>
                  </a:cubicBezTo>
                  <a:cubicBezTo>
                    <a:pt x="201" y="201"/>
                    <a:pt x="212" y="191"/>
                    <a:pt x="224" y="168"/>
                  </a:cubicBezTo>
                  <a:lnTo>
                    <a:pt x="224" y="146"/>
                  </a:lnTo>
                  <a:cubicBezTo>
                    <a:pt x="234" y="112"/>
                    <a:pt x="234" y="79"/>
                    <a:pt x="212" y="57"/>
                  </a:cubicBezTo>
                  <a:cubicBezTo>
                    <a:pt x="201" y="23"/>
                    <a:pt x="167" y="12"/>
                    <a:pt x="1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3" name="Google Shape;10653;p24"/>
            <p:cNvSpPr/>
            <p:nvPr/>
          </p:nvSpPr>
          <p:spPr>
            <a:xfrm>
              <a:off x="2247050" y="793625"/>
              <a:ext cx="6450" cy="5825"/>
            </a:xfrm>
            <a:custGeom>
              <a:rect b="b" l="l" r="r" t="t"/>
              <a:pathLst>
                <a:path extrusionOk="0" h="233" w="258">
                  <a:moveTo>
                    <a:pt x="126" y="0"/>
                  </a:moveTo>
                  <a:cubicBezTo>
                    <a:pt x="106" y="0"/>
                    <a:pt x="85" y="5"/>
                    <a:pt x="68" y="16"/>
                  </a:cubicBezTo>
                  <a:cubicBezTo>
                    <a:pt x="12" y="50"/>
                    <a:pt x="0" y="117"/>
                    <a:pt x="34" y="172"/>
                  </a:cubicBezTo>
                  <a:cubicBezTo>
                    <a:pt x="57" y="210"/>
                    <a:pt x="95" y="233"/>
                    <a:pt x="135" y="233"/>
                  </a:cubicBezTo>
                  <a:cubicBezTo>
                    <a:pt x="153" y="233"/>
                    <a:pt x="173" y="228"/>
                    <a:pt x="191" y="217"/>
                  </a:cubicBezTo>
                  <a:cubicBezTo>
                    <a:pt x="236" y="195"/>
                    <a:pt x="258" y="139"/>
                    <a:pt x="246" y="94"/>
                  </a:cubicBezTo>
                  <a:cubicBezTo>
                    <a:pt x="246" y="83"/>
                    <a:pt x="236" y="72"/>
                    <a:pt x="236" y="60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4" name="Google Shape;10654;p24"/>
            <p:cNvSpPr/>
            <p:nvPr/>
          </p:nvSpPr>
          <p:spPr>
            <a:xfrm>
              <a:off x="2233925" y="801650"/>
              <a:ext cx="6450" cy="5875"/>
            </a:xfrm>
            <a:custGeom>
              <a:rect b="b" l="l" r="r" t="t"/>
              <a:pathLst>
                <a:path extrusionOk="0" h="235" w="258">
                  <a:moveTo>
                    <a:pt x="136" y="0"/>
                  </a:moveTo>
                  <a:cubicBezTo>
                    <a:pt x="113" y="0"/>
                    <a:pt x="89" y="7"/>
                    <a:pt x="68" y="19"/>
                  </a:cubicBezTo>
                  <a:cubicBezTo>
                    <a:pt x="11" y="52"/>
                    <a:pt x="1" y="119"/>
                    <a:pt x="34" y="176"/>
                  </a:cubicBezTo>
                  <a:cubicBezTo>
                    <a:pt x="52" y="213"/>
                    <a:pt x="86" y="234"/>
                    <a:pt x="122" y="234"/>
                  </a:cubicBezTo>
                  <a:cubicBezTo>
                    <a:pt x="130" y="234"/>
                    <a:pt x="138" y="233"/>
                    <a:pt x="146" y="231"/>
                  </a:cubicBezTo>
                  <a:cubicBezTo>
                    <a:pt x="168" y="231"/>
                    <a:pt x="180" y="220"/>
                    <a:pt x="190" y="220"/>
                  </a:cubicBezTo>
                  <a:cubicBezTo>
                    <a:pt x="235" y="186"/>
                    <a:pt x="257" y="142"/>
                    <a:pt x="247" y="97"/>
                  </a:cubicBezTo>
                  <a:cubicBezTo>
                    <a:pt x="247" y="86"/>
                    <a:pt x="235" y="64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5" name="Google Shape;10655;p24"/>
            <p:cNvSpPr/>
            <p:nvPr/>
          </p:nvSpPr>
          <p:spPr>
            <a:xfrm>
              <a:off x="2220800" y="80955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2" y="49"/>
                    <a:pt x="0" y="128"/>
                    <a:pt x="34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1" y="217"/>
                  </a:cubicBezTo>
                  <a:cubicBezTo>
                    <a:pt x="201" y="217"/>
                    <a:pt x="201" y="206"/>
                    <a:pt x="213" y="206"/>
                  </a:cubicBezTo>
                  <a:cubicBezTo>
                    <a:pt x="246" y="173"/>
                    <a:pt x="258" y="10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6" name="Google Shape;10656;p24"/>
            <p:cNvSpPr/>
            <p:nvPr/>
          </p:nvSpPr>
          <p:spPr>
            <a:xfrm>
              <a:off x="2270250" y="802375"/>
              <a:ext cx="6425" cy="5750"/>
            </a:xfrm>
            <a:custGeom>
              <a:rect b="b" l="l" r="r" t="t"/>
              <a:pathLst>
                <a:path extrusionOk="0" h="230" w="257">
                  <a:moveTo>
                    <a:pt x="112" y="1"/>
                  </a:moveTo>
                  <a:cubicBezTo>
                    <a:pt x="100" y="1"/>
                    <a:pt x="90" y="1"/>
                    <a:pt x="78" y="13"/>
                  </a:cubicBezTo>
                  <a:cubicBezTo>
                    <a:pt x="23" y="46"/>
                    <a:pt x="0" y="124"/>
                    <a:pt x="33" y="169"/>
                  </a:cubicBezTo>
                  <a:cubicBezTo>
                    <a:pt x="57" y="207"/>
                    <a:pt x="95" y="229"/>
                    <a:pt x="135" y="229"/>
                  </a:cubicBezTo>
                  <a:cubicBezTo>
                    <a:pt x="153" y="229"/>
                    <a:pt x="172" y="224"/>
                    <a:pt x="190" y="214"/>
                  </a:cubicBezTo>
                  <a:lnTo>
                    <a:pt x="201" y="214"/>
                  </a:lnTo>
                  <a:cubicBezTo>
                    <a:pt x="235" y="191"/>
                    <a:pt x="257" y="147"/>
                    <a:pt x="246" y="102"/>
                  </a:cubicBezTo>
                  <a:lnTo>
                    <a:pt x="1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7" name="Google Shape;10657;p24"/>
            <p:cNvSpPr/>
            <p:nvPr/>
          </p:nvSpPr>
          <p:spPr>
            <a:xfrm>
              <a:off x="2257100" y="810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0" y="1"/>
                  </a:moveTo>
                  <a:cubicBezTo>
                    <a:pt x="118" y="1"/>
                    <a:pt x="96" y="7"/>
                    <a:pt x="79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7"/>
                    <a:pt x="269" y="109"/>
                    <a:pt x="236" y="53"/>
                  </a:cubicBezTo>
                  <a:cubicBezTo>
                    <a:pt x="215" y="18"/>
                    <a:pt x="176" y="1"/>
                    <a:pt x="1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8" name="Google Shape;10658;p24"/>
            <p:cNvSpPr/>
            <p:nvPr/>
          </p:nvSpPr>
          <p:spPr>
            <a:xfrm>
              <a:off x="2243975" y="8182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9" y="1"/>
                  </a:moveTo>
                  <a:cubicBezTo>
                    <a:pt x="111" y="1"/>
                    <a:pt x="93" y="6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9" name="Google Shape;10659;p24"/>
            <p:cNvSpPr/>
            <p:nvPr/>
          </p:nvSpPr>
          <p:spPr>
            <a:xfrm>
              <a:off x="2230850" y="826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9" y="0"/>
                  </a:moveTo>
                  <a:cubicBezTo>
                    <a:pt x="117" y="0"/>
                    <a:pt x="96" y="7"/>
                    <a:pt x="79" y="20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0"/>
                    <a:pt x="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0" name="Google Shape;10660;p24"/>
            <p:cNvSpPr/>
            <p:nvPr/>
          </p:nvSpPr>
          <p:spPr>
            <a:xfrm>
              <a:off x="2282525" y="8218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15" y="1"/>
                  </a:moveTo>
                  <a:cubicBezTo>
                    <a:pt x="95" y="1"/>
                    <a:pt x="75" y="6"/>
                    <a:pt x="56" y="17"/>
                  </a:cubicBezTo>
                  <a:lnTo>
                    <a:pt x="34" y="39"/>
                  </a:lnTo>
                  <a:lnTo>
                    <a:pt x="34" y="50"/>
                  </a:lnTo>
                  <a:cubicBezTo>
                    <a:pt x="23" y="50"/>
                    <a:pt x="23" y="61"/>
                    <a:pt x="23" y="61"/>
                  </a:cubicBezTo>
                  <a:lnTo>
                    <a:pt x="12" y="72"/>
                  </a:lnTo>
                  <a:cubicBezTo>
                    <a:pt x="1" y="106"/>
                    <a:pt x="1" y="151"/>
                    <a:pt x="23" y="184"/>
                  </a:cubicBezTo>
                  <a:lnTo>
                    <a:pt x="23" y="196"/>
                  </a:lnTo>
                  <a:cubicBezTo>
                    <a:pt x="34" y="196"/>
                    <a:pt x="34" y="206"/>
                    <a:pt x="46" y="206"/>
                  </a:cubicBezTo>
                  <a:cubicBezTo>
                    <a:pt x="46" y="218"/>
                    <a:pt x="56" y="218"/>
                    <a:pt x="56" y="218"/>
                  </a:cubicBezTo>
                  <a:cubicBezTo>
                    <a:pt x="68" y="229"/>
                    <a:pt x="79" y="229"/>
                    <a:pt x="79" y="229"/>
                  </a:cubicBezTo>
                  <a:lnTo>
                    <a:pt x="90" y="229"/>
                  </a:lnTo>
                  <a:cubicBezTo>
                    <a:pt x="104" y="234"/>
                    <a:pt x="118" y="236"/>
                    <a:pt x="131" y="236"/>
                  </a:cubicBezTo>
                  <a:cubicBezTo>
                    <a:pt x="150" y="236"/>
                    <a:pt x="167" y="231"/>
                    <a:pt x="180" y="218"/>
                  </a:cubicBezTo>
                  <a:cubicBezTo>
                    <a:pt x="235" y="184"/>
                    <a:pt x="258" y="117"/>
                    <a:pt x="224" y="61"/>
                  </a:cubicBezTo>
                  <a:cubicBezTo>
                    <a:pt x="201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1" name="Google Shape;10661;p24"/>
            <p:cNvSpPr/>
            <p:nvPr/>
          </p:nvSpPr>
          <p:spPr>
            <a:xfrm>
              <a:off x="2269125" y="8298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2" y="1"/>
                    <a:pt x="88" y="7"/>
                    <a:pt x="68" y="19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7" y="214"/>
                    <a:pt x="95" y="237"/>
                    <a:pt x="134" y="237"/>
                  </a:cubicBezTo>
                  <a:cubicBezTo>
                    <a:pt x="153" y="237"/>
                    <a:pt x="172" y="231"/>
                    <a:pt x="190" y="220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2" name="Google Shape;10662;p24"/>
            <p:cNvSpPr/>
            <p:nvPr/>
          </p:nvSpPr>
          <p:spPr>
            <a:xfrm>
              <a:off x="2256000" y="83795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6" y="1"/>
                  </a:moveTo>
                  <a:cubicBezTo>
                    <a:pt x="112" y="1"/>
                    <a:pt x="88" y="7"/>
                    <a:pt x="67" y="20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5" y="211"/>
                    <a:pt x="89" y="228"/>
                    <a:pt x="125" y="228"/>
                  </a:cubicBezTo>
                  <a:cubicBezTo>
                    <a:pt x="147" y="228"/>
                    <a:pt x="169" y="222"/>
                    <a:pt x="190" y="209"/>
                  </a:cubicBezTo>
                  <a:cubicBezTo>
                    <a:pt x="246" y="176"/>
                    <a:pt x="268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3" name="Google Shape;10663;p24"/>
            <p:cNvSpPr/>
            <p:nvPr/>
          </p:nvSpPr>
          <p:spPr>
            <a:xfrm>
              <a:off x="2242875" y="8458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1"/>
                  </a:moveTo>
                  <a:cubicBezTo>
                    <a:pt x="105" y="1"/>
                    <a:pt x="85" y="6"/>
                    <a:pt x="67" y="17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6" y="214"/>
                    <a:pt x="94" y="234"/>
                    <a:pt x="133" y="234"/>
                  </a:cubicBezTo>
                  <a:cubicBezTo>
                    <a:pt x="152" y="234"/>
                    <a:pt x="171" y="229"/>
                    <a:pt x="190" y="218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4" name="Google Shape;10664;p24"/>
            <p:cNvSpPr/>
            <p:nvPr/>
          </p:nvSpPr>
          <p:spPr>
            <a:xfrm>
              <a:off x="2324450" y="890750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24" y="1"/>
                  </a:moveTo>
                  <a:cubicBezTo>
                    <a:pt x="101" y="1"/>
                    <a:pt x="77" y="7"/>
                    <a:pt x="55" y="19"/>
                  </a:cubicBezTo>
                  <a:cubicBezTo>
                    <a:pt x="45" y="19"/>
                    <a:pt x="33" y="31"/>
                    <a:pt x="33" y="42"/>
                  </a:cubicBezTo>
                  <a:lnTo>
                    <a:pt x="22" y="42"/>
                  </a:lnTo>
                  <a:cubicBezTo>
                    <a:pt x="22" y="53"/>
                    <a:pt x="11" y="64"/>
                    <a:pt x="11" y="76"/>
                  </a:cubicBezTo>
                  <a:lnTo>
                    <a:pt x="11" y="86"/>
                  </a:lnTo>
                  <a:cubicBezTo>
                    <a:pt x="0" y="86"/>
                    <a:pt x="0" y="98"/>
                    <a:pt x="0" y="109"/>
                  </a:cubicBezTo>
                  <a:lnTo>
                    <a:pt x="0" y="131"/>
                  </a:lnTo>
                  <a:lnTo>
                    <a:pt x="0" y="143"/>
                  </a:lnTo>
                  <a:cubicBezTo>
                    <a:pt x="11" y="143"/>
                    <a:pt x="11" y="153"/>
                    <a:pt x="11" y="153"/>
                  </a:cubicBezTo>
                  <a:cubicBezTo>
                    <a:pt x="11" y="165"/>
                    <a:pt x="11" y="165"/>
                    <a:pt x="22" y="176"/>
                  </a:cubicBezTo>
                  <a:cubicBezTo>
                    <a:pt x="22" y="187"/>
                    <a:pt x="33" y="198"/>
                    <a:pt x="55" y="210"/>
                  </a:cubicBezTo>
                  <a:lnTo>
                    <a:pt x="67" y="220"/>
                  </a:lnTo>
                  <a:cubicBezTo>
                    <a:pt x="78" y="220"/>
                    <a:pt x="78" y="232"/>
                    <a:pt x="89" y="232"/>
                  </a:cubicBezTo>
                  <a:lnTo>
                    <a:pt x="145" y="232"/>
                  </a:lnTo>
                  <a:cubicBezTo>
                    <a:pt x="156" y="232"/>
                    <a:pt x="156" y="232"/>
                    <a:pt x="156" y="220"/>
                  </a:cubicBezTo>
                  <a:lnTo>
                    <a:pt x="179" y="220"/>
                  </a:lnTo>
                  <a:lnTo>
                    <a:pt x="179" y="210"/>
                  </a:lnTo>
                  <a:cubicBezTo>
                    <a:pt x="224" y="187"/>
                    <a:pt x="246" y="143"/>
                    <a:pt x="234" y="98"/>
                  </a:cubicBezTo>
                  <a:cubicBezTo>
                    <a:pt x="234" y="86"/>
                    <a:pt x="224" y="64"/>
                    <a:pt x="224" y="53"/>
                  </a:cubicBezTo>
                  <a:cubicBezTo>
                    <a:pt x="202" y="18"/>
                    <a:pt x="164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5" name="Google Shape;10665;p24"/>
            <p:cNvSpPr/>
            <p:nvPr/>
          </p:nvSpPr>
          <p:spPr>
            <a:xfrm>
              <a:off x="2298175" y="906600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23" y="0"/>
                  </a:moveTo>
                  <a:cubicBezTo>
                    <a:pt x="101" y="0"/>
                    <a:pt x="78" y="11"/>
                    <a:pt x="56" y="23"/>
                  </a:cubicBezTo>
                  <a:cubicBezTo>
                    <a:pt x="45" y="23"/>
                    <a:pt x="45" y="33"/>
                    <a:pt x="34" y="33"/>
                  </a:cubicBezTo>
                  <a:cubicBezTo>
                    <a:pt x="11" y="56"/>
                    <a:pt x="1" y="100"/>
                    <a:pt x="1" y="134"/>
                  </a:cubicBezTo>
                  <a:cubicBezTo>
                    <a:pt x="1" y="145"/>
                    <a:pt x="1" y="157"/>
                    <a:pt x="11" y="157"/>
                  </a:cubicBezTo>
                  <a:cubicBezTo>
                    <a:pt x="11" y="167"/>
                    <a:pt x="11" y="179"/>
                    <a:pt x="23" y="179"/>
                  </a:cubicBezTo>
                  <a:cubicBezTo>
                    <a:pt x="41" y="216"/>
                    <a:pt x="75" y="237"/>
                    <a:pt x="111" y="237"/>
                  </a:cubicBezTo>
                  <a:cubicBezTo>
                    <a:pt x="119" y="237"/>
                    <a:pt x="127" y="237"/>
                    <a:pt x="135" y="234"/>
                  </a:cubicBezTo>
                  <a:cubicBezTo>
                    <a:pt x="146" y="234"/>
                    <a:pt x="168" y="224"/>
                    <a:pt x="179" y="224"/>
                  </a:cubicBezTo>
                  <a:cubicBezTo>
                    <a:pt x="235" y="190"/>
                    <a:pt x="257" y="112"/>
                    <a:pt x="224" y="56"/>
                  </a:cubicBezTo>
                  <a:cubicBezTo>
                    <a:pt x="202" y="23"/>
                    <a:pt x="157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6" name="Google Shape;10666;p24"/>
            <p:cNvSpPr/>
            <p:nvPr/>
          </p:nvSpPr>
          <p:spPr>
            <a:xfrm>
              <a:off x="2265775" y="854150"/>
              <a:ext cx="6450" cy="5825"/>
            </a:xfrm>
            <a:custGeom>
              <a:rect b="b" l="l" r="r" t="t"/>
              <a:pathLst>
                <a:path extrusionOk="0" h="233" w="258">
                  <a:moveTo>
                    <a:pt x="135" y="0"/>
                  </a:moveTo>
                  <a:cubicBezTo>
                    <a:pt x="115" y="0"/>
                    <a:pt x="96" y="7"/>
                    <a:pt x="78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45" y="187"/>
                    <a:pt x="45" y="187"/>
                    <a:pt x="45" y="199"/>
                  </a:cubicBezTo>
                  <a:cubicBezTo>
                    <a:pt x="74" y="220"/>
                    <a:pt x="108" y="233"/>
                    <a:pt x="143" y="233"/>
                  </a:cubicBezTo>
                  <a:cubicBezTo>
                    <a:pt x="162" y="233"/>
                    <a:pt x="182" y="229"/>
                    <a:pt x="202" y="221"/>
                  </a:cubicBezTo>
                  <a:cubicBezTo>
                    <a:pt x="224" y="199"/>
                    <a:pt x="246" y="176"/>
                    <a:pt x="246" y="142"/>
                  </a:cubicBezTo>
                  <a:cubicBezTo>
                    <a:pt x="246" y="142"/>
                    <a:pt x="257" y="132"/>
                    <a:pt x="257" y="120"/>
                  </a:cubicBezTo>
                  <a:cubicBezTo>
                    <a:pt x="257" y="98"/>
                    <a:pt x="246" y="75"/>
                    <a:pt x="235" y="53"/>
                  </a:cubicBezTo>
                  <a:lnTo>
                    <a:pt x="224" y="42"/>
                  </a:lnTo>
                  <a:cubicBezTo>
                    <a:pt x="197" y="15"/>
                    <a:pt x="166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7" name="Google Shape;10667;p24"/>
            <p:cNvSpPr/>
            <p:nvPr/>
          </p:nvSpPr>
          <p:spPr>
            <a:xfrm>
              <a:off x="2288950" y="862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3" y="53"/>
                    <a:pt x="1" y="120"/>
                    <a:pt x="34" y="175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7"/>
                    <a:pt x="269" y="108"/>
                    <a:pt x="236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8" name="Google Shape;10668;p24"/>
            <p:cNvSpPr/>
            <p:nvPr/>
          </p:nvSpPr>
          <p:spPr>
            <a:xfrm>
              <a:off x="2275825" y="870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7"/>
                    <a:pt x="34" y="184"/>
                  </a:cubicBezTo>
                  <a:cubicBezTo>
                    <a:pt x="55" y="218"/>
                    <a:pt x="93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0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9" name="Google Shape;10669;p24"/>
            <p:cNvSpPr/>
            <p:nvPr/>
          </p:nvSpPr>
          <p:spPr>
            <a:xfrm>
              <a:off x="2262700" y="8787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3" y="52"/>
                    <a:pt x="0" y="119"/>
                    <a:pt x="34" y="176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4" y="236"/>
                    <a:pt x="184" y="231"/>
                    <a:pt x="201" y="220"/>
                  </a:cubicBezTo>
                  <a:cubicBezTo>
                    <a:pt x="258" y="186"/>
                    <a:pt x="268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0" name="Google Shape;10670;p24"/>
            <p:cNvSpPr/>
            <p:nvPr/>
          </p:nvSpPr>
          <p:spPr>
            <a:xfrm>
              <a:off x="2314100" y="87435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5" y="0"/>
                  </a:moveTo>
                  <a:cubicBezTo>
                    <a:pt x="116" y="0"/>
                    <a:pt x="97" y="6"/>
                    <a:pt x="79" y="16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34" y="184"/>
                    <a:pt x="45" y="184"/>
                    <a:pt x="45" y="195"/>
                  </a:cubicBezTo>
                  <a:lnTo>
                    <a:pt x="56" y="206"/>
                  </a:lnTo>
                  <a:cubicBezTo>
                    <a:pt x="67" y="218"/>
                    <a:pt x="67" y="218"/>
                    <a:pt x="79" y="218"/>
                  </a:cubicBezTo>
                  <a:cubicBezTo>
                    <a:pt x="90" y="228"/>
                    <a:pt x="90" y="228"/>
                    <a:pt x="101" y="228"/>
                  </a:cubicBezTo>
                  <a:cubicBezTo>
                    <a:pt x="101" y="228"/>
                    <a:pt x="101" y="240"/>
                    <a:pt x="112" y="240"/>
                  </a:cubicBezTo>
                  <a:lnTo>
                    <a:pt x="157" y="240"/>
                  </a:lnTo>
                  <a:lnTo>
                    <a:pt x="168" y="228"/>
                  </a:lnTo>
                  <a:cubicBezTo>
                    <a:pt x="179" y="228"/>
                    <a:pt x="191" y="228"/>
                    <a:pt x="191" y="218"/>
                  </a:cubicBezTo>
                  <a:lnTo>
                    <a:pt x="201" y="218"/>
                  </a:lnTo>
                  <a:cubicBezTo>
                    <a:pt x="258" y="184"/>
                    <a:pt x="268" y="117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1" name="Google Shape;10671;p24"/>
            <p:cNvSpPr/>
            <p:nvPr/>
          </p:nvSpPr>
          <p:spPr>
            <a:xfrm>
              <a:off x="2300975" y="8824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5" y="1"/>
                    <a:pt x="96" y="5"/>
                    <a:pt x="78" y="16"/>
                  </a:cubicBezTo>
                  <a:cubicBezTo>
                    <a:pt x="23" y="50"/>
                    <a:pt x="0" y="128"/>
                    <a:pt x="34" y="172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3" y="233"/>
                    <a:pt x="183" y="228"/>
                    <a:pt x="202" y="217"/>
                  </a:cubicBezTo>
                  <a:cubicBezTo>
                    <a:pt x="257" y="184"/>
                    <a:pt x="269" y="105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2" name="Google Shape;10672;p24"/>
            <p:cNvSpPr/>
            <p:nvPr/>
          </p:nvSpPr>
          <p:spPr>
            <a:xfrm>
              <a:off x="2287825" y="8904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3" y="0"/>
                    <a:pt x="100" y="7"/>
                    <a:pt x="79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1"/>
                  </a:cubicBezTo>
                  <a:cubicBezTo>
                    <a:pt x="258" y="187"/>
                    <a:pt x="269" y="109"/>
                    <a:pt x="236" y="53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3" name="Google Shape;10673;p24"/>
            <p:cNvSpPr/>
            <p:nvPr/>
          </p:nvSpPr>
          <p:spPr>
            <a:xfrm>
              <a:off x="2274725" y="8983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2" y="49"/>
                    <a:pt x="0" y="128"/>
                    <a:pt x="33" y="184"/>
                  </a:cubicBezTo>
                  <a:cubicBezTo>
                    <a:pt x="54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4" name="Google Shape;10674;p24"/>
            <p:cNvSpPr/>
            <p:nvPr/>
          </p:nvSpPr>
          <p:spPr>
            <a:xfrm>
              <a:off x="2302650" y="85480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34" y="39"/>
                  </a:lnTo>
                  <a:cubicBezTo>
                    <a:pt x="34" y="39"/>
                    <a:pt x="23" y="39"/>
                    <a:pt x="23" y="49"/>
                  </a:cubicBezTo>
                  <a:lnTo>
                    <a:pt x="11" y="61"/>
                  </a:lnTo>
                  <a:cubicBezTo>
                    <a:pt x="11" y="72"/>
                    <a:pt x="11" y="72"/>
                    <a:pt x="0" y="83"/>
                  </a:cubicBezTo>
                  <a:lnTo>
                    <a:pt x="0" y="94"/>
                  </a:lnTo>
                  <a:lnTo>
                    <a:pt x="0" y="116"/>
                  </a:lnTo>
                  <a:lnTo>
                    <a:pt x="0" y="139"/>
                  </a:lnTo>
                  <a:cubicBezTo>
                    <a:pt x="0" y="150"/>
                    <a:pt x="11" y="161"/>
                    <a:pt x="11" y="183"/>
                  </a:cubicBezTo>
                  <a:cubicBezTo>
                    <a:pt x="32" y="219"/>
                    <a:pt x="71" y="236"/>
                    <a:pt x="110" y="236"/>
                  </a:cubicBezTo>
                  <a:cubicBezTo>
                    <a:pt x="134" y="236"/>
                    <a:pt x="158" y="230"/>
                    <a:pt x="179" y="217"/>
                  </a:cubicBezTo>
                  <a:cubicBezTo>
                    <a:pt x="235" y="183"/>
                    <a:pt x="246" y="116"/>
                    <a:pt x="212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5" name="Google Shape;10675;p24"/>
            <p:cNvSpPr/>
            <p:nvPr/>
          </p:nvSpPr>
          <p:spPr>
            <a:xfrm>
              <a:off x="2311025" y="89865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26" y="1"/>
                  </a:moveTo>
                  <a:cubicBezTo>
                    <a:pt x="105" y="1"/>
                    <a:pt x="85" y="6"/>
                    <a:pt x="68" y="16"/>
                  </a:cubicBezTo>
                  <a:cubicBezTo>
                    <a:pt x="11" y="50"/>
                    <a:pt x="1" y="128"/>
                    <a:pt x="34" y="184"/>
                  </a:cubicBezTo>
                  <a:cubicBezTo>
                    <a:pt x="45" y="207"/>
                    <a:pt x="68" y="229"/>
                    <a:pt x="101" y="229"/>
                  </a:cubicBezTo>
                  <a:cubicBezTo>
                    <a:pt x="115" y="233"/>
                    <a:pt x="128" y="236"/>
                    <a:pt x="141" y="236"/>
                  </a:cubicBezTo>
                  <a:cubicBezTo>
                    <a:pt x="160" y="236"/>
                    <a:pt x="177" y="230"/>
                    <a:pt x="190" y="217"/>
                  </a:cubicBezTo>
                  <a:cubicBezTo>
                    <a:pt x="224" y="207"/>
                    <a:pt x="235" y="173"/>
                    <a:pt x="247" y="150"/>
                  </a:cubicBezTo>
                  <a:lnTo>
                    <a:pt x="247" y="128"/>
                  </a:lnTo>
                  <a:cubicBezTo>
                    <a:pt x="247" y="106"/>
                    <a:pt x="247" y="83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6" name="Google Shape;10676;p24"/>
            <p:cNvSpPr/>
            <p:nvPr/>
          </p:nvSpPr>
          <p:spPr>
            <a:xfrm>
              <a:off x="2284775" y="914575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6" y="0"/>
                  </a:moveTo>
                  <a:cubicBezTo>
                    <a:pt x="106" y="0"/>
                    <a:pt x="85" y="6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8"/>
                  </a:cubicBezTo>
                  <a:cubicBezTo>
                    <a:pt x="212" y="206"/>
                    <a:pt x="235" y="173"/>
                    <a:pt x="246" y="151"/>
                  </a:cubicBezTo>
                  <a:lnTo>
                    <a:pt x="246" y="128"/>
                  </a:lnTo>
                  <a:cubicBezTo>
                    <a:pt x="246" y="106"/>
                    <a:pt x="246" y="84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7" name="Google Shape;10677;p24"/>
            <p:cNvSpPr/>
            <p:nvPr/>
          </p:nvSpPr>
          <p:spPr>
            <a:xfrm>
              <a:off x="2334500" y="907300"/>
              <a:ext cx="6425" cy="6025"/>
            </a:xfrm>
            <a:custGeom>
              <a:rect b="b" l="l" r="r" t="t"/>
              <a:pathLst>
                <a:path extrusionOk="0" h="241" w="257">
                  <a:moveTo>
                    <a:pt x="115" y="1"/>
                  </a:moveTo>
                  <a:cubicBezTo>
                    <a:pt x="94" y="1"/>
                    <a:pt x="74" y="6"/>
                    <a:pt x="56" y="17"/>
                  </a:cubicBezTo>
                  <a:cubicBezTo>
                    <a:pt x="56" y="28"/>
                    <a:pt x="45" y="28"/>
                    <a:pt x="33" y="39"/>
                  </a:cubicBezTo>
                  <a:lnTo>
                    <a:pt x="33" y="50"/>
                  </a:lnTo>
                  <a:cubicBezTo>
                    <a:pt x="23" y="50"/>
                    <a:pt x="23" y="62"/>
                    <a:pt x="23" y="62"/>
                  </a:cubicBezTo>
                  <a:cubicBezTo>
                    <a:pt x="23" y="62"/>
                    <a:pt x="11" y="62"/>
                    <a:pt x="11" y="72"/>
                  </a:cubicBezTo>
                  <a:lnTo>
                    <a:pt x="11" y="84"/>
                  </a:lnTo>
                  <a:lnTo>
                    <a:pt x="11" y="106"/>
                  </a:lnTo>
                  <a:cubicBezTo>
                    <a:pt x="11" y="106"/>
                    <a:pt x="0" y="106"/>
                    <a:pt x="0" y="117"/>
                  </a:cubicBezTo>
                  <a:cubicBezTo>
                    <a:pt x="0" y="117"/>
                    <a:pt x="0" y="129"/>
                    <a:pt x="11" y="139"/>
                  </a:cubicBezTo>
                  <a:lnTo>
                    <a:pt x="11" y="162"/>
                  </a:lnTo>
                  <a:cubicBezTo>
                    <a:pt x="11" y="162"/>
                    <a:pt x="23" y="173"/>
                    <a:pt x="23" y="184"/>
                  </a:cubicBezTo>
                  <a:lnTo>
                    <a:pt x="33" y="184"/>
                  </a:lnTo>
                  <a:cubicBezTo>
                    <a:pt x="33" y="196"/>
                    <a:pt x="45" y="206"/>
                    <a:pt x="45" y="206"/>
                  </a:cubicBezTo>
                  <a:cubicBezTo>
                    <a:pt x="56" y="206"/>
                    <a:pt x="56" y="218"/>
                    <a:pt x="67" y="218"/>
                  </a:cubicBezTo>
                  <a:cubicBezTo>
                    <a:pt x="67" y="229"/>
                    <a:pt x="78" y="229"/>
                    <a:pt x="90" y="229"/>
                  </a:cubicBezTo>
                  <a:cubicBezTo>
                    <a:pt x="100" y="240"/>
                    <a:pt x="112" y="240"/>
                    <a:pt x="112" y="240"/>
                  </a:cubicBezTo>
                  <a:lnTo>
                    <a:pt x="123" y="240"/>
                  </a:lnTo>
                  <a:cubicBezTo>
                    <a:pt x="134" y="240"/>
                    <a:pt x="134" y="240"/>
                    <a:pt x="145" y="229"/>
                  </a:cubicBezTo>
                  <a:lnTo>
                    <a:pt x="157" y="229"/>
                  </a:lnTo>
                  <a:cubicBezTo>
                    <a:pt x="167" y="229"/>
                    <a:pt x="167" y="229"/>
                    <a:pt x="179" y="218"/>
                  </a:cubicBezTo>
                  <a:cubicBezTo>
                    <a:pt x="234" y="184"/>
                    <a:pt x="257" y="117"/>
                    <a:pt x="224" y="62"/>
                  </a:cubicBezTo>
                  <a:cubicBezTo>
                    <a:pt x="201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8" name="Google Shape;10678;p24"/>
            <p:cNvSpPr/>
            <p:nvPr/>
          </p:nvSpPr>
          <p:spPr>
            <a:xfrm>
              <a:off x="2321075" y="9153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6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4"/>
                    <a:pt x="1" y="121"/>
                    <a:pt x="34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4" y="237"/>
                    <a:pt x="173" y="232"/>
                    <a:pt x="190" y="221"/>
                  </a:cubicBezTo>
                  <a:cubicBezTo>
                    <a:pt x="247" y="188"/>
                    <a:pt x="269" y="109"/>
                    <a:pt x="235" y="54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9" name="Google Shape;10679;p24"/>
            <p:cNvSpPr/>
            <p:nvPr/>
          </p:nvSpPr>
          <p:spPr>
            <a:xfrm>
              <a:off x="2307950" y="923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70" y="230"/>
                    <a:pt x="191" y="218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0" name="Google Shape;10680;p24"/>
            <p:cNvSpPr/>
            <p:nvPr/>
          </p:nvSpPr>
          <p:spPr>
            <a:xfrm>
              <a:off x="2294825" y="9313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1" y="50"/>
                    <a:pt x="1" y="129"/>
                    <a:pt x="34" y="173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2" y="229"/>
                    <a:pt x="190" y="218"/>
                  </a:cubicBezTo>
                  <a:cubicBezTo>
                    <a:pt x="246" y="184"/>
                    <a:pt x="269" y="106"/>
                    <a:pt x="235" y="62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1" name="Google Shape;10681;p24"/>
            <p:cNvSpPr/>
            <p:nvPr/>
          </p:nvSpPr>
          <p:spPr>
            <a:xfrm>
              <a:off x="2281975" y="939350"/>
              <a:ext cx="6450" cy="5825"/>
            </a:xfrm>
            <a:custGeom>
              <a:rect b="b" l="l" r="r" t="t"/>
              <a:pathLst>
                <a:path extrusionOk="0" h="233" w="258">
                  <a:moveTo>
                    <a:pt x="125" y="1"/>
                  </a:moveTo>
                  <a:cubicBezTo>
                    <a:pt x="101" y="1"/>
                    <a:pt x="77" y="7"/>
                    <a:pt x="56" y="19"/>
                  </a:cubicBezTo>
                  <a:cubicBezTo>
                    <a:pt x="45" y="19"/>
                    <a:pt x="45" y="31"/>
                    <a:pt x="34" y="31"/>
                  </a:cubicBezTo>
                  <a:lnTo>
                    <a:pt x="34" y="42"/>
                  </a:lnTo>
                  <a:lnTo>
                    <a:pt x="23" y="53"/>
                  </a:lnTo>
                  <a:cubicBezTo>
                    <a:pt x="11" y="64"/>
                    <a:pt x="11" y="76"/>
                    <a:pt x="11" y="87"/>
                  </a:cubicBezTo>
                  <a:cubicBezTo>
                    <a:pt x="1" y="98"/>
                    <a:pt x="1" y="98"/>
                    <a:pt x="1" y="109"/>
                  </a:cubicBezTo>
                  <a:lnTo>
                    <a:pt x="1" y="131"/>
                  </a:lnTo>
                  <a:cubicBezTo>
                    <a:pt x="11" y="154"/>
                    <a:pt x="11" y="165"/>
                    <a:pt x="23" y="176"/>
                  </a:cubicBezTo>
                  <a:cubicBezTo>
                    <a:pt x="23" y="176"/>
                    <a:pt x="23" y="188"/>
                    <a:pt x="34" y="188"/>
                  </a:cubicBezTo>
                  <a:cubicBezTo>
                    <a:pt x="34" y="188"/>
                    <a:pt x="34" y="198"/>
                    <a:pt x="45" y="198"/>
                  </a:cubicBezTo>
                  <a:cubicBezTo>
                    <a:pt x="45" y="210"/>
                    <a:pt x="56" y="210"/>
                    <a:pt x="56" y="221"/>
                  </a:cubicBezTo>
                  <a:lnTo>
                    <a:pt x="78" y="221"/>
                  </a:lnTo>
                  <a:lnTo>
                    <a:pt x="90" y="232"/>
                  </a:lnTo>
                  <a:lnTo>
                    <a:pt x="157" y="232"/>
                  </a:lnTo>
                  <a:cubicBezTo>
                    <a:pt x="168" y="221"/>
                    <a:pt x="168" y="221"/>
                    <a:pt x="179" y="221"/>
                  </a:cubicBezTo>
                  <a:cubicBezTo>
                    <a:pt x="235" y="188"/>
                    <a:pt x="257" y="109"/>
                    <a:pt x="224" y="53"/>
                  </a:cubicBezTo>
                  <a:cubicBezTo>
                    <a:pt x="203" y="18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2" name="Google Shape;10682;p24"/>
            <p:cNvSpPr/>
            <p:nvPr/>
          </p:nvSpPr>
          <p:spPr>
            <a:xfrm>
              <a:off x="2346500" y="926975"/>
              <a:ext cx="4225" cy="5900"/>
            </a:xfrm>
            <a:custGeom>
              <a:rect b="b" l="l" r="r" t="t"/>
              <a:pathLst>
                <a:path extrusionOk="0" h="236" w="169">
                  <a:moveTo>
                    <a:pt x="134" y="0"/>
                  </a:moveTo>
                  <a:cubicBezTo>
                    <a:pt x="112" y="0"/>
                    <a:pt x="79" y="0"/>
                    <a:pt x="57" y="12"/>
                  </a:cubicBezTo>
                  <a:lnTo>
                    <a:pt x="57" y="23"/>
                  </a:lnTo>
                  <a:cubicBezTo>
                    <a:pt x="45" y="23"/>
                    <a:pt x="34" y="34"/>
                    <a:pt x="23" y="45"/>
                  </a:cubicBezTo>
                  <a:lnTo>
                    <a:pt x="23" y="57"/>
                  </a:lnTo>
                  <a:cubicBezTo>
                    <a:pt x="12" y="68"/>
                    <a:pt x="12" y="68"/>
                    <a:pt x="12" y="79"/>
                  </a:cubicBezTo>
                  <a:cubicBezTo>
                    <a:pt x="12" y="90"/>
                    <a:pt x="0" y="90"/>
                    <a:pt x="0" y="90"/>
                  </a:cubicBezTo>
                  <a:cubicBezTo>
                    <a:pt x="0" y="124"/>
                    <a:pt x="0" y="146"/>
                    <a:pt x="23" y="179"/>
                  </a:cubicBezTo>
                  <a:cubicBezTo>
                    <a:pt x="34" y="202"/>
                    <a:pt x="57" y="224"/>
                    <a:pt x="90" y="224"/>
                  </a:cubicBezTo>
                  <a:cubicBezTo>
                    <a:pt x="101" y="236"/>
                    <a:pt x="124" y="236"/>
                    <a:pt x="134" y="236"/>
                  </a:cubicBezTo>
                  <a:cubicBezTo>
                    <a:pt x="146" y="236"/>
                    <a:pt x="157" y="224"/>
                    <a:pt x="168" y="224"/>
                  </a:cubicBezTo>
                  <a:lnTo>
                    <a:pt x="168" y="191"/>
                  </a:lnTo>
                  <a:cubicBezTo>
                    <a:pt x="157" y="135"/>
                    <a:pt x="146" y="68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3" name="Google Shape;10683;p24"/>
            <p:cNvSpPr/>
            <p:nvPr/>
          </p:nvSpPr>
          <p:spPr>
            <a:xfrm>
              <a:off x="2333075" y="934975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26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3" y="50"/>
                    <a:pt x="1" y="127"/>
                    <a:pt x="35" y="184"/>
                  </a:cubicBezTo>
                  <a:cubicBezTo>
                    <a:pt x="56" y="218"/>
                    <a:pt x="90" y="236"/>
                    <a:pt x="126" y="236"/>
                  </a:cubicBezTo>
                  <a:cubicBezTo>
                    <a:pt x="148" y="236"/>
                    <a:pt x="170" y="230"/>
                    <a:pt x="191" y="217"/>
                  </a:cubicBezTo>
                  <a:cubicBezTo>
                    <a:pt x="247" y="184"/>
                    <a:pt x="269" y="117"/>
                    <a:pt x="236" y="60"/>
                  </a:cubicBezTo>
                  <a:cubicBezTo>
                    <a:pt x="213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4" name="Google Shape;10684;p24"/>
            <p:cNvSpPr/>
            <p:nvPr/>
          </p:nvSpPr>
          <p:spPr>
            <a:xfrm>
              <a:off x="2319975" y="9430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2"/>
                    <a:pt x="0" y="119"/>
                    <a:pt x="33" y="176"/>
                  </a:cubicBezTo>
                  <a:cubicBezTo>
                    <a:pt x="56" y="213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6"/>
                    <a:pt x="268" y="109"/>
                    <a:pt x="234" y="52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5" name="Google Shape;10685;p24"/>
            <p:cNvSpPr/>
            <p:nvPr/>
          </p:nvSpPr>
          <p:spPr>
            <a:xfrm>
              <a:off x="2306825" y="9509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7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2" y="49"/>
                    <a:pt x="1" y="128"/>
                    <a:pt x="35" y="183"/>
                  </a:cubicBezTo>
                  <a:cubicBezTo>
                    <a:pt x="55" y="218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3"/>
                    <a:pt x="269" y="116"/>
                    <a:pt x="236" y="61"/>
                  </a:cubicBezTo>
                  <a:cubicBezTo>
                    <a:pt x="213" y="23"/>
                    <a:pt x="170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6" name="Google Shape;10686;p24"/>
            <p:cNvSpPr/>
            <p:nvPr/>
          </p:nvSpPr>
          <p:spPr>
            <a:xfrm>
              <a:off x="2335875" y="1027675"/>
              <a:ext cx="4225" cy="5775"/>
            </a:xfrm>
            <a:custGeom>
              <a:rect b="b" l="l" r="r" t="t"/>
              <a:pathLst>
                <a:path extrusionOk="0" h="231" w="169">
                  <a:moveTo>
                    <a:pt x="113" y="1"/>
                  </a:moveTo>
                  <a:cubicBezTo>
                    <a:pt x="93" y="1"/>
                    <a:pt x="74" y="6"/>
                    <a:pt x="57" y="17"/>
                  </a:cubicBezTo>
                  <a:lnTo>
                    <a:pt x="35" y="40"/>
                  </a:lnTo>
                  <a:cubicBezTo>
                    <a:pt x="23" y="51"/>
                    <a:pt x="23" y="51"/>
                    <a:pt x="23" y="62"/>
                  </a:cubicBezTo>
                  <a:cubicBezTo>
                    <a:pt x="12" y="62"/>
                    <a:pt x="12" y="62"/>
                    <a:pt x="12" y="74"/>
                  </a:cubicBezTo>
                  <a:cubicBezTo>
                    <a:pt x="12" y="74"/>
                    <a:pt x="1" y="84"/>
                    <a:pt x="1" y="96"/>
                  </a:cubicBezTo>
                  <a:lnTo>
                    <a:pt x="1" y="118"/>
                  </a:lnTo>
                  <a:cubicBezTo>
                    <a:pt x="1" y="129"/>
                    <a:pt x="1" y="141"/>
                    <a:pt x="12" y="163"/>
                  </a:cubicBezTo>
                  <a:lnTo>
                    <a:pt x="12" y="185"/>
                  </a:lnTo>
                  <a:cubicBezTo>
                    <a:pt x="35" y="208"/>
                    <a:pt x="45" y="219"/>
                    <a:pt x="68" y="230"/>
                  </a:cubicBezTo>
                  <a:lnTo>
                    <a:pt x="79" y="230"/>
                  </a:lnTo>
                  <a:cubicBezTo>
                    <a:pt x="90" y="196"/>
                    <a:pt x="102" y="163"/>
                    <a:pt x="124" y="129"/>
                  </a:cubicBezTo>
                  <a:lnTo>
                    <a:pt x="124" y="118"/>
                  </a:lnTo>
                  <a:cubicBezTo>
                    <a:pt x="135" y="84"/>
                    <a:pt x="146" y="51"/>
                    <a:pt x="169" y="17"/>
                  </a:cubicBezTo>
                  <a:cubicBezTo>
                    <a:pt x="152" y="6"/>
                    <a:pt x="132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7" name="Google Shape;10687;p24"/>
            <p:cNvSpPr/>
            <p:nvPr/>
          </p:nvSpPr>
          <p:spPr>
            <a:xfrm>
              <a:off x="2343150" y="951300"/>
              <a:ext cx="6175" cy="5775"/>
            </a:xfrm>
            <a:custGeom>
              <a:rect b="b" l="l" r="r" t="t"/>
              <a:pathLst>
                <a:path extrusionOk="0" h="231" w="247">
                  <a:moveTo>
                    <a:pt x="134" y="0"/>
                  </a:moveTo>
                  <a:cubicBezTo>
                    <a:pt x="101" y="0"/>
                    <a:pt x="79" y="0"/>
                    <a:pt x="67" y="11"/>
                  </a:cubicBezTo>
                  <a:cubicBezTo>
                    <a:pt x="23" y="45"/>
                    <a:pt x="0" y="89"/>
                    <a:pt x="12" y="134"/>
                  </a:cubicBezTo>
                  <a:cubicBezTo>
                    <a:pt x="12" y="145"/>
                    <a:pt x="12" y="156"/>
                    <a:pt x="23" y="179"/>
                  </a:cubicBezTo>
                  <a:cubicBezTo>
                    <a:pt x="34" y="201"/>
                    <a:pt x="57" y="212"/>
                    <a:pt x="79" y="224"/>
                  </a:cubicBezTo>
                  <a:cubicBezTo>
                    <a:pt x="92" y="228"/>
                    <a:pt x="106" y="231"/>
                    <a:pt x="120" y="231"/>
                  </a:cubicBezTo>
                  <a:cubicBezTo>
                    <a:pt x="140" y="231"/>
                    <a:pt x="159" y="225"/>
                    <a:pt x="179" y="212"/>
                  </a:cubicBezTo>
                  <a:cubicBezTo>
                    <a:pt x="201" y="201"/>
                    <a:pt x="224" y="190"/>
                    <a:pt x="235" y="167"/>
                  </a:cubicBezTo>
                  <a:lnTo>
                    <a:pt x="235" y="145"/>
                  </a:lnTo>
                  <a:cubicBezTo>
                    <a:pt x="246" y="112"/>
                    <a:pt x="235" y="78"/>
                    <a:pt x="224" y="55"/>
                  </a:cubicBezTo>
                  <a:cubicBezTo>
                    <a:pt x="201" y="22"/>
                    <a:pt x="179" y="11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8" name="Google Shape;10688;p24"/>
            <p:cNvSpPr/>
            <p:nvPr/>
          </p:nvSpPr>
          <p:spPr>
            <a:xfrm>
              <a:off x="2329725" y="959175"/>
              <a:ext cx="6475" cy="5975"/>
            </a:xfrm>
            <a:custGeom>
              <a:rect b="b" l="l" r="r" t="t"/>
              <a:pathLst>
                <a:path extrusionOk="0" h="239" w="259">
                  <a:moveTo>
                    <a:pt x="136" y="1"/>
                  </a:moveTo>
                  <a:cubicBezTo>
                    <a:pt x="116" y="1"/>
                    <a:pt x="97" y="7"/>
                    <a:pt x="80" y="20"/>
                  </a:cubicBezTo>
                  <a:cubicBezTo>
                    <a:pt x="23" y="53"/>
                    <a:pt x="1" y="120"/>
                    <a:pt x="35" y="177"/>
                  </a:cubicBezTo>
                  <a:cubicBezTo>
                    <a:pt x="46" y="199"/>
                    <a:pt x="57" y="210"/>
                    <a:pt x="68" y="210"/>
                  </a:cubicBezTo>
                  <a:cubicBezTo>
                    <a:pt x="68" y="221"/>
                    <a:pt x="80" y="221"/>
                    <a:pt x="90" y="221"/>
                  </a:cubicBezTo>
                  <a:cubicBezTo>
                    <a:pt x="107" y="233"/>
                    <a:pt x="124" y="238"/>
                    <a:pt x="141" y="238"/>
                  </a:cubicBezTo>
                  <a:cubicBezTo>
                    <a:pt x="158" y="238"/>
                    <a:pt x="174" y="233"/>
                    <a:pt x="191" y="221"/>
                  </a:cubicBezTo>
                  <a:cubicBezTo>
                    <a:pt x="214" y="210"/>
                    <a:pt x="236" y="187"/>
                    <a:pt x="247" y="165"/>
                  </a:cubicBezTo>
                  <a:cubicBezTo>
                    <a:pt x="258" y="132"/>
                    <a:pt x="258" y="98"/>
                    <a:pt x="236" y="53"/>
                  </a:cubicBezTo>
                  <a:lnTo>
                    <a:pt x="224" y="43"/>
                  </a:lnTo>
                  <a:cubicBezTo>
                    <a:pt x="197" y="16"/>
                    <a:pt x="16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9" name="Google Shape;10689;p24"/>
            <p:cNvSpPr/>
            <p:nvPr/>
          </p:nvSpPr>
          <p:spPr>
            <a:xfrm>
              <a:off x="2316875" y="967200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24" y="1"/>
                  </a:moveTo>
                  <a:cubicBezTo>
                    <a:pt x="102" y="1"/>
                    <a:pt x="80" y="1"/>
                    <a:pt x="68" y="23"/>
                  </a:cubicBezTo>
                  <a:cubicBezTo>
                    <a:pt x="23" y="45"/>
                    <a:pt x="1" y="90"/>
                    <a:pt x="13" y="135"/>
                  </a:cubicBezTo>
                  <a:cubicBezTo>
                    <a:pt x="13" y="146"/>
                    <a:pt x="13" y="169"/>
                    <a:pt x="23" y="179"/>
                  </a:cubicBezTo>
                  <a:cubicBezTo>
                    <a:pt x="35" y="202"/>
                    <a:pt x="57" y="213"/>
                    <a:pt x="80" y="224"/>
                  </a:cubicBezTo>
                  <a:cubicBezTo>
                    <a:pt x="90" y="236"/>
                    <a:pt x="102" y="236"/>
                    <a:pt x="124" y="236"/>
                  </a:cubicBezTo>
                  <a:cubicBezTo>
                    <a:pt x="147" y="236"/>
                    <a:pt x="169" y="236"/>
                    <a:pt x="180" y="213"/>
                  </a:cubicBezTo>
                  <a:cubicBezTo>
                    <a:pt x="236" y="179"/>
                    <a:pt x="258" y="112"/>
                    <a:pt x="224" y="57"/>
                  </a:cubicBezTo>
                  <a:cubicBezTo>
                    <a:pt x="202" y="34"/>
                    <a:pt x="180" y="12"/>
                    <a:pt x="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0" name="Google Shape;10690;p24"/>
            <p:cNvSpPr/>
            <p:nvPr/>
          </p:nvSpPr>
          <p:spPr>
            <a:xfrm>
              <a:off x="2339800" y="97595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2" y="53"/>
                    <a:pt x="0" y="120"/>
                    <a:pt x="34" y="176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6" y="228"/>
                    <a:pt x="180" y="222"/>
                    <a:pt x="201" y="209"/>
                  </a:cubicBezTo>
                  <a:cubicBezTo>
                    <a:pt x="258" y="176"/>
                    <a:pt x="268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1" name="Google Shape;10691;p24"/>
            <p:cNvSpPr/>
            <p:nvPr/>
          </p:nvSpPr>
          <p:spPr>
            <a:xfrm>
              <a:off x="2326675" y="9838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0" y="230"/>
                    <a:pt x="202" y="218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2" name="Google Shape;10692;p24"/>
            <p:cNvSpPr/>
            <p:nvPr/>
          </p:nvSpPr>
          <p:spPr>
            <a:xfrm>
              <a:off x="2313825" y="991875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1"/>
                  </a:moveTo>
                  <a:cubicBezTo>
                    <a:pt x="111" y="1"/>
                    <a:pt x="88" y="7"/>
                    <a:pt x="67" y="19"/>
                  </a:cubicBezTo>
                  <a:cubicBezTo>
                    <a:pt x="56" y="31"/>
                    <a:pt x="45" y="31"/>
                    <a:pt x="34" y="41"/>
                  </a:cubicBezTo>
                  <a:lnTo>
                    <a:pt x="34" y="53"/>
                  </a:lnTo>
                  <a:lnTo>
                    <a:pt x="23" y="53"/>
                  </a:lnTo>
                  <a:cubicBezTo>
                    <a:pt x="23" y="64"/>
                    <a:pt x="23" y="75"/>
                    <a:pt x="11" y="86"/>
                  </a:cubicBezTo>
                  <a:cubicBezTo>
                    <a:pt x="0" y="120"/>
                    <a:pt x="11" y="153"/>
                    <a:pt x="23" y="176"/>
                  </a:cubicBezTo>
                  <a:cubicBezTo>
                    <a:pt x="45" y="210"/>
                    <a:pt x="78" y="232"/>
                    <a:pt x="123" y="232"/>
                  </a:cubicBezTo>
                  <a:lnTo>
                    <a:pt x="157" y="232"/>
                  </a:lnTo>
                  <a:cubicBezTo>
                    <a:pt x="168" y="232"/>
                    <a:pt x="179" y="220"/>
                    <a:pt x="179" y="220"/>
                  </a:cubicBezTo>
                  <a:lnTo>
                    <a:pt x="190" y="220"/>
                  </a:lnTo>
                  <a:cubicBezTo>
                    <a:pt x="246" y="187"/>
                    <a:pt x="257" y="109"/>
                    <a:pt x="224" y="53"/>
                  </a:cubicBezTo>
                  <a:cubicBezTo>
                    <a:pt x="203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3" name="Google Shape;10693;p24"/>
            <p:cNvSpPr/>
            <p:nvPr/>
          </p:nvSpPr>
          <p:spPr>
            <a:xfrm>
              <a:off x="2338675" y="10034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8"/>
                  </a:cubicBezTo>
                  <a:cubicBezTo>
                    <a:pt x="246" y="184"/>
                    <a:pt x="269" y="117"/>
                    <a:pt x="236" y="61"/>
                  </a:cubicBezTo>
                  <a:cubicBezTo>
                    <a:pt x="213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4" name="Google Shape;10694;p24"/>
            <p:cNvSpPr/>
            <p:nvPr/>
          </p:nvSpPr>
          <p:spPr>
            <a:xfrm>
              <a:off x="2325825" y="1011500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23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57" y="16"/>
                    <a:pt x="45" y="28"/>
                    <a:pt x="45" y="28"/>
                  </a:cubicBezTo>
                  <a:cubicBezTo>
                    <a:pt x="34" y="39"/>
                    <a:pt x="34" y="39"/>
                    <a:pt x="34" y="50"/>
                  </a:cubicBezTo>
                  <a:lnTo>
                    <a:pt x="23" y="50"/>
                  </a:lnTo>
                  <a:lnTo>
                    <a:pt x="23" y="61"/>
                  </a:lnTo>
                  <a:cubicBezTo>
                    <a:pt x="23" y="73"/>
                    <a:pt x="23" y="73"/>
                    <a:pt x="12" y="73"/>
                  </a:cubicBezTo>
                  <a:cubicBezTo>
                    <a:pt x="12" y="95"/>
                    <a:pt x="0" y="117"/>
                    <a:pt x="12" y="140"/>
                  </a:cubicBezTo>
                  <a:cubicBezTo>
                    <a:pt x="12" y="150"/>
                    <a:pt x="12" y="162"/>
                    <a:pt x="23" y="173"/>
                  </a:cubicBezTo>
                  <a:cubicBezTo>
                    <a:pt x="46" y="211"/>
                    <a:pt x="84" y="233"/>
                    <a:pt x="124" y="233"/>
                  </a:cubicBezTo>
                  <a:cubicBezTo>
                    <a:pt x="142" y="233"/>
                    <a:pt x="161" y="228"/>
                    <a:pt x="179" y="217"/>
                  </a:cubicBezTo>
                  <a:lnTo>
                    <a:pt x="191" y="217"/>
                  </a:lnTo>
                  <a:cubicBezTo>
                    <a:pt x="236" y="184"/>
                    <a:pt x="258" y="106"/>
                    <a:pt x="224" y="61"/>
                  </a:cubicBezTo>
                  <a:cubicBezTo>
                    <a:pt x="201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5" name="Google Shape;10695;p24"/>
            <p:cNvSpPr/>
            <p:nvPr/>
          </p:nvSpPr>
          <p:spPr>
            <a:xfrm>
              <a:off x="2337550" y="884800"/>
              <a:ext cx="1700" cy="3375"/>
            </a:xfrm>
            <a:custGeom>
              <a:rect b="b" l="l" r="r" t="t"/>
              <a:pathLst>
                <a:path extrusionOk="0" h="135" w="68">
                  <a:moveTo>
                    <a:pt x="12" y="1"/>
                  </a:moveTo>
                  <a:cubicBezTo>
                    <a:pt x="1" y="11"/>
                    <a:pt x="1" y="34"/>
                    <a:pt x="1" y="45"/>
                  </a:cubicBezTo>
                  <a:cubicBezTo>
                    <a:pt x="1" y="68"/>
                    <a:pt x="12" y="78"/>
                    <a:pt x="23" y="90"/>
                  </a:cubicBezTo>
                  <a:cubicBezTo>
                    <a:pt x="35" y="112"/>
                    <a:pt x="45" y="123"/>
                    <a:pt x="68" y="135"/>
                  </a:cubicBezTo>
                  <a:cubicBezTo>
                    <a:pt x="57" y="112"/>
                    <a:pt x="45" y="101"/>
                    <a:pt x="45" y="78"/>
                  </a:cubicBezTo>
                  <a:cubicBezTo>
                    <a:pt x="35" y="56"/>
                    <a:pt x="23" y="2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6" name="Google Shape;10696;p24"/>
            <p:cNvSpPr/>
            <p:nvPr/>
          </p:nvSpPr>
          <p:spPr>
            <a:xfrm>
              <a:off x="2305700" y="832550"/>
              <a:ext cx="2825" cy="3375"/>
            </a:xfrm>
            <a:custGeom>
              <a:rect b="b" l="l" r="r" t="t"/>
              <a:pathLst>
                <a:path extrusionOk="0" h="135" w="113">
                  <a:moveTo>
                    <a:pt x="1" y="1"/>
                  </a:moveTo>
                  <a:cubicBezTo>
                    <a:pt x="1" y="35"/>
                    <a:pt x="1" y="57"/>
                    <a:pt x="13" y="79"/>
                  </a:cubicBezTo>
                  <a:cubicBezTo>
                    <a:pt x="35" y="112"/>
                    <a:pt x="80" y="135"/>
                    <a:pt x="113" y="135"/>
                  </a:cubicBezTo>
                  <a:cubicBezTo>
                    <a:pt x="90" y="112"/>
                    <a:pt x="68" y="90"/>
                    <a:pt x="46" y="57"/>
                  </a:cubicBezTo>
                  <a:cubicBezTo>
                    <a:pt x="35" y="45"/>
                    <a:pt x="13" y="2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7" name="Google Shape;10697;p24"/>
            <p:cNvSpPr/>
            <p:nvPr/>
          </p:nvSpPr>
          <p:spPr>
            <a:xfrm>
              <a:off x="2315500" y="847375"/>
              <a:ext cx="5050" cy="5225"/>
            </a:xfrm>
            <a:custGeom>
              <a:rect b="b" l="l" r="r" t="t"/>
              <a:pathLst>
                <a:path extrusionOk="0" h="209" w="202">
                  <a:moveTo>
                    <a:pt x="68" y="0"/>
                  </a:moveTo>
                  <a:cubicBezTo>
                    <a:pt x="11" y="33"/>
                    <a:pt x="0" y="101"/>
                    <a:pt x="34" y="157"/>
                  </a:cubicBezTo>
                  <a:cubicBezTo>
                    <a:pt x="55" y="191"/>
                    <a:pt x="89" y="209"/>
                    <a:pt x="125" y="209"/>
                  </a:cubicBezTo>
                  <a:cubicBezTo>
                    <a:pt x="147" y="209"/>
                    <a:pt x="169" y="203"/>
                    <a:pt x="190" y="190"/>
                  </a:cubicBezTo>
                  <a:lnTo>
                    <a:pt x="202" y="190"/>
                  </a:lnTo>
                  <a:cubicBezTo>
                    <a:pt x="157" y="123"/>
                    <a:pt x="112" y="56"/>
                    <a:pt x="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8" name="Google Shape;10698;p24"/>
            <p:cNvSpPr/>
            <p:nvPr/>
          </p:nvSpPr>
          <p:spPr>
            <a:xfrm>
              <a:off x="2327225" y="866925"/>
              <a:ext cx="4775" cy="5325"/>
            </a:xfrm>
            <a:custGeom>
              <a:rect b="b" l="l" r="r" t="t"/>
              <a:pathLst>
                <a:path extrusionOk="0" h="213" w="191">
                  <a:moveTo>
                    <a:pt x="79" y="1"/>
                  </a:moveTo>
                  <a:cubicBezTo>
                    <a:pt x="23" y="34"/>
                    <a:pt x="1" y="101"/>
                    <a:pt x="34" y="157"/>
                  </a:cubicBezTo>
                  <a:cubicBezTo>
                    <a:pt x="57" y="195"/>
                    <a:pt x="96" y="212"/>
                    <a:pt x="136" y="212"/>
                  </a:cubicBezTo>
                  <a:cubicBezTo>
                    <a:pt x="154" y="212"/>
                    <a:pt x="173" y="209"/>
                    <a:pt x="190" y="202"/>
                  </a:cubicBezTo>
                  <a:cubicBezTo>
                    <a:pt x="157" y="135"/>
                    <a:pt x="113" y="68"/>
                    <a:pt x="7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99" name="Google Shape;10699;p24"/>
          <p:cNvSpPr/>
          <p:nvPr/>
        </p:nvSpPr>
        <p:spPr>
          <a:xfrm rot="5400000">
            <a:off x="5428100" y="-255388"/>
            <a:ext cx="1290900" cy="1290900"/>
          </a:xfrm>
          <a:prstGeom prst="ellipse">
            <a:avLst/>
          </a:prstGeom>
          <a:noFill/>
          <a:ln cap="flat" cmpd="sng" w="1524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700" name="Google Shape;10700;p24"/>
          <p:cNvGrpSpPr/>
          <p:nvPr/>
        </p:nvGrpSpPr>
        <p:grpSpPr>
          <a:xfrm rot="5400000">
            <a:off x="-302232" y="605542"/>
            <a:ext cx="1693781" cy="1707607"/>
            <a:chOff x="2000675" y="255425"/>
            <a:chExt cx="413450" cy="416825"/>
          </a:xfrm>
        </p:grpSpPr>
        <p:sp>
          <p:nvSpPr>
            <p:cNvPr id="10701" name="Google Shape;10701;p24"/>
            <p:cNvSpPr/>
            <p:nvPr/>
          </p:nvSpPr>
          <p:spPr>
            <a:xfrm>
              <a:off x="2009600" y="386175"/>
              <a:ext cx="17900" cy="20675"/>
            </a:xfrm>
            <a:custGeom>
              <a:rect b="b" l="l" r="r" t="t"/>
              <a:pathLst>
                <a:path extrusionOk="0" h="827" w="716">
                  <a:moveTo>
                    <a:pt x="113" y="0"/>
                  </a:moveTo>
                  <a:cubicBezTo>
                    <a:pt x="79" y="112"/>
                    <a:pt x="35" y="213"/>
                    <a:pt x="1" y="325"/>
                  </a:cubicBezTo>
                  <a:lnTo>
                    <a:pt x="504" y="827"/>
                  </a:lnTo>
                  <a:lnTo>
                    <a:pt x="716" y="615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2" name="Google Shape;10702;p24"/>
            <p:cNvSpPr/>
            <p:nvPr/>
          </p:nvSpPr>
          <p:spPr>
            <a:xfrm>
              <a:off x="2021350" y="359650"/>
              <a:ext cx="10350" cy="12025"/>
            </a:xfrm>
            <a:custGeom>
              <a:rect b="b" l="l" r="r" t="t"/>
              <a:pathLst>
                <a:path extrusionOk="0" h="481" w="414">
                  <a:moveTo>
                    <a:pt x="157" y="0"/>
                  </a:moveTo>
                  <a:cubicBezTo>
                    <a:pt x="101" y="89"/>
                    <a:pt x="56" y="179"/>
                    <a:pt x="0" y="279"/>
                  </a:cubicBezTo>
                  <a:lnTo>
                    <a:pt x="201" y="480"/>
                  </a:lnTo>
                  <a:lnTo>
                    <a:pt x="414" y="257"/>
                  </a:lnTo>
                  <a:lnTo>
                    <a:pt x="1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3" name="Google Shape;10703;p24"/>
            <p:cNvSpPr/>
            <p:nvPr/>
          </p:nvSpPr>
          <p:spPr>
            <a:xfrm>
              <a:off x="2016300" y="548175"/>
              <a:ext cx="11200" cy="15125"/>
            </a:xfrm>
            <a:custGeom>
              <a:rect b="b" l="l" r="r" t="t"/>
              <a:pathLst>
                <a:path extrusionOk="0" h="605" w="448">
                  <a:moveTo>
                    <a:pt x="1" y="1"/>
                  </a:moveTo>
                  <a:cubicBezTo>
                    <a:pt x="90" y="202"/>
                    <a:pt x="191" y="415"/>
                    <a:pt x="303" y="604"/>
                  </a:cubicBezTo>
                  <a:lnTo>
                    <a:pt x="448" y="4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4" name="Google Shape;10704;p24"/>
            <p:cNvSpPr/>
            <p:nvPr/>
          </p:nvSpPr>
          <p:spPr>
            <a:xfrm>
              <a:off x="2000675" y="4588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8" y="0"/>
                  </a:moveTo>
                  <a:lnTo>
                    <a:pt x="0" y="648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5" name="Google Shape;10705;p24"/>
            <p:cNvSpPr/>
            <p:nvPr/>
          </p:nvSpPr>
          <p:spPr>
            <a:xfrm>
              <a:off x="2010175" y="5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6" name="Google Shape;10706;p24"/>
            <p:cNvSpPr/>
            <p:nvPr/>
          </p:nvSpPr>
          <p:spPr>
            <a:xfrm>
              <a:off x="2017725" y="42557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37" y="0"/>
                  </a:moveTo>
                  <a:lnTo>
                    <a:pt x="614" y="33"/>
                  </a:lnTo>
                  <a:lnTo>
                    <a:pt x="0" y="648"/>
                  </a:lnTo>
                  <a:lnTo>
                    <a:pt x="212" y="872"/>
                  </a:lnTo>
                  <a:lnTo>
                    <a:pt x="614" y="469"/>
                  </a:lnTo>
                  <a:lnTo>
                    <a:pt x="860" y="212"/>
                  </a:lnTo>
                  <a:lnTo>
                    <a:pt x="63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7" name="Google Shape;10707;p24"/>
            <p:cNvSpPr/>
            <p:nvPr/>
          </p:nvSpPr>
          <p:spPr>
            <a:xfrm>
              <a:off x="2000950" y="421925"/>
              <a:ext cx="3375" cy="5900"/>
            </a:xfrm>
            <a:custGeom>
              <a:rect b="b" l="l" r="r" t="t"/>
              <a:pathLst>
                <a:path extrusionOk="0" h="236" w="135">
                  <a:moveTo>
                    <a:pt x="46" y="0"/>
                  </a:moveTo>
                  <a:cubicBezTo>
                    <a:pt x="34" y="79"/>
                    <a:pt x="12" y="157"/>
                    <a:pt x="1" y="235"/>
                  </a:cubicBezTo>
                  <a:lnTo>
                    <a:pt x="135" y="101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8" name="Google Shape;10708;p24"/>
            <p:cNvSpPr/>
            <p:nvPr/>
          </p:nvSpPr>
          <p:spPr>
            <a:xfrm>
              <a:off x="2046475" y="379750"/>
              <a:ext cx="21825" cy="21825"/>
            </a:xfrm>
            <a:custGeom>
              <a:rect b="b" l="l" r="r" t="t"/>
              <a:pathLst>
                <a:path extrusionOk="0" h="873" w="873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72" y="212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9" name="Google Shape;10709;p24"/>
            <p:cNvSpPr/>
            <p:nvPr/>
          </p:nvSpPr>
          <p:spPr>
            <a:xfrm>
              <a:off x="2097875" y="38505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213" y="0"/>
                  </a:moveTo>
                  <a:lnTo>
                    <a:pt x="1" y="224"/>
                  </a:lnTo>
                  <a:lnTo>
                    <a:pt x="638" y="872"/>
                  </a:lnTo>
                  <a:lnTo>
                    <a:pt x="862" y="660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0" name="Google Shape;10710;p24"/>
            <p:cNvSpPr/>
            <p:nvPr/>
          </p:nvSpPr>
          <p:spPr>
            <a:xfrm>
              <a:off x="2063525" y="3465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9" y="0"/>
                  </a:moveTo>
                  <a:lnTo>
                    <a:pt x="1" y="648"/>
                  </a:lnTo>
                  <a:lnTo>
                    <a:pt x="213" y="872"/>
                  </a:lnTo>
                  <a:lnTo>
                    <a:pt x="861" y="213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1" name="Google Shape;10711;p24"/>
            <p:cNvSpPr/>
            <p:nvPr/>
          </p:nvSpPr>
          <p:spPr>
            <a:xfrm>
              <a:off x="2092575" y="30067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37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14"/>
                  </a:lnTo>
                  <a:lnTo>
                    <a:pt x="63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2" name="Google Shape;10712;p24"/>
            <p:cNvSpPr/>
            <p:nvPr/>
          </p:nvSpPr>
          <p:spPr>
            <a:xfrm>
              <a:off x="2057100" y="311300"/>
              <a:ext cx="16525" cy="16525"/>
            </a:xfrm>
            <a:custGeom>
              <a:rect b="b" l="l" r="r" t="t"/>
              <a:pathLst>
                <a:path extrusionOk="0" h="661" w="661">
                  <a:moveTo>
                    <a:pt x="224" y="1"/>
                  </a:moveTo>
                  <a:lnTo>
                    <a:pt x="0" y="224"/>
                  </a:lnTo>
                  <a:lnTo>
                    <a:pt x="437" y="660"/>
                  </a:lnTo>
                  <a:lnTo>
                    <a:pt x="660" y="447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3" name="Google Shape;10713;p24"/>
            <p:cNvSpPr/>
            <p:nvPr/>
          </p:nvSpPr>
          <p:spPr>
            <a:xfrm>
              <a:off x="2036150" y="335875"/>
              <a:ext cx="14000" cy="14850"/>
            </a:xfrm>
            <a:custGeom>
              <a:rect b="b" l="l" r="r" t="t"/>
              <a:pathLst>
                <a:path extrusionOk="0" h="594" w="560">
                  <a:moveTo>
                    <a:pt x="190" y="1"/>
                  </a:moveTo>
                  <a:cubicBezTo>
                    <a:pt x="123" y="79"/>
                    <a:pt x="68" y="169"/>
                    <a:pt x="1" y="247"/>
                  </a:cubicBezTo>
                  <a:lnTo>
                    <a:pt x="347" y="593"/>
                  </a:lnTo>
                  <a:lnTo>
                    <a:pt x="559" y="381"/>
                  </a:lnTo>
                  <a:lnTo>
                    <a:pt x="19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4" name="Google Shape;10714;p24"/>
            <p:cNvSpPr/>
            <p:nvPr/>
          </p:nvSpPr>
          <p:spPr>
            <a:xfrm>
              <a:off x="2102075" y="349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1" y="224"/>
                  </a:lnTo>
                  <a:lnTo>
                    <a:pt x="637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5" name="Google Shape;10715;p24"/>
            <p:cNvSpPr/>
            <p:nvPr/>
          </p:nvSpPr>
          <p:spPr>
            <a:xfrm>
              <a:off x="2109350" y="269125"/>
              <a:ext cx="21525" cy="20150"/>
            </a:xfrm>
            <a:custGeom>
              <a:rect b="b" l="l" r="r" t="t"/>
              <a:pathLst>
                <a:path extrusionOk="0" h="806" w="861">
                  <a:moveTo>
                    <a:pt x="715" y="1"/>
                  </a:moveTo>
                  <a:cubicBezTo>
                    <a:pt x="681" y="11"/>
                    <a:pt x="648" y="23"/>
                    <a:pt x="614" y="45"/>
                  </a:cubicBezTo>
                  <a:cubicBezTo>
                    <a:pt x="570" y="68"/>
                    <a:pt x="525" y="79"/>
                    <a:pt x="470" y="101"/>
                  </a:cubicBezTo>
                  <a:lnTo>
                    <a:pt x="0" y="582"/>
                  </a:lnTo>
                  <a:lnTo>
                    <a:pt x="224" y="805"/>
                  </a:lnTo>
                  <a:lnTo>
                    <a:pt x="614" y="403"/>
                  </a:lnTo>
                  <a:lnTo>
                    <a:pt x="860" y="146"/>
                  </a:lnTo>
                  <a:lnTo>
                    <a:pt x="71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6" name="Google Shape;10716;p24"/>
            <p:cNvSpPr/>
            <p:nvPr/>
          </p:nvSpPr>
          <p:spPr>
            <a:xfrm>
              <a:off x="2046475" y="537850"/>
              <a:ext cx="21825" cy="21825"/>
            </a:xfrm>
            <a:custGeom>
              <a:rect b="b" l="l" r="r" t="t"/>
              <a:pathLst>
                <a:path extrusionOk="0" h="873" w="873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72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7" name="Google Shape;10717;p24"/>
            <p:cNvSpPr/>
            <p:nvPr/>
          </p:nvSpPr>
          <p:spPr>
            <a:xfrm>
              <a:off x="2097875" y="543450"/>
              <a:ext cx="21550" cy="21525"/>
            </a:xfrm>
            <a:custGeom>
              <a:rect b="b" l="l" r="r" t="t"/>
              <a:pathLst>
                <a:path extrusionOk="0" h="861" w="862">
                  <a:moveTo>
                    <a:pt x="213" y="0"/>
                  </a:moveTo>
                  <a:lnTo>
                    <a:pt x="1" y="212"/>
                  </a:lnTo>
                  <a:lnTo>
                    <a:pt x="638" y="860"/>
                  </a:lnTo>
                  <a:lnTo>
                    <a:pt x="862" y="648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8" name="Google Shape;10718;p24"/>
            <p:cNvSpPr/>
            <p:nvPr/>
          </p:nvSpPr>
          <p:spPr>
            <a:xfrm>
              <a:off x="2063525" y="5046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9" name="Google Shape;10719;p24"/>
            <p:cNvSpPr/>
            <p:nvPr/>
          </p:nvSpPr>
          <p:spPr>
            <a:xfrm>
              <a:off x="2092575" y="4588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37" y="0"/>
                  </a:moveTo>
                  <a:lnTo>
                    <a:pt x="1" y="648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0" name="Google Shape;10720;p24"/>
            <p:cNvSpPr/>
            <p:nvPr/>
          </p:nvSpPr>
          <p:spPr>
            <a:xfrm>
              <a:off x="2051800" y="464375"/>
              <a:ext cx="21825" cy="21550"/>
            </a:xfrm>
            <a:custGeom>
              <a:rect b="b" l="l" r="r" t="t"/>
              <a:pathLst>
                <a:path extrusionOk="0" h="862" w="873">
                  <a:moveTo>
                    <a:pt x="224" y="1"/>
                  </a:moveTo>
                  <a:lnTo>
                    <a:pt x="0" y="213"/>
                  </a:lnTo>
                  <a:lnTo>
                    <a:pt x="649" y="862"/>
                  </a:lnTo>
                  <a:lnTo>
                    <a:pt x="872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1" name="Google Shape;10721;p24"/>
            <p:cNvSpPr/>
            <p:nvPr/>
          </p:nvSpPr>
          <p:spPr>
            <a:xfrm>
              <a:off x="2028600" y="487275"/>
              <a:ext cx="21550" cy="21550"/>
            </a:xfrm>
            <a:custGeom>
              <a:rect b="b" l="l" r="r" t="t"/>
              <a:pathLst>
                <a:path extrusionOk="0" h="862" w="862">
                  <a:moveTo>
                    <a:pt x="224" y="1"/>
                  </a:moveTo>
                  <a:lnTo>
                    <a:pt x="179" y="46"/>
                  </a:lnTo>
                  <a:lnTo>
                    <a:pt x="1" y="214"/>
                  </a:lnTo>
                  <a:lnTo>
                    <a:pt x="179" y="393"/>
                  </a:lnTo>
                  <a:lnTo>
                    <a:pt x="649" y="86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2" name="Google Shape;10722;p24"/>
            <p:cNvSpPr/>
            <p:nvPr/>
          </p:nvSpPr>
          <p:spPr>
            <a:xfrm>
              <a:off x="2102075" y="5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1" y="224"/>
                  </a:lnTo>
                  <a:lnTo>
                    <a:pt x="637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3" name="Google Shape;10723;p24"/>
            <p:cNvSpPr/>
            <p:nvPr/>
          </p:nvSpPr>
          <p:spPr>
            <a:xfrm>
              <a:off x="2055975" y="428925"/>
              <a:ext cx="21825" cy="21800"/>
            </a:xfrm>
            <a:custGeom>
              <a:rect b="b" l="l" r="r" t="t"/>
              <a:pathLst>
                <a:path extrusionOk="0" h="872" w="873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72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4" name="Google Shape;10724;p24"/>
            <p:cNvSpPr/>
            <p:nvPr/>
          </p:nvSpPr>
          <p:spPr>
            <a:xfrm>
              <a:off x="2109350" y="42557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8" y="0"/>
                  </a:moveTo>
                  <a:lnTo>
                    <a:pt x="614" y="33"/>
                  </a:lnTo>
                  <a:lnTo>
                    <a:pt x="0" y="648"/>
                  </a:lnTo>
                  <a:lnTo>
                    <a:pt x="224" y="872"/>
                  </a:lnTo>
                  <a:lnTo>
                    <a:pt x="614" y="469"/>
                  </a:lnTo>
                  <a:lnTo>
                    <a:pt x="860" y="212"/>
                  </a:lnTo>
                  <a:lnTo>
                    <a:pt x="6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5" name="Google Shape;10725;p24"/>
            <p:cNvSpPr/>
            <p:nvPr/>
          </p:nvSpPr>
          <p:spPr>
            <a:xfrm>
              <a:off x="2074425" y="40795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224" y="1"/>
                  </a:moveTo>
                  <a:lnTo>
                    <a:pt x="56" y="179"/>
                  </a:lnTo>
                  <a:lnTo>
                    <a:pt x="0" y="224"/>
                  </a:lnTo>
                  <a:lnTo>
                    <a:pt x="648" y="872"/>
                  </a:lnTo>
                  <a:lnTo>
                    <a:pt x="872" y="660"/>
                  </a:lnTo>
                  <a:lnTo>
                    <a:pt x="392" y="17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6" name="Google Shape;10726;p24"/>
            <p:cNvSpPr/>
            <p:nvPr/>
          </p:nvSpPr>
          <p:spPr>
            <a:xfrm>
              <a:off x="2092575" y="616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37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7" name="Google Shape;10727;p24"/>
            <p:cNvSpPr/>
            <p:nvPr/>
          </p:nvSpPr>
          <p:spPr>
            <a:xfrm>
              <a:off x="2055975" y="587025"/>
              <a:ext cx="21825" cy="21825"/>
            </a:xfrm>
            <a:custGeom>
              <a:rect b="b" l="l" r="r" t="t"/>
              <a:pathLst>
                <a:path extrusionOk="0" h="873" w="873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72" y="649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8" name="Google Shape;10728;p24"/>
            <p:cNvSpPr/>
            <p:nvPr/>
          </p:nvSpPr>
          <p:spPr>
            <a:xfrm>
              <a:off x="2074425" y="566350"/>
              <a:ext cx="21800" cy="21525"/>
            </a:xfrm>
            <a:custGeom>
              <a:rect b="b" l="l" r="r" t="t"/>
              <a:pathLst>
                <a:path extrusionOk="0" h="861" w="872">
                  <a:moveTo>
                    <a:pt x="224" y="1"/>
                  </a:moveTo>
                  <a:lnTo>
                    <a:pt x="56" y="168"/>
                  </a:lnTo>
                  <a:lnTo>
                    <a:pt x="0" y="212"/>
                  </a:lnTo>
                  <a:lnTo>
                    <a:pt x="648" y="861"/>
                  </a:lnTo>
                  <a:lnTo>
                    <a:pt x="872" y="649"/>
                  </a:lnTo>
                  <a:lnTo>
                    <a:pt x="392" y="1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9" name="Google Shape;10729;p24"/>
            <p:cNvSpPr/>
            <p:nvPr/>
          </p:nvSpPr>
          <p:spPr>
            <a:xfrm>
              <a:off x="2138400" y="3797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2" y="872"/>
                  </a:lnTo>
                  <a:lnTo>
                    <a:pt x="860" y="212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0" name="Google Shape;10730;p24"/>
            <p:cNvSpPr/>
            <p:nvPr/>
          </p:nvSpPr>
          <p:spPr>
            <a:xfrm>
              <a:off x="2189500" y="38505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61" y="660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1" name="Google Shape;10731;p24"/>
            <p:cNvSpPr/>
            <p:nvPr/>
          </p:nvSpPr>
          <p:spPr>
            <a:xfrm>
              <a:off x="2155150" y="3465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9" y="0"/>
                  </a:moveTo>
                  <a:lnTo>
                    <a:pt x="1" y="648"/>
                  </a:lnTo>
                  <a:lnTo>
                    <a:pt x="224" y="872"/>
                  </a:lnTo>
                  <a:lnTo>
                    <a:pt x="861" y="213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2" name="Google Shape;10732;p24"/>
            <p:cNvSpPr/>
            <p:nvPr/>
          </p:nvSpPr>
          <p:spPr>
            <a:xfrm>
              <a:off x="2184200" y="30067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61" y="21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3" name="Google Shape;10733;p24"/>
            <p:cNvSpPr/>
            <p:nvPr/>
          </p:nvSpPr>
          <p:spPr>
            <a:xfrm>
              <a:off x="2143700" y="3060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5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4" name="Google Shape;10734;p24"/>
            <p:cNvSpPr/>
            <p:nvPr/>
          </p:nvSpPr>
          <p:spPr>
            <a:xfrm>
              <a:off x="2120525" y="328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2" y="1"/>
                  </a:moveTo>
                  <a:lnTo>
                    <a:pt x="167" y="46"/>
                  </a:lnTo>
                  <a:lnTo>
                    <a:pt x="0" y="224"/>
                  </a:lnTo>
                  <a:lnTo>
                    <a:pt x="167" y="403"/>
                  </a:lnTo>
                  <a:lnTo>
                    <a:pt x="637" y="872"/>
                  </a:lnTo>
                  <a:lnTo>
                    <a:pt x="860" y="660"/>
                  </a:lnTo>
                  <a:lnTo>
                    <a:pt x="2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5" name="Google Shape;10735;p24"/>
            <p:cNvSpPr/>
            <p:nvPr/>
          </p:nvSpPr>
          <p:spPr>
            <a:xfrm>
              <a:off x="2193700" y="349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6" name="Google Shape;10736;p24"/>
            <p:cNvSpPr/>
            <p:nvPr/>
          </p:nvSpPr>
          <p:spPr>
            <a:xfrm>
              <a:off x="2147900" y="2708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2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7" name="Google Shape;10737;p24"/>
            <p:cNvSpPr/>
            <p:nvPr/>
          </p:nvSpPr>
          <p:spPr>
            <a:xfrm>
              <a:off x="2201225" y="2674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616" y="23"/>
                  </a:lnTo>
                  <a:lnTo>
                    <a:pt x="1" y="649"/>
                  </a:lnTo>
                  <a:lnTo>
                    <a:pt x="214" y="872"/>
                  </a:lnTo>
                  <a:lnTo>
                    <a:pt x="616" y="470"/>
                  </a:lnTo>
                  <a:lnTo>
                    <a:pt x="862" y="213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8" name="Google Shape;10738;p24"/>
            <p:cNvSpPr/>
            <p:nvPr/>
          </p:nvSpPr>
          <p:spPr>
            <a:xfrm>
              <a:off x="2167725" y="255425"/>
              <a:ext cx="20125" cy="16225"/>
            </a:xfrm>
            <a:custGeom>
              <a:rect b="b" l="l" r="r" t="t"/>
              <a:pathLst>
                <a:path extrusionOk="0" h="649" w="805">
                  <a:moveTo>
                    <a:pt x="369" y="1"/>
                  </a:moveTo>
                  <a:cubicBezTo>
                    <a:pt x="246" y="12"/>
                    <a:pt x="123" y="35"/>
                    <a:pt x="0" y="57"/>
                  </a:cubicBezTo>
                  <a:lnTo>
                    <a:pt x="593" y="649"/>
                  </a:lnTo>
                  <a:lnTo>
                    <a:pt x="805" y="437"/>
                  </a:lnTo>
                  <a:lnTo>
                    <a:pt x="3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9" name="Google Shape;10739;p24"/>
            <p:cNvSpPr/>
            <p:nvPr/>
          </p:nvSpPr>
          <p:spPr>
            <a:xfrm>
              <a:off x="2138400" y="537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2" y="872"/>
                  </a:lnTo>
                  <a:lnTo>
                    <a:pt x="860" y="224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0" name="Google Shape;10740;p24"/>
            <p:cNvSpPr/>
            <p:nvPr/>
          </p:nvSpPr>
          <p:spPr>
            <a:xfrm>
              <a:off x="2189500" y="543450"/>
              <a:ext cx="21550" cy="21525"/>
            </a:xfrm>
            <a:custGeom>
              <a:rect b="b" l="l" r="r" t="t"/>
              <a:pathLst>
                <a:path extrusionOk="0" h="861" w="862">
                  <a:moveTo>
                    <a:pt x="224" y="0"/>
                  </a:moveTo>
                  <a:lnTo>
                    <a:pt x="1" y="212"/>
                  </a:lnTo>
                  <a:lnTo>
                    <a:pt x="649" y="860"/>
                  </a:lnTo>
                  <a:lnTo>
                    <a:pt x="861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1" name="Google Shape;10741;p24"/>
            <p:cNvSpPr/>
            <p:nvPr/>
          </p:nvSpPr>
          <p:spPr>
            <a:xfrm>
              <a:off x="2155150" y="5046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2" name="Google Shape;10742;p24"/>
            <p:cNvSpPr/>
            <p:nvPr/>
          </p:nvSpPr>
          <p:spPr>
            <a:xfrm>
              <a:off x="2184200" y="4588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9" y="0"/>
                  </a:moveTo>
                  <a:lnTo>
                    <a:pt x="1" y="648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3" name="Google Shape;10743;p24"/>
            <p:cNvSpPr/>
            <p:nvPr/>
          </p:nvSpPr>
          <p:spPr>
            <a:xfrm>
              <a:off x="2143700" y="4643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13" y="1"/>
                  </a:moveTo>
                  <a:lnTo>
                    <a:pt x="0" y="213"/>
                  </a:lnTo>
                  <a:lnTo>
                    <a:pt x="648" y="86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4" name="Google Shape;10744;p24"/>
            <p:cNvSpPr/>
            <p:nvPr/>
          </p:nvSpPr>
          <p:spPr>
            <a:xfrm>
              <a:off x="2120525" y="4872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12" y="1"/>
                  </a:moveTo>
                  <a:lnTo>
                    <a:pt x="167" y="46"/>
                  </a:lnTo>
                  <a:lnTo>
                    <a:pt x="0" y="214"/>
                  </a:lnTo>
                  <a:lnTo>
                    <a:pt x="167" y="393"/>
                  </a:lnTo>
                  <a:lnTo>
                    <a:pt x="637" y="862"/>
                  </a:lnTo>
                  <a:lnTo>
                    <a:pt x="860" y="649"/>
                  </a:lnTo>
                  <a:lnTo>
                    <a:pt x="2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5" name="Google Shape;10745;p24"/>
            <p:cNvSpPr/>
            <p:nvPr/>
          </p:nvSpPr>
          <p:spPr>
            <a:xfrm>
              <a:off x="2193700" y="5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6" name="Google Shape;10746;p24"/>
            <p:cNvSpPr/>
            <p:nvPr/>
          </p:nvSpPr>
          <p:spPr>
            <a:xfrm>
              <a:off x="2147900" y="42892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212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8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7" name="Google Shape;10747;p24"/>
            <p:cNvSpPr/>
            <p:nvPr/>
          </p:nvSpPr>
          <p:spPr>
            <a:xfrm>
              <a:off x="2201225" y="4255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69"/>
                  </a:lnTo>
                  <a:lnTo>
                    <a:pt x="862" y="212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8" name="Google Shape;10748;p24"/>
            <p:cNvSpPr/>
            <p:nvPr/>
          </p:nvSpPr>
          <p:spPr>
            <a:xfrm>
              <a:off x="2166325" y="4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45" y="179"/>
                  </a:lnTo>
                  <a:lnTo>
                    <a:pt x="1" y="224"/>
                  </a:lnTo>
                  <a:lnTo>
                    <a:pt x="649" y="872"/>
                  </a:lnTo>
                  <a:lnTo>
                    <a:pt x="861" y="660"/>
                  </a:lnTo>
                  <a:lnTo>
                    <a:pt x="381" y="17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9" name="Google Shape;10749;p24"/>
            <p:cNvSpPr/>
            <p:nvPr/>
          </p:nvSpPr>
          <p:spPr>
            <a:xfrm>
              <a:off x="2165775" y="662725"/>
              <a:ext cx="10900" cy="7275"/>
            </a:xfrm>
            <a:custGeom>
              <a:rect b="b" l="l" r="r" t="t"/>
              <a:pathLst>
                <a:path extrusionOk="0" h="291" w="436">
                  <a:moveTo>
                    <a:pt x="224" y="0"/>
                  </a:moveTo>
                  <a:lnTo>
                    <a:pt x="0" y="224"/>
                  </a:lnTo>
                  <a:cubicBezTo>
                    <a:pt x="123" y="246"/>
                    <a:pt x="246" y="268"/>
                    <a:pt x="380" y="291"/>
                  </a:cubicBezTo>
                  <a:lnTo>
                    <a:pt x="436" y="224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0" name="Google Shape;10750;p24"/>
            <p:cNvSpPr/>
            <p:nvPr/>
          </p:nvSpPr>
          <p:spPr>
            <a:xfrm>
              <a:off x="2184200" y="616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1" name="Google Shape;10751;p24"/>
            <p:cNvSpPr/>
            <p:nvPr/>
          </p:nvSpPr>
          <p:spPr>
            <a:xfrm>
              <a:off x="2143700" y="62250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13" y="0"/>
                  </a:moveTo>
                  <a:lnTo>
                    <a:pt x="0" y="213"/>
                  </a:lnTo>
                  <a:lnTo>
                    <a:pt x="648" y="861"/>
                  </a:lnTo>
                  <a:lnTo>
                    <a:pt x="861" y="648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2" name="Google Shape;10752;p24"/>
            <p:cNvSpPr/>
            <p:nvPr/>
          </p:nvSpPr>
          <p:spPr>
            <a:xfrm>
              <a:off x="2120525" y="645400"/>
              <a:ext cx="21525" cy="16525"/>
            </a:xfrm>
            <a:custGeom>
              <a:rect b="b" l="l" r="r" t="t"/>
              <a:pathLst>
                <a:path extrusionOk="0" h="661" w="861">
                  <a:moveTo>
                    <a:pt x="212" y="0"/>
                  </a:moveTo>
                  <a:lnTo>
                    <a:pt x="167" y="45"/>
                  </a:lnTo>
                  <a:lnTo>
                    <a:pt x="0" y="213"/>
                  </a:lnTo>
                  <a:lnTo>
                    <a:pt x="167" y="392"/>
                  </a:lnTo>
                  <a:lnTo>
                    <a:pt x="179" y="403"/>
                  </a:lnTo>
                  <a:cubicBezTo>
                    <a:pt x="402" y="492"/>
                    <a:pt x="626" y="581"/>
                    <a:pt x="849" y="660"/>
                  </a:cubicBezTo>
                  <a:lnTo>
                    <a:pt x="860" y="648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3" name="Google Shape;10753;p24"/>
            <p:cNvSpPr/>
            <p:nvPr/>
          </p:nvSpPr>
          <p:spPr>
            <a:xfrm>
              <a:off x="2193700" y="666075"/>
              <a:ext cx="11775" cy="6175"/>
            </a:xfrm>
            <a:custGeom>
              <a:rect b="b" l="l" r="r" t="t"/>
              <a:pathLst>
                <a:path extrusionOk="0" h="247" w="471">
                  <a:moveTo>
                    <a:pt x="224" y="0"/>
                  </a:moveTo>
                  <a:lnTo>
                    <a:pt x="1" y="224"/>
                  </a:lnTo>
                  <a:lnTo>
                    <a:pt x="11" y="235"/>
                  </a:lnTo>
                  <a:cubicBezTo>
                    <a:pt x="168" y="246"/>
                    <a:pt x="314" y="246"/>
                    <a:pt x="470" y="246"/>
                  </a:cubicBez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4" name="Google Shape;10754;p24"/>
            <p:cNvSpPr/>
            <p:nvPr/>
          </p:nvSpPr>
          <p:spPr>
            <a:xfrm>
              <a:off x="2109350" y="58367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8" y="0"/>
                  </a:moveTo>
                  <a:lnTo>
                    <a:pt x="614" y="33"/>
                  </a:lnTo>
                  <a:lnTo>
                    <a:pt x="0" y="648"/>
                  </a:lnTo>
                  <a:lnTo>
                    <a:pt x="224" y="872"/>
                  </a:lnTo>
                  <a:lnTo>
                    <a:pt x="614" y="470"/>
                  </a:lnTo>
                  <a:lnTo>
                    <a:pt x="860" y="224"/>
                  </a:lnTo>
                  <a:lnTo>
                    <a:pt x="6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5" name="Google Shape;10755;p24"/>
            <p:cNvSpPr/>
            <p:nvPr/>
          </p:nvSpPr>
          <p:spPr>
            <a:xfrm>
              <a:off x="2147900" y="58702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2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6" name="Google Shape;10756;p24"/>
            <p:cNvSpPr/>
            <p:nvPr/>
          </p:nvSpPr>
          <p:spPr>
            <a:xfrm>
              <a:off x="2166325" y="56635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13" y="1"/>
                  </a:moveTo>
                  <a:lnTo>
                    <a:pt x="45" y="168"/>
                  </a:lnTo>
                  <a:lnTo>
                    <a:pt x="1" y="212"/>
                  </a:lnTo>
                  <a:lnTo>
                    <a:pt x="649" y="861"/>
                  </a:lnTo>
                  <a:lnTo>
                    <a:pt x="861" y="649"/>
                  </a:lnTo>
                  <a:lnTo>
                    <a:pt x="381" y="168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7" name="Google Shape;10757;p24"/>
            <p:cNvSpPr/>
            <p:nvPr/>
          </p:nvSpPr>
          <p:spPr>
            <a:xfrm>
              <a:off x="2230025" y="37975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648" y="1"/>
                  </a:moveTo>
                  <a:lnTo>
                    <a:pt x="0" y="649"/>
                  </a:lnTo>
                  <a:lnTo>
                    <a:pt x="224" y="872"/>
                  </a:lnTo>
                  <a:lnTo>
                    <a:pt x="872" y="212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8" name="Google Shape;10758;p24"/>
            <p:cNvSpPr/>
            <p:nvPr/>
          </p:nvSpPr>
          <p:spPr>
            <a:xfrm>
              <a:off x="2281125" y="385050"/>
              <a:ext cx="21825" cy="21800"/>
            </a:xfrm>
            <a:custGeom>
              <a:rect b="b" l="l" r="r" t="t"/>
              <a:pathLst>
                <a:path extrusionOk="0" h="872" w="873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72" y="660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9" name="Google Shape;10759;p24"/>
            <p:cNvSpPr/>
            <p:nvPr/>
          </p:nvSpPr>
          <p:spPr>
            <a:xfrm>
              <a:off x="2247050" y="3465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0" y="648"/>
                  </a:lnTo>
                  <a:lnTo>
                    <a:pt x="213" y="872"/>
                  </a:lnTo>
                  <a:lnTo>
                    <a:pt x="861" y="213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0" name="Google Shape;10760;p24"/>
            <p:cNvSpPr/>
            <p:nvPr/>
          </p:nvSpPr>
          <p:spPr>
            <a:xfrm>
              <a:off x="2276100" y="300675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14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1" name="Google Shape;10761;p24"/>
            <p:cNvSpPr/>
            <p:nvPr/>
          </p:nvSpPr>
          <p:spPr>
            <a:xfrm>
              <a:off x="2235325" y="3060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5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2" name="Google Shape;10762;p24"/>
            <p:cNvSpPr/>
            <p:nvPr/>
          </p:nvSpPr>
          <p:spPr>
            <a:xfrm>
              <a:off x="2212150" y="328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179" y="46"/>
                  </a:lnTo>
                  <a:lnTo>
                    <a:pt x="0" y="224"/>
                  </a:lnTo>
                  <a:lnTo>
                    <a:pt x="179" y="403"/>
                  </a:lnTo>
                  <a:lnTo>
                    <a:pt x="648" y="872"/>
                  </a:lnTo>
                  <a:lnTo>
                    <a:pt x="860" y="660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3" name="Google Shape;10763;p24"/>
            <p:cNvSpPr/>
            <p:nvPr/>
          </p:nvSpPr>
          <p:spPr>
            <a:xfrm>
              <a:off x="2285600" y="3498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0" y="224"/>
                  </a:lnTo>
                  <a:lnTo>
                    <a:pt x="638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4" name="Google Shape;10764;p24"/>
            <p:cNvSpPr/>
            <p:nvPr/>
          </p:nvSpPr>
          <p:spPr>
            <a:xfrm>
              <a:off x="2303775" y="32890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224" y="1"/>
                  </a:moveTo>
                  <a:lnTo>
                    <a:pt x="179" y="46"/>
                  </a:lnTo>
                  <a:lnTo>
                    <a:pt x="0" y="224"/>
                  </a:lnTo>
                  <a:lnTo>
                    <a:pt x="179" y="403"/>
                  </a:lnTo>
                  <a:lnTo>
                    <a:pt x="648" y="872"/>
                  </a:lnTo>
                  <a:lnTo>
                    <a:pt x="872" y="660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5" name="Google Shape;10765;p24"/>
            <p:cNvSpPr/>
            <p:nvPr/>
          </p:nvSpPr>
          <p:spPr>
            <a:xfrm>
              <a:off x="2239525" y="2708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6" name="Google Shape;10766;p24"/>
            <p:cNvSpPr/>
            <p:nvPr/>
          </p:nvSpPr>
          <p:spPr>
            <a:xfrm>
              <a:off x="2292850" y="274975"/>
              <a:ext cx="15675" cy="14300"/>
            </a:xfrm>
            <a:custGeom>
              <a:rect b="b" l="l" r="r" t="t"/>
              <a:pathLst>
                <a:path extrusionOk="0" h="572" w="627">
                  <a:moveTo>
                    <a:pt x="336" y="1"/>
                  </a:moveTo>
                  <a:lnTo>
                    <a:pt x="1" y="348"/>
                  </a:lnTo>
                  <a:lnTo>
                    <a:pt x="214" y="571"/>
                  </a:lnTo>
                  <a:lnTo>
                    <a:pt x="616" y="169"/>
                  </a:lnTo>
                  <a:lnTo>
                    <a:pt x="627" y="157"/>
                  </a:lnTo>
                  <a:lnTo>
                    <a:pt x="616" y="147"/>
                  </a:lnTo>
                  <a:cubicBezTo>
                    <a:pt x="527" y="102"/>
                    <a:pt x="437" y="46"/>
                    <a:pt x="3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7" name="Google Shape;10767;p24"/>
            <p:cNvSpPr/>
            <p:nvPr/>
          </p:nvSpPr>
          <p:spPr>
            <a:xfrm>
              <a:off x="2262975" y="260450"/>
              <a:ext cx="16500" cy="11200"/>
            </a:xfrm>
            <a:custGeom>
              <a:rect b="b" l="l" r="r" t="t"/>
              <a:pathLst>
                <a:path extrusionOk="0" h="448" w="660">
                  <a:moveTo>
                    <a:pt x="1" y="1"/>
                  </a:moveTo>
                  <a:lnTo>
                    <a:pt x="448" y="448"/>
                  </a:lnTo>
                  <a:lnTo>
                    <a:pt x="660" y="236"/>
                  </a:lnTo>
                  <a:lnTo>
                    <a:pt x="637" y="202"/>
                  </a:lnTo>
                  <a:cubicBezTo>
                    <a:pt x="425" y="124"/>
                    <a:pt x="213" y="5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8" name="Google Shape;10768;p24"/>
            <p:cNvSpPr/>
            <p:nvPr/>
          </p:nvSpPr>
          <p:spPr>
            <a:xfrm>
              <a:off x="2230025" y="53785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648" y="1"/>
                  </a:moveTo>
                  <a:lnTo>
                    <a:pt x="0" y="649"/>
                  </a:lnTo>
                  <a:lnTo>
                    <a:pt x="224" y="872"/>
                  </a:lnTo>
                  <a:lnTo>
                    <a:pt x="872" y="224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9" name="Google Shape;10769;p24"/>
            <p:cNvSpPr/>
            <p:nvPr/>
          </p:nvSpPr>
          <p:spPr>
            <a:xfrm>
              <a:off x="2281125" y="543450"/>
              <a:ext cx="21825" cy="21525"/>
            </a:xfrm>
            <a:custGeom>
              <a:rect b="b" l="l" r="r" t="t"/>
              <a:pathLst>
                <a:path extrusionOk="0" h="861" w="873">
                  <a:moveTo>
                    <a:pt x="224" y="0"/>
                  </a:moveTo>
                  <a:lnTo>
                    <a:pt x="1" y="212"/>
                  </a:lnTo>
                  <a:lnTo>
                    <a:pt x="649" y="860"/>
                  </a:lnTo>
                  <a:lnTo>
                    <a:pt x="872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0" name="Google Shape;10770;p24"/>
            <p:cNvSpPr/>
            <p:nvPr/>
          </p:nvSpPr>
          <p:spPr>
            <a:xfrm>
              <a:off x="2247050" y="50460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0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1" name="Google Shape;10771;p24"/>
            <p:cNvSpPr/>
            <p:nvPr/>
          </p:nvSpPr>
          <p:spPr>
            <a:xfrm>
              <a:off x="2276100" y="4588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1" y="648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2" name="Google Shape;10772;p24"/>
            <p:cNvSpPr/>
            <p:nvPr/>
          </p:nvSpPr>
          <p:spPr>
            <a:xfrm>
              <a:off x="2235325" y="4643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24" y="1"/>
                  </a:moveTo>
                  <a:lnTo>
                    <a:pt x="0" y="213"/>
                  </a:lnTo>
                  <a:lnTo>
                    <a:pt x="648" y="86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3" name="Google Shape;10773;p24"/>
            <p:cNvSpPr/>
            <p:nvPr/>
          </p:nvSpPr>
          <p:spPr>
            <a:xfrm>
              <a:off x="2212150" y="4872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24" y="1"/>
                  </a:moveTo>
                  <a:lnTo>
                    <a:pt x="179" y="46"/>
                  </a:lnTo>
                  <a:lnTo>
                    <a:pt x="0" y="214"/>
                  </a:lnTo>
                  <a:lnTo>
                    <a:pt x="179" y="393"/>
                  </a:lnTo>
                  <a:lnTo>
                    <a:pt x="648" y="862"/>
                  </a:lnTo>
                  <a:lnTo>
                    <a:pt x="860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4" name="Google Shape;10774;p24"/>
            <p:cNvSpPr/>
            <p:nvPr/>
          </p:nvSpPr>
          <p:spPr>
            <a:xfrm>
              <a:off x="2285600" y="5079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0" y="224"/>
                  </a:lnTo>
                  <a:lnTo>
                    <a:pt x="638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5" name="Google Shape;10775;p24"/>
            <p:cNvSpPr/>
            <p:nvPr/>
          </p:nvSpPr>
          <p:spPr>
            <a:xfrm>
              <a:off x="2239525" y="42892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224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6" name="Google Shape;10776;p24"/>
            <p:cNvSpPr/>
            <p:nvPr/>
          </p:nvSpPr>
          <p:spPr>
            <a:xfrm>
              <a:off x="2257950" y="4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56" y="179"/>
                  </a:lnTo>
                  <a:lnTo>
                    <a:pt x="1" y="224"/>
                  </a:lnTo>
                  <a:lnTo>
                    <a:pt x="649" y="872"/>
                  </a:lnTo>
                  <a:lnTo>
                    <a:pt x="861" y="660"/>
                  </a:lnTo>
                  <a:lnTo>
                    <a:pt x="391" y="17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7" name="Google Shape;10777;p24"/>
            <p:cNvSpPr/>
            <p:nvPr/>
          </p:nvSpPr>
          <p:spPr>
            <a:xfrm>
              <a:off x="2259900" y="662725"/>
              <a:ext cx="5050" cy="3100"/>
            </a:xfrm>
            <a:custGeom>
              <a:rect b="b" l="l" r="r" t="t"/>
              <a:pathLst>
                <a:path extrusionOk="0" h="124" w="202">
                  <a:moveTo>
                    <a:pt x="124" y="0"/>
                  </a:moveTo>
                  <a:lnTo>
                    <a:pt x="0" y="123"/>
                  </a:lnTo>
                  <a:cubicBezTo>
                    <a:pt x="67" y="112"/>
                    <a:pt x="135" y="90"/>
                    <a:pt x="202" y="67"/>
                  </a:cubicBezTo>
                  <a:lnTo>
                    <a:pt x="1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8" name="Google Shape;10778;p24"/>
            <p:cNvSpPr/>
            <p:nvPr/>
          </p:nvSpPr>
          <p:spPr>
            <a:xfrm>
              <a:off x="2276100" y="61690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9" name="Google Shape;10779;p24"/>
            <p:cNvSpPr/>
            <p:nvPr/>
          </p:nvSpPr>
          <p:spPr>
            <a:xfrm>
              <a:off x="2235325" y="62250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24" y="0"/>
                  </a:moveTo>
                  <a:lnTo>
                    <a:pt x="0" y="213"/>
                  </a:lnTo>
                  <a:lnTo>
                    <a:pt x="648" y="861"/>
                  </a:lnTo>
                  <a:lnTo>
                    <a:pt x="861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0" name="Google Shape;10780;p24"/>
            <p:cNvSpPr/>
            <p:nvPr/>
          </p:nvSpPr>
          <p:spPr>
            <a:xfrm>
              <a:off x="2212150" y="645400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24" y="0"/>
                  </a:moveTo>
                  <a:lnTo>
                    <a:pt x="179" y="45"/>
                  </a:lnTo>
                  <a:lnTo>
                    <a:pt x="0" y="213"/>
                  </a:lnTo>
                  <a:lnTo>
                    <a:pt x="179" y="392"/>
                  </a:lnTo>
                  <a:lnTo>
                    <a:pt x="648" y="861"/>
                  </a:lnTo>
                  <a:lnTo>
                    <a:pt x="860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1" name="Google Shape;10781;p24"/>
            <p:cNvSpPr/>
            <p:nvPr/>
          </p:nvSpPr>
          <p:spPr>
            <a:xfrm>
              <a:off x="2201225" y="5836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70"/>
                  </a:lnTo>
                  <a:lnTo>
                    <a:pt x="862" y="224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2" name="Google Shape;10782;p24"/>
            <p:cNvSpPr/>
            <p:nvPr/>
          </p:nvSpPr>
          <p:spPr>
            <a:xfrm>
              <a:off x="2239525" y="58702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3" name="Google Shape;10783;p24"/>
            <p:cNvSpPr/>
            <p:nvPr/>
          </p:nvSpPr>
          <p:spPr>
            <a:xfrm>
              <a:off x="2257950" y="56635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24" y="1"/>
                  </a:moveTo>
                  <a:lnTo>
                    <a:pt x="56" y="168"/>
                  </a:lnTo>
                  <a:lnTo>
                    <a:pt x="1" y="212"/>
                  </a:lnTo>
                  <a:lnTo>
                    <a:pt x="649" y="861"/>
                  </a:lnTo>
                  <a:lnTo>
                    <a:pt x="861" y="649"/>
                  </a:lnTo>
                  <a:lnTo>
                    <a:pt x="391" y="1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4" name="Google Shape;10784;p24"/>
            <p:cNvSpPr/>
            <p:nvPr/>
          </p:nvSpPr>
          <p:spPr>
            <a:xfrm>
              <a:off x="2321925" y="3797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3" y="872"/>
                  </a:lnTo>
                  <a:lnTo>
                    <a:pt x="861" y="212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5" name="Google Shape;10785;p24"/>
            <p:cNvSpPr/>
            <p:nvPr/>
          </p:nvSpPr>
          <p:spPr>
            <a:xfrm>
              <a:off x="2373050" y="38505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212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60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6" name="Google Shape;10786;p24"/>
            <p:cNvSpPr/>
            <p:nvPr/>
          </p:nvSpPr>
          <p:spPr>
            <a:xfrm>
              <a:off x="2349850" y="4079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45" y="179"/>
                  </a:lnTo>
                  <a:lnTo>
                    <a:pt x="0" y="224"/>
                  </a:lnTo>
                  <a:lnTo>
                    <a:pt x="638" y="872"/>
                  </a:lnTo>
                  <a:lnTo>
                    <a:pt x="861" y="660"/>
                  </a:lnTo>
                  <a:lnTo>
                    <a:pt x="380" y="17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7" name="Google Shape;10787;p24"/>
            <p:cNvSpPr/>
            <p:nvPr/>
          </p:nvSpPr>
          <p:spPr>
            <a:xfrm>
              <a:off x="2338675" y="3465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0" y="648"/>
                  </a:lnTo>
                  <a:lnTo>
                    <a:pt x="224" y="872"/>
                  </a:lnTo>
                  <a:lnTo>
                    <a:pt x="861" y="213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8" name="Google Shape;10788;p24"/>
            <p:cNvSpPr/>
            <p:nvPr/>
          </p:nvSpPr>
          <p:spPr>
            <a:xfrm>
              <a:off x="2327225" y="3060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1" y="224"/>
                  </a:lnTo>
                  <a:lnTo>
                    <a:pt x="637" y="872"/>
                  </a:lnTo>
                  <a:lnTo>
                    <a:pt x="861" y="65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9" name="Google Shape;10789;p24"/>
            <p:cNvSpPr/>
            <p:nvPr/>
          </p:nvSpPr>
          <p:spPr>
            <a:xfrm>
              <a:off x="2377225" y="349850"/>
              <a:ext cx="18450" cy="21825"/>
            </a:xfrm>
            <a:custGeom>
              <a:rect b="b" l="l" r="r" t="t"/>
              <a:pathLst>
                <a:path extrusionOk="0" h="873" w="738">
                  <a:moveTo>
                    <a:pt x="213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738" y="783"/>
                  </a:lnTo>
                  <a:cubicBezTo>
                    <a:pt x="638" y="582"/>
                    <a:pt x="526" y="392"/>
                    <a:pt x="414" y="191"/>
                  </a:cubicBez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0" name="Google Shape;10790;p24"/>
            <p:cNvSpPr/>
            <p:nvPr/>
          </p:nvSpPr>
          <p:spPr>
            <a:xfrm>
              <a:off x="2321925" y="537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1" name="Google Shape;10791;p24"/>
            <p:cNvSpPr/>
            <p:nvPr/>
          </p:nvSpPr>
          <p:spPr>
            <a:xfrm>
              <a:off x="2373050" y="543450"/>
              <a:ext cx="20950" cy="21525"/>
            </a:xfrm>
            <a:custGeom>
              <a:rect b="b" l="l" r="r" t="t"/>
              <a:pathLst>
                <a:path extrusionOk="0" h="861" w="838">
                  <a:moveTo>
                    <a:pt x="212" y="0"/>
                  </a:moveTo>
                  <a:lnTo>
                    <a:pt x="0" y="212"/>
                  </a:lnTo>
                  <a:lnTo>
                    <a:pt x="648" y="860"/>
                  </a:lnTo>
                  <a:lnTo>
                    <a:pt x="793" y="715"/>
                  </a:lnTo>
                  <a:cubicBezTo>
                    <a:pt x="805" y="682"/>
                    <a:pt x="827" y="659"/>
                    <a:pt x="838" y="626"/>
                  </a:cubicBez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2" name="Google Shape;10792;p24"/>
            <p:cNvSpPr/>
            <p:nvPr/>
          </p:nvSpPr>
          <p:spPr>
            <a:xfrm>
              <a:off x="2349850" y="566350"/>
              <a:ext cx="21550" cy="21525"/>
            </a:xfrm>
            <a:custGeom>
              <a:rect b="b" l="l" r="r" t="t"/>
              <a:pathLst>
                <a:path extrusionOk="0" h="861" w="862">
                  <a:moveTo>
                    <a:pt x="213" y="1"/>
                  </a:moveTo>
                  <a:lnTo>
                    <a:pt x="45" y="168"/>
                  </a:lnTo>
                  <a:lnTo>
                    <a:pt x="0" y="212"/>
                  </a:lnTo>
                  <a:lnTo>
                    <a:pt x="638" y="861"/>
                  </a:lnTo>
                  <a:lnTo>
                    <a:pt x="861" y="649"/>
                  </a:lnTo>
                  <a:lnTo>
                    <a:pt x="380" y="168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3" name="Google Shape;10793;p24"/>
            <p:cNvSpPr/>
            <p:nvPr/>
          </p:nvSpPr>
          <p:spPr>
            <a:xfrm>
              <a:off x="2338675" y="50460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49" y="1"/>
                  </a:moveTo>
                  <a:lnTo>
                    <a:pt x="0" y="649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4" name="Google Shape;10794;p24"/>
            <p:cNvSpPr/>
            <p:nvPr/>
          </p:nvSpPr>
          <p:spPr>
            <a:xfrm>
              <a:off x="2367725" y="4588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1" y="648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5" name="Google Shape;10795;p24"/>
            <p:cNvSpPr/>
            <p:nvPr/>
          </p:nvSpPr>
          <p:spPr>
            <a:xfrm>
              <a:off x="2327225" y="4643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13" y="1"/>
                  </a:moveTo>
                  <a:lnTo>
                    <a:pt x="1" y="213"/>
                  </a:lnTo>
                  <a:lnTo>
                    <a:pt x="637" y="86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6" name="Google Shape;10796;p24"/>
            <p:cNvSpPr/>
            <p:nvPr/>
          </p:nvSpPr>
          <p:spPr>
            <a:xfrm>
              <a:off x="2303775" y="487275"/>
              <a:ext cx="21800" cy="21550"/>
            </a:xfrm>
            <a:custGeom>
              <a:rect b="b" l="l" r="r" t="t"/>
              <a:pathLst>
                <a:path extrusionOk="0" h="862" w="872">
                  <a:moveTo>
                    <a:pt x="224" y="1"/>
                  </a:moveTo>
                  <a:lnTo>
                    <a:pt x="179" y="46"/>
                  </a:lnTo>
                  <a:lnTo>
                    <a:pt x="0" y="214"/>
                  </a:lnTo>
                  <a:lnTo>
                    <a:pt x="179" y="393"/>
                  </a:lnTo>
                  <a:lnTo>
                    <a:pt x="648" y="862"/>
                  </a:lnTo>
                  <a:lnTo>
                    <a:pt x="872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7" name="Google Shape;10797;p24"/>
            <p:cNvSpPr/>
            <p:nvPr/>
          </p:nvSpPr>
          <p:spPr>
            <a:xfrm>
              <a:off x="2377225" y="5079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8" name="Google Shape;10798;p24"/>
            <p:cNvSpPr/>
            <p:nvPr/>
          </p:nvSpPr>
          <p:spPr>
            <a:xfrm>
              <a:off x="2292850" y="4255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69"/>
                  </a:lnTo>
                  <a:lnTo>
                    <a:pt x="862" y="212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9" name="Google Shape;10799;p24"/>
            <p:cNvSpPr/>
            <p:nvPr/>
          </p:nvSpPr>
          <p:spPr>
            <a:xfrm>
              <a:off x="2331400" y="42892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214" y="0"/>
                  </a:moveTo>
                  <a:lnTo>
                    <a:pt x="1" y="224"/>
                  </a:lnTo>
                  <a:lnTo>
                    <a:pt x="638" y="872"/>
                  </a:lnTo>
                  <a:lnTo>
                    <a:pt x="862" y="648"/>
                  </a:lnTo>
                  <a:lnTo>
                    <a:pt x="21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0" name="Google Shape;10800;p24"/>
            <p:cNvSpPr/>
            <p:nvPr/>
          </p:nvSpPr>
          <p:spPr>
            <a:xfrm>
              <a:off x="2384475" y="425575"/>
              <a:ext cx="21825" cy="21800"/>
            </a:xfrm>
            <a:custGeom>
              <a:rect b="b" l="l" r="r" t="t"/>
              <a:pathLst>
                <a:path extrusionOk="0" h="872" w="873">
                  <a:moveTo>
                    <a:pt x="649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24" y="872"/>
                  </a:lnTo>
                  <a:lnTo>
                    <a:pt x="616" y="469"/>
                  </a:lnTo>
                  <a:lnTo>
                    <a:pt x="872" y="212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1" name="Google Shape;10801;p24"/>
            <p:cNvSpPr/>
            <p:nvPr/>
          </p:nvSpPr>
          <p:spPr>
            <a:xfrm>
              <a:off x="2327225" y="622500"/>
              <a:ext cx="10350" cy="9500"/>
            </a:xfrm>
            <a:custGeom>
              <a:rect b="b" l="l" r="r" t="t"/>
              <a:pathLst>
                <a:path extrusionOk="0" h="380" w="414">
                  <a:moveTo>
                    <a:pt x="213" y="0"/>
                  </a:moveTo>
                  <a:lnTo>
                    <a:pt x="1" y="213"/>
                  </a:lnTo>
                  <a:lnTo>
                    <a:pt x="168" y="380"/>
                  </a:lnTo>
                  <a:cubicBezTo>
                    <a:pt x="247" y="325"/>
                    <a:pt x="336" y="258"/>
                    <a:pt x="414" y="201"/>
                  </a:cubicBez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2" name="Google Shape;10802;p24"/>
            <p:cNvSpPr/>
            <p:nvPr/>
          </p:nvSpPr>
          <p:spPr>
            <a:xfrm>
              <a:off x="2307375" y="645400"/>
              <a:ext cx="2550" cy="1700"/>
            </a:xfrm>
            <a:custGeom>
              <a:rect b="b" l="l" r="r" t="t"/>
              <a:pathLst>
                <a:path extrusionOk="0" h="68" w="102">
                  <a:moveTo>
                    <a:pt x="80" y="0"/>
                  </a:moveTo>
                  <a:lnTo>
                    <a:pt x="35" y="45"/>
                  </a:lnTo>
                  <a:lnTo>
                    <a:pt x="1" y="67"/>
                  </a:lnTo>
                  <a:cubicBezTo>
                    <a:pt x="13" y="67"/>
                    <a:pt x="23" y="57"/>
                    <a:pt x="35" y="57"/>
                  </a:cubicBezTo>
                  <a:lnTo>
                    <a:pt x="102" y="23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3" name="Google Shape;10803;p24"/>
            <p:cNvSpPr/>
            <p:nvPr/>
          </p:nvSpPr>
          <p:spPr>
            <a:xfrm>
              <a:off x="2292850" y="5836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70"/>
                  </a:lnTo>
                  <a:lnTo>
                    <a:pt x="862" y="224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4" name="Google Shape;10804;p24"/>
            <p:cNvSpPr/>
            <p:nvPr/>
          </p:nvSpPr>
          <p:spPr>
            <a:xfrm>
              <a:off x="2331400" y="587025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4" y="0"/>
                  </a:moveTo>
                  <a:lnTo>
                    <a:pt x="1" y="224"/>
                  </a:lnTo>
                  <a:lnTo>
                    <a:pt x="638" y="872"/>
                  </a:lnTo>
                  <a:lnTo>
                    <a:pt x="862" y="649"/>
                  </a:lnTo>
                  <a:lnTo>
                    <a:pt x="21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5" name="Google Shape;10805;p24"/>
            <p:cNvSpPr/>
            <p:nvPr/>
          </p:nvSpPr>
          <p:spPr>
            <a:xfrm>
              <a:off x="2395650" y="487275"/>
              <a:ext cx="18475" cy="21550"/>
            </a:xfrm>
            <a:custGeom>
              <a:rect b="b" l="l" r="r" t="t"/>
              <a:pathLst>
                <a:path extrusionOk="0" h="862" w="739">
                  <a:moveTo>
                    <a:pt x="214" y="1"/>
                  </a:moveTo>
                  <a:lnTo>
                    <a:pt x="169" y="46"/>
                  </a:lnTo>
                  <a:lnTo>
                    <a:pt x="1" y="214"/>
                  </a:lnTo>
                  <a:lnTo>
                    <a:pt x="169" y="393"/>
                  </a:lnTo>
                  <a:lnTo>
                    <a:pt x="649" y="862"/>
                  </a:lnTo>
                  <a:lnTo>
                    <a:pt x="671" y="839"/>
                  </a:lnTo>
                  <a:cubicBezTo>
                    <a:pt x="694" y="728"/>
                    <a:pt x="716" y="627"/>
                    <a:pt x="738" y="515"/>
                  </a:cubicBezTo>
                  <a:lnTo>
                    <a:pt x="21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806" name="Google Shape;10806;p24"/>
          <p:cNvSpPr/>
          <p:nvPr/>
        </p:nvSpPr>
        <p:spPr>
          <a:xfrm rot="5400000">
            <a:off x="256900" y="4491362"/>
            <a:ext cx="1103700" cy="11037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07" name="Google Shape;10807;p24"/>
          <p:cNvSpPr/>
          <p:nvPr/>
        </p:nvSpPr>
        <p:spPr>
          <a:xfrm rot="5400000">
            <a:off x="5892775" y="3699012"/>
            <a:ext cx="1290900" cy="1290900"/>
          </a:xfrm>
          <a:prstGeom prst="ellipse">
            <a:avLst/>
          </a:prstGeom>
          <a:noFill/>
          <a:ln cap="flat" cmpd="sng" w="152400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808" name="Google Shape;10808;p24"/>
          <p:cNvGrpSpPr/>
          <p:nvPr/>
        </p:nvGrpSpPr>
        <p:grpSpPr>
          <a:xfrm>
            <a:off x="488125" y="86465"/>
            <a:ext cx="8254356" cy="4678435"/>
            <a:chOff x="488125" y="86465"/>
            <a:chExt cx="8254356" cy="4678435"/>
          </a:xfrm>
        </p:grpSpPr>
        <p:sp>
          <p:nvSpPr>
            <p:cNvPr id="10809" name="Google Shape;10809;p24"/>
            <p:cNvSpPr/>
            <p:nvPr/>
          </p:nvSpPr>
          <p:spPr>
            <a:xfrm>
              <a:off x="488125" y="378600"/>
              <a:ext cx="8164500" cy="4386300"/>
            </a:xfrm>
            <a:prstGeom prst="rect">
              <a:avLst/>
            </a:prstGeom>
            <a:solidFill>
              <a:schemeClr val="accent6"/>
            </a:solidFill>
            <a:ln cap="flat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  <a:effectLst>
              <a:outerShdw rotWithShape="0" algn="bl" dir="2580000" dist="85725">
                <a:schemeClr val="dk1"/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0" name="Google Shape;10810;p24"/>
            <p:cNvSpPr/>
            <p:nvPr/>
          </p:nvSpPr>
          <p:spPr>
            <a:xfrm rot="3390789">
              <a:off x="7988456" y="220373"/>
              <a:ext cx="646479" cy="605362"/>
            </a:xfrm>
            <a:custGeom>
              <a:rect b="b" l="l" r="r" t="t"/>
              <a:pathLst>
                <a:path extrusionOk="0" h="6478" w="6918">
                  <a:moveTo>
                    <a:pt x="1387" y="0"/>
                  </a:moveTo>
                  <a:cubicBezTo>
                    <a:pt x="1346" y="0"/>
                    <a:pt x="1304" y="3"/>
                    <a:pt x="1263" y="7"/>
                  </a:cubicBezTo>
                  <a:cubicBezTo>
                    <a:pt x="951" y="41"/>
                    <a:pt x="671" y="208"/>
                    <a:pt x="492" y="454"/>
                  </a:cubicBezTo>
                  <a:lnTo>
                    <a:pt x="325" y="689"/>
                  </a:lnTo>
                  <a:cubicBezTo>
                    <a:pt x="0" y="1147"/>
                    <a:pt x="90" y="1795"/>
                    <a:pt x="514" y="2152"/>
                  </a:cubicBezTo>
                  <a:lnTo>
                    <a:pt x="4157" y="5226"/>
                  </a:lnTo>
                  <a:cubicBezTo>
                    <a:pt x="4318" y="5358"/>
                    <a:pt x="4520" y="5434"/>
                    <a:pt x="4727" y="5434"/>
                  </a:cubicBezTo>
                  <a:cubicBezTo>
                    <a:pt x="4764" y="5434"/>
                    <a:pt x="4802" y="5432"/>
                    <a:pt x="4839" y="5427"/>
                  </a:cubicBezTo>
                  <a:cubicBezTo>
                    <a:pt x="5085" y="5404"/>
                    <a:pt x="5308" y="5281"/>
                    <a:pt x="5465" y="5092"/>
                  </a:cubicBezTo>
                  <a:lnTo>
                    <a:pt x="5543" y="4991"/>
                  </a:lnTo>
                  <a:cubicBezTo>
                    <a:pt x="5822" y="4645"/>
                    <a:pt x="5766" y="4131"/>
                    <a:pt x="5431" y="3840"/>
                  </a:cubicBezTo>
                  <a:lnTo>
                    <a:pt x="2839" y="1628"/>
                  </a:lnTo>
                  <a:cubicBezTo>
                    <a:pt x="2818" y="1612"/>
                    <a:pt x="2792" y="1603"/>
                    <a:pt x="2766" y="1603"/>
                  </a:cubicBezTo>
                  <a:cubicBezTo>
                    <a:pt x="2736" y="1603"/>
                    <a:pt x="2706" y="1615"/>
                    <a:pt x="2682" y="1638"/>
                  </a:cubicBezTo>
                  <a:cubicBezTo>
                    <a:pt x="2637" y="1695"/>
                    <a:pt x="2649" y="1762"/>
                    <a:pt x="2694" y="1806"/>
                  </a:cubicBezTo>
                  <a:lnTo>
                    <a:pt x="5274" y="4019"/>
                  </a:lnTo>
                  <a:cubicBezTo>
                    <a:pt x="5520" y="4231"/>
                    <a:pt x="5565" y="4588"/>
                    <a:pt x="5353" y="4846"/>
                  </a:cubicBezTo>
                  <a:lnTo>
                    <a:pt x="5286" y="4946"/>
                  </a:lnTo>
                  <a:cubicBezTo>
                    <a:pt x="5163" y="5092"/>
                    <a:pt x="4995" y="5181"/>
                    <a:pt x="4817" y="5203"/>
                  </a:cubicBezTo>
                  <a:cubicBezTo>
                    <a:pt x="4801" y="5204"/>
                    <a:pt x="4786" y="5205"/>
                    <a:pt x="4770" y="5205"/>
                  </a:cubicBezTo>
                  <a:cubicBezTo>
                    <a:pt x="4597" y="5205"/>
                    <a:pt x="4436" y="5150"/>
                    <a:pt x="4303" y="5047"/>
                  </a:cubicBezTo>
                  <a:lnTo>
                    <a:pt x="660" y="1974"/>
                  </a:lnTo>
                  <a:cubicBezTo>
                    <a:pt x="325" y="1695"/>
                    <a:pt x="258" y="1191"/>
                    <a:pt x="514" y="823"/>
                  </a:cubicBezTo>
                  <a:lnTo>
                    <a:pt x="682" y="588"/>
                  </a:lnTo>
                  <a:cubicBezTo>
                    <a:pt x="827" y="399"/>
                    <a:pt x="1040" y="265"/>
                    <a:pt x="1286" y="231"/>
                  </a:cubicBezTo>
                  <a:cubicBezTo>
                    <a:pt x="1316" y="228"/>
                    <a:pt x="1347" y="226"/>
                    <a:pt x="1377" y="226"/>
                  </a:cubicBezTo>
                  <a:cubicBezTo>
                    <a:pt x="1592" y="226"/>
                    <a:pt x="1800" y="296"/>
                    <a:pt x="1956" y="443"/>
                  </a:cubicBezTo>
                  <a:lnTo>
                    <a:pt x="6191" y="4086"/>
                  </a:lnTo>
                  <a:cubicBezTo>
                    <a:pt x="6605" y="4454"/>
                    <a:pt x="6660" y="5092"/>
                    <a:pt x="6302" y="5516"/>
                  </a:cubicBezTo>
                  <a:lnTo>
                    <a:pt x="6034" y="5840"/>
                  </a:lnTo>
                  <a:cubicBezTo>
                    <a:pt x="5813" y="6105"/>
                    <a:pt x="5492" y="6242"/>
                    <a:pt x="5170" y="6242"/>
                  </a:cubicBezTo>
                  <a:cubicBezTo>
                    <a:pt x="4922" y="6242"/>
                    <a:pt x="4674" y="6161"/>
                    <a:pt x="4470" y="5996"/>
                  </a:cubicBezTo>
                  <a:lnTo>
                    <a:pt x="1576" y="3650"/>
                  </a:lnTo>
                  <a:cubicBezTo>
                    <a:pt x="1552" y="3630"/>
                    <a:pt x="1525" y="3621"/>
                    <a:pt x="1499" y="3621"/>
                  </a:cubicBezTo>
                  <a:cubicBezTo>
                    <a:pt x="1466" y="3621"/>
                    <a:pt x="1433" y="3636"/>
                    <a:pt x="1408" y="3661"/>
                  </a:cubicBezTo>
                  <a:cubicBezTo>
                    <a:pt x="1375" y="3717"/>
                    <a:pt x="1375" y="3784"/>
                    <a:pt x="1431" y="3829"/>
                  </a:cubicBezTo>
                  <a:lnTo>
                    <a:pt x="4325" y="6175"/>
                  </a:lnTo>
                  <a:cubicBezTo>
                    <a:pt x="4571" y="6376"/>
                    <a:pt x="4872" y="6477"/>
                    <a:pt x="5174" y="6477"/>
                  </a:cubicBezTo>
                  <a:cubicBezTo>
                    <a:pt x="5565" y="6477"/>
                    <a:pt x="5945" y="6309"/>
                    <a:pt x="6213" y="5996"/>
                  </a:cubicBezTo>
                  <a:lnTo>
                    <a:pt x="6481" y="5673"/>
                  </a:lnTo>
                  <a:cubicBezTo>
                    <a:pt x="6917" y="5147"/>
                    <a:pt x="6850" y="4354"/>
                    <a:pt x="6336" y="3918"/>
                  </a:cubicBezTo>
                  <a:lnTo>
                    <a:pt x="2113" y="265"/>
                  </a:lnTo>
                  <a:cubicBezTo>
                    <a:pt x="1910" y="91"/>
                    <a:pt x="1648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0811" name="Google Shape;10811;p24"/>
            <p:cNvGrpSpPr/>
            <p:nvPr/>
          </p:nvGrpSpPr>
          <p:grpSpPr>
            <a:xfrm>
              <a:off x="646450" y="538749"/>
              <a:ext cx="111400" cy="125400"/>
              <a:chOff x="1783400" y="213975"/>
              <a:chExt cx="111400" cy="125400"/>
            </a:xfrm>
          </p:grpSpPr>
          <p:cxnSp>
            <p:nvCxnSpPr>
              <p:cNvPr id="10812" name="Google Shape;10812;p24"/>
              <p:cNvCxnSpPr/>
              <p:nvPr/>
            </p:nvCxnSpPr>
            <p:spPr>
              <a:xfrm>
                <a:off x="1783400" y="213975"/>
                <a:ext cx="111300" cy="125400"/>
              </a:xfrm>
              <a:prstGeom prst="straightConnector1">
                <a:avLst/>
              </a:prstGeom>
              <a:noFill/>
              <a:ln cap="flat" cmpd="sng" w="19050">
                <a:solidFill>
                  <a:schemeClr val="dk1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0813" name="Google Shape;10813;p24"/>
              <p:cNvCxnSpPr/>
              <p:nvPr/>
            </p:nvCxnSpPr>
            <p:spPr>
              <a:xfrm flipH="1">
                <a:off x="1783500" y="213975"/>
                <a:ext cx="111300" cy="125400"/>
              </a:xfrm>
              <a:prstGeom prst="straightConnector1">
                <a:avLst/>
              </a:prstGeom>
              <a:noFill/>
              <a:ln cap="flat" cmpd="sng" w="19050">
                <a:solidFill>
                  <a:schemeClr val="dk1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sp>
        <p:nvSpPr>
          <p:cNvPr id="10814" name="Google Shape;10814;p24"/>
          <p:cNvSpPr txBox="1"/>
          <p:nvPr>
            <p:ph hasCustomPrompt="1" type="title"/>
          </p:nvPr>
        </p:nvSpPr>
        <p:spPr>
          <a:xfrm>
            <a:off x="2445600" y="456336"/>
            <a:ext cx="4252800" cy="8283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4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10815" name="Google Shape;10815;p24"/>
          <p:cNvSpPr txBox="1"/>
          <p:nvPr>
            <p:ph idx="1" type="subTitle"/>
          </p:nvPr>
        </p:nvSpPr>
        <p:spPr>
          <a:xfrm>
            <a:off x="490550" y="1359536"/>
            <a:ext cx="8167800" cy="485400"/>
          </a:xfrm>
          <a:prstGeom prst="rect">
            <a:avLst/>
          </a:prstGeom>
          <a:solidFill>
            <a:schemeClr val="accent3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0816" name="Google Shape;10816;p24"/>
          <p:cNvSpPr txBox="1"/>
          <p:nvPr>
            <p:ph hasCustomPrompt="1" idx="2" type="title"/>
          </p:nvPr>
        </p:nvSpPr>
        <p:spPr>
          <a:xfrm>
            <a:off x="2445600" y="1919833"/>
            <a:ext cx="4252800" cy="8283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4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10817" name="Google Shape;10817;p24"/>
          <p:cNvSpPr txBox="1"/>
          <p:nvPr>
            <p:ph idx="3" type="subTitle"/>
          </p:nvPr>
        </p:nvSpPr>
        <p:spPr>
          <a:xfrm>
            <a:off x="490550" y="2823042"/>
            <a:ext cx="8167800" cy="485400"/>
          </a:xfrm>
          <a:prstGeom prst="rect">
            <a:avLst/>
          </a:prstGeom>
          <a:solidFill>
            <a:schemeClr val="accent3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0818" name="Google Shape;10818;p24"/>
          <p:cNvSpPr txBox="1"/>
          <p:nvPr>
            <p:ph hasCustomPrompt="1" idx="4" type="title"/>
          </p:nvPr>
        </p:nvSpPr>
        <p:spPr>
          <a:xfrm>
            <a:off x="2445600" y="3378659"/>
            <a:ext cx="4252800" cy="8283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4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10819" name="Google Shape;10819;p24"/>
          <p:cNvSpPr txBox="1"/>
          <p:nvPr>
            <p:ph idx="5" type="subTitle"/>
          </p:nvPr>
        </p:nvSpPr>
        <p:spPr>
          <a:xfrm>
            <a:off x="490550" y="4277175"/>
            <a:ext cx="8167800" cy="485400"/>
          </a:xfrm>
          <a:prstGeom prst="rect">
            <a:avLst/>
          </a:prstGeom>
          <a:solidFill>
            <a:schemeClr val="accent3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 1">
  <p:cSld name="BLANK_1_1_1_1_1_1_3">
    <p:spTree>
      <p:nvGrpSpPr>
        <p:cNvPr id="10820" name="Shape 108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821" name="Google Shape;10821;p25"/>
          <p:cNvGrpSpPr/>
          <p:nvPr/>
        </p:nvGrpSpPr>
        <p:grpSpPr>
          <a:xfrm>
            <a:off x="-34200" y="155885"/>
            <a:ext cx="9212400" cy="4831731"/>
            <a:chOff x="-27550" y="147635"/>
            <a:chExt cx="9212400" cy="4831731"/>
          </a:xfrm>
        </p:grpSpPr>
        <p:cxnSp>
          <p:nvCxnSpPr>
            <p:cNvPr id="10822" name="Google Shape;10822;p25"/>
            <p:cNvCxnSpPr/>
            <p:nvPr/>
          </p:nvCxnSpPr>
          <p:spPr>
            <a:xfrm>
              <a:off x="-27550" y="100029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0823" name="Google Shape;10823;p25"/>
            <p:cNvCxnSpPr/>
            <p:nvPr/>
          </p:nvCxnSpPr>
          <p:spPr>
            <a:xfrm>
              <a:off x="-27550" y="85818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0824" name="Google Shape;10824;p25"/>
            <p:cNvCxnSpPr/>
            <p:nvPr/>
          </p:nvCxnSpPr>
          <p:spPr>
            <a:xfrm>
              <a:off x="-27550" y="71607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0825" name="Google Shape;10825;p25"/>
            <p:cNvCxnSpPr/>
            <p:nvPr/>
          </p:nvCxnSpPr>
          <p:spPr>
            <a:xfrm>
              <a:off x="-27550" y="57396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0826" name="Google Shape;10826;p25"/>
            <p:cNvCxnSpPr/>
            <p:nvPr/>
          </p:nvCxnSpPr>
          <p:spPr>
            <a:xfrm>
              <a:off x="-27550" y="43185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0827" name="Google Shape;10827;p25"/>
            <p:cNvCxnSpPr/>
            <p:nvPr/>
          </p:nvCxnSpPr>
          <p:spPr>
            <a:xfrm>
              <a:off x="-27550" y="28974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0828" name="Google Shape;10828;p25"/>
            <p:cNvCxnSpPr/>
            <p:nvPr/>
          </p:nvCxnSpPr>
          <p:spPr>
            <a:xfrm>
              <a:off x="-27550" y="147635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0829" name="Google Shape;10829;p25"/>
            <p:cNvCxnSpPr/>
            <p:nvPr/>
          </p:nvCxnSpPr>
          <p:spPr>
            <a:xfrm>
              <a:off x="-27550" y="355826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0830" name="Google Shape;10830;p25"/>
            <p:cNvCxnSpPr/>
            <p:nvPr/>
          </p:nvCxnSpPr>
          <p:spPr>
            <a:xfrm>
              <a:off x="-27550" y="341615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0831" name="Google Shape;10831;p25"/>
            <p:cNvCxnSpPr/>
            <p:nvPr/>
          </p:nvCxnSpPr>
          <p:spPr>
            <a:xfrm>
              <a:off x="-27550" y="327404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0832" name="Google Shape;10832;p25"/>
            <p:cNvCxnSpPr/>
            <p:nvPr/>
          </p:nvCxnSpPr>
          <p:spPr>
            <a:xfrm>
              <a:off x="-27550" y="313193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0833" name="Google Shape;10833;p25"/>
            <p:cNvCxnSpPr/>
            <p:nvPr/>
          </p:nvCxnSpPr>
          <p:spPr>
            <a:xfrm>
              <a:off x="-27550" y="298982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0834" name="Google Shape;10834;p25"/>
            <p:cNvCxnSpPr/>
            <p:nvPr/>
          </p:nvCxnSpPr>
          <p:spPr>
            <a:xfrm>
              <a:off x="-27550" y="284771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0835" name="Google Shape;10835;p25"/>
            <p:cNvCxnSpPr/>
            <p:nvPr/>
          </p:nvCxnSpPr>
          <p:spPr>
            <a:xfrm>
              <a:off x="-27550" y="2705610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0836" name="Google Shape;10836;p25"/>
            <p:cNvCxnSpPr/>
            <p:nvPr/>
          </p:nvCxnSpPr>
          <p:spPr>
            <a:xfrm>
              <a:off x="-27550" y="2563500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0837" name="Google Shape;10837;p25"/>
            <p:cNvCxnSpPr/>
            <p:nvPr/>
          </p:nvCxnSpPr>
          <p:spPr>
            <a:xfrm>
              <a:off x="-27550" y="2421390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0838" name="Google Shape;10838;p25"/>
            <p:cNvCxnSpPr/>
            <p:nvPr/>
          </p:nvCxnSpPr>
          <p:spPr>
            <a:xfrm>
              <a:off x="-27550" y="227928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0839" name="Google Shape;10839;p25"/>
            <p:cNvCxnSpPr/>
            <p:nvPr/>
          </p:nvCxnSpPr>
          <p:spPr>
            <a:xfrm>
              <a:off x="-27550" y="213717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0840" name="Google Shape;10840;p25"/>
            <p:cNvCxnSpPr/>
            <p:nvPr/>
          </p:nvCxnSpPr>
          <p:spPr>
            <a:xfrm>
              <a:off x="-27550" y="199506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0841" name="Google Shape;10841;p25"/>
            <p:cNvCxnSpPr/>
            <p:nvPr/>
          </p:nvCxnSpPr>
          <p:spPr>
            <a:xfrm>
              <a:off x="-27550" y="185295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0842" name="Google Shape;10842;p25"/>
            <p:cNvCxnSpPr/>
            <p:nvPr/>
          </p:nvCxnSpPr>
          <p:spPr>
            <a:xfrm>
              <a:off x="-27550" y="1710842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0843" name="Google Shape;10843;p25"/>
            <p:cNvCxnSpPr/>
            <p:nvPr/>
          </p:nvCxnSpPr>
          <p:spPr>
            <a:xfrm>
              <a:off x="-27550" y="1568732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0844" name="Google Shape;10844;p25"/>
            <p:cNvCxnSpPr/>
            <p:nvPr/>
          </p:nvCxnSpPr>
          <p:spPr>
            <a:xfrm>
              <a:off x="-27550" y="1426622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0845" name="Google Shape;10845;p25"/>
            <p:cNvCxnSpPr/>
            <p:nvPr/>
          </p:nvCxnSpPr>
          <p:spPr>
            <a:xfrm>
              <a:off x="-27550" y="128451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0846" name="Google Shape;10846;p25"/>
            <p:cNvCxnSpPr/>
            <p:nvPr/>
          </p:nvCxnSpPr>
          <p:spPr>
            <a:xfrm>
              <a:off x="-27550" y="114240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0847" name="Google Shape;10847;p25"/>
            <p:cNvCxnSpPr/>
            <p:nvPr/>
          </p:nvCxnSpPr>
          <p:spPr>
            <a:xfrm>
              <a:off x="-27550" y="4979365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0848" name="Google Shape;10848;p25"/>
            <p:cNvCxnSpPr/>
            <p:nvPr/>
          </p:nvCxnSpPr>
          <p:spPr>
            <a:xfrm>
              <a:off x="-27550" y="483725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0849" name="Google Shape;10849;p25"/>
            <p:cNvCxnSpPr/>
            <p:nvPr/>
          </p:nvCxnSpPr>
          <p:spPr>
            <a:xfrm>
              <a:off x="-27550" y="469514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0850" name="Google Shape;10850;p25"/>
            <p:cNvCxnSpPr/>
            <p:nvPr/>
          </p:nvCxnSpPr>
          <p:spPr>
            <a:xfrm>
              <a:off x="-27550" y="455303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0851" name="Google Shape;10851;p25"/>
            <p:cNvCxnSpPr/>
            <p:nvPr/>
          </p:nvCxnSpPr>
          <p:spPr>
            <a:xfrm>
              <a:off x="-27550" y="441092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0852" name="Google Shape;10852;p25"/>
            <p:cNvCxnSpPr/>
            <p:nvPr/>
          </p:nvCxnSpPr>
          <p:spPr>
            <a:xfrm>
              <a:off x="-27550" y="4268817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0853" name="Google Shape;10853;p25"/>
            <p:cNvCxnSpPr/>
            <p:nvPr/>
          </p:nvCxnSpPr>
          <p:spPr>
            <a:xfrm>
              <a:off x="-27550" y="4126707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0854" name="Google Shape;10854;p25"/>
            <p:cNvCxnSpPr/>
            <p:nvPr/>
          </p:nvCxnSpPr>
          <p:spPr>
            <a:xfrm>
              <a:off x="-27550" y="3984597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0855" name="Google Shape;10855;p25"/>
            <p:cNvCxnSpPr/>
            <p:nvPr/>
          </p:nvCxnSpPr>
          <p:spPr>
            <a:xfrm>
              <a:off x="-27550" y="384248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0856" name="Google Shape;10856;p25"/>
            <p:cNvCxnSpPr/>
            <p:nvPr/>
          </p:nvCxnSpPr>
          <p:spPr>
            <a:xfrm>
              <a:off x="-27550" y="370037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10857" name="Google Shape;10857;p25"/>
          <p:cNvGrpSpPr/>
          <p:nvPr/>
        </p:nvGrpSpPr>
        <p:grpSpPr>
          <a:xfrm rot="-5400000">
            <a:off x="-307015" y="3696877"/>
            <a:ext cx="2057524" cy="2061784"/>
            <a:chOff x="1964350" y="765525"/>
            <a:chExt cx="386375" cy="387175"/>
          </a:xfrm>
        </p:grpSpPr>
        <p:sp>
          <p:nvSpPr>
            <p:cNvPr id="10858" name="Google Shape;10858;p25"/>
            <p:cNvSpPr/>
            <p:nvPr/>
          </p:nvSpPr>
          <p:spPr>
            <a:xfrm>
              <a:off x="1984200" y="953400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38" y="1"/>
                  </a:moveTo>
                  <a:cubicBezTo>
                    <a:pt x="115" y="1"/>
                    <a:pt x="94" y="9"/>
                    <a:pt x="78" y="16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0" y="230"/>
                    <a:pt x="202" y="217"/>
                  </a:cubicBezTo>
                  <a:cubicBezTo>
                    <a:pt x="235" y="195"/>
                    <a:pt x="257" y="150"/>
                    <a:pt x="257" y="106"/>
                  </a:cubicBezTo>
                  <a:cubicBezTo>
                    <a:pt x="246" y="83"/>
                    <a:pt x="246" y="72"/>
                    <a:pt x="235" y="61"/>
                  </a:cubicBezTo>
                  <a:cubicBezTo>
                    <a:pt x="224" y="28"/>
                    <a:pt x="190" y="16"/>
                    <a:pt x="168" y="5"/>
                  </a:cubicBezTo>
                  <a:cubicBezTo>
                    <a:pt x="158" y="2"/>
                    <a:pt x="148" y="1"/>
                    <a:pt x="1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9" name="Google Shape;10859;p25"/>
            <p:cNvSpPr/>
            <p:nvPr/>
          </p:nvSpPr>
          <p:spPr>
            <a:xfrm>
              <a:off x="1975825" y="909550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23" y="0"/>
                  </a:moveTo>
                  <a:cubicBezTo>
                    <a:pt x="104" y="0"/>
                    <a:pt x="85" y="5"/>
                    <a:pt x="67" y="16"/>
                  </a:cubicBezTo>
                  <a:cubicBezTo>
                    <a:pt x="56" y="27"/>
                    <a:pt x="45" y="27"/>
                    <a:pt x="45" y="27"/>
                  </a:cubicBezTo>
                  <a:cubicBezTo>
                    <a:pt x="45" y="39"/>
                    <a:pt x="45" y="39"/>
                    <a:pt x="33" y="39"/>
                  </a:cubicBezTo>
                  <a:cubicBezTo>
                    <a:pt x="33" y="39"/>
                    <a:pt x="33" y="49"/>
                    <a:pt x="23" y="49"/>
                  </a:cubicBezTo>
                  <a:lnTo>
                    <a:pt x="23" y="72"/>
                  </a:lnTo>
                  <a:lnTo>
                    <a:pt x="11" y="72"/>
                  </a:lnTo>
                  <a:lnTo>
                    <a:pt x="11" y="94"/>
                  </a:lnTo>
                  <a:cubicBezTo>
                    <a:pt x="0" y="116"/>
                    <a:pt x="11" y="150"/>
                    <a:pt x="23" y="183"/>
                  </a:cubicBezTo>
                  <a:cubicBezTo>
                    <a:pt x="43" y="219"/>
                    <a:pt x="82" y="236"/>
                    <a:pt x="119" y="236"/>
                  </a:cubicBezTo>
                  <a:cubicBezTo>
                    <a:pt x="141" y="236"/>
                    <a:pt x="162" y="230"/>
                    <a:pt x="179" y="217"/>
                  </a:cubicBezTo>
                  <a:lnTo>
                    <a:pt x="190" y="217"/>
                  </a:lnTo>
                  <a:cubicBezTo>
                    <a:pt x="246" y="183"/>
                    <a:pt x="257" y="116"/>
                    <a:pt x="224" y="61"/>
                  </a:cubicBezTo>
                  <a:cubicBezTo>
                    <a:pt x="201" y="23"/>
                    <a:pt x="162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0" name="Google Shape;10860;p25"/>
            <p:cNvSpPr/>
            <p:nvPr/>
          </p:nvSpPr>
          <p:spPr>
            <a:xfrm>
              <a:off x="1967700" y="919150"/>
              <a:ext cx="1450" cy="3675"/>
            </a:xfrm>
            <a:custGeom>
              <a:rect b="b" l="l" r="r" t="t"/>
              <a:pathLst>
                <a:path extrusionOk="0" h="147" w="58">
                  <a:moveTo>
                    <a:pt x="23" y="1"/>
                  </a:moveTo>
                  <a:lnTo>
                    <a:pt x="23" y="1"/>
                  </a:lnTo>
                  <a:cubicBezTo>
                    <a:pt x="12" y="45"/>
                    <a:pt x="12" y="90"/>
                    <a:pt x="1" y="146"/>
                  </a:cubicBezTo>
                  <a:cubicBezTo>
                    <a:pt x="35" y="112"/>
                    <a:pt x="57" y="45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1" name="Google Shape;10861;p25"/>
            <p:cNvSpPr/>
            <p:nvPr/>
          </p:nvSpPr>
          <p:spPr>
            <a:xfrm>
              <a:off x="1987550" y="92910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26" y="0"/>
                  </a:moveTo>
                  <a:cubicBezTo>
                    <a:pt x="106" y="0"/>
                    <a:pt x="85" y="6"/>
                    <a:pt x="68" y="17"/>
                  </a:cubicBezTo>
                  <a:cubicBezTo>
                    <a:pt x="11" y="50"/>
                    <a:pt x="1" y="128"/>
                    <a:pt x="34" y="184"/>
                  </a:cubicBezTo>
                  <a:cubicBezTo>
                    <a:pt x="34" y="184"/>
                    <a:pt x="45" y="195"/>
                    <a:pt x="45" y="206"/>
                  </a:cubicBezTo>
                  <a:cubicBezTo>
                    <a:pt x="56" y="206"/>
                    <a:pt x="56" y="206"/>
                    <a:pt x="68" y="218"/>
                  </a:cubicBezTo>
                  <a:lnTo>
                    <a:pt x="78" y="228"/>
                  </a:lnTo>
                  <a:lnTo>
                    <a:pt x="90" y="228"/>
                  </a:lnTo>
                  <a:cubicBezTo>
                    <a:pt x="90" y="228"/>
                    <a:pt x="101" y="228"/>
                    <a:pt x="101" y="240"/>
                  </a:cubicBezTo>
                  <a:cubicBezTo>
                    <a:pt x="135" y="240"/>
                    <a:pt x="168" y="240"/>
                    <a:pt x="190" y="218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2" name="Google Shape;10862;p25"/>
            <p:cNvSpPr/>
            <p:nvPr/>
          </p:nvSpPr>
          <p:spPr>
            <a:xfrm>
              <a:off x="1974400" y="937200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13" y="50"/>
                    <a:pt x="1" y="117"/>
                    <a:pt x="35" y="173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3" y="228"/>
                    <a:pt x="191" y="217"/>
                  </a:cubicBezTo>
                  <a:cubicBezTo>
                    <a:pt x="247" y="184"/>
                    <a:pt x="269" y="105"/>
                    <a:pt x="236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3" name="Google Shape;10863;p25"/>
            <p:cNvSpPr/>
            <p:nvPr/>
          </p:nvSpPr>
          <p:spPr>
            <a:xfrm>
              <a:off x="1964350" y="945150"/>
              <a:ext cx="3675" cy="5875"/>
            </a:xfrm>
            <a:custGeom>
              <a:rect b="b" l="l" r="r" t="t"/>
              <a:pathLst>
                <a:path extrusionOk="0" h="235" w="147">
                  <a:moveTo>
                    <a:pt x="12" y="0"/>
                  </a:moveTo>
                  <a:cubicBezTo>
                    <a:pt x="12" y="78"/>
                    <a:pt x="1" y="157"/>
                    <a:pt x="1" y="234"/>
                  </a:cubicBezTo>
                  <a:cubicBezTo>
                    <a:pt x="23" y="234"/>
                    <a:pt x="45" y="234"/>
                    <a:pt x="68" y="224"/>
                  </a:cubicBezTo>
                  <a:cubicBezTo>
                    <a:pt x="124" y="190"/>
                    <a:pt x="146" y="112"/>
                    <a:pt x="112" y="56"/>
                  </a:cubicBezTo>
                  <a:cubicBezTo>
                    <a:pt x="90" y="23"/>
                    <a:pt x="57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4" name="Google Shape;10864;p25"/>
            <p:cNvSpPr/>
            <p:nvPr/>
          </p:nvSpPr>
          <p:spPr>
            <a:xfrm>
              <a:off x="1971050" y="96142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44" y="1"/>
                  </a:moveTo>
                  <a:cubicBezTo>
                    <a:pt x="123" y="1"/>
                    <a:pt x="100" y="7"/>
                    <a:pt x="79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1"/>
                  </a:cubicBezTo>
                  <a:cubicBezTo>
                    <a:pt x="236" y="198"/>
                    <a:pt x="258" y="164"/>
                    <a:pt x="258" y="120"/>
                  </a:cubicBezTo>
                  <a:cubicBezTo>
                    <a:pt x="258" y="97"/>
                    <a:pt x="247" y="75"/>
                    <a:pt x="236" y="53"/>
                  </a:cubicBezTo>
                  <a:cubicBezTo>
                    <a:pt x="215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5" name="Google Shape;10865;p25"/>
            <p:cNvSpPr/>
            <p:nvPr/>
          </p:nvSpPr>
          <p:spPr>
            <a:xfrm>
              <a:off x="1994250" y="9700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8" y="20"/>
                  </a:cubicBezTo>
                  <a:cubicBezTo>
                    <a:pt x="23" y="54"/>
                    <a:pt x="1" y="121"/>
                    <a:pt x="45" y="176"/>
                  </a:cubicBezTo>
                  <a:cubicBezTo>
                    <a:pt x="68" y="214"/>
                    <a:pt x="106" y="237"/>
                    <a:pt x="146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7" y="188"/>
                    <a:pt x="269" y="109"/>
                    <a:pt x="235" y="54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6" name="Google Shape;10866;p25"/>
            <p:cNvSpPr/>
            <p:nvPr/>
          </p:nvSpPr>
          <p:spPr>
            <a:xfrm>
              <a:off x="1981125" y="9780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5" y="0"/>
                    <a:pt x="96" y="5"/>
                    <a:pt x="79" y="15"/>
                  </a:cubicBezTo>
                  <a:cubicBezTo>
                    <a:pt x="22" y="49"/>
                    <a:pt x="0" y="127"/>
                    <a:pt x="45" y="184"/>
                  </a:cubicBezTo>
                  <a:cubicBezTo>
                    <a:pt x="66" y="218"/>
                    <a:pt x="100" y="236"/>
                    <a:pt x="136" y="236"/>
                  </a:cubicBezTo>
                  <a:cubicBezTo>
                    <a:pt x="158" y="236"/>
                    <a:pt x="180" y="229"/>
                    <a:pt x="201" y="217"/>
                  </a:cubicBezTo>
                  <a:cubicBezTo>
                    <a:pt x="258" y="184"/>
                    <a:pt x="268" y="116"/>
                    <a:pt x="235" y="60"/>
                  </a:cubicBezTo>
                  <a:cubicBezTo>
                    <a:pt x="212" y="22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7" name="Google Shape;10867;p25"/>
            <p:cNvSpPr/>
            <p:nvPr/>
          </p:nvSpPr>
          <p:spPr>
            <a:xfrm>
              <a:off x="1968000" y="9860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0" y="129"/>
                    <a:pt x="33" y="173"/>
                  </a:cubicBezTo>
                  <a:cubicBezTo>
                    <a:pt x="64" y="211"/>
                    <a:pt x="105" y="234"/>
                    <a:pt x="145" y="234"/>
                  </a:cubicBezTo>
                  <a:cubicBezTo>
                    <a:pt x="164" y="234"/>
                    <a:pt x="184" y="229"/>
                    <a:pt x="201" y="218"/>
                  </a:cubicBezTo>
                  <a:cubicBezTo>
                    <a:pt x="257" y="184"/>
                    <a:pt x="269" y="106"/>
                    <a:pt x="235" y="62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8" name="Google Shape;10868;p25"/>
            <p:cNvSpPr/>
            <p:nvPr/>
          </p:nvSpPr>
          <p:spPr>
            <a:xfrm>
              <a:off x="2006250" y="989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7"/>
                    <a:pt x="35" y="184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0"/>
                  </a:cubicBezTo>
                  <a:cubicBezTo>
                    <a:pt x="213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9" name="Google Shape;10869;p25"/>
            <p:cNvSpPr/>
            <p:nvPr/>
          </p:nvSpPr>
          <p:spPr>
            <a:xfrm>
              <a:off x="1993125" y="997750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44" y="0"/>
                  </a:moveTo>
                  <a:cubicBezTo>
                    <a:pt x="123" y="0"/>
                    <a:pt x="100" y="6"/>
                    <a:pt x="79" y="19"/>
                  </a:cubicBezTo>
                  <a:cubicBezTo>
                    <a:pt x="23" y="52"/>
                    <a:pt x="1" y="119"/>
                    <a:pt x="34" y="176"/>
                  </a:cubicBezTo>
                  <a:cubicBezTo>
                    <a:pt x="57" y="213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6"/>
                    <a:pt x="269" y="109"/>
                    <a:pt x="235" y="52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0" name="Google Shape;10870;p25"/>
            <p:cNvSpPr/>
            <p:nvPr/>
          </p:nvSpPr>
          <p:spPr>
            <a:xfrm>
              <a:off x="1980000" y="10056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0" y="128"/>
                    <a:pt x="34" y="183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30"/>
                    <a:pt x="201" y="217"/>
                  </a:cubicBezTo>
                  <a:cubicBezTo>
                    <a:pt x="258" y="183"/>
                    <a:pt x="269" y="116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1" name="Google Shape;10871;p25"/>
            <p:cNvSpPr/>
            <p:nvPr/>
          </p:nvSpPr>
          <p:spPr>
            <a:xfrm>
              <a:off x="1972175" y="1014425"/>
              <a:ext cx="1150" cy="3075"/>
            </a:xfrm>
            <a:custGeom>
              <a:rect b="b" l="l" r="r" t="t"/>
              <a:pathLst>
                <a:path extrusionOk="0" h="123" w="46">
                  <a:moveTo>
                    <a:pt x="1" y="0"/>
                  </a:moveTo>
                  <a:lnTo>
                    <a:pt x="1" y="0"/>
                  </a:lnTo>
                  <a:cubicBezTo>
                    <a:pt x="12" y="45"/>
                    <a:pt x="23" y="78"/>
                    <a:pt x="34" y="123"/>
                  </a:cubicBezTo>
                  <a:cubicBezTo>
                    <a:pt x="45" y="90"/>
                    <a:pt x="45" y="56"/>
                    <a:pt x="23" y="23"/>
                  </a:cubicBezTo>
                  <a:cubicBezTo>
                    <a:pt x="23" y="11"/>
                    <a:pt x="12" y="11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2" name="Google Shape;10872;p25"/>
            <p:cNvSpPr/>
            <p:nvPr/>
          </p:nvSpPr>
          <p:spPr>
            <a:xfrm>
              <a:off x="2007925" y="962050"/>
              <a:ext cx="6475" cy="6025"/>
            </a:xfrm>
            <a:custGeom>
              <a:rect b="b" l="l" r="r" t="t"/>
              <a:pathLst>
                <a:path extrusionOk="0" h="241" w="259">
                  <a:moveTo>
                    <a:pt x="116" y="1"/>
                  </a:moveTo>
                  <a:cubicBezTo>
                    <a:pt x="95" y="1"/>
                    <a:pt x="75" y="6"/>
                    <a:pt x="57" y="17"/>
                  </a:cubicBezTo>
                  <a:lnTo>
                    <a:pt x="35" y="39"/>
                  </a:lnTo>
                  <a:lnTo>
                    <a:pt x="23" y="50"/>
                  </a:lnTo>
                  <a:lnTo>
                    <a:pt x="23" y="62"/>
                  </a:lnTo>
                  <a:cubicBezTo>
                    <a:pt x="12" y="62"/>
                    <a:pt x="12" y="62"/>
                    <a:pt x="12" y="72"/>
                  </a:cubicBezTo>
                  <a:lnTo>
                    <a:pt x="12" y="84"/>
                  </a:lnTo>
                  <a:cubicBezTo>
                    <a:pt x="1" y="84"/>
                    <a:pt x="1" y="95"/>
                    <a:pt x="1" y="95"/>
                  </a:cubicBezTo>
                  <a:lnTo>
                    <a:pt x="1" y="117"/>
                  </a:lnTo>
                  <a:lnTo>
                    <a:pt x="1" y="139"/>
                  </a:lnTo>
                  <a:cubicBezTo>
                    <a:pt x="1" y="151"/>
                    <a:pt x="12" y="162"/>
                    <a:pt x="23" y="184"/>
                  </a:cubicBezTo>
                  <a:cubicBezTo>
                    <a:pt x="35" y="196"/>
                    <a:pt x="35" y="207"/>
                    <a:pt x="45" y="207"/>
                  </a:cubicBezTo>
                  <a:lnTo>
                    <a:pt x="57" y="218"/>
                  </a:lnTo>
                  <a:cubicBezTo>
                    <a:pt x="68" y="229"/>
                    <a:pt x="79" y="229"/>
                    <a:pt x="79" y="229"/>
                  </a:cubicBezTo>
                  <a:lnTo>
                    <a:pt x="90" y="229"/>
                  </a:lnTo>
                  <a:cubicBezTo>
                    <a:pt x="102" y="240"/>
                    <a:pt x="102" y="240"/>
                    <a:pt x="112" y="240"/>
                  </a:cubicBezTo>
                  <a:lnTo>
                    <a:pt x="124" y="240"/>
                  </a:lnTo>
                  <a:cubicBezTo>
                    <a:pt x="135" y="240"/>
                    <a:pt x="135" y="240"/>
                    <a:pt x="135" y="229"/>
                  </a:cubicBezTo>
                  <a:lnTo>
                    <a:pt x="157" y="229"/>
                  </a:lnTo>
                  <a:cubicBezTo>
                    <a:pt x="157" y="229"/>
                    <a:pt x="169" y="229"/>
                    <a:pt x="180" y="218"/>
                  </a:cubicBezTo>
                  <a:cubicBezTo>
                    <a:pt x="236" y="184"/>
                    <a:pt x="258" y="117"/>
                    <a:pt x="224" y="62"/>
                  </a:cubicBezTo>
                  <a:cubicBezTo>
                    <a:pt x="202" y="24"/>
                    <a:pt x="158" y="1"/>
                    <a:pt x="1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3" name="Google Shape;10873;p25"/>
            <p:cNvSpPr/>
            <p:nvPr/>
          </p:nvSpPr>
          <p:spPr>
            <a:xfrm>
              <a:off x="2029725" y="997925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4" y="1"/>
                  </a:moveTo>
                  <a:cubicBezTo>
                    <a:pt x="101" y="1"/>
                    <a:pt x="79" y="12"/>
                    <a:pt x="57" y="23"/>
                  </a:cubicBezTo>
                  <a:cubicBezTo>
                    <a:pt x="57" y="23"/>
                    <a:pt x="45" y="35"/>
                    <a:pt x="34" y="35"/>
                  </a:cubicBezTo>
                  <a:cubicBezTo>
                    <a:pt x="34" y="45"/>
                    <a:pt x="23" y="57"/>
                    <a:pt x="12" y="68"/>
                  </a:cubicBezTo>
                  <a:cubicBezTo>
                    <a:pt x="12" y="79"/>
                    <a:pt x="12" y="90"/>
                    <a:pt x="0" y="90"/>
                  </a:cubicBezTo>
                  <a:cubicBezTo>
                    <a:pt x="0" y="124"/>
                    <a:pt x="0" y="157"/>
                    <a:pt x="23" y="179"/>
                  </a:cubicBezTo>
                  <a:cubicBezTo>
                    <a:pt x="34" y="202"/>
                    <a:pt x="45" y="213"/>
                    <a:pt x="67" y="224"/>
                  </a:cubicBezTo>
                  <a:cubicBezTo>
                    <a:pt x="79" y="224"/>
                    <a:pt x="79" y="236"/>
                    <a:pt x="90" y="236"/>
                  </a:cubicBezTo>
                  <a:lnTo>
                    <a:pt x="134" y="236"/>
                  </a:lnTo>
                  <a:cubicBezTo>
                    <a:pt x="157" y="236"/>
                    <a:pt x="168" y="224"/>
                    <a:pt x="179" y="224"/>
                  </a:cubicBezTo>
                  <a:cubicBezTo>
                    <a:pt x="235" y="191"/>
                    <a:pt x="258" y="112"/>
                    <a:pt x="224" y="57"/>
                  </a:cubicBezTo>
                  <a:cubicBezTo>
                    <a:pt x="201" y="23"/>
                    <a:pt x="168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4" name="Google Shape;10874;p25"/>
            <p:cNvSpPr/>
            <p:nvPr/>
          </p:nvSpPr>
          <p:spPr>
            <a:xfrm>
              <a:off x="2016300" y="1005925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26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3" y="50"/>
                    <a:pt x="1" y="128"/>
                    <a:pt x="35" y="184"/>
                  </a:cubicBezTo>
                  <a:cubicBezTo>
                    <a:pt x="46" y="206"/>
                    <a:pt x="80" y="229"/>
                    <a:pt x="102" y="229"/>
                  </a:cubicBezTo>
                  <a:cubicBezTo>
                    <a:pt x="116" y="233"/>
                    <a:pt x="129" y="236"/>
                    <a:pt x="142" y="236"/>
                  </a:cubicBezTo>
                  <a:cubicBezTo>
                    <a:pt x="161" y="236"/>
                    <a:pt x="178" y="230"/>
                    <a:pt x="191" y="217"/>
                  </a:cubicBezTo>
                  <a:cubicBezTo>
                    <a:pt x="247" y="184"/>
                    <a:pt x="269" y="117"/>
                    <a:pt x="236" y="61"/>
                  </a:cubicBezTo>
                  <a:cubicBezTo>
                    <a:pt x="213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5" name="Google Shape;10875;p25"/>
            <p:cNvSpPr/>
            <p:nvPr/>
          </p:nvSpPr>
          <p:spPr>
            <a:xfrm>
              <a:off x="2003200" y="101385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4" y="1"/>
                  </a:moveTo>
                  <a:cubicBezTo>
                    <a:pt x="112" y="1"/>
                    <a:pt x="90" y="12"/>
                    <a:pt x="67" y="23"/>
                  </a:cubicBezTo>
                  <a:cubicBezTo>
                    <a:pt x="11" y="56"/>
                    <a:pt x="0" y="123"/>
                    <a:pt x="33" y="180"/>
                  </a:cubicBezTo>
                  <a:cubicBezTo>
                    <a:pt x="33" y="190"/>
                    <a:pt x="33" y="202"/>
                    <a:pt x="45" y="202"/>
                  </a:cubicBezTo>
                  <a:cubicBezTo>
                    <a:pt x="64" y="228"/>
                    <a:pt x="95" y="239"/>
                    <a:pt x="127" y="239"/>
                  </a:cubicBezTo>
                  <a:cubicBezTo>
                    <a:pt x="149" y="239"/>
                    <a:pt x="171" y="234"/>
                    <a:pt x="190" y="224"/>
                  </a:cubicBezTo>
                  <a:cubicBezTo>
                    <a:pt x="246" y="190"/>
                    <a:pt x="268" y="113"/>
                    <a:pt x="234" y="56"/>
                  </a:cubicBezTo>
                  <a:cubicBezTo>
                    <a:pt x="212" y="23"/>
                    <a:pt x="167" y="12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6" name="Google Shape;10876;p25"/>
            <p:cNvSpPr/>
            <p:nvPr/>
          </p:nvSpPr>
          <p:spPr>
            <a:xfrm>
              <a:off x="1990050" y="1021925"/>
              <a:ext cx="6475" cy="5825"/>
            </a:xfrm>
            <a:custGeom>
              <a:rect b="b" l="l" r="r" t="t"/>
              <a:pathLst>
                <a:path extrusionOk="0" h="233" w="259">
                  <a:moveTo>
                    <a:pt x="135" y="0"/>
                  </a:moveTo>
                  <a:cubicBezTo>
                    <a:pt x="112" y="0"/>
                    <a:pt x="88" y="8"/>
                    <a:pt x="68" y="24"/>
                  </a:cubicBezTo>
                  <a:cubicBezTo>
                    <a:pt x="12" y="58"/>
                    <a:pt x="1" y="125"/>
                    <a:pt x="35" y="180"/>
                  </a:cubicBezTo>
                  <a:cubicBezTo>
                    <a:pt x="55" y="216"/>
                    <a:pt x="89" y="233"/>
                    <a:pt x="126" y="233"/>
                  </a:cubicBezTo>
                  <a:cubicBezTo>
                    <a:pt x="147" y="233"/>
                    <a:pt x="170" y="227"/>
                    <a:pt x="191" y="214"/>
                  </a:cubicBezTo>
                  <a:cubicBezTo>
                    <a:pt x="236" y="192"/>
                    <a:pt x="258" y="147"/>
                    <a:pt x="246" y="103"/>
                  </a:cubicBezTo>
                  <a:cubicBezTo>
                    <a:pt x="246" y="91"/>
                    <a:pt x="236" y="69"/>
                    <a:pt x="236" y="58"/>
                  </a:cubicBezTo>
                  <a:cubicBezTo>
                    <a:pt x="214" y="22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7" name="Google Shape;10877;p25"/>
            <p:cNvSpPr/>
            <p:nvPr/>
          </p:nvSpPr>
          <p:spPr>
            <a:xfrm>
              <a:off x="1978050" y="1029950"/>
              <a:ext cx="5050" cy="6000"/>
            </a:xfrm>
            <a:custGeom>
              <a:rect b="b" l="l" r="r" t="t"/>
              <a:pathLst>
                <a:path extrusionOk="0" h="240" w="202">
                  <a:moveTo>
                    <a:pt x="85" y="0"/>
                  </a:moveTo>
                  <a:cubicBezTo>
                    <a:pt x="64" y="0"/>
                    <a:pt x="46" y="8"/>
                    <a:pt x="23" y="16"/>
                  </a:cubicBezTo>
                  <a:cubicBezTo>
                    <a:pt x="11" y="27"/>
                    <a:pt x="11" y="27"/>
                    <a:pt x="1" y="27"/>
                  </a:cubicBezTo>
                  <a:lnTo>
                    <a:pt x="1" y="38"/>
                  </a:lnTo>
                  <a:cubicBezTo>
                    <a:pt x="11" y="72"/>
                    <a:pt x="23" y="117"/>
                    <a:pt x="34" y="150"/>
                  </a:cubicBezTo>
                  <a:cubicBezTo>
                    <a:pt x="45" y="172"/>
                    <a:pt x="68" y="206"/>
                    <a:pt x="78" y="229"/>
                  </a:cubicBezTo>
                  <a:lnTo>
                    <a:pt x="78" y="239"/>
                  </a:lnTo>
                  <a:cubicBezTo>
                    <a:pt x="90" y="239"/>
                    <a:pt x="90" y="239"/>
                    <a:pt x="90" y="229"/>
                  </a:cubicBezTo>
                  <a:lnTo>
                    <a:pt x="123" y="229"/>
                  </a:lnTo>
                  <a:cubicBezTo>
                    <a:pt x="123" y="229"/>
                    <a:pt x="135" y="229"/>
                    <a:pt x="145" y="217"/>
                  </a:cubicBezTo>
                  <a:cubicBezTo>
                    <a:pt x="168" y="206"/>
                    <a:pt x="179" y="184"/>
                    <a:pt x="190" y="161"/>
                  </a:cubicBezTo>
                  <a:lnTo>
                    <a:pt x="202" y="150"/>
                  </a:lnTo>
                  <a:cubicBezTo>
                    <a:pt x="202" y="117"/>
                    <a:pt x="202" y="83"/>
                    <a:pt x="190" y="60"/>
                  </a:cubicBezTo>
                  <a:cubicBezTo>
                    <a:pt x="168" y="27"/>
                    <a:pt x="145" y="16"/>
                    <a:pt x="112" y="5"/>
                  </a:cubicBezTo>
                  <a:cubicBezTo>
                    <a:pt x="102" y="2"/>
                    <a:pt x="93" y="0"/>
                    <a:pt x="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8" name="Google Shape;10878;p25"/>
            <p:cNvSpPr/>
            <p:nvPr/>
          </p:nvSpPr>
          <p:spPr>
            <a:xfrm>
              <a:off x="2039775" y="101457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19" y="1"/>
                  </a:moveTo>
                  <a:cubicBezTo>
                    <a:pt x="100" y="1"/>
                    <a:pt x="82" y="6"/>
                    <a:pt x="68" y="17"/>
                  </a:cubicBezTo>
                  <a:lnTo>
                    <a:pt x="57" y="17"/>
                  </a:lnTo>
                  <a:cubicBezTo>
                    <a:pt x="57" y="27"/>
                    <a:pt x="45" y="27"/>
                    <a:pt x="45" y="39"/>
                  </a:cubicBezTo>
                  <a:lnTo>
                    <a:pt x="35" y="39"/>
                  </a:lnTo>
                  <a:cubicBezTo>
                    <a:pt x="35" y="50"/>
                    <a:pt x="35" y="50"/>
                    <a:pt x="23" y="50"/>
                  </a:cubicBezTo>
                  <a:lnTo>
                    <a:pt x="23" y="72"/>
                  </a:lnTo>
                  <a:lnTo>
                    <a:pt x="12" y="72"/>
                  </a:lnTo>
                  <a:lnTo>
                    <a:pt x="12" y="94"/>
                  </a:lnTo>
                  <a:cubicBezTo>
                    <a:pt x="1" y="117"/>
                    <a:pt x="1" y="151"/>
                    <a:pt x="23" y="184"/>
                  </a:cubicBezTo>
                  <a:cubicBezTo>
                    <a:pt x="44" y="219"/>
                    <a:pt x="78" y="236"/>
                    <a:pt x="114" y="236"/>
                  </a:cubicBezTo>
                  <a:cubicBezTo>
                    <a:pt x="136" y="236"/>
                    <a:pt x="159" y="230"/>
                    <a:pt x="179" y="218"/>
                  </a:cubicBez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9" name="Google Shape;10879;p25"/>
            <p:cNvSpPr/>
            <p:nvPr/>
          </p:nvSpPr>
          <p:spPr>
            <a:xfrm>
              <a:off x="2026375" y="10226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8" y="0"/>
                  </a:moveTo>
                  <a:cubicBezTo>
                    <a:pt x="107" y="0"/>
                    <a:pt x="86" y="5"/>
                    <a:pt x="67" y="16"/>
                  </a:cubicBezTo>
                  <a:cubicBezTo>
                    <a:pt x="23" y="50"/>
                    <a:pt x="0" y="117"/>
                    <a:pt x="34" y="173"/>
                  </a:cubicBezTo>
                  <a:cubicBezTo>
                    <a:pt x="57" y="211"/>
                    <a:pt x="95" y="233"/>
                    <a:pt x="134" y="233"/>
                  </a:cubicBezTo>
                  <a:cubicBezTo>
                    <a:pt x="153" y="233"/>
                    <a:pt x="172" y="228"/>
                    <a:pt x="191" y="217"/>
                  </a:cubicBezTo>
                  <a:cubicBezTo>
                    <a:pt x="246" y="184"/>
                    <a:pt x="268" y="106"/>
                    <a:pt x="235" y="50"/>
                  </a:cubicBezTo>
                  <a:cubicBezTo>
                    <a:pt x="213" y="20"/>
                    <a:pt x="170" y="0"/>
                    <a:pt x="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0" name="Google Shape;10880;p25"/>
            <p:cNvSpPr/>
            <p:nvPr/>
          </p:nvSpPr>
          <p:spPr>
            <a:xfrm>
              <a:off x="2013250" y="103070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6" y="1"/>
                  </a:moveTo>
                  <a:cubicBezTo>
                    <a:pt x="112" y="1"/>
                    <a:pt x="88" y="7"/>
                    <a:pt x="68" y="20"/>
                  </a:cubicBezTo>
                  <a:cubicBezTo>
                    <a:pt x="11" y="53"/>
                    <a:pt x="0" y="120"/>
                    <a:pt x="34" y="176"/>
                  </a:cubicBezTo>
                  <a:cubicBezTo>
                    <a:pt x="55" y="211"/>
                    <a:pt x="89" y="228"/>
                    <a:pt x="125" y="228"/>
                  </a:cubicBezTo>
                  <a:cubicBezTo>
                    <a:pt x="147" y="228"/>
                    <a:pt x="169" y="222"/>
                    <a:pt x="190" y="209"/>
                  </a:cubicBezTo>
                  <a:cubicBezTo>
                    <a:pt x="246" y="176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1" name="Google Shape;10881;p25"/>
            <p:cNvSpPr/>
            <p:nvPr/>
          </p:nvSpPr>
          <p:spPr>
            <a:xfrm>
              <a:off x="2000100" y="10386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7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8"/>
                    <a:pt x="35" y="184"/>
                  </a:cubicBezTo>
                  <a:cubicBezTo>
                    <a:pt x="56" y="219"/>
                    <a:pt x="89" y="236"/>
                    <a:pt x="126" y="236"/>
                  </a:cubicBezTo>
                  <a:cubicBezTo>
                    <a:pt x="148" y="236"/>
                    <a:pt x="170" y="230"/>
                    <a:pt x="191" y="218"/>
                  </a:cubicBezTo>
                  <a:cubicBezTo>
                    <a:pt x="247" y="184"/>
                    <a:pt x="269" y="117"/>
                    <a:pt x="236" y="61"/>
                  </a:cubicBezTo>
                  <a:cubicBezTo>
                    <a:pt x="213" y="23"/>
                    <a:pt x="170" y="1"/>
                    <a:pt x="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2" name="Google Shape;10882;p25"/>
            <p:cNvSpPr/>
            <p:nvPr/>
          </p:nvSpPr>
          <p:spPr>
            <a:xfrm>
              <a:off x="1987250" y="104662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26" y="1"/>
                  </a:moveTo>
                  <a:cubicBezTo>
                    <a:pt x="102" y="1"/>
                    <a:pt x="78" y="7"/>
                    <a:pt x="57" y="19"/>
                  </a:cubicBezTo>
                  <a:cubicBezTo>
                    <a:pt x="46" y="19"/>
                    <a:pt x="46" y="31"/>
                    <a:pt x="35" y="31"/>
                  </a:cubicBezTo>
                  <a:lnTo>
                    <a:pt x="35" y="42"/>
                  </a:lnTo>
                  <a:lnTo>
                    <a:pt x="23" y="53"/>
                  </a:lnTo>
                  <a:cubicBezTo>
                    <a:pt x="13" y="64"/>
                    <a:pt x="13" y="76"/>
                    <a:pt x="13" y="86"/>
                  </a:cubicBezTo>
                  <a:cubicBezTo>
                    <a:pt x="13" y="98"/>
                    <a:pt x="1" y="109"/>
                    <a:pt x="1" y="109"/>
                  </a:cubicBezTo>
                  <a:lnTo>
                    <a:pt x="1" y="131"/>
                  </a:lnTo>
                  <a:cubicBezTo>
                    <a:pt x="13" y="153"/>
                    <a:pt x="13" y="165"/>
                    <a:pt x="23" y="176"/>
                  </a:cubicBezTo>
                  <a:cubicBezTo>
                    <a:pt x="46" y="214"/>
                    <a:pt x="84" y="236"/>
                    <a:pt x="124" y="236"/>
                  </a:cubicBezTo>
                  <a:cubicBezTo>
                    <a:pt x="143" y="236"/>
                    <a:pt x="162" y="231"/>
                    <a:pt x="180" y="220"/>
                  </a:cubicBezTo>
                  <a:cubicBezTo>
                    <a:pt x="236" y="187"/>
                    <a:pt x="258" y="109"/>
                    <a:pt x="224" y="53"/>
                  </a:cubicBezTo>
                  <a:cubicBezTo>
                    <a:pt x="204" y="18"/>
                    <a:pt x="165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3" name="Google Shape;10883;p25"/>
            <p:cNvSpPr/>
            <p:nvPr/>
          </p:nvSpPr>
          <p:spPr>
            <a:xfrm>
              <a:off x="2038400" y="1042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4" y="219"/>
                    <a:pt x="89" y="237"/>
                    <a:pt x="125" y="237"/>
                  </a:cubicBezTo>
                  <a:cubicBezTo>
                    <a:pt x="146" y="237"/>
                    <a:pt x="169" y="230"/>
                    <a:pt x="190" y="218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68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4" name="Google Shape;10884;p25"/>
            <p:cNvSpPr/>
            <p:nvPr/>
          </p:nvSpPr>
          <p:spPr>
            <a:xfrm>
              <a:off x="2025250" y="1050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3"/>
                    <a:pt x="1" y="120"/>
                    <a:pt x="34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4" y="237"/>
                    <a:pt x="173" y="232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5" name="Google Shape;10885;p25"/>
            <p:cNvSpPr/>
            <p:nvPr/>
          </p:nvSpPr>
          <p:spPr>
            <a:xfrm>
              <a:off x="2012125" y="10581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9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70" y="230"/>
                    <a:pt x="190" y="218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6" name="Google Shape;10886;p25"/>
            <p:cNvSpPr/>
            <p:nvPr/>
          </p:nvSpPr>
          <p:spPr>
            <a:xfrm>
              <a:off x="1999000" y="106625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26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2" y="50"/>
                    <a:pt x="0" y="128"/>
                    <a:pt x="34" y="173"/>
                  </a:cubicBezTo>
                  <a:lnTo>
                    <a:pt x="34" y="184"/>
                  </a:lnTo>
                  <a:lnTo>
                    <a:pt x="56" y="207"/>
                  </a:lnTo>
                  <a:lnTo>
                    <a:pt x="67" y="217"/>
                  </a:lnTo>
                  <a:cubicBezTo>
                    <a:pt x="79" y="217"/>
                    <a:pt x="90" y="229"/>
                    <a:pt x="90" y="229"/>
                  </a:cubicBezTo>
                  <a:lnTo>
                    <a:pt x="101" y="229"/>
                  </a:lnTo>
                  <a:cubicBezTo>
                    <a:pt x="112" y="229"/>
                    <a:pt x="112" y="229"/>
                    <a:pt x="124" y="240"/>
                  </a:cubicBezTo>
                  <a:lnTo>
                    <a:pt x="134" y="229"/>
                  </a:lnTo>
                  <a:lnTo>
                    <a:pt x="168" y="229"/>
                  </a:lnTo>
                  <a:cubicBezTo>
                    <a:pt x="168" y="229"/>
                    <a:pt x="179" y="217"/>
                    <a:pt x="191" y="217"/>
                  </a:cubicBezTo>
                  <a:cubicBezTo>
                    <a:pt x="246" y="184"/>
                    <a:pt x="268" y="106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7" name="Google Shape;10887;p25"/>
            <p:cNvSpPr/>
            <p:nvPr/>
          </p:nvSpPr>
          <p:spPr>
            <a:xfrm>
              <a:off x="2048150" y="1058475"/>
              <a:ext cx="6475" cy="5875"/>
            </a:xfrm>
            <a:custGeom>
              <a:rect b="b" l="l" r="r" t="t"/>
              <a:pathLst>
                <a:path extrusionOk="0" h="235" w="259">
                  <a:moveTo>
                    <a:pt x="143" y="1"/>
                  </a:moveTo>
                  <a:cubicBezTo>
                    <a:pt x="137" y="1"/>
                    <a:pt x="130" y="2"/>
                    <a:pt x="124" y="4"/>
                  </a:cubicBezTo>
                  <a:cubicBezTo>
                    <a:pt x="102" y="4"/>
                    <a:pt x="90" y="15"/>
                    <a:pt x="79" y="15"/>
                  </a:cubicBezTo>
                  <a:cubicBezTo>
                    <a:pt x="23" y="48"/>
                    <a:pt x="1" y="126"/>
                    <a:pt x="35" y="183"/>
                  </a:cubicBezTo>
                  <a:cubicBezTo>
                    <a:pt x="55" y="217"/>
                    <a:pt x="94" y="235"/>
                    <a:pt x="133" y="235"/>
                  </a:cubicBezTo>
                  <a:cubicBezTo>
                    <a:pt x="157" y="235"/>
                    <a:pt x="181" y="228"/>
                    <a:pt x="202" y="216"/>
                  </a:cubicBezTo>
                  <a:cubicBezTo>
                    <a:pt x="224" y="205"/>
                    <a:pt x="247" y="171"/>
                    <a:pt x="247" y="149"/>
                  </a:cubicBezTo>
                  <a:cubicBezTo>
                    <a:pt x="258" y="116"/>
                    <a:pt x="258" y="82"/>
                    <a:pt x="236" y="59"/>
                  </a:cubicBezTo>
                  <a:cubicBezTo>
                    <a:pt x="236" y="48"/>
                    <a:pt x="224" y="48"/>
                    <a:pt x="224" y="37"/>
                  </a:cubicBezTo>
                  <a:cubicBezTo>
                    <a:pt x="197" y="19"/>
                    <a:pt x="170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8" name="Google Shape;10888;p25"/>
            <p:cNvSpPr/>
            <p:nvPr/>
          </p:nvSpPr>
          <p:spPr>
            <a:xfrm>
              <a:off x="2035050" y="1066575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45" y="1"/>
                  </a:moveTo>
                  <a:cubicBezTo>
                    <a:pt x="137" y="1"/>
                    <a:pt x="130" y="2"/>
                    <a:pt x="123" y="3"/>
                  </a:cubicBezTo>
                  <a:cubicBezTo>
                    <a:pt x="100" y="3"/>
                    <a:pt x="89" y="3"/>
                    <a:pt x="78" y="15"/>
                  </a:cubicBezTo>
                  <a:cubicBezTo>
                    <a:pt x="22" y="48"/>
                    <a:pt x="0" y="115"/>
                    <a:pt x="33" y="171"/>
                  </a:cubicBezTo>
                  <a:cubicBezTo>
                    <a:pt x="56" y="209"/>
                    <a:pt x="100" y="232"/>
                    <a:pt x="143" y="232"/>
                  </a:cubicBezTo>
                  <a:cubicBezTo>
                    <a:pt x="163" y="232"/>
                    <a:pt x="183" y="227"/>
                    <a:pt x="201" y="216"/>
                  </a:cubicBezTo>
                  <a:cubicBezTo>
                    <a:pt x="212" y="204"/>
                    <a:pt x="234" y="182"/>
                    <a:pt x="246" y="160"/>
                  </a:cubicBezTo>
                  <a:lnTo>
                    <a:pt x="246" y="137"/>
                  </a:lnTo>
                  <a:cubicBezTo>
                    <a:pt x="257" y="115"/>
                    <a:pt x="257" y="93"/>
                    <a:pt x="246" y="70"/>
                  </a:cubicBezTo>
                  <a:lnTo>
                    <a:pt x="234" y="60"/>
                  </a:lnTo>
                  <a:cubicBezTo>
                    <a:pt x="216" y="22"/>
                    <a:pt x="181" y="1"/>
                    <a:pt x="1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9" name="Google Shape;10889;p25"/>
            <p:cNvSpPr/>
            <p:nvPr/>
          </p:nvSpPr>
          <p:spPr>
            <a:xfrm>
              <a:off x="2022200" y="1074475"/>
              <a:ext cx="6425" cy="5900"/>
            </a:xfrm>
            <a:custGeom>
              <a:rect b="b" l="l" r="r" t="t"/>
              <a:pathLst>
                <a:path extrusionOk="0" h="236" w="257">
                  <a:moveTo>
                    <a:pt x="112" y="0"/>
                  </a:moveTo>
                  <a:cubicBezTo>
                    <a:pt x="89" y="0"/>
                    <a:pt x="78" y="12"/>
                    <a:pt x="67" y="23"/>
                  </a:cubicBezTo>
                  <a:cubicBezTo>
                    <a:pt x="22" y="45"/>
                    <a:pt x="0" y="90"/>
                    <a:pt x="11" y="134"/>
                  </a:cubicBezTo>
                  <a:cubicBezTo>
                    <a:pt x="11" y="146"/>
                    <a:pt x="11" y="168"/>
                    <a:pt x="22" y="179"/>
                  </a:cubicBezTo>
                  <a:cubicBezTo>
                    <a:pt x="33" y="201"/>
                    <a:pt x="55" y="213"/>
                    <a:pt x="78" y="224"/>
                  </a:cubicBezTo>
                  <a:cubicBezTo>
                    <a:pt x="89" y="235"/>
                    <a:pt x="100" y="235"/>
                    <a:pt x="123" y="235"/>
                  </a:cubicBezTo>
                  <a:cubicBezTo>
                    <a:pt x="145" y="235"/>
                    <a:pt x="167" y="235"/>
                    <a:pt x="190" y="224"/>
                  </a:cubicBezTo>
                  <a:cubicBezTo>
                    <a:pt x="190" y="213"/>
                    <a:pt x="201" y="213"/>
                    <a:pt x="201" y="201"/>
                  </a:cubicBezTo>
                  <a:cubicBezTo>
                    <a:pt x="246" y="168"/>
                    <a:pt x="257" y="101"/>
                    <a:pt x="224" y="57"/>
                  </a:cubicBezTo>
                  <a:cubicBezTo>
                    <a:pt x="224" y="45"/>
                    <a:pt x="212" y="45"/>
                    <a:pt x="212" y="34"/>
                  </a:cubicBezTo>
                  <a:cubicBezTo>
                    <a:pt x="201" y="23"/>
                    <a:pt x="190" y="23"/>
                    <a:pt x="167" y="12"/>
                  </a:cubicBezTo>
                  <a:cubicBezTo>
                    <a:pt x="156" y="0"/>
                    <a:pt x="134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0" name="Google Shape;10890;p25"/>
            <p:cNvSpPr/>
            <p:nvPr/>
          </p:nvSpPr>
          <p:spPr>
            <a:xfrm>
              <a:off x="2009600" y="1082450"/>
              <a:ext cx="5625" cy="5750"/>
            </a:xfrm>
            <a:custGeom>
              <a:rect b="b" l="l" r="r" t="t"/>
              <a:pathLst>
                <a:path extrusionOk="0" h="230" w="225">
                  <a:moveTo>
                    <a:pt x="101" y="1"/>
                  </a:moveTo>
                  <a:cubicBezTo>
                    <a:pt x="82" y="1"/>
                    <a:pt x="63" y="6"/>
                    <a:pt x="45" y="16"/>
                  </a:cubicBezTo>
                  <a:cubicBezTo>
                    <a:pt x="23" y="28"/>
                    <a:pt x="12" y="50"/>
                    <a:pt x="1" y="61"/>
                  </a:cubicBezTo>
                  <a:cubicBezTo>
                    <a:pt x="23" y="83"/>
                    <a:pt x="45" y="117"/>
                    <a:pt x="68" y="140"/>
                  </a:cubicBezTo>
                  <a:cubicBezTo>
                    <a:pt x="90" y="173"/>
                    <a:pt x="124" y="195"/>
                    <a:pt x="146" y="229"/>
                  </a:cubicBezTo>
                  <a:cubicBezTo>
                    <a:pt x="146" y="229"/>
                    <a:pt x="157" y="229"/>
                    <a:pt x="157" y="218"/>
                  </a:cubicBezTo>
                  <a:lnTo>
                    <a:pt x="169" y="218"/>
                  </a:lnTo>
                  <a:cubicBezTo>
                    <a:pt x="202" y="195"/>
                    <a:pt x="224" y="151"/>
                    <a:pt x="214" y="106"/>
                  </a:cubicBezTo>
                  <a:cubicBezTo>
                    <a:pt x="214" y="83"/>
                    <a:pt x="214" y="73"/>
                    <a:pt x="202" y="61"/>
                  </a:cubicBezTo>
                  <a:cubicBezTo>
                    <a:pt x="179" y="23"/>
                    <a:pt x="141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1" name="Google Shape;10891;p25"/>
            <p:cNvSpPr/>
            <p:nvPr/>
          </p:nvSpPr>
          <p:spPr>
            <a:xfrm>
              <a:off x="2058225" y="10752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0"/>
                  </a:moveTo>
                  <a:cubicBezTo>
                    <a:pt x="115" y="0"/>
                    <a:pt x="96" y="5"/>
                    <a:pt x="79" y="16"/>
                  </a:cubicBezTo>
                  <a:cubicBezTo>
                    <a:pt x="22" y="50"/>
                    <a:pt x="0" y="128"/>
                    <a:pt x="34" y="172"/>
                  </a:cubicBezTo>
                  <a:cubicBezTo>
                    <a:pt x="56" y="211"/>
                    <a:pt x="100" y="233"/>
                    <a:pt x="143" y="233"/>
                  </a:cubicBezTo>
                  <a:cubicBezTo>
                    <a:pt x="163" y="233"/>
                    <a:pt x="183" y="228"/>
                    <a:pt x="201" y="217"/>
                  </a:cubicBezTo>
                  <a:cubicBezTo>
                    <a:pt x="257" y="184"/>
                    <a:pt x="268" y="117"/>
                    <a:pt x="235" y="61"/>
                  </a:cubicBezTo>
                  <a:cubicBezTo>
                    <a:pt x="212" y="23"/>
                    <a:pt x="173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2" name="Google Shape;10892;p25"/>
            <p:cNvSpPr/>
            <p:nvPr/>
          </p:nvSpPr>
          <p:spPr>
            <a:xfrm>
              <a:off x="2045100" y="1083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2"/>
                    <a:pt x="0" y="120"/>
                    <a:pt x="33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1"/>
                  </a:cubicBezTo>
                  <a:cubicBezTo>
                    <a:pt x="257" y="187"/>
                    <a:pt x="268" y="109"/>
                    <a:pt x="234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3" name="Google Shape;10893;p25"/>
            <p:cNvSpPr/>
            <p:nvPr/>
          </p:nvSpPr>
          <p:spPr>
            <a:xfrm>
              <a:off x="2031950" y="10911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8"/>
                    <a:pt x="35" y="183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3"/>
                    <a:pt x="269" y="116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4" name="Google Shape;10894;p25"/>
            <p:cNvSpPr/>
            <p:nvPr/>
          </p:nvSpPr>
          <p:spPr>
            <a:xfrm>
              <a:off x="2070225" y="10947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5" name="Google Shape;10895;p25"/>
            <p:cNvSpPr/>
            <p:nvPr/>
          </p:nvSpPr>
          <p:spPr>
            <a:xfrm>
              <a:off x="2057100" y="1102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0" y="236"/>
                    <a:pt x="144" y="236"/>
                  </a:cubicBezTo>
                  <a:cubicBezTo>
                    <a:pt x="164" y="236"/>
                    <a:pt x="184" y="231"/>
                    <a:pt x="201" y="221"/>
                  </a:cubicBezTo>
                  <a:cubicBezTo>
                    <a:pt x="258" y="187"/>
                    <a:pt x="268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6" name="Google Shape;10896;p25"/>
            <p:cNvSpPr/>
            <p:nvPr/>
          </p:nvSpPr>
          <p:spPr>
            <a:xfrm>
              <a:off x="2043975" y="1110875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7" y="228"/>
                    <a:pt x="181" y="222"/>
                    <a:pt x="202" y="210"/>
                  </a:cubicBezTo>
                  <a:cubicBezTo>
                    <a:pt x="257" y="176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7" name="Google Shape;10897;p25"/>
            <p:cNvSpPr/>
            <p:nvPr/>
          </p:nvSpPr>
          <p:spPr>
            <a:xfrm>
              <a:off x="2080300" y="1111150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1"/>
                  </a:moveTo>
                  <a:cubicBezTo>
                    <a:pt x="110" y="1"/>
                    <a:pt x="88" y="7"/>
                    <a:pt x="67" y="20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6" y="221"/>
                    <a:pt x="100" y="232"/>
                    <a:pt x="145" y="232"/>
                  </a:cubicBezTo>
                  <a:cubicBezTo>
                    <a:pt x="157" y="232"/>
                    <a:pt x="157" y="232"/>
                    <a:pt x="167" y="221"/>
                  </a:cubicBezTo>
                  <a:cubicBezTo>
                    <a:pt x="179" y="221"/>
                    <a:pt x="179" y="221"/>
                    <a:pt x="190" y="209"/>
                  </a:cubicBezTo>
                  <a:cubicBezTo>
                    <a:pt x="246" y="176"/>
                    <a:pt x="257" y="109"/>
                    <a:pt x="224" y="53"/>
                  </a:cubicBezTo>
                  <a:cubicBezTo>
                    <a:pt x="202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8" name="Google Shape;10898;p25"/>
            <p:cNvSpPr/>
            <p:nvPr/>
          </p:nvSpPr>
          <p:spPr>
            <a:xfrm>
              <a:off x="2067450" y="1119075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15" y="0"/>
                  </a:moveTo>
                  <a:cubicBezTo>
                    <a:pt x="103" y="0"/>
                    <a:pt x="90" y="2"/>
                    <a:pt x="78" y="4"/>
                  </a:cubicBezTo>
                  <a:cubicBezTo>
                    <a:pt x="67" y="4"/>
                    <a:pt x="67" y="16"/>
                    <a:pt x="56" y="16"/>
                  </a:cubicBezTo>
                  <a:lnTo>
                    <a:pt x="23" y="49"/>
                  </a:lnTo>
                  <a:cubicBezTo>
                    <a:pt x="0" y="71"/>
                    <a:pt x="0" y="105"/>
                    <a:pt x="0" y="138"/>
                  </a:cubicBezTo>
                  <a:cubicBezTo>
                    <a:pt x="0" y="150"/>
                    <a:pt x="11" y="160"/>
                    <a:pt x="23" y="183"/>
                  </a:cubicBezTo>
                  <a:cubicBezTo>
                    <a:pt x="23" y="183"/>
                    <a:pt x="23" y="194"/>
                    <a:pt x="33" y="194"/>
                  </a:cubicBezTo>
                  <a:cubicBezTo>
                    <a:pt x="50" y="219"/>
                    <a:pt x="79" y="232"/>
                    <a:pt x="107" y="232"/>
                  </a:cubicBezTo>
                  <a:cubicBezTo>
                    <a:pt x="116" y="232"/>
                    <a:pt x="126" y="230"/>
                    <a:pt x="134" y="228"/>
                  </a:cubicBezTo>
                  <a:cubicBezTo>
                    <a:pt x="145" y="228"/>
                    <a:pt x="167" y="228"/>
                    <a:pt x="179" y="217"/>
                  </a:cubicBezTo>
                  <a:cubicBezTo>
                    <a:pt x="234" y="183"/>
                    <a:pt x="246" y="116"/>
                    <a:pt x="212" y="60"/>
                  </a:cubicBezTo>
                  <a:cubicBezTo>
                    <a:pt x="195" y="17"/>
                    <a:pt x="157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9" name="Google Shape;10899;p25"/>
            <p:cNvSpPr/>
            <p:nvPr/>
          </p:nvSpPr>
          <p:spPr>
            <a:xfrm>
              <a:off x="2090350" y="1127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1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29"/>
                    <a:pt x="190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8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0" name="Google Shape;10900;p25"/>
            <p:cNvSpPr/>
            <p:nvPr/>
          </p:nvSpPr>
          <p:spPr>
            <a:xfrm>
              <a:off x="2078875" y="1135750"/>
              <a:ext cx="4500" cy="2425"/>
            </a:xfrm>
            <a:custGeom>
              <a:rect b="b" l="l" r="r" t="t"/>
              <a:pathLst>
                <a:path extrusionOk="0" h="97" w="180">
                  <a:moveTo>
                    <a:pt x="70" y="0"/>
                  </a:moveTo>
                  <a:cubicBezTo>
                    <a:pt x="46" y="0"/>
                    <a:pt x="22" y="6"/>
                    <a:pt x="1" y="19"/>
                  </a:cubicBezTo>
                  <a:cubicBezTo>
                    <a:pt x="57" y="52"/>
                    <a:pt x="124" y="75"/>
                    <a:pt x="180" y="97"/>
                  </a:cubicBezTo>
                  <a:cubicBezTo>
                    <a:pt x="180" y="86"/>
                    <a:pt x="180" y="75"/>
                    <a:pt x="169" y="52"/>
                  </a:cubicBezTo>
                  <a:cubicBezTo>
                    <a:pt x="148" y="18"/>
                    <a:pt x="109" y="0"/>
                    <a:pt x="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1" name="Google Shape;10901;p25"/>
            <p:cNvSpPr/>
            <p:nvPr/>
          </p:nvSpPr>
          <p:spPr>
            <a:xfrm>
              <a:off x="2004875" y="86887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12" y="0"/>
                  </a:moveTo>
                  <a:cubicBezTo>
                    <a:pt x="112" y="0"/>
                    <a:pt x="100" y="12"/>
                    <a:pt x="90" y="12"/>
                  </a:cubicBezTo>
                  <a:cubicBezTo>
                    <a:pt x="90" y="12"/>
                    <a:pt x="78" y="12"/>
                    <a:pt x="67" y="23"/>
                  </a:cubicBezTo>
                  <a:cubicBezTo>
                    <a:pt x="23" y="45"/>
                    <a:pt x="0" y="112"/>
                    <a:pt x="23" y="157"/>
                  </a:cubicBezTo>
                  <a:cubicBezTo>
                    <a:pt x="23" y="168"/>
                    <a:pt x="33" y="168"/>
                    <a:pt x="33" y="179"/>
                  </a:cubicBezTo>
                  <a:cubicBezTo>
                    <a:pt x="56" y="217"/>
                    <a:pt x="95" y="240"/>
                    <a:pt x="134" y="240"/>
                  </a:cubicBezTo>
                  <a:cubicBezTo>
                    <a:pt x="153" y="240"/>
                    <a:pt x="172" y="235"/>
                    <a:pt x="190" y="224"/>
                  </a:cubicBezTo>
                  <a:cubicBezTo>
                    <a:pt x="234" y="191"/>
                    <a:pt x="257" y="146"/>
                    <a:pt x="246" y="101"/>
                  </a:cubicBezTo>
                  <a:cubicBezTo>
                    <a:pt x="246" y="90"/>
                    <a:pt x="246" y="67"/>
                    <a:pt x="234" y="57"/>
                  </a:cubicBezTo>
                  <a:cubicBezTo>
                    <a:pt x="212" y="12"/>
                    <a:pt x="157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2" name="Google Shape;10902;p25"/>
            <p:cNvSpPr/>
            <p:nvPr/>
          </p:nvSpPr>
          <p:spPr>
            <a:xfrm>
              <a:off x="1992025" y="876875"/>
              <a:ext cx="6425" cy="5900"/>
            </a:xfrm>
            <a:custGeom>
              <a:rect b="b" l="l" r="r" t="t"/>
              <a:pathLst>
                <a:path extrusionOk="0" h="236" w="257">
                  <a:moveTo>
                    <a:pt x="114" y="0"/>
                  </a:moveTo>
                  <a:cubicBezTo>
                    <a:pt x="94" y="0"/>
                    <a:pt x="74" y="5"/>
                    <a:pt x="56" y="16"/>
                  </a:cubicBezTo>
                  <a:cubicBezTo>
                    <a:pt x="56" y="27"/>
                    <a:pt x="45" y="27"/>
                    <a:pt x="45" y="38"/>
                  </a:cubicBezTo>
                  <a:cubicBezTo>
                    <a:pt x="23" y="50"/>
                    <a:pt x="0" y="83"/>
                    <a:pt x="0" y="117"/>
                  </a:cubicBezTo>
                  <a:cubicBezTo>
                    <a:pt x="0" y="139"/>
                    <a:pt x="11" y="161"/>
                    <a:pt x="23" y="184"/>
                  </a:cubicBezTo>
                  <a:lnTo>
                    <a:pt x="56" y="217"/>
                  </a:lnTo>
                  <a:cubicBezTo>
                    <a:pt x="56" y="217"/>
                    <a:pt x="67" y="217"/>
                    <a:pt x="67" y="228"/>
                  </a:cubicBezTo>
                  <a:cubicBezTo>
                    <a:pt x="86" y="233"/>
                    <a:pt x="102" y="235"/>
                    <a:pt x="117" y="235"/>
                  </a:cubicBezTo>
                  <a:cubicBezTo>
                    <a:pt x="139" y="235"/>
                    <a:pt x="159" y="230"/>
                    <a:pt x="179" y="217"/>
                  </a:cubicBezTo>
                  <a:cubicBezTo>
                    <a:pt x="234" y="184"/>
                    <a:pt x="257" y="117"/>
                    <a:pt x="224" y="60"/>
                  </a:cubicBezTo>
                  <a:cubicBezTo>
                    <a:pt x="201" y="23"/>
                    <a:pt x="157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3" name="Google Shape;10903;p25"/>
            <p:cNvSpPr/>
            <p:nvPr/>
          </p:nvSpPr>
          <p:spPr>
            <a:xfrm>
              <a:off x="1978600" y="8848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3" y="0"/>
                  </a:moveTo>
                  <a:cubicBezTo>
                    <a:pt x="112" y="0"/>
                    <a:pt x="90" y="7"/>
                    <a:pt x="68" y="20"/>
                  </a:cubicBezTo>
                  <a:cubicBezTo>
                    <a:pt x="23" y="42"/>
                    <a:pt x="1" y="109"/>
                    <a:pt x="23" y="154"/>
                  </a:cubicBezTo>
                  <a:cubicBezTo>
                    <a:pt x="23" y="165"/>
                    <a:pt x="34" y="176"/>
                    <a:pt x="34" y="176"/>
                  </a:cubicBezTo>
                  <a:cubicBezTo>
                    <a:pt x="57" y="214"/>
                    <a:pt x="96" y="237"/>
                    <a:pt x="135" y="237"/>
                  </a:cubicBezTo>
                  <a:cubicBezTo>
                    <a:pt x="154" y="237"/>
                    <a:pt x="173" y="232"/>
                    <a:pt x="190" y="221"/>
                  </a:cubicBezTo>
                  <a:cubicBezTo>
                    <a:pt x="247" y="187"/>
                    <a:pt x="269" y="109"/>
                    <a:pt x="235" y="53"/>
                  </a:cubicBezTo>
                  <a:cubicBezTo>
                    <a:pt x="224" y="53"/>
                    <a:pt x="224" y="42"/>
                    <a:pt x="224" y="42"/>
                  </a:cubicBezTo>
                  <a:cubicBezTo>
                    <a:pt x="197" y="15"/>
                    <a:pt x="166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4" name="Google Shape;10904;p25"/>
            <p:cNvSpPr/>
            <p:nvPr/>
          </p:nvSpPr>
          <p:spPr>
            <a:xfrm>
              <a:off x="2018275" y="860950"/>
              <a:ext cx="6175" cy="5700"/>
            </a:xfrm>
            <a:custGeom>
              <a:rect b="b" l="l" r="r" t="t"/>
              <a:pathLst>
                <a:path extrusionOk="0" h="228" w="247">
                  <a:moveTo>
                    <a:pt x="115" y="0"/>
                  </a:moveTo>
                  <a:cubicBezTo>
                    <a:pt x="95" y="0"/>
                    <a:pt x="74" y="5"/>
                    <a:pt x="56" y="16"/>
                  </a:cubicBezTo>
                  <a:cubicBezTo>
                    <a:pt x="56" y="27"/>
                    <a:pt x="45" y="27"/>
                    <a:pt x="34" y="38"/>
                  </a:cubicBezTo>
                  <a:lnTo>
                    <a:pt x="34" y="49"/>
                  </a:lnTo>
                  <a:cubicBezTo>
                    <a:pt x="23" y="49"/>
                    <a:pt x="23" y="49"/>
                    <a:pt x="23" y="61"/>
                  </a:cubicBezTo>
                  <a:cubicBezTo>
                    <a:pt x="11" y="61"/>
                    <a:pt x="11" y="72"/>
                    <a:pt x="11" y="83"/>
                  </a:cubicBezTo>
                  <a:lnTo>
                    <a:pt x="11" y="94"/>
                  </a:lnTo>
                  <a:cubicBezTo>
                    <a:pt x="11" y="94"/>
                    <a:pt x="11" y="105"/>
                    <a:pt x="1" y="105"/>
                  </a:cubicBezTo>
                  <a:lnTo>
                    <a:pt x="1" y="116"/>
                  </a:lnTo>
                  <a:lnTo>
                    <a:pt x="1" y="139"/>
                  </a:lnTo>
                  <a:cubicBezTo>
                    <a:pt x="11" y="150"/>
                    <a:pt x="11" y="161"/>
                    <a:pt x="23" y="173"/>
                  </a:cubicBezTo>
                  <a:cubicBezTo>
                    <a:pt x="23" y="183"/>
                    <a:pt x="34" y="195"/>
                    <a:pt x="34" y="195"/>
                  </a:cubicBezTo>
                  <a:cubicBezTo>
                    <a:pt x="45" y="206"/>
                    <a:pt x="45" y="206"/>
                    <a:pt x="56" y="206"/>
                  </a:cubicBezTo>
                  <a:lnTo>
                    <a:pt x="56" y="217"/>
                  </a:lnTo>
                  <a:cubicBezTo>
                    <a:pt x="56" y="217"/>
                    <a:pt x="68" y="217"/>
                    <a:pt x="68" y="228"/>
                  </a:cubicBezTo>
                  <a:lnTo>
                    <a:pt x="135" y="228"/>
                  </a:lnTo>
                  <a:cubicBezTo>
                    <a:pt x="157" y="228"/>
                    <a:pt x="168" y="228"/>
                    <a:pt x="179" y="217"/>
                  </a:cubicBezTo>
                  <a:cubicBezTo>
                    <a:pt x="202" y="206"/>
                    <a:pt x="224" y="183"/>
                    <a:pt x="224" y="161"/>
                  </a:cubicBezTo>
                  <a:cubicBezTo>
                    <a:pt x="246" y="128"/>
                    <a:pt x="246" y="94"/>
                    <a:pt x="224" y="61"/>
                  </a:cubicBezTo>
                  <a:cubicBezTo>
                    <a:pt x="201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5" name="Google Shape;10905;p25"/>
            <p:cNvSpPr/>
            <p:nvPr/>
          </p:nvSpPr>
          <p:spPr>
            <a:xfrm>
              <a:off x="2008500" y="8446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5" y="1"/>
                  </a:moveTo>
                  <a:cubicBezTo>
                    <a:pt x="101" y="1"/>
                    <a:pt x="77" y="7"/>
                    <a:pt x="56" y="20"/>
                  </a:cubicBezTo>
                  <a:cubicBezTo>
                    <a:pt x="45" y="20"/>
                    <a:pt x="45" y="31"/>
                    <a:pt x="34" y="31"/>
                  </a:cubicBezTo>
                  <a:lnTo>
                    <a:pt x="34" y="42"/>
                  </a:lnTo>
                  <a:cubicBezTo>
                    <a:pt x="22" y="42"/>
                    <a:pt x="22" y="53"/>
                    <a:pt x="22" y="53"/>
                  </a:cubicBezTo>
                  <a:lnTo>
                    <a:pt x="12" y="65"/>
                  </a:lnTo>
                  <a:lnTo>
                    <a:pt x="12" y="75"/>
                  </a:lnTo>
                  <a:lnTo>
                    <a:pt x="0" y="87"/>
                  </a:lnTo>
                  <a:cubicBezTo>
                    <a:pt x="0" y="120"/>
                    <a:pt x="0" y="154"/>
                    <a:pt x="12" y="176"/>
                  </a:cubicBezTo>
                  <a:lnTo>
                    <a:pt x="22" y="187"/>
                  </a:lnTo>
                  <a:lnTo>
                    <a:pt x="45" y="210"/>
                  </a:lnTo>
                  <a:cubicBezTo>
                    <a:pt x="45" y="210"/>
                    <a:pt x="56" y="210"/>
                    <a:pt x="56" y="221"/>
                  </a:cubicBezTo>
                  <a:cubicBezTo>
                    <a:pt x="67" y="221"/>
                    <a:pt x="79" y="221"/>
                    <a:pt x="79" y="232"/>
                  </a:cubicBezTo>
                  <a:lnTo>
                    <a:pt x="157" y="232"/>
                  </a:lnTo>
                  <a:cubicBezTo>
                    <a:pt x="168" y="232"/>
                    <a:pt x="168" y="221"/>
                    <a:pt x="179" y="221"/>
                  </a:cubicBezTo>
                  <a:cubicBezTo>
                    <a:pt x="235" y="187"/>
                    <a:pt x="258" y="109"/>
                    <a:pt x="224" y="53"/>
                  </a:cubicBezTo>
                  <a:cubicBezTo>
                    <a:pt x="203" y="18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6" name="Google Shape;10906;p25"/>
            <p:cNvSpPr/>
            <p:nvPr/>
          </p:nvSpPr>
          <p:spPr>
            <a:xfrm>
              <a:off x="1994825" y="8525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2" y="62"/>
                    <a:pt x="0" y="129"/>
                    <a:pt x="33" y="184"/>
                  </a:cubicBezTo>
                  <a:cubicBezTo>
                    <a:pt x="61" y="219"/>
                    <a:pt x="98" y="237"/>
                    <a:pt x="135" y="237"/>
                  </a:cubicBezTo>
                  <a:cubicBezTo>
                    <a:pt x="157" y="237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2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7" name="Google Shape;10907;p25"/>
            <p:cNvSpPr/>
            <p:nvPr/>
          </p:nvSpPr>
          <p:spPr>
            <a:xfrm>
              <a:off x="2037275" y="921475"/>
              <a:ext cx="5875" cy="5950"/>
            </a:xfrm>
            <a:custGeom>
              <a:rect b="b" l="l" r="r" t="t"/>
              <a:pathLst>
                <a:path extrusionOk="0" h="238" w="235">
                  <a:moveTo>
                    <a:pt x="116" y="0"/>
                  </a:moveTo>
                  <a:cubicBezTo>
                    <a:pt x="95" y="0"/>
                    <a:pt x="74" y="6"/>
                    <a:pt x="56" y="19"/>
                  </a:cubicBezTo>
                  <a:cubicBezTo>
                    <a:pt x="45" y="19"/>
                    <a:pt x="45" y="31"/>
                    <a:pt x="34" y="31"/>
                  </a:cubicBezTo>
                  <a:cubicBezTo>
                    <a:pt x="23" y="42"/>
                    <a:pt x="11" y="64"/>
                    <a:pt x="0" y="86"/>
                  </a:cubicBezTo>
                  <a:lnTo>
                    <a:pt x="0" y="131"/>
                  </a:lnTo>
                  <a:cubicBezTo>
                    <a:pt x="0" y="153"/>
                    <a:pt x="11" y="165"/>
                    <a:pt x="11" y="176"/>
                  </a:cubicBezTo>
                  <a:cubicBezTo>
                    <a:pt x="23" y="198"/>
                    <a:pt x="45" y="210"/>
                    <a:pt x="67" y="220"/>
                  </a:cubicBezTo>
                  <a:cubicBezTo>
                    <a:pt x="84" y="232"/>
                    <a:pt x="103" y="237"/>
                    <a:pt x="123" y="237"/>
                  </a:cubicBezTo>
                  <a:cubicBezTo>
                    <a:pt x="143" y="237"/>
                    <a:pt x="162" y="232"/>
                    <a:pt x="179" y="220"/>
                  </a:cubicBezTo>
                  <a:cubicBezTo>
                    <a:pt x="179" y="210"/>
                    <a:pt x="190" y="210"/>
                    <a:pt x="190" y="198"/>
                  </a:cubicBezTo>
                  <a:cubicBezTo>
                    <a:pt x="212" y="187"/>
                    <a:pt x="224" y="165"/>
                    <a:pt x="224" y="143"/>
                  </a:cubicBezTo>
                  <a:cubicBezTo>
                    <a:pt x="235" y="143"/>
                    <a:pt x="235" y="131"/>
                    <a:pt x="235" y="120"/>
                  </a:cubicBezTo>
                  <a:cubicBezTo>
                    <a:pt x="235" y="98"/>
                    <a:pt x="224" y="76"/>
                    <a:pt x="212" y="53"/>
                  </a:cubicBezTo>
                  <a:lnTo>
                    <a:pt x="202" y="42"/>
                  </a:lnTo>
                  <a:cubicBezTo>
                    <a:pt x="181" y="15"/>
                    <a:pt x="148" y="0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8" name="Google Shape;10908;p25"/>
            <p:cNvSpPr/>
            <p:nvPr/>
          </p:nvSpPr>
          <p:spPr>
            <a:xfrm>
              <a:off x="2028325" y="8776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33" y="0"/>
                  </a:moveTo>
                  <a:cubicBezTo>
                    <a:pt x="111" y="0"/>
                    <a:pt x="89" y="7"/>
                    <a:pt x="68" y="20"/>
                  </a:cubicBezTo>
                  <a:cubicBezTo>
                    <a:pt x="56" y="20"/>
                    <a:pt x="46" y="30"/>
                    <a:pt x="46" y="30"/>
                  </a:cubicBezTo>
                  <a:lnTo>
                    <a:pt x="34" y="42"/>
                  </a:lnTo>
                  <a:lnTo>
                    <a:pt x="34" y="53"/>
                  </a:lnTo>
                  <a:cubicBezTo>
                    <a:pt x="23" y="53"/>
                    <a:pt x="23" y="64"/>
                    <a:pt x="23" y="64"/>
                  </a:cubicBezTo>
                  <a:cubicBezTo>
                    <a:pt x="12" y="87"/>
                    <a:pt x="1" y="109"/>
                    <a:pt x="12" y="131"/>
                  </a:cubicBezTo>
                  <a:cubicBezTo>
                    <a:pt x="12" y="154"/>
                    <a:pt x="12" y="164"/>
                    <a:pt x="23" y="176"/>
                  </a:cubicBezTo>
                  <a:cubicBezTo>
                    <a:pt x="46" y="214"/>
                    <a:pt x="89" y="236"/>
                    <a:pt x="133" y="236"/>
                  </a:cubicBezTo>
                  <a:cubicBezTo>
                    <a:pt x="153" y="236"/>
                    <a:pt x="173" y="231"/>
                    <a:pt x="190" y="221"/>
                  </a:cubicBezTo>
                  <a:cubicBezTo>
                    <a:pt x="247" y="187"/>
                    <a:pt x="257" y="109"/>
                    <a:pt x="224" y="53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9" name="Google Shape;10909;p25"/>
            <p:cNvSpPr/>
            <p:nvPr/>
          </p:nvSpPr>
          <p:spPr>
            <a:xfrm>
              <a:off x="2014925" y="8855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6" y="5"/>
                    <a:pt x="78" y="16"/>
                  </a:cubicBezTo>
                  <a:cubicBezTo>
                    <a:pt x="23" y="49"/>
                    <a:pt x="1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0" name="Google Shape;10910;p25"/>
            <p:cNvSpPr/>
            <p:nvPr/>
          </p:nvSpPr>
          <p:spPr>
            <a:xfrm>
              <a:off x="2001775" y="8935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0"/>
                  </a:moveTo>
                  <a:cubicBezTo>
                    <a:pt x="123" y="0"/>
                    <a:pt x="100" y="7"/>
                    <a:pt x="80" y="19"/>
                  </a:cubicBezTo>
                  <a:cubicBezTo>
                    <a:pt x="23" y="53"/>
                    <a:pt x="1" y="120"/>
                    <a:pt x="35" y="175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7"/>
                    <a:pt x="269" y="108"/>
                    <a:pt x="236" y="53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1" name="Google Shape;10911;p25"/>
            <p:cNvSpPr/>
            <p:nvPr/>
          </p:nvSpPr>
          <p:spPr>
            <a:xfrm>
              <a:off x="1988675" y="9014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61"/>
                    <a:pt x="0" y="128"/>
                    <a:pt x="33" y="184"/>
                  </a:cubicBezTo>
                  <a:cubicBezTo>
                    <a:pt x="54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7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2" name="Google Shape;10912;p25"/>
            <p:cNvSpPr/>
            <p:nvPr/>
          </p:nvSpPr>
          <p:spPr>
            <a:xfrm>
              <a:off x="2040325" y="89717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28" y="1"/>
                  </a:moveTo>
                  <a:cubicBezTo>
                    <a:pt x="106" y="1"/>
                    <a:pt x="85" y="7"/>
                    <a:pt x="68" y="20"/>
                  </a:cubicBezTo>
                  <a:lnTo>
                    <a:pt x="57" y="20"/>
                  </a:lnTo>
                  <a:cubicBezTo>
                    <a:pt x="57" y="30"/>
                    <a:pt x="46" y="30"/>
                    <a:pt x="35" y="42"/>
                  </a:cubicBezTo>
                  <a:lnTo>
                    <a:pt x="35" y="53"/>
                  </a:lnTo>
                  <a:cubicBezTo>
                    <a:pt x="23" y="53"/>
                    <a:pt x="23" y="53"/>
                    <a:pt x="23" y="64"/>
                  </a:cubicBezTo>
                  <a:lnTo>
                    <a:pt x="13" y="75"/>
                  </a:lnTo>
                  <a:cubicBezTo>
                    <a:pt x="1" y="109"/>
                    <a:pt x="1" y="142"/>
                    <a:pt x="23" y="176"/>
                  </a:cubicBezTo>
                  <a:cubicBezTo>
                    <a:pt x="46" y="214"/>
                    <a:pt x="85" y="236"/>
                    <a:pt x="125" y="236"/>
                  </a:cubicBezTo>
                  <a:cubicBezTo>
                    <a:pt x="143" y="236"/>
                    <a:pt x="162" y="231"/>
                    <a:pt x="180" y="221"/>
                  </a:cubicBezTo>
                  <a:cubicBezTo>
                    <a:pt x="236" y="187"/>
                    <a:pt x="258" y="109"/>
                    <a:pt x="224" y="53"/>
                  </a:cubicBezTo>
                  <a:cubicBezTo>
                    <a:pt x="204" y="18"/>
                    <a:pt x="165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3" name="Google Shape;10913;p25"/>
            <p:cNvSpPr/>
            <p:nvPr/>
          </p:nvSpPr>
          <p:spPr>
            <a:xfrm>
              <a:off x="2026925" y="905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4" name="Google Shape;10914;p25"/>
            <p:cNvSpPr/>
            <p:nvPr/>
          </p:nvSpPr>
          <p:spPr>
            <a:xfrm>
              <a:off x="2013800" y="9131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70" y="230"/>
                    <a:pt x="190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5" name="Google Shape;10915;p25"/>
            <p:cNvSpPr/>
            <p:nvPr/>
          </p:nvSpPr>
          <p:spPr>
            <a:xfrm>
              <a:off x="2000675" y="921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8" y="7"/>
                    <a:pt x="67" y="20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8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6" name="Google Shape;10916;p25"/>
            <p:cNvSpPr/>
            <p:nvPr/>
          </p:nvSpPr>
          <p:spPr>
            <a:xfrm>
              <a:off x="1997875" y="945500"/>
              <a:ext cx="5900" cy="5825"/>
            </a:xfrm>
            <a:custGeom>
              <a:rect b="b" l="l" r="r" t="t"/>
              <a:pathLst>
                <a:path extrusionOk="0" h="233" w="236">
                  <a:moveTo>
                    <a:pt x="122" y="1"/>
                  </a:moveTo>
                  <a:cubicBezTo>
                    <a:pt x="100" y="1"/>
                    <a:pt x="78" y="7"/>
                    <a:pt x="57" y="19"/>
                  </a:cubicBezTo>
                  <a:cubicBezTo>
                    <a:pt x="45" y="19"/>
                    <a:pt x="34" y="31"/>
                    <a:pt x="34" y="31"/>
                  </a:cubicBezTo>
                  <a:lnTo>
                    <a:pt x="23" y="42"/>
                  </a:lnTo>
                  <a:cubicBezTo>
                    <a:pt x="23" y="53"/>
                    <a:pt x="12" y="53"/>
                    <a:pt x="12" y="53"/>
                  </a:cubicBezTo>
                  <a:cubicBezTo>
                    <a:pt x="12" y="64"/>
                    <a:pt x="0" y="76"/>
                    <a:pt x="0" y="86"/>
                  </a:cubicBezTo>
                  <a:lnTo>
                    <a:pt x="0" y="109"/>
                  </a:lnTo>
                  <a:lnTo>
                    <a:pt x="0" y="131"/>
                  </a:lnTo>
                  <a:lnTo>
                    <a:pt x="0" y="153"/>
                  </a:lnTo>
                  <a:cubicBezTo>
                    <a:pt x="12" y="165"/>
                    <a:pt x="12" y="165"/>
                    <a:pt x="12" y="176"/>
                  </a:cubicBezTo>
                  <a:cubicBezTo>
                    <a:pt x="34" y="210"/>
                    <a:pt x="57" y="220"/>
                    <a:pt x="90" y="232"/>
                  </a:cubicBezTo>
                  <a:lnTo>
                    <a:pt x="146" y="232"/>
                  </a:lnTo>
                  <a:cubicBezTo>
                    <a:pt x="157" y="220"/>
                    <a:pt x="169" y="220"/>
                    <a:pt x="169" y="220"/>
                  </a:cubicBezTo>
                  <a:lnTo>
                    <a:pt x="179" y="220"/>
                  </a:lnTo>
                  <a:lnTo>
                    <a:pt x="179" y="210"/>
                  </a:lnTo>
                  <a:cubicBezTo>
                    <a:pt x="202" y="198"/>
                    <a:pt x="213" y="187"/>
                    <a:pt x="224" y="165"/>
                  </a:cubicBezTo>
                  <a:cubicBezTo>
                    <a:pt x="236" y="131"/>
                    <a:pt x="236" y="86"/>
                    <a:pt x="213" y="53"/>
                  </a:cubicBezTo>
                  <a:cubicBezTo>
                    <a:pt x="192" y="18"/>
                    <a:pt x="158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7" name="Google Shape;10917;p25"/>
            <p:cNvSpPr/>
            <p:nvPr/>
          </p:nvSpPr>
          <p:spPr>
            <a:xfrm>
              <a:off x="2023875" y="929375"/>
              <a:ext cx="6150" cy="6000"/>
            </a:xfrm>
            <a:custGeom>
              <a:rect b="b" l="l" r="r" t="t"/>
              <a:pathLst>
                <a:path extrusionOk="0" h="240" w="246">
                  <a:moveTo>
                    <a:pt x="122" y="1"/>
                  </a:moveTo>
                  <a:cubicBezTo>
                    <a:pt x="104" y="1"/>
                    <a:pt x="85" y="6"/>
                    <a:pt x="67" y="16"/>
                  </a:cubicBezTo>
                  <a:cubicBezTo>
                    <a:pt x="22" y="50"/>
                    <a:pt x="0" y="95"/>
                    <a:pt x="11" y="140"/>
                  </a:cubicBezTo>
                  <a:lnTo>
                    <a:pt x="11" y="162"/>
                  </a:lnTo>
                  <a:cubicBezTo>
                    <a:pt x="22" y="173"/>
                    <a:pt x="22" y="173"/>
                    <a:pt x="22" y="184"/>
                  </a:cubicBezTo>
                  <a:cubicBezTo>
                    <a:pt x="56" y="229"/>
                    <a:pt x="100" y="240"/>
                    <a:pt x="145" y="240"/>
                  </a:cubicBezTo>
                  <a:cubicBezTo>
                    <a:pt x="157" y="240"/>
                    <a:pt x="179" y="229"/>
                    <a:pt x="190" y="217"/>
                  </a:cubicBezTo>
                  <a:cubicBezTo>
                    <a:pt x="212" y="207"/>
                    <a:pt x="224" y="195"/>
                    <a:pt x="234" y="173"/>
                  </a:cubicBezTo>
                  <a:cubicBezTo>
                    <a:pt x="246" y="140"/>
                    <a:pt x="246" y="95"/>
                    <a:pt x="224" y="61"/>
                  </a:cubicBezTo>
                  <a:cubicBezTo>
                    <a:pt x="200" y="23"/>
                    <a:pt x="162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8" name="Google Shape;10918;p25"/>
            <p:cNvSpPr/>
            <p:nvPr/>
          </p:nvSpPr>
          <p:spPr>
            <a:xfrm>
              <a:off x="2010725" y="937325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35" y="0"/>
                  </a:moveTo>
                  <a:cubicBezTo>
                    <a:pt x="112" y="0"/>
                    <a:pt x="90" y="11"/>
                    <a:pt x="68" y="23"/>
                  </a:cubicBezTo>
                  <a:cubicBezTo>
                    <a:pt x="23" y="45"/>
                    <a:pt x="0" y="90"/>
                    <a:pt x="12" y="134"/>
                  </a:cubicBezTo>
                  <a:cubicBezTo>
                    <a:pt x="12" y="157"/>
                    <a:pt x="23" y="168"/>
                    <a:pt x="23" y="179"/>
                  </a:cubicBezTo>
                  <a:cubicBezTo>
                    <a:pt x="45" y="212"/>
                    <a:pt x="79" y="235"/>
                    <a:pt x="124" y="235"/>
                  </a:cubicBezTo>
                  <a:cubicBezTo>
                    <a:pt x="130" y="238"/>
                    <a:pt x="137" y="239"/>
                    <a:pt x="144" y="239"/>
                  </a:cubicBezTo>
                  <a:cubicBezTo>
                    <a:pt x="159" y="239"/>
                    <a:pt x="175" y="231"/>
                    <a:pt x="191" y="224"/>
                  </a:cubicBezTo>
                  <a:cubicBezTo>
                    <a:pt x="246" y="190"/>
                    <a:pt x="258" y="112"/>
                    <a:pt x="224" y="56"/>
                  </a:cubicBezTo>
                  <a:cubicBezTo>
                    <a:pt x="202" y="23"/>
                    <a:pt x="169" y="11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9" name="Google Shape;10919;p25"/>
            <p:cNvSpPr/>
            <p:nvPr/>
          </p:nvSpPr>
          <p:spPr>
            <a:xfrm>
              <a:off x="2047050" y="9380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2" y="49"/>
                    <a:pt x="0" y="128"/>
                    <a:pt x="34" y="183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3"/>
                    <a:pt x="268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0" name="Google Shape;10920;p25"/>
            <p:cNvSpPr/>
            <p:nvPr/>
          </p:nvSpPr>
          <p:spPr>
            <a:xfrm>
              <a:off x="2033925" y="946150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1" y="50"/>
                    <a:pt x="0" y="117"/>
                    <a:pt x="33" y="172"/>
                  </a:cubicBezTo>
                  <a:cubicBezTo>
                    <a:pt x="56" y="210"/>
                    <a:pt x="95" y="233"/>
                    <a:pt x="134" y="233"/>
                  </a:cubicBezTo>
                  <a:cubicBezTo>
                    <a:pt x="153" y="233"/>
                    <a:pt x="172" y="228"/>
                    <a:pt x="190" y="217"/>
                  </a:cubicBezTo>
                  <a:cubicBezTo>
                    <a:pt x="246" y="184"/>
                    <a:pt x="269" y="105"/>
                    <a:pt x="235" y="60"/>
                  </a:cubicBezTo>
                  <a:cubicBezTo>
                    <a:pt x="212" y="23"/>
                    <a:pt x="168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1" name="Google Shape;10921;p25"/>
            <p:cNvSpPr/>
            <p:nvPr/>
          </p:nvSpPr>
          <p:spPr>
            <a:xfrm>
              <a:off x="2020775" y="9541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7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2" y="52"/>
                    <a:pt x="1" y="119"/>
                    <a:pt x="35" y="176"/>
                  </a:cubicBezTo>
                  <a:cubicBezTo>
                    <a:pt x="57" y="213"/>
                    <a:pt x="96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6"/>
                    <a:pt x="269" y="109"/>
                    <a:pt x="236" y="52"/>
                  </a:cubicBezTo>
                  <a:cubicBezTo>
                    <a:pt x="215" y="18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2" name="Google Shape;10922;p25"/>
            <p:cNvSpPr/>
            <p:nvPr/>
          </p:nvSpPr>
          <p:spPr>
            <a:xfrm>
              <a:off x="2058775" y="9578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3"/>
                    <a:pt x="0" y="120"/>
                    <a:pt x="34" y="175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1" y="220"/>
                  </a:cubicBezTo>
                  <a:cubicBezTo>
                    <a:pt x="258" y="187"/>
                    <a:pt x="269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3" name="Google Shape;10923;p25"/>
            <p:cNvSpPr/>
            <p:nvPr/>
          </p:nvSpPr>
          <p:spPr>
            <a:xfrm>
              <a:off x="2045650" y="9657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8"/>
                    <a:pt x="93" y="236"/>
                    <a:pt x="133" y="236"/>
                  </a:cubicBezTo>
                  <a:cubicBezTo>
                    <a:pt x="156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4" name="Google Shape;10924;p25"/>
            <p:cNvSpPr/>
            <p:nvPr/>
          </p:nvSpPr>
          <p:spPr>
            <a:xfrm>
              <a:off x="2032525" y="973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4" y="0"/>
                  </a:moveTo>
                  <a:cubicBezTo>
                    <a:pt x="122" y="0"/>
                    <a:pt x="99" y="7"/>
                    <a:pt x="79" y="19"/>
                  </a:cubicBezTo>
                  <a:cubicBezTo>
                    <a:pt x="22" y="52"/>
                    <a:pt x="0" y="119"/>
                    <a:pt x="34" y="176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57" y="186"/>
                    <a:pt x="268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5" name="Google Shape;10925;p25"/>
            <p:cNvSpPr/>
            <p:nvPr/>
          </p:nvSpPr>
          <p:spPr>
            <a:xfrm>
              <a:off x="2019400" y="981625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lnTo>
                    <a:pt x="78" y="27"/>
                  </a:lnTo>
                  <a:cubicBezTo>
                    <a:pt x="23" y="61"/>
                    <a:pt x="0" y="128"/>
                    <a:pt x="33" y="183"/>
                  </a:cubicBezTo>
                  <a:cubicBezTo>
                    <a:pt x="56" y="217"/>
                    <a:pt x="90" y="240"/>
                    <a:pt x="134" y="240"/>
                  </a:cubicBezTo>
                  <a:lnTo>
                    <a:pt x="157" y="240"/>
                  </a:lnTo>
                  <a:cubicBezTo>
                    <a:pt x="167" y="240"/>
                    <a:pt x="167" y="240"/>
                    <a:pt x="167" y="228"/>
                  </a:cubicBezTo>
                  <a:lnTo>
                    <a:pt x="190" y="228"/>
                  </a:lnTo>
                  <a:cubicBezTo>
                    <a:pt x="201" y="228"/>
                    <a:pt x="201" y="228"/>
                    <a:pt x="201" y="217"/>
                  </a:cubicBezTo>
                  <a:cubicBezTo>
                    <a:pt x="257" y="183"/>
                    <a:pt x="268" y="116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6" name="Google Shape;10926;p25"/>
            <p:cNvSpPr/>
            <p:nvPr/>
          </p:nvSpPr>
          <p:spPr>
            <a:xfrm>
              <a:off x="2072475" y="94977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23" y="49"/>
                  </a:lnTo>
                  <a:lnTo>
                    <a:pt x="11" y="61"/>
                  </a:lnTo>
                  <a:lnTo>
                    <a:pt x="11" y="72"/>
                  </a:lnTo>
                  <a:lnTo>
                    <a:pt x="0" y="83"/>
                  </a:lnTo>
                  <a:lnTo>
                    <a:pt x="0" y="94"/>
                  </a:lnTo>
                  <a:lnTo>
                    <a:pt x="0" y="128"/>
                  </a:lnTo>
                  <a:lnTo>
                    <a:pt x="0" y="139"/>
                  </a:lnTo>
                  <a:cubicBezTo>
                    <a:pt x="0" y="139"/>
                    <a:pt x="0" y="150"/>
                    <a:pt x="11" y="161"/>
                  </a:cubicBezTo>
                  <a:lnTo>
                    <a:pt x="11" y="184"/>
                  </a:lnTo>
                  <a:lnTo>
                    <a:pt x="23" y="184"/>
                  </a:lnTo>
                  <a:lnTo>
                    <a:pt x="45" y="206"/>
                  </a:lnTo>
                  <a:lnTo>
                    <a:pt x="56" y="217"/>
                  </a:lnTo>
                  <a:cubicBezTo>
                    <a:pt x="67" y="217"/>
                    <a:pt x="67" y="228"/>
                    <a:pt x="78" y="228"/>
                  </a:cubicBezTo>
                  <a:lnTo>
                    <a:pt x="90" y="228"/>
                  </a:lnTo>
                  <a:cubicBezTo>
                    <a:pt x="99" y="233"/>
                    <a:pt x="110" y="236"/>
                    <a:pt x="123" y="236"/>
                  </a:cubicBezTo>
                  <a:cubicBezTo>
                    <a:pt x="140" y="236"/>
                    <a:pt x="159" y="230"/>
                    <a:pt x="179" y="217"/>
                  </a:cubicBezTo>
                  <a:cubicBezTo>
                    <a:pt x="235" y="184"/>
                    <a:pt x="246" y="116"/>
                    <a:pt x="212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7" name="Google Shape;10927;p25"/>
            <p:cNvSpPr/>
            <p:nvPr/>
          </p:nvSpPr>
          <p:spPr>
            <a:xfrm>
              <a:off x="2082225" y="965975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16" y="0"/>
                  </a:moveTo>
                  <a:cubicBezTo>
                    <a:pt x="95" y="0"/>
                    <a:pt x="75" y="5"/>
                    <a:pt x="57" y="16"/>
                  </a:cubicBezTo>
                  <a:cubicBezTo>
                    <a:pt x="57" y="27"/>
                    <a:pt x="46" y="27"/>
                    <a:pt x="46" y="39"/>
                  </a:cubicBezTo>
                  <a:lnTo>
                    <a:pt x="35" y="39"/>
                  </a:lnTo>
                  <a:cubicBezTo>
                    <a:pt x="35" y="50"/>
                    <a:pt x="23" y="50"/>
                    <a:pt x="23" y="50"/>
                  </a:cubicBezTo>
                  <a:cubicBezTo>
                    <a:pt x="23" y="61"/>
                    <a:pt x="23" y="61"/>
                    <a:pt x="13" y="72"/>
                  </a:cubicBezTo>
                  <a:lnTo>
                    <a:pt x="13" y="94"/>
                  </a:lnTo>
                  <a:cubicBezTo>
                    <a:pt x="1" y="94"/>
                    <a:pt x="13" y="94"/>
                    <a:pt x="1" y="106"/>
                  </a:cubicBezTo>
                  <a:lnTo>
                    <a:pt x="1" y="128"/>
                  </a:lnTo>
                  <a:lnTo>
                    <a:pt x="1" y="139"/>
                  </a:lnTo>
                  <a:cubicBezTo>
                    <a:pt x="13" y="151"/>
                    <a:pt x="13" y="161"/>
                    <a:pt x="23" y="184"/>
                  </a:cubicBezTo>
                  <a:lnTo>
                    <a:pt x="57" y="218"/>
                  </a:lnTo>
                  <a:lnTo>
                    <a:pt x="68" y="228"/>
                  </a:lnTo>
                  <a:lnTo>
                    <a:pt x="90" y="228"/>
                  </a:lnTo>
                  <a:cubicBezTo>
                    <a:pt x="105" y="233"/>
                    <a:pt x="119" y="236"/>
                    <a:pt x="132" y="236"/>
                  </a:cubicBezTo>
                  <a:cubicBezTo>
                    <a:pt x="150" y="236"/>
                    <a:pt x="167" y="231"/>
                    <a:pt x="180" y="218"/>
                  </a:cubicBez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9" y="0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8" name="Google Shape;10928;p25"/>
            <p:cNvSpPr/>
            <p:nvPr/>
          </p:nvSpPr>
          <p:spPr>
            <a:xfrm>
              <a:off x="2068825" y="974000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37" y="0"/>
                  </a:moveTo>
                  <a:cubicBezTo>
                    <a:pt x="113" y="0"/>
                    <a:pt x="89" y="7"/>
                    <a:pt x="68" y="19"/>
                  </a:cubicBezTo>
                  <a:cubicBezTo>
                    <a:pt x="23" y="53"/>
                    <a:pt x="1" y="108"/>
                    <a:pt x="23" y="153"/>
                  </a:cubicBezTo>
                  <a:cubicBezTo>
                    <a:pt x="23" y="165"/>
                    <a:pt x="23" y="175"/>
                    <a:pt x="35" y="175"/>
                  </a:cubicBezTo>
                  <a:cubicBezTo>
                    <a:pt x="45" y="198"/>
                    <a:pt x="68" y="220"/>
                    <a:pt x="79" y="220"/>
                  </a:cubicBezTo>
                  <a:cubicBezTo>
                    <a:pt x="96" y="231"/>
                    <a:pt x="115" y="237"/>
                    <a:pt x="135" y="237"/>
                  </a:cubicBezTo>
                  <a:cubicBezTo>
                    <a:pt x="154" y="237"/>
                    <a:pt x="174" y="231"/>
                    <a:pt x="191" y="220"/>
                  </a:cubicBezTo>
                  <a:cubicBezTo>
                    <a:pt x="236" y="198"/>
                    <a:pt x="258" y="142"/>
                    <a:pt x="246" y="98"/>
                  </a:cubicBezTo>
                  <a:cubicBezTo>
                    <a:pt x="246" y="86"/>
                    <a:pt x="236" y="75"/>
                    <a:pt x="236" y="53"/>
                  </a:cubicBezTo>
                  <a:cubicBezTo>
                    <a:pt x="214" y="18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9" name="Google Shape;10929;p25"/>
            <p:cNvSpPr/>
            <p:nvPr/>
          </p:nvSpPr>
          <p:spPr>
            <a:xfrm>
              <a:off x="2055975" y="98190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15" y="0"/>
                  </a:moveTo>
                  <a:cubicBezTo>
                    <a:pt x="95" y="0"/>
                    <a:pt x="75" y="5"/>
                    <a:pt x="57" y="16"/>
                  </a:cubicBezTo>
                  <a:lnTo>
                    <a:pt x="23" y="50"/>
                  </a:lnTo>
                  <a:cubicBezTo>
                    <a:pt x="12" y="72"/>
                    <a:pt x="1" y="95"/>
                    <a:pt x="1" y="117"/>
                  </a:cubicBezTo>
                  <a:cubicBezTo>
                    <a:pt x="1" y="139"/>
                    <a:pt x="12" y="162"/>
                    <a:pt x="23" y="184"/>
                  </a:cubicBezTo>
                  <a:cubicBezTo>
                    <a:pt x="35" y="195"/>
                    <a:pt x="35" y="206"/>
                    <a:pt x="57" y="217"/>
                  </a:cubicBezTo>
                  <a:lnTo>
                    <a:pt x="68" y="229"/>
                  </a:lnTo>
                  <a:cubicBezTo>
                    <a:pt x="82" y="233"/>
                    <a:pt x="97" y="236"/>
                    <a:pt x="113" y="236"/>
                  </a:cubicBezTo>
                  <a:cubicBezTo>
                    <a:pt x="136" y="236"/>
                    <a:pt x="160" y="230"/>
                    <a:pt x="179" y="217"/>
                  </a:cubicBezTo>
                  <a:cubicBezTo>
                    <a:pt x="224" y="195"/>
                    <a:pt x="246" y="150"/>
                    <a:pt x="236" y="105"/>
                  </a:cubicBezTo>
                  <a:cubicBezTo>
                    <a:pt x="236" y="95"/>
                    <a:pt x="224" y="72"/>
                    <a:pt x="224" y="61"/>
                  </a:cubicBezTo>
                  <a:cubicBezTo>
                    <a:pt x="202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0" name="Google Shape;10930;p25"/>
            <p:cNvSpPr/>
            <p:nvPr/>
          </p:nvSpPr>
          <p:spPr>
            <a:xfrm>
              <a:off x="2042850" y="990000"/>
              <a:ext cx="5900" cy="5825"/>
            </a:xfrm>
            <a:custGeom>
              <a:rect b="b" l="l" r="r" t="t"/>
              <a:pathLst>
                <a:path extrusionOk="0" h="233" w="236">
                  <a:moveTo>
                    <a:pt x="124" y="0"/>
                  </a:moveTo>
                  <a:cubicBezTo>
                    <a:pt x="104" y="0"/>
                    <a:pt x="80" y="8"/>
                    <a:pt x="56" y="16"/>
                  </a:cubicBezTo>
                  <a:cubicBezTo>
                    <a:pt x="23" y="39"/>
                    <a:pt x="1" y="94"/>
                    <a:pt x="1" y="139"/>
                  </a:cubicBezTo>
                  <a:cubicBezTo>
                    <a:pt x="12" y="150"/>
                    <a:pt x="12" y="161"/>
                    <a:pt x="23" y="173"/>
                  </a:cubicBezTo>
                  <a:cubicBezTo>
                    <a:pt x="46" y="211"/>
                    <a:pt x="84" y="233"/>
                    <a:pt x="124" y="233"/>
                  </a:cubicBezTo>
                  <a:cubicBezTo>
                    <a:pt x="143" y="233"/>
                    <a:pt x="162" y="228"/>
                    <a:pt x="180" y="218"/>
                  </a:cubicBezTo>
                  <a:lnTo>
                    <a:pt x="213" y="184"/>
                  </a:lnTo>
                  <a:cubicBezTo>
                    <a:pt x="224" y="184"/>
                    <a:pt x="224" y="173"/>
                    <a:pt x="224" y="161"/>
                  </a:cubicBezTo>
                  <a:cubicBezTo>
                    <a:pt x="235" y="150"/>
                    <a:pt x="235" y="128"/>
                    <a:pt x="235" y="94"/>
                  </a:cubicBezTo>
                  <a:cubicBezTo>
                    <a:pt x="235" y="83"/>
                    <a:pt x="224" y="72"/>
                    <a:pt x="224" y="61"/>
                  </a:cubicBezTo>
                  <a:cubicBezTo>
                    <a:pt x="202" y="27"/>
                    <a:pt x="180" y="5"/>
                    <a:pt x="146" y="5"/>
                  </a:cubicBezTo>
                  <a:cubicBezTo>
                    <a:pt x="139" y="2"/>
                    <a:pt x="132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1" name="Google Shape;10931;p25"/>
            <p:cNvSpPr/>
            <p:nvPr/>
          </p:nvSpPr>
          <p:spPr>
            <a:xfrm>
              <a:off x="2078875" y="990625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43" y="1"/>
                  </a:moveTo>
                  <a:cubicBezTo>
                    <a:pt x="122" y="1"/>
                    <a:pt x="100" y="8"/>
                    <a:pt x="80" y="24"/>
                  </a:cubicBezTo>
                  <a:cubicBezTo>
                    <a:pt x="23" y="58"/>
                    <a:pt x="1" y="125"/>
                    <a:pt x="35" y="181"/>
                  </a:cubicBezTo>
                  <a:cubicBezTo>
                    <a:pt x="56" y="216"/>
                    <a:pt x="94" y="233"/>
                    <a:pt x="131" y="233"/>
                  </a:cubicBezTo>
                  <a:cubicBezTo>
                    <a:pt x="153" y="233"/>
                    <a:pt x="175" y="227"/>
                    <a:pt x="191" y="215"/>
                  </a:cubicBezTo>
                  <a:cubicBezTo>
                    <a:pt x="247" y="181"/>
                    <a:pt x="269" y="114"/>
                    <a:pt x="236" y="58"/>
                  </a:cubicBezTo>
                  <a:cubicBezTo>
                    <a:pt x="214" y="23"/>
                    <a:pt x="180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2" name="Google Shape;10932;p25"/>
            <p:cNvSpPr/>
            <p:nvPr/>
          </p:nvSpPr>
          <p:spPr>
            <a:xfrm>
              <a:off x="2065775" y="9986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5" y="1"/>
                    <a:pt x="96" y="6"/>
                    <a:pt x="78" y="16"/>
                  </a:cubicBezTo>
                  <a:cubicBezTo>
                    <a:pt x="22" y="50"/>
                    <a:pt x="0" y="128"/>
                    <a:pt x="33" y="184"/>
                  </a:cubicBezTo>
                  <a:cubicBezTo>
                    <a:pt x="56" y="214"/>
                    <a:pt x="98" y="234"/>
                    <a:pt x="136" y="234"/>
                  </a:cubicBezTo>
                  <a:cubicBezTo>
                    <a:pt x="156" y="234"/>
                    <a:pt x="175" y="229"/>
                    <a:pt x="190" y="217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3" name="Google Shape;10933;p25"/>
            <p:cNvSpPr/>
            <p:nvPr/>
          </p:nvSpPr>
          <p:spPr>
            <a:xfrm>
              <a:off x="2052625" y="1006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0" y="236"/>
                  </a:cubicBezTo>
                  <a:cubicBezTo>
                    <a:pt x="159" y="236"/>
                    <a:pt x="177" y="231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4" name="Google Shape;10934;p25"/>
            <p:cNvSpPr/>
            <p:nvPr/>
          </p:nvSpPr>
          <p:spPr>
            <a:xfrm>
              <a:off x="2104325" y="1002275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14" y="1"/>
                  </a:moveTo>
                  <a:cubicBezTo>
                    <a:pt x="94" y="1"/>
                    <a:pt x="74" y="6"/>
                    <a:pt x="56" y="17"/>
                  </a:cubicBezTo>
                  <a:lnTo>
                    <a:pt x="33" y="39"/>
                  </a:lnTo>
                  <a:lnTo>
                    <a:pt x="33" y="50"/>
                  </a:lnTo>
                  <a:cubicBezTo>
                    <a:pt x="22" y="50"/>
                    <a:pt x="22" y="50"/>
                    <a:pt x="22" y="62"/>
                  </a:cubicBezTo>
                  <a:cubicBezTo>
                    <a:pt x="22" y="62"/>
                    <a:pt x="11" y="62"/>
                    <a:pt x="11" y="72"/>
                  </a:cubicBezTo>
                  <a:lnTo>
                    <a:pt x="11" y="84"/>
                  </a:lnTo>
                  <a:lnTo>
                    <a:pt x="11" y="95"/>
                  </a:lnTo>
                  <a:cubicBezTo>
                    <a:pt x="11" y="95"/>
                    <a:pt x="0" y="106"/>
                    <a:pt x="0" y="117"/>
                  </a:cubicBezTo>
                  <a:lnTo>
                    <a:pt x="0" y="139"/>
                  </a:lnTo>
                  <a:cubicBezTo>
                    <a:pt x="11" y="151"/>
                    <a:pt x="11" y="162"/>
                    <a:pt x="22" y="184"/>
                  </a:cubicBezTo>
                  <a:cubicBezTo>
                    <a:pt x="43" y="219"/>
                    <a:pt x="77" y="237"/>
                    <a:pt x="113" y="237"/>
                  </a:cubicBezTo>
                  <a:cubicBezTo>
                    <a:pt x="135" y="237"/>
                    <a:pt x="158" y="231"/>
                    <a:pt x="179" y="218"/>
                  </a:cubicBezTo>
                  <a:cubicBezTo>
                    <a:pt x="234" y="184"/>
                    <a:pt x="257" y="117"/>
                    <a:pt x="224" y="62"/>
                  </a:cubicBezTo>
                  <a:cubicBezTo>
                    <a:pt x="201" y="24"/>
                    <a:pt x="157" y="1"/>
                    <a:pt x="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5" name="Google Shape;10935;p25"/>
            <p:cNvSpPr/>
            <p:nvPr/>
          </p:nvSpPr>
          <p:spPr>
            <a:xfrm>
              <a:off x="2090900" y="1010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4"/>
                    <a:pt x="1" y="121"/>
                    <a:pt x="34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3" y="237"/>
                    <a:pt x="172" y="232"/>
                    <a:pt x="190" y="221"/>
                  </a:cubicBezTo>
                  <a:cubicBezTo>
                    <a:pt x="247" y="188"/>
                    <a:pt x="269" y="109"/>
                    <a:pt x="235" y="54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6" name="Google Shape;10936;p25"/>
            <p:cNvSpPr/>
            <p:nvPr/>
          </p:nvSpPr>
          <p:spPr>
            <a:xfrm>
              <a:off x="2077775" y="10182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5" y="0"/>
                    <a:pt x="85" y="5"/>
                    <a:pt x="67" y="15"/>
                  </a:cubicBezTo>
                  <a:cubicBezTo>
                    <a:pt x="12" y="49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29"/>
                    <a:pt x="191" y="217"/>
                  </a:cubicBezTo>
                  <a:cubicBezTo>
                    <a:pt x="246" y="184"/>
                    <a:pt x="268" y="116"/>
                    <a:pt x="235" y="60"/>
                  </a:cubicBezTo>
                  <a:cubicBezTo>
                    <a:pt x="212" y="22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7" name="Google Shape;10937;p25"/>
            <p:cNvSpPr/>
            <p:nvPr/>
          </p:nvSpPr>
          <p:spPr>
            <a:xfrm>
              <a:off x="2064650" y="10263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1"/>
                  </a:moveTo>
                  <a:cubicBezTo>
                    <a:pt x="107" y="1"/>
                    <a:pt x="86" y="6"/>
                    <a:pt x="67" y="17"/>
                  </a:cubicBezTo>
                  <a:cubicBezTo>
                    <a:pt x="11" y="50"/>
                    <a:pt x="0" y="117"/>
                    <a:pt x="34" y="173"/>
                  </a:cubicBezTo>
                  <a:cubicBezTo>
                    <a:pt x="57" y="211"/>
                    <a:pt x="95" y="234"/>
                    <a:pt x="135" y="234"/>
                  </a:cubicBezTo>
                  <a:cubicBezTo>
                    <a:pt x="153" y="234"/>
                    <a:pt x="172" y="229"/>
                    <a:pt x="190" y="218"/>
                  </a:cubicBezTo>
                  <a:cubicBezTo>
                    <a:pt x="246" y="184"/>
                    <a:pt x="269" y="106"/>
                    <a:pt x="235" y="50"/>
                  </a:cubicBezTo>
                  <a:cubicBezTo>
                    <a:pt x="213" y="20"/>
                    <a:pt x="171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8" name="Google Shape;10938;p25"/>
            <p:cNvSpPr/>
            <p:nvPr/>
          </p:nvSpPr>
          <p:spPr>
            <a:xfrm>
              <a:off x="2051500" y="1034325"/>
              <a:ext cx="6750" cy="5825"/>
            </a:xfrm>
            <a:custGeom>
              <a:rect b="b" l="l" r="r" t="t"/>
              <a:pathLst>
                <a:path extrusionOk="0" h="233" w="270">
                  <a:moveTo>
                    <a:pt x="137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4"/>
                    <a:pt x="1" y="121"/>
                    <a:pt x="35" y="176"/>
                  </a:cubicBezTo>
                  <a:lnTo>
                    <a:pt x="35" y="188"/>
                  </a:lnTo>
                  <a:cubicBezTo>
                    <a:pt x="46" y="188"/>
                    <a:pt x="46" y="198"/>
                    <a:pt x="57" y="198"/>
                  </a:cubicBezTo>
                  <a:cubicBezTo>
                    <a:pt x="57" y="210"/>
                    <a:pt x="68" y="210"/>
                    <a:pt x="68" y="221"/>
                  </a:cubicBezTo>
                  <a:lnTo>
                    <a:pt x="90" y="221"/>
                  </a:lnTo>
                  <a:lnTo>
                    <a:pt x="102" y="232"/>
                  </a:lnTo>
                  <a:lnTo>
                    <a:pt x="169" y="232"/>
                  </a:lnTo>
                  <a:cubicBezTo>
                    <a:pt x="169" y="221"/>
                    <a:pt x="180" y="221"/>
                    <a:pt x="191" y="221"/>
                  </a:cubicBezTo>
                  <a:cubicBezTo>
                    <a:pt x="247" y="176"/>
                    <a:pt x="269" y="109"/>
                    <a:pt x="236" y="54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9" name="Google Shape;10939;p25"/>
            <p:cNvSpPr/>
            <p:nvPr/>
          </p:nvSpPr>
          <p:spPr>
            <a:xfrm>
              <a:off x="2114375" y="1018500"/>
              <a:ext cx="5875" cy="6000"/>
            </a:xfrm>
            <a:custGeom>
              <a:rect b="b" l="l" r="r" t="t"/>
              <a:pathLst>
                <a:path extrusionOk="0" h="240" w="235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23" y="49"/>
                  </a:lnTo>
                  <a:cubicBezTo>
                    <a:pt x="11" y="61"/>
                    <a:pt x="11" y="61"/>
                    <a:pt x="11" y="72"/>
                  </a:cubicBezTo>
                  <a:lnTo>
                    <a:pt x="0" y="83"/>
                  </a:lnTo>
                  <a:lnTo>
                    <a:pt x="0" y="94"/>
                  </a:lnTo>
                  <a:lnTo>
                    <a:pt x="0" y="116"/>
                  </a:lnTo>
                  <a:lnTo>
                    <a:pt x="0" y="161"/>
                  </a:lnTo>
                  <a:cubicBezTo>
                    <a:pt x="11" y="173"/>
                    <a:pt x="11" y="173"/>
                    <a:pt x="11" y="183"/>
                  </a:cubicBezTo>
                  <a:cubicBezTo>
                    <a:pt x="23" y="183"/>
                    <a:pt x="23" y="195"/>
                    <a:pt x="33" y="195"/>
                  </a:cubicBezTo>
                  <a:lnTo>
                    <a:pt x="33" y="206"/>
                  </a:lnTo>
                  <a:cubicBezTo>
                    <a:pt x="45" y="217"/>
                    <a:pt x="56" y="217"/>
                    <a:pt x="56" y="217"/>
                  </a:cubicBezTo>
                  <a:cubicBezTo>
                    <a:pt x="56" y="228"/>
                    <a:pt x="67" y="228"/>
                    <a:pt x="67" y="228"/>
                  </a:cubicBezTo>
                  <a:lnTo>
                    <a:pt x="78" y="228"/>
                  </a:lnTo>
                  <a:lnTo>
                    <a:pt x="90" y="240"/>
                  </a:lnTo>
                  <a:lnTo>
                    <a:pt x="112" y="240"/>
                  </a:lnTo>
                  <a:cubicBezTo>
                    <a:pt x="123" y="240"/>
                    <a:pt x="134" y="240"/>
                    <a:pt x="157" y="228"/>
                  </a:cubicBezTo>
                  <a:cubicBezTo>
                    <a:pt x="157" y="228"/>
                    <a:pt x="168" y="228"/>
                    <a:pt x="179" y="217"/>
                  </a:cubicBezTo>
                  <a:cubicBezTo>
                    <a:pt x="202" y="206"/>
                    <a:pt x="212" y="195"/>
                    <a:pt x="224" y="173"/>
                  </a:cubicBezTo>
                  <a:cubicBezTo>
                    <a:pt x="235" y="139"/>
                    <a:pt x="235" y="94"/>
                    <a:pt x="212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0" name="Google Shape;10940;p25"/>
            <p:cNvSpPr/>
            <p:nvPr/>
          </p:nvSpPr>
          <p:spPr>
            <a:xfrm>
              <a:off x="2101225" y="1026625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6" y="1"/>
                  </a:moveTo>
                  <a:cubicBezTo>
                    <a:pt x="118" y="1"/>
                    <a:pt x="110" y="2"/>
                    <a:pt x="102" y="4"/>
                  </a:cubicBezTo>
                  <a:cubicBezTo>
                    <a:pt x="79" y="4"/>
                    <a:pt x="68" y="4"/>
                    <a:pt x="57" y="15"/>
                  </a:cubicBezTo>
                  <a:cubicBezTo>
                    <a:pt x="23" y="37"/>
                    <a:pt x="1" y="71"/>
                    <a:pt x="1" y="104"/>
                  </a:cubicBezTo>
                  <a:cubicBezTo>
                    <a:pt x="1" y="126"/>
                    <a:pt x="1" y="160"/>
                    <a:pt x="12" y="171"/>
                  </a:cubicBezTo>
                  <a:cubicBezTo>
                    <a:pt x="35" y="205"/>
                    <a:pt x="57" y="216"/>
                    <a:pt x="90" y="227"/>
                  </a:cubicBezTo>
                  <a:cubicBezTo>
                    <a:pt x="97" y="231"/>
                    <a:pt x="104" y="232"/>
                    <a:pt x="112" y="232"/>
                  </a:cubicBezTo>
                  <a:cubicBezTo>
                    <a:pt x="132" y="232"/>
                    <a:pt x="156" y="224"/>
                    <a:pt x="180" y="216"/>
                  </a:cubicBezTo>
                  <a:cubicBezTo>
                    <a:pt x="202" y="193"/>
                    <a:pt x="224" y="171"/>
                    <a:pt x="224" y="138"/>
                  </a:cubicBezTo>
                  <a:cubicBezTo>
                    <a:pt x="236" y="138"/>
                    <a:pt x="236" y="126"/>
                    <a:pt x="236" y="116"/>
                  </a:cubicBezTo>
                  <a:cubicBezTo>
                    <a:pt x="236" y="93"/>
                    <a:pt x="224" y="71"/>
                    <a:pt x="214" y="49"/>
                  </a:cubicBezTo>
                  <a:cubicBezTo>
                    <a:pt x="195" y="21"/>
                    <a:pt x="162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1" name="Google Shape;10941;p25"/>
            <p:cNvSpPr/>
            <p:nvPr/>
          </p:nvSpPr>
          <p:spPr>
            <a:xfrm>
              <a:off x="2087825" y="1034525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35" y="1"/>
                  </a:moveTo>
                  <a:cubicBezTo>
                    <a:pt x="112" y="1"/>
                    <a:pt x="90" y="1"/>
                    <a:pt x="67" y="23"/>
                  </a:cubicBezTo>
                  <a:cubicBezTo>
                    <a:pt x="23" y="46"/>
                    <a:pt x="0" y="90"/>
                    <a:pt x="12" y="135"/>
                  </a:cubicBezTo>
                  <a:lnTo>
                    <a:pt x="12" y="157"/>
                  </a:lnTo>
                  <a:cubicBezTo>
                    <a:pt x="23" y="168"/>
                    <a:pt x="23" y="168"/>
                    <a:pt x="23" y="180"/>
                  </a:cubicBezTo>
                  <a:cubicBezTo>
                    <a:pt x="41" y="216"/>
                    <a:pt x="83" y="238"/>
                    <a:pt x="122" y="238"/>
                  </a:cubicBezTo>
                  <a:cubicBezTo>
                    <a:pt x="130" y="238"/>
                    <a:pt x="138" y="237"/>
                    <a:pt x="146" y="235"/>
                  </a:cubicBezTo>
                  <a:cubicBezTo>
                    <a:pt x="157" y="235"/>
                    <a:pt x="168" y="224"/>
                    <a:pt x="191" y="224"/>
                  </a:cubicBezTo>
                  <a:cubicBezTo>
                    <a:pt x="213" y="202"/>
                    <a:pt x="236" y="180"/>
                    <a:pt x="236" y="146"/>
                  </a:cubicBezTo>
                  <a:cubicBezTo>
                    <a:pt x="246" y="113"/>
                    <a:pt x="246" y="90"/>
                    <a:pt x="224" y="56"/>
                  </a:cubicBezTo>
                  <a:cubicBezTo>
                    <a:pt x="202" y="23"/>
                    <a:pt x="168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2" name="Google Shape;10942;p25"/>
            <p:cNvSpPr/>
            <p:nvPr/>
          </p:nvSpPr>
          <p:spPr>
            <a:xfrm>
              <a:off x="2074425" y="10425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2" y="49"/>
                    <a:pt x="0" y="128"/>
                    <a:pt x="34" y="183"/>
                  </a:cubicBezTo>
                  <a:cubicBezTo>
                    <a:pt x="56" y="206"/>
                    <a:pt x="79" y="228"/>
                    <a:pt x="112" y="228"/>
                  </a:cubicBezTo>
                  <a:cubicBezTo>
                    <a:pt x="121" y="233"/>
                    <a:pt x="133" y="236"/>
                    <a:pt x="145" y="236"/>
                  </a:cubicBezTo>
                  <a:cubicBezTo>
                    <a:pt x="162" y="236"/>
                    <a:pt x="182" y="230"/>
                    <a:pt x="201" y="217"/>
                  </a:cubicBezTo>
                  <a:cubicBezTo>
                    <a:pt x="258" y="183"/>
                    <a:pt x="268" y="116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3" name="Google Shape;10943;p25"/>
            <p:cNvSpPr/>
            <p:nvPr/>
          </p:nvSpPr>
          <p:spPr>
            <a:xfrm>
              <a:off x="2061850" y="1050550"/>
              <a:ext cx="5875" cy="5800"/>
            </a:xfrm>
            <a:custGeom>
              <a:rect b="b" l="l" r="r" t="t"/>
              <a:pathLst>
                <a:path extrusionOk="0" h="232" w="235">
                  <a:moveTo>
                    <a:pt x="122" y="0"/>
                  </a:moveTo>
                  <a:cubicBezTo>
                    <a:pt x="100" y="0"/>
                    <a:pt x="77" y="6"/>
                    <a:pt x="56" y="19"/>
                  </a:cubicBezTo>
                  <a:lnTo>
                    <a:pt x="45" y="19"/>
                  </a:lnTo>
                  <a:lnTo>
                    <a:pt x="23" y="41"/>
                  </a:lnTo>
                  <a:lnTo>
                    <a:pt x="23" y="53"/>
                  </a:lnTo>
                  <a:cubicBezTo>
                    <a:pt x="11" y="53"/>
                    <a:pt x="11" y="63"/>
                    <a:pt x="1" y="75"/>
                  </a:cubicBezTo>
                  <a:lnTo>
                    <a:pt x="1" y="86"/>
                  </a:lnTo>
                  <a:lnTo>
                    <a:pt x="1" y="108"/>
                  </a:lnTo>
                  <a:lnTo>
                    <a:pt x="1" y="130"/>
                  </a:lnTo>
                  <a:lnTo>
                    <a:pt x="1" y="142"/>
                  </a:lnTo>
                  <a:lnTo>
                    <a:pt x="1" y="153"/>
                  </a:lnTo>
                  <a:cubicBezTo>
                    <a:pt x="1" y="164"/>
                    <a:pt x="11" y="175"/>
                    <a:pt x="11" y="175"/>
                  </a:cubicBezTo>
                  <a:lnTo>
                    <a:pt x="45" y="209"/>
                  </a:lnTo>
                  <a:cubicBezTo>
                    <a:pt x="56" y="220"/>
                    <a:pt x="56" y="220"/>
                    <a:pt x="68" y="220"/>
                  </a:cubicBezTo>
                  <a:cubicBezTo>
                    <a:pt x="68" y="231"/>
                    <a:pt x="78" y="231"/>
                    <a:pt x="90" y="231"/>
                  </a:cubicBezTo>
                  <a:lnTo>
                    <a:pt x="157" y="231"/>
                  </a:lnTo>
                  <a:cubicBezTo>
                    <a:pt x="157" y="220"/>
                    <a:pt x="168" y="220"/>
                    <a:pt x="179" y="220"/>
                  </a:cubicBezTo>
                  <a:cubicBezTo>
                    <a:pt x="213" y="197"/>
                    <a:pt x="224" y="164"/>
                    <a:pt x="235" y="120"/>
                  </a:cubicBezTo>
                  <a:cubicBezTo>
                    <a:pt x="235" y="97"/>
                    <a:pt x="224" y="75"/>
                    <a:pt x="213" y="53"/>
                  </a:cubicBezTo>
                  <a:cubicBezTo>
                    <a:pt x="192" y="17"/>
                    <a:pt x="158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4" name="Google Shape;10944;p25"/>
            <p:cNvSpPr/>
            <p:nvPr/>
          </p:nvSpPr>
          <p:spPr>
            <a:xfrm>
              <a:off x="2124425" y="1035250"/>
              <a:ext cx="6450" cy="5725"/>
            </a:xfrm>
            <a:custGeom>
              <a:rect b="b" l="l" r="r" t="t"/>
              <a:pathLst>
                <a:path extrusionOk="0" h="229" w="258">
                  <a:moveTo>
                    <a:pt x="115" y="0"/>
                  </a:moveTo>
                  <a:cubicBezTo>
                    <a:pt x="95" y="0"/>
                    <a:pt x="75" y="5"/>
                    <a:pt x="56" y="17"/>
                  </a:cubicBezTo>
                  <a:lnTo>
                    <a:pt x="34" y="39"/>
                  </a:lnTo>
                  <a:cubicBezTo>
                    <a:pt x="34" y="39"/>
                    <a:pt x="23" y="39"/>
                    <a:pt x="23" y="50"/>
                  </a:cubicBezTo>
                  <a:lnTo>
                    <a:pt x="23" y="61"/>
                  </a:lnTo>
                  <a:cubicBezTo>
                    <a:pt x="11" y="61"/>
                    <a:pt x="11" y="61"/>
                    <a:pt x="11" y="72"/>
                  </a:cubicBezTo>
                  <a:cubicBezTo>
                    <a:pt x="1" y="106"/>
                    <a:pt x="1" y="139"/>
                    <a:pt x="11" y="173"/>
                  </a:cubicBezTo>
                  <a:lnTo>
                    <a:pt x="23" y="184"/>
                  </a:lnTo>
                  <a:lnTo>
                    <a:pt x="45" y="206"/>
                  </a:lnTo>
                  <a:lnTo>
                    <a:pt x="56" y="218"/>
                  </a:lnTo>
                  <a:cubicBezTo>
                    <a:pt x="68" y="218"/>
                    <a:pt x="68" y="228"/>
                    <a:pt x="78" y="228"/>
                  </a:cubicBezTo>
                  <a:lnTo>
                    <a:pt x="157" y="228"/>
                  </a:lnTo>
                  <a:cubicBezTo>
                    <a:pt x="157" y="228"/>
                    <a:pt x="168" y="218"/>
                    <a:pt x="179" y="218"/>
                  </a:cubicBezTo>
                  <a:cubicBezTo>
                    <a:pt x="235" y="184"/>
                    <a:pt x="257" y="106"/>
                    <a:pt x="224" y="50"/>
                  </a:cubicBezTo>
                  <a:cubicBezTo>
                    <a:pt x="194" y="20"/>
                    <a:pt x="155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5" name="Google Shape;10945;p25"/>
            <p:cNvSpPr/>
            <p:nvPr/>
          </p:nvSpPr>
          <p:spPr>
            <a:xfrm>
              <a:off x="2110725" y="1043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3" y="0"/>
                    <a:pt x="100" y="7"/>
                    <a:pt x="79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7"/>
                    <a:pt x="269" y="109"/>
                    <a:pt x="236" y="53"/>
                  </a:cubicBezTo>
                  <a:cubicBezTo>
                    <a:pt x="215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6" name="Google Shape;10946;p25"/>
            <p:cNvSpPr/>
            <p:nvPr/>
          </p:nvSpPr>
          <p:spPr>
            <a:xfrm>
              <a:off x="2097600" y="10511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4" y="1"/>
                  </a:moveTo>
                  <a:cubicBezTo>
                    <a:pt x="116" y="1"/>
                    <a:pt x="97" y="5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7" name="Google Shape;10947;p25"/>
            <p:cNvSpPr/>
            <p:nvPr/>
          </p:nvSpPr>
          <p:spPr>
            <a:xfrm>
              <a:off x="2084475" y="1059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1" y="221"/>
                  </a:cubicBezTo>
                  <a:cubicBezTo>
                    <a:pt x="258" y="187"/>
                    <a:pt x="269" y="109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8" name="Google Shape;10948;p25"/>
            <p:cNvSpPr/>
            <p:nvPr/>
          </p:nvSpPr>
          <p:spPr>
            <a:xfrm>
              <a:off x="2071900" y="1067100"/>
              <a:ext cx="6175" cy="6000"/>
            </a:xfrm>
            <a:custGeom>
              <a:rect b="b" l="l" r="r" t="t"/>
              <a:pathLst>
                <a:path extrusionOk="0" h="240" w="247">
                  <a:moveTo>
                    <a:pt x="113" y="0"/>
                  </a:moveTo>
                  <a:cubicBezTo>
                    <a:pt x="94" y="0"/>
                    <a:pt x="75" y="5"/>
                    <a:pt x="56" y="16"/>
                  </a:cubicBezTo>
                  <a:lnTo>
                    <a:pt x="56" y="27"/>
                  </a:lnTo>
                  <a:cubicBezTo>
                    <a:pt x="46" y="27"/>
                    <a:pt x="34" y="39"/>
                    <a:pt x="34" y="39"/>
                  </a:cubicBezTo>
                  <a:lnTo>
                    <a:pt x="23" y="49"/>
                  </a:lnTo>
                  <a:cubicBezTo>
                    <a:pt x="23" y="49"/>
                    <a:pt x="23" y="61"/>
                    <a:pt x="12" y="61"/>
                  </a:cubicBezTo>
                  <a:lnTo>
                    <a:pt x="12" y="72"/>
                  </a:lnTo>
                  <a:cubicBezTo>
                    <a:pt x="12" y="72"/>
                    <a:pt x="12" y="83"/>
                    <a:pt x="1" y="83"/>
                  </a:cubicBezTo>
                  <a:lnTo>
                    <a:pt x="1" y="94"/>
                  </a:lnTo>
                  <a:lnTo>
                    <a:pt x="1" y="116"/>
                  </a:lnTo>
                  <a:lnTo>
                    <a:pt x="1" y="139"/>
                  </a:lnTo>
                  <a:cubicBezTo>
                    <a:pt x="1" y="150"/>
                    <a:pt x="12" y="173"/>
                    <a:pt x="12" y="183"/>
                  </a:cubicBezTo>
                  <a:cubicBezTo>
                    <a:pt x="23" y="183"/>
                    <a:pt x="23" y="183"/>
                    <a:pt x="23" y="195"/>
                  </a:cubicBezTo>
                  <a:cubicBezTo>
                    <a:pt x="34" y="195"/>
                    <a:pt x="34" y="206"/>
                    <a:pt x="46" y="206"/>
                  </a:cubicBezTo>
                  <a:cubicBezTo>
                    <a:pt x="46" y="217"/>
                    <a:pt x="56" y="217"/>
                    <a:pt x="56" y="217"/>
                  </a:cubicBezTo>
                  <a:cubicBezTo>
                    <a:pt x="68" y="228"/>
                    <a:pt x="68" y="228"/>
                    <a:pt x="79" y="228"/>
                  </a:cubicBezTo>
                  <a:lnTo>
                    <a:pt x="90" y="240"/>
                  </a:lnTo>
                  <a:lnTo>
                    <a:pt x="135" y="240"/>
                  </a:lnTo>
                  <a:cubicBezTo>
                    <a:pt x="146" y="240"/>
                    <a:pt x="146" y="228"/>
                    <a:pt x="146" y="228"/>
                  </a:cubicBezTo>
                  <a:cubicBezTo>
                    <a:pt x="157" y="228"/>
                    <a:pt x="168" y="228"/>
                    <a:pt x="180" y="217"/>
                  </a:cubicBezTo>
                  <a:cubicBezTo>
                    <a:pt x="235" y="183"/>
                    <a:pt x="247" y="116"/>
                    <a:pt x="213" y="61"/>
                  </a:cubicBezTo>
                  <a:cubicBezTo>
                    <a:pt x="190" y="23"/>
                    <a:pt x="152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9" name="Google Shape;10949;p25"/>
            <p:cNvSpPr/>
            <p:nvPr/>
          </p:nvSpPr>
          <p:spPr>
            <a:xfrm>
              <a:off x="2136150" y="1054800"/>
              <a:ext cx="6450" cy="6025"/>
            </a:xfrm>
            <a:custGeom>
              <a:rect b="b" l="l" r="r" t="t"/>
              <a:pathLst>
                <a:path extrusionOk="0" h="241" w="258">
                  <a:moveTo>
                    <a:pt x="124" y="1"/>
                  </a:moveTo>
                  <a:cubicBezTo>
                    <a:pt x="105" y="1"/>
                    <a:pt x="86" y="6"/>
                    <a:pt x="68" y="17"/>
                  </a:cubicBezTo>
                  <a:lnTo>
                    <a:pt x="34" y="50"/>
                  </a:lnTo>
                  <a:lnTo>
                    <a:pt x="23" y="61"/>
                  </a:lnTo>
                  <a:cubicBezTo>
                    <a:pt x="23" y="61"/>
                    <a:pt x="23" y="72"/>
                    <a:pt x="12" y="84"/>
                  </a:cubicBezTo>
                  <a:lnTo>
                    <a:pt x="12" y="94"/>
                  </a:lnTo>
                  <a:cubicBezTo>
                    <a:pt x="1" y="117"/>
                    <a:pt x="12" y="151"/>
                    <a:pt x="23" y="184"/>
                  </a:cubicBezTo>
                  <a:cubicBezTo>
                    <a:pt x="34" y="184"/>
                    <a:pt x="34" y="195"/>
                    <a:pt x="46" y="195"/>
                  </a:cubicBezTo>
                  <a:cubicBezTo>
                    <a:pt x="46" y="206"/>
                    <a:pt x="56" y="206"/>
                    <a:pt x="56" y="218"/>
                  </a:cubicBezTo>
                  <a:cubicBezTo>
                    <a:pt x="68" y="218"/>
                    <a:pt x="79" y="229"/>
                    <a:pt x="90" y="229"/>
                  </a:cubicBezTo>
                  <a:lnTo>
                    <a:pt x="101" y="229"/>
                  </a:lnTo>
                  <a:cubicBezTo>
                    <a:pt x="101" y="240"/>
                    <a:pt x="113" y="240"/>
                    <a:pt x="123" y="240"/>
                  </a:cubicBezTo>
                  <a:lnTo>
                    <a:pt x="146" y="240"/>
                  </a:lnTo>
                  <a:cubicBezTo>
                    <a:pt x="157" y="229"/>
                    <a:pt x="168" y="229"/>
                    <a:pt x="190" y="218"/>
                  </a:cubicBezTo>
                  <a:cubicBezTo>
                    <a:pt x="247" y="184"/>
                    <a:pt x="257" y="117"/>
                    <a:pt x="224" y="61"/>
                  </a:cubicBezTo>
                  <a:cubicBezTo>
                    <a:pt x="201" y="23"/>
                    <a:pt x="163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0" name="Google Shape;10950;p25"/>
            <p:cNvSpPr/>
            <p:nvPr/>
          </p:nvSpPr>
          <p:spPr>
            <a:xfrm>
              <a:off x="2122750" y="1062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0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1" name="Google Shape;10951;p25"/>
            <p:cNvSpPr/>
            <p:nvPr/>
          </p:nvSpPr>
          <p:spPr>
            <a:xfrm>
              <a:off x="2109600" y="10707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5" y="1"/>
                  </a:moveTo>
                  <a:cubicBezTo>
                    <a:pt x="116" y="1"/>
                    <a:pt x="97" y="6"/>
                    <a:pt x="80" y="16"/>
                  </a:cubicBezTo>
                  <a:cubicBezTo>
                    <a:pt x="23" y="61"/>
                    <a:pt x="1" y="128"/>
                    <a:pt x="35" y="184"/>
                  </a:cubicBezTo>
                  <a:cubicBezTo>
                    <a:pt x="56" y="219"/>
                    <a:pt x="94" y="236"/>
                    <a:pt x="134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2" name="Google Shape;10952;p25"/>
            <p:cNvSpPr/>
            <p:nvPr/>
          </p:nvSpPr>
          <p:spPr>
            <a:xfrm>
              <a:off x="2096500" y="10788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6" y="214"/>
                    <a:pt x="98" y="234"/>
                    <a:pt x="141" y="234"/>
                  </a:cubicBezTo>
                  <a:cubicBezTo>
                    <a:pt x="162" y="234"/>
                    <a:pt x="183" y="229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3" name="Google Shape;10953;p25"/>
            <p:cNvSpPr/>
            <p:nvPr/>
          </p:nvSpPr>
          <p:spPr>
            <a:xfrm>
              <a:off x="2083650" y="1086850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1"/>
                  </a:moveTo>
                  <a:cubicBezTo>
                    <a:pt x="110" y="1"/>
                    <a:pt x="88" y="7"/>
                    <a:pt x="67" y="19"/>
                  </a:cubicBezTo>
                  <a:cubicBezTo>
                    <a:pt x="56" y="19"/>
                    <a:pt x="45" y="31"/>
                    <a:pt x="33" y="42"/>
                  </a:cubicBezTo>
                  <a:cubicBezTo>
                    <a:pt x="33" y="53"/>
                    <a:pt x="33" y="53"/>
                    <a:pt x="23" y="53"/>
                  </a:cubicBezTo>
                  <a:cubicBezTo>
                    <a:pt x="23" y="64"/>
                    <a:pt x="11" y="76"/>
                    <a:pt x="11" y="86"/>
                  </a:cubicBezTo>
                  <a:cubicBezTo>
                    <a:pt x="0" y="120"/>
                    <a:pt x="11" y="153"/>
                    <a:pt x="23" y="176"/>
                  </a:cubicBezTo>
                  <a:lnTo>
                    <a:pt x="45" y="198"/>
                  </a:lnTo>
                  <a:cubicBezTo>
                    <a:pt x="45" y="198"/>
                    <a:pt x="45" y="210"/>
                    <a:pt x="56" y="210"/>
                  </a:cubicBezTo>
                  <a:cubicBezTo>
                    <a:pt x="67" y="220"/>
                    <a:pt x="78" y="220"/>
                    <a:pt x="90" y="232"/>
                  </a:cubicBezTo>
                  <a:lnTo>
                    <a:pt x="145" y="232"/>
                  </a:lnTo>
                  <a:cubicBezTo>
                    <a:pt x="157" y="232"/>
                    <a:pt x="167" y="220"/>
                    <a:pt x="190" y="220"/>
                  </a:cubicBezTo>
                  <a:cubicBezTo>
                    <a:pt x="246" y="187"/>
                    <a:pt x="257" y="109"/>
                    <a:pt x="224" y="53"/>
                  </a:cubicBezTo>
                  <a:cubicBezTo>
                    <a:pt x="203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4" name="Google Shape;10954;p25"/>
            <p:cNvSpPr/>
            <p:nvPr/>
          </p:nvSpPr>
          <p:spPr>
            <a:xfrm>
              <a:off x="2133075" y="1079100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15" y="1"/>
                  </a:moveTo>
                  <a:cubicBezTo>
                    <a:pt x="95" y="1"/>
                    <a:pt x="75" y="6"/>
                    <a:pt x="57" y="16"/>
                  </a:cubicBezTo>
                  <a:cubicBezTo>
                    <a:pt x="12" y="39"/>
                    <a:pt x="1" y="95"/>
                    <a:pt x="1" y="140"/>
                  </a:cubicBezTo>
                  <a:cubicBezTo>
                    <a:pt x="1" y="150"/>
                    <a:pt x="12" y="162"/>
                    <a:pt x="23" y="173"/>
                  </a:cubicBezTo>
                  <a:cubicBezTo>
                    <a:pt x="35" y="195"/>
                    <a:pt x="45" y="217"/>
                    <a:pt x="68" y="229"/>
                  </a:cubicBezTo>
                  <a:cubicBezTo>
                    <a:pt x="82" y="234"/>
                    <a:pt x="97" y="236"/>
                    <a:pt x="113" y="236"/>
                  </a:cubicBezTo>
                  <a:cubicBezTo>
                    <a:pt x="136" y="236"/>
                    <a:pt x="160" y="231"/>
                    <a:pt x="179" y="217"/>
                  </a:cubicBez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5" name="Google Shape;10955;p25"/>
            <p:cNvSpPr/>
            <p:nvPr/>
          </p:nvSpPr>
          <p:spPr>
            <a:xfrm>
              <a:off x="2119950" y="1087125"/>
              <a:ext cx="6175" cy="5850"/>
            </a:xfrm>
            <a:custGeom>
              <a:rect b="b" l="l" r="r" t="t"/>
              <a:pathLst>
                <a:path extrusionOk="0" h="234" w="247">
                  <a:moveTo>
                    <a:pt x="125" y="1"/>
                  </a:moveTo>
                  <a:cubicBezTo>
                    <a:pt x="102" y="1"/>
                    <a:pt x="77" y="7"/>
                    <a:pt x="56" y="20"/>
                  </a:cubicBezTo>
                  <a:cubicBezTo>
                    <a:pt x="46" y="20"/>
                    <a:pt x="34" y="31"/>
                    <a:pt x="23" y="42"/>
                  </a:cubicBezTo>
                  <a:cubicBezTo>
                    <a:pt x="12" y="65"/>
                    <a:pt x="1" y="87"/>
                    <a:pt x="1" y="109"/>
                  </a:cubicBezTo>
                  <a:cubicBezTo>
                    <a:pt x="1" y="132"/>
                    <a:pt x="12" y="154"/>
                    <a:pt x="23" y="176"/>
                  </a:cubicBezTo>
                  <a:cubicBezTo>
                    <a:pt x="23" y="187"/>
                    <a:pt x="34" y="199"/>
                    <a:pt x="46" y="209"/>
                  </a:cubicBezTo>
                  <a:cubicBezTo>
                    <a:pt x="56" y="221"/>
                    <a:pt x="68" y="221"/>
                    <a:pt x="68" y="221"/>
                  </a:cubicBezTo>
                  <a:cubicBezTo>
                    <a:pt x="82" y="230"/>
                    <a:pt x="98" y="234"/>
                    <a:pt x="114" y="234"/>
                  </a:cubicBezTo>
                  <a:cubicBezTo>
                    <a:pt x="137" y="234"/>
                    <a:pt x="160" y="227"/>
                    <a:pt x="180" y="221"/>
                  </a:cubicBezTo>
                  <a:cubicBezTo>
                    <a:pt x="202" y="199"/>
                    <a:pt x="213" y="187"/>
                    <a:pt x="224" y="165"/>
                  </a:cubicBezTo>
                  <a:cubicBezTo>
                    <a:pt x="247" y="132"/>
                    <a:pt x="235" y="87"/>
                    <a:pt x="224" y="53"/>
                  </a:cubicBezTo>
                  <a:cubicBezTo>
                    <a:pt x="203" y="18"/>
                    <a:pt x="165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6" name="Google Shape;10956;p25"/>
            <p:cNvSpPr/>
            <p:nvPr/>
          </p:nvSpPr>
          <p:spPr>
            <a:xfrm>
              <a:off x="2106825" y="1095150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4" y="0"/>
                  </a:moveTo>
                  <a:cubicBezTo>
                    <a:pt x="101" y="0"/>
                    <a:pt x="79" y="0"/>
                    <a:pt x="57" y="12"/>
                  </a:cubicBezTo>
                  <a:cubicBezTo>
                    <a:pt x="12" y="45"/>
                    <a:pt x="0" y="89"/>
                    <a:pt x="0" y="134"/>
                  </a:cubicBezTo>
                  <a:cubicBezTo>
                    <a:pt x="0" y="146"/>
                    <a:pt x="12" y="157"/>
                    <a:pt x="23" y="179"/>
                  </a:cubicBezTo>
                  <a:cubicBezTo>
                    <a:pt x="34" y="201"/>
                    <a:pt x="45" y="213"/>
                    <a:pt x="67" y="224"/>
                  </a:cubicBezTo>
                  <a:cubicBezTo>
                    <a:pt x="82" y="228"/>
                    <a:pt x="98" y="231"/>
                    <a:pt x="114" y="231"/>
                  </a:cubicBezTo>
                  <a:cubicBezTo>
                    <a:pt x="137" y="231"/>
                    <a:pt x="160" y="226"/>
                    <a:pt x="179" y="213"/>
                  </a:cubicBezTo>
                  <a:lnTo>
                    <a:pt x="213" y="179"/>
                  </a:lnTo>
                  <a:cubicBezTo>
                    <a:pt x="224" y="179"/>
                    <a:pt x="224" y="168"/>
                    <a:pt x="224" y="168"/>
                  </a:cubicBezTo>
                  <a:cubicBezTo>
                    <a:pt x="235" y="146"/>
                    <a:pt x="235" y="123"/>
                    <a:pt x="235" y="101"/>
                  </a:cubicBezTo>
                  <a:cubicBezTo>
                    <a:pt x="235" y="79"/>
                    <a:pt x="224" y="67"/>
                    <a:pt x="224" y="56"/>
                  </a:cubicBezTo>
                  <a:cubicBezTo>
                    <a:pt x="201" y="22"/>
                    <a:pt x="179" y="12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7" name="Google Shape;10957;p25"/>
            <p:cNvSpPr/>
            <p:nvPr/>
          </p:nvSpPr>
          <p:spPr>
            <a:xfrm>
              <a:off x="2093700" y="110302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23" y="1"/>
                  </a:moveTo>
                  <a:cubicBezTo>
                    <a:pt x="108" y="1"/>
                    <a:pt x="93" y="4"/>
                    <a:pt x="78" y="10"/>
                  </a:cubicBezTo>
                  <a:cubicBezTo>
                    <a:pt x="68" y="10"/>
                    <a:pt x="68" y="10"/>
                    <a:pt x="56" y="20"/>
                  </a:cubicBezTo>
                  <a:cubicBezTo>
                    <a:pt x="45" y="20"/>
                    <a:pt x="45" y="32"/>
                    <a:pt x="34" y="32"/>
                  </a:cubicBezTo>
                  <a:lnTo>
                    <a:pt x="34" y="43"/>
                  </a:lnTo>
                  <a:lnTo>
                    <a:pt x="23" y="43"/>
                  </a:lnTo>
                  <a:cubicBezTo>
                    <a:pt x="23" y="54"/>
                    <a:pt x="11" y="65"/>
                    <a:pt x="11" y="65"/>
                  </a:cubicBezTo>
                  <a:lnTo>
                    <a:pt x="11" y="77"/>
                  </a:lnTo>
                  <a:lnTo>
                    <a:pt x="1" y="87"/>
                  </a:lnTo>
                  <a:lnTo>
                    <a:pt x="1" y="110"/>
                  </a:lnTo>
                  <a:lnTo>
                    <a:pt x="1" y="121"/>
                  </a:lnTo>
                  <a:lnTo>
                    <a:pt x="1" y="132"/>
                  </a:lnTo>
                  <a:cubicBezTo>
                    <a:pt x="1" y="154"/>
                    <a:pt x="11" y="166"/>
                    <a:pt x="23" y="177"/>
                  </a:cubicBezTo>
                  <a:cubicBezTo>
                    <a:pt x="45" y="215"/>
                    <a:pt x="83" y="237"/>
                    <a:pt x="123" y="237"/>
                  </a:cubicBezTo>
                  <a:cubicBezTo>
                    <a:pt x="142" y="237"/>
                    <a:pt x="161" y="232"/>
                    <a:pt x="179" y="221"/>
                  </a:cubicBezTo>
                  <a:cubicBezTo>
                    <a:pt x="235" y="188"/>
                    <a:pt x="257" y="110"/>
                    <a:pt x="224" y="54"/>
                  </a:cubicBezTo>
                  <a:cubicBezTo>
                    <a:pt x="199" y="22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8" name="Google Shape;10958;p25"/>
            <p:cNvSpPr/>
            <p:nvPr/>
          </p:nvSpPr>
          <p:spPr>
            <a:xfrm>
              <a:off x="2142875" y="10958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3"/>
                    <a:pt x="0" y="120"/>
                    <a:pt x="33" y="175"/>
                  </a:cubicBezTo>
                  <a:cubicBezTo>
                    <a:pt x="56" y="213"/>
                    <a:pt x="94" y="236"/>
                    <a:pt x="134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7"/>
                    <a:pt x="268" y="108"/>
                    <a:pt x="234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9" name="Google Shape;10959;p25"/>
            <p:cNvSpPr/>
            <p:nvPr/>
          </p:nvSpPr>
          <p:spPr>
            <a:xfrm>
              <a:off x="2129725" y="11037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8" y="16"/>
                  </a:cubicBezTo>
                  <a:cubicBezTo>
                    <a:pt x="12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4"/>
                    <a:pt x="269" y="117"/>
                    <a:pt x="236" y="60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0" name="Google Shape;10960;p25"/>
            <p:cNvSpPr/>
            <p:nvPr/>
          </p:nvSpPr>
          <p:spPr>
            <a:xfrm>
              <a:off x="2116600" y="1111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1" y="52"/>
                    <a:pt x="1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0" y="220"/>
                  </a:cubicBezTo>
                  <a:cubicBezTo>
                    <a:pt x="247" y="186"/>
                    <a:pt x="269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1" name="Google Shape;10961;p25"/>
            <p:cNvSpPr/>
            <p:nvPr/>
          </p:nvSpPr>
          <p:spPr>
            <a:xfrm>
              <a:off x="2103750" y="1119600"/>
              <a:ext cx="6450" cy="6025"/>
            </a:xfrm>
            <a:custGeom>
              <a:rect b="b" l="l" r="r" t="t"/>
              <a:pathLst>
                <a:path extrusionOk="0" h="241" w="258">
                  <a:moveTo>
                    <a:pt x="115" y="1"/>
                  </a:moveTo>
                  <a:cubicBezTo>
                    <a:pt x="95" y="1"/>
                    <a:pt x="74" y="6"/>
                    <a:pt x="56" y="17"/>
                  </a:cubicBezTo>
                  <a:lnTo>
                    <a:pt x="56" y="28"/>
                  </a:lnTo>
                  <a:cubicBezTo>
                    <a:pt x="45" y="28"/>
                    <a:pt x="34" y="39"/>
                    <a:pt x="34" y="50"/>
                  </a:cubicBezTo>
                  <a:lnTo>
                    <a:pt x="23" y="50"/>
                  </a:lnTo>
                  <a:lnTo>
                    <a:pt x="23" y="62"/>
                  </a:lnTo>
                  <a:cubicBezTo>
                    <a:pt x="23" y="72"/>
                    <a:pt x="12" y="72"/>
                    <a:pt x="12" y="84"/>
                  </a:cubicBezTo>
                  <a:lnTo>
                    <a:pt x="12" y="95"/>
                  </a:lnTo>
                  <a:cubicBezTo>
                    <a:pt x="1" y="129"/>
                    <a:pt x="1" y="151"/>
                    <a:pt x="23" y="184"/>
                  </a:cubicBezTo>
                  <a:cubicBezTo>
                    <a:pt x="23" y="196"/>
                    <a:pt x="34" y="196"/>
                    <a:pt x="34" y="207"/>
                  </a:cubicBezTo>
                  <a:cubicBezTo>
                    <a:pt x="45" y="207"/>
                    <a:pt x="45" y="218"/>
                    <a:pt x="56" y="218"/>
                  </a:cubicBezTo>
                  <a:lnTo>
                    <a:pt x="68" y="229"/>
                  </a:lnTo>
                  <a:cubicBezTo>
                    <a:pt x="79" y="229"/>
                    <a:pt x="79" y="229"/>
                    <a:pt x="90" y="240"/>
                  </a:cubicBezTo>
                  <a:lnTo>
                    <a:pt x="135" y="240"/>
                  </a:lnTo>
                  <a:cubicBezTo>
                    <a:pt x="157" y="240"/>
                    <a:pt x="168" y="229"/>
                    <a:pt x="180" y="218"/>
                  </a:cubicBezTo>
                  <a:cubicBezTo>
                    <a:pt x="235" y="184"/>
                    <a:pt x="257" y="117"/>
                    <a:pt x="224" y="62"/>
                  </a:cubicBezTo>
                  <a:cubicBezTo>
                    <a:pt x="201" y="24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2" name="Google Shape;10962;p25"/>
            <p:cNvSpPr/>
            <p:nvPr/>
          </p:nvSpPr>
          <p:spPr>
            <a:xfrm>
              <a:off x="2154875" y="11154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2" y="50"/>
                    <a:pt x="0" y="117"/>
                    <a:pt x="34" y="172"/>
                  </a:cubicBezTo>
                  <a:cubicBezTo>
                    <a:pt x="57" y="211"/>
                    <a:pt x="95" y="233"/>
                    <a:pt x="134" y="233"/>
                  </a:cubicBezTo>
                  <a:cubicBezTo>
                    <a:pt x="153" y="233"/>
                    <a:pt x="172" y="228"/>
                    <a:pt x="191" y="217"/>
                  </a:cubicBezTo>
                  <a:cubicBezTo>
                    <a:pt x="246" y="184"/>
                    <a:pt x="268" y="105"/>
                    <a:pt x="235" y="61"/>
                  </a:cubicBezTo>
                  <a:cubicBezTo>
                    <a:pt x="212" y="23"/>
                    <a:pt x="169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3" name="Google Shape;10963;p25"/>
            <p:cNvSpPr/>
            <p:nvPr/>
          </p:nvSpPr>
          <p:spPr>
            <a:xfrm>
              <a:off x="2141750" y="11234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0"/>
                  </a:moveTo>
                  <a:cubicBezTo>
                    <a:pt x="112" y="0"/>
                    <a:pt x="88" y="7"/>
                    <a:pt x="67" y="19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4" name="Google Shape;10964;p25"/>
            <p:cNvSpPr/>
            <p:nvPr/>
          </p:nvSpPr>
          <p:spPr>
            <a:xfrm>
              <a:off x="2128600" y="11313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7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2" y="49"/>
                    <a:pt x="1" y="128"/>
                    <a:pt x="35" y="183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7" y="183"/>
                    <a:pt x="269" y="116"/>
                    <a:pt x="236" y="61"/>
                  </a:cubicBezTo>
                  <a:cubicBezTo>
                    <a:pt x="213" y="23"/>
                    <a:pt x="170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5" name="Google Shape;10965;p25"/>
            <p:cNvSpPr/>
            <p:nvPr/>
          </p:nvSpPr>
          <p:spPr>
            <a:xfrm>
              <a:off x="2115750" y="1139375"/>
              <a:ext cx="6475" cy="5800"/>
            </a:xfrm>
            <a:custGeom>
              <a:rect b="b" l="l" r="r" t="t"/>
              <a:pathLst>
                <a:path extrusionOk="0" h="232" w="259">
                  <a:moveTo>
                    <a:pt x="126" y="0"/>
                  </a:moveTo>
                  <a:cubicBezTo>
                    <a:pt x="102" y="0"/>
                    <a:pt x="78" y="7"/>
                    <a:pt x="57" y="19"/>
                  </a:cubicBezTo>
                  <a:cubicBezTo>
                    <a:pt x="45" y="19"/>
                    <a:pt x="45" y="31"/>
                    <a:pt x="35" y="31"/>
                  </a:cubicBezTo>
                  <a:lnTo>
                    <a:pt x="35" y="41"/>
                  </a:lnTo>
                  <a:lnTo>
                    <a:pt x="23" y="53"/>
                  </a:lnTo>
                  <a:lnTo>
                    <a:pt x="12" y="64"/>
                  </a:lnTo>
                  <a:lnTo>
                    <a:pt x="12" y="75"/>
                  </a:lnTo>
                  <a:lnTo>
                    <a:pt x="1" y="86"/>
                  </a:lnTo>
                  <a:cubicBezTo>
                    <a:pt x="1" y="120"/>
                    <a:pt x="1" y="153"/>
                    <a:pt x="23" y="175"/>
                  </a:cubicBezTo>
                  <a:lnTo>
                    <a:pt x="23" y="187"/>
                  </a:lnTo>
                  <a:lnTo>
                    <a:pt x="45" y="209"/>
                  </a:lnTo>
                  <a:cubicBezTo>
                    <a:pt x="45" y="209"/>
                    <a:pt x="57" y="209"/>
                    <a:pt x="57" y="220"/>
                  </a:cubicBezTo>
                  <a:cubicBezTo>
                    <a:pt x="68" y="220"/>
                    <a:pt x="79" y="220"/>
                    <a:pt x="79" y="232"/>
                  </a:cubicBezTo>
                  <a:lnTo>
                    <a:pt x="157" y="232"/>
                  </a:lnTo>
                  <a:cubicBezTo>
                    <a:pt x="157" y="232"/>
                    <a:pt x="169" y="220"/>
                    <a:pt x="180" y="220"/>
                  </a:cubicBezTo>
                  <a:cubicBezTo>
                    <a:pt x="236" y="187"/>
                    <a:pt x="258" y="108"/>
                    <a:pt x="224" y="53"/>
                  </a:cubicBezTo>
                  <a:cubicBezTo>
                    <a:pt x="204" y="18"/>
                    <a:pt x="165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6" name="Google Shape;10966;p25"/>
            <p:cNvSpPr/>
            <p:nvPr/>
          </p:nvSpPr>
          <p:spPr>
            <a:xfrm>
              <a:off x="2164925" y="11316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36" y="0"/>
                  </a:moveTo>
                  <a:cubicBezTo>
                    <a:pt x="128" y="0"/>
                    <a:pt x="120" y="1"/>
                    <a:pt x="112" y="3"/>
                  </a:cubicBezTo>
                  <a:lnTo>
                    <a:pt x="90" y="3"/>
                  </a:lnTo>
                  <a:cubicBezTo>
                    <a:pt x="79" y="3"/>
                    <a:pt x="67" y="14"/>
                    <a:pt x="67" y="14"/>
                  </a:cubicBezTo>
                  <a:cubicBezTo>
                    <a:pt x="45" y="26"/>
                    <a:pt x="34" y="36"/>
                    <a:pt x="34" y="48"/>
                  </a:cubicBezTo>
                  <a:cubicBezTo>
                    <a:pt x="12" y="70"/>
                    <a:pt x="12" y="93"/>
                    <a:pt x="12" y="115"/>
                  </a:cubicBezTo>
                  <a:cubicBezTo>
                    <a:pt x="0" y="137"/>
                    <a:pt x="12" y="160"/>
                    <a:pt x="23" y="182"/>
                  </a:cubicBezTo>
                  <a:cubicBezTo>
                    <a:pt x="45" y="204"/>
                    <a:pt x="67" y="227"/>
                    <a:pt x="101" y="227"/>
                  </a:cubicBezTo>
                  <a:cubicBezTo>
                    <a:pt x="101" y="227"/>
                    <a:pt x="112" y="238"/>
                    <a:pt x="124" y="238"/>
                  </a:cubicBezTo>
                  <a:cubicBezTo>
                    <a:pt x="146" y="238"/>
                    <a:pt x="168" y="227"/>
                    <a:pt x="191" y="215"/>
                  </a:cubicBezTo>
                  <a:cubicBezTo>
                    <a:pt x="235" y="182"/>
                    <a:pt x="258" y="115"/>
                    <a:pt x="224" y="59"/>
                  </a:cubicBezTo>
                  <a:cubicBezTo>
                    <a:pt x="205" y="22"/>
                    <a:pt x="172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7" name="Google Shape;10967;p25"/>
            <p:cNvSpPr/>
            <p:nvPr/>
          </p:nvSpPr>
          <p:spPr>
            <a:xfrm>
              <a:off x="2151800" y="11395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35" y="0"/>
                  </a:moveTo>
                  <a:cubicBezTo>
                    <a:pt x="112" y="0"/>
                    <a:pt x="78" y="11"/>
                    <a:pt x="68" y="23"/>
                  </a:cubicBezTo>
                  <a:cubicBezTo>
                    <a:pt x="23" y="45"/>
                    <a:pt x="1" y="90"/>
                    <a:pt x="11" y="134"/>
                  </a:cubicBezTo>
                  <a:cubicBezTo>
                    <a:pt x="11" y="157"/>
                    <a:pt x="11" y="167"/>
                    <a:pt x="23" y="179"/>
                  </a:cubicBezTo>
                  <a:cubicBezTo>
                    <a:pt x="23" y="190"/>
                    <a:pt x="34" y="190"/>
                    <a:pt x="34" y="201"/>
                  </a:cubicBezTo>
                  <a:cubicBezTo>
                    <a:pt x="61" y="219"/>
                    <a:pt x="88" y="238"/>
                    <a:pt x="121" y="238"/>
                  </a:cubicBezTo>
                  <a:cubicBezTo>
                    <a:pt x="129" y="238"/>
                    <a:pt x="137" y="237"/>
                    <a:pt x="145" y="234"/>
                  </a:cubicBezTo>
                  <a:cubicBezTo>
                    <a:pt x="157" y="234"/>
                    <a:pt x="168" y="224"/>
                    <a:pt x="190" y="224"/>
                  </a:cubicBezTo>
                  <a:cubicBezTo>
                    <a:pt x="235" y="190"/>
                    <a:pt x="257" y="112"/>
                    <a:pt x="224" y="56"/>
                  </a:cubicBezTo>
                  <a:cubicBezTo>
                    <a:pt x="202" y="23"/>
                    <a:pt x="168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8" name="Google Shape;10968;p25"/>
            <p:cNvSpPr/>
            <p:nvPr/>
          </p:nvSpPr>
          <p:spPr>
            <a:xfrm>
              <a:off x="2138400" y="1147550"/>
              <a:ext cx="6725" cy="5150"/>
            </a:xfrm>
            <a:custGeom>
              <a:rect b="b" l="l" r="r" t="t"/>
              <a:pathLst>
                <a:path extrusionOk="0" h="206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49"/>
                    <a:pt x="0" y="128"/>
                    <a:pt x="33" y="184"/>
                  </a:cubicBezTo>
                  <a:lnTo>
                    <a:pt x="45" y="195"/>
                  </a:lnTo>
                  <a:cubicBezTo>
                    <a:pt x="100" y="195"/>
                    <a:pt x="157" y="206"/>
                    <a:pt x="212" y="206"/>
                  </a:cubicBezTo>
                  <a:cubicBezTo>
                    <a:pt x="257" y="173"/>
                    <a:pt x="268" y="106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9" name="Google Shape;10969;p25"/>
            <p:cNvSpPr/>
            <p:nvPr/>
          </p:nvSpPr>
          <p:spPr>
            <a:xfrm>
              <a:off x="2174975" y="1148300"/>
              <a:ext cx="6175" cy="4400"/>
            </a:xfrm>
            <a:custGeom>
              <a:rect b="b" l="l" r="r" t="t"/>
              <a:pathLst>
                <a:path extrusionOk="0" h="176" w="247">
                  <a:moveTo>
                    <a:pt x="133" y="1"/>
                  </a:moveTo>
                  <a:cubicBezTo>
                    <a:pt x="111" y="1"/>
                    <a:pt x="89" y="7"/>
                    <a:pt x="68" y="19"/>
                  </a:cubicBezTo>
                  <a:cubicBezTo>
                    <a:pt x="12" y="53"/>
                    <a:pt x="1" y="120"/>
                    <a:pt x="23" y="176"/>
                  </a:cubicBezTo>
                  <a:cubicBezTo>
                    <a:pt x="102" y="165"/>
                    <a:pt x="169" y="154"/>
                    <a:pt x="236" y="154"/>
                  </a:cubicBezTo>
                  <a:cubicBezTo>
                    <a:pt x="246" y="120"/>
                    <a:pt x="246" y="86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0" name="Google Shape;10970;p25"/>
            <p:cNvSpPr/>
            <p:nvPr/>
          </p:nvSpPr>
          <p:spPr>
            <a:xfrm>
              <a:off x="2057650" y="836950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25" y="1"/>
                  </a:moveTo>
                  <a:cubicBezTo>
                    <a:pt x="117" y="1"/>
                    <a:pt x="109" y="2"/>
                    <a:pt x="102" y="4"/>
                  </a:cubicBezTo>
                  <a:lnTo>
                    <a:pt x="79" y="4"/>
                  </a:lnTo>
                  <a:cubicBezTo>
                    <a:pt x="79" y="15"/>
                    <a:pt x="68" y="15"/>
                    <a:pt x="57" y="15"/>
                  </a:cubicBezTo>
                  <a:lnTo>
                    <a:pt x="23" y="48"/>
                  </a:lnTo>
                  <a:cubicBezTo>
                    <a:pt x="23" y="60"/>
                    <a:pt x="23" y="60"/>
                    <a:pt x="12" y="71"/>
                  </a:cubicBezTo>
                  <a:cubicBezTo>
                    <a:pt x="1" y="93"/>
                    <a:pt x="1" y="127"/>
                    <a:pt x="12" y="160"/>
                  </a:cubicBezTo>
                  <a:cubicBezTo>
                    <a:pt x="12" y="160"/>
                    <a:pt x="23" y="172"/>
                    <a:pt x="23" y="182"/>
                  </a:cubicBezTo>
                  <a:cubicBezTo>
                    <a:pt x="35" y="205"/>
                    <a:pt x="68" y="227"/>
                    <a:pt x="90" y="227"/>
                  </a:cubicBezTo>
                  <a:cubicBezTo>
                    <a:pt x="102" y="239"/>
                    <a:pt x="112" y="239"/>
                    <a:pt x="112" y="239"/>
                  </a:cubicBezTo>
                  <a:cubicBezTo>
                    <a:pt x="135" y="239"/>
                    <a:pt x="169" y="227"/>
                    <a:pt x="179" y="216"/>
                  </a:cubicBezTo>
                  <a:cubicBezTo>
                    <a:pt x="202" y="205"/>
                    <a:pt x="224" y="182"/>
                    <a:pt x="224" y="172"/>
                  </a:cubicBezTo>
                  <a:cubicBezTo>
                    <a:pt x="246" y="138"/>
                    <a:pt x="246" y="93"/>
                    <a:pt x="224" y="60"/>
                  </a:cubicBezTo>
                  <a:cubicBezTo>
                    <a:pt x="206" y="23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1" name="Google Shape;10971;p25"/>
            <p:cNvSpPr/>
            <p:nvPr/>
          </p:nvSpPr>
          <p:spPr>
            <a:xfrm>
              <a:off x="2044250" y="844850"/>
              <a:ext cx="6725" cy="5975"/>
            </a:xfrm>
            <a:custGeom>
              <a:rect b="b" l="l" r="r" t="t"/>
              <a:pathLst>
                <a:path extrusionOk="0" h="239" w="269">
                  <a:moveTo>
                    <a:pt x="134" y="0"/>
                  </a:moveTo>
                  <a:cubicBezTo>
                    <a:pt x="112" y="0"/>
                    <a:pt x="90" y="12"/>
                    <a:pt x="67" y="23"/>
                  </a:cubicBezTo>
                  <a:cubicBezTo>
                    <a:pt x="23" y="45"/>
                    <a:pt x="0" y="112"/>
                    <a:pt x="23" y="157"/>
                  </a:cubicBezTo>
                  <a:cubicBezTo>
                    <a:pt x="23" y="168"/>
                    <a:pt x="34" y="179"/>
                    <a:pt x="34" y="179"/>
                  </a:cubicBezTo>
                  <a:cubicBezTo>
                    <a:pt x="34" y="191"/>
                    <a:pt x="45" y="191"/>
                    <a:pt x="45" y="202"/>
                  </a:cubicBezTo>
                  <a:cubicBezTo>
                    <a:pt x="71" y="228"/>
                    <a:pt x="101" y="239"/>
                    <a:pt x="131" y="239"/>
                  </a:cubicBezTo>
                  <a:cubicBezTo>
                    <a:pt x="152" y="239"/>
                    <a:pt x="172" y="233"/>
                    <a:pt x="191" y="224"/>
                  </a:cubicBezTo>
                  <a:cubicBezTo>
                    <a:pt x="246" y="191"/>
                    <a:pt x="268" y="112"/>
                    <a:pt x="235" y="57"/>
                  </a:cubicBezTo>
                  <a:cubicBezTo>
                    <a:pt x="213" y="23"/>
                    <a:pt x="179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2" name="Google Shape;10972;p25"/>
            <p:cNvSpPr/>
            <p:nvPr/>
          </p:nvSpPr>
          <p:spPr>
            <a:xfrm>
              <a:off x="2031400" y="8529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4" y="1"/>
                  </a:moveTo>
                  <a:cubicBezTo>
                    <a:pt x="101" y="1"/>
                    <a:pt x="79" y="1"/>
                    <a:pt x="57" y="12"/>
                  </a:cubicBezTo>
                  <a:cubicBezTo>
                    <a:pt x="45" y="34"/>
                    <a:pt x="23" y="46"/>
                    <a:pt x="12" y="68"/>
                  </a:cubicBezTo>
                  <a:cubicBezTo>
                    <a:pt x="0" y="90"/>
                    <a:pt x="0" y="123"/>
                    <a:pt x="12" y="157"/>
                  </a:cubicBezTo>
                  <a:cubicBezTo>
                    <a:pt x="12" y="168"/>
                    <a:pt x="23" y="168"/>
                    <a:pt x="23" y="180"/>
                  </a:cubicBezTo>
                  <a:cubicBezTo>
                    <a:pt x="44" y="214"/>
                    <a:pt x="78" y="232"/>
                    <a:pt x="114" y="232"/>
                  </a:cubicBezTo>
                  <a:cubicBezTo>
                    <a:pt x="136" y="232"/>
                    <a:pt x="158" y="225"/>
                    <a:pt x="179" y="213"/>
                  </a:cubicBezTo>
                  <a:cubicBezTo>
                    <a:pt x="235" y="180"/>
                    <a:pt x="258" y="113"/>
                    <a:pt x="224" y="56"/>
                  </a:cubicBezTo>
                  <a:cubicBezTo>
                    <a:pt x="201" y="23"/>
                    <a:pt x="168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3" name="Google Shape;10973;p25"/>
            <p:cNvSpPr/>
            <p:nvPr/>
          </p:nvSpPr>
          <p:spPr>
            <a:xfrm>
              <a:off x="2049825" y="794850"/>
              <a:ext cx="5350" cy="4200"/>
            </a:xfrm>
            <a:custGeom>
              <a:rect b="b" l="l" r="r" t="t"/>
              <a:pathLst>
                <a:path extrusionOk="0" h="168" w="214">
                  <a:moveTo>
                    <a:pt x="202" y="1"/>
                  </a:moveTo>
                  <a:lnTo>
                    <a:pt x="102" y="68"/>
                  </a:lnTo>
                  <a:cubicBezTo>
                    <a:pt x="68" y="90"/>
                    <a:pt x="35" y="112"/>
                    <a:pt x="1" y="123"/>
                  </a:cubicBezTo>
                  <a:lnTo>
                    <a:pt x="35" y="157"/>
                  </a:lnTo>
                  <a:lnTo>
                    <a:pt x="79" y="157"/>
                  </a:lnTo>
                  <a:lnTo>
                    <a:pt x="79" y="168"/>
                  </a:lnTo>
                  <a:cubicBezTo>
                    <a:pt x="90" y="168"/>
                    <a:pt x="102" y="168"/>
                    <a:pt x="113" y="157"/>
                  </a:cubicBezTo>
                  <a:cubicBezTo>
                    <a:pt x="124" y="157"/>
                    <a:pt x="135" y="157"/>
                    <a:pt x="147" y="146"/>
                  </a:cubicBezTo>
                  <a:cubicBezTo>
                    <a:pt x="202" y="112"/>
                    <a:pt x="214" y="56"/>
                    <a:pt x="2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4" name="Google Shape;10974;p25"/>
            <p:cNvSpPr/>
            <p:nvPr/>
          </p:nvSpPr>
          <p:spPr>
            <a:xfrm>
              <a:off x="2038100" y="803800"/>
              <a:ext cx="3675" cy="3200"/>
            </a:xfrm>
            <a:custGeom>
              <a:rect b="b" l="l" r="r" t="t"/>
              <a:pathLst>
                <a:path extrusionOk="0" h="128" w="147">
                  <a:moveTo>
                    <a:pt x="146" y="0"/>
                  </a:moveTo>
                  <a:lnTo>
                    <a:pt x="146" y="0"/>
                  </a:lnTo>
                  <a:cubicBezTo>
                    <a:pt x="102" y="45"/>
                    <a:pt x="45" y="78"/>
                    <a:pt x="1" y="123"/>
                  </a:cubicBezTo>
                  <a:cubicBezTo>
                    <a:pt x="7" y="126"/>
                    <a:pt x="16" y="128"/>
                    <a:pt x="25" y="128"/>
                  </a:cubicBezTo>
                  <a:cubicBezTo>
                    <a:pt x="47" y="128"/>
                    <a:pt x="74" y="120"/>
                    <a:pt x="90" y="112"/>
                  </a:cubicBezTo>
                  <a:cubicBezTo>
                    <a:pt x="135" y="90"/>
                    <a:pt x="146" y="45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5" name="Google Shape;10975;p25"/>
            <p:cNvSpPr/>
            <p:nvPr/>
          </p:nvSpPr>
          <p:spPr>
            <a:xfrm>
              <a:off x="2061000" y="812625"/>
              <a:ext cx="6475" cy="6000"/>
            </a:xfrm>
            <a:custGeom>
              <a:rect b="b" l="l" r="r" t="t"/>
              <a:pathLst>
                <a:path extrusionOk="0" h="240" w="259">
                  <a:moveTo>
                    <a:pt x="115" y="0"/>
                  </a:moveTo>
                  <a:cubicBezTo>
                    <a:pt x="95" y="0"/>
                    <a:pt x="75" y="5"/>
                    <a:pt x="57" y="16"/>
                  </a:cubicBezTo>
                  <a:lnTo>
                    <a:pt x="57" y="27"/>
                  </a:lnTo>
                  <a:cubicBezTo>
                    <a:pt x="45" y="27"/>
                    <a:pt x="35" y="38"/>
                    <a:pt x="23" y="50"/>
                  </a:cubicBezTo>
                  <a:lnTo>
                    <a:pt x="23" y="60"/>
                  </a:lnTo>
                  <a:cubicBezTo>
                    <a:pt x="12" y="72"/>
                    <a:pt x="12" y="72"/>
                    <a:pt x="12" y="83"/>
                  </a:cubicBezTo>
                  <a:cubicBezTo>
                    <a:pt x="12" y="94"/>
                    <a:pt x="1" y="94"/>
                    <a:pt x="1" y="94"/>
                  </a:cubicBezTo>
                  <a:cubicBezTo>
                    <a:pt x="1" y="127"/>
                    <a:pt x="1" y="150"/>
                    <a:pt x="23" y="184"/>
                  </a:cubicBezTo>
                  <a:lnTo>
                    <a:pt x="23" y="194"/>
                  </a:lnTo>
                  <a:cubicBezTo>
                    <a:pt x="35" y="194"/>
                    <a:pt x="35" y="206"/>
                    <a:pt x="45" y="206"/>
                  </a:cubicBezTo>
                  <a:cubicBezTo>
                    <a:pt x="45" y="217"/>
                    <a:pt x="57" y="217"/>
                    <a:pt x="57" y="217"/>
                  </a:cubicBezTo>
                  <a:cubicBezTo>
                    <a:pt x="68" y="228"/>
                    <a:pt x="79" y="228"/>
                    <a:pt x="79" y="228"/>
                  </a:cubicBezTo>
                  <a:cubicBezTo>
                    <a:pt x="90" y="228"/>
                    <a:pt x="90" y="239"/>
                    <a:pt x="90" y="239"/>
                  </a:cubicBezTo>
                  <a:lnTo>
                    <a:pt x="135" y="239"/>
                  </a:lnTo>
                  <a:cubicBezTo>
                    <a:pt x="135" y="239"/>
                    <a:pt x="146" y="239"/>
                    <a:pt x="146" y="228"/>
                  </a:cubicBezTo>
                  <a:lnTo>
                    <a:pt x="157" y="228"/>
                  </a:lnTo>
                  <a:cubicBezTo>
                    <a:pt x="169" y="228"/>
                    <a:pt x="169" y="228"/>
                    <a:pt x="180" y="217"/>
                  </a:cubicBezTo>
                  <a:cubicBezTo>
                    <a:pt x="236" y="184"/>
                    <a:pt x="258" y="117"/>
                    <a:pt x="224" y="60"/>
                  </a:cubicBezTo>
                  <a:cubicBezTo>
                    <a:pt x="202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6" name="Google Shape;10976;p25"/>
            <p:cNvSpPr/>
            <p:nvPr/>
          </p:nvSpPr>
          <p:spPr>
            <a:xfrm>
              <a:off x="2047600" y="820725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26" y="0"/>
                  </a:moveTo>
                  <a:cubicBezTo>
                    <a:pt x="106" y="0"/>
                    <a:pt x="86" y="5"/>
                    <a:pt x="67" y="16"/>
                  </a:cubicBezTo>
                  <a:cubicBezTo>
                    <a:pt x="12" y="49"/>
                    <a:pt x="0" y="128"/>
                    <a:pt x="34" y="173"/>
                  </a:cubicBezTo>
                  <a:cubicBezTo>
                    <a:pt x="57" y="210"/>
                    <a:pt x="95" y="233"/>
                    <a:pt x="135" y="233"/>
                  </a:cubicBezTo>
                  <a:cubicBezTo>
                    <a:pt x="154" y="233"/>
                    <a:pt x="173" y="228"/>
                    <a:pt x="191" y="217"/>
                  </a:cubicBezTo>
                  <a:cubicBezTo>
                    <a:pt x="246" y="183"/>
                    <a:pt x="269" y="116"/>
                    <a:pt x="236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7" name="Google Shape;10977;p25"/>
            <p:cNvSpPr/>
            <p:nvPr/>
          </p:nvSpPr>
          <p:spPr>
            <a:xfrm>
              <a:off x="2034475" y="8287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1" y="53"/>
                    <a:pt x="1" y="120"/>
                    <a:pt x="34" y="175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7" y="187"/>
                    <a:pt x="269" y="108"/>
                    <a:pt x="235" y="53"/>
                  </a:cubicBezTo>
                  <a:cubicBezTo>
                    <a:pt x="214" y="17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8" name="Google Shape;10978;p25"/>
            <p:cNvSpPr/>
            <p:nvPr/>
          </p:nvSpPr>
          <p:spPr>
            <a:xfrm>
              <a:off x="2021350" y="8366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2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29"/>
                    <a:pt x="190" y="217"/>
                  </a:cubicBezTo>
                  <a:cubicBezTo>
                    <a:pt x="246" y="184"/>
                    <a:pt x="268" y="117"/>
                    <a:pt x="235" y="60"/>
                  </a:cubicBezTo>
                  <a:cubicBezTo>
                    <a:pt x="212" y="22"/>
                    <a:pt x="169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9" name="Google Shape;10979;p25"/>
            <p:cNvSpPr/>
            <p:nvPr/>
          </p:nvSpPr>
          <p:spPr>
            <a:xfrm>
              <a:off x="2076375" y="8973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35" y="0"/>
                  </a:moveTo>
                  <a:cubicBezTo>
                    <a:pt x="112" y="0"/>
                    <a:pt x="90" y="12"/>
                    <a:pt x="68" y="22"/>
                  </a:cubicBezTo>
                  <a:cubicBezTo>
                    <a:pt x="23" y="45"/>
                    <a:pt x="1" y="89"/>
                    <a:pt x="11" y="134"/>
                  </a:cubicBezTo>
                  <a:cubicBezTo>
                    <a:pt x="11" y="146"/>
                    <a:pt x="11" y="157"/>
                    <a:pt x="23" y="157"/>
                  </a:cubicBezTo>
                  <a:lnTo>
                    <a:pt x="23" y="179"/>
                  </a:lnTo>
                  <a:cubicBezTo>
                    <a:pt x="51" y="216"/>
                    <a:pt x="86" y="238"/>
                    <a:pt x="123" y="238"/>
                  </a:cubicBezTo>
                  <a:cubicBezTo>
                    <a:pt x="131" y="238"/>
                    <a:pt x="138" y="237"/>
                    <a:pt x="146" y="235"/>
                  </a:cubicBezTo>
                  <a:cubicBezTo>
                    <a:pt x="157" y="235"/>
                    <a:pt x="180" y="235"/>
                    <a:pt x="190" y="224"/>
                  </a:cubicBezTo>
                  <a:cubicBezTo>
                    <a:pt x="247" y="190"/>
                    <a:pt x="257" y="112"/>
                    <a:pt x="224" y="56"/>
                  </a:cubicBezTo>
                  <a:cubicBezTo>
                    <a:pt x="213" y="45"/>
                    <a:pt x="202" y="22"/>
                    <a:pt x="180" y="12"/>
                  </a:cubicBezTo>
                  <a:cubicBezTo>
                    <a:pt x="168" y="12"/>
                    <a:pt x="146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0" name="Google Shape;10980;p25"/>
            <p:cNvSpPr/>
            <p:nvPr/>
          </p:nvSpPr>
          <p:spPr>
            <a:xfrm>
              <a:off x="2062975" y="90555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44" y="1"/>
                  </a:moveTo>
                  <a:cubicBezTo>
                    <a:pt x="122" y="1"/>
                    <a:pt x="99" y="7"/>
                    <a:pt x="78" y="20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6" y="228"/>
                    <a:pt x="180" y="222"/>
                    <a:pt x="202" y="209"/>
                  </a:cubicBezTo>
                  <a:cubicBezTo>
                    <a:pt x="202" y="209"/>
                    <a:pt x="212" y="209"/>
                    <a:pt x="224" y="199"/>
                  </a:cubicBezTo>
                  <a:cubicBezTo>
                    <a:pt x="257" y="165"/>
                    <a:pt x="269" y="98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1" name="Google Shape;10981;p25"/>
            <p:cNvSpPr/>
            <p:nvPr/>
          </p:nvSpPr>
          <p:spPr>
            <a:xfrm>
              <a:off x="2050400" y="913500"/>
              <a:ext cx="5900" cy="5975"/>
            </a:xfrm>
            <a:custGeom>
              <a:rect b="b" l="l" r="r" t="t"/>
              <a:pathLst>
                <a:path extrusionOk="0" h="239" w="236">
                  <a:moveTo>
                    <a:pt x="123" y="0"/>
                  </a:moveTo>
                  <a:cubicBezTo>
                    <a:pt x="116" y="0"/>
                    <a:pt x="109" y="1"/>
                    <a:pt x="101" y="3"/>
                  </a:cubicBezTo>
                  <a:cubicBezTo>
                    <a:pt x="79" y="3"/>
                    <a:pt x="67" y="3"/>
                    <a:pt x="56" y="15"/>
                  </a:cubicBezTo>
                  <a:lnTo>
                    <a:pt x="45" y="25"/>
                  </a:lnTo>
                  <a:cubicBezTo>
                    <a:pt x="45" y="25"/>
                    <a:pt x="34" y="25"/>
                    <a:pt x="34" y="37"/>
                  </a:cubicBezTo>
                  <a:cubicBezTo>
                    <a:pt x="22" y="37"/>
                    <a:pt x="22" y="48"/>
                    <a:pt x="22" y="48"/>
                  </a:cubicBezTo>
                  <a:cubicBezTo>
                    <a:pt x="22" y="59"/>
                    <a:pt x="12" y="59"/>
                    <a:pt x="12" y="59"/>
                  </a:cubicBezTo>
                  <a:lnTo>
                    <a:pt x="12" y="70"/>
                  </a:lnTo>
                  <a:lnTo>
                    <a:pt x="12" y="82"/>
                  </a:lnTo>
                  <a:cubicBezTo>
                    <a:pt x="0" y="82"/>
                    <a:pt x="0" y="93"/>
                    <a:pt x="0" y="104"/>
                  </a:cubicBezTo>
                  <a:lnTo>
                    <a:pt x="0" y="115"/>
                  </a:lnTo>
                  <a:cubicBezTo>
                    <a:pt x="0" y="137"/>
                    <a:pt x="0" y="160"/>
                    <a:pt x="12" y="182"/>
                  </a:cubicBezTo>
                  <a:cubicBezTo>
                    <a:pt x="22" y="182"/>
                    <a:pt x="22" y="194"/>
                    <a:pt x="34" y="194"/>
                  </a:cubicBezTo>
                  <a:cubicBezTo>
                    <a:pt x="34" y="194"/>
                    <a:pt x="34" y="204"/>
                    <a:pt x="45" y="204"/>
                  </a:cubicBezTo>
                  <a:cubicBezTo>
                    <a:pt x="45" y="216"/>
                    <a:pt x="56" y="216"/>
                    <a:pt x="56" y="216"/>
                  </a:cubicBezTo>
                  <a:cubicBezTo>
                    <a:pt x="67" y="216"/>
                    <a:pt x="67" y="227"/>
                    <a:pt x="67" y="227"/>
                  </a:cubicBezTo>
                  <a:lnTo>
                    <a:pt x="90" y="227"/>
                  </a:lnTo>
                  <a:cubicBezTo>
                    <a:pt x="90" y="227"/>
                    <a:pt x="101" y="238"/>
                    <a:pt x="112" y="238"/>
                  </a:cubicBezTo>
                  <a:lnTo>
                    <a:pt x="124" y="238"/>
                  </a:lnTo>
                  <a:lnTo>
                    <a:pt x="134" y="227"/>
                  </a:lnTo>
                  <a:lnTo>
                    <a:pt x="157" y="227"/>
                  </a:lnTo>
                  <a:cubicBezTo>
                    <a:pt x="157" y="227"/>
                    <a:pt x="168" y="216"/>
                    <a:pt x="179" y="216"/>
                  </a:cubicBezTo>
                  <a:cubicBezTo>
                    <a:pt x="213" y="194"/>
                    <a:pt x="235" y="160"/>
                    <a:pt x="235" y="127"/>
                  </a:cubicBezTo>
                  <a:cubicBezTo>
                    <a:pt x="235" y="104"/>
                    <a:pt x="224" y="70"/>
                    <a:pt x="213" y="59"/>
                  </a:cubicBezTo>
                  <a:cubicBezTo>
                    <a:pt x="194" y="22"/>
                    <a:pt x="160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2" name="Google Shape;10982;p25"/>
            <p:cNvSpPr/>
            <p:nvPr/>
          </p:nvSpPr>
          <p:spPr>
            <a:xfrm>
              <a:off x="2102900" y="881525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2" y="1"/>
                  </a:moveTo>
                  <a:cubicBezTo>
                    <a:pt x="100" y="1"/>
                    <a:pt x="78" y="7"/>
                    <a:pt x="57" y="20"/>
                  </a:cubicBezTo>
                  <a:cubicBezTo>
                    <a:pt x="46" y="20"/>
                    <a:pt x="35" y="31"/>
                    <a:pt x="35" y="31"/>
                  </a:cubicBezTo>
                  <a:cubicBezTo>
                    <a:pt x="35" y="42"/>
                    <a:pt x="23" y="42"/>
                    <a:pt x="23" y="42"/>
                  </a:cubicBezTo>
                  <a:cubicBezTo>
                    <a:pt x="23" y="53"/>
                    <a:pt x="23" y="53"/>
                    <a:pt x="12" y="53"/>
                  </a:cubicBezTo>
                  <a:cubicBezTo>
                    <a:pt x="12" y="65"/>
                    <a:pt x="12" y="75"/>
                    <a:pt x="1" y="87"/>
                  </a:cubicBezTo>
                  <a:lnTo>
                    <a:pt x="1" y="109"/>
                  </a:lnTo>
                  <a:lnTo>
                    <a:pt x="1" y="132"/>
                  </a:lnTo>
                  <a:cubicBezTo>
                    <a:pt x="1" y="142"/>
                    <a:pt x="1" y="154"/>
                    <a:pt x="12" y="154"/>
                  </a:cubicBezTo>
                  <a:lnTo>
                    <a:pt x="12" y="176"/>
                  </a:lnTo>
                  <a:cubicBezTo>
                    <a:pt x="35" y="209"/>
                    <a:pt x="57" y="221"/>
                    <a:pt x="90" y="232"/>
                  </a:cubicBezTo>
                  <a:lnTo>
                    <a:pt x="147" y="232"/>
                  </a:lnTo>
                  <a:cubicBezTo>
                    <a:pt x="157" y="221"/>
                    <a:pt x="169" y="221"/>
                    <a:pt x="180" y="221"/>
                  </a:cubicBezTo>
                  <a:cubicBezTo>
                    <a:pt x="224" y="187"/>
                    <a:pt x="236" y="142"/>
                    <a:pt x="236" y="98"/>
                  </a:cubicBezTo>
                  <a:cubicBezTo>
                    <a:pt x="236" y="87"/>
                    <a:pt x="224" y="65"/>
                    <a:pt x="214" y="53"/>
                  </a:cubicBezTo>
                  <a:cubicBezTo>
                    <a:pt x="192" y="18"/>
                    <a:pt x="158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3" name="Google Shape;10983;p25"/>
            <p:cNvSpPr/>
            <p:nvPr/>
          </p:nvSpPr>
          <p:spPr>
            <a:xfrm>
              <a:off x="2070800" y="82892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4" y="1"/>
                  </a:moveTo>
                  <a:cubicBezTo>
                    <a:pt x="112" y="1"/>
                    <a:pt x="78" y="1"/>
                    <a:pt x="67" y="23"/>
                  </a:cubicBezTo>
                  <a:lnTo>
                    <a:pt x="56" y="23"/>
                  </a:lnTo>
                  <a:cubicBezTo>
                    <a:pt x="56" y="23"/>
                    <a:pt x="45" y="23"/>
                    <a:pt x="45" y="34"/>
                  </a:cubicBezTo>
                  <a:cubicBezTo>
                    <a:pt x="33" y="46"/>
                    <a:pt x="23" y="56"/>
                    <a:pt x="23" y="68"/>
                  </a:cubicBezTo>
                  <a:lnTo>
                    <a:pt x="11" y="68"/>
                  </a:lnTo>
                  <a:lnTo>
                    <a:pt x="11" y="90"/>
                  </a:lnTo>
                  <a:cubicBezTo>
                    <a:pt x="11" y="101"/>
                    <a:pt x="11" y="101"/>
                    <a:pt x="0" y="113"/>
                  </a:cubicBezTo>
                  <a:cubicBezTo>
                    <a:pt x="0" y="135"/>
                    <a:pt x="11" y="157"/>
                    <a:pt x="23" y="180"/>
                  </a:cubicBezTo>
                  <a:cubicBezTo>
                    <a:pt x="33" y="202"/>
                    <a:pt x="56" y="213"/>
                    <a:pt x="78" y="224"/>
                  </a:cubicBezTo>
                  <a:cubicBezTo>
                    <a:pt x="90" y="224"/>
                    <a:pt x="90" y="235"/>
                    <a:pt x="100" y="235"/>
                  </a:cubicBezTo>
                  <a:lnTo>
                    <a:pt x="134" y="235"/>
                  </a:lnTo>
                  <a:cubicBezTo>
                    <a:pt x="145" y="235"/>
                    <a:pt x="157" y="235"/>
                    <a:pt x="157" y="224"/>
                  </a:cubicBezTo>
                  <a:lnTo>
                    <a:pt x="179" y="224"/>
                  </a:lnTo>
                  <a:cubicBezTo>
                    <a:pt x="224" y="202"/>
                    <a:pt x="234" y="157"/>
                    <a:pt x="246" y="123"/>
                  </a:cubicBezTo>
                  <a:cubicBezTo>
                    <a:pt x="246" y="101"/>
                    <a:pt x="234" y="79"/>
                    <a:pt x="224" y="56"/>
                  </a:cubicBezTo>
                  <a:cubicBezTo>
                    <a:pt x="201" y="23"/>
                    <a:pt x="167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4" name="Google Shape;10984;p25"/>
            <p:cNvSpPr/>
            <p:nvPr/>
          </p:nvSpPr>
          <p:spPr>
            <a:xfrm>
              <a:off x="2080850" y="84557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23" y="1"/>
                  </a:moveTo>
                  <a:cubicBezTo>
                    <a:pt x="104" y="1"/>
                    <a:pt x="85" y="6"/>
                    <a:pt x="68" y="16"/>
                  </a:cubicBezTo>
                  <a:lnTo>
                    <a:pt x="45" y="38"/>
                  </a:lnTo>
                  <a:lnTo>
                    <a:pt x="34" y="50"/>
                  </a:lnTo>
                  <a:cubicBezTo>
                    <a:pt x="23" y="61"/>
                    <a:pt x="23" y="61"/>
                    <a:pt x="23" y="72"/>
                  </a:cubicBezTo>
                  <a:cubicBezTo>
                    <a:pt x="11" y="83"/>
                    <a:pt x="11" y="83"/>
                    <a:pt x="11" y="95"/>
                  </a:cubicBezTo>
                  <a:cubicBezTo>
                    <a:pt x="1" y="117"/>
                    <a:pt x="11" y="150"/>
                    <a:pt x="23" y="184"/>
                  </a:cubicBezTo>
                  <a:cubicBezTo>
                    <a:pt x="44" y="219"/>
                    <a:pt x="82" y="236"/>
                    <a:pt x="121" y="236"/>
                  </a:cubicBezTo>
                  <a:cubicBezTo>
                    <a:pt x="145" y="236"/>
                    <a:pt x="169" y="230"/>
                    <a:pt x="190" y="217"/>
                  </a:cubicBezTo>
                  <a:cubicBezTo>
                    <a:pt x="246" y="184"/>
                    <a:pt x="257" y="117"/>
                    <a:pt x="224" y="61"/>
                  </a:cubicBezTo>
                  <a:cubicBezTo>
                    <a:pt x="201" y="23"/>
                    <a:pt x="162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5" name="Google Shape;10985;p25"/>
            <p:cNvSpPr/>
            <p:nvPr/>
          </p:nvSpPr>
          <p:spPr>
            <a:xfrm>
              <a:off x="2067450" y="8536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99" y="7"/>
                    <a:pt x="78" y="20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6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1"/>
                  </a:cubicBezTo>
                  <a:cubicBezTo>
                    <a:pt x="257" y="187"/>
                    <a:pt x="268" y="109"/>
                    <a:pt x="234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6" name="Google Shape;10986;p25"/>
            <p:cNvSpPr/>
            <p:nvPr/>
          </p:nvSpPr>
          <p:spPr>
            <a:xfrm>
              <a:off x="2054300" y="8615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7" y="6"/>
                    <a:pt x="79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8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7" name="Google Shape;10987;p25"/>
            <p:cNvSpPr/>
            <p:nvPr/>
          </p:nvSpPr>
          <p:spPr>
            <a:xfrm>
              <a:off x="2041175" y="869600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34" y="1"/>
                  </a:moveTo>
                  <a:cubicBezTo>
                    <a:pt x="116" y="1"/>
                    <a:pt x="97" y="5"/>
                    <a:pt x="79" y="16"/>
                  </a:cubicBezTo>
                  <a:cubicBezTo>
                    <a:pt x="23" y="50"/>
                    <a:pt x="1" y="128"/>
                    <a:pt x="34" y="172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3" y="233"/>
                    <a:pt x="184" y="228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8" name="Google Shape;10988;p25"/>
            <p:cNvSpPr/>
            <p:nvPr/>
          </p:nvSpPr>
          <p:spPr>
            <a:xfrm>
              <a:off x="2092575" y="8651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lnTo>
                    <a:pt x="79" y="28"/>
                  </a:lnTo>
                  <a:cubicBezTo>
                    <a:pt x="23" y="61"/>
                    <a:pt x="1" y="128"/>
                    <a:pt x="34" y="184"/>
                  </a:cubicBezTo>
                  <a:cubicBezTo>
                    <a:pt x="55" y="219"/>
                    <a:pt x="93" y="236"/>
                    <a:pt x="130" y="236"/>
                  </a:cubicBezTo>
                  <a:cubicBezTo>
                    <a:pt x="152" y="236"/>
                    <a:pt x="174" y="230"/>
                    <a:pt x="190" y="217"/>
                  </a:cubicBezTo>
                  <a:lnTo>
                    <a:pt x="202" y="217"/>
                  </a:ln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9" name="Google Shape;10989;p25"/>
            <p:cNvSpPr/>
            <p:nvPr/>
          </p:nvSpPr>
          <p:spPr>
            <a:xfrm>
              <a:off x="2079450" y="873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0" y="1"/>
                  </a:moveTo>
                  <a:cubicBezTo>
                    <a:pt x="111" y="1"/>
                    <a:pt x="93" y="6"/>
                    <a:pt x="79" y="17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70" y="230"/>
                    <a:pt x="191" y="218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0" name="Google Shape;10990;p25"/>
            <p:cNvSpPr/>
            <p:nvPr/>
          </p:nvSpPr>
          <p:spPr>
            <a:xfrm>
              <a:off x="2066325" y="881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9" y="1"/>
                  </a:moveTo>
                  <a:cubicBezTo>
                    <a:pt x="117" y="1"/>
                    <a:pt x="95" y="7"/>
                    <a:pt x="78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95" y="237"/>
                    <a:pt x="134" y="237"/>
                  </a:cubicBezTo>
                  <a:cubicBezTo>
                    <a:pt x="153" y="237"/>
                    <a:pt x="172" y="231"/>
                    <a:pt x="190" y="220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1" name="Google Shape;10991;p25"/>
            <p:cNvSpPr/>
            <p:nvPr/>
          </p:nvSpPr>
          <p:spPr>
            <a:xfrm>
              <a:off x="2053175" y="8891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0" y="1"/>
                  </a:moveTo>
                  <a:cubicBezTo>
                    <a:pt x="111" y="1"/>
                    <a:pt x="94" y="6"/>
                    <a:pt x="80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6" y="219"/>
                    <a:pt x="89" y="236"/>
                    <a:pt x="126" y="236"/>
                  </a:cubicBezTo>
                  <a:cubicBezTo>
                    <a:pt x="148" y="236"/>
                    <a:pt x="170" y="230"/>
                    <a:pt x="191" y="217"/>
                  </a:cubicBezTo>
                  <a:cubicBezTo>
                    <a:pt x="247" y="184"/>
                    <a:pt x="269" y="117"/>
                    <a:pt x="236" y="61"/>
                  </a:cubicBezTo>
                  <a:cubicBezTo>
                    <a:pt x="213" y="23"/>
                    <a:pt x="169" y="1"/>
                    <a:pt x="1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2" name="Google Shape;10992;p25"/>
            <p:cNvSpPr/>
            <p:nvPr/>
          </p:nvSpPr>
          <p:spPr>
            <a:xfrm>
              <a:off x="2121350" y="94205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4" y="1"/>
                  </a:moveTo>
                  <a:cubicBezTo>
                    <a:pt x="112" y="1"/>
                    <a:pt x="90" y="1"/>
                    <a:pt x="67" y="12"/>
                  </a:cubicBezTo>
                  <a:cubicBezTo>
                    <a:pt x="23" y="46"/>
                    <a:pt x="0" y="102"/>
                    <a:pt x="23" y="157"/>
                  </a:cubicBezTo>
                  <a:cubicBezTo>
                    <a:pt x="23" y="169"/>
                    <a:pt x="23" y="169"/>
                    <a:pt x="34" y="180"/>
                  </a:cubicBezTo>
                  <a:cubicBezTo>
                    <a:pt x="45" y="202"/>
                    <a:pt x="67" y="214"/>
                    <a:pt x="79" y="224"/>
                  </a:cubicBezTo>
                  <a:cubicBezTo>
                    <a:pt x="101" y="224"/>
                    <a:pt x="112" y="236"/>
                    <a:pt x="124" y="236"/>
                  </a:cubicBezTo>
                  <a:cubicBezTo>
                    <a:pt x="146" y="236"/>
                    <a:pt x="168" y="224"/>
                    <a:pt x="191" y="214"/>
                  </a:cubicBezTo>
                  <a:cubicBezTo>
                    <a:pt x="213" y="202"/>
                    <a:pt x="235" y="191"/>
                    <a:pt x="235" y="169"/>
                  </a:cubicBezTo>
                  <a:cubicBezTo>
                    <a:pt x="246" y="157"/>
                    <a:pt x="246" y="135"/>
                    <a:pt x="246" y="124"/>
                  </a:cubicBezTo>
                  <a:cubicBezTo>
                    <a:pt x="246" y="102"/>
                    <a:pt x="246" y="80"/>
                    <a:pt x="235" y="57"/>
                  </a:cubicBezTo>
                  <a:cubicBezTo>
                    <a:pt x="213" y="23"/>
                    <a:pt x="179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3" name="Google Shape;10993;p25"/>
            <p:cNvSpPr/>
            <p:nvPr/>
          </p:nvSpPr>
          <p:spPr>
            <a:xfrm>
              <a:off x="2108225" y="95005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5" y="1"/>
                  </a:moveTo>
                  <a:cubicBezTo>
                    <a:pt x="105" y="1"/>
                    <a:pt x="85" y="6"/>
                    <a:pt x="68" y="16"/>
                  </a:cubicBezTo>
                  <a:cubicBezTo>
                    <a:pt x="11" y="50"/>
                    <a:pt x="1" y="117"/>
                    <a:pt x="34" y="173"/>
                  </a:cubicBezTo>
                  <a:cubicBezTo>
                    <a:pt x="45" y="195"/>
                    <a:pt x="56" y="206"/>
                    <a:pt x="68" y="217"/>
                  </a:cubicBezTo>
                  <a:cubicBezTo>
                    <a:pt x="68" y="217"/>
                    <a:pt x="78" y="217"/>
                    <a:pt x="78" y="229"/>
                  </a:cubicBezTo>
                  <a:cubicBezTo>
                    <a:pt x="97" y="233"/>
                    <a:pt x="113" y="236"/>
                    <a:pt x="128" y="236"/>
                  </a:cubicBezTo>
                  <a:cubicBezTo>
                    <a:pt x="151" y="236"/>
                    <a:pt x="171" y="230"/>
                    <a:pt x="190" y="217"/>
                  </a:cubicBezTo>
                  <a:cubicBezTo>
                    <a:pt x="224" y="195"/>
                    <a:pt x="235" y="173"/>
                    <a:pt x="246" y="139"/>
                  </a:cubicBezTo>
                  <a:cubicBezTo>
                    <a:pt x="257" y="117"/>
                    <a:pt x="246" y="83"/>
                    <a:pt x="235" y="61"/>
                  </a:cubicBezTo>
                  <a:cubicBezTo>
                    <a:pt x="212" y="23"/>
                    <a:pt x="169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4" name="Google Shape;10994;p25"/>
            <p:cNvSpPr/>
            <p:nvPr/>
          </p:nvSpPr>
          <p:spPr>
            <a:xfrm>
              <a:off x="2089225" y="8894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7" y="237"/>
                    <a:pt x="181" y="230"/>
                    <a:pt x="202" y="218"/>
                  </a:cubicBezTo>
                  <a:cubicBezTo>
                    <a:pt x="247" y="196"/>
                    <a:pt x="257" y="151"/>
                    <a:pt x="257" y="106"/>
                  </a:cubicBezTo>
                  <a:cubicBezTo>
                    <a:pt x="257" y="84"/>
                    <a:pt x="247" y="72"/>
                    <a:pt x="235" y="62"/>
                  </a:cubicBezTo>
                  <a:cubicBezTo>
                    <a:pt x="213" y="23"/>
                    <a:pt x="17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5" name="Google Shape;10995;p25"/>
            <p:cNvSpPr/>
            <p:nvPr/>
          </p:nvSpPr>
          <p:spPr>
            <a:xfrm>
              <a:off x="2099550" y="9061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1"/>
                  </a:moveTo>
                  <a:cubicBezTo>
                    <a:pt x="108" y="1"/>
                    <a:pt x="87" y="6"/>
                    <a:pt x="68" y="17"/>
                  </a:cubicBezTo>
                  <a:cubicBezTo>
                    <a:pt x="12" y="50"/>
                    <a:pt x="1" y="117"/>
                    <a:pt x="35" y="174"/>
                  </a:cubicBezTo>
                  <a:cubicBezTo>
                    <a:pt x="57" y="211"/>
                    <a:pt x="96" y="234"/>
                    <a:pt x="135" y="234"/>
                  </a:cubicBezTo>
                  <a:cubicBezTo>
                    <a:pt x="154" y="234"/>
                    <a:pt x="173" y="229"/>
                    <a:pt x="191" y="218"/>
                  </a:cubicBezTo>
                  <a:cubicBezTo>
                    <a:pt x="247" y="184"/>
                    <a:pt x="269" y="107"/>
                    <a:pt x="236" y="50"/>
                  </a:cubicBezTo>
                  <a:cubicBezTo>
                    <a:pt x="213" y="21"/>
                    <a:pt x="171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6" name="Google Shape;10996;p25"/>
            <p:cNvSpPr/>
            <p:nvPr/>
          </p:nvSpPr>
          <p:spPr>
            <a:xfrm>
              <a:off x="2086450" y="914225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3"/>
                    <a:pt x="0" y="120"/>
                    <a:pt x="33" y="175"/>
                  </a:cubicBezTo>
                  <a:cubicBezTo>
                    <a:pt x="55" y="211"/>
                    <a:pt x="89" y="233"/>
                    <a:pt x="126" y="233"/>
                  </a:cubicBezTo>
                  <a:cubicBezTo>
                    <a:pt x="147" y="233"/>
                    <a:pt x="169" y="226"/>
                    <a:pt x="190" y="209"/>
                  </a:cubicBezTo>
                  <a:cubicBezTo>
                    <a:pt x="246" y="175"/>
                    <a:pt x="268" y="108"/>
                    <a:pt x="234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7" name="Google Shape;10997;p25"/>
            <p:cNvSpPr/>
            <p:nvPr/>
          </p:nvSpPr>
          <p:spPr>
            <a:xfrm>
              <a:off x="2073300" y="9221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2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8" name="Google Shape;10998;p25"/>
            <p:cNvSpPr/>
            <p:nvPr/>
          </p:nvSpPr>
          <p:spPr>
            <a:xfrm>
              <a:off x="2060175" y="930150"/>
              <a:ext cx="6725" cy="5800"/>
            </a:xfrm>
            <a:custGeom>
              <a:rect b="b" l="l" r="r" t="t"/>
              <a:pathLst>
                <a:path extrusionOk="0" h="232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1" y="52"/>
                    <a:pt x="1" y="119"/>
                    <a:pt x="34" y="176"/>
                  </a:cubicBezTo>
                  <a:lnTo>
                    <a:pt x="34" y="186"/>
                  </a:lnTo>
                  <a:lnTo>
                    <a:pt x="56" y="209"/>
                  </a:lnTo>
                  <a:cubicBezTo>
                    <a:pt x="56" y="209"/>
                    <a:pt x="68" y="209"/>
                    <a:pt x="68" y="220"/>
                  </a:cubicBezTo>
                  <a:cubicBezTo>
                    <a:pt x="78" y="220"/>
                    <a:pt x="90" y="220"/>
                    <a:pt x="90" y="231"/>
                  </a:cubicBezTo>
                  <a:lnTo>
                    <a:pt x="168" y="231"/>
                  </a:lnTo>
                  <a:cubicBezTo>
                    <a:pt x="168" y="231"/>
                    <a:pt x="179" y="220"/>
                    <a:pt x="190" y="220"/>
                  </a:cubicBezTo>
                  <a:cubicBezTo>
                    <a:pt x="246" y="186"/>
                    <a:pt x="269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9" name="Google Shape;10999;p25"/>
            <p:cNvSpPr/>
            <p:nvPr/>
          </p:nvSpPr>
          <p:spPr>
            <a:xfrm>
              <a:off x="2111300" y="9257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2" y="49"/>
                    <a:pt x="0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0" y="230"/>
                    <a:pt x="201" y="218"/>
                  </a:cubicBezTo>
                  <a:cubicBezTo>
                    <a:pt x="257" y="184"/>
                    <a:pt x="268" y="117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0" name="Google Shape;11000;p25"/>
            <p:cNvSpPr/>
            <p:nvPr/>
          </p:nvSpPr>
          <p:spPr>
            <a:xfrm>
              <a:off x="2098175" y="933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3"/>
                    <a:pt x="0" y="120"/>
                    <a:pt x="33" y="175"/>
                  </a:cubicBezTo>
                  <a:cubicBezTo>
                    <a:pt x="56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57" y="187"/>
                    <a:pt x="268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1" name="Google Shape;11001;p25"/>
            <p:cNvSpPr/>
            <p:nvPr/>
          </p:nvSpPr>
          <p:spPr>
            <a:xfrm>
              <a:off x="2085025" y="941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2" name="Google Shape;11002;p25"/>
            <p:cNvSpPr/>
            <p:nvPr/>
          </p:nvSpPr>
          <p:spPr>
            <a:xfrm>
              <a:off x="2124975" y="9178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2" y="0"/>
                  </a:moveTo>
                  <a:cubicBezTo>
                    <a:pt x="100" y="0"/>
                    <a:pt x="78" y="7"/>
                    <a:pt x="56" y="20"/>
                  </a:cubicBezTo>
                  <a:cubicBezTo>
                    <a:pt x="46" y="20"/>
                    <a:pt x="34" y="30"/>
                    <a:pt x="23" y="42"/>
                  </a:cubicBezTo>
                  <a:cubicBezTo>
                    <a:pt x="23" y="53"/>
                    <a:pt x="23" y="53"/>
                    <a:pt x="12" y="53"/>
                  </a:cubicBezTo>
                  <a:lnTo>
                    <a:pt x="12" y="64"/>
                  </a:lnTo>
                  <a:cubicBezTo>
                    <a:pt x="12" y="75"/>
                    <a:pt x="12" y="75"/>
                    <a:pt x="1" y="87"/>
                  </a:cubicBezTo>
                  <a:lnTo>
                    <a:pt x="1" y="131"/>
                  </a:lnTo>
                  <a:cubicBezTo>
                    <a:pt x="1" y="142"/>
                    <a:pt x="1" y="142"/>
                    <a:pt x="12" y="154"/>
                  </a:cubicBezTo>
                  <a:lnTo>
                    <a:pt x="12" y="176"/>
                  </a:lnTo>
                  <a:cubicBezTo>
                    <a:pt x="23" y="176"/>
                    <a:pt x="23" y="187"/>
                    <a:pt x="23" y="187"/>
                  </a:cubicBezTo>
                  <a:cubicBezTo>
                    <a:pt x="34" y="187"/>
                    <a:pt x="34" y="198"/>
                    <a:pt x="46" y="198"/>
                  </a:cubicBezTo>
                  <a:cubicBezTo>
                    <a:pt x="46" y="209"/>
                    <a:pt x="56" y="209"/>
                    <a:pt x="56" y="221"/>
                  </a:cubicBezTo>
                  <a:lnTo>
                    <a:pt x="79" y="221"/>
                  </a:lnTo>
                  <a:cubicBezTo>
                    <a:pt x="79" y="231"/>
                    <a:pt x="90" y="231"/>
                    <a:pt x="90" y="231"/>
                  </a:cubicBezTo>
                  <a:cubicBezTo>
                    <a:pt x="123" y="231"/>
                    <a:pt x="146" y="231"/>
                    <a:pt x="180" y="221"/>
                  </a:cubicBezTo>
                  <a:cubicBezTo>
                    <a:pt x="235" y="187"/>
                    <a:pt x="258" y="109"/>
                    <a:pt x="213" y="53"/>
                  </a:cubicBezTo>
                  <a:cubicBezTo>
                    <a:pt x="192" y="18"/>
                    <a:pt x="158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3" name="Google Shape;11003;p25"/>
            <p:cNvSpPr/>
            <p:nvPr/>
          </p:nvSpPr>
          <p:spPr>
            <a:xfrm>
              <a:off x="2095375" y="958000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45" y="0"/>
                  </a:moveTo>
                  <a:cubicBezTo>
                    <a:pt x="123" y="0"/>
                    <a:pt x="90" y="0"/>
                    <a:pt x="56" y="23"/>
                  </a:cubicBezTo>
                  <a:cubicBezTo>
                    <a:pt x="23" y="45"/>
                    <a:pt x="1" y="90"/>
                    <a:pt x="1" y="134"/>
                  </a:cubicBezTo>
                  <a:cubicBezTo>
                    <a:pt x="11" y="145"/>
                    <a:pt x="11" y="167"/>
                    <a:pt x="23" y="179"/>
                  </a:cubicBezTo>
                  <a:cubicBezTo>
                    <a:pt x="41" y="216"/>
                    <a:pt x="75" y="237"/>
                    <a:pt x="111" y="237"/>
                  </a:cubicBezTo>
                  <a:cubicBezTo>
                    <a:pt x="119" y="237"/>
                    <a:pt x="127" y="236"/>
                    <a:pt x="135" y="234"/>
                  </a:cubicBezTo>
                  <a:cubicBezTo>
                    <a:pt x="157" y="234"/>
                    <a:pt x="168" y="224"/>
                    <a:pt x="179" y="224"/>
                  </a:cubicBezTo>
                  <a:cubicBezTo>
                    <a:pt x="235" y="190"/>
                    <a:pt x="257" y="112"/>
                    <a:pt x="224" y="56"/>
                  </a:cubicBezTo>
                  <a:cubicBezTo>
                    <a:pt x="202" y="33"/>
                    <a:pt x="179" y="11"/>
                    <a:pt x="1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4" name="Google Shape;11004;p25"/>
            <p:cNvSpPr/>
            <p:nvPr/>
          </p:nvSpPr>
          <p:spPr>
            <a:xfrm>
              <a:off x="2131400" y="9587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29"/>
                    <a:pt x="35" y="173"/>
                  </a:cubicBezTo>
                  <a:cubicBezTo>
                    <a:pt x="57" y="211"/>
                    <a:pt x="101" y="234"/>
                    <a:pt x="144" y="234"/>
                  </a:cubicBezTo>
                  <a:cubicBezTo>
                    <a:pt x="164" y="234"/>
                    <a:pt x="184" y="229"/>
                    <a:pt x="202" y="218"/>
                  </a:cubicBezTo>
                  <a:cubicBezTo>
                    <a:pt x="258" y="184"/>
                    <a:pt x="269" y="117"/>
                    <a:pt x="236" y="62"/>
                  </a:cubicBezTo>
                  <a:cubicBezTo>
                    <a:pt x="213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5" name="Google Shape;11005;p25"/>
            <p:cNvSpPr/>
            <p:nvPr/>
          </p:nvSpPr>
          <p:spPr>
            <a:xfrm>
              <a:off x="2118275" y="9667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1"/>
                    <a:pt x="34" y="176"/>
                  </a:cubicBezTo>
                  <a:cubicBezTo>
                    <a:pt x="57" y="214"/>
                    <a:pt x="100" y="237"/>
                    <a:pt x="143" y="237"/>
                  </a:cubicBezTo>
                  <a:cubicBezTo>
                    <a:pt x="163" y="237"/>
                    <a:pt x="184" y="232"/>
                    <a:pt x="202" y="221"/>
                  </a:cubicBezTo>
                  <a:cubicBezTo>
                    <a:pt x="257" y="188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6" name="Google Shape;11006;p25"/>
            <p:cNvSpPr/>
            <p:nvPr/>
          </p:nvSpPr>
          <p:spPr>
            <a:xfrm>
              <a:off x="2105150" y="9746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7" y="6"/>
                    <a:pt x="79" y="16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1" y="218"/>
                  </a:cubicBezTo>
                  <a:cubicBezTo>
                    <a:pt x="258" y="184"/>
                    <a:pt x="268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7" name="Google Shape;11007;p25"/>
            <p:cNvSpPr/>
            <p:nvPr/>
          </p:nvSpPr>
          <p:spPr>
            <a:xfrm>
              <a:off x="2092300" y="9826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57" y="20"/>
                    <a:pt x="45" y="31"/>
                    <a:pt x="45" y="31"/>
                  </a:cubicBezTo>
                  <a:cubicBezTo>
                    <a:pt x="45" y="31"/>
                    <a:pt x="45" y="42"/>
                    <a:pt x="34" y="42"/>
                  </a:cubicBezTo>
                  <a:cubicBezTo>
                    <a:pt x="34" y="42"/>
                    <a:pt x="34" y="53"/>
                    <a:pt x="23" y="53"/>
                  </a:cubicBezTo>
                  <a:lnTo>
                    <a:pt x="23" y="65"/>
                  </a:lnTo>
                  <a:cubicBezTo>
                    <a:pt x="23" y="75"/>
                    <a:pt x="12" y="75"/>
                    <a:pt x="12" y="75"/>
                  </a:cubicBezTo>
                  <a:lnTo>
                    <a:pt x="12" y="87"/>
                  </a:lnTo>
                  <a:cubicBezTo>
                    <a:pt x="0" y="120"/>
                    <a:pt x="12" y="154"/>
                    <a:pt x="23" y="176"/>
                  </a:cubicBezTo>
                  <a:cubicBezTo>
                    <a:pt x="23" y="187"/>
                    <a:pt x="34" y="187"/>
                    <a:pt x="34" y="199"/>
                  </a:cubicBezTo>
                  <a:cubicBezTo>
                    <a:pt x="45" y="199"/>
                    <a:pt x="45" y="209"/>
                    <a:pt x="57" y="209"/>
                  </a:cubicBezTo>
                  <a:cubicBezTo>
                    <a:pt x="67" y="221"/>
                    <a:pt x="67" y="221"/>
                    <a:pt x="79" y="221"/>
                  </a:cubicBezTo>
                  <a:lnTo>
                    <a:pt x="79" y="232"/>
                  </a:lnTo>
                  <a:lnTo>
                    <a:pt x="157" y="232"/>
                  </a:lnTo>
                  <a:cubicBezTo>
                    <a:pt x="168" y="232"/>
                    <a:pt x="179" y="221"/>
                    <a:pt x="179" y="221"/>
                  </a:cubicBezTo>
                  <a:lnTo>
                    <a:pt x="191" y="221"/>
                  </a:lnTo>
                  <a:cubicBezTo>
                    <a:pt x="246" y="187"/>
                    <a:pt x="258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8" name="Google Shape;11008;p25"/>
            <p:cNvSpPr/>
            <p:nvPr/>
          </p:nvSpPr>
          <p:spPr>
            <a:xfrm>
              <a:off x="2156550" y="9703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9" y="0"/>
                  </a:moveTo>
                  <a:cubicBezTo>
                    <a:pt x="117" y="0"/>
                    <a:pt x="96" y="6"/>
                    <a:pt x="79" y="19"/>
                  </a:cubicBezTo>
                  <a:lnTo>
                    <a:pt x="67" y="19"/>
                  </a:lnTo>
                  <a:cubicBezTo>
                    <a:pt x="12" y="52"/>
                    <a:pt x="0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6" y="186"/>
                    <a:pt x="268" y="109"/>
                    <a:pt x="235" y="52"/>
                  </a:cubicBezTo>
                  <a:cubicBezTo>
                    <a:pt x="214" y="18"/>
                    <a:pt x="176" y="0"/>
                    <a:pt x="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9" name="Google Shape;11009;p25"/>
            <p:cNvSpPr/>
            <p:nvPr/>
          </p:nvSpPr>
          <p:spPr>
            <a:xfrm>
              <a:off x="2143425" y="9782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1" y="49"/>
                    <a:pt x="0" y="128"/>
                    <a:pt x="34" y="183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3"/>
                    <a:pt x="269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0" name="Google Shape;11010;p25"/>
            <p:cNvSpPr/>
            <p:nvPr/>
          </p:nvSpPr>
          <p:spPr>
            <a:xfrm>
              <a:off x="2130275" y="9863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1"/>
                  </a:moveTo>
                  <a:cubicBezTo>
                    <a:pt x="108" y="1"/>
                    <a:pt x="87" y="6"/>
                    <a:pt x="68" y="17"/>
                  </a:cubicBezTo>
                  <a:cubicBezTo>
                    <a:pt x="12" y="51"/>
                    <a:pt x="1" y="118"/>
                    <a:pt x="35" y="173"/>
                  </a:cubicBezTo>
                  <a:cubicBezTo>
                    <a:pt x="57" y="211"/>
                    <a:pt x="95" y="234"/>
                    <a:pt x="135" y="234"/>
                  </a:cubicBezTo>
                  <a:cubicBezTo>
                    <a:pt x="154" y="234"/>
                    <a:pt x="173" y="229"/>
                    <a:pt x="191" y="218"/>
                  </a:cubicBezTo>
                  <a:cubicBezTo>
                    <a:pt x="247" y="185"/>
                    <a:pt x="269" y="106"/>
                    <a:pt x="236" y="51"/>
                  </a:cubicBezTo>
                  <a:cubicBezTo>
                    <a:pt x="213" y="21"/>
                    <a:pt x="171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1" name="Google Shape;11011;p25"/>
            <p:cNvSpPr/>
            <p:nvPr/>
          </p:nvSpPr>
          <p:spPr>
            <a:xfrm>
              <a:off x="2117175" y="994400"/>
              <a:ext cx="6725" cy="5700"/>
            </a:xfrm>
            <a:custGeom>
              <a:rect b="b" l="l" r="r" t="t"/>
              <a:pathLst>
                <a:path extrusionOk="0" h="228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2"/>
                    <a:pt x="0" y="119"/>
                    <a:pt x="33" y="176"/>
                  </a:cubicBezTo>
                  <a:cubicBezTo>
                    <a:pt x="54" y="210"/>
                    <a:pt x="89" y="228"/>
                    <a:pt x="125" y="228"/>
                  </a:cubicBezTo>
                  <a:cubicBezTo>
                    <a:pt x="146" y="228"/>
                    <a:pt x="169" y="221"/>
                    <a:pt x="190" y="209"/>
                  </a:cubicBezTo>
                  <a:cubicBezTo>
                    <a:pt x="246" y="176"/>
                    <a:pt x="268" y="109"/>
                    <a:pt x="234" y="52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2" name="Google Shape;11012;p25"/>
            <p:cNvSpPr/>
            <p:nvPr/>
          </p:nvSpPr>
          <p:spPr>
            <a:xfrm>
              <a:off x="2198725" y="103910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14" y="0"/>
                  </a:moveTo>
                  <a:cubicBezTo>
                    <a:pt x="96" y="0"/>
                    <a:pt x="76" y="6"/>
                    <a:pt x="56" y="19"/>
                  </a:cubicBezTo>
                  <a:lnTo>
                    <a:pt x="46" y="30"/>
                  </a:lnTo>
                  <a:lnTo>
                    <a:pt x="23" y="52"/>
                  </a:lnTo>
                  <a:lnTo>
                    <a:pt x="23" y="64"/>
                  </a:lnTo>
                  <a:cubicBezTo>
                    <a:pt x="12" y="64"/>
                    <a:pt x="12" y="74"/>
                    <a:pt x="12" y="74"/>
                  </a:cubicBezTo>
                  <a:lnTo>
                    <a:pt x="12" y="97"/>
                  </a:lnTo>
                  <a:cubicBezTo>
                    <a:pt x="1" y="97"/>
                    <a:pt x="1" y="97"/>
                    <a:pt x="1" y="108"/>
                  </a:cubicBezTo>
                  <a:lnTo>
                    <a:pt x="1" y="131"/>
                  </a:lnTo>
                  <a:lnTo>
                    <a:pt x="1" y="141"/>
                  </a:lnTo>
                  <a:cubicBezTo>
                    <a:pt x="12" y="153"/>
                    <a:pt x="12" y="164"/>
                    <a:pt x="23" y="175"/>
                  </a:cubicBezTo>
                  <a:cubicBezTo>
                    <a:pt x="23" y="186"/>
                    <a:pt x="34" y="198"/>
                    <a:pt x="34" y="198"/>
                  </a:cubicBezTo>
                  <a:cubicBezTo>
                    <a:pt x="46" y="208"/>
                    <a:pt x="46" y="208"/>
                    <a:pt x="56" y="208"/>
                  </a:cubicBezTo>
                  <a:cubicBezTo>
                    <a:pt x="56" y="220"/>
                    <a:pt x="68" y="220"/>
                    <a:pt x="68" y="231"/>
                  </a:cubicBezTo>
                  <a:lnTo>
                    <a:pt x="113" y="231"/>
                  </a:lnTo>
                  <a:cubicBezTo>
                    <a:pt x="116" y="235"/>
                    <a:pt x="119" y="236"/>
                    <a:pt x="120" y="236"/>
                  </a:cubicBezTo>
                  <a:cubicBezTo>
                    <a:pt x="123" y="236"/>
                    <a:pt x="123" y="231"/>
                    <a:pt x="123" y="231"/>
                  </a:cubicBezTo>
                  <a:lnTo>
                    <a:pt x="157" y="231"/>
                  </a:lnTo>
                  <a:cubicBezTo>
                    <a:pt x="168" y="231"/>
                    <a:pt x="168" y="220"/>
                    <a:pt x="180" y="220"/>
                  </a:cubicBezTo>
                  <a:cubicBezTo>
                    <a:pt x="235" y="186"/>
                    <a:pt x="257" y="108"/>
                    <a:pt x="224" y="52"/>
                  </a:cubicBezTo>
                  <a:cubicBezTo>
                    <a:pt x="202" y="30"/>
                    <a:pt x="180" y="7"/>
                    <a:pt x="146" y="7"/>
                  </a:cubicBezTo>
                  <a:cubicBezTo>
                    <a:pt x="137" y="3"/>
                    <a:pt x="126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3" name="Google Shape;11013;p25"/>
            <p:cNvSpPr/>
            <p:nvPr/>
          </p:nvSpPr>
          <p:spPr>
            <a:xfrm>
              <a:off x="2166900" y="986575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21" y="0"/>
                  </a:moveTo>
                  <a:cubicBezTo>
                    <a:pt x="99" y="0"/>
                    <a:pt x="77" y="7"/>
                    <a:pt x="55" y="19"/>
                  </a:cubicBezTo>
                  <a:cubicBezTo>
                    <a:pt x="45" y="30"/>
                    <a:pt x="33" y="30"/>
                    <a:pt x="22" y="42"/>
                  </a:cubicBezTo>
                  <a:lnTo>
                    <a:pt x="22" y="52"/>
                  </a:lnTo>
                  <a:cubicBezTo>
                    <a:pt x="11" y="52"/>
                    <a:pt x="11" y="64"/>
                    <a:pt x="11" y="75"/>
                  </a:cubicBezTo>
                  <a:cubicBezTo>
                    <a:pt x="0" y="75"/>
                    <a:pt x="0" y="86"/>
                    <a:pt x="0" y="86"/>
                  </a:cubicBezTo>
                  <a:lnTo>
                    <a:pt x="0" y="119"/>
                  </a:lnTo>
                  <a:lnTo>
                    <a:pt x="0" y="131"/>
                  </a:lnTo>
                  <a:cubicBezTo>
                    <a:pt x="0" y="153"/>
                    <a:pt x="11" y="164"/>
                    <a:pt x="11" y="176"/>
                  </a:cubicBezTo>
                  <a:lnTo>
                    <a:pt x="33" y="198"/>
                  </a:lnTo>
                  <a:cubicBezTo>
                    <a:pt x="33" y="198"/>
                    <a:pt x="33" y="209"/>
                    <a:pt x="45" y="209"/>
                  </a:cubicBezTo>
                  <a:lnTo>
                    <a:pt x="55" y="220"/>
                  </a:lnTo>
                  <a:lnTo>
                    <a:pt x="67" y="220"/>
                  </a:lnTo>
                  <a:cubicBezTo>
                    <a:pt x="67" y="231"/>
                    <a:pt x="78" y="231"/>
                    <a:pt x="78" y="231"/>
                  </a:cubicBezTo>
                  <a:lnTo>
                    <a:pt x="156" y="231"/>
                  </a:lnTo>
                  <a:cubicBezTo>
                    <a:pt x="156" y="231"/>
                    <a:pt x="167" y="220"/>
                    <a:pt x="179" y="220"/>
                  </a:cubicBezTo>
                  <a:cubicBezTo>
                    <a:pt x="234" y="186"/>
                    <a:pt x="246" y="109"/>
                    <a:pt x="212" y="52"/>
                  </a:cubicBezTo>
                  <a:cubicBezTo>
                    <a:pt x="191" y="18"/>
                    <a:pt x="157" y="0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4" name="Google Shape;11014;p25"/>
            <p:cNvSpPr/>
            <p:nvPr/>
          </p:nvSpPr>
          <p:spPr>
            <a:xfrm>
              <a:off x="2153200" y="994675"/>
              <a:ext cx="6450" cy="5700"/>
            </a:xfrm>
            <a:custGeom>
              <a:rect b="b" l="l" r="r" t="t"/>
              <a:pathLst>
                <a:path extrusionOk="0" h="228" w="258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2" y="53"/>
                    <a:pt x="0" y="120"/>
                    <a:pt x="34" y="175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6" y="228"/>
                    <a:pt x="180" y="222"/>
                    <a:pt x="201" y="209"/>
                  </a:cubicBezTo>
                  <a:cubicBezTo>
                    <a:pt x="235" y="187"/>
                    <a:pt x="258" y="142"/>
                    <a:pt x="258" y="98"/>
                  </a:cubicBezTo>
                  <a:cubicBezTo>
                    <a:pt x="246" y="86"/>
                    <a:pt x="246" y="64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5" name="Google Shape;11015;p25"/>
            <p:cNvSpPr/>
            <p:nvPr/>
          </p:nvSpPr>
          <p:spPr>
            <a:xfrm>
              <a:off x="2140350" y="1002575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3" y="0"/>
                  </a:moveTo>
                  <a:cubicBezTo>
                    <a:pt x="104" y="0"/>
                    <a:pt x="85" y="5"/>
                    <a:pt x="67" y="16"/>
                  </a:cubicBezTo>
                  <a:cubicBezTo>
                    <a:pt x="56" y="27"/>
                    <a:pt x="56" y="27"/>
                    <a:pt x="45" y="27"/>
                  </a:cubicBezTo>
                  <a:cubicBezTo>
                    <a:pt x="45" y="38"/>
                    <a:pt x="34" y="38"/>
                    <a:pt x="34" y="50"/>
                  </a:cubicBezTo>
                  <a:cubicBezTo>
                    <a:pt x="12" y="72"/>
                    <a:pt x="0" y="105"/>
                    <a:pt x="12" y="139"/>
                  </a:cubicBezTo>
                  <a:lnTo>
                    <a:pt x="12" y="161"/>
                  </a:lnTo>
                  <a:cubicBezTo>
                    <a:pt x="22" y="161"/>
                    <a:pt x="22" y="172"/>
                    <a:pt x="22" y="184"/>
                  </a:cubicBezTo>
                  <a:cubicBezTo>
                    <a:pt x="51" y="211"/>
                    <a:pt x="86" y="231"/>
                    <a:pt x="123" y="231"/>
                  </a:cubicBezTo>
                  <a:cubicBezTo>
                    <a:pt x="130" y="231"/>
                    <a:pt x="138" y="230"/>
                    <a:pt x="146" y="229"/>
                  </a:cubicBezTo>
                  <a:cubicBezTo>
                    <a:pt x="157" y="229"/>
                    <a:pt x="168" y="229"/>
                    <a:pt x="190" y="217"/>
                  </a:cubicBezTo>
                  <a:cubicBezTo>
                    <a:pt x="246" y="184"/>
                    <a:pt x="258" y="117"/>
                    <a:pt x="224" y="60"/>
                  </a:cubicBezTo>
                  <a:cubicBezTo>
                    <a:pt x="201" y="23"/>
                    <a:pt x="163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6" name="Google Shape;11016;p25"/>
            <p:cNvSpPr/>
            <p:nvPr/>
          </p:nvSpPr>
          <p:spPr>
            <a:xfrm>
              <a:off x="2126925" y="1010600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44" y="0"/>
                  </a:moveTo>
                  <a:cubicBezTo>
                    <a:pt x="123" y="0"/>
                    <a:pt x="100" y="6"/>
                    <a:pt x="79" y="19"/>
                  </a:cubicBezTo>
                  <a:cubicBezTo>
                    <a:pt x="23" y="52"/>
                    <a:pt x="1" y="119"/>
                    <a:pt x="35" y="176"/>
                  </a:cubicBezTo>
                  <a:cubicBezTo>
                    <a:pt x="57" y="213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02" y="209"/>
                    <a:pt x="214" y="209"/>
                    <a:pt x="214" y="198"/>
                  </a:cubicBezTo>
                  <a:cubicBezTo>
                    <a:pt x="236" y="176"/>
                    <a:pt x="258" y="153"/>
                    <a:pt x="258" y="119"/>
                  </a:cubicBezTo>
                  <a:cubicBezTo>
                    <a:pt x="258" y="97"/>
                    <a:pt x="247" y="75"/>
                    <a:pt x="236" y="52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7" name="Google Shape;11017;p25"/>
            <p:cNvSpPr/>
            <p:nvPr/>
          </p:nvSpPr>
          <p:spPr>
            <a:xfrm>
              <a:off x="2163525" y="10112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7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0" y="218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8" name="Google Shape;11018;p25"/>
            <p:cNvSpPr/>
            <p:nvPr/>
          </p:nvSpPr>
          <p:spPr>
            <a:xfrm>
              <a:off x="2150400" y="1019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8" y="7"/>
                    <a:pt x="67" y="19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4" y="236"/>
                  </a:cubicBezTo>
                  <a:cubicBezTo>
                    <a:pt x="153" y="236"/>
                    <a:pt x="173" y="231"/>
                    <a:pt x="191" y="220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9" name="Google Shape;11019;p25"/>
            <p:cNvSpPr/>
            <p:nvPr/>
          </p:nvSpPr>
          <p:spPr>
            <a:xfrm>
              <a:off x="2137275" y="10271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3" y="1"/>
                  </a:moveTo>
                  <a:cubicBezTo>
                    <a:pt x="104" y="1"/>
                    <a:pt x="85" y="5"/>
                    <a:pt x="68" y="16"/>
                  </a:cubicBezTo>
                  <a:cubicBezTo>
                    <a:pt x="11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04" y="23"/>
                    <a:pt x="164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0" name="Google Shape;11020;p25"/>
            <p:cNvSpPr/>
            <p:nvPr/>
          </p:nvSpPr>
          <p:spPr>
            <a:xfrm>
              <a:off x="2175275" y="1030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7"/>
                    <a:pt x="132" y="237"/>
                  </a:cubicBezTo>
                  <a:cubicBezTo>
                    <a:pt x="156" y="237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1" name="Google Shape;11021;p25"/>
            <p:cNvSpPr/>
            <p:nvPr/>
          </p:nvSpPr>
          <p:spPr>
            <a:xfrm>
              <a:off x="2162125" y="10388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cubicBezTo>
                    <a:pt x="23" y="50"/>
                    <a:pt x="1" y="128"/>
                    <a:pt x="35" y="173"/>
                  </a:cubicBezTo>
                  <a:cubicBezTo>
                    <a:pt x="57" y="211"/>
                    <a:pt x="100" y="234"/>
                    <a:pt x="143" y="234"/>
                  </a:cubicBezTo>
                  <a:cubicBezTo>
                    <a:pt x="164" y="234"/>
                    <a:pt x="184" y="228"/>
                    <a:pt x="202" y="217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2" name="Google Shape;11022;p25"/>
            <p:cNvSpPr/>
            <p:nvPr/>
          </p:nvSpPr>
          <p:spPr>
            <a:xfrm>
              <a:off x="2149000" y="10469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2"/>
                    <a:pt x="202" y="221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3" name="Google Shape;11023;p25"/>
            <p:cNvSpPr/>
            <p:nvPr/>
          </p:nvSpPr>
          <p:spPr>
            <a:xfrm>
              <a:off x="2188675" y="1022875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1"/>
                  </a:moveTo>
                  <a:cubicBezTo>
                    <a:pt x="111" y="1"/>
                    <a:pt x="88" y="7"/>
                    <a:pt x="68" y="20"/>
                  </a:cubicBezTo>
                  <a:cubicBezTo>
                    <a:pt x="56" y="31"/>
                    <a:pt x="45" y="31"/>
                    <a:pt x="34" y="42"/>
                  </a:cubicBezTo>
                  <a:lnTo>
                    <a:pt x="34" y="53"/>
                  </a:lnTo>
                  <a:cubicBezTo>
                    <a:pt x="23" y="65"/>
                    <a:pt x="23" y="75"/>
                    <a:pt x="11" y="87"/>
                  </a:cubicBezTo>
                  <a:cubicBezTo>
                    <a:pt x="1" y="120"/>
                    <a:pt x="11" y="154"/>
                    <a:pt x="23" y="176"/>
                  </a:cubicBezTo>
                  <a:lnTo>
                    <a:pt x="45" y="199"/>
                  </a:lnTo>
                  <a:lnTo>
                    <a:pt x="56" y="209"/>
                  </a:lnTo>
                  <a:cubicBezTo>
                    <a:pt x="68" y="221"/>
                    <a:pt x="78" y="232"/>
                    <a:pt x="101" y="232"/>
                  </a:cubicBezTo>
                  <a:lnTo>
                    <a:pt x="145" y="232"/>
                  </a:lnTo>
                  <a:cubicBezTo>
                    <a:pt x="157" y="232"/>
                    <a:pt x="179" y="232"/>
                    <a:pt x="190" y="221"/>
                  </a:cubicBezTo>
                  <a:cubicBezTo>
                    <a:pt x="246" y="187"/>
                    <a:pt x="257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4" name="Google Shape;11024;p25"/>
            <p:cNvSpPr/>
            <p:nvPr/>
          </p:nvSpPr>
          <p:spPr>
            <a:xfrm>
              <a:off x="2185325" y="104710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57" y="0"/>
                  </a:moveTo>
                  <a:cubicBezTo>
                    <a:pt x="135" y="0"/>
                    <a:pt x="101" y="0"/>
                    <a:pt x="68" y="23"/>
                  </a:cubicBezTo>
                  <a:cubicBezTo>
                    <a:pt x="11" y="57"/>
                    <a:pt x="1" y="124"/>
                    <a:pt x="34" y="179"/>
                  </a:cubicBezTo>
                  <a:cubicBezTo>
                    <a:pt x="45" y="201"/>
                    <a:pt x="56" y="213"/>
                    <a:pt x="78" y="224"/>
                  </a:cubicBezTo>
                  <a:cubicBezTo>
                    <a:pt x="101" y="235"/>
                    <a:pt x="123" y="235"/>
                    <a:pt x="145" y="235"/>
                  </a:cubicBezTo>
                  <a:cubicBezTo>
                    <a:pt x="157" y="235"/>
                    <a:pt x="168" y="235"/>
                    <a:pt x="168" y="224"/>
                  </a:cubicBezTo>
                  <a:lnTo>
                    <a:pt x="190" y="224"/>
                  </a:lnTo>
                  <a:lnTo>
                    <a:pt x="224" y="191"/>
                  </a:lnTo>
                  <a:cubicBezTo>
                    <a:pt x="235" y="179"/>
                    <a:pt x="246" y="157"/>
                    <a:pt x="246" y="146"/>
                  </a:cubicBezTo>
                  <a:cubicBezTo>
                    <a:pt x="257" y="112"/>
                    <a:pt x="246" y="90"/>
                    <a:pt x="235" y="57"/>
                  </a:cubicBezTo>
                  <a:cubicBezTo>
                    <a:pt x="212" y="34"/>
                    <a:pt x="190" y="12"/>
                    <a:pt x="1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5" name="Google Shape;11025;p25"/>
            <p:cNvSpPr/>
            <p:nvPr/>
          </p:nvSpPr>
          <p:spPr>
            <a:xfrm>
              <a:off x="2172175" y="1055100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44" y="0"/>
                  </a:moveTo>
                  <a:cubicBezTo>
                    <a:pt x="135" y="0"/>
                    <a:pt x="124" y="2"/>
                    <a:pt x="113" y="5"/>
                  </a:cubicBezTo>
                  <a:cubicBezTo>
                    <a:pt x="102" y="5"/>
                    <a:pt x="80" y="5"/>
                    <a:pt x="68" y="15"/>
                  </a:cubicBezTo>
                  <a:cubicBezTo>
                    <a:pt x="13" y="49"/>
                    <a:pt x="1" y="127"/>
                    <a:pt x="35" y="183"/>
                  </a:cubicBezTo>
                  <a:cubicBezTo>
                    <a:pt x="46" y="206"/>
                    <a:pt x="57" y="217"/>
                    <a:pt x="80" y="228"/>
                  </a:cubicBezTo>
                  <a:cubicBezTo>
                    <a:pt x="93" y="233"/>
                    <a:pt x="109" y="235"/>
                    <a:pt x="124" y="235"/>
                  </a:cubicBezTo>
                  <a:cubicBezTo>
                    <a:pt x="147" y="235"/>
                    <a:pt x="171" y="230"/>
                    <a:pt x="191" y="217"/>
                  </a:cubicBezTo>
                  <a:cubicBezTo>
                    <a:pt x="214" y="206"/>
                    <a:pt x="224" y="183"/>
                    <a:pt x="236" y="172"/>
                  </a:cubicBezTo>
                  <a:cubicBezTo>
                    <a:pt x="258" y="139"/>
                    <a:pt x="258" y="94"/>
                    <a:pt x="236" y="60"/>
                  </a:cubicBezTo>
                  <a:lnTo>
                    <a:pt x="214" y="38"/>
                  </a:lnTo>
                  <a:cubicBezTo>
                    <a:pt x="197" y="13"/>
                    <a:pt x="174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6" name="Google Shape;11026;p25"/>
            <p:cNvSpPr/>
            <p:nvPr/>
          </p:nvSpPr>
          <p:spPr>
            <a:xfrm>
              <a:off x="2159325" y="1063025"/>
              <a:ext cx="6475" cy="5875"/>
            </a:xfrm>
            <a:custGeom>
              <a:rect b="b" l="l" r="r" t="t"/>
              <a:pathLst>
                <a:path extrusionOk="0" h="235" w="259">
                  <a:moveTo>
                    <a:pt x="124" y="1"/>
                  </a:moveTo>
                  <a:cubicBezTo>
                    <a:pt x="102" y="1"/>
                    <a:pt x="80" y="11"/>
                    <a:pt x="57" y="23"/>
                  </a:cubicBezTo>
                  <a:cubicBezTo>
                    <a:pt x="35" y="34"/>
                    <a:pt x="13" y="68"/>
                    <a:pt x="13" y="90"/>
                  </a:cubicBezTo>
                  <a:cubicBezTo>
                    <a:pt x="1" y="123"/>
                    <a:pt x="1" y="157"/>
                    <a:pt x="23" y="179"/>
                  </a:cubicBezTo>
                  <a:cubicBezTo>
                    <a:pt x="35" y="202"/>
                    <a:pt x="46" y="212"/>
                    <a:pt x="68" y="224"/>
                  </a:cubicBezTo>
                  <a:cubicBezTo>
                    <a:pt x="90" y="235"/>
                    <a:pt x="102" y="235"/>
                    <a:pt x="113" y="235"/>
                  </a:cubicBezTo>
                  <a:cubicBezTo>
                    <a:pt x="135" y="235"/>
                    <a:pt x="157" y="235"/>
                    <a:pt x="180" y="224"/>
                  </a:cubicBezTo>
                  <a:cubicBezTo>
                    <a:pt x="236" y="190"/>
                    <a:pt x="258" y="112"/>
                    <a:pt x="224" y="56"/>
                  </a:cubicBezTo>
                  <a:cubicBezTo>
                    <a:pt x="202" y="34"/>
                    <a:pt x="180" y="11"/>
                    <a:pt x="147" y="11"/>
                  </a:cubicBezTo>
                  <a:cubicBezTo>
                    <a:pt x="147" y="1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7" name="Google Shape;11027;p25"/>
            <p:cNvSpPr/>
            <p:nvPr/>
          </p:nvSpPr>
          <p:spPr>
            <a:xfrm>
              <a:off x="2146225" y="1071000"/>
              <a:ext cx="6425" cy="6025"/>
            </a:xfrm>
            <a:custGeom>
              <a:rect b="b" l="l" r="r" t="t"/>
              <a:pathLst>
                <a:path extrusionOk="0" h="241" w="257">
                  <a:moveTo>
                    <a:pt x="115" y="1"/>
                  </a:moveTo>
                  <a:cubicBezTo>
                    <a:pt x="94" y="1"/>
                    <a:pt x="74" y="6"/>
                    <a:pt x="56" y="17"/>
                  </a:cubicBezTo>
                  <a:cubicBezTo>
                    <a:pt x="56" y="27"/>
                    <a:pt x="45" y="27"/>
                    <a:pt x="33" y="39"/>
                  </a:cubicBezTo>
                  <a:cubicBezTo>
                    <a:pt x="33" y="50"/>
                    <a:pt x="23" y="50"/>
                    <a:pt x="23" y="61"/>
                  </a:cubicBezTo>
                  <a:cubicBezTo>
                    <a:pt x="23" y="61"/>
                    <a:pt x="11" y="61"/>
                    <a:pt x="11" y="72"/>
                  </a:cubicBezTo>
                  <a:lnTo>
                    <a:pt x="11" y="84"/>
                  </a:lnTo>
                  <a:lnTo>
                    <a:pt x="0" y="95"/>
                  </a:lnTo>
                  <a:lnTo>
                    <a:pt x="0" y="106"/>
                  </a:lnTo>
                  <a:lnTo>
                    <a:pt x="0" y="129"/>
                  </a:lnTo>
                  <a:lnTo>
                    <a:pt x="0" y="139"/>
                  </a:lnTo>
                  <a:cubicBezTo>
                    <a:pt x="0" y="151"/>
                    <a:pt x="11" y="173"/>
                    <a:pt x="23" y="184"/>
                  </a:cubicBezTo>
                  <a:cubicBezTo>
                    <a:pt x="23" y="196"/>
                    <a:pt x="33" y="196"/>
                    <a:pt x="33" y="206"/>
                  </a:cubicBezTo>
                  <a:cubicBezTo>
                    <a:pt x="33" y="206"/>
                    <a:pt x="45" y="206"/>
                    <a:pt x="56" y="218"/>
                  </a:cubicBezTo>
                  <a:lnTo>
                    <a:pt x="67" y="229"/>
                  </a:lnTo>
                  <a:cubicBezTo>
                    <a:pt x="78" y="240"/>
                    <a:pt x="100" y="240"/>
                    <a:pt x="112" y="240"/>
                  </a:cubicBezTo>
                  <a:lnTo>
                    <a:pt x="145" y="240"/>
                  </a:lnTo>
                  <a:lnTo>
                    <a:pt x="157" y="229"/>
                  </a:lnTo>
                  <a:lnTo>
                    <a:pt x="179" y="229"/>
                  </a:lnTo>
                  <a:lnTo>
                    <a:pt x="179" y="218"/>
                  </a:lnTo>
                  <a:cubicBezTo>
                    <a:pt x="234" y="184"/>
                    <a:pt x="257" y="117"/>
                    <a:pt x="224" y="61"/>
                  </a:cubicBezTo>
                  <a:cubicBezTo>
                    <a:pt x="201" y="23"/>
                    <a:pt x="157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8" name="Google Shape;11028;p25"/>
            <p:cNvSpPr/>
            <p:nvPr/>
          </p:nvSpPr>
          <p:spPr>
            <a:xfrm>
              <a:off x="2195375" y="10637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0" y="0"/>
                  </a:moveTo>
                  <a:cubicBezTo>
                    <a:pt x="111" y="0"/>
                    <a:pt x="93" y="5"/>
                    <a:pt x="79" y="16"/>
                  </a:cubicBezTo>
                  <a:cubicBezTo>
                    <a:pt x="23" y="49"/>
                    <a:pt x="1" y="128"/>
                    <a:pt x="34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70" y="230"/>
                    <a:pt x="190" y="217"/>
                  </a:cubicBezTo>
                  <a:cubicBezTo>
                    <a:pt x="247" y="183"/>
                    <a:pt x="269" y="116"/>
                    <a:pt x="235" y="61"/>
                  </a:cubicBezTo>
                  <a:cubicBezTo>
                    <a:pt x="213" y="23"/>
                    <a:pt x="169" y="0"/>
                    <a:pt x="1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9" name="Google Shape;11029;p25"/>
            <p:cNvSpPr/>
            <p:nvPr/>
          </p:nvSpPr>
          <p:spPr>
            <a:xfrm>
              <a:off x="2182250" y="1071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9" y="0"/>
                  </a:moveTo>
                  <a:cubicBezTo>
                    <a:pt x="117" y="0"/>
                    <a:pt x="96" y="6"/>
                    <a:pt x="79" y="19"/>
                  </a:cubicBezTo>
                  <a:cubicBezTo>
                    <a:pt x="23" y="53"/>
                    <a:pt x="0" y="120"/>
                    <a:pt x="34" y="175"/>
                  </a:cubicBezTo>
                  <a:cubicBezTo>
                    <a:pt x="57" y="213"/>
                    <a:pt x="95" y="236"/>
                    <a:pt x="134" y="236"/>
                  </a:cubicBezTo>
                  <a:cubicBezTo>
                    <a:pt x="153" y="236"/>
                    <a:pt x="172" y="231"/>
                    <a:pt x="191" y="220"/>
                  </a:cubicBezTo>
                  <a:cubicBezTo>
                    <a:pt x="246" y="187"/>
                    <a:pt x="268" y="108"/>
                    <a:pt x="235" y="53"/>
                  </a:cubicBezTo>
                  <a:cubicBezTo>
                    <a:pt x="214" y="18"/>
                    <a:pt x="176" y="0"/>
                    <a:pt x="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0" name="Google Shape;11030;p25"/>
            <p:cNvSpPr/>
            <p:nvPr/>
          </p:nvSpPr>
          <p:spPr>
            <a:xfrm>
              <a:off x="2169125" y="10796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9" y="0"/>
                  </a:moveTo>
                  <a:cubicBezTo>
                    <a:pt x="110" y="0"/>
                    <a:pt x="92" y="5"/>
                    <a:pt x="78" y="16"/>
                  </a:cubicBezTo>
                  <a:cubicBezTo>
                    <a:pt x="23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8" y="0"/>
                    <a:pt x="1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1" name="Google Shape;11031;p25"/>
            <p:cNvSpPr/>
            <p:nvPr/>
          </p:nvSpPr>
          <p:spPr>
            <a:xfrm>
              <a:off x="2156275" y="108777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18" y="0"/>
                  </a:moveTo>
                  <a:cubicBezTo>
                    <a:pt x="100" y="0"/>
                    <a:pt x="82" y="5"/>
                    <a:pt x="67" y="16"/>
                  </a:cubicBezTo>
                  <a:lnTo>
                    <a:pt x="56" y="16"/>
                  </a:lnTo>
                  <a:cubicBezTo>
                    <a:pt x="56" y="27"/>
                    <a:pt x="45" y="27"/>
                    <a:pt x="34" y="39"/>
                  </a:cubicBezTo>
                  <a:lnTo>
                    <a:pt x="34" y="49"/>
                  </a:lnTo>
                  <a:cubicBezTo>
                    <a:pt x="23" y="49"/>
                    <a:pt x="23" y="49"/>
                    <a:pt x="23" y="61"/>
                  </a:cubicBezTo>
                  <a:lnTo>
                    <a:pt x="11" y="72"/>
                  </a:lnTo>
                  <a:lnTo>
                    <a:pt x="11" y="94"/>
                  </a:lnTo>
                  <a:cubicBezTo>
                    <a:pt x="0" y="116"/>
                    <a:pt x="0" y="150"/>
                    <a:pt x="23" y="183"/>
                  </a:cubicBezTo>
                  <a:cubicBezTo>
                    <a:pt x="45" y="217"/>
                    <a:pt x="78" y="228"/>
                    <a:pt x="112" y="240"/>
                  </a:cubicBezTo>
                  <a:cubicBezTo>
                    <a:pt x="123" y="240"/>
                    <a:pt x="123" y="228"/>
                    <a:pt x="123" y="228"/>
                  </a:cubicBezTo>
                  <a:lnTo>
                    <a:pt x="157" y="228"/>
                  </a:lnTo>
                  <a:cubicBezTo>
                    <a:pt x="168" y="228"/>
                    <a:pt x="168" y="228"/>
                    <a:pt x="179" y="217"/>
                  </a:cubicBezTo>
                  <a:cubicBezTo>
                    <a:pt x="235" y="183"/>
                    <a:pt x="257" y="116"/>
                    <a:pt x="224" y="61"/>
                  </a:cubicBezTo>
                  <a:cubicBezTo>
                    <a:pt x="201" y="23"/>
                    <a:pt x="15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2" name="Google Shape;11032;p25"/>
            <p:cNvSpPr/>
            <p:nvPr/>
          </p:nvSpPr>
          <p:spPr>
            <a:xfrm>
              <a:off x="2207375" y="108350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7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5" y="211"/>
                    <a:pt x="89" y="228"/>
                    <a:pt x="126" y="228"/>
                  </a:cubicBezTo>
                  <a:cubicBezTo>
                    <a:pt x="147" y="228"/>
                    <a:pt x="170" y="222"/>
                    <a:pt x="191" y="210"/>
                  </a:cubicBezTo>
                  <a:cubicBezTo>
                    <a:pt x="247" y="176"/>
                    <a:pt x="269" y="109"/>
                    <a:pt x="236" y="53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3" name="Google Shape;11033;p25"/>
            <p:cNvSpPr/>
            <p:nvPr/>
          </p:nvSpPr>
          <p:spPr>
            <a:xfrm>
              <a:off x="2194275" y="10914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5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4" y="219"/>
                    <a:pt x="88" y="236"/>
                    <a:pt x="125" y="236"/>
                  </a:cubicBezTo>
                  <a:cubicBezTo>
                    <a:pt x="146" y="236"/>
                    <a:pt x="169" y="230"/>
                    <a:pt x="190" y="217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68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4" name="Google Shape;11034;p25"/>
            <p:cNvSpPr/>
            <p:nvPr/>
          </p:nvSpPr>
          <p:spPr>
            <a:xfrm>
              <a:off x="2181125" y="10994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0"/>
                  </a:moveTo>
                  <a:cubicBezTo>
                    <a:pt x="113" y="0"/>
                    <a:pt x="89" y="7"/>
                    <a:pt x="68" y="19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5" name="Google Shape;11035;p25"/>
            <p:cNvSpPr/>
            <p:nvPr/>
          </p:nvSpPr>
          <p:spPr>
            <a:xfrm>
              <a:off x="2168275" y="11073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15" y="0"/>
                  </a:moveTo>
                  <a:cubicBezTo>
                    <a:pt x="95" y="0"/>
                    <a:pt x="75" y="5"/>
                    <a:pt x="57" y="16"/>
                  </a:cubicBezTo>
                  <a:cubicBezTo>
                    <a:pt x="57" y="27"/>
                    <a:pt x="45" y="27"/>
                    <a:pt x="45" y="39"/>
                  </a:cubicBezTo>
                  <a:cubicBezTo>
                    <a:pt x="34" y="39"/>
                    <a:pt x="34" y="39"/>
                    <a:pt x="23" y="49"/>
                  </a:cubicBezTo>
                  <a:cubicBezTo>
                    <a:pt x="23" y="61"/>
                    <a:pt x="23" y="61"/>
                    <a:pt x="12" y="72"/>
                  </a:cubicBezTo>
                  <a:cubicBezTo>
                    <a:pt x="0" y="94"/>
                    <a:pt x="0" y="116"/>
                    <a:pt x="0" y="139"/>
                  </a:cubicBezTo>
                  <a:cubicBezTo>
                    <a:pt x="0" y="150"/>
                    <a:pt x="12" y="150"/>
                    <a:pt x="12" y="161"/>
                  </a:cubicBezTo>
                  <a:cubicBezTo>
                    <a:pt x="12" y="173"/>
                    <a:pt x="12" y="173"/>
                    <a:pt x="23" y="184"/>
                  </a:cubicBezTo>
                  <a:cubicBezTo>
                    <a:pt x="44" y="219"/>
                    <a:pt x="78" y="236"/>
                    <a:pt x="114" y="236"/>
                  </a:cubicBezTo>
                  <a:cubicBezTo>
                    <a:pt x="136" y="236"/>
                    <a:pt x="158" y="230"/>
                    <a:pt x="179" y="217"/>
                  </a:cubicBezTo>
                  <a:cubicBezTo>
                    <a:pt x="236" y="184"/>
                    <a:pt x="258" y="116"/>
                    <a:pt x="224" y="61"/>
                  </a:cubicBezTo>
                  <a:cubicBezTo>
                    <a:pt x="202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6" name="Google Shape;11036;p25"/>
            <p:cNvSpPr/>
            <p:nvPr/>
          </p:nvSpPr>
          <p:spPr>
            <a:xfrm>
              <a:off x="2217175" y="1099700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6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35" y="187"/>
                    <a:pt x="257" y="143"/>
                    <a:pt x="257" y="98"/>
                  </a:cubicBezTo>
                  <a:cubicBezTo>
                    <a:pt x="246" y="86"/>
                    <a:pt x="246" y="64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7" name="Google Shape;11037;p25"/>
            <p:cNvSpPr/>
            <p:nvPr/>
          </p:nvSpPr>
          <p:spPr>
            <a:xfrm>
              <a:off x="2204600" y="1107600"/>
              <a:ext cx="6150" cy="5975"/>
            </a:xfrm>
            <a:custGeom>
              <a:rect b="b" l="l" r="r" t="t"/>
              <a:pathLst>
                <a:path extrusionOk="0" h="239" w="246">
                  <a:moveTo>
                    <a:pt x="111" y="1"/>
                  </a:moveTo>
                  <a:cubicBezTo>
                    <a:pt x="93" y="1"/>
                    <a:pt x="74" y="6"/>
                    <a:pt x="56" y="16"/>
                  </a:cubicBezTo>
                  <a:lnTo>
                    <a:pt x="34" y="38"/>
                  </a:lnTo>
                  <a:cubicBezTo>
                    <a:pt x="12" y="61"/>
                    <a:pt x="0" y="83"/>
                    <a:pt x="0" y="117"/>
                  </a:cubicBezTo>
                  <a:cubicBezTo>
                    <a:pt x="0" y="139"/>
                    <a:pt x="0" y="162"/>
                    <a:pt x="12" y="184"/>
                  </a:cubicBezTo>
                  <a:lnTo>
                    <a:pt x="45" y="217"/>
                  </a:lnTo>
                  <a:cubicBezTo>
                    <a:pt x="63" y="230"/>
                    <a:pt x="89" y="239"/>
                    <a:pt x="115" y="239"/>
                  </a:cubicBezTo>
                  <a:cubicBezTo>
                    <a:pt x="136" y="239"/>
                    <a:pt x="159" y="233"/>
                    <a:pt x="179" y="217"/>
                  </a:cubicBezTo>
                  <a:cubicBezTo>
                    <a:pt x="235" y="184"/>
                    <a:pt x="246" y="117"/>
                    <a:pt x="213" y="61"/>
                  </a:cubicBezTo>
                  <a:cubicBezTo>
                    <a:pt x="190" y="23"/>
                    <a:pt x="151" y="1"/>
                    <a:pt x="1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8" name="Google Shape;11038;p25"/>
            <p:cNvSpPr/>
            <p:nvPr/>
          </p:nvSpPr>
          <p:spPr>
            <a:xfrm>
              <a:off x="2190900" y="11156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44" y="0"/>
                  </a:moveTo>
                  <a:cubicBezTo>
                    <a:pt x="123" y="0"/>
                    <a:pt x="100" y="7"/>
                    <a:pt x="79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1"/>
                  </a:cubicBezTo>
                  <a:cubicBezTo>
                    <a:pt x="224" y="198"/>
                    <a:pt x="247" y="176"/>
                    <a:pt x="247" y="142"/>
                  </a:cubicBezTo>
                  <a:cubicBezTo>
                    <a:pt x="258" y="142"/>
                    <a:pt x="258" y="131"/>
                    <a:pt x="258" y="120"/>
                  </a:cubicBezTo>
                  <a:cubicBezTo>
                    <a:pt x="258" y="97"/>
                    <a:pt x="247" y="75"/>
                    <a:pt x="235" y="53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9" name="Google Shape;11039;p25"/>
            <p:cNvSpPr/>
            <p:nvPr/>
          </p:nvSpPr>
          <p:spPr>
            <a:xfrm>
              <a:off x="2178050" y="1123725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1"/>
                  </a:moveTo>
                  <a:cubicBezTo>
                    <a:pt x="111" y="1"/>
                    <a:pt x="89" y="7"/>
                    <a:pt x="68" y="19"/>
                  </a:cubicBezTo>
                  <a:cubicBezTo>
                    <a:pt x="56" y="19"/>
                    <a:pt x="46" y="31"/>
                    <a:pt x="34" y="42"/>
                  </a:cubicBezTo>
                  <a:cubicBezTo>
                    <a:pt x="23" y="53"/>
                    <a:pt x="23" y="53"/>
                    <a:pt x="23" y="64"/>
                  </a:cubicBezTo>
                  <a:cubicBezTo>
                    <a:pt x="1" y="98"/>
                    <a:pt x="1" y="120"/>
                    <a:pt x="12" y="153"/>
                  </a:cubicBezTo>
                  <a:cubicBezTo>
                    <a:pt x="12" y="165"/>
                    <a:pt x="23" y="165"/>
                    <a:pt x="23" y="176"/>
                  </a:cubicBezTo>
                  <a:cubicBezTo>
                    <a:pt x="34" y="198"/>
                    <a:pt x="56" y="220"/>
                    <a:pt x="90" y="220"/>
                  </a:cubicBezTo>
                  <a:cubicBezTo>
                    <a:pt x="101" y="232"/>
                    <a:pt x="113" y="232"/>
                    <a:pt x="123" y="232"/>
                  </a:cubicBezTo>
                  <a:lnTo>
                    <a:pt x="146" y="232"/>
                  </a:lnTo>
                  <a:cubicBezTo>
                    <a:pt x="146" y="232"/>
                    <a:pt x="157" y="232"/>
                    <a:pt x="168" y="220"/>
                  </a:cubicBezTo>
                  <a:lnTo>
                    <a:pt x="191" y="220"/>
                  </a:lnTo>
                  <a:lnTo>
                    <a:pt x="191" y="210"/>
                  </a:lnTo>
                  <a:cubicBezTo>
                    <a:pt x="247" y="176"/>
                    <a:pt x="258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0" name="Google Shape;11040;p25"/>
            <p:cNvSpPr/>
            <p:nvPr/>
          </p:nvSpPr>
          <p:spPr>
            <a:xfrm>
              <a:off x="2227225" y="1116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1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2"/>
                  </a:cubicBezTo>
                  <a:cubicBezTo>
                    <a:pt x="212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1" name="Google Shape;11041;p25"/>
            <p:cNvSpPr/>
            <p:nvPr/>
          </p:nvSpPr>
          <p:spPr>
            <a:xfrm>
              <a:off x="2214075" y="1124350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37" y="1"/>
                  </a:moveTo>
                  <a:cubicBezTo>
                    <a:pt x="118" y="1"/>
                    <a:pt x="98" y="6"/>
                    <a:pt x="80" y="17"/>
                  </a:cubicBezTo>
                  <a:cubicBezTo>
                    <a:pt x="23" y="50"/>
                    <a:pt x="1" y="118"/>
                    <a:pt x="35" y="173"/>
                  </a:cubicBezTo>
                  <a:cubicBezTo>
                    <a:pt x="57" y="211"/>
                    <a:pt x="101" y="234"/>
                    <a:pt x="144" y="234"/>
                  </a:cubicBezTo>
                  <a:cubicBezTo>
                    <a:pt x="164" y="234"/>
                    <a:pt x="184" y="229"/>
                    <a:pt x="202" y="218"/>
                  </a:cubicBezTo>
                  <a:cubicBezTo>
                    <a:pt x="258" y="185"/>
                    <a:pt x="269" y="106"/>
                    <a:pt x="236" y="50"/>
                  </a:cubicBezTo>
                  <a:cubicBezTo>
                    <a:pt x="213" y="21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2" name="Google Shape;11042;p25"/>
            <p:cNvSpPr/>
            <p:nvPr/>
          </p:nvSpPr>
          <p:spPr>
            <a:xfrm>
              <a:off x="2200975" y="11323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44" y="1"/>
                  </a:moveTo>
                  <a:cubicBezTo>
                    <a:pt x="122" y="1"/>
                    <a:pt x="99" y="7"/>
                    <a:pt x="78" y="20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5" y="211"/>
                    <a:pt x="94" y="233"/>
                    <a:pt x="134" y="233"/>
                  </a:cubicBezTo>
                  <a:cubicBezTo>
                    <a:pt x="157" y="233"/>
                    <a:pt x="181" y="226"/>
                    <a:pt x="201" y="210"/>
                  </a:cubicBezTo>
                  <a:cubicBezTo>
                    <a:pt x="257" y="176"/>
                    <a:pt x="268" y="109"/>
                    <a:pt x="234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3" name="Google Shape;11043;p25"/>
            <p:cNvSpPr/>
            <p:nvPr/>
          </p:nvSpPr>
          <p:spPr>
            <a:xfrm>
              <a:off x="2188375" y="1140275"/>
              <a:ext cx="6175" cy="6025"/>
            </a:xfrm>
            <a:custGeom>
              <a:rect b="b" l="l" r="r" t="t"/>
              <a:pathLst>
                <a:path extrusionOk="0" h="241" w="247">
                  <a:moveTo>
                    <a:pt x="113" y="1"/>
                  </a:moveTo>
                  <a:cubicBezTo>
                    <a:pt x="94" y="1"/>
                    <a:pt x="75" y="6"/>
                    <a:pt x="57" y="17"/>
                  </a:cubicBezTo>
                  <a:lnTo>
                    <a:pt x="46" y="28"/>
                  </a:lnTo>
                  <a:lnTo>
                    <a:pt x="35" y="39"/>
                  </a:lnTo>
                  <a:cubicBezTo>
                    <a:pt x="35" y="39"/>
                    <a:pt x="23" y="39"/>
                    <a:pt x="23" y="50"/>
                  </a:cubicBezTo>
                  <a:cubicBezTo>
                    <a:pt x="13" y="62"/>
                    <a:pt x="13" y="62"/>
                    <a:pt x="13" y="72"/>
                  </a:cubicBezTo>
                  <a:cubicBezTo>
                    <a:pt x="1" y="84"/>
                    <a:pt x="1" y="95"/>
                    <a:pt x="1" y="117"/>
                  </a:cubicBezTo>
                  <a:lnTo>
                    <a:pt x="1" y="139"/>
                  </a:lnTo>
                  <a:cubicBezTo>
                    <a:pt x="1" y="139"/>
                    <a:pt x="1" y="151"/>
                    <a:pt x="13" y="162"/>
                  </a:cubicBezTo>
                  <a:lnTo>
                    <a:pt x="13" y="184"/>
                  </a:lnTo>
                  <a:lnTo>
                    <a:pt x="23" y="184"/>
                  </a:lnTo>
                  <a:cubicBezTo>
                    <a:pt x="35" y="196"/>
                    <a:pt x="35" y="206"/>
                    <a:pt x="46" y="206"/>
                  </a:cubicBezTo>
                  <a:lnTo>
                    <a:pt x="57" y="218"/>
                  </a:lnTo>
                  <a:cubicBezTo>
                    <a:pt x="68" y="218"/>
                    <a:pt x="68" y="229"/>
                    <a:pt x="80" y="229"/>
                  </a:cubicBezTo>
                  <a:lnTo>
                    <a:pt x="90" y="229"/>
                  </a:lnTo>
                  <a:cubicBezTo>
                    <a:pt x="90" y="229"/>
                    <a:pt x="102" y="229"/>
                    <a:pt x="102" y="240"/>
                  </a:cubicBezTo>
                  <a:lnTo>
                    <a:pt x="135" y="240"/>
                  </a:lnTo>
                  <a:cubicBezTo>
                    <a:pt x="135" y="229"/>
                    <a:pt x="147" y="229"/>
                    <a:pt x="147" y="229"/>
                  </a:cubicBezTo>
                  <a:lnTo>
                    <a:pt x="157" y="229"/>
                  </a:lnTo>
                  <a:cubicBezTo>
                    <a:pt x="169" y="229"/>
                    <a:pt x="169" y="229"/>
                    <a:pt x="180" y="218"/>
                  </a:cubicBezTo>
                  <a:cubicBezTo>
                    <a:pt x="236" y="184"/>
                    <a:pt x="247" y="117"/>
                    <a:pt x="214" y="62"/>
                  </a:cubicBezTo>
                  <a:cubicBezTo>
                    <a:pt x="191" y="23"/>
                    <a:pt x="152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4" name="Google Shape;11044;p25"/>
            <p:cNvSpPr/>
            <p:nvPr/>
          </p:nvSpPr>
          <p:spPr>
            <a:xfrm>
              <a:off x="2097325" y="813000"/>
              <a:ext cx="6175" cy="5850"/>
            </a:xfrm>
            <a:custGeom>
              <a:rect b="b" l="l" r="r" t="t"/>
              <a:pathLst>
                <a:path extrusionOk="0" h="234" w="247">
                  <a:moveTo>
                    <a:pt x="124" y="1"/>
                  </a:moveTo>
                  <a:cubicBezTo>
                    <a:pt x="101" y="1"/>
                    <a:pt x="67" y="1"/>
                    <a:pt x="57" y="12"/>
                  </a:cubicBezTo>
                  <a:cubicBezTo>
                    <a:pt x="23" y="35"/>
                    <a:pt x="0" y="68"/>
                    <a:pt x="0" y="112"/>
                  </a:cubicBezTo>
                  <a:lnTo>
                    <a:pt x="0" y="157"/>
                  </a:lnTo>
                  <a:cubicBezTo>
                    <a:pt x="0" y="169"/>
                    <a:pt x="12" y="169"/>
                    <a:pt x="12" y="179"/>
                  </a:cubicBezTo>
                  <a:cubicBezTo>
                    <a:pt x="12" y="179"/>
                    <a:pt x="23" y="191"/>
                    <a:pt x="23" y="202"/>
                  </a:cubicBezTo>
                  <a:cubicBezTo>
                    <a:pt x="49" y="221"/>
                    <a:pt x="79" y="233"/>
                    <a:pt x="110" y="233"/>
                  </a:cubicBezTo>
                  <a:cubicBezTo>
                    <a:pt x="133" y="233"/>
                    <a:pt x="156" y="227"/>
                    <a:pt x="179" y="213"/>
                  </a:cubicBezTo>
                  <a:cubicBezTo>
                    <a:pt x="224" y="179"/>
                    <a:pt x="246" y="112"/>
                    <a:pt x="213" y="57"/>
                  </a:cubicBezTo>
                  <a:cubicBezTo>
                    <a:pt x="191" y="23"/>
                    <a:pt x="157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5" name="Google Shape;11045;p25"/>
            <p:cNvSpPr/>
            <p:nvPr/>
          </p:nvSpPr>
          <p:spPr>
            <a:xfrm>
              <a:off x="2077200" y="780900"/>
              <a:ext cx="3950" cy="2150"/>
            </a:xfrm>
            <a:custGeom>
              <a:rect b="b" l="l" r="r" t="t"/>
              <a:pathLst>
                <a:path extrusionOk="0" h="86" w="158">
                  <a:moveTo>
                    <a:pt x="157" y="0"/>
                  </a:moveTo>
                  <a:lnTo>
                    <a:pt x="157" y="0"/>
                  </a:lnTo>
                  <a:cubicBezTo>
                    <a:pt x="102" y="22"/>
                    <a:pt x="57" y="45"/>
                    <a:pt x="1" y="78"/>
                  </a:cubicBezTo>
                  <a:cubicBezTo>
                    <a:pt x="15" y="83"/>
                    <a:pt x="29" y="86"/>
                    <a:pt x="43" y="86"/>
                  </a:cubicBezTo>
                  <a:cubicBezTo>
                    <a:pt x="63" y="86"/>
                    <a:pt x="82" y="80"/>
                    <a:pt x="102" y="67"/>
                  </a:cubicBezTo>
                  <a:cubicBezTo>
                    <a:pt x="124" y="55"/>
                    <a:pt x="147" y="33"/>
                    <a:pt x="1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6" name="Google Shape;11046;p25"/>
            <p:cNvSpPr/>
            <p:nvPr/>
          </p:nvSpPr>
          <p:spPr>
            <a:xfrm>
              <a:off x="2062975" y="787300"/>
              <a:ext cx="5325" cy="3600"/>
            </a:xfrm>
            <a:custGeom>
              <a:rect b="b" l="l" r="r" t="t"/>
              <a:pathLst>
                <a:path extrusionOk="0" h="144" w="213">
                  <a:moveTo>
                    <a:pt x="202" y="1"/>
                  </a:moveTo>
                  <a:lnTo>
                    <a:pt x="202" y="1"/>
                  </a:lnTo>
                  <a:cubicBezTo>
                    <a:pt x="134" y="35"/>
                    <a:pt x="67" y="68"/>
                    <a:pt x="0" y="112"/>
                  </a:cubicBezTo>
                  <a:cubicBezTo>
                    <a:pt x="20" y="132"/>
                    <a:pt x="50" y="144"/>
                    <a:pt x="81" y="144"/>
                  </a:cubicBezTo>
                  <a:cubicBezTo>
                    <a:pt x="104" y="144"/>
                    <a:pt x="127" y="138"/>
                    <a:pt x="145" y="124"/>
                  </a:cubicBezTo>
                  <a:cubicBezTo>
                    <a:pt x="190" y="102"/>
                    <a:pt x="212" y="45"/>
                    <a:pt x="2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7" name="Google Shape;11047;p25"/>
            <p:cNvSpPr/>
            <p:nvPr/>
          </p:nvSpPr>
          <p:spPr>
            <a:xfrm>
              <a:off x="2113250" y="780750"/>
              <a:ext cx="6725" cy="5875"/>
            </a:xfrm>
            <a:custGeom>
              <a:rect b="b" l="l" r="r" t="t"/>
              <a:pathLst>
                <a:path extrusionOk="0" h="235" w="269">
                  <a:moveTo>
                    <a:pt x="128" y="1"/>
                  </a:moveTo>
                  <a:cubicBezTo>
                    <a:pt x="107" y="1"/>
                    <a:pt x="86" y="6"/>
                    <a:pt x="68" y="17"/>
                  </a:cubicBezTo>
                  <a:cubicBezTo>
                    <a:pt x="11" y="51"/>
                    <a:pt x="1" y="118"/>
                    <a:pt x="34" y="173"/>
                  </a:cubicBezTo>
                  <a:cubicBezTo>
                    <a:pt x="56" y="218"/>
                    <a:pt x="90" y="230"/>
                    <a:pt x="123" y="230"/>
                  </a:cubicBezTo>
                  <a:cubicBezTo>
                    <a:pt x="131" y="233"/>
                    <a:pt x="137" y="234"/>
                    <a:pt x="142" y="234"/>
                  </a:cubicBezTo>
                  <a:cubicBezTo>
                    <a:pt x="153" y="234"/>
                    <a:pt x="161" y="230"/>
                    <a:pt x="168" y="230"/>
                  </a:cubicBezTo>
                  <a:cubicBezTo>
                    <a:pt x="179" y="230"/>
                    <a:pt x="179" y="218"/>
                    <a:pt x="190" y="218"/>
                  </a:cubicBezTo>
                  <a:cubicBezTo>
                    <a:pt x="247" y="185"/>
                    <a:pt x="269" y="106"/>
                    <a:pt x="235" y="51"/>
                  </a:cubicBezTo>
                  <a:cubicBezTo>
                    <a:pt x="213" y="21"/>
                    <a:pt x="170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8" name="Google Shape;11048;p25"/>
            <p:cNvSpPr/>
            <p:nvPr/>
          </p:nvSpPr>
          <p:spPr>
            <a:xfrm>
              <a:off x="2100125" y="7888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2" y="0"/>
                    <a:pt x="88" y="7"/>
                    <a:pt x="67" y="19"/>
                  </a:cubicBezTo>
                  <a:cubicBezTo>
                    <a:pt x="12" y="52"/>
                    <a:pt x="0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3" y="236"/>
                    <a:pt x="173" y="231"/>
                    <a:pt x="190" y="220"/>
                  </a:cubicBezTo>
                  <a:cubicBezTo>
                    <a:pt x="246" y="186"/>
                    <a:pt x="268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9" name="Google Shape;11049;p25"/>
            <p:cNvSpPr/>
            <p:nvPr/>
          </p:nvSpPr>
          <p:spPr>
            <a:xfrm>
              <a:off x="2087000" y="7967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1" y="49"/>
                    <a:pt x="0" y="128"/>
                    <a:pt x="33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3"/>
                    <a:pt x="269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0" name="Google Shape;11050;p25"/>
            <p:cNvSpPr/>
            <p:nvPr/>
          </p:nvSpPr>
          <p:spPr>
            <a:xfrm>
              <a:off x="2073850" y="804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7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2" y="53"/>
                    <a:pt x="1" y="120"/>
                    <a:pt x="35" y="175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7"/>
                    <a:pt x="269" y="108"/>
                    <a:pt x="236" y="53"/>
                  </a:cubicBezTo>
                  <a:cubicBezTo>
                    <a:pt x="215" y="17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1" name="Google Shape;11051;p25"/>
            <p:cNvSpPr/>
            <p:nvPr/>
          </p:nvSpPr>
          <p:spPr>
            <a:xfrm>
              <a:off x="2155425" y="849525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21" y="1"/>
                  </a:moveTo>
                  <a:cubicBezTo>
                    <a:pt x="114" y="1"/>
                    <a:pt x="108" y="2"/>
                    <a:pt x="101" y="4"/>
                  </a:cubicBezTo>
                  <a:cubicBezTo>
                    <a:pt x="90" y="4"/>
                    <a:pt x="68" y="4"/>
                    <a:pt x="57" y="15"/>
                  </a:cubicBezTo>
                  <a:lnTo>
                    <a:pt x="34" y="37"/>
                  </a:lnTo>
                  <a:cubicBezTo>
                    <a:pt x="34" y="37"/>
                    <a:pt x="34" y="49"/>
                    <a:pt x="23" y="49"/>
                  </a:cubicBezTo>
                  <a:lnTo>
                    <a:pt x="23" y="59"/>
                  </a:lnTo>
                  <a:cubicBezTo>
                    <a:pt x="12" y="59"/>
                    <a:pt x="12" y="71"/>
                    <a:pt x="12" y="71"/>
                  </a:cubicBezTo>
                  <a:lnTo>
                    <a:pt x="12" y="82"/>
                  </a:lnTo>
                  <a:lnTo>
                    <a:pt x="0" y="93"/>
                  </a:lnTo>
                  <a:lnTo>
                    <a:pt x="0" y="116"/>
                  </a:lnTo>
                  <a:lnTo>
                    <a:pt x="0" y="138"/>
                  </a:lnTo>
                  <a:cubicBezTo>
                    <a:pt x="0" y="138"/>
                    <a:pt x="0" y="149"/>
                    <a:pt x="12" y="160"/>
                  </a:cubicBezTo>
                  <a:cubicBezTo>
                    <a:pt x="12" y="160"/>
                    <a:pt x="12" y="171"/>
                    <a:pt x="23" y="183"/>
                  </a:cubicBezTo>
                  <a:cubicBezTo>
                    <a:pt x="34" y="205"/>
                    <a:pt x="57" y="227"/>
                    <a:pt x="90" y="227"/>
                  </a:cubicBezTo>
                  <a:cubicBezTo>
                    <a:pt x="101" y="238"/>
                    <a:pt x="101" y="238"/>
                    <a:pt x="112" y="238"/>
                  </a:cubicBezTo>
                  <a:lnTo>
                    <a:pt x="135" y="238"/>
                  </a:lnTo>
                  <a:cubicBezTo>
                    <a:pt x="146" y="227"/>
                    <a:pt x="146" y="227"/>
                    <a:pt x="157" y="227"/>
                  </a:cubicBezTo>
                  <a:cubicBezTo>
                    <a:pt x="157" y="227"/>
                    <a:pt x="169" y="227"/>
                    <a:pt x="179" y="216"/>
                  </a:cubicBezTo>
                  <a:cubicBezTo>
                    <a:pt x="202" y="205"/>
                    <a:pt x="213" y="183"/>
                    <a:pt x="224" y="171"/>
                  </a:cubicBezTo>
                  <a:cubicBezTo>
                    <a:pt x="246" y="138"/>
                    <a:pt x="236" y="93"/>
                    <a:pt x="224" y="59"/>
                  </a:cubicBezTo>
                  <a:lnTo>
                    <a:pt x="202" y="37"/>
                  </a:lnTo>
                  <a:cubicBezTo>
                    <a:pt x="183" y="19"/>
                    <a:pt x="151" y="1"/>
                    <a:pt x="1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2" name="Google Shape;11052;p25"/>
            <p:cNvSpPr/>
            <p:nvPr/>
          </p:nvSpPr>
          <p:spPr>
            <a:xfrm>
              <a:off x="2123025" y="797100"/>
              <a:ext cx="6725" cy="5875"/>
            </a:xfrm>
            <a:custGeom>
              <a:rect b="b" l="l" r="r" t="t"/>
              <a:pathLst>
                <a:path extrusionOk="0" h="235" w="269">
                  <a:moveTo>
                    <a:pt x="146" y="0"/>
                  </a:moveTo>
                  <a:cubicBezTo>
                    <a:pt x="124" y="0"/>
                    <a:pt x="101" y="0"/>
                    <a:pt x="79" y="11"/>
                  </a:cubicBezTo>
                  <a:cubicBezTo>
                    <a:pt x="23" y="45"/>
                    <a:pt x="0" y="123"/>
                    <a:pt x="34" y="179"/>
                  </a:cubicBezTo>
                  <a:cubicBezTo>
                    <a:pt x="45" y="201"/>
                    <a:pt x="67" y="212"/>
                    <a:pt x="101" y="224"/>
                  </a:cubicBezTo>
                  <a:cubicBezTo>
                    <a:pt x="112" y="224"/>
                    <a:pt x="124" y="234"/>
                    <a:pt x="134" y="234"/>
                  </a:cubicBezTo>
                  <a:lnTo>
                    <a:pt x="157" y="234"/>
                  </a:lnTo>
                  <a:cubicBezTo>
                    <a:pt x="157" y="224"/>
                    <a:pt x="168" y="224"/>
                    <a:pt x="179" y="224"/>
                  </a:cubicBezTo>
                  <a:cubicBezTo>
                    <a:pt x="179" y="224"/>
                    <a:pt x="191" y="224"/>
                    <a:pt x="201" y="212"/>
                  </a:cubicBezTo>
                  <a:cubicBezTo>
                    <a:pt x="258" y="179"/>
                    <a:pt x="268" y="112"/>
                    <a:pt x="235" y="56"/>
                  </a:cubicBezTo>
                  <a:cubicBezTo>
                    <a:pt x="213" y="22"/>
                    <a:pt x="179" y="0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3" name="Google Shape;11053;p25"/>
            <p:cNvSpPr/>
            <p:nvPr/>
          </p:nvSpPr>
          <p:spPr>
            <a:xfrm>
              <a:off x="2109900" y="805000"/>
              <a:ext cx="6725" cy="5800"/>
            </a:xfrm>
            <a:custGeom>
              <a:rect b="b" l="l" r="r" t="t"/>
              <a:pathLst>
                <a:path extrusionOk="0" h="232" w="269">
                  <a:moveTo>
                    <a:pt x="144" y="0"/>
                  </a:moveTo>
                  <a:cubicBezTo>
                    <a:pt x="122" y="0"/>
                    <a:pt x="100" y="7"/>
                    <a:pt x="78" y="19"/>
                  </a:cubicBezTo>
                  <a:cubicBezTo>
                    <a:pt x="23" y="52"/>
                    <a:pt x="1" y="119"/>
                    <a:pt x="34" y="176"/>
                  </a:cubicBezTo>
                  <a:cubicBezTo>
                    <a:pt x="56" y="209"/>
                    <a:pt x="78" y="220"/>
                    <a:pt x="112" y="231"/>
                  </a:cubicBezTo>
                  <a:lnTo>
                    <a:pt x="135" y="231"/>
                  </a:lnTo>
                  <a:cubicBezTo>
                    <a:pt x="157" y="231"/>
                    <a:pt x="179" y="231"/>
                    <a:pt x="202" y="220"/>
                  </a:cubicBezTo>
                  <a:cubicBezTo>
                    <a:pt x="246" y="187"/>
                    <a:pt x="269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4" name="Google Shape;11054;p25"/>
            <p:cNvSpPr/>
            <p:nvPr/>
          </p:nvSpPr>
          <p:spPr>
            <a:xfrm>
              <a:off x="2083650" y="820975"/>
              <a:ext cx="6425" cy="5850"/>
            </a:xfrm>
            <a:custGeom>
              <a:rect b="b" l="l" r="r" t="t"/>
              <a:pathLst>
                <a:path extrusionOk="0" h="234" w="257">
                  <a:moveTo>
                    <a:pt x="136" y="1"/>
                  </a:moveTo>
                  <a:cubicBezTo>
                    <a:pt x="117" y="1"/>
                    <a:pt x="97" y="6"/>
                    <a:pt x="78" y="17"/>
                  </a:cubicBezTo>
                  <a:cubicBezTo>
                    <a:pt x="23" y="51"/>
                    <a:pt x="0" y="118"/>
                    <a:pt x="33" y="173"/>
                  </a:cubicBezTo>
                  <a:cubicBezTo>
                    <a:pt x="56" y="211"/>
                    <a:pt x="100" y="234"/>
                    <a:pt x="142" y="234"/>
                  </a:cubicBezTo>
                  <a:cubicBezTo>
                    <a:pt x="163" y="234"/>
                    <a:pt x="183" y="229"/>
                    <a:pt x="201" y="218"/>
                  </a:cubicBezTo>
                  <a:cubicBezTo>
                    <a:pt x="224" y="196"/>
                    <a:pt x="246" y="173"/>
                    <a:pt x="246" y="140"/>
                  </a:cubicBezTo>
                  <a:cubicBezTo>
                    <a:pt x="257" y="118"/>
                    <a:pt x="257" y="84"/>
                    <a:pt x="234" y="51"/>
                  </a:cubicBezTo>
                  <a:cubicBezTo>
                    <a:pt x="212" y="21"/>
                    <a:pt x="175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5" name="Google Shape;11055;p25"/>
            <p:cNvSpPr/>
            <p:nvPr/>
          </p:nvSpPr>
          <p:spPr>
            <a:xfrm>
              <a:off x="2133625" y="81365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2" y="1"/>
                  </a:moveTo>
                  <a:cubicBezTo>
                    <a:pt x="100" y="1"/>
                    <a:pt x="78" y="7"/>
                    <a:pt x="57" y="19"/>
                  </a:cubicBezTo>
                  <a:cubicBezTo>
                    <a:pt x="46" y="19"/>
                    <a:pt x="46" y="31"/>
                    <a:pt x="35" y="31"/>
                  </a:cubicBezTo>
                  <a:lnTo>
                    <a:pt x="35" y="42"/>
                  </a:lnTo>
                  <a:cubicBezTo>
                    <a:pt x="23" y="42"/>
                    <a:pt x="23" y="53"/>
                    <a:pt x="23" y="53"/>
                  </a:cubicBezTo>
                  <a:cubicBezTo>
                    <a:pt x="13" y="53"/>
                    <a:pt x="13" y="64"/>
                    <a:pt x="13" y="64"/>
                  </a:cubicBezTo>
                  <a:lnTo>
                    <a:pt x="13" y="76"/>
                  </a:lnTo>
                  <a:cubicBezTo>
                    <a:pt x="1" y="76"/>
                    <a:pt x="1" y="86"/>
                    <a:pt x="1" y="86"/>
                  </a:cubicBezTo>
                  <a:cubicBezTo>
                    <a:pt x="1" y="120"/>
                    <a:pt x="1" y="153"/>
                    <a:pt x="13" y="176"/>
                  </a:cubicBezTo>
                  <a:cubicBezTo>
                    <a:pt x="35" y="214"/>
                    <a:pt x="78" y="236"/>
                    <a:pt x="121" y="236"/>
                  </a:cubicBezTo>
                  <a:cubicBezTo>
                    <a:pt x="142" y="236"/>
                    <a:pt x="162" y="231"/>
                    <a:pt x="180" y="220"/>
                  </a:cubicBezTo>
                  <a:cubicBezTo>
                    <a:pt x="236" y="187"/>
                    <a:pt x="247" y="109"/>
                    <a:pt x="214" y="53"/>
                  </a:cubicBezTo>
                  <a:cubicBezTo>
                    <a:pt x="192" y="18"/>
                    <a:pt x="158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6" name="Google Shape;11056;p25"/>
            <p:cNvSpPr/>
            <p:nvPr/>
          </p:nvSpPr>
          <p:spPr>
            <a:xfrm>
              <a:off x="2119950" y="8215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7" name="Google Shape;11057;p25"/>
            <p:cNvSpPr/>
            <p:nvPr/>
          </p:nvSpPr>
          <p:spPr>
            <a:xfrm>
              <a:off x="2106825" y="8296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0" y="117"/>
                    <a:pt x="34" y="173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4" y="233"/>
                    <a:pt x="184" y="228"/>
                    <a:pt x="201" y="218"/>
                  </a:cubicBezTo>
                  <a:cubicBezTo>
                    <a:pt x="258" y="184"/>
                    <a:pt x="268" y="106"/>
                    <a:pt x="235" y="61"/>
                  </a:cubicBezTo>
                  <a:cubicBezTo>
                    <a:pt x="212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8" name="Google Shape;11058;p25"/>
            <p:cNvSpPr/>
            <p:nvPr/>
          </p:nvSpPr>
          <p:spPr>
            <a:xfrm>
              <a:off x="2093700" y="837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0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9" name="Google Shape;11059;p25"/>
            <p:cNvSpPr/>
            <p:nvPr/>
          </p:nvSpPr>
          <p:spPr>
            <a:xfrm>
              <a:off x="2145100" y="833275"/>
              <a:ext cx="6725" cy="5875"/>
            </a:xfrm>
            <a:custGeom>
              <a:rect b="b" l="l" r="r" t="t"/>
              <a:pathLst>
                <a:path extrusionOk="0" h="235" w="269">
                  <a:moveTo>
                    <a:pt x="134" y="1"/>
                  </a:moveTo>
                  <a:cubicBezTo>
                    <a:pt x="115" y="1"/>
                    <a:pt x="96" y="6"/>
                    <a:pt x="78" y="16"/>
                  </a:cubicBezTo>
                  <a:cubicBezTo>
                    <a:pt x="23" y="50"/>
                    <a:pt x="0" y="128"/>
                    <a:pt x="34" y="185"/>
                  </a:cubicBezTo>
                  <a:cubicBezTo>
                    <a:pt x="56" y="214"/>
                    <a:pt x="98" y="234"/>
                    <a:pt x="140" y="234"/>
                  </a:cubicBezTo>
                  <a:cubicBezTo>
                    <a:pt x="161" y="234"/>
                    <a:pt x="183" y="229"/>
                    <a:pt x="202" y="218"/>
                  </a:cubicBezTo>
                  <a:cubicBezTo>
                    <a:pt x="257" y="185"/>
                    <a:pt x="269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0" name="Google Shape;11060;p25"/>
            <p:cNvSpPr/>
            <p:nvPr/>
          </p:nvSpPr>
          <p:spPr>
            <a:xfrm>
              <a:off x="2131950" y="8413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1"/>
                  </a:moveTo>
                  <a:cubicBezTo>
                    <a:pt x="123" y="1"/>
                    <a:pt x="100" y="7"/>
                    <a:pt x="80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7"/>
                    <a:pt x="144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8" y="187"/>
                    <a:pt x="269" y="109"/>
                    <a:pt x="236" y="53"/>
                  </a:cubicBezTo>
                  <a:cubicBezTo>
                    <a:pt x="215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1" name="Google Shape;11061;p25"/>
            <p:cNvSpPr/>
            <p:nvPr/>
          </p:nvSpPr>
          <p:spPr>
            <a:xfrm>
              <a:off x="2118850" y="849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9"/>
                    <a:pt x="33" y="184"/>
                  </a:cubicBezTo>
                  <a:cubicBezTo>
                    <a:pt x="54" y="219"/>
                    <a:pt x="93" y="237"/>
                    <a:pt x="132" y="237"/>
                  </a:cubicBezTo>
                  <a:cubicBezTo>
                    <a:pt x="156" y="237"/>
                    <a:pt x="180" y="230"/>
                    <a:pt x="201" y="218"/>
                  </a:cubicBezTo>
                  <a:cubicBezTo>
                    <a:pt x="246" y="184"/>
                    <a:pt x="268" y="117"/>
                    <a:pt x="234" y="62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2" name="Google Shape;11062;p25"/>
            <p:cNvSpPr/>
            <p:nvPr/>
          </p:nvSpPr>
          <p:spPr>
            <a:xfrm>
              <a:off x="2105700" y="857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0" y="237"/>
                    <a:pt x="143" y="237"/>
                  </a:cubicBezTo>
                  <a:cubicBezTo>
                    <a:pt x="164" y="237"/>
                    <a:pt x="184" y="231"/>
                    <a:pt x="202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3" name="Google Shape;11063;p25"/>
            <p:cNvSpPr/>
            <p:nvPr/>
          </p:nvSpPr>
          <p:spPr>
            <a:xfrm>
              <a:off x="2187275" y="90212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34" y="0"/>
                  </a:moveTo>
                  <a:cubicBezTo>
                    <a:pt x="101" y="0"/>
                    <a:pt x="79" y="0"/>
                    <a:pt x="67" y="11"/>
                  </a:cubicBezTo>
                  <a:lnTo>
                    <a:pt x="57" y="11"/>
                  </a:lnTo>
                  <a:cubicBezTo>
                    <a:pt x="57" y="23"/>
                    <a:pt x="45" y="23"/>
                    <a:pt x="45" y="34"/>
                  </a:cubicBezTo>
                  <a:lnTo>
                    <a:pt x="34" y="34"/>
                  </a:lnTo>
                  <a:cubicBezTo>
                    <a:pt x="34" y="45"/>
                    <a:pt x="34" y="45"/>
                    <a:pt x="23" y="45"/>
                  </a:cubicBezTo>
                  <a:lnTo>
                    <a:pt x="23" y="68"/>
                  </a:lnTo>
                  <a:lnTo>
                    <a:pt x="12" y="68"/>
                  </a:lnTo>
                  <a:cubicBezTo>
                    <a:pt x="12" y="78"/>
                    <a:pt x="12" y="101"/>
                    <a:pt x="0" y="112"/>
                  </a:cubicBezTo>
                  <a:cubicBezTo>
                    <a:pt x="0" y="135"/>
                    <a:pt x="12" y="157"/>
                    <a:pt x="23" y="179"/>
                  </a:cubicBezTo>
                  <a:cubicBezTo>
                    <a:pt x="34" y="202"/>
                    <a:pt x="57" y="212"/>
                    <a:pt x="79" y="224"/>
                  </a:cubicBezTo>
                  <a:cubicBezTo>
                    <a:pt x="79" y="224"/>
                    <a:pt x="90" y="224"/>
                    <a:pt x="90" y="235"/>
                  </a:cubicBezTo>
                  <a:cubicBezTo>
                    <a:pt x="124" y="235"/>
                    <a:pt x="157" y="235"/>
                    <a:pt x="179" y="212"/>
                  </a:cubicBezTo>
                  <a:cubicBezTo>
                    <a:pt x="213" y="202"/>
                    <a:pt x="235" y="168"/>
                    <a:pt x="235" y="145"/>
                  </a:cubicBezTo>
                  <a:cubicBezTo>
                    <a:pt x="246" y="112"/>
                    <a:pt x="235" y="78"/>
                    <a:pt x="224" y="56"/>
                  </a:cubicBezTo>
                  <a:cubicBezTo>
                    <a:pt x="201" y="23"/>
                    <a:pt x="168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4" name="Google Shape;11064;p25"/>
            <p:cNvSpPr/>
            <p:nvPr/>
          </p:nvSpPr>
          <p:spPr>
            <a:xfrm>
              <a:off x="2174150" y="910100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17" y="0"/>
                  </a:moveTo>
                  <a:cubicBezTo>
                    <a:pt x="96" y="0"/>
                    <a:pt x="75" y="5"/>
                    <a:pt x="56" y="17"/>
                  </a:cubicBezTo>
                  <a:cubicBezTo>
                    <a:pt x="45" y="27"/>
                    <a:pt x="23" y="50"/>
                    <a:pt x="11" y="72"/>
                  </a:cubicBezTo>
                  <a:cubicBezTo>
                    <a:pt x="1" y="106"/>
                    <a:pt x="1" y="139"/>
                    <a:pt x="23" y="173"/>
                  </a:cubicBezTo>
                  <a:cubicBezTo>
                    <a:pt x="34" y="206"/>
                    <a:pt x="68" y="229"/>
                    <a:pt x="90" y="229"/>
                  </a:cubicBezTo>
                  <a:cubicBezTo>
                    <a:pt x="100" y="232"/>
                    <a:pt x="110" y="233"/>
                    <a:pt x="119" y="233"/>
                  </a:cubicBezTo>
                  <a:cubicBezTo>
                    <a:pt x="142" y="233"/>
                    <a:pt x="164" y="225"/>
                    <a:pt x="179" y="218"/>
                  </a:cubicBezTo>
                  <a:cubicBezTo>
                    <a:pt x="235" y="184"/>
                    <a:pt x="257" y="106"/>
                    <a:pt x="224" y="61"/>
                  </a:cubicBezTo>
                  <a:lnTo>
                    <a:pt x="224" y="50"/>
                  </a:lnTo>
                  <a:cubicBezTo>
                    <a:pt x="201" y="20"/>
                    <a:pt x="160" y="0"/>
                    <a:pt x="1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5" name="Google Shape;11065;p25"/>
            <p:cNvSpPr/>
            <p:nvPr/>
          </p:nvSpPr>
          <p:spPr>
            <a:xfrm>
              <a:off x="2160750" y="918025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34" y="1"/>
                  </a:moveTo>
                  <a:cubicBezTo>
                    <a:pt x="112" y="1"/>
                    <a:pt x="90" y="1"/>
                    <a:pt x="67" y="23"/>
                  </a:cubicBezTo>
                  <a:cubicBezTo>
                    <a:pt x="23" y="57"/>
                    <a:pt x="0" y="124"/>
                    <a:pt x="33" y="180"/>
                  </a:cubicBezTo>
                  <a:cubicBezTo>
                    <a:pt x="33" y="191"/>
                    <a:pt x="45" y="191"/>
                    <a:pt x="45" y="202"/>
                  </a:cubicBezTo>
                  <a:cubicBezTo>
                    <a:pt x="74" y="224"/>
                    <a:pt x="107" y="236"/>
                    <a:pt x="139" y="236"/>
                  </a:cubicBezTo>
                  <a:cubicBezTo>
                    <a:pt x="156" y="236"/>
                    <a:pt x="174" y="232"/>
                    <a:pt x="190" y="224"/>
                  </a:cubicBezTo>
                  <a:cubicBezTo>
                    <a:pt x="224" y="202"/>
                    <a:pt x="234" y="180"/>
                    <a:pt x="246" y="147"/>
                  </a:cubicBezTo>
                  <a:lnTo>
                    <a:pt x="246" y="124"/>
                  </a:lnTo>
                  <a:cubicBezTo>
                    <a:pt x="257" y="102"/>
                    <a:pt x="246" y="80"/>
                    <a:pt x="234" y="57"/>
                  </a:cubicBezTo>
                  <a:cubicBezTo>
                    <a:pt x="212" y="23"/>
                    <a:pt x="179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6" name="Google Shape;11066;p25"/>
            <p:cNvSpPr/>
            <p:nvPr/>
          </p:nvSpPr>
          <p:spPr>
            <a:xfrm>
              <a:off x="2147600" y="926025"/>
              <a:ext cx="6475" cy="6000"/>
            </a:xfrm>
            <a:custGeom>
              <a:rect b="b" l="l" r="r" t="t"/>
              <a:pathLst>
                <a:path extrusionOk="0" h="240" w="259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7" y="217"/>
                    <a:pt x="102" y="240"/>
                    <a:pt x="146" y="240"/>
                  </a:cubicBezTo>
                  <a:cubicBezTo>
                    <a:pt x="169" y="229"/>
                    <a:pt x="179" y="229"/>
                    <a:pt x="191" y="217"/>
                  </a:cubicBezTo>
                  <a:cubicBezTo>
                    <a:pt x="224" y="195"/>
                    <a:pt x="246" y="162"/>
                    <a:pt x="246" y="128"/>
                  </a:cubicBezTo>
                  <a:cubicBezTo>
                    <a:pt x="258" y="106"/>
                    <a:pt x="246" y="83"/>
                    <a:pt x="236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7" name="Google Shape;11067;p25"/>
            <p:cNvSpPr/>
            <p:nvPr/>
          </p:nvSpPr>
          <p:spPr>
            <a:xfrm>
              <a:off x="2134750" y="93397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02" y="0"/>
                  </a:moveTo>
                  <a:cubicBezTo>
                    <a:pt x="90" y="11"/>
                    <a:pt x="79" y="11"/>
                    <a:pt x="57" y="23"/>
                  </a:cubicBezTo>
                  <a:lnTo>
                    <a:pt x="45" y="33"/>
                  </a:lnTo>
                  <a:cubicBezTo>
                    <a:pt x="45" y="33"/>
                    <a:pt x="35" y="33"/>
                    <a:pt x="35" y="45"/>
                  </a:cubicBezTo>
                  <a:cubicBezTo>
                    <a:pt x="35" y="45"/>
                    <a:pt x="35" y="56"/>
                    <a:pt x="23" y="56"/>
                  </a:cubicBezTo>
                  <a:cubicBezTo>
                    <a:pt x="23" y="56"/>
                    <a:pt x="23" y="67"/>
                    <a:pt x="12" y="67"/>
                  </a:cubicBezTo>
                  <a:lnTo>
                    <a:pt x="12" y="78"/>
                  </a:lnTo>
                  <a:lnTo>
                    <a:pt x="12" y="90"/>
                  </a:lnTo>
                  <a:lnTo>
                    <a:pt x="12" y="100"/>
                  </a:lnTo>
                  <a:cubicBezTo>
                    <a:pt x="1" y="112"/>
                    <a:pt x="1" y="123"/>
                    <a:pt x="1" y="123"/>
                  </a:cubicBezTo>
                  <a:cubicBezTo>
                    <a:pt x="12" y="134"/>
                    <a:pt x="1" y="134"/>
                    <a:pt x="1" y="134"/>
                  </a:cubicBezTo>
                  <a:cubicBezTo>
                    <a:pt x="12" y="157"/>
                    <a:pt x="12" y="167"/>
                    <a:pt x="23" y="179"/>
                  </a:cubicBezTo>
                  <a:cubicBezTo>
                    <a:pt x="35" y="201"/>
                    <a:pt x="45" y="201"/>
                    <a:pt x="57" y="212"/>
                  </a:cubicBezTo>
                  <a:cubicBezTo>
                    <a:pt x="57" y="224"/>
                    <a:pt x="68" y="224"/>
                    <a:pt x="68" y="224"/>
                  </a:cubicBezTo>
                  <a:cubicBezTo>
                    <a:pt x="79" y="234"/>
                    <a:pt x="79" y="234"/>
                    <a:pt x="90" y="234"/>
                  </a:cubicBezTo>
                  <a:lnTo>
                    <a:pt x="157" y="234"/>
                  </a:lnTo>
                  <a:cubicBezTo>
                    <a:pt x="169" y="234"/>
                    <a:pt x="169" y="224"/>
                    <a:pt x="179" y="224"/>
                  </a:cubicBezTo>
                  <a:cubicBezTo>
                    <a:pt x="202" y="212"/>
                    <a:pt x="224" y="190"/>
                    <a:pt x="224" y="167"/>
                  </a:cubicBezTo>
                  <a:cubicBezTo>
                    <a:pt x="236" y="167"/>
                    <a:pt x="236" y="157"/>
                    <a:pt x="236" y="145"/>
                  </a:cubicBezTo>
                  <a:cubicBezTo>
                    <a:pt x="246" y="123"/>
                    <a:pt x="236" y="90"/>
                    <a:pt x="224" y="56"/>
                  </a:cubicBezTo>
                  <a:cubicBezTo>
                    <a:pt x="202" y="33"/>
                    <a:pt x="179" y="11"/>
                    <a:pt x="146" y="11"/>
                  </a:cubicBezTo>
                  <a:cubicBezTo>
                    <a:pt x="135" y="0"/>
                    <a:pt x="124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8" name="Google Shape;11068;p25"/>
            <p:cNvSpPr/>
            <p:nvPr/>
          </p:nvSpPr>
          <p:spPr>
            <a:xfrm>
              <a:off x="2142025" y="857500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33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45" y="210"/>
                    <a:pt x="90" y="232"/>
                    <a:pt x="123" y="232"/>
                  </a:cubicBezTo>
                  <a:cubicBezTo>
                    <a:pt x="146" y="232"/>
                    <a:pt x="168" y="232"/>
                    <a:pt x="191" y="221"/>
                  </a:cubicBezTo>
                  <a:cubicBezTo>
                    <a:pt x="201" y="210"/>
                    <a:pt x="201" y="210"/>
                    <a:pt x="213" y="210"/>
                  </a:cubicBezTo>
                  <a:lnTo>
                    <a:pt x="246" y="142"/>
                  </a:lnTo>
                  <a:cubicBezTo>
                    <a:pt x="246" y="120"/>
                    <a:pt x="246" y="87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9" name="Google Shape;11069;p25"/>
            <p:cNvSpPr/>
            <p:nvPr/>
          </p:nvSpPr>
          <p:spPr>
            <a:xfrm>
              <a:off x="2128900" y="865525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35" y="0"/>
                  </a:moveTo>
                  <a:cubicBezTo>
                    <a:pt x="112" y="0"/>
                    <a:pt x="90" y="0"/>
                    <a:pt x="67" y="12"/>
                  </a:cubicBezTo>
                  <a:cubicBezTo>
                    <a:pt x="11" y="45"/>
                    <a:pt x="0" y="124"/>
                    <a:pt x="33" y="179"/>
                  </a:cubicBezTo>
                  <a:cubicBezTo>
                    <a:pt x="55" y="214"/>
                    <a:pt x="89" y="232"/>
                    <a:pt x="125" y="232"/>
                  </a:cubicBezTo>
                  <a:cubicBezTo>
                    <a:pt x="147" y="232"/>
                    <a:pt x="169" y="225"/>
                    <a:pt x="190" y="213"/>
                  </a:cubicBezTo>
                  <a:cubicBezTo>
                    <a:pt x="224" y="201"/>
                    <a:pt x="246" y="157"/>
                    <a:pt x="246" y="124"/>
                  </a:cubicBezTo>
                  <a:cubicBezTo>
                    <a:pt x="246" y="101"/>
                    <a:pt x="246" y="79"/>
                    <a:pt x="224" y="57"/>
                  </a:cubicBezTo>
                  <a:cubicBezTo>
                    <a:pt x="212" y="23"/>
                    <a:pt x="168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0" name="Google Shape;11070;p25"/>
            <p:cNvSpPr/>
            <p:nvPr/>
          </p:nvSpPr>
          <p:spPr>
            <a:xfrm>
              <a:off x="2115750" y="873425"/>
              <a:ext cx="6475" cy="6075"/>
            </a:xfrm>
            <a:custGeom>
              <a:rect b="b" l="l" r="r" t="t"/>
              <a:pathLst>
                <a:path extrusionOk="0" h="243" w="259">
                  <a:moveTo>
                    <a:pt x="128" y="0"/>
                  </a:moveTo>
                  <a:cubicBezTo>
                    <a:pt x="107" y="0"/>
                    <a:pt x="86" y="6"/>
                    <a:pt x="68" y="19"/>
                  </a:cubicBezTo>
                  <a:cubicBezTo>
                    <a:pt x="12" y="53"/>
                    <a:pt x="1" y="131"/>
                    <a:pt x="35" y="188"/>
                  </a:cubicBezTo>
                  <a:cubicBezTo>
                    <a:pt x="45" y="221"/>
                    <a:pt x="90" y="232"/>
                    <a:pt x="124" y="243"/>
                  </a:cubicBezTo>
                  <a:cubicBezTo>
                    <a:pt x="147" y="243"/>
                    <a:pt x="169" y="232"/>
                    <a:pt x="191" y="221"/>
                  </a:cubicBezTo>
                  <a:cubicBezTo>
                    <a:pt x="247" y="188"/>
                    <a:pt x="258" y="120"/>
                    <a:pt x="224" y="64"/>
                  </a:cubicBezTo>
                  <a:cubicBezTo>
                    <a:pt x="224" y="53"/>
                    <a:pt x="224" y="42"/>
                    <a:pt x="214" y="42"/>
                  </a:cubicBezTo>
                  <a:cubicBezTo>
                    <a:pt x="193" y="15"/>
                    <a:pt x="160" y="0"/>
                    <a:pt x="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1" name="Google Shape;11071;p25"/>
            <p:cNvSpPr/>
            <p:nvPr/>
          </p:nvSpPr>
          <p:spPr>
            <a:xfrm>
              <a:off x="2152075" y="874275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6" y="0"/>
                  </a:moveTo>
                  <a:cubicBezTo>
                    <a:pt x="113" y="0"/>
                    <a:pt x="89" y="7"/>
                    <a:pt x="67" y="19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5" y="211"/>
                    <a:pt x="89" y="228"/>
                    <a:pt x="125" y="228"/>
                  </a:cubicBezTo>
                  <a:cubicBezTo>
                    <a:pt x="147" y="228"/>
                    <a:pt x="170" y="222"/>
                    <a:pt x="191" y="209"/>
                  </a:cubicBezTo>
                  <a:cubicBezTo>
                    <a:pt x="246" y="176"/>
                    <a:pt x="269" y="109"/>
                    <a:pt x="235" y="53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2" name="Google Shape;11072;p25"/>
            <p:cNvSpPr/>
            <p:nvPr/>
          </p:nvSpPr>
          <p:spPr>
            <a:xfrm>
              <a:off x="2138950" y="8821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1" y="49"/>
                    <a:pt x="1" y="128"/>
                    <a:pt x="34" y="183"/>
                  </a:cubicBezTo>
                  <a:cubicBezTo>
                    <a:pt x="56" y="213"/>
                    <a:pt x="94" y="233"/>
                    <a:pt x="133" y="233"/>
                  </a:cubicBezTo>
                  <a:cubicBezTo>
                    <a:pt x="152" y="233"/>
                    <a:pt x="172" y="228"/>
                    <a:pt x="190" y="217"/>
                  </a:cubicBezTo>
                  <a:cubicBezTo>
                    <a:pt x="246" y="183"/>
                    <a:pt x="269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3" name="Google Shape;11073;p25"/>
            <p:cNvSpPr/>
            <p:nvPr/>
          </p:nvSpPr>
          <p:spPr>
            <a:xfrm>
              <a:off x="2125825" y="890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0"/>
                  </a:moveTo>
                  <a:cubicBezTo>
                    <a:pt x="112" y="0"/>
                    <a:pt x="88" y="7"/>
                    <a:pt x="67" y="19"/>
                  </a:cubicBezTo>
                  <a:cubicBezTo>
                    <a:pt x="12" y="53"/>
                    <a:pt x="0" y="120"/>
                    <a:pt x="34" y="175"/>
                  </a:cubicBezTo>
                  <a:cubicBezTo>
                    <a:pt x="56" y="214"/>
                    <a:pt x="94" y="236"/>
                    <a:pt x="134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7"/>
                    <a:pt x="268" y="108"/>
                    <a:pt x="235" y="53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4" name="Google Shape;11074;p25"/>
            <p:cNvSpPr/>
            <p:nvPr/>
          </p:nvSpPr>
          <p:spPr>
            <a:xfrm>
              <a:off x="2112700" y="89810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lnTo>
                    <a:pt x="33" y="195"/>
                  </a:lnTo>
                  <a:cubicBezTo>
                    <a:pt x="45" y="195"/>
                    <a:pt x="45" y="206"/>
                    <a:pt x="56" y="206"/>
                  </a:cubicBezTo>
                  <a:cubicBezTo>
                    <a:pt x="56" y="217"/>
                    <a:pt x="67" y="217"/>
                    <a:pt x="67" y="217"/>
                  </a:cubicBezTo>
                  <a:cubicBezTo>
                    <a:pt x="78" y="229"/>
                    <a:pt x="90" y="229"/>
                    <a:pt x="90" y="229"/>
                  </a:cubicBezTo>
                  <a:cubicBezTo>
                    <a:pt x="100" y="229"/>
                    <a:pt x="100" y="229"/>
                    <a:pt x="100" y="239"/>
                  </a:cubicBezTo>
                  <a:lnTo>
                    <a:pt x="157" y="239"/>
                  </a:lnTo>
                  <a:cubicBezTo>
                    <a:pt x="157" y="239"/>
                    <a:pt x="157" y="229"/>
                    <a:pt x="167" y="229"/>
                  </a:cubicBezTo>
                  <a:cubicBezTo>
                    <a:pt x="167" y="229"/>
                    <a:pt x="179" y="229"/>
                    <a:pt x="190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8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5" name="Google Shape;11075;p25"/>
            <p:cNvSpPr/>
            <p:nvPr/>
          </p:nvSpPr>
          <p:spPr>
            <a:xfrm>
              <a:off x="2164100" y="893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3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1"/>
                  </a:cubicBezTo>
                  <a:cubicBezTo>
                    <a:pt x="246" y="187"/>
                    <a:pt x="268" y="109"/>
                    <a:pt x="235" y="53"/>
                  </a:cubicBezTo>
                  <a:cubicBezTo>
                    <a:pt x="207" y="18"/>
                    <a:pt x="170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6" name="Google Shape;11076;p25"/>
            <p:cNvSpPr/>
            <p:nvPr/>
          </p:nvSpPr>
          <p:spPr>
            <a:xfrm>
              <a:off x="2150950" y="9017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4" y="0"/>
                  </a:moveTo>
                  <a:cubicBezTo>
                    <a:pt x="105" y="0"/>
                    <a:pt x="86" y="6"/>
                    <a:pt x="68" y="16"/>
                  </a:cubicBezTo>
                  <a:cubicBezTo>
                    <a:pt x="12" y="50"/>
                    <a:pt x="1" y="128"/>
                    <a:pt x="35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8"/>
                  </a:cubicBezTo>
                  <a:cubicBezTo>
                    <a:pt x="247" y="184"/>
                    <a:pt x="269" y="117"/>
                    <a:pt x="224" y="61"/>
                  </a:cubicBezTo>
                  <a:cubicBezTo>
                    <a:pt x="202" y="23"/>
                    <a:pt x="164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7" name="Google Shape;11077;p25"/>
            <p:cNvSpPr/>
            <p:nvPr/>
          </p:nvSpPr>
          <p:spPr>
            <a:xfrm>
              <a:off x="2137825" y="909825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23" y="1"/>
                  </a:moveTo>
                  <a:cubicBezTo>
                    <a:pt x="105" y="1"/>
                    <a:pt x="86" y="6"/>
                    <a:pt x="68" y="16"/>
                  </a:cubicBezTo>
                  <a:cubicBezTo>
                    <a:pt x="12" y="50"/>
                    <a:pt x="1" y="117"/>
                    <a:pt x="34" y="172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3" y="228"/>
                    <a:pt x="190" y="217"/>
                  </a:cubicBezTo>
                  <a:cubicBezTo>
                    <a:pt x="247" y="184"/>
                    <a:pt x="269" y="105"/>
                    <a:pt x="224" y="61"/>
                  </a:cubicBezTo>
                  <a:cubicBezTo>
                    <a:pt x="201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8" name="Google Shape;11078;p25"/>
            <p:cNvSpPr/>
            <p:nvPr/>
          </p:nvSpPr>
          <p:spPr>
            <a:xfrm>
              <a:off x="2165475" y="866175"/>
              <a:ext cx="6475" cy="5800"/>
            </a:xfrm>
            <a:custGeom>
              <a:rect b="b" l="l" r="r" t="t"/>
              <a:pathLst>
                <a:path extrusionOk="0" h="232" w="259">
                  <a:moveTo>
                    <a:pt x="126" y="0"/>
                  </a:moveTo>
                  <a:cubicBezTo>
                    <a:pt x="102" y="0"/>
                    <a:pt x="78" y="7"/>
                    <a:pt x="57" y="19"/>
                  </a:cubicBezTo>
                  <a:lnTo>
                    <a:pt x="35" y="41"/>
                  </a:lnTo>
                  <a:cubicBezTo>
                    <a:pt x="23" y="53"/>
                    <a:pt x="23" y="53"/>
                    <a:pt x="23" y="64"/>
                  </a:cubicBezTo>
                  <a:cubicBezTo>
                    <a:pt x="23" y="64"/>
                    <a:pt x="12" y="64"/>
                    <a:pt x="12" y="75"/>
                  </a:cubicBezTo>
                  <a:lnTo>
                    <a:pt x="12" y="86"/>
                  </a:lnTo>
                  <a:lnTo>
                    <a:pt x="12" y="98"/>
                  </a:lnTo>
                  <a:lnTo>
                    <a:pt x="1" y="108"/>
                  </a:lnTo>
                  <a:lnTo>
                    <a:pt x="1" y="120"/>
                  </a:lnTo>
                  <a:lnTo>
                    <a:pt x="1" y="131"/>
                  </a:lnTo>
                  <a:cubicBezTo>
                    <a:pt x="12" y="153"/>
                    <a:pt x="12" y="165"/>
                    <a:pt x="23" y="175"/>
                  </a:cubicBezTo>
                  <a:cubicBezTo>
                    <a:pt x="23" y="187"/>
                    <a:pt x="23" y="187"/>
                    <a:pt x="35" y="187"/>
                  </a:cubicBezTo>
                  <a:cubicBezTo>
                    <a:pt x="35" y="198"/>
                    <a:pt x="35" y="198"/>
                    <a:pt x="45" y="209"/>
                  </a:cubicBezTo>
                  <a:cubicBezTo>
                    <a:pt x="45" y="209"/>
                    <a:pt x="57" y="209"/>
                    <a:pt x="68" y="220"/>
                  </a:cubicBezTo>
                  <a:cubicBezTo>
                    <a:pt x="68" y="220"/>
                    <a:pt x="79" y="220"/>
                    <a:pt x="90" y="232"/>
                  </a:cubicBezTo>
                  <a:lnTo>
                    <a:pt x="157" y="232"/>
                  </a:lnTo>
                  <a:cubicBezTo>
                    <a:pt x="169" y="232"/>
                    <a:pt x="169" y="220"/>
                    <a:pt x="180" y="220"/>
                  </a:cubicBezTo>
                  <a:cubicBezTo>
                    <a:pt x="236" y="187"/>
                    <a:pt x="258" y="108"/>
                    <a:pt x="224" y="53"/>
                  </a:cubicBezTo>
                  <a:cubicBezTo>
                    <a:pt x="204" y="18"/>
                    <a:pt x="165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9" name="Google Shape;11079;p25"/>
            <p:cNvSpPr/>
            <p:nvPr/>
          </p:nvSpPr>
          <p:spPr>
            <a:xfrm>
              <a:off x="2177500" y="885800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14" y="1"/>
                  </a:moveTo>
                  <a:cubicBezTo>
                    <a:pt x="94" y="1"/>
                    <a:pt x="74" y="6"/>
                    <a:pt x="56" y="16"/>
                  </a:cubicBezTo>
                  <a:lnTo>
                    <a:pt x="23" y="50"/>
                  </a:lnTo>
                  <a:cubicBezTo>
                    <a:pt x="23" y="50"/>
                    <a:pt x="23" y="61"/>
                    <a:pt x="11" y="61"/>
                  </a:cubicBezTo>
                  <a:lnTo>
                    <a:pt x="11" y="72"/>
                  </a:lnTo>
                  <a:cubicBezTo>
                    <a:pt x="11" y="83"/>
                    <a:pt x="11" y="83"/>
                    <a:pt x="1" y="95"/>
                  </a:cubicBezTo>
                  <a:lnTo>
                    <a:pt x="1" y="139"/>
                  </a:lnTo>
                  <a:cubicBezTo>
                    <a:pt x="1" y="139"/>
                    <a:pt x="11" y="150"/>
                    <a:pt x="11" y="162"/>
                  </a:cubicBezTo>
                  <a:cubicBezTo>
                    <a:pt x="11" y="162"/>
                    <a:pt x="11" y="173"/>
                    <a:pt x="23" y="184"/>
                  </a:cubicBezTo>
                  <a:cubicBezTo>
                    <a:pt x="34" y="217"/>
                    <a:pt x="78" y="240"/>
                    <a:pt x="112" y="240"/>
                  </a:cubicBezTo>
                  <a:lnTo>
                    <a:pt x="123" y="240"/>
                  </a:lnTo>
                  <a:cubicBezTo>
                    <a:pt x="135" y="240"/>
                    <a:pt x="135" y="240"/>
                    <a:pt x="135" y="229"/>
                  </a:cubicBezTo>
                  <a:lnTo>
                    <a:pt x="157" y="229"/>
                  </a:lnTo>
                  <a:cubicBezTo>
                    <a:pt x="157" y="229"/>
                    <a:pt x="168" y="229"/>
                    <a:pt x="179" y="217"/>
                  </a:cubicBezTo>
                  <a:cubicBezTo>
                    <a:pt x="235" y="184"/>
                    <a:pt x="257" y="117"/>
                    <a:pt x="224" y="61"/>
                  </a:cubicBezTo>
                  <a:cubicBezTo>
                    <a:pt x="201" y="23"/>
                    <a:pt x="158" y="1"/>
                    <a:pt x="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0" name="Google Shape;11080;p25"/>
            <p:cNvSpPr/>
            <p:nvPr/>
          </p:nvSpPr>
          <p:spPr>
            <a:xfrm>
              <a:off x="2183925" y="9268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3" y="52"/>
                    <a:pt x="0" y="119"/>
                    <a:pt x="34" y="176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4" y="236"/>
                    <a:pt x="184" y="231"/>
                    <a:pt x="201" y="220"/>
                  </a:cubicBezTo>
                  <a:cubicBezTo>
                    <a:pt x="258" y="186"/>
                    <a:pt x="268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1" name="Google Shape;11081;p25"/>
            <p:cNvSpPr/>
            <p:nvPr/>
          </p:nvSpPr>
          <p:spPr>
            <a:xfrm>
              <a:off x="2170800" y="934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0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2"/>
                  </a:cubicBezTo>
                  <a:cubicBezTo>
                    <a:pt x="212" y="24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2" name="Google Shape;11082;p25"/>
            <p:cNvSpPr/>
            <p:nvPr/>
          </p:nvSpPr>
          <p:spPr>
            <a:xfrm>
              <a:off x="2157650" y="9427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1"/>
                  </a:moveTo>
                  <a:cubicBezTo>
                    <a:pt x="123" y="1"/>
                    <a:pt x="100" y="7"/>
                    <a:pt x="80" y="20"/>
                  </a:cubicBezTo>
                  <a:cubicBezTo>
                    <a:pt x="23" y="54"/>
                    <a:pt x="1" y="121"/>
                    <a:pt x="35" y="176"/>
                  </a:cubicBezTo>
                  <a:cubicBezTo>
                    <a:pt x="57" y="214"/>
                    <a:pt x="101" y="237"/>
                    <a:pt x="143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8" y="188"/>
                    <a:pt x="269" y="109"/>
                    <a:pt x="236" y="54"/>
                  </a:cubicBezTo>
                  <a:cubicBezTo>
                    <a:pt x="215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3" name="Google Shape;11083;p25"/>
            <p:cNvSpPr/>
            <p:nvPr/>
          </p:nvSpPr>
          <p:spPr>
            <a:xfrm>
              <a:off x="2144800" y="950600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24" y="1"/>
                  </a:moveTo>
                  <a:cubicBezTo>
                    <a:pt x="105" y="1"/>
                    <a:pt x="86" y="6"/>
                    <a:pt x="68" y="16"/>
                  </a:cubicBezTo>
                  <a:cubicBezTo>
                    <a:pt x="57" y="28"/>
                    <a:pt x="46" y="28"/>
                    <a:pt x="46" y="39"/>
                  </a:cubicBezTo>
                  <a:lnTo>
                    <a:pt x="35" y="50"/>
                  </a:lnTo>
                  <a:cubicBezTo>
                    <a:pt x="23" y="61"/>
                    <a:pt x="23" y="61"/>
                    <a:pt x="23" y="73"/>
                  </a:cubicBezTo>
                  <a:cubicBezTo>
                    <a:pt x="12" y="95"/>
                    <a:pt x="1" y="117"/>
                    <a:pt x="12" y="140"/>
                  </a:cubicBezTo>
                  <a:cubicBezTo>
                    <a:pt x="12" y="151"/>
                    <a:pt x="12" y="173"/>
                    <a:pt x="23" y="184"/>
                  </a:cubicBezTo>
                  <a:cubicBezTo>
                    <a:pt x="44" y="219"/>
                    <a:pt x="83" y="237"/>
                    <a:pt x="122" y="237"/>
                  </a:cubicBezTo>
                  <a:cubicBezTo>
                    <a:pt x="146" y="237"/>
                    <a:pt x="170" y="230"/>
                    <a:pt x="191" y="218"/>
                  </a:cubicBezTo>
                  <a:cubicBezTo>
                    <a:pt x="247" y="184"/>
                    <a:pt x="258" y="117"/>
                    <a:pt x="224" y="61"/>
                  </a:cubicBezTo>
                  <a:cubicBezTo>
                    <a:pt x="202" y="23"/>
                    <a:pt x="164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4" name="Google Shape;11084;p25"/>
            <p:cNvSpPr/>
            <p:nvPr/>
          </p:nvSpPr>
          <p:spPr>
            <a:xfrm>
              <a:off x="2209050" y="938325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35" y="184"/>
                    <a:pt x="46" y="184"/>
                    <a:pt x="46" y="195"/>
                  </a:cubicBezTo>
                  <a:lnTo>
                    <a:pt x="57" y="206"/>
                  </a:lnTo>
                  <a:cubicBezTo>
                    <a:pt x="68" y="217"/>
                    <a:pt x="68" y="217"/>
                    <a:pt x="79" y="217"/>
                  </a:cubicBezTo>
                  <a:cubicBezTo>
                    <a:pt x="79" y="229"/>
                    <a:pt x="90" y="229"/>
                    <a:pt x="102" y="229"/>
                  </a:cubicBezTo>
                  <a:cubicBezTo>
                    <a:pt x="113" y="239"/>
                    <a:pt x="124" y="239"/>
                    <a:pt x="124" y="239"/>
                  </a:cubicBezTo>
                  <a:lnTo>
                    <a:pt x="157" y="239"/>
                  </a:lnTo>
                  <a:cubicBezTo>
                    <a:pt x="157" y="229"/>
                    <a:pt x="169" y="229"/>
                    <a:pt x="169" y="229"/>
                  </a:cubicBezTo>
                  <a:cubicBezTo>
                    <a:pt x="180" y="229"/>
                    <a:pt x="191" y="229"/>
                    <a:pt x="191" y="217"/>
                  </a:cubicBezTo>
                  <a:lnTo>
                    <a:pt x="202" y="217"/>
                  </a:lnTo>
                  <a:cubicBezTo>
                    <a:pt x="247" y="184"/>
                    <a:pt x="269" y="117"/>
                    <a:pt x="236" y="60"/>
                  </a:cubicBezTo>
                  <a:cubicBezTo>
                    <a:pt x="213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5" name="Google Shape;11085;p25"/>
            <p:cNvSpPr/>
            <p:nvPr/>
          </p:nvSpPr>
          <p:spPr>
            <a:xfrm>
              <a:off x="2195950" y="9463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8" y="0"/>
                  </a:moveTo>
                  <a:cubicBezTo>
                    <a:pt x="116" y="0"/>
                    <a:pt x="95" y="7"/>
                    <a:pt x="78" y="19"/>
                  </a:cubicBezTo>
                  <a:cubicBezTo>
                    <a:pt x="22" y="52"/>
                    <a:pt x="0" y="119"/>
                    <a:pt x="33" y="176"/>
                  </a:cubicBezTo>
                  <a:cubicBezTo>
                    <a:pt x="56" y="213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6"/>
                    <a:pt x="268" y="109"/>
                    <a:pt x="234" y="52"/>
                  </a:cubicBezTo>
                  <a:cubicBezTo>
                    <a:pt x="214" y="18"/>
                    <a:pt x="175" y="0"/>
                    <a:pt x="1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6" name="Google Shape;11086;p25"/>
            <p:cNvSpPr/>
            <p:nvPr/>
          </p:nvSpPr>
          <p:spPr>
            <a:xfrm>
              <a:off x="2182800" y="954325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38" y="0"/>
                  </a:moveTo>
                  <a:cubicBezTo>
                    <a:pt x="116" y="0"/>
                    <a:pt x="96" y="7"/>
                    <a:pt x="79" y="24"/>
                  </a:cubicBezTo>
                  <a:cubicBezTo>
                    <a:pt x="23" y="58"/>
                    <a:pt x="1" y="125"/>
                    <a:pt x="34" y="180"/>
                  </a:cubicBezTo>
                  <a:cubicBezTo>
                    <a:pt x="55" y="216"/>
                    <a:pt x="89" y="233"/>
                    <a:pt x="125" y="233"/>
                  </a:cubicBezTo>
                  <a:cubicBezTo>
                    <a:pt x="147" y="233"/>
                    <a:pt x="170" y="227"/>
                    <a:pt x="191" y="214"/>
                  </a:cubicBezTo>
                  <a:cubicBezTo>
                    <a:pt x="246" y="180"/>
                    <a:pt x="269" y="113"/>
                    <a:pt x="236" y="58"/>
                  </a:cubicBezTo>
                  <a:cubicBezTo>
                    <a:pt x="214" y="22"/>
                    <a:pt x="175" y="0"/>
                    <a:pt x="1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7" name="Google Shape;11087;p25"/>
            <p:cNvSpPr/>
            <p:nvPr/>
          </p:nvSpPr>
          <p:spPr>
            <a:xfrm>
              <a:off x="2169675" y="9623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0"/>
                  </a:moveTo>
                  <a:cubicBezTo>
                    <a:pt x="111" y="0"/>
                    <a:pt x="93" y="5"/>
                    <a:pt x="79" y="16"/>
                  </a:cubicBezTo>
                  <a:cubicBezTo>
                    <a:pt x="23" y="50"/>
                    <a:pt x="1" y="127"/>
                    <a:pt x="34" y="184"/>
                  </a:cubicBezTo>
                  <a:cubicBezTo>
                    <a:pt x="56" y="213"/>
                    <a:pt x="94" y="233"/>
                    <a:pt x="132" y="233"/>
                  </a:cubicBezTo>
                  <a:cubicBezTo>
                    <a:pt x="152" y="233"/>
                    <a:pt x="172" y="228"/>
                    <a:pt x="190" y="217"/>
                  </a:cubicBezTo>
                  <a:cubicBezTo>
                    <a:pt x="247" y="184"/>
                    <a:pt x="269" y="117"/>
                    <a:pt x="235" y="60"/>
                  </a:cubicBezTo>
                  <a:cubicBezTo>
                    <a:pt x="212" y="23"/>
                    <a:pt x="169" y="0"/>
                    <a:pt x="1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8" name="Google Shape;11088;p25"/>
            <p:cNvSpPr/>
            <p:nvPr/>
          </p:nvSpPr>
          <p:spPr>
            <a:xfrm>
              <a:off x="2251250" y="100715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3" y="1"/>
                  </a:moveTo>
                  <a:cubicBezTo>
                    <a:pt x="101" y="1"/>
                    <a:pt x="78" y="1"/>
                    <a:pt x="56" y="23"/>
                  </a:cubicBezTo>
                  <a:cubicBezTo>
                    <a:pt x="56" y="23"/>
                    <a:pt x="45" y="23"/>
                    <a:pt x="45" y="34"/>
                  </a:cubicBezTo>
                  <a:lnTo>
                    <a:pt x="11" y="68"/>
                  </a:lnTo>
                  <a:lnTo>
                    <a:pt x="11" y="90"/>
                  </a:lnTo>
                  <a:lnTo>
                    <a:pt x="11" y="101"/>
                  </a:lnTo>
                  <a:cubicBezTo>
                    <a:pt x="11" y="113"/>
                    <a:pt x="1" y="113"/>
                    <a:pt x="1" y="113"/>
                  </a:cubicBezTo>
                  <a:lnTo>
                    <a:pt x="1" y="123"/>
                  </a:lnTo>
                  <a:lnTo>
                    <a:pt x="1" y="135"/>
                  </a:lnTo>
                  <a:cubicBezTo>
                    <a:pt x="11" y="146"/>
                    <a:pt x="11" y="168"/>
                    <a:pt x="23" y="180"/>
                  </a:cubicBezTo>
                  <a:cubicBezTo>
                    <a:pt x="23" y="180"/>
                    <a:pt x="23" y="190"/>
                    <a:pt x="34" y="190"/>
                  </a:cubicBezTo>
                  <a:cubicBezTo>
                    <a:pt x="34" y="190"/>
                    <a:pt x="34" y="202"/>
                    <a:pt x="45" y="202"/>
                  </a:cubicBezTo>
                  <a:cubicBezTo>
                    <a:pt x="56" y="213"/>
                    <a:pt x="56" y="213"/>
                    <a:pt x="68" y="213"/>
                  </a:cubicBezTo>
                  <a:cubicBezTo>
                    <a:pt x="68" y="224"/>
                    <a:pt x="78" y="224"/>
                    <a:pt x="90" y="224"/>
                  </a:cubicBezTo>
                  <a:lnTo>
                    <a:pt x="90" y="235"/>
                  </a:lnTo>
                  <a:cubicBezTo>
                    <a:pt x="123" y="235"/>
                    <a:pt x="157" y="235"/>
                    <a:pt x="179" y="224"/>
                  </a:cubicBezTo>
                  <a:lnTo>
                    <a:pt x="179" y="213"/>
                  </a:lnTo>
                  <a:cubicBezTo>
                    <a:pt x="235" y="180"/>
                    <a:pt x="257" y="113"/>
                    <a:pt x="224" y="56"/>
                  </a:cubicBezTo>
                  <a:cubicBezTo>
                    <a:pt x="202" y="23"/>
                    <a:pt x="168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9" name="Google Shape;11089;p25"/>
            <p:cNvSpPr/>
            <p:nvPr/>
          </p:nvSpPr>
          <p:spPr>
            <a:xfrm>
              <a:off x="2219400" y="954525"/>
              <a:ext cx="5875" cy="6000"/>
            </a:xfrm>
            <a:custGeom>
              <a:rect b="b" l="l" r="r" t="t"/>
              <a:pathLst>
                <a:path extrusionOk="0" h="240" w="235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56" y="27"/>
                  </a:lnTo>
                  <a:cubicBezTo>
                    <a:pt x="45" y="27"/>
                    <a:pt x="34" y="38"/>
                    <a:pt x="34" y="50"/>
                  </a:cubicBezTo>
                  <a:lnTo>
                    <a:pt x="23" y="50"/>
                  </a:lnTo>
                  <a:cubicBezTo>
                    <a:pt x="23" y="61"/>
                    <a:pt x="11" y="72"/>
                    <a:pt x="11" y="72"/>
                  </a:cubicBezTo>
                  <a:cubicBezTo>
                    <a:pt x="11" y="83"/>
                    <a:pt x="1" y="83"/>
                    <a:pt x="1" y="95"/>
                  </a:cubicBezTo>
                  <a:lnTo>
                    <a:pt x="1" y="105"/>
                  </a:lnTo>
                  <a:lnTo>
                    <a:pt x="1" y="139"/>
                  </a:lnTo>
                  <a:lnTo>
                    <a:pt x="1" y="150"/>
                  </a:lnTo>
                  <a:lnTo>
                    <a:pt x="1" y="162"/>
                  </a:lnTo>
                  <a:cubicBezTo>
                    <a:pt x="11" y="172"/>
                    <a:pt x="11" y="172"/>
                    <a:pt x="11" y="184"/>
                  </a:cubicBezTo>
                  <a:lnTo>
                    <a:pt x="45" y="217"/>
                  </a:lnTo>
                  <a:cubicBezTo>
                    <a:pt x="56" y="217"/>
                    <a:pt x="56" y="229"/>
                    <a:pt x="68" y="229"/>
                  </a:cubicBezTo>
                  <a:cubicBezTo>
                    <a:pt x="78" y="229"/>
                    <a:pt x="78" y="239"/>
                    <a:pt x="90" y="239"/>
                  </a:cubicBezTo>
                  <a:lnTo>
                    <a:pt x="135" y="239"/>
                  </a:lnTo>
                  <a:cubicBezTo>
                    <a:pt x="135" y="239"/>
                    <a:pt x="146" y="239"/>
                    <a:pt x="146" y="229"/>
                  </a:cubicBezTo>
                  <a:lnTo>
                    <a:pt x="157" y="229"/>
                  </a:lnTo>
                  <a:cubicBezTo>
                    <a:pt x="168" y="229"/>
                    <a:pt x="168" y="229"/>
                    <a:pt x="179" y="217"/>
                  </a:cubicBezTo>
                  <a:cubicBezTo>
                    <a:pt x="213" y="195"/>
                    <a:pt x="235" y="162"/>
                    <a:pt x="235" y="128"/>
                  </a:cubicBezTo>
                  <a:cubicBezTo>
                    <a:pt x="235" y="105"/>
                    <a:pt x="235" y="83"/>
                    <a:pt x="213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0" name="Google Shape;11090;p25"/>
            <p:cNvSpPr/>
            <p:nvPr/>
          </p:nvSpPr>
          <p:spPr>
            <a:xfrm>
              <a:off x="2205700" y="962625"/>
              <a:ext cx="6475" cy="5850"/>
            </a:xfrm>
            <a:custGeom>
              <a:rect b="b" l="l" r="r" t="t"/>
              <a:pathLst>
                <a:path extrusionOk="0" h="234" w="25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8"/>
                    <a:pt x="35" y="184"/>
                  </a:cubicBezTo>
                  <a:cubicBezTo>
                    <a:pt x="57" y="213"/>
                    <a:pt x="99" y="233"/>
                    <a:pt x="142" y="233"/>
                  </a:cubicBezTo>
                  <a:cubicBezTo>
                    <a:pt x="163" y="233"/>
                    <a:pt x="184" y="228"/>
                    <a:pt x="202" y="217"/>
                  </a:cubicBezTo>
                  <a:cubicBezTo>
                    <a:pt x="247" y="195"/>
                    <a:pt x="258" y="150"/>
                    <a:pt x="258" y="106"/>
                  </a:cubicBezTo>
                  <a:cubicBezTo>
                    <a:pt x="258" y="83"/>
                    <a:pt x="247" y="72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1" name="Google Shape;11091;p25"/>
            <p:cNvSpPr/>
            <p:nvPr/>
          </p:nvSpPr>
          <p:spPr>
            <a:xfrm>
              <a:off x="2192850" y="97065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33" y="0"/>
                  </a:moveTo>
                  <a:cubicBezTo>
                    <a:pt x="112" y="0"/>
                    <a:pt x="89" y="7"/>
                    <a:pt x="68" y="19"/>
                  </a:cubicBezTo>
                  <a:cubicBezTo>
                    <a:pt x="57" y="19"/>
                    <a:pt x="57" y="19"/>
                    <a:pt x="45" y="31"/>
                  </a:cubicBezTo>
                  <a:cubicBezTo>
                    <a:pt x="45" y="31"/>
                    <a:pt x="35" y="41"/>
                    <a:pt x="35" y="53"/>
                  </a:cubicBezTo>
                  <a:cubicBezTo>
                    <a:pt x="1" y="86"/>
                    <a:pt x="1" y="131"/>
                    <a:pt x="23" y="175"/>
                  </a:cubicBezTo>
                  <a:cubicBezTo>
                    <a:pt x="46" y="214"/>
                    <a:pt x="89" y="236"/>
                    <a:pt x="132" y="236"/>
                  </a:cubicBezTo>
                  <a:cubicBezTo>
                    <a:pt x="153" y="236"/>
                    <a:pt x="173" y="231"/>
                    <a:pt x="191" y="220"/>
                  </a:cubicBezTo>
                  <a:cubicBezTo>
                    <a:pt x="214" y="198"/>
                    <a:pt x="224" y="187"/>
                    <a:pt x="236" y="165"/>
                  </a:cubicBezTo>
                  <a:cubicBezTo>
                    <a:pt x="236" y="153"/>
                    <a:pt x="236" y="153"/>
                    <a:pt x="247" y="142"/>
                  </a:cubicBezTo>
                  <a:cubicBezTo>
                    <a:pt x="247" y="120"/>
                    <a:pt x="247" y="98"/>
                    <a:pt x="236" y="75"/>
                  </a:cubicBezTo>
                  <a:cubicBezTo>
                    <a:pt x="236" y="64"/>
                    <a:pt x="236" y="64"/>
                    <a:pt x="224" y="53"/>
                  </a:cubicBezTo>
                  <a:cubicBezTo>
                    <a:pt x="204" y="18"/>
                    <a:pt x="170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2" name="Google Shape;11092;p25"/>
            <p:cNvSpPr/>
            <p:nvPr/>
          </p:nvSpPr>
          <p:spPr>
            <a:xfrm>
              <a:off x="2179750" y="978675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12" y="0"/>
                  </a:moveTo>
                  <a:cubicBezTo>
                    <a:pt x="89" y="0"/>
                    <a:pt x="78" y="11"/>
                    <a:pt x="67" y="11"/>
                  </a:cubicBezTo>
                  <a:cubicBezTo>
                    <a:pt x="22" y="45"/>
                    <a:pt x="0" y="89"/>
                    <a:pt x="11" y="134"/>
                  </a:cubicBezTo>
                  <a:cubicBezTo>
                    <a:pt x="11" y="145"/>
                    <a:pt x="22" y="157"/>
                    <a:pt x="22" y="179"/>
                  </a:cubicBezTo>
                  <a:cubicBezTo>
                    <a:pt x="45" y="201"/>
                    <a:pt x="55" y="212"/>
                    <a:pt x="78" y="224"/>
                  </a:cubicBezTo>
                  <a:cubicBezTo>
                    <a:pt x="89" y="229"/>
                    <a:pt x="103" y="232"/>
                    <a:pt x="118" y="232"/>
                  </a:cubicBezTo>
                  <a:cubicBezTo>
                    <a:pt x="134" y="232"/>
                    <a:pt x="151" y="229"/>
                    <a:pt x="167" y="224"/>
                  </a:cubicBezTo>
                  <a:cubicBezTo>
                    <a:pt x="179" y="224"/>
                    <a:pt x="179" y="224"/>
                    <a:pt x="190" y="212"/>
                  </a:cubicBezTo>
                  <a:cubicBezTo>
                    <a:pt x="212" y="201"/>
                    <a:pt x="234" y="167"/>
                    <a:pt x="246" y="145"/>
                  </a:cubicBezTo>
                  <a:cubicBezTo>
                    <a:pt x="246" y="112"/>
                    <a:pt x="246" y="78"/>
                    <a:pt x="224" y="56"/>
                  </a:cubicBezTo>
                  <a:cubicBezTo>
                    <a:pt x="224" y="45"/>
                    <a:pt x="224" y="45"/>
                    <a:pt x="212" y="33"/>
                  </a:cubicBezTo>
                  <a:cubicBezTo>
                    <a:pt x="201" y="22"/>
                    <a:pt x="190" y="11"/>
                    <a:pt x="179" y="11"/>
                  </a:cubicBezTo>
                  <a:cubicBezTo>
                    <a:pt x="156" y="0"/>
                    <a:pt x="134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3" name="Google Shape;11093;p25"/>
            <p:cNvSpPr/>
            <p:nvPr/>
          </p:nvSpPr>
          <p:spPr>
            <a:xfrm>
              <a:off x="2216050" y="979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8" y="7"/>
                    <a:pt x="68" y="20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2" y="231"/>
                    <a:pt x="190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4" name="Google Shape;11094;p25"/>
            <p:cNvSpPr/>
            <p:nvPr/>
          </p:nvSpPr>
          <p:spPr>
            <a:xfrm>
              <a:off x="2202925" y="987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5" y="6"/>
                    <a:pt x="67" y="17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8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5" name="Google Shape;11095;p25"/>
            <p:cNvSpPr/>
            <p:nvPr/>
          </p:nvSpPr>
          <p:spPr>
            <a:xfrm>
              <a:off x="2189800" y="995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2" y="1"/>
                    <a:pt x="88" y="7"/>
                    <a:pt x="67" y="19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6" y="214"/>
                    <a:pt x="95" y="236"/>
                    <a:pt x="134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7"/>
                    <a:pt x="268" y="109"/>
                    <a:pt x="234" y="53"/>
                  </a:cubicBezTo>
                  <a:cubicBezTo>
                    <a:pt x="214" y="18"/>
                    <a:pt x="175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6" name="Google Shape;11096;p25"/>
            <p:cNvSpPr/>
            <p:nvPr/>
          </p:nvSpPr>
          <p:spPr>
            <a:xfrm>
              <a:off x="2176950" y="1003200"/>
              <a:ext cx="6425" cy="5975"/>
            </a:xfrm>
            <a:custGeom>
              <a:rect b="b" l="l" r="r" t="t"/>
              <a:pathLst>
                <a:path extrusionOk="0" h="239" w="257">
                  <a:moveTo>
                    <a:pt x="123" y="1"/>
                  </a:moveTo>
                  <a:cubicBezTo>
                    <a:pt x="100" y="1"/>
                    <a:pt x="76" y="8"/>
                    <a:pt x="56" y="25"/>
                  </a:cubicBezTo>
                  <a:cubicBezTo>
                    <a:pt x="45" y="25"/>
                    <a:pt x="45" y="35"/>
                    <a:pt x="33" y="35"/>
                  </a:cubicBezTo>
                  <a:cubicBezTo>
                    <a:pt x="33" y="47"/>
                    <a:pt x="33" y="47"/>
                    <a:pt x="23" y="47"/>
                  </a:cubicBezTo>
                  <a:lnTo>
                    <a:pt x="23" y="58"/>
                  </a:lnTo>
                  <a:lnTo>
                    <a:pt x="11" y="69"/>
                  </a:lnTo>
                  <a:lnTo>
                    <a:pt x="11" y="80"/>
                  </a:lnTo>
                  <a:cubicBezTo>
                    <a:pt x="11" y="92"/>
                    <a:pt x="0" y="92"/>
                    <a:pt x="0" y="102"/>
                  </a:cubicBezTo>
                  <a:lnTo>
                    <a:pt x="0" y="114"/>
                  </a:lnTo>
                  <a:lnTo>
                    <a:pt x="0" y="136"/>
                  </a:lnTo>
                  <a:cubicBezTo>
                    <a:pt x="0" y="147"/>
                    <a:pt x="11" y="147"/>
                    <a:pt x="11" y="159"/>
                  </a:cubicBezTo>
                  <a:cubicBezTo>
                    <a:pt x="11" y="170"/>
                    <a:pt x="11" y="170"/>
                    <a:pt x="23" y="181"/>
                  </a:cubicBezTo>
                  <a:cubicBezTo>
                    <a:pt x="44" y="216"/>
                    <a:pt x="78" y="238"/>
                    <a:pt x="115" y="238"/>
                  </a:cubicBezTo>
                  <a:cubicBezTo>
                    <a:pt x="136" y="238"/>
                    <a:pt x="158" y="231"/>
                    <a:pt x="179" y="214"/>
                  </a:cubicBezTo>
                  <a:cubicBezTo>
                    <a:pt x="235" y="181"/>
                    <a:pt x="257" y="114"/>
                    <a:pt x="224" y="58"/>
                  </a:cubicBezTo>
                  <a:cubicBezTo>
                    <a:pt x="202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7" name="Google Shape;11097;p25"/>
            <p:cNvSpPr/>
            <p:nvPr/>
          </p:nvSpPr>
          <p:spPr>
            <a:xfrm>
              <a:off x="2227775" y="998925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17"/>
                    <a:pt x="34" y="173"/>
                  </a:cubicBezTo>
                  <a:cubicBezTo>
                    <a:pt x="57" y="211"/>
                    <a:pt x="101" y="234"/>
                    <a:pt x="144" y="234"/>
                  </a:cubicBezTo>
                  <a:cubicBezTo>
                    <a:pt x="164" y="234"/>
                    <a:pt x="184" y="229"/>
                    <a:pt x="202" y="218"/>
                  </a:cubicBezTo>
                  <a:cubicBezTo>
                    <a:pt x="257" y="184"/>
                    <a:pt x="269" y="106"/>
                    <a:pt x="235" y="62"/>
                  </a:cubicBezTo>
                  <a:cubicBezTo>
                    <a:pt x="213" y="23"/>
                    <a:pt x="17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8" name="Google Shape;11098;p25"/>
            <p:cNvSpPr/>
            <p:nvPr/>
          </p:nvSpPr>
          <p:spPr>
            <a:xfrm>
              <a:off x="2214650" y="10069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4"/>
                    <a:pt x="0" y="121"/>
                    <a:pt x="34" y="176"/>
                  </a:cubicBezTo>
                  <a:cubicBezTo>
                    <a:pt x="57" y="214"/>
                    <a:pt x="100" y="237"/>
                    <a:pt x="143" y="237"/>
                  </a:cubicBezTo>
                  <a:cubicBezTo>
                    <a:pt x="163" y="237"/>
                    <a:pt x="184" y="232"/>
                    <a:pt x="201" y="221"/>
                  </a:cubicBezTo>
                  <a:cubicBezTo>
                    <a:pt x="258" y="188"/>
                    <a:pt x="268" y="109"/>
                    <a:pt x="235" y="54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9" name="Google Shape;11099;p25"/>
            <p:cNvSpPr/>
            <p:nvPr/>
          </p:nvSpPr>
          <p:spPr>
            <a:xfrm>
              <a:off x="2201525" y="10148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0" name="Google Shape;11100;p25"/>
            <p:cNvSpPr/>
            <p:nvPr/>
          </p:nvSpPr>
          <p:spPr>
            <a:xfrm>
              <a:off x="2241200" y="99082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22" y="1"/>
                  </a:moveTo>
                  <a:cubicBezTo>
                    <a:pt x="104" y="1"/>
                    <a:pt x="85" y="6"/>
                    <a:pt x="67" y="16"/>
                  </a:cubicBezTo>
                  <a:lnTo>
                    <a:pt x="67" y="28"/>
                  </a:lnTo>
                  <a:cubicBezTo>
                    <a:pt x="56" y="28"/>
                    <a:pt x="56" y="39"/>
                    <a:pt x="45" y="39"/>
                  </a:cubicBezTo>
                  <a:lnTo>
                    <a:pt x="33" y="50"/>
                  </a:lnTo>
                  <a:cubicBezTo>
                    <a:pt x="33" y="50"/>
                    <a:pt x="33" y="61"/>
                    <a:pt x="23" y="61"/>
                  </a:cubicBezTo>
                  <a:lnTo>
                    <a:pt x="23" y="73"/>
                  </a:lnTo>
                  <a:cubicBezTo>
                    <a:pt x="0" y="106"/>
                    <a:pt x="11" y="151"/>
                    <a:pt x="23" y="185"/>
                  </a:cubicBezTo>
                  <a:cubicBezTo>
                    <a:pt x="33" y="185"/>
                    <a:pt x="33" y="195"/>
                    <a:pt x="45" y="195"/>
                  </a:cubicBezTo>
                  <a:cubicBezTo>
                    <a:pt x="45" y="207"/>
                    <a:pt x="56" y="207"/>
                    <a:pt x="56" y="218"/>
                  </a:cubicBezTo>
                  <a:cubicBezTo>
                    <a:pt x="67" y="229"/>
                    <a:pt x="90" y="229"/>
                    <a:pt x="100" y="229"/>
                  </a:cubicBezTo>
                  <a:lnTo>
                    <a:pt x="100" y="240"/>
                  </a:lnTo>
                  <a:lnTo>
                    <a:pt x="145" y="240"/>
                  </a:lnTo>
                  <a:cubicBezTo>
                    <a:pt x="157" y="240"/>
                    <a:pt x="179" y="229"/>
                    <a:pt x="190" y="218"/>
                  </a:cubicBezTo>
                  <a:cubicBezTo>
                    <a:pt x="246" y="185"/>
                    <a:pt x="257" y="117"/>
                    <a:pt x="224" y="61"/>
                  </a:cubicBezTo>
                  <a:cubicBezTo>
                    <a:pt x="201" y="23"/>
                    <a:pt x="162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1" name="Google Shape;11101;p25"/>
            <p:cNvSpPr/>
            <p:nvPr/>
          </p:nvSpPr>
          <p:spPr>
            <a:xfrm>
              <a:off x="2238100" y="1015125"/>
              <a:ext cx="6475" cy="6025"/>
            </a:xfrm>
            <a:custGeom>
              <a:rect b="b" l="l" r="r" t="t"/>
              <a:pathLst>
                <a:path extrusionOk="0" h="241" w="259">
                  <a:moveTo>
                    <a:pt x="116" y="1"/>
                  </a:moveTo>
                  <a:cubicBezTo>
                    <a:pt x="95" y="1"/>
                    <a:pt x="75" y="6"/>
                    <a:pt x="57" y="17"/>
                  </a:cubicBezTo>
                  <a:cubicBezTo>
                    <a:pt x="23" y="39"/>
                    <a:pt x="1" y="72"/>
                    <a:pt x="1" y="117"/>
                  </a:cubicBezTo>
                  <a:cubicBezTo>
                    <a:pt x="1" y="139"/>
                    <a:pt x="13" y="162"/>
                    <a:pt x="23" y="184"/>
                  </a:cubicBezTo>
                  <a:cubicBezTo>
                    <a:pt x="46" y="218"/>
                    <a:pt x="90" y="240"/>
                    <a:pt x="135" y="240"/>
                  </a:cubicBezTo>
                  <a:cubicBezTo>
                    <a:pt x="147" y="229"/>
                    <a:pt x="157" y="229"/>
                    <a:pt x="157" y="229"/>
                  </a:cubicBezTo>
                  <a:cubicBezTo>
                    <a:pt x="169" y="229"/>
                    <a:pt x="180" y="229"/>
                    <a:pt x="180" y="218"/>
                  </a:cubicBezTo>
                  <a:cubicBezTo>
                    <a:pt x="236" y="184"/>
                    <a:pt x="258" y="117"/>
                    <a:pt x="224" y="62"/>
                  </a:cubicBezTo>
                  <a:cubicBezTo>
                    <a:pt x="202" y="24"/>
                    <a:pt x="159" y="1"/>
                    <a:pt x="1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2" name="Google Shape;11102;p25"/>
            <p:cNvSpPr/>
            <p:nvPr/>
          </p:nvSpPr>
          <p:spPr>
            <a:xfrm>
              <a:off x="2224700" y="1023075"/>
              <a:ext cx="6725" cy="5975"/>
            </a:xfrm>
            <a:custGeom>
              <a:rect b="b" l="l" r="r" t="t"/>
              <a:pathLst>
                <a:path extrusionOk="0" h="239" w="269">
                  <a:moveTo>
                    <a:pt x="112" y="0"/>
                  </a:moveTo>
                  <a:cubicBezTo>
                    <a:pt x="102" y="12"/>
                    <a:pt x="90" y="12"/>
                    <a:pt x="68" y="23"/>
                  </a:cubicBezTo>
                  <a:cubicBezTo>
                    <a:pt x="12" y="57"/>
                    <a:pt x="1" y="124"/>
                    <a:pt x="35" y="179"/>
                  </a:cubicBezTo>
                  <a:cubicBezTo>
                    <a:pt x="35" y="191"/>
                    <a:pt x="45" y="191"/>
                    <a:pt x="45" y="201"/>
                  </a:cubicBezTo>
                  <a:cubicBezTo>
                    <a:pt x="64" y="220"/>
                    <a:pt x="97" y="238"/>
                    <a:pt x="127" y="238"/>
                  </a:cubicBezTo>
                  <a:cubicBezTo>
                    <a:pt x="134" y="238"/>
                    <a:pt x="140" y="237"/>
                    <a:pt x="146" y="235"/>
                  </a:cubicBezTo>
                  <a:cubicBezTo>
                    <a:pt x="169" y="235"/>
                    <a:pt x="179" y="224"/>
                    <a:pt x="191" y="224"/>
                  </a:cubicBezTo>
                  <a:cubicBezTo>
                    <a:pt x="246" y="191"/>
                    <a:pt x="269" y="112"/>
                    <a:pt x="236" y="57"/>
                  </a:cubicBezTo>
                  <a:cubicBezTo>
                    <a:pt x="213" y="23"/>
                    <a:pt x="157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3" name="Google Shape;11103;p25"/>
            <p:cNvSpPr/>
            <p:nvPr/>
          </p:nvSpPr>
          <p:spPr>
            <a:xfrm>
              <a:off x="2211575" y="1031075"/>
              <a:ext cx="6450" cy="5975"/>
            </a:xfrm>
            <a:custGeom>
              <a:rect b="b" l="l" r="r" t="t"/>
              <a:pathLst>
                <a:path extrusionOk="0" h="239" w="258">
                  <a:moveTo>
                    <a:pt x="126" y="0"/>
                  </a:moveTo>
                  <a:cubicBezTo>
                    <a:pt x="106" y="0"/>
                    <a:pt x="86" y="5"/>
                    <a:pt x="68" y="15"/>
                  </a:cubicBezTo>
                  <a:cubicBezTo>
                    <a:pt x="12" y="49"/>
                    <a:pt x="1" y="127"/>
                    <a:pt x="34" y="184"/>
                  </a:cubicBezTo>
                  <a:cubicBezTo>
                    <a:pt x="46" y="206"/>
                    <a:pt x="79" y="228"/>
                    <a:pt x="101" y="239"/>
                  </a:cubicBezTo>
                  <a:lnTo>
                    <a:pt x="146" y="239"/>
                  </a:lnTo>
                  <a:cubicBezTo>
                    <a:pt x="168" y="239"/>
                    <a:pt x="180" y="228"/>
                    <a:pt x="190" y="217"/>
                  </a:cubicBezTo>
                  <a:cubicBezTo>
                    <a:pt x="235" y="194"/>
                    <a:pt x="257" y="150"/>
                    <a:pt x="247" y="105"/>
                  </a:cubicBezTo>
                  <a:cubicBezTo>
                    <a:pt x="247" y="83"/>
                    <a:pt x="247" y="72"/>
                    <a:pt x="235" y="60"/>
                  </a:cubicBezTo>
                  <a:cubicBezTo>
                    <a:pt x="213" y="22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4" name="Google Shape;11104;p25"/>
            <p:cNvSpPr/>
            <p:nvPr/>
          </p:nvSpPr>
          <p:spPr>
            <a:xfrm>
              <a:off x="2247900" y="1031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5" name="Google Shape;11105;p25"/>
            <p:cNvSpPr/>
            <p:nvPr/>
          </p:nvSpPr>
          <p:spPr>
            <a:xfrm>
              <a:off x="2234750" y="10397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8"/>
                    <a:pt x="35" y="183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47" y="183"/>
                    <a:pt x="269" y="116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6" name="Google Shape;11106;p25"/>
            <p:cNvSpPr/>
            <p:nvPr/>
          </p:nvSpPr>
          <p:spPr>
            <a:xfrm>
              <a:off x="2221650" y="10478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2" y="50"/>
                    <a:pt x="0" y="117"/>
                    <a:pt x="33" y="172"/>
                  </a:cubicBezTo>
                  <a:cubicBezTo>
                    <a:pt x="56" y="211"/>
                    <a:pt x="99" y="233"/>
                    <a:pt x="142" y="233"/>
                  </a:cubicBezTo>
                  <a:cubicBezTo>
                    <a:pt x="163" y="233"/>
                    <a:pt x="183" y="228"/>
                    <a:pt x="201" y="217"/>
                  </a:cubicBezTo>
                  <a:cubicBezTo>
                    <a:pt x="246" y="184"/>
                    <a:pt x="268" y="105"/>
                    <a:pt x="234" y="61"/>
                  </a:cubicBezTo>
                  <a:cubicBezTo>
                    <a:pt x="212" y="23"/>
                    <a:pt x="173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7" name="Google Shape;11107;p25"/>
            <p:cNvSpPr/>
            <p:nvPr/>
          </p:nvSpPr>
          <p:spPr>
            <a:xfrm>
              <a:off x="2208500" y="1055850"/>
              <a:ext cx="6725" cy="5800"/>
            </a:xfrm>
            <a:custGeom>
              <a:rect b="b" l="l" r="r" t="t"/>
              <a:pathLst>
                <a:path extrusionOk="0" h="232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2"/>
                    <a:pt x="0" y="120"/>
                    <a:pt x="34" y="176"/>
                  </a:cubicBezTo>
                  <a:cubicBezTo>
                    <a:pt x="34" y="187"/>
                    <a:pt x="45" y="187"/>
                    <a:pt x="45" y="198"/>
                  </a:cubicBezTo>
                  <a:cubicBezTo>
                    <a:pt x="57" y="198"/>
                    <a:pt x="57" y="209"/>
                    <a:pt x="68" y="209"/>
                  </a:cubicBezTo>
                  <a:cubicBezTo>
                    <a:pt x="79" y="209"/>
                    <a:pt x="79" y="221"/>
                    <a:pt x="90" y="221"/>
                  </a:cubicBezTo>
                  <a:cubicBezTo>
                    <a:pt x="101" y="231"/>
                    <a:pt x="112" y="231"/>
                    <a:pt x="124" y="231"/>
                  </a:cubicBezTo>
                  <a:lnTo>
                    <a:pt x="169" y="231"/>
                  </a:lnTo>
                  <a:cubicBezTo>
                    <a:pt x="179" y="221"/>
                    <a:pt x="179" y="221"/>
                    <a:pt x="191" y="221"/>
                  </a:cubicBezTo>
                  <a:lnTo>
                    <a:pt x="202" y="221"/>
                  </a:lnTo>
                  <a:cubicBezTo>
                    <a:pt x="246" y="187"/>
                    <a:pt x="269" y="109"/>
                    <a:pt x="236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8" name="Google Shape;11108;p25"/>
            <p:cNvSpPr/>
            <p:nvPr/>
          </p:nvSpPr>
          <p:spPr>
            <a:xfrm>
              <a:off x="2259900" y="10514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1"/>
                  </a:moveTo>
                  <a:cubicBezTo>
                    <a:pt x="106" y="1"/>
                    <a:pt x="86" y="6"/>
                    <a:pt x="67" y="17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7" y="214"/>
                    <a:pt x="94" y="234"/>
                    <a:pt x="133" y="234"/>
                  </a:cubicBezTo>
                  <a:cubicBezTo>
                    <a:pt x="152" y="234"/>
                    <a:pt x="172" y="229"/>
                    <a:pt x="191" y="218"/>
                  </a:cubicBezTo>
                  <a:cubicBezTo>
                    <a:pt x="246" y="184"/>
                    <a:pt x="269" y="117"/>
                    <a:pt x="236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9" name="Google Shape;11109;p25"/>
            <p:cNvSpPr/>
            <p:nvPr/>
          </p:nvSpPr>
          <p:spPr>
            <a:xfrm>
              <a:off x="2246775" y="10594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7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0" name="Google Shape;11110;p25"/>
            <p:cNvSpPr/>
            <p:nvPr/>
          </p:nvSpPr>
          <p:spPr>
            <a:xfrm>
              <a:off x="2233650" y="10673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1" y="217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1" name="Google Shape;11111;p25"/>
            <p:cNvSpPr/>
            <p:nvPr/>
          </p:nvSpPr>
          <p:spPr>
            <a:xfrm>
              <a:off x="2220800" y="107540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5" y="0"/>
                  </a:moveTo>
                  <a:cubicBezTo>
                    <a:pt x="101" y="0"/>
                    <a:pt x="77" y="7"/>
                    <a:pt x="56" y="20"/>
                  </a:cubicBezTo>
                  <a:lnTo>
                    <a:pt x="45" y="30"/>
                  </a:lnTo>
                  <a:cubicBezTo>
                    <a:pt x="34" y="30"/>
                    <a:pt x="34" y="42"/>
                    <a:pt x="34" y="42"/>
                  </a:cubicBezTo>
                  <a:lnTo>
                    <a:pt x="22" y="53"/>
                  </a:lnTo>
                  <a:cubicBezTo>
                    <a:pt x="22" y="53"/>
                    <a:pt x="22" y="64"/>
                    <a:pt x="12" y="64"/>
                  </a:cubicBezTo>
                  <a:lnTo>
                    <a:pt x="12" y="75"/>
                  </a:lnTo>
                  <a:lnTo>
                    <a:pt x="12" y="87"/>
                  </a:lnTo>
                  <a:cubicBezTo>
                    <a:pt x="0" y="120"/>
                    <a:pt x="0" y="154"/>
                    <a:pt x="22" y="176"/>
                  </a:cubicBezTo>
                  <a:cubicBezTo>
                    <a:pt x="22" y="187"/>
                    <a:pt x="22" y="187"/>
                    <a:pt x="34" y="187"/>
                  </a:cubicBezTo>
                  <a:cubicBezTo>
                    <a:pt x="34" y="198"/>
                    <a:pt x="34" y="198"/>
                    <a:pt x="45" y="209"/>
                  </a:cubicBezTo>
                  <a:cubicBezTo>
                    <a:pt x="45" y="209"/>
                    <a:pt x="56" y="221"/>
                    <a:pt x="67" y="221"/>
                  </a:cubicBezTo>
                  <a:lnTo>
                    <a:pt x="79" y="231"/>
                  </a:lnTo>
                  <a:lnTo>
                    <a:pt x="157" y="231"/>
                  </a:lnTo>
                  <a:cubicBezTo>
                    <a:pt x="168" y="231"/>
                    <a:pt x="168" y="221"/>
                    <a:pt x="179" y="221"/>
                  </a:cubicBezTo>
                  <a:cubicBezTo>
                    <a:pt x="235" y="187"/>
                    <a:pt x="258" y="109"/>
                    <a:pt x="224" y="53"/>
                  </a:cubicBezTo>
                  <a:cubicBezTo>
                    <a:pt x="203" y="18"/>
                    <a:pt x="164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2" name="Google Shape;11112;p25"/>
            <p:cNvSpPr/>
            <p:nvPr/>
          </p:nvSpPr>
          <p:spPr>
            <a:xfrm>
              <a:off x="2269950" y="1067700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31" y="0"/>
                  </a:moveTo>
                  <a:cubicBezTo>
                    <a:pt x="125" y="0"/>
                    <a:pt x="118" y="1"/>
                    <a:pt x="112" y="3"/>
                  </a:cubicBezTo>
                  <a:lnTo>
                    <a:pt x="90" y="3"/>
                  </a:lnTo>
                  <a:cubicBezTo>
                    <a:pt x="79" y="15"/>
                    <a:pt x="68" y="15"/>
                    <a:pt x="68" y="15"/>
                  </a:cubicBezTo>
                  <a:cubicBezTo>
                    <a:pt x="23" y="48"/>
                    <a:pt x="1" y="92"/>
                    <a:pt x="12" y="137"/>
                  </a:cubicBezTo>
                  <a:cubicBezTo>
                    <a:pt x="12" y="149"/>
                    <a:pt x="23" y="159"/>
                    <a:pt x="23" y="182"/>
                  </a:cubicBezTo>
                  <a:cubicBezTo>
                    <a:pt x="44" y="217"/>
                    <a:pt x="83" y="234"/>
                    <a:pt x="122" y="234"/>
                  </a:cubicBezTo>
                  <a:cubicBezTo>
                    <a:pt x="146" y="234"/>
                    <a:pt x="170" y="228"/>
                    <a:pt x="191" y="216"/>
                  </a:cubicBezTo>
                  <a:cubicBezTo>
                    <a:pt x="213" y="204"/>
                    <a:pt x="224" y="182"/>
                    <a:pt x="236" y="171"/>
                  </a:cubicBezTo>
                  <a:cubicBezTo>
                    <a:pt x="247" y="137"/>
                    <a:pt x="247" y="92"/>
                    <a:pt x="224" y="59"/>
                  </a:cubicBezTo>
                  <a:cubicBezTo>
                    <a:pt x="224" y="48"/>
                    <a:pt x="213" y="48"/>
                    <a:pt x="213" y="37"/>
                  </a:cubicBezTo>
                  <a:cubicBezTo>
                    <a:pt x="195" y="19"/>
                    <a:pt x="162" y="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3" name="Google Shape;11113;p25"/>
            <p:cNvSpPr/>
            <p:nvPr/>
          </p:nvSpPr>
          <p:spPr>
            <a:xfrm>
              <a:off x="2256550" y="10756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44" y="1"/>
                  </a:moveTo>
                  <a:cubicBezTo>
                    <a:pt x="122" y="1"/>
                    <a:pt x="100" y="7"/>
                    <a:pt x="79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45" y="198"/>
                    <a:pt x="57" y="210"/>
                    <a:pt x="67" y="210"/>
                  </a:cubicBezTo>
                  <a:cubicBezTo>
                    <a:pt x="79" y="220"/>
                    <a:pt x="79" y="220"/>
                    <a:pt x="90" y="220"/>
                  </a:cubicBezTo>
                  <a:cubicBezTo>
                    <a:pt x="107" y="232"/>
                    <a:pt x="126" y="237"/>
                    <a:pt x="146" y="237"/>
                  </a:cubicBezTo>
                  <a:cubicBezTo>
                    <a:pt x="166" y="237"/>
                    <a:pt x="185" y="232"/>
                    <a:pt x="201" y="220"/>
                  </a:cubicBezTo>
                  <a:cubicBezTo>
                    <a:pt x="224" y="210"/>
                    <a:pt x="235" y="187"/>
                    <a:pt x="246" y="165"/>
                  </a:cubicBezTo>
                  <a:lnTo>
                    <a:pt x="246" y="143"/>
                  </a:lnTo>
                  <a:cubicBezTo>
                    <a:pt x="258" y="120"/>
                    <a:pt x="258" y="86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4" name="Google Shape;11114;p25"/>
            <p:cNvSpPr/>
            <p:nvPr/>
          </p:nvSpPr>
          <p:spPr>
            <a:xfrm>
              <a:off x="2243700" y="1083700"/>
              <a:ext cx="6450" cy="5775"/>
            </a:xfrm>
            <a:custGeom>
              <a:rect b="b" l="l" r="r" t="t"/>
              <a:pathLst>
                <a:path extrusionOk="0" h="231" w="258">
                  <a:moveTo>
                    <a:pt x="112" y="0"/>
                  </a:moveTo>
                  <a:cubicBezTo>
                    <a:pt x="90" y="0"/>
                    <a:pt x="79" y="11"/>
                    <a:pt x="67" y="11"/>
                  </a:cubicBezTo>
                  <a:cubicBezTo>
                    <a:pt x="12" y="45"/>
                    <a:pt x="0" y="101"/>
                    <a:pt x="12" y="157"/>
                  </a:cubicBezTo>
                  <a:cubicBezTo>
                    <a:pt x="23" y="168"/>
                    <a:pt x="23" y="168"/>
                    <a:pt x="23" y="179"/>
                  </a:cubicBezTo>
                  <a:cubicBezTo>
                    <a:pt x="34" y="202"/>
                    <a:pt x="57" y="212"/>
                    <a:pt x="79" y="224"/>
                  </a:cubicBezTo>
                  <a:cubicBezTo>
                    <a:pt x="93" y="228"/>
                    <a:pt x="108" y="231"/>
                    <a:pt x="124" y="231"/>
                  </a:cubicBezTo>
                  <a:cubicBezTo>
                    <a:pt x="147" y="231"/>
                    <a:pt x="171" y="225"/>
                    <a:pt x="191" y="212"/>
                  </a:cubicBezTo>
                  <a:cubicBezTo>
                    <a:pt x="246" y="179"/>
                    <a:pt x="258" y="112"/>
                    <a:pt x="224" y="56"/>
                  </a:cubicBezTo>
                  <a:cubicBezTo>
                    <a:pt x="224" y="45"/>
                    <a:pt x="213" y="45"/>
                    <a:pt x="213" y="33"/>
                  </a:cubicBezTo>
                  <a:cubicBezTo>
                    <a:pt x="202" y="23"/>
                    <a:pt x="191" y="11"/>
                    <a:pt x="179" y="11"/>
                  </a:cubicBezTo>
                  <a:cubicBezTo>
                    <a:pt x="157" y="0"/>
                    <a:pt x="134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5" name="Google Shape;11115;p25"/>
            <p:cNvSpPr/>
            <p:nvPr/>
          </p:nvSpPr>
          <p:spPr>
            <a:xfrm>
              <a:off x="2230850" y="1091675"/>
              <a:ext cx="5900" cy="5925"/>
            </a:xfrm>
            <a:custGeom>
              <a:rect b="b" l="l" r="r" t="t"/>
              <a:pathLst>
                <a:path extrusionOk="0" h="237" w="236">
                  <a:moveTo>
                    <a:pt x="112" y="1"/>
                  </a:moveTo>
                  <a:cubicBezTo>
                    <a:pt x="94" y="1"/>
                    <a:pt x="75" y="6"/>
                    <a:pt x="57" y="17"/>
                  </a:cubicBezTo>
                  <a:cubicBezTo>
                    <a:pt x="45" y="27"/>
                    <a:pt x="34" y="27"/>
                    <a:pt x="34" y="39"/>
                  </a:cubicBezTo>
                  <a:cubicBezTo>
                    <a:pt x="23" y="39"/>
                    <a:pt x="23" y="39"/>
                    <a:pt x="23" y="50"/>
                  </a:cubicBezTo>
                  <a:cubicBezTo>
                    <a:pt x="23" y="50"/>
                    <a:pt x="12" y="50"/>
                    <a:pt x="12" y="61"/>
                  </a:cubicBezTo>
                  <a:lnTo>
                    <a:pt x="12" y="72"/>
                  </a:lnTo>
                  <a:cubicBezTo>
                    <a:pt x="0" y="72"/>
                    <a:pt x="0" y="84"/>
                    <a:pt x="0" y="84"/>
                  </a:cubicBezTo>
                  <a:lnTo>
                    <a:pt x="0" y="94"/>
                  </a:lnTo>
                  <a:lnTo>
                    <a:pt x="0" y="117"/>
                  </a:lnTo>
                  <a:lnTo>
                    <a:pt x="0" y="139"/>
                  </a:lnTo>
                  <a:lnTo>
                    <a:pt x="0" y="161"/>
                  </a:lnTo>
                  <a:cubicBezTo>
                    <a:pt x="12" y="161"/>
                    <a:pt x="12" y="173"/>
                    <a:pt x="12" y="184"/>
                  </a:cubicBezTo>
                  <a:cubicBezTo>
                    <a:pt x="23" y="195"/>
                    <a:pt x="45" y="218"/>
                    <a:pt x="67" y="228"/>
                  </a:cubicBezTo>
                  <a:lnTo>
                    <a:pt x="90" y="228"/>
                  </a:lnTo>
                  <a:cubicBezTo>
                    <a:pt x="99" y="233"/>
                    <a:pt x="111" y="236"/>
                    <a:pt x="123" y="236"/>
                  </a:cubicBezTo>
                  <a:cubicBezTo>
                    <a:pt x="140" y="236"/>
                    <a:pt x="160" y="231"/>
                    <a:pt x="179" y="218"/>
                  </a:cubicBezTo>
                  <a:cubicBezTo>
                    <a:pt x="213" y="195"/>
                    <a:pt x="235" y="151"/>
                    <a:pt x="235" y="106"/>
                  </a:cubicBezTo>
                  <a:cubicBezTo>
                    <a:pt x="224" y="84"/>
                    <a:pt x="224" y="72"/>
                    <a:pt x="213" y="61"/>
                  </a:cubicBezTo>
                  <a:cubicBezTo>
                    <a:pt x="190" y="23"/>
                    <a:pt x="152" y="1"/>
                    <a:pt x="1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6" name="Google Shape;11116;p25"/>
            <p:cNvSpPr/>
            <p:nvPr/>
          </p:nvSpPr>
          <p:spPr>
            <a:xfrm>
              <a:off x="2280000" y="1084350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34" y="0"/>
                  </a:moveTo>
                  <a:cubicBezTo>
                    <a:pt x="112" y="0"/>
                    <a:pt x="89" y="6"/>
                    <a:pt x="68" y="19"/>
                  </a:cubicBezTo>
                  <a:cubicBezTo>
                    <a:pt x="13" y="52"/>
                    <a:pt x="1" y="119"/>
                    <a:pt x="35" y="176"/>
                  </a:cubicBezTo>
                  <a:cubicBezTo>
                    <a:pt x="57" y="213"/>
                    <a:pt x="96" y="236"/>
                    <a:pt x="136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6"/>
                    <a:pt x="269" y="109"/>
                    <a:pt x="224" y="52"/>
                  </a:cubicBezTo>
                  <a:cubicBezTo>
                    <a:pt x="204" y="18"/>
                    <a:pt x="170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7" name="Google Shape;11117;p25"/>
            <p:cNvSpPr/>
            <p:nvPr/>
          </p:nvSpPr>
          <p:spPr>
            <a:xfrm>
              <a:off x="2266900" y="1092450"/>
              <a:ext cx="6725" cy="5700"/>
            </a:xfrm>
            <a:custGeom>
              <a:rect b="b" l="l" r="r" t="t"/>
              <a:pathLst>
                <a:path extrusionOk="0" h="228" w="269">
                  <a:moveTo>
                    <a:pt x="132" y="0"/>
                  </a:moveTo>
                  <a:cubicBezTo>
                    <a:pt x="110" y="0"/>
                    <a:pt x="88" y="6"/>
                    <a:pt x="67" y="19"/>
                  </a:cubicBezTo>
                  <a:cubicBezTo>
                    <a:pt x="11" y="53"/>
                    <a:pt x="0" y="120"/>
                    <a:pt x="33" y="175"/>
                  </a:cubicBezTo>
                  <a:cubicBezTo>
                    <a:pt x="55" y="210"/>
                    <a:pt x="89" y="228"/>
                    <a:pt x="125" y="228"/>
                  </a:cubicBezTo>
                  <a:cubicBezTo>
                    <a:pt x="147" y="228"/>
                    <a:pt x="169" y="221"/>
                    <a:pt x="190" y="209"/>
                  </a:cubicBezTo>
                  <a:cubicBezTo>
                    <a:pt x="246" y="175"/>
                    <a:pt x="268" y="108"/>
                    <a:pt x="224" y="53"/>
                  </a:cubicBezTo>
                  <a:cubicBezTo>
                    <a:pt x="202" y="17"/>
                    <a:pt x="168" y="0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8" name="Google Shape;11118;p25"/>
            <p:cNvSpPr/>
            <p:nvPr/>
          </p:nvSpPr>
          <p:spPr>
            <a:xfrm>
              <a:off x="2253750" y="11003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3" y="0"/>
                  </a:moveTo>
                  <a:cubicBezTo>
                    <a:pt x="105" y="0"/>
                    <a:pt x="86" y="5"/>
                    <a:pt x="68" y="16"/>
                  </a:cubicBezTo>
                  <a:cubicBezTo>
                    <a:pt x="12" y="50"/>
                    <a:pt x="1" y="127"/>
                    <a:pt x="35" y="184"/>
                  </a:cubicBezTo>
                  <a:cubicBezTo>
                    <a:pt x="57" y="213"/>
                    <a:pt x="94" y="233"/>
                    <a:pt x="132" y="233"/>
                  </a:cubicBezTo>
                  <a:cubicBezTo>
                    <a:pt x="152" y="233"/>
                    <a:pt x="172" y="228"/>
                    <a:pt x="191" y="217"/>
                  </a:cubicBezTo>
                  <a:cubicBezTo>
                    <a:pt x="246" y="184"/>
                    <a:pt x="269" y="117"/>
                    <a:pt x="224" y="60"/>
                  </a:cubicBezTo>
                  <a:cubicBezTo>
                    <a:pt x="202" y="23"/>
                    <a:pt x="163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9" name="Google Shape;11119;p25"/>
            <p:cNvSpPr/>
            <p:nvPr/>
          </p:nvSpPr>
          <p:spPr>
            <a:xfrm>
              <a:off x="2240350" y="1108350"/>
              <a:ext cx="7025" cy="5800"/>
            </a:xfrm>
            <a:custGeom>
              <a:rect b="b" l="l" r="r" t="t"/>
              <a:pathLst>
                <a:path extrusionOk="0" h="232" w="281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0"/>
                    <a:pt x="101" y="232"/>
                    <a:pt x="134" y="232"/>
                  </a:cubicBezTo>
                  <a:lnTo>
                    <a:pt x="179" y="232"/>
                  </a:lnTo>
                  <a:cubicBezTo>
                    <a:pt x="191" y="221"/>
                    <a:pt x="191" y="221"/>
                    <a:pt x="201" y="221"/>
                  </a:cubicBezTo>
                  <a:cubicBezTo>
                    <a:pt x="258" y="187"/>
                    <a:pt x="280" y="109"/>
                    <a:pt x="235" y="53"/>
                  </a:cubicBezTo>
                  <a:cubicBezTo>
                    <a:pt x="214" y="19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0" name="Google Shape;11120;p25"/>
            <p:cNvSpPr/>
            <p:nvPr/>
          </p:nvSpPr>
          <p:spPr>
            <a:xfrm>
              <a:off x="2175825" y="765800"/>
              <a:ext cx="6175" cy="5050"/>
            </a:xfrm>
            <a:custGeom>
              <a:rect b="b" l="l" r="r" t="t"/>
              <a:pathLst>
                <a:path extrusionOk="0" h="202" w="247">
                  <a:moveTo>
                    <a:pt x="45" y="1"/>
                  </a:moveTo>
                  <a:cubicBezTo>
                    <a:pt x="34" y="11"/>
                    <a:pt x="23" y="23"/>
                    <a:pt x="23" y="34"/>
                  </a:cubicBezTo>
                  <a:cubicBezTo>
                    <a:pt x="11" y="56"/>
                    <a:pt x="1" y="78"/>
                    <a:pt x="11" y="101"/>
                  </a:cubicBezTo>
                  <a:cubicBezTo>
                    <a:pt x="11" y="123"/>
                    <a:pt x="11" y="135"/>
                    <a:pt x="23" y="145"/>
                  </a:cubicBezTo>
                  <a:lnTo>
                    <a:pt x="45" y="168"/>
                  </a:lnTo>
                  <a:lnTo>
                    <a:pt x="56" y="179"/>
                  </a:lnTo>
                  <a:cubicBezTo>
                    <a:pt x="68" y="190"/>
                    <a:pt x="68" y="190"/>
                    <a:pt x="78" y="190"/>
                  </a:cubicBezTo>
                  <a:cubicBezTo>
                    <a:pt x="90" y="202"/>
                    <a:pt x="101" y="202"/>
                    <a:pt x="123" y="202"/>
                  </a:cubicBezTo>
                  <a:lnTo>
                    <a:pt x="168" y="202"/>
                  </a:lnTo>
                  <a:cubicBezTo>
                    <a:pt x="168" y="190"/>
                    <a:pt x="179" y="190"/>
                    <a:pt x="179" y="190"/>
                  </a:cubicBezTo>
                  <a:lnTo>
                    <a:pt x="190" y="190"/>
                  </a:lnTo>
                  <a:cubicBezTo>
                    <a:pt x="224" y="157"/>
                    <a:pt x="246" y="112"/>
                    <a:pt x="246" y="68"/>
                  </a:cubicBezTo>
                  <a:cubicBezTo>
                    <a:pt x="235" y="56"/>
                    <a:pt x="235" y="34"/>
                    <a:pt x="224" y="23"/>
                  </a:cubicBezTo>
                  <a:cubicBezTo>
                    <a:pt x="179" y="11"/>
                    <a:pt x="123" y="1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1" name="Google Shape;11121;p25"/>
            <p:cNvSpPr/>
            <p:nvPr/>
          </p:nvSpPr>
          <p:spPr>
            <a:xfrm>
              <a:off x="2162675" y="77295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4" y="0"/>
                  </a:moveTo>
                  <a:cubicBezTo>
                    <a:pt x="105" y="0"/>
                    <a:pt x="86" y="5"/>
                    <a:pt x="68" y="16"/>
                  </a:cubicBezTo>
                  <a:cubicBezTo>
                    <a:pt x="13" y="50"/>
                    <a:pt x="1" y="105"/>
                    <a:pt x="13" y="162"/>
                  </a:cubicBezTo>
                  <a:cubicBezTo>
                    <a:pt x="23" y="172"/>
                    <a:pt x="23" y="172"/>
                    <a:pt x="23" y="184"/>
                  </a:cubicBezTo>
                  <a:cubicBezTo>
                    <a:pt x="45" y="219"/>
                    <a:pt x="83" y="236"/>
                    <a:pt x="122" y="236"/>
                  </a:cubicBezTo>
                  <a:cubicBezTo>
                    <a:pt x="146" y="236"/>
                    <a:pt x="170" y="230"/>
                    <a:pt x="191" y="217"/>
                  </a:cubicBezTo>
                  <a:cubicBezTo>
                    <a:pt x="224" y="195"/>
                    <a:pt x="247" y="150"/>
                    <a:pt x="247" y="105"/>
                  </a:cubicBezTo>
                  <a:cubicBezTo>
                    <a:pt x="236" y="83"/>
                    <a:pt x="236" y="72"/>
                    <a:pt x="224" y="61"/>
                  </a:cubicBezTo>
                  <a:cubicBezTo>
                    <a:pt x="202" y="23"/>
                    <a:pt x="164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2" name="Google Shape;11122;p25"/>
            <p:cNvSpPr/>
            <p:nvPr/>
          </p:nvSpPr>
          <p:spPr>
            <a:xfrm>
              <a:off x="2149825" y="78102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15" y="1"/>
                  </a:moveTo>
                  <a:cubicBezTo>
                    <a:pt x="96" y="1"/>
                    <a:pt x="76" y="6"/>
                    <a:pt x="57" y="17"/>
                  </a:cubicBezTo>
                  <a:cubicBezTo>
                    <a:pt x="46" y="17"/>
                    <a:pt x="46" y="28"/>
                    <a:pt x="35" y="28"/>
                  </a:cubicBezTo>
                  <a:cubicBezTo>
                    <a:pt x="13" y="50"/>
                    <a:pt x="1" y="84"/>
                    <a:pt x="1" y="107"/>
                  </a:cubicBezTo>
                  <a:cubicBezTo>
                    <a:pt x="1" y="129"/>
                    <a:pt x="1" y="162"/>
                    <a:pt x="13" y="174"/>
                  </a:cubicBezTo>
                  <a:cubicBezTo>
                    <a:pt x="23" y="196"/>
                    <a:pt x="35" y="207"/>
                    <a:pt x="46" y="207"/>
                  </a:cubicBezTo>
                  <a:cubicBezTo>
                    <a:pt x="57" y="219"/>
                    <a:pt x="57" y="219"/>
                    <a:pt x="68" y="219"/>
                  </a:cubicBezTo>
                  <a:cubicBezTo>
                    <a:pt x="85" y="230"/>
                    <a:pt x="105" y="235"/>
                    <a:pt x="124" y="235"/>
                  </a:cubicBezTo>
                  <a:cubicBezTo>
                    <a:pt x="144" y="235"/>
                    <a:pt x="163" y="230"/>
                    <a:pt x="180" y="219"/>
                  </a:cubicBezTo>
                  <a:cubicBezTo>
                    <a:pt x="236" y="185"/>
                    <a:pt x="247" y="107"/>
                    <a:pt x="214" y="50"/>
                  </a:cubicBezTo>
                  <a:cubicBezTo>
                    <a:pt x="191" y="21"/>
                    <a:pt x="154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3" name="Google Shape;11123;p25"/>
            <p:cNvSpPr/>
            <p:nvPr/>
          </p:nvSpPr>
          <p:spPr>
            <a:xfrm>
              <a:off x="2136425" y="789075"/>
              <a:ext cx="6175" cy="5725"/>
            </a:xfrm>
            <a:custGeom>
              <a:rect b="b" l="l" r="r" t="t"/>
              <a:pathLst>
                <a:path extrusionOk="0" h="229" w="247">
                  <a:moveTo>
                    <a:pt x="133" y="0"/>
                  </a:moveTo>
                  <a:cubicBezTo>
                    <a:pt x="111" y="0"/>
                    <a:pt x="89" y="7"/>
                    <a:pt x="68" y="19"/>
                  </a:cubicBezTo>
                  <a:cubicBezTo>
                    <a:pt x="12" y="41"/>
                    <a:pt x="1" y="98"/>
                    <a:pt x="12" y="153"/>
                  </a:cubicBezTo>
                  <a:cubicBezTo>
                    <a:pt x="23" y="165"/>
                    <a:pt x="23" y="165"/>
                    <a:pt x="23" y="175"/>
                  </a:cubicBezTo>
                  <a:cubicBezTo>
                    <a:pt x="44" y="211"/>
                    <a:pt x="83" y="228"/>
                    <a:pt x="122" y="228"/>
                  </a:cubicBezTo>
                  <a:cubicBezTo>
                    <a:pt x="146" y="228"/>
                    <a:pt x="170" y="222"/>
                    <a:pt x="191" y="209"/>
                  </a:cubicBezTo>
                  <a:cubicBezTo>
                    <a:pt x="213" y="198"/>
                    <a:pt x="236" y="175"/>
                    <a:pt x="236" y="142"/>
                  </a:cubicBezTo>
                  <a:cubicBezTo>
                    <a:pt x="246" y="108"/>
                    <a:pt x="246" y="86"/>
                    <a:pt x="224" y="53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4" name="Google Shape;11124;p25"/>
            <p:cNvSpPr/>
            <p:nvPr/>
          </p:nvSpPr>
          <p:spPr>
            <a:xfrm>
              <a:off x="2139525" y="765525"/>
              <a:ext cx="6725" cy="5150"/>
            </a:xfrm>
            <a:custGeom>
              <a:rect b="b" l="l" r="r" t="t"/>
              <a:pathLst>
                <a:path extrusionOk="0" h="206" w="269">
                  <a:moveTo>
                    <a:pt x="201" y="0"/>
                  </a:moveTo>
                  <a:cubicBezTo>
                    <a:pt x="156" y="0"/>
                    <a:pt x="100" y="0"/>
                    <a:pt x="45" y="12"/>
                  </a:cubicBezTo>
                  <a:cubicBezTo>
                    <a:pt x="11" y="45"/>
                    <a:pt x="0" y="101"/>
                    <a:pt x="33" y="146"/>
                  </a:cubicBezTo>
                  <a:cubicBezTo>
                    <a:pt x="56" y="184"/>
                    <a:pt x="95" y="206"/>
                    <a:pt x="134" y="206"/>
                  </a:cubicBezTo>
                  <a:cubicBezTo>
                    <a:pt x="153" y="206"/>
                    <a:pt x="172" y="201"/>
                    <a:pt x="190" y="190"/>
                  </a:cubicBezTo>
                  <a:cubicBezTo>
                    <a:pt x="246" y="156"/>
                    <a:pt x="268" y="79"/>
                    <a:pt x="234" y="22"/>
                  </a:cubicBezTo>
                  <a:cubicBezTo>
                    <a:pt x="223" y="12"/>
                    <a:pt x="212" y="0"/>
                    <a:pt x="2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5" name="Google Shape;11125;p25"/>
            <p:cNvSpPr/>
            <p:nvPr/>
          </p:nvSpPr>
          <p:spPr>
            <a:xfrm>
              <a:off x="2126375" y="7726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6" y="5"/>
                    <a:pt x="67" y="16"/>
                  </a:cubicBezTo>
                  <a:cubicBezTo>
                    <a:pt x="12" y="49"/>
                    <a:pt x="0" y="128"/>
                    <a:pt x="34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3"/>
                    <a:pt x="269" y="116"/>
                    <a:pt x="236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6" name="Google Shape;11126;p25"/>
            <p:cNvSpPr/>
            <p:nvPr/>
          </p:nvSpPr>
          <p:spPr>
            <a:xfrm>
              <a:off x="2207950" y="817475"/>
              <a:ext cx="5900" cy="5900"/>
            </a:xfrm>
            <a:custGeom>
              <a:rect b="b" l="l" r="r" t="t"/>
              <a:pathLst>
                <a:path extrusionOk="0" h="236" w="236">
                  <a:moveTo>
                    <a:pt x="101" y="0"/>
                  </a:moveTo>
                  <a:cubicBezTo>
                    <a:pt x="90" y="12"/>
                    <a:pt x="67" y="12"/>
                    <a:pt x="56" y="23"/>
                  </a:cubicBezTo>
                  <a:lnTo>
                    <a:pt x="34" y="45"/>
                  </a:lnTo>
                  <a:cubicBezTo>
                    <a:pt x="34" y="45"/>
                    <a:pt x="22" y="45"/>
                    <a:pt x="22" y="57"/>
                  </a:cubicBezTo>
                  <a:lnTo>
                    <a:pt x="12" y="67"/>
                  </a:lnTo>
                  <a:lnTo>
                    <a:pt x="12" y="79"/>
                  </a:lnTo>
                  <a:cubicBezTo>
                    <a:pt x="12" y="90"/>
                    <a:pt x="0" y="101"/>
                    <a:pt x="0" y="101"/>
                  </a:cubicBezTo>
                  <a:lnTo>
                    <a:pt x="0" y="112"/>
                  </a:lnTo>
                  <a:cubicBezTo>
                    <a:pt x="0" y="134"/>
                    <a:pt x="12" y="157"/>
                    <a:pt x="22" y="179"/>
                  </a:cubicBezTo>
                  <a:cubicBezTo>
                    <a:pt x="22" y="191"/>
                    <a:pt x="34" y="191"/>
                    <a:pt x="34" y="202"/>
                  </a:cubicBezTo>
                  <a:cubicBezTo>
                    <a:pt x="34" y="202"/>
                    <a:pt x="45" y="202"/>
                    <a:pt x="45" y="213"/>
                  </a:cubicBezTo>
                  <a:cubicBezTo>
                    <a:pt x="45" y="213"/>
                    <a:pt x="56" y="224"/>
                    <a:pt x="67" y="224"/>
                  </a:cubicBezTo>
                  <a:cubicBezTo>
                    <a:pt x="79" y="224"/>
                    <a:pt x="79" y="235"/>
                    <a:pt x="79" y="235"/>
                  </a:cubicBezTo>
                  <a:lnTo>
                    <a:pt x="157" y="235"/>
                  </a:lnTo>
                  <a:cubicBezTo>
                    <a:pt x="168" y="224"/>
                    <a:pt x="168" y="224"/>
                    <a:pt x="179" y="224"/>
                  </a:cubicBezTo>
                  <a:cubicBezTo>
                    <a:pt x="213" y="202"/>
                    <a:pt x="235" y="168"/>
                    <a:pt x="235" y="124"/>
                  </a:cubicBezTo>
                  <a:cubicBezTo>
                    <a:pt x="235" y="101"/>
                    <a:pt x="235" y="79"/>
                    <a:pt x="224" y="57"/>
                  </a:cubicBezTo>
                  <a:cubicBezTo>
                    <a:pt x="191" y="23"/>
                    <a:pt x="146" y="0"/>
                    <a:pt x="1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7" name="Google Shape;11127;p25"/>
            <p:cNvSpPr/>
            <p:nvPr/>
          </p:nvSpPr>
          <p:spPr>
            <a:xfrm>
              <a:off x="2181675" y="833575"/>
              <a:ext cx="6475" cy="5775"/>
            </a:xfrm>
            <a:custGeom>
              <a:rect b="b" l="l" r="r" t="t"/>
              <a:pathLst>
                <a:path extrusionOk="0" h="231" w="259">
                  <a:moveTo>
                    <a:pt x="116" y="0"/>
                  </a:moveTo>
                  <a:cubicBezTo>
                    <a:pt x="95" y="0"/>
                    <a:pt x="75" y="5"/>
                    <a:pt x="57" y="16"/>
                  </a:cubicBezTo>
                  <a:cubicBezTo>
                    <a:pt x="12" y="38"/>
                    <a:pt x="1" y="94"/>
                    <a:pt x="1" y="139"/>
                  </a:cubicBezTo>
                  <a:cubicBezTo>
                    <a:pt x="1" y="139"/>
                    <a:pt x="1" y="150"/>
                    <a:pt x="12" y="161"/>
                  </a:cubicBezTo>
                  <a:cubicBezTo>
                    <a:pt x="12" y="161"/>
                    <a:pt x="12" y="173"/>
                    <a:pt x="23" y="173"/>
                  </a:cubicBezTo>
                  <a:cubicBezTo>
                    <a:pt x="42" y="209"/>
                    <a:pt x="75" y="231"/>
                    <a:pt x="111" y="231"/>
                  </a:cubicBezTo>
                  <a:cubicBezTo>
                    <a:pt x="119" y="231"/>
                    <a:pt x="127" y="230"/>
                    <a:pt x="135" y="228"/>
                  </a:cubicBezTo>
                  <a:cubicBezTo>
                    <a:pt x="147" y="228"/>
                    <a:pt x="169" y="228"/>
                    <a:pt x="180" y="217"/>
                  </a:cubicBezTo>
                  <a:cubicBezTo>
                    <a:pt x="236" y="183"/>
                    <a:pt x="258" y="116"/>
                    <a:pt x="224" y="61"/>
                  </a:cubicBezTo>
                  <a:cubicBezTo>
                    <a:pt x="202" y="23"/>
                    <a:pt x="158" y="0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8" name="Google Shape;11128;p25"/>
            <p:cNvSpPr/>
            <p:nvPr/>
          </p:nvSpPr>
          <p:spPr>
            <a:xfrm>
              <a:off x="2168275" y="841600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2" y="53"/>
                    <a:pt x="0" y="120"/>
                    <a:pt x="34" y="175"/>
                  </a:cubicBezTo>
                  <a:cubicBezTo>
                    <a:pt x="45" y="209"/>
                    <a:pt x="68" y="220"/>
                    <a:pt x="101" y="231"/>
                  </a:cubicBezTo>
                  <a:cubicBezTo>
                    <a:pt x="135" y="231"/>
                    <a:pt x="169" y="231"/>
                    <a:pt x="191" y="220"/>
                  </a:cubicBezTo>
                  <a:cubicBezTo>
                    <a:pt x="224" y="197"/>
                    <a:pt x="246" y="153"/>
                    <a:pt x="246" y="120"/>
                  </a:cubicBezTo>
                  <a:cubicBezTo>
                    <a:pt x="246" y="97"/>
                    <a:pt x="246" y="75"/>
                    <a:pt x="236" y="53"/>
                  </a:cubicBezTo>
                  <a:cubicBezTo>
                    <a:pt x="214" y="17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9" name="Google Shape;11129;p25"/>
            <p:cNvSpPr/>
            <p:nvPr/>
          </p:nvSpPr>
          <p:spPr>
            <a:xfrm>
              <a:off x="2186150" y="781600"/>
              <a:ext cx="6475" cy="6025"/>
            </a:xfrm>
            <a:custGeom>
              <a:rect b="b" l="l" r="r" t="t"/>
              <a:pathLst>
                <a:path extrusionOk="0" h="241" w="259">
                  <a:moveTo>
                    <a:pt x="113" y="1"/>
                  </a:moveTo>
                  <a:cubicBezTo>
                    <a:pt x="94" y="1"/>
                    <a:pt x="75" y="6"/>
                    <a:pt x="57" y="17"/>
                  </a:cubicBezTo>
                  <a:lnTo>
                    <a:pt x="35" y="39"/>
                  </a:lnTo>
                  <a:cubicBezTo>
                    <a:pt x="23" y="50"/>
                    <a:pt x="23" y="50"/>
                    <a:pt x="23" y="61"/>
                  </a:cubicBezTo>
                  <a:cubicBezTo>
                    <a:pt x="23" y="61"/>
                    <a:pt x="12" y="61"/>
                    <a:pt x="12" y="72"/>
                  </a:cubicBezTo>
                  <a:lnTo>
                    <a:pt x="12" y="84"/>
                  </a:lnTo>
                  <a:cubicBezTo>
                    <a:pt x="12" y="84"/>
                    <a:pt x="1" y="84"/>
                    <a:pt x="1" y="95"/>
                  </a:cubicBezTo>
                  <a:cubicBezTo>
                    <a:pt x="1" y="117"/>
                    <a:pt x="1" y="151"/>
                    <a:pt x="12" y="184"/>
                  </a:cubicBezTo>
                  <a:cubicBezTo>
                    <a:pt x="23" y="184"/>
                    <a:pt x="23" y="196"/>
                    <a:pt x="35" y="196"/>
                  </a:cubicBezTo>
                  <a:cubicBezTo>
                    <a:pt x="35" y="206"/>
                    <a:pt x="45" y="206"/>
                    <a:pt x="45" y="218"/>
                  </a:cubicBezTo>
                  <a:cubicBezTo>
                    <a:pt x="57" y="218"/>
                    <a:pt x="57" y="229"/>
                    <a:pt x="68" y="229"/>
                  </a:cubicBezTo>
                  <a:lnTo>
                    <a:pt x="79" y="229"/>
                  </a:lnTo>
                  <a:cubicBezTo>
                    <a:pt x="90" y="229"/>
                    <a:pt x="90" y="240"/>
                    <a:pt x="102" y="240"/>
                  </a:cubicBezTo>
                  <a:lnTo>
                    <a:pt x="135" y="240"/>
                  </a:lnTo>
                  <a:cubicBezTo>
                    <a:pt x="146" y="240"/>
                    <a:pt x="146" y="229"/>
                    <a:pt x="157" y="229"/>
                  </a:cubicBezTo>
                  <a:cubicBezTo>
                    <a:pt x="157" y="229"/>
                    <a:pt x="169" y="229"/>
                    <a:pt x="179" y="218"/>
                  </a:cubicBezTo>
                  <a:cubicBezTo>
                    <a:pt x="236" y="184"/>
                    <a:pt x="258" y="117"/>
                    <a:pt x="213" y="61"/>
                  </a:cubicBezTo>
                  <a:cubicBezTo>
                    <a:pt x="190" y="23"/>
                    <a:pt x="152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0" name="Google Shape;11130;p25"/>
            <p:cNvSpPr/>
            <p:nvPr/>
          </p:nvSpPr>
          <p:spPr>
            <a:xfrm>
              <a:off x="2172475" y="7897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6" y="1"/>
                  </a:moveTo>
                  <a:cubicBezTo>
                    <a:pt x="117" y="1"/>
                    <a:pt x="97" y="5"/>
                    <a:pt x="78" y="16"/>
                  </a:cubicBezTo>
                  <a:cubicBezTo>
                    <a:pt x="23" y="50"/>
                    <a:pt x="1" y="117"/>
                    <a:pt x="34" y="173"/>
                  </a:cubicBezTo>
                  <a:cubicBezTo>
                    <a:pt x="57" y="211"/>
                    <a:pt x="100" y="234"/>
                    <a:pt x="143" y="234"/>
                  </a:cubicBezTo>
                  <a:cubicBezTo>
                    <a:pt x="163" y="234"/>
                    <a:pt x="184" y="228"/>
                    <a:pt x="202" y="217"/>
                  </a:cubicBezTo>
                  <a:cubicBezTo>
                    <a:pt x="257" y="184"/>
                    <a:pt x="269" y="106"/>
                    <a:pt x="235" y="50"/>
                  </a:cubicBezTo>
                  <a:cubicBezTo>
                    <a:pt x="213" y="20"/>
                    <a:pt x="175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1" name="Google Shape;11131;p25"/>
            <p:cNvSpPr/>
            <p:nvPr/>
          </p:nvSpPr>
          <p:spPr>
            <a:xfrm>
              <a:off x="2159325" y="7977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5" y="1"/>
                  </a:moveTo>
                  <a:cubicBezTo>
                    <a:pt x="123" y="1"/>
                    <a:pt x="100" y="7"/>
                    <a:pt x="80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2"/>
                    <a:pt x="202" y="221"/>
                  </a:cubicBezTo>
                  <a:cubicBezTo>
                    <a:pt x="258" y="176"/>
                    <a:pt x="269" y="109"/>
                    <a:pt x="236" y="53"/>
                  </a:cubicBezTo>
                  <a:cubicBezTo>
                    <a:pt x="215" y="18"/>
                    <a:pt x="181" y="1"/>
                    <a:pt x="1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2" name="Google Shape;11132;p25"/>
            <p:cNvSpPr/>
            <p:nvPr/>
          </p:nvSpPr>
          <p:spPr>
            <a:xfrm>
              <a:off x="2146225" y="8056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3" name="Google Shape;11133;p25"/>
            <p:cNvSpPr/>
            <p:nvPr/>
          </p:nvSpPr>
          <p:spPr>
            <a:xfrm>
              <a:off x="2184475" y="8092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7"/>
                    <a:pt x="35" y="184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29"/>
                    <a:pt x="202" y="217"/>
                  </a:cubicBezTo>
                  <a:cubicBezTo>
                    <a:pt x="258" y="184"/>
                    <a:pt x="269" y="117"/>
                    <a:pt x="236" y="60"/>
                  </a:cubicBezTo>
                  <a:cubicBezTo>
                    <a:pt x="213" y="22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4" name="Google Shape;11134;p25"/>
            <p:cNvSpPr/>
            <p:nvPr/>
          </p:nvSpPr>
          <p:spPr>
            <a:xfrm>
              <a:off x="2171350" y="817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7"/>
                    <a:pt x="144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5" name="Google Shape;11135;p25"/>
            <p:cNvSpPr/>
            <p:nvPr/>
          </p:nvSpPr>
          <p:spPr>
            <a:xfrm>
              <a:off x="2158225" y="8251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0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7" y="237"/>
                    <a:pt x="181" y="230"/>
                    <a:pt x="201" y="218"/>
                  </a:cubicBezTo>
                  <a:cubicBezTo>
                    <a:pt x="258" y="184"/>
                    <a:pt x="268" y="117"/>
                    <a:pt x="235" y="62"/>
                  </a:cubicBezTo>
                  <a:cubicBezTo>
                    <a:pt x="212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6" name="Google Shape;11136;p25"/>
            <p:cNvSpPr/>
            <p:nvPr/>
          </p:nvSpPr>
          <p:spPr>
            <a:xfrm>
              <a:off x="2198175" y="801375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21" y="0"/>
                  </a:moveTo>
                  <a:cubicBezTo>
                    <a:pt x="100" y="0"/>
                    <a:pt x="77" y="6"/>
                    <a:pt x="56" y="19"/>
                  </a:cubicBezTo>
                  <a:cubicBezTo>
                    <a:pt x="45" y="19"/>
                    <a:pt x="34" y="30"/>
                    <a:pt x="34" y="30"/>
                  </a:cubicBezTo>
                  <a:lnTo>
                    <a:pt x="23" y="41"/>
                  </a:lnTo>
                  <a:cubicBezTo>
                    <a:pt x="23" y="53"/>
                    <a:pt x="11" y="53"/>
                    <a:pt x="11" y="53"/>
                  </a:cubicBezTo>
                  <a:lnTo>
                    <a:pt x="11" y="63"/>
                  </a:lnTo>
                  <a:cubicBezTo>
                    <a:pt x="1" y="75"/>
                    <a:pt x="1" y="75"/>
                    <a:pt x="1" y="86"/>
                  </a:cubicBezTo>
                  <a:lnTo>
                    <a:pt x="1" y="108"/>
                  </a:lnTo>
                  <a:lnTo>
                    <a:pt x="1" y="130"/>
                  </a:lnTo>
                  <a:lnTo>
                    <a:pt x="1" y="153"/>
                  </a:lnTo>
                  <a:cubicBezTo>
                    <a:pt x="11" y="164"/>
                    <a:pt x="11" y="164"/>
                    <a:pt x="11" y="175"/>
                  </a:cubicBezTo>
                  <a:lnTo>
                    <a:pt x="23" y="187"/>
                  </a:lnTo>
                  <a:lnTo>
                    <a:pt x="34" y="197"/>
                  </a:lnTo>
                  <a:lnTo>
                    <a:pt x="45" y="209"/>
                  </a:lnTo>
                  <a:cubicBezTo>
                    <a:pt x="56" y="220"/>
                    <a:pt x="56" y="220"/>
                    <a:pt x="68" y="220"/>
                  </a:cubicBezTo>
                  <a:lnTo>
                    <a:pt x="78" y="220"/>
                  </a:lnTo>
                  <a:cubicBezTo>
                    <a:pt x="78" y="231"/>
                    <a:pt x="90" y="231"/>
                    <a:pt x="101" y="231"/>
                  </a:cubicBezTo>
                  <a:lnTo>
                    <a:pt x="145" y="231"/>
                  </a:lnTo>
                  <a:cubicBezTo>
                    <a:pt x="157" y="220"/>
                    <a:pt x="168" y="220"/>
                    <a:pt x="168" y="220"/>
                  </a:cubicBezTo>
                  <a:lnTo>
                    <a:pt x="179" y="220"/>
                  </a:lnTo>
                  <a:cubicBezTo>
                    <a:pt x="235" y="187"/>
                    <a:pt x="246" y="108"/>
                    <a:pt x="212" y="53"/>
                  </a:cubicBezTo>
                  <a:cubicBezTo>
                    <a:pt x="192" y="17"/>
                    <a:pt x="158" y="0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7" name="Google Shape;11137;p25"/>
            <p:cNvSpPr/>
            <p:nvPr/>
          </p:nvSpPr>
          <p:spPr>
            <a:xfrm>
              <a:off x="2226675" y="878175"/>
              <a:ext cx="6175" cy="5700"/>
            </a:xfrm>
            <a:custGeom>
              <a:rect b="b" l="l" r="r" t="t"/>
              <a:pathLst>
                <a:path extrusionOk="0" h="228" w="247">
                  <a:moveTo>
                    <a:pt x="132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11" y="42"/>
                    <a:pt x="0" y="98"/>
                    <a:pt x="11" y="154"/>
                  </a:cubicBezTo>
                  <a:cubicBezTo>
                    <a:pt x="11" y="165"/>
                    <a:pt x="23" y="165"/>
                    <a:pt x="23" y="176"/>
                  </a:cubicBezTo>
                  <a:cubicBezTo>
                    <a:pt x="33" y="199"/>
                    <a:pt x="56" y="209"/>
                    <a:pt x="78" y="221"/>
                  </a:cubicBezTo>
                  <a:cubicBezTo>
                    <a:pt x="92" y="225"/>
                    <a:pt x="106" y="228"/>
                    <a:pt x="119" y="228"/>
                  </a:cubicBezTo>
                  <a:cubicBezTo>
                    <a:pt x="139" y="228"/>
                    <a:pt x="159" y="223"/>
                    <a:pt x="179" y="209"/>
                  </a:cubicBezTo>
                  <a:cubicBezTo>
                    <a:pt x="224" y="187"/>
                    <a:pt x="246" y="142"/>
                    <a:pt x="234" y="98"/>
                  </a:cubicBezTo>
                  <a:cubicBezTo>
                    <a:pt x="234" y="87"/>
                    <a:pt x="234" y="65"/>
                    <a:pt x="224" y="53"/>
                  </a:cubicBezTo>
                  <a:cubicBezTo>
                    <a:pt x="202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8" name="Google Shape;11138;p25"/>
            <p:cNvSpPr/>
            <p:nvPr/>
          </p:nvSpPr>
          <p:spPr>
            <a:xfrm>
              <a:off x="2213525" y="886075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4" y="1"/>
                  </a:moveTo>
                  <a:cubicBezTo>
                    <a:pt x="105" y="1"/>
                    <a:pt x="86" y="6"/>
                    <a:pt x="68" y="17"/>
                  </a:cubicBezTo>
                  <a:cubicBezTo>
                    <a:pt x="45" y="27"/>
                    <a:pt x="35" y="39"/>
                    <a:pt x="35" y="50"/>
                  </a:cubicBezTo>
                  <a:cubicBezTo>
                    <a:pt x="12" y="72"/>
                    <a:pt x="12" y="95"/>
                    <a:pt x="12" y="117"/>
                  </a:cubicBezTo>
                  <a:cubicBezTo>
                    <a:pt x="1" y="139"/>
                    <a:pt x="12" y="162"/>
                    <a:pt x="23" y="184"/>
                  </a:cubicBezTo>
                  <a:lnTo>
                    <a:pt x="57" y="218"/>
                  </a:lnTo>
                  <a:cubicBezTo>
                    <a:pt x="57" y="218"/>
                    <a:pt x="68" y="218"/>
                    <a:pt x="79" y="229"/>
                  </a:cubicBezTo>
                  <a:cubicBezTo>
                    <a:pt x="93" y="233"/>
                    <a:pt x="107" y="236"/>
                    <a:pt x="121" y="236"/>
                  </a:cubicBezTo>
                  <a:cubicBezTo>
                    <a:pt x="141" y="236"/>
                    <a:pt x="160" y="231"/>
                    <a:pt x="179" y="218"/>
                  </a:cubicBezTo>
                  <a:cubicBezTo>
                    <a:pt x="213" y="206"/>
                    <a:pt x="236" y="173"/>
                    <a:pt x="236" y="151"/>
                  </a:cubicBezTo>
                  <a:cubicBezTo>
                    <a:pt x="246" y="117"/>
                    <a:pt x="246" y="84"/>
                    <a:pt x="224" y="61"/>
                  </a:cubicBezTo>
                  <a:cubicBezTo>
                    <a:pt x="202" y="23"/>
                    <a:pt x="164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9" name="Google Shape;11139;p25"/>
            <p:cNvSpPr/>
            <p:nvPr/>
          </p:nvSpPr>
          <p:spPr>
            <a:xfrm>
              <a:off x="2200125" y="894100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27" y="1"/>
                  </a:moveTo>
                  <a:cubicBezTo>
                    <a:pt x="109" y="1"/>
                    <a:pt x="92" y="6"/>
                    <a:pt x="79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0" y="237"/>
                    <a:pt x="140" y="237"/>
                  </a:cubicBezTo>
                  <a:cubicBezTo>
                    <a:pt x="158" y="237"/>
                    <a:pt x="176" y="231"/>
                    <a:pt x="191" y="220"/>
                  </a:cubicBezTo>
                  <a:cubicBezTo>
                    <a:pt x="201" y="210"/>
                    <a:pt x="213" y="210"/>
                    <a:pt x="213" y="198"/>
                  </a:cubicBezTo>
                  <a:cubicBezTo>
                    <a:pt x="235" y="187"/>
                    <a:pt x="246" y="165"/>
                    <a:pt x="246" y="143"/>
                  </a:cubicBezTo>
                  <a:cubicBezTo>
                    <a:pt x="258" y="120"/>
                    <a:pt x="246" y="86"/>
                    <a:pt x="235" y="53"/>
                  </a:cubicBezTo>
                  <a:cubicBezTo>
                    <a:pt x="213" y="31"/>
                    <a:pt x="191" y="9"/>
                    <a:pt x="168" y="9"/>
                  </a:cubicBezTo>
                  <a:cubicBezTo>
                    <a:pt x="154" y="4"/>
                    <a:pt x="140" y="1"/>
                    <a:pt x="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0" name="Google Shape;11140;p25"/>
            <p:cNvSpPr/>
            <p:nvPr/>
          </p:nvSpPr>
          <p:spPr>
            <a:xfrm>
              <a:off x="2240075" y="870075"/>
              <a:ext cx="5875" cy="5925"/>
            </a:xfrm>
            <a:custGeom>
              <a:rect b="b" l="l" r="r" t="t"/>
              <a:pathLst>
                <a:path extrusionOk="0" h="237" w="235">
                  <a:moveTo>
                    <a:pt x="121" y="1"/>
                  </a:moveTo>
                  <a:cubicBezTo>
                    <a:pt x="100" y="1"/>
                    <a:pt x="77" y="7"/>
                    <a:pt x="56" y="19"/>
                  </a:cubicBezTo>
                  <a:cubicBezTo>
                    <a:pt x="45" y="19"/>
                    <a:pt x="34" y="31"/>
                    <a:pt x="34" y="31"/>
                  </a:cubicBezTo>
                  <a:cubicBezTo>
                    <a:pt x="34" y="31"/>
                    <a:pt x="34" y="42"/>
                    <a:pt x="23" y="42"/>
                  </a:cubicBezTo>
                  <a:cubicBezTo>
                    <a:pt x="23" y="42"/>
                    <a:pt x="23" y="53"/>
                    <a:pt x="11" y="53"/>
                  </a:cubicBezTo>
                  <a:lnTo>
                    <a:pt x="11" y="64"/>
                  </a:lnTo>
                  <a:cubicBezTo>
                    <a:pt x="11" y="76"/>
                    <a:pt x="1" y="76"/>
                    <a:pt x="1" y="76"/>
                  </a:cubicBezTo>
                  <a:lnTo>
                    <a:pt x="1" y="86"/>
                  </a:lnTo>
                  <a:lnTo>
                    <a:pt x="1" y="98"/>
                  </a:lnTo>
                  <a:lnTo>
                    <a:pt x="1" y="120"/>
                  </a:lnTo>
                  <a:lnTo>
                    <a:pt x="1" y="131"/>
                  </a:lnTo>
                  <a:cubicBezTo>
                    <a:pt x="1" y="153"/>
                    <a:pt x="1" y="165"/>
                    <a:pt x="11" y="176"/>
                  </a:cubicBezTo>
                  <a:cubicBezTo>
                    <a:pt x="23" y="198"/>
                    <a:pt x="34" y="210"/>
                    <a:pt x="45" y="210"/>
                  </a:cubicBezTo>
                  <a:cubicBezTo>
                    <a:pt x="56" y="221"/>
                    <a:pt x="56" y="221"/>
                    <a:pt x="68" y="221"/>
                  </a:cubicBezTo>
                  <a:cubicBezTo>
                    <a:pt x="75" y="229"/>
                    <a:pt x="89" y="237"/>
                    <a:pt x="104" y="237"/>
                  </a:cubicBezTo>
                  <a:cubicBezTo>
                    <a:pt x="110" y="237"/>
                    <a:pt x="117" y="235"/>
                    <a:pt x="123" y="232"/>
                  </a:cubicBezTo>
                  <a:lnTo>
                    <a:pt x="145" y="232"/>
                  </a:lnTo>
                  <a:cubicBezTo>
                    <a:pt x="157" y="232"/>
                    <a:pt x="168" y="221"/>
                    <a:pt x="168" y="221"/>
                  </a:cubicBezTo>
                  <a:lnTo>
                    <a:pt x="179" y="221"/>
                  </a:lnTo>
                  <a:cubicBezTo>
                    <a:pt x="190" y="210"/>
                    <a:pt x="212" y="187"/>
                    <a:pt x="224" y="165"/>
                  </a:cubicBezTo>
                  <a:lnTo>
                    <a:pt x="224" y="143"/>
                  </a:lnTo>
                  <a:cubicBezTo>
                    <a:pt x="235" y="120"/>
                    <a:pt x="235" y="86"/>
                    <a:pt x="212" y="53"/>
                  </a:cubicBezTo>
                  <a:cubicBezTo>
                    <a:pt x="192" y="18"/>
                    <a:pt x="158" y="1"/>
                    <a:pt x="1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1" name="Google Shape;11141;p25"/>
            <p:cNvSpPr/>
            <p:nvPr/>
          </p:nvSpPr>
          <p:spPr>
            <a:xfrm>
              <a:off x="2194825" y="825575"/>
              <a:ext cx="5875" cy="5900"/>
            </a:xfrm>
            <a:custGeom>
              <a:rect b="b" l="l" r="r" t="t"/>
              <a:pathLst>
                <a:path extrusionOk="0" h="236" w="235">
                  <a:moveTo>
                    <a:pt x="123" y="1"/>
                  </a:moveTo>
                  <a:cubicBezTo>
                    <a:pt x="101" y="1"/>
                    <a:pt x="78" y="1"/>
                    <a:pt x="56" y="12"/>
                  </a:cubicBezTo>
                  <a:cubicBezTo>
                    <a:pt x="56" y="23"/>
                    <a:pt x="45" y="23"/>
                    <a:pt x="33" y="34"/>
                  </a:cubicBezTo>
                  <a:cubicBezTo>
                    <a:pt x="23" y="46"/>
                    <a:pt x="11" y="68"/>
                    <a:pt x="0" y="90"/>
                  </a:cubicBezTo>
                  <a:lnTo>
                    <a:pt x="0" y="113"/>
                  </a:lnTo>
                  <a:cubicBezTo>
                    <a:pt x="0" y="135"/>
                    <a:pt x="0" y="157"/>
                    <a:pt x="23" y="180"/>
                  </a:cubicBezTo>
                  <a:cubicBezTo>
                    <a:pt x="33" y="202"/>
                    <a:pt x="67" y="224"/>
                    <a:pt x="90" y="235"/>
                  </a:cubicBezTo>
                  <a:cubicBezTo>
                    <a:pt x="123" y="235"/>
                    <a:pt x="157" y="235"/>
                    <a:pt x="179" y="213"/>
                  </a:cubicBezTo>
                  <a:cubicBezTo>
                    <a:pt x="212" y="202"/>
                    <a:pt x="224" y="180"/>
                    <a:pt x="235" y="146"/>
                  </a:cubicBezTo>
                  <a:lnTo>
                    <a:pt x="235" y="123"/>
                  </a:lnTo>
                  <a:cubicBezTo>
                    <a:pt x="235" y="101"/>
                    <a:pt x="235" y="79"/>
                    <a:pt x="224" y="56"/>
                  </a:cubicBezTo>
                  <a:cubicBezTo>
                    <a:pt x="202" y="23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2" name="Google Shape;11142;p25"/>
            <p:cNvSpPr/>
            <p:nvPr/>
          </p:nvSpPr>
          <p:spPr>
            <a:xfrm>
              <a:off x="2218000" y="834125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19" y="0"/>
                  </a:moveTo>
                  <a:cubicBezTo>
                    <a:pt x="100" y="0"/>
                    <a:pt x="82" y="5"/>
                    <a:pt x="67" y="16"/>
                  </a:cubicBezTo>
                  <a:lnTo>
                    <a:pt x="57" y="16"/>
                  </a:lnTo>
                  <a:lnTo>
                    <a:pt x="57" y="27"/>
                  </a:lnTo>
                  <a:cubicBezTo>
                    <a:pt x="57" y="27"/>
                    <a:pt x="45" y="27"/>
                    <a:pt x="45" y="39"/>
                  </a:cubicBezTo>
                  <a:cubicBezTo>
                    <a:pt x="34" y="39"/>
                    <a:pt x="34" y="49"/>
                    <a:pt x="34" y="49"/>
                  </a:cubicBezTo>
                  <a:cubicBezTo>
                    <a:pt x="34" y="49"/>
                    <a:pt x="23" y="49"/>
                    <a:pt x="23" y="61"/>
                  </a:cubicBezTo>
                  <a:lnTo>
                    <a:pt x="12" y="72"/>
                  </a:lnTo>
                  <a:cubicBezTo>
                    <a:pt x="12" y="83"/>
                    <a:pt x="0" y="106"/>
                    <a:pt x="0" y="117"/>
                  </a:cubicBezTo>
                  <a:cubicBezTo>
                    <a:pt x="0" y="128"/>
                    <a:pt x="0" y="128"/>
                    <a:pt x="12" y="139"/>
                  </a:cubicBezTo>
                  <a:lnTo>
                    <a:pt x="12" y="161"/>
                  </a:lnTo>
                  <a:cubicBezTo>
                    <a:pt x="12" y="173"/>
                    <a:pt x="23" y="173"/>
                    <a:pt x="23" y="184"/>
                  </a:cubicBezTo>
                  <a:lnTo>
                    <a:pt x="34" y="195"/>
                  </a:lnTo>
                  <a:lnTo>
                    <a:pt x="45" y="206"/>
                  </a:lnTo>
                  <a:cubicBezTo>
                    <a:pt x="57" y="218"/>
                    <a:pt x="57" y="218"/>
                    <a:pt x="67" y="218"/>
                  </a:cubicBezTo>
                  <a:cubicBezTo>
                    <a:pt x="67" y="228"/>
                    <a:pt x="79" y="228"/>
                    <a:pt x="90" y="228"/>
                  </a:cubicBezTo>
                  <a:lnTo>
                    <a:pt x="90" y="240"/>
                  </a:lnTo>
                  <a:lnTo>
                    <a:pt x="146" y="240"/>
                  </a:lnTo>
                  <a:cubicBezTo>
                    <a:pt x="146" y="240"/>
                    <a:pt x="157" y="240"/>
                    <a:pt x="157" y="228"/>
                  </a:cubicBezTo>
                  <a:lnTo>
                    <a:pt x="179" y="228"/>
                  </a:lnTo>
                  <a:lnTo>
                    <a:pt x="179" y="218"/>
                  </a:lnTo>
                  <a:cubicBezTo>
                    <a:pt x="235" y="184"/>
                    <a:pt x="258" y="117"/>
                    <a:pt x="224" y="61"/>
                  </a:cubicBezTo>
                  <a:cubicBezTo>
                    <a:pt x="201" y="23"/>
                    <a:pt x="15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3" name="Google Shape;11143;p25"/>
            <p:cNvSpPr/>
            <p:nvPr/>
          </p:nvSpPr>
          <p:spPr>
            <a:xfrm>
              <a:off x="2204600" y="8422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5" y="1"/>
                  </a:moveTo>
                  <a:cubicBezTo>
                    <a:pt x="105" y="1"/>
                    <a:pt x="85" y="5"/>
                    <a:pt x="67" y="16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6" y="214"/>
                    <a:pt x="93" y="234"/>
                    <a:pt x="132" y="234"/>
                  </a:cubicBezTo>
                  <a:cubicBezTo>
                    <a:pt x="151" y="234"/>
                    <a:pt x="172" y="229"/>
                    <a:pt x="190" y="217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4" name="Google Shape;11144;p25"/>
            <p:cNvSpPr/>
            <p:nvPr/>
          </p:nvSpPr>
          <p:spPr>
            <a:xfrm>
              <a:off x="2191475" y="850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0"/>
                  </a:moveTo>
                  <a:cubicBezTo>
                    <a:pt x="112" y="0"/>
                    <a:pt x="88" y="7"/>
                    <a:pt x="67" y="20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5" name="Google Shape;11145;p25"/>
            <p:cNvSpPr/>
            <p:nvPr/>
          </p:nvSpPr>
          <p:spPr>
            <a:xfrm>
              <a:off x="2178325" y="8581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7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2" y="49"/>
                    <a:pt x="1" y="128"/>
                    <a:pt x="35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7" y="184"/>
                    <a:pt x="269" y="116"/>
                    <a:pt x="236" y="61"/>
                  </a:cubicBezTo>
                  <a:cubicBezTo>
                    <a:pt x="213" y="23"/>
                    <a:pt x="170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6" name="Google Shape;11146;p25"/>
            <p:cNvSpPr/>
            <p:nvPr/>
          </p:nvSpPr>
          <p:spPr>
            <a:xfrm>
              <a:off x="2230025" y="853875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25" y="1"/>
                  </a:moveTo>
                  <a:cubicBezTo>
                    <a:pt x="101" y="1"/>
                    <a:pt x="77" y="7"/>
                    <a:pt x="56" y="19"/>
                  </a:cubicBezTo>
                  <a:cubicBezTo>
                    <a:pt x="45" y="31"/>
                    <a:pt x="33" y="31"/>
                    <a:pt x="23" y="42"/>
                  </a:cubicBezTo>
                  <a:lnTo>
                    <a:pt x="23" y="53"/>
                  </a:lnTo>
                  <a:lnTo>
                    <a:pt x="23" y="64"/>
                  </a:lnTo>
                  <a:cubicBezTo>
                    <a:pt x="11" y="64"/>
                    <a:pt x="11" y="64"/>
                    <a:pt x="11" y="76"/>
                  </a:cubicBezTo>
                  <a:lnTo>
                    <a:pt x="11" y="86"/>
                  </a:lnTo>
                  <a:lnTo>
                    <a:pt x="0" y="98"/>
                  </a:lnTo>
                  <a:lnTo>
                    <a:pt x="0" y="131"/>
                  </a:lnTo>
                  <a:cubicBezTo>
                    <a:pt x="0" y="143"/>
                    <a:pt x="11" y="153"/>
                    <a:pt x="11" y="153"/>
                  </a:cubicBezTo>
                  <a:cubicBezTo>
                    <a:pt x="11" y="165"/>
                    <a:pt x="11" y="176"/>
                    <a:pt x="23" y="176"/>
                  </a:cubicBezTo>
                  <a:lnTo>
                    <a:pt x="23" y="187"/>
                  </a:lnTo>
                  <a:lnTo>
                    <a:pt x="45" y="210"/>
                  </a:lnTo>
                  <a:cubicBezTo>
                    <a:pt x="45" y="210"/>
                    <a:pt x="56" y="210"/>
                    <a:pt x="56" y="220"/>
                  </a:cubicBezTo>
                  <a:cubicBezTo>
                    <a:pt x="67" y="220"/>
                    <a:pt x="78" y="220"/>
                    <a:pt x="78" y="232"/>
                  </a:cubicBezTo>
                  <a:lnTo>
                    <a:pt x="90" y="232"/>
                  </a:lnTo>
                  <a:cubicBezTo>
                    <a:pt x="99" y="235"/>
                    <a:pt x="109" y="236"/>
                    <a:pt x="118" y="236"/>
                  </a:cubicBezTo>
                  <a:cubicBezTo>
                    <a:pt x="142" y="236"/>
                    <a:pt x="163" y="229"/>
                    <a:pt x="179" y="220"/>
                  </a:cubicBezTo>
                  <a:cubicBezTo>
                    <a:pt x="235" y="187"/>
                    <a:pt x="257" y="109"/>
                    <a:pt x="224" y="53"/>
                  </a:cubicBezTo>
                  <a:cubicBezTo>
                    <a:pt x="203" y="18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7" name="Google Shape;11147;p25"/>
            <p:cNvSpPr/>
            <p:nvPr/>
          </p:nvSpPr>
          <p:spPr>
            <a:xfrm>
              <a:off x="2216600" y="8617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0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8" name="Google Shape;11148;p25"/>
            <p:cNvSpPr/>
            <p:nvPr/>
          </p:nvSpPr>
          <p:spPr>
            <a:xfrm>
              <a:off x="2203475" y="8698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0"/>
                  </a:moveTo>
                  <a:cubicBezTo>
                    <a:pt x="108" y="0"/>
                    <a:pt x="86" y="5"/>
                    <a:pt x="67" y="17"/>
                  </a:cubicBezTo>
                  <a:cubicBezTo>
                    <a:pt x="12" y="50"/>
                    <a:pt x="0" y="117"/>
                    <a:pt x="34" y="173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3" y="228"/>
                    <a:pt x="191" y="218"/>
                  </a:cubicBezTo>
                  <a:cubicBezTo>
                    <a:pt x="246" y="184"/>
                    <a:pt x="269" y="106"/>
                    <a:pt x="235" y="50"/>
                  </a:cubicBezTo>
                  <a:cubicBezTo>
                    <a:pt x="213" y="20"/>
                    <a:pt x="171" y="0"/>
                    <a:pt x="1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9" name="Google Shape;11149;p25"/>
            <p:cNvSpPr/>
            <p:nvPr/>
          </p:nvSpPr>
          <p:spPr>
            <a:xfrm>
              <a:off x="2190350" y="8779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6" y="1"/>
                  </a:moveTo>
                  <a:cubicBezTo>
                    <a:pt x="112" y="1"/>
                    <a:pt x="88" y="7"/>
                    <a:pt x="68" y="19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5" y="211"/>
                    <a:pt x="90" y="233"/>
                    <a:pt x="127" y="233"/>
                  </a:cubicBezTo>
                  <a:cubicBezTo>
                    <a:pt x="148" y="233"/>
                    <a:pt x="170" y="226"/>
                    <a:pt x="190" y="210"/>
                  </a:cubicBezTo>
                  <a:cubicBezTo>
                    <a:pt x="246" y="176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0" name="Google Shape;11150;p25"/>
            <p:cNvSpPr/>
            <p:nvPr/>
          </p:nvSpPr>
          <p:spPr>
            <a:xfrm>
              <a:off x="2249850" y="8868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0"/>
                  </a:moveTo>
                  <a:cubicBezTo>
                    <a:pt x="111" y="0"/>
                    <a:pt x="88" y="6"/>
                    <a:pt x="67" y="19"/>
                  </a:cubicBezTo>
                  <a:cubicBezTo>
                    <a:pt x="57" y="19"/>
                    <a:pt x="45" y="30"/>
                    <a:pt x="34" y="41"/>
                  </a:cubicBezTo>
                  <a:lnTo>
                    <a:pt x="34" y="53"/>
                  </a:lnTo>
                  <a:cubicBezTo>
                    <a:pt x="23" y="64"/>
                    <a:pt x="23" y="75"/>
                    <a:pt x="12" y="75"/>
                  </a:cubicBezTo>
                  <a:lnTo>
                    <a:pt x="12" y="86"/>
                  </a:lnTo>
                  <a:cubicBezTo>
                    <a:pt x="0" y="120"/>
                    <a:pt x="12" y="153"/>
                    <a:pt x="23" y="175"/>
                  </a:cubicBezTo>
                  <a:lnTo>
                    <a:pt x="45" y="198"/>
                  </a:lnTo>
                  <a:lnTo>
                    <a:pt x="57" y="209"/>
                  </a:lnTo>
                  <a:cubicBezTo>
                    <a:pt x="67" y="209"/>
                    <a:pt x="67" y="220"/>
                    <a:pt x="79" y="220"/>
                  </a:cubicBezTo>
                  <a:lnTo>
                    <a:pt x="90" y="220"/>
                  </a:lnTo>
                  <a:cubicBezTo>
                    <a:pt x="101" y="232"/>
                    <a:pt x="101" y="232"/>
                    <a:pt x="112" y="232"/>
                  </a:cubicBezTo>
                  <a:lnTo>
                    <a:pt x="157" y="232"/>
                  </a:lnTo>
                  <a:cubicBezTo>
                    <a:pt x="168" y="220"/>
                    <a:pt x="179" y="220"/>
                    <a:pt x="191" y="220"/>
                  </a:cubicBezTo>
                  <a:lnTo>
                    <a:pt x="191" y="209"/>
                  </a:lnTo>
                  <a:cubicBezTo>
                    <a:pt x="246" y="175"/>
                    <a:pt x="258" y="108"/>
                    <a:pt x="224" y="53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1" name="Google Shape;11151;p25"/>
            <p:cNvSpPr/>
            <p:nvPr/>
          </p:nvSpPr>
          <p:spPr>
            <a:xfrm>
              <a:off x="2236425" y="894750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35" y="0"/>
                  </a:moveTo>
                  <a:cubicBezTo>
                    <a:pt x="116" y="0"/>
                    <a:pt x="97" y="5"/>
                    <a:pt x="80" y="16"/>
                  </a:cubicBezTo>
                  <a:cubicBezTo>
                    <a:pt x="23" y="50"/>
                    <a:pt x="1" y="127"/>
                    <a:pt x="35" y="184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0"/>
                  </a:cubicBezTo>
                  <a:cubicBezTo>
                    <a:pt x="213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2" name="Google Shape;11152;p25"/>
            <p:cNvSpPr/>
            <p:nvPr/>
          </p:nvSpPr>
          <p:spPr>
            <a:xfrm>
              <a:off x="2223325" y="9027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3" y="0"/>
                  </a:moveTo>
                  <a:cubicBezTo>
                    <a:pt x="122" y="0"/>
                    <a:pt x="99" y="6"/>
                    <a:pt x="78" y="19"/>
                  </a:cubicBezTo>
                  <a:cubicBezTo>
                    <a:pt x="22" y="52"/>
                    <a:pt x="0" y="119"/>
                    <a:pt x="33" y="176"/>
                  </a:cubicBezTo>
                  <a:cubicBezTo>
                    <a:pt x="56" y="213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57" y="186"/>
                    <a:pt x="268" y="109"/>
                    <a:pt x="234" y="52"/>
                  </a:cubicBezTo>
                  <a:cubicBezTo>
                    <a:pt x="214" y="18"/>
                    <a:pt x="180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3" name="Google Shape;11153;p25"/>
            <p:cNvSpPr/>
            <p:nvPr/>
          </p:nvSpPr>
          <p:spPr>
            <a:xfrm>
              <a:off x="2210175" y="9106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29"/>
                    <a:pt x="34" y="184"/>
                  </a:cubicBezTo>
                  <a:cubicBezTo>
                    <a:pt x="55" y="219"/>
                    <a:pt x="94" y="237"/>
                    <a:pt x="133" y="237"/>
                  </a:cubicBezTo>
                  <a:cubicBezTo>
                    <a:pt x="157" y="237"/>
                    <a:pt x="181" y="231"/>
                    <a:pt x="202" y="218"/>
                  </a:cubicBezTo>
                  <a:cubicBezTo>
                    <a:pt x="258" y="184"/>
                    <a:pt x="269" y="117"/>
                    <a:pt x="236" y="62"/>
                  </a:cubicBezTo>
                  <a:cubicBezTo>
                    <a:pt x="213" y="24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4" name="Google Shape;11154;p25"/>
            <p:cNvSpPr/>
            <p:nvPr/>
          </p:nvSpPr>
          <p:spPr>
            <a:xfrm>
              <a:off x="2197625" y="918750"/>
              <a:ext cx="6150" cy="5850"/>
            </a:xfrm>
            <a:custGeom>
              <a:rect b="b" l="l" r="r" t="t"/>
              <a:pathLst>
                <a:path extrusionOk="0" h="234" w="246">
                  <a:moveTo>
                    <a:pt x="113" y="1"/>
                  </a:moveTo>
                  <a:cubicBezTo>
                    <a:pt x="94" y="1"/>
                    <a:pt x="74" y="6"/>
                    <a:pt x="56" y="17"/>
                  </a:cubicBezTo>
                  <a:cubicBezTo>
                    <a:pt x="45" y="17"/>
                    <a:pt x="45" y="28"/>
                    <a:pt x="33" y="28"/>
                  </a:cubicBezTo>
                  <a:lnTo>
                    <a:pt x="33" y="39"/>
                  </a:lnTo>
                  <a:cubicBezTo>
                    <a:pt x="23" y="39"/>
                    <a:pt x="23" y="51"/>
                    <a:pt x="23" y="51"/>
                  </a:cubicBezTo>
                  <a:lnTo>
                    <a:pt x="11" y="61"/>
                  </a:lnTo>
                  <a:lnTo>
                    <a:pt x="11" y="73"/>
                  </a:lnTo>
                  <a:cubicBezTo>
                    <a:pt x="0" y="84"/>
                    <a:pt x="0" y="84"/>
                    <a:pt x="0" y="95"/>
                  </a:cubicBezTo>
                  <a:lnTo>
                    <a:pt x="0" y="118"/>
                  </a:lnTo>
                  <a:lnTo>
                    <a:pt x="0" y="128"/>
                  </a:lnTo>
                  <a:lnTo>
                    <a:pt x="0" y="140"/>
                  </a:lnTo>
                  <a:lnTo>
                    <a:pt x="0" y="151"/>
                  </a:lnTo>
                  <a:lnTo>
                    <a:pt x="0" y="162"/>
                  </a:lnTo>
                  <a:cubicBezTo>
                    <a:pt x="11" y="162"/>
                    <a:pt x="11" y="173"/>
                    <a:pt x="11" y="173"/>
                  </a:cubicBezTo>
                  <a:cubicBezTo>
                    <a:pt x="11" y="185"/>
                    <a:pt x="23" y="185"/>
                    <a:pt x="23" y="185"/>
                  </a:cubicBezTo>
                  <a:cubicBezTo>
                    <a:pt x="23" y="195"/>
                    <a:pt x="33" y="195"/>
                    <a:pt x="33" y="207"/>
                  </a:cubicBezTo>
                  <a:cubicBezTo>
                    <a:pt x="45" y="207"/>
                    <a:pt x="45" y="218"/>
                    <a:pt x="56" y="218"/>
                  </a:cubicBezTo>
                  <a:cubicBezTo>
                    <a:pt x="67" y="218"/>
                    <a:pt x="67" y="229"/>
                    <a:pt x="78" y="229"/>
                  </a:cubicBezTo>
                  <a:lnTo>
                    <a:pt x="90" y="229"/>
                  </a:lnTo>
                  <a:cubicBezTo>
                    <a:pt x="96" y="232"/>
                    <a:pt x="103" y="234"/>
                    <a:pt x="111" y="234"/>
                  </a:cubicBezTo>
                  <a:cubicBezTo>
                    <a:pt x="131" y="234"/>
                    <a:pt x="155" y="226"/>
                    <a:pt x="179" y="218"/>
                  </a:cubicBezTo>
                  <a:cubicBezTo>
                    <a:pt x="234" y="185"/>
                    <a:pt x="246" y="106"/>
                    <a:pt x="212" y="51"/>
                  </a:cubicBezTo>
                  <a:cubicBezTo>
                    <a:pt x="190" y="21"/>
                    <a:pt x="153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5" name="Google Shape;11155;p25"/>
            <p:cNvSpPr/>
            <p:nvPr/>
          </p:nvSpPr>
          <p:spPr>
            <a:xfrm>
              <a:off x="2261875" y="906400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0"/>
                  </a:moveTo>
                  <a:cubicBezTo>
                    <a:pt x="110" y="0"/>
                    <a:pt x="88" y="7"/>
                    <a:pt x="67" y="19"/>
                  </a:cubicBezTo>
                  <a:lnTo>
                    <a:pt x="56" y="19"/>
                  </a:lnTo>
                  <a:cubicBezTo>
                    <a:pt x="56" y="19"/>
                    <a:pt x="45" y="31"/>
                    <a:pt x="45" y="41"/>
                  </a:cubicBezTo>
                  <a:lnTo>
                    <a:pt x="33" y="41"/>
                  </a:lnTo>
                  <a:cubicBezTo>
                    <a:pt x="33" y="53"/>
                    <a:pt x="22" y="53"/>
                    <a:pt x="22" y="64"/>
                  </a:cubicBezTo>
                  <a:cubicBezTo>
                    <a:pt x="0" y="108"/>
                    <a:pt x="0" y="142"/>
                    <a:pt x="22" y="175"/>
                  </a:cubicBezTo>
                  <a:cubicBezTo>
                    <a:pt x="22" y="187"/>
                    <a:pt x="33" y="187"/>
                    <a:pt x="33" y="187"/>
                  </a:cubicBezTo>
                  <a:cubicBezTo>
                    <a:pt x="33" y="198"/>
                    <a:pt x="45" y="198"/>
                    <a:pt x="45" y="209"/>
                  </a:cubicBezTo>
                  <a:cubicBezTo>
                    <a:pt x="56" y="209"/>
                    <a:pt x="56" y="209"/>
                    <a:pt x="67" y="220"/>
                  </a:cubicBezTo>
                  <a:cubicBezTo>
                    <a:pt x="67" y="220"/>
                    <a:pt x="78" y="220"/>
                    <a:pt x="90" y="232"/>
                  </a:cubicBezTo>
                  <a:lnTo>
                    <a:pt x="157" y="232"/>
                  </a:lnTo>
                  <a:cubicBezTo>
                    <a:pt x="167" y="232"/>
                    <a:pt x="179" y="220"/>
                    <a:pt x="179" y="220"/>
                  </a:cubicBezTo>
                  <a:lnTo>
                    <a:pt x="190" y="220"/>
                  </a:lnTo>
                  <a:cubicBezTo>
                    <a:pt x="246" y="187"/>
                    <a:pt x="257" y="108"/>
                    <a:pt x="224" y="53"/>
                  </a:cubicBezTo>
                  <a:cubicBezTo>
                    <a:pt x="202" y="18"/>
                    <a:pt x="168" y="0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6" name="Google Shape;11156;p25"/>
            <p:cNvSpPr/>
            <p:nvPr/>
          </p:nvSpPr>
          <p:spPr>
            <a:xfrm>
              <a:off x="2248450" y="914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7" name="Google Shape;11157;p25"/>
            <p:cNvSpPr/>
            <p:nvPr/>
          </p:nvSpPr>
          <p:spPr>
            <a:xfrm>
              <a:off x="2235325" y="922400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0" y="128"/>
                    <a:pt x="34" y="173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4" y="233"/>
                    <a:pt x="184" y="228"/>
                    <a:pt x="201" y="217"/>
                  </a:cubicBezTo>
                  <a:cubicBezTo>
                    <a:pt x="246" y="183"/>
                    <a:pt x="268" y="116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8" name="Google Shape;11158;p25"/>
            <p:cNvSpPr/>
            <p:nvPr/>
          </p:nvSpPr>
          <p:spPr>
            <a:xfrm>
              <a:off x="2222200" y="9304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3"/>
                    <a:pt x="0" y="120"/>
                    <a:pt x="34" y="175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2" y="220"/>
                  </a:cubicBezTo>
                  <a:cubicBezTo>
                    <a:pt x="246" y="187"/>
                    <a:pt x="269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9" name="Google Shape;11159;p25"/>
            <p:cNvSpPr/>
            <p:nvPr/>
          </p:nvSpPr>
          <p:spPr>
            <a:xfrm>
              <a:off x="2277500" y="991125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15" y="0"/>
                  </a:moveTo>
                  <a:cubicBezTo>
                    <a:pt x="95" y="0"/>
                    <a:pt x="74" y="5"/>
                    <a:pt x="56" y="16"/>
                  </a:cubicBezTo>
                  <a:lnTo>
                    <a:pt x="23" y="49"/>
                  </a:lnTo>
                  <a:cubicBezTo>
                    <a:pt x="12" y="71"/>
                    <a:pt x="12" y="94"/>
                    <a:pt x="1" y="116"/>
                  </a:cubicBezTo>
                  <a:cubicBezTo>
                    <a:pt x="1" y="139"/>
                    <a:pt x="12" y="161"/>
                    <a:pt x="23" y="183"/>
                  </a:cubicBezTo>
                  <a:lnTo>
                    <a:pt x="56" y="217"/>
                  </a:lnTo>
                  <a:cubicBezTo>
                    <a:pt x="75" y="229"/>
                    <a:pt x="100" y="238"/>
                    <a:pt x="124" y="238"/>
                  </a:cubicBezTo>
                  <a:cubicBezTo>
                    <a:pt x="144" y="238"/>
                    <a:pt x="164" y="232"/>
                    <a:pt x="180" y="217"/>
                  </a:cubicBezTo>
                  <a:cubicBezTo>
                    <a:pt x="224" y="195"/>
                    <a:pt x="247" y="150"/>
                    <a:pt x="235" y="105"/>
                  </a:cubicBezTo>
                  <a:cubicBezTo>
                    <a:pt x="235" y="83"/>
                    <a:pt x="235" y="71"/>
                    <a:pt x="224" y="61"/>
                  </a:cubicBezTo>
                  <a:cubicBezTo>
                    <a:pt x="201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0" name="Google Shape;11160;p25"/>
            <p:cNvSpPr/>
            <p:nvPr/>
          </p:nvSpPr>
          <p:spPr>
            <a:xfrm>
              <a:off x="2271925" y="92267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14" y="1"/>
                  </a:moveTo>
                  <a:cubicBezTo>
                    <a:pt x="94" y="1"/>
                    <a:pt x="74" y="6"/>
                    <a:pt x="56" y="16"/>
                  </a:cubicBezTo>
                  <a:cubicBezTo>
                    <a:pt x="45" y="28"/>
                    <a:pt x="33" y="38"/>
                    <a:pt x="23" y="38"/>
                  </a:cubicBezTo>
                  <a:lnTo>
                    <a:pt x="23" y="50"/>
                  </a:lnTo>
                  <a:cubicBezTo>
                    <a:pt x="23" y="50"/>
                    <a:pt x="11" y="61"/>
                    <a:pt x="11" y="72"/>
                  </a:cubicBezTo>
                  <a:cubicBezTo>
                    <a:pt x="0" y="95"/>
                    <a:pt x="0" y="128"/>
                    <a:pt x="11" y="162"/>
                  </a:cubicBezTo>
                  <a:cubicBezTo>
                    <a:pt x="11" y="162"/>
                    <a:pt x="11" y="172"/>
                    <a:pt x="23" y="172"/>
                  </a:cubicBezTo>
                  <a:cubicBezTo>
                    <a:pt x="23" y="184"/>
                    <a:pt x="23" y="195"/>
                    <a:pt x="33" y="195"/>
                  </a:cubicBezTo>
                  <a:cubicBezTo>
                    <a:pt x="33" y="195"/>
                    <a:pt x="33" y="206"/>
                    <a:pt x="45" y="206"/>
                  </a:cubicBezTo>
                  <a:cubicBezTo>
                    <a:pt x="45" y="206"/>
                    <a:pt x="56" y="217"/>
                    <a:pt x="67" y="217"/>
                  </a:cubicBezTo>
                  <a:cubicBezTo>
                    <a:pt x="67" y="217"/>
                    <a:pt x="67" y="229"/>
                    <a:pt x="78" y="229"/>
                  </a:cubicBezTo>
                  <a:lnTo>
                    <a:pt x="90" y="229"/>
                  </a:lnTo>
                  <a:cubicBezTo>
                    <a:pt x="100" y="229"/>
                    <a:pt x="100" y="229"/>
                    <a:pt x="112" y="240"/>
                  </a:cubicBezTo>
                  <a:cubicBezTo>
                    <a:pt x="123" y="240"/>
                    <a:pt x="145" y="229"/>
                    <a:pt x="157" y="229"/>
                  </a:cubicBezTo>
                  <a:cubicBezTo>
                    <a:pt x="168" y="229"/>
                    <a:pt x="168" y="217"/>
                    <a:pt x="179" y="217"/>
                  </a:cubicBezTo>
                  <a:cubicBezTo>
                    <a:pt x="235" y="184"/>
                    <a:pt x="257" y="105"/>
                    <a:pt x="224" y="61"/>
                  </a:cubicBezTo>
                  <a:cubicBezTo>
                    <a:pt x="201" y="23"/>
                    <a:pt x="157" y="1"/>
                    <a:pt x="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1" name="Google Shape;11161;p25"/>
            <p:cNvSpPr/>
            <p:nvPr/>
          </p:nvSpPr>
          <p:spPr>
            <a:xfrm>
              <a:off x="2258525" y="930675"/>
              <a:ext cx="6150" cy="5875"/>
            </a:xfrm>
            <a:custGeom>
              <a:rect b="b" l="l" r="r" t="t"/>
              <a:pathLst>
                <a:path extrusionOk="0" h="235" w="246">
                  <a:moveTo>
                    <a:pt x="131" y="0"/>
                  </a:moveTo>
                  <a:cubicBezTo>
                    <a:pt x="108" y="0"/>
                    <a:pt x="86" y="6"/>
                    <a:pt x="67" y="21"/>
                  </a:cubicBezTo>
                  <a:cubicBezTo>
                    <a:pt x="22" y="43"/>
                    <a:pt x="0" y="88"/>
                    <a:pt x="11" y="132"/>
                  </a:cubicBezTo>
                  <a:cubicBezTo>
                    <a:pt x="11" y="155"/>
                    <a:pt x="22" y="165"/>
                    <a:pt x="33" y="177"/>
                  </a:cubicBezTo>
                  <a:cubicBezTo>
                    <a:pt x="45" y="199"/>
                    <a:pt x="55" y="210"/>
                    <a:pt x="78" y="222"/>
                  </a:cubicBezTo>
                  <a:cubicBezTo>
                    <a:pt x="92" y="231"/>
                    <a:pt x="108" y="234"/>
                    <a:pt x="125" y="234"/>
                  </a:cubicBezTo>
                  <a:cubicBezTo>
                    <a:pt x="147" y="234"/>
                    <a:pt x="170" y="228"/>
                    <a:pt x="190" y="222"/>
                  </a:cubicBezTo>
                  <a:lnTo>
                    <a:pt x="212" y="199"/>
                  </a:lnTo>
                  <a:cubicBezTo>
                    <a:pt x="224" y="188"/>
                    <a:pt x="234" y="165"/>
                    <a:pt x="246" y="143"/>
                  </a:cubicBezTo>
                  <a:lnTo>
                    <a:pt x="246" y="121"/>
                  </a:lnTo>
                  <a:cubicBezTo>
                    <a:pt x="246" y="98"/>
                    <a:pt x="246" y="76"/>
                    <a:pt x="224" y="54"/>
                  </a:cubicBezTo>
                  <a:cubicBezTo>
                    <a:pt x="224" y="54"/>
                    <a:pt x="224" y="43"/>
                    <a:pt x="212" y="31"/>
                  </a:cubicBezTo>
                  <a:cubicBezTo>
                    <a:pt x="193" y="12"/>
                    <a:pt x="162" y="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2" name="Google Shape;11162;p25"/>
            <p:cNvSpPr/>
            <p:nvPr/>
          </p:nvSpPr>
          <p:spPr>
            <a:xfrm>
              <a:off x="2245375" y="93862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1" y="1"/>
                  </a:moveTo>
                  <a:cubicBezTo>
                    <a:pt x="108" y="1"/>
                    <a:pt x="86" y="6"/>
                    <a:pt x="67" y="15"/>
                  </a:cubicBezTo>
                  <a:cubicBezTo>
                    <a:pt x="23" y="48"/>
                    <a:pt x="0" y="93"/>
                    <a:pt x="12" y="138"/>
                  </a:cubicBezTo>
                  <a:cubicBezTo>
                    <a:pt x="12" y="138"/>
                    <a:pt x="12" y="149"/>
                    <a:pt x="23" y="160"/>
                  </a:cubicBezTo>
                  <a:cubicBezTo>
                    <a:pt x="23" y="160"/>
                    <a:pt x="23" y="172"/>
                    <a:pt x="34" y="183"/>
                  </a:cubicBezTo>
                  <a:cubicBezTo>
                    <a:pt x="55" y="218"/>
                    <a:pt x="89" y="235"/>
                    <a:pt x="125" y="235"/>
                  </a:cubicBezTo>
                  <a:cubicBezTo>
                    <a:pt x="147" y="235"/>
                    <a:pt x="170" y="229"/>
                    <a:pt x="191" y="217"/>
                  </a:cubicBezTo>
                  <a:cubicBezTo>
                    <a:pt x="213" y="205"/>
                    <a:pt x="224" y="183"/>
                    <a:pt x="236" y="172"/>
                  </a:cubicBezTo>
                  <a:cubicBezTo>
                    <a:pt x="246" y="149"/>
                    <a:pt x="246" y="138"/>
                    <a:pt x="246" y="127"/>
                  </a:cubicBezTo>
                  <a:cubicBezTo>
                    <a:pt x="246" y="105"/>
                    <a:pt x="246" y="82"/>
                    <a:pt x="224" y="60"/>
                  </a:cubicBezTo>
                  <a:cubicBezTo>
                    <a:pt x="224" y="48"/>
                    <a:pt x="224" y="48"/>
                    <a:pt x="213" y="38"/>
                  </a:cubicBezTo>
                  <a:cubicBezTo>
                    <a:pt x="193" y="12"/>
                    <a:pt x="162" y="1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3" name="Google Shape;11163;p25"/>
            <p:cNvSpPr/>
            <p:nvPr/>
          </p:nvSpPr>
          <p:spPr>
            <a:xfrm>
              <a:off x="2231975" y="9465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3" y="1"/>
                  </a:moveTo>
                  <a:cubicBezTo>
                    <a:pt x="112" y="12"/>
                    <a:pt x="89" y="12"/>
                    <a:pt x="79" y="23"/>
                  </a:cubicBezTo>
                  <a:cubicBezTo>
                    <a:pt x="22" y="57"/>
                    <a:pt x="0" y="124"/>
                    <a:pt x="34" y="179"/>
                  </a:cubicBezTo>
                  <a:lnTo>
                    <a:pt x="45" y="179"/>
                  </a:lnTo>
                  <a:cubicBezTo>
                    <a:pt x="56" y="202"/>
                    <a:pt x="67" y="224"/>
                    <a:pt x="89" y="224"/>
                  </a:cubicBezTo>
                  <a:cubicBezTo>
                    <a:pt x="101" y="236"/>
                    <a:pt x="123" y="236"/>
                    <a:pt x="134" y="236"/>
                  </a:cubicBezTo>
                  <a:cubicBezTo>
                    <a:pt x="157" y="236"/>
                    <a:pt x="179" y="236"/>
                    <a:pt x="201" y="224"/>
                  </a:cubicBezTo>
                  <a:cubicBezTo>
                    <a:pt x="258" y="191"/>
                    <a:pt x="268" y="112"/>
                    <a:pt x="235" y="57"/>
                  </a:cubicBezTo>
                  <a:cubicBezTo>
                    <a:pt x="235" y="57"/>
                    <a:pt x="235" y="45"/>
                    <a:pt x="224" y="45"/>
                  </a:cubicBezTo>
                  <a:lnTo>
                    <a:pt x="190" y="12"/>
                  </a:lnTo>
                  <a:cubicBezTo>
                    <a:pt x="168" y="1"/>
                    <a:pt x="146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4" name="Google Shape;11164;p25"/>
            <p:cNvSpPr/>
            <p:nvPr/>
          </p:nvSpPr>
          <p:spPr>
            <a:xfrm>
              <a:off x="2268575" y="947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69" y="230"/>
                    <a:pt x="190" y="217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68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5" name="Google Shape;11165;p25"/>
            <p:cNvSpPr/>
            <p:nvPr/>
          </p:nvSpPr>
          <p:spPr>
            <a:xfrm>
              <a:off x="2255425" y="955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2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6" name="Google Shape;11166;p25"/>
            <p:cNvSpPr/>
            <p:nvPr/>
          </p:nvSpPr>
          <p:spPr>
            <a:xfrm>
              <a:off x="2242300" y="9631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6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0" y="218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7" name="Google Shape;11167;p25"/>
            <p:cNvSpPr/>
            <p:nvPr/>
          </p:nvSpPr>
          <p:spPr>
            <a:xfrm>
              <a:off x="2229450" y="971275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15" y="1"/>
                  </a:moveTo>
                  <a:cubicBezTo>
                    <a:pt x="94" y="1"/>
                    <a:pt x="74" y="6"/>
                    <a:pt x="56" y="16"/>
                  </a:cubicBezTo>
                  <a:lnTo>
                    <a:pt x="34" y="39"/>
                  </a:lnTo>
                  <a:lnTo>
                    <a:pt x="23" y="50"/>
                  </a:lnTo>
                  <a:cubicBezTo>
                    <a:pt x="23" y="61"/>
                    <a:pt x="12" y="61"/>
                    <a:pt x="12" y="73"/>
                  </a:cubicBezTo>
                  <a:cubicBezTo>
                    <a:pt x="12" y="83"/>
                    <a:pt x="1" y="95"/>
                    <a:pt x="1" y="117"/>
                  </a:cubicBezTo>
                  <a:lnTo>
                    <a:pt x="1" y="140"/>
                  </a:lnTo>
                  <a:cubicBezTo>
                    <a:pt x="1" y="140"/>
                    <a:pt x="12" y="150"/>
                    <a:pt x="12" y="162"/>
                  </a:cubicBezTo>
                  <a:cubicBezTo>
                    <a:pt x="12" y="162"/>
                    <a:pt x="12" y="173"/>
                    <a:pt x="23" y="184"/>
                  </a:cubicBezTo>
                  <a:cubicBezTo>
                    <a:pt x="45" y="214"/>
                    <a:pt x="82" y="234"/>
                    <a:pt x="121" y="234"/>
                  </a:cubicBezTo>
                  <a:cubicBezTo>
                    <a:pt x="141" y="234"/>
                    <a:pt x="161" y="229"/>
                    <a:pt x="180" y="217"/>
                  </a:cubicBezTo>
                  <a:cubicBezTo>
                    <a:pt x="235" y="184"/>
                    <a:pt x="258" y="117"/>
                    <a:pt x="224" y="61"/>
                  </a:cubicBezTo>
                  <a:cubicBezTo>
                    <a:pt x="201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8" name="Google Shape;11168;p25"/>
            <p:cNvSpPr/>
            <p:nvPr/>
          </p:nvSpPr>
          <p:spPr>
            <a:xfrm>
              <a:off x="2280575" y="967025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33" y="0"/>
                  </a:moveTo>
                  <a:cubicBezTo>
                    <a:pt x="111" y="0"/>
                    <a:pt x="88" y="6"/>
                    <a:pt x="67" y="19"/>
                  </a:cubicBezTo>
                  <a:cubicBezTo>
                    <a:pt x="12" y="52"/>
                    <a:pt x="0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6" y="176"/>
                    <a:pt x="258" y="109"/>
                    <a:pt x="224" y="52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9" name="Google Shape;11169;p25"/>
            <p:cNvSpPr/>
            <p:nvPr/>
          </p:nvSpPr>
          <p:spPr>
            <a:xfrm>
              <a:off x="2267450" y="974900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23" y="1"/>
                  </a:moveTo>
                  <a:cubicBezTo>
                    <a:pt x="105" y="1"/>
                    <a:pt x="85" y="6"/>
                    <a:pt x="68" y="17"/>
                  </a:cubicBezTo>
                  <a:cubicBezTo>
                    <a:pt x="11" y="50"/>
                    <a:pt x="1" y="129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69" y="231"/>
                    <a:pt x="190" y="218"/>
                  </a:cubicBezTo>
                  <a:cubicBezTo>
                    <a:pt x="246" y="184"/>
                    <a:pt x="257" y="117"/>
                    <a:pt x="224" y="62"/>
                  </a:cubicBezTo>
                  <a:cubicBezTo>
                    <a:pt x="201" y="24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0" name="Google Shape;11170;p25"/>
            <p:cNvSpPr/>
            <p:nvPr/>
          </p:nvSpPr>
          <p:spPr>
            <a:xfrm>
              <a:off x="2254300" y="98292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33" y="1"/>
                  </a:moveTo>
                  <a:cubicBezTo>
                    <a:pt x="112" y="1"/>
                    <a:pt x="89" y="7"/>
                    <a:pt x="68" y="20"/>
                  </a:cubicBezTo>
                  <a:cubicBezTo>
                    <a:pt x="13" y="54"/>
                    <a:pt x="1" y="121"/>
                    <a:pt x="35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4" y="237"/>
                    <a:pt x="173" y="232"/>
                    <a:pt x="191" y="221"/>
                  </a:cubicBezTo>
                  <a:cubicBezTo>
                    <a:pt x="247" y="188"/>
                    <a:pt x="258" y="109"/>
                    <a:pt x="224" y="54"/>
                  </a:cubicBezTo>
                  <a:cubicBezTo>
                    <a:pt x="204" y="18"/>
                    <a:pt x="170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1" name="Google Shape;11171;p25"/>
            <p:cNvSpPr/>
            <p:nvPr/>
          </p:nvSpPr>
          <p:spPr>
            <a:xfrm>
              <a:off x="2293975" y="958925"/>
              <a:ext cx="6475" cy="5800"/>
            </a:xfrm>
            <a:custGeom>
              <a:rect b="b" l="l" r="r" t="t"/>
              <a:pathLst>
                <a:path extrusionOk="0" h="232" w="259">
                  <a:moveTo>
                    <a:pt x="125" y="0"/>
                  </a:moveTo>
                  <a:cubicBezTo>
                    <a:pt x="102" y="0"/>
                    <a:pt x="78" y="6"/>
                    <a:pt x="57" y="19"/>
                  </a:cubicBezTo>
                  <a:lnTo>
                    <a:pt x="23" y="53"/>
                  </a:lnTo>
                  <a:cubicBezTo>
                    <a:pt x="12" y="63"/>
                    <a:pt x="12" y="75"/>
                    <a:pt x="12" y="86"/>
                  </a:cubicBezTo>
                  <a:lnTo>
                    <a:pt x="1" y="86"/>
                  </a:lnTo>
                  <a:cubicBezTo>
                    <a:pt x="1" y="120"/>
                    <a:pt x="1" y="153"/>
                    <a:pt x="23" y="175"/>
                  </a:cubicBezTo>
                  <a:cubicBezTo>
                    <a:pt x="23" y="187"/>
                    <a:pt x="23" y="197"/>
                    <a:pt x="35" y="197"/>
                  </a:cubicBezTo>
                  <a:cubicBezTo>
                    <a:pt x="35" y="209"/>
                    <a:pt x="45" y="209"/>
                    <a:pt x="45" y="209"/>
                  </a:cubicBezTo>
                  <a:lnTo>
                    <a:pt x="57" y="209"/>
                  </a:lnTo>
                  <a:cubicBezTo>
                    <a:pt x="68" y="220"/>
                    <a:pt x="79" y="231"/>
                    <a:pt x="90" y="231"/>
                  </a:cubicBezTo>
                  <a:lnTo>
                    <a:pt x="135" y="231"/>
                  </a:lnTo>
                  <a:cubicBezTo>
                    <a:pt x="146" y="231"/>
                    <a:pt x="169" y="231"/>
                    <a:pt x="179" y="220"/>
                  </a:cubicBezTo>
                  <a:cubicBezTo>
                    <a:pt x="236" y="187"/>
                    <a:pt x="258" y="108"/>
                    <a:pt x="224" y="53"/>
                  </a:cubicBezTo>
                  <a:cubicBezTo>
                    <a:pt x="203" y="17"/>
                    <a:pt x="165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2" name="Google Shape;11172;p25"/>
            <p:cNvSpPr/>
            <p:nvPr/>
          </p:nvSpPr>
          <p:spPr>
            <a:xfrm>
              <a:off x="2303775" y="975200"/>
              <a:ext cx="6425" cy="5900"/>
            </a:xfrm>
            <a:custGeom>
              <a:rect b="b" l="l" r="r" t="t"/>
              <a:pathLst>
                <a:path extrusionOk="0" h="236" w="257">
                  <a:moveTo>
                    <a:pt x="122" y="0"/>
                  </a:moveTo>
                  <a:cubicBezTo>
                    <a:pt x="104" y="0"/>
                    <a:pt x="85" y="5"/>
                    <a:pt x="67" y="16"/>
                  </a:cubicBezTo>
                  <a:lnTo>
                    <a:pt x="56" y="16"/>
                  </a:lnTo>
                  <a:cubicBezTo>
                    <a:pt x="56" y="27"/>
                    <a:pt x="45" y="27"/>
                    <a:pt x="45" y="27"/>
                  </a:cubicBezTo>
                  <a:cubicBezTo>
                    <a:pt x="45" y="38"/>
                    <a:pt x="33" y="38"/>
                    <a:pt x="33" y="38"/>
                  </a:cubicBezTo>
                  <a:cubicBezTo>
                    <a:pt x="33" y="38"/>
                    <a:pt x="33" y="50"/>
                    <a:pt x="23" y="50"/>
                  </a:cubicBezTo>
                  <a:lnTo>
                    <a:pt x="23" y="72"/>
                  </a:lnTo>
                  <a:lnTo>
                    <a:pt x="11" y="72"/>
                  </a:lnTo>
                  <a:lnTo>
                    <a:pt x="11" y="94"/>
                  </a:lnTo>
                  <a:cubicBezTo>
                    <a:pt x="0" y="117"/>
                    <a:pt x="0" y="150"/>
                    <a:pt x="23" y="184"/>
                  </a:cubicBezTo>
                  <a:lnTo>
                    <a:pt x="33" y="195"/>
                  </a:lnTo>
                  <a:lnTo>
                    <a:pt x="56" y="217"/>
                  </a:lnTo>
                  <a:cubicBezTo>
                    <a:pt x="56" y="217"/>
                    <a:pt x="67" y="217"/>
                    <a:pt x="78" y="228"/>
                  </a:cubicBezTo>
                  <a:lnTo>
                    <a:pt x="90" y="228"/>
                  </a:lnTo>
                  <a:cubicBezTo>
                    <a:pt x="103" y="233"/>
                    <a:pt x="117" y="235"/>
                    <a:pt x="130" y="235"/>
                  </a:cubicBezTo>
                  <a:cubicBezTo>
                    <a:pt x="148" y="235"/>
                    <a:pt x="166" y="230"/>
                    <a:pt x="179" y="217"/>
                  </a:cubicBezTo>
                  <a:cubicBezTo>
                    <a:pt x="234" y="184"/>
                    <a:pt x="257" y="117"/>
                    <a:pt x="224" y="60"/>
                  </a:cubicBezTo>
                  <a:cubicBezTo>
                    <a:pt x="201" y="23"/>
                    <a:pt x="162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3" name="Google Shape;11173;p25"/>
            <p:cNvSpPr/>
            <p:nvPr/>
          </p:nvSpPr>
          <p:spPr>
            <a:xfrm>
              <a:off x="2290350" y="9832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23" y="52"/>
                    <a:pt x="1" y="119"/>
                    <a:pt x="34" y="176"/>
                  </a:cubicBezTo>
                  <a:cubicBezTo>
                    <a:pt x="57" y="213"/>
                    <a:pt x="96" y="236"/>
                    <a:pt x="135" y="236"/>
                  </a:cubicBezTo>
                  <a:cubicBezTo>
                    <a:pt x="154" y="236"/>
                    <a:pt x="173" y="231"/>
                    <a:pt x="190" y="220"/>
                  </a:cubicBezTo>
                  <a:cubicBezTo>
                    <a:pt x="247" y="186"/>
                    <a:pt x="269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4" name="Google Shape;11174;p25"/>
            <p:cNvSpPr/>
            <p:nvPr/>
          </p:nvSpPr>
          <p:spPr>
            <a:xfrm>
              <a:off x="2264100" y="999200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28" y="1"/>
                  </a:moveTo>
                  <a:cubicBezTo>
                    <a:pt x="107" y="1"/>
                    <a:pt x="86" y="6"/>
                    <a:pt x="68" y="17"/>
                  </a:cubicBezTo>
                  <a:cubicBezTo>
                    <a:pt x="23" y="51"/>
                    <a:pt x="1" y="118"/>
                    <a:pt x="34" y="173"/>
                  </a:cubicBezTo>
                  <a:cubicBezTo>
                    <a:pt x="57" y="211"/>
                    <a:pt x="95" y="234"/>
                    <a:pt x="134" y="234"/>
                  </a:cubicBezTo>
                  <a:cubicBezTo>
                    <a:pt x="153" y="234"/>
                    <a:pt x="172" y="229"/>
                    <a:pt x="190" y="218"/>
                  </a:cubicBezTo>
                  <a:cubicBezTo>
                    <a:pt x="212" y="207"/>
                    <a:pt x="224" y="195"/>
                    <a:pt x="224" y="185"/>
                  </a:cubicBezTo>
                  <a:cubicBezTo>
                    <a:pt x="235" y="173"/>
                    <a:pt x="235" y="173"/>
                    <a:pt x="235" y="162"/>
                  </a:cubicBezTo>
                  <a:cubicBezTo>
                    <a:pt x="246" y="140"/>
                    <a:pt x="257" y="118"/>
                    <a:pt x="246" y="95"/>
                  </a:cubicBezTo>
                  <a:cubicBezTo>
                    <a:pt x="246" y="84"/>
                    <a:pt x="246" y="73"/>
                    <a:pt x="235" y="51"/>
                  </a:cubicBezTo>
                  <a:cubicBezTo>
                    <a:pt x="213" y="21"/>
                    <a:pt x="170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5" name="Google Shape;11175;p25"/>
            <p:cNvSpPr/>
            <p:nvPr/>
          </p:nvSpPr>
          <p:spPr>
            <a:xfrm>
              <a:off x="2300425" y="999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5"/>
                    <a:pt x="78" y="16"/>
                  </a:cubicBezTo>
                  <a:cubicBezTo>
                    <a:pt x="22" y="50"/>
                    <a:pt x="0" y="128"/>
                    <a:pt x="33" y="184"/>
                  </a:cubicBezTo>
                  <a:cubicBezTo>
                    <a:pt x="54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7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3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6" name="Google Shape;11176;p25"/>
            <p:cNvSpPr/>
            <p:nvPr/>
          </p:nvSpPr>
          <p:spPr>
            <a:xfrm>
              <a:off x="2287275" y="10078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7" y="0"/>
                  </a:moveTo>
                  <a:cubicBezTo>
                    <a:pt x="118" y="0"/>
                    <a:pt x="98" y="5"/>
                    <a:pt x="79" y="17"/>
                  </a:cubicBezTo>
                  <a:cubicBezTo>
                    <a:pt x="23" y="50"/>
                    <a:pt x="0" y="117"/>
                    <a:pt x="34" y="173"/>
                  </a:cubicBezTo>
                  <a:cubicBezTo>
                    <a:pt x="57" y="211"/>
                    <a:pt x="101" y="233"/>
                    <a:pt x="144" y="233"/>
                  </a:cubicBezTo>
                  <a:cubicBezTo>
                    <a:pt x="164" y="233"/>
                    <a:pt x="184" y="228"/>
                    <a:pt x="202" y="218"/>
                  </a:cubicBezTo>
                  <a:cubicBezTo>
                    <a:pt x="258" y="184"/>
                    <a:pt x="269" y="106"/>
                    <a:pt x="236" y="50"/>
                  </a:cubicBezTo>
                  <a:cubicBezTo>
                    <a:pt x="213" y="20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7" name="Google Shape;11177;p25"/>
            <p:cNvSpPr/>
            <p:nvPr/>
          </p:nvSpPr>
          <p:spPr>
            <a:xfrm>
              <a:off x="2274150" y="10159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0"/>
                  </a:cubicBezTo>
                  <a:cubicBezTo>
                    <a:pt x="257" y="176"/>
                    <a:pt x="269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8" name="Google Shape;11178;p25"/>
            <p:cNvSpPr/>
            <p:nvPr/>
          </p:nvSpPr>
          <p:spPr>
            <a:xfrm>
              <a:off x="2261300" y="1023800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23" y="1"/>
                  </a:moveTo>
                  <a:cubicBezTo>
                    <a:pt x="104" y="1"/>
                    <a:pt x="85" y="5"/>
                    <a:pt x="68" y="16"/>
                  </a:cubicBezTo>
                  <a:cubicBezTo>
                    <a:pt x="45" y="28"/>
                    <a:pt x="45" y="38"/>
                    <a:pt x="34" y="50"/>
                  </a:cubicBezTo>
                  <a:cubicBezTo>
                    <a:pt x="23" y="50"/>
                    <a:pt x="23" y="50"/>
                    <a:pt x="23" y="61"/>
                  </a:cubicBezTo>
                  <a:cubicBezTo>
                    <a:pt x="23" y="61"/>
                    <a:pt x="11" y="72"/>
                    <a:pt x="11" y="83"/>
                  </a:cubicBezTo>
                  <a:lnTo>
                    <a:pt x="11" y="95"/>
                  </a:lnTo>
                  <a:cubicBezTo>
                    <a:pt x="1" y="117"/>
                    <a:pt x="11" y="150"/>
                    <a:pt x="23" y="184"/>
                  </a:cubicBezTo>
                  <a:cubicBezTo>
                    <a:pt x="34" y="184"/>
                    <a:pt x="34" y="195"/>
                    <a:pt x="34" y="195"/>
                  </a:cubicBezTo>
                  <a:lnTo>
                    <a:pt x="45" y="195"/>
                  </a:lnTo>
                  <a:cubicBezTo>
                    <a:pt x="45" y="206"/>
                    <a:pt x="45" y="206"/>
                    <a:pt x="56" y="217"/>
                  </a:cubicBezTo>
                  <a:cubicBezTo>
                    <a:pt x="68" y="217"/>
                    <a:pt x="68" y="217"/>
                    <a:pt x="79" y="229"/>
                  </a:cubicBezTo>
                  <a:cubicBezTo>
                    <a:pt x="90" y="229"/>
                    <a:pt x="101" y="239"/>
                    <a:pt x="123" y="239"/>
                  </a:cubicBezTo>
                  <a:lnTo>
                    <a:pt x="135" y="239"/>
                  </a:lnTo>
                  <a:cubicBezTo>
                    <a:pt x="146" y="239"/>
                    <a:pt x="146" y="229"/>
                    <a:pt x="146" y="229"/>
                  </a:cubicBezTo>
                  <a:lnTo>
                    <a:pt x="168" y="229"/>
                  </a:lnTo>
                  <a:cubicBezTo>
                    <a:pt x="168" y="229"/>
                    <a:pt x="180" y="229"/>
                    <a:pt x="180" y="217"/>
                  </a:cubicBezTo>
                  <a:lnTo>
                    <a:pt x="190" y="217"/>
                  </a:lnTo>
                  <a:cubicBezTo>
                    <a:pt x="247" y="184"/>
                    <a:pt x="257" y="117"/>
                    <a:pt x="224" y="61"/>
                  </a:cubicBezTo>
                  <a:cubicBezTo>
                    <a:pt x="201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9" name="Google Shape;11179;p25"/>
            <p:cNvSpPr/>
            <p:nvPr/>
          </p:nvSpPr>
          <p:spPr>
            <a:xfrm>
              <a:off x="2312425" y="10195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2" y="1"/>
                    <a:pt x="88" y="7"/>
                    <a:pt x="67" y="20"/>
                  </a:cubicBezTo>
                  <a:cubicBezTo>
                    <a:pt x="2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8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0" name="Google Shape;11180;p25"/>
            <p:cNvSpPr/>
            <p:nvPr/>
          </p:nvSpPr>
          <p:spPr>
            <a:xfrm>
              <a:off x="2299300" y="10274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5" y="6"/>
                    <a:pt x="67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8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1" name="Google Shape;11181;p25"/>
            <p:cNvSpPr/>
            <p:nvPr/>
          </p:nvSpPr>
          <p:spPr>
            <a:xfrm>
              <a:off x="2286150" y="10354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7"/>
                    <a:pt x="269" y="109"/>
                    <a:pt x="236" y="53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2" name="Google Shape;11182;p25"/>
            <p:cNvSpPr/>
            <p:nvPr/>
          </p:nvSpPr>
          <p:spPr>
            <a:xfrm>
              <a:off x="2273300" y="1043350"/>
              <a:ext cx="6475" cy="6000"/>
            </a:xfrm>
            <a:custGeom>
              <a:rect b="b" l="l" r="r" t="t"/>
              <a:pathLst>
                <a:path extrusionOk="0" h="240" w="259">
                  <a:moveTo>
                    <a:pt x="115" y="1"/>
                  </a:moveTo>
                  <a:cubicBezTo>
                    <a:pt x="95" y="1"/>
                    <a:pt x="75" y="6"/>
                    <a:pt x="57" y="16"/>
                  </a:cubicBezTo>
                  <a:lnTo>
                    <a:pt x="57" y="28"/>
                  </a:lnTo>
                  <a:cubicBezTo>
                    <a:pt x="57" y="28"/>
                    <a:pt x="45" y="28"/>
                    <a:pt x="45" y="38"/>
                  </a:cubicBezTo>
                  <a:lnTo>
                    <a:pt x="35" y="38"/>
                  </a:lnTo>
                  <a:cubicBezTo>
                    <a:pt x="35" y="50"/>
                    <a:pt x="35" y="50"/>
                    <a:pt x="23" y="61"/>
                  </a:cubicBezTo>
                  <a:lnTo>
                    <a:pt x="23" y="72"/>
                  </a:lnTo>
                  <a:cubicBezTo>
                    <a:pt x="12" y="72"/>
                    <a:pt x="12" y="72"/>
                    <a:pt x="12" y="83"/>
                  </a:cubicBezTo>
                  <a:lnTo>
                    <a:pt x="12" y="95"/>
                  </a:lnTo>
                  <a:cubicBezTo>
                    <a:pt x="1" y="128"/>
                    <a:pt x="1" y="150"/>
                    <a:pt x="23" y="184"/>
                  </a:cubicBezTo>
                  <a:lnTo>
                    <a:pt x="35" y="195"/>
                  </a:lnTo>
                  <a:lnTo>
                    <a:pt x="45" y="207"/>
                  </a:lnTo>
                  <a:cubicBezTo>
                    <a:pt x="57" y="217"/>
                    <a:pt x="57" y="217"/>
                    <a:pt x="68" y="217"/>
                  </a:cubicBezTo>
                  <a:cubicBezTo>
                    <a:pt x="68" y="229"/>
                    <a:pt x="79" y="229"/>
                    <a:pt x="90" y="229"/>
                  </a:cubicBezTo>
                  <a:lnTo>
                    <a:pt x="90" y="240"/>
                  </a:lnTo>
                  <a:lnTo>
                    <a:pt x="146" y="240"/>
                  </a:lnTo>
                  <a:cubicBezTo>
                    <a:pt x="146" y="240"/>
                    <a:pt x="157" y="240"/>
                    <a:pt x="157" y="229"/>
                  </a:cubicBezTo>
                  <a:lnTo>
                    <a:pt x="180" y="229"/>
                  </a:lnTo>
                  <a:lnTo>
                    <a:pt x="180" y="217"/>
                  </a:ln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3" name="Google Shape;11183;p25"/>
            <p:cNvSpPr/>
            <p:nvPr/>
          </p:nvSpPr>
          <p:spPr>
            <a:xfrm>
              <a:off x="2322750" y="1035650"/>
              <a:ext cx="5900" cy="5875"/>
            </a:xfrm>
            <a:custGeom>
              <a:rect b="b" l="l" r="r" t="t"/>
              <a:pathLst>
                <a:path extrusionOk="0" h="235" w="236">
                  <a:moveTo>
                    <a:pt x="101" y="1"/>
                  </a:moveTo>
                  <a:cubicBezTo>
                    <a:pt x="90" y="11"/>
                    <a:pt x="79" y="11"/>
                    <a:pt x="79" y="11"/>
                  </a:cubicBezTo>
                  <a:cubicBezTo>
                    <a:pt x="68" y="11"/>
                    <a:pt x="68" y="11"/>
                    <a:pt x="56" y="23"/>
                  </a:cubicBezTo>
                  <a:lnTo>
                    <a:pt x="23" y="56"/>
                  </a:lnTo>
                  <a:cubicBezTo>
                    <a:pt x="12" y="68"/>
                    <a:pt x="1" y="90"/>
                    <a:pt x="1" y="112"/>
                  </a:cubicBezTo>
                  <a:cubicBezTo>
                    <a:pt x="1" y="135"/>
                    <a:pt x="1" y="157"/>
                    <a:pt x="12" y="179"/>
                  </a:cubicBezTo>
                  <a:cubicBezTo>
                    <a:pt x="34" y="212"/>
                    <a:pt x="56" y="224"/>
                    <a:pt x="90" y="235"/>
                  </a:cubicBezTo>
                  <a:lnTo>
                    <a:pt x="113" y="235"/>
                  </a:lnTo>
                  <a:cubicBezTo>
                    <a:pt x="135" y="235"/>
                    <a:pt x="157" y="235"/>
                    <a:pt x="180" y="224"/>
                  </a:cubicBezTo>
                  <a:cubicBezTo>
                    <a:pt x="213" y="202"/>
                    <a:pt x="235" y="168"/>
                    <a:pt x="235" y="123"/>
                  </a:cubicBezTo>
                  <a:cubicBezTo>
                    <a:pt x="235" y="101"/>
                    <a:pt x="224" y="78"/>
                    <a:pt x="213" y="56"/>
                  </a:cubicBezTo>
                  <a:cubicBezTo>
                    <a:pt x="190" y="23"/>
                    <a:pt x="14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4" name="Google Shape;11184;p25"/>
            <p:cNvSpPr/>
            <p:nvPr/>
          </p:nvSpPr>
          <p:spPr>
            <a:xfrm>
              <a:off x="2309350" y="104375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5" y="0"/>
                  </a:moveTo>
                  <a:cubicBezTo>
                    <a:pt x="112" y="0"/>
                    <a:pt x="90" y="0"/>
                    <a:pt x="68" y="12"/>
                  </a:cubicBezTo>
                  <a:cubicBezTo>
                    <a:pt x="23" y="45"/>
                    <a:pt x="1" y="90"/>
                    <a:pt x="11" y="134"/>
                  </a:cubicBezTo>
                  <a:cubicBezTo>
                    <a:pt x="11" y="146"/>
                    <a:pt x="23" y="168"/>
                    <a:pt x="23" y="179"/>
                  </a:cubicBezTo>
                  <a:cubicBezTo>
                    <a:pt x="34" y="179"/>
                    <a:pt x="34" y="191"/>
                    <a:pt x="45" y="201"/>
                  </a:cubicBezTo>
                  <a:cubicBezTo>
                    <a:pt x="68" y="224"/>
                    <a:pt x="112" y="235"/>
                    <a:pt x="145" y="235"/>
                  </a:cubicBezTo>
                  <a:cubicBezTo>
                    <a:pt x="157" y="235"/>
                    <a:pt x="179" y="224"/>
                    <a:pt x="190" y="213"/>
                  </a:cubicBezTo>
                  <a:cubicBezTo>
                    <a:pt x="213" y="201"/>
                    <a:pt x="235" y="179"/>
                    <a:pt x="246" y="146"/>
                  </a:cubicBezTo>
                  <a:cubicBezTo>
                    <a:pt x="246" y="112"/>
                    <a:pt x="246" y="79"/>
                    <a:pt x="224" y="56"/>
                  </a:cubicBezTo>
                  <a:cubicBezTo>
                    <a:pt x="202" y="22"/>
                    <a:pt x="168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5" name="Google Shape;11185;p25"/>
            <p:cNvSpPr/>
            <p:nvPr/>
          </p:nvSpPr>
          <p:spPr>
            <a:xfrm>
              <a:off x="2296500" y="105177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24" y="1"/>
                  </a:moveTo>
                  <a:cubicBezTo>
                    <a:pt x="117" y="1"/>
                    <a:pt x="109" y="2"/>
                    <a:pt x="101" y="4"/>
                  </a:cubicBezTo>
                  <a:cubicBezTo>
                    <a:pt x="78" y="4"/>
                    <a:pt x="68" y="4"/>
                    <a:pt x="56" y="14"/>
                  </a:cubicBezTo>
                  <a:cubicBezTo>
                    <a:pt x="34" y="26"/>
                    <a:pt x="23" y="48"/>
                    <a:pt x="11" y="71"/>
                  </a:cubicBezTo>
                  <a:cubicBezTo>
                    <a:pt x="1" y="93"/>
                    <a:pt x="1" y="126"/>
                    <a:pt x="1" y="160"/>
                  </a:cubicBezTo>
                  <a:cubicBezTo>
                    <a:pt x="11" y="160"/>
                    <a:pt x="11" y="171"/>
                    <a:pt x="11" y="171"/>
                  </a:cubicBezTo>
                  <a:cubicBezTo>
                    <a:pt x="34" y="193"/>
                    <a:pt x="45" y="215"/>
                    <a:pt x="68" y="227"/>
                  </a:cubicBezTo>
                  <a:cubicBezTo>
                    <a:pt x="81" y="231"/>
                    <a:pt x="97" y="234"/>
                    <a:pt x="113" y="234"/>
                  </a:cubicBezTo>
                  <a:cubicBezTo>
                    <a:pt x="136" y="234"/>
                    <a:pt x="159" y="229"/>
                    <a:pt x="179" y="215"/>
                  </a:cubicBezTo>
                  <a:cubicBezTo>
                    <a:pt x="235" y="182"/>
                    <a:pt x="246" y="115"/>
                    <a:pt x="213" y="59"/>
                  </a:cubicBezTo>
                  <a:cubicBezTo>
                    <a:pt x="194" y="22"/>
                    <a:pt x="161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6" name="Google Shape;11186;p25"/>
            <p:cNvSpPr/>
            <p:nvPr/>
          </p:nvSpPr>
          <p:spPr>
            <a:xfrm>
              <a:off x="2283375" y="1059750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1" y="1"/>
                  </a:moveTo>
                  <a:cubicBezTo>
                    <a:pt x="100" y="1"/>
                    <a:pt x="77" y="7"/>
                    <a:pt x="56" y="20"/>
                  </a:cubicBezTo>
                  <a:cubicBezTo>
                    <a:pt x="45" y="20"/>
                    <a:pt x="34" y="31"/>
                    <a:pt x="34" y="31"/>
                  </a:cubicBezTo>
                  <a:cubicBezTo>
                    <a:pt x="34" y="42"/>
                    <a:pt x="22" y="42"/>
                    <a:pt x="22" y="42"/>
                  </a:cubicBezTo>
                  <a:cubicBezTo>
                    <a:pt x="22" y="53"/>
                    <a:pt x="22" y="53"/>
                    <a:pt x="12" y="53"/>
                  </a:cubicBezTo>
                  <a:lnTo>
                    <a:pt x="12" y="65"/>
                  </a:lnTo>
                  <a:cubicBezTo>
                    <a:pt x="12" y="75"/>
                    <a:pt x="0" y="75"/>
                    <a:pt x="0" y="87"/>
                  </a:cubicBezTo>
                  <a:lnTo>
                    <a:pt x="0" y="109"/>
                  </a:lnTo>
                  <a:lnTo>
                    <a:pt x="0" y="132"/>
                  </a:lnTo>
                  <a:lnTo>
                    <a:pt x="0" y="154"/>
                  </a:lnTo>
                  <a:cubicBezTo>
                    <a:pt x="12" y="165"/>
                    <a:pt x="12" y="165"/>
                    <a:pt x="12" y="176"/>
                  </a:cubicBezTo>
                  <a:lnTo>
                    <a:pt x="34" y="199"/>
                  </a:lnTo>
                  <a:lnTo>
                    <a:pt x="45" y="209"/>
                  </a:lnTo>
                  <a:cubicBezTo>
                    <a:pt x="56" y="221"/>
                    <a:pt x="56" y="221"/>
                    <a:pt x="67" y="221"/>
                  </a:cubicBezTo>
                  <a:cubicBezTo>
                    <a:pt x="67" y="221"/>
                    <a:pt x="79" y="232"/>
                    <a:pt x="89" y="232"/>
                  </a:cubicBezTo>
                  <a:cubicBezTo>
                    <a:pt x="112" y="232"/>
                    <a:pt x="146" y="232"/>
                    <a:pt x="179" y="221"/>
                  </a:cubicBezTo>
                  <a:cubicBezTo>
                    <a:pt x="213" y="199"/>
                    <a:pt x="235" y="154"/>
                    <a:pt x="235" y="120"/>
                  </a:cubicBezTo>
                  <a:cubicBezTo>
                    <a:pt x="235" y="98"/>
                    <a:pt x="224" y="75"/>
                    <a:pt x="213" y="53"/>
                  </a:cubicBezTo>
                  <a:cubicBezTo>
                    <a:pt x="192" y="18"/>
                    <a:pt x="157" y="1"/>
                    <a:pt x="1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7" name="Google Shape;11187;p25"/>
            <p:cNvSpPr/>
            <p:nvPr/>
          </p:nvSpPr>
          <p:spPr>
            <a:xfrm>
              <a:off x="2319400" y="1060375"/>
              <a:ext cx="4500" cy="5175"/>
            </a:xfrm>
            <a:custGeom>
              <a:rect b="b" l="l" r="r" t="t"/>
              <a:pathLst>
                <a:path extrusionOk="0" h="207" w="180">
                  <a:moveTo>
                    <a:pt x="123" y="0"/>
                  </a:moveTo>
                  <a:cubicBezTo>
                    <a:pt x="104" y="0"/>
                    <a:pt x="84" y="6"/>
                    <a:pt x="68" y="17"/>
                  </a:cubicBezTo>
                  <a:cubicBezTo>
                    <a:pt x="12" y="50"/>
                    <a:pt x="1" y="129"/>
                    <a:pt x="34" y="184"/>
                  </a:cubicBezTo>
                  <a:cubicBezTo>
                    <a:pt x="34" y="196"/>
                    <a:pt x="46" y="196"/>
                    <a:pt x="56" y="207"/>
                  </a:cubicBezTo>
                  <a:cubicBezTo>
                    <a:pt x="101" y="140"/>
                    <a:pt x="146" y="84"/>
                    <a:pt x="180" y="17"/>
                  </a:cubicBezTo>
                  <a:cubicBezTo>
                    <a:pt x="163" y="6"/>
                    <a:pt x="143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8" name="Google Shape;11188;p25"/>
            <p:cNvSpPr/>
            <p:nvPr/>
          </p:nvSpPr>
          <p:spPr>
            <a:xfrm>
              <a:off x="2306275" y="10684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8" y="6"/>
                    <a:pt x="67" y="19"/>
                  </a:cubicBezTo>
                  <a:cubicBezTo>
                    <a:pt x="12" y="53"/>
                    <a:pt x="0" y="120"/>
                    <a:pt x="34" y="175"/>
                  </a:cubicBezTo>
                  <a:cubicBezTo>
                    <a:pt x="57" y="213"/>
                    <a:pt x="95" y="236"/>
                    <a:pt x="134" y="236"/>
                  </a:cubicBezTo>
                  <a:cubicBezTo>
                    <a:pt x="153" y="236"/>
                    <a:pt x="173" y="231"/>
                    <a:pt x="191" y="220"/>
                  </a:cubicBezTo>
                  <a:cubicBezTo>
                    <a:pt x="246" y="187"/>
                    <a:pt x="268" y="108"/>
                    <a:pt x="235" y="53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9" name="Google Shape;11189;p25"/>
            <p:cNvSpPr/>
            <p:nvPr/>
          </p:nvSpPr>
          <p:spPr>
            <a:xfrm>
              <a:off x="2293425" y="1076325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14" y="0"/>
                  </a:moveTo>
                  <a:cubicBezTo>
                    <a:pt x="94" y="0"/>
                    <a:pt x="74" y="5"/>
                    <a:pt x="57" y="16"/>
                  </a:cubicBezTo>
                  <a:lnTo>
                    <a:pt x="34" y="38"/>
                  </a:lnTo>
                  <a:cubicBezTo>
                    <a:pt x="34" y="38"/>
                    <a:pt x="34" y="50"/>
                    <a:pt x="23" y="50"/>
                  </a:cubicBezTo>
                  <a:lnTo>
                    <a:pt x="23" y="60"/>
                  </a:lnTo>
                  <a:cubicBezTo>
                    <a:pt x="12" y="60"/>
                    <a:pt x="12" y="72"/>
                    <a:pt x="12" y="72"/>
                  </a:cubicBezTo>
                  <a:lnTo>
                    <a:pt x="12" y="83"/>
                  </a:lnTo>
                  <a:cubicBezTo>
                    <a:pt x="12" y="94"/>
                    <a:pt x="0" y="94"/>
                    <a:pt x="0" y="94"/>
                  </a:cubicBezTo>
                  <a:lnTo>
                    <a:pt x="0" y="117"/>
                  </a:lnTo>
                  <a:lnTo>
                    <a:pt x="0" y="139"/>
                  </a:lnTo>
                  <a:cubicBezTo>
                    <a:pt x="0" y="150"/>
                    <a:pt x="12" y="172"/>
                    <a:pt x="23" y="184"/>
                  </a:cubicBezTo>
                  <a:lnTo>
                    <a:pt x="23" y="194"/>
                  </a:lnTo>
                  <a:cubicBezTo>
                    <a:pt x="34" y="194"/>
                    <a:pt x="34" y="206"/>
                    <a:pt x="45" y="206"/>
                  </a:cubicBezTo>
                  <a:cubicBezTo>
                    <a:pt x="45" y="217"/>
                    <a:pt x="57" y="217"/>
                    <a:pt x="57" y="217"/>
                  </a:cubicBezTo>
                  <a:cubicBezTo>
                    <a:pt x="67" y="228"/>
                    <a:pt x="79" y="228"/>
                    <a:pt x="79" y="228"/>
                  </a:cubicBezTo>
                  <a:lnTo>
                    <a:pt x="90" y="228"/>
                  </a:lnTo>
                  <a:lnTo>
                    <a:pt x="101" y="239"/>
                  </a:lnTo>
                  <a:lnTo>
                    <a:pt x="134" y="239"/>
                  </a:lnTo>
                  <a:lnTo>
                    <a:pt x="146" y="228"/>
                  </a:lnTo>
                  <a:lnTo>
                    <a:pt x="157" y="228"/>
                  </a:lnTo>
                  <a:cubicBezTo>
                    <a:pt x="168" y="228"/>
                    <a:pt x="168" y="228"/>
                    <a:pt x="179" y="217"/>
                  </a:cubicBezTo>
                  <a:cubicBezTo>
                    <a:pt x="235" y="184"/>
                    <a:pt x="258" y="117"/>
                    <a:pt x="224" y="60"/>
                  </a:cubicBezTo>
                  <a:cubicBezTo>
                    <a:pt x="201" y="23"/>
                    <a:pt x="158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0" name="Google Shape;11190;p25"/>
            <p:cNvSpPr/>
            <p:nvPr/>
          </p:nvSpPr>
          <p:spPr>
            <a:xfrm>
              <a:off x="2199000" y="7737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3" y="1"/>
                  </a:moveTo>
                  <a:cubicBezTo>
                    <a:pt x="111" y="1"/>
                    <a:pt x="89" y="7"/>
                    <a:pt x="68" y="20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2"/>
                    <a:pt x="191" y="221"/>
                  </a:cubicBezTo>
                  <a:cubicBezTo>
                    <a:pt x="246" y="187"/>
                    <a:pt x="269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1" name="Google Shape;11191;p25"/>
            <p:cNvSpPr/>
            <p:nvPr/>
          </p:nvSpPr>
          <p:spPr>
            <a:xfrm>
              <a:off x="2238100" y="782000"/>
              <a:ext cx="2550" cy="1150"/>
            </a:xfrm>
            <a:custGeom>
              <a:rect b="b" l="l" r="r" t="t"/>
              <a:pathLst>
                <a:path extrusionOk="0" h="46" w="102">
                  <a:moveTo>
                    <a:pt x="1" y="1"/>
                  </a:moveTo>
                  <a:lnTo>
                    <a:pt x="1" y="1"/>
                  </a:lnTo>
                  <a:cubicBezTo>
                    <a:pt x="23" y="34"/>
                    <a:pt x="57" y="45"/>
                    <a:pt x="102" y="45"/>
                  </a:cubicBezTo>
                  <a:cubicBezTo>
                    <a:pt x="68" y="34"/>
                    <a:pt x="35" y="2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2" name="Google Shape;11192;p25"/>
            <p:cNvSpPr/>
            <p:nvPr/>
          </p:nvSpPr>
          <p:spPr>
            <a:xfrm>
              <a:off x="2223875" y="7852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50"/>
                    <a:pt x="0" y="127"/>
                    <a:pt x="34" y="184"/>
                  </a:cubicBezTo>
                  <a:cubicBezTo>
                    <a:pt x="55" y="218"/>
                    <a:pt x="93" y="236"/>
                    <a:pt x="133" y="236"/>
                  </a:cubicBezTo>
                  <a:cubicBezTo>
                    <a:pt x="156" y="236"/>
                    <a:pt x="180" y="229"/>
                    <a:pt x="202" y="217"/>
                  </a:cubicBezTo>
                  <a:cubicBezTo>
                    <a:pt x="257" y="184"/>
                    <a:pt x="269" y="117"/>
                    <a:pt x="235" y="60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3" name="Google Shape;11193;p25"/>
            <p:cNvSpPr/>
            <p:nvPr/>
          </p:nvSpPr>
          <p:spPr>
            <a:xfrm>
              <a:off x="2210725" y="793350"/>
              <a:ext cx="6750" cy="5825"/>
            </a:xfrm>
            <a:custGeom>
              <a:rect b="b" l="l" r="r" t="t"/>
              <a:pathLst>
                <a:path extrusionOk="0" h="233" w="270">
                  <a:moveTo>
                    <a:pt x="135" y="0"/>
                  </a:moveTo>
                  <a:cubicBezTo>
                    <a:pt x="116" y="0"/>
                    <a:pt x="97" y="5"/>
                    <a:pt x="80" y="16"/>
                  </a:cubicBezTo>
                  <a:cubicBezTo>
                    <a:pt x="23" y="49"/>
                    <a:pt x="1" y="116"/>
                    <a:pt x="35" y="172"/>
                  </a:cubicBezTo>
                  <a:cubicBezTo>
                    <a:pt x="57" y="210"/>
                    <a:pt x="101" y="233"/>
                    <a:pt x="144" y="233"/>
                  </a:cubicBezTo>
                  <a:cubicBezTo>
                    <a:pt x="164" y="233"/>
                    <a:pt x="184" y="228"/>
                    <a:pt x="202" y="217"/>
                  </a:cubicBezTo>
                  <a:cubicBezTo>
                    <a:pt x="258" y="183"/>
                    <a:pt x="269" y="105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4" name="Google Shape;11194;p25"/>
            <p:cNvSpPr/>
            <p:nvPr/>
          </p:nvSpPr>
          <p:spPr>
            <a:xfrm>
              <a:off x="2279175" y="84612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15" y="1"/>
                  </a:moveTo>
                  <a:cubicBezTo>
                    <a:pt x="99" y="1"/>
                    <a:pt x="84" y="9"/>
                    <a:pt x="68" y="16"/>
                  </a:cubicBezTo>
                  <a:cubicBezTo>
                    <a:pt x="46" y="28"/>
                    <a:pt x="23" y="50"/>
                    <a:pt x="23" y="73"/>
                  </a:cubicBezTo>
                  <a:cubicBezTo>
                    <a:pt x="1" y="95"/>
                    <a:pt x="1" y="128"/>
                    <a:pt x="12" y="162"/>
                  </a:cubicBezTo>
                  <a:cubicBezTo>
                    <a:pt x="12" y="162"/>
                    <a:pt x="23" y="173"/>
                    <a:pt x="23" y="185"/>
                  </a:cubicBezTo>
                  <a:cubicBezTo>
                    <a:pt x="45" y="214"/>
                    <a:pt x="87" y="234"/>
                    <a:pt x="129" y="234"/>
                  </a:cubicBezTo>
                  <a:cubicBezTo>
                    <a:pt x="151" y="234"/>
                    <a:pt x="172" y="229"/>
                    <a:pt x="190" y="218"/>
                  </a:cubicBezTo>
                  <a:cubicBezTo>
                    <a:pt x="202" y="207"/>
                    <a:pt x="224" y="185"/>
                    <a:pt x="235" y="162"/>
                  </a:cubicBezTo>
                  <a:cubicBezTo>
                    <a:pt x="247" y="128"/>
                    <a:pt x="247" y="95"/>
                    <a:pt x="224" y="61"/>
                  </a:cubicBezTo>
                  <a:cubicBezTo>
                    <a:pt x="224" y="50"/>
                    <a:pt x="213" y="39"/>
                    <a:pt x="213" y="39"/>
                  </a:cubicBezTo>
                  <a:cubicBezTo>
                    <a:pt x="190" y="16"/>
                    <a:pt x="157" y="6"/>
                    <a:pt x="135" y="6"/>
                  </a:cubicBezTo>
                  <a:cubicBezTo>
                    <a:pt x="128" y="2"/>
                    <a:pt x="122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5" name="Google Shape;11195;p25"/>
            <p:cNvSpPr/>
            <p:nvPr/>
          </p:nvSpPr>
          <p:spPr>
            <a:xfrm>
              <a:off x="2252625" y="862050"/>
              <a:ext cx="6750" cy="6025"/>
            </a:xfrm>
            <a:custGeom>
              <a:rect b="b" l="l" r="r" t="t"/>
              <a:pathLst>
                <a:path extrusionOk="0" h="241" w="270">
                  <a:moveTo>
                    <a:pt x="140" y="1"/>
                  </a:moveTo>
                  <a:cubicBezTo>
                    <a:pt x="117" y="1"/>
                    <a:pt x="95" y="9"/>
                    <a:pt x="80" y="17"/>
                  </a:cubicBezTo>
                  <a:cubicBezTo>
                    <a:pt x="23" y="50"/>
                    <a:pt x="1" y="129"/>
                    <a:pt x="35" y="184"/>
                  </a:cubicBezTo>
                  <a:cubicBezTo>
                    <a:pt x="57" y="218"/>
                    <a:pt x="113" y="240"/>
                    <a:pt x="157" y="240"/>
                  </a:cubicBezTo>
                  <a:cubicBezTo>
                    <a:pt x="169" y="229"/>
                    <a:pt x="180" y="229"/>
                    <a:pt x="202" y="218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24" y="28"/>
                    <a:pt x="191" y="17"/>
                    <a:pt x="169" y="5"/>
                  </a:cubicBezTo>
                  <a:cubicBezTo>
                    <a:pt x="159" y="2"/>
                    <a:pt x="149" y="1"/>
                    <a:pt x="1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6" name="Google Shape;11196;p25"/>
            <p:cNvSpPr/>
            <p:nvPr/>
          </p:nvSpPr>
          <p:spPr>
            <a:xfrm>
              <a:off x="2292600" y="838150"/>
              <a:ext cx="5875" cy="5900"/>
            </a:xfrm>
            <a:custGeom>
              <a:rect b="b" l="l" r="r" t="t"/>
              <a:pathLst>
                <a:path extrusionOk="0" h="236" w="235">
                  <a:moveTo>
                    <a:pt x="145" y="0"/>
                  </a:moveTo>
                  <a:cubicBezTo>
                    <a:pt x="112" y="0"/>
                    <a:pt x="78" y="0"/>
                    <a:pt x="56" y="12"/>
                  </a:cubicBezTo>
                  <a:lnTo>
                    <a:pt x="56" y="23"/>
                  </a:lnTo>
                  <a:cubicBezTo>
                    <a:pt x="45" y="23"/>
                    <a:pt x="33" y="23"/>
                    <a:pt x="33" y="34"/>
                  </a:cubicBezTo>
                  <a:cubicBezTo>
                    <a:pt x="23" y="34"/>
                    <a:pt x="23" y="45"/>
                    <a:pt x="23" y="45"/>
                  </a:cubicBezTo>
                  <a:lnTo>
                    <a:pt x="11" y="57"/>
                  </a:lnTo>
                  <a:lnTo>
                    <a:pt x="11" y="79"/>
                  </a:lnTo>
                  <a:cubicBezTo>
                    <a:pt x="0" y="79"/>
                    <a:pt x="0" y="90"/>
                    <a:pt x="0" y="90"/>
                  </a:cubicBezTo>
                  <a:lnTo>
                    <a:pt x="0" y="101"/>
                  </a:lnTo>
                  <a:lnTo>
                    <a:pt x="0" y="112"/>
                  </a:lnTo>
                  <a:lnTo>
                    <a:pt x="0" y="124"/>
                  </a:lnTo>
                  <a:lnTo>
                    <a:pt x="0" y="134"/>
                  </a:lnTo>
                  <a:cubicBezTo>
                    <a:pt x="0" y="146"/>
                    <a:pt x="0" y="168"/>
                    <a:pt x="11" y="179"/>
                  </a:cubicBezTo>
                  <a:cubicBezTo>
                    <a:pt x="23" y="201"/>
                    <a:pt x="45" y="213"/>
                    <a:pt x="67" y="224"/>
                  </a:cubicBezTo>
                  <a:lnTo>
                    <a:pt x="78" y="224"/>
                  </a:lnTo>
                  <a:cubicBezTo>
                    <a:pt x="90" y="235"/>
                    <a:pt x="90" y="235"/>
                    <a:pt x="100" y="235"/>
                  </a:cubicBezTo>
                  <a:lnTo>
                    <a:pt x="134" y="235"/>
                  </a:lnTo>
                  <a:cubicBezTo>
                    <a:pt x="134" y="235"/>
                    <a:pt x="145" y="235"/>
                    <a:pt x="145" y="224"/>
                  </a:cubicBezTo>
                  <a:lnTo>
                    <a:pt x="167" y="224"/>
                  </a:lnTo>
                  <a:cubicBezTo>
                    <a:pt x="167" y="213"/>
                    <a:pt x="179" y="213"/>
                    <a:pt x="179" y="213"/>
                  </a:cubicBezTo>
                  <a:cubicBezTo>
                    <a:pt x="201" y="201"/>
                    <a:pt x="212" y="191"/>
                    <a:pt x="224" y="168"/>
                  </a:cubicBezTo>
                  <a:lnTo>
                    <a:pt x="224" y="146"/>
                  </a:lnTo>
                  <a:cubicBezTo>
                    <a:pt x="234" y="112"/>
                    <a:pt x="234" y="79"/>
                    <a:pt x="212" y="57"/>
                  </a:cubicBezTo>
                  <a:cubicBezTo>
                    <a:pt x="201" y="23"/>
                    <a:pt x="167" y="12"/>
                    <a:pt x="1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7" name="Google Shape;11197;p25"/>
            <p:cNvSpPr/>
            <p:nvPr/>
          </p:nvSpPr>
          <p:spPr>
            <a:xfrm>
              <a:off x="2247050" y="793625"/>
              <a:ext cx="6450" cy="5825"/>
            </a:xfrm>
            <a:custGeom>
              <a:rect b="b" l="l" r="r" t="t"/>
              <a:pathLst>
                <a:path extrusionOk="0" h="233" w="258">
                  <a:moveTo>
                    <a:pt x="126" y="0"/>
                  </a:moveTo>
                  <a:cubicBezTo>
                    <a:pt x="106" y="0"/>
                    <a:pt x="85" y="5"/>
                    <a:pt x="68" y="16"/>
                  </a:cubicBezTo>
                  <a:cubicBezTo>
                    <a:pt x="12" y="50"/>
                    <a:pt x="0" y="117"/>
                    <a:pt x="34" y="172"/>
                  </a:cubicBezTo>
                  <a:cubicBezTo>
                    <a:pt x="57" y="210"/>
                    <a:pt x="95" y="233"/>
                    <a:pt x="135" y="233"/>
                  </a:cubicBezTo>
                  <a:cubicBezTo>
                    <a:pt x="153" y="233"/>
                    <a:pt x="173" y="228"/>
                    <a:pt x="191" y="217"/>
                  </a:cubicBezTo>
                  <a:cubicBezTo>
                    <a:pt x="236" y="195"/>
                    <a:pt x="258" y="139"/>
                    <a:pt x="246" y="94"/>
                  </a:cubicBezTo>
                  <a:cubicBezTo>
                    <a:pt x="246" y="83"/>
                    <a:pt x="236" y="72"/>
                    <a:pt x="236" y="60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8" name="Google Shape;11198;p25"/>
            <p:cNvSpPr/>
            <p:nvPr/>
          </p:nvSpPr>
          <p:spPr>
            <a:xfrm>
              <a:off x="2233925" y="801650"/>
              <a:ext cx="6450" cy="5875"/>
            </a:xfrm>
            <a:custGeom>
              <a:rect b="b" l="l" r="r" t="t"/>
              <a:pathLst>
                <a:path extrusionOk="0" h="235" w="258">
                  <a:moveTo>
                    <a:pt x="136" y="0"/>
                  </a:moveTo>
                  <a:cubicBezTo>
                    <a:pt x="113" y="0"/>
                    <a:pt x="89" y="7"/>
                    <a:pt x="68" y="19"/>
                  </a:cubicBezTo>
                  <a:cubicBezTo>
                    <a:pt x="11" y="52"/>
                    <a:pt x="1" y="119"/>
                    <a:pt x="34" y="176"/>
                  </a:cubicBezTo>
                  <a:cubicBezTo>
                    <a:pt x="52" y="213"/>
                    <a:pt x="86" y="234"/>
                    <a:pt x="122" y="234"/>
                  </a:cubicBezTo>
                  <a:cubicBezTo>
                    <a:pt x="130" y="234"/>
                    <a:pt x="138" y="233"/>
                    <a:pt x="146" y="231"/>
                  </a:cubicBezTo>
                  <a:cubicBezTo>
                    <a:pt x="168" y="231"/>
                    <a:pt x="180" y="220"/>
                    <a:pt x="190" y="220"/>
                  </a:cubicBezTo>
                  <a:cubicBezTo>
                    <a:pt x="235" y="186"/>
                    <a:pt x="257" y="142"/>
                    <a:pt x="247" y="97"/>
                  </a:cubicBezTo>
                  <a:cubicBezTo>
                    <a:pt x="247" y="86"/>
                    <a:pt x="235" y="64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9" name="Google Shape;11199;p25"/>
            <p:cNvSpPr/>
            <p:nvPr/>
          </p:nvSpPr>
          <p:spPr>
            <a:xfrm>
              <a:off x="2220800" y="80955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2" y="49"/>
                    <a:pt x="0" y="128"/>
                    <a:pt x="34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1" y="217"/>
                  </a:cubicBezTo>
                  <a:cubicBezTo>
                    <a:pt x="201" y="217"/>
                    <a:pt x="201" y="206"/>
                    <a:pt x="213" y="206"/>
                  </a:cubicBezTo>
                  <a:cubicBezTo>
                    <a:pt x="246" y="173"/>
                    <a:pt x="258" y="10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0" name="Google Shape;11200;p25"/>
            <p:cNvSpPr/>
            <p:nvPr/>
          </p:nvSpPr>
          <p:spPr>
            <a:xfrm>
              <a:off x="2270250" y="802375"/>
              <a:ext cx="6425" cy="5750"/>
            </a:xfrm>
            <a:custGeom>
              <a:rect b="b" l="l" r="r" t="t"/>
              <a:pathLst>
                <a:path extrusionOk="0" h="230" w="257">
                  <a:moveTo>
                    <a:pt x="112" y="1"/>
                  </a:moveTo>
                  <a:cubicBezTo>
                    <a:pt x="100" y="1"/>
                    <a:pt x="90" y="1"/>
                    <a:pt x="78" y="13"/>
                  </a:cubicBezTo>
                  <a:cubicBezTo>
                    <a:pt x="23" y="46"/>
                    <a:pt x="0" y="124"/>
                    <a:pt x="33" y="169"/>
                  </a:cubicBezTo>
                  <a:cubicBezTo>
                    <a:pt x="57" y="207"/>
                    <a:pt x="95" y="229"/>
                    <a:pt x="135" y="229"/>
                  </a:cubicBezTo>
                  <a:cubicBezTo>
                    <a:pt x="153" y="229"/>
                    <a:pt x="172" y="224"/>
                    <a:pt x="190" y="214"/>
                  </a:cubicBezTo>
                  <a:lnTo>
                    <a:pt x="201" y="214"/>
                  </a:lnTo>
                  <a:cubicBezTo>
                    <a:pt x="235" y="191"/>
                    <a:pt x="257" y="147"/>
                    <a:pt x="246" y="102"/>
                  </a:cubicBezTo>
                  <a:lnTo>
                    <a:pt x="1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1" name="Google Shape;11201;p25"/>
            <p:cNvSpPr/>
            <p:nvPr/>
          </p:nvSpPr>
          <p:spPr>
            <a:xfrm>
              <a:off x="2257100" y="810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0" y="1"/>
                  </a:moveTo>
                  <a:cubicBezTo>
                    <a:pt x="118" y="1"/>
                    <a:pt x="96" y="7"/>
                    <a:pt x="79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7"/>
                    <a:pt x="269" y="109"/>
                    <a:pt x="236" y="53"/>
                  </a:cubicBezTo>
                  <a:cubicBezTo>
                    <a:pt x="215" y="18"/>
                    <a:pt x="176" y="1"/>
                    <a:pt x="1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2" name="Google Shape;11202;p25"/>
            <p:cNvSpPr/>
            <p:nvPr/>
          </p:nvSpPr>
          <p:spPr>
            <a:xfrm>
              <a:off x="2243975" y="8182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9" y="1"/>
                  </a:moveTo>
                  <a:cubicBezTo>
                    <a:pt x="111" y="1"/>
                    <a:pt x="93" y="6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3" name="Google Shape;11203;p25"/>
            <p:cNvSpPr/>
            <p:nvPr/>
          </p:nvSpPr>
          <p:spPr>
            <a:xfrm>
              <a:off x="2230850" y="826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9" y="0"/>
                  </a:moveTo>
                  <a:cubicBezTo>
                    <a:pt x="117" y="0"/>
                    <a:pt x="96" y="7"/>
                    <a:pt x="79" y="20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0"/>
                    <a:pt x="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4" name="Google Shape;11204;p25"/>
            <p:cNvSpPr/>
            <p:nvPr/>
          </p:nvSpPr>
          <p:spPr>
            <a:xfrm>
              <a:off x="2282525" y="8218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15" y="1"/>
                  </a:moveTo>
                  <a:cubicBezTo>
                    <a:pt x="95" y="1"/>
                    <a:pt x="75" y="6"/>
                    <a:pt x="56" y="17"/>
                  </a:cubicBezTo>
                  <a:lnTo>
                    <a:pt x="34" y="39"/>
                  </a:lnTo>
                  <a:lnTo>
                    <a:pt x="34" y="50"/>
                  </a:lnTo>
                  <a:cubicBezTo>
                    <a:pt x="23" y="50"/>
                    <a:pt x="23" y="61"/>
                    <a:pt x="23" y="61"/>
                  </a:cubicBezTo>
                  <a:lnTo>
                    <a:pt x="12" y="72"/>
                  </a:lnTo>
                  <a:cubicBezTo>
                    <a:pt x="1" y="106"/>
                    <a:pt x="1" y="151"/>
                    <a:pt x="23" y="184"/>
                  </a:cubicBezTo>
                  <a:lnTo>
                    <a:pt x="23" y="196"/>
                  </a:lnTo>
                  <a:cubicBezTo>
                    <a:pt x="34" y="196"/>
                    <a:pt x="34" y="206"/>
                    <a:pt x="46" y="206"/>
                  </a:cubicBezTo>
                  <a:cubicBezTo>
                    <a:pt x="46" y="218"/>
                    <a:pt x="56" y="218"/>
                    <a:pt x="56" y="218"/>
                  </a:cubicBezTo>
                  <a:cubicBezTo>
                    <a:pt x="68" y="229"/>
                    <a:pt x="79" y="229"/>
                    <a:pt x="79" y="229"/>
                  </a:cubicBezTo>
                  <a:lnTo>
                    <a:pt x="90" y="229"/>
                  </a:lnTo>
                  <a:cubicBezTo>
                    <a:pt x="104" y="234"/>
                    <a:pt x="118" y="236"/>
                    <a:pt x="131" y="236"/>
                  </a:cubicBezTo>
                  <a:cubicBezTo>
                    <a:pt x="150" y="236"/>
                    <a:pt x="167" y="231"/>
                    <a:pt x="180" y="218"/>
                  </a:cubicBezTo>
                  <a:cubicBezTo>
                    <a:pt x="235" y="184"/>
                    <a:pt x="258" y="117"/>
                    <a:pt x="224" y="61"/>
                  </a:cubicBezTo>
                  <a:cubicBezTo>
                    <a:pt x="201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5" name="Google Shape;11205;p25"/>
            <p:cNvSpPr/>
            <p:nvPr/>
          </p:nvSpPr>
          <p:spPr>
            <a:xfrm>
              <a:off x="2269125" y="8298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2" y="1"/>
                    <a:pt x="88" y="7"/>
                    <a:pt x="68" y="19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7" y="214"/>
                    <a:pt x="95" y="237"/>
                    <a:pt x="134" y="237"/>
                  </a:cubicBezTo>
                  <a:cubicBezTo>
                    <a:pt x="153" y="237"/>
                    <a:pt x="172" y="231"/>
                    <a:pt x="190" y="220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6" name="Google Shape;11206;p25"/>
            <p:cNvSpPr/>
            <p:nvPr/>
          </p:nvSpPr>
          <p:spPr>
            <a:xfrm>
              <a:off x="2256000" y="83795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6" y="1"/>
                  </a:moveTo>
                  <a:cubicBezTo>
                    <a:pt x="112" y="1"/>
                    <a:pt x="88" y="7"/>
                    <a:pt x="67" y="20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5" y="211"/>
                    <a:pt x="89" y="228"/>
                    <a:pt x="125" y="228"/>
                  </a:cubicBezTo>
                  <a:cubicBezTo>
                    <a:pt x="147" y="228"/>
                    <a:pt x="169" y="222"/>
                    <a:pt x="190" y="209"/>
                  </a:cubicBezTo>
                  <a:cubicBezTo>
                    <a:pt x="246" y="176"/>
                    <a:pt x="268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7" name="Google Shape;11207;p25"/>
            <p:cNvSpPr/>
            <p:nvPr/>
          </p:nvSpPr>
          <p:spPr>
            <a:xfrm>
              <a:off x="2242875" y="8458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1"/>
                  </a:moveTo>
                  <a:cubicBezTo>
                    <a:pt x="105" y="1"/>
                    <a:pt x="85" y="6"/>
                    <a:pt x="67" y="17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6" y="214"/>
                    <a:pt x="94" y="234"/>
                    <a:pt x="133" y="234"/>
                  </a:cubicBezTo>
                  <a:cubicBezTo>
                    <a:pt x="152" y="234"/>
                    <a:pt x="171" y="229"/>
                    <a:pt x="190" y="218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8" name="Google Shape;11208;p25"/>
            <p:cNvSpPr/>
            <p:nvPr/>
          </p:nvSpPr>
          <p:spPr>
            <a:xfrm>
              <a:off x="2324450" y="890750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24" y="1"/>
                  </a:moveTo>
                  <a:cubicBezTo>
                    <a:pt x="101" y="1"/>
                    <a:pt x="77" y="7"/>
                    <a:pt x="55" y="19"/>
                  </a:cubicBezTo>
                  <a:cubicBezTo>
                    <a:pt x="45" y="19"/>
                    <a:pt x="33" y="31"/>
                    <a:pt x="33" y="42"/>
                  </a:cubicBezTo>
                  <a:lnTo>
                    <a:pt x="22" y="42"/>
                  </a:lnTo>
                  <a:cubicBezTo>
                    <a:pt x="22" y="53"/>
                    <a:pt x="11" y="64"/>
                    <a:pt x="11" y="76"/>
                  </a:cubicBezTo>
                  <a:lnTo>
                    <a:pt x="11" y="86"/>
                  </a:lnTo>
                  <a:cubicBezTo>
                    <a:pt x="0" y="86"/>
                    <a:pt x="0" y="98"/>
                    <a:pt x="0" y="109"/>
                  </a:cubicBezTo>
                  <a:lnTo>
                    <a:pt x="0" y="131"/>
                  </a:lnTo>
                  <a:lnTo>
                    <a:pt x="0" y="143"/>
                  </a:lnTo>
                  <a:cubicBezTo>
                    <a:pt x="11" y="143"/>
                    <a:pt x="11" y="153"/>
                    <a:pt x="11" y="153"/>
                  </a:cubicBezTo>
                  <a:cubicBezTo>
                    <a:pt x="11" y="165"/>
                    <a:pt x="11" y="165"/>
                    <a:pt x="22" y="176"/>
                  </a:cubicBezTo>
                  <a:cubicBezTo>
                    <a:pt x="22" y="187"/>
                    <a:pt x="33" y="198"/>
                    <a:pt x="55" y="210"/>
                  </a:cubicBezTo>
                  <a:lnTo>
                    <a:pt x="67" y="220"/>
                  </a:lnTo>
                  <a:cubicBezTo>
                    <a:pt x="78" y="220"/>
                    <a:pt x="78" y="232"/>
                    <a:pt x="89" y="232"/>
                  </a:cubicBezTo>
                  <a:lnTo>
                    <a:pt x="145" y="232"/>
                  </a:lnTo>
                  <a:cubicBezTo>
                    <a:pt x="156" y="232"/>
                    <a:pt x="156" y="232"/>
                    <a:pt x="156" y="220"/>
                  </a:cubicBezTo>
                  <a:lnTo>
                    <a:pt x="179" y="220"/>
                  </a:lnTo>
                  <a:lnTo>
                    <a:pt x="179" y="210"/>
                  </a:lnTo>
                  <a:cubicBezTo>
                    <a:pt x="224" y="187"/>
                    <a:pt x="246" y="143"/>
                    <a:pt x="234" y="98"/>
                  </a:cubicBezTo>
                  <a:cubicBezTo>
                    <a:pt x="234" y="86"/>
                    <a:pt x="224" y="64"/>
                    <a:pt x="224" y="53"/>
                  </a:cubicBezTo>
                  <a:cubicBezTo>
                    <a:pt x="202" y="18"/>
                    <a:pt x="164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9" name="Google Shape;11209;p25"/>
            <p:cNvSpPr/>
            <p:nvPr/>
          </p:nvSpPr>
          <p:spPr>
            <a:xfrm>
              <a:off x="2298175" y="906600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23" y="0"/>
                  </a:moveTo>
                  <a:cubicBezTo>
                    <a:pt x="101" y="0"/>
                    <a:pt x="78" y="11"/>
                    <a:pt x="56" y="23"/>
                  </a:cubicBezTo>
                  <a:cubicBezTo>
                    <a:pt x="45" y="23"/>
                    <a:pt x="45" y="33"/>
                    <a:pt x="34" y="33"/>
                  </a:cubicBezTo>
                  <a:cubicBezTo>
                    <a:pt x="11" y="56"/>
                    <a:pt x="1" y="100"/>
                    <a:pt x="1" y="134"/>
                  </a:cubicBezTo>
                  <a:cubicBezTo>
                    <a:pt x="1" y="145"/>
                    <a:pt x="1" y="157"/>
                    <a:pt x="11" y="157"/>
                  </a:cubicBezTo>
                  <a:cubicBezTo>
                    <a:pt x="11" y="167"/>
                    <a:pt x="11" y="179"/>
                    <a:pt x="23" y="179"/>
                  </a:cubicBezTo>
                  <a:cubicBezTo>
                    <a:pt x="41" y="216"/>
                    <a:pt x="75" y="237"/>
                    <a:pt x="111" y="237"/>
                  </a:cubicBezTo>
                  <a:cubicBezTo>
                    <a:pt x="119" y="237"/>
                    <a:pt x="127" y="237"/>
                    <a:pt x="135" y="234"/>
                  </a:cubicBezTo>
                  <a:cubicBezTo>
                    <a:pt x="146" y="234"/>
                    <a:pt x="168" y="224"/>
                    <a:pt x="179" y="224"/>
                  </a:cubicBezTo>
                  <a:cubicBezTo>
                    <a:pt x="235" y="190"/>
                    <a:pt x="257" y="112"/>
                    <a:pt x="224" y="56"/>
                  </a:cubicBezTo>
                  <a:cubicBezTo>
                    <a:pt x="202" y="23"/>
                    <a:pt x="157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0" name="Google Shape;11210;p25"/>
            <p:cNvSpPr/>
            <p:nvPr/>
          </p:nvSpPr>
          <p:spPr>
            <a:xfrm>
              <a:off x="2265775" y="854150"/>
              <a:ext cx="6450" cy="5825"/>
            </a:xfrm>
            <a:custGeom>
              <a:rect b="b" l="l" r="r" t="t"/>
              <a:pathLst>
                <a:path extrusionOk="0" h="233" w="258">
                  <a:moveTo>
                    <a:pt x="135" y="0"/>
                  </a:moveTo>
                  <a:cubicBezTo>
                    <a:pt x="115" y="0"/>
                    <a:pt x="96" y="7"/>
                    <a:pt x="78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45" y="187"/>
                    <a:pt x="45" y="187"/>
                    <a:pt x="45" y="199"/>
                  </a:cubicBezTo>
                  <a:cubicBezTo>
                    <a:pt x="74" y="220"/>
                    <a:pt x="108" y="233"/>
                    <a:pt x="143" y="233"/>
                  </a:cubicBezTo>
                  <a:cubicBezTo>
                    <a:pt x="162" y="233"/>
                    <a:pt x="182" y="229"/>
                    <a:pt x="202" y="221"/>
                  </a:cubicBezTo>
                  <a:cubicBezTo>
                    <a:pt x="224" y="199"/>
                    <a:pt x="246" y="176"/>
                    <a:pt x="246" y="142"/>
                  </a:cubicBezTo>
                  <a:cubicBezTo>
                    <a:pt x="246" y="142"/>
                    <a:pt x="257" y="132"/>
                    <a:pt x="257" y="120"/>
                  </a:cubicBezTo>
                  <a:cubicBezTo>
                    <a:pt x="257" y="98"/>
                    <a:pt x="246" y="75"/>
                    <a:pt x="235" y="53"/>
                  </a:cubicBezTo>
                  <a:lnTo>
                    <a:pt x="224" y="42"/>
                  </a:lnTo>
                  <a:cubicBezTo>
                    <a:pt x="197" y="15"/>
                    <a:pt x="166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1" name="Google Shape;11211;p25"/>
            <p:cNvSpPr/>
            <p:nvPr/>
          </p:nvSpPr>
          <p:spPr>
            <a:xfrm>
              <a:off x="2288950" y="862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3" y="53"/>
                    <a:pt x="1" y="120"/>
                    <a:pt x="34" y="175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7"/>
                    <a:pt x="269" y="108"/>
                    <a:pt x="236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2" name="Google Shape;11212;p25"/>
            <p:cNvSpPr/>
            <p:nvPr/>
          </p:nvSpPr>
          <p:spPr>
            <a:xfrm>
              <a:off x="2275825" y="870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7"/>
                    <a:pt x="34" y="184"/>
                  </a:cubicBezTo>
                  <a:cubicBezTo>
                    <a:pt x="55" y="218"/>
                    <a:pt x="93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0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3" name="Google Shape;11213;p25"/>
            <p:cNvSpPr/>
            <p:nvPr/>
          </p:nvSpPr>
          <p:spPr>
            <a:xfrm>
              <a:off x="2262700" y="8787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3" y="52"/>
                    <a:pt x="0" y="119"/>
                    <a:pt x="34" y="176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4" y="236"/>
                    <a:pt x="184" y="231"/>
                    <a:pt x="201" y="220"/>
                  </a:cubicBezTo>
                  <a:cubicBezTo>
                    <a:pt x="258" y="186"/>
                    <a:pt x="268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4" name="Google Shape;11214;p25"/>
            <p:cNvSpPr/>
            <p:nvPr/>
          </p:nvSpPr>
          <p:spPr>
            <a:xfrm>
              <a:off x="2314100" y="87435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5" y="0"/>
                  </a:moveTo>
                  <a:cubicBezTo>
                    <a:pt x="116" y="0"/>
                    <a:pt x="97" y="6"/>
                    <a:pt x="79" y="16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34" y="184"/>
                    <a:pt x="45" y="184"/>
                    <a:pt x="45" y="195"/>
                  </a:cubicBezTo>
                  <a:lnTo>
                    <a:pt x="56" y="206"/>
                  </a:lnTo>
                  <a:cubicBezTo>
                    <a:pt x="67" y="218"/>
                    <a:pt x="67" y="218"/>
                    <a:pt x="79" y="218"/>
                  </a:cubicBezTo>
                  <a:cubicBezTo>
                    <a:pt x="90" y="228"/>
                    <a:pt x="90" y="228"/>
                    <a:pt x="101" y="228"/>
                  </a:cubicBezTo>
                  <a:cubicBezTo>
                    <a:pt x="101" y="228"/>
                    <a:pt x="101" y="240"/>
                    <a:pt x="112" y="240"/>
                  </a:cubicBezTo>
                  <a:lnTo>
                    <a:pt x="157" y="240"/>
                  </a:lnTo>
                  <a:lnTo>
                    <a:pt x="168" y="228"/>
                  </a:lnTo>
                  <a:cubicBezTo>
                    <a:pt x="179" y="228"/>
                    <a:pt x="191" y="228"/>
                    <a:pt x="191" y="218"/>
                  </a:cubicBezTo>
                  <a:lnTo>
                    <a:pt x="201" y="218"/>
                  </a:lnTo>
                  <a:cubicBezTo>
                    <a:pt x="258" y="184"/>
                    <a:pt x="268" y="117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5" name="Google Shape;11215;p25"/>
            <p:cNvSpPr/>
            <p:nvPr/>
          </p:nvSpPr>
          <p:spPr>
            <a:xfrm>
              <a:off x="2300975" y="8824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5" y="1"/>
                    <a:pt x="96" y="5"/>
                    <a:pt x="78" y="16"/>
                  </a:cubicBezTo>
                  <a:cubicBezTo>
                    <a:pt x="23" y="50"/>
                    <a:pt x="0" y="128"/>
                    <a:pt x="34" y="172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3" y="233"/>
                    <a:pt x="183" y="228"/>
                    <a:pt x="202" y="217"/>
                  </a:cubicBezTo>
                  <a:cubicBezTo>
                    <a:pt x="257" y="184"/>
                    <a:pt x="269" y="105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6" name="Google Shape;11216;p25"/>
            <p:cNvSpPr/>
            <p:nvPr/>
          </p:nvSpPr>
          <p:spPr>
            <a:xfrm>
              <a:off x="2287825" y="8904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3" y="0"/>
                    <a:pt x="100" y="7"/>
                    <a:pt x="79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1"/>
                  </a:cubicBezTo>
                  <a:cubicBezTo>
                    <a:pt x="258" y="187"/>
                    <a:pt x="269" y="109"/>
                    <a:pt x="236" y="53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7" name="Google Shape;11217;p25"/>
            <p:cNvSpPr/>
            <p:nvPr/>
          </p:nvSpPr>
          <p:spPr>
            <a:xfrm>
              <a:off x="2274725" y="8983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2" y="49"/>
                    <a:pt x="0" y="128"/>
                    <a:pt x="33" y="184"/>
                  </a:cubicBezTo>
                  <a:cubicBezTo>
                    <a:pt x="54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8" name="Google Shape;11218;p25"/>
            <p:cNvSpPr/>
            <p:nvPr/>
          </p:nvSpPr>
          <p:spPr>
            <a:xfrm>
              <a:off x="2302650" y="85480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34" y="39"/>
                  </a:lnTo>
                  <a:cubicBezTo>
                    <a:pt x="34" y="39"/>
                    <a:pt x="23" y="39"/>
                    <a:pt x="23" y="49"/>
                  </a:cubicBezTo>
                  <a:lnTo>
                    <a:pt x="11" y="61"/>
                  </a:lnTo>
                  <a:cubicBezTo>
                    <a:pt x="11" y="72"/>
                    <a:pt x="11" y="72"/>
                    <a:pt x="0" y="83"/>
                  </a:cubicBezTo>
                  <a:lnTo>
                    <a:pt x="0" y="94"/>
                  </a:lnTo>
                  <a:lnTo>
                    <a:pt x="0" y="116"/>
                  </a:lnTo>
                  <a:lnTo>
                    <a:pt x="0" y="139"/>
                  </a:lnTo>
                  <a:cubicBezTo>
                    <a:pt x="0" y="150"/>
                    <a:pt x="11" y="161"/>
                    <a:pt x="11" y="183"/>
                  </a:cubicBezTo>
                  <a:cubicBezTo>
                    <a:pt x="32" y="219"/>
                    <a:pt x="71" y="236"/>
                    <a:pt x="110" y="236"/>
                  </a:cubicBezTo>
                  <a:cubicBezTo>
                    <a:pt x="134" y="236"/>
                    <a:pt x="158" y="230"/>
                    <a:pt x="179" y="217"/>
                  </a:cubicBezTo>
                  <a:cubicBezTo>
                    <a:pt x="235" y="183"/>
                    <a:pt x="246" y="116"/>
                    <a:pt x="212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9" name="Google Shape;11219;p25"/>
            <p:cNvSpPr/>
            <p:nvPr/>
          </p:nvSpPr>
          <p:spPr>
            <a:xfrm>
              <a:off x="2311025" y="89865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26" y="1"/>
                  </a:moveTo>
                  <a:cubicBezTo>
                    <a:pt x="105" y="1"/>
                    <a:pt x="85" y="6"/>
                    <a:pt x="68" y="16"/>
                  </a:cubicBezTo>
                  <a:cubicBezTo>
                    <a:pt x="11" y="50"/>
                    <a:pt x="1" y="128"/>
                    <a:pt x="34" y="184"/>
                  </a:cubicBezTo>
                  <a:cubicBezTo>
                    <a:pt x="45" y="207"/>
                    <a:pt x="68" y="229"/>
                    <a:pt x="101" y="229"/>
                  </a:cubicBezTo>
                  <a:cubicBezTo>
                    <a:pt x="115" y="233"/>
                    <a:pt x="128" y="236"/>
                    <a:pt x="141" y="236"/>
                  </a:cubicBezTo>
                  <a:cubicBezTo>
                    <a:pt x="160" y="236"/>
                    <a:pt x="177" y="230"/>
                    <a:pt x="190" y="217"/>
                  </a:cubicBezTo>
                  <a:cubicBezTo>
                    <a:pt x="224" y="207"/>
                    <a:pt x="235" y="173"/>
                    <a:pt x="247" y="150"/>
                  </a:cubicBezTo>
                  <a:lnTo>
                    <a:pt x="247" y="128"/>
                  </a:lnTo>
                  <a:cubicBezTo>
                    <a:pt x="247" y="106"/>
                    <a:pt x="247" y="83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0" name="Google Shape;11220;p25"/>
            <p:cNvSpPr/>
            <p:nvPr/>
          </p:nvSpPr>
          <p:spPr>
            <a:xfrm>
              <a:off x="2284775" y="914575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6" y="0"/>
                  </a:moveTo>
                  <a:cubicBezTo>
                    <a:pt x="106" y="0"/>
                    <a:pt x="85" y="6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8"/>
                  </a:cubicBezTo>
                  <a:cubicBezTo>
                    <a:pt x="212" y="206"/>
                    <a:pt x="235" y="173"/>
                    <a:pt x="246" y="151"/>
                  </a:cubicBezTo>
                  <a:lnTo>
                    <a:pt x="246" y="128"/>
                  </a:lnTo>
                  <a:cubicBezTo>
                    <a:pt x="246" y="106"/>
                    <a:pt x="246" y="84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1" name="Google Shape;11221;p25"/>
            <p:cNvSpPr/>
            <p:nvPr/>
          </p:nvSpPr>
          <p:spPr>
            <a:xfrm>
              <a:off x="2334500" y="907300"/>
              <a:ext cx="6425" cy="6025"/>
            </a:xfrm>
            <a:custGeom>
              <a:rect b="b" l="l" r="r" t="t"/>
              <a:pathLst>
                <a:path extrusionOk="0" h="241" w="257">
                  <a:moveTo>
                    <a:pt x="115" y="1"/>
                  </a:moveTo>
                  <a:cubicBezTo>
                    <a:pt x="94" y="1"/>
                    <a:pt x="74" y="6"/>
                    <a:pt x="56" y="17"/>
                  </a:cubicBezTo>
                  <a:cubicBezTo>
                    <a:pt x="56" y="28"/>
                    <a:pt x="45" y="28"/>
                    <a:pt x="33" y="39"/>
                  </a:cubicBezTo>
                  <a:lnTo>
                    <a:pt x="33" y="50"/>
                  </a:lnTo>
                  <a:cubicBezTo>
                    <a:pt x="23" y="50"/>
                    <a:pt x="23" y="62"/>
                    <a:pt x="23" y="62"/>
                  </a:cubicBezTo>
                  <a:cubicBezTo>
                    <a:pt x="23" y="62"/>
                    <a:pt x="11" y="62"/>
                    <a:pt x="11" y="72"/>
                  </a:cubicBezTo>
                  <a:lnTo>
                    <a:pt x="11" y="84"/>
                  </a:lnTo>
                  <a:lnTo>
                    <a:pt x="11" y="106"/>
                  </a:lnTo>
                  <a:cubicBezTo>
                    <a:pt x="11" y="106"/>
                    <a:pt x="0" y="106"/>
                    <a:pt x="0" y="117"/>
                  </a:cubicBezTo>
                  <a:cubicBezTo>
                    <a:pt x="0" y="117"/>
                    <a:pt x="0" y="129"/>
                    <a:pt x="11" y="139"/>
                  </a:cubicBezTo>
                  <a:lnTo>
                    <a:pt x="11" y="162"/>
                  </a:lnTo>
                  <a:cubicBezTo>
                    <a:pt x="11" y="162"/>
                    <a:pt x="23" y="173"/>
                    <a:pt x="23" y="184"/>
                  </a:cubicBezTo>
                  <a:lnTo>
                    <a:pt x="33" y="184"/>
                  </a:lnTo>
                  <a:cubicBezTo>
                    <a:pt x="33" y="196"/>
                    <a:pt x="45" y="206"/>
                    <a:pt x="45" y="206"/>
                  </a:cubicBezTo>
                  <a:cubicBezTo>
                    <a:pt x="56" y="206"/>
                    <a:pt x="56" y="218"/>
                    <a:pt x="67" y="218"/>
                  </a:cubicBezTo>
                  <a:cubicBezTo>
                    <a:pt x="67" y="229"/>
                    <a:pt x="78" y="229"/>
                    <a:pt x="90" y="229"/>
                  </a:cubicBezTo>
                  <a:cubicBezTo>
                    <a:pt x="100" y="240"/>
                    <a:pt x="112" y="240"/>
                    <a:pt x="112" y="240"/>
                  </a:cubicBezTo>
                  <a:lnTo>
                    <a:pt x="123" y="240"/>
                  </a:lnTo>
                  <a:cubicBezTo>
                    <a:pt x="134" y="240"/>
                    <a:pt x="134" y="240"/>
                    <a:pt x="145" y="229"/>
                  </a:cubicBezTo>
                  <a:lnTo>
                    <a:pt x="157" y="229"/>
                  </a:lnTo>
                  <a:cubicBezTo>
                    <a:pt x="167" y="229"/>
                    <a:pt x="167" y="229"/>
                    <a:pt x="179" y="218"/>
                  </a:cubicBezTo>
                  <a:cubicBezTo>
                    <a:pt x="234" y="184"/>
                    <a:pt x="257" y="117"/>
                    <a:pt x="224" y="62"/>
                  </a:cubicBezTo>
                  <a:cubicBezTo>
                    <a:pt x="201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2" name="Google Shape;11222;p25"/>
            <p:cNvSpPr/>
            <p:nvPr/>
          </p:nvSpPr>
          <p:spPr>
            <a:xfrm>
              <a:off x="2321075" y="9153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6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4"/>
                    <a:pt x="1" y="121"/>
                    <a:pt x="34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4" y="237"/>
                    <a:pt x="173" y="232"/>
                    <a:pt x="190" y="221"/>
                  </a:cubicBezTo>
                  <a:cubicBezTo>
                    <a:pt x="247" y="188"/>
                    <a:pt x="269" y="109"/>
                    <a:pt x="235" y="54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3" name="Google Shape;11223;p25"/>
            <p:cNvSpPr/>
            <p:nvPr/>
          </p:nvSpPr>
          <p:spPr>
            <a:xfrm>
              <a:off x="2307950" y="923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70" y="230"/>
                    <a:pt x="191" y="218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4" name="Google Shape;11224;p25"/>
            <p:cNvSpPr/>
            <p:nvPr/>
          </p:nvSpPr>
          <p:spPr>
            <a:xfrm>
              <a:off x="2294825" y="9313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1" y="50"/>
                    <a:pt x="1" y="129"/>
                    <a:pt x="34" y="173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2" y="229"/>
                    <a:pt x="190" y="218"/>
                  </a:cubicBezTo>
                  <a:cubicBezTo>
                    <a:pt x="246" y="184"/>
                    <a:pt x="269" y="106"/>
                    <a:pt x="235" y="62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5" name="Google Shape;11225;p25"/>
            <p:cNvSpPr/>
            <p:nvPr/>
          </p:nvSpPr>
          <p:spPr>
            <a:xfrm>
              <a:off x="2281975" y="939350"/>
              <a:ext cx="6450" cy="5825"/>
            </a:xfrm>
            <a:custGeom>
              <a:rect b="b" l="l" r="r" t="t"/>
              <a:pathLst>
                <a:path extrusionOk="0" h="233" w="258">
                  <a:moveTo>
                    <a:pt x="125" y="1"/>
                  </a:moveTo>
                  <a:cubicBezTo>
                    <a:pt x="101" y="1"/>
                    <a:pt x="77" y="7"/>
                    <a:pt x="56" y="19"/>
                  </a:cubicBezTo>
                  <a:cubicBezTo>
                    <a:pt x="45" y="19"/>
                    <a:pt x="45" y="31"/>
                    <a:pt x="34" y="31"/>
                  </a:cubicBezTo>
                  <a:lnTo>
                    <a:pt x="34" y="42"/>
                  </a:lnTo>
                  <a:lnTo>
                    <a:pt x="23" y="53"/>
                  </a:lnTo>
                  <a:cubicBezTo>
                    <a:pt x="11" y="64"/>
                    <a:pt x="11" y="76"/>
                    <a:pt x="11" y="87"/>
                  </a:cubicBezTo>
                  <a:cubicBezTo>
                    <a:pt x="1" y="98"/>
                    <a:pt x="1" y="98"/>
                    <a:pt x="1" y="109"/>
                  </a:cubicBezTo>
                  <a:lnTo>
                    <a:pt x="1" y="131"/>
                  </a:lnTo>
                  <a:cubicBezTo>
                    <a:pt x="11" y="154"/>
                    <a:pt x="11" y="165"/>
                    <a:pt x="23" y="176"/>
                  </a:cubicBezTo>
                  <a:cubicBezTo>
                    <a:pt x="23" y="176"/>
                    <a:pt x="23" y="188"/>
                    <a:pt x="34" y="188"/>
                  </a:cubicBezTo>
                  <a:cubicBezTo>
                    <a:pt x="34" y="188"/>
                    <a:pt x="34" y="198"/>
                    <a:pt x="45" y="198"/>
                  </a:cubicBezTo>
                  <a:cubicBezTo>
                    <a:pt x="45" y="210"/>
                    <a:pt x="56" y="210"/>
                    <a:pt x="56" y="221"/>
                  </a:cubicBezTo>
                  <a:lnTo>
                    <a:pt x="78" y="221"/>
                  </a:lnTo>
                  <a:lnTo>
                    <a:pt x="90" y="232"/>
                  </a:lnTo>
                  <a:lnTo>
                    <a:pt x="157" y="232"/>
                  </a:lnTo>
                  <a:cubicBezTo>
                    <a:pt x="168" y="221"/>
                    <a:pt x="168" y="221"/>
                    <a:pt x="179" y="221"/>
                  </a:cubicBezTo>
                  <a:cubicBezTo>
                    <a:pt x="235" y="188"/>
                    <a:pt x="257" y="109"/>
                    <a:pt x="224" y="53"/>
                  </a:cubicBezTo>
                  <a:cubicBezTo>
                    <a:pt x="203" y="18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6" name="Google Shape;11226;p25"/>
            <p:cNvSpPr/>
            <p:nvPr/>
          </p:nvSpPr>
          <p:spPr>
            <a:xfrm>
              <a:off x="2346500" y="926975"/>
              <a:ext cx="4225" cy="5900"/>
            </a:xfrm>
            <a:custGeom>
              <a:rect b="b" l="l" r="r" t="t"/>
              <a:pathLst>
                <a:path extrusionOk="0" h="236" w="169">
                  <a:moveTo>
                    <a:pt x="134" y="0"/>
                  </a:moveTo>
                  <a:cubicBezTo>
                    <a:pt x="112" y="0"/>
                    <a:pt x="79" y="0"/>
                    <a:pt x="57" y="12"/>
                  </a:cubicBezTo>
                  <a:lnTo>
                    <a:pt x="57" y="23"/>
                  </a:lnTo>
                  <a:cubicBezTo>
                    <a:pt x="45" y="23"/>
                    <a:pt x="34" y="34"/>
                    <a:pt x="23" y="45"/>
                  </a:cubicBezTo>
                  <a:lnTo>
                    <a:pt x="23" y="57"/>
                  </a:lnTo>
                  <a:cubicBezTo>
                    <a:pt x="12" y="68"/>
                    <a:pt x="12" y="68"/>
                    <a:pt x="12" y="79"/>
                  </a:cubicBezTo>
                  <a:cubicBezTo>
                    <a:pt x="12" y="90"/>
                    <a:pt x="0" y="90"/>
                    <a:pt x="0" y="90"/>
                  </a:cubicBezTo>
                  <a:cubicBezTo>
                    <a:pt x="0" y="124"/>
                    <a:pt x="0" y="146"/>
                    <a:pt x="23" y="179"/>
                  </a:cubicBezTo>
                  <a:cubicBezTo>
                    <a:pt x="34" y="202"/>
                    <a:pt x="57" y="224"/>
                    <a:pt x="90" y="224"/>
                  </a:cubicBezTo>
                  <a:cubicBezTo>
                    <a:pt x="101" y="236"/>
                    <a:pt x="124" y="236"/>
                    <a:pt x="134" y="236"/>
                  </a:cubicBezTo>
                  <a:cubicBezTo>
                    <a:pt x="146" y="236"/>
                    <a:pt x="157" y="224"/>
                    <a:pt x="168" y="224"/>
                  </a:cubicBezTo>
                  <a:lnTo>
                    <a:pt x="168" y="191"/>
                  </a:lnTo>
                  <a:cubicBezTo>
                    <a:pt x="157" y="135"/>
                    <a:pt x="146" y="68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7" name="Google Shape;11227;p25"/>
            <p:cNvSpPr/>
            <p:nvPr/>
          </p:nvSpPr>
          <p:spPr>
            <a:xfrm>
              <a:off x="2333075" y="934975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26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3" y="50"/>
                    <a:pt x="1" y="127"/>
                    <a:pt x="35" y="184"/>
                  </a:cubicBezTo>
                  <a:cubicBezTo>
                    <a:pt x="56" y="218"/>
                    <a:pt x="90" y="236"/>
                    <a:pt x="126" y="236"/>
                  </a:cubicBezTo>
                  <a:cubicBezTo>
                    <a:pt x="148" y="236"/>
                    <a:pt x="170" y="230"/>
                    <a:pt x="191" y="217"/>
                  </a:cubicBezTo>
                  <a:cubicBezTo>
                    <a:pt x="247" y="184"/>
                    <a:pt x="269" y="117"/>
                    <a:pt x="236" y="60"/>
                  </a:cubicBezTo>
                  <a:cubicBezTo>
                    <a:pt x="213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8" name="Google Shape;11228;p25"/>
            <p:cNvSpPr/>
            <p:nvPr/>
          </p:nvSpPr>
          <p:spPr>
            <a:xfrm>
              <a:off x="2319975" y="9430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2"/>
                    <a:pt x="0" y="119"/>
                    <a:pt x="33" y="176"/>
                  </a:cubicBezTo>
                  <a:cubicBezTo>
                    <a:pt x="56" y="213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6"/>
                    <a:pt x="268" y="109"/>
                    <a:pt x="234" y="52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9" name="Google Shape;11229;p25"/>
            <p:cNvSpPr/>
            <p:nvPr/>
          </p:nvSpPr>
          <p:spPr>
            <a:xfrm>
              <a:off x="2306825" y="9509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7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2" y="49"/>
                    <a:pt x="1" y="128"/>
                    <a:pt x="35" y="183"/>
                  </a:cubicBezTo>
                  <a:cubicBezTo>
                    <a:pt x="55" y="218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3"/>
                    <a:pt x="269" y="116"/>
                    <a:pt x="236" y="61"/>
                  </a:cubicBezTo>
                  <a:cubicBezTo>
                    <a:pt x="213" y="23"/>
                    <a:pt x="170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0" name="Google Shape;11230;p25"/>
            <p:cNvSpPr/>
            <p:nvPr/>
          </p:nvSpPr>
          <p:spPr>
            <a:xfrm>
              <a:off x="2335875" y="1027675"/>
              <a:ext cx="4225" cy="5775"/>
            </a:xfrm>
            <a:custGeom>
              <a:rect b="b" l="l" r="r" t="t"/>
              <a:pathLst>
                <a:path extrusionOk="0" h="231" w="169">
                  <a:moveTo>
                    <a:pt x="113" y="1"/>
                  </a:moveTo>
                  <a:cubicBezTo>
                    <a:pt x="93" y="1"/>
                    <a:pt x="74" y="6"/>
                    <a:pt x="57" y="17"/>
                  </a:cubicBezTo>
                  <a:lnTo>
                    <a:pt x="35" y="40"/>
                  </a:lnTo>
                  <a:cubicBezTo>
                    <a:pt x="23" y="51"/>
                    <a:pt x="23" y="51"/>
                    <a:pt x="23" y="62"/>
                  </a:cubicBezTo>
                  <a:cubicBezTo>
                    <a:pt x="12" y="62"/>
                    <a:pt x="12" y="62"/>
                    <a:pt x="12" y="74"/>
                  </a:cubicBezTo>
                  <a:cubicBezTo>
                    <a:pt x="12" y="74"/>
                    <a:pt x="1" y="84"/>
                    <a:pt x="1" y="96"/>
                  </a:cubicBezTo>
                  <a:lnTo>
                    <a:pt x="1" y="118"/>
                  </a:lnTo>
                  <a:cubicBezTo>
                    <a:pt x="1" y="129"/>
                    <a:pt x="1" y="141"/>
                    <a:pt x="12" y="163"/>
                  </a:cubicBezTo>
                  <a:lnTo>
                    <a:pt x="12" y="185"/>
                  </a:lnTo>
                  <a:cubicBezTo>
                    <a:pt x="35" y="208"/>
                    <a:pt x="45" y="219"/>
                    <a:pt x="68" y="230"/>
                  </a:cubicBezTo>
                  <a:lnTo>
                    <a:pt x="79" y="230"/>
                  </a:lnTo>
                  <a:cubicBezTo>
                    <a:pt x="90" y="196"/>
                    <a:pt x="102" y="163"/>
                    <a:pt x="124" y="129"/>
                  </a:cubicBezTo>
                  <a:lnTo>
                    <a:pt x="124" y="118"/>
                  </a:lnTo>
                  <a:cubicBezTo>
                    <a:pt x="135" y="84"/>
                    <a:pt x="146" y="51"/>
                    <a:pt x="169" y="17"/>
                  </a:cubicBezTo>
                  <a:cubicBezTo>
                    <a:pt x="152" y="6"/>
                    <a:pt x="132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1" name="Google Shape;11231;p25"/>
            <p:cNvSpPr/>
            <p:nvPr/>
          </p:nvSpPr>
          <p:spPr>
            <a:xfrm>
              <a:off x="2343150" y="951300"/>
              <a:ext cx="6175" cy="5775"/>
            </a:xfrm>
            <a:custGeom>
              <a:rect b="b" l="l" r="r" t="t"/>
              <a:pathLst>
                <a:path extrusionOk="0" h="231" w="247">
                  <a:moveTo>
                    <a:pt x="134" y="0"/>
                  </a:moveTo>
                  <a:cubicBezTo>
                    <a:pt x="101" y="0"/>
                    <a:pt x="79" y="0"/>
                    <a:pt x="67" y="11"/>
                  </a:cubicBezTo>
                  <a:cubicBezTo>
                    <a:pt x="23" y="45"/>
                    <a:pt x="0" y="89"/>
                    <a:pt x="12" y="134"/>
                  </a:cubicBezTo>
                  <a:cubicBezTo>
                    <a:pt x="12" y="145"/>
                    <a:pt x="12" y="156"/>
                    <a:pt x="23" y="179"/>
                  </a:cubicBezTo>
                  <a:cubicBezTo>
                    <a:pt x="34" y="201"/>
                    <a:pt x="57" y="212"/>
                    <a:pt x="79" y="224"/>
                  </a:cubicBezTo>
                  <a:cubicBezTo>
                    <a:pt x="92" y="228"/>
                    <a:pt x="106" y="231"/>
                    <a:pt x="120" y="231"/>
                  </a:cubicBezTo>
                  <a:cubicBezTo>
                    <a:pt x="140" y="231"/>
                    <a:pt x="159" y="225"/>
                    <a:pt x="179" y="212"/>
                  </a:cubicBezTo>
                  <a:cubicBezTo>
                    <a:pt x="201" y="201"/>
                    <a:pt x="224" y="190"/>
                    <a:pt x="235" y="167"/>
                  </a:cubicBezTo>
                  <a:lnTo>
                    <a:pt x="235" y="145"/>
                  </a:lnTo>
                  <a:cubicBezTo>
                    <a:pt x="246" y="112"/>
                    <a:pt x="235" y="78"/>
                    <a:pt x="224" y="55"/>
                  </a:cubicBezTo>
                  <a:cubicBezTo>
                    <a:pt x="201" y="22"/>
                    <a:pt x="179" y="11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2" name="Google Shape;11232;p25"/>
            <p:cNvSpPr/>
            <p:nvPr/>
          </p:nvSpPr>
          <p:spPr>
            <a:xfrm>
              <a:off x="2329725" y="959175"/>
              <a:ext cx="6475" cy="5975"/>
            </a:xfrm>
            <a:custGeom>
              <a:rect b="b" l="l" r="r" t="t"/>
              <a:pathLst>
                <a:path extrusionOk="0" h="239" w="259">
                  <a:moveTo>
                    <a:pt x="136" y="1"/>
                  </a:moveTo>
                  <a:cubicBezTo>
                    <a:pt x="116" y="1"/>
                    <a:pt x="97" y="7"/>
                    <a:pt x="80" y="20"/>
                  </a:cubicBezTo>
                  <a:cubicBezTo>
                    <a:pt x="23" y="53"/>
                    <a:pt x="1" y="120"/>
                    <a:pt x="35" y="177"/>
                  </a:cubicBezTo>
                  <a:cubicBezTo>
                    <a:pt x="46" y="199"/>
                    <a:pt x="57" y="210"/>
                    <a:pt x="68" y="210"/>
                  </a:cubicBezTo>
                  <a:cubicBezTo>
                    <a:pt x="68" y="221"/>
                    <a:pt x="80" y="221"/>
                    <a:pt x="90" y="221"/>
                  </a:cubicBezTo>
                  <a:cubicBezTo>
                    <a:pt x="107" y="233"/>
                    <a:pt x="124" y="238"/>
                    <a:pt x="141" y="238"/>
                  </a:cubicBezTo>
                  <a:cubicBezTo>
                    <a:pt x="158" y="238"/>
                    <a:pt x="174" y="233"/>
                    <a:pt x="191" y="221"/>
                  </a:cubicBezTo>
                  <a:cubicBezTo>
                    <a:pt x="214" y="210"/>
                    <a:pt x="236" y="187"/>
                    <a:pt x="247" y="165"/>
                  </a:cubicBezTo>
                  <a:cubicBezTo>
                    <a:pt x="258" y="132"/>
                    <a:pt x="258" y="98"/>
                    <a:pt x="236" y="53"/>
                  </a:cubicBezTo>
                  <a:lnTo>
                    <a:pt x="224" y="43"/>
                  </a:lnTo>
                  <a:cubicBezTo>
                    <a:pt x="197" y="16"/>
                    <a:pt x="16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3" name="Google Shape;11233;p25"/>
            <p:cNvSpPr/>
            <p:nvPr/>
          </p:nvSpPr>
          <p:spPr>
            <a:xfrm>
              <a:off x="2316875" y="967200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24" y="1"/>
                  </a:moveTo>
                  <a:cubicBezTo>
                    <a:pt x="102" y="1"/>
                    <a:pt x="80" y="1"/>
                    <a:pt x="68" y="23"/>
                  </a:cubicBezTo>
                  <a:cubicBezTo>
                    <a:pt x="23" y="45"/>
                    <a:pt x="1" y="90"/>
                    <a:pt x="13" y="135"/>
                  </a:cubicBezTo>
                  <a:cubicBezTo>
                    <a:pt x="13" y="146"/>
                    <a:pt x="13" y="169"/>
                    <a:pt x="23" y="179"/>
                  </a:cubicBezTo>
                  <a:cubicBezTo>
                    <a:pt x="35" y="202"/>
                    <a:pt x="57" y="213"/>
                    <a:pt x="80" y="224"/>
                  </a:cubicBezTo>
                  <a:cubicBezTo>
                    <a:pt x="90" y="236"/>
                    <a:pt x="102" y="236"/>
                    <a:pt x="124" y="236"/>
                  </a:cubicBezTo>
                  <a:cubicBezTo>
                    <a:pt x="147" y="236"/>
                    <a:pt x="169" y="236"/>
                    <a:pt x="180" y="213"/>
                  </a:cubicBezTo>
                  <a:cubicBezTo>
                    <a:pt x="236" y="179"/>
                    <a:pt x="258" y="112"/>
                    <a:pt x="224" y="57"/>
                  </a:cubicBezTo>
                  <a:cubicBezTo>
                    <a:pt x="202" y="34"/>
                    <a:pt x="180" y="12"/>
                    <a:pt x="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4" name="Google Shape;11234;p25"/>
            <p:cNvSpPr/>
            <p:nvPr/>
          </p:nvSpPr>
          <p:spPr>
            <a:xfrm>
              <a:off x="2339800" y="97595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2" y="53"/>
                    <a:pt x="0" y="120"/>
                    <a:pt x="34" y="176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6" y="228"/>
                    <a:pt x="180" y="222"/>
                    <a:pt x="201" y="209"/>
                  </a:cubicBezTo>
                  <a:cubicBezTo>
                    <a:pt x="258" y="176"/>
                    <a:pt x="268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5" name="Google Shape;11235;p25"/>
            <p:cNvSpPr/>
            <p:nvPr/>
          </p:nvSpPr>
          <p:spPr>
            <a:xfrm>
              <a:off x="2326675" y="9838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0" y="230"/>
                    <a:pt x="202" y="218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6" name="Google Shape;11236;p25"/>
            <p:cNvSpPr/>
            <p:nvPr/>
          </p:nvSpPr>
          <p:spPr>
            <a:xfrm>
              <a:off x="2313825" y="991875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1"/>
                  </a:moveTo>
                  <a:cubicBezTo>
                    <a:pt x="111" y="1"/>
                    <a:pt x="88" y="7"/>
                    <a:pt x="67" y="19"/>
                  </a:cubicBezTo>
                  <a:cubicBezTo>
                    <a:pt x="56" y="31"/>
                    <a:pt x="45" y="31"/>
                    <a:pt x="34" y="41"/>
                  </a:cubicBezTo>
                  <a:lnTo>
                    <a:pt x="34" y="53"/>
                  </a:lnTo>
                  <a:lnTo>
                    <a:pt x="23" y="53"/>
                  </a:lnTo>
                  <a:cubicBezTo>
                    <a:pt x="23" y="64"/>
                    <a:pt x="23" y="75"/>
                    <a:pt x="11" y="86"/>
                  </a:cubicBezTo>
                  <a:cubicBezTo>
                    <a:pt x="0" y="120"/>
                    <a:pt x="11" y="153"/>
                    <a:pt x="23" y="176"/>
                  </a:cubicBezTo>
                  <a:cubicBezTo>
                    <a:pt x="45" y="210"/>
                    <a:pt x="78" y="232"/>
                    <a:pt x="123" y="232"/>
                  </a:cubicBezTo>
                  <a:lnTo>
                    <a:pt x="157" y="232"/>
                  </a:lnTo>
                  <a:cubicBezTo>
                    <a:pt x="168" y="232"/>
                    <a:pt x="179" y="220"/>
                    <a:pt x="179" y="220"/>
                  </a:cubicBezTo>
                  <a:lnTo>
                    <a:pt x="190" y="220"/>
                  </a:lnTo>
                  <a:cubicBezTo>
                    <a:pt x="246" y="187"/>
                    <a:pt x="257" y="109"/>
                    <a:pt x="224" y="53"/>
                  </a:cubicBezTo>
                  <a:cubicBezTo>
                    <a:pt x="203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7" name="Google Shape;11237;p25"/>
            <p:cNvSpPr/>
            <p:nvPr/>
          </p:nvSpPr>
          <p:spPr>
            <a:xfrm>
              <a:off x="2338675" y="10034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8"/>
                  </a:cubicBezTo>
                  <a:cubicBezTo>
                    <a:pt x="246" y="184"/>
                    <a:pt x="269" y="117"/>
                    <a:pt x="236" y="61"/>
                  </a:cubicBezTo>
                  <a:cubicBezTo>
                    <a:pt x="213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8" name="Google Shape;11238;p25"/>
            <p:cNvSpPr/>
            <p:nvPr/>
          </p:nvSpPr>
          <p:spPr>
            <a:xfrm>
              <a:off x="2325825" y="1011500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23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57" y="16"/>
                    <a:pt x="45" y="28"/>
                    <a:pt x="45" y="28"/>
                  </a:cubicBezTo>
                  <a:cubicBezTo>
                    <a:pt x="34" y="39"/>
                    <a:pt x="34" y="39"/>
                    <a:pt x="34" y="50"/>
                  </a:cubicBezTo>
                  <a:lnTo>
                    <a:pt x="23" y="50"/>
                  </a:lnTo>
                  <a:lnTo>
                    <a:pt x="23" y="61"/>
                  </a:lnTo>
                  <a:cubicBezTo>
                    <a:pt x="23" y="73"/>
                    <a:pt x="23" y="73"/>
                    <a:pt x="12" y="73"/>
                  </a:cubicBezTo>
                  <a:cubicBezTo>
                    <a:pt x="12" y="95"/>
                    <a:pt x="0" y="117"/>
                    <a:pt x="12" y="140"/>
                  </a:cubicBezTo>
                  <a:cubicBezTo>
                    <a:pt x="12" y="150"/>
                    <a:pt x="12" y="162"/>
                    <a:pt x="23" y="173"/>
                  </a:cubicBezTo>
                  <a:cubicBezTo>
                    <a:pt x="46" y="211"/>
                    <a:pt x="84" y="233"/>
                    <a:pt x="124" y="233"/>
                  </a:cubicBezTo>
                  <a:cubicBezTo>
                    <a:pt x="142" y="233"/>
                    <a:pt x="161" y="228"/>
                    <a:pt x="179" y="217"/>
                  </a:cubicBezTo>
                  <a:lnTo>
                    <a:pt x="191" y="217"/>
                  </a:lnTo>
                  <a:cubicBezTo>
                    <a:pt x="236" y="184"/>
                    <a:pt x="258" y="106"/>
                    <a:pt x="224" y="61"/>
                  </a:cubicBezTo>
                  <a:cubicBezTo>
                    <a:pt x="201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9" name="Google Shape;11239;p25"/>
            <p:cNvSpPr/>
            <p:nvPr/>
          </p:nvSpPr>
          <p:spPr>
            <a:xfrm>
              <a:off x="2337550" y="884800"/>
              <a:ext cx="1700" cy="3375"/>
            </a:xfrm>
            <a:custGeom>
              <a:rect b="b" l="l" r="r" t="t"/>
              <a:pathLst>
                <a:path extrusionOk="0" h="135" w="68">
                  <a:moveTo>
                    <a:pt x="12" y="1"/>
                  </a:moveTo>
                  <a:cubicBezTo>
                    <a:pt x="1" y="11"/>
                    <a:pt x="1" y="34"/>
                    <a:pt x="1" y="45"/>
                  </a:cubicBezTo>
                  <a:cubicBezTo>
                    <a:pt x="1" y="68"/>
                    <a:pt x="12" y="78"/>
                    <a:pt x="23" y="90"/>
                  </a:cubicBezTo>
                  <a:cubicBezTo>
                    <a:pt x="35" y="112"/>
                    <a:pt x="45" y="123"/>
                    <a:pt x="68" y="135"/>
                  </a:cubicBezTo>
                  <a:cubicBezTo>
                    <a:pt x="57" y="112"/>
                    <a:pt x="45" y="101"/>
                    <a:pt x="45" y="78"/>
                  </a:cubicBezTo>
                  <a:cubicBezTo>
                    <a:pt x="35" y="56"/>
                    <a:pt x="23" y="2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0" name="Google Shape;11240;p25"/>
            <p:cNvSpPr/>
            <p:nvPr/>
          </p:nvSpPr>
          <p:spPr>
            <a:xfrm>
              <a:off x="2305700" y="832550"/>
              <a:ext cx="2825" cy="3375"/>
            </a:xfrm>
            <a:custGeom>
              <a:rect b="b" l="l" r="r" t="t"/>
              <a:pathLst>
                <a:path extrusionOk="0" h="135" w="113">
                  <a:moveTo>
                    <a:pt x="1" y="1"/>
                  </a:moveTo>
                  <a:cubicBezTo>
                    <a:pt x="1" y="35"/>
                    <a:pt x="1" y="57"/>
                    <a:pt x="13" y="79"/>
                  </a:cubicBezTo>
                  <a:cubicBezTo>
                    <a:pt x="35" y="112"/>
                    <a:pt x="80" y="135"/>
                    <a:pt x="113" y="135"/>
                  </a:cubicBezTo>
                  <a:cubicBezTo>
                    <a:pt x="90" y="112"/>
                    <a:pt x="68" y="90"/>
                    <a:pt x="46" y="57"/>
                  </a:cubicBezTo>
                  <a:cubicBezTo>
                    <a:pt x="35" y="45"/>
                    <a:pt x="13" y="2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1" name="Google Shape;11241;p25"/>
            <p:cNvSpPr/>
            <p:nvPr/>
          </p:nvSpPr>
          <p:spPr>
            <a:xfrm>
              <a:off x="2315500" y="847375"/>
              <a:ext cx="5050" cy="5225"/>
            </a:xfrm>
            <a:custGeom>
              <a:rect b="b" l="l" r="r" t="t"/>
              <a:pathLst>
                <a:path extrusionOk="0" h="209" w="202">
                  <a:moveTo>
                    <a:pt x="68" y="0"/>
                  </a:moveTo>
                  <a:cubicBezTo>
                    <a:pt x="11" y="33"/>
                    <a:pt x="0" y="101"/>
                    <a:pt x="34" y="157"/>
                  </a:cubicBezTo>
                  <a:cubicBezTo>
                    <a:pt x="55" y="191"/>
                    <a:pt x="89" y="209"/>
                    <a:pt x="125" y="209"/>
                  </a:cubicBezTo>
                  <a:cubicBezTo>
                    <a:pt x="147" y="209"/>
                    <a:pt x="169" y="203"/>
                    <a:pt x="190" y="190"/>
                  </a:cubicBezTo>
                  <a:lnTo>
                    <a:pt x="202" y="190"/>
                  </a:lnTo>
                  <a:cubicBezTo>
                    <a:pt x="157" y="123"/>
                    <a:pt x="112" y="56"/>
                    <a:pt x="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2" name="Google Shape;11242;p25"/>
            <p:cNvSpPr/>
            <p:nvPr/>
          </p:nvSpPr>
          <p:spPr>
            <a:xfrm>
              <a:off x="2327225" y="866925"/>
              <a:ext cx="4775" cy="5325"/>
            </a:xfrm>
            <a:custGeom>
              <a:rect b="b" l="l" r="r" t="t"/>
              <a:pathLst>
                <a:path extrusionOk="0" h="213" w="191">
                  <a:moveTo>
                    <a:pt x="79" y="1"/>
                  </a:moveTo>
                  <a:cubicBezTo>
                    <a:pt x="23" y="34"/>
                    <a:pt x="1" y="101"/>
                    <a:pt x="34" y="157"/>
                  </a:cubicBezTo>
                  <a:cubicBezTo>
                    <a:pt x="57" y="195"/>
                    <a:pt x="96" y="212"/>
                    <a:pt x="136" y="212"/>
                  </a:cubicBezTo>
                  <a:cubicBezTo>
                    <a:pt x="154" y="212"/>
                    <a:pt x="173" y="209"/>
                    <a:pt x="190" y="202"/>
                  </a:cubicBezTo>
                  <a:cubicBezTo>
                    <a:pt x="157" y="135"/>
                    <a:pt x="113" y="68"/>
                    <a:pt x="7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243" name="Google Shape;11243;p25"/>
          <p:cNvSpPr/>
          <p:nvPr/>
        </p:nvSpPr>
        <p:spPr>
          <a:xfrm rot="-5400000">
            <a:off x="6260687" y="3852612"/>
            <a:ext cx="1290900" cy="1290900"/>
          </a:xfrm>
          <a:prstGeom prst="ellipse">
            <a:avLst/>
          </a:prstGeom>
          <a:noFill/>
          <a:ln cap="flat" cmpd="sng" w="1524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244" name="Google Shape;11244;p25"/>
          <p:cNvGrpSpPr/>
          <p:nvPr/>
        </p:nvGrpSpPr>
        <p:grpSpPr>
          <a:xfrm rot="-5400000">
            <a:off x="7700213" y="1028574"/>
            <a:ext cx="1693781" cy="1707607"/>
            <a:chOff x="2000675" y="255425"/>
            <a:chExt cx="413450" cy="416825"/>
          </a:xfrm>
        </p:grpSpPr>
        <p:sp>
          <p:nvSpPr>
            <p:cNvPr id="11245" name="Google Shape;11245;p25"/>
            <p:cNvSpPr/>
            <p:nvPr/>
          </p:nvSpPr>
          <p:spPr>
            <a:xfrm>
              <a:off x="2009600" y="386175"/>
              <a:ext cx="17900" cy="20675"/>
            </a:xfrm>
            <a:custGeom>
              <a:rect b="b" l="l" r="r" t="t"/>
              <a:pathLst>
                <a:path extrusionOk="0" h="827" w="716">
                  <a:moveTo>
                    <a:pt x="113" y="0"/>
                  </a:moveTo>
                  <a:cubicBezTo>
                    <a:pt x="79" y="112"/>
                    <a:pt x="35" y="213"/>
                    <a:pt x="1" y="325"/>
                  </a:cubicBezTo>
                  <a:lnTo>
                    <a:pt x="504" y="827"/>
                  </a:lnTo>
                  <a:lnTo>
                    <a:pt x="716" y="615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6" name="Google Shape;11246;p25"/>
            <p:cNvSpPr/>
            <p:nvPr/>
          </p:nvSpPr>
          <p:spPr>
            <a:xfrm>
              <a:off x="2021350" y="359650"/>
              <a:ext cx="10350" cy="12025"/>
            </a:xfrm>
            <a:custGeom>
              <a:rect b="b" l="l" r="r" t="t"/>
              <a:pathLst>
                <a:path extrusionOk="0" h="481" w="414">
                  <a:moveTo>
                    <a:pt x="157" y="0"/>
                  </a:moveTo>
                  <a:cubicBezTo>
                    <a:pt x="101" y="89"/>
                    <a:pt x="56" y="179"/>
                    <a:pt x="0" y="279"/>
                  </a:cubicBezTo>
                  <a:lnTo>
                    <a:pt x="201" y="480"/>
                  </a:lnTo>
                  <a:lnTo>
                    <a:pt x="414" y="257"/>
                  </a:lnTo>
                  <a:lnTo>
                    <a:pt x="1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7" name="Google Shape;11247;p25"/>
            <p:cNvSpPr/>
            <p:nvPr/>
          </p:nvSpPr>
          <p:spPr>
            <a:xfrm>
              <a:off x="2016300" y="548175"/>
              <a:ext cx="11200" cy="15125"/>
            </a:xfrm>
            <a:custGeom>
              <a:rect b="b" l="l" r="r" t="t"/>
              <a:pathLst>
                <a:path extrusionOk="0" h="605" w="448">
                  <a:moveTo>
                    <a:pt x="1" y="1"/>
                  </a:moveTo>
                  <a:cubicBezTo>
                    <a:pt x="90" y="202"/>
                    <a:pt x="191" y="415"/>
                    <a:pt x="303" y="604"/>
                  </a:cubicBezTo>
                  <a:lnTo>
                    <a:pt x="448" y="4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8" name="Google Shape;11248;p25"/>
            <p:cNvSpPr/>
            <p:nvPr/>
          </p:nvSpPr>
          <p:spPr>
            <a:xfrm>
              <a:off x="2000675" y="4588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8" y="0"/>
                  </a:moveTo>
                  <a:lnTo>
                    <a:pt x="0" y="648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9" name="Google Shape;11249;p25"/>
            <p:cNvSpPr/>
            <p:nvPr/>
          </p:nvSpPr>
          <p:spPr>
            <a:xfrm>
              <a:off x="2010175" y="5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0" name="Google Shape;11250;p25"/>
            <p:cNvSpPr/>
            <p:nvPr/>
          </p:nvSpPr>
          <p:spPr>
            <a:xfrm>
              <a:off x="2017725" y="42557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37" y="0"/>
                  </a:moveTo>
                  <a:lnTo>
                    <a:pt x="614" y="33"/>
                  </a:lnTo>
                  <a:lnTo>
                    <a:pt x="0" y="648"/>
                  </a:lnTo>
                  <a:lnTo>
                    <a:pt x="212" y="872"/>
                  </a:lnTo>
                  <a:lnTo>
                    <a:pt x="614" y="469"/>
                  </a:lnTo>
                  <a:lnTo>
                    <a:pt x="860" y="212"/>
                  </a:lnTo>
                  <a:lnTo>
                    <a:pt x="63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1" name="Google Shape;11251;p25"/>
            <p:cNvSpPr/>
            <p:nvPr/>
          </p:nvSpPr>
          <p:spPr>
            <a:xfrm>
              <a:off x="2000950" y="421925"/>
              <a:ext cx="3375" cy="5900"/>
            </a:xfrm>
            <a:custGeom>
              <a:rect b="b" l="l" r="r" t="t"/>
              <a:pathLst>
                <a:path extrusionOk="0" h="236" w="135">
                  <a:moveTo>
                    <a:pt x="46" y="0"/>
                  </a:moveTo>
                  <a:cubicBezTo>
                    <a:pt x="34" y="79"/>
                    <a:pt x="12" y="157"/>
                    <a:pt x="1" y="235"/>
                  </a:cubicBezTo>
                  <a:lnTo>
                    <a:pt x="135" y="101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2" name="Google Shape;11252;p25"/>
            <p:cNvSpPr/>
            <p:nvPr/>
          </p:nvSpPr>
          <p:spPr>
            <a:xfrm>
              <a:off x="2046475" y="379750"/>
              <a:ext cx="21825" cy="21825"/>
            </a:xfrm>
            <a:custGeom>
              <a:rect b="b" l="l" r="r" t="t"/>
              <a:pathLst>
                <a:path extrusionOk="0" h="873" w="873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72" y="212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3" name="Google Shape;11253;p25"/>
            <p:cNvSpPr/>
            <p:nvPr/>
          </p:nvSpPr>
          <p:spPr>
            <a:xfrm>
              <a:off x="2097875" y="38505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213" y="0"/>
                  </a:moveTo>
                  <a:lnTo>
                    <a:pt x="1" y="224"/>
                  </a:lnTo>
                  <a:lnTo>
                    <a:pt x="638" y="872"/>
                  </a:lnTo>
                  <a:lnTo>
                    <a:pt x="862" y="660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4" name="Google Shape;11254;p25"/>
            <p:cNvSpPr/>
            <p:nvPr/>
          </p:nvSpPr>
          <p:spPr>
            <a:xfrm>
              <a:off x="2063525" y="3465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9" y="0"/>
                  </a:moveTo>
                  <a:lnTo>
                    <a:pt x="1" y="648"/>
                  </a:lnTo>
                  <a:lnTo>
                    <a:pt x="213" y="872"/>
                  </a:lnTo>
                  <a:lnTo>
                    <a:pt x="861" y="213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5" name="Google Shape;11255;p25"/>
            <p:cNvSpPr/>
            <p:nvPr/>
          </p:nvSpPr>
          <p:spPr>
            <a:xfrm>
              <a:off x="2092575" y="30067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37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14"/>
                  </a:lnTo>
                  <a:lnTo>
                    <a:pt x="63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6" name="Google Shape;11256;p25"/>
            <p:cNvSpPr/>
            <p:nvPr/>
          </p:nvSpPr>
          <p:spPr>
            <a:xfrm>
              <a:off x="2057100" y="311300"/>
              <a:ext cx="16525" cy="16525"/>
            </a:xfrm>
            <a:custGeom>
              <a:rect b="b" l="l" r="r" t="t"/>
              <a:pathLst>
                <a:path extrusionOk="0" h="661" w="661">
                  <a:moveTo>
                    <a:pt x="224" y="1"/>
                  </a:moveTo>
                  <a:lnTo>
                    <a:pt x="0" y="224"/>
                  </a:lnTo>
                  <a:lnTo>
                    <a:pt x="437" y="660"/>
                  </a:lnTo>
                  <a:lnTo>
                    <a:pt x="660" y="447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7" name="Google Shape;11257;p25"/>
            <p:cNvSpPr/>
            <p:nvPr/>
          </p:nvSpPr>
          <p:spPr>
            <a:xfrm>
              <a:off x="2036150" y="335875"/>
              <a:ext cx="14000" cy="14850"/>
            </a:xfrm>
            <a:custGeom>
              <a:rect b="b" l="l" r="r" t="t"/>
              <a:pathLst>
                <a:path extrusionOk="0" h="594" w="560">
                  <a:moveTo>
                    <a:pt x="190" y="1"/>
                  </a:moveTo>
                  <a:cubicBezTo>
                    <a:pt x="123" y="79"/>
                    <a:pt x="68" y="169"/>
                    <a:pt x="1" y="247"/>
                  </a:cubicBezTo>
                  <a:lnTo>
                    <a:pt x="347" y="593"/>
                  </a:lnTo>
                  <a:lnTo>
                    <a:pt x="559" y="381"/>
                  </a:lnTo>
                  <a:lnTo>
                    <a:pt x="19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8" name="Google Shape;11258;p25"/>
            <p:cNvSpPr/>
            <p:nvPr/>
          </p:nvSpPr>
          <p:spPr>
            <a:xfrm>
              <a:off x="2102075" y="349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1" y="224"/>
                  </a:lnTo>
                  <a:lnTo>
                    <a:pt x="637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9" name="Google Shape;11259;p25"/>
            <p:cNvSpPr/>
            <p:nvPr/>
          </p:nvSpPr>
          <p:spPr>
            <a:xfrm>
              <a:off x="2109350" y="269125"/>
              <a:ext cx="21525" cy="20150"/>
            </a:xfrm>
            <a:custGeom>
              <a:rect b="b" l="l" r="r" t="t"/>
              <a:pathLst>
                <a:path extrusionOk="0" h="806" w="861">
                  <a:moveTo>
                    <a:pt x="715" y="1"/>
                  </a:moveTo>
                  <a:cubicBezTo>
                    <a:pt x="681" y="11"/>
                    <a:pt x="648" y="23"/>
                    <a:pt x="614" y="45"/>
                  </a:cubicBezTo>
                  <a:cubicBezTo>
                    <a:pt x="570" y="68"/>
                    <a:pt x="525" y="79"/>
                    <a:pt x="470" y="101"/>
                  </a:cubicBezTo>
                  <a:lnTo>
                    <a:pt x="0" y="582"/>
                  </a:lnTo>
                  <a:lnTo>
                    <a:pt x="224" y="805"/>
                  </a:lnTo>
                  <a:lnTo>
                    <a:pt x="614" y="403"/>
                  </a:lnTo>
                  <a:lnTo>
                    <a:pt x="860" y="146"/>
                  </a:lnTo>
                  <a:lnTo>
                    <a:pt x="71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0" name="Google Shape;11260;p25"/>
            <p:cNvSpPr/>
            <p:nvPr/>
          </p:nvSpPr>
          <p:spPr>
            <a:xfrm>
              <a:off x="2046475" y="537850"/>
              <a:ext cx="21825" cy="21825"/>
            </a:xfrm>
            <a:custGeom>
              <a:rect b="b" l="l" r="r" t="t"/>
              <a:pathLst>
                <a:path extrusionOk="0" h="873" w="873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72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1" name="Google Shape;11261;p25"/>
            <p:cNvSpPr/>
            <p:nvPr/>
          </p:nvSpPr>
          <p:spPr>
            <a:xfrm>
              <a:off x="2097875" y="543450"/>
              <a:ext cx="21550" cy="21525"/>
            </a:xfrm>
            <a:custGeom>
              <a:rect b="b" l="l" r="r" t="t"/>
              <a:pathLst>
                <a:path extrusionOk="0" h="861" w="862">
                  <a:moveTo>
                    <a:pt x="213" y="0"/>
                  </a:moveTo>
                  <a:lnTo>
                    <a:pt x="1" y="212"/>
                  </a:lnTo>
                  <a:lnTo>
                    <a:pt x="638" y="860"/>
                  </a:lnTo>
                  <a:lnTo>
                    <a:pt x="862" y="648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2" name="Google Shape;11262;p25"/>
            <p:cNvSpPr/>
            <p:nvPr/>
          </p:nvSpPr>
          <p:spPr>
            <a:xfrm>
              <a:off x="2063525" y="5046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3" name="Google Shape;11263;p25"/>
            <p:cNvSpPr/>
            <p:nvPr/>
          </p:nvSpPr>
          <p:spPr>
            <a:xfrm>
              <a:off x="2092575" y="4588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37" y="0"/>
                  </a:moveTo>
                  <a:lnTo>
                    <a:pt x="1" y="648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4" name="Google Shape;11264;p25"/>
            <p:cNvSpPr/>
            <p:nvPr/>
          </p:nvSpPr>
          <p:spPr>
            <a:xfrm>
              <a:off x="2051800" y="464375"/>
              <a:ext cx="21825" cy="21550"/>
            </a:xfrm>
            <a:custGeom>
              <a:rect b="b" l="l" r="r" t="t"/>
              <a:pathLst>
                <a:path extrusionOk="0" h="862" w="873">
                  <a:moveTo>
                    <a:pt x="224" y="1"/>
                  </a:moveTo>
                  <a:lnTo>
                    <a:pt x="0" y="213"/>
                  </a:lnTo>
                  <a:lnTo>
                    <a:pt x="649" y="862"/>
                  </a:lnTo>
                  <a:lnTo>
                    <a:pt x="872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5" name="Google Shape;11265;p25"/>
            <p:cNvSpPr/>
            <p:nvPr/>
          </p:nvSpPr>
          <p:spPr>
            <a:xfrm>
              <a:off x="2028600" y="487275"/>
              <a:ext cx="21550" cy="21550"/>
            </a:xfrm>
            <a:custGeom>
              <a:rect b="b" l="l" r="r" t="t"/>
              <a:pathLst>
                <a:path extrusionOk="0" h="862" w="862">
                  <a:moveTo>
                    <a:pt x="224" y="1"/>
                  </a:moveTo>
                  <a:lnTo>
                    <a:pt x="179" y="46"/>
                  </a:lnTo>
                  <a:lnTo>
                    <a:pt x="1" y="214"/>
                  </a:lnTo>
                  <a:lnTo>
                    <a:pt x="179" y="393"/>
                  </a:lnTo>
                  <a:lnTo>
                    <a:pt x="649" y="86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6" name="Google Shape;11266;p25"/>
            <p:cNvSpPr/>
            <p:nvPr/>
          </p:nvSpPr>
          <p:spPr>
            <a:xfrm>
              <a:off x="2102075" y="5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1" y="224"/>
                  </a:lnTo>
                  <a:lnTo>
                    <a:pt x="637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7" name="Google Shape;11267;p25"/>
            <p:cNvSpPr/>
            <p:nvPr/>
          </p:nvSpPr>
          <p:spPr>
            <a:xfrm>
              <a:off x="2055975" y="428925"/>
              <a:ext cx="21825" cy="21800"/>
            </a:xfrm>
            <a:custGeom>
              <a:rect b="b" l="l" r="r" t="t"/>
              <a:pathLst>
                <a:path extrusionOk="0" h="872" w="873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72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8" name="Google Shape;11268;p25"/>
            <p:cNvSpPr/>
            <p:nvPr/>
          </p:nvSpPr>
          <p:spPr>
            <a:xfrm>
              <a:off x="2109350" y="42557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8" y="0"/>
                  </a:moveTo>
                  <a:lnTo>
                    <a:pt x="614" y="33"/>
                  </a:lnTo>
                  <a:lnTo>
                    <a:pt x="0" y="648"/>
                  </a:lnTo>
                  <a:lnTo>
                    <a:pt x="224" y="872"/>
                  </a:lnTo>
                  <a:lnTo>
                    <a:pt x="614" y="469"/>
                  </a:lnTo>
                  <a:lnTo>
                    <a:pt x="860" y="212"/>
                  </a:lnTo>
                  <a:lnTo>
                    <a:pt x="6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9" name="Google Shape;11269;p25"/>
            <p:cNvSpPr/>
            <p:nvPr/>
          </p:nvSpPr>
          <p:spPr>
            <a:xfrm>
              <a:off x="2074425" y="40795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224" y="1"/>
                  </a:moveTo>
                  <a:lnTo>
                    <a:pt x="56" y="179"/>
                  </a:lnTo>
                  <a:lnTo>
                    <a:pt x="0" y="224"/>
                  </a:lnTo>
                  <a:lnTo>
                    <a:pt x="648" y="872"/>
                  </a:lnTo>
                  <a:lnTo>
                    <a:pt x="872" y="660"/>
                  </a:lnTo>
                  <a:lnTo>
                    <a:pt x="392" y="17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0" name="Google Shape;11270;p25"/>
            <p:cNvSpPr/>
            <p:nvPr/>
          </p:nvSpPr>
          <p:spPr>
            <a:xfrm>
              <a:off x="2092575" y="616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37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1" name="Google Shape;11271;p25"/>
            <p:cNvSpPr/>
            <p:nvPr/>
          </p:nvSpPr>
          <p:spPr>
            <a:xfrm>
              <a:off x="2055975" y="587025"/>
              <a:ext cx="21825" cy="21825"/>
            </a:xfrm>
            <a:custGeom>
              <a:rect b="b" l="l" r="r" t="t"/>
              <a:pathLst>
                <a:path extrusionOk="0" h="873" w="873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72" y="649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2" name="Google Shape;11272;p25"/>
            <p:cNvSpPr/>
            <p:nvPr/>
          </p:nvSpPr>
          <p:spPr>
            <a:xfrm>
              <a:off x="2074425" y="566350"/>
              <a:ext cx="21800" cy="21525"/>
            </a:xfrm>
            <a:custGeom>
              <a:rect b="b" l="l" r="r" t="t"/>
              <a:pathLst>
                <a:path extrusionOk="0" h="861" w="872">
                  <a:moveTo>
                    <a:pt x="224" y="1"/>
                  </a:moveTo>
                  <a:lnTo>
                    <a:pt x="56" y="168"/>
                  </a:lnTo>
                  <a:lnTo>
                    <a:pt x="0" y="212"/>
                  </a:lnTo>
                  <a:lnTo>
                    <a:pt x="648" y="861"/>
                  </a:lnTo>
                  <a:lnTo>
                    <a:pt x="872" y="649"/>
                  </a:lnTo>
                  <a:lnTo>
                    <a:pt x="392" y="1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3" name="Google Shape;11273;p25"/>
            <p:cNvSpPr/>
            <p:nvPr/>
          </p:nvSpPr>
          <p:spPr>
            <a:xfrm>
              <a:off x="2138400" y="3797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2" y="872"/>
                  </a:lnTo>
                  <a:lnTo>
                    <a:pt x="860" y="212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4" name="Google Shape;11274;p25"/>
            <p:cNvSpPr/>
            <p:nvPr/>
          </p:nvSpPr>
          <p:spPr>
            <a:xfrm>
              <a:off x="2189500" y="38505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61" y="660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5" name="Google Shape;11275;p25"/>
            <p:cNvSpPr/>
            <p:nvPr/>
          </p:nvSpPr>
          <p:spPr>
            <a:xfrm>
              <a:off x="2155150" y="3465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9" y="0"/>
                  </a:moveTo>
                  <a:lnTo>
                    <a:pt x="1" y="648"/>
                  </a:lnTo>
                  <a:lnTo>
                    <a:pt x="224" y="872"/>
                  </a:lnTo>
                  <a:lnTo>
                    <a:pt x="861" y="213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6" name="Google Shape;11276;p25"/>
            <p:cNvSpPr/>
            <p:nvPr/>
          </p:nvSpPr>
          <p:spPr>
            <a:xfrm>
              <a:off x="2184200" y="30067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61" y="21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7" name="Google Shape;11277;p25"/>
            <p:cNvSpPr/>
            <p:nvPr/>
          </p:nvSpPr>
          <p:spPr>
            <a:xfrm>
              <a:off x="2143700" y="3060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5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8" name="Google Shape;11278;p25"/>
            <p:cNvSpPr/>
            <p:nvPr/>
          </p:nvSpPr>
          <p:spPr>
            <a:xfrm>
              <a:off x="2120525" y="328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2" y="1"/>
                  </a:moveTo>
                  <a:lnTo>
                    <a:pt x="167" y="46"/>
                  </a:lnTo>
                  <a:lnTo>
                    <a:pt x="0" y="224"/>
                  </a:lnTo>
                  <a:lnTo>
                    <a:pt x="167" y="403"/>
                  </a:lnTo>
                  <a:lnTo>
                    <a:pt x="637" y="872"/>
                  </a:lnTo>
                  <a:lnTo>
                    <a:pt x="860" y="660"/>
                  </a:lnTo>
                  <a:lnTo>
                    <a:pt x="2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9" name="Google Shape;11279;p25"/>
            <p:cNvSpPr/>
            <p:nvPr/>
          </p:nvSpPr>
          <p:spPr>
            <a:xfrm>
              <a:off x="2193700" y="349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0" name="Google Shape;11280;p25"/>
            <p:cNvSpPr/>
            <p:nvPr/>
          </p:nvSpPr>
          <p:spPr>
            <a:xfrm>
              <a:off x="2147900" y="2708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2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1" name="Google Shape;11281;p25"/>
            <p:cNvSpPr/>
            <p:nvPr/>
          </p:nvSpPr>
          <p:spPr>
            <a:xfrm>
              <a:off x="2201225" y="2674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616" y="23"/>
                  </a:lnTo>
                  <a:lnTo>
                    <a:pt x="1" y="649"/>
                  </a:lnTo>
                  <a:lnTo>
                    <a:pt x="214" y="872"/>
                  </a:lnTo>
                  <a:lnTo>
                    <a:pt x="616" y="470"/>
                  </a:lnTo>
                  <a:lnTo>
                    <a:pt x="862" y="213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2" name="Google Shape;11282;p25"/>
            <p:cNvSpPr/>
            <p:nvPr/>
          </p:nvSpPr>
          <p:spPr>
            <a:xfrm>
              <a:off x="2167725" y="255425"/>
              <a:ext cx="20125" cy="16225"/>
            </a:xfrm>
            <a:custGeom>
              <a:rect b="b" l="l" r="r" t="t"/>
              <a:pathLst>
                <a:path extrusionOk="0" h="649" w="805">
                  <a:moveTo>
                    <a:pt x="369" y="1"/>
                  </a:moveTo>
                  <a:cubicBezTo>
                    <a:pt x="246" y="12"/>
                    <a:pt x="123" y="35"/>
                    <a:pt x="0" y="57"/>
                  </a:cubicBezTo>
                  <a:lnTo>
                    <a:pt x="593" y="649"/>
                  </a:lnTo>
                  <a:lnTo>
                    <a:pt x="805" y="437"/>
                  </a:lnTo>
                  <a:lnTo>
                    <a:pt x="3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3" name="Google Shape;11283;p25"/>
            <p:cNvSpPr/>
            <p:nvPr/>
          </p:nvSpPr>
          <p:spPr>
            <a:xfrm>
              <a:off x="2138400" y="537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2" y="872"/>
                  </a:lnTo>
                  <a:lnTo>
                    <a:pt x="860" y="224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4" name="Google Shape;11284;p25"/>
            <p:cNvSpPr/>
            <p:nvPr/>
          </p:nvSpPr>
          <p:spPr>
            <a:xfrm>
              <a:off x="2189500" y="543450"/>
              <a:ext cx="21550" cy="21525"/>
            </a:xfrm>
            <a:custGeom>
              <a:rect b="b" l="l" r="r" t="t"/>
              <a:pathLst>
                <a:path extrusionOk="0" h="861" w="862">
                  <a:moveTo>
                    <a:pt x="224" y="0"/>
                  </a:moveTo>
                  <a:lnTo>
                    <a:pt x="1" y="212"/>
                  </a:lnTo>
                  <a:lnTo>
                    <a:pt x="649" y="860"/>
                  </a:lnTo>
                  <a:lnTo>
                    <a:pt x="861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5" name="Google Shape;11285;p25"/>
            <p:cNvSpPr/>
            <p:nvPr/>
          </p:nvSpPr>
          <p:spPr>
            <a:xfrm>
              <a:off x="2155150" y="5046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6" name="Google Shape;11286;p25"/>
            <p:cNvSpPr/>
            <p:nvPr/>
          </p:nvSpPr>
          <p:spPr>
            <a:xfrm>
              <a:off x="2184200" y="4588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9" y="0"/>
                  </a:moveTo>
                  <a:lnTo>
                    <a:pt x="1" y="648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7" name="Google Shape;11287;p25"/>
            <p:cNvSpPr/>
            <p:nvPr/>
          </p:nvSpPr>
          <p:spPr>
            <a:xfrm>
              <a:off x="2143700" y="4643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13" y="1"/>
                  </a:moveTo>
                  <a:lnTo>
                    <a:pt x="0" y="213"/>
                  </a:lnTo>
                  <a:lnTo>
                    <a:pt x="648" y="86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8" name="Google Shape;11288;p25"/>
            <p:cNvSpPr/>
            <p:nvPr/>
          </p:nvSpPr>
          <p:spPr>
            <a:xfrm>
              <a:off x="2120525" y="4872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12" y="1"/>
                  </a:moveTo>
                  <a:lnTo>
                    <a:pt x="167" y="46"/>
                  </a:lnTo>
                  <a:lnTo>
                    <a:pt x="0" y="214"/>
                  </a:lnTo>
                  <a:lnTo>
                    <a:pt x="167" y="393"/>
                  </a:lnTo>
                  <a:lnTo>
                    <a:pt x="637" y="862"/>
                  </a:lnTo>
                  <a:lnTo>
                    <a:pt x="860" y="649"/>
                  </a:lnTo>
                  <a:lnTo>
                    <a:pt x="2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9" name="Google Shape;11289;p25"/>
            <p:cNvSpPr/>
            <p:nvPr/>
          </p:nvSpPr>
          <p:spPr>
            <a:xfrm>
              <a:off x="2193700" y="5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0" name="Google Shape;11290;p25"/>
            <p:cNvSpPr/>
            <p:nvPr/>
          </p:nvSpPr>
          <p:spPr>
            <a:xfrm>
              <a:off x="2147900" y="42892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212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8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1" name="Google Shape;11291;p25"/>
            <p:cNvSpPr/>
            <p:nvPr/>
          </p:nvSpPr>
          <p:spPr>
            <a:xfrm>
              <a:off x="2201225" y="4255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69"/>
                  </a:lnTo>
                  <a:lnTo>
                    <a:pt x="862" y="212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2" name="Google Shape;11292;p25"/>
            <p:cNvSpPr/>
            <p:nvPr/>
          </p:nvSpPr>
          <p:spPr>
            <a:xfrm>
              <a:off x="2166325" y="4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45" y="179"/>
                  </a:lnTo>
                  <a:lnTo>
                    <a:pt x="1" y="224"/>
                  </a:lnTo>
                  <a:lnTo>
                    <a:pt x="649" y="872"/>
                  </a:lnTo>
                  <a:lnTo>
                    <a:pt x="861" y="660"/>
                  </a:lnTo>
                  <a:lnTo>
                    <a:pt x="381" y="17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3" name="Google Shape;11293;p25"/>
            <p:cNvSpPr/>
            <p:nvPr/>
          </p:nvSpPr>
          <p:spPr>
            <a:xfrm>
              <a:off x="2165775" y="662725"/>
              <a:ext cx="10900" cy="7275"/>
            </a:xfrm>
            <a:custGeom>
              <a:rect b="b" l="l" r="r" t="t"/>
              <a:pathLst>
                <a:path extrusionOk="0" h="291" w="436">
                  <a:moveTo>
                    <a:pt x="224" y="0"/>
                  </a:moveTo>
                  <a:lnTo>
                    <a:pt x="0" y="224"/>
                  </a:lnTo>
                  <a:cubicBezTo>
                    <a:pt x="123" y="246"/>
                    <a:pt x="246" y="268"/>
                    <a:pt x="380" y="291"/>
                  </a:cubicBezTo>
                  <a:lnTo>
                    <a:pt x="436" y="224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4" name="Google Shape;11294;p25"/>
            <p:cNvSpPr/>
            <p:nvPr/>
          </p:nvSpPr>
          <p:spPr>
            <a:xfrm>
              <a:off x="2184200" y="616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5" name="Google Shape;11295;p25"/>
            <p:cNvSpPr/>
            <p:nvPr/>
          </p:nvSpPr>
          <p:spPr>
            <a:xfrm>
              <a:off x="2143700" y="62250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13" y="0"/>
                  </a:moveTo>
                  <a:lnTo>
                    <a:pt x="0" y="213"/>
                  </a:lnTo>
                  <a:lnTo>
                    <a:pt x="648" y="861"/>
                  </a:lnTo>
                  <a:lnTo>
                    <a:pt x="861" y="648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6" name="Google Shape;11296;p25"/>
            <p:cNvSpPr/>
            <p:nvPr/>
          </p:nvSpPr>
          <p:spPr>
            <a:xfrm>
              <a:off x="2120525" y="645400"/>
              <a:ext cx="21525" cy="16525"/>
            </a:xfrm>
            <a:custGeom>
              <a:rect b="b" l="l" r="r" t="t"/>
              <a:pathLst>
                <a:path extrusionOk="0" h="661" w="861">
                  <a:moveTo>
                    <a:pt x="212" y="0"/>
                  </a:moveTo>
                  <a:lnTo>
                    <a:pt x="167" y="45"/>
                  </a:lnTo>
                  <a:lnTo>
                    <a:pt x="0" y="213"/>
                  </a:lnTo>
                  <a:lnTo>
                    <a:pt x="167" y="392"/>
                  </a:lnTo>
                  <a:lnTo>
                    <a:pt x="179" y="403"/>
                  </a:lnTo>
                  <a:cubicBezTo>
                    <a:pt x="402" y="492"/>
                    <a:pt x="626" y="581"/>
                    <a:pt x="849" y="660"/>
                  </a:cubicBezTo>
                  <a:lnTo>
                    <a:pt x="860" y="648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7" name="Google Shape;11297;p25"/>
            <p:cNvSpPr/>
            <p:nvPr/>
          </p:nvSpPr>
          <p:spPr>
            <a:xfrm>
              <a:off x="2193700" y="666075"/>
              <a:ext cx="11775" cy="6175"/>
            </a:xfrm>
            <a:custGeom>
              <a:rect b="b" l="l" r="r" t="t"/>
              <a:pathLst>
                <a:path extrusionOk="0" h="247" w="471">
                  <a:moveTo>
                    <a:pt x="224" y="0"/>
                  </a:moveTo>
                  <a:lnTo>
                    <a:pt x="1" y="224"/>
                  </a:lnTo>
                  <a:lnTo>
                    <a:pt x="11" y="235"/>
                  </a:lnTo>
                  <a:cubicBezTo>
                    <a:pt x="168" y="246"/>
                    <a:pt x="314" y="246"/>
                    <a:pt x="470" y="246"/>
                  </a:cubicBez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8" name="Google Shape;11298;p25"/>
            <p:cNvSpPr/>
            <p:nvPr/>
          </p:nvSpPr>
          <p:spPr>
            <a:xfrm>
              <a:off x="2109350" y="58367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8" y="0"/>
                  </a:moveTo>
                  <a:lnTo>
                    <a:pt x="614" y="33"/>
                  </a:lnTo>
                  <a:lnTo>
                    <a:pt x="0" y="648"/>
                  </a:lnTo>
                  <a:lnTo>
                    <a:pt x="224" y="872"/>
                  </a:lnTo>
                  <a:lnTo>
                    <a:pt x="614" y="470"/>
                  </a:lnTo>
                  <a:lnTo>
                    <a:pt x="860" y="224"/>
                  </a:lnTo>
                  <a:lnTo>
                    <a:pt x="6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9" name="Google Shape;11299;p25"/>
            <p:cNvSpPr/>
            <p:nvPr/>
          </p:nvSpPr>
          <p:spPr>
            <a:xfrm>
              <a:off x="2147900" y="58702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2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0" name="Google Shape;11300;p25"/>
            <p:cNvSpPr/>
            <p:nvPr/>
          </p:nvSpPr>
          <p:spPr>
            <a:xfrm>
              <a:off x="2166325" y="56635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13" y="1"/>
                  </a:moveTo>
                  <a:lnTo>
                    <a:pt x="45" y="168"/>
                  </a:lnTo>
                  <a:lnTo>
                    <a:pt x="1" y="212"/>
                  </a:lnTo>
                  <a:lnTo>
                    <a:pt x="649" y="861"/>
                  </a:lnTo>
                  <a:lnTo>
                    <a:pt x="861" y="649"/>
                  </a:lnTo>
                  <a:lnTo>
                    <a:pt x="381" y="168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1" name="Google Shape;11301;p25"/>
            <p:cNvSpPr/>
            <p:nvPr/>
          </p:nvSpPr>
          <p:spPr>
            <a:xfrm>
              <a:off x="2230025" y="37975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648" y="1"/>
                  </a:moveTo>
                  <a:lnTo>
                    <a:pt x="0" y="649"/>
                  </a:lnTo>
                  <a:lnTo>
                    <a:pt x="224" y="872"/>
                  </a:lnTo>
                  <a:lnTo>
                    <a:pt x="872" y="212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2" name="Google Shape;11302;p25"/>
            <p:cNvSpPr/>
            <p:nvPr/>
          </p:nvSpPr>
          <p:spPr>
            <a:xfrm>
              <a:off x="2281125" y="385050"/>
              <a:ext cx="21825" cy="21800"/>
            </a:xfrm>
            <a:custGeom>
              <a:rect b="b" l="l" r="r" t="t"/>
              <a:pathLst>
                <a:path extrusionOk="0" h="872" w="873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72" y="660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3" name="Google Shape;11303;p25"/>
            <p:cNvSpPr/>
            <p:nvPr/>
          </p:nvSpPr>
          <p:spPr>
            <a:xfrm>
              <a:off x="2247050" y="3465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0" y="648"/>
                  </a:lnTo>
                  <a:lnTo>
                    <a:pt x="213" y="872"/>
                  </a:lnTo>
                  <a:lnTo>
                    <a:pt x="861" y="213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4" name="Google Shape;11304;p25"/>
            <p:cNvSpPr/>
            <p:nvPr/>
          </p:nvSpPr>
          <p:spPr>
            <a:xfrm>
              <a:off x="2276100" y="300675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14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5" name="Google Shape;11305;p25"/>
            <p:cNvSpPr/>
            <p:nvPr/>
          </p:nvSpPr>
          <p:spPr>
            <a:xfrm>
              <a:off x="2235325" y="3060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5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6" name="Google Shape;11306;p25"/>
            <p:cNvSpPr/>
            <p:nvPr/>
          </p:nvSpPr>
          <p:spPr>
            <a:xfrm>
              <a:off x="2212150" y="328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179" y="46"/>
                  </a:lnTo>
                  <a:lnTo>
                    <a:pt x="0" y="224"/>
                  </a:lnTo>
                  <a:lnTo>
                    <a:pt x="179" y="403"/>
                  </a:lnTo>
                  <a:lnTo>
                    <a:pt x="648" y="872"/>
                  </a:lnTo>
                  <a:lnTo>
                    <a:pt x="860" y="660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7" name="Google Shape;11307;p25"/>
            <p:cNvSpPr/>
            <p:nvPr/>
          </p:nvSpPr>
          <p:spPr>
            <a:xfrm>
              <a:off x="2285600" y="3498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0" y="224"/>
                  </a:lnTo>
                  <a:lnTo>
                    <a:pt x="638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8" name="Google Shape;11308;p25"/>
            <p:cNvSpPr/>
            <p:nvPr/>
          </p:nvSpPr>
          <p:spPr>
            <a:xfrm>
              <a:off x="2303775" y="32890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224" y="1"/>
                  </a:moveTo>
                  <a:lnTo>
                    <a:pt x="179" y="46"/>
                  </a:lnTo>
                  <a:lnTo>
                    <a:pt x="0" y="224"/>
                  </a:lnTo>
                  <a:lnTo>
                    <a:pt x="179" y="403"/>
                  </a:lnTo>
                  <a:lnTo>
                    <a:pt x="648" y="872"/>
                  </a:lnTo>
                  <a:lnTo>
                    <a:pt x="872" y="660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9" name="Google Shape;11309;p25"/>
            <p:cNvSpPr/>
            <p:nvPr/>
          </p:nvSpPr>
          <p:spPr>
            <a:xfrm>
              <a:off x="2239525" y="2708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0" name="Google Shape;11310;p25"/>
            <p:cNvSpPr/>
            <p:nvPr/>
          </p:nvSpPr>
          <p:spPr>
            <a:xfrm>
              <a:off x="2292850" y="274975"/>
              <a:ext cx="15675" cy="14300"/>
            </a:xfrm>
            <a:custGeom>
              <a:rect b="b" l="l" r="r" t="t"/>
              <a:pathLst>
                <a:path extrusionOk="0" h="572" w="627">
                  <a:moveTo>
                    <a:pt x="336" y="1"/>
                  </a:moveTo>
                  <a:lnTo>
                    <a:pt x="1" y="348"/>
                  </a:lnTo>
                  <a:lnTo>
                    <a:pt x="214" y="571"/>
                  </a:lnTo>
                  <a:lnTo>
                    <a:pt x="616" y="169"/>
                  </a:lnTo>
                  <a:lnTo>
                    <a:pt x="627" y="157"/>
                  </a:lnTo>
                  <a:lnTo>
                    <a:pt x="616" y="147"/>
                  </a:lnTo>
                  <a:cubicBezTo>
                    <a:pt x="527" y="102"/>
                    <a:pt x="437" y="46"/>
                    <a:pt x="3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1" name="Google Shape;11311;p25"/>
            <p:cNvSpPr/>
            <p:nvPr/>
          </p:nvSpPr>
          <p:spPr>
            <a:xfrm>
              <a:off x="2262975" y="260450"/>
              <a:ext cx="16500" cy="11200"/>
            </a:xfrm>
            <a:custGeom>
              <a:rect b="b" l="l" r="r" t="t"/>
              <a:pathLst>
                <a:path extrusionOk="0" h="448" w="660">
                  <a:moveTo>
                    <a:pt x="1" y="1"/>
                  </a:moveTo>
                  <a:lnTo>
                    <a:pt x="448" y="448"/>
                  </a:lnTo>
                  <a:lnTo>
                    <a:pt x="660" y="236"/>
                  </a:lnTo>
                  <a:lnTo>
                    <a:pt x="637" y="202"/>
                  </a:lnTo>
                  <a:cubicBezTo>
                    <a:pt x="425" y="124"/>
                    <a:pt x="213" y="5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2" name="Google Shape;11312;p25"/>
            <p:cNvSpPr/>
            <p:nvPr/>
          </p:nvSpPr>
          <p:spPr>
            <a:xfrm>
              <a:off x="2230025" y="53785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648" y="1"/>
                  </a:moveTo>
                  <a:lnTo>
                    <a:pt x="0" y="649"/>
                  </a:lnTo>
                  <a:lnTo>
                    <a:pt x="224" y="872"/>
                  </a:lnTo>
                  <a:lnTo>
                    <a:pt x="872" y="224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3" name="Google Shape;11313;p25"/>
            <p:cNvSpPr/>
            <p:nvPr/>
          </p:nvSpPr>
          <p:spPr>
            <a:xfrm>
              <a:off x="2281125" y="543450"/>
              <a:ext cx="21825" cy="21525"/>
            </a:xfrm>
            <a:custGeom>
              <a:rect b="b" l="l" r="r" t="t"/>
              <a:pathLst>
                <a:path extrusionOk="0" h="861" w="873">
                  <a:moveTo>
                    <a:pt x="224" y="0"/>
                  </a:moveTo>
                  <a:lnTo>
                    <a:pt x="1" y="212"/>
                  </a:lnTo>
                  <a:lnTo>
                    <a:pt x="649" y="860"/>
                  </a:lnTo>
                  <a:lnTo>
                    <a:pt x="872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4" name="Google Shape;11314;p25"/>
            <p:cNvSpPr/>
            <p:nvPr/>
          </p:nvSpPr>
          <p:spPr>
            <a:xfrm>
              <a:off x="2247050" y="50460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0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5" name="Google Shape;11315;p25"/>
            <p:cNvSpPr/>
            <p:nvPr/>
          </p:nvSpPr>
          <p:spPr>
            <a:xfrm>
              <a:off x="2276100" y="4588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1" y="648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6" name="Google Shape;11316;p25"/>
            <p:cNvSpPr/>
            <p:nvPr/>
          </p:nvSpPr>
          <p:spPr>
            <a:xfrm>
              <a:off x="2235325" y="4643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24" y="1"/>
                  </a:moveTo>
                  <a:lnTo>
                    <a:pt x="0" y="213"/>
                  </a:lnTo>
                  <a:lnTo>
                    <a:pt x="648" y="86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7" name="Google Shape;11317;p25"/>
            <p:cNvSpPr/>
            <p:nvPr/>
          </p:nvSpPr>
          <p:spPr>
            <a:xfrm>
              <a:off x="2212150" y="4872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24" y="1"/>
                  </a:moveTo>
                  <a:lnTo>
                    <a:pt x="179" y="46"/>
                  </a:lnTo>
                  <a:lnTo>
                    <a:pt x="0" y="214"/>
                  </a:lnTo>
                  <a:lnTo>
                    <a:pt x="179" y="393"/>
                  </a:lnTo>
                  <a:lnTo>
                    <a:pt x="648" y="862"/>
                  </a:lnTo>
                  <a:lnTo>
                    <a:pt x="860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8" name="Google Shape;11318;p25"/>
            <p:cNvSpPr/>
            <p:nvPr/>
          </p:nvSpPr>
          <p:spPr>
            <a:xfrm>
              <a:off x="2285600" y="5079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0" y="224"/>
                  </a:lnTo>
                  <a:lnTo>
                    <a:pt x="638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9" name="Google Shape;11319;p25"/>
            <p:cNvSpPr/>
            <p:nvPr/>
          </p:nvSpPr>
          <p:spPr>
            <a:xfrm>
              <a:off x="2239525" y="42892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224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0" name="Google Shape;11320;p25"/>
            <p:cNvSpPr/>
            <p:nvPr/>
          </p:nvSpPr>
          <p:spPr>
            <a:xfrm>
              <a:off x="2257950" y="4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56" y="179"/>
                  </a:lnTo>
                  <a:lnTo>
                    <a:pt x="1" y="224"/>
                  </a:lnTo>
                  <a:lnTo>
                    <a:pt x="649" y="872"/>
                  </a:lnTo>
                  <a:lnTo>
                    <a:pt x="861" y="660"/>
                  </a:lnTo>
                  <a:lnTo>
                    <a:pt x="391" y="17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1" name="Google Shape;11321;p25"/>
            <p:cNvSpPr/>
            <p:nvPr/>
          </p:nvSpPr>
          <p:spPr>
            <a:xfrm>
              <a:off x="2259900" y="662725"/>
              <a:ext cx="5050" cy="3100"/>
            </a:xfrm>
            <a:custGeom>
              <a:rect b="b" l="l" r="r" t="t"/>
              <a:pathLst>
                <a:path extrusionOk="0" h="124" w="202">
                  <a:moveTo>
                    <a:pt x="124" y="0"/>
                  </a:moveTo>
                  <a:lnTo>
                    <a:pt x="0" y="123"/>
                  </a:lnTo>
                  <a:cubicBezTo>
                    <a:pt x="67" y="112"/>
                    <a:pt x="135" y="90"/>
                    <a:pt x="202" y="67"/>
                  </a:cubicBezTo>
                  <a:lnTo>
                    <a:pt x="1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2" name="Google Shape;11322;p25"/>
            <p:cNvSpPr/>
            <p:nvPr/>
          </p:nvSpPr>
          <p:spPr>
            <a:xfrm>
              <a:off x="2276100" y="61690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3" name="Google Shape;11323;p25"/>
            <p:cNvSpPr/>
            <p:nvPr/>
          </p:nvSpPr>
          <p:spPr>
            <a:xfrm>
              <a:off x="2235325" y="62250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24" y="0"/>
                  </a:moveTo>
                  <a:lnTo>
                    <a:pt x="0" y="213"/>
                  </a:lnTo>
                  <a:lnTo>
                    <a:pt x="648" y="861"/>
                  </a:lnTo>
                  <a:lnTo>
                    <a:pt x="861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4" name="Google Shape;11324;p25"/>
            <p:cNvSpPr/>
            <p:nvPr/>
          </p:nvSpPr>
          <p:spPr>
            <a:xfrm>
              <a:off x="2212150" y="645400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24" y="0"/>
                  </a:moveTo>
                  <a:lnTo>
                    <a:pt x="179" y="45"/>
                  </a:lnTo>
                  <a:lnTo>
                    <a:pt x="0" y="213"/>
                  </a:lnTo>
                  <a:lnTo>
                    <a:pt x="179" y="392"/>
                  </a:lnTo>
                  <a:lnTo>
                    <a:pt x="648" y="861"/>
                  </a:lnTo>
                  <a:lnTo>
                    <a:pt x="860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5" name="Google Shape;11325;p25"/>
            <p:cNvSpPr/>
            <p:nvPr/>
          </p:nvSpPr>
          <p:spPr>
            <a:xfrm>
              <a:off x="2201225" y="5836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70"/>
                  </a:lnTo>
                  <a:lnTo>
                    <a:pt x="862" y="224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6" name="Google Shape;11326;p25"/>
            <p:cNvSpPr/>
            <p:nvPr/>
          </p:nvSpPr>
          <p:spPr>
            <a:xfrm>
              <a:off x="2239525" y="58702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7" name="Google Shape;11327;p25"/>
            <p:cNvSpPr/>
            <p:nvPr/>
          </p:nvSpPr>
          <p:spPr>
            <a:xfrm>
              <a:off x="2257950" y="56635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24" y="1"/>
                  </a:moveTo>
                  <a:lnTo>
                    <a:pt x="56" y="168"/>
                  </a:lnTo>
                  <a:lnTo>
                    <a:pt x="1" y="212"/>
                  </a:lnTo>
                  <a:lnTo>
                    <a:pt x="649" y="861"/>
                  </a:lnTo>
                  <a:lnTo>
                    <a:pt x="861" y="649"/>
                  </a:lnTo>
                  <a:lnTo>
                    <a:pt x="391" y="1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8" name="Google Shape;11328;p25"/>
            <p:cNvSpPr/>
            <p:nvPr/>
          </p:nvSpPr>
          <p:spPr>
            <a:xfrm>
              <a:off x="2321925" y="3797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3" y="872"/>
                  </a:lnTo>
                  <a:lnTo>
                    <a:pt x="861" y="212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9" name="Google Shape;11329;p25"/>
            <p:cNvSpPr/>
            <p:nvPr/>
          </p:nvSpPr>
          <p:spPr>
            <a:xfrm>
              <a:off x="2373050" y="38505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212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60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0" name="Google Shape;11330;p25"/>
            <p:cNvSpPr/>
            <p:nvPr/>
          </p:nvSpPr>
          <p:spPr>
            <a:xfrm>
              <a:off x="2349850" y="4079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45" y="179"/>
                  </a:lnTo>
                  <a:lnTo>
                    <a:pt x="0" y="224"/>
                  </a:lnTo>
                  <a:lnTo>
                    <a:pt x="638" y="872"/>
                  </a:lnTo>
                  <a:lnTo>
                    <a:pt x="861" y="660"/>
                  </a:lnTo>
                  <a:lnTo>
                    <a:pt x="380" y="17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1" name="Google Shape;11331;p25"/>
            <p:cNvSpPr/>
            <p:nvPr/>
          </p:nvSpPr>
          <p:spPr>
            <a:xfrm>
              <a:off x="2338675" y="3465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0" y="648"/>
                  </a:lnTo>
                  <a:lnTo>
                    <a:pt x="224" y="872"/>
                  </a:lnTo>
                  <a:lnTo>
                    <a:pt x="861" y="213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2" name="Google Shape;11332;p25"/>
            <p:cNvSpPr/>
            <p:nvPr/>
          </p:nvSpPr>
          <p:spPr>
            <a:xfrm>
              <a:off x="2327225" y="3060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1" y="224"/>
                  </a:lnTo>
                  <a:lnTo>
                    <a:pt x="637" y="872"/>
                  </a:lnTo>
                  <a:lnTo>
                    <a:pt x="861" y="65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3" name="Google Shape;11333;p25"/>
            <p:cNvSpPr/>
            <p:nvPr/>
          </p:nvSpPr>
          <p:spPr>
            <a:xfrm>
              <a:off x="2377225" y="349850"/>
              <a:ext cx="18450" cy="21825"/>
            </a:xfrm>
            <a:custGeom>
              <a:rect b="b" l="l" r="r" t="t"/>
              <a:pathLst>
                <a:path extrusionOk="0" h="873" w="738">
                  <a:moveTo>
                    <a:pt x="213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738" y="783"/>
                  </a:lnTo>
                  <a:cubicBezTo>
                    <a:pt x="638" y="582"/>
                    <a:pt x="526" y="392"/>
                    <a:pt x="414" y="191"/>
                  </a:cubicBez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4" name="Google Shape;11334;p25"/>
            <p:cNvSpPr/>
            <p:nvPr/>
          </p:nvSpPr>
          <p:spPr>
            <a:xfrm>
              <a:off x="2321925" y="537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5" name="Google Shape;11335;p25"/>
            <p:cNvSpPr/>
            <p:nvPr/>
          </p:nvSpPr>
          <p:spPr>
            <a:xfrm>
              <a:off x="2373050" y="543450"/>
              <a:ext cx="20950" cy="21525"/>
            </a:xfrm>
            <a:custGeom>
              <a:rect b="b" l="l" r="r" t="t"/>
              <a:pathLst>
                <a:path extrusionOk="0" h="861" w="838">
                  <a:moveTo>
                    <a:pt x="212" y="0"/>
                  </a:moveTo>
                  <a:lnTo>
                    <a:pt x="0" y="212"/>
                  </a:lnTo>
                  <a:lnTo>
                    <a:pt x="648" y="860"/>
                  </a:lnTo>
                  <a:lnTo>
                    <a:pt x="793" y="715"/>
                  </a:lnTo>
                  <a:cubicBezTo>
                    <a:pt x="805" y="682"/>
                    <a:pt x="827" y="659"/>
                    <a:pt x="838" y="626"/>
                  </a:cubicBez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6" name="Google Shape;11336;p25"/>
            <p:cNvSpPr/>
            <p:nvPr/>
          </p:nvSpPr>
          <p:spPr>
            <a:xfrm>
              <a:off x="2349850" y="566350"/>
              <a:ext cx="21550" cy="21525"/>
            </a:xfrm>
            <a:custGeom>
              <a:rect b="b" l="l" r="r" t="t"/>
              <a:pathLst>
                <a:path extrusionOk="0" h="861" w="862">
                  <a:moveTo>
                    <a:pt x="213" y="1"/>
                  </a:moveTo>
                  <a:lnTo>
                    <a:pt x="45" y="168"/>
                  </a:lnTo>
                  <a:lnTo>
                    <a:pt x="0" y="212"/>
                  </a:lnTo>
                  <a:lnTo>
                    <a:pt x="638" y="861"/>
                  </a:lnTo>
                  <a:lnTo>
                    <a:pt x="861" y="649"/>
                  </a:lnTo>
                  <a:lnTo>
                    <a:pt x="380" y="168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7" name="Google Shape;11337;p25"/>
            <p:cNvSpPr/>
            <p:nvPr/>
          </p:nvSpPr>
          <p:spPr>
            <a:xfrm>
              <a:off x="2338675" y="50460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49" y="1"/>
                  </a:moveTo>
                  <a:lnTo>
                    <a:pt x="0" y="649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8" name="Google Shape;11338;p25"/>
            <p:cNvSpPr/>
            <p:nvPr/>
          </p:nvSpPr>
          <p:spPr>
            <a:xfrm>
              <a:off x="2367725" y="4588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1" y="648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9" name="Google Shape;11339;p25"/>
            <p:cNvSpPr/>
            <p:nvPr/>
          </p:nvSpPr>
          <p:spPr>
            <a:xfrm>
              <a:off x="2327225" y="4643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13" y="1"/>
                  </a:moveTo>
                  <a:lnTo>
                    <a:pt x="1" y="213"/>
                  </a:lnTo>
                  <a:lnTo>
                    <a:pt x="637" y="86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0" name="Google Shape;11340;p25"/>
            <p:cNvSpPr/>
            <p:nvPr/>
          </p:nvSpPr>
          <p:spPr>
            <a:xfrm>
              <a:off x="2303775" y="487275"/>
              <a:ext cx="21800" cy="21550"/>
            </a:xfrm>
            <a:custGeom>
              <a:rect b="b" l="l" r="r" t="t"/>
              <a:pathLst>
                <a:path extrusionOk="0" h="862" w="872">
                  <a:moveTo>
                    <a:pt x="224" y="1"/>
                  </a:moveTo>
                  <a:lnTo>
                    <a:pt x="179" y="46"/>
                  </a:lnTo>
                  <a:lnTo>
                    <a:pt x="0" y="214"/>
                  </a:lnTo>
                  <a:lnTo>
                    <a:pt x="179" y="393"/>
                  </a:lnTo>
                  <a:lnTo>
                    <a:pt x="648" y="862"/>
                  </a:lnTo>
                  <a:lnTo>
                    <a:pt x="872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1" name="Google Shape;11341;p25"/>
            <p:cNvSpPr/>
            <p:nvPr/>
          </p:nvSpPr>
          <p:spPr>
            <a:xfrm>
              <a:off x="2377225" y="5079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2" name="Google Shape;11342;p25"/>
            <p:cNvSpPr/>
            <p:nvPr/>
          </p:nvSpPr>
          <p:spPr>
            <a:xfrm>
              <a:off x="2292850" y="4255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69"/>
                  </a:lnTo>
                  <a:lnTo>
                    <a:pt x="862" y="212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3" name="Google Shape;11343;p25"/>
            <p:cNvSpPr/>
            <p:nvPr/>
          </p:nvSpPr>
          <p:spPr>
            <a:xfrm>
              <a:off x="2331400" y="42892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214" y="0"/>
                  </a:moveTo>
                  <a:lnTo>
                    <a:pt x="1" y="224"/>
                  </a:lnTo>
                  <a:lnTo>
                    <a:pt x="638" y="872"/>
                  </a:lnTo>
                  <a:lnTo>
                    <a:pt x="862" y="648"/>
                  </a:lnTo>
                  <a:lnTo>
                    <a:pt x="21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4" name="Google Shape;11344;p25"/>
            <p:cNvSpPr/>
            <p:nvPr/>
          </p:nvSpPr>
          <p:spPr>
            <a:xfrm>
              <a:off x="2384475" y="425575"/>
              <a:ext cx="21825" cy="21800"/>
            </a:xfrm>
            <a:custGeom>
              <a:rect b="b" l="l" r="r" t="t"/>
              <a:pathLst>
                <a:path extrusionOk="0" h="872" w="873">
                  <a:moveTo>
                    <a:pt x="649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24" y="872"/>
                  </a:lnTo>
                  <a:lnTo>
                    <a:pt x="616" y="469"/>
                  </a:lnTo>
                  <a:lnTo>
                    <a:pt x="872" y="212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5" name="Google Shape;11345;p25"/>
            <p:cNvSpPr/>
            <p:nvPr/>
          </p:nvSpPr>
          <p:spPr>
            <a:xfrm>
              <a:off x="2327225" y="622500"/>
              <a:ext cx="10350" cy="9500"/>
            </a:xfrm>
            <a:custGeom>
              <a:rect b="b" l="l" r="r" t="t"/>
              <a:pathLst>
                <a:path extrusionOk="0" h="380" w="414">
                  <a:moveTo>
                    <a:pt x="213" y="0"/>
                  </a:moveTo>
                  <a:lnTo>
                    <a:pt x="1" y="213"/>
                  </a:lnTo>
                  <a:lnTo>
                    <a:pt x="168" y="380"/>
                  </a:lnTo>
                  <a:cubicBezTo>
                    <a:pt x="247" y="325"/>
                    <a:pt x="336" y="258"/>
                    <a:pt x="414" y="201"/>
                  </a:cubicBez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6" name="Google Shape;11346;p25"/>
            <p:cNvSpPr/>
            <p:nvPr/>
          </p:nvSpPr>
          <p:spPr>
            <a:xfrm>
              <a:off x="2307375" y="645400"/>
              <a:ext cx="2550" cy="1700"/>
            </a:xfrm>
            <a:custGeom>
              <a:rect b="b" l="l" r="r" t="t"/>
              <a:pathLst>
                <a:path extrusionOk="0" h="68" w="102">
                  <a:moveTo>
                    <a:pt x="80" y="0"/>
                  </a:moveTo>
                  <a:lnTo>
                    <a:pt x="35" y="45"/>
                  </a:lnTo>
                  <a:lnTo>
                    <a:pt x="1" y="67"/>
                  </a:lnTo>
                  <a:cubicBezTo>
                    <a:pt x="13" y="67"/>
                    <a:pt x="23" y="57"/>
                    <a:pt x="35" y="57"/>
                  </a:cubicBezTo>
                  <a:lnTo>
                    <a:pt x="102" y="23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7" name="Google Shape;11347;p25"/>
            <p:cNvSpPr/>
            <p:nvPr/>
          </p:nvSpPr>
          <p:spPr>
            <a:xfrm>
              <a:off x="2292850" y="5836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70"/>
                  </a:lnTo>
                  <a:lnTo>
                    <a:pt x="862" y="224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8" name="Google Shape;11348;p25"/>
            <p:cNvSpPr/>
            <p:nvPr/>
          </p:nvSpPr>
          <p:spPr>
            <a:xfrm>
              <a:off x="2331400" y="587025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4" y="0"/>
                  </a:moveTo>
                  <a:lnTo>
                    <a:pt x="1" y="224"/>
                  </a:lnTo>
                  <a:lnTo>
                    <a:pt x="638" y="872"/>
                  </a:lnTo>
                  <a:lnTo>
                    <a:pt x="862" y="649"/>
                  </a:lnTo>
                  <a:lnTo>
                    <a:pt x="21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9" name="Google Shape;11349;p25"/>
            <p:cNvSpPr/>
            <p:nvPr/>
          </p:nvSpPr>
          <p:spPr>
            <a:xfrm>
              <a:off x="2395650" y="487275"/>
              <a:ext cx="18475" cy="21550"/>
            </a:xfrm>
            <a:custGeom>
              <a:rect b="b" l="l" r="r" t="t"/>
              <a:pathLst>
                <a:path extrusionOk="0" h="862" w="739">
                  <a:moveTo>
                    <a:pt x="214" y="1"/>
                  </a:moveTo>
                  <a:lnTo>
                    <a:pt x="169" y="46"/>
                  </a:lnTo>
                  <a:lnTo>
                    <a:pt x="1" y="214"/>
                  </a:lnTo>
                  <a:lnTo>
                    <a:pt x="169" y="393"/>
                  </a:lnTo>
                  <a:lnTo>
                    <a:pt x="649" y="862"/>
                  </a:lnTo>
                  <a:lnTo>
                    <a:pt x="671" y="839"/>
                  </a:lnTo>
                  <a:cubicBezTo>
                    <a:pt x="694" y="728"/>
                    <a:pt x="716" y="627"/>
                    <a:pt x="738" y="515"/>
                  </a:cubicBezTo>
                  <a:lnTo>
                    <a:pt x="21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350" name="Google Shape;11350;p25"/>
          <p:cNvSpPr/>
          <p:nvPr/>
        </p:nvSpPr>
        <p:spPr>
          <a:xfrm rot="-5400000">
            <a:off x="4531512" y="-33813"/>
            <a:ext cx="1103700" cy="11037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51" name="Google Shape;11351;p25"/>
          <p:cNvSpPr/>
          <p:nvPr/>
        </p:nvSpPr>
        <p:spPr>
          <a:xfrm rot="-5400000">
            <a:off x="-309138" y="239912"/>
            <a:ext cx="1290900" cy="1290900"/>
          </a:xfrm>
          <a:prstGeom prst="ellipse">
            <a:avLst/>
          </a:prstGeom>
          <a:noFill/>
          <a:ln cap="flat" cmpd="sng" w="152400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352" name="Google Shape;11352;p25"/>
          <p:cNvGrpSpPr/>
          <p:nvPr/>
        </p:nvGrpSpPr>
        <p:grpSpPr>
          <a:xfrm>
            <a:off x="488125" y="86465"/>
            <a:ext cx="8254356" cy="4678435"/>
            <a:chOff x="488125" y="86465"/>
            <a:chExt cx="8254356" cy="4678435"/>
          </a:xfrm>
        </p:grpSpPr>
        <p:sp>
          <p:nvSpPr>
            <p:cNvPr id="11353" name="Google Shape;11353;p25"/>
            <p:cNvSpPr/>
            <p:nvPr/>
          </p:nvSpPr>
          <p:spPr>
            <a:xfrm>
              <a:off x="488125" y="378600"/>
              <a:ext cx="8164500" cy="4386300"/>
            </a:xfrm>
            <a:prstGeom prst="rect">
              <a:avLst/>
            </a:prstGeom>
            <a:solidFill>
              <a:schemeClr val="accent6"/>
            </a:solidFill>
            <a:ln cap="flat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  <a:effectLst>
              <a:outerShdw rotWithShape="0" algn="bl" dir="2580000" dist="85725">
                <a:schemeClr val="dk1"/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4" name="Google Shape;11354;p25"/>
            <p:cNvSpPr/>
            <p:nvPr/>
          </p:nvSpPr>
          <p:spPr>
            <a:xfrm rot="3390789">
              <a:off x="7988456" y="220373"/>
              <a:ext cx="646479" cy="605362"/>
            </a:xfrm>
            <a:custGeom>
              <a:rect b="b" l="l" r="r" t="t"/>
              <a:pathLst>
                <a:path extrusionOk="0" h="6478" w="6918">
                  <a:moveTo>
                    <a:pt x="1387" y="0"/>
                  </a:moveTo>
                  <a:cubicBezTo>
                    <a:pt x="1346" y="0"/>
                    <a:pt x="1304" y="3"/>
                    <a:pt x="1263" y="7"/>
                  </a:cubicBezTo>
                  <a:cubicBezTo>
                    <a:pt x="951" y="41"/>
                    <a:pt x="671" y="208"/>
                    <a:pt x="492" y="454"/>
                  </a:cubicBezTo>
                  <a:lnTo>
                    <a:pt x="325" y="689"/>
                  </a:lnTo>
                  <a:cubicBezTo>
                    <a:pt x="0" y="1147"/>
                    <a:pt x="90" y="1795"/>
                    <a:pt x="514" y="2152"/>
                  </a:cubicBezTo>
                  <a:lnTo>
                    <a:pt x="4157" y="5226"/>
                  </a:lnTo>
                  <a:cubicBezTo>
                    <a:pt x="4318" y="5358"/>
                    <a:pt x="4520" y="5434"/>
                    <a:pt x="4727" y="5434"/>
                  </a:cubicBezTo>
                  <a:cubicBezTo>
                    <a:pt x="4764" y="5434"/>
                    <a:pt x="4802" y="5432"/>
                    <a:pt x="4839" y="5427"/>
                  </a:cubicBezTo>
                  <a:cubicBezTo>
                    <a:pt x="5085" y="5404"/>
                    <a:pt x="5308" y="5281"/>
                    <a:pt x="5465" y="5092"/>
                  </a:cubicBezTo>
                  <a:lnTo>
                    <a:pt x="5543" y="4991"/>
                  </a:lnTo>
                  <a:cubicBezTo>
                    <a:pt x="5822" y="4645"/>
                    <a:pt x="5766" y="4131"/>
                    <a:pt x="5431" y="3840"/>
                  </a:cubicBezTo>
                  <a:lnTo>
                    <a:pt x="2839" y="1628"/>
                  </a:lnTo>
                  <a:cubicBezTo>
                    <a:pt x="2818" y="1612"/>
                    <a:pt x="2792" y="1603"/>
                    <a:pt x="2766" y="1603"/>
                  </a:cubicBezTo>
                  <a:cubicBezTo>
                    <a:pt x="2736" y="1603"/>
                    <a:pt x="2706" y="1615"/>
                    <a:pt x="2682" y="1638"/>
                  </a:cubicBezTo>
                  <a:cubicBezTo>
                    <a:pt x="2637" y="1695"/>
                    <a:pt x="2649" y="1762"/>
                    <a:pt x="2694" y="1806"/>
                  </a:cubicBezTo>
                  <a:lnTo>
                    <a:pt x="5274" y="4019"/>
                  </a:lnTo>
                  <a:cubicBezTo>
                    <a:pt x="5520" y="4231"/>
                    <a:pt x="5565" y="4588"/>
                    <a:pt x="5353" y="4846"/>
                  </a:cubicBezTo>
                  <a:lnTo>
                    <a:pt x="5286" y="4946"/>
                  </a:lnTo>
                  <a:cubicBezTo>
                    <a:pt x="5163" y="5092"/>
                    <a:pt x="4995" y="5181"/>
                    <a:pt x="4817" y="5203"/>
                  </a:cubicBezTo>
                  <a:cubicBezTo>
                    <a:pt x="4801" y="5204"/>
                    <a:pt x="4786" y="5205"/>
                    <a:pt x="4770" y="5205"/>
                  </a:cubicBezTo>
                  <a:cubicBezTo>
                    <a:pt x="4597" y="5205"/>
                    <a:pt x="4436" y="5150"/>
                    <a:pt x="4303" y="5047"/>
                  </a:cubicBezTo>
                  <a:lnTo>
                    <a:pt x="660" y="1974"/>
                  </a:lnTo>
                  <a:cubicBezTo>
                    <a:pt x="325" y="1695"/>
                    <a:pt x="258" y="1191"/>
                    <a:pt x="514" y="823"/>
                  </a:cubicBezTo>
                  <a:lnTo>
                    <a:pt x="682" y="588"/>
                  </a:lnTo>
                  <a:cubicBezTo>
                    <a:pt x="827" y="399"/>
                    <a:pt x="1040" y="265"/>
                    <a:pt x="1286" y="231"/>
                  </a:cubicBezTo>
                  <a:cubicBezTo>
                    <a:pt x="1316" y="228"/>
                    <a:pt x="1347" y="226"/>
                    <a:pt x="1377" y="226"/>
                  </a:cubicBezTo>
                  <a:cubicBezTo>
                    <a:pt x="1592" y="226"/>
                    <a:pt x="1800" y="296"/>
                    <a:pt x="1956" y="443"/>
                  </a:cubicBezTo>
                  <a:lnTo>
                    <a:pt x="6191" y="4086"/>
                  </a:lnTo>
                  <a:cubicBezTo>
                    <a:pt x="6605" y="4454"/>
                    <a:pt x="6660" y="5092"/>
                    <a:pt x="6302" y="5516"/>
                  </a:cubicBezTo>
                  <a:lnTo>
                    <a:pt x="6034" y="5840"/>
                  </a:lnTo>
                  <a:cubicBezTo>
                    <a:pt x="5813" y="6105"/>
                    <a:pt x="5492" y="6242"/>
                    <a:pt x="5170" y="6242"/>
                  </a:cubicBezTo>
                  <a:cubicBezTo>
                    <a:pt x="4922" y="6242"/>
                    <a:pt x="4674" y="6161"/>
                    <a:pt x="4470" y="5996"/>
                  </a:cubicBezTo>
                  <a:lnTo>
                    <a:pt x="1576" y="3650"/>
                  </a:lnTo>
                  <a:cubicBezTo>
                    <a:pt x="1552" y="3630"/>
                    <a:pt x="1525" y="3621"/>
                    <a:pt x="1499" y="3621"/>
                  </a:cubicBezTo>
                  <a:cubicBezTo>
                    <a:pt x="1466" y="3621"/>
                    <a:pt x="1433" y="3636"/>
                    <a:pt x="1408" y="3661"/>
                  </a:cubicBezTo>
                  <a:cubicBezTo>
                    <a:pt x="1375" y="3717"/>
                    <a:pt x="1375" y="3784"/>
                    <a:pt x="1431" y="3829"/>
                  </a:cubicBezTo>
                  <a:lnTo>
                    <a:pt x="4325" y="6175"/>
                  </a:lnTo>
                  <a:cubicBezTo>
                    <a:pt x="4571" y="6376"/>
                    <a:pt x="4872" y="6477"/>
                    <a:pt x="5174" y="6477"/>
                  </a:cubicBezTo>
                  <a:cubicBezTo>
                    <a:pt x="5565" y="6477"/>
                    <a:pt x="5945" y="6309"/>
                    <a:pt x="6213" y="5996"/>
                  </a:cubicBezTo>
                  <a:lnTo>
                    <a:pt x="6481" y="5673"/>
                  </a:lnTo>
                  <a:cubicBezTo>
                    <a:pt x="6917" y="5147"/>
                    <a:pt x="6850" y="4354"/>
                    <a:pt x="6336" y="3918"/>
                  </a:cubicBezTo>
                  <a:lnTo>
                    <a:pt x="2113" y="265"/>
                  </a:lnTo>
                  <a:cubicBezTo>
                    <a:pt x="1910" y="91"/>
                    <a:pt x="1648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355" name="Google Shape;11355;p25"/>
            <p:cNvGrpSpPr/>
            <p:nvPr/>
          </p:nvGrpSpPr>
          <p:grpSpPr>
            <a:xfrm>
              <a:off x="646450" y="538749"/>
              <a:ext cx="111400" cy="125400"/>
              <a:chOff x="1783400" y="213975"/>
              <a:chExt cx="111400" cy="125400"/>
            </a:xfrm>
          </p:grpSpPr>
          <p:cxnSp>
            <p:nvCxnSpPr>
              <p:cNvPr id="11356" name="Google Shape;11356;p25"/>
              <p:cNvCxnSpPr/>
              <p:nvPr/>
            </p:nvCxnSpPr>
            <p:spPr>
              <a:xfrm>
                <a:off x="1783400" y="213975"/>
                <a:ext cx="111300" cy="125400"/>
              </a:xfrm>
              <a:prstGeom prst="straightConnector1">
                <a:avLst/>
              </a:prstGeom>
              <a:noFill/>
              <a:ln cap="flat" cmpd="sng" w="19050">
                <a:solidFill>
                  <a:schemeClr val="dk1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1357" name="Google Shape;11357;p25"/>
              <p:cNvCxnSpPr/>
              <p:nvPr/>
            </p:nvCxnSpPr>
            <p:spPr>
              <a:xfrm flipH="1">
                <a:off x="1783500" y="213975"/>
                <a:ext cx="111300" cy="125400"/>
              </a:xfrm>
              <a:prstGeom prst="straightConnector1">
                <a:avLst/>
              </a:prstGeom>
              <a:noFill/>
              <a:ln cap="flat" cmpd="sng" w="19050">
                <a:solidFill>
                  <a:schemeClr val="dk1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cxnSp>
          <p:nvCxnSpPr>
            <p:cNvPr id="11358" name="Google Shape;11358;p25"/>
            <p:cNvCxnSpPr/>
            <p:nvPr/>
          </p:nvCxnSpPr>
          <p:spPr>
            <a:xfrm>
              <a:off x="493775" y="1025025"/>
              <a:ext cx="8150100" cy="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11359" name="Google Shape;11359;p25"/>
          <p:cNvSpPr txBox="1"/>
          <p:nvPr>
            <p:ph hasCustomPrompt="1" type="title"/>
          </p:nvPr>
        </p:nvSpPr>
        <p:spPr>
          <a:xfrm>
            <a:off x="1174675" y="3313889"/>
            <a:ext cx="2126400" cy="378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3400">
                <a:solidFill>
                  <a:schemeClr val="accen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1360" name="Google Shape;11360;p25"/>
          <p:cNvSpPr txBox="1"/>
          <p:nvPr>
            <p:ph idx="1" type="subTitle"/>
          </p:nvPr>
        </p:nvSpPr>
        <p:spPr>
          <a:xfrm>
            <a:off x="1174675" y="3817313"/>
            <a:ext cx="2126400" cy="445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1361" name="Google Shape;11361;p25"/>
          <p:cNvSpPr txBox="1"/>
          <p:nvPr>
            <p:ph hasCustomPrompt="1" idx="2" type="title"/>
          </p:nvPr>
        </p:nvSpPr>
        <p:spPr>
          <a:xfrm>
            <a:off x="3508800" y="3313885"/>
            <a:ext cx="2126400" cy="378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3400">
                <a:solidFill>
                  <a:schemeClr val="accen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1362" name="Google Shape;11362;p25"/>
          <p:cNvSpPr txBox="1"/>
          <p:nvPr>
            <p:ph idx="3" type="subTitle"/>
          </p:nvPr>
        </p:nvSpPr>
        <p:spPr>
          <a:xfrm>
            <a:off x="3508800" y="3817305"/>
            <a:ext cx="2126400" cy="445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1363" name="Google Shape;11363;p25"/>
          <p:cNvSpPr txBox="1"/>
          <p:nvPr>
            <p:ph hasCustomPrompt="1" idx="4" type="title"/>
          </p:nvPr>
        </p:nvSpPr>
        <p:spPr>
          <a:xfrm>
            <a:off x="5842925" y="3313888"/>
            <a:ext cx="2126400" cy="378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3400">
                <a:solidFill>
                  <a:schemeClr val="accen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None/>
              <a:defRPr sz="2400">
                <a:solidFill>
                  <a:schemeClr val="accent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1364" name="Google Shape;11364;p25"/>
          <p:cNvSpPr txBox="1"/>
          <p:nvPr>
            <p:ph idx="5" type="subTitle"/>
          </p:nvPr>
        </p:nvSpPr>
        <p:spPr>
          <a:xfrm>
            <a:off x="5842925" y="3817310"/>
            <a:ext cx="2126400" cy="445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1365" name="Google Shape;11365;p25"/>
          <p:cNvSpPr txBox="1"/>
          <p:nvPr>
            <p:ph idx="6"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BLANK_1_1_1_1_1_1_2">
    <p:spTree>
      <p:nvGrpSpPr>
        <p:cNvPr id="11366" name="Shape 113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367" name="Google Shape;11367;p26"/>
          <p:cNvGrpSpPr/>
          <p:nvPr/>
        </p:nvGrpSpPr>
        <p:grpSpPr>
          <a:xfrm>
            <a:off x="-34200" y="155885"/>
            <a:ext cx="9212400" cy="4831731"/>
            <a:chOff x="-27550" y="147635"/>
            <a:chExt cx="9212400" cy="4831731"/>
          </a:xfrm>
        </p:grpSpPr>
        <p:cxnSp>
          <p:nvCxnSpPr>
            <p:cNvPr id="11368" name="Google Shape;11368;p26"/>
            <p:cNvCxnSpPr/>
            <p:nvPr/>
          </p:nvCxnSpPr>
          <p:spPr>
            <a:xfrm>
              <a:off x="-27550" y="100029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369" name="Google Shape;11369;p26"/>
            <p:cNvCxnSpPr/>
            <p:nvPr/>
          </p:nvCxnSpPr>
          <p:spPr>
            <a:xfrm>
              <a:off x="-27550" y="85818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370" name="Google Shape;11370;p26"/>
            <p:cNvCxnSpPr/>
            <p:nvPr/>
          </p:nvCxnSpPr>
          <p:spPr>
            <a:xfrm>
              <a:off x="-27550" y="71607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371" name="Google Shape;11371;p26"/>
            <p:cNvCxnSpPr/>
            <p:nvPr/>
          </p:nvCxnSpPr>
          <p:spPr>
            <a:xfrm>
              <a:off x="-27550" y="57396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372" name="Google Shape;11372;p26"/>
            <p:cNvCxnSpPr/>
            <p:nvPr/>
          </p:nvCxnSpPr>
          <p:spPr>
            <a:xfrm>
              <a:off x="-27550" y="43185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373" name="Google Shape;11373;p26"/>
            <p:cNvCxnSpPr/>
            <p:nvPr/>
          </p:nvCxnSpPr>
          <p:spPr>
            <a:xfrm>
              <a:off x="-27550" y="28974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374" name="Google Shape;11374;p26"/>
            <p:cNvCxnSpPr/>
            <p:nvPr/>
          </p:nvCxnSpPr>
          <p:spPr>
            <a:xfrm>
              <a:off x="-27550" y="147635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375" name="Google Shape;11375;p26"/>
            <p:cNvCxnSpPr/>
            <p:nvPr/>
          </p:nvCxnSpPr>
          <p:spPr>
            <a:xfrm>
              <a:off x="-27550" y="355826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376" name="Google Shape;11376;p26"/>
            <p:cNvCxnSpPr/>
            <p:nvPr/>
          </p:nvCxnSpPr>
          <p:spPr>
            <a:xfrm>
              <a:off x="-27550" y="341615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377" name="Google Shape;11377;p26"/>
            <p:cNvCxnSpPr/>
            <p:nvPr/>
          </p:nvCxnSpPr>
          <p:spPr>
            <a:xfrm>
              <a:off x="-27550" y="327404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378" name="Google Shape;11378;p26"/>
            <p:cNvCxnSpPr/>
            <p:nvPr/>
          </p:nvCxnSpPr>
          <p:spPr>
            <a:xfrm>
              <a:off x="-27550" y="313193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379" name="Google Shape;11379;p26"/>
            <p:cNvCxnSpPr/>
            <p:nvPr/>
          </p:nvCxnSpPr>
          <p:spPr>
            <a:xfrm>
              <a:off x="-27550" y="298982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380" name="Google Shape;11380;p26"/>
            <p:cNvCxnSpPr/>
            <p:nvPr/>
          </p:nvCxnSpPr>
          <p:spPr>
            <a:xfrm>
              <a:off x="-27550" y="284771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381" name="Google Shape;11381;p26"/>
            <p:cNvCxnSpPr/>
            <p:nvPr/>
          </p:nvCxnSpPr>
          <p:spPr>
            <a:xfrm>
              <a:off x="-27550" y="2705610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382" name="Google Shape;11382;p26"/>
            <p:cNvCxnSpPr/>
            <p:nvPr/>
          </p:nvCxnSpPr>
          <p:spPr>
            <a:xfrm>
              <a:off x="-27550" y="2563500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383" name="Google Shape;11383;p26"/>
            <p:cNvCxnSpPr/>
            <p:nvPr/>
          </p:nvCxnSpPr>
          <p:spPr>
            <a:xfrm>
              <a:off x="-27550" y="2421390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384" name="Google Shape;11384;p26"/>
            <p:cNvCxnSpPr/>
            <p:nvPr/>
          </p:nvCxnSpPr>
          <p:spPr>
            <a:xfrm>
              <a:off x="-27550" y="227928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385" name="Google Shape;11385;p26"/>
            <p:cNvCxnSpPr/>
            <p:nvPr/>
          </p:nvCxnSpPr>
          <p:spPr>
            <a:xfrm>
              <a:off x="-27550" y="213717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386" name="Google Shape;11386;p26"/>
            <p:cNvCxnSpPr/>
            <p:nvPr/>
          </p:nvCxnSpPr>
          <p:spPr>
            <a:xfrm>
              <a:off x="-27550" y="199506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387" name="Google Shape;11387;p26"/>
            <p:cNvCxnSpPr/>
            <p:nvPr/>
          </p:nvCxnSpPr>
          <p:spPr>
            <a:xfrm>
              <a:off x="-27550" y="185295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388" name="Google Shape;11388;p26"/>
            <p:cNvCxnSpPr/>
            <p:nvPr/>
          </p:nvCxnSpPr>
          <p:spPr>
            <a:xfrm>
              <a:off x="-27550" y="1710842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389" name="Google Shape;11389;p26"/>
            <p:cNvCxnSpPr/>
            <p:nvPr/>
          </p:nvCxnSpPr>
          <p:spPr>
            <a:xfrm>
              <a:off x="-27550" y="1568732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390" name="Google Shape;11390;p26"/>
            <p:cNvCxnSpPr/>
            <p:nvPr/>
          </p:nvCxnSpPr>
          <p:spPr>
            <a:xfrm>
              <a:off x="-27550" y="1426622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391" name="Google Shape;11391;p26"/>
            <p:cNvCxnSpPr/>
            <p:nvPr/>
          </p:nvCxnSpPr>
          <p:spPr>
            <a:xfrm>
              <a:off x="-27550" y="128451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392" name="Google Shape;11392;p26"/>
            <p:cNvCxnSpPr/>
            <p:nvPr/>
          </p:nvCxnSpPr>
          <p:spPr>
            <a:xfrm>
              <a:off x="-27550" y="114240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393" name="Google Shape;11393;p26"/>
            <p:cNvCxnSpPr/>
            <p:nvPr/>
          </p:nvCxnSpPr>
          <p:spPr>
            <a:xfrm>
              <a:off x="-27550" y="4979365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394" name="Google Shape;11394;p26"/>
            <p:cNvCxnSpPr/>
            <p:nvPr/>
          </p:nvCxnSpPr>
          <p:spPr>
            <a:xfrm>
              <a:off x="-27550" y="483725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395" name="Google Shape;11395;p26"/>
            <p:cNvCxnSpPr/>
            <p:nvPr/>
          </p:nvCxnSpPr>
          <p:spPr>
            <a:xfrm>
              <a:off x="-27550" y="469514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396" name="Google Shape;11396;p26"/>
            <p:cNvCxnSpPr/>
            <p:nvPr/>
          </p:nvCxnSpPr>
          <p:spPr>
            <a:xfrm>
              <a:off x="-27550" y="455303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397" name="Google Shape;11397;p26"/>
            <p:cNvCxnSpPr/>
            <p:nvPr/>
          </p:nvCxnSpPr>
          <p:spPr>
            <a:xfrm>
              <a:off x="-27550" y="441092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398" name="Google Shape;11398;p26"/>
            <p:cNvCxnSpPr/>
            <p:nvPr/>
          </p:nvCxnSpPr>
          <p:spPr>
            <a:xfrm>
              <a:off x="-27550" y="4268817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399" name="Google Shape;11399;p26"/>
            <p:cNvCxnSpPr/>
            <p:nvPr/>
          </p:nvCxnSpPr>
          <p:spPr>
            <a:xfrm>
              <a:off x="-27550" y="4126707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400" name="Google Shape;11400;p26"/>
            <p:cNvCxnSpPr/>
            <p:nvPr/>
          </p:nvCxnSpPr>
          <p:spPr>
            <a:xfrm>
              <a:off x="-27550" y="3984597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401" name="Google Shape;11401;p26"/>
            <p:cNvCxnSpPr/>
            <p:nvPr/>
          </p:nvCxnSpPr>
          <p:spPr>
            <a:xfrm>
              <a:off x="-27550" y="384248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402" name="Google Shape;11402;p26"/>
            <p:cNvCxnSpPr/>
            <p:nvPr/>
          </p:nvCxnSpPr>
          <p:spPr>
            <a:xfrm>
              <a:off x="-27550" y="370037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11403" name="Google Shape;11403;p26"/>
          <p:cNvGrpSpPr/>
          <p:nvPr/>
        </p:nvGrpSpPr>
        <p:grpSpPr>
          <a:xfrm rot="-5400000">
            <a:off x="-307015" y="3696877"/>
            <a:ext cx="2057524" cy="2061784"/>
            <a:chOff x="1964350" y="765525"/>
            <a:chExt cx="386375" cy="387175"/>
          </a:xfrm>
        </p:grpSpPr>
        <p:sp>
          <p:nvSpPr>
            <p:cNvPr id="11404" name="Google Shape;11404;p26"/>
            <p:cNvSpPr/>
            <p:nvPr/>
          </p:nvSpPr>
          <p:spPr>
            <a:xfrm>
              <a:off x="1984200" y="953400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38" y="1"/>
                  </a:moveTo>
                  <a:cubicBezTo>
                    <a:pt x="115" y="1"/>
                    <a:pt x="94" y="9"/>
                    <a:pt x="78" y="16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0" y="230"/>
                    <a:pt x="202" y="217"/>
                  </a:cubicBezTo>
                  <a:cubicBezTo>
                    <a:pt x="235" y="195"/>
                    <a:pt x="257" y="150"/>
                    <a:pt x="257" y="106"/>
                  </a:cubicBezTo>
                  <a:cubicBezTo>
                    <a:pt x="246" y="83"/>
                    <a:pt x="246" y="72"/>
                    <a:pt x="235" y="61"/>
                  </a:cubicBezTo>
                  <a:cubicBezTo>
                    <a:pt x="224" y="28"/>
                    <a:pt x="190" y="16"/>
                    <a:pt x="168" y="5"/>
                  </a:cubicBezTo>
                  <a:cubicBezTo>
                    <a:pt x="158" y="2"/>
                    <a:pt x="148" y="1"/>
                    <a:pt x="1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5" name="Google Shape;11405;p26"/>
            <p:cNvSpPr/>
            <p:nvPr/>
          </p:nvSpPr>
          <p:spPr>
            <a:xfrm>
              <a:off x="1975825" y="909550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23" y="0"/>
                  </a:moveTo>
                  <a:cubicBezTo>
                    <a:pt x="104" y="0"/>
                    <a:pt x="85" y="5"/>
                    <a:pt x="67" y="16"/>
                  </a:cubicBezTo>
                  <a:cubicBezTo>
                    <a:pt x="56" y="27"/>
                    <a:pt x="45" y="27"/>
                    <a:pt x="45" y="27"/>
                  </a:cubicBezTo>
                  <a:cubicBezTo>
                    <a:pt x="45" y="39"/>
                    <a:pt x="45" y="39"/>
                    <a:pt x="33" y="39"/>
                  </a:cubicBezTo>
                  <a:cubicBezTo>
                    <a:pt x="33" y="39"/>
                    <a:pt x="33" y="49"/>
                    <a:pt x="23" y="49"/>
                  </a:cubicBezTo>
                  <a:lnTo>
                    <a:pt x="23" y="72"/>
                  </a:lnTo>
                  <a:lnTo>
                    <a:pt x="11" y="72"/>
                  </a:lnTo>
                  <a:lnTo>
                    <a:pt x="11" y="94"/>
                  </a:lnTo>
                  <a:cubicBezTo>
                    <a:pt x="0" y="116"/>
                    <a:pt x="11" y="150"/>
                    <a:pt x="23" y="183"/>
                  </a:cubicBezTo>
                  <a:cubicBezTo>
                    <a:pt x="43" y="219"/>
                    <a:pt x="82" y="236"/>
                    <a:pt x="119" y="236"/>
                  </a:cubicBezTo>
                  <a:cubicBezTo>
                    <a:pt x="141" y="236"/>
                    <a:pt x="162" y="230"/>
                    <a:pt x="179" y="217"/>
                  </a:cubicBezTo>
                  <a:lnTo>
                    <a:pt x="190" y="217"/>
                  </a:lnTo>
                  <a:cubicBezTo>
                    <a:pt x="246" y="183"/>
                    <a:pt x="257" y="116"/>
                    <a:pt x="224" y="61"/>
                  </a:cubicBezTo>
                  <a:cubicBezTo>
                    <a:pt x="201" y="23"/>
                    <a:pt x="162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6" name="Google Shape;11406;p26"/>
            <p:cNvSpPr/>
            <p:nvPr/>
          </p:nvSpPr>
          <p:spPr>
            <a:xfrm>
              <a:off x="1967700" y="919150"/>
              <a:ext cx="1450" cy="3675"/>
            </a:xfrm>
            <a:custGeom>
              <a:rect b="b" l="l" r="r" t="t"/>
              <a:pathLst>
                <a:path extrusionOk="0" h="147" w="58">
                  <a:moveTo>
                    <a:pt x="23" y="1"/>
                  </a:moveTo>
                  <a:lnTo>
                    <a:pt x="23" y="1"/>
                  </a:lnTo>
                  <a:cubicBezTo>
                    <a:pt x="12" y="45"/>
                    <a:pt x="12" y="90"/>
                    <a:pt x="1" y="146"/>
                  </a:cubicBezTo>
                  <a:cubicBezTo>
                    <a:pt x="35" y="112"/>
                    <a:pt x="57" y="45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7" name="Google Shape;11407;p26"/>
            <p:cNvSpPr/>
            <p:nvPr/>
          </p:nvSpPr>
          <p:spPr>
            <a:xfrm>
              <a:off x="1987550" y="92910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26" y="0"/>
                  </a:moveTo>
                  <a:cubicBezTo>
                    <a:pt x="106" y="0"/>
                    <a:pt x="85" y="6"/>
                    <a:pt x="68" y="17"/>
                  </a:cubicBezTo>
                  <a:cubicBezTo>
                    <a:pt x="11" y="50"/>
                    <a:pt x="1" y="128"/>
                    <a:pt x="34" y="184"/>
                  </a:cubicBezTo>
                  <a:cubicBezTo>
                    <a:pt x="34" y="184"/>
                    <a:pt x="45" y="195"/>
                    <a:pt x="45" y="206"/>
                  </a:cubicBezTo>
                  <a:cubicBezTo>
                    <a:pt x="56" y="206"/>
                    <a:pt x="56" y="206"/>
                    <a:pt x="68" y="218"/>
                  </a:cubicBezTo>
                  <a:lnTo>
                    <a:pt x="78" y="228"/>
                  </a:lnTo>
                  <a:lnTo>
                    <a:pt x="90" y="228"/>
                  </a:lnTo>
                  <a:cubicBezTo>
                    <a:pt x="90" y="228"/>
                    <a:pt x="101" y="228"/>
                    <a:pt x="101" y="240"/>
                  </a:cubicBezTo>
                  <a:cubicBezTo>
                    <a:pt x="135" y="240"/>
                    <a:pt x="168" y="240"/>
                    <a:pt x="190" y="218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8" name="Google Shape;11408;p26"/>
            <p:cNvSpPr/>
            <p:nvPr/>
          </p:nvSpPr>
          <p:spPr>
            <a:xfrm>
              <a:off x="1974400" y="937200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13" y="50"/>
                    <a:pt x="1" y="117"/>
                    <a:pt x="35" y="173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3" y="228"/>
                    <a:pt x="191" y="217"/>
                  </a:cubicBezTo>
                  <a:cubicBezTo>
                    <a:pt x="247" y="184"/>
                    <a:pt x="269" y="105"/>
                    <a:pt x="236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9" name="Google Shape;11409;p26"/>
            <p:cNvSpPr/>
            <p:nvPr/>
          </p:nvSpPr>
          <p:spPr>
            <a:xfrm>
              <a:off x="1964350" y="945150"/>
              <a:ext cx="3675" cy="5875"/>
            </a:xfrm>
            <a:custGeom>
              <a:rect b="b" l="l" r="r" t="t"/>
              <a:pathLst>
                <a:path extrusionOk="0" h="235" w="147">
                  <a:moveTo>
                    <a:pt x="12" y="0"/>
                  </a:moveTo>
                  <a:cubicBezTo>
                    <a:pt x="12" y="78"/>
                    <a:pt x="1" y="157"/>
                    <a:pt x="1" y="234"/>
                  </a:cubicBezTo>
                  <a:cubicBezTo>
                    <a:pt x="23" y="234"/>
                    <a:pt x="45" y="234"/>
                    <a:pt x="68" y="224"/>
                  </a:cubicBezTo>
                  <a:cubicBezTo>
                    <a:pt x="124" y="190"/>
                    <a:pt x="146" y="112"/>
                    <a:pt x="112" y="56"/>
                  </a:cubicBezTo>
                  <a:cubicBezTo>
                    <a:pt x="90" y="23"/>
                    <a:pt x="57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0" name="Google Shape;11410;p26"/>
            <p:cNvSpPr/>
            <p:nvPr/>
          </p:nvSpPr>
          <p:spPr>
            <a:xfrm>
              <a:off x="1971050" y="96142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44" y="1"/>
                  </a:moveTo>
                  <a:cubicBezTo>
                    <a:pt x="123" y="1"/>
                    <a:pt x="100" y="7"/>
                    <a:pt x="79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1"/>
                  </a:cubicBezTo>
                  <a:cubicBezTo>
                    <a:pt x="236" y="198"/>
                    <a:pt x="258" y="164"/>
                    <a:pt x="258" y="120"/>
                  </a:cubicBezTo>
                  <a:cubicBezTo>
                    <a:pt x="258" y="97"/>
                    <a:pt x="247" y="75"/>
                    <a:pt x="236" y="53"/>
                  </a:cubicBezTo>
                  <a:cubicBezTo>
                    <a:pt x="215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1" name="Google Shape;11411;p26"/>
            <p:cNvSpPr/>
            <p:nvPr/>
          </p:nvSpPr>
          <p:spPr>
            <a:xfrm>
              <a:off x="1994250" y="9700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8" y="20"/>
                  </a:cubicBezTo>
                  <a:cubicBezTo>
                    <a:pt x="23" y="54"/>
                    <a:pt x="1" y="121"/>
                    <a:pt x="45" y="176"/>
                  </a:cubicBezTo>
                  <a:cubicBezTo>
                    <a:pt x="68" y="214"/>
                    <a:pt x="106" y="237"/>
                    <a:pt x="146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7" y="188"/>
                    <a:pt x="269" y="109"/>
                    <a:pt x="235" y="54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2" name="Google Shape;11412;p26"/>
            <p:cNvSpPr/>
            <p:nvPr/>
          </p:nvSpPr>
          <p:spPr>
            <a:xfrm>
              <a:off x="1981125" y="9780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5" y="0"/>
                    <a:pt x="96" y="5"/>
                    <a:pt x="79" y="15"/>
                  </a:cubicBezTo>
                  <a:cubicBezTo>
                    <a:pt x="22" y="49"/>
                    <a:pt x="0" y="127"/>
                    <a:pt x="45" y="184"/>
                  </a:cubicBezTo>
                  <a:cubicBezTo>
                    <a:pt x="66" y="218"/>
                    <a:pt x="100" y="236"/>
                    <a:pt x="136" y="236"/>
                  </a:cubicBezTo>
                  <a:cubicBezTo>
                    <a:pt x="158" y="236"/>
                    <a:pt x="180" y="229"/>
                    <a:pt x="201" y="217"/>
                  </a:cubicBezTo>
                  <a:cubicBezTo>
                    <a:pt x="258" y="184"/>
                    <a:pt x="268" y="116"/>
                    <a:pt x="235" y="60"/>
                  </a:cubicBezTo>
                  <a:cubicBezTo>
                    <a:pt x="212" y="22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3" name="Google Shape;11413;p26"/>
            <p:cNvSpPr/>
            <p:nvPr/>
          </p:nvSpPr>
          <p:spPr>
            <a:xfrm>
              <a:off x="1968000" y="9860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0" y="129"/>
                    <a:pt x="33" y="173"/>
                  </a:cubicBezTo>
                  <a:cubicBezTo>
                    <a:pt x="64" y="211"/>
                    <a:pt x="105" y="234"/>
                    <a:pt x="145" y="234"/>
                  </a:cubicBezTo>
                  <a:cubicBezTo>
                    <a:pt x="164" y="234"/>
                    <a:pt x="184" y="229"/>
                    <a:pt x="201" y="218"/>
                  </a:cubicBezTo>
                  <a:cubicBezTo>
                    <a:pt x="257" y="184"/>
                    <a:pt x="269" y="106"/>
                    <a:pt x="235" y="62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4" name="Google Shape;11414;p26"/>
            <p:cNvSpPr/>
            <p:nvPr/>
          </p:nvSpPr>
          <p:spPr>
            <a:xfrm>
              <a:off x="2006250" y="989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7"/>
                    <a:pt x="35" y="184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0"/>
                  </a:cubicBezTo>
                  <a:cubicBezTo>
                    <a:pt x="213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5" name="Google Shape;11415;p26"/>
            <p:cNvSpPr/>
            <p:nvPr/>
          </p:nvSpPr>
          <p:spPr>
            <a:xfrm>
              <a:off x="1993125" y="997750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44" y="0"/>
                  </a:moveTo>
                  <a:cubicBezTo>
                    <a:pt x="123" y="0"/>
                    <a:pt x="100" y="6"/>
                    <a:pt x="79" y="19"/>
                  </a:cubicBezTo>
                  <a:cubicBezTo>
                    <a:pt x="23" y="52"/>
                    <a:pt x="1" y="119"/>
                    <a:pt x="34" y="176"/>
                  </a:cubicBezTo>
                  <a:cubicBezTo>
                    <a:pt x="57" y="213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6"/>
                    <a:pt x="269" y="109"/>
                    <a:pt x="235" y="52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6" name="Google Shape;11416;p26"/>
            <p:cNvSpPr/>
            <p:nvPr/>
          </p:nvSpPr>
          <p:spPr>
            <a:xfrm>
              <a:off x="1980000" y="10056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0" y="128"/>
                    <a:pt x="34" y="183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30"/>
                    <a:pt x="201" y="217"/>
                  </a:cubicBezTo>
                  <a:cubicBezTo>
                    <a:pt x="258" y="183"/>
                    <a:pt x="269" y="116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7" name="Google Shape;11417;p26"/>
            <p:cNvSpPr/>
            <p:nvPr/>
          </p:nvSpPr>
          <p:spPr>
            <a:xfrm>
              <a:off x="1972175" y="1014425"/>
              <a:ext cx="1150" cy="3075"/>
            </a:xfrm>
            <a:custGeom>
              <a:rect b="b" l="l" r="r" t="t"/>
              <a:pathLst>
                <a:path extrusionOk="0" h="123" w="46">
                  <a:moveTo>
                    <a:pt x="1" y="0"/>
                  </a:moveTo>
                  <a:lnTo>
                    <a:pt x="1" y="0"/>
                  </a:lnTo>
                  <a:cubicBezTo>
                    <a:pt x="12" y="45"/>
                    <a:pt x="23" y="78"/>
                    <a:pt x="34" y="123"/>
                  </a:cubicBezTo>
                  <a:cubicBezTo>
                    <a:pt x="45" y="90"/>
                    <a:pt x="45" y="56"/>
                    <a:pt x="23" y="23"/>
                  </a:cubicBezTo>
                  <a:cubicBezTo>
                    <a:pt x="23" y="11"/>
                    <a:pt x="12" y="11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8" name="Google Shape;11418;p26"/>
            <p:cNvSpPr/>
            <p:nvPr/>
          </p:nvSpPr>
          <p:spPr>
            <a:xfrm>
              <a:off x="2007925" y="962050"/>
              <a:ext cx="6475" cy="6025"/>
            </a:xfrm>
            <a:custGeom>
              <a:rect b="b" l="l" r="r" t="t"/>
              <a:pathLst>
                <a:path extrusionOk="0" h="241" w="259">
                  <a:moveTo>
                    <a:pt x="116" y="1"/>
                  </a:moveTo>
                  <a:cubicBezTo>
                    <a:pt x="95" y="1"/>
                    <a:pt x="75" y="6"/>
                    <a:pt x="57" y="17"/>
                  </a:cubicBezTo>
                  <a:lnTo>
                    <a:pt x="35" y="39"/>
                  </a:lnTo>
                  <a:lnTo>
                    <a:pt x="23" y="50"/>
                  </a:lnTo>
                  <a:lnTo>
                    <a:pt x="23" y="62"/>
                  </a:lnTo>
                  <a:cubicBezTo>
                    <a:pt x="12" y="62"/>
                    <a:pt x="12" y="62"/>
                    <a:pt x="12" y="72"/>
                  </a:cubicBezTo>
                  <a:lnTo>
                    <a:pt x="12" y="84"/>
                  </a:lnTo>
                  <a:cubicBezTo>
                    <a:pt x="1" y="84"/>
                    <a:pt x="1" y="95"/>
                    <a:pt x="1" y="95"/>
                  </a:cubicBezTo>
                  <a:lnTo>
                    <a:pt x="1" y="117"/>
                  </a:lnTo>
                  <a:lnTo>
                    <a:pt x="1" y="139"/>
                  </a:lnTo>
                  <a:cubicBezTo>
                    <a:pt x="1" y="151"/>
                    <a:pt x="12" y="162"/>
                    <a:pt x="23" y="184"/>
                  </a:cubicBezTo>
                  <a:cubicBezTo>
                    <a:pt x="35" y="196"/>
                    <a:pt x="35" y="207"/>
                    <a:pt x="45" y="207"/>
                  </a:cubicBezTo>
                  <a:lnTo>
                    <a:pt x="57" y="218"/>
                  </a:lnTo>
                  <a:cubicBezTo>
                    <a:pt x="68" y="229"/>
                    <a:pt x="79" y="229"/>
                    <a:pt x="79" y="229"/>
                  </a:cubicBezTo>
                  <a:lnTo>
                    <a:pt x="90" y="229"/>
                  </a:lnTo>
                  <a:cubicBezTo>
                    <a:pt x="102" y="240"/>
                    <a:pt x="102" y="240"/>
                    <a:pt x="112" y="240"/>
                  </a:cubicBezTo>
                  <a:lnTo>
                    <a:pt x="124" y="240"/>
                  </a:lnTo>
                  <a:cubicBezTo>
                    <a:pt x="135" y="240"/>
                    <a:pt x="135" y="240"/>
                    <a:pt x="135" y="229"/>
                  </a:cubicBezTo>
                  <a:lnTo>
                    <a:pt x="157" y="229"/>
                  </a:lnTo>
                  <a:cubicBezTo>
                    <a:pt x="157" y="229"/>
                    <a:pt x="169" y="229"/>
                    <a:pt x="180" y="218"/>
                  </a:cubicBezTo>
                  <a:cubicBezTo>
                    <a:pt x="236" y="184"/>
                    <a:pt x="258" y="117"/>
                    <a:pt x="224" y="62"/>
                  </a:cubicBezTo>
                  <a:cubicBezTo>
                    <a:pt x="202" y="24"/>
                    <a:pt x="158" y="1"/>
                    <a:pt x="1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9" name="Google Shape;11419;p26"/>
            <p:cNvSpPr/>
            <p:nvPr/>
          </p:nvSpPr>
          <p:spPr>
            <a:xfrm>
              <a:off x="2029725" y="997925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4" y="1"/>
                  </a:moveTo>
                  <a:cubicBezTo>
                    <a:pt x="101" y="1"/>
                    <a:pt x="79" y="12"/>
                    <a:pt x="57" y="23"/>
                  </a:cubicBezTo>
                  <a:cubicBezTo>
                    <a:pt x="57" y="23"/>
                    <a:pt x="45" y="35"/>
                    <a:pt x="34" y="35"/>
                  </a:cubicBezTo>
                  <a:cubicBezTo>
                    <a:pt x="34" y="45"/>
                    <a:pt x="23" y="57"/>
                    <a:pt x="12" y="68"/>
                  </a:cubicBezTo>
                  <a:cubicBezTo>
                    <a:pt x="12" y="79"/>
                    <a:pt x="12" y="90"/>
                    <a:pt x="0" y="90"/>
                  </a:cubicBezTo>
                  <a:cubicBezTo>
                    <a:pt x="0" y="124"/>
                    <a:pt x="0" y="157"/>
                    <a:pt x="23" y="179"/>
                  </a:cubicBezTo>
                  <a:cubicBezTo>
                    <a:pt x="34" y="202"/>
                    <a:pt x="45" y="213"/>
                    <a:pt x="67" y="224"/>
                  </a:cubicBezTo>
                  <a:cubicBezTo>
                    <a:pt x="79" y="224"/>
                    <a:pt x="79" y="236"/>
                    <a:pt x="90" y="236"/>
                  </a:cubicBezTo>
                  <a:lnTo>
                    <a:pt x="134" y="236"/>
                  </a:lnTo>
                  <a:cubicBezTo>
                    <a:pt x="157" y="236"/>
                    <a:pt x="168" y="224"/>
                    <a:pt x="179" y="224"/>
                  </a:cubicBezTo>
                  <a:cubicBezTo>
                    <a:pt x="235" y="191"/>
                    <a:pt x="258" y="112"/>
                    <a:pt x="224" y="57"/>
                  </a:cubicBezTo>
                  <a:cubicBezTo>
                    <a:pt x="201" y="23"/>
                    <a:pt x="168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0" name="Google Shape;11420;p26"/>
            <p:cNvSpPr/>
            <p:nvPr/>
          </p:nvSpPr>
          <p:spPr>
            <a:xfrm>
              <a:off x="2016300" y="1005925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26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3" y="50"/>
                    <a:pt x="1" y="128"/>
                    <a:pt x="35" y="184"/>
                  </a:cubicBezTo>
                  <a:cubicBezTo>
                    <a:pt x="46" y="206"/>
                    <a:pt x="80" y="229"/>
                    <a:pt x="102" y="229"/>
                  </a:cubicBezTo>
                  <a:cubicBezTo>
                    <a:pt x="116" y="233"/>
                    <a:pt x="129" y="236"/>
                    <a:pt x="142" y="236"/>
                  </a:cubicBezTo>
                  <a:cubicBezTo>
                    <a:pt x="161" y="236"/>
                    <a:pt x="178" y="230"/>
                    <a:pt x="191" y="217"/>
                  </a:cubicBezTo>
                  <a:cubicBezTo>
                    <a:pt x="247" y="184"/>
                    <a:pt x="269" y="117"/>
                    <a:pt x="236" y="61"/>
                  </a:cubicBezTo>
                  <a:cubicBezTo>
                    <a:pt x="213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1" name="Google Shape;11421;p26"/>
            <p:cNvSpPr/>
            <p:nvPr/>
          </p:nvSpPr>
          <p:spPr>
            <a:xfrm>
              <a:off x="2003200" y="101385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4" y="1"/>
                  </a:moveTo>
                  <a:cubicBezTo>
                    <a:pt x="112" y="1"/>
                    <a:pt x="90" y="12"/>
                    <a:pt x="67" y="23"/>
                  </a:cubicBezTo>
                  <a:cubicBezTo>
                    <a:pt x="11" y="56"/>
                    <a:pt x="0" y="123"/>
                    <a:pt x="33" y="180"/>
                  </a:cubicBezTo>
                  <a:cubicBezTo>
                    <a:pt x="33" y="190"/>
                    <a:pt x="33" y="202"/>
                    <a:pt x="45" y="202"/>
                  </a:cubicBezTo>
                  <a:cubicBezTo>
                    <a:pt x="64" y="228"/>
                    <a:pt x="95" y="239"/>
                    <a:pt x="127" y="239"/>
                  </a:cubicBezTo>
                  <a:cubicBezTo>
                    <a:pt x="149" y="239"/>
                    <a:pt x="171" y="234"/>
                    <a:pt x="190" y="224"/>
                  </a:cubicBezTo>
                  <a:cubicBezTo>
                    <a:pt x="246" y="190"/>
                    <a:pt x="268" y="113"/>
                    <a:pt x="234" y="56"/>
                  </a:cubicBezTo>
                  <a:cubicBezTo>
                    <a:pt x="212" y="23"/>
                    <a:pt x="167" y="12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2" name="Google Shape;11422;p26"/>
            <p:cNvSpPr/>
            <p:nvPr/>
          </p:nvSpPr>
          <p:spPr>
            <a:xfrm>
              <a:off x="1990050" y="1021925"/>
              <a:ext cx="6475" cy="5825"/>
            </a:xfrm>
            <a:custGeom>
              <a:rect b="b" l="l" r="r" t="t"/>
              <a:pathLst>
                <a:path extrusionOk="0" h="233" w="259">
                  <a:moveTo>
                    <a:pt x="135" y="0"/>
                  </a:moveTo>
                  <a:cubicBezTo>
                    <a:pt x="112" y="0"/>
                    <a:pt x="88" y="8"/>
                    <a:pt x="68" y="24"/>
                  </a:cubicBezTo>
                  <a:cubicBezTo>
                    <a:pt x="12" y="58"/>
                    <a:pt x="1" y="125"/>
                    <a:pt x="35" y="180"/>
                  </a:cubicBezTo>
                  <a:cubicBezTo>
                    <a:pt x="55" y="216"/>
                    <a:pt x="89" y="233"/>
                    <a:pt x="126" y="233"/>
                  </a:cubicBezTo>
                  <a:cubicBezTo>
                    <a:pt x="147" y="233"/>
                    <a:pt x="170" y="227"/>
                    <a:pt x="191" y="214"/>
                  </a:cubicBezTo>
                  <a:cubicBezTo>
                    <a:pt x="236" y="192"/>
                    <a:pt x="258" y="147"/>
                    <a:pt x="246" y="103"/>
                  </a:cubicBezTo>
                  <a:cubicBezTo>
                    <a:pt x="246" y="91"/>
                    <a:pt x="236" y="69"/>
                    <a:pt x="236" y="58"/>
                  </a:cubicBezTo>
                  <a:cubicBezTo>
                    <a:pt x="214" y="22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3" name="Google Shape;11423;p26"/>
            <p:cNvSpPr/>
            <p:nvPr/>
          </p:nvSpPr>
          <p:spPr>
            <a:xfrm>
              <a:off x="1978050" y="1029950"/>
              <a:ext cx="5050" cy="6000"/>
            </a:xfrm>
            <a:custGeom>
              <a:rect b="b" l="l" r="r" t="t"/>
              <a:pathLst>
                <a:path extrusionOk="0" h="240" w="202">
                  <a:moveTo>
                    <a:pt x="85" y="0"/>
                  </a:moveTo>
                  <a:cubicBezTo>
                    <a:pt x="64" y="0"/>
                    <a:pt x="46" y="8"/>
                    <a:pt x="23" y="16"/>
                  </a:cubicBezTo>
                  <a:cubicBezTo>
                    <a:pt x="11" y="27"/>
                    <a:pt x="11" y="27"/>
                    <a:pt x="1" y="27"/>
                  </a:cubicBezTo>
                  <a:lnTo>
                    <a:pt x="1" y="38"/>
                  </a:lnTo>
                  <a:cubicBezTo>
                    <a:pt x="11" y="72"/>
                    <a:pt x="23" y="117"/>
                    <a:pt x="34" y="150"/>
                  </a:cubicBezTo>
                  <a:cubicBezTo>
                    <a:pt x="45" y="172"/>
                    <a:pt x="68" y="206"/>
                    <a:pt x="78" y="229"/>
                  </a:cubicBezTo>
                  <a:lnTo>
                    <a:pt x="78" y="239"/>
                  </a:lnTo>
                  <a:cubicBezTo>
                    <a:pt x="90" y="239"/>
                    <a:pt x="90" y="239"/>
                    <a:pt x="90" y="229"/>
                  </a:cubicBezTo>
                  <a:lnTo>
                    <a:pt x="123" y="229"/>
                  </a:lnTo>
                  <a:cubicBezTo>
                    <a:pt x="123" y="229"/>
                    <a:pt x="135" y="229"/>
                    <a:pt x="145" y="217"/>
                  </a:cubicBezTo>
                  <a:cubicBezTo>
                    <a:pt x="168" y="206"/>
                    <a:pt x="179" y="184"/>
                    <a:pt x="190" y="161"/>
                  </a:cubicBezTo>
                  <a:lnTo>
                    <a:pt x="202" y="150"/>
                  </a:lnTo>
                  <a:cubicBezTo>
                    <a:pt x="202" y="117"/>
                    <a:pt x="202" y="83"/>
                    <a:pt x="190" y="60"/>
                  </a:cubicBezTo>
                  <a:cubicBezTo>
                    <a:pt x="168" y="27"/>
                    <a:pt x="145" y="16"/>
                    <a:pt x="112" y="5"/>
                  </a:cubicBezTo>
                  <a:cubicBezTo>
                    <a:pt x="102" y="2"/>
                    <a:pt x="93" y="0"/>
                    <a:pt x="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4" name="Google Shape;11424;p26"/>
            <p:cNvSpPr/>
            <p:nvPr/>
          </p:nvSpPr>
          <p:spPr>
            <a:xfrm>
              <a:off x="2039775" y="101457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19" y="1"/>
                  </a:moveTo>
                  <a:cubicBezTo>
                    <a:pt x="100" y="1"/>
                    <a:pt x="82" y="6"/>
                    <a:pt x="68" y="17"/>
                  </a:cubicBezTo>
                  <a:lnTo>
                    <a:pt x="57" y="17"/>
                  </a:lnTo>
                  <a:cubicBezTo>
                    <a:pt x="57" y="27"/>
                    <a:pt x="45" y="27"/>
                    <a:pt x="45" y="39"/>
                  </a:cubicBezTo>
                  <a:lnTo>
                    <a:pt x="35" y="39"/>
                  </a:lnTo>
                  <a:cubicBezTo>
                    <a:pt x="35" y="50"/>
                    <a:pt x="35" y="50"/>
                    <a:pt x="23" y="50"/>
                  </a:cubicBezTo>
                  <a:lnTo>
                    <a:pt x="23" y="72"/>
                  </a:lnTo>
                  <a:lnTo>
                    <a:pt x="12" y="72"/>
                  </a:lnTo>
                  <a:lnTo>
                    <a:pt x="12" y="94"/>
                  </a:lnTo>
                  <a:cubicBezTo>
                    <a:pt x="1" y="117"/>
                    <a:pt x="1" y="151"/>
                    <a:pt x="23" y="184"/>
                  </a:cubicBezTo>
                  <a:cubicBezTo>
                    <a:pt x="44" y="219"/>
                    <a:pt x="78" y="236"/>
                    <a:pt x="114" y="236"/>
                  </a:cubicBezTo>
                  <a:cubicBezTo>
                    <a:pt x="136" y="236"/>
                    <a:pt x="159" y="230"/>
                    <a:pt x="179" y="218"/>
                  </a:cubicBez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5" name="Google Shape;11425;p26"/>
            <p:cNvSpPr/>
            <p:nvPr/>
          </p:nvSpPr>
          <p:spPr>
            <a:xfrm>
              <a:off x="2026375" y="10226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8" y="0"/>
                  </a:moveTo>
                  <a:cubicBezTo>
                    <a:pt x="107" y="0"/>
                    <a:pt x="86" y="5"/>
                    <a:pt x="67" y="16"/>
                  </a:cubicBezTo>
                  <a:cubicBezTo>
                    <a:pt x="23" y="50"/>
                    <a:pt x="0" y="117"/>
                    <a:pt x="34" y="173"/>
                  </a:cubicBezTo>
                  <a:cubicBezTo>
                    <a:pt x="57" y="211"/>
                    <a:pt x="95" y="233"/>
                    <a:pt x="134" y="233"/>
                  </a:cubicBezTo>
                  <a:cubicBezTo>
                    <a:pt x="153" y="233"/>
                    <a:pt x="172" y="228"/>
                    <a:pt x="191" y="217"/>
                  </a:cubicBezTo>
                  <a:cubicBezTo>
                    <a:pt x="246" y="184"/>
                    <a:pt x="268" y="106"/>
                    <a:pt x="235" y="50"/>
                  </a:cubicBezTo>
                  <a:cubicBezTo>
                    <a:pt x="213" y="20"/>
                    <a:pt x="170" y="0"/>
                    <a:pt x="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6" name="Google Shape;11426;p26"/>
            <p:cNvSpPr/>
            <p:nvPr/>
          </p:nvSpPr>
          <p:spPr>
            <a:xfrm>
              <a:off x="2013250" y="103070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6" y="1"/>
                  </a:moveTo>
                  <a:cubicBezTo>
                    <a:pt x="112" y="1"/>
                    <a:pt x="88" y="7"/>
                    <a:pt x="68" y="20"/>
                  </a:cubicBezTo>
                  <a:cubicBezTo>
                    <a:pt x="11" y="53"/>
                    <a:pt x="0" y="120"/>
                    <a:pt x="34" y="176"/>
                  </a:cubicBezTo>
                  <a:cubicBezTo>
                    <a:pt x="55" y="211"/>
                    <a:pt x="89" y="228"/>
                    <a:pt x="125" y="228"/>
                  </a:cubicBezTo>
                  <a:cubicBezTo>
                    <a:pt x="147" y="228"/>
                    <a:pt x="169" y="222"/>
                    <a:pt x="190" y="209"/>
                  </a:cubicBezTo>
                  <a:cubicBezTo>
                    <a:pt x="246" y="176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7" name="Google Shape;11427;p26"/>
            <p:cNvSpPr/>
            <p:nvPr/>
          </p:nvSpPr>
          <p:spPr>
            <a:xfrm>
              <a:off x="2000100" y="10386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7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8"/>
                    <a:pt x="35" y="184"/>
                  </a:cubicBezTo>
                  <a:cubicBezTo>
                    <a:pt x="56" y="219"/>
                    <a:pt x="89" y="236"/>
                    <a:pt x="126" y="236"/>
                  </a:cubicBezTo>
                  <a:cubicBezTo>
                    <a:pt x="148" y="236"/>
                    <a:pt x="170" y="230"/>
                    <a:pt x="191" y="218"/>
                  </a:cubicBezTo>
                  <a:cubicBezTo>
                    <a:pt x="247" y="184"/>
                    <a:pt x="269" y="117"/>
                    <a:pt x="236" y="61"/>
                  </a:cubicBezTo>
                  <a:cubicBezTo>
                    <a:pt x="213" y="23"/>
                    <a:pt x="170" y="1"/>
                    <a:pt x="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8" name="Google Shape;11428;p26"/>
            <p:cNvSpPr/>
            <p:nvPr/>
          </p:nvSpPr>
          <p:spPr>
            <a:xfrm>
              <a:off x="1987250" y="104662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26" y="1"/>
                  </a:moveTo>
                  <a:cubicBezTo>
                    <a:pt x="102" y="1"/>
                    <a:pt x="78" y="7"/>
                    <a:pt x="57" y="19"/>
                  </a:cubicBezTo>
                  <a:cubicBezTo>
                    <a:pt x="46" y="19"/>
                    <a:pt x="46" y="31"/>
                    <a:pt x="35" y="31"/>
                  </a:cubicBezTo>
                  <a:lnTo>
                    <a:pt x="35" y="42"/>
                  </a:lnTo>
                  <a:lnTo>
                    <a:pt x="23" y="53"/>
                  </a:lnTo>
                  <a:cubicBezTo>
                    <a:pt x="13" y="64"/>
                    <a:pt x="13" y="76"/>
                    <a:pt x="13" y="86"/>
                  </a:cubicBezTo>
                  <a:cubicBezTo>
                    <a:pt x="13" y="98"/>
                    <a:pt x="1" y="109"/>
                    <a:pt x="1" y="109"/>
                  </a:cubicBezTo>
                  <a:lnTo>
                    <a:pt x="1" y="131"/>
                  </a:lnTo>
                  <a:cubicBezTo>
                    <a:pt x="13" y="153"/>
                    <a:pt x="13" y="165"/>
                    <a:pt x="23" y="176"/>
                  </a:cubicBezTo>
                  <a:cubicBezTo>
                    <a:pt x="46" y="214"/>
                    <a:pt x="84" y="236"/>
                    <a:pt x="124" y="236"/>
                  </a:cubicBezTo>
                  <a:cubicBezTo>
                    <a:pt x="143" y="236"/>
                    <a:pt x="162" y="231"/>
                    <a:pt x="180" y="220"/>
                  </a:cubicBezTo>
                  <a:cubicBezTo>
                    <a:pt x="236" y="187"/>
                    <a:pt x="258" y="109"/>
                    <a:pt x="224" y="53"/>
                  </a:cubicBezTo>
                  <a:cubicBezTo>
                    <a:pt x="204" y="18"/>
                    <a:pt x="165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9" name="Google Shape;11429;p26"/>
            <p:cNvSpPr/>
            <p:nvPr/>
          </p:nvSpPr>
          <p:spPr>
            <a:xfrm>
              <a:off x="2038400" y="1042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4" y="219"/>
                    <a:pt x="89" y="237"/>
                    <a:pt x="125" y="237"/>
                  </a:cubicBezTo>
                  <a:cubicBezTo>
                    <a:pt x="146" y="237"/>
                    <a:pt x="169" y="230"/>
                    <a:pt x="190" y="218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68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0" name="Google Shape;11430;p26"/>
            <p:cNvSpPr/>
            <p:nvPr/>
          </p:nvSpPr>
          <p:spPr>
            <a:xfrm>
              <a:off x="2025250" y="1050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3"/>
                    <a:pt x="1" y="120"/>
                    <a:pt x="34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4" y="237"/>
                    <a:pt x="173" y="232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1" name="Google Shape;11431;p26"/>
            <p:cNvSpPr/>
            <p:nvPr/>
          </p:nvSpPr>
          <p:spPr>
            <a:xfrm>
              <a:off x="2012125" y="10581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9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70" y="230"/>
                    <a:pt x="190" y="218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2" name="Google Shape;11432;p26"/>
            <p:cNvSpPr/>
            <p:nvPr/>
          </p:nvSpPr>
          <p:spPr>
            <a:xfrm>
              <a:off x="1999000" y="106625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26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2" y="50"/>
                    <a:pt x="0" y="128"/>
                    <a:pt x="34" y="173"/>
                  </a:cubicBezTo>
                  <a:lnTo>
                    <a:pt x="34" y="184"/>
                  </a:lnTo>
                  <a:lnTo>
                    <a:pt x="56" y="207"/>
                  </a:lnTo>
                  <a:lnTo>
                    <a:pt x="67" y="217"/>
                  </a:lnTo>
                  <a:cubicBezTo>
                    <a:pt x="79" y="217"/>
                    <a:pt x="90" y="229"/>
                    <a:pt x="90" y="229"/>
                  </a:cubicBezTo>
                  <a:lnTo>
                    <a:pt x="101" y="229"/>
                  </a:lnTo>
                  <a:cubicBezTo>
                    <a:pt x="112" y="229"/>
                    <a:pt x="112" y="229"/>
                    <a:pt x="124" y="240"/>
                  </a:cubicBezTo>
                  <a:lnTo>
                    <a:pt x="134" y="229"/>
                  </a:lnTo>
                  <a:lnTo>
                    <a:pt x="168" y="229"/>
                  </a:lnTo>
                  <a:cubicBezTo>
                    <a:pt x="168" y="229"/>
                    <a:pt x="179" y="217"/>
                    <a:pt x="191" y="217"/>
                  </a:cubicBezTo>
                  <a:cubicBezTo>
                    <a:pt x="246" y="184"/>
                    <a:pt x="268" y="106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3" name="Google Shape;11433;p26"/>
            <p:cNvSpPr/>
            <p:nvPr/>
          </p:nvSpPr>
          <p:spPr>
            <a:xfrm>
              <a:off x="2048150" y="1058475"/>
              <a:ext cx="6475" cy="5875"/>
            </a:xfrm>
            <a:custGeom>
              <a:rect b="b" l="l" r="r" t="t"/>
              <a:pathLst>
                <a:path extrusionOk="0" h="235" w="259">
                  <a:moveTo>
                    <a:pt x="143" y="1"/>
                  </a:moveTo>
                  <a:cubicBezTo>
                    <a:pt x="137" y="1"/>
                    <a:pt x="130" y="2"/>
                    <a:pt x="124" y="4"/>
                  </a:cubicBezTo>
                  <a:cubicBezTo>
                    <a:pt x="102" y="4"/>
                    <a:pt x="90" y="15"/>
                    <a:pt x="79" y="15"/>
                  </a:cubicBezTo>
                  <a:cubicBezTo>
                    <a:pt x="23" y="48"/>
                    <a:pt x="1" y="126"/>
                    <a:pt x="35" y="183"/>
                  </a:cubicBezTo>
                  <a:cubicBezTo>
                    <a:pt x="55" y="217"/>
                    <a:pt x="94" y="235"/>
                    <a:pt x="133" y="235"/>
                  </a:cubicBezTo>
                  <a:cubicBezTo>
                    <a:pt x="157" y="235"/>
                    <a:pt x="181" y="228"/>
                    <a:pt x="202" y="216"/>
                  </a:cubicBezTo>
                  <a:cubicBezTo>
                    <a:pt x="224" y="205"/>
                    <a:pt x="247" y="171"/>
                    <a:pt x="247" y="149"/>
                  </a:cubicBezTo>
                  <a:cubicBezTo>
                    <a:pt x="258" y="116"/>
                    <a:pt x="258" y="82"/>
                    <a:pt x="236" y="59"/>
                  </a:cubicBezTo>
                  <a:cubicBezTo>
                    <a:pt x="236" y="48"/>
                    <a:pt x="224" y="48"/>
                    <a:pt x="224" y="37"/>
                  </a:cubicBezTo>
                  <a:cubicBezTo>
                    <a:pt x="197" y="19"/>
                    <a:pt x="170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4" name="Google Shape;11434;p26"/>
            <p:cNvSpPr/>
            <p:nvPr/>
          </p:nvSpPr>
          <p:spPr>
            <a:xfrm>
              <a:off x="2035050" y="1066575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45" y="1"/>
                  </a:moveTo>
                  <a:cubicBezTo>
                    <a:pt x="137" y="1"/>
                    <a:pt x="130" y="2"/>
                    <a:pt x="123" y="3"/>
                  </a:cubicBezTo>
                  <a:cubicBezTo>
                    <a:pt x="100" y="3"/>
                    <a:pt x="89" y="3"/>
                    <a:pt x="78" y="15"/>
                  </a:cubicBezTo>
                  <a:cubicBezTo>
                    <a:pt x="22" y="48"/>
                    <a:pt x="0" y="115"/>
                    <a:pt x="33" y="171"/>
                  </a:cubicBezTo>
                  <a:cubicBezTo>
                    <a:pt x="56" y="209"/>
                    <a:pt x="100" y="232"/>
                    <a:pt x="143" y="232"/>
                  </a:cubicBezTo>
                  <a:cubicBezTo>
                    <a:pt x="163" y="232"/>
                    <a:pt x="183" y="227"/>
                    <a:pt x="201" y="216"/>
                  </a:cubicBezTo>
                  <a:cubicBezTo>
                    <a:pt x="212" y="204"/>
                    <a:pt x="234" y="182"/>
                    <a:pt x="246" y="160"/>
                  </a:cubicBezTo>
                  <a:lnTo>
                    <a:pt x="246" y="137"/>
                  </a:lnTo>
                  <a:cubicBezTo>
                    <a:pt x="257" y="115"/>
                    <a:pt x="257" y="93"/>
                    <a:pt x="246" y="70"/>
                  </a:cubicBezTo>
                  <a:lnTo>
                    <a:pt x="234" y="60"/>
                  </a:lnTo>
                  <a:cubicBezTo>
                    <a:pt x="216" y="22"/>
                    <a:pt x="181" y="1"/>
                    <a:pt x="1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5" name="Google Shape;11435;p26"/>
            <p:cNvSpPr/>
            <p:nvPr/>
          </p:nvSpPr>
          <p:spPr>
            <a:xfrm>
              <a:off x="2022200" y="1074475"/>
              <a:ext cx="6425" cy="5900"/>
            </a:xfrm>
            <a:custGeom>
              <a:rect b="b" l="l" r="r" t="t"/>
              <a:pathLst>
                <a:path extrusionOk="0" h="236" w="257">
                  <a:moveTo>
                    <a:pt x="112" y="0"/>
                  </a:moveTo>
                  <a:cubicBezTo>
                    <a:pt x="89" y="0"/>
                    <a:pt x="78" y="12"/>
                    <a:pt x="67" y="23"/>
                  </a:cubicBezTo>
                  <a:cubicBezTo>
                    <a:pt x="22" y="45"/>
                    <a:pt x="0" y="90"/>
                    <a:pt x="11" y="134"/>
                  </a:cubicBezTo>
                  <a:cubicBezTo>
                    <a:pt x="11" y="146"/>
                    <a:pt x="11" y="168"/>
                    <a:pt x="22" y="179"/>
                  </a:cubicBezTo>
                  <a:cubicBezTo>
                    <a:pt x="33" y="201"/>
                    <a:pt x="55" y="213"/>
                    <a:pt x="78" y="224"/>
                  </a:cubicBezTo>
                  <a:cubicBezTo>
                    <a:pt x="89" y="235"/>
                    <a:pt x="100" y="235"/>
                    <a:pt x="123" y="235"/>
                  </a:cubicBezTo>
                  <a:cubicBezTo>
                    <a:pt x="145" y="235"/>
                    <a:pt x="167" y="235"/>
                    <a:pt x="190" y="224"/>
                  </a:cubicBezTo>
                  <a:cubicBezTo>
                    <a:pt x="190" y="213"/>
                    <a:pt x="201" y="213"/>
                    <a:pt x="201" y="201"/>
                  </a:cubicBezTo>
                  <a:cubicBezTo>
                    <a:pt x="246" y="168"/>
                    <a:pt x="257" y="101"/>
                    <a:pt x="224" y="57"/>
                  </a:cubicBezTo>
                  <a:cubicBezTo>
                    <a:pt x="224" y="45"/>
                    <a:pt x="212" y="45"/>
                    <a:pt x="212" y="34"/>
                  </a:cubicBezTo>
                  <a:cubicBezTo>
                    <a:pt x="201" y="23"/>
                    <a:pt x="190" y="23"/>
                    <a:pt x="167" y="12"/>
                  </a:cubicBezTo>
                  <a:cubicBezTo>
                    <a:pt x="156" y="0"/>
                    <a:pt x="134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6" name="Google Shape;11436;p26"/>
            <p:cNvSpPr/>
            <p:nvPr/>
          </p:nvSpPr>
          <p:spPr>
            <a:xfrm>
              <a:off x="2009600" y="1082450"/>
              <a:ext cx="5625" cy="5750"/>
            </a:xfrm>
            <a:custGeom>
              <a:rect b="b" l="l" r="r" t="t"/>
              <a:pathLst>
                <a:path extrusionOk="0" h="230" w="225">
                  <a:moveTo>
                    <a:pt x="101" y="1"/>
                  </a:moveTo>
                  <a:cubicBezTo>
                    <a:pt x="82" y="1"/>
                    <a:pt x="63" y="6"/>
                    <a:pt x="45" y="16"/>
                  </a:cubicBezTo>
                  <a:cubicBezTo>
                    <a:pt x="23" y="28"/>
                    <a:pt x="12" y="50"/>
                    <a:pt x="1" y="61"/>
                  </a:cubicBezTo>
                  <a:cubicBezTo>
                    <a:pt x="23" y="83"/>
                    <a:pt x="45" y="117"/>
                    <a:pt x="68" y="140"/>
                  </a:cubicBezTo>
                  <a:cubicBezTo>
                    <a:pt x="90" y="173"/>
                    <a:pt x="124" y="195"/>
                    <a:pt x="146" y="229"/>
                  </a:cubicBezTo>
                  <a:cubicBezTo>
                    <a:pt x="146" y="229"/>
                    <a:pt x="157" y="229"/>
                    <a:pt x="157" y="218"/>
                  </a:cubicBezTo>
                  <a:lnTo>
                    <a:pt x="169" y="218"/>
                  </a:lnTo>
                  <a:cubicBezTo>
                    <a:pt x="202" y="195"/>
                    <a:pt x="224" y="151"/>
                    <a:pt x="214" y="106"/>
                  </a:cubicBezTo>
                  <a:cubicBezTo>
                    <a:pt x="214" y="83"/>
                    <a:pt x="214" y="73"/>
                    <a:pt x="202" y="61"/>
                  </a:cubicBezTo>
                  <a:cubicBezTo>
                    <a:pt x="179" y="23"/>
                    <a:pt x="141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7" name="Google Shape;11437;p26"/>
            <p:cNvSpPr/>
            <p:nvPr/>
          </p:nvSpPr>
          <p:spPr>
            <a:xfrm>
              <a:off x="2058225" y="10752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0"/>
                  </a:moveTo>
                  <a:cubicBezTo>
                    <a:pt x="115" y="0"/>
                    <a:pt x="96" y="5"/>
                    <a:pt x="79" y="16"/>
                  </a:cubicBezTo>
                  <a:cubicBezTo>
                    <a:pt x="22" y="50"/>
                    <a:pt x="0" y="128"/>
                    <a:pt x="34" y="172"/>
                  </a:cubicBezTo>
                  <a:cubicBezTo>
                    <a:pt x="56" y="211"/>
                    <a:pt x="100" y="233"/>
                    <a:pt x="143" y="233"/>
                  </a:cubicBezTo>
                  <a:cubicBezTo>
                    <a:pt x="163" y="233"/>
                    <a:pt x="183" y="228"/>
                    <a:pt x="201" y="217"/>
                  </a:cubicBezTo>
                  <a:cubicBezTo>
                    <a:pt x="257" y="184"/>
                    <a:pt x="268" y="117"/>
                    <a:pt x="235" y="61"/>
                  </a:cubicBezTo>
                  <a:cubicBezTo>
                    <a:pt x="212" y="23"/>
                    <a:pt x="173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8" name="Google Shape;11438;p26"/>
            <p:cNvSpPr/>
            <p:nvPr/>
          </p:nvSpPr>
          <p:spPr>
            <a:xfrm>
              <a:off x="2045100" y="1083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2"/>
                    <a:pt x="0" y="120"/>
                    <a:pt x="33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1"/>
                  </a:cubicBezTo>
                  <a:cubicBezTo>
                    <a:pt x="257" y="187"/>
                    <a:pt x="268" y="109"/>
                    <a:pt x="234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9" name="Google Shape;11439;p26"/>
            <p:cNvSpPr/>
            <p:nvPr/>
          </p:nvSpPr>
          <p:spPr>
            <a:xfrm>
              <a:off x="2031950" y="10911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8"/>
                    <a:pt x="35" y="183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3"/>
                    <a:pt x="269" y="116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0" name="Google Shape;11440;p26"/>
            <p:cNvSpPr/>
            <p:nvPr/>
          </p:nvSpPr>
          <p:spPr>
            <a:xfrm>
              <a:off x="2070225" y="10947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1" name="Google Shape;11441;p26"/>
            <p:cNvSpPr/>
            <p:nvPr/>
          </p:nvSpPr>
          <p:spPr>
            <a:xfrm>
              <a:off x="2057100" y="1102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0" y="236"/>
                    <a:pt x="144" y="236"/>
                  </a:cubicBezTo>
                  <a:cubicBezTo>
                    <a:pt x="164" y="236"/>
                    <a:pt x="184" y="231"/>
                    <a:pt x="201" y="221"/>
                  </a:cubicBezTo>
                  <a:cubicBezTo>
                    <a:pt x="258" y="187"/>
                    <a:pt x="268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2" name="Google Shape;11442;p26"/>
            <p:cNvSpPr/>
            <p:nvPr/>
          </p:nvSpPr>
          <p:spPr>
            <a:xfrm>
              <a:off x="2043975" y="1110875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7" y="228"/>
                    <a:pt x="181" y="222"/>
                    <a:pt x="202" y="210"/>
                  </a:cubicBezTo>
                  <a:cubicBezTo>
                    <a:pt x="257" y="176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3" name="Google Shape;11443;p26"/>
            <p:cNvSpPr/>
            <p:nvPr/>
          </p:nvSpPr>
          <p:spPr>
            <a:xfrm>
              <a:off x="2080300" y="1111150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1"/>
                  </a:moveTo>
                  <a:cubicBezTo>
                    <a:pt x="110" y="1"/>
                    <a:pt x="88" y="7"/>
                    <a:pt x="67" y="20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6" y="221"/>
                    <a:pt x="100" y="232"/>
                    <a:pt x="145" y="232"/>
                  </a:cubicBezTo>
                  <a:cubicBezTo>
                    <a:pt x="157" y="232"/>
                    <a:pt x="157" y="232"/>
                    <a:pt x="167" y="221"/>
                  </a:cubicBezTo>
                  <a:cubicBezTo>
                    <a:pt x="179" y="221"/>
                    <a:pt x="179" y="221"/>
                    <a:pt x="190" y="209"/>
                  </a:cubicBezTo>
                  <a:cubicBezTo>
                    <a:pt x="246" y="176"/>
                    <a:pt x="257" y="109"/>
                    <a:pt x="224" y="53"/>
                  </a:cubicBezTo>
                  <a:cubicBezTo>
                    <a:pt x="202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4" name="Google Shape;11444;p26"/>
            <p:cNvSpPr/>
            <p:nvPr/>
          </p:nvSpPr>
          <p:spPr>
            <a:xfrm>
              <a:off x="2067450" y="1119075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15" y="0"/>
                  </a:moveTo>
                  <a:cubicBezTo>
                    <a:pt x="103" y="0"/>
                    <a:pt x="90" y="2"/>
                    <a:pt x="78" y="4"/>
                  </a:cubicBezTo>
                  <a:cubicBezTo>
                    <a:pt x="67" y="4"/>
                    <a:pt x="67" y="16"/>
                    <a:pt x="56" y="16"/>
                  </a:cubicBezTo>
                  <a:lnTo>
                    <a:pt x="23" y="49"/>
                  </a:lnTo>
                  <a:cubicBezTo>
                    <a:pt x="0" y="71"/>
                    <a:pt x="0" y="105"/>
                    <a:pt x="0" y="138"/>
                  </a:cubicBezTo>
                  <a:cubicBezTo>
                    <a:pt x="0" y="150"/>
                    <a:pt x="11" y="160"/>
                    <a:pt x="23" y="183"/>
                  </a:cubicBezTo>
                  <a:cubicBezTo>
                    <a:pt x="23" y="183"/>
                    <a:pt x="23" y="194"/>
                    <a:pt x="33" y="194"/>
                  </a:cubicBezTo>
                  <a:cubicBezTo>
                    <a:pt x="50" y="219"/>
                    <a:pt x="79" y="232"/>
                    <a:pt x="107" y="232"/>
                  </a:cubicBezTo>
                  <a:cubicBezTo>
                    <a:pt x="116" y="232"/>
                    <a:pt x="126" y="230"/>
                    <a:pt x="134" y="228"/>
                  </a:cubicBezTo>
                  <a:cubicBezTo>
                    <a:pt x="145" y="228"/>
                    <a:pt x="167" y="228"/>
                    <a:pt x="179" y="217"/>
                  </a:cubicBezTo>
                  <a:cubicBezTo>
                    <a:pt x="234" y="183"/>
                    <a:pt x="246" y="116"/>
                    <a:pt x="212" y="60"/>
                  </a:cubicBezTo>
                  <a:cubicBezTo>
                    <a:pt x="195" y="17"/>
                    <a:pt x="157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5" name="Google Shape;11445;p26"/>
            <p:cNvSpPr/>
            <p:nvPr/>
          </p:nvSpPr>
          <p:spPr>
            <a:xfrm>
              <a:off x="2090350" y="1127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1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29"/>
                    <a:pt x="190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8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6" name="Google Shape;11446;p26"/>
            <p:cNvSpPr/>
            <p:nvPr/>
          </p:nvSpPr>
          <p:spPr>
            <a:xfrm>
              <a:off x="2078875" y="1135750"/>
              <a:ext cx="4500" cy="2425"/>
            </a:xfrm>
            <a:custGeom>
              <a:rect b="b" l="l" r="r" t="t"/>
              <a:pathLst>
                <a:path extrusionOk="0" h="97" w="180">
                  <a:moveTo>
                    <a:pt x="70" y="0"/>
                  </a:moveTo>
                  <a:cubicBezTo>
                    <a:pt x="46" y="0"/>
                    <a:pt x="22" y="6"/>
                    <a:pt x="1" y="19"/>
                  </a:cubicBezTo>
                  <a:cubicBezTo>
                    <a:pt x="57" y="52"/>
                    <a:pt x="124" y="75"/>
                    <a:pt x="180" y="97"/>
                  </a:cubicBezTo>
                  <a:cubicBezTo>
                    <a:pt x="180" y="86"/>
                    <a:pt x="180" y="75"/>
                    <a:pt x="169" y="52"/>
                  </a:cubicBezTo>
                  <a:cubicBezTo>
                    <a:pt x="148" y="18"/>
                    <a:pt x="109" y="0"/>
                    <a:pt x="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7" name="Google Shape;11447;p26"/>
            <p:cNvSpPr/>
            <p:nvPr/>
          </p:nvSpPr>
          <p:spPr>
            <a:xfrm>
              <a:off x="2004875" y="86887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12" y="0"/>
                  </a:moveTo>
                  <a:cubicBezTo>
                    <a:pt x="112" y="0"/>
                    <a:pt x="100" y="12"/>
                    <a:pt x="90" y="12"/>
                  </a:cubicBezTo>
                  <a:cubicBezTo>
                    <a:pt x="90" y="12"/>
                    <a:pt x="78" y="12"/>
                    <a:pt x="67" y="23"/>
                  </a:cubicBezTo>
                  <a:cubicBezTo>
                    <a:pt x="23" y="45"/>
                    <a:pt x="0" y="112"/>
                    <a:pt x="23" y="157"/>
                  </a:cubicBezTo>
                  <a:cubicBezTo>
                    <a:pt x="23" y="168"/>
                    <a:pt x="33" y="168"/>
                    <a:pt x="33" y="179"/>
                  </a:cubicBezTo>
                  <a:cubicBezTo>
                    <a:pt x="56" y="217"/>
                    <a:pt x="95" y="240"/>
                    <a:pt x="134" y="240"/>
                  </a:cubicBezTo>
                  <a:cubicBezTo>
                    <a:pt x="153" y="240"/>
                    <a:pt x="172" y="235"/>
                    <a:pt x="190" y="224"/>
                  </a:cubicBezTo>
                  <a:cubicBezTo>
                    <a:pt x="234" y="191"/>
                    <a:pt x="257" y="146"/>
                    <a:pt x="246" y="101"/>
                  </a:cubicBezTo>
                  <a:cubicBezTo>
                    <a:pt x="246" y="90"/>
                    <a:pt x="246" y="67"/>
                    <a:pt x="234" y="57"/>
                  </a:cubicBezTo>
                  <a:cubicBezTo>
                    <a:pt x="212" y="12"/>
                    <a:pt x="157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8" name="Google Shape;11448;p26"/>
            <p:cNvSpPr/>
            <p:nvPr/>
          </p:nvSpPr>
          <p:spPr>
            <a:xfrm>
              <a:off x="1992025" y="876875"/>
              <a:ext cx="6425" cy="5900"/>
            </a:xfrm>
            <a:custGeom>
              <a:rect b="b" l="l" r="r" t="t"/>
              <a:pathLst>
                <a:path extrusionOk="0" h="236" w="257">
                  <a:moveTo>
                    <a:pt x="114" y="0"/>
                  </a:moveTo>
                  <a:cubicBezTo>
                    <a:pt x="94" y="0"/>
                    <a:pt x="74" y="5"/>
                    <a:pt x="56" y="16"/>
                  </a:cubicBezTo>
                  <a:cubicBezTo>
                    <a:pt x="56" y="27"/>
                    <a:pt x="45" y="27"/>
                    <a:pt x="45" y="38"/>
                  </a:cubicBezTo>
                  <a:cubicBezTo>
                    <a:pt x="23" y="50"/>
                    <a:pt x="0" y="83"/>
                    <a:pt x="0" y="117"/>
                  </a:cubicBezTo>
                  <a:cubicBezTo>
                    <a:pt x="0" y="139"/>
                    <a:pt x="11" y="161"/>
                    <a:pt x="23" y="184"/>
                  </a:cubicBezTo>
                  <a:lnTo>
                    <a:pt x="56" y="217"/>
                  </a:lnTo>
                  <a:cubicBezTo>
                    <a:pt x="56" y="217"/>
                    <a:pt x="67" y="217"/>
                    <a:pt x="67" y="228"/>
                  </a:cubicBezTo>
                  <a:cubicBezTo>
                    <a:pt x="86" y="233"/>
                    <a:pt x="102" y="235"/>
                    <a:pt x="117" y="235"/>
                  </a:cubicBezTo>
                  <a:cubicBezTo>
                    <a:pt x="139" y="235"/>
                    <a:pt x="159" y="230"/>
                    <a:pt x="179" y="217"/>
                  </a:cubicBezTo>
                  <a:cubicBezTo>
                    <a:pt x="234" y="184"/>
                    <a:pt x="257" y="117"/>
                    <a:pt x="224" y="60"/>
                  </a:cubicBezTo>
                  <a:cubicBezTo>
                    <a:pt x="201" y="23"/>
                    <a:pt x="157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9" name="Google Shape;11449;p26"/>
            <p:cNvSpPr/>
            <p:nvPr/>
          </p:nvSpPr>
          <p:spPr>
            <a:xfrm>
              <a:off x="1978600" y="8848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3" y="0"/>
                  </a:moveTo>
                  <a:cubicBezTo>
                    <a:pt x="112" y="0"/>
                    <a:pt x="90" y="7"/>
                    <a:pt x="68" y="20"/>
                  </a:cubicBezTo>
                  <a:cubicBezTo>
                    <a:pt x="23" y="42"/>
                    <a:pt x="1" y="109"/>
                    <a:pt x="23" y="154"/>
                  </a:cubicBezTo>
                  <a:cubicBezTo>
                    <a:pt x="23" y="165"/>
                    <a:pt x="34" y="176"/>
                    <a:pt x="34" y="176"/>
                  </a:cubicBezTo>
                  <a:cubicBezTo>
                    <a:pt x="57" y="214"/>
                    <a:pt x="96" y="237"/>
                    <a:pt x="135" y="237"/>
                  </a:cubicBezTo>
                  <a:cubicBezTo>
                    <a:pt x="154" y="237"/>
                    <a:pt x="173" y="232"/>
                    <a:pt x="190" y="221"/>
                  </a:cubicBezTo>
                  <a:cubicBezTo>
                    <a:pt x="247" y="187"/>
                    <a:pt x="269" y="109"/>
                    <a:pt x="235" y="53"/>
                  </a:cubicBezTo>
                  <a:cubicBezTo>
                    <a:pt x="224" y="53"/>
                    <a:pt x="224" y="42"/>
                    <a:pt x="224" y="42"/>
                  </a:cubicBezTo>
                  <a:cubicBezTo>
                    <a:pt x="197" y="15"/>
                    <a:pt x="166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0" name="Google Shape;11450;p26"/>
            <p:cNvSpPr/>
            <p:nvPr/>
          </p:nvSpPr>
          <p:spPr>
            <a:xfrm>
              <a:off x="2018275" y="860950"/>
              <a:ext cx="6175" cy="5700"/>
            </a:xfrm>
            <a:custGeom>
              <a:rect b="b" l="l" r="r" t="t"/>
              <a:pathLst>
                <a:path extrusionOk="0" h="228" w="247">
                  <a:moveTo>
                    <a:pt x="115" y="0"/>
                  </a:moveTo>
                  <a:cubicBezTo>
                    <a:pt x="95" y="0"/>
                    <a:pt x="74" y="5"/>
                    <a:pt x="56" y="16"/>
                  </a:cubicBezTo>
                  <a:cubicBezTo>
                    <a:pt x="56" y="27"/>
                    <a:pt x="45" y="27"/>
                    <a:pt x="34" y="38"/>
                  </a:cubicBezTo>
                  <a:lnTo>
                    <a:pt x="34" y="49"/>
                  </a:lnTo>
                  <a:cubicBezTo>
                    <a:pt x="23" y="49"/>
                    <a:pt x="23" y="49"/>
                    <a:pt x="23" y="61"/>
                  </a:cubicBezTo>
                  <a:cubicBezTo>
                    <a:pt x="11" y="61"/>
                    <a:pt x="11" y="72"/>
                    <a:pt x="11" y="83"/>
                  </a:cubicBezTo>
                  <a:lnTo>
                    <a:pt x="11" y="94"/>
                  </a:lnTo>
                  <a:cubicBezTo>
                    <a:pt x="11" y="94"/>
                    <a:pt x="11" y="105"/>
                    <a:pt x="1" y="105"/>
                  </a:cubicBezTo>
                  <a:lnTo>
                    <a:pt x="1" y="116"/>
                  </a:lnTo>
                  <a:lnTo>
                    <a:pt x="1" y="139"/>
                  </a:lnTo>
                  <a:cubicBezTo>
                    <a:pt x="11" y="150"/>
                    <a:pt x="11" y="161"/>
                    <a:pt x="23" y="173"/>
                  </a:cubicBezTo>
                  <a:cubicBezTo>
                    <a:pt x="23" y="183"/>
                    <a:pt x="34" y="195"/>
                    <a:pt x="34" y="195"/>
                  </a:cubicBezTo>
                  <a:cubicBezTo>
                    <a:pt x="45" y="206"/>
                    <a:pt x="45" y="206"/>
                    <a:pt x="56" y="206"/>
                  </a:cubicBezTo>
                  <a:lnTo>
                    <a:pt x="56" y="217"/>
                  </a:lnTo>
                  <a:cubicBezTo>
                    <a:pt x="56" y="217"/>
                    <a:pt x="68" y="217"/>
                    <a:pt x="68" y="228"/>
                  </a:cubicBezTo>
                  <a:lnTo>
                    <a:pt x="135" y="228"/>
                  </a:lnTo>
                  <a:cubicBezTo>
                    <a:pt x="157" y="228"/>
                    <a:pt x="168" y="228"/>
                    <a:pt x="179" y="217"/>
                  </a:cubicBezTo>
                  <a:cubicBezTo>
                    <a:pt x="202" y="206"/>
                    <a:pt x="224" y="183"/>
                    <a:pt x="224" y="161"/>
                  </a:cubicBezTo>
                  <a:cubicBezTo>
                    <a:pt x="246" y="128"/>
                    <a:pt x="246" y="94"/>
                    <a:pt x="224" y="61"/>
                  </a:cubicBezTo>
                  <a:cubicBezTo>
                    <a:pt x="201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1" name="Google Shape;11451;p26"/>
            <p:cNvSpPr/>
            <p:nvPr/>
          </p:nvSpPr>
          <p:spPr>
            <a:xfrm>
              <a:off x="2008500" y="8446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5" y="1"/>
                  </a:moveTo>
                  <a:cubicBezTo>
                    <a:pt x="101" y="1"/>
                    <a:pt x="77" y="7"/>
                    <a:pt x="56" y="20"/>
                  </a:cubicBezTo>
                  <a:cubicBezTo>
                    <a:pt x="45" y="20"/>
                    <a:pt x="45" y="31"/>
                    <a:pt x="34" y="31"/>
                  </a:cubicBezTo>
                  <a:lnTo>
                    <a:pt x="34" y="42"/>
                  </a:lnTo>
                  <a:cubicBezTo>
                    <a:pt x="22" y="42"/>
                    <a:pt x="22" y="53"/>
                    <a:pt x="22" y="53"/>
                  </a:cubicBezTo>
                  <a:lnTo>
                    <a:pt x="12" y="65"/>
                  </a:lnTo>
                  <a:lnTo>
                    <a:pt x="12" y="75"/>
                  </a:lnTo>
                  <a:lnTo>
                    <a:pt x="0" y="87"/>
                  </a:lnTo>
                  <a:cubicBezTo>
                    <a:pt x="0" y="120"/>
                    <a:pt x="0" y="154"/>
                    <a:pt x="12" y="176"/>
                  </a:cubicBezTo>
                  <a:lnTo>
                    <a:pt x="22" y="187"/>
                  </a:lnTo>
                  <a:lnTo>
                    <a:pt x="45" y="210"/>
                  </a:lnTo>
                  <a:cubicBezTo>
                    <a:pt x="45" y="210"/>
                    <a:pt x="56" y="210"/>
                    <a:pt x="56" y="221"/>
                  </a:cubicBezTo>
                  <a:cubicBezTo>
                    <a:pt x="67" y="221"/>
                    <a:pt x="79" y="221"/>
                    <a:pt x="79" y="232"/>
                  </a:cubicBezTo>
                  <a:lnTo>
                    <a:pt x="157" y="232"/>
                  </a:lnTo>
                  <a:cubicBezTo>
                    <a:pt x="168" y="232"/>
                    <a:pt x="168" y="221"/>
                    <a:pt x="179" y="221"/>
                  </a:cubicBezTo>
                  <a:cubicBezTo>
                    <a:pt x="235" y="187"/>
                    <a:pt x="258" y="109"/>
                    <a:pt x="224" y="53"/>
                  </a:cubicBezTo>
                  <a:cubicBezTo>
                    <a:pt x="203" y="18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2" name="Google Shape;11452;p26"/>
            <p:cNvSpPr/>
            <p:nvPr/>
          </p:nvSpPr>
          <p:spPr>
            <a:xfrm>
              <a:off x="1994825" y="8525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2" y="62"/>
                    <a:pt x="0" y="129"/>
                    <a:pt x="33" y="184"/>
                  </a:cubicBezTo>
                  <a:cubicBezTo>
                    <a:pt x="61" y="219"/>
                    <a:pt x="98" y="237"/>
                    <a:pt x="135" y="237"/>
                  </a:cubicBezTo>
                  <a:cubicBezTo>
                    <a:pt x="157" y="237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2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3" name="Google Shape;11453;p26"/>
            <p:cNvSpPr/>
            <p:nvPr/>
          </p:nvSpPr>
          <p:spPr>
            <a:xfrm>
              <a:off x="2037275" y="921475"/>
              <a:ext cx="5875" cy="5950"/>
            </a:xfrm>
            <a:custGeom>
              <a:rect b="b" l="l" r="r" t="t"/>
              <a:pathLst>
                <a:path extrusionOk="0" h="238" w="235">
                  <a:moveTo>
                    <a:pt x="116" y="0"/>
                  </a:moveTo>
                  <a:cubicBezTo>
                    <a:pt x="95" y="0"/>
                    <a:pt x="74" y="6"/>
                    <a:pt x="56" y="19"/>
                  </a:cubicBezTo>
                  <a:cubicBezTo>
                    <a:pt x="45" y="19"/>
                    <a:pt x="45" y="31"/>
                    <a:pt x="34" y="31"/>
                  </a:cubicBezTo>
                  <a:cubicBezTo>
                    <a:pt x="23" y="42"/>
                    <a:pt x="11" y="64"/>
                    <a:pt x="0" y="86"/>
                  </a:cubicBezTo>
                  <a:lnTo>
                    <a:pt x="0" y="131"/>
                  </a:lnTo>
                  <a:cubicBezTo>
                    <a:pt x="0" y="153"/>
                    <a:pt x="11" y="165"/>
                    <a:pt x="11" y="176"/>
                  </a:cubicBezTo>
                  <a:cubicBezTo>
                    <a:pt x="23" y="198"/>
                    <a:pt x="45" y="210"/>
                    <a:pt x="67" y="220"/>
                  </a:cubicBezTo>
                  <a:cubicBezTo>
                    <a:pt x="84" y="232"/>
                    <a:pt x="103" y="237"/>
                    <a:pt x="123" y="237"/>
                  </a:cubicBezTo>
                  <a:cubicBezTo>
                    <a:pt x="143" y="237"/>
                    <a:pt x="162" y="232"/>
                    <a:pt x="179" y="220"/>
                  </a:cubicBezTo>
                  <a:cubicBezTo>
                    <a:pt x="179" y="210"/>
                    <a:pt x="190" y="210"/>
                    <a:pt x="190" y="198"/>
                  </a:cubicBezTo>
                  <a:cubicBezTo>
                    <a:pt x="212" y="187"/>
                    <a:pt x="224" y="165"/>
                    <a:pt x="224" y="143"/>
                  </a:cubicBezTo>
                  <a:cubicBezTo>
                    <a:pt x="235" y="143"/>
                    <a:pt x="235" y="131"/>
                    <a:pt x="235" y="120"/>
                  </a:cubicBezTo>
                  <a:cubicBezTo>
                    <a:pt x="235" y="98"/>
                    <a:pt x="224" y="76"/>
                    <a:pt x="212" y="53"/>
                  </a:cubicBezTo>
                  <a:lnTo>
                    <a:pt x="202" y="42"/>
                  </a:lnTo>
                  <a:cubicBezTo>
                    <a:pt x="181" y="15"/>
                    <a:pt x="148" y="0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4" name="Google Shape;11454;p26"/>
            <p:cNvSpPr/>
            <p:nvPr/>
          </p:nvSpPr>
          <p:spPr>
            <a:xfrm>
              <a:off x="2028325" y="8776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33" y="0"/>
                  </a:moveTo>
                  <a:cubicBezTo>
                    <a:pt x="111" y="0"/>
                    <a:pt x="89" y="7"/>
                    <a:pt x="68" y="20"/>
                  </a:cubicBezTo>
                  <a:cubicBezTo>
                    <a:pt x="56" y="20"/>
                    <a:pt x="46" y="30"/>
                    <a:pt x="46" y="30"/>
                  </a:cubicBezTo>
                  <a:lnTo>
                    <a:pt x="34" y="42"/>
                  </a:lnTo>
                  <a:lnTo>
                    <a:pt x="34" y="53"/>
                  </a:lnTo>
                  <a:cubicBezTo>
                    <a:pt x="23" y="53"/>
                    <a:pt x="23" y="64"/>
                    <a:pt x="23" y="64"/>
                  </a:cubicBezTo>
                  <a:cubicBezTo>
                    <a:pt x="12" y="87"/>
                    <a:pt x="1" y="109"/>
                    <a:pt x="12" y="131"/>
                  </a:cubicBezTo>
                  <a:cubicBezTo>
                    <a:pt x="12" y="154"/>
                    <a:pt x="12" y="164"/>
                    <a:pt x="23" y="176"/>
                  </a:cubicBezTo>
                  <a:cubicBezTo>
                    <a:pt x="46" y="214"/>
                    <a:pt x="89" y="236"/>
                    <a:pt x="133" y="236"/>
                  </a:cubicBezTo>
                  <a:cubicBezTo>
                    <a:pt x="153" y="236"/>
                    <a:pt x="173" y="231"/>
                    <a:pt x="190" y="221"/>
                  </a:cubicBezTo>
                  <a:cubicBezTo>
                    <a:pt x="247" y="187"/>
                    <a:pt x="257" y="109"/>
                    <a:pt x="224" y="53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5" name="Google Shape;11455;p26"/>
            <p:cNvSpPr/>
            <p:nvPr/>
          </p:nvSpPr>
          <p:spPr>
            <a:xfrm>
              <a:off x="2014925" y="8855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6" y="5"/>
                    <a:pt x="78" y="16"/>
                  </a:cubicBezTo>
                  <a:cubicBezTo>
                    <a:pt x="23" y="49"/>
                    <a:pt x="1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6" name="Google Shape;11456;p26"/>
            <p:cNvSpPr/>
            <p:nvPr/>
          </p:nvSpPr>
          <p:spPr>
            <a:xfrm>
              <a:off x="2001775" y="8935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0"/>
                  </a:moveTo>
                  <a:cubicBezTo>
                    <a:pt x="123" y="0"/>
                    <a:pt x="100" y="7"/>
                    <a:pt x="80" y="19"/>
                  </a:cubicBezTo>
                  <a:cubicBezTo>
                    <a:pt x="23" y="53"/>
                    <a:pt x="1" y="120"/>
                    <a:pt x="35" y="175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7"/>
                    <a:pt x="269" y="108"/>
                    <a:pt x="236" y="53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7" name="Google Shape;11457;p26"/>
            <p:cNvSpPr/>
            <p:nvPr/>
          </p:nvSpPr>
          <p:spPr>
            <a:xfrm>
              <a:off x="1988675" y="9014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61"/>
                    <a:pt x="0" y="128"/>
                    <a:pt x="33" y="184"/>
                  </a:cubicBezTo>
                  <a:cubicBezTo>
                    <a:pt x="54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7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8" name="Google Shape;11458;p26"/>
            <p:cNvSpPr/>
            <p:nvPr/>
          </p:nvSpPr>
          <p:spPr>
            <a:xfrm>
              <a:off x="2040325" y="89717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28" y="1"/>
                  </a:moveTo>
                  <a:cubicBezTo>
                    <a:pt x="106" y="1"/>
                    <a:pt x="85" y="7"/>
                    <a:pt x="68" y="20"/>
                  </a:cubicBezTo>
                  <a:lnTo>
                    <a:pt x="57" y="20"/>
                  </a:lnTo>
                  <a:cubicBezTo>
                    <a:pt x="57" y="30"/>
                    <a:pt x="46" y="30"/>
                    <a:pt x="35" y="42"/>
                  </a:cubicBezTo>
                  <a:lnTo>
                    <a:pt x="35" y="53"/>
                  </a:lnTo>
                  <a:cubicBezTo>
                    <a:pt x="23" y="53"/>
                    <a:pt x="23" y="53"/>
                    <a:pt x="23" y="64"/>
                  </a:cubicBezTo>
                  <a:lnTo>
                    <a:pt x="13" y="75"/>
                  </a:lnTo>
                  <a:cubicBezTo>
                    <a:pt x="1" y="109"/>
                    <a:pt x="1" y="142"/>
                    <a:pt x="23" y="176"/>
                  </a:cubicBezTo>
                  <a:cubicBezTo>
                    <a:pt x="46" y="214"/>
                    <a:pt x="85" y="236"/>
                    <a:pt x="125" y="236"/>
                  </a:cubicBezTo>
                  <a:cubicBezTo>
                    <a:pt x="143" y="236"/>
                    <a:pt x="162" y="231"/>
                    <a:pt x="180" y="221"/>
                  </a:cubicBezTo>
                  <a:cubicBezTo>
                    <a:pt x="236" y="187"/>
                    <a:pt x="258" y="109"/>
                    <a:pt x="224" y="53"/>
                  </a:cubicBezTo>
                  <a:cubicBezTo>
                    <a:pt x="204" y="18"/>
                    <a:pt x="165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9" name="Google Shape;11459;p26"/>
            <p:cNvSpPr/>
            <p:nvPr/>
          </p:nvSpPr>
          <p:spPr>
            <a:xfrm>
              <a:off x="2026925" y="905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0" name="Google Shape;11460;p26"/>
            <p:cNvSpPr/>
            <p:nvPr/>
          </p:nvSpPr>
          <p:spPr>
            <a:xfrm>
              <a:off x="2013800" y="9131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70" y="230"/>
                    <a:pt x="190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1" name="Google Shape;11461;p26"/>
            <p:cNvSpPr/>
            <p:nvPr/>
          </p:nvSpPr>
          <p:spPr>
            <a:xfrm>
              <a:off x="2000675" y="921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8" y="7"/>
                    <a:pt x="67" y="20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8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2" name="Google Shape;11462;p26"/>
            <p:cNvSpPr/>
            <p:nvPr/>
          </p:nvSpPr>
          <p:spPr>
            <a:xfrm>
              <a:off x="1997875" y="945500"/>
              <a:ext cx="5900" cy="5825"/>
            </a:xfrm>
            <a:custGeom>
              <a:rect b="b" l="l" r="r" t="t"/>
              <a:pathLst>
                <a:path extrusionOk="0" h="233" w="236">
                  <a:moveTo>
                    <a:pt x="122" y="1"/>
                  </a:moveTo>
                  <a:cubicBezTo>
                    <a:pt x="100" y="1"/>
                    <a:pt x="78" y="7"/>
                    <a:pt x="57" y="19"/>
                  </a:cubicBezTo>
                  <a:cubicBezTo>
                    <a:pt x="45" y="19"/>
                    <a:pt x="34" y="31"/>
                    <a:pt x="34" y="31"/>
                  </a:cubicBezTo>
                  <a:lnTo>
                    <a:pt x="23" y="42"/>
                  </a:lnTo>
                  <a:cubicBezTo>
                    <a:pt x="23" y="53"/>
                    <a:pt x="12" y="53"/>
                    <a:pt x="12" y="53"/>
                  </a:cubicBezTo>
                  <a:cubicBezTo>
                    <a:pt x="12" y="64"/>
                    <a:pt x="0" y="76"/>
                    <a:pt x="0" y="86"/>
                  </a:cubicBezTo>
                  <a:lnTo>
                    <a:pt x="0" y="109"/>
                  </a:lnTo>
                  <a:lnTo>
                    <a:pt x="0" y="131"/>
                  </a:lnTo>
                  <a:lnTo>
                    <a:pt x="0" y="153"/>
                  </a:lnTo>
                  <a:cubicBezTo>
                    <a:pt x="12" y="165"/>
                    <a:pt x="12" y="165"/>
                    <a:pt x="12" y="176"/>
                  </a:cubicBezTo>
                  <a:cubicBezTo>
                    <a:pt x="34" y="210"/>
                    <a:pt x="57" y="220"/>
                    <a:pt x="90" y="232"/>
                  </a:cubicBezTo>
                  <a:lnTo>
                    <a:pt x="146" y="232"/>
                  </a:lnTo>
                  <a:cubicBezTo>
                    <a:pt x="157" y="220"/>
                    <a:pt x="169" y="220"/>
                    <a:pt x="169" y="220"/>
                  </a:cubicBezTo>
                  <a:lnTo>
                    <a:pt x="179" y="220"/>
                  </a:lnTo>
                  <a:lnTo>
                    <a:pt x="179" y="210"/>
                  </a:lnTo>
                  <a:cubicBezTo>
                    <a:pt x="202" y="198"/>
                    <a:pt x="213" y="187"/>
                    <a:pt x="224" y="165"/>
                  </a:cubicBezTo>
                  <a:cubicBezTo>
                    <a:pt x="236" y="131"/>
                    <a:pt x="236" y="86"/>
                    <a:pt x="213" y="53"/>
                  </a:cubicBezTo>
                  <a:cubicBezTo>
                    <a:pt x="192" y="18"/>
                    <a:pt x="158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3" name="Google Shape;11463;p26"/>
            <p:cNvSpPr/>
            <p:nvPr/>
          </p:nvSpPr>
          <p:spPr>
            <a:xfrm>
              <a:off x="2023875" y="929375"/>
              <a:ext cx="6150" cy="6000"/>
            </a:xfrm>
            <a:custGeom>
              <a:rect b="b" l="l" r="r" t="t"/>
              <a:pathLst>
                <a:path extrusionOk="0" h="240" w="246">
                  <a:moveTo>
                    <a:pt x="122" y="1"/>
                  </a:moveTo>
                  <a:cubicBezTo>
                    <a:pt x="104" y="1"/>
                    <a:pt x="85" y="6"/>
                    <a:pt x="67" y="16"/>
                  </a:cubicBezTo>
                  <a:cubicBezTo>
                    <a:pt x="22" y="50"/>
                    <a:pt x="0" y="95"/>
                    <a:pt x="11" y="140"/>
                  </a:cubicBezTo>
                  <a:lnTo>
                    <a:pt x="11" y="162"/>
                  </a:lnTo>
                  <a:cubicBezTo>
                    <a:pt x="22" y="173"/>
                    <a:pt x="22" y="173"/>
                    <a:pt x="22" y="184"/>
                  </a:cubicBezTo>
                  <a:cubicBezTo>
                    <a:pt x="56" y="229"/>
                    <a:pt x="100" y="240"/>
                    <a:pt x="145" y="240"/>
                  </a:cubicBezTo>
                  <a:cubicBezTo>
                    <a:pt x="157" y="240"/>
                    <a:pt x="179" y="229"/>
                    <a:pt x="190" y="217"/>
                  </a:cubicBezTo>
                  <a:cubicBezTo>
                    <a:pt x="212" y="207"/>
                    <a:pt x="224" y="195"/>
                    <a:pt x="234" y="173"/>
                  </a:cubicBezTo>
                  <a:cubicBezTo>
                    <a:pt x="246" y="140"/>
                    <a:pt x="246" y="95"/>
                    <a:pt x="224" y="61"/>
                  </a:cubicBezTo>
                  <a:cubicBezTo>
                    <a:pt x="200" y="23"/>
                    <a:pt x="162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4" name="Google Shape;11464;p26"/>
            <p:cNvSpPr/>
            <p:nvPr/>
          </p:nvSpPr>
          <p:spPr>
            <a:xfrm>
              <a:off x="2010725" y="937325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35" y="0"/>
                  </a:moveTo>
                  <a:cubicBezTo>
                    <a:pt x="112" y="0"/>
                    <a:pt x="90" y="11"/>
                    <a:pt x="68" y="23"/>
                  </a:cubicBezTo>
                  <a:cubicBezTo>
                    <a:pt x="23" y="45"/>
                    <a:pt x="0" y="90"/>
                    <a:pt x="12" y="134"/>
                  </a:cubicBezTo>
                  <a:cubicBezTo>
                    <a:pt x="12" y="157"/>
                    <a:pt x="23" y="168"/>
                    <a:pt x="23" y="179"/>
                  </a:cubicBezTo>
                  <a:cubicBezTo>
                    <a:pt x="45" y="212"/>
                    <a:pt x="79" y="235"/>
                    <a:pt x="124" y="235"/>
                  </a:cubicBezTo>
                  <a:cubicBezTo>
                    <a:pt x="130" y="238"/>
                    <a:pt x="137" y="239"/>
                    <a:pt x="144" y="239"/>
                  </a:cubicBezTo>
                  <a:cubicBezTo>
                    <a:pt x="159" y="239"/>
                    <a:pt x="175" y="231"/>
                    <a:pt x="191" y="224"/>
                  </a:cubicBezTo>
                  <a:cubicBezTo>
                    <a:pt x="246" y="190"/>
                    <a:pt x="258" y="112"/>
                    <a:pt x="224" y="56"/>
                  </a:cubicBezTo>
                  <a:cubicBezTo>
                    <a:pt x="202" y="23"/>
                    <a:pt x="169" y="11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5" name="Google Shape;11465;p26"/>
            <p:cNvSpPr/>
            <p:nvPr/>
          </p:nvSpPr>
          <p:spPr>
            <a:xfrm>
              <a:off x="2047050" y="9380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2" y="49"/>
                    <a:pt x="0" y="128"/>
                    <a:pt x="34" y="183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3"/>
                    <a:pt x="268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6" name="Google Shape;11466;p26"/>
            <p:cNvSpPr/>
            <p:nvPr/>
          </p:nvSpPr>
          <p:spPr>
            <a:xfrm>
              <a:off x="2033925" y="946150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1" y="50"/>
                    <a:pt x="0" y="117"/>
                    <a:pt x="33" y="172"/>
                  </a:cubicBezTo>
                  <a:cubicBezTo>
                    <a:pt x="56" y="210"/>
                    <a:pt x="95" y="233"/>
                    <a:pt x="134" y="233"/>
                  </a:cubicBezTo>
                  <a:cubicBezTo>
                    <a:pt x="153" y="233"/>
                    <a:pt x="172" y="228"/>
                    <a:pt x="190" y="217"/>
                  </a:cubicBezTo>
                  <a:cubicBezTo>
                    <a:pt x="246" y="184"/>
                    <a:pt x="269" y="105"/>
                    <a:pt x="235" y="60"/>
                  </a:cubicBezTo>
                  <a:cubicBezTo>
                    <a:pt x="212" y="23"/>
                    <a:pt x="168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7" name="Google Shape;11467;p26"/>
            <p:cNvSpPr/>
            <p:nvPr/>
          </p:nvSpPr>
          <p:spPr>
            <a:xfrm>
              <a:off x="2020775" y="9541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7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2" y="52"/>
                    <a:pt x="1" y="119"/>
                    <a:pt x="35" y="176"/>
                  </a:cubicBezTo>
                  <a:cubicBezTo>
                    <a:pt x="57" y="213"/>
                    <a:pt x="96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6"/>
                    <a:pt x="269" y="109"/>
                    <a:pt x="236" y="52"/>
                  </a:cubicBezTo>
                  <a:cubicBezTo>
                    <a:pt x="215" y="18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8" name="Google Shape;11468;p26"/>
            <p:cNvSpPr/>
            <p:nvPr/>
          </p:nvSpPr>
          <p:spPr>
            <a:xfrm>
              <a:off x="2058775" y="9578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3"/>
                    <a:pt x="0" y="120"/>
                    <a:pt x="34" y="175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1" y="220"/>
                  </a:cubicBezTo>
                  <a:cubicBezTo>
                    <a:pt x="258" y="187"/>
                    <a:pt x="269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9" name="Google Shape;11469;p26"/>
            <p:cNvSpPr/>
            <p:nvPr/>
          </p:nvSpPr>
          <p:spPr>
            <a:xfrm>
              <a:off x="2045650" y="9657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8"/>
                    <a:pt x="93" y="236"/>
                    <a:pt x="133" y="236"/>
                  </a:cubicBezTo>
                  <a:cubicBezTo>
                    <a:pt x="156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0" name="Google Shape;11470;p26"/>
            <p:cNvSpPr/>
            <p:nvPr/>
          </p:nvSpPr>
          <p:spPr>
            <a:xfrm>
              <a:off x="2032525" y="973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4" y="0"/>
                  </a:moveTo>
                  <a:cubicBezTo>
                    <a:pt x="122" y="0"/>
                    <a:pt x="99" y="7"/>
                    <a:pt x="79" y="19"/>
                  </a:cubicBezTo>
                  <a:cubicBezTo>
                    <a:pt x="22" y="52"/>
                    <a:pt x="0" y="119"/>
                    <a:pt x="34" y="176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57" y="186"/>
                    <a:pt x="268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1" name="Google Shape;11471;p26"/>
            <p:cNvSpPr/>
            <p:nvPr/>
          </p:nvSpPr>
          <p:spPr>
            <a:xfrm>
              <a:off x="2019400" y="981625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lnTo>
                    <a:pt x="78" y="27"/>
                  </a:lnTo>
                  <a:cubicBezTo>
                    <a:pt x="23" y="61"/>
                    <a:pt x="0" y="128"/>
                    <a:pt x="33" y="183"/>
                  </a:cubicBezTo>
                  <a:cubicBezTo>
                    <a:pt x="56" y="217"/>
                    <a:pt x="90" y="240"/>
                    <a:pt x="134" y="240"/>
                  </a:cubicBezTo>
                  <a:lnTo>
                    <a:pt x="157" y="240"/>
                  </a:lnTo>
                  <a:cubicBezTo>
                    <a:pt x="167" y="240"/>
                    <a:pt x="167" y="240"/>
                    <a:pt x="167" y="228"/>
                  </a:cubicBezTo>
                  <a:lnTo>
                    <a:pt x="190" y="228"/>
                  </a:lnTo>
                  <a:cubicBezTo>
                    <a:pt x="201" y="228"/>
                    <a:pt x="201" y="228"/>
                    <a:pt x="201" y="217"/>
                  </a:cubicBezTo>
                  <a:cubicBezTo>
                    <a:pt x="257" y="183"/>
                    <a:pt x="268" y="116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2" name="Google Shape;11472;p26"/>
            <p:cNvSpPr/>
            <p:nvPr/>
          </p:nvSpPr>
          <p:spPr>
            <a:xfrm>
              <a:off x="2072475" y="94977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23" y="49"/>
                  </a:lnTo>
                  <a:lnTo>
                    <a:pt x="11" y="61"/>
                  </a:lnTo>
                  <a:lnTo>
                    <a:pt x="11" y="72"/>
                  </a:lnTo>
                  <a:lnTo>
                    <a:pt x="0" y="83"/>
                  </a:lnTo>
                  <a:lnTo>
                    <a:pt x="0" y="94"/>
                  </a:lnTo>
                  <a:lnTo>
                    <a:pt x="0" y="128"/>
                  </a:lnTo>
                  <a:lnTo>
                    <a:pt x="0" y="139"/>
                  </a:lnTo>
                  <a:cubicBezTo>
                    <a:pt x="0" y="139"/>
                    <a:pt x="0" y="150"/>
                    <a:pt x="11" y="161"/>
                  </a:cubicBezTo>
                  <a:lnTo>
                    <a:pt x="11" y="184"/>
                  </a:lnTo>
                  <a:lnTo>
                    <a:pt x="23" y="184"/>
                  </a:lnTo>
                  <a:lnTo>
                    <a:pt x="45" y="206"/>
                  </a:lnTo>
                  <a:lnTo>
                    <a:pt x="56" y="217"/>
                  </a:lnTo>
                  <a:cubicBezTo>
                    <a:pt x="67" y="217"/>
                    <a:pt x="67" y="228"/>
                    <a:pt x="78" y="228"/>
                  </a:cubicBezTo>
                  <a:lnTo>
                    <a:pt x="90" y="228"/>
                  </a:lnTo>
                  <a:cubicBezTo>
                    <a:pt x="99" y="233"/>
                    <a:pt x="110" y="236"/>
                    <a:pt x="123" y="236"/>
                  </a:cubicBezTo>
                  <a:cubicBezTo>
                    <a:pt x="140" y="236"/>
                    <a:pt x="159" y="230"/>
                    <a:pt x="179" y="217"/>
                  </a:cubicBezTo>
                  <a:cubicBezTo>
                    <a:pt x="235" y="184"/>
                    <a:pt x="246" y="116"/>
                    <a:pt x="212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3" name="Google Shape;11473;p26"/>
            <p:cNvSpPr/>
            <p:nvPr/>
          </p:nvSpPr>
          <p:spPr>
            <a:xfrm>
              <a:off x="2082225" y="965975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16" y="0"/>
                  </a:moveTo>
                  <a:cubicBezTo>
                    <a:pt x="95" y="0"/>
                    <a:pt x="75" y="5"/>
                    <a:pt x="57" y="16"/>
                  </a:cubicBezTo>
                  <a:cubicBezTo>
                    <a:pt x="57" y="27"/>
                    <a:pt x="46" y="27"/>
                    <a:pt x="46" y="39"/>
                  </a:cubicBezTo>
                  <a:lnTo>
                    <a:pt x="35" y="39"/>
                  </a:lnTo>
                  <a:cubicBezTo>
                    <a:pt x="35" y="50"/>
                    <a:pt x="23" y="50"/>
                    <a:pt x="23" y="50"/>
                  </a:cubicBezTo>
                  <a:cubicBezTo>
                    <a:pt x="23" y="61"/>
                    <a:pt x="23" y="61"/>
                    <a:pt x="13" y="72"/>
                  </a:cubicBezTo>
                  <a:lnTo>
                    <a:pt x="13" y="94"/>
                  </a:lnTo>
                  <a:cubicBezTo>
                    <a:pt x="1" y="94"/>
                    <a:pt x="13" y="94"/>
                    <a:pt x="1" y="106"/>
                  </a:cubicBezTo>
                  <a:lnTo>
                    <a:pt x="1" y="128"/>
                  </a:lnTo>
                  <a:lnTo>
                    <a:pt x="1" y="139"/>
                  </a:lnTo>
                  <a:cubicBezTo>
                    <a:pt x="13" y="151"/>
                    <a:pt x="13" y="161"/>
                    <a:pt x="23" y="184"/>
                  </a:cubicBezTo>
                  <a:lnTo>
                    <a:pt x="57" y="218"/>
                  </a:lnTo>
                  <a:lnTo>
                    <a:pt x="68" y="228"/>
                  </a:lnTo>
                  <a:lnTo>
                    <a:pt x="90" y="228"/>
                  </a:lnTo>
                  <a:cubicBezTo>
                    <a:pt x="105" y="233"/>
                    <a:pt x="119" y="236"/>
                    <a:pt x="132" y="236"/>
                  </a:cubicBezTo>
                  <a:cubicBezTo>
                    <a:pt x="150" y="236"/>
                    <a:pt x="167" y="231"/>
                    <a:pt x="180" y="218"/>
                  </a:cubicBez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9" y="0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4" name="Google Shape;11474;p26"/>
            <p:cNvSpPr/>
            <p:nvPr/>
          </p:nvSpPr>
          <p:spPr>
            <a:xfrm>
              <a:off x="2068825" y="974000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37" y="0"/>
                  </a:moveTo>
                  <a:cubicBezTo>
                    <a:pt x="113" y="0"/>
                    <a:pt x="89" y="7"/>
                    <a:pt x="68" y="19"/>
                  </a:cubicBezTo>
                  <a:cubicBezTo>
                    <a:pt x="23" y="53"/>
                    <a:pt x="1" y="108"/>
                    <a:pt x="23" y="153"/>
                  </a:cubicBezTo>
                  <a:cubicBezTo>
                    <a:pt x="23" y="165"/>
                    <a:pt x="23" y="175"/>
                    <a:pt x="35" y="175"/>
                  </a:cubicBezTo>
                  <a:cubicBezTo>
                    <a:pt x="45" y="198"/>
                    <a:pt x="68" y="220"/>
                    <a:pt x="79" y="220"/>
                  </a:cubicBezTo>
                  <a:cubicBezTo>
                    <a:pt x="96" y="231"/>
                    <a:pt x="115" y="237"/>
                    <a:pt x="135" y="237"/>
                  </a:cubicBezTo>
                  <a:cubicBezTo>
                    <a:pt x="154" y="237"/>
                    <a:pt x="174" y="231"/>
                    <a:pt x="191" y="220"/>
                  </a:cubicBezTo>
                  <a:cubicBezTo>
                    <a:pt x="236" y="198"/>
                    <a:pt x="258" y="142"/>
                    <a:pt x="246" y="98"/>
                  </a:cubicBezTo>
                  <a:cubicBezTo>
                    <a:pt x="246" y="86"/>
                    <a:pt x="236" y="75"/>
                    <a:pt x="236" y="53"/>
                  </a:cubicBezTo>
                  <a:cubicBezTo>
                    <a:pt x="214" y="18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5" name="Google Shape;11475;p26"/>
            <p:cNvSpPr/>
            <p:nvPr/>
          </p:nvSpPr>
          <p:spPr>
            <a:xfrm>
              <a:off x="2055975" y="98190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15" y="0"/>
                  </a:moveTo>
                  <a:cubicBezTo>
                    <a:pt x="95" y="0"/>
                    <a:pt x="75" y="5"/>
                    <a:pt x="57" y="16"/>
                  </a:cubicBezTo>
                  <a:lnTo>
                    <a:pt x="23" y="50"/>
                  </a:lnTo>
                  <a:cubicBezTo>
                    <a:pt x="12" y="72"/>
                    <a:pt x="1" y="95"/>
                    <a:pt x="1" y="117"/>
                  </a:cubicBezTo>
                  <a:cubicBezTo>
                    <a:pt x="1" y="139"/>
                    <a:pt x="12" y="162"/>
                    <a:pt x="23" y="184"/>
                  </a:cubicBezTo>
                  <a:cubicBezTo>
                    <a:pt x="35" y="195"/>
                    <a:pt x="35" y="206"/>
                    <a:pt x="57" y="217"/>
                  </a:cubicBezTo>
                  <a:lnTo>
                    <a:pt x="68" y="229"/>
                  </a:lnTo>
                  <a:cubicBezTo>
                    <a:pt x="82" y="233"/>
                    <a:pt x="97" y="236"/>
                    <a:pt x="113" y="236"/>
                  </a:cubicBezTo>
                  <a:cubicBezTo>
                    <a:pt x="136" y="236"/>
                    <a:pt x="160" y="230"/>
                    <a:pt x="179" y="217"/>
                  </a:cubicBezTo>
                  <a:cubicBezTo>
                    <a:pt x="224" y="195"/>
                    <a:pt x="246" y="150"/>
                    <a:pt x="236" y="105"/>
                  </a:cubicBezTo>
                  <a:cubicBezTo>
                    <a:pt x="236" y="95"/>
                    <a:pt x="224" y="72"/>
                    <a:pt x="224" y="61"/>
                  </a:cubicBezTo>
                  <a:cubicBezTo>
                    <a:pt x="202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6" name="Google Shape;11476;p26"/>
            <p:cNvSpPr/>
            <p:nvPr/>
          </p:nvSpPr>
          <p:spPr>
            <a:xfrm>
              <a:off x="2042850" y="990000"/>
              <a:ext cx="5900" cy="5825"/>
            </a:xfrm>
            <a:custGeom>
              <a:rect b="b" l="l" r="r" t="t"/>
              <a:pathLst>
                <a:path extrusionOk="0" h="233" w="236">
                  <a:moveTo>
                    <a:pt x="124" y="0"/>
                  </a:moveTo>
                  <a:cubicBezTo>
                    <a:pt x="104" y="0"/>
                    <a:pt x="80" y="8"/>
                    <a:pt x="56" y="16"/>
                  </a:cubicBezTo>
                  <a:cubicBezTo>
                    <a:pt x="23" y="39"/>
                    <a:pt x="1" y="94"/>
                    <a:pt x="1" y="139"/>
                  </a:cubicBezTo>
                  <a:cubicBezTo>
                    <a:pt x="12" y="150"/>
                    <a:pt x="12" y="161"/>
                    <a:pt x="23" y="173"/>
                  </a:cubicBezTo>
                  <a:cubicBezTo>
                    <a:pt x="46" y="211"/>
                    <a:pt x="84" y="233"/>
                    <a:pt x="124" y="233"/>
                  </a:cubicBezTo>
                  <a:cubicBezTo>
                    <a:pt x="143" y="233"/>
                    <a:pt x="162" y="228"/>
                    <a:pt x="180" y="218"/>
                  </a:cubicBezTo>
                  <a:lnTo>
                    <a:pt x="213" y="184"/>
                  </a:lnTo>
                  <a:cubicBezTo>
                    <a:pt x="224" y="184"/>
                    <a:pt x="224" y="173"/>
                    <a:pt x="224" y="161"/>
                  </a:cubicBezTo>
                  <a:cubicBezTo>
                    <a:pt x="235" y="150"/>
                    <a:pt x="235" y="128"/>
                    <a:pt x="235" y="94"/>
                  </a:cubicBezTo>
                  <a:cubicBezTo>
                    <a:pt x="235" y="83"/>
                    <a:pt x="224" y="72"/>
                    <a:pt x="224" y="61"/>
                  </a:cubicBezTo>
                  <a:cubicBezTo>
                    <a:pt x="202" y="27"/>
                    <a:pt x="180" y="5"/>
                    <a:pt x="146" y="5"/>
                  </a:cubicBezTo>
                  <a:cubicBezTo>
                    <a:pt x="139" y="2"/>
                    <a:pt x="132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7" name="Google Shape;11477;p26"/>
            <p:cNvSpPr/>
            <p:nvPr/>
          </p:nvSpPr>
          <p:spPr>
            <a:xfrm>
              <a:off x="2078875" y="990625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43" y="1"/>
                  </a:moveTo>
                  <a:cubicBezTo>
                    <a:pt x="122" y="1"/>
                    <a:pt x="100" y="8"/>
                    <a:pt x="80" y="24"/>
                  </a:cubicBezTo>
                  <a:cubicBezTo>
                    <a:pt x="23" y="58"/>
                    <a:pt x="1" y="125"/>
                    <a:pt x="35" y="181"/>
                  </a:cubicBezTo>
                  <a:cubicBezTo>
                    <a:pt x="56" y="216"/>
                    <a:pt x="94" y="233"/>
                    <a:pt x="131" y="233"/>
                  </a:cubicBezTo>
                  <a:cubicBezTo>
                    <a:pt x="153" y="233"/>
                    <a:pt x="175" y="227"/>
                    <a:pt x="191" y="215"/>
                  </a:cubicBezTo>
                  <a:cubicBezTo>
                    <a:pt x="247" y="181"/>
                    <a:pt x="269" y="114"/>
                    <a:pt x="236" y="58"/>
                  </a:cubicBezTo>
                  <a:cubicBezTo>
                    <a:pt x="214" y="23"/>
                    <a:pt x="180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8" name="Google Shape;11478;p26"/>
            <p:cNvSpPr/>
            <p:nvPr/>
          </p:nvSpPr>
          <p:spPr>
            <a:xfrm>
              <a:off x="2065775" y="9986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5" y="1"/>
                    <a:pt x="96" y="6"/>
                    <a:pt x="78" y="16"/>
                  </a:cubicBezTo>
                  <a:cubicBezTo>
                    <a:pt x="22" y="50"/>
                    <a:pt x="0" y="128"/>
                    <a:pt x="33" y="184"/>
                  </a:cubicBezTo>
                  <a:cubicBezTo>
                    <a:pt x="56" y="214"/>
                    <a:pt x="98" y="234"/>
                    <a:pt x="136" y="234"/>
                  </a:cubicBezTo>
                  <a:cubicBezTo>
                    <a:pt x="156" y="234"/>
                    <a:pt x="175" y="229"/>
                    <a:pt x="190" y="217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9" name="Google Shape;11479;p26"/>
            <p:cNvSpPr/>
            <p:nvPr/>
          </p:nvSpPr>
          <p:spPr>
            <a:xfrm>
              <a:off x="2052625" y="1006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0" y="236"/>
                  </a:cubicBezTo>
                  <a:cubicBezTo>
                    <a:pt x="159" y="236"/>
                    <a:pt x="177" y="231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0" name="Google Shape;11480;p26"/>
            <p:cNvSpPr/>
            <p:nvPr/>
          </p:nvSpPr>
          <p:spPr>
            <a:xfrm>
              <a:off x="2104325" y="1002275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14" y="1"/>
                  </a:moveTo>
                  <a:cubicBezTo>
                    <a:pt x="94" y="1"/>
                    <a:pt x="74" y="6"/>
                    <a:pt x="56" y="17"/>
                  </a:cubicBezTo>
                  <a:lnTo>
                    <a:pt x="33" y="39"/>
                  </a:lnTo>
                  <a:lnTo>
                    <a:pt x="33" y="50"/>
                  </a:lnTo>
                  <a:cubicBezTo>
                    <a:pt x="22" y="50"/>
                    <a:pt x="22" y="50"/>
                    <a:pt x="22" y="62"/>
                  </a:cubicBezTo>
                  <a:cubicBezTo>
                    <a:pt x="22" y="62"/>
                    <a:pt x="11" y="62"/>
                    <a:pt x="11" y="72"/>
                  </a:cubicBezTo>
                  <a:lnTo>
                    <a:pt x="11" y="84"/>
                  </a:lnTo>
                  <a:lnTo>
                    <a:pt x="11" y="95"/>
                  </a:lnTo>
                  <a:cubicBezTo>
                    <a:pt x="11" y="95"/>
                    <a:pt x="0" y="106"/>
                    <a:pt x="0" y="117"/>
                  </a:cubicBezTo>
                  <a:lnTo>
                    <a:pt x="0" y="139"/>
                  </a:lnTo>
                  <a:cubicBezTo>
                    <a:pt x="11" y="151"/>
                    <a:pt x="11" y="162"/>
                    <a:pt x="22" y="184"/>
                  </a:cubicBezTo>
                  <a:cubicBezTo>
                    <a:pt x="43" y="219"/>
                    <a:pt x="77" y="237"/>
                    <a:pt x="113" y="237"/>
                  </a:cubicBezTo>
                  <a:cubicBezTo>
                    <a:pt x="135" y="237"/>
                    <a:pt x="158" y="231"/>
                    <a:pt x="179" y="218"/>
                  </a:cubicBezTo>
                  <a:cubicBezTo>
                    <a:pt x="234" y="184"/>
                    <a:pt x="257" y="117"/>
                    <a:pt x="224" y="62"/>
                  </a:cubicBezTo>
                  <a:cubicBezTo>
                    <a:pt x="201" y="24"/>
                    <a:pt x="157" y="1"/>
                    <a:pt x="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1" name="Google Shape;11481;p26"/>
            <p:cNvSpPr/>
            <p:nvPr/>
          </p:nvSpPr>
          <p:spPr>
            <a:xfrm>
              <a:off x="2090900" y="1010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4"/>
                    <a:pt x="1" y="121"/>
                    <a:pt x="34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3" y="237"/>
                    <a:pt x="172" y="232"/>
                    <a:pt x="190" y="221"/>
                  </a:cubicBezTo>
                  <a:cubicBezTo>
                    <a:pt x="247" y="188"/>
                    <a:pt x="269" y="109"/>
                    <a:pt x="235" y="54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2" name="Google Shape;11482;p26"/>
            <p:cNvSpPr/>
            <p:nvPr/>
          </p:nvSpPr>
          <p:spPr>
            <a:xfrm>
              <a:off x="2077775" y="10182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5" y="0"/>
                    <a:pt x="85" y="5"/>
                    <a:pt x="67" y="15"/>
                  </a:cubicBezTo>
                  <a:cubicBezTo>
                    <a:pt x="12" y="49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29"/>
                    <a:pt x="191" y="217"/>
                  </a:cubicBezTo>
                  <a:cubicBezTo>
                    <a:pt x="246" y="184"/>
                    <a:pt x="268" y="116"/>
                    <a:pt x="235" y="60"/>
                  </a:cubicBezTo>
                  <a:cubicBezTo>
                    <a:pt x="212" y="22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3" name="Google Shape;11483;p26"/>
            <p:cNvSpPr/>
            <p:nvPr/>
          </p:nvSpPr>
          <p:spPr>
            <a:xfrm>
              <a:off x="2064650" y="10263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1"/>
                  </a:moveTo>
                  <a:cubicBezTo>
                    <a:pt x="107" y="1"/>
                    <a:pt x="86" y="6"/>
                    <a:pt x="67" y="17"/>
                  </a:cubicBezTo>
                  <a:cubicBezTo>
                    <a:pt x="11" y="50"/>
                    <a:pt x="0" y="117"/>
                    <a:pt x="34" y="173"/>
                  </a:cubicBezTo>
                  <a:cubicBezTo>
                    <a:pt x="57" y="211"/>
                    <a:pt x="95" y="234"/>
                    <a:pt x="135" y="234"/>
                  </a:cubicBezTo>
                  <a:cubicBezTo>
                    <a:pt x="153" y="234"/>
                    <a:pt x="172" y="229"/>
                    <a:pt x="190" y="218"/>
                  </a:cubicBezTo>
                  <a:cubicBezTo>
                    <a:pt x="246" y="184"/>
                    <a:pt x="269" y="106"/>
                    <a:pt x="235" y="50"/>
                  </a:cubicBezTo>
                  <a:cubicBezTo>
                    <a:pt x="213" y="20"/>
                    <a:pt x="171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4" name="Google Shape;11484;p26"/>
            <p:cNvSpPr/>
            <p:nvPr/>
          </p:nvSpPr>
          <p:spPr>
            <a:xfrm>
              <a:off x="2051500" y="1034325"/>
              <a:ext cx="6750" cy="5825"/>
            </a:xfrm>
            <a:custGeom>
              <a:rect b="b" l="l" r="r" t="t"/>
              <a:pathLst>
                <a:path extrusionOk="0" h="233" w="270">
                  <a:moveTo>
                    <a:pt x="137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4"/>
                    <a:pt x="1" y="121"/>
                    <a:pt x="35" y="176"/>
                  </a:cubicBezTo>
                  <a:lnTo>
                    <a:pt x="35" y="188"/>
                  </a:lnTo>
                  <a:cubicBezTo>
                    <a:pt x="46" y="188"/>
                    <a:pt x="46" y="198"/>
                    <a:pt x="57" y="198"/>
                  </a:cubicBezTo>
                  <a:cubicBezTo>
                    <a:pt x="57" y="210"/>
                    <a:pt x="68" y="210"/>
                    <a:pt x="68" y="221"/>
                  </a:cubicBezTo>
                  <a:lnTo>
                    <a:pt x="90" y="221"/>
                  </a:lnTo>
                  <a:lnTo>
                    <a:pt x="102" y="232"/>
                  </a:lnTo>
                  <a:lnTo>
                    <a:pt x="169" y="232"/>
                  </a:lnTo>
                  <a:cubicBezTo>
                    <a:pt x="169" y="221"/>
                    <a:pt x="180" y="221"/>
                    <a:pt x="191" y="221"/>
                  </a:cubicBezTo>
                  <a:cubicBezTo>
                    <a:pt x="247" y="176"/>
                    <a:pt x="269" y="109"/>
                    <a:pt x="236" y="54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5" name="Google Shape;11485;p26"/>
            <p:cNvSpPr/>
            <p:nvPr/>
          </p:nvSpPr>
          <p:spPr>
            <a:xfrm>
              <a:off x="2114375" y="1018500"/>
              <a:ext cx="5875" cy="6000"/>
            </a:xfrm>
            <a:custGeom>
              <a:rect b="b" l="l" r="r" t="t"/>
              <a:pathLst>
                <a:path extrusionOk="0" h="240" w="235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23" y="49"/>
                  </a:lnTo>
                  <a:cubicBezTo>
                    <a:pt x="11" y="61"/>
                    <a:pt x="11" y="61"/>
                    <a:pt x="11" y="72"/>
                  </a:cubicBezTo>
                  <a:lnTo>
                    <a:pt x="0" y="83"/>
                  </a:lnTo>
                  <a:lnTo>
                    <a:pt x="0" y="94"/>
                  </a:lnTo>
                  <a:lnTo>
                    <a:pt x="0" y="116"/>
                  </a:lnTo>
                  <a:lnTo>
                    <a:pt x="0" y="161"/>
                  </a:lnTo>
                  <a:cubicBezTo>
                    <a:pt x="11" y="173"/>
                    <a:pt x="11" y="173"/>
                    <a:pt x="11" y="183"/>
                  </a:cubicBezTo>
                  <a:cubicBezTo>
                    <a:pt x="23" y="183"/>
                    <a:pt x="23" y="195"/>
                    <a:pt x="33" y="195"/>
                  </a:cubicBezTo>
                  <a:lnTo>
                    <a:pt x="33" y="206"/>
                  </a:lnTo>
                  <a:cubicBezTo>
                    <a:pt x="45" y="217"/>
                    <a:pt x="56" y="217"/>
                    <a:pt x="56" y="217"/>
                  </a:cubicBezTo>
                  <a:cubicBezTo>
                    <a:pt x="56" y="228"/>
                    <a:pt x="67" y="228"/>
                    <a:pt x="67" y="228"/>
                  </a:cubicBezTo>
                  <a:lnTo>
                    <a:pt x="78" y="228"/>
                  </a:lnTo>
                  <a:lnTo>
                    <a:pt x="90" y="240"/>
                  </a:lnTo>
                  <a:lnTo>
                    <a:pt x="112" y="240"/>
                  </a:lnTo>
                  <a:cubicBezTo>
                    <a:pt x="123" y="240"/>
                    <a:pt x="134" y="240"/>
                    <a:pt x="157" y="228"/>
                  </a:cubicBezTo>
                  <a:cubicBezTo>
                    <a:pt x="157" y="228"/>
                    <a:pt x="168" y="228"/>
                    <a:pt x="179" y="217"/>
                  </a:cubicBezTo>
                  <a:cubicBezTo>
                    <a:pt x="202" y="206"/>
                    <a:pt x="212" y="195"/>
                    <a:pt x="224" y="173"/>
                  </a:cubicBezTo>
                  <a:cubicBezTo>
                    <a:pt x="235" y="139"/>
                    <a:pt x="235" y="94"/>
                    <a:pt x="212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6" name="Google Shape;11486;p26"/>
            <p:cNvSpPr/>
            <p:nvPr/>
          </p:nvSpPr>
          <p:spPr>
            <a:xfrm>
              <a:off x="2101225" y="1026625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6" y="1"/>
                  </a:moveTo>
                  <a:cubicBezTo>
                    <a:pt x="118" y="1"/>
                    <a:pt x="110" y="2"/>
                    <a:pt x="102" y="4"/>
                  </a:cubicBezTo>
                  <a:cubicBezTo>
                    <a:pt x="79" y="4"/>
                    <a:pt x="68" y="4"/>
                    <a:pt x="57" y="15"/>
                  </a:cubicBezTo>
                  <a:cubicBezTo>
                    <a:pt x="23" y="37"/>
                    <a:pt x="1" y="71"/>
                    <a:pt x="1" y="104"/>
                  </a:cubicBezTo>
                  <a:cubicBezTo>
                    <a:pt x="1" y="126"/>
                    <a:pt x="1" y="160"/>
                    <a:pt x="12" y="171"/>
                  </a:cubicBezTo>
                  <a:cubicBezTo>
                    <a:pt x="35" y="205"/>
                    <a:pt x="57" y="216"/>
                    <a:pt x="90" y="227"/>
                  </a:cubicBezTo>
                  <a:cubicBezTo>
                    <a:pt x="97" y="231"/>
                    <a:pt x="104" y="232"/>
                    <a:pt x="112" y="232"/>
                  </a:cubicBezTo>
                  <a:cubicBezTo>
                    <a:pt x="132" y="232"/>
                    <a:pt x="156" y="224"/>
                    <a:pt x="180" y="216"/>
                  </a:cubicBezTo>
                  <a:cubicBezTo>
                    <a:pt x="202" y="193"/>
                    <a:pt x="224" y="171"/>
                    <a:pt x="224" y="138"/>
                  </a:cubicBezTo>
                  <a:cubicBezTo>
                    <a:pt x="236" y="138"/>
                    <a:pt x="236" y="126"/>
                    <a:pt x="236" y="116"/>
                  </a:cubicBezTo>
                  <a:cubicBezTo>
                    <a:pt x="236" y="93"/>
                    <a:pt x="224" y="71"/>
                    <a:pt x="214" y="49"/>
                  </a:cubicBezTo>
                  <a:cubicBezTo>
                    <a:pt x="195" y="21"/>
                    <a:pt x="162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7" name="Google Shape;11487;p26"/>
            <p:cNvSpPr/>
            <p:nvPr/>
          </p:nvSpPr>
          <p:spPr>
            <a:xfrm>
              <a:off x="2087825" y="1034525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35" y="1"/>
                  </a:moveTo>
                  <a:cubicBezTo>
                    <a:pt x="112" y="1"/>
                    <a:pt x="90" y="1"/>
                    <a:pt x="67" y="23"/>
                  </a:cubicBezTo>
                  <a:cubicBezTo>
                    <a:pt x="23" y="46"/>
                    <a:pt x="0" y="90"/>
                    <a:pt x="12" y="135"/>
                  </a:cubicBezTo>
                  <a:lnTo>
                    <a:pt x="12" y="157"/>
                  </a:lnTo>
                  <a:cubicBezTo>
                    <a:pt x="23" y="168"/>
                    <a:pt x="23" y="168"/>
                    <a:pt x="23" y="180"/>
                  </a:cubicBezTo>
                  <a:cubicBezTo>
                    <a:pt x="41" y="216"/>
                    <a:pt x="83" y="238"/>
                    <a:pt x="122" y="238"/>
                  </a:cubicBezTo>
                  <a:cubicBezTo>
                    <a:pt x="130" y="238"/>
                    <a:pt x="138" y="237"/>
                    <a:pt x="146" y="235"/>
                  </a:cubicBezTo>
                  <a:cubicBezTo>
                    <a:pt x="157" y="235"/>
                    <a:pt x="168" y="224"/>
                    <a:pt x="191" y="224"/>
                  </a:cubicBezTo>
                  <a:cubicBezTo>
                    <a:pt x="213" y="202"/>
                    <a:pt x="236" y="180"/>
                    <a:pt x="236" y="146"/>
                  </a:cubicBezTo>
                  <a:cubicBezTo>
                    <a:pt x="246" y="113"/>
                    <a:pt x="246" y="90"/>
                    <a:pt x="224" y="56"/>
                  </a:cubicBezTo>
                  <a:cubicBezTo>
                    <a:pt x="202" y="23"/>
                    <a:pt x="168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8" name="Google Shape;11488;p26"/>
            <p:cNvSpPr/>
            <p:nvPr/>
          </p:nvSpPr>
          <p:spPr>
            <a:xfrm>
              <a:off x="2074425" y="10425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2" y="49"/>
                    <a:pt x="0" y="128"/>
                    <a:pt x="34" y="183"/>
                  </a:cubicBezTo>
                  <a:cubicBezTo>
                    <a:pt x="56" y="206"/>
                    <a:pt x="79" y="228"/>
                    <a:pt x="112" y="228"/>
                  </a:cubicBezTo>
                  <a:cubicBezTo>
                    <a:pt x="121" y="233"/>
                    <a:pt x="133" y="236"/>
                    <a:pt x="145" y="236"/>
                  </a:cubicBezTo>
                  <a:cubicBezTo>
                    <a:pt x="162" y="236"/>
                    <a:pt x="182" y="230"/>
                    <a:pt x="201" y="217"/>
                  </a:cubicBezTo>
                  <a:cubicBezTo>
                    <a:pt x="258" y="183"/>
                    <a:pt x="268" y="116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9" name="Google Shape;11489;p26"/>
            <p:cNvSpPr/>
            <p:nvPr/>
          </p:nvSpPr>
          <p:spPr>
            <a:xfrm>
              <a:off x="2061850" y="1050550"/>
              <a:ext cx="5875" cy="5800"/>
            </a:xfrm>
            <a:custGeom>
              <a:rect b="b" l="l" r="r" t="t"/>
              <a:pathLst>
                <a:path extrusionOk="0" h="232" w="235">
                  <a:moveTo>
                    <a:pt x="122" y="0"/>
                  </a:moveTo>
                  <a:cubicBezTo>
                    <a:pt x="100" y="0"/>
                    <a:pt x="77" y="6"/>
                    <a:pt x="56" y="19"/>
                  </a:cubicBezTo>
                  <a:lnTo>
                    <a:pt x="45" y="19"/>
                  </a:lnTo>
                  <a:lnTo>
                    <a:pt x="23" y="41"/>
                  </a:lnTo>
                  <a:lnTo>
                    <a:pt x="23" y="53"/>
                  </a:lnTo>
                  <a:cubicBezTo>
                    <a:pt x="11" y="53"/>
                    <a:pt x="11" y="63"/>
                    <a:pt x="1" y="75"/>
                  </a:cubicBezTo>
                  <a:lnTo>
                    <a:pt x="1" y="86"/>
                  </a:lnTo>
                  <a:lnTo>
                    <a:pt x="1" y="108"/>
                  </a:lnTo>
                  <a:lnTo>
                    <a:pt x="1" y="130"/>
                  </a:lnTo>
                  <a:lnTo>
                    <a:pt x="1" y="142"/>
                  </a:lnTo>
                  <a:lnTo>
                    <a:pt x="1" y="153"/>
                  </a:lnTo>
                  <a:cubicBezTo>
                    <a:pt x="1" y="164"/>
                    <a:pt x="11" y="175"/>
                    <a:pt x="11" y="175"/>
                  </a:cubicBezTo>
                  <a:lnTo>
                    <a:pt x="45" y="209"/>
                  </a:lnTo>
                  <a:cubicBezTo>
                    <a:pt x="56" y="220"/>
                    <a:pt x="56" y="220"/>
                    <a:pt x="68" y="220"/>
                  </a:cubicBezTo>
                  <a:cubicBezTo>
                    <a:pt x="68" y="231"/>
                    <a:pt x="78" y="231"/>
                    <a:pt x="90" y="231"/>
                  </a:cubicBezTo>
                  <a:lnTo>
                    <a:pt x="157" y="231"/>
                  </a:lnTo>
                  <a:cubicBezTo>
                    <a:pt x="157" y="220"/>
                    <a:pt x="168" y="220"/>
                    <a:pt x="179" y="220"/>
                  </a:cubicBezTo>
                  <a:cubicBezTo>
                    <a:pt x="213" y="197"/>
                    <a:pt x="224" y="164"/>
                    <a:pt x="235" y="120"/>
                  </a:cubicBezTo>
                  <a:cubicBezTo>
                    <a:pt x="235" y="97"/>
                    <a:pt x="224" y="75"/>
                    <a:pt x="213" y="53"/>
                  </a:cubicBezTo>
                  <a:cubicBezTo>
                    <a:pt x="192" y="17"/>
                    <a:pt x="158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0" name="Google Shape;11490;p26"/>
            <p:cNvSpPr/>
            <p:nvPr/>
          </p:nvSpPr>
          <p:spPr>
            <a:xfrm>
              <a:off x="2124425" y="1035250"/>
              <a:ext cx="6450" cy="5725"/>
            </a:xfrm>
            <a:custGeom>
              <a:rect b="b" l="l" r="r" t="t"/>
              <a:pathLst>
                <a:path extrusionOk="0" h="229" w="258">
                  <a:moveTo>
                    <a:pt x="115" y="0"/>
                  </a:moveTo>
                  <a:cubicBezTo>
                    <a:pt x="95" y="0"/>
                    <a:pt x="75" y="5"/>
                    <a:pt x="56" y="17"/>
                  </a:cubicBezTo>
                  <a:lnTo>
                    <a:pt x="34" y="39"/>
                  </a:lnTo>
                  <a:cubicBezTo>
                    <a:pt x="34" y="39"/>
                    <a:pt x="23" y="39"/>
                    <a:pt x="23" y="50"/>
                  </a:cubicBezTo>
                  <a:lnTo>
                    <a:pt x="23" y="61"/>
                  </a:lnTo>
                  <a:cubicBezTo>
                    <a:pt x="11" y="61"/>
                    <a:pt x="11" y="61"/>
                    <a:pt x="11" y="72"/>
                  </a:cubicBezTo>
                  <a:cubicBezTo>
                    <a:pt x="1" y="106"/>
                    <a:pt x="1" y="139"/>
                    <a:pt x="11" y="173"/>
                  </a:cubicBezTo>
                  <a:lnTo>
                    <a:pt x="23" y="184"/>
                  </a:lnTo>
                  <a:lnTo>
                    <a:pt x="45" y="206"/>
                  </a:lnTo>
                  <a:lnTo>
                    <a:pt x="56" y="218"/>
                  </a:lnTo>
                  <a:cubicBezTo>
                    <a:pt x="68" y="218"/>
                    <a:pt x="68" y="228"/>
                    <a:pt x="78" y="228"/>
                  </a:cubicBezTo>
                  <a:lnTo>
                    <a:pt x="157" y="228"/>
                  </a:lnTo>
                  <a:cubicBezTo>
                    <a:pt x="157" y="228"/>
                    <a:pt x="168" y="218"/>
                    <a:pt x="179" y="218"/>
                  </a:cubicBezTo>
                  <a:cubicBezTo>
                    <a:pt x="235" y="184"/>
                    <a:pt x="257" y="106"/>
                    <a:pt x="224" y="50"/>
                  </a:cubicBezTo>
                  <a:cubicBezTo>
                    <a:pt x="194" y="20"/>
                    <a:pt x="155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1" name="Google Shape;11491;p26"/>
            <p:cNvSpPr/>
            <p:nvPr/>
          </p:nvSpPr>
          <p:spPr>
            <a:xfrm>
              <a:off x="2110725" y="1043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3" y="0"/>
                    <a:pt x="100" y="7"/>
                    <a:pt x="79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7"/>
                    <a:pt x="269" y="109"/>
                    <a:pt x="236" y="53"/>
                  </a:cubicBezTo>
                  <a:cubicBezTo>
                    <a:pt x="215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2" name="Google Shape;11492;p26"/>
            <p:cNvSpPr/>
            <p:nvPr/>
          </p:nvSpPr>
          <p:spPr>
            <a:xfrm>
              <a:off x="2097600" y="10511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4" y="1"/>
                  </a:moveTo>
                  <a:cubicBezTo>
                    <a:pt x="116" y="1"/>
                    <a:pt x="97" y="5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3" name="Google Shape;11493;p26"/>
            <p:cNvSpPr/>
            <p:nvPr/>
          </p:nvSpPr>
          <p:spPr>
            <a:xfrm>
              <a:off x="2084475" y="1059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1" y="221"/>
                  </a:cubicBezTo>
                  <a:cubicBezTo>
                    <a:pt x="258" y="187"/>
                    <a:pt x="269" y="109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4" name="Google Shape;11494;p26"/>
            <p:cNvSpPr/>
            <p:nvPr/>
          </p:nvSpPr>
          <p:spPr>
            <a:xfrm>
              <a:off x="2071900" y="1067100"/>
              <a:ext cx="6175" cy="6000"/>
            </a:xfrm>
            <a:custGeom>
              <a:rect b="b" l="l" r="r" t="t"/>
              <a:pathLst>
                <a:path extrusionOk="0" h="240" w="247">
                  <a:moveTo>
                    <a:pt x="113" y="0"/>
                  </a:moveTo>
                  <a:cubicBezTo>
                    <a:pt x="94" y="0"/>
                    <a:pt x="75" y="5"/>
                    <a:pt x="56" y="16"/>
                  </a:cubicBezTo>
                  <a:lnTo>
                    <a:pt x="56" y="27"/>
                  </a:lnTo>
                  <a:cubicBezTo>
                    <a:pt x="46" y="27"/>
                    <a:pt x="34" y="39"/>
                    <a:pt x="34" y="39"/>
                  </a:cubicBezTo>
                  <a:lnTo>
                    <a:pt x="23" y="49"/>
                  </a:lnTo>
                  <a:cubicBezTo>
                    <a:pt x="23" y="49"/>
                    <a:pt x="23" y="61"/>
                    <a:pt x="12" y="61"/>
                  </a:cubicBezTo>
                  <a:lnTo>
                    <a:pt x="12" y="72"/>
                  </a:lnTo>
                  <a:cubicBezTo>
                    <a:pt x="12" y="72"/>
                    <a:pt x="12" y="83"/>
                    <a:pt x="1" y="83"/>
                  </a:cubicBezTo>
                  <a:lnTo>
                    <a:pt x="1" y="94"/>
                  </a:lnTo>
                  <a:lnTo>
                    <a:pt x="1" y="116"/>
                  </a:lnTo>
                  <a:lnTo>
                    <a:pt x="1" y="139"/>
                  </a:lnTo>
                  <a:cubicBezTo>
                    <a:pt x="1" y="150"/>
                    <a:pt x="12" y="173"/>
                    <a:pt x="12" y="183"/>
                  </a:cubicBezTo>
                  <a:cubicBezTo>
                    <a:pt x="23" y="183"/>
                    <a:pt x="23" y="183"/>
                    <a:pt x="23" y="195"/>
                  </a:cubicBezTo>
                  <a:cubicBezTo>
                    <a:pt x="34" y="195"/>
                    <a:pt x="34" y="206"/>
                    <a:pt x="46" y="206"/>
                  </a:cubicBezTo>
                  <a:cubicBezTo>
                    <a:pt x="46" y="217"/>
                    <a:pt x="56" y="217"/>
                    <a:pt x="56" y="217"/>
                  </a:cubicBezTo>
                  <a:cubicBezTo>
                    <a:pt x="68" y="228"/>
                    <a:pt x="68" y="228"/>
                    <a:pt x="79" y="228"/>
                  </a:cubicBezTo>
                  <a:lnTo>
                    <a:pt x="90" y="240"/>
                  </a:lnTo>
                  <a:lnTo>
                    <a:pt x="135" y="240"/>
                  </a:lnTo>
                  <a:cubicBezTo>
                    <a:pt x="146" y="240"/>
                    <a:pt x="146" y="228"/>
                    <a:pt x="146" y="228"/>
                  </a:cubicBezTo>
                  <a:cubicBezTo>
                    <a:pt x="157" y="228"/>
                    <a:pt x="168" y="228"/>
                    <a:pt x="180" y="217"/>
                  </a:cubicBezTo>
                  <a:cubicBezTo>
                    <a:pt x="235" y="183"/>
                    <a:pt x="247" y="116"/>
                    <a:pt x="213" y="61"/>
                  </a:cubicBezTo>
                  <a:cubicBezTo>
                    <a:pt x="190" y="23"/>
                    <a:pt x="152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5" name="Google Shape;11495;p26"/>
            <p:cNvSpPr/>
            <p:nvPr/>
          </p:nvSpPr>
          <p:spPr>
            <a:xfrm>
              <a:off x="2136150" y="1054800"/>
              <a:ext cx="6450" cy="6025"/>
            </a:xfrm>
            <a:custGeom>
              <a:rect b="b" l="l" r="r" t="t"/>
              <a:pathLst>
                <a:path extrusionOk="0" h="241" w="258">
                  <a:moveTo>
                    <a:pt x="124" y="1"/>
                  </a:moveTo>
                  <a:cubicBezTo>
                    <a:pt x="105" y="1"/>
                    <a:pt x="86" y="6"/>
                    <a:pt x="68" y="17"/>
                  </a:cubicBezTo>
                  <a:lnTo>
                    <a:pt x="34" y="50"/>
                  </a:lnTo>
                  <a:lnTo>
                    <a:pt x="23" y="61"/>
                  </a:lnTo>
                  <a:cubicBezTo>
                    <a:pt x="23" y="61"/>
                    <a:pt x="23" y="72"/>
                    <a:pt x="12" y="84"/>
                  </a:cubicBezTo>
                  <a:lnTo>
                    <a:pt x="12" y="94"/>
                  </a:lnTo>
                  <a:cubicBezTo>
                    <a:pt x="1" y="117"/>
                    <a:pt x="12" y="151"/>
                    <a:pt x="23" y="184"/>
                  </a:cubicBezTo>
                  <a:cubicBezTo>
                    <a:pt x="34" y="184"/>
                    <a:pt x="34" y="195"/>
                    <a:pt x="46" y="195"/>
                  </a:cubicBezTo>
                  <a:cubicBezTo>
                    <a:pt x="46" y="206"/>
                    <a:pt x="56" y="206"/>
                    <a:pt x="56" y="218"/>
                  </a:cubicBezTo>
                  <a:cubicBezTo>
                    <a:pt x="68" y="218"/>
                    <a:pt x="79" y="229"/>
                    <a:pt x="90" y="229"/>
                  </a:cubicBezTo>
                  <a:lnTo>
                    <a:pt x="101" y="229"/>
                  </a:lnTo>
                  <a:cubicBezTo>
                    <a:pt x="101" y="240"/>
                    <a:pt x="113" y="240"/>
                    <a:pt x="123" y="240"/>
                  </a:cubicBezTo>
                  <a:lnTo>
                    <a:pt x="146" y="240"/>
                  </a:lnTo>
                  <a:cubicBezTo>
                    <a:pt x="157" y="229"/>
                    <a:pt x="168" y="229"/>
                    <a:pt x="190" y="218"/>
                  </a:cubicBezTo>
                  <a:cubicBezTo>
                    <a:pt x="247" y="184"/>
                    <a:pt x="257" y="117"/>
                    <a:pt x="224" y="61"/>
                  </a:cubicBezTo>
                  <a:cubicBezTo>
                    <a:pt x="201" y="23"/>
                    <a:pt x="163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6" name="Google Shape;11496;p26"/>
            <p:cNvSpPr/>
            <p:nvPr/>
          </p:nvSpPr>
          <p:spPr>
            <a:xfrm>
              <a:off x="2122750" y="1062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0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7" name="Google Shape;11497;p26"/>
            <p:cNvSpPr/>
            <p:nvPr/>
          </p:nvSpPr>
          <p:spPr>
            <a:xfrm>
              <a:off x="2109600" y="10707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5" y="1"/>
                  </a:moveTo>
                  <a:cubicBezTo>
                    <a:pt x="116" y="1"/>
                    <a:pt x="97" y="6"/>
                    <a:pt x="80" y="16"/>
                  </a:cubicBezTo>
                  <a:cubicBezTo>
                    <a:pt x="23" y="61"/>
                    <a:pt x="1" y="128"/>
                    <a:pt x="35" y="184"/>
                  </a:cubicBezTo>
                  <a:cubicBezTo>
                    <a:pt x="56" y="219"/>
                    <a:pt x="94" y="236"/>
                    <a:pt x="134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8" name="Google Shape;11498;p26"/>
            <p:cNvSpPr/>
            <p:nvPr/>
          </p:nvSpPr>
          <p:spPr>
            <a:xfrm>
              <a:off x="2096500" y="10788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6" y="214"/>
                    <a:pt x="98" y="234"/>
                    <a:pt x="141" y="234"/>
                  </a:cubicBezTo>
                  <a:cubicBezTo>
                    <a:pt x="162" y="234"/>
                    <a:pt x="183" y="229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9" name="Google Shape;11499;p26"/>
            <p:cNvSpPr/>
            <p:nvPr/>
          </p:nvSpPr>
          <p:spPr>
            <a:xfrm>
              <a:off x="2083650" y="1086850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1"/>
                  </a:moveTo>
                  <a:cubicBezTo>
                    <a:pt x="110" y="1"/>
                    <a:pt x="88" y="7"/>
                    <a:pt x="67" y="19"/>
                  </a:cubicBezTo>
                  <a:cubicBezTo>
                    <a:pt x="56" y="19"/>
                    <a:pt x="45" y="31"/>
                    <a:pt x="33" y="42"/>
                  </a:cubicBezTo>
                  <a:cubicBezTo>
                    <a:pt x="33" y="53"/>
                    <a:pt x="33" y="53"/>
                    <a:pt x="23" y="53"/>
                  </a:cubicBezTo>
                  <a:cubicBezTo>
                    <a:pt x="23" y="64"/>
                    <a:pt x="11" y="76"/>
                    <a:pt x="11" y="86"/>
                  </a:cubicBezTo>
                  <a:cubicBezTo>
                    <a:pt x="0" y="120"/>
                    <a:pt x="11" y="153"/>
                    <a:pt x="23" y="176"/>
                  </a:cubicBezTo>
                  <a:lnTo>
                    <a:pt x="45" y="198"/>
                  </a:lnTo>
                  <a:cubicBezTo>
                    <a:pt x="45" y="198"/>
                    <a:pt x="45" y="210"/>
                    <a:pt x="56" y="210"/>
                  </a:cubicBezTo>
                  <a:cubicBezTo>
                    <a:pt x="67" y="220"/>
                    <a:pt x="78" y="220"/>
                    <a:pt x="90" y="232"/>
                  </a:cubicBezTo>
                  <a:lnTo>
                    <a:pt x="145" y="232"/>
                  </a:lnTo>
                  <a:cubicBezTo>
                    <a:pt x="157" y="232"/>
                    <a:pt x="167" y="220"/>
                    <a:pt x="190" y="220"/>
                  </a:cubicBezTo>
                  <a:cubicBezTo>
                    <a:pt x="246" y="187"/>
                    <a:pt x="257" y="109"/>
                    <a:pt x="224" y="53"/>
                  </a:cubicBezTo>
                  <a:cubicBezTo>
                    <a:pt x="203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0" name="Google Shape;11500;p26"/>
            <p:cNvSpPr/>
            <p:nvPr/>
          </p:nvSpPr>
          <p:spPr>
            <a:xfrm>
              <a:off x="2133075" y="1079100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15" y="1"/>
                  </a:moveTo>
                  <a:cubicBezTo>
                    <a:pt x="95" y="1"/>
                    <a:pt x="75" y="6"/>
                    <a:pt x="57" y="16"/>
                  </a:cubicBezTo>
                  <a:cubicBezTo>
                    <a:pt x="12" y="39"/>
                    <a:pt x="1" y="95"/>
                    <a:pt x="1" y="140"/>
                  </a:cubicBezTo>
                  <a:cubicBezTo>
                    <a:pt x="1" y="150"/>
                    <a:pt x="12" y="162"/>
                    <a:pt x="23" y="173"/>
                  </a:cubicBezTo>
                  <a:cubicBezTo>
                    <a:pt x="35" y="195"/>
                    <a:pt x="45" y="217"/>
                    <a:pt x="68" y="229"/>
                  </a:cubicBezTo>
                  <a:cubicBezTo>
                    <a:pt x="82" y="234"/>
                    <a:pt x="97" y="236"/>
                    <a:pt x="113" y="236"/>
                  </a:cubicBezTo>
                  <a:cubicBezTo>
                    <a:pt x="136" y="236"/>
                    <a:pt x="160" y="231"/>
                    <a:pt x="179" y="217"/>
                  </a:cubicBez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1" name="Google Shape;11501;p26"/>
            <p:cNvSpPr/>
            <p:nvPr/>
          </p:nvSpPr>
          <p:spPr>
            <a:xfrm>
              <a:off x="2119950" y="1087125"/>
              <a:ext cx="6175" cy="5850"/>
            </a:xfrm>
            <a:custGeom>
              <a:rect b="b" l="l" r="r" t="t"/>
              <a:pathLst>
                <a:path extrusionOk="0" h="234" w="247">
                  <a:moveTo>
                    <a:pt x="125" y="1"/>
                  </a:moveTo>
                  <a:cubicBezTo>
                    <a:pt x="102" y="1"/>
                    <a:pt x="77" y="7"/>
                    <a:pt x="56" y="20"/>
                  </a:cubicBezTo>
                  <a:cubicBezTo>
                    <a:pt x="46" y="20"/>
                    <a:pt x="34" y="31"/>
                    <a:pt x="23" y="42"/>
                  </a:cubicBezTo>
                  <a:cubicBezTo>
                    <a:pt x="12" y="65"/>
                    <a:pt x="1" y="87"/>
                    <a:pt x="1" y="109"/>
                  </a:cubicBezTo>
                  <a:cubicBezTo>
                    <a:pt x="1" y="132"/>
                    <a:pt x="12" y="154"/>
                    <a:pt x="23" y="176"/>
                  </a:cubicBezTo>
                  <a:cubicBezTo>
                    <a:pt x="23" y="187"/>
                    <a:pt x="34" y="199"/>
                    <a:pt x="46" y="209"/>
                  </a:cubicBezTo>
                  <a:cubicBezTo>
                    <a:pt x="56" y="221"/>
                    <a:pt x="68" y="221"/>
                    <a:pt x="68" y="221"/>
                  </a:cubicBezTo>
                  <a:cubicBezTo>
                    <a:pt x="82" y="230"/>
                    <a:pt x="98" y="234"/>
                    <a:pt x="114" y="234"/>
                  </a:cubicBezTo>
                  <a:cubicBezTo>
                    <a:pt x="137" y="234"/>
                    <a:pt x="160" y="227"/>
                    <a:pt x="180" y="221"/>
                  </a:cubicBezTo>
                  <a:cubicBezTo>
                    <a:pt x="202" y="199"/>
                    <a:pt x="213" y="187"/>
                    <a:pt x="224" y="165"/>
                  </a:cubicBezTo>
                  <a:cubicBezTo>
                    <a:pt x="247" y="132"/>
                    <a:pt x="235" y="87"/>
                    <a:pt x="224" y="53"/>
                  </a:cubicBezTo>
                  <a:cubicBezTo>
                    <a:pt x="203" y="18"/>
                    <a:pt x="165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2" name="Google Shape;11502;p26"/>
            <p:cNvSpPr/>
            <p:nvPr/>
          </p:nvSpPr>
          <p:spPr>
            <a:xfrm>
              <a:off x="2106825" y="1095150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4" y="0"/>
                  </a:moveTo>
                  <a:cubicBezTo>
                    <a:pt x="101" y="0"/>
                    <a:pt x="79" y="0"/>
                    <a:pt x="57" y="12"/>
                  </a:cubicBezTo>
                  <a:cubicBezTo>
                    <a:pt x="12" y="45"/>
                    <a:pt x="0" y="89"/>
                    <a:pt x="0" y="134"/>
                  </a:cubicBezTo>
                  <a:cubicBezTo>
                    <a:pt x="0" y="146"/>
                    <a:pt x="12" y="157"/>
                    <a:pt x="23" y="179"/>
                  </a:cubicBezTo>
                  <a:cubicBezTo>
                    <a:pt x="34" y="201"/>
                    <a:pt x="45" y="213"/>
                    <a:pt x="67" y="224"/>
                  </a:cubicBezTo>
                  <a:cubicBezTo>
                    <a:pt x="82" y="228"/>
                    <a:pt x="98" y="231"/>
                    <a:pt x="114" y="231"/>
                  </a:cubicBezTo>
                  <a:cubicBezTo>
                    <a:pt x="137" y="231"/>
                    <a:pt x="160" y="226"/>
                    <a:pt x="179" y="213"/>
                  </a:cubicBezTo>
                  <a:lnTo>
                    <a:pt x="213" y="179"/>
                  </a:lnTo>
                  <a:cubicBezTo>
                    <a:pt x="224" y="179"/>
                    <a:pt x="224" y="168"/>
                    <a:pt x="224" y="168"/>
                  </a:cubicBezTo>
                  <a:cubicBezTo>
                    <a:pt x="235" y="146"/>
                    <a:pt x="235" y="123"/>
                    <a:pt x="235" y="101"/>
                  </a:cubicBezTo>
                  <a:cubicBezTo>
                    <a:pt x="235" y="79"/>
                    <a:pt x="224" y="67"/>
                    <a:pt x="224" y="56"/>
                  </a:cubicBezTo>
                  <a:cubicBezTo>
                    <a:pt x="201" y="22"/>
                    <a:pt x="179" y="12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3" name="Google Shape;11503;p26"/>
            <p:cNvSpPr/>
            <p:nvPr/>
          </p:nvSpPr>
          <p:spPr>
            <a:xfrm>
              <a:off x="2093700" y="110302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23" y="1"/>
                  </a:moveTo>
                  <a:cubicBezTo>
                    <a:pt x="108" y="1"/>
                    <a:pt x="93" y="4"/>
                    <a:pt x="78" y="10"/>
                  </a:cubicBezTo>
                  <a:cubicBezTo>
                    <a:pt x="68" y="10"/>
                    <a:pt x="68" y="10"/>
                    <a:pt x="56" y="20"/>
                  </a:cubicBezTo>
                  <a:cubicBezTo>
                    <a:pt x="45" y="20"/>
                    <a:pt x="45" y="32"/>
                    <a:pt x="34" y="32"/>
                  </a:cubicBezTo>
                  <a:lnTo>
                    <a:pt x="34" y="43"/>
                  </a:lnTo>
                  <a:lnTo>
                    <a:pt x="23" y="43"/>
                  </a:lnTo>
                  <a:cubicBezTo>
                    <a:pt x="23" y="54"/>
                    <a:pt x="11" y="65"/>
                    <a:pt x="11" y="65"/>
                  </a:cubicBezTo>
                  <a:lnTo>
                    <a:pt x="11" y="77"/>
                  </a:lnTo>
                  <a:lnTo>
                    <a:pt x="1" y="87"/>
                  </a:lnTo>
                  <a:lnTo>
                    <a:pt x="1" y="110"/>
                  </a:lnTo>
                  <a:lnTo>
                    <a:pt x="1" y="121"/>
                  </a:lnTo>
                  <a:lnTo>
                    <a:pt x="1" y="132"/>
                  </a:lnTo>
                  <a:cubicBezTo>
                    <a:pt x="1" y="154"/>
                    <a:pt x="11" y="166"/>
                    <a:pt x="23" y="177"/>
                  </a:cubicBezTo>
                  <a:cubicBezTo>
                    <a:pt x="45" y="215"/>
                    <a:pt x="83" y="237"/>
                    <a:pt x="123" y="237"/>
                  </a:cubicBezTo>
                  <a:cubicBezTo>
                    <a:pt x="142" y="237"/>
                    <a:pt x="161" y="232"/>
                    <a:pt x="179" y="221"/>
                  </a:cubicBezTo>
                  <a:cubicBezTo>
                    <a:pt x="235" y="188"/>
                    <a:pt x="257" y="110"/>
                    <a:pt x="224" y="54"/>
                  </a:cubicBezTo>
                  <a:cubicBezTo>
                    <a:pt x="199" y="22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4" name="Google Shape;11504;p26"/>
            <p:cNvSpPr/>
            <p:nvPr/>
          </p:nvSpPr>
          <p:spPr>
            <a:xfrm>
              <a:off x="2142875" y="10958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3"/>
                    <a:pt x="0" y="120"/>
                    <a:pt x="33" y="175"/>
                  </a:cubicBezTo>
                  <a:cubicBezTo>
                    <a:pt x="56" y="213"/>
                    <a:pt x="94" y="236"/>
                    <a:pt x="134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7"/>
                    <a:pt x="268" y="108"/>
                    <a:pt x="234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5" name="Google Shape;11505;p26"/>
            <p:cNvSpPr/>
            <p:nvPr/>
          </p:nvSpPr>
          <p:spPr>
            <a:xfrm>
              <a:off x="2129725" y="11037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8" y="16"/>
                  </a:cubicBezTo>
                  <a:cubicBezTo>
                    <a:pt x="12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4"/>
                    <a:pt x="269" y="117"/>
                    <a:pt x="236" y="60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6" name="Google Shape;11506;p26"/>
            <p:cNvSpPr/>
            <p:nvPr/>
          </p:nvSpPr>
          <p:spPr>
            <a:xfrm>
              <a:off x="2116600" y="1111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1" y="52"/>
                    <a:pt x="1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0" y="220"/>
                  </a:cubicBezTo>
                  <a:cubicBezTo>
                    <a:pt x="247" y="186"/>
                    <a:pt x="269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7" name="Google Shape;11507;p26"/>
            <p:cNvSpPr/>
            <p:nvPr/>
          </p:nvSpPr>
          <p:spPr>
            <a:xfrm>
              <a:off x="2103750" y="1119600"/>
              <a:ext cx="6450" cy="6025"/>
            </a:xfrm>
            <a:custGeom>
              <a:rect b="b" l="l" r="r" t="t"/>
              <a:pathLst>
                <a:path extrusionOk="0" h="241" w="258">
                  <a:moveTo>
                    <a:pt x="115" y="1"/>
                  </a:moveTo>
                  <a:cubicBezTo>
                    <a:pt x="95" y="1"/>
                    <a:pt x="74" y="6"/>
                    <a:pt x="56" y="17"/>
                  </a:cubicBezTo>
                  <a:lnTo>
                    <a:pt x="56" y="28"/>
                  </a:lnTo>
                  <a:cubicBezTo>
                    <a:pt x="45" y="28"/>
                    <a:pt x="34" y="39"/>
                    <a:pt x="34" y="50"/>
                  </a:cubicBezTo>
                  <a:lnTo>
                    <a:pt x="23" y="50"/>
                  </a:lnTo>
                  <a:lnTo>
                    <a:pt x="23" y="62"/>
                  </a:lnTo>
                  <a:cubicBezTo>
                    <a:pt x="23" y="72"/>
                    <a:pt x="12" y="72"/>
                    <a:pt x="12" y="84"/>
                  </a:cubicBezTo>
                  <a:lnTo>
                    <a:pt x="12" y="95"/>
                  </a:lnTo>
                  <a:cubicBezTo>
                    <a:pt x="1" y="129"/>
                    <a:pt x="1" y="151"/>
                    <a:pt x="23" y="184"/>
                  </a:cubicBezTo>
                  <a:cubicBezTo>
                    <a:pt x="23" y="196"/>
                    <a:pt x="34" y="196"/>
                    <a:pt x="34" y="207"/>
                  </a:cubicBezTo>
                  <a:cubicBezTo>
                    <a:pt x="45" y="207"/>
                    <a:pt x="45" y="218"/>
                    <a:pt x="56" y="218"/>
                  </a:cubicBezTo>
                  <a:lnTo>
                    <a:pt x="68" y="229"/>
                  </a:lnTo>
                  <a:cubicBezTo>
                    <a:pt x="79" y="229"/>
                    <a:pt x="79" y="229"/>
                    <a:pt x="90" y="240"/>
                  </a:cubicBezTo>
                  <a:lnTo>
                    <a:pt x="135" y="240"/>
                  </a:lnTo>
                  <a:cubicBezTo>
                    <a:pt x="157" y="240"/>
                    <a:pt x="168" y="229"/>
                    <a:pt x="180" y="218"/>
                  </a:cubicBezTo>
                  <a:cubicBezTo>
                    <a:pt x="235" y="184"/>
                    <a:pt x="257" y="117"/>
                    <a:pt x="224" y="62"/>
                  </a:cubicBezTo>
                  <a:cubicBezTo>
                    <a:pt x="201" y="24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8" name="Google Shape;11508;p26"/>
            <p:cNvSpPr/>
            <p:nvPr/>
          </p:nvSpPr>
          <p:spPr>
            <a:xfrm>
              <a:off x="2154875" y="11154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2" y="50"/>
                    <a:pt x="0" y="117"/>
                    <a:pt x="34" y="172"/>
                  </a:cubicBezTo>
                  <a:cubicBezTo>
                    <a:pt x="57" y="211"/>
                    <a:pt x="95" y="233"/>
                    <a:pt x="134" y="233"/>
                  </a:cubicBezTo>
                  <a:cubicBezTo>
                    <a:pt x="153" y="233"/>
                    <a:pt x="172" y="228"/>
                    <a:pt x="191" y="217"/>
                  </a:cubicBezTo>
                  <a:cubicBezTo>
                    <a:pt x="246" y="184"/>
                    <a:pt x="268" y="105"/>
                    <a:pt x="235" y="61"/>
                  </a:cubicBezTo>
                  <a:cubicBezTo>
                    <a:pt x="212" y="23"/>
                    <a:pt x="169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9" name="Google Shape;11509;p26"/>
            <p:cNvSpPr/>
            <p:nvPr/>
          </p:nvSpPr>
          <p:spPr>
            <a:xfrm>
              <a:off x="2141750" y="11234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0"/>
                  </a:moveTo>
                  <a:cubicBezTo>
                    <a:pt x="112" y="0"/>
                    <a:pt x="88" y="7"/>
                    <a:pt x="67" y="19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0" name="Google Shape;11510;p26"/>
            <p:cNvSpPr/>
            <p:nvPr/>
          </p:nvSpPr>
          <p:spPr>
            <a:xfrm>
              <a:off x="2128600" y="11313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7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2" y="49"/>
                    <a:pt x="1" y="128"/>
                    <a:pt x="35" y="183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7" y="183"/>
                    <a:pt x="269" y="116"/>
                    <a:pt x="236" y="61"/>
                  </a:cubicBezTo>
                  <a:cubicBezTo>
                    <a:pt x="213" y="23"/>
                    <a:pt x="170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1" name="Google Shape;11511;p26"/>
            <p:cNvSpPr/>
            <p:nvPr/>
          </p:nvSpPr>
          <p:spPr>
            <a:xfrm>
              <a:off x="2115750" y="1139375"/>
              <a:ext cx="6475" cy="5800"/>
            </a:xfrm>
            <a:custGeom>
              <a:rect b="b" l="l" r="r" t="t"/>
              <a:pathLst>
                <a:path extrusionOk="0" h="232" w="259">
                  <a:moveTo>
                    <a:pt x="126" y="0"/>
                  </a:moveTo>
                  <a:cubicBezTo>
                    <a:pt x="102" y="0"/>
                    <a:pt x="78" y="7"/>
                    <a:pt x="57" y="19"/>
                  </a:cubicBezTo>
                  <a:cubicBezTo>
                    <a:pt x="45" y="19"/>
                    <a:pt x="45" y="31"/>
                    <a:pt x="35" y="31"/>
                  </a:cubicBezTo>
                  <a:lnTo>
                    <a:pt x="35" y="41"/>
                  </a:lnTo>
                  <a:lnTo>
                    <a:pt x="23" y="53"/>
                  </a:lnTo>
                  <a:lnTo>
                    <a:pt x="12" y="64"/>
                  </a:lnTo>
                  <a:lnTo>
                    <a:pt x="12" y="75"/>
                  </a:lnTo>
                  <a:lnTo>
                    <a:pt x="1" y="86"/>
                  </a:lnTo>
                  <a:cubicBezTo>
                    <a:pt x="1" y="120"/>
                    <a:pt x="1" y="153"/>
                    <a:pt x="23" y="175"/>
                  </a:cubicBezTo>
                  <a:lnTo>
                    <a:pt x="23" y="187"/>
                  </a:lnTo>
                  <a:lnTo>
                    <a:pt x="45" y="209"/>
                  </a:lnTo>
                  <a:cubicBezTo>
                    <a:pt x="45" y="209"/>
                    <a:pt x="57" y="209"/>
                    <a:pt x="57" y="220"/>
                  </a:cubicBezTo>
                  <a:cubicBezTo>
                    <a:pt x="68" y="220"/>
                    <a:pt x="79" y="220"/>
                    <a:pt x="79" y="232"/>
                  </a:cubicBezTo>
                  <a:lnTo>
                    <a:pt x="157" y="232"/>
                  </a:lnTo>
                  <a:cubicBezTo>
                    <a:pt x="157" y="232"/>
                    <a:pt x="169" y="220"/>
                    <a:pt x="180" y="220"/>
                  </a:cubicBezTo>
                  <a:cubicBezTo>
                    <a:pt x="236" y="187"/>
                    <a:pt x="258" y="108"/>
                    <a:pt x="224" y="53"/>
                  </a:cubicBezTo>
                  <a:cubicBezTo>
                    <a:pt x="204" y="18"/>
                    <a:pt x="165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2" name="Google Shape;11512;p26"/>
            <p:cNvSpPr/>
            <p:nvPr/>
          </p:nvSpPr>
          <p:spPr>
            <a:xfrm>
              <a:off x="2164925" y="11316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36" y="0"/>
                  </a:moveTo>
                  <a:cubicBezTo>
                    <a:pt x="128" y="0"/>
                    <a:pt x="120" y="1"/>
                    <a:pt x="112" y="3"/>
                  </a:cubicBezTo>
                  <a:lnTo>
                    <a:pt x="90" y="3"/>
                  </a:lnTo>
                  <a:cubicBezTo>
                    <a:pt x="79" y="3"/>
                    <a:pt x="67" y="14"/>
                    <a:pt x="67" y="14"/>
                  </a:cubicBezTo>
                  <a:cubicBezTo>
                    <a:pt x="45" y="26"/>
                    <a:pt x="34" y="36"/>
                    <a:pt x="34" y="48"/>
                  </a:cubicBezTo>
                  <a:cubicBezTo>
                    <a:pt x="12" y="70"/>
                    <a:pt x="12" y="93"/>
                    <a:pt x="12" y="115"/>
                  </a:cubicBezTo>
                  <a:cubicBezTo>
                    <a:pt x="0" y="137"/>
                    <a:pt x="12" y="160"/>
                    <a:pt x="23" y="182"/>
                  </a:cubicBezTo>
                  <a:cubicBezTo>
                    <a:pt x="45" y="204"/>
                    <a:pt x="67" y="227"/>
                    <a:pt x="101" y="227"/>
                  </a:cubicBezTo>
                  <a:cubicBezTo>
                    <a:pt x="101" y="227"/>
                    <a:pt x="112" y="238"/>
                    <a:pt x="124" y="238"/>
                  </a:cubicBezTo>
                  <a:cubicBezTo>
                    <a:pt x="146" y="238"/>
                    <a:pt x="168" y="227"/>
                    <a:pt x="191" y="215"/>
                  </a:cubicBezTo>
                  <a:cubicBezTo>
                    <a:pt x="235" y="182"/>
                    <a:pt x="258" y="115"/>
                    <a:pt x="224" y="59"/>
                  </a:cubicBezTo>
                  <a:cubicBezTo>
                    <a:pt x="205" y="22"/>
                    <a:pt x="172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3" name="Google Shape;11513;p26"/>
            <p:cNvSpPr/>
            <p:nvPr/>
          </p:nvSpPr>
          <p:spPr>
            <a:xfrm>
              <a:off x="2151800" y="11395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35" y="0"/>
                  </a:moveTo>
                  <a:cubicBezTo>
                    <a:pt x="112" y="0"/>
                    <a:pt x="78" y="11"/>
                    <a:pt x="68" y="23"/>
                  </a:cubicBezTo>
                  <a:cubicBezTo>
                    <a:pt x="23" y="45"/>
                    <a:pt x="1" y="90"/>
                    <a:pt x="11" y="134"/>
                  </a:cubicBezTo>
                  <a:cubicBezTo>
                    <a:pt x="11" y="157"/>
                    <a:pt x="11" y="167"/>
                    <a:pt x="23" y="179"/>
                  </a:cubicBezTo>
                  <a:cubicBezTo>
                    <a:pt x="23" y="190"/>
                    <a:pt x="34" y="190"/>
                    <a:pt x="34" y="201"/>
                  </a:cubicBezTo>
                  <a:cubicBezTo>
                    <a:pt x="61" y="219"/>
                    <a:pt x="88" y="238"/>
                    <a:pt x="121" y="238"/>
                  </a:cubicBezTo>
                  <a:cubicBezTo>
                    <a:pt x="129" y="238"/>
                    <a:pt x="137" y="237"/>
                    <a:pt x="145" y="234"/>
                  </a:cubicBezTo>
                  <a:cubicBezTo>
                    <a:pt x="157" y="234"/>
                    <a:pt x="168" y="224"/>
                    <a:pt x="190" y="224"/>
                  </a:cubicBezTo>
                  <a:cubicBezTo>
                    <a:pt x="235" y="190"/>
                    <a:pt x="257" y="112"/>
                    <a:pt x="224" y="56"/>
                  </a:cubicBezTo>
                  <a:cubicBezTo>
                    <a:pt x="202" y="23"/>
                    <a:pt x="168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4" name="Google Shape;11514;p26"/>
            <p:cNvSpPr/>
            <p:nvPr/>
          </p:nvSpPr>
          <p:spPr>
            <a:xfrm>
              <a:off x="2138400" y="1147550"/>
              <a:ext cx="6725" cy="5150"/>
            </a:xfrm>
            <a:custGeom>
              <a:rect b="b" l="l" r="r" t="t"/>
              <a:pathLst>
                <a:path extrusionOk="0" h="206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49"/>
                    <a:pt x="0" y="128"/>
                    <a:pt x="33" y="184"/>
                  </a:cubicBezTo>
                  <a:lnTo>
                    <a:pt x="45" y="195"/>
                  </a:lnTo>
                  <a:cubicBezTo>
                    <a:pt x="100" y="195"/>
                    <a:pt x="157" y="206"/>
                    <a:pt x="212" y="206"/>
                  </a:cubicBezTo>
                  <a:cubicBezTo>
                    <a:pt x="257" y="173"/>
                    <a:pt x="268" y="106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5" name="Google Shape;11515;p26"/>
            <p:cNvSpPr/>
            <p:nvPr/>
          </p:nvSpPr>
          <p:spPr>
            <a:xfrm>
              <a:off x="2174975" y="1148300"/>
              <a:ext cx="6175" cy="4400"/>
            </a:xfrm>
            <a:custGeom>
              <a:rect b="b" l="l" r="r" t="t"/>
              <a:pathLst>
                <a:path extrusionOk="0" h="176" w="247">
                  <a:moveTo>
                    <a:pt x="133" y="1"/>
                  </a:moveTo>
                  <a:cubicBezTo>
                    <a:pt x="111" y="1"/>
                    <a:pt x="89" y="7"/>
                    <a:pt x="68" y="19"/>
                  </a:cubicBezTo>
                  <a:cubicBezTo>
                    <a:pt x="12" y="53"/>
                    <a:pt x="1" y="120"/>
                    <a:pt x="23" y="176"/>
                  </a:cubicBezTo>
                  <a:cubicBezTo>
                    <a:pt x="102" y="165"/>
                    <a:pt x="169" y="154"/>
                    <a:pt x="236" y="154"/>
                  </a:cubicBezTo>
                  <a:cubicBezTo>
                    <a:pt x="246" y="120"/>
                    <a:pt x="246" y="86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6" name="Google Shape;11516;p26"/>
            <p:cNvSpPr/>
            <p:nvPr/>
          </p:nvSpPr>
          <p:spPr>
            <a:xfrm>
              <a:off x="2057650" y="836950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25" y="1"/>
                  </a:moveTo>
                  <a:cubicBezTo>
                    <a:pt x="117" y="1"/>
                    <a:pt x="109" y="2"/>
                    <a:pt x="102" y="4"/>
                  </a:cubicBezTo>
                  <a:lnTo>
                    <a:pt x="79" y="4"/>
                  </a:lnTo>
                  <a:cubicBezTo>
                    <a:pt x="79" y="15"/>
                    <a:pt x="68" y="15"/>
                    <a:pt x="57" y="15"/>
                  </a:cubicBezTo>
                  <a:lnTo>
                    <a:pt x="23" y="48"/>
                  </a:lnTo>
                  <a:cubicBezTo>
                    <a:pt x="23" y="60"/>
                    <a:pt x="23" y="60"/>
                    <a:pt x="12" y="71"/>
                  </a:cubicBezTo>
                  <a:cubicBezTo>
                    <a:pt x="1" y="93"/>
                    <a:pt x="1" y="127"/>
                    <a:pt x="12" y="160"/>
                  </a:cubicBezTo>
                  <a:cubicBezTo>
                    <a:pt x="12" y="160"/>
                    <a:pt x="23" y="172"/>
                    <a:pt x="23" y="182"/>
                  </a:cubicBezTo>
                  <a:cubicBezTo>
                    <a:pt x="35" y="205"/>
                    <a:pt x="68" y="227"/>
                    <a:pt x="90" y="227"/>
                  </a:cubicBezTo>
                  <a:cubicBezTo>
                    <a:pt x="102" y="239"/>
                    <a:pt x="112" y="239"/>
                    <a:pt x="112" y="239"/>
                  </a:cubicBezTo>
                  <a:cubicBezTo>
                    <a:pt x="135" y="239"/>
                    <a:pt x="169" y="227"/>
                    <a:pt x="179" y="216"/>
                  </a:cubicBezTo>
                  <a:cubicBezTo>
                    <a:pt x="202" y="205"/>
                    <a:pt x="224" y="182"/>
                    <a:pt x="224" y="172"/>
                  </a:cubicBezTo>
                  <a:cubicBezTo>
                    <a:pt x="246" y="138"/>
                    <a:pt x="246" y="93"/>
                    <a:pt x="224" y="60"/>
                  </a:cubicBezTo>
                  <a:cubicBezTo>
                    <a:pt x="206" y="23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7" name="Google Shape;11517;p26"/>
            <p:cNvSpPr/>
            <p:nvPr/>
          </p:nvSpPr>
          <p:spPr>
            <a:xfrm>
              <a:off x="2044250" y="844850"/>
              <a:ext cx="6725" cy="5975"/>
            </a:xfrm>
            <a:custGeom>
              <a:rect b="b" l="l" r="r" t="t"/>
              <a:pathLst>
                <a:path extrusionOk="0" h="239" w="269">
                  <a:moveTo>
                    <a:pt x="134" y="0"/>
                  </a:moveTo>
                  <a:cubicBezTo>
                    <a:pt x="112" y="0"/>
                    <a:pt x="90" y="12"/>
                    <a:pt x="67" y="23"/>
                  </a:cubicBezTo>
                  <a:cubicBezTo>
                    <a:pt x="23" y="45"/>
                    <a:pt x="0" y="112"/>
                    <a:pt x="23" y="157"/>
                  </a:cubicBezTo>
                  <a:cubicBezTo>
                    <a:pt x="23" y="168"/>
                    <a:pt x="34" y="179"/>
                    <a:pt x="34" y="179"/>
                  </a:cubicBezTo>
                  <a:cubicBezTo>
                    <a:pt x="34" y="191"/>
                    <a:pt x="45" y="191"/>
                    <a:pt x="45" y="202"/>
                  </a:cubicBezTo>
                  <a:cubicBezTo>
                    <a:pt x="71" y="228"/>
                    <a:pt x="101" y="239"/>
                    <a:pt x="131" y="239"/>
                  </a:cubicBezTo>
                  <a:cubicBezTo>
                    <a:pt x="152" y="239"/>
                    <a:pt x="172" y="233"/>
                    <a:pt x="191" y="224"/>
                  </a:cubicBezTo>
                  <a:cubicBezTo>
                    <a:pt x="246" y="191"/>
                    <a:pt x="268" y="112"/>
                    <a:pt x="235" y="57"/>
                  </a:cubicBezTo>
                  <a:cubicBezTo>
                    <a:pt x="213" y="23"/>
                    <a:pt x="179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8" name="Google Shape;11518;p26"/>
            <p:cNvSpPr/>
            <p:nvPr/>
          </p:nvSpPr>
          <p:spPr>
            <a:xfrm>
              <a:off x="2031400" y="8529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4" y="1"/>
                  </a:moveTo>
                  <a:cubicBezTo>
                    <a:pt x="101" y="1"/>
                    <a:pt x="79" y="1"/>
                    <a:pt x="57" y="12"/>
                  </a:cubicBezTo>
                  <a:cubicBezTo>
                    <a:pt x="45" y="34"/>
                    <a:pt x="23" y="46"/>
                    <a:pt x="12" y="68"/>
                  </a:cubicBezTo>
                  <a:cubicBezTo>
                    <a:pt x="0" y="90"/>
                    <a:pt x="0" y="123"/>
                    <a:pt x="12" y="157"/>
                  </a:cubicBezTo>
                  <a:cubicBezTo>
                    <a:pt x="12" y="168"/>
                    <a:pt x="23" y="168"/>
                    <a:pt x="23" y="180"/>
                  </a:cubicBezTo>
                  <a:cubicBezTo>
                    <a:pt x="44" y="214"/>
                    <a:pt x="78" y="232"/>
                    <a:pt x="114" y="232"/>
                  </a:cubicBezTo>
                  <a:cubicBezTo>
                    <a:pt x="136" y="232"/>
                    <a:pt x="158" y="225"/>
                    <a:pt x="179" y="213"/>
                  </a:cubicBezTo>
                  <a:cubicBezTo>
                    <a:pt x="235" y="180"/>
                    <a:pt x="258" y="113"/>
                    <a:pt x="224" y="56"/>
                  </a:cubicBezTo>
                  <a:cubicBezTo>
                    <a:pt x="201" y="23"/>
                    <a:pt x="168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9" name="Google Shape;11519;p26"/>
            <p:cNvSpPr/>
            <p:nvPr/>
          </p:nvSpPr>
          <p:spPr>
            <a:xfrm>
              <a:off x="2049825" y="794850"/>
              <a:ext cx="5350" cy="4200"/>
            </a:xfrm>
            <a:custGeom>
              <a:rect b="b" l="l" r="r" t="t"/>
              <a:pathLst>
                <a:path extrusionOk="0" h="168" w="214">
                  <a:moveTo>
                    <a:pt x="202" y="1"/>
                  </a:moveTo>
                  <a:lnTo>
                    <a:pt x="102" y="68"/>
                  </a:lnTo>
                  <a:cubicBezTo>
                    <a:pt x="68" y="90"/>
                    <a:pt x="35" y="112"/>
                    <a:pt x="1" y="123"/>
                  </a:cubicBezTo>
                  <a:lnTo>
                    <a:pt x="35" y="157"/>
                  </a:lnTo>
                  <a:lnTo>
                    <a:pt x="79" y="157"/>
                  </a:lnTo>
                  <a:lnTo>
                    <a:pt x="79" y="168"/>
                  </a:lnTo>
                  <a:cubicBezTo>
                    <a:pt x="90" y="168"/>
                    <a:pt x="102" y="168"/>
                    <a:pt x="113" y="157"/>
                  </a:cubicBezTo>
                  <a:cubicBezTo>
                    <a:pt x="124" y="157"/>
                    <a:pt x="135" y="157"/>
                    <a:pt x="147" y="146"/>
                  </a:cubicBezTo>
                  <a:cubicBezTo>
                    <a:pt x="202" y="112"/>
                    <a:pt x="214" y="56"/>
                    <a:pt x="2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0" name="Google Shape;11520;p26"/>
            <p:cNvSpPr/>
            <p:nvPr/>
          </p:nvSpPr>
          <p:spPr>
            <a:xfrm>
              <a:off x="2038100" y="803800"/>
              <a:ext cx="3675" cy="3200"/>
            </a:xfrm>
            <a:custGeom>
              <a:rect b="b" l="l" r="r" t="t"/>
              <a:pathLst>
                <a:path extrusionOk="0" h="128" w="147">
                  <a:moveTo>
                    <a:pt x="146" y="0"/>
                  </a:moveTo>
                  <a:lnTo>
                    <a:pt x="146" y="0"/>
                  </a:lnTo>
                  <a:cubicBezTo>
                    <a:pt x="102" y="45"/>
                    <a:pt x="45" y="78"/>
                    <a:pt x="1" y="123"/>
                  </a:cubicBezTo>
                  <a:cubicBezTo>
                    <a:pt x="7" y="126"/>
                    <a:pt x="16" y="128"/>
                    <a:pt x="25" y="128"/>
                  </a:cubicBezTo>
                  <a:cubicBezTo>
                    <a:pt x="47" y="128"/>
                    <a:pt x="74" y="120"/>
                    <a:pt x="90" y="112"/>
                  </a:cubicBezTo>
                  <a:cubicBezTo>
                    <a:pt x="135" y="90"/>
                    <a:pt x="146" y="45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1" name="Google Shape;11521;p26"/>
            <p:cNvSpPr/>
            <p:nvPr/>
          </p:nvSpPr>
          <p:spPr>
            <a:xfrm>
              <a:off x="2061000" y="812625"/>
              <a:ext cx="6475" cy="6000"/>
            </a:xfrm>
            <a:custGeom>
              <a:rect b="b" l="l" r="r" t="t"/>
              <a:pathLst>
                <a:path extrusionOk="0" h="240" w="259">
                  <a:moveTo>
                    <a:pt x="115" y="0"/>
                  </a:moveTo>
                  <a:cubicBezTo>
                    <a:pt x="95" y="0"/>
                    <a:pt x="75" y="5"/>
                    <a:pt x="57" y="16"/>
                  </a:cubicBezTo>
                  <a:lnTo>
                    <a:pt x="57" y="27"/>
                  </a:lnTo>
                  <a:cubicBezTo>
                    <a:pt x="45" y="27"/>
                    <a:pt x="35" y="38"/>
                    <a:pt x="23" y="50"/>
                  </a:cubicBezTo>
                  <a:lnTo>
                    <a:pt x="23" y="60"/>
                  </a:lnTo>
                  <a:cubicBezTo>
                    <a:pt x="12" y="72"/>
                    <a:pt x="12" y="72"/>
                    <a:pt x="12" y="83"/>
                  </a:cubicBezTo>
                  <a:cubicBezTo>
                    <a:pt x="12" y="94"/>
                    <a:pt x="1" y="94"/>
                    <a:pt x="1" y="94"/>
                  </a:cubicBezTo>
                  <a:cubicBezTo>
                    <a:pt x="1" y="127"/>
                    <a:pt x="1" y="150"/>
                    <a:pt x="23" y="184"/>
                  </a:cubicBezTo>
                  <a:lnTo>
                    <a:pt x="23" y="194"/>
                  </a:lnTo>
                  <a:cubicBezTo>
                    <a:pt x="35" y="194"/>
                    <a:pt x="35" y="206"/>
                    <a:pt x="45" y="206"/>
                  </a:cubicBezTo>
                  <a:cubicBezTo>
                    <a:pt x="45" y="217"/>
                    <a:pt x="57" y="217"/>
                    <a:pt x="57" y="217"/>
                  </a:cubicBezTo>
                  <a:cubicBezTo>
                    <a:pt x="68" y="228"/>
                    <a:pt x="79" y="228"/>
                    <a:pt x="79" y="228"/>
                  </a:cubicBezTo>
                  <a:cubicBezTo>
                    <a:pt x="90" y="228"/>
                    <a:pt x="90" y="239"/>
                    <a:pt x="90" y="239"/>
                  </a:cubicBezTo>
                  <a:lnTo>
                    <a:pt x="135" y="239"/>
                  </a:lnTo>
                  <a:cubicBezTo>
                    <a:pt x="135" y="239"/>
                    <a:pt x="146" y="239"/>
                    <a:pt x="146" y="228"/>
                  </a:cubicBezTo>
                  <a:lnTo>
                    <a:pt x="157" y="228"/>
                  </a:lnTo>
                  <a:cubicBezTo>
                    <a:pt x="169" y="228"/>
                    <a:pt x="169" y="228"/>
                    <a:pt x="180" y="217"/>
                  </a:cubicBezTo>
                  <a:cubicBezTo>
                    <a:pt x="236" y="184"/>
                    <a:pt x="258" y="117"/>
                    <a:pt x="224" y="60"/>
                  </a:cubicBezTo>
                  <a:cubicBezTo>
                    <a:pt x="202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2" name="Google Shape;11522;p26"/>
            <p:cNvSpPr/>
            <p:nvPr/>
          </p:nvSpPr>
          <p:spPr>
            <a:xfrm>
              <a:off x="2047600" y="820725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26" y="0"/>
                  </a:moveTo>
                  <a:cubicBezTo>
                    <a:pt x="106" y="0"/>
                    <a:pt x="86" y="5"/>
                    <a:pt x="67" y="16"/>
                  </a:cubicBezTo>
                  <a:cubicBezTo>
                    <a:pt x="12" y="49"/>
                    <a:pt x="0" y="128"/>
                    <a:pt x="34" y="173"/>
                  </a:cubicBezTo>
                  <a:cubicBezTo>
                    <a:pt x="57" y="210"/>
                    <a:pt x="95" y="233"/>
                    <a:pt x="135" y="233"/>
                  </a:cubicBezTo>
                  <a:cubicBezTo>
                    <a:pt x="154" y="233"/>
                    <a:pt x="173" y="228"/>
                    <a:pt x="191" y="217"/>
                  </a:cubicBezTo>
                  <a:cubicBezTo>
                    <a:pt x="246" y="183"/>
                    <a:pt x="269" y="116"/>
                    <a:pt x="236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3" name="Google Shape;11523;p26"/>
            <p:cNvSpPr/>
            <p:nvPr/>
          </p:nvSpPr>
          <p:spPr>
            <a:xfrm>
              <a:off x="2034475" y="8287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1" y="53"/>
                    <a:pt x="1" y="120"/>
                    <a:pt x="34" y="175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7" y="187"/>
                    <a:pt x="269" y="108"/>
                    <a:pt x="235" y="53"/>
                  </a:cubicBezTo>
                  <a:cubicBezTo>
                    <a:pt x="214" y="17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4" name="Google Shape;11524;p26"/>
            <p:cNvSpPr/>
            <p:nvPr/>
          </p:nvSpPr>
          <p:spPr>
            <a:xfrm>
              <a:off x="2021350" y="8366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2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29"/>
                    <a:pt x="190" y="217"/>
                  </a:cubicBezTo>
                  <a:cubicBezTo>
                    <a:pt x="246" y="184"/>
                    <a:pt x="268" y="117"/>
                    <a:pt x="235" y="60"/>
                  </a:cubicBezTo>
                  <a:cubicBezTo>
                    <a:pt x="212" y="22"/>
                    <a:pt x="169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5" name="Google Shape;11525;p26"/>
            <p:cNvSpPr/>
            <p:nvPr/>
          </p:nvSpPr>
          <p:spPr>
            <a:xfrm>
              <a:off x="2076375" y="8973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35" y="0"/>
                  </a:moveTo>
                  <a:cubicBezTo>
                    <a:pt x="112" y="0"/>
                    <a:pt x="90" y="12"/>
                    <a:pt x="68" y="22"/>
                  </a:cubicBezTo>
                  <a:cubicBezTo>
                    <a:pt x="23" y="45"/>
                    <a:pt x="1" y="89"/>
                    <a:pt x="11" y="134"/>
                  </a:cubicBezTo>
                  <a:cubicBezTo>
                    <a:pt x="11" y="146"/>
                    <a:pt x="11" y="157"/>
                    <a:pt x="23" y="157"/>
                  </a:cubicBezTo>
                  <a:lnTo>
                    <a:pt x="23" y="179"/>
                  </a:lnTo>
                  <a:cubicBezTo>
                    <a:pt x="51" y="216"/>
                    <a:pt x="86" y="238"/>
                    <a:pt x="123" y="238"/>
                  </a:cubicBezTo>
                  <a:cubicBezTo>
                    <a:pt x="131" y="238"/>
                    <a:pt x="138" y="237"/>
                    <a:pt x="146" y="235"/>
                  </a:cubicBezTo>
                  <a:cubicBezTo>
                    <a:pt x="157" y="235"/>
                    <a:pt x="180" y="235"/>
                    <a:pt x="190" y="224"/>
                  </a:cubicBezTo>
                  <a:cubicBezTo>
                    <a:pt x="247" y="190"/>
                    <a:pt x="257" y="112"/>
                    <a:pt x="224" y="56"/>
                  </a:cubicBezTo>
                  <a:cubicBezTo>
                    <a:pt x="213" y="45"/>
                    <a:pt x="202" y="22"/>
                    <a:pt x="180" y="12"/>
                  </a:cubicBezTo>
                  <a:cubicBezTo>
                    <a:pt x="168" y="12"/>
                    <a:pt x="146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6" name="Google Shape;11526;p26"/>
            <p:cNvSpPr/>
            <p:nvPr/>
          </p:nvSpPr>
          <p:spPr>
            <a:xfrm>
              <a:off x="2062975" y="90555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44" y="1"/>
                  </a:moveTo>
                  <a:cubicBezTo>
                    <a:pt x="122" y="1"/>
                    <a:pt x="99" y="7"/>
                    <a:pt x="78" y="20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6" y="228"/>
                    <a:pt x="180" y="222"/>
                    <a:pt x="202" y="209"/>
                  </a:cubicBezTo>
                  <a:cubicBezTo>
                    <a:pt x="202" y="209"/>
                    <a:pt x="212" y="209"/>
                    <a:pt x="224" y="199"/>
                  </a:cubicBezTo>
                  <a:cubicBezTo>
                    <a:pt x="257" y="165"/>
                    <a:pt x="269" y="98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7" name="Google Shape;11527;p26"/>
            <p:cNvSpPr/>
            <p:nvPr/>
          </p:nvSpPr>
          <p:spPr>
            <a:xfrm>
              <a:off x="2050400" y="913500"/>
              <a:ext cx="5900" cy="5975"/>
            </a:xfrm>
            <a:custGeom>
              <a:rect b="b" l="l" r="r" t="t"/>
              <a:pathLst>
                <a:path extrusionOk="0" h="239" w="236">
                  <a:moveTo>
                    <a:pt x="123" y="0"/>
                  </a:moveTo>
                  <a:cubicBezTo>
                    <a:pt x="116" y="0"/>
                    <a:pt x="109" y="1"/>
                    <a:pt x="101" y="3"/>
                  </a:cubicBezTo>
                  <a:cubicBezTo>
                    <a:pt x="79" y="3"/>
                    <a:pt x="67" y="3"/>
                    <a:pt x="56" y="15"/>
                  </a:cubicBezTo>
                  <a:lnTo>
                    <a:pt x="45" y="25"/>
                  </a:lnTo>
                  <a:cubicBezTo>
                    <a:pt x="45" y="25"/>
                    <a:pt x="34" y="25"/>
                    <a:pt x="34" y="37"/>
                  </a:cubicBezTo>
                  <a:cubicBezTo>
                    <a:pt x="22" y="37"/>
                    <a:pt x="22" y="48"/>
                    <a:pt x="22" y="48"/>
                  </a:cubicBezTo>
                  <a:cubicBezTo>
                    <a:pt x="22" y="59"/>
                    <a:pt x="12" y="59"/>
                    <a:pt x="12" y="59"/>
                  </a:cubicBezTo>
                  <a:lnTo>
                    <a:pt x="12" y="70"/>
                  </a:lnTo>
                  <a:lnTo>
                    <a:pt x="12" y="82"/>
                  </a:lnTo>
                  <a:cubicBezTo>
                    <a:pt x="0" y="82"/>
                    <a:pt x="0" y="93"/>
                    <a:pt x="0" y="104"/>
                  </a:cubicBezTo>
                  <a:lnTo>
                    <a:pt x="0" y="115"/>
                  </a:lnTo>
                  <a:cubicBezTo>
                    <a:pt x="0" y="137"/>
                    <a:pt x="0" y="160"/>
                    <a:pt x="12" y="182"/>
                  </a:cubicBezTo>
                  <a:cubicBezTo>
                    <a:pt x="22" y="182"/>
                    <a:pt x="22" y="194"/>
                    <a:pt x="34" y="194"/>
                  </a:cubicBezTo>
                  <a:cubicBezTo>
                    <a:pt x="34" y="194"/>
                    <a:pt x="34" y="204"/>
                    <a:pt x="45" y="204"/>
                  </a:cubicBezTo>
                  <a:cubicBezTo>
                    <a:pt x="45" y="216"/>
                    <a:pt x="56" y="216"/>
                    <a:pt x="56" y="216"/>
                  </a:cubicBezTo>
                  <a:cubicBezTo>
                    <a:pt x="67" y="216"/>
                    <a:pt x="67" y="227"/>
                    <a:pt x="67" y="227"/>
                  </a:cubicBezTo>
                  <a:lnTo>
                    <a:pt x="90" y="227"/>
                  </a:lnTo>
                  <a:cubicBezTo>
                    <a:pt x="90" y="227"/>
                    <a:pt x="101" y="238"/>
                    <a:pt x="112" y="238"/>
                  </a:cubicBezTo>
                  <a:lnTo>
                    <a:pt x="124" y="238"/>
                  </a:lnTo>
                  <a:lnTo>
                    <a:pt x="134" y="227"/>
                  </a:lnTo>
                  <a:lnTo>
                    <a:pt x="157" y="227"/>
                  </a:lnTo>
                  <a:cubicBezTo>
                    <a:pt x="157" y="227"/>
                    <a:pt x="168" y="216"/>
                    <a:pt x="179" y="216"/>
                  </a:cubicBezTo>
                  <a:cubicBezTo>
                    <a:pt x="213" y="194"/>
                    <a:pt x="235" y="160"/>
                    <a:pt x="235" y="127"/>
                  </a:cubicBezTo>
                  <a:cubicBezTo>
                    <a:pt x="235" y="104"/>
                    <a:pt x="224" y="70"/>
                    <a:pt x="213" y="59"/>
                  </a:cubicBezTo>
                  <a:cubicBezTo>
                    <a:pt x="194" y="22"/>
                    <a:pt x="160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8" name="Google Shape;11528;p26"/>
            <p:cNvSpPr/>
            <p:nvPr/>
          </p:nvSpPr>
          <p:spPr>
            <a:xfrm>
              <a:off x="2102900" y="881525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2" y="1"/>
                  </a:moveTo>
                  <a:cubicBezTo>
                    <a:pt x="100" y="1"/>
                    <a:pt x="78" y="7"/>
                    <a:pt x="57" y="20"/>
                  </a:cubicBezTo>
                  <a:cubicBezTo>
                    <a:pt x="46" y="20"/>
                    <a:pt x="35" y="31"/>
                    <a:pt x="35" y="31"/>
                  </a:cubicBezTo>
                  <a:cubicBezTo>
                    <a:pt x="35" y="42"/>
                    <a:pt x="23" y="42"/>
                    <a:pt x="23" y="42"/>
                  </a:cubicBezTo>
                  <a:cubicBezTo>
                    <a:pt x="23" y="53"/>
                    <a:pt x="23" y="53"/>
                    <a:pt x="12" y="53"/>
                  </a:cubicBezTo>
                  <a:cubicBezTo>
                    <a:pt x="12" y="65"/>
                    <a:pt x="12" y="75"/>
                    <a:pt x="1" y="87"/>
                  </a:cubicBezTo>
                  <a:lnTo>
                    <a:pt x="1" y="109"/>
                  </a:lnTo>
                  <a:lnTo>
                    <a:pt x="1" y="132"/>
                  </a:lnTo>
                  <a:cubicBezTo>
                    <a:pt x="1" y="142"/>
                    <a:pt x="1" y="154"/>
                    <a:pt x="12" y="154"/>
                  </a:cubicBezTo>
                  <a:lnTo>
                    <a:pt x="12" y="176"/>
                  </a:lnTo>
                  <a:cubicBezTo>
                    <a:pt x="35" y="209"/>
                    <a:pt x="57" y="221"/>
                    <a:pt x="90" y="232"/>
                  </a:cubicBezTo>
                  <a:lnTo>
                    <a:pt x="147" y="232"/>
                  </a:lnTo>
                  <a:cubicBezTo>
                    <a:pt x="157" y="221"/>
                    <a:pt x="169" y="221"/>
                    <a:pt x="180" y="221"/>
                  </a:cubicBezTo>
                  <a:cubicBezTo>
                    <a:pt x="224" y="187"/>
                    <a:pt x="236" y="142"/>
                    <a:pt x="236" y="98"/>
                  </a:cubicBezTo>
                  <a:cubicBezTo>
                    <a:pt x="236" y="87"/>
                    <a:pt x="224" y="65"/>
                    <a:pt x="214" y="53"/>
                  </a:cubicBezTo>
                  <a:cubicBezTo>
                    <a:pt x="192" y="18"/>
                    <a:pt x="158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9" name="Google Shape;11529;p26"/>
            <p:cNvSpPr/>
            <p:nvPr/>
          </p:nvSpPr>
          <p:spPr>
            <a:xfrm>
              <a:off x="2070800" y="82892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4" y="1"/>
                  </a:moveTo>
                  <a:cubicBezTo>
                    <a:pt x="112" y="1"/>
                    <a:pt x="78" y="1"/>
                    <a:pt x="67" y="23"/>
                  </a:cubicBezTo>
                  <a:lnTo>
                    <a:pt x="56" y="23"/>
                  </a:lnTo>
                  <a:cubicBezTo>
                    <a:pt x="56" y="23"/>
                    <a:pt x="45" y="23"/>
                    <a:pt x="45" y="34"/>
                  </a:cubicBezTo>
                  <a:cubicBezTo>
                    <a:pt x="33" y="46"/>
                    <a:pt x="23" y="56"/>
                    <a:pt x="23" y="68"/>
                  </a:cubicBezTo>
                  <a:lnTo>
                    <a:pt x="11" y="68"/>
                  </a:lnTo>
                  <a:lnTo>
                    <a:pt x="11" y="90"/>
                  </a:lnTo>
                  <a:cubicBezTo>
                    <a:pt x="11" y="101"/>
                    <a:pt x="11" y="101"/>
                    <a:pt x="0" y="113"/>
                  </a:cubicBezTo>
                  <a:cubicBezTo>
                    <a:pt x="0" y="135"/>
                    <a:pt x="11" y="157"/>
                    <a:pt x="23" y="180"/>
                  </a:cubicBezTo>
                  <a:cubicBezTo>
                    <a:pt x="33" y="202"/>
                    <a:pt x="56" y="213"/>
                    <a:pt x="78" y="224"/>
                  </a:cubicBezTo>
                  <a:cubicBezTo>
                    <a:pt x="90" y="224"/>
                    <a:pt x="90" y="235"/>
                    <a:pt x="100" y="235"/>
                  </a:cubicBezTo>
                  <a:lnTo>
                    <a:pt x="134" y="235"/>
                  </a:lnTo>
                  <a:cubicBezTo>
                    <a:pt x="145" y="235"/>
                    <a:pt x="157" y="235"/>
                    <a:pt x="157" y="224"/>
                  </a:cubicBezTo>
                  <a:lnTo>
                    <a:pt x="179" y="224"/>
                  </a:lnTo>
                  <a:cubicBezTo>
                    <a:pt x="224" y="202"/>
                    <a:pt x="234" y="157"/>
                    <a:pt x="246" y="123"/>
                  </a:cubicBezTo>
                  <a:cubicBezTo>
                    <a:pt x="246" y="101"/>
                    <a:pt x="234" y="79"/>
                    <a:pt x="224" y="56"/>
                  </a:cubicBezTo>
                  <a:cubicBezTo>
                    <a:pt x="201" y="23"/>
                    <a:pt x="167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0" name="Google Shape;11530;p26"/>
            <p:cNvSpPr/>
            <p:nvPr/>
          </p:nvSpPr>
          <p:spPr>
            <a:xfrm>
              <a:off x="2080850" y="84557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23" y="1"/>
                  </a:moveTo>
                  <a:cubicBezTo>
                    <a:pt x="104" y="1"/>
                    <a:pt x="85" y="6"/>
                    <a:pt x="68" y="16"/>
                  </a:cubicBezTo>
                  <a:lnTo>
                    <a:pt x="45" y="38"/>
                  </a:lnTo>
                  <a:lnTo>
                    <a:pt x="34" y="50"/>
                  </a:lnTo>
                  <a:cubicBezTo>
                    <a:pt x="23" y="61"/>
                    <a:pt x="23" y="61"/>
                    <a:pt x="23" y="72"/>
                  </a:cubicBezTo>
                  <a:cubicBezTo>
                    <a:pt x="11" y="83"/>
                    <a:pt x="11" y="83"/>
                    <a:pt x="11" y="95"/>
                  </a:cubicBezTo>
                  <a:cubicBezTo>
                    <a:pt x="1" y="117"/>
                    <a:pt x="11" y="150"/>
                    <a:pt x="23" y="184"/>
                  </a:cubicBezTo>
                  <a:cubicBezTo>
                    <a:pt x="44" y="219"/>
                    <a:pt x="82" y="236"/>
                    <a:pt x="121" y="236"/>
                  </a:cubicBezTo>
                  <a:cubicBezTo>
                    <a:pt x="145" y="236"/>
                    <a:pt x="169" y="230"/>
                    <a:pt x="190" y="217"/>
                  </a:cubicBezTo>
                  <a:cubicBezTo>
                    <a:pt x="246" y="184"/>
                    <a:pt x="257" y="117"/>
                    <a:pt x="224" y="61"/>
                  </a:cubicBezTo>
                  <a:cubicBezTo>
                    <a:pt x="201" y="23"/>
                    <a:pt x="162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1" name="Google Shape;11531;p26"/>
            <p:cNvSpPr/>
            <p:nvPr/>
          </p:nvSpPr>
          <p:spPr>
            <a:xfrm>
              <a:off x="2067450" y="8536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99" y="7"/>
                    <a:pt x="78" y="20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6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1"/>
                  </a:cubicBezTo>
                  <a:cubicBezTo>
                    <a:pt x="257" y="187"/>
                    <a:pt x="268" y="109"/>
                    <a:pt x="234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2" name="Google Shape;11532;p26"/>
            <p:cNvSpPr/>
            <p:nvPr/>
          </p:nvSpPr>
          <p:spPr>
            <a:xfrm>
              <a:off x="2054300" y="8615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7" y="6"/>
                    <a:pt x="79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8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3" name="Google Shape;11533;p26"/>
            <p:cNvSpPr/>
            <p:nvPr/>
          </p:nvSpPr>
          <p:spPr>
            <a:xfrm>
              <a:off x="2041175" y="869600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34" y="1"/>
                  </a:moveTo>
                  <a:cubicBezTo>
                    <a:pt x="116" y="1"/>
                    <a:pt x="97" y="5"/>
                    <a:pt x="79" y="16"/>
                  </a:cubicBezTo>
                  <a:cubicBezTo>
                    <a:pt x="23" y="50"/>
                    <a:pt x="1" y="128"/>
                    <a:pt x="34" y="172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3" y="233"/>
                    <a:pt x="184" y="228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4" name="Google Shape;11534;p26"/>
            <p:cNvSpPr/>
            <p:nvPr/>
          </p:nvSpPr>
          <p:spPr>
            <a:xfrm>
              <a:off x="2092575" y="8651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lnTo>
                    <a:pt x="79" y="28"/>
                  </a:lnTo>
                  <a:cubicBezTo>
                    <a:pt x="23" y="61"/>
                    <a:pt x="1" y="128"/>
                    <a:pt x="34" y="184"/>
                  </a:cubicBezTo>
                  <a:cubicBezTo>
                    <a:pt x="55" y="219"/>
                    <a:pt x="93" y="236"/>
                    <a:pt x="130" y="236"/>
                  </a:cubicBezTo>
                  <a:cubicBezTo>
                    <a:pt x="152" y="236"/>
                    <a:pt x="174" y="230"/>
                    <a:pt x="190" y="217"/>
                  </a:cubicBezTo>
                  <a:lnTo>
                    <a:pt x="202" y="217"/>
                  </a:ln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5" name="Google Shape;11535;p26"/>
            <p:cNvSpPr/>
            <p:nvPr/>
          </p:nvSpPr>
          <p:spPr>
            <a:xfrm>
              <a:off x="2079450" y="873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0" y="1"/>
                  </a:moveTo>
                  <a:cubicBezTo>
                    <a:pt x="111" y="1"/>
                    <a:pt x="93" y="6"/>
                    <a:pt x="79" y="17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70" y="230"/>
                    <a:pt x="191" y="218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6" name="Google Shape;11536;p26"/>
            <p:cNvSpPr/>
            <p:nvPr/>
          </p:nvSpPr>
          <p:spPr>
            <a:xfrm>
              <a:off x="2066325" y="881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9" y="1"/>
                  </a:moveTo>
                  <a:cubicBezTo>
                    <a:pt x="117" y="1"/>
                    <a:pt x="95" y="7"/>
                    <a:pt x="78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95" y="237"/>
                    <a:pt x="134" y="237"/>
                  </a:cubicBezTo>
                  <a:cubicBezTo>
                    <a:pt x="153" y="237"/>
                    <a:pt x="172" y="231"/>
                    <a:pt x="190" y="220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7" name="Google Shape;11537;p26"/>
            <p:cNvSpPr/>
            <p:nvPr/>
          </p:nvSpPr>
          <p:spPr>
            <a:xfrm>
              <a:off x="2053175" y="8891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0" y="1"/>
                  </a:moveTo>
                  <a:cubicBezTo>
                    <a:pt x="111" y="1"/>
                    <a:pt x="94" y="6"/>
                    <a:pt x="80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6" y="219"/>
                    <a:pt x="89" y="236"/>
                    <a:pt x="126" y="236"/>
                  </a:cubicBezTo>
                  <a:cubicBezTo>
                    <a:pt x="148" y="236"/>
                    <a:pt x="170" y="230"/>
                    <a:pt x="191" y="217"/>
                  </a:cubicBezTo>
                  <a:cubicBezTo>
                    <a:pt x="247" y="184"/>
                    <a:pt x="269" y="117"/>
                    <a:pt x="236" y="61"/>
                  </a:cubicBezTo>
                  <a:cubicBezTo>
                    <a:pt x="213" y="23"/>
                    <a:pt x="169" y="1"/>
                    <a:pt x="1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8" name="Google Shape;11538;p26"/>
            <p:cNvSpPr/>
            <p:nvPr/>
          </p:nvSpPr>
          <p:spPr>
            <a:xfrm>
              <a:off x="2121350" y="94205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4" y="1"/>
                  </a:moveTo>
                  <a:cubicBezTo>
                    <a:pt x="112" y="1"/>
                    <a:pt x="90" y="1"/>
                    <a:pt x="67" y="12"/>
                  </a:cubicBezTo>
                  <a:cubicBezTo>
                    <a:pt x="23" y="46"/>
                    <a:pt x="0" y="102"/>
                    <a:pt x="23" y="157"/>
                  </a:cubicBezTo>
                  <a:cubicBezTo>
                    <a:pt x="23" y="169"/>
                    <a:pt x="23" y="169"/>
                    <a:pt x="34" y="180"/>
                  </a:cubicBezTo>
                  <a:cubicBezTo>
                    <a:pt x="45" y="202"/>
                    <a:pt x="67" y="214"/>
                    <a:pt x="79" y="224"/>
                  </a:cubicBezTo>
                  <a:cubicBezTo>
                    <a:pt x="101" y="224"/>
                    <a:pt x="112" y="236"/>
                    <a:pt x="124" y="236"/>
                  </a:cubicBezTo>
                  <a:cubicBezTo>
                    <a:pt x="146" y="236"/>
                    <a:pt x="168" y="224"/>
                    <a:pt x="191" y="214"/>
                  </a:cubicBezTo>
                  <a:cubicBezTo>
                    <a:pt x="213" y="202"/>
                    <a:pt x="235" y="191"/>
                    <a:pt x="235" y="169"/>
                  </a:cubicBezTo>
                  <a:cubicBezTo>
                    <a:pt x="246" y="157"/>
                    <a:pt x="246" y="135"/>
                    <a:pt x="246" y="124"/>
                  </a:cubicBezTo>
                  <a:cubicBezTo>
                    <a:pt x="246" y="102"/>
                    <a:pt x="246" y="80"/>
                    <a:pt x="235" y="57"/>
                  </a:cubicBezTo>
                  <a:cubicBezTo>
                    <a:pt x="213" y="23"/>
                    <a:pt x="179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9" name="Google Shape;11539;p26"/>
            <p:cNvSpPr/>
            <p:nvPr/>
          </p:nvSpPr>
          <p:spPr>
            <a:xfrm>
              <a:off x="2108225" y="95005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5" y="1"/>
                  </a:moveTo>
                  <a:cubicBezTo>
                    <a:pt x="105" y="1"/>
                    <a:pt x="85" y="6"/>
                    <a:pt x="68" y="16"/>
                  </a:cubicBezTo>
                  <a:cubicBezTo>
                    <a:pt x="11" y="50"/>
                    <a:pt x="1" y="117"/>
                    <a:pt x="34" y="173"/>
                  </a:cubicBezTo>
                  <a:cubicBezTo>
                    <a:pt x="45" y="195"/>
                    <a:pt x="56" y="206"/>
                    <a:pt x="68" y="217"/>
                  </a:cubicBezTo>
                  <a:cubicBezTo>
                    <a:pt x="68" y="217"/>
                    <a:pt x="78" y="217"/>
                    <a:pt x="78" y="229"/>
                  </a:cubicBezTo>
                  <a:cubicBezTo>
                    <a:pt x="97" y="233"/>
                    <a:pt x="113" y="236"/>
                    <a:pt x="128" y="236"/>
                  </a:cubicBezTo>
                  <a:cubicBezTo>
                    <a:pt x="151" y="236"/>
                    <a:pt x="171" y="230"/>
                    <a:pt x="190" y="217"/>
                  </a:cubicBezTo>
                  <a:cubicBezTo>
                    <a:pt x="224" y="195"/>
                    <a:pt x="235" y="173"/>
                    <a:pt x="246" y="139"/>
                  </a:cubicBezTo>
                  <a:cubicBezTo>
                    <a:pt x="257" y="117"/>
                    <a:pt x="246" y="83"/>
                    <a:pt x="235" y="61"/>
                  </a:cubicBezTo>
                  <a:cubicBezTo>
                    <a:pt x="212" y="23"/>
                    <a:pt x="169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0" name="Google Shape;11540;p26"/>
            <p:cNvSpPr/>
            <p:nvPr/>
          </p:nvSpPr>
          <p:spPr>
            <a:xfrm>
              <a:off x="2089225" y="8894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7" y="237"/>
                    <a:pt x="181" y="230"/>
                    <a:pt x="202" y="218"/>
                  </a:cubicBezTo>
                  <a:cubicBezTo>
                    <a:pt x="247" y="196"/>
                    <a:pt x="257" y="151"/>
                    <a:pt x="257" y="106"/>
                  </a:cubicBezTo>
                  <a:cubicBezTo>
                    <a:pt x="257" y="84"/>
                    <a:pt x="247" y="72"/>
                    <a:pt x="235" y="62"/>
                  </a:cubicBezTo>
                  <a:cubicBezTo>
                    <a:pt x="213" y="23"/>
                    <a:pt x="17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1" name="Google Shape;11541;p26"/>
            <p:cNvSpPr/>
            <p:nvPr/>
          </p:nvSpPr>
          <p:spPr>
            <a:xfrm>
              <a:off x="2099550" y="9061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1"/>
                  </a:moveTo>
                  <a:cubicBezTo>
                    <a:pt x="108" y="1"/>
                    <a:pt x="87" y="6"/>
                    <a:pt x="68" y="17"/>
                  </a:cubicBezTo>
                  <a:cubicBezTo>
                    <a:pt x="12" y="50"/>
                    <a:pt x="1" y="117"/>
                    <a:pt x="35" y="174"/>
                  </a:cubicBezTo>
                  <a:cubicBezTo>
                    <a:pt x="57" y="211"/>
                    <a:pt x="96" y="234"/>
                    <a:pt x="135" y="234"/>
                  </a:cubicBezTo>
                  <a:cubicBezTo>
                    <a:pt x="154" y="234"/>
                    <a:pt x="173" y="229"/>
                    <a:pt x="191" y="218"/>
                  </a:cubicBezTo>
                  <a:cubicBezTo>
                    <a:pt x="247" y="184"/>
                    <a:pt x="269" y="107"/>
                    <a:pt x="236" y="50"/>
                  </a:cubicBezTo>
                  <a:cubicBezTo>
                    <a:pt x="213" y="21"/>
                    <a:pt x="171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2" name="Google Shape;11542;p26"/>
            <p:cNvSpPr/>
            <p:nvPr/>
          </p:nvSpPr>
          <p:spPr>
            <a:xfrm>
              <a:off x="2086450" y="914225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3"/>
                    <a:pt x="0" y="120"/>
                    <a:pt x="33" y="175"/>
                  </a:cubicBezTo>
                  <a:cubicBezTo>
                    <a:pt x="55" y="211"/>
                    <a:pt x="89" y="233"/>
                    <a:pt x="126" y="233"/>
                  </a:cubicBezTo>
                  <a:cubicBezTo>
                    <a:pt x="147" y="233"/>
                    <a:pt x="169" y="226"/>
                    <a:pt x="190" y="209"/>
                  </a:cubicBezTo>
                  <a:cubicBezTo>
                    <a:pt x="246" y="175"/>
                    <a:pt x="268" y="108"/>
                    <a:pt x="234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3" name="Google Shape;11543;p26"/>
            <p:cNvSpPr/>
            <p:nvPr/>
          </p:nvSpPr>
          <p:spPr>
            <a:xfrm>
              <a:off x="2073300" y="9221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2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4" name="Google Shape;11544;p26"/>
            <p:cNvSpPr/>
            <p:nvPr/>
          </p:nvSpPr>
          <p:spPr>
            <a:xfrm>
              <a:off x="2060175" y="930150"/>
              <a:ext cx="6725" cy="5800"/>
            </a:xfrm>
            <a:custGeom>
              <a:rect b="b" l="l" r="r" t="t"/>
              <a:pathLst>
                <a:path extrusionOk="0" h="232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1" y="52"/>
                    <a:pt x="1" y="119"/>
                    <a:pt x="34" y="176"/>
                  </a:cubicBezTo>
                  <a:lnTo>
                    <a:pt x="34" y="186"/>
                  </a:lnTo>
                  <a:lnTo>
                    <a:pt x="56" y="209"/>
                  </a:lnTo>
                  <a:cubicBezTo>
                    <a:pt x="56" y="209"/>
                    <a:pt x="68" y="209"/>
                    <a:pt x="68" y="220"/>
                  </a:cubicBezTo>
                  <a:cubicBezTo>
                    <a:pt x="78" y="220"/>
                    <a:pt x="90" y="220"/>
                    <a:pt x="90" y="231"/>
                  </a:cubicBezTo>
                  <a:lnTo>
                    <a:pt x="168" y="231"/>
                  </a:lnTo>
                  <a:cubicBezTo>
                    <a:pt x="168" y="231"/>
                    <a:pt x="179" y="220"/>
                    <a:pt x="190" y="220"/>
                  </a:cubicBezTo>
                  <a:cubicBezTo>
                    <a:pt x="246" y="186"/>
                    <a:pt x="269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5" name="Google Shape;11545;p26"/>
            <p:cNvSpPr/>
            <p:nvPr/>
          </p:nvSpPr>
          <p:spPr>
            <a:xfrm>
              <a:off x="2111300" y="9257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2" y="49"/>
                    <a:pt x="0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0" y="230"/>
                    <a:pt x="201" y="218"/>
                  </a:cubicBezTo>
                  <a:cubicBezTo>
                    <a:pt x="257" y="184"/>
                    <a:pt x="268" y="117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6" name="Google Shape;11546;p26"/>
            <p:cNvSpPr/>
            <p:nvPr/>
          </p:nvSpPr>
          <p:spPr>
            <a:xfrm>
              <a:off x="2098175" y="933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3"/>
                    <a:pt x="0" y="120"/>
                    <a:pt x="33" y="175"/>
                  </a:cubicBezTo>
                  <a:cubicBezTo>
                    <a:pt x="56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57" y="187"/>
                    <a:pt x="268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7" name="Google Shape;11547;p26"/>
            <p:cNvSpPr/>
            <p:nvPr/>
          </p:nvSpPr>
          <p:spPr>
            <a:xfrm>
              <a:off x="2085025" y="941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8" name="Google Shape;11548;p26"/>
            <p:cNvSpPr/>
            <p:nvPr/>
          </p:nvSpPr>
          <p:spPr>
            <a:xfrm>
              <a:off x="2124975" y="9178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2" y="0"/>
                  </a:moveTo>
                  <a:cubicBezTo>
                    <a:pt x="100" y="0"/>
                    <a:pt x="78" y="7"/>
                    <a:pt x="56" y="20"/>
                  </a:cubicBezTo>
                  <a:cubicBezTo>
                    <a:pt x="46" y="20"/>
                    <a:pt x="34" y="30"/>
                    <a:pt x="23" y="42"/>
                  </a:cubicBezTo>
                  <a:cubicBezTo>
                    <a:pt x="23" y="53"/>
                    <a:pt x="23" y="53"/>
                    <a:pt x="12" y="53"/>
                  </a:cubicBezTo>
                  <a:lnTo>
                    <a:pt x="12" y="64"/>
                  </a:lnTo>
                  <a:cubicBezTo>
                    <a:pt x="12" y="75"/>
                    <a:pt x="12" y="75"/>
                    <a:pt x="1" y="87"/>
                  </a:cubicBezTo>
                  <a:lnTo>
                    <a:pt x="1" y="131"/>
                  </a:lnTo>
                  <a:cubicBezTo>
                    <a:pt x="1" y="142"/>
                    <a:pt x="1" y="142"/>
                    <a:pt x="12" y="154"/>
                  </a:cubicBezTo>
                  <a:lnTo>
                    <a:pt x="12" y="176"/>
                  </a:lnTo>
                  <a:cubicBezTo>
                    <a:pt x="23" y="176"/>
                    <a:pt x="23" y="187"/>
                    <a:pt x="23" y="187"/>
                  </a:cubicBezTo>
                  <a:cubicBezTo>
                    <a:pt x="34" y="187"/>
                    <a:pt x="34" y="198"/>
                    <a:pt x="46" y="198"/>
                  </a:cubicBezTo>
                  <a:cubicBezTo>
                    <a:pt x="46" y="209"/>
                    <a:pt x="56" y="209"/>
                    <a:pt x="56" y="221"/>
                  </a:cubicBezTo>
                  <a:lnTo>
                    <a:pt x="79" y="221"/>
                  </a:lnTo>
                  <a:cubicBezTo>
                    <a:pt x="79" y="231"/>
                    <a:pt x="90" y="231"/>
                    <a:pt x="90" y="231"/>
                  </a:cubicBezTo>
                  <a:cubicBezTo>
                    <a:pt x="123" y="231"/>
                    <a:pt x="146" y="231"/>
                    <a:pt x="180" y="221"/>
                  </a:cubicBezTo>
                  <a:cubicBezTo>
                    <a:pt x="235" y="187"/>
                    <a:pt x="258" y="109"/>
                    <a:pt x="213" y="53"/>
                  </a:cubicBezTo>
                  <a:cubicBezTo>
                    <a:pt x="192" y="18"/>
                    <a:pt x="158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9" name="Google Shape;11549;p26"/>
            <p:cNvSpPr/>
            <p:nvPr/>
          </p:nvSpPr>
          <p:spPr>
            <a:xfrm>
              <a:off x="2095375" y="958000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45" y="0"/>
                  </a:moveTo>
                  <a:cubicBezTo>
                    <a:pt x="123" y="0"/>
                    <a:pt x="90" y="0"/>
                    <a:pt x="56" y="23"/>
                  </a:cubicBezTo>
                  <a:cubicBezTo>
                    <a:pt x="23" y="45"/>
                    <a:pt x="1" y="90"/>
                    <a:pt x="1" y="134"/>
                  </a:cubicBezTo>
                  <a:cubicBezTo>
                    <a:pt x="11" y="145"/>
                    <a:pt x="11" y="167"/>
                    <a:pt x="23" y="179"/>
                  </a:cubicBezTo>
                  <a:cubicBezTo>
                    <a:pt x="41" y="216"/>
                    <a:pt x="75" y="237"/>
                    <a:pt x="111" y="237"/>
                  </a:cubicBezTo>
                  <a:cubicBezTo>
                    <a:pt x="119" y="237"/>
                    <a:pt x="127" y="236"/>
                    <a:pt x="135" y="234"/>
                  </a:cubicBezTo>
                  <a:cubicBezTo>
                    <a:pt x="157" y="234"/>
                    <a:pt x="168" y="224"/>
                    <a:pt x="179" y="224"/>
                  </a:cubicBezTo>
                  <a:cubicBezTo>
                    <a:pt x="235" y="190"/>
                    <a:pt x="257" y="112"/>
                    <a:pt x="224" y="56"/>
                  </a:cubicBezTo>
                  <a:cubicBezTo>
                    <a:pt x="202" y="33"/>
                    <a:pt x="179" y="11"/>
                    <a:pt x="1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0" name="Google Shape;11550;p26"/>
            <p:cNvSpPr/>
            <p:nvPr/>
          </p:nvSpPr>
          <p:spPr>
            <a:xfrm>
              <a:off x="2131400" y="9587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29"/>
                    <a:pt x="35" y="173"/>
                  </a:cubicBezTo>
                  <a:cubicBezTo>
                    <a:pt x="57" y="211"/>
                    <a:pt x="101" y="234"/>
                    <a:pt x="144" y="234"/>
                  </a:cubicBezTo>
                  <a:cubicBezTo>
                    <a:pt x="164" y="234"/>
                    <a:pt x="184" y="229"/>
                    <a:pt x="202" y="218"/>
                  </a:cubicBezTo>
                  <a:cubicBezTo>
                    <a:pt x="258" y="184"/>
                    <a:pt x="269" y="117"/>
                    <a:pt x="236" y="62"/>
                  </a:cubicBezTo>
                  <a:cubicBezTo>
                    <a:pt x="213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1" name="Google Shape;11551;p26"/>
            <p:cNvSpPr/>
            <p:nvPr/>
          </p:nvSpPr>
          <p:spPr>
            <a:xfrm>
              <a:off x="2118275" y="9667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1"/>
                    <a:pt x="34" y="176"/>
                  </a:cubicBezTo>
                  <a:cubicBezTo>
                    <a:pt x="57" y="214"/>
                    <a:pt x="100" y="237"/>
                    <a:pt x="143" y="237"/>
                  </a:cubicBezTo>
                  <a:cubicBezTo>
                    <a:pt x="163" y="237"/>
                    <a:pt x="184" y="232"/>
                    <a:pt x="202" y="221"/>
                  </a:cubicBezTo>
                  <a:cubicBezTo>
                    <a:pt x="257" y="188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2" name="Google Shape;11552;p26"/>
            <p:cNvSpPr/>
            <p:nvPr/>
          </p:nvSpPr>
          <p:spPr>
            <a:xfrm>
              <a:off x="2105150" y="9746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7" y="6"/>
                    <a:pt x="79" y="16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1" y="218"/>
                  </a:cubicBezTo>
                  <a:cubicBezTo>
                    <a:pt x="258" y="184"/>
                    <a:pt x="268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3" name="Google Shape;11553;p26"/>
            <p:cNvSpPr/>
            <p:nvPr/>
          </p:nvSpPr>
          <p:spPr>
            <a:xfrm>
              <a:off x="2092300" y="9826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57" y="20"/>
                    <a:pt x="45" y="31"/>
                    <a:pt x="45" y="31"/>
                  </a:cubicBezTo>
                  <a:cubicBezTo>
                    <a:pt x="45" y="31"/>
                    <a:pt x="45" y="42"/>
                    <a:pt x="34" y="42"/>
                  </a:cubicBezTo>
                  <a:cubicBezTo>
                    <a:pt x="34" y="42"/>
                    <a:pt x="34" y="53"/>
                    <a:pt x="23" y="53"/>
                  </a:cubicBezTo>
                  <a:lnTo>
                    <a:pt x="23" y="65"/>
                  </a:lnTo>
                  <a:cubicBezTo>
                    <a:pt x="23" y="75"/>
                    <a:pt x="12" y="75"/>
                    <a:pt x="12" y="75"/>
                  </a:cubicBezTo>
                  <a:lnTo>
                    <a:pt x="12" y="87"/>
                  </a:lnTo>
                  <a:cubicBezTo>
                    <a:pt x="0" y="120"/>
                    <a:pt x="12" y="154"/>
                    <a:pt x="23" y="176"/>
                  </a:cubicBezTo>
                  <a:cubicBezTo>
                    <a:pt x="23" y="187"/>
                    <a:pt x="34" y="187"/>
                    <a:pt x="34" y="199"/>
                  </a:cubicBezTo>
                  <a:cubicBezTo>
                    <a:pt x="45" y="199"/>
                    <a:pt x="45" y="209"/>
                    <a:pt x="57" y="209"/>
                  </a:cubicBezTo>
                  <a:cubicBezTo>
                    <a:pt x="67" y="221"/>
                    <a:pt x="67" y="221"/>
                    <a:pt x="79" y="221"/>
                  </a:cubicBezTo>
                  <a:lnTo>
                    <a:pt x="79" y="232"/>
                  </a:lnTo>
                  <a:lnTo>
                    <a:pt x="157" y="232"/>
                  </a:lnTo>
                  <a:cubicBezTo>
                    <a:pt x="168" y="232"/>
                    <a:pt x="179" y="221"/>
                    <a:pt x="179" y="221"/>
                  </a:cubicBezTo>
                  <a:lnTo>
                    <a:pt x="191" y="221"/>
                  </a:lnTo>
                  <a:cubicBezTo>
                    <a:pt x="246" y="187"/>
                    <a:pt x="258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4" name="Google Shape;11554;p26"/>
            <p:cNvSpPr/>
            <p:nvPr/>
          </p:nvSpPr>
          <p:spPr>
            <a:xfrm>
              <a:off x="2156550" y="9703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9" y="0"/>
                  </a:moveTo>
                  <a:cubicBezTo>
                    <a:pt x="117" y="0"/>
                    <a:pt x="96" y="6"/>
                    <a:pt x="79" y="19"/>
                  </a:cubicBezTo>
                  <a:lnTo>
                    <a:pt x="67" y="19"/>
                  </a:lnTo>
                  <a:cubicBezTo>
                    <a:pt x="12" y="52"/>
                    <a:pt x="0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6" y="186"/>
                    <a:pt x="268" y="109"/>
                    <a:pt x="235" y="52"/>
                  </a:cubicBezTo>
                  <a:cubicBezTo>
                    <a:pt x="214" y="18"/>
                    <a:pt x="176" y="0"/>
                    <a:pt x="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5" name="Google Shape;11555;p26"/>
            <p:cNvSpPr/>
            <p:nvPr/>
          </p:nvSpPr>
          <p:spPr>
            <a:xfrm>
              <a:off x="2143425" y="9782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1" y="49"/>
                    <a:pt x="0" y="128"/>
                    <a:pt x="34" y="183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3"/>
                    <a:pt x="269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6" name="Google Shape;11556;p26"/>
            <p:cNvSpPr/>
            <p:nvPr/>
          </p:nvSpPr>
          <p:spPr>
            <a:xfrm>
              <a:off x="2130275" y="9863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1"/>
                  </a:moveTo>
                  <a:cubicBezTo>
                    <a:pt x="108" y="1"/>
                    <a:pt x="87" y="6"/>
                    <a:pt x="68" y="17"/>
                  </a:cubicBezTo>
                  <a:cubicBezTo>
                    <a:pt x="12" y="51"/>
                    <a:pt x="1" y="118"/>
                    <a:pt x="35" y="173"/>
                  </a:cubicBezTo>
                  <a:cubicBezTo>
                    <a:pt x="57" y="211"/>
                    <a:pt x="95" y="234"/>
                    <a:pt x="135" y="234"/>
                  </a:cubicBezTo>
                  <a:cubicBezTo>
                    <a:pt x="154" y="234"/>
                    <a:pt x="173" y="229"/>
                    <a:pt x="191" y="218"/>
                  </a:cubicBezTo>
                  <a:cubicBezTo>
                    <a:pt x="247" y="185"/>
                    <a:pt x="269" y="106"/>
                    <a:pt x="236" y="51"/>
                  </a:cubicBezTo>
                  <a:cubicBezTo>
                    <a:pt x="213" y="21"/>
                    <a:pt x="171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7" name="Google Shape;11557;p26"/>
            <p:cNvSpPr/>
            <p:nvPr/>
          </p:nvSpPr>
          <p:spPr>
            <a:xfrm>
              <a:off x="2117175" y="994400"/>
              <a:ext cx="6725" cy="5700"/>
            </a:xfrm>
            <a:custGeom>
              <a:rect b="b" l="l" r="r" t="t"/>
              <a:pathLst>
                <a:path extrusionOk="0" h="228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2"/>
                    <a:pt x="0" y="119"/>
                    <a:pt x="33" y="176"/>
                  </a:cubicBezTo>
                  <a:cubicBezTo>
                    <a:pt x="54" y="210"/>
                    <a:pt x="89" y="228"/>
                    <a:pt x="125" y="228"/>
                  </a:cubicBezTo>
                  <a:cubicBezTo>
                    <a:pt x="146" y="228"/>
                    <a:pt x="169" y="221"/>
                    <a:pt x="190" y="209"/>
                  </a:cubicBezTo>
                  <a:cubicBezTo>
                    <a:pt x="246" y="176"/>
                    <a:pt x="268" y="109"/>
                    <a:pt x="234" y="52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8" name="Google Shape;11558;p26"/>
            <p:cNvSpPr/>
            <p:nvPr/>
          </p:nvSpPr>
          <p:spPr>
            <a:xfrm>
              <a:off x="2198725" y="103910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14" y="0"/>
                  </a:moveTo>
                  <a:cubicBezTo>
                    <a:pt x="96" y="0"/>
                    <a:pt x="76" y="6"/>
                    <a:pt x="56" y="19"/>
                  </a:cubicBezTo>
                  <a:lnTo>
                    <a:pt x="46" y="30"/>
                  </a:lnTo>
                  <a:lnTo>
                    <a:pt x="23" y="52"/>
                  </a:lnTo>
                  <a:lnTo>
                    <a:pt x="23" y="64"/>
                  </a:lnTo>
                  <a:cubicBezTo>
                    <a:pt x="12" y="64"/>
                    <a:pt x="12" y="74"/>
                    <a:pt x="12" y="74"/>
                  </a:cubicBezTo>
                  <a:lnTo>
                    <a:pt x="12" y="97"/>
                  </a:lnTo>
                  <a:cubicBezTo>
                    <a:pt x="1" y="97"/>
                    <a:pt x="1" y="97"/>
                    <a:pt x="1" y="108"/>
                  </a:cubicBezTo>
                  <a:lnTo>
                    <a:pt x="1" y="131"/>
                  </a:lnTo>
                  <a:lnTo>
                    <a:pt x="1" y="141"/>
                  </a:lnTo>
                  <a:cubicBezTo>
                    <a:pt x="12" y="153"/>
                    <a:pt x="12" y="164"/>
                    <a:pt x="23" y="175"/>
                  </a:cubicBezTo>
                  <a:cubicBezTo>
                    <a:pt x="23" y="186"/>
                    <a:pt x="34" y="198"/>
                    <a:pt x="34" y="198"/>
                  </a:cubicBezTo>
                  <a:cubicBezTo>
                    <a:pt x="46" y="208"/>
                    <a:pt x="46" y="208"/>
                    <a:pt x="56" y="208"/>
                  </a:cubicBezTo>
                  <a:cubicBezTo>
                    <a:pt x="56" y="220"/>
                    <a:pt x="68" y="220"/>
                    <a:pt x="68" y="231"/>
                  </a:cubicBezTo>
                  <a:lnTo>
                    <a:pt x="113" y="231"/>
                  </a:lnTo>
                  <a:cubicBezTo>
                    <a:pt x="116" y="235"/>
                    <a:pt x="119" y="236"/>
                    <a:pt x="120" y="236"/>
                  </a:cubicBezTo>
                  <a:cubicBezTo>
                    <a:pt x="123" y="236"/>
                    <a:pt x="123" y="231"/>
                    <a:pt x="123" y="231"/>
                  </a:cubicBezTo>
                  <a:lnTo>
                    <a:pt x="157" y="231"/>
                  </a:lnTo>
                  <a:cubicBezTo>
                    <a:pt x="168" y="231"/>
                    <a:pt x="168" y="220"/>
                    <a:pt x="180" y="220"/>
                  </a:cubicBezTo>
                  <a:cubicBezTo>
                    <a:pt x="235" y="186"/>
                    <a:pt x="257" y="108"/>
                    <a:pt x="224" y="52"/>
                  </a:cubicBezTo>
                  <a:cubicBezTo>
                    <a:pt x="202" y="30"/>
                    <a:pt x="180" y="7"/>
                    <a:pt x="146" y="7"/>
                  </a:cubicBezTo>
                  <a:cubicBezTo>
                    <a:pt x="137" y="3"/>
                    <a:pt x="126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9" name="Google Shape;11559;p26"/>
            <p:cNvSpPr/>
            <p:nvPr/>
          </p:nvSpPr>
          <p:spPr>
            <a:xfrm>
              <a:off x="2166900" y="986575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21" y="0"/>
                  </a:moveTo>
                  <a:cubicBezTo>
                    <a:pt x="99" y="0"/>
                    <a:pt x="77" y="7"/>
                    <a:pt x="55" y="19"/>
                  </a:cubicBezTo>
                  <a:cubicBezTo>
                    <a:pt x="45" y="30"/>
                    <a:pt x="33" y="30"/>
                    <a:pt x="22" y="42"/>
                  </a:cubicBezTo>
                  <a:lnTo>
                    <a:pt x="22" y="52"/>
                  </a:lnTo>
                  <a:cubicBezTo>
                    <a:pt x="11" y="52"/>
                    <a:pt x="11" y="64"/>
                    <a:pt x="11" y="75"/>
                  </a:cubicBezTo>
                  <a:cubicBezTo>
                    <a:pt x="0" y="75"/>
                    <a:pt x="0" y="86"/>
                    <a:pt x="0" y="86"/>
                  </a:cubicBezTo>
                  <a:lnTo>
                    <a:pt x="0" y="119"/>
                  </a:lnTo>
                  <a:lnTo>
                    <a:pt x="0" y="131"/>
                  </a:lnTo>
                  <a:cubicBezTo>
                    <a:pt x="0" y="153"/>
                    <a:pt x="11" y="164"/>
                    <a:pt x="11" y="176"/>
                  </a:cubicBezTo>
                  <a:lnTo>
                    <a:pt x="33" y="198"/>
                  </a:lnTo>
                  <a:cubicBezTo>
                    <a:pt x="33" y="198"/>
                    <a:pt x="33" y="209"/>
                    <a:pt x="45" y="209"/>
                  </a:cubicBezTo>
                  <a:lnTo>
                    <a:pt x="55" y="220"/>
                  </a:lnTo>
                  <a:lnTo>
                    <a:pt x="67" y="220"/>
                  </a:lnTo>
                  <a:cubicBezTo>
                    <a:pt x="67" y="231"/>
                    <a:pt x="78" y="231"/>
                    <a:pt x="78" y="231"/>
                  </a:cubicBezTo>
                  <a:lnTo>
                    <a:pt x="156" y="231"/>
                  </a:lnTo>
                  <a:cubicBezTo>
                    <a:pt x="156" y="231"/>
                    <a:pt x="167" y="220"/>
                    <a:pt x="179" y="220"/>
                  </a:cubicBezTo>
                  <a:cubicBezTo>
                    <a:pt x="234" y="186"/>
                    <a:pt x="246" y="109"/>
                    <a:pt x="212" y="52"/>
                  </a:cubicBezTo>
                  <a:cubicBezTo>
                    <a:pt x="191" y="18"/>
                    <a:pt x="157" y="0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0" name="Google Shape;11560;p26"/>
            <p:cNvSpPr/>
            <p:nvPr/>
          </p:nvSpPr>
          <p:spPr>
            <a:xfrm>
              <a:off x="2153200" y="994675"/>
              <a:ext cx="6450" cy="5700"/>
            </a:xfrm>
            <a:custGeom>
              <a:rect b="b" l="l" r="r" t="t"/>
              <a:pathLst>
                <a:path extrusionOk="0" h="228" w="258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2" y="53"/>
                    <a:pt x="0" y="120"/>
                    <a:pt x="34" y="175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6" y="228"/>
                    <a:pt x="180" y="222"/>
                    <a:pt x="201" y="209"/>
                  </a:cubicBezTo>
                  <a:cubicBezTo>
                    <a:pt x="235" y="187"/>
                    <a:pt x="258" y="142"/>
                    <a:pt x="258" y="98"/>
                  </a:cubicBezTo>
                  <a:cubicBezTo>
                    <a:pt x="246" y="86"/>
                    <a:pt x="246" y="64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1" name="Google Shape;11561;p26"/>
            <p:cNvSpPr/>
            <p:nvPr/>
          </p:nvSpPr>
          <p:spPr>
            <a:xfrm>
              <a:off x="2140350" y="1002575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3" y="0"/>
                  </a:moveTo>
                  <a:cubicBezTo>
                    <a:pt x="104" y="0"/>
                    <a:pt x="85" y="5"/>
                    <a:pt x="67" y="16"/>
                  </a:cubicBezTo>
                  <a:cubicBezTo>
                    <a:pt x="56" y="27"/>
                    <a:pt x="56" y="27"/>
                    <a:pt x="45" y="27"/>
                  </a:cubicBezTo>
                  <a:cubicBezTo>
                    <a:pt x="45" y="38"/>
                    <a:pt x="34" y="38"/>
                    <a:pt x="34" y="50"/>
                  </a:cubicBezTo>
                  <a:cubicBezTo>
                    <a:pt x="12" y="72"/>
                    <a:pt x="0" y="105"/>
                    <a:pt x="12" y="139"/>
                  </a:cubicBezTo>
                  <a:lnTo>
                    <a:pt x="12" y="161"/>
                  </a:lnTo>
                  <a:cubicBezTo>
                    <a:pt x="22" y="161"/>
                    <a:pt x="22" y="172"/>
                    <a:pt x="22" y="184"/>
                  </a:cubicBezTo>
                  <a:cubicBezTo>
                    <a:pt x="51" y="211"/>
                    <a:pt x="86" y="231"/>
                    <a:pt x="123" y="231"/>
                  </a:cubicBezTo>
                  <a:cubicBezTo>
                    <a:pt x="130" y="231"/>
                    <a:pt x="138" y="230"/>
                    <a:pt x="146" y="229"/>
                  </a:cubicBezTo>
                  <a:cubicBezTo>
                    <a:pt x="157" y="229"/>
                    <a:pt x="168" y="229"/>
                    <a:pt x="190" y="217"/>
                  </a:cubicBezTo>
                  <a:cubicBezTo>
                    <a:pt x="246" y="184"/>
                    <a:pt x="258" y="117"/>
                    <a:pt x="224" y="60"/>
                  </a:cubicBezTo>
                  <a:cubicBezTo>
                    <a:pt x="201" y="23"/>
                    <a:pt x="163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2" name="Google Shape;11562;p26"/>
            <p:cNvSpPr/>
            <p:nvPr/>
          </p:nvSpPr>
          <p:spPr>
            <a:xfrm>
              <a:off x="2126925" y="1010600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44" y="0"/>
                  </a:moveTo>
                  <a:cubicBezTo>
                    <a:pt x="123" y="0"/>
                    <a:pt x="100" y="6"/>
                    <a:pt x="79" y="19"/>
                  </a:cubicBezTo>
                  <a:cubicBezTo>
                    <a:pt x="23" y="52"/>
                    <a:pt x="1" y="119"/>
                    <a:pt x="35" y="176"/>
                  </a:cubicBezTo>
                  <a:cubicBezTo>
                    <a:pt x="57" y="213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02" y="209"/>
                    <a:pt x="214" y="209"/>
                    <a:pt x="214" y="198"/>
                  </a:cubicBezTo>
                  <a:cubicBezTo>
                    <a:pt x="236" y="176"/>
                    <a:pt x="258" y="153"/>
                    <a:pt x="258" y="119"/>
                  </a:cubicBezTo>
                  <a:cubicBezTo>
                    <a:pt x="258" y="97"/>
                    <a:pt x="247" y="75"/>
                    <a:pt x="236" y="52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3" name="Google Shape;11563;p26"/>
            <p:cNvSpPr/>
            <p:nvPr/>
          </p:nvSpPr>
          <p:spPr>
            <a:xfrm>
              <a:off x="2163525" y="10112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7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0" y="218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4" name="Google Shape;11564;p26"/>
            <p:cNvSpPr/>
            <p:nvPr/>
          </p:nvSpPr>
          <p:spPr>
            <a:xfrm>
              <a:off x="2150400" y="1019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8" y="7"/>
                    <a:pt x="67" y="19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4" y="236"/>
                  </a:cubicBezTo>
                  <a:cubicBezTo>
                    <a:pt x="153" y="236"/>
                    <a:pt x="173" y="231"/>
                    <a:pt x="191" y="220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5" name="Google Shape;11565;p26"/>
            <p:cNvSpPr/>
            <p:nvPr/>
          </p:nvSpPr>
          <p:spPr>
            <a:xfrm>
              <a:off x="2137275" y="10271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3" y="1"/>
                  </a:moveTo>
                  <a:cubicBezTo>
                    <a:pt x="104" y="1"/>
                    <a:pt x="85" y="5"/>
                    <a:pt x="68" y="16"/>
                  </a:cubicBezTo>
                  <a:cubicBezTo>
                    <a:pt x="11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04" y="23"/>
                    <a:pt x="164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6" name="Google Shape;11566;p26"/>
            <p:cNvSpPr/>
            <p:nvPr/>
          </p:nvSpPr>
          <p:spPr>
            <a:xfrm>
              <a:off x="2175275" y="1030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7"/>
                    <a:pt x="132" y="237"/>
                  </a:cubicBezTo>
                  <a:cubicBezTo>
                    <a:pt x="156" y="237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7" name="Google Shape;11567;p26"/>
            <p:cNvSpPr/>
            <p:nvPr/>
          </p:nvSpPr>
          <p:spPr>
            <a:xfrm>
              <a:off x="2162125" y="10388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cubicBezTo>
                    <a:pt x="23" y="50"/>
                    <a:pt x="1" y="128"/>
                    <a:pt x="35" y="173"/>
                  </a:cubicBezTo>
                  <a:cubicBezTo>
                    <a:pt x="57" y="211"/>
                    <a:pt x="100" y="234"/>
                    <a:pt x="143" y="234"/>
                  </a:cubicBezTo>
                  <a:cubicBezTo>
                    <a:pt x="164" y="234"/>
                    <a:pt x="184" y="228"/>
                    <a:pt x="202" y="217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8" name="Google Shape;11568;p26"/>
            <p:cNvSpPr/>
            <p:nvPr/>
          </p:nvSpPr>
          <p:spPr>
            <a:xfrm>
              <a:off x="2149000" y="10469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2"/>
                    <a:pt x="202" y="221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9" name="Google Shape;11569;p26"/>
            <p:cNvSpPr/>
            <p:nvPr/>
          </p:nvSpPr>
          <p:spPr>
            <a:xfrm>
              <a:off x="2188675" y="1022875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1"/>
                  </a:moveTo>
                  <a:cubicBezTo>
                    <a:pt x="111" y="1"/>
                    <a:pt x="88" y="7"/>
                    <a:pt x="68" y="20"/>
                  </a:cubicBezTo>
                  <a:cubicBezTo>
                    <a:pt x="56" y="31"/>
                    <a:pt x="45" y="31"/>
                    <a:pt x="34" y="42"/>
                  </a:cubicBezTo>
                  <a:lnTo>
                    <a:pt x="34" y="53"/>
                  </a:lnTo>
                  <a:cubicBezTo>
                    <a:pt x="23" y="65"/>
                    <a:pt x="23" y="75"/>
                    <a:pt x="11" y="87"/>
                  </a:cubicBezTo>
                  <a:cubicBezTo>
                    <a:pt x="1" y="120"/>
                    <a:pt x="11" y="154"/>
                    <a:pt x="23" y="176"/>
                  </a:cubicBezTo>
                  <a:lnTo>
                    <a:pt x="45" y="199"/>
                  </a:lnTo>
                  <a:lnTo>
                    <a:pt x="56" y="209"/>
                  </a:lnTo>
                  <a:cubicBezTo>
                    <a:pt x="68" y="221"/>
                    <a:pt x="78" y="232"/>
                    <a:pt x="101" y="232"/>
                  </a:cubicBezTo>
                  <a:lnTo>
                    <a:pt x="145" y="232"/>
                  </a:lnTo>
                  <a:cubicBezTo>
                    <a:pt x="157" y="232"/>
                    <a:pt x="179" y="232"/>
                    <a:pt x="190" y="221"/>
                  </a:cubicBezTo>
                  <a:cubicBezTo>
                    <a:pt x="246" y="187"/>
                    <a:pt x="257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0" name="Google Shape;11570;p26"/>
            <p:cNvSpPr/>
            <p:nvPr/>
          </p:nvSpPr>
          <p:spPr>
            <a:xfrm>
              <a:off x="2185325" y="104710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57" y="0"/>
                  </a:moveTo>
                  <a:cubicBezTo>
                    <a:pt x="135" y="0"/>
                    <a:pt x="101" y="0"/>
                    <a:pt x="68" y="23"/>
                  </a:cubicBezTo>
                  <a:cubicBezTo>
                    <a:pt x="11" y="57"/>
                    <a:pt x="1" y="124"/>
                    <a:pt x="34" y="179"/>
                  </a:cubicBezTo>
                  <a:cubicBezTo>
                    <a:pt x="45" y="201"/>
                    <a:pt x="56" y="213"/>
                    <a:pt x="78" y="224"/>
                  </a:cubicBezTo>
                  <a:cubicBezTo>
                    <a:pt x="101" y="235"/>
                    <a:pt x="123" y="235"/>
                    <a:pt x="145" y="235"/>
                  </a:cubicBezTo>
                  <a:cubicBezTo>
                    <a:pt x="157" y="235"/>
                    <a:pt x="168" y="235"/>
                    <a:pt x="168" y="224"/>
                  </a:cubicBezTo>
                  <a:lnTo>
                    <a:pt x="190" y="224"/>
                  </a:lnTo>
                  <a:lnTo>
                    <a:pt x="224" y="191"/>
                  </a:lnTo>
                  <a:cubicBezTo>
                    <a:pt x="235" y="179"/>
                    <a:pt x="246" y="157"/>
                    <a:pt x="246" y="146"/>
                  </a:cubicBezTo>
                  <a:cubicBezTo>
                    <a:pt x="257" y="112"/>
                    <a:pt x="246" y="90"/>
                    <a:pt x="235" y="57"/>
                  </a:cubicBezTo>
                  <a:cubicBezTo>
                    <a:pt x="212" y="34"/>
                    <a:pt x="190" y="12"/>
                    <a:pt x="1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1" name="Google Shape;11571;p26"/>
            <p:cNvSpPr/>
            <p:nvPr/>
          </p:nvSpPr>
          <p:spPr>
            <a:xfrm>
              <a:off x="2172175" y="1055100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44" y="0"/>
                  </a:moveTo>
                  <a:cubicBezTo>
                    <a:pt x="135" y="0"/>
                    <a:pt x="124" y="2"/>
                    <a:pt x="113" y="5"/>
                  </a:cubicBezTo>
                  <a:cubicBezTo>
                    <a:pt x="102" y="5"/>
                    <a:pt x="80" y="5"/>
                    <a:pt x="68" y="15"/>
                  </a:cubicBezTo>
                  <a:cubicBezTo>
                    <a:pt x="13" y="49"/>
                    <a:pt x="1" y="127"/>
                    <a:pt x="35" y="183"/>
                  </a:cubicBezTo>
                  <a:cubicBezTo>
                    <a:pt x="46" y="206"/>
                    <a:pt x="57" y="217"/>
                    <a:pt x="80" y="228"/>
                  </a:cubicBezTo>
                  <a:cubicBezTo>
                    <a:pt x="93" y="233"/>
                    <a:pt x="109" y="235"/>
                    <a:pt x="124" y="235"/>
                  </a:cubicBezTo>
                  <a:cubicBezTo>
                    <a:pt x="147" y="235"/>
                    <a:pt x="171" y="230"/>
                    <a:pt x="191" y="217"/>
                  </a:cubicBezTo>
                  <a:cubicBezTo>
                    <a:pt x="214" y="206"/>
                    <a:pt x="224" y="183"/>
                    <a:pt x="236" y="172"/>
                  </a:cubicBezTo>
                  <a:cubicBezTo>
                    <a:pt x="258" y="139"/>
                    <a:pt x="258" y="94"/>
                    <a:pt x="236" y="60"/>
                  </a:cubicBezTo>
                  <a:lnTo>
                    <a:pt x="214" y="38"/>
                  </a:lnTo>
                  <a:cubicBezTo>
                    <a:pt x="197" y="13"/>
                    <a:pt x="174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2" name="Google Shape;11572;p26"/>
            <p:cNvSpPr/>
            <p:nvPr/>
          </p:nvSpPr>
          <p:spPr>
            <a:xfrm>
              <a:off x="2159325" y="1063025"/>
              <a:ext cx="6475" cy="5875"/>
            </a:xfrm>
            <a:custGeom>
              <a:rect b="b" l="l" r="r" t="t"/>
              <a:pathLst>
                <a:path extrusionOk="0" h="235" w="259">
                  <a:moveTo>
                    <a:pt x="124" y="1"/>
                  </a:moveTo>
                  <a:cubicBezTo>
                    <a:pt x="102" y="1"/>
                    <a:pt x="80" y="11"/>
                    <a:pt x="57" y="23"/>
                  </a:cubicBezTo>
                  <a:cubicBezTo>
                    <a:pt x="35" y="34"/>
                    <a:pt x="13" y="68"/>
                    <a:pt x="13" y="90"/>
                  </a:cubicBezTo>
                  <a:cubicBezTo>
                    <a:pt x="1" y="123"/>
                    <a:pt x="1" y="157"/>
                    <a:pt x="23" y="179"/>
                  </a:cubicBezTo>
                  <a:cubicBezTo>
                    <a:pt x="35" y="202"/>
                    <a:pt x="46" y="212"/>
                    <a:pt x="68" y="224"/>
                  </a:cubicBezTo>
                  <a:cubicBezTo>
                    <a:pt x="90" y="235"/>
                    <a:pt x="102" y="235"/>
                    <a:pt x="113" y="235"/>
                  </a:cubicBezTo>
                  <a:cubicBezTo>
                    <a:pt x="135" y="235"/>
                    <a:pt x="157" y="235"/>
                    <a:pt x="180" y="224"/>
                  </a:cubicBezTo>
                  <a:cubicBezTo>
                    <a:pt x="236" y="190"/>
                    <a:pt x="258" y="112"/>
                    <a:pt x="224" y="56"/>
                  </a:cubicBezTo>
                  <a:cubicBezTo>
                    <a:pt x="202" y="34"/>
                    <a:pt x="180" y="11"/>
                    <a:pt x="147" y="11"/>
                  </a:cubicBezTo>
                  <a:cubicBezTo>
                    <a:pt x="147" y="1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3" name="Google Shape;11573;p26"/>
            <p:cNvSpPr/>
            <p:nvPr/>
          </p:nvSpPr>
          <p:spPr>
            <a:xfrm>
              <a:off x="2146225" y="1071000"/>
              <a:ext cx="6425" cy="6025"/>
            </a:xfrm>
            <a:custGeom>
              <a:rect b="b" l="l" r="r" t="t"/>
              <a:pathLst>
                <a:path extrusionOk="0" h="241" w="257">
                  <a:moveTo>
                    <a:pt x="115" y="1"/>
                  </a:moveTo>
                  <a:cubicBezTo>
                    <a:pt x="94" y="1"/>
                    <a:pt x="74" y="6"/>
                    <a:pt x="56" y="17"/>
                  </a:cubicBezTo>
                  <a:cubicBezTo>
                    <a:pt x="56" y="27"/>
                    <a:pt x="45" y="27"/>
                    <a:pt x="33" y="39"/>
                  </a:cubicBezTo>
                  <a:cubicBezTo>
                    <a:pt x="33" y="50"/>
                    <a:pt x="23" y="50"/>
                    <a:pt x="23" y="61"/>
                  </a:cubicBezTo>
                  <a:cubicBezTo>
                    <a:pt x="23" y="61"/>
                    <a:pt x="11" y="61"/>
                    <a:pt x="11" y="72"/>
                  </a:cubicBezTo>
                  <a:lnTo>
                    <a:pt x="11" y="84"/>
                  </a:lnTo>
                  <a:lnTo>
                    <a:pt x="0" y="95"/>
                  </a:lnTo>
                  <a:lnTo>
                    <a:pt x="0" y="106"/>
                  </a:lnTo>
                  <a:lnTo>
                    <a:pt x="0" y="129"/>
                  </a:lnTo>
                  <a:lnTo>
                    <a:pt x="0" y="139"/>
                  </a:lnTo>
                  <a:cubicBezTo>
                    <a:pt x="0" y="151"/>
                    <a:pt x="11" y="173"/>
                    <a:pt x="23" y="184"/>
                  </a:cubicBezTo>
                  <a:cubicBezTo>
                    <a:pt x="23" y="196"/>
                    <a:pt x="33" y="196"/>
                    <a:pt x="33" y="206"/>
                  </a:cubicBezTo>
                  <a:cubicBezTo>
                    <a:pt x="33" y="206"/>
                    <a:pt x="45" y="206"/>
                    <a:pt x="56" y="218"/>
                  </a:cubicBezTo>
                  <a:lnTo>
                    <a:pt x="67" y="229"/>
                  </a:lnTo>
                  <a:cubicBezTo>
                    <a:pt x="78" y="240"/>
                    <a:pt x="100" y="240"/>
                    <a:pt x="112" y="240"/>
                  </a:cubicBezTo>
                  <a:lnTo>
                    <a:pt x="145" y="240"/>
                  </a:lnTo>
                  <a:lnTo>
                    <a:pt x="157" y="229"/>
                  </a:lnTo>
                  <a:lnTo>
                    <a:pt x="179" y="229"/>
                  </a:lnTo>
                  <a:lnTo>
                    <a:pt x="179" y="218"/>
                  </a:lnTo>
                  <a:cubicBezTo>
                    <a:pt x="234" y="184"/>
                    <a:pt x="257" y="117"/>
                    <a:pt x="224" y="61"/>
                  </a:cubicBezTo>
                  <a:cubicBezTo>
                    <a:pt x="201" y="23"/>
                    <a:pt x="157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4" name="Google Shape;11574;p26"/>
            <p:cNvSpPr/>
            <p:nvPr/>
          </p:nvSpPr>
          <p:spPr>
            <a:xfrm>
              <a:off x="2195375" y="10637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0" y="0"/>
                  </a:moveTo>
                  <a:cubicBezTo>
                    <a:pt x="111" y="0"/>
                    <a:pt x="93" y="5"/>
                    <a:pt x="79" y="16"/>
                  </a:cubicBezTo>
                  <a:cubicBezTo>
                    <a:pt x="23" y="49"/>
                    <a:pt x="1" y="128"/>
                    <a:pt x="34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70" y="230"/>
                    <a:pt x="190" y="217"/>
                  </a:cubicBezTo>
                  <a:cubicBezTo>
                    <a:pt x="247" y="183"/>
                    <a:pt x="269" y="116"/>
                    <a:pt x="235" y="61"/>
                  </a:cubicBezTo>
                  <a:cubicBezTo>
                    <a:pt x="213" y="23"/>
                    <a:pt x="169" y="0"/>
                    <a:pt x="1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5" name="Google Shape;11575;p26"/>
            <p:cNvSpPr/>
            <p:nvPr/>
          </p:nvSpPr>
          <p:spPr>
            <a:xfrm>
              <a:off x="2182250" y="1071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9" y="0"/>
                  </a:moveTo>
                  <a:cubicBezTo>
                    <a:pt x="117" y="0"/>
                    <a:pt x="96" y="6"/>
                    <a:pt x="79" y="19"/>
                  </a:cubicBezTo>
                  <a:cubicBezTo>
                    <a:pt x="23" y="53"/>
                    <a:pt x="0" y="120"/>
                    <a:pt x="34" y="175"/>
                  </a:cubicBezTo>
                  <a:cubicBezTo>
                    <a:pt x="57" y="213"/>
                    <a:pt x="95" y="236"/>
                    <a:pt x="134" y="236"/>
                  </a:cubicBezTo>
                  <a:cubicBezTo>
                    <a:pt x="153" y="236"/>
                    <a:pt x="172" y="231"/>
                    <a:pt x="191" y="220"/>
                  </a:cubicBezTo>
                  <a:cubicBezTo>
                    <a:pt x="246" y="187"/>
                    <a:pt x="268" y="108"/>
                    <a:pt x="235" y="53"/>
                  </a:cubicBezTo>
                  <a:cubicBezTo>
                    <a:pt x="214" y="18"/>
                    <a:pt x="176" y="0"/>
                    <a:pt x="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6" name="Google Shape;11576;p26"/>
            <p:cNvSpPr/>
            <p:nvPr/>
          </p:nvSpPr>
          <p:spPr>
            <a:xfrm>
              <a:off x="2169125" y="10796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9" y="0"/>
                  </a:moveTo>
                  <a:cubicBezTo>
                    <a:pt x="110" y="0"/>
                    <a:pt x="92" y="5"/>
                    <a:pt x="78" y="16"/>
                  </a:cubicBezTo>
                  <a:cubicBezTo>
                    <a:pt x="23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8" y="0"/>
                    <a:pt x="1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7" name="Google Shape;11577;p26"/>
            <p:cNvSpPr/>
            <p:nvPr/>
          </p:nvSpPr>
          <p:spPr>
            <a:xfrm>
              <a:off x="2156275" y="108777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18" y="0"/>
                  </a:moveTo>
                  <a:cubicBezTo>
                    <a:pt x="100" y="0"/>
                    <a:pt x="82" y="5"/>
                    <a:pt x="67" y="16"/>
                  </a:cubicBezTo>
                  <a:lnTo>
                    <a:pt x="56" y="16"/>
                  </a:lnTo>
                  <a:cubicBezTo>
                    <a:pt x="56" y="27"/>
                    <a:pt x="45" y="27"/>
                    <a:pt x="34" y="39"/>
                  </a:cubicBezTo>
                  <a:lnTo>
                    <a:pt x="34" y="49"/>
                  </a:lnTo>
                  <a:cubicBezTo>
                    <a:pt x="23" y="49"/>
                    <a:pt x="23" y="49"/>
                    <a:pt x="23" y="61"/>
                  </a:cubicBezTo>
                  <a:lnTo>
                    <a:pt x="11" y="72"/>
                  </a:lnTo>
                  <a:lnTo>
                    <a:pt x="11" y="94"/>
                  </a:lnTo>
                  <a:cubicBezTo>
                    <a:pt x="0" y="116"/>
                    <a:pt x="0" y="150"/>
                    <a:pt x="23" y="183"/>
                  </a:cubicBezTo>
                  <a:cubicBezTo>
                    <a:pt x="45" y="217"/>
                    <a:pt x="78" y="228"/>
                    <a:pt x="112" y="240"/>
                  </a:cubicBezTo>
                  <a:cubicBezTo>
                    <a:pt x="123" y="240"/>
                    <a:pt x="123" y="228"/>
                    <a:pt x="123" y="228"/>
                  </a:cubicBezTo>
                  <a:lnTo>
                    <a:pt x="157" y="228"/>
                  </a:lnTo>
                  <a:cubicBezTo>
                    <a:pt x="168" y="228"/>
                    <a:pt x="168" y="228"/>
                    <a:pt x="179" y="217"/>
                  </a:cubicBezTo>
                  <a:cubicBezTo>
                    <a:pt x="235" y="183"/>
                    <a:pt x="257" y="116"/>
                    <a:pt x="224" y="61"/>
                  </a:cubicBezTo>
                  <a:cubicBezTo>
                    <a:pt x="201" y="23"/>
                    <a:pt x="15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8" name="Google Shape;11578;p26"/>
            <p:cNvSpPr/>
            <p:nvPr/>
          </p:nvSpPr>
          <p:spPr>
            <a:xfrm>
              <a:off x="2207375" y="108350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7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5" y="211"/>
                    <a:pt x="89" y="228"/>
                    <a:pt x="126" y="228"/>
                  </a:cubicBezTo>
                  <a:cubicBezTo>
                    <a:pt x="147" y="228"/>
                    <a:pt x="170" y="222"/>
                    <a:pt x="191" y="210"/>
                  </a:cubicBezTo>
                  <a:cubicBezTo>
                    <a:pt x="247" y="176"/>
                    <a:pt x="269" y="109"/>
                    <a:pt x="236" y="53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9" name="Google Shape;11579;p26"/>
            <p:cNvSpPr/>
            <p:nvPr/>
          </p:nvSpPr>
          <p:spPr>
            <a:xfrm>
              <a:off x="2194275" y="10914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5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4" y="219"/>
                    <a:pt x="88" y="236"/>
                    <a:pt x="125" y="236"/>
                  </a:cubicBezTo>
                  <a:cubicBezTo>
                    <a:pt x="146" y="236"/>
                    <a:pt x="169" y="230"/>
                    <a:pt x="190" y="217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68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0" name="Google Shape;11580;p26"/>
            <p:cNvSpPr/>
            <p:nvPr/>
          </p:nvSpPr>
          <p:spPr>
            <a:xfrm>
              <a:off x="2181125" y="10994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0"/>
                  </a:moveTo>
                  <a:cubicBezTo>
                    <a:pt x="113" y="0"/>
                    <a:pt x="89" y="7"/>
                    <a:pt x="68" y="19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1" name="Google Shape;11581;p26"/>
            <p:cNvSpPr/>
            <p:nvPr/>
          </p:nvSpPr>
          <p:spPr>
            <a:xfrm>
              <a:off x="2168275" y="11073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15" y="0"/>
                  </a:moveTo>
                  <a:cubicBezTo>
                    <a:pt x="95" y="0"/>
                    <a:pt x="75" y="5"/>
                    <a:pt x="57" y="16"/>
                  </a:cubicBezTo>
                  <a:cubicBezTo>
                    <a:pt x="57" y="27"/>
                    <a:pt x="45" y="27"/>
                    <a:pt x="45" y="39"/>
                  </a:cubicBezTo>
                  <a:cubicBezTo>
                    <a:pt x="34" y="39"/>
                    <a:pt x="34" y="39"/>
                    <a:pt x="23" y="49"/>
                  </a:cubicBezTo>
                  <a:cubicBezTo>
                    <a:pt x="23" y="61"/>
                    <a:pt x="23" y="61"/>
                    <a:pt x="12" y="72"/>
                  </a:cubicBezTo>
                  <a:cubicBezTo>
                    <a:pt x="0" y="94"/>
                    <a:pt x="0" y="116"/>
                    <a:pt x="0" y="139"/>
                  </a:cubicBezTo>
                  <a:cubicBezTo>
                    <a:pt x="0" y="150"/>
                    <a:pt x="12" y="150"/>
                    <a:pt x="12" y="161"/>
                  </a:cubicBezTo>
                  <a:cubicBezTo>
                    <a:pt x="12" y="173"/>
                    <a:pt x="12" y="173"/>
                    <a:pt x="23" y="184"/>
                  </a:cubicBezTo>
                  <a:cubicBezTo>
                    <a:pt x="44" y="219"/>
                    <a:pt x="78" y="236"/>
                    <a:pt x="114" y="236"/>
                  </a:cubicBezTo>
                  <a:cubicBezTo>
                    <a:pt x="136" y="236"/>
                    <a:pt x="158" y="230"/>
                    <a:pt x="179" y="217"/>
                  </a:cubicBezTo>
                  <a:cubicBezTo>
                    <a:pt x="236" y="184"/>
                    <a:pt x="258" y="116"/>
                    <a:pt x="224" y="61"/>
                  </a:cubicBezTo>
                  <a:cubicBezTo>
                    <a:pt x="202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2" name="Google Shape;11582;p26"/>
            <p:cNvSpPr/>
            <p:nvPr/>
          </p:nvSpPr>
          <p:spPr>
            <a:xfrm>
              <a:off x="2217175" y="1099700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6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35" y="187"/>
                    <a:pt x="257" y="143"/>
                    <a:pt x="257" y="98"/>
                  </a:cubicBezTo>
                  <a:cubicBezTo>
                    <a:pt x="246" y="86"/>
                    <a:pt x="246" y="64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3" name="Google Shape;11583;p26"/>
            <p:cNvSpPr/>
            <p:nvPr/>
          </p:nvSpPr>
          <p:spPr>
            <a:xfrm>
              <a:off x="2204600" y="1107600"/>
              <a:ext cx="6150" cy="5975"/>
            </a:xfrm>
            <a:custGeom>
              <a:rect b="b" l="l" r="r" t="t"/>
              <a:pathLst>
                <a:path extrusionOk="0" h="239" w="246">
                  <a:moveTo>
                    <a:pt x="111" y="1"/>
                  </a:moveTo>
                  <a:cubicBezTo>
                    <a:pt x="93" y="1"/>
                    <a:pt x="74" y="6"/>
                    <a:pt x="56" y="16"/>
                  </a:cubicBezTo>
                  <a:lnTo>
                    <a:pt x="34" y="38"/>
                  </a:lnTo>
                  <a:cubicBezTo>
                    <a:pt x="12" y="61"/>
                    <a:pt x="0" y="83"/>
                    <a:pt x="0" y="117"/>
                  </a:cubicBezTo>
                  <a:cubicBezTo>
                    <a:pt x="0" y="139"/>
                    <a:pt x="0" y="162"/>
                    <a:pt x="12" y="184"/>
                  </a:cubicBezTo>
                  <a:lnTo>
                    <a:pt x="45" y="217"/>
                  </a:lnTo>
                  <a:cubicBezTo>
                    <a:pt x="63" y="230"/>
                    <a:pt x="89" y="239"/>
                    <a:pt x="115" y="239"/>
                  </a:cubicBezTo>
                  <a:cubicBezTo>
                    <a:pt x="136" y="239"/>
                    <a:pt x="159" y="233"/>
                    <a:pt x="179" y="217"/>
                  </a:cubicBezTo>
                  <a:cubicBezTo>
                    <a:pt x="235" y="184"/>
                    <a:pt x="246" y="117"/>
                    <a:pt x="213" y="61"/>
                  </a:cubicBezTo>
                  <a:cubicBezTo>
                    <a:pt x="190" y="23"/>
                    <a:pt x="151" y="1"/>
                    <a:pt x="1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4" name="Google Shape;11584;p26"/>
            <p:cNvSpPr/>
            <p:nvPr/>
          </p:nvSpPr>
          <p:spPr>
            <a:xfrm>
              <a:off x="2190900" y="11156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44" y="0"/>
                  </a:moveTo>
                  <a:cubicBezTo>
                    <a:pt x="123" y="0"/>
                    <a:pt x="100" y="7"/>
                    <a:pt x="79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1"/>
                  </a:cubicBezTo>
                  <a:cubicBezTo>
                    <a:pt x="224" y="198"/>
                    <a:pt x="247" y="176"/>
                    <a:pt x="247" y="142"/>
                  </a:cubicBezTo>
                  <a:cubicBezTo>
                    <a:pt x="258" y="142"/>
                    <a:pt x="258" y="131"/>
                    <a:pt x="258" y="120"/>
                  </a:cubicBezTo>
                  <a:cubicBezTo>
                    <a:pt x="258" y="97"/>
                    <a:pt x="247" y="75"/>
                    <a:pt x="235" y="53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5" name="Google Shape;11585;p26"/>
            <p:cNvSpPr/>
            <p:nvPr/>
          </p:nvSpPr>
          <p:spPr>
            <a:xfrm>
              <a:off x="2178050" y="1123725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1"/>
                  </a:moveTo>
                  <a:cubicBezTo>
                    <a:pt x="111" y="1"/>
                    <a:pt x="89" y="7"/>
                    <a:pt x="68" y="19"/>
                  </a:cubicBezTo>
                  <a:cubicBezTo>
                    <a:pt x="56" y="19"/>
                    <a:pt x="46" y="31"/>
                    <a:pt x="34" y="42"/>
                  </a:cubicBezTo>
                  <a:cubicBezTo>
                    <a:pt x="23" y="53"/>
                    <a:pt x="23" y="53"/>
                    <a:pt x="23" y="64"/>
                  </a:cubicBezTo>
                  <a:cubicBezTo>
                    <a:pt x="1" y="98"/>
                    <a:pt x="1" y="120"/>
                    <a:pt x="12" y="153"/>
                  </a:cubicBezTo>
                  <a:cubicBezTo>
                    <a:pt x="12" y="165"/>
                    <a:pt x="23" y="165"/>
                    <a:pt x="23" y="176"/>
                  </a:cubicBezTo>
                  <a:cubicBezTo>
                    <a:pt x="34" y="198"/>
                    <a:pt x="56" y="220"/>
                    <a:pt x="90" y="220"/>
                  </a:cubicBezTo>
                  <a:cubicBezTo>
                    <a:pt x="101" y="232"/>
                    <a:pt x="113" y="232"/>
                    <a:pt x="123" y="232"/>
                  </a:cubicBezTo>
                  <a:lnTo>
                    <a:pt x="146" y="232"/>
                  </a:lnTo>
                  <a:cubicBezTo>
                    <a:pt x="146" y="232"/>
                    <a:pt x="157" y="232"/>
                    <a:pt x="168" y="220"/>
                  </a:cubicBezTo>
                  <a:lnTo>
                    <a:pt x="191" y="220"/>
                  </a:lnTo>
                  <a:lnTo>
                    <a:pt x="191" y="210"/>
                  </a:lnTo>
                  <a:cubicBezTo>
                    <a:pt x="247" y="176"/>
                    <a:pt x="258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6" name="Google Shape;11586;p26"/>
            <p:cNvSpPr/>
            <p:nvPr/>
          </p:nvSpPr>
          <p:spPr>
            <a:xfrm>
              <a:off x="2227225" y="1116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1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2"/>
                  </a:cubicBezTo>
                  <a:cubicBezTo>
                    <a:pt x="212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7" name="Google Shape;11587;p26"/>
            <p:cNvSpPr/>
            <p:nvPr/>
          </p:nvSpPr>
          <p:spPr>
            <a:xfrm>
              <a:off x="2214075" y="1124350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37" y="1"/>
                  </a:moveTo>
                  <a:cubicBezTo>
                    <a:pt x="118" y="1"/>
                    <a:pt x="98" y="6"/>
                    <a:pt x="80" y="17"/>
                  </a:cubicBezTo>
                  <a:cubicBezTo>
                    <a:pt x="23" y="50"/>
                    <a:pt x="1" y="118"/>
                    <a:pt x="35" y="173"/>
                  </a:cubicBezTo>
                  <a:cubicBezTo>
                    <a:pt x="57" y="211"/>
                    <a:pt x="101" y="234"/>
                    <a:pt x="144" y="234"/>
                  </a:cubicBezTo>
                  <a:cubicBezTo>
                    <a:pt x="164" y="234"/>
                    <a:pt x="184" y="229"/>
                    <a:pt x="202" y="218"/>
                  </a:cubicBezTo>
                  <a:cubicBezTo>
                    <a:pt x="258" y="185"/>
                    <a:pt x="269" y="106"/>
                    <a:pt x="236" y="50"/>
                  </a:cubicBezTo>
                  <a:cubicBezTo>
                    <a:pt x="213" y="21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8" name="Google Shape;11588;p26"/>
            <p:cNvSpPr/>
            <p:nvPr/>
          </p:nvSpPr>
          <p:spPr>
            <a:xfrm>
              <a:off x="2200975" y="11323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44" y="1"/>
                  </a:moveTo>
                  <a:cubicBezTo>
                    <a:pt x="122" y="1"/>
                    <a:pt x="99" y="7"/>
                    <a:pt x="78" y="20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5" y="211"/>
                    <a:pt x="94" y="233"/>
                    <a:pt x="134" y="233"/>
                  </a:cubicBezTo>
                  <a:cubicBezTo>
                    <a:pt x="157" y="233"/>
                    <a:pt x="181" y="226"/>
                    <a:pt x="201" y="210"/>
                  </a:cubicBezTo>
                  <a:cubicBezTo>
                    <a:pt x="257" y="176"/>
                    <a:pt x="268" y="109"/>
                    <a:pt x="234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9" name="Google Shape;11589;p26"/>
            <p:cNvSpPr/>
            <p:nvPr/>
          </p:nvSpPr>
          <p:spPr>
            <a:xfrm>
              <a:off x="2188375" y="1140275"/>
              <a:ext cx="6175" cy="6025"/>
            </a:xfrm>
            <a:custGeom>
              <a:rect b="b" l="l" r="r" t="t"/>
              <a:pathLst>
                <a:path extrusionOk="0" h="241" w="247">
                  <a:moveTo>
                    <a:pt x="113" y="1"/>
                  </a:moveTo>
                  <a:cubicBezTo>
                    <a:pt x="94" y="1"/>
                    <a:pt x="75" y="6"/>
                    <a:pt x="57" y="17"/>
                  </a:cubicBezTo>
                  <a:lnTo>
                    <a:pt x="46" y="28"/>
                  </a:lnTo>
                  <a:lnTo>
                    <a:pt x="35" y="39"/>
                  </a:lnTo>
                  <a:cubicBezTo>
                    <a:pt x="35" y="39"/>
                    <a:pt x="23" y="39"/>
                    <a:pt x="23" y="50"/>
                  </a:cubicBezTo>
                  <a:cubicBezTo>
                    <a:pt x="13" y="62"/>
                    <a:pt x="13" y="62"/>
                    <a:pt x="13" y="72"/>
                  </a:cubicBezTo>
                  <a:cubicBezTo>
                    <a:pt x="1" y="84"/>
                    <a:pt x="1" y="95"/>
                    <a:pt x="1" y="117"/>
                  </a:cubicBezTo>
                  <a:lnTo>
                    <a:pt x="1" y="139"/>
                  </a:lnTo>
                  <a:cubicBezTo>
                    <a:pt x="1" y="139"/>
                    <a:pt x="1" y="151"/>
                    <a:pt x="13" y="162"/>
                  </a:cubicBezTo>
                  <a:lnTo>
                    <a:pt x="13" y="184"/>
                  </a:lnTo>
                  <a:lnTo>
                    <a:pt x="23" y="184"/>
                  </a:lnTo>
                  <a:cubicBezTo>
                    <a:pt x="35" y="196"/>
                    <a:pt x="35" y="206"/>
                    <a:pt x="46" y="206"/>
                  </a:cubicBezTo>
                  <a:lnTo>
                    <a:pt x="57" y="218"/>
                  </a:lnTo>
                  <a:cubicBezTo>
                    <a:pt x="68" y="218"/>
                    <a:pt x="68" y="229"/>
                    <a:pt x="80" y="229"/>
                  </a:cubicBezTo>
                  <a:lnTo>
                    <a:pt x="90" y="229"/>
                  </a:lnTo>
                  <a:cubicBezTo>
                    <a:pt x="90" y="229"/>
                    <a:pt x="102" y="229"/>
                    <a:pt x="102" y="240"/>
                  </a:cubicBezTo>
                  <a:lnTo>
                    <a:pt x="135" y="240"/>
                  </a:lnTo>
                  <a:cubicBezTo>
                    <a:pt x="135" y="229"/>
                    <a:pt x="147" y="229"/>
                    <a:pt x="147" y="229"/>
                  </a:cubicBezTo>
                  <a:lnTo>
                    <a:pt x="157" y="229"/>
                  </a:lnTo>
                  <a:cubicBezTo>
                    <a:pt x="169" y="229"/>
                    <a:pt x="169" y="229"/>
                    <a:pt x="180" y="218"/>
                  </a:cubicBezTo>
                  <a:cubicBezTo>
                    <a:pt x="236" y="184"/>
                    <a:pt x="247" y="117"/>
                    <a:pt x="214" y="62"/>
                  </a:cubicBezTo>
                  <a:cubicBezTo>
                    <a:pt x="191" y="23"/>
                    <a:pt x="152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0" name="Google Shape;11590;p26"/>
            <p:cNvSpPr/>
            <p:nvPr/>
          </p:nvSpPr>
          <p:spPr>
            <a:xfrm>
              <a:off x="2097325" y="813000"/>
              <a:ext cx="6175" cy="5850"/>
            </a:xfrm>
            <a:custGeom>
              <a:rect b="b" l="l" r="r" t="t"/>
              <a:pathLst>
                <a:path extrusionOk="0" h="234" w="247">
                  <a:moveTo>
                    <a:pt x="124" y="1"/>
                  </a:moveTo>
                  <a:cubicBezTo>
                    <a:pt x="101" y="1"/>
                    <a:pt x="67" y="1"/>
                    <a:pt x="57" y="12"/>
                  </a:cubicBezTo>
                  <a:cubicBezTo>
                    <a:pt x="23" y="35"/>
                    <a:pt x="0" y="68"/>
                    <a:pt x="0" y="112"/>
                  </a:cubicBezTo>
                  <a:lnTo>
                    <a:pt x="0" y="157"/>
                  </a:lnTo>
                  <a:cubicBezTo>
                    <a:pt x="0" y="169"/>
                    <a:pt x="12" y="169"/>
                    <a:pt x="12" y="179"/>
                  </a:cubicBezTo>
                  <a:cubicBezTo>
                    <a:pt x="12" y="179"/>
                    <a:pt x="23" y="191"/>
                    <a:pt x="23" y="202"/>
                  </a:cubicBezTo>
                  <a:cubicBezTo>
                    <a:pt x="49" y="221"/>
                    <a:pt x="79" y="233"/>
                    <a:pt x="110" y="233"/>
                  </a:cubicBezTo>
                  <a:cubicBezTo>
                    <a:pt x="133" y="233"/>
                    <a:pt x="156" y="227"/>
                    <a:pt x="179" y="213"/>
                  </a:cubicBezTo>
                  <a:cubicBezTo>
                    <a:pt x="224" y="179"/>
                    <a:pt x="246" y="112"/>
                    <a:pt x="213" y="57"/>
                  </a:cubicBezTo>
                  <a:cubicBezTo>
                    <a:pt x="191" y="23"/>
                    <a:pt x="157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1" name="Google Shape;11591;p26"/>
            <p:cNvSpPr/>
            <p:nvPr/>
          </p:nvSpPr>
          <p:spPr>
            <a:xfrm>
              <a:off x="2077200" y="780900"/>
              <a:ext cx="3950" cy="2150"/>
            </a:xfrm>
            <a:custGeom>
              <a:rect b="b" l="l" r="r" t="t"/>
              <a:pathLst>
                <a:path extrusionOk="0" h="86" w="158">
                  <a:moveTo>
                    <a:pt x="157" y="0"/>
                  </a:moveTo>
                  <a:lnTo>
                    <a:pt x="157" y="0"/>
                  </a:lnTo>
                  <a:cubicBezTo>
                    <a:pt x="102" y="22"/>
                    <a:pt x="57" y="45"/>
                    <a:pt x="1" y="78"/>
                  </a:cubicBezTo>
                  <a:cubicBezTo>
                    <a:pt x="15" y="83"/>
                    <a:pt x="29" y="86"/>
                    <a:pt x="43" y="86"/>
                  </a:cubicBezTo>
                  <a:cubicBezTo>
                    <a:pt x="63" y="86"/>
                    <a:pt x="82" y="80"/>
                    <a:pt x="102" y="67"/>
                  </a:cubicBezTo>
                  <a:cubicBezTo>
                    <a:pt x="124" y="55"/>
                    <a:pt x="147" y="33"/>
                    <a:pt x="1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2" name="Google Shape;11592;p26"/>
            <p:cNvSpPr/>
            <p:nvPr/>
          </p:nvSpPr>
          <p:spPr>
            <a:xfrm>
              <a:off x="2062975" y="787300"/>
              <a:ext cx="5325" cy="3600"/>
            </a:xfrm>
            <a:custGeom>
              <a:rect b="b" l="l" r="r" t="t"/>
              <a:pathLst>
                <a:path extrusionOk="0" h="144" w="213">
                  <a:moveTo>
                    <a:pt x="202" y="1"/>
                  </a:moveTo>
                  <a:lnTo>
                    <a:pt x="202" y="1"/>
                  </a:lnTo>
                  <a:cubicBezTo>
                    <a:pt x="134" y="35"/>
                    <a:pt x="67" y="68"/>
                    <a:pt x="0" y="112"/>
                  </a:cubicBezTo>
                  <a:cubicBezTo>
                    <a:pt x="20" y="132"/>
                    <a:pt x="50" y="144"/>
                    <a:pt x="81" y="144"/>
                  </a:cubicBezTo>
                  <a:cubicBezTo>
                    <a:pt x="104" y="144"/>
                    <a:pt x="127" y="138"/>
                    <a:pt x="145" y="124"/>
                  </a:cubicBezTo>
                  <a:cubicBezTo>
                    <a:pt x="190" y="102"/>
                    <a:pt x="212" y="45"/>
                    <a:pt x="2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3" name="Google Shape;11593;p26"/>
            <p:cNvSpPr/>
            <p:nvPr/>
          </p:nvSpPr>
          <p:spPr>
            <a:xfrm>
              <a:off x="2113250" y="780750"/>
              <a:ext cx="6725" cy="5875"/>
            </a:xfrm>
            <a:custGeom>
              <a:rect b="b" l="l" r="r" t="t"/>
              <a:pathLst>
                <a:path extrusionOk="0" h="235" w="269">
                  <a:moveTo>
                    <a:pt x="128" y="1"/>
                  </a:moveTo>
                  <a:cubicBezTo>
                    <a:pt x="107" y="1"/>
                    <a:pt x="86" y="6"/>
                    <a:pt x="68" y="17"/>
                  </a:cubicBezTo>
                  <a:cubicBezTo>
                    <a:pt x="11" y="51"/>
                    <a:pt x="1" y="118"/>
                    <a:pt x="34" y="173"/>
                  </a:cubicBezTo>
                  <a:cubicBezTo>
                    <a:pt x="56" y="218"/>
                    <a:pt x="90" y="230"/>
                    <a:pt x="123" y="230"/>
                  </a:cubicBezTo>
                  <a:cubicBezTo>
                    <a:pt x="131" y="233"/>
                    <a:pt x="137" y="234"/>
                    <a:pt x="142" y="234"/>
                  </a:cubicBezTo>
                  <a:cubicBezTo>
                    <a:pt x="153" y="234"/>
                    <a:pt x="161" y="230"/>
                    <a:pt x="168" y="230"/>
                  </a:cubicBezTo>
                  <a:cubicBezTo>
                    <a:pt x="179" y="230"/>
                    <a:pt x="179" y="218"/>
                    <a:pt x="190" y="218"/>
                  </a:cubicBezTo>
                  <a:cubicBezTo>
                    <a:pt x="247" y="185"/>
                    <a:pt x="269" y="106"/>
                    <a:pt x="235" y="51"/>
                  </a:cubicBezTo>
                  <a:cubicBezTo>
                    <a:pt x="213" y="21"/>
                    <a:pt x="170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4" name="Google Shape;11594;p26"/>
            <p:cNvSpPr/>
            <p:nvPr/>
          </p:nvSpPr>
          <p:spPr>
            <a:xfrm>
              <a:off x="2100125" y="7888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2" y="0"/>
                    <a:pt x="88" y="7"/>
                    <a:pt x="67" y="19"/>
                  </a:cubicBezTo>
                  <a:cubicBezTo>
                    <a:pt x="12" y="52"/>
                    <a:pt x="0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3" y="236"/>
                    <a:pt x="173" y="231"/>
                    <a:pt x="190" y="220"/>
                  </a:cubicBezTo>
                  <a:cubicBezTo>
                    <a:pt x="246" y="186"/>
                    <a:pt x="268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5" name="Google Shape;11595;p26"/>
            <p:cNvSpPr/>
            <p:nvPr/>
          </p:nvSpPr>
          <p:spPr>
            <a:xfrm>
              <a:off x="2087000" y="7967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1" y="49"/>
                    <a:pt x="0" y="128"/>
                    <a:pt x="33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3"/>
                    <a:pt x="269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6" name="Google Shape;11596;p26"/>
            <p:cNvSpPr/>
            <p:nvPr/>
          </p:nvSpPr>
          <p:spPr>
            <a:xfrm>
              <a:off x="2073850" y="804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7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2" y="53"/>
                    <a:pt x="1" y="120"/>
                    <a:pt x="35" y="175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7"/>
                    <a:pt x="269" y="108"/>
                    <a:pt x="236" y="53"/>
                  </a:cubicBezTo>
                  <a:cubicBezTo>
                    <a:pt x="215" y="17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7" name="Google Shape;11597;p26"/>
            <p:cNvSpPr/>
            <p:nvPr/>
          </p:nvSpPr>
          <p:spPr>
            <a:xfrm>
              <a:off x="2155425" y="849525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21" y="1"/>
                  </a:moveTo>
                  <a:cubicBezTo>
                    <a:pt x="114" y="1"/>
                    <a:pt x="108" y="2"/>
                    <a:pt x="101" y="4"/>
                  </a:cubicBezTo>
                  <a:cubicBezTo>
                    <a:pt x="90" y="4"/>
                    <a:pt x="68" y="4"/>
                    <a:pt x="57" y="15"/>
                  </a:cubicBezTo>
                  <a:lnTo>
                    <a:pt x="34" y="37"/>
                  </a:lnTo>
                  <a:cubicBezTo>
                    <a:pt x="34" y="37"/>
                    <a:pt x="34" y="49"/>
                    <a:pt x="23" y="49"/>
                  </a:cubicBezTo>
                  <a:lnTo>
                    <a:pt x="23" y="59"/>
                  </a:lnTo>
                  <a:cubicBezTo>
                    <a:pt x="12" y="59"/>
                    <a:pt x="12" y="71"/>
                    <a:pt x="12" y="71"/>
                  </a:cubicBezTo>
                  <a:lnTo>
                    <a:pt x="12" y="82"/>
                  </a:lnTo>
                  <a:lnTo>
                    <a:pt x="0" y="93"/>
                  </a:lnTo>
                  <a:lnTo>
                    <a:pt x="0" y="116"/>
                  </a:lnTo>
                  <a:lnTo>
                    <a:pt x="0" y="138"/>
                  </a:lnTo>
                  <a:cubicBezTo>
                    <a:pt x="0" y="138"/>
                    <a:pt x="0" y="149"/>
                    <a:pt x="12" y="160"/>
                  </a:cubicBezTo>
                  <a:cubicBezTo>
                    <a:pt x="12" y="160"/>
                    <a:pt x="12" y="171"/>
                    <a:pt x="23" y="183"/>
                  </a:cubicBezTo>
                  <a:cubicBezTo>
                    <a:pt x="34" y="205"/>
                    <a:pt x="57" y="227"/>
                    <a:pt x="90" y="227"/>
                  </a:cubicBezTo>
                  <a:cubicBezTo>
                    <a:pt x="101" y="238"/>
                    <a:pt x="101" y="238"/>
                    <a:pt x="112" y="238"/>
                  </a:cubicBezTo>
                  <a:lnTo>
                    <a:pt x="135" y="238"/>
                  </a:lnTo>
                  <a:cubicBezTo>
                    <a:pt x="146" y="227"/>
                    <a:pt x="146" y="227"/>
                    <a:pt x="157" y="227"/>
                  </a:cubicBezTo>
                  <a:cubicBezTo>
                    <a:pt x="157" y="227"/>
                    <a:pt x="169" y="227"/>
                    <a:pt x="179" y="216"/>
                  </a:cubicBezTo>
                  <a:cubicBezTo>
                    <a:pt x="202" y="205"/>
                    <a:pt x="213" y="183"/>
                    <a:pt x="224" y="171"/>
                  </a:cubicBezTo>
                  <a:cubicBezTo>
                    <a:pt x="246" y="138"/>
                    <a:pt x="236" y="93"/>
                    <a:pt x="224" y="59"/>
                  </a:cubicBezTo>
                  <a:lnTo>
                    <a:pt x="202" y="37"/>
                  </a:lnTo>
                  <a:cubicBezTo>
                    <a:pt x="183" y="19"/>
                    <a:pt x="151" y="1"/>
                    <a:pt x="1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8" name="Google Shape;11598;p26"/>
            <p:cNvSpPr/>
            <p:nvPr/>
          </p:nvSpPr>
          <p:spPr>
            <a:xfrm>
              <a:off x="2123025" y="797100"/>
              <a:ext cx="6725" cy="5875"/>
            </a:xfrm>
            <a:custGeom>
              <a:rect b="b" l="l" r="r" t="t"/>
              <a:pathLst>
                <a:path extrusionOk="0" h="235" w="269">
                  <a:moveTo>
                    <a:pt x="146" y="0"/>
                  </a:moveTo>
                  <a:cubicBezTo>
                    <a:pt x="124" y="0"/>
                    <a:pt x="101" y="0"/>
                    <a:pt x="79" y="11"/>
                  </a:cubicBezTo>
                  <a:cubicBezTo>
                    <a:pt x="23" y="45"/>
                    <a:pt x="0" y="123"/>
                    <a:pt x="34" y="179"/>
                  </a:cubicBezTo>
                  <a:cubicBezTo>
                    <a:pt x="45" y="201"/>
                    <a:pt x="67" y="212"/>
                    <a:pt x="101" y="224"/>
                  </a:cubicBezTo>
                  <a:cubicBezTo>
                    <a:pt x="112" y="224"/>
                    <a:pt x="124" y="234"/>
                    <a:pt x="134" y="234"/>
                  </a:cubicBezTo>
                  <a:lnTo>
                    <a:pt x="157" y="234"/>
                  </a:lnTo>
                  <a:cubicBezTo>
                    <a:pt x="157" y="224"/>
                    <a:pt x="168" y="224"/>
                    <a:pt x="179" y="224"/>
                  </a:cubicBezTo>
                  <a:cubicBezTo>
                    <a:pt x="179" y="224"/>
                    <a:pt x="191" y="224"/>
                    <a:pt x="201" y="212"/>
                  </a:cubicBezTo>
                  <a:cubicBezTo>
                    <a:pt x="258" y="179"/>
                    <a:pt x="268" y="112"/>
                    <a:pt x="235" y="56"/>
                  </a:cubicBezTo>
                  <a:cubicBezTo>
                    <a:pt x="213" y="22"/>
                    <a:pt x="179" y="0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9" name="Google Shape;11599;p26"/>
            <p:cNvSpPr/>
            <p:nvPr/>
          </p:nvSpPr>
          <p:spPr>
            <a:xfrm>
              <a:off x="2109900" y="805000"/>
              <a:ext cx="6725" cy="5800"/>
            </a:xfrm>
            <a:custGeom>
              <a:rect b="b" l="l" r="r" t="t"/>
              <a:pathLst>
                <a:path extrusionOk="0" h="232" w="269">
                  <a:moveTo>
                    <a:pt x="144" y="0"/>
                  </a:moveTo>
                  <a:cubicBezTo>
                    <a:pt x="122" y="0"/>
                    <a:pt x="100" y="7"/>
                    <a:pt x="78" y="19"/>
                  </a:cubicBezTo>
                  <a:cubicBezTo>
                    <a:pt x="23" y="52"/>
                    <a:pt x="1" y="119"/>
                    <a:pt x="34" y="176"/>
                  </a:cubicBezTo>
                  <a:cubicBezTo>
                    <a:pt x="56" y="209"/>
                    <a:pt x="78" y="220"/>
                    <a:pt x="112" y="231"/>
                  </a:cubicBezTo>
                  <a:lnTo>
                    <a:pt x="135" y="231"/>
                  </a:lnTo>
                  <a:cubicBezTo>
                    <a:pt x="157" y="231"/>
                    <a:pt x="179" y="231"/>
                    <a:pt x="202" y="220"/>
                  </a:cubicBezTo>
                  <a:cubicBezTo>
                    <a:pt x="246" y="187"/>
                    <a:pt x="269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0" name="Google Shape;11600;p26"/>
            <p:cNvSpPr/>
            <p:nvPr/>
          </p:nvSpPr>
          <p:spPr>
            <a:xfrm>
              <a:off x="2083650" y="820975"/>
              <a:ext cx="6425" cy="5850"/>
            </a:xfrm>
            <a:custGeom>
              <a:rect b="b" l="l" r="r" t="t"/>
              <a:pathLst>
                <a:path extrusionOk="0" h="234" w="257">
                  <a:moveTo>
                    <a:pt x="136" y="1"/>
                  </a:moveTo>
                  <a:cubicBezTo>
                    <a:pt x="117" y="1"/>
                    <a:pt x="97" y="6"/>
                    <a:pt x="78" y="17"/>
                  </a:cubicBezTo>
                  <a:cubicBezTo>
                    <a:pt x="23" y="51"/>
                    <a:pt x="0" y="118"/>
                    <a:pt x="33" y="173"/>
                  </a:cubicBezTo>
                  <a:cubicBezTo>
                    <a:pt x="56" y="211"/>
                    <a:pt x="100" y="234"/>
                    <a:pt x="142" y="234"/>
                  </a:cubicBezTo>
                  <a:cubicBezTo>
                    <a:pt x="163" y="234"/>
                    <a:pt x="183" y="229"/>
                    <a:pt x="201" y="218"/>
                  </a:cubicBezTo>
                  <a:cubicBezTo>
                    <a:pt x="224" y="196"/>
                    <a:pt x="246" y="173"/>
                    <a:pt x="246" y="140"/>
                  </a:cubicBezTo>
                  <a:cubicBezTo>
                    <a:pt x="257" y="118"/>
                    <a:pt x="257" y="84"/>
                    <a:pt x="234" y="51"/>
                  </a:cubicBezTo>
                  <a:cubicBezTo>
                    <a:pt x="212" y="21"/>
                    <a:pt x="175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1" name="Google Shape;11601;p26"/>
            <p:cNvSpPr/>
            <p:nvPr/>
          </p:nvSpPr>
          <p:spPr>
            <a:xfrm>
              <a:off x="2133625" y="81365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2" y="1"/>
                  </a:moveTo>
                  <a:cubicBezTo>
                    <a:pt x="100" y="1"/>
                    <a:pt x="78" y="7"/>
                    <a:pt x="57" y="19"/>
                  </a:cubicBezTo>
                  <a:cubicBezTo>
                    <a:pt x="46" y="19"/>
                    <a:pt x="46" y="31"/>
                    <a:pt x="35" y="31"/>
                  </a:cubicBezTo>
                  <a:lnTo>
                    <a:pt x="35" y="42"/>
                  </a:lnTo>
                  <a:cubicBezTo>
                    <a:pt x="23" y="42"/>
                    <a:pt x="23" y="53"/>
                    <a:pt x="23" y="53"/>
                  </a:cubicBezTo>
                  <a:cubicBezTo>
                    <a:pt x="13" y="53"/>
                    <a:pt x="13" y="64"/>
                    <a:pt x="13" y="64"/>
                  </a:cubicBezTo>
                  <a:lnTo>
                    <a:pt x="13" y="76"/>
                  </a:lnTo>
                  <a:cubicBezTo>
                    <a:pt x="1" y="76"/>
                    <a:pt x="1" y="86"/>
                    <a:pt x="1" y="86"/>
                  </a:cubicBezTo>
                  <a:cubicBezTo>
                    <a:pt x="1" y="120"/>
                    <a:pt x="1" y="153"/>
                    <a:pt x="13" y="176"/>
                  </a:cubicBezTo>
                  <a:cubicBezTo>
                    <a:pt x="35" y="214"/>
                    <a:pt x="78" y="236"/>
                    <a:pt x="121" y="236"/>
                  </a:cubicBezTo>
                  <a:cubicBezTo>
                    <a:pt x="142" y="236"/>
                    <a:pt x="162" y="231"/>
                    <a:pt x="180" y="220"/>
                  </a:cubicBezTo>
                  <a:cubicBezTo>
                    <a:pt x="236" y="187"/>
                    <a:pt x="247" y="109"/>
                    <a:pt x="214" y="53"/>
                  </a:cubicBezTo>
                  <a:cubicBezTo>
                    <a:pt x="192" y="18"/>
                    <a:pt x="158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2" name="Google Shape;11602;p26"/>
            <p:cNvSpPr/>
            <p:nvPr/>
          </p:nvSpPr>
          <p:spPr>
            <a:xfrm>
              <a:off x="2119950" y="8215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3" name="Google Shape;11603;p26"/>
            <p:cNvSpPr/>
            <p:nvPr/>
          </p:nvSpPr>
          <p:spPr>
            <a:xfrm>
              <a:off x="2106825" y="8296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0" y="117"/>
                    <a:pt x="34" y="173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4" y="233"/>
                    <a:pt x="184" y="228"/>
                    <a:pt x="201" y="218"/>
                  </a:cubicBezTo>
                  <a:cubicBezTo>
                    <a:pt x="258" y="184"/>
                    <a:pt x="268" y="106"/>
                    <a:pt x="235" y="61"/>
                  </a:cubicBezTo>
                  <a:cubicBezTo>
                    <a:pt x="212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4" name="Google Shape;11604;p26"/>
            <p:cNvSpPr/>
            <p:nvPr/>
          </p:nvSpPr>
          <p:spPr>
            <a:xfrm>
              <a:off x="2093700" y="837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0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5" name="Google Shape;11605;p26"/>
            <p:cNvSpPr/>
            <p:nvPr/>
          </p:nvSpPr>
          <p:spPr>
            <a:xfrm>
              <a:off x="2145100" y="833275"/>
              <a:ext cx="6725" cy="5875"/>
            </a:xfrm>
            <a:custGeom>
              <a:rect b="b" l="l" r="r" t="t"/>
              <a:pathLst>
                <a:path extrusionOk="0" h="235" w="269">
                  <a:moveTo>
                    <a:pt x="134" y="1"/>
                  </a:moveTo>
                  <a:cubicBezTo>
                    <a:pt x="115" y="1"/>
                    <a:pt x="96" y="6"/>
                    <a:pt x="78" y="16"/>
                  </a:cubicBezTo>
                  <a:cubicBezTo>
                    <a:pt x="23" y="50"/>
                    <a:pt x="0" y="128"/>
                    <a:pt x="34" y="185"/>
                  </a:cubicBezTo>
                  <a:cubicBezTo>
                    <a:pt x="56" y="214"/>
                    <a:pt x="98" y="234"/>
                    <a:pt x="140" y="234"/>
                  </a:cubicBezTo>
                  <a:cubicBezTo>
                    <a:pt x="161" y="234"/>
                    <a:pt x="183" y="229"/>
                    <a:pt x="202" y="218"/>
                  </a:cubicBezTo>
                  <a:cubicBezTo>
                    <a:pt x="257" y="185"/>
                    <a:pt x="269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6" name="Google Shape;11606;p26"/>
            <p:cNvSpPr/>
            <p:nvPr/>
          </p:nvSpPr>
          <p:spPr>
            <a:xfrm>
              <a:off x="2131950" y="8413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1"/>
                  </a:moveTo>
                  <a:cubicBezTo>
                    <a:pt x="123" y="1"/>
                    <a:pt x="100" y="7"/>
                    <a:pt x="80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7"/>
                    <a:pt x="144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8" y="187"/>
                    <a:pt x="269" y="109"/>
                    <a:pt x="236" y="53"/>
                  </a:cubicBezTo>
                  <a:cubicBezTo>
                    <a:pt x="215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7" name="Google Shape;11607;p26"/>
            <p:cNvSpPr/>
            <p:nvPr/>
          </p:nvSpPr>
          <p:spPr>
            <a:xfrm>
              <a:off x="2118850" y="849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9"/>
                    <a:pt x="33" y="184"/>
                  </a:cubicBezTo>
                  <a:cubicBezTo>
                    <a:pt x="54" y="219"/>
                    <a:pt x="93" y="237"/>
                    <a:pt x="132" y="237"/>
                  </a:cubicBezTo>
                  <a:cubicBezTo>
                    <a:pt x="156" y="237"/>
                    <a:pt x="180" y="230"/>
                    <a:pt x="201" y="218"/>
                  </a:cubicBezTo>
                  <a:cubicBezTo>
                    <a:pt x="246" y="184"/>
                    <a:pt x="268" y="117"/>
                    <a:pt x="234" y="62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8" name="Google Shape;11608;p26"/>
            <p:cNvSpPr/>
            <p:nvPr/>
          </p:nvSpPr>
          <p:spPr>
            <a:xfrm>
              <a:off x="2105700" y="857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0" y="237"/>
                    <a:pt x="143" y="237"/>
                  </a:cubicBezTo>
                  <a:cubicBezTo>
                    <a:pt x="164" y="237"/>
                    <a:pt x="184" y="231"/>
                    <a:pt x="202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9" name="Google Shape;11609;p26"/>
            <p:cNvSpPr/>
            <p:nvPr/>
          </p:nvSpPr>
          <p:spPr>
            <a:xfrm>
              <a:off x="2187275" y="90212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34" y="0"/>
                  </a:moveTo>
                  <a:cubicBezTo>
                    <a:pt x="101" y="0"/>
                    <a:pt x="79" y="0"/>
                    <a:pt x="67" y="11"/>
                  </a:cubicBezTo>
                  <a:lnTo>
                    <a:pt x="57" y="11"/>
                  </a:lnTo>
                  <a:cubicBezTo>
                    <a:pt x="57" y="23"/>
                    <a:pt x="45" y="23"/>
                    <a:pt x="45" y="34"/>
                  </a:cubicBezTo>
                  <a:lnTo>
                    <a:pt x="34" y="34"/>
                  </a:lnTo>
                  <a:cubicBezTo>
                    <a:pt x="34" y="45"/>
                    <a:pt x="34" y="45"/>
                    <a:pt x="23" y="45"/>
                  </a:cubicBezTo>
                  <a:lnTo>
                    <a:pt x="23" y="68"/>
                  </a:lnTo>
                  <a:lnTo>
                    <a:pt x="12" y="68"/>
                  </a:lnTo>
                  <a:cubicBezTo>
                    <a:pt x="12" y="78"/>
                    <a:pt x="12" y="101"/>
                    <a:pt x="0" y="112"/>
                  </a:cubicBezTo>
                  <a:cubicBezTo>
                    <a:pt x="0" y="135"/>
                    <a:pt x="12" y="157"/>
                    <a:pt x="23" y="179"/>
                  </a:cubicBezTo>
                  <a:cubicBezTo>
                    <a:pt x="34" y="202"/>
                    <a:pt x="57" y="212"/>
                    <a:pt x="79" y="224"/>
                  </a:cubicBezTo>
                  <a:cubicBezTo>
                    <a:pt x="79" y="224"/>
                    <a:pt x="90" y="224"/>
                    <a:pt x="90" y="235"/>
                  </a:cubicBezTo>
                  <a:cubicBezTo>
                    <a:pt x="124" y="235"/>
                    <a:pt x="157" y="235"/>
                    <a:pt x="179" y="212"/>
                  </a:cubicBezTo>
                  <a:cubicBezTo>
                    <a:pt x="213" y="202"/>
                    <a:pt x="235" y="168"/>
                    <a:pt x="235" y="145"/>
                  </a:cubicBezTo>
                  <a:cubicBezTo>
                    <a:pt x="246" y="112"/>
                    <a:pt x="235" y="78"/>
                    <a:pt x="224" y="56"/>
                  </a:cubicBezTo>
                  <a:cubicBezTo>
                    <a:pt x="201" y="23"/>
                    <a:pt x="168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0" name="Google Shape;11610;p26"/>
            <p:cNvSpPr/>
            <p:nvPr/>
          </p:nvSpPr>
          <p:spPr>
            <a:xfrm>
              <a:off x="2174150" y="910100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17" y="0"/>
                  </a:moveTo>
                  <a:cubicBezTo>
                    <a:pt x="96" y="0"/>
                    <a:pt x="75" y="5"/>
                    <a:pt x="56" y="17"/>
                  </a:cubicBezTo>
                  <a:cubicBezTo>
                    <a:pt x="45" y="27"/>
                    <a:pt x="23" y="50"/>
                    <a:pt x="11" y="72"/>
                  </a:cubicBezTo>
                  <a:cubicBezTo>
                    <a:pt x="1" y="106"/>
                    <a:pt x="1" y="139"/>
                    <a:pt x="23" y="173"/>
                  </a:cubicBezTo>
                  <a:cubicBezTo>
                    <a:pt x="34" y="206"/>
                    <a:pt x="68" y="229"/>
                    <a:pt x="90" y="229"/>
                  </a:cubicBezTo>
                  <a:cubicBezTo>
                    <a:pt x="100" y="232"/>
                    <a:pt x="110" y="233"/>
                    <a:pt x="119" y="233"/>
                  </a:cubicBezTo>
                  <a:cubicBezTo>
                    <a:pt x="142" y="233"/>
                    <a:pt x="164" y="225"/>
                    <a:pt x="179" y="218"/>
                  </a:cubicBezTo>
                  <a:cubicBezTo>
                    <a:pt x="235" y="184"/>
                    <a:pt x="257" y="106"/>
                    <a:pt x="224" y="61"/>
                  </a:cubicBezTo>
                  <a:lnTo>
                    <a:pt x="224" y="50"/>
                  </a:lnTo>
                  <a:cubicBezTo>
                    <a:pt x="201" y="20"/>
                    <a:pt x="160" y="0"/>
                    <a:pt x="1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1" name="Google Shape;11611;p26"/>
            <p:cNvSpPr/>
            <p:nvPr/>
          </p:nvSpPr>
          <p:spPr>
            <a:xfrm>
              <a:off x="2160750" y="918025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34" y="1"/>
                  </a:moveTo>
                  <a:cubicBezTo>
                    <a:pt x="112" y="1"/>
                    <a:pt x="90" y="1"/>
                    <a:pt x="67" y="23"/>
                  </a:cubicBezTo>
                  <a:cubicBezTo>
                    <a:pt x="23" y="57"/>
                    <a:pt x="0" y="124"/>
                    <a:pt x="33" y="180"/>
                  </a:cubicBezTo>
                  <a:cubicBezTo>
                    <a:pt x="33" y="191"/>
                    <a:pt x="45" y="191"/>
                    <a:pt x="45" y="202"/>
                  </a:cubicBezTo>
                  <a:cubicBezTo>
                    <a:pt x="74" y="224"/>
                    <a:pt x="107" y="236"/>
                    <a:pt x="139" y="236"/>
                  </a:cubicBezTo>
                  <a:cubicBezTo>
                    <a:pt x="156" y="236"/>
                    <a:pt x="174" y="232"/>
                    <a:pt x="190" y="224"/>
                  </a:cubicBezTo>
                  <a:cubicBezTo>
                    <a:pt x="224" y="202"/>
                    <a:pt x="234" y="180"/>
                    <a:pt x="246" y="147"/>
                  </a:cubicBezTo>
                  <a:lnTo>
                    <a:pt x="246" y="124"/>
                  </a:lnTo>
                  <a:cubicBezTo>
                    <a:pt x="257" y="102"/>
                    <a:pt x="246" y="80"/>
                    <a:pt x="234" y="57"/>
                  </a:cubicBezTo>
                  <a:cubicBezTo>
                    <a:pt x="212" y="23"/>
                    <a:pt x="179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2" name="Google Shape;11612;p26"/>
            <p:cNvSpPr/>
            <p:nvPr/>
          </p:nvSpPr>
          <p:spPr>
            <a:xfrm>
              <a:off x="2147600" y="926025"/>
              <a:ext cx="6475" cy="6000"/>
            </a:xfrm>
            <a:custGeom>
              <a:rect b="b" l="l" r="r" t="t"/>
              <a:pathLst>
                <a:path extrusionOk="0" h="240" w="259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7" y="217"/>
                    <a:pt x="102" y="240"/>
                    <a:pt x="146" y="240"/>
                  </a:cubicBezTo>
                  <a:cubicBezTo>
                    <a:pt x="169" y="229"/>
                    <a:pt x="179" y="229"/>
                    <a:pt x="191" y="217"/>
                  </a:cubicBezTo>
                  <a:cubicBezTo>
                    <a:pt x="224" y="195"/>
                    <a:pt x="246" y="162"/>
                    <a:pt x="246" y="128"/>
                  </a:cubicBezTo>
                  <a:cubicBezTo>
                    <a:pt x="258" y="106"/>
                    <a:pt x="246" y="83"/>
                    <a:pt x="236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3" name="Google Shape;11613;p26"/>
            <p:cNvSpPr/>
            <p:nvPr/>
          </p:nvSpPr>
          <p:spPr>
            <a:xfrm>
              <a:off x="2134750" y="93397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02" y="0"/>
                  </a:moveTo>
                  <a:cubicBezTo>
                    <a:pt x="90" y="11"/>
                    <a:pt x="79" y="11"/>
                    <a:pt x="57" y="23"/>
                  </a:cubicBezTo>
                  <a:lnTo>
                    <a:pt x="45" y="33"/>
                  </a:lnTo>
                  <a:cubicBezTo>
                    <a:pt x="45" y="33"/>
                    <a:pt x="35" y="33"/>
                    <a:pt x="35" y="45"/>
                  </a:cubicBezTo>
                  <a:cubicBezTo>
                    <a:pt x="35" y="45"/>
                    <a:pt x="35" y="56"/>
                    <a:pt x="23" y="56"/>
                  </a:cubicBezTo>
                  <a:cubicBezTo>
                    <a:pt x="23" y="56"/>
                    <a:pt x="23" y="67"/>
                    <a:pt x="12" y="67"/>
                  </a:cubicBezTo>
                  <a:lnTo>
                    <a:pt x="12" y="78"/>
                  </a:lnTo>
                  <a:lnTo>
                    <a:pt x="12" y="90"/>
                  </a:lnTo>
                  <a:lnTo>
                    <a:pt x="12" y="100"/>
                  </a:lnTo>
                  <a:cubicBezTo>
                    <a:pt x="1" y="112"/>
                    <a:pt x="1" y="123"/>
                    <a:pt x="1" y="123"/>
                  </a:cubicBezTo>
                  <a:cubicBezTo>
                    <a:pt x="12" y="134"/>
                    <a:pt x="1" y="134"/>
                    <a:pt x="1" y="134"/>
                  </a:cubicBezTo>
                  <a:cubicBezTo>
                    <a:pt x="12" y="157"/>
                    <a:pt x="12" y="167"/>
                    <a:pt x="23" y="179"/>
                  </a:cubicBezTo>
                  <a:cubicBezTo>
                    <a:pt x="35" y="201"/>
                    <a:pt x="45" y="201"/>
                    <a:pt x="57" y="212"/>
                  </a:cubicBezTo>
                  <a:cubicBezTo>
                    <a:pt x="57" y="224"/>
                    <a:pt x="68" y="224"/>
                    <a:pt x="68" y="224"/>
                  </a:cubicBezTo>
                  <a:cubicBezTo>
                    <a:pt x="79" y="234"/>
                    <a:pt x="79" y="234"/>
                    <a:pt x="90" y="234"/>
                  </a:cubicBezTo>
                  <a:lnTo>
                    <a:pt x="157" y="234"/>
                  </a:lnTo>
                  <a:cubicBezTo>
                    <a:pt x="169" y="234"/>
                    <a:pt x="169" y="224"/>
                    <a:pt x="179" y="224"/>
                  </a:cubicBezTo>
                  <a:cubicBezTo>
                    <a:pt x="202" y="212"/>
                    <a:pt x="224" y="190"/>
                    <a:pt x="224" y="167"/>
                  </a:cubicBezTo>
                  <a:cubicBezTo>
                    <a:pt x="236" y="167"/>
                    <a:pt x="236" y="157"/>
                    <a:pt x="236" y="145"/>
                  </a:cubicBezTo>
                  <a:cubicBezTo>
                    <a:pt x="246" y="123"/>
                    <a:pt x="236" y="90"/>
                    <a:pt x="224" y="56"/>
                  </a:cubicBezTo>
                  <a:cubicBezTo>
                    <a:pt x="202" y="33"/>
                    <a:pt x="179" y="11"/>
                    <a:pt x="146" y="11"/>
                  </a:cubicBezTo>
                  <a:cubicBezTo>
                    <a:pt x="135" y="0"/>
                    <a:pt x="124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4" name="Google Shape;11614;p26"/>
            <p:cNvSpPr/>
            <p:nvPr/>
          </p:nvSpPr>
          <p:spPr>
            <a:xfrm>
              <a:off x="2142025" y="857500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33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45" y="210"/>
                    <a:pt x="90" y="232"/>
                    <a:pt x="123" y="232"/>
                  </a:cubicBezTo>
                  <a:cubicBezTo>
                    <a:pt x="146" y="232"/>
                    <a:pt x="168" y="232"/>
                    <a:pt x="191" y="221"/>
                  </a:cubicBezTo>
                  <a:cubicBezTo>
                    <a:pt x="201" y="210"/>
                    <a:pt x="201" y="210"/>
                    <a:pt x="213" y="210"/>
                  </a:cubicBezTo>
                  <a:lnTo>
                    <a:pt x="246" y="142"/>
                  </a:lnTo>
                  <a:cubicBezTo>
                    <a:pt x="246" y="120"/>
                    <a:pt x="246" y="87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5" name="Google Shape;11615;p26"/>
            <p:cNvSpPr/>
            <p:nvPr/>
          </p:nvSpPr>
          <p:spPr>
            <a:xfrm>
              <a:off x="2128900" y="865525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35" y="0"/>
                  </a:moveTo>
                  <a:cubicBezTo>
                    <a:pt x="112" y="0"/>
                    <a:pt x="90" y="0"/>
                    <a:pt x="67" y="12"/>
                  </a:cubicBezTo>
                  <a:cubicBezTo>
                    <a:pt x="11" y="45"/>
                    <a:pt x="0" y="124"/>
                    <a:pt x="33" y="179"/>
                  </a:cubicBezTo>
                  <a:cubicBezTo>
                    <a:pt x="55" y="214"/>
                    <a:pt x="89" y="232"/>
                    <a:pt x="125" y="232"/>
                  </a:cubicBezTo>
                  <a:cubicBezTo>
                    <a:pt x="147" y="232"/>
                    <a:pt x="169" y="225"/>
                    <a:pt x="190" y="213"/>
                  </a:cubicBezTo>
                  <a:cubicBezTo>
                    <a:pt x="224" y="201"/>
                    <a:pt x="246" y="157"/>
                    <a:pt x="246" y="124"/>
                  </a:cubicBezTo>
                  <a:cubicBezTo>
                    <a:pt x="246" y="101"/>
                    <a:pt x="246" y="79"/>
                    <a:pt x="224" y="57"/>
                  </a:cubicBezTo>
                  <a:cubicBezTo>
                    <a:pt x="212" y="23"/>
                    <a:pt x="168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6" name="Google Shape;11616;p26"/>
            <p:cNvSpPr/>
            <p:nvPr/>
          </p:nvSpPr>
          <p:spPr>
            <a:xfrm>
              <a:off x="2115750" y="873425"/>
              <a:ext cx="6475" cy="6075"/>
            </a:xfrm>
            <a:custGeom>
              <a:rect b="b" l="l" r="r" t="t"/>
              <a:pathLst>
                <a:path extrusionOk="0" h="243" w="259">
                  <a:moveTo>
                    <a:pt x="128" y="0"/>
                  </a:moveTo>
                  <a:cubicBezTo>
                    <a:pt x="107" y="0"/>
                    <a:pt x="86" y="6"/>
                    <a:pt x="68" y="19"/>
                  </a:cubicBezTo>
                  <a:cubicBezTo>
                    <a:pt x="12" y="53"/>
                    <a:pt x="1" y="131"/>
                    <a:pt x="35" y="188"/>
                  </a:cubicBezTo>
                  <a:cubicBezTo>
                    <a:pt x="45" y="221"/>
                    <a:pt x="90" y="232"/>
                    <a:pt x="124" y="243"/>
                  </a:cubicBezTo>
                  <a:cubicBezTo>
                    <a:pt x="147" y="243"/>
                    <a:pt x="169" y="232"/>
                    <a:pt x="191" y="221"/>
                  </a:cubicBezTo>
                  <a:cubicBezTo>
                    <a:pt x="247" y="188"/>
                    <a:pt x="258" y="120"/>
                    <a:pt x="224" y="64"/>
                  </a:cubicBezTo>
                  <a:cubicBezTo>
                    <a:pt x="224" y="53"/>
                    <a:pt x="224" y="42"/>
                    <a:pt x="214" y="42"/>
                  </a:cubicBezTo>
                  <a:cubicBezTo>
                    <a:pt x="193" y="15"/>
                    <a:pt x="160" y="0"/>
                    <a:pt x="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7" name="Google Shape;11617;p26"/>
            <p:cNvSpPr/>
            <p:nvPr/>
          </p:nvSpPr>
          <p:spPr>
            <a:xfrm>
              <a:off x="2152075" y="874275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6" y="0"/>
                  </a:moveTo>
                  <a:cubicBezTo>
                    <a:pt x="113" y="0"/>
                    <a:pt x="89" y="7"/>
                    <a:pt x="67" y="19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5" y="211"/>
                    <a:pt x="89" y="228"/>
                    <a:pt x="125" y="228"/>
                  </a:cubicBezTo>
                  <a:cubicBezTo>
                    <a:pt x="147" y="228"/>
                    <a:pt x="170" y="222"/>
                    <a:pt x="191" y="209"/>
                  </a:cubicBezTo>
                  <a:cubicBezTo>
                    <a:pt x="246" y="176"/>
                    <a:pt x="269" y="109"/>
                    <a:pt x="235" y="53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8" name="Google Shape;11618;p26"/>
            <p:cNvSpPr/>
            <p:nvPr/>
          </p:nvSpPr>
          <p:spPr>
            <a:xfrm>
              <a:off x="2138950" y="8821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1" y="49"/>
                    <a:pt x="1" y="128"/>
                    <a:pt x="34" y="183"/>
                  </a:cubicBezTo>
                  <a:cubicBezTo>
                    <a:pt x="56" y="213"/>
                    <a:pt x="94" y="233"/>
                    <a:pt x="133" y="233"/>
                  </a:cubicBezTo>
                  <a:cubicBezTo>
                    <a:pt x="152" y="233"/>
                    <a:pt x="172" y="228"/>
                    <a:pt x="190" y="217"/>
                  </a:cubicBezTo>
                  <a:cubicBezTo>
                    <a:pt x="246" y="183"/>
                    <a:pt x="269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9" name="Google Shape;11619;p26"/>
            <p:cNvSpPr/>
            <p:nvPr/>
          </p:nvSpPr>
          <p:spPr>
            <a:xfrm>
              <a:off x="2125825" y="890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0"/>
                  </a:moveTo>
                  <a:cubicBezTo>
                    <a:pt x="112" y="0"/>
                    <a:pt x="88" y="7"/>
                    <a:pt x="67" y="19"/>
                  </a:cubicBezTo>
                  <a:cubicBezTo>
                    <a:pt x="12" y="53"/>
                    <a:pt x="0" y="120"/>
                    <a:pt x="34" y="175"/>
                  </a:cubicBezTo>
                  <a:cubicBezTo>
                    <a:pt x="56" y="214"/>
                    <a:pt x="94" y="236"/>
                    <a:pt x="134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7"/>
                    <a:pt x="268" y="108"/>
                    <a:pt x="235" y="53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0" name="Google Shape;11620;p26"/>
            <p:cNvSpPr/>
            <p:nvPr/>
          </p:nvSpPr>
          <p:spPr>
            <a:xfrm>
              <a:off x="2112700" y="89810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lnTo>
                    <a:pt x="33" y="195"/>
                  </a:lnTo>
                  <a:cubicBezTo>
                    <a:pt x="45" y="195"/>
                    <a:pt x="45" y="206"/>
                    <a:pt x="56" y="206"/>
                  </a:cubicBezTo>
                  <a:cubicBezTo>
                    <a:pt x="56" y="217"/>
                    <a:pt x="67" y="217"/>
                    <a:pt x="67" y="217"/>
                  </a:cubicBezTo>
                  <a:cubicBezTo>
                    <a:pt x="78" y="229"/>
                    <a:pt x="90" y="229"/>
                    <a:pt x="90" y="229"/>
                  </a:cubicBezTo>
                  <a:cubicBezTo>
                    <a:pt x="100" y="229"/>
                    <a:pt x="100" y="229"/>
                    <a:pt x="100" y="239"/>
                  </a:cubicBezTo>
                  <a:lnTo>
                    <a:pt x="157" y="239"/>
                  </a:lnTo>
                  <a:cubicBezTo>
                    <a:pt x="157" y="239"/>
                    <a:pt x="157" y="229"/>
                    <a:pt x="167" y="229"/>
                  </a:cubicBezTo>
                  <a:cubicBezTo>
                    <a:pt x="167" y="229"/>
                    <a:pt x="179" y="229"/>
                    <a:pt x="190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8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1" name="Google Shape;11621;p26"/>
            <p:cNvSpPr/>
            <p:nvPr/>
          </p:nvSpPr>
          <p:spPr>
            <a:xfrm>
              <a:off x="2164100" y="893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3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1"/>
                  </a:cubicBezTo>
                  <a:cubicBezTo>
                    <a:pt x="246" y="187"/>
                    <a:pt x="268" y="109"/>
                    <a:pt x="235" y="53"/>
                  </a:cubicBezTo>
                  <a:cubicBezTo>
                    <a:pt x="207" y="18"/>
                    <a:pt x="170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2" name="Google Shape;11622;p26"/>
            <p:cNvSpPr/>
            <p:nvPr/>
          </p:nvSpPr>
          <p:spPr>
            <a:xfrm>
              <a:off x="2150950" y="9017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4" y="0"/>
                  </a:moveTo>
                  <a:cubicBezTo>
                    <a:pt x="105" y="0"/>
                    <a:pt x="86" y="6"/>
                    <a:pt x="68" y="16"/>
                  </a:cubicBezTo>
                  <a:cubicBezTo>
                    <a:pt x="12" y="50"/>
                    <a:pt x="1" y="128"/>
                    <a:pt x="35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8"/>
                  </a:cubicBezTo>
                  <a:cubicBezTo>
                    <a:pt x="247" y="184"/>
                    <a:pt x="269" y="117"/>
                    <a:pt x="224" y="61"/>
                  </a:cubicBezTo>
                  <a:cubicBezTo>
                    <a:pt x="202" y="23"/>
                    <a:pt x="164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3" name="Google Shape;11623;p26"/>
            <p:cNvSpPr/>
            <p:nvPr/>
          </p:nvSpPr>
          <p:spPr>
            <a:xfrm>
              <a:off x="2137825" y="909825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23" y="1"/>
                  </a:moveTo>
                  <a:cubicBezTo>
                    <a:pt x="105" y="1"/>
                    <a:pt x="86" y="6"/>
                    <a:pt x="68" y="16"/>
                  </a:cubicBezTo>
                  <a:cubicBezTo>
                    <a:pt x="12" y="50"/>
                    <a:pt x="1" y="117"/>
                    <a:pt x="34" y="172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3" y="228"/>
                    <a:pt x="190" y="217"/>
                  </a:cubicBezTo>
                  <a:cubicBezTo>
                    <a:pt x="247" y="184"/>
                    <a:pt x="269" y="105"/>
                    <a:pt x="224" y="61"/>
                  </a:cubicBezTo>
                  <a:cubicBezTo>
                    <a:pt x="201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4" name="Google Shape;11624;p26"/>
            <p:cNvSpPr/>
            <p:nvPr/>
          </p:nvSpPr>
          <p:spPr>
            <a:xfrm>
              <a:off x="2165475" y="866175"/>
              <a:ext cx="6475" cy="5800"/>
            </a:xfrm>
            <a:custGeom>
              <a:rect b="b" l="l" r="r" t="t"/>
              <a:pathLst>
                <a:path extrusionOk="0" h="232" w="259">
                  <a:moveTo>
                    <a:pt x="126" y="0"/>
                  </a:moveTo>
                  <a:cubicBezTo>
                    <a:pt x="102" y="0"/>
                    <a:pt x="78" y="7"/>
                    <a:pt x="57" y="19"/>
                  </a:cubicBezTo>
                  <a:lnTo>
                    <a:pt x="35" y="41"/>
                  </a:lnTo>
                  <a:cubicBezTo>
                    <a:pt x="23" y="53"/>
                    <a:pt x="23" y="53"/>
                    <a:pt x="23" y="64"/>
                  </a:cubicBezTo>
                  <a:cubicBezTo>
                    <a:pt x="23" y="64"/>
                    <a:pt x="12" y="64"/>
                    <a:pt x="12" y="75"/>
                  </a:cubicBezTo>
                  <a:lnTo>
                    <a:pt x="12" y="86"/>
                  </a:lnTo>
                  <a:lnTo>
                    <a:pt x="12" y="98"/>
                  </a:lnTo>
                  <a:lnTo>
                    <a:pt x="1" y="108"/>
                  </a:lnTo>
                  <a:lnTo>
                    <a:pt x="1" y="120"/>
                  </a:lnTo>
                  <a:lnTo>
                    <a:pt x="1" y="131"/>
                  </a:lnTo>
                  <a:cubicBezTo>
                    <a:pt x="12" y="153"/>
                    <a:pt x="12" y="165"/>
                    <a:pt x="23" y="175"/>
                  </a:cubicBezTo>
                  <a:cubicBezTo>
                    <a:pt x="23" y="187"/>
                    <a:pt x="23" y="187"/>
                    <a:pt x="35" y="187"/>
                  </a:cubicBezTo>
                  <a:cubicBezTo>
                    <a:pt x="35" y="198"/>
                    <a:pt x="35" y="198"/>
                    <a:pt x="45" y="209"/>
                  </a:cubicBezTo>
                  <a:cubicBezTo>
                    <a:pt x="45" y="209"/>
                    <a:pt x="57" y="209"/>
                    <a:pt x="68" y="220"/>
                  </a:cubicBezTo>
                  <a:cubicBezTo>
                    <a:pt x="68" y="220"/>
                    <a:pt x="79" y="220"/>
                    <a:pt x="90" y="232"/>
                  </a:cubicBezTo>
                  <a:lnTo>
                    <a:pt x="157" y="232"/>
                  </a:lnTo>
                  <a:cubicBezTo>
                    <a:pt x="169" y="232"/>
                    <a:pt x="169" y="220"/>
                    <a:pt x="180" y="220"/>
                  </a:cubicBezTo>
                  <a:cubicBezTo>
                    <a:pt x="236" y="187"/>
                    <a:pt x="258" y="108"/>
                    <a:pt x="224" y="53"/>
                  </a:cubicBezTo>
                  <a:cubicBezTo>
                    <a:pt x="204" y="18"/>
                    <a:pt x="165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5" name="Google Shape;11625;p26"/>
            <p:cNvSpPr/>
            <p:nvPr/>
          </p:nvSpPr>
          <p:spPr>
            <a:xfrm>
              <a:off x="2177500" y="885800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14" y="1"/>
                  </a:moveTo>
                  <a:cubicBezTo>
                    <a:pt x="94" y="1"/>
                    <a:pt x="74" y="6"/>
                    <a:pt x="56" y="16"/>
                  </a:cubicBezTo>
                  <a:lnTo>
                    <a:pt x="23" y="50"/>
                  </a:lnTo>
                  <a:cubicBezTo>
                    <a:pt x="23" y="50"/>
                    <a:pt x="23" y="61"/>
                    <a:pt x="11" y="61"/>
                  </a:cubicBezTo>
                  <a:lnTo>
                    <a:pt x="11" y="72"/>
                  </a:lnTo>
                  <a:cubicBezTo>
                    <a:pt x="11" y="83"/>
                    <a:pt x="11" y="83"/>
                    <a:pt x="1" y="95"/>
                  </a:cubicBezTo>
                  <a:lnTo>
                    <a:pt x="1" y="139"/>
                  </a:lnTo>
                  <a:cubicBezTo>
                    <a:pt x="1" y="139"/>
                    <a:pt x="11" y="150"/>
                    <a:pt x="11" y="162"/>
                  </a:cubicBezTo>
                  <a:cubicBezTo>
                    <a:pt x="11" y="162"/>
                    <a:pt x="11" y="173"/>
                    <a:pt x="23" y="184"/>
                  </a:cubicBezTo>
                  <a:cubicBezTo>
                    <a:pt x="34" y="217"/>
                    <a:pt x="78" y="240"/>
                    <a:pt x="112" y="240"/>
                  </a:cubicBezTo>
                  <a:lnTo>
                    <a:pt x="123" y="240"/>
                  </a:lnTo>
                  <a:cubicBezTo>
                    <a:pt x="135" y="240"/>
                    <a:pt x="135" y="240"/>
                    <a:pt x="135" y="229"/>
                  </a:cubicBezTo>
                  <a:lnTo>
                    <a:pt x="157" y="229"/>
                  </a:lnTo>
                  <a:cubicBezTo>
                    <a:pt x="157" y="229"/>
                    <a:pt x="168" y="229"/>
                    <a:pt x="179" y="217"/>
                  </a:cubicBezTo>
                  <a:cubicBezTo>
                    <a:pt x="235" y="184"/>
                    <a:pt x="257" y="117"/>
                    <a:pt x="224" y="61"/>
                  </a:cubicBezTo>
                  <a:cubicBezTo>
                    <a:pt x="201" y="23"/>
                    <a:pt x="158" y="1"/>
                    <a:pt x="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6" name="Google Shape;11626;p26"/>
            <p:cNvSpPr/>
            <p:nvPr/>
          </p:nvSpPr>
          <p:spPr>
            <a:xfrm>
              <a:off x="2183925" y="9268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3" y="52"/>
                    <a:pt x="0" y="119"/>
                    <a:pt x="34" y="176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4" y="236"/>
                    <a:pt x="184" y="231"/>
                    <a:pt x="201" y="220"/>
                  </a:cubicBezTo>
                  <a:cubicBezTo>
                    <a:pt x="258" y="186"/>
                    <a:pt x="268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7" name="Google Shape;11627;p26"/>
            <p:cNvSpPr/>
            <p:nvPr/>
          </p:nvSpPr>
          <p:spPr>
            <a:xfrm>
              <a:off x="2170800" y="934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0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2"/>
                  </a:cubicBezTo>
                  <a:cubicBezTo>
                    <a:pt x="212" y="24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8" name="Google Shape;11628;p26"/>
            <p:cNvSpPr/>
            <p:nvPr/>
          </p:nvSpPr>
          <p:spPr>
            <a:xfrm>
              <a:off x="2157650" y="9427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1"/>
                  </a:moveTo>
                  <a:cubicBezTo>
                    <a:pt x="123" y="1"/>
                    <a:pt x="100" y="7"/>
                    <a:pt x="80" y="20"/>
                  </a:cubicBezTo>
                  <a:cubicBezTo>
                    <a:pt x="23" y="54"/>
                    <a:pt x="1" y="121"/>
                    <a:pt x="35" y="176"/>
                  </a:cubicBezTo>
                  <a:cubicBezTo>
                    <a:pt x="57" y="214"/>
                    <a:pt x="101" y="237"/>
                    <a:pt x="143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8" y="188"/>
                    <a:pt x="269" y="109"/>
                    <a:pt x="236" y="54"/>
                  </a:cubicBezTo>
                  <a:cubicBezTo>
                    <a:pt x="215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9" name="Google Shape;11629;p26"/>
            <p:cNvSpPr/>
            <p:nvPr/>
          </p:nvSpPr>
          <p:spPr>
            <a:xfrm>
              <a:off x="2144800" y="950600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24" y="1"/>
                  </a:moveTo>
                  <a:cubicBezTo>
                    <a:pt x="105" y="1"/>
                    <a:pt x="86" y="6"/>
                    <a:pt x="68" y="16"/>
                  </a:cubicBezTo>
                  <a:cubicBezTo>
                    <a:pt x="57" y="28"/>
                    <a:pt x="46" y="28"/>
                    <a:pt x="46" y="39"/>
                  </a:cubicBezTo>
                  <a:lnTo>
                    <a:pt x="35" y="50"/>
                  </a:lnTo>
                  <a:cubicBezTo>
                    <a:pt x="23" y="61"/>
                    <a:pt x="23" y="61"/>
                    <a:pt x="23" y="73"/>
                  </a:cubicBezTo>
                  <a:cubicBezTo>
                    <a:pt x="12" y="95"/>
                    <a:pt x="1" y="117"/>
                    <a:pt x="12" y="140"/>
                  </a:cubicBezTo>
                  <a:cubicBezTo>
                    <a:pt x="12" y="151"/>
                    <a:pt x="12" y="173"/>
                    <a:pt x="23" y="184"/>
                  </a:cubicBezTo>
                  <a:cubicBezTo>
                    <a:pt x="44" y="219"/>
                    <a:pt x="83" y="237"/>
                    <a:pt x="122" y="237"/>
                  </a:cubicBezTo>
                  <a:cubicBezTo>
                    <a:pt x="146" y="237"/>
                    <a:pt x="170" y="230"/>
                    <a:pt x="191" y="218"/>
                  </a:cubicBezTo>
                  <a:cubicBezTo>
                    <a:pt x="247" y="184"/>
                    <a:pt x="258" y="117"/>
                    <a:pt x="224" y="61"/>
                  </a:cubicBezTo>
                  <a:cubicBezTo>
                    <a:pt x="202" y="23"/>
                    <a:pt x="164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0" name="Google Shape;11630;p26"/>
            <p:cNvSpPr/>
            <p:nvPr/>
          </p:nvSpPr>
          <p:spPr>
            <a:xfrm>
              <a:off x="2209050" y="938325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35" y="184"/>
                    <a:pt x="46" y="184"/>
                    <a:pt x="46" y="195"/>
                  </a:cubicBezTo>
                  <a:lnTo>
                    <a:pt x="57" y="206"/>
                  </a:lnTo>
                  <a:cubicBezTo>
                    <a:pt x="68" y="217"/>
                    <a:pt x="68" y="217"/>
                    <a:pt x="79" y="217"/>
                  </a:cubicBezTo>
                  <a:cubicBezTo>
                    <a:pt x="79" y="229"/>
                    <a:pt x="90" y="229"/>
                    <a:pt x="102" y="229"/>
                  </a:cubicBezTo>
                  <a:cubicBezTo>
                    <a:pt x="113" y="239"/>
                    <a:pt x="124" y="239"/>
                    <a:pt x="124" y="239"/>
                  </a:cubicBezTo>
                  <a:lnTo>
                    <a:pt x="157" y="239"/>
                  </a:lnTo>
                  <a:cubicBezTo>
                    <a:pt x="157" y="229"/>
                    <a:pt x="169" y="229"/>
                    <a:pt x="169" y="229"/>
                  </a:cubicBezTo>
                  <a:cubicBezTo>
                    <a:pt x="180" y="229"/>
                    <a:pt x="191" y="229"/>
                    <a:pt x="191" y="217"/>
                  </a:cubicBezTo>
                  <a:lnTo>
                    <a:pt x="202" y="217"/>
                  </a:lnTo>
                  <a:cubicBezTo>
                    <a:pt x="247" y="184"/>
                    <a:pt x="269" y="117"/>
                    <a:pt x="236" y="60"/>
                  </a:cubicBezTo>
                  <a:cubicBezTo>
                    <a:pt x="213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1" name="Google Shape;11631;p26"/>
            <p:cNvSpPr/>
            <p:nvPr/>
          </p:nvSpPr>
          <p:spPr>
            <a:xfrm>
              <a:off x="2195950" y="9463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8" y="0"/>
                  </a:moveTo>
                  <a:cubicBezTo>
                    <a:pt x="116" y="0"/>
                    <a:pt x="95" y="7"/>
                    <a:pt x="78" y="19"/>
                  </a:cubicBezTo>
                  <a:cubicBezTo>
                    <a:pt x="22" y="52"/>
                    <a:pt x="0" y="119"/>
                    <a:pt x="33" y="176"/>
                  </a:cubicBezTo>
                  <a:cubicBezTo>
                    <a:pt x="56" y="213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6"/>
                    <a:pt x="268" y="109"/>
                    <a:pt x="234" y="52"/>
                  </a:cubicBezTo>
                  <a:cubicBezTo>
                    <a:pt x="214" y="18"/>
                    <a:pt x="175" y="0"/>
                    <a:pt x="1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2" name="Google Shape;11632;p26"/>
            <p:cNvSpPr/>
            <p:nvPr/>
          </p:nvSpPr>
          <p:spPr>
            <a:xfrm>
              <a:off x="2182800" y="954325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38" y="0"/>
                  </a:moveTo>
                  <a:cubicBezTo>
                    <a:pt x="116" y="0"/>
                    <a:pt x="96" y="7"/>
                    <a:pt x="79" y="24"/>
                  </a:cubicBezTo>
                  <a:cubicBezTo>
                    <a:pt x="23" y="58"/>
                    <a:pt x="1" y="125"/>
                    <a:pt x="34" y="180"/>
                  </a:cubicBezTo>
                  <a:cubicBezTo>
                    <a:pt x="55" y="216"/>
                    <a:pt x="89" y="233"/>
                    <a:pt x="125" y="233"/>
                  </a:cubicBezTo>
                  <a:cubicBezTo>
                    <a:pt x="147" y="233"/>
                    <a:pt x="170" y="227"/>
                    <a:pt x="191" y="214"/>
                  </a:cubicBezTo>
                  <a:cubicBezTo>
                    <a:pt x="246" y="180"/>
                    <a:pt x="269" y="113"/>
                    <a:pt x="236" y="58"/>
                  </a:cubicBezTo>
                  <a:cubicBezTo>
                    <a:pt x="214" y="22"/>
                    <a:pt x="175" y="0"/>
                    <a:pt x="1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3" name="Google Shape;11633;p26"/>
            <p:cNvSpPr/>
            <p:nvPr/>
          </p:nvSpPr>
          <p:spPr>
            <a:xfrm>
              <a:off x="2169675" y="9623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0"/>
                  </a:moveTo>
                  <a:cubicBezTo>
                    <a:pt x="111" y="0"/>
                    <a:pt x="93" y="5"/>
                    <a:pt x="79" y="16"/>
                  </a:cubicBezTo>
                  <a:cubicBezTo>
                    <a:pt x="23" y="50"/>
                    <a:pt x="1" y="127"/>
                    <a:pt x="34" y="184"/>
                  </a:cubicBezTo>
                  <a:cubicBezTo>
                    <a:pt x="56" y="213"/>
                    <a:pt x="94" y="233"/>
                    <a:pt x="132" y="233"/>
                  </a:cubicBezTo>
                  <a:cubicBezTo>
                    <a:pt x="152" y="233"/>
                    <a:pt x="172" y="228"/>
                    <a:pt x="190" y="217"/>
                  </a:cubicBezTo>
                  <a:cubicBezTo>
                    <a:pt x="247" y="184"/>
                    <a:pt x="269" y="117"/>
                    <a:pt x="235" y="60"/>
                  </a:cubicBezTo>
                  <a:cubicBezTo>
                    <a:pt x="212" y="23"/>
                    <a:pt x="169" y="0"/>
                    <a:pt x="1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4" name="Google Shape;11634;p26"/>
            <p:cNvSpPr/>
            <p:nvPr/>
          </p:nvSpPr>
          <p:spPr>
            <a:xfrm>
              <a:off x="2251250" y="100715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3" y="1"/>
                  </a:moveTo>
                  <a:cubicBezTo>
                    <a:pt x="101" y="1"/>
                    <a:pt x="78" y="1"/>
                    <a:pt x="56" y="23"/>
                  </a:cubicBezTo>
                  <a:cubicBezTo>
                    <a:pt x="56" y="23"/>
                    <a:pt x="45" y="23"/>
                    <a:pt x="45" y="34"/>
                  </a:cubicBezTo>
                  <a:lnTo>
                    <a:pt x="11" y="68"/>
                  </a:lnTo>
                  <a:lnTo>
                    <a:pt x="11" y="90"/>
                  </a:lnTo>
                  <a:lnTo>
                    <a:pt x="11" y="101"/>
                  </a:lnTo>
                  <a:cubicBezTo>
                    <a:pt x="11" y="113"/>
                    <a:pt x="1" y="113"/>
                    <a:pt x="1" y="113"/>
                  </a:cubicBezTo>
                  <a:lnTo>
                    <a:pt x="1" y="123"/>
                  </a:lnTo>
                  <a:lnTo>
                    <a:pt x="1" y="135"/>
                  </a:lnTo>
                  <a:cubicBezTo>
                    <a:pt x="11" y="146"/>
                    <a:pt x="11" y="168"/>
                    <a:pt x="23" y="180"/>
                  </a:cubicBezTo>
                  <a:cubicBezTo>
                    <a:pt x="23" y="180"/>
                    <a:pt x="23" y="190"/>
                    <a:pt x="34" y="190"/>
                  </a:cubicBezTo>
                  <a:cubicBezTo>
                    <a:pt x="34" y="190"/>
                    <a:pt x="34" y="202"/>
                    <a:pt x="45" y="202"/>
                  </a:cubicBezTo>
                  <a:cubicBezTo>
                    <a:pt x="56" y="213"/>
                    <a:pt x="56" y="213"/>
                    <a:pt x="68" y="213"/>
                  </a:cubicBezTo>
                  <a:cubicBezTo>
                    <a:pt x="68" y="224"/>
                    <a:pt x="78" y="224"/>
                    <a:pt x="90" y="224"/>
                  </a:cubicBezTo>
                  <a:lnTo>
                    <a:pt x="90" y="235"/>
                  </a:lnTo>
                  <a:cubicBezTo>
                    <a:pt x="123" y="235"/>
                    <a:pt x="157" y="235"/>
                    <a:pt x="179" y="224"/>
                  </a:cubicBezTo>
                  <a:lnTo>
                    <a:pt x="179" y="213"/>
                  </a:lnTo>
                  <a:cubicBezTo>
                    <a:pt x="235" y="180"/>
                    <a:pt x="257" y="113"/>
                    <a:pt x="224" y="56"/>
                  </a:cubicBezTo>
                  <a:cubicBezTo>
                    <a:pt x="202" y="23"/>
                    <a:pt x="168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5" name="Google Shape;11635;p26"/>
            <p:cNvSpPr/>
            <p:nvPr/>
          </p:nvSpPr>
          <p:spPr>
            <a:xfrm>
              <a:off x="2219400" y="954525"/>
              <a:ext cx="5875" cy="6000"/>
            </a:xfrm>
            <a:custGeom>
              <a:rect b="b" l="l" r="r" t="t"/>
              <a:pathLst>
                <a:path extrusionOk="0" h="240" w="235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56" y="27"/>
                  </a:lnTo>
                  <a:cubicBezTo>
                    <a:pt x="45" y="27"/>
                    <a:pt x="34" y="38"/>
                    <a:pt x="34" y="50"/>
                  </a:cubicBezTo>
                  <a:lnTo>
                    <a:pt x="23" y="50"/>
                  </a:lnTo>
                  <a:cubicBezTo>
                    <a:pt x="23" y="61"/>
                    <a:pt x="11" y="72"/>
                    <a:pt x="11" y="72"/>
                  </a:cubicBezTo>
                  <a:cubicBezTo>
                    <a:pt x="11" y="83"/>
                    <a:pt x="1" y="83"/>
                    <a:pt x="1" y="95"/>
                  </a:cubicBezTo>
                  <a:lnTo>
                    <a:pt x="1" y="105"/>
                  </a:lnTo>
                  <a:lnTo>
                    <a:pt x="1" y="139"/>
                  </a:lnTo>
                  <a:lnTo>
                    <a:pt x="1" y="150"/>
                  </a:lnTo>
                  <a:lnTo>
                    <a:pt x="1" y="162"/>
                  </a:lnTo>
                  <a:cubicBezTo>
                    <a:pt x="11" y="172"/>
                    <a:pt x="11" y="172"/>
                    <a:pt x="11" y="184"/>
                  </a:cubicBezTo>
                  <a:lnTo>
                    <a:pt x="45" y="217"/>
                  </a:lnTo>
                  <a:cubicBezTo>
                    <a:pt x="56" y="217"/>
                    <a:pt x="56" y="229"/>
                    <a:pt x="68" y="229"/>
                  </a:cubicBezTo>
                  <a:cubicBezTo>
                    <a:pt x="78" y="229"/>
                    <a:pt x="78" y="239"/>
                    <a:pt x="90" y="239"/>
                  </a:cubicBezTo>
                  <a:lnTo>
                    <a:pt x="135" y="239"/>
                  </a:lnTo>
                  <a:cubicBezTo>
                    <a:pt x="135" y="239"/>
                    <a:pt x="146" y="239"/>
                    <a:pt x="146" y="229"/>
                  </a:cubicBezTo>
                  <a:lnTo>
                    <a:pt x="157" y="229"/>
                  </a:lnTo>
                  <a:cubicBezTo>
                    <a:pt x="168" y="229"/>
                    <a:pt x="168" y="229"/>
                    <a:pt x="179" y="217"/>
                  </a:cubicBezTo>
                  <a:cubicBezTo>
                    <a:pt x="213" y="195"/>
                    <a:pt x="235" y="162"/>
                    <a:pt x="235" y="128"/>
                  </a:cubicBezTo>
                  <a:cubicBezTo>
                    <a:pt x="235" y="105"/>
                    <a:pt x="235" y="83"/>
                    <a:pt x="213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6" name="Google Shape;11636;p26"/>
            <p:cNvSpPr/>
            <p:nvPr/>
          </p:nvSpPr>
          <p:spPr>
            <a:xfrm>
              <a:off x="2205700" y="962625"/>
              <a:ext cx="6475" cy="5850"/>
            </a:xfrm>
            <a:custGeom>
              <a:rect b="b" l="l" r="r" t="t"/>
              <a:pathLst>
                <a:path extrusionOk="0" h="234" w="25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8"/>
                    <a:pt x="35" y="184"/>
                  </a:cubicBezTo>
                  <a:cubicBezTo>
                    <a:pt x="57" y="213"/>
                    <a:pt x="99" y="233"/>
                    <a:pt x="142" y="233"/>
                  </a:cubicBezTo>
                  <a:cubicBezTo>
                    <a:pt x="163" y="233"/>
                    <a:pt x="184" y="228"/>
                    <a:pt x="202" y="217"/>
                  </a:cubicBezTo>
                  <a:cubicBezTo>
                    <a:pt x="247" y="195"/>
                    <a:pt x="258" y="150"/>
                    <a:pt x="258" y="106"/>
                  </a:cubicBezTo>
                  <a:cubicBezTo>
                    <a:pt x="258" y="83"/>
                    <a:pt x="247" y="72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7" name="Google Shape;11637;p26"/>
            <p:cNvSpPr/>
            <p:nvPr/>
          </p:nvSpPr>
          <p:spPr>
            <a:xfrm>
              <a:off x="2192850" y="97065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33" y="0"/>
                  </a:moveTo>
                  <a:cubicBezTo>
                    <a:pt x="112" y="0"/>
                    <a:pt x="89" y="7"/>
                    <a:pt x="68" y="19"/>
                  </a:cubicBezTo>
                  <a:cubicBezTo>
                    <a:pt x="57" y="19"/>
                    <a:pt x="57" y="19"/>
                    <a:pt x="45" y="31"/>
                  </a:cubicBezTo>
                  <a:cubicBezTo>
                    <a:pt x="45" y="31"/>
                    <a:pt x="35" y="41"/>
                    <a:pt x="35" y="53"/>
                  </a:cubicBezTo>
                  <a:cubicBezTo>
                    <a:pt x="1" y="86"/>
                    <a:pt x="1" y="131"/>
                    <a:pt x="23" y="175"/>
                  </a:cubicBezTo>
                  <a:cubicBezTo>
                    <a:pt x="46" y="214"/>
                    <a:pt x="89" y="236"/>
                    <a:pt x="132" y="236"/>
                  </a:cubicBezTo>
                  <a:cubicBezTo>
                    <a:pt x="153" y="236"/>
                    <a:pt x="173" y="231"/>
                    <a:pt x="191" y="220"/>
                  </a:cubicBezTo>
                  <a:cubicBezTo>
                    <a:pt x="214" y="198"/>
                    <a:pt x="224" y="187"/>
                    <a:pt x="236" y="165"/>
                  </a:cubicBezTo>
                  <a:cubicBezTo>
                    <a:pt x="236" y="153"/>
                    <a:pt x="236" y="153"/>
                    <a:pt x="247" y="142"/>
                  </a:cubicBezTo>
                  <a:cubicBezTo>
                    <a:pt x="247" y="120"/>
                    <a:pt x="247" y="98"/>
                    <a:pt x="236" y="75"/>
                  </a:cubicBezTo>
                  <a:cubicBezTo>
                    <a:pt x="236" y="64"/>
                    <a:pt x="236" y="64"/>
                    <a:pt x="224" y="53"/>
                  </a:cubicBezTo>
                  <a:cubicBezTo>
                    <a:pt x="204" y="18"/>
                    <a:pt x="170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8" name="Google Shape;11638;p26"/>
            <p:cNvSpPr/>
            <p:nvPr/>
          </p:nvSpPr>
          <p:spPr>
            <a:xfrm>
              <a:off x="2179750" y="978675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12" y="0"/>
                  </a:moveTo>
                  <a:cubicBezTo>
                    <a:pt x="89" y="0"/>
                    <a:pt x="78" y="11"/>
                    <a:pt x="67" y="11"/>
                  </a:cubicBezTo>
                  <a:cubicBezTo>
                    <a:pt x="22" y="45"/>
                    <a:pt x="0" y="89"/>
                    <a:pt x="11" y="134"/>
                  </a:cubicBezTo>
                  <a:cubicBezTo>
                    <a:pt x="11" y="145"/>
                    <a:pt x="22" y="157"/>
                    <a:pt x="22" y="179"/>
                  </a:cubicBezTo>
                  <a:cubicBezTo>
                    <a:pt x="45" y="201"/>
                    <a:pt x="55" y="212"/>
                    <a:pt x="78" y="224"/>
                  </a:cubicBezTo>
                  <a:cubicBezTo>
                    <a:pt x="89" y="229"/>
                    <a:pt x="103" y="232"/>
                    <a:pt x="118" y="232"/>
                  </a:cubicBezTo>
                  <a:cubicBezTo>
                    <a:pt x="134" y="232"/>
                    <a:pt x="151" y="229"/>
                    <a:pt x="167" y="224"/>
                  </a:cubicBezTo>
                  <a:cubicBezTo>
                    <a:pt x="179" y="224"/>
                    <a:pt x="179" y="224"/>
                    <a:pt x="190" y="212"/>
                  </a:cubicBezTo>
                  <a:cubicBezTo>
                    <a:pt x="212" y="201"/>
                    <a:pt x="234" y="167"/>
                    <a:pt x="246" y="145"/>
                  </a:cubicBezTo>
                  <a:cubicBezTo>
                    <a:pt x="246" y="112"/>
                    <a:pt x="246" y="78"/>
                    <a:pt x="224" y="56"/>
                  </a:cubicBezTo>
                  <a:cubicBezTo>
                    <a:pt x="224" y="45"/>
                    <a:pt x="224" y="45"/>
                    <a:pt x="212" y="33"/>
                  </a:cubicBezTo>
                  <a:cubicBezTo>
                    <a:pt x="201" y="22"/>
                    <a:pt x="190" y="11"/>
                    <a:pt x="179" y="11"/>
                  </a:cubicBezTo>
                  <a:cubicBezTo>
                    <a:pt x="156" y="0"/>
                    <a:pt x="134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9" name="Google Shape;11639;p26"/>
            <p:cNvSpPr/>
            <p:nvPr/>
          </p:nvSpPr>
          <p:spPr>
            <a:xfrm>
              <a:off x="2216050" y="979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8" y="7"/>
                    <a:pt x="68" y="20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2" y="231"/>
                    <a:pt x="190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0" name="Google Shape;11640;p26"/>
            <p:cNvSpPr/>
            <p:nvPr/>
          </p:nvSpPr>
          <p:spPr>
            <a:xfrm>
              <a:off x="2202925" y="987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5" y="6"/>
                    <a:pt x="67" y="17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8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1" name="Google Shape;11641;p26"/>
            <p:cNvSpPr/>
            <p:nvPr/>
          </p:nvSpPr>
          <p:spPr>
            <a:xfrm>
              <a:off x="2189800" y="995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2" y="1"/>
                    <a:pt x="88" y="7"/>
                    <a:pt x="67" y="19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6" y="214"/>
                    <a:pt x="95" y="236"/>
                    <a:pt x="134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7"/>
                    <a:pt x="268" y="109"/>
                    <a:pt x="234" y="53"/>
                  </a:cubicBezTo>
                  <a:cubicBezTo>
                    <a:pt x="214" y="18"/>
                    <a:pt x="175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2" name="Google Shape;11642;p26"/>
            <p:cNvSpPr/>
            <p:nvPr/>
          </p:nvSpPr>
          <p:spPr>
            <a:xfrm>
              <a:off x="2176950" y="1003200"/>
              <a:ext cx="6425" cy="5975"/>
            </a:xfrm>
            <a:custGeom>
              <a:rect b="b" l="l" r="r" t="t"/>
              <a:pathLst>
                <a:path extrusionOk="0" h="239" w="257">
                  <a:moveTo>
                    <a:pt x="123" y="1"/>
                  </a:moveTo>
                  <a:cubicBezTo>
                    <a:pt x="100" y="1"/>
                    <a:pt x="76" y="8"/>
                    <a:pt x="56" y="25"/>
                  </a:cubicBezTo>
                  <a:cubicBezTo>
                    <a:pt x="45" y="25"/>
                    <a:pt x="45" y="35"/>
                    <a:pt x="33" y="35"/>
                  </a:cubicBezTo>
                  <a:cubicBezTo>
                    <a:pt x="33" y="47"/>
                    <a:pt x="33" y="47"/>
                    <a:pt x="23" y="47"/>
                  </a:cubicBezTo>
                  <a:lnTo>
                    <a:pt x="23" y="58"/>
                  </a:lnTo>
                  <a:lnTo>
                    <a:pt x="11" y="69"/>
                  </a:lnTo>
                  <a:lnTo>
                    <a:pt x="11" y="80"/>
                  </a:lnTo>
                  <a:cubicBezTo>
                    <a:pt x="11" y="92"/>
                    <a:pt x="0" y="92"/>
                    <a:pt x="0" y="102"/>
                  </a:cubicBezTo>
                  <a:lnTo>
                    <a:pt x="0" y="114"/>
                  </a:lnTo>
                  <a:lnTo>
                    <a:pt x="0" y="136"/>
                  </a:lnTo>
                  <a:cubicBezTo>
                    <a:pt x="0" y="147"/>
                    <a:pt x="11" y="147"/>
                    <a:pt x="11" y="159"/>
                  </a:cubicBezTo>
                  <a:cubicBezTo>
                    <a:pt x="11" y="170"/>
                    <a:pt x="11" y="170"/>
                    <a:pt x="23" y="181"/>
                  </a:cubicBezTo>
                  <a:cubicBezTo>
                    <a:pt x="44" y="216"/>
                    <a:pt x="78" y="238"/>
                    <a:pt x="115" y="238"/>
                  </a:cubicBezTo>
                  <a:cubicBezTo>
                    <a:pt x="136" y="238"/>
                    <a:pt x="158" y="231"/>
                    <a:pt x="179" y="214"/>
                  </a:cubicBezTo>
                  <a:cubicBezTo>
                    <a:pt x="235" y="181"/>
                    <a:pt x="257" y="114"/>
                    <a:pt x="224" y="58"/>
                  </a:cubicBezTo>
                  <a:cubicBezTo>
                    <a:pt x="202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3" name="Google Shape;11643;p26"/>
            <p:cNvSpPr/>
            <p:nvPr/>
          </p:nvSpPr>
          <p:spPr>
            <a:xfrm>
              <a:off x="2227775" y="998925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17"/>
                    <a:pt x="34" y="173"/>
                  </a:cubicBezTo>
                  <a:cubicBezTo>
                    <a:pt x="57" y="211"/>
                    <a:pt x="101" y="234"/>
                    <a:pt x="144" y="234"/>
                  </a:cubicBezTo>
                  <a:cubicBezTo>
                    <a:pt x="164" y="234"/>
                    <a:pt x="184" y="229"/>
                    <a:pt x="202" y="218"/>
                  </a:cubicBezTo>
                  <a:cubicBezTo>
                    <a:pt x="257" y="184"/>
                    <a:pt x="269" y="106"/>
                    <a:pt x="235" y="62"/>
                  </a:cubicBezTo>
                  <a:cubicBezTo>
                    <a:pt x="213" y="23"/>
                    <a:pt x="17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4" name="Google Shape;11644;p26"/>
            <p:cNvSpPr/>
            <p:nvPr/>
          </p:nvSpPr>
          <p:spPr>
            <a:xfrm>
              <a:off x="2214650" y="10069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4"/>
                    <a:pt x="0" y="121"/>
                    <a:pt x="34" y="176"/>
                  </a:cubicBezTo>
                  <a:cubicBezTo>
                    <a:pt x="57" y="214"/>
                    <a:pt x="100" y="237"/>
                    <a:pt x="143" y="237"/>
                  </a:cubicBezTo>
                  <a:cubicBezTo>
                    <a:pt x="163" y="237"/>
                    <a:pt x="184" y="232"/>
                    <a:pt x="201" y="221"/>
                  </a:cubicBezTo>
                  <a:cubicBezTo>
                    <a:pt x="258" y="188"/>
                    <a:pt x="268" y="109"/>
                    <a:pt x="235" y="54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5" name="Google Shape;11645;p26"/>
            <p:cNvSpPr/>
            <p:nvPr/>
          </p:nvSpPr>
          <p:spPr>
            <a:xfrm>
              <a:off x="2201525" y="10148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6" name="Google Shape;11646;p26"/>
            <p:cNvSpPr/>
            <p:nvPr/>
          </p:nvSpPr>
          <p:spPr>
            <a:xfrm>
              <a:off x="2241200" y="99082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22" y="1"/>
                  </a:moveTo>
                  <a:cubicBezTo>
                    <a:pt x="104" y="1"/>
                    <a:pt x="85" y="6"/>
                    <a:pt x="67" y="16"/>
                  </a:cubicBezTo>
                  <a:lnTo>
                    <a:pt x="67" y="28"/>
                  </a:lnTo>
                  <a:cubicBezTo>
                    <a:pt x="56" y="28"/>
                    <a:pt x="56" y="39"/>
                    <a:pt x="45" y="39"/>
                  </a:cubicBezTo>
                  <a:lnTo>
                    <a:pt x="33" y="50"/>
                  </a:lnTo>
                  <a:cubicBezTo>
                    <a:pt x="33" y="50"/>
                    <a:pt x="33" y="61"/>
                    <a:pt x="23" y="61"/>
                  </a:cubicBezTo>
                  <a:lnTo>
                    <a:pt x="23" y="73"/>
                  </a:lnTo>
                  <a:cubicBezTo>
                    <a:pt x="0" y="106"/>
                    <a:pt x="11" y="151"/>
                    <a:pt x="23" y="185"/>
                  </a:cubicBezTo>
                  <a:cubicBezTo>
                    <a:pt x="33" y="185"/>
                    <a:pt x="33" y="195"/>
                    <a:pt x="45" y="195"/>
                  </a:cubicBezTo>
                  <a:cubicBezTo>
                    <a:pt x="45" y="207"/>
                    <a:pt x="56" y="207"/>
                    <a:pt x="56" y="218"/>
                  </a:cubicBezTo>
                  <a:cubicBezTo>
                    <a:pt x="67" y="229"/>
                    <a:pt x="90" y="229"/>
                    <a:pt x="100" y="229"/>
                  </a:cubicBezTo>
                  <a:lnTo>
                    <a:pt x="100" y="240"/>
                  </a:lnTo>
                  <a:lnTo>
                    <a:pt x="145" y="240"/>
                  </a:lnTo>
                  <a:cubicBezTo>
                    <a:pt x="157" y="240"/>
                    <a:pt x="179" y="229"/>
                    <a:pt x="190" y="218"/>
                  </a:cubicBezTo>
                  <a:cubicBezTo>
                    <a:pt x="246" y="185"/>
                    <a:pt x="257" y="117"/>
                    <a:pt x="224" y="61"/>
                  </a:cubicBezTo>
                  <a:cubicBezTo>
                    <a:pt x="201" y="23"/>
                    <a:pt x="162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7" name="Google Shape;11647;p26"/>
            <p:cNvSpPr/>
            <p:nvPr/>
          </p:nvSpPr>
          <p:spPr>
            <a:xfrm>
              <a:off x="2238100" y="1015125"/>
              <a:ext cx="6475" cy="6025"/>
            </a:xfrm>
            <a:custGeom>
              <a:rect b="b" l="l" r="r" t="t"/>
              <a:pathLst>
                <a:path extrusionOk="0" h="241" w="259">
                  <a:moveTo>
                    <a:pt x="116" y="1"/>
                  </a:moveTo>
                  <a:cubicBezTo>
                    <a:pt x="95" y="1"/>
                    <a:pt x="75" y="6"/>
                    <a:pt x="57" y="17"/>
                  </a:cubicBezTo>
                  <a:cubicBezTo>
                    <a:pt x="23" y="39"/>
                    <a:pt x="1" y="72"/>
                    <a:pt x="1" y="117"/>
                  </a:cubicBezTo>
                  <a:cubicBezTo>
                    <a:pt x="1" y="139"/>
                    <a:pt x="13" y="162"/>
                    <a:pt x="23" y="184"/>
                  </a:cubicBezTo>
                  <a:cubicBezTo>
                    <a:pt x="46" y="218"/>
                    <a:pt x="90" y="240"/>
                    <a:pt x="135" y="240"/>
                  </a:cubicBezTo>
                  <a:cubicBezTo>
                    <a:pt x="147" y="229"/>
                    <a:pt x="157" y="229"/>
                    <a:pt x="157" y="229"/>
                  </a:cubicBezTo>
                  <a:cubicBezTo>
                    <a:pt x="169" y="229"/>
                    <a:pt x="180" y="229"/>
                    <a:pt x="180" y="218"/>
                  </a:cubicBezTo>
                  <a:cubicBezTo>
                    <a:pt x="236" y="184"/>
                    <a:pt x="258" y="117"/>
                    <a:pt x="224" y="62"/>
                  </a:cubicBezTo>
                  <a:cubicBezTo>
                    <a:pt x="202" y="24"/>
                    <a:pt x="159" y="1"/>
                    <a:pt x="1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8" name="Google Shape;11648;p26"/>
            <p:cNvSpPr/>
            <p:nvPr/>
          </p:nvSpPr>
          <p:spPr>
            <a:xfrm>
              <a:off x="2224700" y="1023075"/>
              <a:ext cx="6725" cy="5975"/>
            </a:xfrm>
            <a:custGeom>
              <a:rect b="b" l="l" r="r" t="t"/>
              <a:pathLst>
                <a:path extrusionOk="0" h="239" w="269">
                  <a:moveTo>
                    <a:pt x="112" y="0"/>
                  </a:moveTo>
                  <a:cubicBezTo>
                    <a:pt x="102" y="12"/>
                    <a:pt x="90" y="12"/>
                    <a:pt x="68" y="23"/>
                  </a:cubicBezTo>
                  <a:cubicBezTo>
                    <a:pt x="12" y="57"/>
                    <a:pt x="1" y="124"/>
                    <a:pt x="35" y="179"/>
                  </a:cubicBezTo>
                  <a:cubicBezTo>
                    <a:pt x="35" y="191"/>
                    <a:pt x="45" y="191"/>
                    <a:pt x="45" y="201"/>
                  </a:cubicBezTo>
                  <a:cubicBezTo>
                    <a:pt x="64" y="220"/>
                    <a:pt x="97" y="238"/>
                    <a:pt x="127" y="238"/>
                  </a:cubicBezTo>
                  <a:cubicBezTo>
                    <a:pt x="134" y="238"/>
                    <a:pt x="140" y="237"/>
                    <a:pt x="146" y="235"/>
                  </a:cubicBezTo>
                  <a:cubicBezTo>
                    <a:pt x="169" y="235"/>
                    <a:pt x="179" y="224"/>
                    <a:pt x="191" y="224"/>
                  </a:cubicBezTo>
                  <a:cubicBezTo>
                    <a:pt x="246" y="191"/>
                    <a:pt x="269" y="112"/>
                    <a:pt x="236" y="57"/>
                  </a:cubicBezTo>
                  <a:cubicBezTo>
                    <a:pt x="213" y="23"/>
                    <a:pt x="157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9" name="Google Shape;11649;p26"/>
            <p:cNvSpPr/>
            <p:nvPr/>
          </p:nvSpPr>
          <p:spPr>
            <a:xfrm>
              <a:off x="2211575" y="1031075"/>
              <a:ext cx="6450" cy="5975"/>
            </a:xfrm>
            <a:custGeom>
              <a:rect b="b" l="l" r="r" t="t"/>
              <a:pathLst>
                <a:path extrusionOk="0" h="239" w="258">
                  <a:moveTo>
                    <a:pt x="126" y="0"/>
                  </a:moveTo>
                  <a:cubicBezTo>
                    <a:pt x="106" y="0"/>
                    <a:pt x="86" y="5"/>
                    <a:pt x="68" y="15"/>
                  </a:cubicBezTo>
                  <a:cubicBezTo>
                    <a:pt x="12" y="49"/>
                    <a:pt x="1" y="127"/>
                    <a:pt x="34" y="184"/>
                  </a:cubicBezTo>
                  <a:cubicBezTo>
                    <a:pt x="46" y="206"/>
                    <a:pt x="79" y="228"/>
                    <a:pt x="101" y="239"/>
                  </a:cubicBezTo>
                  <a:lnTo>
                    <a:pt x="146" y="239"/>
                  </a:lnTo>
                  <a:cubicBezTo>
                    <a:pt x="168" y="239"/>
                    <a:pt x="180" y="228"/>
                    <a:pt x="190" y="217"/>
                  </a:cubicBezTo>
                  <a:cubicBezTo>
                    <a:pt x="235" y="194"/>
                    <a:pt x="257" y="150"/>
                    <a:pt x="247" y="105"/>
                  </a:cubicBezTo>
                  <a:cubicBezTo>
                    <a:pt x="247" y="83"/>
                    <a:pt x="247" y="72"/>
                    <a:pt x="235" y="60"/>
                  </a:cubicBezTo>
                  <a:cubicBezTo>
                    <a:pt x="213" y="22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0" name="Google Shape;11650;p26"/>
            <p:cNvSpPr/>
            <p:nvPr/>
          </p:nvSpPr>
          <p:spPr>
            <a:xfrm>
              <a:off x="2247900" y="1031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1" name="Google Shape;11651;p26"/>
            <p:cNvSpPr/>
            <p:nvPr/>
          </p:nvSpPr>
          <p:spPr>
            <a:xfrm>
              <a:off x="2234750" y="10397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8"/>
                    <a:pt x="35" y="183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47" y="183"/>
                    <a:pt x="269" y="116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2" name="Google Shape;11652;p26"/>
            <p:cNvSpPr/>
            <p:nvPr/>
          </p:nvSpPr>
          <p:spPr>
            <a:xfrm>
              <a:off x="2221650" y="10478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2" y="50"/>
                    <a:pt x="0" y="117"/>
                    <a:pt x="33" y="172"/>
                  </a:cubicBezTo>
                  <a:cubicBezTo>
                    <a:pt x="56" y="211"/>
                    <a:pt x="99" y="233"/>
                    <a:pt x="142" y="233"/>
                  </a:cubicBezTo>
                  <a:cubicBezTo>
                    <a:pt x="163" y="233"/>
                    <a:pt x="183" y="228"/>
                    <a:pt x="201" y="217"/>
                  </a:cubicBezTo>
                  <a:cubicBezTo>
                    <a:pt x="246" y="184"/>
                    <a:pt x="268" y="105"/>
                    <a:pt x="234" y="61"/>
                  </a:cubicBezTo>
                  <a:cubicBezTo>
                    <a:pt x="212" y="23"/>
                    <a:pt x="173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3" name="Google Shape;11653;p26"/>
            <p:cNvSpPr/>
            <p:nvPr/>
          </p:nvSpPr>
          <p:spPr>
            <a:xfrm>
              <a:off x="2208500" y="1055850"/>
              <a:ext cx="6725" cy="5800"/>
            </a:xfrm>
            <a:custGeom>
              <a:rect b="b" l="l" r="r" t="t"/>
              <a:pathLst>
                <a:path extrusionOk="0" h="232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2"/>
                    <a:pt x="0" y="120"/>
                    <a:pt x="34" y="176"/>
                  </a:cubicBezTo>
                  <a:cubicBezTo>
                    <a:pt x="34" y="187"/>
                    <a:pt x="45" y="187"/>
                    <a:pt x="45" y="198"/>
                  </a:cubicBezTo>
                  <a:cubicBezTo>
                    <a:pt x="57" y="198"/>
                    <a:pt x="57" y="209"/>
                    <a:pt x="68" y="209"/>
                  </a:cubicBezTo>
                  <a:cubicBezTo>
                    <a:pt x="79" y="209"/>
                    <a:pt x="79" y="221"/>
                    <a:pt x="90" y="221"/>
                  </a:cubicBezTo>
                  <a:cubicBezTo>
                    <a:pt x="101" y="231"/>
                    <a:pt x="112" y="231"/>
                    <a:pt x="124" y="231"/>
                  </a:cubicBezTo>
                  <a:lnTo>
                    <a:pt x="169" y="231"/>
                  </a:lnTo>
                  <a:cubicBezTo>
                    <a:pt x="179" y="221"/>
                    <a:pt x="179" y="221"/>
                    <a:pt x="191" y="221"/>
                  </a:cubicBezTo>
                  <a:lnTo>
                    <a:pt x="202" y="221"/>
                  </a:lnTo>
                  <a:cubicBezTo>
                    <a:pt x="246" y="187"/>
                    <a:pt x="269" y="109"/>
                    <a:pt x="236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4" name="Google Shape;11654;p26"/>
            <p:cNvSpPr/>
            <p:nvPr/>
          </p:nvSpPr>
          <p:spPr>
            <a:xfrm>
              <a:off x="2259900" y="10514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1"/>
                  </a:moveTo>
                  <a:cubicBezTo>
                    <a:pt x="106" y="1"/>
                    <a:pt x="86" y="6"/>
                    <a:pt x="67" y="17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7" y="214"/>
                    <a:pt x="94" y="234"/>
                    <a:pt x="133" y="234"/>
                  </a:cubicBezTo>
                  <a:cubicBezTo>
                    <a:pt x="152" y="234"/>
                    <a:pt x="172" y="229"/>
                    <a:pt x="191" y="218"/>
                  </a:cubicBezTo>
                  <a:cubicBezTo>
                    <a:pt x="246" y="184"/>
                    <a:pt x="269" y="117"/>
                    <a:pt x="236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5" name="Google Shape;11655;p26"/>
            <p:cNvSpPr/>
            <p:nvPr/>
          </p:nvSpPr>
          <p:spPr>
            <a:xfrm>
              <a:off x="2246775" y="10594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7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6" name="Google Shape;11656;p26"/>
            <p:cNvSpPr/>
            <p:nvPr/>
          </p:nvSpPr>
          <p:spPr>
            <a:xfrm>
              <a:off x="2233650" y="10673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1" y="217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7" name="Google Shape;11657;p26"/>
            <p:cNvSpPr/>
            <p:nvPr/>
          </p:nvSpPr>
          <p:spPr>
            <a:xfrm>
              <a:off x="2220800" y="107540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5" y="0"/>
                  </a:moveTo>
                  <a:cubicBezTo>
                    <a:pt x="101" y="0"/>
                    <a:pt x="77" y="7"/>
                    <a:pt x="56" y="20"/>
                  </a:cubicBezTo>
                  <a:lnTo>
                    <a:pt x="45" y="30"/>
                  </a:lnTo>
                  <a:cubicBezTo>
                    <a:pt x="34" y="30"/>
                    <a:pt x="34" y="42"/>
                    <a:pt x="34" y="42"/>
                  </a:cubicBezTo>
                  <a:lnTo>
                    <a:pt x="22" y="53"/>
                  </a:lnTo>
                  <a:cubicBezTo>
                    <a:pt x="22" y="53"/>
                    <a:pt x="22" y="64"/>
                    <a:pt x="12" y="64"/>
                  </a:cubicBezTo>
                  <a:lnTo>
                    <a:pt x="12" y="75"/>
                  </a:lnTo>
                  <a:lnTo>
                    <a:pt x="12" y="87"/>
                  </a:lnTo>
                  <a:cubicBezTo>
                    <a:pt x="0" y="120"/>
                    <a:pt x="0" y="154"/>
                    <a:pt x="22" y="176"/>
                  </a:cubicBezTo>
                  <a:cubicBezTo>
                    <a:pt x="22" y="187"/>
                    <a:pt x="22" y="187"/>
                    <a:pt x="34" y="187"/>
                  </a:cubicBezTo>
                  <a:cubicBezTo>
                    <a:pt x="34" y="198"/>
                    <a:pt x="34" y="198"/>
                    <a:pt x="45" y="209"/>
                  </a:cubicBezTo>
                  <a:cubicBezTo>
                    <a:pt x="45" y="209"/>
                    <a:pt x="56" y="221"/>
                    <a:pt x="67" y="221"/>
                  </a:cubicBezTo>
                  <a:lnTo>
                    <a:pt x="79" y="231"/>
                  </a:lnTo>
                  <a:lnTo>
                    <a:pt x="157" y="231"/>
                  </a:lnTo>
                  <a:cubicBezTo>
                    <a:pt x="168" y="231"/>
                    <a:pt x="168" y="221"/>
                    <a:pt x="179" y="221"/>
                  </a:cubicBezTo>
                  <a:cubicBezTo>
                    <a:pt x="235" y="187"/>
                    <a:pt x="258" y="109"/>
                    <a:pt x="224" y="53"/>
                  </a:cubicBezTo>
                  <a:cubicBezTo>
                    <a:pt x="203" y="18"/>
                    <a:pt x="164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8" name="Google Shape;11658;p26"/>
            <p:cNvSpPr/>
            <p:nvPr/>
          </p:nvSpPr>
          <p:spPr>
            <a:xfrm>
              <a:off x="2269950" y="1067700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31" y="0"/>
                  </a:moveTo>
                  <a:cubicBezTo>
                    <a:pt x="125" y="0"/>
                    <a:pt x="118" y="1"/>
                    <a:pt x="112" y="3"/>
                  </a:cubicBezTo>
                  <a:lnTo>
                    <a:pt x="90" y="3"/>
                  </a:lnTo>
                  <a:cubicBezTo>
                    <a:pt x="79" y="15"/>
                    <a:pt x="68" y="15"/>
                    <a:pt x="68" y="15"/>
                  </a:cubicBezTo>
                  <a:cubicBezTo>
                    <a:pt x="23" y="48"/>
                    <a:pt x="1" y="92"/>
                    <a:pt x="12" y="137"/>
                  </a:cubicBezTo>
                  <a:cubicBezTo>
                    <a:pt x="12" y="149"/>
                    <a:pt x="23" y="159"/>
                    <a:pt x="23" y="182"/>
                  </a:cubicBezTo>
                  <a:cubicBezTo>
                    <a:pt x="44" y="217"/>
                    <a:pt x="83" y="234"/>
                    <a:pt x="122" y="234"/>
                  </a:cubicBezTo>
                  <a:cubicBezTo>
                    <a:pt x="146" y="234"/>
                    <a:pt x="170" y="228"/>
                    <a:pt x="191" y="216"/>
                  </a:cubicBezTo>
                  <a:cubicBezTo>
                    <a:pt x="213" y="204"/>
                    <a:pt x="224" y="182"/>
                    <a:pt x="236" y="171"/>
                  </a:cubicBezTo>
                  <a:cubicBezTo>
                    <a:pt x="247" y="137"/>
                    <a:pt x="247" y="92"/>
                    <a:pt x="224" y="59"/>
                  </a:cubicBezTo>
                  <a:cubicBezTo>
                    <a:pt x="224" y="48"/>
                    <a:pt x="213" y="48"/>
                    <a:pt x="213" y="37"/>
                  </a:cubicBezTo>
                  <a:cubicBezTo>
                    <a:pt x="195" y="19"/>
                    <a:pt x="162" y="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9" name="Google Shape;11659;p26"/>
            <p:cNvSpPr/>
            <p:nvPr/>
          </p:nvSpPr>
          <p:spPr>
            <a:xfrm>
              <a:off x="2256550" y="10756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44" y="1"/>
                  </a:moveTo>
                  <a:cubicBezTo>
                    <a:pt x="122" y="1"/>
                    <a:pt x="100" y="7"/>
                    <a:pt x="79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45" y="198"/>
                    <a:pt x="57" y="210"/>
                    <a:pt x="67" y="210"/>
                  </a:cubicBezTo>
                  <a:cubicBezTo>
                    <a:pt x="79" y="220"/>
                    <a:pt x="79" y="220"/>
                    <a:pt x="90" y="220"/>
                  </a:cubicBezTo>
                  <a:cubicBezTo>
                    <a:pt x="107" y="232"/>
                    <a:pt x="126" y="237"/>
                    <a:pt x="146" y="237"/>
                  </a:cubicBezTo>
                  <a:cubicBezTo>
                    <a:pt x="166" y="237"/>
                    <a:pt x="185" y="232"/>
                    <a:pt x="201" y="220"/>
                  </a:cubicBezTo>
                  <a:cubicBezTo>
                    <a:pt x="224" y="210"/>
                    <a:pt x="235" y="187"/>
                    <a:pt x="246" y="165"/>
                  </a:cubicBezTo>
                  <a:lnTo>
                    <a:pt x="246" y="143"/>
                  </a:lnTo>
                  <a:cubicBezTo>
                    <a:pt x="258" y="120"/>
                    <a:pt x="258" y="86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0" name="Google Shape;11660;p26"/>
            <p:cNvSpPr/>
            <p:nvPr/>
          </p:nvSpPr>
          <p:spPr>
            <a:xfrm>
              <a:off x="2243700" y="1083700"/>
              <a:ext cx="6450" cy="5775"/>
            </a:xfrm>
            <a:custGeom>
              <a:rect b="b" l="l" r="r" t="t"/>
              <a:pathLst>
                <a:path extrusionOk="0" h="231" w="258">
                  <a:moveTo>
                    <a:pt x="112" y="0"/>
                  </a:moveTo>
                  <a:cubicBezTo>
                    <a:pt x="90" y="0"/>
                    <a:pt x="79" y="11"/>
                    <a:pt x="67" y="11"/>
                  </a:cubicBezTo>
                  <a:cubicBezTo>
                    <a:pt x="12" y="45"/>
                    <a:pt x="0" y="101"/>
                    <a:pt x="12" y="157"/>
                  </a:cubicBezTo>
                  <a:cubicBezTo>
                    <a:pt x="23" y="168"/>
                    <a:pt x="23" y="168"/>
                    <a:pt x="23" y="179"/>
                  </a:cubicBezTo>
                  <a:cubicBezTo>
                    <a:pt x="34" y="202"/>
                    <a:pt x="57" y="212"/>
                    <a:pt x="79" y="224"/>
                  </a:cubicBezTo>
                  <a:cubicBezTo>
                    <a:pt x="93" y="228"/>
                    <a:pt x="108" y="231"/>
                    <a:pt x="124" y="231"/>
                  </a:cubicBezTo>
                  <a:cubicBezTo>
                    <a:pt x="147" y="231"/>
                    <a:pt x="171" y="225"/>
                    <a:pt x="191" y="212"/>
                  </a:cubicBezTo>
                  <a:cubicBezTo>
                    <a:pt x="246" y="179"/>
                    <a:pt x="258" y="112"/>
                    <a:pt x="224" y="56"/>
                  </a:cubicBezTo>
                  <a:cubicBezTo>
                    <a:pt x="224" y="45"/>
                    <a:pt x="213" y="45"/>
                    <a:pt x="213" y="33"/>
                  </a:cubicBezTo>
                  <a:cubicBezTo>
                    <a:pt x="202" y="23"/>
                    <a:pt x="191" y="11"/>
                    <a:pt x="179" y="11"/>
                  </a:cubicBezTo>
                  <a:cubicBezTo>
                    <a:pt x="157" y="0"/>
                    <a:pt x="134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1" name="Google Shape;11661;p26"/>
            <p:cNvSpPr/>
            <p:nvPr/>
          </p:nvSpPr>
          <p:spPr>
            <a:xfrm>
              <a:off x="2230850" y="1091675"/>
              <a:ext cx="5900" cy="5925"/>
            </a:xfrm>
            <a:custGeom>
              <a:rect b="b" l="l" r="r" t="t"/>
              <a:pathLst>
                <a:path extrusionOk="0" h="237" w="236">
                  <a:moveTo>
                    <a:pt x="112" y="1"/>
                  </a:moveTo>
                  <a:cubicBezTo>
                    <a:pt x="94" y="1"/>
                    <a:pt x="75" y="6"/>
                    <a:pt x="57" y="17"/>
                  </a:cubicBezTo>
                  <a:cubicBezTo>
                    <a:pt x="45" y="27"/>
                    <a:pt x="34" y="27"/>
                    <a:pt x="34" y="39"/>
                  </a:cubicBezTo>
                  <a:cubicBezTo>
                    <a:pt x="23" y="39"/>
                    <a:pt x="23" y="39"/>
                    <a:pt x="23" y="50"/>
                  </a:cubicBezTo>
                  <a:cubicBezTo>
                    <a:pt x="23" y="50"/>
                    <a:pt x="12" y="50"/>
                    <a:pt x="12" y="61"/>
                  </a:cubicBezTo>
                  <a:lnTo>
                    <a:pt x="12" y="72"/>
                  </a:lnTo>
                  <a:cubicBezTo>
                    <a:pt x="0" y="72"/>
                    <a:pt x="0" y="84"/>
                    <a:pt x="0" y="84"/>
                  </a:cubicBezTo>
                  <a:lnTo>
                    <a:pt x="0" y="94"/>
                  </a:lnTo>
                  <a:lnTo>
                    <a:pt x="0" y="117"/>
                  </a:lnTo>
                  <a:lnTo>
                    <a:pt x="0" y="139"/>
                  </a:lnTo>
                  <a:lnTo>
                    <a:pt x="0" y="161"/>
                  </a:lnTo>
                  <a:cubicBezTo>
                    <a:pt x="12" y="161"/>
                    <a:pt x="12" y="173"/>
                    <a:pt x="12" y="184"/>
                  </a:cubicBezTo>
                  <a:cubicBezTo>
                    <a:pt x="23" y="195"/>
                    <a:pt x="45" y="218"/>
                    <a:pt x="67" y="228"/>
                  </a:cubicBezTo>
                  <a:lnTo>
                    <a:pt x="90" y="228"/>
                  </a:lnTo>
                  <a:cubicBezTo>
                    <a:pt x="99" y="233"/>
                    <a:pt x="111" y="236"/>
                    <a:pt x="123" y="236"/>
                  </a:cubicBezTo>
                  <a:cubicBezTo>
                    <a:pt x="140" y="236"/>
                    <a:pt x="160" y="231"/>
                    <a:pt x="179" y="218"/>
                  </a:cubicBezTo>
                  <a:cubicBezTo>
                    <a:pt x="213" y="195"/>
                    <a:pt x="235" y="151"/>
                    <a:pt x="235" y="106"/>
                  </a:cubicBezTo>
                  <a:cubicBezTo>
                    <a:pt x="224" y="84"/>
                    <a:pt x="224" y="72"/>
                    <a:pt x="213" y="61"/>
                  </a:cubicBezTo>
                  <a:cubicBezTo>
                    <a:pt x="190" y="23"/>
                    <a:pt x="152" y="1"/>
                    <a:pt x="1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2" name="Google Shape;11662;p26"/>
            <p:cNvSpPr/>
            <p:nvPr/>
          </p:nvSpPr>
          <p:spPr>
            <a:xfrm>
              <a:off x="2280000" y="1084350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34" y="0"/>
                  </a:moveTo>
                  <a:cubicBezTo>
                    <a:pt x="112" y="0"/>
                    <a:pt x="89" y="6"/>
                    <a:pt x="68" y="19"/>
                  </a:cubicBezTo>
                  <a:cubicBezTo>
                    <a:pt x="13" y="52"/>
                    <a:pt x="1" y="119"/>
                    <a:pt x="35" y="176"/>
                  </a:cubicBezTo>
                  <a:cubicBezTo>
                    <a:pt x="57" y="213"/>
                    <a:pt x="96" y="236"/>
                    <a:pt x="136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6"/>
                    <a:pt x="269" y="109"/>
                    <a:pt x="224" y="52"/>
                  </a:cubicBezTo>
                  <a:cubicBezTo>
                    <a:pt x="204" y="18"/>
                    <a:pt x="170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3" name="Google Shape;11663;p26"/>
            <p:cNvSpPr/>
            <p:nvPr/>
          </p:nvSpPr>
          <p:spPr>
            <a:xfrm>
              <a:off x="2266900" y="1092450"/>
              <a:ext cx="6725" cy="5700"/>
            </a:xfrm>
            <a:custGeom>
              <a:rect b="b" l="l" r="r" t="t"/>
              <a:pathLst>
                <a:path extrusionOk="0" h="228" w="269">
                  <a:moveTo>
                    <a:pt x="132" y="0"/>
                  </a:moveTo>
                  <a:cubicBezTo>
                    <a:pt x="110" y="0"/>
                    <a:pt x="88" y="6"/>
                    <a:pt x="67" y="19"/>
                  </a:cubicBezTo>
                  <a:cubicBezTo>
                    <a:pt x="11" y="53"/>
                    <a:pt x="0" y="120"/>
                    <a:pt x="33" y="175"/>
                  </a:cubicBezTo>
                  <a:cubicBezTo>
                    <a:pt x="55" y="210"/>
                    <a:pt x="89" y="228"/>
                    <a:pt x="125" y="228"/>
                  </a:cubicBezTo>
                  <a:cubicBezTo>
                    <a:pt x="147" y="228"/>
                    <a:pt x="169" y="221"/>
                    <a:pt x="190" y="209"/>
                  </a:cubicBezTo>
                  <a:cubicBezTo>
                    <a:pt x="246" y="175"/>
                    <a:pt x="268" y="108"/>
                    <a:pt x="224" y="53"/>
                  </a:cubicBezTo>
                  <a:cubicBezTo>
                    <a:pt x="202" y="17"/>
                    <a:pt x="168" y="0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4" name="Google Shape;11664;p26"/>
            <p:cNvSpPr/>
            <p:nvPr/>
          </p:nvSpPr>
          <p:spPr>
            <a:xfrm>
              <a:off x="2253750" y="11003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3" y="0"/>
                  </a:moveTo>
                  <a:cubicBezTo>
                    <a:pt x="105" y="0"/>
                    <a:pt x="86" y="5"/>
                    <a:pt x="68" y="16"/>
                  </a:cubicBezTo>
                  <a:cubicBezTo>
                    <a:pt x="12" y="50"/>
                    <a:pt x="1" y="127"/>
                    <a:pt x="35" y="184"/>
                  </a:cubicBezTo>
                  <a:cubicBezTo>
                    <a:pt x="57" y="213"/>
                    <a:pt x="94" y="233"/>
                    <a:pt x="132" y="233"/>
                  </a:cubicBezTo>
                  <a:cubicBezTo>
                    <a:pt x="152" y="233"/>
                    <a:pt x="172" y="228"/>
                    <a:pt x="191" y="217"/>
                  </a:cubicBezTo>
                  <a:cubicBezTo>
                    <a:pt x="246" y="184"/>
                    <a:pt x="269" y="117"/>
                    <a:pt x="224" y="60"/>
                  </a:cubicBezTo>
                  <a:cubicBezTo>
                    <a:pt x="202" y="23"/>
                    <a:pt x="163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5" name="Google Shape;11665;p26"/>
            <p:cNvSpPr/>
            <p:nvPr/>
          </p:nvSpPr>
          <p:spPr>
            <a:xfrm>
              <a:off x="2240350" y="1108350"/>
              <a:ext cx="7025" cy="5800"/>
            </a:xfrm>
            <a:custGeom>
              <a:rect b="b" l="l" r="r" t="t"/>
              <a:pathLst>
                <a:path extrusionOk="0" h="232" w="281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0"/>
                    <a:pt x="101" y="232"/>
                    <a:pt x="134" y="232"/>
                  </a:cubicBezTo>
                  <a:lnTo>
                    <a:pt x="179" y="232"/>
                  </a:lnTo>
                  <a:cubicBezTo>
                    <a:pt x="191" y="221"/>
                    <a:pt x="191" y="221"/>
                    <a:pt x="201" y="221"/>
                  </a:cubicBezTo>
                  <a:cubicBezTo>
                    <a:pt x="258" y="187"/>
                    <a:pt x="280" y="109"/>
                    <a:pt x="235" y="53"/>
                  </a:cubicBezTo>
                  <a:cubicBezTo>
                    <a:pt x="214" y="19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6" name="Google Shape;11666;p26"/>
            <p:cNvSpPr/>
            <p:nvPr/>
          </p:nvSpPr>
          <p:spPr>
            <a:xfrm>
              <a:off x="2175825" y="765800"/>
              <a:ext cx="6175" cy="5050"/>
            </a:xfrm>
            <a:custGeom>
              <a:rect b="b" l="l" r="r" t="t"/>
              <a:pathLst>
                <a:path extrusionOk="0" h="202" w="247">
                  <a:moveTo>
                    <a:pt x="45" y="1"/>
                  </a:moveTo>
                  <a:cubicBezTo>
                    <a:pt x="34" y="11"/>
                    <a:pt x="23" y="23"/>
                    <a:pt x="23" y="34"/>
                  </a:cubicBezTo>
                  <a:cubicBezTo>
                    <a:pt x="11" y="56"/>
                    <a:pt x="1" y="78"/>
                    <a:pt x="11" y="101"/>
                  </a:cubicBezTo>
                  <a:cubicBezTo>
                    <a:pt x="11" y="123"/>
                    <a:pt x="11" y="135"/>
                    <a:pt x="23" y="145"/>
                  </a:cubicBezTo>
                  <a:lnTo>
                    <a:pt x="45" y="168"/>
                  </a:lnTo>
                  <a:lnTo>
                    <a:pt x="56" y="179"/>
                  </a:lnTo>
                  <a:cubicBezTo>
                    <a:pt x="68" y="190"/>
                    <a:pt x="68" y="190"/>
                    <a:pt x="78" y="190"/>
                  </a:cubicBezTo>
                  <a:cubicBezTo>
                    <a:pt x="90" y="202"/>
                    <a:pt x="101" y="202"/>
                    <a:pt x="123" y="202"/>
                  </a:cubicBezTo>
                  <a:lnTo>
                    <a:pt x="168" y="202"/>
                  </a:lnTo>
                  <a:cubicBezTo>
                    <a:pt x="168" y="190"/>
                    <a:pt x="179" y="190"/>
                    <a:pt x="179" y="190"/>
                  </a:cubicBezTo>
                  <a:lnTo>
                    <a:pt x="190" y="190"/>
                  </a:lnTo>
                  <a:cubicBezTo>
                    <a:pt x="224" y="157"/>
                    <a:pt x="246" y="112"/>
                    <a:pt x="246" y="68"/>
                  </a:cubicBezTo>
                  <a:cubicBezTo>
                    <a:pt x="235" y="56"/>
                    <a:pt x="235" y="34"/>
                    <a:pt x="224" y="23"/>
                  </a:cubicBezTo>
                  <a:cubicBezTo>
                    <a:pt x="179" y="11"/>
                    <a:pt x="123" y="1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7" name="Google Shape;11667;p26"/>
            <p:cNvSpPr/>
            <p:nvPr/>
          </p:nvSpPr>
          <p:spPr>
            <a:xfrm>
              <a:off x="2162675" y="77295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4" y="0"/>
                  </a:moveTo>
                  <a:cubicBezTo>
                    <a:pt x="105" y="0"/>
                    <a:pt x="86" y="5"/>
                    <a:pt x="68" y="16"/>
                  </a:cubicBezTo>
                  <a:cubicBezTo>
                    <a:pt x="13" y="50"/>
                    <a:pt x="1" y="105"/>
                    <a:pt x="13" y="162"/>
                  </a:cubicBezTo>
                  <a:cubicBezTo>
                    <a:pt x="23" y="172"/>
                    <a:pt x="23" y="172"/>
                    <a:pt x="23" y="184"/>
                  </a:cubicBezTo>
                  <a:cubicBezTo>
                    <a:pt x="45" y="219"/>
                    <a:pt x="83" y="236"/>
                    <a:pt x="122" y="236"/>
                  </a:cubicBezTo>
                  <a:cubicBezTo>
                    <a:pt x="146" y="236"/>
                    <a:pt x="170" y="230"/>
                    <a:pt x="191" y="217"/>
                  </a:cubicBezTo>
                  <a:cubicBezTo>
                    <a:pt x="224" y="195"/>
                    <a:pt x="247" y="150"/>
                    <a:pt x="247" y="105"/>
                  </a:cubicBezTo>
                  <a:cubicBezTo>
                    <a:pt x="236" y="83"/>
                    <a:pt x="236" y="72"/>
                    <a:pt x="224" y="61"/>
                  </a:cubicBezTo>
                  <a:cubicBezTo>
                    <a:pt x="202" y="23"/>
                    <a:pt x="164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8" name="Google Shape;11668;p26"/>
            <p:cNvSpPr/>
            <p:nvPr/>
          </p:nvSpPr>
          <p:spPr>
            <a:xfrm>
              <a:off x="2149825" y="78102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15" y="1"/>
                  </a:moveTo>
                  <a:cubicBezTo>
                    <a:pt x="96" y="1"/>
                    <a:pt x="76" y="6"/>
                    <a:pt x="57" y="17"/>
                  </a:cubicBezTo>
                  <a:cubicBezTo>
                    <a:pt x="46" y="17"/>
                    <a:pt x="46" y="28"/>
                    <a:pt x="35" y="28"/>
                  </a:cubicBezTo>
                  <a:cubicBezTo>
                    <a:pt x="13" y="50"/>
                    <a:pt x="1" y="84"/>
                    <a:pt x="1" y="107"/>
                  </a:cubicBezTo>
                  <a:cubicBezTo>
                    <a:pt x="1" y="129"/>
                    <a:pt x="1" y="162"/>
                    <a:pt x="13" y="174"/>
                  </a:cubicBezTo>
                  <a:cubicBezTo>
                    <a:pt x="23" y="196"/>
                    <a:pt x="35" y="207"/>
                    <a:pt x="46" y="207"/>
                  </a:cubicBezTo>
                  <a:cubicBezTo>
                    <a:pt x="57" y="219"/>
                    <a:pt x="57" y="219"/>
                    <a:pt x="68" y="219"/>
                  </a:cubicBezTo>
                  <a:cubicBezTo>
                    <a:pt x="85" y="230"/>
                    <a:pt x="105" y="235"/>
                    <a:pt x="124" y="235"/>
                  </a:cubicBezTo>
                  <a:cubicBezTo>
                    <a:pt x="144" y="235"/>
                    <a:pt x="163" y="230"/>
                    <a:pt x="180" y="219"/>
                  </a:cubicBezTo>
                  <a:cubicBezTo>
                    <a:pt x="236" y="185"/>
                    <a:pt x="247" y="107"/>
                    <a:pt x="214" y="50"/>
                  </a:cubicBezTo>
                  <a:cubicBezTo>
                    <a:pt x="191" y="21"/>
                    <a:pt x="154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9" name="Google Shape;11669;p26"/>
            <p:cNvSpPr/>
            <p:nvPr/>
          </p:nvSpPr>
          <p:spPr>
            <a:xfrm>
              <a:off x="2136425" y="789075"/>
              <a:ext cx="6175" cy="5725"/>
            </a:xfrm>
            <a:custGeom>
              <a:rect b="b" l="l" r="r" t="t"/>
              <a:pathLst>
                <a:path extrusionOk="0" h="229" w="247">
                  <a:moveTo>
                    <a:pt x="133" y="0"/>
                  </a:moveTo>
                  <a:cubicBezTo>
                    <a:pt x="111" y="0"/>
                    <a:pt x="89" y="7"/>
                    <a:pt x="68" y="19"/>
                  </a:cubicBezTo>
                  <a:cubicBezTo>
                    <a:pt x="12" y="41"/>
                    <a:pt x="1" y="98"/>
                    <a:pt x="12" y="153"/>
                  </a:cubicBezTo>
                  <a:cubicBezTo>
                    <a:pt x="23" y="165"/>
                    <a:pt x="23" y="165"/>
                    <a:pt x="23" y="175"/>
                  </a:cubicBezTo>
                  <a:cubicBezTo>
                    <a:pt x="44" y="211"/>
                    <a:pt x="83" y="228"/>
                    <a:pt x="122" y="228"/>
                  </a:cubicBezTo>
                  <a:cubicBezTo>
                    <a:pt x="146" y="228"/>
                    <a:pt x="170" y="222"/>
                    <a:pt x="191" y="209"/>
                  </a:cubicBezTo>
                  <a:cubicBezTo>
                    <a:pt x="213" y="198"/>
                    <a:pt x="236" y="175"/>
                    <a:pt x="236" y="142"/>
                  </a:cubicBezTo>
                  <a:cubicBezTo>
                    <a:pt x="246" y="108"/>
                    <a:pt x="246" y="86"/>
                    <a:pt x="224" y="53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0" name="Google Shape;11670;p26"/>
            <p:cNvSpPr/>
            <p:nvPr/>
          </p:nvSpPr>
          <p:spPr>
            <a:xfrm>
              <a:off x="2139525" y="765525"/>
              <a:ext cx="6725" cy="5150"/>
            </a:xfrm>
            <a:custGeom>
              <a:rect b="b" l="l" r="r" t="t"/>
              <a:pathLst>
                <a:path extrusionOk="0" h="206" w="269">
                  <a:moveTo>
                    <a:pt x="201" y="0"/>
                  </a:moveTo>
                  <a:cubicBezTo>
                    <a:pt x="156" y="0"/>
                    <a:pt x="100" y="0"/>
                    <a:pt x="45" y="12"/>
                  </a:cubicBezTo>
                  <a:cubicBezTo>
                    <a:pt x="11" y="45"/>
                    <a:pt x="0" y="101"/>
                    <a:pt x="33" y="146"/>
                  </a:cubicBezTo>
                  <a:cubicBezTo>
                    <a:pt x="56" y="184"/>
                    <a:pt x="95" y="206"/>
                    <a:pt x="134" y="206"/>
                  </a:cubicBezTo>
                  <a:cubicBezTo>
                    <a:pt x="153" y="206"/>
                    <a:pt x="172" y="201"/>
                    <a:pt x="190" y="190"/>
                  </a:cubicBezTo>
                  <a:cubicBezTo>
                    <a:pt x="246" y="156"/>
                    <a:pt x="268" y="79"/>
                    <a:pt x="234" y="22"/>
                  </a:cubicBezTo>
                  <a:cubicBezTo>
                    <a:pt x="223" y="12"/>
                    <a:pt x="212" y="0"/>
                    <a:pt x="2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1" name="Google Shape;11671;p26"/>
            <p:cNvSpPr/>
            <p:nvPr/>
          </p:nvSpPr>
          <p:spPr>
            <a:xfrm>
              <a:off x="2126375" y="7726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6" y="5"/>
                    <a:pt x="67" y="16"/>
                  </a:cubicBezTo>
                  <a:cubicBezTo>
                    <a:pt x="12" y="49"/>
                    <a:pt x="0" y="128"/>
                    <a:pt x="34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3"/>
                    <a:pt x="269" y="116"/>
                    <a:pt x="236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2" name="Google Shape;11672;p26"/>
            <p:cNvSpPr/>
            <p:nvPr/>
          </p:nvSpPr>
          <p:spPr>
            <a:xfrm>
              <a:off x="2207950" y="817475"/>
              <a:ext cx="5900" cy="5900"/>
            </a:xfrm>
            <a:custGeom>
              <a:rect b="b" l="l" r="r" t="t"/>
              <a:pathLst>
                <a:path extrusionOk="0" h="236" w="236">
                  <a:moveTo>
                    <a:pt x="101" y="0"/>
                  </a:moveTo>
                  <a:cubicBezTo>
                    <a:pt x="90" y="12"/>
                    <a:pt x="67" y="12"/>
                    <a:pt x="56" y="23"/>
                  </a:cubicBezTo>
                  <a:lnTo>
                    <a:pt x="34" y="45"/>
                  </a:lnTo>
                  <a:cubicBezTo>
                    <a:pt x="34" y="45"/>
                    <a:pt x="22" y="45"/>
                    <a:pt x="22" y="57"/>
                  </a:cubicBezTo>
                  <a:lnTo>
                    <a:pt x="12" y="67"/>
                  </a:lnTo>
                  <a:lnTo>
                    <a:pt x="12" y="79"/>
                  </a:lnTo>
                  <a:cubicBezTo>
                    <a:pt x="12" y="90"/>
                    <a:pt x="0" y="101"/>
                    <a:pt x="0" y="101"/>
                  </a:cubicBezTo>
                  <a:lnTo>
                    <a:pt x="0" y="112"/>
                  </a:lnTo>
                  <a:cubicBezTo>
                    <a:pt x="0" y="134"/>
                    <a:pt x="12" y="157"/>
                    <a:pt x="22" y="179"/>
                  </a:cubicBezTo>
                  <a:cubicBezTo>
                    <a:pt x="22" y="191"/>
                    <a:pt x="34" y="191"/>
                    <a:pt x="34" y="202"/>
                  </a:cubicBezTo>
                  <a:cubicBezTo>
                    <a:pt x="34" y="202"/>
                    <a:pt x="45" y="202"/>
                    <a:pt x="45" y="213"/>
                  </a:cubicBezTo>
                  <a:cubicBezTo>
                    <a:pt x="45" y="213"/>
                    <a:pt x="56" y="224"/>
                    <a:pt x="67" y="224"/>
                  </a:cubicBezTo>
                  <a:cubicBezTo>
                    <a:pt x="79" y="224"/>
                    <a:pt x="79" y="235"/>
                    <a:pt x="79" y="235"/>
                  </a:cubicBezTo>
                  <a:lnTo>
                    <a:pt x="157" y="235"/>
                  </a:lnTo>
                  <a:cubicBezTo>
                    <a:pt x="168" y="224"/>
                    <a:pt x="168" y="224"/>
                    <a:pt x="179" y="224"/>
                  </a:cubicBezTo>
                  <a:cubicBezTo>
                    <a:pt x="213" y="202"/>
                    <a:pt x="235" y="168"/>
                    <a:pt x="235" y="124"/>
                  </a:cubicBezTo>
                  <a:cubicBezTo>
                    <a:pt x="235" y="101"/>
                    <a:pt x="235" y="79"/>
                    <a:pt x="224" y="57"/>
                  </a:cubicBezTo>
                  <a:cubicBezTo>
                    <a:pt x="191" y="23"/>
                    <a:pt x="146" y="0"/>
                    <a:pt x="1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3" name="Google Shape;11673;p26"/>
            <p:cNvSpPr/>
            <p:nvPr/>
          </p:nvSpPr>
          <p:spPr>
            <a:xfrm>
              <a:off x="2181675" y="833575"/>
              <a:ext cx="6475" cy="5775"/>
            </a:xfrm>
            <a:custGeom>
              <a:rect b="b" l="l" r="r" t="t"/>
              <a:pathLst>
                <a:path extrusionOk="0" h="231" w="259">
                  <a:moveTo>
                    <a:pt x="116" y="0"/>
                  </a:moveTo>
                  <a:cubicBezTo>
                    <a:pt x="95" y="0"/>
                    <a:pt x="75" y="5"/>
                    <a:pt x="57" y="16"/>
                  </a:cubicBezTo>
                  <a:cubicBezTo>
                    <a:pt x="12" y="38"/>
                    <a:pt x="1" y="94"/>
                    <a:pt x="1" y="139"/>
                  </a:cubicBezTo>
                  <a:cubicBezTo>
                    <a:pt x="1" y="139"/>
                    <a:pt x="1" y="150"/>
                    <a:pt x="12" y="161"/>
                  </a:cubicBezTo>
                  <a:cubicBezTo>
                    <a:pt x="12" y="161"/>
                    <a:pt x="12" y="173"/>
                    <a:pt x="23" y="173"/>
                  </a:cubicBezTo>
                  <a:cubicBezTo>
                    <a:pt x="42" y="209"/>
                    <a:pt x="75" y="231"/>
                    <a:pt x="111" y="231"/>
                  </a:cubicBezTo>
                  <a:cubicBezTo>
                    <a:pt x="119" y="231"/>
                    <a:pt x="127" y="230"/>
                    <a:pt x="135" y="228"/>
                  </a:cubicBezTo>
                  <a:cubicBezTo>
                    <a:pt x="147" y="228"/>
                    <a:pt x="169" y="228"/>
                    <a:pt x="180" y="217"/>
                  </a:cubicBezTo>
                  <a:cubicBezTo>
                    <a:pt x="236" y="183"/>
                    <a:pt x="258" y="116"/>
                    <a:pt x="224" y="61"/>
                  </a:cubicBezTo>
                  <a:cubicBezTo>
                    <a:pt x="202" y="23"/>
                    <a:pt x="158" y="0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4" name="Google Shape;11674;p26"/>
            <p:cNvSpPr/>
            <p:nvPr/>
          </p:nvSpPr>
          <p:spPr>
            <a:xfrm>
              <a:off x="2168275" y="841600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2" y="53"/>
                    <a:pt x="0" y="120"/>
                    <a:pt x="34" y="175"/>
                  </a:cubicBezTo>
                  <a:cubicBezTo>
                    <a:pt x="45" y="209"/>
                    <a:pt x="68" y="220"/>
                    <a:pt x="101" y="231"/>
                  </a:cubicBezTo>
                  <a:cubicBezTo>
                    <a:pt x="135" y="231"/>
                    <a:pt x="169" y="231"/>
                    <a:pt x="191" y="220"/>
                  </a:cubicBezTo>
                  <a:cubicBezTo>
                    <a:pt x="224" y="197"/>
                    <a:pt x="246" y="153"/>
                    <a:pt x="246" y="120"/>
                  </a:cubicBezTo>
                  <a:cubicBezTo>
                    <a:pt x="246" y="97"/>
                    <a:pt x="246" y="75"/>
                    <a:pt x="236" y="53"/>
                  </a:cubicBezTo>
                  <a:cubicBezTo>
                    <a:pt x="214" y="17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5" name="Google Shape;11675;p26"/>
            <p:cNvSpPr/>
            <p:nvPr/>
          </p:nvSpPr>
          <p:spPr>
            <a:xfrm>
              <a:off x="2186150" y="781600"/>
              <a:ext cx="6475" cy="6025"/>
            </a:xfrm>
            <a:custGeom>
              <a:rect b="b" l="l" r="r" t="t"/>
              <a:pathLst>
                <a:path extrusionOk="0" h="241" w="259">
                  <a:moveTo>
                    <a:pt x="113" y="1"/>
                  </a:moveTo>
                  <a:cubicBezTo>
                    <a:pt x="94" y="1"/>
                    <a:pt x="75" y="6"/>
                    <a:pt x="57" y="17"/>
                  </a:cubicBezTo>
                  <a:lnTo>
                    <a:pt x="35" y="39"/>
                  </a:lnTo>
                  <a:cubicBezTo>
                    <a:pt x="23" y="50"/>
                    <a:pt x="23" y="50"/>
                    <a:pt x="23" y="61"/>
                  </a:cubicBezTo>
                  <a:cubicBezTo>
                    <a:pt x="23" y="61"/>
                    <a:pt x="12" y="61"/>
                    <a:pt x="12" y="72"/>
                  </a:cubicBezTo>
                  <a:lnTo>
                    <a:pt x="12" y="84"/>
                  </a:lnTo>
                  <a:cubicBezTo>
                    <a:pt x="12" y="84"/>
                    <a:pt x="1" y="84"/>
                    <a:pt x="1" y="95"/>
                  </a:cubicBezTo>
                  <a:cubicBezTo>
                    <a:pt x="1" y="117"/>
                    <a:pt x="1" y="151"/>
                    <a:pt x="12" y="184"/>
                  </a:cubicBezTo>
                  <a:cubicBezTo>
                    <a:pt x="23" y="184"/>
                    <a:pt x="23" y="196"/>
                    <a:pt x="35" y="196"/>
                  </a:cubicBezTo>
                  <a:cubicBezTo>
                    <a:pt x="35" y="206"/>
                    <a:pt x="45" y="206"/>
                    <a:pt x="45" y="218"/>
                  </a:cubicBezTo>
                  <a:cubicBezTo>
                    <a:pt x="57" y="218"/>
                    <a:pt x="57" y="229"/>
                    <a:pt x="68" y="229"/>
                  </a:cubicBezTo>
                  <a:lnTo>
                    <a:pt x="79" y="229"/>
                  </a:lnTo>
                  <a:cubicBezTo>
                    <a:pt x="90" y="229"/>
                    <a:pt x="90" y="240"/>
                    <a:pt x="102" y="240"/>
                  </a:cubicBezTo>
                  <a:lnTo>
                    <a:pt x="135" y="240"/>
                  </a:lnTo>
                  <a:cubicBezTo>
                    <a:pt x="146" y="240"/>
                    <a:pt x="146" y="229"/>
                    <a:pt x="157" y="229"/>
                  </a:cubicBezTo>
                  <a:cubicBezTo>
                    <a:pt x="157" y="229"/>
                    <a:pt x="169" y="229"/>
                    <a:pt x="179" y="218"/>
                  </a:cubicBezTo>
                  <a:cubicBezTo>
                    <a:pt x="236" y="184"/>
                    <a:pt x="258" y="117"/>
                    <a:pt x="213" y="61"/>
                  </a:cubicBezTo>
                  <a:cubicBezTo>
                    <a:pt x="190" y="23"/>
                    <a:pt x="152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6" name="Google Shape;11676;p26"/>
            <p:cNvSpPr/>
            <p:nvPr/>
          </p:nvSpPr>
          <p:spPr>
            <a:xfrm>
              <a:off x="2172475" y="7897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6" y="1"/>
                  </a:moveTo>
                  <a:cubicBezTo>
                    <a:pt x="117" y="1"/>
                    <a:pt x="97" y="5"/>
                    <a:pt x="78" y="16"/>
                  </a:cubicBezTo>
                  <a:cubicBezTo>
                    <a:pt x="23" y="50"/>
                    <a:pt x="1" y="117"/>
                    <a:pt x="34" y="173"/>
                  </a:cubicBezTo>
                  <a:cubicBezTo>
                    <a:pt x="57" y="211"/>
                    <a:pt x="100" y="234"/>
                    <a:pt x="143" y="234"/>
                  </a:cubicBezTo>
                  <a:cubicBezTo>
                    <a:pt x="163" y="234"/>
                    <a:pt x="184" y="228"/>
                    <a:pt x="202" y="217"/>
                  </a:cubicBezTo>
                  <a:cubicBezTo>
                    <a:pt x="257" y="184"/>
                    <a:pt x="269" y="106"/>
                    <a:pt x="235" y="50"/>
                  </a:cubicBezTo>
                  <a:cubicBezTo>
                    <a:pt x="213" y="20"/>
                    <a:pt x="175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7" name="Google Shape;11677;p26"/>
            <p:cNvSpPr/>
            <p:nvPr/>
          </p:nvSpPr>
          <p:spPr>
            <a:xfrm>
              <a:off x="2159325" y="7977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5" y="1"/>
                  </a:moveTo>
                  <a:cubicBezTo>
                    <a:pt x="123" y="1"/>
                    <a:pt x="100" y="7"/>
                    <a:pt x="80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2"/>
                    <a:pt x="202" y="221"/>
                  </a:cubicBezTo>
                  <a:cubicBezTo>
                    <a:pt x="258" y="176"/>
                    <a:pt x="269" y="109"/>
                    <a:pt x="236" y="53"/>
                  </a:cubicBezTo>
                  <a:cubicBezTo>
                    <a:pt x="215" y="18"/>
                    <a:pt x="181" y="1"/>
                    <a:pt x="1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8" name="Google Shape;11678;p26"/>
            <p:cNvSpPr/>
            <p:nvPr/>
          </p:nvSpPr>
          <p:spPr>
            <a:xfrm>
              <a:off x="2146225" y="8056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9" name="Google Shape;11679;p26"/>
            <p:cNvSpPr/>
            <p:nvPr/>
          </p:nvSpPr>
          <p:spPr>
            <a:xfrm>
              <a:off x="2184475" y="8092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7"/>
                    <a:pt x="35" y="184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29"/>
                    <a:pt x="202" y="217"/>
                  </a:cubicBezTo>
                  <a:cubicBezTo>
                    <a:pt x="258" y="184"/>
                    <a:pt x="269" y="117"/>
                    <a:pt x="236" y="60"/>
                  </a:cubicBezTo>
                  <a:cubicBezTo>
                    <a:pt x="213" y="22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0" name="Google Shape;11680;p26"/>
            <p:cNvSpPr/>
            <p:nvPr/>
          </p:nvSpPr>
          <p:spPr>
            <a:xfrm>
              <a:off x="2171350" y="817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7"/>
                    <a:pt x="144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1" name="Google Shape;11681;p26"/>
            <p:cNvSpPr/>
            <p:nvPr/>
          </p:nvSpPr>
          <p:spPr>
            <a:xfrm>
              <a:off x="2158225" y="8251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0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7" y="237"/>
                    <a:pt x="181" y="230"/>
                    <a:pt x="201" y="218"/>
                  </a:cubicBezTo>
                  <a:cubicBezTo>
                    <a:pt x="258" y="184"/>
                    <a:pt x="268" y="117"/>
                    <a:pt x="235" y="62"/>
                  </a:cubicBezTo>
                  <a:cubicBezTo>
                    <a:pt x="212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2" name="Google Shape;11682;p26"/>
            <p:cNvSpPr/>
            <p:nvPr/>
          </p:nvSpPr>
          <p:spPr>
            <a:xfrm>
              <a:off x="2198175" y="801375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21" y="0"/>
                  </a:moveTo>
                  <a:cubicBezTo>
                    <a:pt x="100" y="0"/>
                    <a:pt x="77" y="6"/>
                    <a:pt x="56" y="19"/>
                  </a:cubicBezTo>
                  <a:cubicBezTo>
                    <a:pt x="45" y="19"/>
                    <a:pt x="34" y="30"/>
                    <a:pt x="34" y="30"/>
                  </a:cubicBezTo>
                  <a:lnTo>
                    <a:pt x="23" y="41"/>
                  </a:lnTo>
                  <a:cubicBezTo>
                    <a:pt x="23" y="53"/>
                    <a:pt x="11" y="53"/>
                    <a:pt x="11" y="53"/>
                  </a:cubicBezTo>
                  <a:lnTo>
                    <a:pt x="11" y="63"/>
                  </a:lnTo>
                  <a:cubicBezTo>
                    <a:pt x="1" y="75"/>
                    <a:pt x="1" y="75"/>
                    <a:pt x="1" y="86"/>
                  </a:cubicBezTo>
                  <a:lnTo>
                    <a:pt x="1" y="108"/>
                  </a:lnTo>
                  <a:lnTo>
                    <a:pt x="1" y="130"/>
                  </a:lnTo>
                  <a:lnTo>
                    <a:pt x="1" y="153"/>
                  </a:lnTo>
                  <a:cubicBezTo>
                    <a:pt x="11" y="164"/>
                    <a:pt x="11" y="164"/>
                    <a:pt x="11" y="175"/>
                  </a:cubicBezTo>
                  <a:lnTo>
                    <a:pt x="23" y="187"/>
                  </a:lnTo>
                  <a:lnTo>
                    <a:pt x="34" y="197"/>
                  </a:lnTo>
                  <a:lnTo>
                    <a:pt x="45" y="209"/>
                  </a:lnTo>
                  <a:cubicBezTo>
                    <a:pt x="56" y="220"/>
                    <a:pt x="56" y="220"/>
                    <a:pt x="68" y="220"/>
                  </a:cubicBezTo>
                  <a:lnTo>
                    <a:pt x="78" y="220"/>
                  </a:lnTo>
                  <a:cubicBezTo>
                    <a:pt x="78" y="231"/>
                    <a:pt x="90" y="231"/>
                    <a:pt x="101" y="231"/>
                  </a:cubicBezTo>
                  <a:lnTo>
                    <a:pt x="145" y="231"/>
                  </a:lnTo>
                  <a:cubicBezTo>
                    <a:pt x="157" y="220"/>
                    <a:pt x="168" y="220"/>
                    <a:pt x="168" y="220"/>
                  </a:cubicBezTo>
                  <a:lnTo>
                    <a:pt x="179" y="220"/>
                  </a:lnTo>
                  <a:cubicBezTo>
                    <a:pt x="235" y="187"/>
                    <a:pt x="246" y="108"/>
                    <a:pt x="212" y="53"/>
                  </a:cubicBezTo>
                  <a:cubicBezTo>
                    <a:pt x="192" y="17"/>
                    <a:pt x="158" y="0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3" name="Google Shape;11683;p26"/>
            <p:cNvSpPr/>
            <p:nvPr/>
          </p:nvSpPr>
          <p:spPr>
            <a:xfrm>
              <a:off x="2226675" y="878175"/>
              <a:ext cx="6175" cy="5700"/>
            </a:xfrm>
            <a:custGeom>
              <a:rect b="b" l="l" r="r" t="t"/>
              <a:pathLst>
                <a:path extrusionOk="0" h="228" w="247">
                  <a:moveTo>
                    <a:pt x="132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11" y="42"/>
                    <a:pt x="0" y="98"/>
                    <a:pt x="11" y="154"/>
                  </a:cubicBezTo>
                  <a:cubicBezTo>
                    <a:pt x="11" y="165"/>
                    <a:pt x="23" y="165"/>
                    <a:pt x="23" y="176"/>
                  </a:cubicBezTo>
                  <a:cubicBezTo>
                    <a:pt x="33" y="199"/>
                    <a:pt x="56" y="209"/>
                    <a:pt x="78" y="221"/>
                  </a:cubicBezTo>
                  <a:cubicBezTo>
                    <a:pt x="92" y="225"/>
                    <a:pt x="106" y="228"/>
                    <a:pt x="119" y="228"/>
                  </a:cubicBezTo>
                  <a:cubicBezTo>
                    <a:pt x="139" y="228"/>
                    <a:pt x="159" y="223"/>
                    <a:pt x="179" y="209"/>
                  </a:cubicBezTo>
                  <a:cubicBezTo>
                    <a:pt x="224" y="187"/>
                    <a:pt x="246" y="142"/>
                    <a:pt x="234" y="98"/>
                  </a:cubicBezTo>
                  <a:cubicBezTo>
                    <a:pt x="234" y="87"/>
                    <a:pt x="234" y="65"/>
                    <a:pt x="224" y="53"/>
                  </a:cubicBezTo>
                  <a:cubicBezTo>
                    <a:pt x="202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4" name="Google Shape;11684;p26"/>
            <p:cNvSpPr/>
            <p:nvPr/>
          </p:nvSpPr>
          <p:spPr>
            <a:xfrm>
              <a:off x="2213525" y="886075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4" y="1"/>
                  </a:moveTo>
                  <a:cubicBezTo>
                    <a:pt x="105" y="1"/>
                    <a:pt x="86" y="6"/>
                    <a:pt x="68" y="17"/>
                  </a:cubicBezTo>
                  <a:cubicBezTo>
                    <a:pt x="45" y="27"/>
                    <a:pt x="35" y="39"/>
                    <a:pt x="35" y="50"/>
                  </a:cubicBezTo>
                  <a:cubicBezTo>
                    <a:pt x="12" y="72"/>
                    <a:pt x="12" y="95"/>
                    <a:pt x="12" y="117"/>
                  </a:cubicBezTo>
                  <a:cubicBezTo>
                    <a:pt x="1" y="139"/>
                    <a:pt x="12" y="162"/>
                    <a:pt x="23" y="184"/>
                  </a:cubicBezTo>
                  <a:lnTo>
                    <a:pt x="57" y="218"/>
                  </a:lnTo>
                  <a:cubicBezTo>
                    <a:pt x="57" y="218"/>
                    <a:pt x="68" y="218"/>
                    <a:pt x="79" y="229"/>
                  </a:cubicBezTo>
                  <a:cubicBezTo>
                    <a:pt x="93" y="233"/>
                    <a:pt x="107" y="236"/>
                    <a:pt x="121" y="236"/>
                  </a:cubicBezTo>
                  <a:cubicBezTo>
                    <a:pt x="141" y="236"/>
                    <a:pt x="160" y="231"/>
                    <a:pt x="179" y="218"/>
                  </a:cubicBezTo>
                  <a:cubicBezTo>
                    <a:pt x="213" y="206"/>
                    <a:pt x="236" y="173"/>
                    <a:pt x="236" y="151"/>
                  </a:cubicBezTo>
                  <a:cubicBezTo>
                    <a:pt x="246" y="117"/>
                    <a:pt x="246" y="84"/>
                    <a:pt x="224" y="61"/>
                  </a:cubicBezTo>
                  <a:cubicBezTo>
                    <a:pt x="202" y="23"/>
                    <a:pt x="164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5" name="Google Shape;11685;p26"/>
            <p:cNvSpPr/>
            <p:nvPr/>
          </p:nvSpPr>
          <p:spPr>
            <a:xfrm>
              <a:off x="2200125" y="894100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27" y="1"/>
                  </a:moveTo>
                  <a:cubicBezTo>
                    <a:pt x="109" y="1"/>
                    <a:pt x="92" y="6"/>
                    <a:pt x="79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0" y="237"/>
                    <a:pt x="140" y="237"/>
                  </a:cubicBezTo>
                  <a:cubicBezTo>
                    <a:pt x="158" y="237"/>
                    <a:pt x="176" y="231"/>
                    <a:pt x="191" y="220"/>
                  </a:cubicBezTo>
                  <a:cubicBezTo>
                    <a:pt x="201" y="210"/>
                    <a:pt x="213" y="210"/>
                    <a:pt x="213" y="198"/>
                  </a:cubicBezTo>
                  <a:cubicBezTo>
                    <a:pt x="235" y="187"/>
                    <a:pt x="246" y="165"/>
                    <a:pt x="246" y="143"/>
                  </a:cubicBezTo>
                  <a:cubicBezTo>
                    <a:pt x="258" y="120"/>
                    <a:pt x="246" y="86"/>
                    <a:pt x="235" y="53"/>
                  </a:cubicBezTo>
                  <a:cubicBezTo>
                    <a:pt x="213" y="31"/>
                    <a:pt x="191" y="9"/>
                    <a:pt x="168" y="9"/>
                  </a:cubicBezTo>
                  <a:cubicBezTo>
                    <a:pt x="154" y="4"/>
                    <a:pt x="140" y="1"/>
                    <a:pt x="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6" name="Google Shape;11686;p26"/>
            <p:cNvSpPr/>
            <p:nvPr/>
          </p:nvSpPr>
          <p:spPr>
            <a:xfrm>
              <a:off x="2240075" y="870075"/>
              <a:ext cx="5875" cy="5925"/>
            </a:xfrm>
            <a:custGeom>
              <a:rect b="b" l="l" r="r" t="t"/>
              <a:pathLst>
                <a:path extrusionOk="0" h="237" w="235">
                  <a:moveTo>
                    <a:pt x="121" y="1"/>
                  </a:moveTo>
                  <a:cubicBezTo>
                    <a:pt x="100" y="1"/>
                    <a:pt x="77" y="7"/>
                    <a:pt x="56" y="19"/>
                  </a:cubicBezTo>
                  <a:cubicBezTo>
                    <a:pt x="45" y="19"/>
                    <a:pt x="34" y="31"/>
                    <a:pt x="34" y="31"/>
                  </a:cubicBezTo>
                  <a:cubicBezTo>
                    <a:pt x="34" y="31"/>
                    <a:pt x="34" y="42"/>
                    <a:pt x="23" y="42"/>
                  </a:cubicBezTo>
                  <a:cubicBezTo>
                    <a:pt x="23" y="42"/>
                    <a:pt x="23" y="53"/>
                    <a:pt x="11" y="53"/>
                  </a:cubicBezTo>
                  <a:lnTo>
                    <a:pt x="11" y="64"/>
                  </a:lnTo>
                  <a:cubicBezTo>
                    <a:pt x="11" y="76"/>
                    <a:pt x="1" y="76"/>
                    <a:pt x="1" y="76"/>
                  </a:cubicBezTo>
                  <a:lnTo>
                    <a:pt x="1" y="86"/>
                  </a:lnTo>
                  <a:lnTo>
                    <a:pt x="1" y="98"/>
                  </a:lnTo>
                  <a:lnTo>
                    <a:pt x="1" y="120"/>
                  </a:lnTo>
                  <a:lnTo>
                    <a:pt x="1" y="131"/>
                  </a:lnTo>
                  <a:cubicBezTo>
                    <a:pt x="1" y="153"/>
                    <a:pt x="1" y="165"/>
                    <a:pt x="11" y="176"/>
                  </a:cubicBezTo>
                  <a:cubicBezTo>
                    <a:pt x="23" y="198"/>
                    <a:pt x="34" y="210"/>
                    <a:pt x="45" y="210"/>
                  </a:cubicBezTo>
                  <a:cubicBezTo>
                    <a:pt x="56" y="221"/>
                    <a:pt x="56" y="221"/>
                    <a:pt x="68" y="221"/>
                  </a:cubicBezTo>
                  <a:cubicBezTo>
                    <a:pt x="75" y="229"/>
                    <a:pt x="89" y="237"/>
                    <a:pt x="104" y="237"/>
                  </a:cubicBezTo>
                  <a:cubicBezTo>
                    <a:pt x="110" y="237"/>
                    <a:pt x="117" y="235"/>
                    <a:pt x="123" y="232"/>
                  </a:cubicBezTo>
                  <a:lnTo>
                    <a:pt x="145" y="232"/>
                  </a:lnTo>
                  <a:cubicBezTo>
                    <a:pt x="157" y="232"/>
                    <a:pt x="168" y="221"/>
                    <a:pt x="168" y="221"/>
                  </a:cubicBezTo>
                  <a:lnTo>
                    <a:pt x="179" y="221"/>
                  </a:lnTo>
                  <a:cubicBezTo>
                    <a:pt x="190" y="210"/>
                    <a:pt x="212" y="187"/>
                    <a:pt x="224" y="165"/>
                  </a:cubicBezTo>
                  <a:lnTo>
                    <a:pt x="224" y="143"/>
                  </a:lnTo>
                  <a:cubicBezTo>
                    <a:pt x="235" y="120"/>
                    <a:pt x="235" y="86"/>
                    <a:pt x="212" y="53"/>
                  </a:cubicBezTo>
                  <a:cubicBezTo>
                    <a:pt x="192" y="18"/>
                    <a:pt x="158" y="1"/>
                    <a:pt x="1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7" name="Google Shape;11687;p26"/>
            <p:cNvSpPr/>
            <p:nvPr/>
          </p:nvSpPr>
          <p:spPr>
            <a:xfrm>
              <a:off x="2194825" y="825575"/>
              <a:ext cx="5875" cy="5900"/>
            </a:xfrm>
            <a:custGeom>
              <a:rect b="b" l="l" r="r" t="t"/>
              <a:pathLst>
                <a:path extrusionOk="0" h="236" w="235">
                  <a:moveTo>
                    <a:pt x="123" y="1"/>
                  </a:moveTo>
                  <a:cubicBezTo>
                    <a:pt x="101" y="1"/>
                    <a:pt x="78" y="1"/>
                    <a:pt x="56" y="12"/>
                  </a:cubicBezTo>
                  <a:cubicBezTo>
                    <a:pt x="56" y="23"/>
                    <a:pt x="45" y="23"/>
                    <a:pt x="33" y="34"/>
                  </a:cubicBezTo>
                  <a:cubicBezTo>
                    <a:pt x="23" y="46"/>
                    <a:pt x="11" y="68"/>
                    <a:pt x="0" y="90"/>
                  </a:cubicBezTo>
                  <a:lnTo>
                    <a:pt x="0" y="113"/>
                  </a:lnTo>
                  <a:cubicBezTo>
                    <a:pt x="0" y="135"/>
                    <a:pt x="0" y="157"/>
                    <a:pt x="23" y="180"/>
                  </a:cubicBezTo>
                  <a:cubicBezTo>
                    <a:pt x="33" y="202"/>
                    <a:pt x="67" y="224"/>
                    <a:pt x="90" y="235"/>
                  </a:cubicBezTo>
                  <a:cubicBezTo>
                    <a:pt x="123" y="235"/>
                    <a:pt x="157" y="235"/>
                    <a:pt x="179" y="213"/>
                  </a:cubicBezTo>
                  <a:cubicBezTo>
                    <a:pt x="212" y="202"/>
                    <a:pt x="224" y="180"/>
                    <a:pt x="235" y="146"/>
                  </a:cubicBezTo>
                  <a:lnTo>
                    <a:pt x="235" y="123"/>
                  </a:lnTo>
                  <a:cubicBezTo>
                    <a:pt x="235" y="101"/>
                    <a:pt x="235" y="79"/>
                    <a:pt x="224" y="56"/>
                  </a:cubicBezTo>
                  <a:cubicBezTo>
                    <a:pt x="202" y="23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8" name="Google Shape;11688;p26"/>
            <p:cNvSpPr/>
            <p:nvPr/>
          </p:nvSpPr>
          <p:spPr>
            <a:xfrm>
              <a:off x="2218000" y="834125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19" y="0"/>
                  </a:moveTo>
                  <a:cubicBezTo>
                    <a:pt x="100" y="0"/>
                    <a:pt x="82" y="5"/>
                    <a:pt x="67" y="16"/>
                  </a:cubicBezTo>
                  <a:lnTo>
                    <a:pt x="57" y="16"/>
                  </a:lnTo>
                  <a:lnTo>
                    <a:pt x="57" y="27"/>
                  </a:lnTo>
                  <a:cubicBezTo>
                    <a:pt x="57" y="27"/>
                    <a:pt x="45" y="27"/>
                    <a:pt x="45" y="39"/>
                  </a:cubicBezTo>
                  <a:cubicBezTo>
                    <a:pt x="34" y="39"/>
                    <a:pt x="34" y="49"/>
                    <a:pt x="34" y="49"/>
                  </a:cubicBezTo>
                  <a:cubicBezTo>
                    <a:pt x="34" y="49"/>
                    <a:pt x="23" y="49"/>
                    <a:pt x="23" y="61"/>
                  </a:cubicBezTo>
                  <a:lnTo>
                    <a:pt x="12" y="72"/>
                  </a:lnTo>
                  <a:cubicBezTo>
                    <a:pt x="12" y="83"/>
                    <a:pt x="0" y="106"/>
                    <a:pt x="0" y="117"/>
                  </a:cubicBezTo>
                  <a:cubicBezTo>
                    <a:pt x="0" y="128"/>
                    <a:pt x="0" y="128"/>
                    <a:pt x="12" y="139"/>
                  </a:cubicBezTo>
                  <a:lnTo>
                    <a:pt x="12" y="161"/>
                  </a:lnTo>
                  <a:cubicBezTo>
                    <a:pt x="12" y="173"/>
                    <a:pt x="23" y="173"/>
                    <a:pt x="23" y="184"/>
                  </a:cubicBezTo>
                  <a:lnTo>
                    <a:pt x="34" y="195"/>
                  </a:lnTo>
                  <a:lnTo>
                    <a:pt x="45" y="206"/>
                  </a:lnTo>
                  <a:cubicBezTo>
                    <a:pt x="57" y="218"/>
                    <a:pt x="57" y="218"/>
                    <a:pt x="67" y="218"/>
                  </a:cubicBezTo>
                  <a:cubicBezTo>
                    <a:pt x="67" y="228"/>
                    <a:pt x="79" y="228"/>
                    <a:pt x="90" y="228"/>
                  </a:cubicBezTo>
                  <a:lnTo>
                    <a:pt x="90" y="240"/>
                  </a:lnTo>
                  <a:lnTo>
                    <a:pt x="146" y="240"/>
                  </a:lnTo>
                  <a:cubicBezTo>
                    <a:pt x="146" y="240"/>
                    <a:pt x="157" y="240"/>
                    <a:pt x="157" y="228"/>
                  </a:cubicBezTo>
                  <a:lnTo>
                    <a:pt x="179" y="228"/>
                  </a:lnTo>
                  <a:lnTo>
                    <a:pt x="179" y="218"/>
                  </a:lnTo>
                  <a:cubicBezTo>
                    <a:pt x="235" y="184"/>
                    <a:pt x="258" y="117"/>
                    <a:pt x="224" y="61"/>
                  </a:cubicBezTo>
                  <a:cubicBezTo>
                    <a:pt x="201" y="23"/>
                    <a:pt x="15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9" name="Google Shape;11689;p26"/>
            <p:cNvSpPr/>
            <p:nvPr/>
          </p:nvSpPr>
          <p:spPr>
            <a:xfrm>
              <a:off x="2204600" y="8422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5" y="1"/>
                  </a:moveTo>
                  <a:cubicBezTo>
                    <a:pt x="105" y="1"/>
                    <a:pt x="85" y="5"/>
                    <a:pt x="67" y="16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6" y="214"/>
                    <a:pt x="93" y="234"/>
                    <a:pt x="132" y="234"/>
                  </a:cubicBezTo>
                  <a:cubicBezTo>
                    <a:pt x="151" y="234"/>
                    <a:pt x="172" y="229"/>
                    <a:pt x="190" y="217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0" name="Google Shape;11690;p26"/>
            <p:cNvSpPr/>
            <p:nvPr/>
          </p:nvSpPr>
          <p:spPr>
            <a:xfrm>
              <a:off x="2191475" y="850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0"/>
                  </a:moveTo>
                  <a:cubicBezTo>
                    <a:pt x="112" y="0"/>
                    <a:pt x="88" y="7"/>
                    <a:pt x="67" y="20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1" name="Google Shape;11691;p26"/>
            <p:cNvSpPr/>
            <p:nvPr/>
          </p:nvSpPr>
          <p:spPr>
            <a:xfrm>
              <a:off x="2178325" y="8581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7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2" y="49"/>
                    <a:pt x="1" y="128"/>
                    <a:pt x="35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7" y="184"/>
                    <a:pt x="269" y="116"/>
                    <a:pt x="236" y="61"/>
                  </a:cubicBezTo>
                  <a:cubicBezTo>
                    <a:pt x="213" y="23"/>
                    <a:pt x="170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2" name="Google Shape;11692;p26"/>
            <p:cNvSpPr/>
            <p:nvPr/>
          </p:nvSpPr>
          <p:spPr>
            <a:xfrm>
              <a:off x="2230025" y="853875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25" y="1"/>
                  </a:moveTo>
                  <a:cubicBezTo>
                    <a:pt x="101" y="1"/>
                    <a:pt x="77" y="7"/>
                    <a:pt x="56" y="19"/>
                  </a:cubicBezTo>
                  <a:cubicBezTo>
                    <a:pt x="45" y="31"/>
                    <a:pt x="33" y="31"/>
                    <a:pt x="23" y="42"/>
                  </a:cubicBezTo>
                  <a:lnTo>
                    <a:pt x="23" y="53"/>
                  </a:lnTo>
                  <a:lnTo>
                    <a:pt x="23" y="64"/>
                  </a:lnTo>
                  <a:cubicBezTo>
                    <a:pt x="11" y="64"/>
                    <a:pt x="11" y="64"/>
                    <a:pt x="11" y="76"/>
                  </a:cubicBezTo>
                  <a:lnTo>
                    <a:pt x="11" y="86"/>
                  </a:lnTo>
                  <a:lnTo>
                    <a:pt x="0" y="98"/>
                  </a:lnTo>
                  <a:lnTo>
                    <a:pt x="0" y="131"/>
                  </a:lnTo>
                  <a:cubicBezTo>
                    <a:pt x="0" y="143"/>
                    <a:pt x="11" y="153"/>
                    <a:pt x="11" y="153"/>
                  </a:cubicBezTo>
                  <a:cubicBezTo>
                    <a:pt x="11" y="165"/>
                    <a:pt x="11" y="176"/>
                    <a:pt x="23" y="176"/>
                  </a:cubicBezTo>
                  <a:lnTo>
                    <a:pt x="23" y="187"/>
                  </a:lnTo>
                  <a:lnTo>
                    <a:pt x="45" y="210"/>
                  </a:lnTo>
                  <a:cubicBezTo>
                    <a:pt x="45" y="210"/>
                    <a:pt x="56" y="210"/>
                    <a:pt x="56" y="220"/>
                  </a:cubicBezTo>
                  <a:cubicBezTo>
                    <a:pt x="67" y="220"/>
                    <a:pt x="78" y="220"/>
                    <a:pt x="78" y="232"/>
                  </a:cubicBezTo>
                  <a:lnTo>
                    <a:pt x="90" y="232"/>
                  </a:lnTo>
                  <a:cubicBezTo>
                    <a:pt x="99" y="235"/>
                    <a:pt x="109" y="236"/>
                    <a:pt x="118" y="236"/>
                  </a:cubicBezTo>
                  <a:cubicBezTo>
                    <a:pt x="142" y="236"/>
                    <a:pt x="163" y="229"/>
                    <a:pt x="179" y="220"/>
                  </a:cubicBezTo>
                  <a:cubicBezTo>
                    <a:pt x="235" y="187"/>
                    <a:pt x="257" y="109"/>
                    <a:pt x="224" y="53"/>
                  </a:cubicBezTo>
                  <a:cubicBezTo>
                    <a:pt x="203" y="18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3" name="Google Shape;11693;p26"/>
            <p:cNvSpPr/>
            <p:nvPr/>
          </p:nvSpPr>
          <p:spPr>
            <a:xfrm>
              <a:off x="2216600" y="8617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0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4" name="Google Shape;11694;p26"/>
            <p:cNvSpPr/>
            <p:nvPr/>
          </p:nvSpPr>
          <p:spPr>
            <a:xfrm>
              <a:off x="2203475" y="8698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0"/>
                  </a:moveTo>
                  <a:cubicBezTo>
                    <a:pt x="108" y="0"/>
                    <a:pt x="86" y="5"/>
                    <a:pt x="67" y="17"/>
                  </a:cubicBezTo>
                  <a:cubicBezTo>
                    <a:pt x="12" y="50"/>
                    <a:pt x="0" y="117"/>
                    <a:pt x="34" y="173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3" y="228"/>
                    <a:pt x="191" y="218"/>
                  </a:cubicBezTo>
                  <a:cubicBezTo>
                    <a:pt x="246" y="184"/>
                    <a:pt x="269" y="106"/>
                    <a:pt x="235" y="50"/>
                  </a:cubicBezTo>
                  <a:cubicBezTo>
                    <a:pt x="213" y="20"/>
                    <a:pt x="171" y="0"/>
                    <a:pt x="1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5" name="Google Shape;11695;p26"/>
            <p:cNvSpPr/>
            <p:nvPr/>
          </p:nvSpPr>
          <p:spPr>
            <a:xfrm>
              <a:off x="2190350" y="8779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6" y="1"/>
                  </a:moveTo>
                  <a:cubicBezTo>
                    <a:pt x="112" y="1"/>
                    <a:pt x="88" y="7"/>
                    <a:pt x="68" y="19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5" y="211"/>
                    <a:pt x="90" y="233"/>
                    <a:pt x="127" y="233"/>
                  </a:cubicBezTo>
                  <a:cubicBezTo>
                    <a:pt x="148" y="233"/>
                    <a:pt x="170" y="226"/>
                    <a:pt x="190" y="210"/>
                  </a:cubicBezTo>
                  <a:cubicBezTo>
                    <a:pt x="246" y="176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6" name="Google Shape;11696;p26"/>
            <p:cNvSpPr/>
            <p:nvPr/>
          </p:nvSpPr>
          <p:spPr>
            <a:xfrm>
              <a:off x="2249850" y="8868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0"/>
                  </a:moveTo>
                  <a:cubicBezTo>
                    <a:pt x="111" y="0"/>
                    <a:pt x="88" y="6"/>
                    <a:pt x="67" y="19"/>
                  </a:cubicBezTo>
                  <a:cubicBezTo>
                    <a:pt x="57" y="19"/>
                    <a:pt x="45" y="30"/>
                    <a:pt x="34" y="41"/>
                  </a:cubicBezTo>
                  <a:lnTo>
                    <a:pt x="34" y="53"/>
                  </a:lnTo>
                  <a:cubicBezTo>
                    <a:pt x="23" y="64"/>
                    <a:pt x="23" y="75"/>
                    <a:pt x="12" y="75"/>
                  </a:cubicBezTo>
                  <a:lnTo>
                    <a:pt x="12" y="86"/>
                  </a:lnTo>
                  <a:cubicBezTo>
                    <a:pt x="0" y="120"/>
                    <a:pt x="12" y="153"/>
                    <a:pt x="23" y="175"/>
                  </a:cubicBezTo>
                  <a:lnTo>
                    <a:pt x="45" y="198"/>
                  </a:lnTo>
                  <a:lnTo>
                    <a:pt x="57" y="209"/>
                  </a:lnTo>
                  <a:cubicBezTo>
                    <a:pt x="67" y="209"/>
                    <a:pt x="67" y="220"/>
                    <a:pt x="79" y="220"/>
                  </a:cubicBezTo>
                  <a:lnTo>
                    <a:pt x="90" y="220"/>
                  </a:lnTo>
                  <a:cubicBezTo>
                    <a:pt x="101" y="232"/>
                    <a:pt x="101" y="232"/>
                    <a:pt x="112" y="232"/>
                  </a:cubicBezTo>
                  <a:lnTo>
                    <a:pt x="157" y="232"/>
                  </a:lnTo>
                  <a:cubicBezTo>
                    <a:pt x="168" y="220"/>
                    <a:pt x="179" y="220"/>
                    <a:pt x="191" y="220"/>
                  </a:cubicBezTo>
                  <a:lnTo>
                    <a:pt x="191" y="209"/>
                  </a:lnTo>
                  <a:cubicBezTo>
                    <a:pt x="246" y="175"/>
                    <a:pt x="258" y="108"/>
                    <a:pt x="224" y="53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7" name="Google Shape;11697;p26"/>
            <p:cNvSpPr/>
            <p:nvPr/>
          </p:nvSpPr>
          <p:spPr>
            <a:xfrm>
              <a:off x="2236425" y="894750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35" y="0"/>
                  </a:moveTo>
                  <a:cubicBezTo>
                    <a:pt x="116" y="0"/>
                    <a:pt x="97" y="5"/>
                    <a:pt x="80" y="16"/>
                  </a:cubicBezTo>
                  <a:cubicBezTo>
                    <a:pt x="23" y="50"/>
                    <a:pt x="1" y="127"/>
                    <a:pt x="35" y="184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0"/>
                  </a:cubicBezTo>
                  <a:cubicBezTo>
                    <a:pt x="213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8" name="Google Shape;11698;p26"/>
            <p:cNvSpPr/>
            <p:nvPr/>
          </p:nvSpPr>
          <p:spPr>
            <a:xfrm>
              <a:off x="2223325" y="9027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3" y="0"/>
                  </a:moveTo>
                  <a:cubicBezTo>
                    <a:pt x="122" y="0"/>
                    <a:pt x="99" y="6"/>
                    <a:pt x="78" y="19"/>
                  </a:cubicBezTo>
                  <a:cubicBezTo>
                    <a:pt x="22" y="52"/>
                    <a:pt x="0" y="119"/>
                    <a:pt x="33" y="176"/>
                  </a:cubicBezTo>
                  <a:cubicBezTo>
                    <a:pt x="56" y="213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57" y="186"/>
                    <a:pt x="268" y="109"/>
                    <a:pt x="234" y="52"/>
                  </a:cubicBezTo>
                  <a:cubicBezTo>
                    <a:pt x="214" y="18"/>
                    <a:pt x="180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9" name="Google Shape;11699;p26"/>
            <p:cNvSpPr/>
            <p:nvPr/>
          </p:nvSpPr>
          <p:spPr>
            <a:xfrm>
              <a:off x="2210175" y="9106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29"/>
                    <a:pt x="34" y="184"/>
                  </a:cubicBezTo>
                  <a:cubicBezTo>
                    <a:pt x="55" y="219"/>
                    <a:pt x="94" y="237"/>
                    <a:pt x="133" y="237"/>
                  </a:cubicBezTo>
                  <a:cubicBezTo>
                    <a:pt x="157" y="237"/>
                    <a:pt x="181" y="231"/>
                    <a:pt x="202" y="218"/>
                  </a:cubicBezTo>
                  <a:cubicBezTo>
                    <a:pt x="258" y="184"/>
                    <a:pt x="269" y="117"/>
                    <a:pt x="236" y="62"/>
                  </a:cubicBezTo>
                  <a:cubicBezTo>
                    <a:pt x="213" y="24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0" name="Google Shape;11700;p26"/>
            <p:cNvSpPr/>
            <p:nvPr/>
          </p:nvSpPr>
          <p:spPr>
            <a:xfrm>
              <a:off x="2197625" y="918750"/>
              <a:ext cx="6150" cy="5850"/>
            </a:xfrm>
            <a:custGeom>
              <a:rect b="b" l="l" r="r" t="t"/>
              <a:pathLst>
                <a:path extrusionOk="0" h="234" w="246">
                  <a:moveTo>
                    <a:pt x="113" y="1"/>
                  </a:moveTo>
                  <a:cubicBezTo>
                    <a:pt x="94" y="1"/>
                    <a:pt x="74" y="6"/>
                    <a:pt x="56" y="17"/>
                  </a:cubicBezTo>
                  <a:cubicBezTo>
                    <a:pt x="45" y="17"/>
                    <a:pt x="45" y="28"/>
                    <a:pt x="33" y="28"/>
                  </a:cubicBezTo>
                  <a:lnTo>
                    <a:pt x="33" y="39"/>
                  </a:lnTo>
                  <a:cubicBezTo>
                    <a:pt x="23" y="39"/>
                    <a:pt x="23" y="51"/>
                    <a:pt x="23" y="51"/>
                  </a:cubicBezTo>
                  <a:lnTo>
                    <a:pt x="11" y="61"/>
                  </a:lnTo>
                  <a:lnTo>
                    <a:pt x="11" y="73"/>
                  </a:lnTo>
                  <a:cubicBezTo>
                    <a:pt x="0" y="84"/>
                    <a:pt x="0" y="84"/>
                    <a:pt x="0" y="95"/>
                  </a:cubicBezTo>
                  <a:lnTo>
                    <a:pt x="0" y="118"/>
                  </a:lnTo>
                  <a:lnTo>
                    <a:pt x="0" y="128"/>
                  </a:lnTo>
                  <a:lnTo>
                    <a:pt x="0" y="140"/>
                  </a:lnTo>
                  <a:lnTo>
                    <a:pt x="0" y="151"/>
                  </a:lnTo>
                  <a:lnTo>
                    <a:pt x="0" y="162"/>
                  </a:lnTo>
                  <a:cubicBezTo>
                    <a:pt x="11" y="162"/>
                    <a:pt x="11" y="173"/>
                    <a:pt x="11" y="173"/>
                  </a:cubicBezTo>
                  <a:cubicBezTo>
                    <a:pt x="11" y="185"/>
                    <a:pt x="23" y="185"/>
                    <a:pt x="23" y="185"/>
                  </a:cubicBezTo>
                  <a:cubicBezTo>
                    <a:pt x="23" y="195"/>
                    <a:pt x="33" y="195"/>
                    <a:pt x="33" y="207"/>
                  </a:cubicBezTo>
                  <a:cubicBezTo>
                    <a:pt x="45" y="207"/>
                    <a:pt x="45" y="218"/>
                    <a:pt x="56" y="218"/>
                  </a:cubicBezTo>
                  <a:cubicBezTo>
                    <a:pt x="67" y="218"/>
                    <a:pt x="67" y="229"/>
                    <a:pt x="78" y="229"/>
                  </a:cubicBezTo>
                  <a:lnTo>
                    <a:pt x="90" y="229"/>
                  </a:lnTo>
                  <a:cubicBezTo>
                    <a:pt x="96" y="232"/>
                    <a:pt x="103" y="234"/>
                    <a:pt x="111" y="234"/>
                  </a:cubicBezTo>
                  <a:cubicBezTo>
                    <a:pt x="131" y="234"/>
                    <a:pt x="155" y="226"/>
                    <a:pt x="179" y="218"/>
                  </a:cubicBezTo>
                  <a:cubicBezTo>
                    <a:pt x="234" y="185"/>
                    <a:pt x="246" y="106"/>
                    <a:pt x="212" y="51"/>
                  </a:cubicBezTo>
                  <a:cubicBezTo>
                    <a:pt x="190" y="21"/>
                    <a:pt x="153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1" name="Google Shape;11701;p26"/>
            <p:cNvSpPr/>
            <p:nvPr/>
          </p:nvSpPr>
          <p:spPr>
            <a:xfrm>
              <a:off x="2261875" y="906400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0"/>
                  </a:moveTo>
                  <a:cubicBezTo>
                    <a:pt x="110" y="0"/>
                    <a:pt x="88" y="7"/>
                    <a:pt x="67" y="19"/>
                  </a:cubicBezTo>
                  <a:lnTo>
                    <a:pt x="56" y="19"/>
                  </a:lnTo>
                  <a:cubicBezTo>
                    <a:pt x="56" y="19"/>
                    <a:pt x="45" y="31"/>
                    <a:pt x="45" y="41"/>
                  </a:cubicBezTo>
                  <a:lnTo>
                    <a:pt x="33" y="41"/>
                  </a:lnTo>
                  <a:cubicBezTo>
                    <a:pt x="33" y="53"/>
                    <a:pt x="22" y="53"/>
                    <a:pt x="22" y="64"/>
                  </a:cubicBezTo>
                  <a:cubicBezTo>
                    <a:pt x="0" y="108"/>
                    <a:pt x="0" y="142"/>
                    <a:pt x="22" y="175"/>
                  </a:cubicBezTo>
                  <a:cubicBezTo>
                    <a:pt x="22" y="187"/>
                    <a:pt x="33" y="187"/>
                    <a:pt x="33" y="187"/>
                  </a:cubicBezTo>
                  <a:cubicBezTo>
                    <a:pt x="33" y="198"/>
                    <a:pt x="45" y="198"/>
                    <a:pt x="45" y="209"/>
                  </a:cubicBezTo>
                  <a:cubicBezTo>
                    <a:pt x="56" y="209"/>
                    <a:pt x="56" y="209"/>
                    <a:pt x="67" y="220"/>
                  </a:cubicBezTo>
                  <a:cubicBezTo>
                    <a:pt x="67" y="220"/>
                    <a:pt x="78" y="220"/>
                    <a:pt x="90" y="232"/>
                  </a:cubicBezTo>
                  <a:lnTo>
                    <a:pt x="157" y="232"/>
                  </a:lnTo>
                  <a:cubicBezTo>
                    <a:pt x="167" y="232"/>
                    <a:pt x="179" y="220"/>
                    <a:pt x="179" y="220"/>
                  </a:cubicBezTo>
                  <a:lnTo>
                    <a:pt x="190" y="220"/>
                  </a:lnTo>
                  <a:cubicBezTo>
                    <a:pt x="246" y="187"/>
                    <a:pt x="257" y="108"/>
                    <a:pt x="224" y="53"/>
                  </a:cubicBezTo>
                  <a:cubicBezTo>
                    <a:pt x="202" y="18"/>
                    <a:pt x="168" y="0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2" name="Google Shape;11702;p26"/>
            <p:cNvSpPr/>
            <p:nvPr/>
          </p:nvSpPr>
          <p:spPr>
            <a:xfrm>
              <a:off x="2248450" y="914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3" name="Google Shape;11703;p26"/>
            <p:cNvSpPr/>
            <p:nvPr/>
          </p:nvSpPr>
          <p:spPr>
            <a:xfrm>
              <a:off x="2235325" y="922400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0" y="128"/>
                    <a:pt x="34" y="173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4" y="233"/>
                    <a:pt x="184" y="228"/>
                    <a:pt x="201" y="217"/>
                  </a:cubicBezTo>
                  <a:cubicBezTo>
                    <a:pt x="246" y="183"/>
                    <a:pt x="268" y="116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4" name="Google Shape;11704;p26"/>
            <p:cNvSpPr/>
            <p:nvPr/>
          </p:nvSpPr>
          <p:spPr>
            <a:xfrm>
              <a:off x="2222200" y="9304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3"/>
                    <a:pt x="0" y="120"/>
                    <a:pt x="34" y="175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2" y="220"/>
                  </a:cubicBezTo>
                  <a:cubicBezTo>
                    <a:pt x="246" y="187"/>
                    <a:pt x="269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5" name="Google Shape;11705;p26"/>
            <p:cNvSpPr/>
            <p:nvPr/>
          </p:nvSpPr>
          <p:spPr>
            <a:xfrm>
              <a:off x="2277500" y="991125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15" y="0"/>
                  </a:moveTo>
                  <a:cubicBezTo>
                    <a:pt x="95" y="0"/>
                    <a:pt x="74" y="5"/>
                    <a:pt x="56" y="16"/>
                  </a:cubicBezTo>
                  <a:lnTo>
                    <a:pt x="23" y="49"/>
                  </a:lnTo>
                  <a:cubicBezTo>
                    <a:pt x="12" y="71"/>
                    <a:pt x="12" y="94"/>
                    <a:pt x="1" y="116"/>
                  </a:cubicBezTo>
                  <a:cubicBezTo>
                    <a:pt x="1" y="139"/>
                    <a:pt x="12" y="161"/>
                    <a:pt x="23" y="183"/>
                  </a:cubicBezTo>
                  <a:lnTo>
                    <a:pt x="56" y="217"/>
                  </a:lnTo>
                  <a:cubicBezTo>
                    <a:pt x="75" y="229"/>
                    <a:pt x="100" y="238"/>
                    <a:pt x="124" y="238"/>
                  </a:cubicBezTo>
                  <a:cubicBezTo>
                    <a:pt x="144" y="238"/>
                    <a:pt x="164" y="232"/>
                    <a:pt x="180" y="217"/>
                  </a:cubicBezTo>
                  <a:cubicBezTo>
                    <a:pt x="224" y="195"/>
                    <a:pt x="247" y="150"/>
                    <a:pt x="235" y="105"/>
                  </a:cubicBezTo>
                  <a:cubicBezTo>
                    <a:pt x="235" y="83"/>
                    <a:pt x="235" y="71"/>
                    <a:pt x="224" y="61"/>
                  </a:cubicBezTo>
                  <a:cubicBezTo>
                    <a:pt x="201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6" name="Google Shape;11706;p26"/>
            <p:cNvSpPr/>
            <p:nvPr/>
          </p:nvSpPr>
          <p:spPr>
            <a:xfrm>
              <a:off x="2271925" y="92267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14" y="1"/>
                  </a:moveTo>
                  <a:cubicBezTo>
                    <a:pt x="94" y="1"/>
                    <a:pt x="74" y="6"/>
                    <a:pt x="56" y="16"/>
                  </a:cubicBezTo>
                  <a:cubicBezTo>
                    <a:pt x="45" y="28"/>
                    <a:pt x="33" y="38"/>
                    <a:pt x="23" y="38"/>
                  </a:cubicBezTo>
                  <a:lnTo>
                    <a:pt x="23" y="50"/>
                  </a:lnTo>
                  <a:cubicBezTo>
                    <a:pt x="23" y="50"/>
                    <a:pt x="11" y="61"/>
                    <a:pt x="11" y="72"/>
                  </a:cubicBezTo>
                  <a:cubicBezTo>
                    <a:pt x="0" y="95"/>
                    <a:pt x="0" y="128"/>
                    <a:pt x="11" y="162"/>
                  </a:cubicBezTo>
                  <a:cubicBezTo>
                    <a:pt x="11" y="162"/>
                    <a:pt x="11" y="172"/>
                    <a:pt x="23" y="172"/>
                  </a:cubicBezTo>
                  <a:cubicBezTo>
                    <a:pt x="23" y="184"/>
                    <a:pt x="23" y="195"/>
                    <a:pt x="33" y="195"/>
                  </a:cubicBezTo>
                  <a:cubicBezTo>
                    <a:pt x="33" y="195"/>
                    <a:pt x="33" y="206"/>
                    <a:pt x="45" y="206"/>
                  </a:cubicBezTo>
                  <a:cubicBezTo>
                    <a:pt x="45" y="206"/>
                    <a:pt x="56" y="217"/>
                    <a:pt x="67" y="217"/>
                  </a:cubicBezTo>
                  <a:cubicBezTo>
                    <a:pt x="67" y="217"/>
                    <a:pt x="67" y="229"/>
                    <a:pt x="78" y="229"/>
                  </a:cubicBezTo>
                  <a:lnTo>
                    <a:pt x="90" y="229"/>
                  </a:lnTo>
                  <a:cubicBezTo>
                    <a:pt x="100" y="229"/>
                    <a:pt x="100" y="229"/>
                    <a:pt x="112" y="240"/>
                  </a:cubicBezTo>
                  <a:cubicBezTo>
                    <a:pt x="123" y="240"/>
                    <a:pt x="145" y="229"/>
                    <a:pt x="157" y="229"/>
                  </a:cubicBezTo>
                  <a:cubicBezTo>
                    <a:pt x="168" y="229"/>
                    <a:pt x="168" y="217"/>
                    <a:pt x="179" y="217"/>
                  </a:cubicBezTo>
                  <a:cubicBezTo>
                    <a:pt x="235" y="184"/>
                    <a:pt x="257" y="105"/>
                    <a:pt x="224" y="61"/>
                  </a:cubicBezTo>
                  <a:cubicBezTo>
                    <a:pt x="201" y="23"/>
                    <a:pt x="157" y="1"/>
                    <a:pt x="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7" name="Google Shape;11707;p26"/>
            <p:cNvSpPr/>
            <p:nvPr/>
          </p:nvSpPr>
          <p:spPr>
            <a:xfrm>
              <a:off x="2258525" y="930675"/>
              <a:ext cx="6150" cy="5875"/>
            </a:xfrm>
            <a:custGeom>
              <a:rect b="b" l="l" r="r" t="t"/>
              <a:pathLst>
                <a:path extrusionOk="0" h="235" w="246">
                  <a:moveTo>
                    <a:pt x="131" y="0"/>
                  </a:moveTo>
                  <a:cubicBezTo>
                    <a:pt x="108" y="0"/>
                    <a:pt x="86" y="6"/>
                    <a:pt x="67" y="21"/>
                  </a:cubicBezTo>
                  <a:cubicBezTo>
                    <a:pt x="22" y="43"/>
                    <a:pt x="0" y="88"/>
                    <a:pt x="11" y="132"/>
                  </a:cubicBezTo>
                  <a:cubicBezTo>
                    <a:pt x="11" y="155"/>
                    <a:pt x="22" y="165"/>
                    <a:pt x="33" y="177"/>
                  </a:cubicBezTo>
                  <a:cubicBezTo>
                    <a:pt x="45" y="199"/>
                    <a:pt x="55" y="210"/>
                    <a:pt x="78" y="222"/>
                  </a:cubicBezTo>
                  <a:cubicBezTo>
                    <a:pt x="92" y="231"/>
                    <a:pt x="108" y="234"/>
                    <a:pt x="125" y="234"/>
                  </a:cubicBezTo>
                  <a:cubicBezTo>
                    <a:pt x="147" y="234"/>
                    <a:pt x="170" y="228"/>
                    <a:pt x="190" y="222"/>
                  </a:cubicBezTo>
                  <a:lnTo>
                    <a:pt x="212" y="199"/>
                  </a:lnTo>
                  <a:cubicBezTo>
                    <a:pt x="224" y="188"/>
                    <a:pt x="234" y="165"/>
                    <a:pt x="246" y="143"/>
                  </a:cubicBezTo>
                  <a:lnTo>
                    <a:pt x="246" y="121"/>
                  </a:lnTo>
                  <a:cubicBezTo>
                    <a:pt x="246" y="98"/>
                    <a:pt x="246" y="76"/>
                    <a:pt x="224" y="54"/>
                  </a:cubicBezTo>
                  <a:cubicBezTo>
                    <a:pt x="224" y="54"/>
                    <a:pt x="224" y="43"/>
                    <a:pt x="212" y="31"/>
                  </a:cubicBezTo>
                  <a:cubicBezTo>
                    <a:pt x="193" y="12"/>
                    <a:pt x="162" y="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8" name="Google Shape;11708;p26"/>
            <p:cNvSpPr/>
            <p:nvPr/>
          </p:nvSpPr>
          <p:spPr>
            <a:xfrm>
              <a:off x="2245375" y="93862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1" y="1"/>
                  </a:moveTo>
                  <a:cubicBezTo>
                    <a:pt x="108" y="1"/>
                    <a:pt x="86" y="6"/>
                    <a:pt x="67" y="15"/>
                  </a:cubicBezTo>
                  <a:cubicBezTo>
                    <a:pt x="23" y="48"/>
                    <a:pt x="0" y="93"/>
                    <a:pt x="12" y="138"/>
                  </a:cubicBezTo>
                  <a:cubicBezTo>
                    <a:pt x="12" y="138"/>
                    <a:pt x="12" y="149"/>
                    <a:pt x="23" y="160"/>
                  </a:cubicBezTo>
                  <a:cubicBezTo>
                    <a:pt x="23" y="160"/>
                    <a:pt x="23" y="172"/>
                    <a:pt x="34" y="183"/>
                  </a:cubicBezTo>
                  <a:cubicBezTo>
                    <a:pt x="55" y="218"/>
                    <a:pt x="89" y="235"/>
                    <a:pt x="125" y="235"/>
                  </a:cubicBezTo>
                  <a:cubicBezTo>
                    <a:pt x="147" y="235"/>
                    <a:pt x="170" y="229"/>
                    <a:pt x="191" y="217"/>
                  </a:cubicBezTo>
                  <a:cubicBezTo>
                    <a:pt x="213" y="205"/>
                    <a:pt x="224" y="183"/>
                    <a:pt x="236" y="172"/>
                  </a:cubicBezTo>
                  <a:cubicBezTo>
                    <a:pt x="246" y="149"/>
                    <a:pt x="246" y="138"/>
                    <a:pt x="246" y="127"/>
                  </a:cubicBezTo>
                  <a:cubicBezTo>
                    <a:pt x="246" y="105"/>
                    <a:pt x="246" y="82"/>
                    <a:pt x="224" y="60"/>
                  </a:cubicBezTo>
                  <a:cubicBezTo>
                    <a:pt x="224" y="48"/>
                    <a:pt x="224" y="48"/>
                    <a:pt x="213" y="38"/>
                  </a:cubicBezTo>
                  <a:cubicBezTo>
                    <a:pt x="193" y="12"/>
                    <a:pt x="162" y="1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9" name="Google Shape;11709;p26"/>
            <p:cNvSpPr/>
            <p:nvPr/>
          </p:nvSpPr>
          <p:spPr>
            <a:xfrm>
              <a:off x="2231975" y="9465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3" y="1"/>
                  </a:moveTo>
                  <a:cubicBezTo>
                    <a:pt x="112" y="12"/>
                    <a:pt x="89" y="12"/>
                    <a:pt x="79" y="23"/>
                  </a:cubicBezTo>
                  <a:cubicBezTo>
                    <a:pt x="22" y="57"/>
                    <a:pt x="0" y="124"/>
                    <a:pt x="34" y="179"/>
                  </a:cubicBezTo>
                  <a:lnTo>
                    <a:pt x="45" y="179"/>
                  </a:lnTo>
                  <a:cubicBezTo>
                    <a:pt x="56" y="202"/>
                    <a:pt x="67" y="224"/>
                    <a:pt x="89" y="224"/>
                  </a:cubicBezTo>
                  <a:cubicBezTo>
                    <a:pt x="101" y="236"/>
                    <a:pt x="123" y="236"/>
                    <a:pt x="134" y="236"/>
                  </a:cubicBezTo>
                  <a:cubicBezTo>
                    <a:pt x="157" y="236"/>
                    <a:pt x="179" y="236"/>
                    <a:pt x="201" y="224"/>
                  </a:cubicBezTo>
                  <a:cubicBezTo>
                    <a:pt x="258" y="191"/>
                    <a:pt x="268" y="112"/>
                    <a:pt x="235" y="57"/>
                  </a:cubicBezTo>
                  <a:cubicBezTo>
                    <a:pt x="235" y="57"/>
                    <a:pt x="235" y="45"/>
                    <a:pt x="224" y="45"/>
                  </a:cubicBezTo>
                  <a:lnTo>
                    <a:pt x="190" y="12"/>
                  </a:lnTo>
                  <a:cubicBezTo>
                    <a:pt x="168" y="1"/>
                    <a:pt x="146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0" name="Google Shape;11710;p26"/>
            <p:cNvSpPr/>
            <p:nvPr/>
          </p:nvSpPr>
          <p:spPr>
            <a:xfrm>
              <a:off x="2268575" y="947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69" y="230"/>
                    <a:pt x="190" y="217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68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1" name="Google Shape;11711;p26"/>
            <p:cNvSpPr/>
            <p:nvPr/>
          </p:nvSpPr>
          <p:spPr>
            <a:xfrm>
              <a:off x="2255425" y="955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2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2" name="Google Shape;11712;p26"/>
            <p:cNvSpPr/>
            <p:nvPr/>
          </p:nvSpPr>
          <p:spPr>
            <a:xfrm>
              <a:off x="2242300" y="9631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6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0" y="218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3" name="Google Shape;11713;p26"/>
            <p:cNvSpPr/>
            <p:nvPr/>
          </p:nvSpPr>
          <p:spPr>
            <a:xfrm>
              <a:off x="2229450" y="971275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15" y="1"/>
                  </a:moveTo>
                  <a:cubicBezTo>
                    <a:pt x="94" y="1"/>
                    <a:pt x="74" y="6"/>
                    <a:pt x="56" y="16"/>
                  </a:cubicBezTo>
                  <a:lnTo>
                    <a:pt x="34" y="39"/>
                  </a:lnTo>
                  <a:lnTo>
                    <a:pt x="23" y="50"/>
                  </a:lnTo>
                  <a:cubicBezTo>
                    <a:pt x="23" y="61"/>
                    <a:pt x="12" y="61"/>
                    <a:pt x="12" y="73"/>
                  </a:cubicBezTo>
                  <a:cubicBezTo>
                    <a:pt x="12" y="83"/>
                    <a:pt x="1" y="95"/>
                    <a:pt x="1" y="117"/>
                  </a:cubicBezTo>
                  <a:lnTo>
                    <a:pt x="1" y="140"/>
                  </a:lnTo>
                  <a:cubicBezTo>
                    <a:pt x="1" y="140"/>
                    <a:pt x="12" y="150"/>
                    <a:pt x="12" y="162"/>
                  </a:cubicBezTo>
                  <a:cubicBezTo>
                    <a:pt x="12" y="162"/>
                    <a:pt x="12" y="173"/>
                    <a:pt x="23" y="184"/>
                  </a:cubicBezTo>
                  <a:cubicBezTo>
                    <a:pt x="45" y="214"/>
                    <a:pt x="82" y="234"/>
                    <a:pt x="121" y="234"/>
                  </a:cubicBezTo>
                  <a:cubicBezTo>
                    <a:pt x="141" y="234"/>
                    <a:pt x="161" y="229"/>
                    <a:pt x="180" y="217"/>
                  </a:cubicBezTo>
                  <a:cubicBezTo>
                    <a:pt x="235" y="184"/>
                    <a:pt x="258" y="117"/>
                    <a:pt x="224" y="61"/>
                  </a:cubicBezTo>
                  <a:cubicBezTo>
                    <a:pt x="201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4" name="Google Shape;11714;p26"/>
            <p:cNvSpPr/>
            <p:nvPr/>
          </p:nvSpPr>
          <p:spPr>
            <a:xfrm>
              <a:off x="2280575" y="967025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33" y="0"/>
                  </a:moveTo>
                  <a:cubicBezTo>
                    <a:pt x="111" y="0"/>
                    <a:pt x="88" y="6"/>
                    <a:pt x="67" y="19"/>
                  </a:cubicBezTo>
                  <a:cubicBezTo>
                    <a:pt x="12" y="52"/>
                    <a:pt x="0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6" y="176"/>
                    <a:pt x="258" y="109"/>
                    <a:pt x="224" y="52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5" name="Google Shape;11715;p26"/>
            <p:cNvSpPr/>
            <p:nvPr/>
          </p:nvSpPr>
          <p:spPr>
            <a:xfrm>
              <a:off x="2267450" y="974900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23" y="1"/>
                  </a:moveTo>
                  <a:cubicBezTo>
                    <a:pt x="105" y="1"/>
                    <a:pt x="85" y="6"/>
                    <a:pt x="68" y="17"/>
                  </a:cubicBezTo>
                  <a:cubicBezTo>
                    <a:pt x="11" y="50"/>
                    <a:pt x="1" y="129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69" y="231"/>
                    <a:pt x="190" y="218"/>
                  </a:cubicBezTo>
                  <a:cubicBezTo>
                    <a:pt x="246" y="184"/>
                    <a:pt x="257" y="117"/>
                    <a:pt x="224" y="62"/>
                  </a:cubicBezTo>
                  <a:cubicBezTo>
                    <a:pt x="201" y="24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6" name="Google Shape;11716;p26"/>
            <p:cNvSpPr/>
            <p:nvPr/>
          </p:nvSpPr>
          <p:spPr>
            <a:xfrm>
              <a:off x="2254300" y="98292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33" y="1"/>
                  </a:moveTo>
                  <a:cubicBezTo>
                    <a:pt x="112" y="1"/>
                    <a:pt x="89" y="7"/>
                    <a:pt x="68" y="20"/>
                  </a:cubicBezTo>
                  <a:cubicBezTo>
                    <a:pt x="13" y="54"/>
                    <a:pt x="1" y="121"/>
                    <a:pt x="35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4" y="237"/>
                    <a:pt x="173" y="232"/>
                    <a:pt x="191" y="221"/>
                  </a:cubicBezTo>
                  <a:cubicBezTo>
                    <a:pt x="247" y="188"/>
                    <a:pt x="258" y="109"/>
                    <a:pt x="224" y="54"/>
                  </a:cubicBezTo>
                  <a:cubicBezTo>
                    <a:pt x="204" y="18"/>
                    <a:pt x="170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7" name="Google Shape;11717;p26"/>
            <p:cNvSpPr/>
            <p:nvPr/>
          </p:nvSpPr>
          <p:spPr>
            <a:xfrm>
              <a:off x="2293975" y="958925"/>
              <a:ext cx="6475" cy="5800"/>
            </a:xfrm>
            <a:custGeom>
              <a:rect b="b" l="l" r="r" t="t"/>
              <a:pathLst>
                <a:path extrusionOk="0" h="232" w="259">
                  <a:moveTo>
                    <a:pt x="125" y="0"/>
                  </a:moveTo>
                  <a:cubicBezTo>
                    <a:pt x="102" y="0"/>
                    <a:pt x="78" y="6"/>
                    <a:pt x="57" y="19"/>
                  </a:cubicBezTo>
                  <a:lnTo>
                    <a:pt x="23" y="53"/>
                  </a:lnTo>
                  <a:cubicBezTo>
                    <a:pt x="12" y="63"/>
                    <a:pt x="12" y="75"/>
                    <a:pt x="12" y="86"/>
                  </a:cubicBezTo>
                  <a:lnTo>
                    <a:pt x="1" y="86"/>
                  </a:lnTo>
                  <a:cubicBezTo>
                    <a:pt x="1" y="120"/>
                    <a:pt x="1" y="153"/>
                    <a:pt x="23" y="175"/>
                  </a:cubicBezTo>
                  <a:cubicBezTo>
                    <a:pt x="23" y="187"/>
                    <a:pt x="23" y="197"/>
                    <a:pt x="35" y="197"/>
                  </a:cubicBezTo>
                  <a:cubicBezTo>
                    <a:pt x="35" y="209"/>
                    <a:pt x="45" y="209"/>
                    <a:pt x="45" y="209"/>
                  </a:cubicBezTo>
                  <a:lnTo>
                    <a:pt x="57" y="209"/>
                  </a:lnTo>
                  <a:cubicBezTo>
                    <a:pt x="68" y="220"/>
                    <a:pt x="79" y="231"/>
                    <a:pt x="90" y="231"/>
                  </a:cubicBezTo>
                  <a:lnTo>
                    <a:pt x="135" y="231"/>
                  </a:lnTo>
                  <a:cubicBezTo>
                    <a:pt x="146" y="231"/>
                    <a:pt x="169" y="231"/>
                    <a:pt x="179" y="220"/>
                  </a:cubicBezTo>
                  <a:cubicBezTo>
                    <a:pt x="236" y="187"/>
                    <a:pt x="258" y="108"/>
                    <a:pt x="224" y="53"/>
                  </a:cubicBezTo>
                  <a:cubicBezTo>
                    <a:pt x="203" y="17"/>
                    <a:pt x="165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8" name="Google Shape;11718;p26"/>
            <p:cNvSpPr/>
            <p:nvPr/>
          </p:nvSpPr>
          <p:spPr>
            <a:xfrm>
              <a:off x="2303775" y="975200"/>
              <a:ext cx="6425" cy="5900"/>
            </a:xfrm>
            <a:custGeom>
              <a:rect b="b" l="l" r="r" t="t"/>
              <a:pathLst>
                <a:path extrusionOk="0" h="236" w="257">
                  <a:moveTo>
                    <a:pt x="122" y="0"/>
                  </a:moveTo>
                  <a:cubicBezTo>
                    <a:pt x="104" y="0"/>
                    <a:pt x="85" y="5"/>
                    <a:pt x="67" y="16"/>
                  </a:cubicBezTo>
                  <a:lnTo>
                    <a:pt x="56" y="16"/>
                  </a:lnTo>
                  <a:cubicBezTo>
                    <a:pt x="56" y="27"/>
                    <a:pt x="45" y="27"/>
                    <a:pt x="45" y="27"/>
                  </a:cubicBezTo>
                  <a:cubicBezTo>
                    <a:pt x="45" y="38"/>
                    <a:pt x="33" y="38"/>
                    <a:pt x="33" y="38"/>
                  </a:cubicBezTo>
                  <a:cubicBezTo>
                    <a:pt x="33" y="38"/>
                    <a:pt x="33" y="50"/>
                    <a:pt x="23" y="50"/>
                  </a:cubicBezTo>
                  <a:lnTo>
                    <a:pt x="23" y="72"/>
                  </a:lnTo>
                  <a:lnTo>
                    <a:pt x="11" y="72"/>
                  </a:lnTo>
                  <a:lnTo>
                    <a:pt x="11" y="94"/>
                  </a:lnTo>
                  <a:cubicBezTo>
                    <a:pt x="0" y="117"/>
                    <a:pt x="0" y="150"/>
                    <a:pt x="23" y="184"/>
                  </a:cubicBezTo>
                  <a:lnTo>
                    <a:pt x="33" y="195"/>
                  </a:lnTo>
                  <a:lnTo>
                    <a:pt x="56" y="217"/>
                  </a:lnTo>
                  <a:cubicBezTo>
                    <a:pt x="56" y="217"/>
                    <a:pt x="67" y="217"/>
                    <a:pt x="78" y="228"/>
                  </a:cubicBezTo>
                  <a:lnTo>
                    <a:pt x="90" y="228"/>
                  </a:lnTo>
                  <a:cubicBezTo>
                    <a:pt x="103" y="233"/>
                    <a:pt x="117" y="235"/>
                    <a:pt x="130" y="235"/>
                  </a:cubicBezTo>
                  <a:cubicBezTo>
                    <a:pt x="148" y="235"/>
                    <a:pt x="166" y="230"/>
                    <a:pt x="179" y="217"/>
                  </a:cubicBezTo>
                  <a:cubicBezTo>
                    <a:pt x="234" y="184"/>
                    <a:pt x="257" y="117"/>
                    <a:pt x="224" y="60"/>
                  </a:cubicBezTo>
                  <a:cubicBezTo>
                    <a:pt x="201" y="23"/>
                    <a:pt x="162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9" name="Google Shape;11719;p26"/>
            <p:cNvSpPr/>
            <p:nvPr/>
          </p:nvSpPr>
          <p:spPr>
            <a:xfrm>
              <a:off x="2290350" y="9832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23" y="52"/>
                    <a:pt x="1" y="119"/>
                    <a:pt x="34" y="176"/>
                  </a:cubicBezTo>
                  <a:cubicBezTo>
                    <a:pt x="57" y="213"/>
                    <a:pt x="96" y="236"/>
                    <a:pt x="135" y="236"/>
                  </a:cubicBezTo>
                  <a:cubicBezTo>
                    <a:pt x="154" y="236"/>
                    <a:pt x="173" y="231"/>
                    <a:pt x="190" y="220"/>
                  </a:cubicBezTo>
                  <a:cubicBezTo>
                    <a:pt x="247" y="186"/>
                    <a:pt x="269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0" name="Google Shape;11720;p26"/>
            <p:cNvSpPr/>
            <p:nvPr/>
          </p:nvSpPr>
          <p:spPr>
            <a:xfrm>
              <a:off x="2264100" y="999200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28" y="1"/>
                  </a:moveTo>
                  <a:cubicBezTo>
                    <a:pt x="107" y="1"/>
                    <a:pt x="86" y="6"/>
                    <a:pt x="68" y="17"/>
                  </a:cubicBezTo>
                  <a:cubicBezTo>
                    <a:pt x="23" y="51"/>
                    <a:pt x="1" y="118"/>
                    <a:pt x="34" y="173"/>
                  </a:cubicBezTo>
                  <a:cubicBezTo>
                    <a:pt x="57" y="211"/>
                    <a:pt x="95" y="234"/>
                    <a:pt x="134" y="234"/>
                  </a:cubicBezTo>
                  <a:cubicBezTo>
                    <a:pt x="153" y="234"/>
                    <a:pt x="172" y="229"/>
                    <a:pt x="190" y="218"/>
                  </a:cubicBezTo>
                  <a:cubicBezTo>
                    <a:pt x="212" y="207"/>
                    <a:pt x="224" y="195"/>
                    <a:pt x="224" y="185"/>
                  </a:cubicBezTo>
                  <a:cubicBezTo>
                    <a:pt x="235" y="173"/>
                    <a:pt x="235" y="173"/>
                    <a:pt x="235" y="162"/>
                  </a:cubicBezTo>
                  <a:cubicBezTo>
                    <a:pt x="246" y="140"/>
                    <a:pt x="257" y="118"/>
                    <a:pt x="246" y="95"/>
                  </a:cubicBezTo>
                  <a:cubicBezTo>
                    <a:pt x="246" y="84"/>
                    <a:pt x="246" y="73"/>
                    <a:pt x="235" y="51"/>
                  </a:cubicBezTo>
                  <a:cubicBezTo>
                    <a:pt x="213" y="21"/>
                    <a:pt x="170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1" name="Google Shape;11721;p26"/>
            <p:cNvSpPr/>
            <p:nvPr/>
          </p:nvSpPr>
          <p:spPr>
            <a:xfrm>
              <a:off x="2300425" y="999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5"/>
                    <a:pt x="78" y="16"/>
                  </a:cubicBezTo>
                  <a:cubicBezTo>
                    <a:pt x="22" y="50"/>
                    <a:pt x="0" y="128"/>
                    <a:pt x="33" y="184"/>
                  </a:cubicBezTo>
                  <a:cubicBezTo>
                    <a:pt x="54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7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3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2" name="Google Shape;11722;p26"/>
            <p:cNvSpPr/>
            <p:nvPr/>
          </p:nvSpPr>
          <p:spPr>
            <a:xfrm>
              <a:off x="2287275" y="10078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7" y="0"/>
                  </a:moveTo>
                  <a:cubicBezTo>
                    <a:pt x="118" y="0"/>
                    <a:pt x="98" y="5"/>
                    <a:pt x="79" y="17"/>
                  </a:cubicBezTo>
                  <a:cubicBezTo>
                    <a:pt x="23" y="50"/>
                    <a:pt x="0" y="117"/>
                    <a:pt x="34" y="173"/>
                  </a:cubicBezTo>
                  <a:cubicBezTo>
                    <a:pt x="57" y="211"/>
                    <a:pt x="101" y="233"/>
                    <a:pt x="144" y="233"/>
                  </a:cubicBezTo>
                  <a:cubicBezTo>
                    <a:pt x="164" y="233"/>
                    <a:pt x="184" y="228"/>
                    <a:pt x="202" y="218"/>
                  </a:cubicBezTo>
                  <a:cubicBezTo>
                    <a:pt x="258" y="184"/>
                    <a:pt x="269" y="106"/>
                    <a:pt x="236" y="50"/>
                  </a:cubicBezTo>
                  <a:cubicBezTo>
                    <a:pt x="213" y="20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3" name="Google Shape;11723;p26"/>
            <p:cNvSpPr/>
            <p:nvPr/>
          </p:nvSpPr>
          <p:spPr>
            <a:xfrm>
              <a:off x="2274150" y="10159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0"/>
                  </a:cubicBezTo>
                  <a:cubicBezTo>
                    <a:pt x="257" y="176"/>
                    <a:pt x="269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4" name="Google Shape;11724;p26"/>
            <p:cNvSpPr/>
            <p:nvPr/>
          </p:nvSpPr>
          <p:spPr>
            <a:xfrm>
              <a:off x="2261300" y="1023800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23" y="1"/>
                  </a:moveTo>
                  <a:cubicBezTo>
                    <a:pt x="104" y="1"/>
                    <a:pt x="85" y="5"/>
                    <a:pt x="68" y="16"/>
                  </a:cubicBezTo>
                  <a:cubicBezTo>
                    <a:pt x="45" y="28"/>
                    <a:pt x="45" y="38"/>
                    <a:pt x="34" y="50"/>
                  </a:cubicBezTo>
                  <a:cubicBezTo>
                    <a:pt x="23" y="50"/>
                    <a:pt x="23" y="50"/>
                    <a:pt x="23" y="61"/>
                  </a:cubicBezTo>
                  <a:cubicBezTo>
                    <a:pt x="23" y="61"/>
                    <a:pt x="11" y="72"/>
                    <a:pt x="11" y="83"/>
                  </a:cubicBezTo>
                  <a:lnTo>
                    <a:pt x="11" y="95"/>
                  </a:lnTo>
                  <a:cubicBezTo>
                    <a:pt x="1" y="117"/>
                    <a:pt x="11" y="150"/>
                    <a:pt x="23" y="184"/>
                  </a:cubicBezTo>
                  <a:cubicBezTo>
                    <a:pt x="34" y="184"/>
                    <a:pt x="34" y="195"/>
                    <a:pt x="34" y="195"/>
                  </a:cubicBezTo>
                  <a:lnTo>
                    <a:pt x="45" y="195"/>
                  </a:lnTo>
                  <a:cubicBezTo>
                    <a:pt x="45" y="206"/>
                    <a:pt x="45" y="206"/>
                    <a:pt x="56" y="217"/>
                  </a:cubicBezTo>
                  <a:cubicBezTo>
                    <a:pt x="68" y="217"/>
                    <a:pt x="68" y="217"/>
                    <a:pt x="79" y="229"/>
                  </a:cubicBezTo>
                  <a:cubicBezTo>
                    <a:pt x="90" y="229"/>
                    <a:pt x="101" y="239"/>
                    <a:pt x="123" y="239"/>
                  </a:cubicBezTo>
                  <a:lnTo>
                    <a:pt x="135" y="239"/>
                  </a:lnTo>
                  <a:cubicBezTo>
                    <a:pt x="146" y="239"/>
                    <a:pt x="146" y="229"/>
                    <a:pt x="146" y="229"/>
                  </a:cubicBezTo>
                  <a:lnTo>
                    <a:pt x="168" y="229"/>
                  </a:lnTo>
                  <a:cubicBezTo>
                    <a:pt x="168" y="229"/>
                    <a:pt x="180" y="229"/>
                    <a:pt x="180" y="217"/>
                  </a:cubicBezTo>
                  <a:lnTo>
                    <a:pt x="190" y="217"/>
                  </a:lnTo>
                  <a:cubicBezTo>
                    <a:pt x="247" y="184"/>
                    <a:pt x="257" y="117"/>
                    <a:pt x="224" y="61"/>
                  </a:cubicBezTo>
                  <a:cubicBezTo>
                    <a:pt x="201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5" name="Google Shape;11725;p26"/>
            <p:cNvSpPr/>
            <p:nvPr/>
          </p:nvSpPr>
          <p:spPr>
            <a:xfrm>
              <a:off x="2312425" y="10195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2" y="1"/>
                    <a:pt x="88" y="7"/>
                    <a:pt x="67" y="20"/>
                  </a:cubicBezTo>
                  <a:cubicBezTo>
                    <a:pt x="2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8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6" name="Google Shape;11726;p26"/>
            <p:cNvSpPr/>
            <p:nvPr/>
          </p:nvSpPr>
          <p:spPr>
            <a:xfrm>
              <a:off x="2299300" y="10274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5" y="6"/>
                    <a:pt x="67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8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7" name="Google Shape;11727;p26"/>
            <p:cNvSpPr/>
            <p:nvPr/>
          </p:nvSpPr>
          <p:spPr>
            <a:xfrm>
              <a:off x="2286150" y="10354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7"/>
                    <a:pt x="269" y="109"/>
                    <a:pt x="236" y="53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8" name="Google Shape;11728;p26"/>
            <p:cNvSpPr/>
            <p:nvPr/>
          </p:nvSpPr>
          <p:spPr>
            <a:xfrm>
              <a:off x="2273300" y="1043350"/>
              <a:ext cx="6475" cy="6000"/>
            </a:xfrm>
            <a:custGeom>
              <a:rect b="b" l="l" r="r" t="t"/>
              <a:pathLst>
                <a:path extrusionOk="0" h="240" w="259">
                  <a:moveTo>
                    <a:pt x="115" y="1"/>
                  </a:moveTo>
                  <a:cubicBezTo>
                    <a:pt x="95" y="1"/>
                    <a:pt x="75" y="6"/>
                    <a:pt x="57" y="16"/>
                  </a:cubicBezTo>
                  <a:lnTo>
                    <a:pt x="57" y="28"/>
                  </a:lnTo>
                  <a:cubicBezTo>
                    <a:pt x="57" y="28"/>
                    <a:pt x="45" y="28"/>
                    <a:pt x="45" y="38"/>
                  </a:cubicBezTo>
                  <a:lnTo>
                    <a:pt x="35" y="38"/>
                  </a:lnTo>
                  <a:cubicBezTo>
                    <a:pt x="35" y="50"/>
                    <a:pt x="35" y="50"/>
                    <a:pt x="23" y="61"/>
                  </a:cubicBezTo>
                  <a:lnTo>
                    <a:pt x="23" y="72"/>
                  </a:lnTo>
                  <a:cubicBezTo>
                    <a:pt x="12" y="72"/>
                    <a:pt x="12" y="72"/>
                    <a:pt x="12" y="83"/>
                  </a:cubicBezTo>
                  <a:lnTo>
                    <a:pt x="12" y="95"/>
                  </a:lnTo>
                  <a:cubicBezTo>
                    <a:pt x="1" y="128"/>
                    <a:pt x="1" y="150"/>
                    <a:pt x="23" y="184"/>
                  </a:cubicBezTo>
                  <a:lnTo>
                    <a:pt x="35" y="195"/>
                  </a:lnTo>
                  <a:lnTo>
                    <a:pt x="45" y="207"/>
                  </a:lnTo>
                  <a:cubicBezTo>
                    <a:pt x="57" y="217"/>
                    <a:pt x="57" y="217"/>
                    <a:pt x="68" y="217"/>
                  </a:cubicBezTo>
                  <a:cubicBezTo>
                    <a:pt x="68" y="229"/>
                    <a:pt x="79" y="229"/>
                    <a:pt x="90" y="229"/>
                  </a:cubicBezTo>
                  <a:lnTo>
                    <a:pt x="90" y="240"/>
                  </a:lnTo>
                  <a:lnTo>
                    <a:pt x="146" y="240"/>
                  </a:lnTo>
                  <a:cubicBezTo>
                    <a:pt x="146" y="240"/>
                    <a:pt x="157" y="240"/>
                    <a:pt x="157" y="229"/>
                  </a:cubicBezTo>
                  <a:lnTo>
                    <a:pt x="180" y="229"/>
                  </a:lnTo>
                  <a:lnTo>
                    <a:pt x="180" y="217"/>
                  </a:ln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9" name="Google Shape;11729;p26"/>
            <p:cNvSpPr/>
            <p:nvPr/>
          </p:nvSpPr>
          <p:spPr>
            <a:xfrm>
              <a:off x="2322750" y="1035650"/>
              <a:ext cx="5900" cy="5875"/>
            </a:xfrm>
            <a:custGeom>
              <a:rect b="b" l="l" r="r" t="t"/>
              <a:pathLst>
                <a:path extrusionOk="0" h="235" w="236">
                  <a:moveTo>
                    <a:pt x="101" y="1"/>
                  </a:moveTo>
                  <a:cubicBezTo>
                    <a:pt x="90" y="11"/>
                    <a:pt x="79" y="11"/>
                    <a:pt x="79" y="11"/>
                  </a:cubicBezTo>
                  <a:cubicBezTo>
                    <a:pt x="68" y="11"/>
                    <a:pt x="68" y="11"/>
                    <a:pt x="56" y="23"/>
                  </a:cubicBezTo>
                  <a:lnTo>
                    <a:pt x="23" y="56"/>
                  </a:lnTo>
                  <a:cubicBezTo>
                    <a:pt x="12" y="68"/>
                    <a:pt x="1" y="90"/>
                    <a:pt x="1" y="112"/>
                  </a:cubicBezTo>
                  <a:cubicBezTo>
                    <a:pt x="1" y="135"/>
                    <a:pt x="1" y="157"/>
                    <a:pt x="12" y="179"/>
                  </a:cubicBezTo>
                  <a:cubicBezTo>
                    <a:pt x="34" y="212"/>
                    <a:pt x="56" y="224"/>
                    <a:pt x="90" y="235"/>
                  </a:cubicBezTo>
                  <a:lnTo>
                    <a:pt x="113" y="235"/>
                  </a:lnTo>
                  <a:cubicBezTo>
                    <a:pt x="135" y="235"/>
                    <a:pt x="157" y="235"/>
                    <a:pt x="180" y="224"/>
                  </a:cubicBezTo>
                  <a:cubicBezTo>
                    <a:pt x="213" y="202"/>
                    <a:pt x="235" y="168"/>
                    <a:pt x="235" y="123"/>
                  </a:cubicBezTo>
                  <a:cubicBezTo>
                    <a:pt x="235" y="101"/>
                    <a:pt x="224" y="78"/>
                    <a:pt x="213" y="56"/>
                  </a:cubicBezTo>
                  <a:cubicBezTo>
                    <a:pt x="190" y="23"/>
                    <a:pt x="14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0" name="Google Shape;11730;p26"/>
            <p:cNvSpPr/>
            <p:nvPr/>
          </p:nvSpPr>
          <p:spPr>
            <a:xfrm>
              <a:off x="2309350" y="104375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5" y="0"/>
                  </a:moveTo>
                  <a:cubicBezTo>
                    <a:pt x="112" y="0"/>
                    <a:pt x="90" y="0"/>
                    <a:pt x="68" y="12"/>
                  </a:cubicBezTo>
                  <a:cubicBezTo>
                    <a:pt x="23" y="45"/>
                    <a:pt x="1" y="90"/>
                    <a:pt x="11" y="134"/>
                  </a:cubicBezTo>
                  <a:cubicBezTo>
                    <a:pt x="11" y="146"/>
                    <a:pt x="23" y="168"/>
                    <a:pt x="23" y="179"/>
                  </a:cubicBezTo>
                  <a:cubicBezTo>
                    <a:pt x="34" y="179"/>
                    <a:pt x="34" y="191"/>
                    <a:pt x="45" y="201"/>
                  </a:cubicBezTo>
                  <a:cubicBezTo>
                    <a:pt x="68" y="224"/>
                    <a:pt x="112" y="235"/>
                    <a:pt x="145" y="235"/>
                  </a:cubicBezTo>
                  <a:cubicBezTo>
                    <a:pt x="157" y="235"/>
                    <a:pt x="179" y="224"/>
                    <a:pt x="190" y="213"/>
                  </a:cubicBezTo>
                  <a:cubicBezTo>
                    <a:pt x="213" y="201"/>
                    <a:pt x="235" y="179"/>
                    <a:pt x="246" y="146"/>
                  </a:cubicBezTo>
                  <a:cubicBezTo>
                    <a:pt x="246" y="112"/>
                    <a:pt x="246" y="79"/>
                    <a:pt x="224" y="56"/>
                  </a:cubicBezTo>
                  <a:cubicBezTo>
                    <a:pt x="202" y="22"/>
                    <a:pt x="168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1" name="Google Shape;11731;p26"/>
            <p:cNvSpPr/>
            <p:nvPr/>
          </p:nvSpPr>
          <p:spPr>
            <a:xfrm>
              <a:off x="2296500" y="105177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24" y="1"/>
                  </a:moveTo>
                  <a:cubicBezTo>
                    <a:pt x="117" y="1"/>
                    <a:pt x="109" y="2"/>
                    <a:pt x="101" y="4"/>
                  </a:cubicBezTo>
                  <a:cubicBezTo>
                    <a:pt x="78" y="4"/>
                    <a:pt x="68" y="4"/>
                    <a:pt x="56" y="14"/>
                  </a:cubicBezTo>
                  <a:cubicBezTo>
                    <a:pt x="34" y="26"/>
                    <a:pt x="23" y="48"/>
                    <a:pt x="11" y="71"/>
                  </a:cubicBezTo>
                  <a:cubicBezTo>
                    <a:pt x="1" y="93"/>
                    <a:pt x="1" y="126"/>
                    <a:pt x="1" y="160"/>
                  </a:cubicBezTo>
                  <a:cubicBezTo>
                    <a:pt x="11" y="160"/>
                    <a:pt x="11" y="171"/>
                    <a:pt x="11" y="171"/>
                  </a:cubicBezTo>
                  <a:cubicBezTo>
                    <a:pt x="34" y="193"/>
                    <a:pt x="45" y="215"/>
                    <a:pt x="68" y="227"/>
                  </a:cubicBezTo>
                  <a:cubicBezTo>
                    <a:pt x="81" y="231"/>
                    <a:pt x="97" y="234"/>
                    <a:pt x="113" y="234"/>
                  </a:cubicBezTo>
                  <a:cubicBezTo>
                    <a:pt x="136" y="234"/>
                    <a:pt x="159" y="229"/>
                    <a:pt x="179" y="215"/>
                  </a:cubicBezTo>
                  <a:cubicBezTo>
                    <a:pt x="235" y="182"/>
                    <a:pt x="246" y="115"/>
                    <a:pt x="213" y="59"/>
                  </a:cubicBezTo>
                  <a:cubicBezTo>
                    <a:pt x="194" y="22"/>
                    <a:pt x="161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2" name="Google Shape;11732;p26"/>
            <p:cNvSpPr/>
            <p:nvPr/>
          </p:nvSpPr>
          <p:spPr>
            <a:xfrm>
              <a:off x="2283375" y="1059750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1" y="1"/>
                  </a:moveTo>
                  <a:cubicBezTo>
                    <a:pt x="100" y="1"/>
                    <a:pt x="77" y="7"/>
                    <a:pt x="56" y="20"/>
                  </a:cubicBezTo>
                  <a:cubicBezTo>
                    <a:pt x="45" y="20"/>
                    <a:pt x="34" y="31"/>
                    <a:pt x="34" y="31"/>
                  </a:cubicBezTo>
                  <a:cubicBezTo>
                    <a:pt x="34" y="42"/>
                    <a:pt x="22" y="42"/>
                    <a:pt x="22" y="42"/>
                  </a:cubicBezTo>
                  <a:cubicBezTo>
                    <a:pt x="22" y="53"/>
                    <a:pt x="22" y="53"/>
                    <a:pt x="12" y="53"/>
                  </a:cubicBezTo>
                  <a:lnTo>
                    <a:pt x="12" y="65"/>
                  </a:lnTo>
                  <a:cubicBezTo>
                    <a:pt x="12" y="75"/>
                    <a:pt x="0" y="75"/>
                    <a:pt x="0" y="87"/>
                  </a:cubicBezTo>
                  <a:lnTo>
                    <a:pt x="0" y="109"/>
                  </a:lnTo>
                  <a:lnTo>
                    <a:pt x="0" y="132"/>
                  </a:lnTo>
                  <a:lnTo>
                    <a:pt x="0" y="154"/>
                  </a:lnTo>
                  <a:cubicBezTo>
                    <a:pt x="12" y="165"/>
                    <a:pt x="12" y="165"/>
                    <a:pt x="12" y="176"/>
                  </a:cubicBezTo>
                  <a:lnTo>
                    <a:pt x="34" y="199"/>
                  </a:lnTo>
                  <a:lnTo>
                    <a:pt x="45" y="209"/>
                  </a:lnTo>
                  <a:cubicBezTo>
                    <a:pt x="56" y="221"/>
                    <a:pt x="56" y="221"/>
                    <a:pt x="67" y="221"/>
                  </a:cubicBezTo>
                  <a:cubicBezTo>
                    <a:pt x="67" y="221"/>
                    <a:pt x="79" y="232"/>
                    <a:pt x="89" y="232"/>
                  </a:cubicBezTo>
                  <a:cubicBezTo>
                    <a:pt x="112" y="232"/>
                    <a:pt x="146" y="232"/>
                    <a:pt x="179" y="221"/>
                  </a:cubicBezTo>
                  <a:cubicBezTo>
                    <a:pt x="213" y="199"/>
                    <a:pt x="235" y="154"/>
                    <a:pt x="235" y="120"/>
                  </a:cubicBezTo>
                  <a:cubicBezTo>
                    <a:pt x="235" y="98"/>
                    <a:pt x="224" y="75"/>
                    <a:pt x="213" y="53"/>
                  </a:cubicBezTo>
                  <a:cubicBezTo>
                    <a:pt x="192" y="18"/>
                    <a:pt x="157" y="1"/>
                    <a:pt x="1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3" name="Google Shape;11733;p26"/>
            <p:cNvSpPr/>
            <p:nvPr/>
          </p:nvSpPr>
          <p:spPr>
            <a:xfrm>
              <a:off x="2319400" y="1060375"/>
              <a:ext cx="4500" cy="5175"/>
            </a:xfrm>
            <a:custGeom>
              <a:rect b="b" l="l" r="r" t="t"/>
              <a:pathLst>
                <a:path extrusionOk="0" h="207" w="180">
                  <a:moveTo>
                    <a:pt x="123" y="0"/>
                  </a:moveTo>
                  <a:cubicBezTo>
                    <a:pt x="104" y="0"/>
                    <a:pt x="84" y="6"/>
                    <a:pt x="68" y="17"/>
                  </a:cubicBezTo>
                  <a:cubicBezTo>
                    <a:pt x="12" y="50"/>
                    <a:pt x="1" y="129"/>
                    <a:pt x="34" y="184"/>
                  </a:cubicBezTo>
                  <a:cubicBezTo>
                    <a:pt x="34" y="196"/>
                    <a:pt x="46" y="196"/>
                    <a:pt x="56" y="207"/>
                  </a:cubicBezTo>
                  <a:cubicBezTo>
                    <a:pt x="101" y="140"/>
                    <a:pt x="146" y="84"/>
                    <a:pt x="180" y="17"/>
                  </a:cubicBezTo>
                  <a:cubicBezTo>
                    <a:pt x="163" y="6"/>
                    <a:pt x="143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4" name="Google Shape;11734;p26"/>
            <p:cNvSpPr/>
            <p:nvPr/>
          </p:nvSpPr>
          <p:spPr>
            <a:xfrm>
              <a:off x="2306275" y="10684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8" y="6"/>
                    <a:pt x="67" y="19"/>
                  </a:cubicBezTo>
                  <a:cubicBezTo>
                    <a:pt x="12" y="53"/>
                    <a:pt x="0" y="120"/>
                    <a:pt x="34" y="175"/>
                  </a:cubicBezTo>
                  <a:cubicBezTo>
                    <a:pt x="57" y="213"/>
                    <a:pt x="95" y="236"/>
                    <a:pt x="134" y="236"/>
                  </a:cubicBezTo>
                  <a:cubicBezTo>
                    <a:pt x="153" y="236"/>
                    <a:pt x="173" y="231"/>
                    <a:pt x="191" y="220"/>
                  </a:cubicBezTo>
                  <a:cubicBezTo>
                    <a:pt x="246" y="187"/>
                    <a:pt x="268" y="108"/>
                    <a:pt x="235" y="53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5" name="Google Shape;11735;p26"/>
            <p:cNvSpPr/>
            <p:nvPr/>
          </p:nvSpPr>
          <p:spPr>
            <a:xfrm>
              <a:off x="2293425" y="1076325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14" y="0"/>
                  </a:moveTo>
                  <a:cubicBezTo>
                    <a:pt x="94" y="0"/>
                    <a:pt x="74" y="5"/>
                    <a:pt x="57" y="16"/>
                  </a:cubicBezTo>
                  <a:lnTo>
                    <a:pt x="34" y="38"/>
                  </a:lnTo>
                  <a:cubicBezTo>
                    <a:pt x="34" y="38"/>
                    <a:pt x="34" y="50"/>
                    <a:pt x="23" y="50"/>
                  </a:cubicBezTo>
                  <a:lnTo>
                    <a:pt x="23" y="60"/>
                  </a:lnTo>
                  <a:cubicBezTo>
                    <a:pt x="12" y="60"/>
                    <a:pt x="12" y="72"/>
                    <a:pt x="12" y="72"/>
                  </a:cubicBezTo>
                  <a:lnTo>
                    <a:pt x="12" y="83"/>
                  </a:lnTo>
                  <a:cubicBezTo>
                    <a:pt x="12" y="94"/>
                    <a:pt x="0" y="94"/>
                    <a:pt x="0" y="94"/>
                  </a:cubicBezTo>
                  <a:lnTo>
                    <a:pt x="0" y="117"/>
                  </a:lnTo>
                  <a:lnTo>
                    <a:pt x="0" y="139"/>
                  </a:lnTo>
                  <a:cubicBezTo>
                    <a:pt x="0" y="150"/>
                    <a:pt x="12" y="172"/>
                    <a:pt x="23" y="184"/>
                  </a:cubicBezTo>
                  <a:lnTo>
                    <a:pt x="23" y="194"/>
                  </a:lnTo>
                  <a:cubicBezTo>
                    <a:pt x="34" y="194"/>
                    <a:pt x="34" y="206"/>
                    <a:pt x="45" y="206"/>
                  </a:cubicBezTo>
                  <a:cubicBezTo>
                    <a:pt x="45" y="217"/>
                    <a:pt x="57" y="217"/>
                    <a:pt x="57" y="217"/>
                  </a:cubicBezTo>
                  <a:cubicBezTo>
                    <a:pt x="67" y="228"/>
                    <a:pt x="79" y="228"/>
                    <a:pt x="79" y="228"/>
                  </a:cubicBezTo>
                  <a:lnTo>
                    <a:pt x="90" y="228"/>
                  </a:lnTo>
                  <a:lnTo>
                    <a:pt x="101" y="239"/>
                  </a:lnTo>
                  <a:lnTo>
                    <a:pt x="134" y="239"/>
                  </a:lnTo>
                  <a:lnTo>
                    <a:pt x="146" y="228"/>
                  </a:lnTo>
                  <a:lnTo>
                    <a:pt x="157" y="228"/>
                  </a:lnTo>
                  <a:cubicBezTo>
                    <a:pt x="168" y="228"/>
                    <a:pt x="168" y="228"/>
                    <a:pt x="179" y="217"/>
                  </a:cubicBezTo>
                  <a:cubicBezTo>
                    <a:pt x="235" y="184"/>
                    <a:pt x="258" y="117"/>
                    <a:pt x="224" y="60"/>
                  </a:cubicBezTo>
                  <a:cubicBezTo>
                    <a:pt x="201" y="23"/>
                    <a:pt x="158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6" name="Google Shape;11736;p26"/>
            <p:cNvSpPr/>
            <p:nvPr/>
          </p:nvSpPr>
          <p:spPr>
            <a:xfrm>
              <a:off x="2199000" y="7737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3" y="1"/>
                  </a:moveTo>
                  <a:cubicBezTo>
                    <a:pt x="111" y="1"/>
                    <a:pt x="89" y="7"/>
                    <a:pt x="68" y="20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2"/>
                    <a:pt x="191" y="221"/>
                  </a:cubicBezTo>
                  <a:cubicBezTo>
                    <a:pt x="246" y="187"/>
                    <a:pt x="269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7" name="Google Shape;11737;p26"/>
            <p:cNvSpPr/>
            <p:nvPr/>
          </p:nvSpPr>
          <p:spPr>
            <a:xfrm>
              <a:off x="2238100" y="782000"/>
              <a:ext cx="2550" cy="1150"/>
            </a:xfrm>
            <a:custGeom>
              <a:rect b="b" l="l" r="r" t="t"/>
              <a:pathLst>
                <a:path extrusionOk="0" h="46" w="102">
                  <a:moveTo>
                    <a:pt x="1" y="1"/>
                  </a:moveTo>
                  <a:lnTo>
                    <a:pt x="1" y="1"/>
                  </a:lnTo>
                  <a:cubicBezTo>
                    <a:pt x="23" y="34"/>
                    <a:pt x="57" y="45"/>
                    <a:pt x="102" y="45"/>
                  </a:cubicBezTo>
                  <a:cubicBezTo>
                    <a:pt x="68" y="34"/>
                    <a:pt x="35" y="2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8" name="Google Shape;11738;p26"/>
            <p:cNvSpPr/>
            <p:nvPr/>
          </p:nvSpPr>
          <p:spPr>
            <a:xfrm>
              <a:off x="2223875" y="7852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50"/>
                    <a:pt x="0" y="127"/>
                    <a:pt x="34" y="184"/>
                  </a:cubicBezTo>
                  <a:cubicBezTo>
                    <a:pt x="55" y="218"/>
                    <a:pt x="93" y="236"/>
                    <a:pt x="133" y="236"/>
                  </a:cubicBezTo>
                  <a:cubicBezTo>
                    <a:pt x="156" y="236"/>
                    <a:pt x="180" y="229"/>
                    <a:pt x="202" y="217"/>
                  </a:cubicBezTo>
                  <a:cubicBezTo>
                    <a:pt x="257" y="184"/>
                    <a:pt x="269" y="117"/>
                    <a:pt x="235" y="60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9" name="Google Shape;11739;p26"/>
            <p:cNvSpPr/>
            <p:nvPr/>
          </p:nvSpPr>
          <p:spPr>
            <a:xfrm>
              <a:off x="2210725" y="793350"/>
              <a:ext cx="6750" cy="5825"/>
            </a:xfrm>
            <a:custGeom>
              <a:rect b="b" l="l" r="r" t="t"/>
              <a:pathLst>
                <a:path extrusionOk="0" h="233" w="270">
                  <a:moveTo>
                    <a:pt x="135" y="0"/>
                  </a:moveTo>
                  <a:cubicBezTo>
                    <a:pt x="116" y="0"/>
                    <a:pt x="97" y="5"/>
                    <a:pt x="80" y="16"/>
                  </a:cubicBezTo>
                  <a:cubicBezTo>
                    <a:pt x="23" y="49"/>
                    <a:pt x="1" y="116"/>
                    <a:pt x="35" y="172"/>
                  </a:cubicBezTo>
                  <a:cubicBezTo>
                    <a:pt x="57" y="210"/>
                    <a:pt x="101" y="233"/>
                    <a:pt x="144" y="233"/>
                  </a:cubicBezTo>
                  <a:cubicBezTo>
                    <a:pt x="164" y="233"/>
                    <a:pt x="184" y="228"/>
                    <a:pt x="202" y="217"/>
                  </a:cubicBezTo>
                  <a:cubicBezTo>
                    <a:pt x="258" y="183"/>
                    <a:pt x="269" y="105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0" name="Google Shape;11740;p26"/>
            <p:cNvSpPr/>
            <p:nvPr/>
          </p:nvSpPr>
          <p:spPr>
            <a:xfrm>
              <a:off x="2279175" y="84612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15" y="1"/>
                  </a:moveTo>
                  <a:cubicBezTo>
                    <a:pt x="99" y="1"/>
                    <a:pt x="84" y="9"/>
                    <a:pt x="68" y="16"/>
                  </a:cubicBezTo>
                  <a:cubicBezTo>
                    <a:pt x="46" y="28"/>
                    <a:pt x="23" y="50"/>
                    <a:pt x="23" y="73"/>
                  </a:cubicBezTo>
                  <a:cubicBezTo>
                    <a:pt x="1" y="95"/>
                    <a:pt x="1" y="128"/>
                    <a:pt x="12" y="162"/>
                  </a:cubicBezTo>
                  <a:cubicBezTo>
                    <a:pt x="12" y="162"/>
                    <a:pt x="23" y="173"/>
                    <a:pt x="23" y="185"/>
                  </a:cubicBezTo>
                  <a:cubicBezTo>
                    <a:pt x="45" y="214"/>
                    <a:pt x="87" y="234"/>
                    <a:pt x="129" y="234"/>
                  </a:cubicBezTo>
                  <a:cubicBezTo>
                    <a:pt x="151" y="234"/>
                    <a:pt x="172" y="229"/>
                    <a:pt x="190" y="218"/>
                  </a:cubicBezTo>
                  <a:cubicBezTo>
                    <a:pt x="202" y="207"/>
                    <a:pt x="224" y="185"/>
                    <a:pt x="235" y="162"/>
                  </a:cubicBezTo>
                  <a:cubicBezTo>
                    <a:pt x="247" y="128"/>
                    <a:pt x="247" y="95"/>
                    <a:pt x="224" y="61"/>
                  </a:cubicBezTo>
                  <a:cubicBezTo>
                    <a:pt x="224" y="50"/>
                    <a:pt x="213" y="39"/>
                    <a:pt x="213" y="39"/>
                  </a:cubicBezTo>
                  <a:cubicBezTo>
                    <a:pt x="190" y="16"/>
                    <a:pt x="157" y="6"/>
                    <a:pt x="135" y="6"/>
                  </a:cubicBezTo>
                  <a:cubicBezTo>
                    <a:pt x="128" y="2"/>
                    <a:pt x="122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1" name="Google Shape;11741;p26"/>
            <p:cNvSpPr/>
            <p:nvPr/>
          </p:nvSpPr>
          <p:spPr>
            <a:xfrm>
              <a:off x="2252625" y="862050"/>
              <a:ext cx="6750" cy="6025"/>
            </a:xfrm>
            <a:custGeom>
              <a:rect b="b" l="l" r="r" t="t"/>
              <a:pathLst>
                <a:path extrusionOk="0" h="241" w="270">
                  <a:moveTo>
                    <a:pt x="140" y="1"/>
                  </a:moveTo>
                  <a:cubicBezTo>
                    <a:pt x="117" y="1"/>
                    <a:pt x="95" y="9"/>
                    <a:pt x="80" y="17"/>
                  </a:cubicBezTo>
                  <a:cubicBezTo>
                    <a:pt x="23" y="50"/>
                    <a:pt x="1" y="129"/>
                    <a:pt x="35" y="184"/>
                  </a:cubicBezTo>
                  <a:cubicBezTo>
                    <a:pt x="57" y="218"/>
                    <a:pt x="113" y="240"/>
                    <a:pt x="157" y="240"/>
                  </a:cubicBezTo>
                  <a:cubicBezTo>
                    <a:pt x="169" y="229"/>
                    <a:pt x="180" y="229"/>
                    <a:pt x="202" y="218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24" y="28"/>
                    <a:pt x="191" y="17"/>
                    <a:pt x="169" y="5"/>
                  </a:cubicBezTo>
                  <a:cubicBezTo>
                    <a:pt x="159" y="2"/>
                    <a:pt x="149" y="1"/>
                    <a:pt x="1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2" name="Google Shape;11742;p26"/>
            <p:cNvSpPr/>
            <p:nvPr/>
          </p:nvSpPr>
          <p:spPr>
            <a:xfrm>
              <a:off x="2292600" y="838150"/>
              <a:ext cx="5875" cy="5900"/>
            </a:xfrm>
            <a:custGeom>
              <a:rect b="b" l="l" r="r" t="t"/>
              <a:pathLst>
                <a:path extrusionOk="0" h="236" w="235">
                  <a:moveTo>
                    <a:pt x="145" y="0"/>
                  </a:moveTo>
                  <a:cubicBezTo>
                    <a:pt x="112" y="0"/>
                    <a:pt x="78" y="0"/>
                    <a:pt x="56" y="12"/>
                  </a:cubicBezTo>
                  <a:lnTo>
                    <a:pt x="56" y="23"/>
                  </a:lnTo>
                  <a:cubicBezTo>
                    <a:pt x="45" y="23"/>
                    <a:pt x="33" y="23"/>
                    <a:pt x="33" y="34"/>
                  </a:cubicBezTo>
                  <a:cubicBezTo>
                    <a:pt x="23" y="34"/>
                    <a:pt x="23" y="45"/>
                    <a:pt x="23" y="45"/>
                  </a:cubicBezTo>
                  <a:lnTo>
                    <a:pt x="11" y="57"/>
                  </a:lnTo>
                  <a:lnTo>
                    <a:pt x="11" y="79"/>
                  </a:lnTo>
                  <a:cubicBezTo>
                    <a:pt x="0" y="79"/>
                    <a:pt x="0" y="90"/>
                    <a:pt x="0" y="90"/>
                  </a:cubicBezTo>
                  <a:lnTo>
                    <a:pt x="0" y="101"/>
                  </a:lnTo>
                  <a:lnTo>
                    <a:pt x="0" y="112"/>
                  </a:lnTo>
                  <a:lnTo>
                    <a:pt x="0" y="124"/>
                  </a:lnTo>
                  <a:lnTo>
                    <a:pt x="0" y="134"/>
                  </a:lnTo>
                  <a:cubicBezTo>
                    <a:pt x="0" y="146"/>
                    <a:pt x="0" y="168"/>
                    <a:pt x="11" y="179"/>
                  </a:cubicBezTo>
                  <a:cubicBezTo>
                    <a:pt x="23" y="201"/>
                    <a:pt x="45" y="213"/>
                    <a:pt x="67" y="224"/>
                  </a:cubicBezTo>
                  <a:lnTo>
                    <a:pt x="78" y="224"/>
                  </a:lnTo>
                  <a:cubicBezTo>
                    <a:pt x="90" y="235"/>
                    <a:pt x="90" y="235"/>
                    <a:pt x="100" y="235"/>
                  </a:cubicBezTo>
                  <a:lnTo>
                    <a:pt x="134" y="235"/>
                  </a:lnTo>
                  <a:cubicBezTo>
                    <a:pt x="134" y="235"/>
                    <a:pt x="145" y="235"/>
                    <a:pt x="145" y="224"/>
                  </a:cubicBezTo>
                  <a:lnTo>
                    <a:pt x="167" y="224"/>
                  </a:lnTo>
                  <a:cubicBezTo>
                    <a:pt x="167" y="213"/>
                    <a:pt x="179" y="213"/>
                    <a:pt x="179" y="213"/>
                  </a:cubicBezTo>
                  <a:cubicBezTo>
                    <a:pt x="201" y="201"/>
                    <a:pt x="212" y="191"/>
                    <a:pt x="224" y="168"/>
                  </a:cubicBezTo>
                  <a:lnTo>
                    <a:pt x="224" y="146"/>
                  </a:lnTo>
                  <a:cubicBezTo>
                    <a:pt x="234" y="112"/>
                    <a:pt x="234" y="79"/>
                    <a:pt x="212" y="57"/>
                  </a:cubicBezTo>
                  <a:cubicBezTo>
                    <a:pt x="201" y="23"/>
                    <a:pt x="167" y="12"/>
                    <a:pt x="1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3" name="Google Shape;11743;p26"/>
            <p:cNvSpPr/>
            <p:nvPr/>
          </p:nvSpPr>
          <p:spPr>
            <a:xfrm>
              <a:off x="2247050" y="793625"/>
              <a:ext cx="6450" cy="5825"/>
            </a:xfrm>
            <a:custGeom>
              <a:rect b="b" l="l" r="r" t="t"/>
              <a:pathLst>
                <a:path extrusionOk="0" h="233" w="258">
                  <a:moveTo>
                    <a:pt x="126" y="0"/>
                  </a:moveTo>
                  <a:cubicBezTo>
                    <a:pt x="106" y="0"/>
                    <a:pt x="85" y="5"/>
                    <a:pt x="68" y="16"/>
                  </a:cubicBezTo>
                  <a:cubicBezTo>
                    <a:pt x="12" y="50"/>
                    <a:pt x="0" y="117"/>
                    <a:pt x="34" y="172"/>
                  </a:cubicBezTo>
                  <a:cubicBezTo>
                    <a:pt x="57" y="210"/>
                    <a:pt x="95" y="233"/>
                    <a:pt x="135" y="233"/>
                  </a:cubicBezTo>
                  <a:cubicBezTo>
                    <a:pt x="153" y="233"/>
                    <a:pt x="173" y="228"/>
                    <a:pt x="191" y="217"/>
                  </a:cubicBezTo>
                  <a:cubicBezTo>
                    <a:pt x="236" y="195"/>
                    <a:pt x="258" y="139"/>
                    <a:pt x="246" y="94"/>
                  </a:cubicBezTo>
                  <a:cubicBezTo>
                    <a:pt x="246" y="83"/>
                    <a:pt x="236" y="72"/>
                    <a:pt x="236" y="60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4" name="Google Shape;11744;p26"/>
            <p:cNvSpPr/>
            <p:nvPr/>
          </p:nvSpPr>
          <p:spPr>
            <a:xfrm>
              <a:off x="2233925" y="801650"/>
              <a:ext cx="6450" cy="5875"/>
            </a:xfrm>
            <a:custGeom>
              <a:rect b="b" l="l" r="r" t="t"/>
              <a:pathLst>
                <a:path extrusionOk="0" h="235" w="258">
                  <a:moveTo>
                    <a:pt x="136" y="0"/>
                  </a:moveTo>
                  <a:cubicBezTo>
                    <a:pt x="113" y="0"/>
                    <a:pt x="89" y="7"/>
                    <a:pt x="68" y="19"/>
                  </a:cubicBezTo>
                  <a:cubicBezTo>
                    <a:pt x="11" y="52"/>
                    <a:pt x="1" y="119"/>
                    <a:pt x="34" y="176"/>
                  </a:cubicBezTo>
                  <a:cubicBezTo>
                    <a:pt x="52" y="213"/>
                    <a:pt x="86" y="234"/>
                    <a:pt x="122" y="234"/>
                  </a:cubicBezTo>
                  <a:cubicBezTo>
                    <a:pt x="130" y="234"/>
                    <a:pt x="138" y="233"/>
                    <a:pt x="146" y="231"/>
                  </a:cubicBezTo>
                  <a:cubicBezTo>
                    <a:pt x="168" y="231"/>
                    <a:pt x="180" y="220"/>
                    <a:pt x="190" y="220"/>
                  </a:cubicBezTo>
                  <a:cubicBezTo>
                    <a:pt x="235" y="186"/>
                    <a:pt x="257" y="142"/>
                    <a:pt x="247" y="97"/>
                  </a:cubicBezTo>
                  <a:cubicBezTo>
                    <a:pt x="247" y="86"/>
                    <a:pt x="235" y="64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5" name="Google Shape;11745;p26"/>
            <p:cNvSpPr/>
            <p:nvPr/>
          </p:nvSpPr>
          <p:spPr>
            <a:xfrm>
              <a:off x="2220800" y="80955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2" y="49"/>
                    <a:pt x="0" y="128"/>
                    <a:pt x="34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1" y="217"/>
                  </a:cubicBezTo>
                  <a:cubicBezTo>
                    <a:pt x="201" y="217"/>
                    <a:pt x="201" y="206"/>
                    <a:pt x="213" y="206"/>
                  </a:cubicBezTo>
                  <a:cubicBezTo>
                    <a:pt x="246" y="173"/>
                    <a:pt x="258" y="10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6" name="Google Shape;11746;p26"/>
            <p:cNvSpPr/>
            <p:nvPr/>
          </p:nvSpPr>
          <p:spPr>
            <a:xfrm>
              <a:off x="2270250" y="802375"/>
              <a:ext cx="6425" cy="5750"/>
            </a:xfrm>
            <a:custGeom>
              <a:rect b="b" l="l" r="r" t="t"/>
              <a:pathLst>
                <a:path extrusionOk="0" h="230" w="257">
                  <a:moveTo>
                    <a:pt x="112" y="1"/>
                  </a:moveTo>
                  <a:cubicBezTo>
                    <a:pt x="100" y="1"/>
                    <a:pt x="90" y="1"/>
                    <a:pt x="78" y="13"/>
                  </a:cubicBezTo>
                  <a:cubicBezTo>
                    <a:pt x="23" y="46"/>
                    <a:pt x="0" y="124"/>
                    <a:pt x="33" y="169"/>
                  </a:cubicBezTo>
                  <a:cubicBezTo>
                    <a:pt x="57" y="207"/>
                    <a:pt x="95" y="229"/>
                    <a:pt x="135" y="229"/>
                  </a:cubicBezTo>
                  <a:cubicBezTo>
                    <a:pt x="153" y="229"/>
                    <a:pt x="172" y="224"/>
                    <a:pt x="190" y="214"/>
                  </a:cubicBezTo>
                  <a:lnTo>
                    <a:pt x="201" y="214"/>
                  </a:lnTo>
                  <a:cubicBezTo>
                    <a:pt x="235" y="191"/>
                    <a:pt x="257" y="147"/>
                    <a:pt x="246" y="102"/>
                  </a:cubicBezTo>
                  <a:lnTo>
                    <a:pt x="1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7" name="Google Shape;11747;p26"/>
            <p:cNvSpPr/>
            <p:nvPr/>
          </p:nvSpPr>
          <p:spPr>
            <a:xfrm>
              <a:off x="2257100" y="810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0" y="1"/>
                  </a:moveTo>
                  <a:cubicBezTo>
                    <a:pt x="118" y="1"/>
                    <a:pt x="96" y="7"/>
                    <a:pt x="79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7"/>
                    <a:pt x="269" y="109"/>
                    <a:pt x="236" y="53"/>
                  </a:cubicBezTo>
                  <a:cubicBezTo>
                    <a:pt x="215" y="18"/>
                    <a:pt x="176" y="1"/>
                    <a:pt x="1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8" name="Google Shape;11748;p26"/>
            <p:cNvSpPr/>
            <p:nvPr/>
          </p:nvSpPr>
          <p:spPr>
            <a:xfrm>
              <a:off x="2243975" y="8182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9" y="1"/>
                  </a:moveTo>
                  <a:cubicBezTo>
                    <a:pt x="111" y="1"/>
                    <a:pt x="93" y="6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9" name="Google Shape;11749;p26"/>
            <p:cNvSpPr/>
            <p:nvPr/>
          </p:nvSpPr>
          <p:spPr>
            <a:xfrm>
              <a:off x="2230850" y="826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9" y="0"/>
                  </a:moveTo>
                  <a:cubicBezTo>
                    <a:pt x="117" y="0"/>
                    <a:pt x="96" y="7"/>
                    <a:pt x="79" y="20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0"/>
                    <a:pt x="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0" name="Google Shape;11750;p26"/>
            <p:cNvSpPr/>
            <p:nvPr/>
          </p:nvSpPr>
          <p:spPr>
            <a:xfrm>
              <a:off x="2282525" y="8218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15" y="1"/>
                  </a:moveTo>
                  <a:cubicBezTo>
                    <a:pt x="95" y="1"/>
                    <a:pt x="75" y="6"/>
                    <a:pt x="56" y="17"/>
                  </a:cubicBezTo>
                  <a:lnTo>
                    <a:pt x="34" y="39"/>
                  </a:lnTo>
                  <a:lnTo>
                    <a:pt x="34" y="50"/>
                  </a:lnTo>
                  <a:cubicBezTo>
                    <a:pt x="23" y="50"/>
                    <a:pt x="23" y="61"/>
                    <a:pt x="23" y="61"/>
                  </a:cubicBezTo>
                  <a:lnTo>
                    <a:pt x="12" y="72"/>
                  </a:lnTo>
                  <a:cubicBezTo>
                    <a:pt x="1" y="106"/>
                    <a:pt x="1" y="151"/>
                    <a:pt x="23" y="184"/>
                  </a:cubicBezTo>
                  <a:lnTo>
                    <a:pt x="23" y="196"/>
                  </a:lnTo>
                  <a:cubicBezTo>
                    <a:pt x="34" y="196"/>
                    <a:pt x="34" y="206"/>
                    <a:pt x="46" y="206"/>
                  </a:cubicBezTo>
                  <a:cubicBezTo>
                    <a:pt x="46" y="218"/>
                    <a:pt x="56" y="218"/>
                    <a:pt x="56" y="218"/>
                  </a:cubicBezTo>
                  <a:cubicBezTo>
                    <a:pt x="68" y="229"/>
                    <a:pt x="79" y="229"/>
                    <a:pt x="79" y="229"/>
                  </a:cubicBezTo>
                  <a:lnTo>
                    <a:pt x="90" y="229"/>
                  </a:lnTo>
                  <a:cubicBezTo>
                    <a:pt x="104" y="234"/>
                    <a:pt x="118" y="236"/>
                    <a:pt x="131" y="236"/>
                  </a:cubicBezTo>
                  <a:cubicBezTo>
                    <a:pt x="150" y="236"/>
                    <a:pt x="167" y="231"/>
                    <a:pt x="180" y="218"/>
                  </a:cubicBezTo>
                  <a:cubicBezTo>
                    <a:pt x="235" y="184"/>
                    <a:pt x="258" y="117"/>
                    <a:pt x="224" y="61"/>
                  </a:cubicBezTo>
                  <a:cubicBezTo>
                    <a:pt x="201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1" name="Google Shape;11751;p26"/>
            <p:cNvSpPr/>
            <p:nvPr/>
          </p:nvSpPr>
          <p:spPr>
            <a:xfrm>
              <a:off x="2269125" y="8298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2" y="1"/>
                    <a:pt x="88" y="7"/>
                    <a:pt x="68" y="19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7" y="214"/>
                    <a:pt x="95" y="237"/>
                    <a:pt x="134" y="237"/>
                  </a:cubicBezTo>
                  <a:cubicBezTo>
                    <a:pt x="153" y="237"/>
                    <a:pt x="172" y="231"/>
                    <a:pt x="190" y="220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2" name="Google Shape;11752;p26"/>
            <p:cNvSpPr/>
            <p:nvPr/>
          </p:nvSpPr>
          <p:spPr>
            <a:xfrm>
              <a:off x="2256000" y="83795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6" y="1"/>
                  </a:moveTo>
                  <a:cubicBezTo>
                    <a:pt x="112" y="1"/>
                    <a:pt x="88" y="7"/>
                    <a:pt x="67" y="20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5" y="211"/>
                    <a:pt x="89" y="228"/>
                    <a:pt x="125" y="228"/>
                  </a:cubicBezTo>
                  <a:cubicBezTo>
                    <a:pt x="147" y="228"/>
                    <a:pt x="169" y="222"/>
                    <a:pt x="190" y="209"/>
                  </a:cubicBezTo>
                  <a:cubicBezTo>
                    <a:pt x="246" y="176"/>
                    <a:pt x="268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3" name="Google Shape;11753;p26"/>
            <p:cNvSpPr/>
            <p:nvPr/>
          </p:nvSpPr>
          <p:spPr>
            <a:xfrm>
              <a:off x="2242875" y="8458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1"/>
                  </a:moveTo>
                  <a:cubicBezTo>
                    <a:pt x="105" y="1"/>
                    <a:pt x="85" y="6"/>
                    <a:pt x="67" y="17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6" y="214"/>
                    <a:pt x="94" y="234"/>
                    <a:pt x="133" y="234"/>
                  </a:cubicBezTo>
                  <a:cubicBezTo>
                    <a:pt x="152" y="234"/>
                    <a:pt x="171" y="229"/>
                    <a:pt x="190" y="218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4" name="Google Shape;11754;p26"/>
            <p:cNvSpPr/>
            <p:nvPr/>
          </p:nvSpPr>
          <p:spPr>
            <a:xfrm>
              <a:off x="2324450" y="890750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24" y="1"/>
                  </a:moveTo>
                  <a:cubicBezTo>
                    <a:pt x="101" y="1"/>
                    <a:pt x="77" y="7"/>
                    <a:pt x="55" y="19"/>
                  </a:cubicBezTo>
                  <a:cubicBezTo>
                    <a:pt x="45" y="19"/>
                    <a:pt x="33" y="31"/>
                    <a:pt x="33" y="42"/>
                  </a:cubicBezTo>
                  <a:lnTo>
                    <a:pt x="22" y="42"/>
                  </a:lnTo>
                  <a:cubicBezTo>
                    <a:pt x="22" y="53"/>
                    <a:pt x="11" y="64"/>
                    <a:pt x="11" y="76"/>
                  </a:cubicBezTo>
                  <a:lnTo>
                    <a:pt x="11" y="86"/>
                  </a:lnTo>
                  <a:cubicBezTo>
                    <a:pt x="0" y="86"/>
                    <a:pt x="0" y="98"/>
                    <a:pt x="0" y="109"/>
                  </a:cubicBezTo>
                  <a:lnTo>
                    <a:pt x="0" y="131"/>
                  </a:lnTo>
                  <a:lnTo>
                    <a:pt x="0" y="143"/>
                  </a:lnTo>
                  <a:cubicBezTo>
                    <a:pt x="11" y="143"/>
                    <a:pt x="11" y="153"/>
                    <a:pt x="11" y="153"/>
                  </a:cubicBezTo>
                  <a:cubicBezTo>
                    <a:pt x="11" y="165"/>
                    <a:pt x="11" y="165"/>
                    <a:pt x="22" y="176"/>
                  </a:cubicBezTo>
                  <a:cubicBezTo>
                    <a:pt x="22" y="187"/>
                    <a:pt x="33" y="198"/>
                    <a:pt x="55" y="210"/>
                  </a:cubicBezTo>
                  <a:lnTo>
                    <a:pt x="67" y="220"/>
                  </a:lnTo>
                  <a:cubicBezTo>
                    <a:pt x="78" y="220"/>
                    <a:pt x="78" y="232"/>
                    <a:pt x="89" y="232"/>
                  </a:cubicBezTo>
                  <a:lnTo>
                    <a:pt x="145" y="232"/>
                  </a:lnTo>
                  <a:cubicBezTo>
                    <a:pt x="156" y="232"/>
                    <a:pt x="156" y="232"/>
                    <a:pt x="156" y="220"/>
                  </a:cubicBezTo>
                  <a:lnTo>
                    <a:pt x="179" y="220"/>
                  </a:lnTo>
                  <a:lnTo>
                    <a:pt x="179" y="210"/>
                  </a:lnTo>
                  <a:cubicBezTo>
                    <a:pt x="224" y="187"/>
                    <a:pt x="246" y="143"/>
                    <a:pt x="234" y="98"/>
                  </a:cubicBezTo>
                  <a:cubicBezTo>
                    <a:pt x="234" y="86"/>
                    <a:pt x="224" y="64"/>
                    <a:pt x="224" y="53"/>
                  </a:cubicBezTo>
                  <a:cubicBezTo>
                    <a:pt x="202" y="18"/>
                    <a:pt x="164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5" name="Google Shape;11755;p26"/>
            <p:cNvSpPr/>
            <p:nvPr/>
          </p:nvSpPr>
          <p:spPr>
            <a:xfrm>
              <a:off x="2298175" y="906600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23" y="0"/>
                  </a:moveTo>
                  <a:cubicBezTo>
                    <a:pt x="101" y="0"/>
                    <a:pt x="78" y="11"/>
                    <a:pt x="56" y="23"/>
                  </a:cubicBezTo>
                  <a:cubicBezTo>
                    <a:pt x="45" y="23"/>
                    <a:pt x="45" y="33"/>
                    <a:pt x="34" y="33"/>
                  </a:cubicBezTo>
                  <a:cubicBezTo>
                    <a:pt x="11" y="56"/>
                    <a:pt x="1" y="100"/>
                    <a:pt x="1" y="134"/>
                  </a:cubicBezTo>
                  <a:cubicBezTo>
                    <a:pt x="1" y="145"/>
                    <a:pt x="1" y="157"/>
                    <a:pt x="11" y="157"/>
                  </a:cubicBezTo>
                  <a:cubicBezTo>
                    <a:pt x="11" y="167"/>
                    <a:pt x="11" y="179"/>
                    <a:pt x="23" y="179"/>
                  </a:cubicBezTo>
                  <a:cubicBezTo>
                    <a:pt x="41" y="216"/>
                    <a:pt x="75" y="237"/>
                    <a:pt x="111" y="237"/>
                  </a:cubicBezTo>
                  <a:cubicBezTo>
                    <a:pt x="119" y="237"/>
                    <a:pt x="127" y="237"/>
                    <a:pt x="135" y="234"/>
                  </a:cubicBezTo>
                  <a:cubicBezTo>
                    <a:pt x="146" y="234"/>
                    <a:pt x="168" y="224"/>
                    <a:pt x="179" y="224"/>
                  </a:cubicBezTo>
                  <a:cubicBezTo>
                    <a:pt x="235" y="190"/>
                    <a:pt x="257" y="112"/>
                    <a:pt x="224" y="56"/>
                  </a:cubicBezTo>
                  <a:cubicBezTo>
                    <a:pt x="202" y="23"/>
                    <a:pt x="157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6" name="Google Shape;11756;p26"/>
            <p:cNvSpPr/>
            <p:nvPr/>
          </p:nvSpPr>
          <p:spPr>
            <a:xfrm>
              <a:off x="2265775" y="854150"/>
              <a:ext cx="6450" cy="5825"/>
            </a:xfrm>
            <a:custGeom>
              <a:rect b="b" l="l" r="r" t="t"/>
              <a:pathLst>
                <a:path extrusionOk="0" h="233" w="258">
                  <a:moveTo>
                    <a:pt x="135" y="0"/>
                  </a:moveTo>
                  <a:cubicBezTo>
                    <a:pt x="115" y="0"/>
                    <a:pt x="96" y="7"/>
                    <a:pt x="78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45" y="187"/>
                    <a:pt x="45" y="187"/>
                    <a:pt x="45" y="199"/>
                  </a:cubicBezTo>
                  <a:cubicBezTo>
                    <a:pt x="74" y="220"/>
                    <a:pt x="108" y="233"/>
                    <a:pt x="143" y="233"/>
                  </a:cubicBezTo>
                  <a:cubicBezTo>
                    <a:pt x="162" y="233"/>
                    <a:pt x="182" y="229"/>
                    <a:pt x="202" y="221"/>
                  </a:cubicBezTo>
                  <a:cubicBezTo>
                    <a:pt x="224" y="199"/>
                    <a:pt x="246" y="176"/>
                    <a:pt x="246" y="142"/>
                  </a:cubicBezTo>
                  <a:cubicBezTo>
                    <a:pt x="246" y="142"/>
                    <a:pt x="257" y="132"/>
                    <a:pt x="257" y="120"/>
                  </a:cubicBezTo>
                  <a:cubicBezTo>
                    <a:pt x="257" y="98"/>
                    <a:pt x="246" y="75"/>
                    <a:pt x="235" y="53"/>
                  </a:cubicBezTo>
                  <a:lnTo>
                    <a:pt x="224" y="42"/>
                  </a:lnTo>
                  <a:cubicBezTo>
                    <a:pt x="197" y="15"/>
                    <a:pt x="166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7" name="Google Shape;11757;p26"/>
            <p:cNvSpPr/>
            <p:nvPr/>
          </p:nvSpPr>
          <p:spPr>
            <a:xfrm>
              <a:off x="2288950" y="862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3" y="53"/>
                    <a:pt x="1" y="120"/>
                    <a:pt x="34" y="175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7"/>
                    <a:pt x="269" y="108"/>
                    <a:pt x="236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8" name="Google Shape;11758;p26"/>
            <p:cNvSpPr/>
            <p:nvPr/>
          </p:nvSpPr>
          <p:spPr>
            <a:xfrm>
              <a:off x="2275825" y="870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7"/>
                    <a:pt x="34" y="184"/>
                  </a:cubicBezTo>
                  <a:cubicBezTo>
                    <a:pt x="55" y="218"/>
                    <a:pt x="93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0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9" name="Google Shape;11759;p26"/>
            <p:cNvSpPr/>
            <p:nvPr/>
          </p:nvSpPr>
          <p:spPr>
            <a:xfrm>
              <a:off x="2262700" y="8787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3" y="52"/>
                    <a:pt x="0" y="119"/>
                    <a:pt x="34" y="176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4" y="236"/>
                    <a:pt x="184" y="231"/>
                    <a:pt x="201" y="220"/>
                  </a:cubicBezTo>
                  <a:cubicBezTo>
                    <a:pt x="258" y="186"/>
                    <a:pt x="268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0" name="Google Shape;11760;p26"/>
            <p:cNvSpPr/>
            <p:nvPr/>
          </p:nvSpPr>
          <p:spPr>
            <a:xfrm>
              <a:off x="2314100" y="87435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5" y="0"/>
                  </a:moveTo>
                  <a:cubicBezTo>
                    <a:pt x="116" y="0"/>
                    <a:pt x="97" y="6"/>
                    <a:pt x="79" y="16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34" y="184"/>
                    <a:pt x="45" y="184"/>
                    <a:pt x="45" y="195"/>
                  </a:cubicBezTo>
                  <a:lnTo>
                    <a:pt x="56" y="206"/>
                  </a:lnTo>
                  <a:cubicBezTo>
                    <a:pt x="67" y="218"/>
                    <a:pt x="67" y="218"/>
                    <a:pt x="79" y="218"/>
                  </a:cubicBezTo>
                  <a:cubicBezTo>
                    <a:pt x="90" y="228"/>
                    <a:pt x="90" y="228"/>
                    <a:pt x="101" y="228"/>
                  </a:cubicBezTo>
                  <a:cubicBezTo>
                    <a:pt x="101" y="228"/>
                    <a:pt x="101" y="240"/>
                    <a:pt x="112" y="240"/>
                  </a:cubicBezTo>
                  <a:lnTo>
                    <a:pt x="157" y="240"/>
                  </a:lnTo>
                  <a:lnTo>
                    <a:pt x="168" y="228"/>
                  </a:lnTo>
                  <a:cubicBezTo>
                    <a:pt x="179" y="228"/>
                    <a:pt x="191" y="228"/>
                    <a:pt x="191" y="218"/>
                  </a:cubicBezTo>
                  <a:lnTo>
                    <a:pt x="201" y="218"/>
                  </a:lnTo>
                  <a:cubicBezTo>
                    <a:pt x="258" y="184"/>
                    <a:pt x="268" y="117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1" name="Google Shape;11761;p26"/>
            <p:cNvSpPr/>
            <p:nvPr/>
          </p:nvSpPr>
          <p:spPr>
            <a:xfrm>
              <a:off x="2300975" y="8824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5" y="1"/>
                    <a:pt x="96" y="5"/>
                    <a:pt x="78" y="16"/>
                  </a:cubicBezTo>
                  <a:cubicBezTo>
                    <a:pt x="23" y="50"/>
                    <a:pt x="0" y="128"/>
                    <a:pt x="34" y="172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3" y="233"/>
                    <a:pt x="183" y="228"/>
                    <a:pt x="202" y="217"/>
                  </a:cubicBezTo>
                  <a:cubicBezTo>
                    <a:pt x="257" y="184"/>
                    <a:pt x="269" y="105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2" name="Google Shape;11762;p26"/>
            <p:cNvSpPr/>
            <p:nvPr/>
          </p:nvSpPr>
          <p:spPr>
            <a:xfrm>
              <a:off x="2287825" y="8904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3" y="0"/>
                    <a:pt x="100" y="7"/>
                    <a:pt x="79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1"/>
                  </a:cubicBezTo>
                  <a:cubicBezTo>
                    <a:pt x="258" y="187"/>
                    <a:pt x="269" y="109"/>
                    <a:pt x="236" y="53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3" name="Google Shape;11763;p26"/>
            <p:cNvSpPr/>
            <p:nvPr/>
          </p:nvSpPr>
          <p:spPr>
            <a:xfrm>
              <a:off x="2274725" y="8983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2" y="49"/>
                    <a:pt x="0" y="128"/>
                    <a:pt x="33" y="184"/>
                  </a:cubicBezTo>
                  <a:cubicBezTo>
                    <a:pt x="54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4" name="Google Shape;11764;p26"/>
            <p:cNvSpPr/>
            <p:nvPr/>
          </p:nvSpPr>
          <p:spPr>
            <a:xfrm>
              <a:off x="2302650" y="85480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34" y="39"/>
                  </a:lnTo>
                  <a:cubicBezTo>
                    <a:pt x="34" y="39"/>
                    <a:pt x="23" y="39"/>
                    <a:pt x="23" y="49"/>
                  </a:cubicBezTo>
                  <a:lnTo>
                    <a:pt x="11" y="61"/>
                  </a:lnTo>
                  <a:cubicBezTo>
                    <a:pt x="11" y="72"/>
                    <a:pt x="11" y="72"/>
                    <a:pt x="0" y="83"/>
                  </a:cubicBezTo>
                  <a:lnTo>
                    <a:pt x="0" y="94"/>
                  </a:lnTo>
                  <a:lnTo>
                    <a:pt x="0" y="116"/>
                  </a:lnTo>
                  <a:lnTo>
                    <a:pt x="0" y="139"/>
                  </a:lnTo>
                  <a:cubicBezTo>
                    <a:pt x="0" y="150"/>
                    <a:pt x="11" y="161"/>
                    <a:pt x="11" y="183"/>
                  </a:cubicBezTo>
                  <a:cubicBezTo>
                    <a:pt x="32" y="219"/>
                    <a:pt x="71" y="236"/>
                    <a:pt x="110" y="236"/>
                  </a:cubicBezTo>
                  <a:cubicBezTo>
                    <a:pt x="134" y="236"/>
                    <a:pt x="158" y="230"/>
                    <a:pt x="179" y="217"/>
                  </a:cubicBezTo>
                  <a:cubicBezTo>
                    <a:pt x="235" y="183"/>
                    <a:pt x="246" y="116"/>
                    <a:pt x="212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5" name="Google Shape;11765;p26"/>
            <p:cNvSpPr/>
            <p:nvPr/>
          </p:nvSpPr>
          <p:spPr>
            <a:xfrm>
              <a:off x="2311025" y="89865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26" y="1"/>
                  </a:moveTo>
                  <a:cubicBezTo>
                    <a:pt x="105" y="1"/>
                    <a:pt x="85" y="6"/>
                    <a:pt x="68" y="16"/>
                  </a:cubicBezTo>
                  <a:cubicBezTo>
                    <a:pt x="11" y="50"/>
                    <a:pt x="1" y="128"/>
                    <a:pt x="34" y="184"/>
                  </a:cubicBezTo>
                  <a:cubicBezTo>
                    <a:pt x="45" y="207"/>
                    <a:pt x="68" y="229"/>
                    <a:pt x="101" y="229"/>
                  </a:cubicBezTo>
                  <a:cubicBezTo>
                    <a:pt x="115" y="233"/>
                    <a:pt x="128" y="236"/>
                    <a:pt x="141" y="236"/>
                  </a:cubicBezTo>
                  <a:cubicBezTo>
                    <a:pt x="160" y="236"/>
                    <a:pt x="177" y="230"/>
                    <a:pt x="190" y="217"/>
                  </a:cubicBezTo>
                  <a:cubicBezTo>
                    <a:pt x="224" y="207"/>
                    <a:pt x="235" y="173"/>
                    <a:pt x="247" y="150"/>
                  </a:cubicBezTo>
                  <a:lnTo>
                    <a:pt x="247" y="128"/>
                  </a:lnTo>
                  <a:cubicBezTo>
                    <a:pt x="247" y="106"/>
                    <a:pt x="247" y="83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6" name="Google Shape;11766;p26"/>
            <p:cNvSpPr/>
            <p:nvPr/>
          </p:nvSpPr>
          <p:spPr>
            <a:xfrm>
              <a:off x="2284775" y="914575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6" y="0"/>
                  </a:moveTo>
                  <a:cubicBezTo>
                    <a:pt x="106" y="0"/>
                    <a:pt x="85" y="6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8"/>
                  </a:cubicBezTo>
                  <a:cubicBezTo>
                    <a:pt x="212" y="206"/>
                    <a:pt x="235" y="173"/>
                    <a:pt x="246" y="151"/>
                  </a:cubicBezTo>
                  <a:lnTo>
                    <a:pt x="246" y="128"/>
                  </a:lnTo>
                  <a:cubicBezTo>
                    <a:pt x="246" y="106"/>
                    <a:pt x="246" y="84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7" name="Google Shape;11767;p26"/>
            <p:cNvSpPr/>
            <p:nvPr/>
          </p:nvSpPr>
          <p:spPr>
            <a:xfrm>
              <a:off x="2334500" y="907300"/>
              <a:ext cx="6425" cy="6025"/>
            </a:xfrm>
            <a:custGeom>
              <a:rect b="b" l="l" r="r" t="t"/>
              <a:pathLst>
                <a:path extrusionOk="0" h="241" w="257">
                  <a:moveTo>
                    <a:pt x="115" y="1"/>
                  </a:moveTo>
                  <a:cubicBezTo>
                    <a:pt x="94" y="1"/>
                    <a:pt x="74" y="6"/>
                    <a:pt x="56" y="17"/>
                  </a:cubicBezTo>
                  <a:cubicBezTo>
                    <a:pt x="56" y="28"/>
                    <a:pt x="45" y="28"/>
                    <a:pt x="33" y="39"/>
                  </a:cubicBezTo>
                  <a:lnTo>
                    <a:pt x="33" y="50"/>
                  </a:lnTo>
                  <a:cubicBezTo>
                    <a:pt x="23" y="50"/>
                    <a:pt x="23" y="62"/>
                    <a:pt x="23" y="62"/>
                  </a:cubicBezTo>
                  <a:cubicBezTo>
                    <a:pt x="23" y="62"/>
                    <a:pt x="11" y="62"/>
                    <a:pt x="11" y="72"/>
                  </a:cubicBezTo>
                  <a:lnTo>
                    <a:pt x="11" y="84"/>
                  </a:lnTo>
                  <a:lnTo>
                    <a:pt x="11" y="106"/>
                  </a:lnTo>
                  <a:cubicBezTo>
                    <a:pt x="11" y="106"/>
                    <a:pt x="0" y="106"/>
                    <a:pt x="0" y="117"/>
                  </a:cubicBezTo>
                  <a:cubicBezTo>
                    <a:pt x="0" y="117"/>
                    <a:pt x="0" y="129"/>
                    <a:pt x="11" y="139"/>
                  </a:cubicBezTo>
                  <a:lnTo>
                    <a:pt x="11" y="162"/>
                  </a:lnTo>
                  <a:cubicBezTo>
                    <a:pt x="11" y="162"/>
                    <a:pt x="23" y="173"/>
                    <a:pt x="23" y="184"/>
                  </a:cubicBezTo>
                  <a:lnTo>
                    <a:pt x="33" y="184"/>
                  </a:lnTo>
                  <a:cubicBezTo>
                    <a:pt x="33" y="196"/>
                    <a:pt x="45" y="206"/>
                    <a:pt x="45" y="206"/>
                  </a:cubicBezTo>
                  <a:cubicBezTo>
                    <a:pt x="56" y="206"/>
                    <a:pt x="56" y="218"/>
                    <a:pt x="67" y="218"/>
                  </a:cubicBezTo>
                  <a:cubicBezTo>
                    <a:pt x="67" y="229"/>
                    <a:pt x="78" y="229"/>
                    <a:pt x="90" y="229"/>
                  </a:cubicBezTo>
                  <a:cubicBezTo>
                    <a:pt x="100" y="240"/>
                    <a:pt x="112" y="240"/>
                    <a:pt x="112" y="240"/>
                  </a:cubicBezTo>
                  <a:lnTo>
                    <a:pt x="123" y="240"/>
                  </a:lnTo>
                  <a:cubicBezTo>
                    <a:pt x="134" y="240"/>
                    <a:pt x="134" y="240"/>
                    <a:pt x="145" y="229"/>
                  </a:cubicBezTo>
                  <a:lnTo>
                    <a:pt x="157" y="229"/>
                  </a:lnTo>
                  <a:cubicBezTo>
                    <a:pt x="167" y="229"/>
                    <a:pt x="167" y="229"/>
                    <a:pt x="179" y="218"/>
                  </a:cubicBezTo>
                  <a:cubicBezTo>
                    <a:pt x="234" y="184"/>
                    <a:pt x="257" y="117"/>
                    <a:pt x="224" y="62"/>
                  </a:cubicBezTo>
                  <a:cubicBezTo>
                    <a:pt x="201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8" name="Google Shape;11768;p26"/>
            <p:cNvSpPr/>
            <p:nvPr/>
          </p:nvSpPr>
          <p:spPr>
            <a:xfrm>
              <a:off x="2321075" y="9153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6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4"/>
                    <a:pt x="1" y="121"/>
                    <a:pt x="34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4" y="237"/>
                    <a:pt x="173" y="232"/>
                    <a:pt x="190" y="221"/>
                  </a:cubicBezTo>
                  <a:cubicBezTo>
                    <a:pt x="247" y="188"/>
                    <a:pt x="269" y="109"/>
                    <a:pt x="235" y="54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9" name="Google Shape;11769;p26"/>
            <p:cNvSpPr/>
            <p:nvPr/>
          </p:nvSpPr>
          <p:spPr>
            <a:xfrm>
              <a:off x="2307950" y="923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70" y="230"/>
                    <a:pt x="191" y="218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0" name="Google Shape;11770;p26"/>
            <p:cNvSpPr/>
            <p:nvPr/>
          </p:nvSpPr>
          <p:spPr>
            <a:xfrm>
              <a:off x="2294825" y="9313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1" y="50"/>
                    <a:pt x="1" y="129"/>
                    <a:pt x="34" y="173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2" y="229"/>
                    <a:pt x="190" y="218"/>
                  </a:cubicBezTo>
                  <a:cubicBezTo>
                    <a:pt x="246" y="184"/>
                    <a:pt x="269" y="106"/>
                    <a:pt x="235" y="62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1" name="Google Shape;11771;p26"/>
            <p:cNvSpPr/>
            <p:nvPr/>
          </p:nvSpPr>
          <p:spPr>
            <a:xfrm>
              <a:off x="2281975" y="939350"/>
              <a:ext cx="6450" cy="5825"/>
            </a:xfrm>
            <a:custGeom>
              <a:rect b="b" l="l" r="r" t="t"/>
              <a:pathLst>
                <a:path extrusionOk="0" h="233" w="258">
                  <a:moveTo>
                    <a:pt x="125" y="1"/>
                  </a:moveTo>
                  <a:cubicBezTo>
                    <a:pt x="101" y="1"/>
                    <a:pt x="77" y="7"/>
                    <a:pt x="56" y="19"/>
                  </a:cubicBezTo>
                  <a:cubicBezTo>
                    <a:pt x="45" y="19"/>
                    <a:pt x="45" y="31"/>
                    <a:pt x="34" y="31"/>
                  </a:cubicBezTo>
                  <a:lnTo>
                    <a:pt x="34" y="42"/>
                  </a:lnTo>
                  <a:lnTo>
                    <a:pt x="23" y="53"/>
                  </a:lnTo>
                  <a:cubicBezTo>
                    <a:pt x="11" y="64"/>
                    <a:pt x="11" y="76"/>
                    <a:pt x="11" y="87"/>
                  </a:cubicBezTo>
                  <a:cubicBezTo>
                    <a:pt x="1" y="98"/>
                    <a:pt x="1" y="98"/>
                    <a:pt x="1" y="109"/>
                  </a:cubicBezTo>
                  <a:lnTo>
                    <a:pt x="1" y="131"/>
                  </a:lnTo>
                  <a:cubicBezTo>
                    <a:pt x="11" y="154"/>
                    <a:pt x="11" y="165"/>
                    <a:pt x="23" y="176"/>
                  </a:cubicBezTo>
                  <a:cubicBezTo>
                    <a:pt x="23" y="176"/>
                    <a:pt x="23" y="188"/>
                    <a:pt x="34" y="188"/>
                  </a:cubicBezTo>
                  <a:cubicBezTo>
                    <a:pt x="34" y="188"/>
                    <a:pt x="34" y="198"/>
                    <a:pt x="45" y="198"/>
                  </a:cubicBezTo>
                  <a:cubicBezTo>
                    <a:pt x="45" y="210"/>
                    <a:pt x="56" y="210"/>
                    <a:pt x="56" y="221"/>
                  </a:cubicBezTo>
                  <a:lnTo>
                    <a:pt x="78" y="221"/>
                  </a:lnTo>
                  <a:lnTo>
                    <a:pt x="90" y="232"/>
                  </a:lnTo>
                  <a:lnTo>
                    <a:pt x="157" y="232"/>
                  </a:lnTo>
                  <a:cubicBezTo>
                    <a:pt x="168" y="221"/>
                    <a:pt x="168" y="221"/>
                    <a:pt x="179" y="221"/>
                  </a:cubicBezTo>
                  <a:cubicBezTo>
                    <a:pt x="235" y="188"/>
                    <a:pt x="257" y="109"/>
                    <a:pt x="224" y="53"/>
                  </a:cubicBezTo>
                  <a:cubicBezTo>
                    <a:pt x="203" y="18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2" name="Google Shape;11772;p26"/>
            <p:cNvSpPr/>
            <p:nvPr/>
          </p:nvSpPr>
          <p:spPr>
            <a:xfrm>
              <a:off x="2346500" y="926975"/>
              <a:ext cx="4225" cy="5900"/>
            </a:xfrm>
            <a:custGeom>
              <a:rect b="b" l="l" r="r" t="t"/>
              <a:pathLst>
                <a:path extrusionOk="0" h="236" w="169">
                  <a:moveTo>
                    <a:pt x="134" y="0"/>
                  </a:moveTo>
                  <a:cubicBezTo>
                    <a:pt x="112" y="0"/>
                    <a:pt x="79" y="0"/>
                    <a:pt x="57" y="12"/>
                  </a:cubicBezTo>
                  <a:lnTo>
                    <a:pt x="57" y="23"/>
                  </a:lnTo>
                  <a:cubicBezTo>
                    <a:pt x="45" y="23"/>
                    <a:pt x="34" y="34"/>
                    <a:pt x="23" y="45"/>
                  </a:cubicBezTo>
                  <a:lnTo>
                    <a:pt x="23" y="57"/>
                  </a:lnTo>
                  <a:cubicBezTo>
                    <a:pt x="12" y="68"/>
                    <a:pt x="12" y="68"/>
                    <a:pt x="12" y="79"/>
                  </a:cubicBezTo>
                  <a:cubicBezTo>
                    <a:pt x="12" y="90"/>
                    <a:pt x="0" y="90"/>
                    <a:pt x="0" y="90"/>
                  </a:cubicBezTo>
                  <a:cubicBezTo>
                    <a:pt x="0" y="124"/>
                    <a:pt x="0" y="146"/>
                    <a:pt x="23" y="179"/>
                  </a:cubicBezTo>
                  <a:cubicBezTo>
                    <a:pt x="34" y="202"/>
                    <a:pt x="57" y="224"/>
                    <a:pt x="90" y="224"/>
                  </a:cubicBezTo>
                  <a:cubicBezTo>
                    <a:pt x="101" y="236"/>
                    <a:pt x="124" y="236"/>
                    <a:pt x="134" y="236"/>
                  </a:cubicBezTo>
                  <a:cubicBezTo>
                    <a:pt x="146" y="236"/>
                    <a:pt x="157" y="224"/>
                    <a:pt x="168" y="224"/>
                  </a:cubicBezTo>
                  <a:lnTo>
                    <a:pt x="168" y="191"/>
                  </a:lnTo>
                  <a:cubicBezTo>
                    <a:pt x="157" y="135"/>
                    <a:pt x="146" y="68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3" name="Google Shape;11773;p26"/>
            <p:cNvSpPr/>
            <p:nvPr/>
          </p:nvSpPr>
          <p:spPr>
            <a:xfrm>
              <a:off x="2333075" y="934975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26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3" y="50"/>
                    <a:pt x="1" y="127"/>
                    <a:pt x="35" y="184"/>
                  </a:cubicBezTo>
                  <a:cubicBezTo>
                    <a:pt x="56" y="218"/>
                    <a:pt x="90" y="236"/>
                    <a:pt x="126" y="236"/>
                  </a:cubicBezTo>
                  <a:cubicBezTo>
                    <a:pt x="148" y="236"/>
                    <a:pt x="170" y="230"/>
                    <a:pt x="191" y="217"/>
                  </a:cubicBezTo>
                  <a:cubicBezTo>
                    <a:pt x="247" y="184"/>
                    <a:pt x="269" y="117"/>
                    <a:pt x="236" y="60"/>
                  </a:cubicBezTo>
                  <a:cubicBezTo>
                    <a:pt x="213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4" name="Google Shape;11774;p26"/>
            <p:cNvSpPr/>
            <p:nvPr/>
          </p:nvSpPr>
          <p:spPr>
            <a:xfrm>
              <a:off x="2319975" y="9430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2"/>
                    <a:pt x="0" y="119"/>
                    <a:pt x="33" y="176"/>
                  </a:cubicBezTo>
                  <a:cubicBezTo>
                    <a:pt x="56" y="213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6"/>
                    <a:pt x="268" y="109"/>
                    <a:pt x="234" y="52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5" name="Google Shape;11775;p26"/>
            <p:cNvSpPr/>
            <p:nvPr/>
          </p:nvSpPr>
          <p:spPr>
            <a:xfrm>
              <a:off x="2306825" y="9509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7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2" y="49"/>
                    <a:pt x="1" y="128"/>
                    <a:pt x="35" y="183"/>
                  </a:cubicBezTo>
                  <a:cubicBezTo>
                    <a:pt x="55" y="218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3"/>
                    <a:pt x="269" y="116"/>
                    <a:pt x="236" y="61"/>
                  </a:cubicBezTo>
                  <a:cubicBezTo>
                    <a:pt x="213" y="23"/>
                    <a:pt x="170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6" name="Google Shape;11776;p26"/>
            <p:cNvSpPr/>
            <p:nvPr/>
          </p:nvSpPr>
          <p:spPr>
            <a:xfrm>
              <a:off x="2335875" y="1027675"/>
              <a:ext cx="4225" cy="5775"/>
            </a:xfrm>
            <a:custGeom>
              <a:rect b="b" l="l" r="r" t="t"/>
              <a:pathLst>
                <a:path extrusionOk="0" h="231" w="169">
                  <a:moveTo>
                    <a:pt x="113" y="1"/>
                  </a:moveTo>
                  <a:cubicBezTo>
                    <a:pt x="93" y="1"/>
                    <a:pt x="74" y="6"/>
                    <a:pt x="57" y="17"/>
                  </a:cubicBezTo>
                  <a:lnTo>
                    <a:pt x="35" y="40"/>
                  </a:lnTo>
                  <a:cubicBezTo>
                    <a:pt x="23" y="51"/>
                    <a:pt x="23" y="51"/>
                    <a:pt x="23" y="62"/>
                  </a:cubicBezTo>
                  <a:cubicBezTo>
                    <a:pt x="12" y="62"/>
                    <a:pt x="12" y="62"/>
                    <a:pt x="12" y="74"/>
                  </a:cubicBezTo>
                  <a:cubicBezTo>
                    <a:pt x="12" y="74"/>
                    <a:pt x="1" y="84"/>
                    <a:pt x="1" y="96"/>
                  </a:cubicBezTo>
                  <a:lnTo>
                    <a:pt x="1" y="118"/>
                  </a:lnTo>
                  <a:cubicBezTo>
                    <a:pt x="1" y="129"/>
                    <a:pt x="1" y="141"/>
                    <a:pt x="12" y="163"/>
                  </a:cubicBezTo>
                  <a:lnTo>
                    <a:pt x="12" y="185"/>
                  </a:lnTo>
                  <a:cubicBezTo>
                    <a:pt x="35" y="208"/>
                    <a:pt x="45" y="219"/>
                    <a:pt x="68" y="230"/>
                  </a:cubicBezTo>
                  <a:lnTo>
                    <a:pt x="79" y="230"/>
                  </a:lnTo>
                  <a:cubicBezTo>
                    <a:pt x="90" y="196"/>
                    <a:pt x="102" y="163"/>
                    <a:pt x="124" y="129"/>
                  </a:cubicBezTo>
                  <a:lnTo>
                    <a:pt x="124" y="118"/>
                  </a:lnTo>
                  <a:cubicBezTo>
                    <a:pt x="135" y="84"/>
                    <a:pt x="146" y="51"/>
                    <a:pt x="169" y="17"/>
                  </a:cubicBezTo>
                  <a:cubicBezTo>
                    <a:pt x="152" y="6"/>
                    <a:pt x="132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7" name="Google Shape;11777;p26"/>
            <p:cNvSpPr/>
            <p:nvPr/>
          </p:nvSpPr>
          <p:spPr>
            <a:xfrm>
              <a:off x="2343150" y="951300"/>
              <a:ext cx="6175" cy="5775"/>
            </a:xfrm>
            <a:custGeom>
              <a:rect b="b" l="l" r="r" t="t"/>
              <a:pathLst>
                <a:path extrusionOk="0" h="231" w="247">
                  <a:moveTo>
                    <a:pt x="134" y="0"/>
                  </a:moveTo>
                  <a:cubicBezTo>
                    <a:pt x="101" y="0"/>
                    <a:pt x="79" y="0"/>
                    <a:pt x="67" y="11"/>
                  </a:cubicBezTo>
                  <a:cubicBezTo>
                    <a:pt x="23" y="45"/>
                    <a:pt x="0" y="89"/>
                    <a:pt x="12" y="134"/>
                  </a:cubicBezTo>
                  <a:cubicBezTo>
                    <a:pt x="12" y="145"/>
                    <a:pt x="12" y="156"/>
                    <a:pt x="23" y="179"/>
                  </a:cubicBezTo>
                  <a:cubicBezTo>
                    <a:pt x="34" y="201"/>
                    <a:pt x="57" y="212"/>
                    <a:pt x="79" y="224"/>
                  </a:cubicBezTo>
                  <a:cubicBezTo>
                    <a:pt x="92" y="228"/>
                    <a:pt x="106" y="231"/>
                    <a:pt x="120" y="231"/>
                  </a:cubicBezTo>
                  <a:cubicBezTo>
                    <a:pt x="140" y="231"/>
                    <a:pt x="159" y="225"/>
                    <a:pt x="179" y="212"/>
                  </a:cubicBezTo>
                  <a:cubicBezTo>
                    <a:pt x="201" y="201"/>
                    <a:pt x="224" y="190"/>
                    <a:pt x="235" y="167"/>
                  </a:cubicBezTo>
                  <a:lnTo>
                    <a:pt x="235" y="145"/>
                  </a:lnTo>
                  <a:cubicBezTo>
                    <a:pt x="246" y="112"/>
                    <a:pt x="235" y="78"/>
                    <a:pt x="224" y="55"/>
                  </a:cubicBezTo>
                  <a:cubicBezTo>
                    <a:pt x="201" y="22"/>
                    <a:pt x="179" y="11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8" name="Google Shape;11778;p26"/>
            <p:cNvSpPr/>
            <p:nvPr/>
          </p:nvSpPr>
          <p:spPr>
            <a:xfrm>
              <a:off x="2329725" y="959175"/>
              <a:ext cx="6475" cy="5975"/>
            </a:xfrm>
            <a:custGeom>
              <a:rect b="b" l="l" r="r" t="t"/>
              <a:pathLst>
                <a:path extrusionOk="0" h="239" w="259">
                  <a:moveTo>
                    <a:pt x="136" y="1"/>
                  </a:moveTo>
                  <a:cubicBezTo>
                    <a:pt x="116" y="1"/>
                    <a:pt x="97" y="7"/>
                    <a:pt x="80" y="20"/>
                  </a:cubicBezTo>
                  <a:cubicBezTo>
                    <a:pt x="23" y="53"/>
                    <a:pt x="1" y="120"/>
                    <a:pt x="35" y="177"/>
                  </a:cubicBezTo>
                  <a:cubicBezTo>
                    <a:pt x="46" y="199"/>
                    <a:pt x="57" y="210"/>
                    <a:pt x="68" y="210"/>
                  </a:cubicBezTo>
                  <a:cubicBezTo>
                    <a:pt x="68" y="221"/>
                    <a:pt x="80" y="221"/>
                    <a:pt x="90" y="221"/>
                  </a:cubicBezTo>
                  <a:cubicBezTo>
                    <a:pt x="107" y="233"/>
                    <a:pt x="124" y="238"/>
                    <a:pt x="141" y="238"/>
                  </a:cubicBezTo>
                  <a:cubicBezTo>
                    <a:pt x="158" y="238"/>
                    <a:pt x="174" y="233"/>
                    <a:pt x="191" y="221"/>
                  </a:cubicBezTo>
                  <a:cubicBezTo>
                    <a:pt x="214" y="210"/>
                    <a:pt x="236" y="187"/>
                    <a:pt x="247" y="165"/>
                  </a:cubicBezTo>
                  <a:cubicBezTo>
                    <a:pt x="258" y="132"/>
                    <a:pt x="258" y="98"/>
                    <a:pt x="236" y="53"/>
                  </a:cubicBezTo>
                  <a:lnTo>
                    <a:pt x="224" y="43"/>
                  </a:lnTo>
                  <a:cubicBezTo>
                    <a:pt x="197" y="16"/>
                    <a:pt x="16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9" name="Google Shape;11779;p26"/>
            <p:cNvSpPr/>
            <p:nvPr/>
          </p:nvSpPr>
          <p:spPr>
            <a:xfrm>
              <a:off x="2316875" y="967200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24" y="1"/>
                  </a:moveTo>
                  <a:cubicBezTo>
                    <a:pt x="102" y="1"/>
                    <a:pt x="80" y="1"/>
                    <a:pt x="68" y="23"/>
                  </a:cubicBezTo>
                  <a:cubicBezTo>
                    <a:pt x="23" y="45"/>
                    <a:pt x="1" y="90"/>
                    <a:pt x="13" y="135"/>
                  </a:cubicBezTo>
                  <a:cubicBezTo>
                    <a:pt x="13" y="146"/>
                    <a:pt x="13" y="169"/>
                    <a:pt x="23" y="179"/>
                  </a:cubicBezTo>
                  <a:cubicBezTo>
                    <a:pt x="35" y="202"/>
                    <a:pt x="57" y="213"/>
                    <a:pt x="80" y="224"/>
                  </a:cubicBezTo>
                  <a:cubicBezTo>
                    <a:pt x="90" y="236"/>
                    <a:pt x="102" y="236"/>
                    <a:pt x="124" y="236"/>
                  </a:cubicBezTo>
                  <a:cubicBezTo>
                    <a:pt x="147" y="236"/>
                    <a:pt x="169" y="236"/>
                    <a:pt x="180" y="213"/>
                  </a:cubicBezTo>
                  <a:cubicBezTo>
                    <a:pt x="236" y="179"/>
                    <a:pt x="258" y="112"/>
                    <a:pt x="224" y="57"/>
                  </a:cubicBezTo>
                  <a:cubicBezTo>
                    <a:pt x="202" y="34"/>
                    <a:pt x="180" y="12"/>
                    <a:pt x="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0" name="Google Shape;11780;p26"/>
            <p:cNvSpPr/>
            <p:nvPr/>
          </p:nvSpPr>
          <p:spPr>
            <a:xfrm>
              <a:off x="2339800" y="97595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2" y="53"/>
                    <a:pt x="0" y="120"/>
                    <a:pt x="34" y="176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6" y="228"/>
                    <a:pt x="180" y="222"/>
                    <a:pt x="201" y="209"/>
                  </a:cubicBezTo>
                  <a:cubicBezTo>
                    <a:pt x="258" y="176"/>
                    <a:pt x="268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1" name="Google Shape;11781;p26"/>
            <p:cNvSpPr/>
            <p:nvPr/>
          </p:nvSpPr>
          <p:spPr>
            <a:xfrm>
              <a:off x="2326675" y="9838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0" y="230"/>
                    <a:pt x="202" y="218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2" name="Google Shape;11782;p26"/>
            <p:cNvSpPr/>
            <p:nvPr/>
          </p:nvSpPr>
          <p:spPr>
            <a:xfrm>
              <a:off x="2313825" y="991875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1"/>
                  </a:moveTo>
                  <a:cubicBezTo>
                    <a:pt x="111" y="1"/>
                    <a:pt x="88" y="7"/>
                    <a:pt x="67" y="19"/>
                  </a:cubicBezTo>
                  <a:cubicBezTo>
                    <a:pt x="56" y="31"/>
                    <a:pt x="45" y="31"/>
                    <a:pt x="34" y="41"/>
                  </a:cubicBezTo>
                  <a:lnTo>
                    <a:pt x="34" y="53"/>
                  </a:lnTo>
                  <a:lnTo>
                    <a:pt x="23" y="53"/>
                  </a:lnTo>
                  <a:cubicBezTo>
                    <a:pt x="23" y="64"/>
                    <a:pt x="23" y="75"/>
                    <a:pt x="11" y="86"/>
                  </a:cubicBezTo>
                  <a:cubicBezTo>
                    <a:pt x="0" y="120"/>
                    <a:pt x="11" y="153"/>
                    <a:pt x="23" y="176"/>
                  </a:cubicBezTo>
                  <a:cubicBezTo>
                    <a:pt x="45" y="210"/>
                    <a:pt x="78" y="232"/>
                    <a:pt x="123" y="232"/>
                  </a:cubicBezTo>
                  <a:lnTo>
                    <a:pt x="157" y="232"/>
                  </a:lnTo>
                  <a:cubicBezTo>
                    <a:pt x="168" y="232"/>
                    <a:pt x="179" y="220"/>
                    <a:pt x="179" y="220"/>
                  </a:cubicBezTo>
                  <a:lnTo>
                    <a:pt x="190" y="220"/>
                  </a:lnTo>
                  <a:cubicBezTo>
                    <a:pt x="246" y="187"/>
                    <a:pt x="257" y="109"/>
                    <a:pt x="224" y="53"/>
                  </a:cubicBezTo>
                  <a:cubicBezTo>
                    <a:pt x="203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3" name="Google Shape;11783;p26"/>
            <p:cNvSpPr/>
            <p:nvPr/>
          </p:nvSpPr>
          <p:spPr>
            <a:xfrm>
              <a:off x="2338675" y="10034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8"/>
                  </a:cubicBezTo>
                  <a:cubicBezTo>
                    <a:pt x="246" y="184"/>
                    <a:pt x="269" y="117"/>
                    <a:pt x="236" y="61"/>
                  </a:cubicBezTo>
                  <a:cubicBezTo>
                    <a:pt x="213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4" name="Google Shape;11784;p26"/>
            <p:cNvSpPr/>
            <p:nvPr/>
          </p:nvSpPr>
          <p:spPr>
            <a:xfrm>
              <a:off x="2325825" y="1011500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23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57" y="16"/>
                    <a:pt x="45" y="28"/>
                    <a:pt x="45" y="28"/>
                  </a:cubicBezTo>
                  <a:cubicBezTo>
                    <a:pt x="34" y="39"/>
                    <a:pt x="34" y="39"/>
                    <a:pt x="34" y="50"/>
                  </a:cubicBezTo>
                  <a:lnTo>
                    <a:pt x="23" y="50"/>
                  </a:lnTo>
                  <a:lnTo>
                    <a:pt x="23" y="61"/>
                  </a:lnTo>
                  <a:cubicBezTo>
                    <a:pt x="23" y="73"/>
                    <a:pt x="23" y="73"/>
                    <a:pt x="12" y="73"/>
                  </a:cubicBezTo>
                  <a:cubicBezTo>
                    <a:pt x="12" y="95"/>
                    <a:pt x="0" y="117"/>
                    <a:pt x="12" y="140"/>
                  </a:cubicBezTo>
                  <a:cubicBezTo>
                    <a:pt x="12" y="150"/>
                    <a:pt x="12" y="162"/>
                    <a:pt x="23" y="173"/>
                  </a:cubicBezTo>
                  <a:cubicBezTo>
                    <a:pt x="46" y="211"/>
                    <a:pt x="84" y="233"/>
                    <a:pt x="124" y="233"/>
                  </a:cubicBezTo>
                  <a:cubicBezTo>
                    <a:pt x="142" y="233"/>
                    <a:pt x="161" y="228"/>
                    <a:pt x="179" y="217"/>
                  </a:cubicBezTo>
                  <a:lnTo>
                    <a:pt x="191" y="217"/>
                  </a:lnTo>
                  <a:cubicBezTo>
                    <a:pt x="236" y="184"/>
                    <a:pt x="258" y="106"/>
                    <a:pt x="224" y="61"/>
                  </a:cubicBezTo>
                  <a:cubicBezTo>
                    <a:pt x="201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5" name="Google Shape;11785;p26"/>
            <p:cNvSpPr/>
            <p:nvPr/>
          </p:nvSpPr>
          <p:spPr>
            <a:xfrm>
              <a:off x="2337550" y="884800"/>
              <a:ext cx="1700" cy="3375"/>
            </a:xfrm>
            <a:custGeom>
              <a:rect b="b" l="l" r="r" t="t"/>
              <a:pathLst>
                <a:path extrusionOk="0" h="135" w="68">
                  <a:moveTo>
                    <a:pt x="12" y="1"/>
                  </a:moveTo>
                  <a:cubicBezTo>
                    <a:pt x="1" y="11"/>
                    <a:pt x="1" y="34"/>
                    <a:pt x="1" y="45"/>
                  </a:cubicBezTo>
                  <a:cubicBezTo>
                    <a:pt x="1" y="68"/>
                    <a:pt x="12" y="78"/>
                    <a:pt x="23" y="90"/>
                  </a:cubicBezTo>
                  <a:cubicBezTo>
                    <a:pt x="35" y="112"/>
                    <a:pt x="45" y="123"/>
                    <a:pt x="68" y="135"/>
                  </a:cubicBezTo>
                  <a:cubicBezTo>
                    <a:pt x="57" y="112"/>
                    <a:pt x="45" y="101"/>
                    <a:pt x="45" y="78"/>
                  </a:cubicBezTo>
                  <a:cubicBezTo>
                    <a:pt x="35" y="56"/>
                    <a:pt x="23" y="2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6" name="Google Shape;11786;p26"/>
            <p:cNvSpPr/>
            <p:nvPr/>
          </p:nvSpPr>
          <p:spPr>
            <a:xfrm>
              <a:off x="2305700" y="832550"/>
              <a:ext cx="2825" cy="3375"/>
            </a:xfrm>
            <a:custGeom>
              <a:rect b="b" l="l" r="r" t="t"/>
              <a:pathLst>
                <a:path extrusionOk="0" h="135" w="113">
                  <a:moveTo>
                    <a:pt x="1" y="1"/>
                  </a:moveTo>
                  <a:cubicBezTo>
                    <a:pt x="1" y="35"/>
                    <a:pt x="1" y="57"/>
                    <a:pt x="13" y="79"/>
                  </a:cubicBezTo>
                  <a:cubicBezTo>
                    <a:pt x="35" y="112"/>
                    <a:pt x="80" y="135"/>
                    <a:pt x="113" y="135"/>
                  </a:cubicBezTo>
                  <a:cubicBezTo>
                    <a:pt x="90" y="112"/>
                    <a:pt x="68" y="90"/>
                    <a:pt x="46" y="57"/>
                  </a:cubicBezTo>
                  <a:cubicBezTo>
                    <a:pt x="35" y="45"/>
                    <a:pt x="13" y="2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7" name="Google Shape;11787;p26"/>
            <p:cNvSpPr/>
            <p:nvPr/>
          </p:nvSpPr>
          <p:spPr>
            <a:xfrm>
              <a:off x="2315500" y="847375"/>
              <a:ext cx="5050" cy="5225"/>
            </a:xfrm>
            <a:custGeom>
              <a:rect b="b" l="l" r="r" t="t"/>
              <a:pathLst>
                <a:path extrusionOk="0" h="209" w="202">
                  <a:moveTo>
                    <a:pt x="68" y="0"/>
                  </a:moveTo>
                  <a:cubicBezTo>
                    <a:pt x="11" y="33"/>
                    <a:pt x="0" y="101"/>
                    <a:pt x="34" y="157"/>
                  </a:cubicBezTo>
                  <a:cubicBezTo>
                    <a:pt x="55" y="191"/>
                    <a:pt x="89" y="209"/>
                    <a:pt x="125" y="209"/>
                  </a:cubicBezTo>
                  <a:cubicBezTo>
                    <a:pt x="147" y="209"/>
                    <a:pt x="169" y="203"/>
                    <a:pt x="190" y="190"/>
                  </a:cubicBezTo>
                  <a:lnTo>
                    <a:pt x="202" y="190"/>
                  </a:lnTo>
                  <a:cubicBezTo>
                    <a:pt x="157" y="123"/>
                    <a:pt x="112" y="56"/>
                    <a:pt x="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8" name="Google Shape;11788;p26"/>
            <p:cNvSpPr/>
            <p:nvPr/>
          </p:nvSpPr>
          <p:spPr>
            <a:xfrm>
              <a:off x="2327225" y="866925"/>
              <a:ext cx="4775" cy="5325"/>
            </a:xfrm>
            <a:custGeom>
              <a:rect b="b" l="l" r="r" t="t"/>
              <a:pathLst>
                <a:path extrusionOk="0" h="213" w="191">
                  <a:moveTo>
                    <a:pt x="79" y="1"/>
                  </a:moveTo>
                  <a:cubicBezTo>
                    <a:pt x="23" y="34"/>
                    <a:pt x="1" y="101"/>
                    <a:pt x="34" y="157"/>
                  </a:cubicBezTo>
                  <a:cubicBezTo>
                    <a:pt x="57" y="195"/>
                    <a:pt x="96" y="212"/>
                    <a:pt x="136" y="212"/>
                  </a:cubicBezTo>
                  <a:cubicBezTo>
                    <a:pt x="154" y="212"/>
                    <a:pt x="173" y="209"/>
                    <a:pt x="190" y="202"/>
                  </a:cubicBezTo>
                  <a:cubicBezTo>
                    <a:pt x="157" y="135"/>
                    <a:pt x="113" y="68"/>
                    <a:pt x="7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789" name="Google Shape;11789;p26"/>
          <p:cNvSpPr/>
          <p:nvPr/>
        </p:nvSpPr>
        <p:spPr>
          <a:xfrm rot="-5400000">
            <a:off x="6260687" y="3852612"/>
            <a:ext cx="1290900" cy="1290900"/>
          </a:xfrm>
          <a:prstGeom prst="ellipse">
            <a:avLst/>
          </a:prstGeom>
          <a:noFill/>
          <a:ln cap="flat" cmpd="sng" w="1524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790" name="Google Shape;11790;p26"/>
          <p:cNvGrpSpPr/>
          <p:nvPr/>
        </p:nvGrpSpPr>
        <p:grpSpPr>
          <a:xfrm rot="-5400000">
            <a:off x="7700213" y="1028574"/>
            <a:ext cx="1693781" cy="1707607"/>
            <a:chOff x="2000675" y="255425"/>
            <a:chExt cx="413450" cy="416825"/>
          </a:xfrm>
        </p:grpSpPr>
        <p:sp>
          <p:nvSpPr>
            <p:cNvPr id="11791" name="Google Shape;11791;p26"/>
            <p:cNvSpPr/>
            <p:nvPr/>
          </p:nvSpPr>
          <p:spPr>
            <a:xfrm>
              <a:off x="2009600" y="386175"/>
              <a:ext cx="17900" cy="20675"/>
            </a:xfrm>
            <a:custGeom>
              <a:rect b="b" l="l" r="r" t="t"/>
              <a:pathLst>
                <a:path extrusionOk="0" h="827" w="716">
                  <a:moveTo>
                    <a:pt x="113" y="0"/>
                  </a:moveTo>
                  <a:cubicBezTo>
                    <a:pt x="79" y="112"/>
                    <a:pt x="35" y="213"/>
                    <a:pt x="1" y="325"/>
                  </a:cubicBezTo>
                  <a:lnTo>
                    <a:pt x="504" y="827"/>
                  </a:lnTo>
                  <a:lnTo>
                    <a:pt x="716" y="615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2" name="Google Shape;11792;p26"/>
            <p:cNvSpPr/>
            <p:nvPr/>
          </p:nvSpPr>
          <p:spPr>
            <a:xfrm>
              <a:off x="2021350" y="359650"/>
              <a:ext cx="10350" cy="12025"/>
            </a:xfrm>
            <a:custGeom>
              <a:rect b="b" l="l" r="r" t="t"/>
              <a:pathLst>
                <a:path extrusionOk="0" h="481" w="414">
                  <a:moveTo>
                    <a:pt x="157" y="0"/>
                  </a:moveTo>
                  <a:cubicBezTo>
                    <a:pt x="101" y="89"/>
                    <a:pt x="56" y="179"/>
                    <a:pt x="0" y="279"/>
                  </a:cubicBezTo>
                  <a:lnTo>
                    <a:pt x="201" y="480"/>
                  </a:lnTo>
                  <a:lnTo>
                    <a:pt x="414" y="257"/>
                  </a:lnTo>
                  <a:lnTo>
                    <a:pt x="1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3" name="Google Shape;11793;p26"/>
            <p:cNvSpPr/>
            <p:nvPr/>
          </p:nvSpPr>
          <p:spPr>
            <a:xfrm>
              <a:off x="2016300" y="548175"/>
              <a:ext cx="11200" cy="15125"/>
            </a:xfrm>
            <a:custGeom>
              <a:rect b="b" l="l" r="r" t="t"/>
              <a:pathLst>
                <a:path extrusionOk="0" h="605" w="448">
                  <a:moveTo>
                    <a:pt x="1" y="1"/>
                  </a:moveTo>
                  <a:cubicBezTo>
                    <a:pt x="90" y="202"/>
                    <a:pt x="191" y="415"/>
                    <a:pt x="303" y="604"/>
                  </a:cubicBezTo>
                  <a:lnTo>
                    <a:pt x="448" y="4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4" name="Google Shape;11794;p26"/>
            <p:cNvSpPr/>
            <p:nvPr/>
          </p:nvSpPr>
          <p:spPr>
            <a:xfrm>
              <a:off x="2000675" y="4588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8" y="0"/>
                  </a:moveTo>
                  <a:lnTo>
                    <a:pt x="0" y="648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5" name="Google Shape;11795;p26"/>
            <p:cNvSpPr/>
            <p:nvPr/>
          </p:nvSpPr>
          <p:spPr>
            <a:xfrm>
              <a:off x="2010175" y="5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6" name="Google Shape;11796;p26"/>
            <p:cNvSpPr/>
            <p:nvPr/>
          </p:nvSpPr>
          <p:spPr>
            <a:xfrm>
              <a:off x="2017725" y="42557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37" y="0"/>
                  </a:moveTo>
                  <a:lnTo>
                    <a:pt x="614" y="33"/>
                  </a:lnTo>
                  <a:lnTo>
                    <a:pt x="0" y="648"/>
                  </a:lnTo>
                  <a:lnTo>
                    <a:pt x="212" y="872"/>
                  </a:lnTo>
                  <a:lnTo>
                    <a:pt x="614" y="469"/>
                  </a:lnTo>
                  <a:lnTo>
                    <a:pt x="860" y="212"/>
                  </a:lnTo>
                  <a:lnTo>
                    <a:pt x="63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7" name="Google Shape;11797;p26"/>
            <p:cNvSpPr/>
            <p:nvPr/>
          </p:nvSpPr>
          <p:spPr>
            <a:xfrm>
              <a:off x="2000950" y="421925"/>
              <a:ext cx="3375" cy="5900"/>
            </a:xfrm>
            <a:custGeom>
              <a:rect b="b" l="l" r="r" t="t"/>
              <a:pathLst>
                <a:path extrusionOk="0" h="236" w="135">
                  <a:moveTo>
                    <a:pt x="46" y="0"/>
                  </a:moveTo>
                  <a:cubicBezTo>
                    <a:pt x="34" y="79"/>
                    <a:pt x="12" y="157"/>
                    <a:pt x="1" y="235"/>
                  </a:cubicBezTo>
                  <a:lnTo>
                    <a:pt x="135" y="101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8" name="Google Shape;11798;p26"/>
            <p:cNvSpPr/>
            <p:nvPr/>
          </p:nvSpPr>
          <p:spPr>
            <a:xfrm>
              <a:off x="2046475" y="379750"/>
              <a:ext cx="21825" cy="21825"/>
            </a:xfrm>
            <a:custGeom>
              <a:rect b="b" l="l" r="r" t="t"/>
              <a:pathLst>
                <a:path extrusionOk="0" h="873" w="873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72" y="212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9" name="Google Shape;11799;p26"/>
            <p:cNvSpPr/>
            <p:nvPr/>
          </p:nvSpPr>
          <p:spPr>
            <a:xfrm>
              <a:off x="2097875" y="38505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213" y="0"/>
                  </a:moveTo>
                  <a:lnTo>
                    <a:pt x="1" y="224"/>
                  </a:lnTo>
                  <a:lnTo>
                    <a:pt x="638" y="872"/>
                  </a:lnTo>
                  <a:lnTo>
                    <a:pt x="862" y="660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0" name="Google Shape;11800;p26"/>
            <p:cNvSpPr/>
            <p:nvPr/>
          </p:nvSpPr>
          <p:spPr>
            <a:xfrm>
              <a:off x="2063525" y="3465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9" y="0"/>
                  </a:moveTo>
                  <a:lnTo>
                    <a:pt x="1" y="648"/>
                  </a:lnTo>
                  <a:lnTo>
                    <a:pt x="213" y="872"/>
                  </a:lnTo>
                  <a:lnTo>
                    <a:pt x="861" y="213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1" name="Google Shape;11801;p26"/>
            <p:cNvSpPr/>
            <p:nvPr/>
          </p:nvSpPr>
          <p:spPr>
            <a:xfrm>
              <a:off x="2092575" y="30067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37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14"/>
                  </a:lnTo>
                  <a:lnTo>
                    <a:pt x="63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2" name="Google Shape;11802;p26"/>
            <p:cNvSpPr/>
            <p:nvPr/>
          </p:nvSpPr>
          <p:spPr>
            <a:xfrm>
              <a:off x="2057100" y="311300"/>
              <a:ext cx="16525" cy="16525"/>
            </a:xfrm>
            <a:custGeom>
              <a:rect b="b" l="l" r="r" t="t"/>
              <a:pathLst>
                <a:path extrusionOk="0" h="661" w="661">
                  <a:moveTo>
                    <a:pt x="224" y="1"/>
                  </a:moveTo>
                  <a:lnTo>
                    <a:pt x="0" y="224"/>
                  </a:lnTo>
                  <a:lnTo>
                    <a:pt x="437" y="660"/>
                  </a:lnTo>
                  <a:lnTo>
                    <a:pt x="660" y="447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3" name="Google Shape;11803;p26"/>
            <p:cNvSpPr/>
            <p:nvPr/>
          </p:nvSpPr>
          <p:spPr>
            <a:xfrm>
              <a:off x="2036150" y="335875"/>
              <a:ext cx="14000" cy="14850"/>
            </a:xfrm>
            <a:custGeom>
              <a:rect b="b" l="l" r="r" t="t"/>
              <a:pathLst>
                <a:path extrusionOk="0" h="594" w="560">
                  <a:moveTo>
                    <a:pt x="190" y="1"/>
                  </a:moveTo>
                  <a:cubicBezTo>
                    <a:pt x="123" y="79"/>
                    <a:pt x="68" y="169"/>
                    <a:pt x="1" y="247"/>
                  </a:cubicBezTo>
                  <a:lnTo>
                    <a:pt x="347" y="593"/>
                  </a:lnTo>
                  <a:lnTo>
                    <a:pt x="559" y="381"/>
                  </a:lnTo>
                  <a:lnTo>
                    <a:pt x="19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4" name="Google Shape;11804;p26"/>
            <p:cNvSpPr/>
            <p:nvPr/>
          </p:nvSpPr>
          <p:spPr>
            <a:xfrm>
              <a:off x="2102075" y="349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1" y="224"/>
                  </a:lnTo>
                  <a:lnTo>
                    <a:pt x="637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5" name="Google Shape;11805;p26"/>
            <p:cNvSpPr/>
            <p:nvPr/>
          </p:nvSpPr>
          <p:spPr>
            <a:xfrm>
              <a:off x="2109350" y="269125"/>
              <a:ext cx="21525" cy="20150"/>
            </a:xfrm>
            <a:custGeom>
              <a:rect b="b" l="l" r="r" t="t"/>
              <a:pathLst>
                <a:path extrusionOk="0" h="806" w="861">
                  <a:moveTo>
                    <a:pt x="715" y="1"/>
                  </a:moveTo>
                  <a:cubicBezTo>
                    <a:pt x="681" y="11"/>
                    <a:pt x="648" y="23"/>
                    <a:pt x="614" y="45"/>
                  </a:cubicBezTo>
                  <a:cubicBezTo>
                    <a:pt x="570" y="68"/>
                    <a:pt x="525" y="79"/>
                    <a:pt x="470" y="101"/>
                  </a:cubicBezTo>
                  <a:lnTo>
                    <a:pt x="0" y="582"/>
                  </a:lnTo>
                  <a:lnTo>
                    <a:pt x="224" y="805"/>
                  </a:lnTo>
                  <a:lnTo>
                    <a:pt x="614" y="403"/>
                  </a:lnTo>
                  <a:lnTo>
                    <a:pt x="860" y="146"/>
                  </a:lnTo>
                  <a:lnTo>
                    <a:pt x="71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6" name="Google Shape;11806;p26"/>
            <p:cNvSpPr/>
            <p:nvPr/>
          </p:nvSpPr>
          <p:spPr>
            <a:xfrm>
              <a:off x="2046475" y="537850"/>
              <a:ext cx="21825" cy="21825"/>
            </a:xfrm>
            <a:custGeom>
              <a:rect b="b" l="l" r="r" t="t"/>
              <a:pathLst>
                <a:path extrusionOk="0" h="873" w="873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72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7" name="Google Shape;11807;p26"/>
            <p:cNvSpPr/>
            <p:nvPr/>
          </p:nvSpPr>
          <p:spPr>
            <a:xfrm>
              <a:off x="2097875" y="543450"/>
              <a:ext cx="21550" cy="21525"/>
            </a:xfrm>
            <a:custGeom>
              <a:rect b="b" l="l" r="r" t="t"/>
              <a:pathLst>
                <a:path extrusionOk="0" h="861" w="862">
                  <a:moveTo>
                    <a:pt x="213" y="0"/>
                  </a:moveTo>
                  <a:lnTo>
                    <a:pt x="1" y="212"/>
                  </a:lnTo>
                  <a:lnTo>
                    <a:pt x="638" y="860"/>
                  </a:lnTo>
                  <a:lnTo>
                    <a:pt x="862" y="648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8" name="Google Shape;11808;p26"/>
            <p:cNvSpPr/>
            <p:nvPr/>
          </p:nvSpPr>
          <p:spPr>
            <a:xfrm>
              <a:off x="2063525" y="5046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9" name="Google Shape;11809;p26"/>
            <p:cNvSpPr/>
            <p:nvPr/>
          </p:nvSpPr>
          <p:spPr>
            <a:xfrm>
              <a:off x="2092575" y="4588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37" y="0"/>
                  </a:moveTo>
                  <a:lnTo>
                    <a:pt x="1" y="648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0" name="Google Shape;11810;p26"/>
            <p:cNvSpPr/>
            <p:nvPr/>
          </p:nvSpPr>
          <p:spPr>
            <a:xfrm>
              <a:off x="2051800" y="464375"/>
              <a:ext cx="21825" cy="21550"/>
            </a:xfrm>
            <a:custGeom>
              <a:rect b="b" l="l" r="r" t="t"/>
              <a:pathLst>
                <a:path extrusionOk="0" h="862" w="873">
                  <a:moveTo>
                    <a:pt x="224" y="1"/>
                  </a:moveTo>
                  <a:lnTo>
                    <a:pt x="0" y="213"/>
                  </a:lnTo>
                  <a:lnTo>
                    <a:pt x="649" y="862"/>
                  </a:lnTo>
                  <a:lnTo>
                    <a:pt x="872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1" name="Google Shape;11811;p26"/>
            <p:cNvSpPr/>
            <p:nvPr/>
          </p:nvSpPr>
          <p:spPr>
            <a:xfrm>
              <a:off x="2028600" y="487275"/>
              <a:ext cx="21550" cy="21550"/>
            </a:xfrm>
            <a:custGeom>
              <a:rect b="b" l="l" r="r" t="t"/>
              <a:pathLst>
                <a:path extrusionOk="0" h="862" w="862">
                  <a:moveTo>
                    <a:pt x="224" y="1"/>
                  </a:moveTo>
                  <a:lnTo>
                    <a:pt x="179" y="46"/>
                  </a:lnTo>
                  <a:lnTo>
                    <a:pt x="1" y="214"/>
                  </a:lnTo>
                  <a:lnTo>
                    <a:pt x="179" y="393"/>
                  </a:lnTo>
                  <a:lnTo>
                    <a:pt x="649" y="86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2" name="Google Shape;11812;p26"/>
            <p:cNvSpPr/>
            <p:nvPr/>
          </p:nvSpPr>
          <p:spPr>
            <a:xfrm>
              <a:off x="2102075" y="5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1" y="224"/>
                  </a:lnTo>
                  <a:lnTo>
                    <a:pt x="637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3" name="Google Shape;11813;p26"/>
            <p:cNvSpPr/>
            <p:nvPr/>
          </p:nvSpPr>
          <p:spPr>
            <a:xfrm>
              <a:off x="2055975" y="428925"/>
              <a:ext cx="21825" cy="21800"/>
            </a:xfrm>
            <a:custGeom>
              <a:rect b="b" l="l" r="r" t="t"/>
              <a:pathLst>
                <a:path extrusionOk="0" h="872" w="873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72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4" name="Google Shape;11814;p26"/>
            <p:cNvSpPr/>
            <p:nvPr/>
          </p:nvSpPr>
          <p:spPr>
            <a:xfrm>
              <a:off x="2109350" y="42557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8" y="0"/>
                  </a:moveTo>
                  <a:lnTo>
                    <a:pt x="614" y="33"/>
                  </a:lnTo>
                  <a:lnTo>
                    <a:pt x="0" y="648"/>
                  </a:lnTo>
                  <a:lnTo>
                    <a:pt x="224" y="872"/>
                  </a:lnTo>
                  <a:lnTo>
                    <a:pt x="614" y="469"/>
                  </a:lnTo>
                  <a:lnTo>
                    <a:pt x="860" y="212"/>
                  </a:lnTo>
                  <a:lnTo>
                    <a:pt x="6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5" name="Google Shape;11815;p26"/>
            <p:cNvSpPr/>
            <p:nvPr/>
          </p:nvSpPr>
          <p:spPr>
            <a:xfrm>
              <a:off x="2074425" y="40795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224" y="1"/>
                  </a:moveTo>
                  <a:lnTo>
                    <a:pt x="56" y="179"/>
                  </a:lnTo>
                  <a:lnTo>
                    <a:pt x="0" y="224"/>
                  </a:lnTo>
                  <a:lnTo>
                    <a:pt x="648" y="872"/>
                  </a:lnTo>
                  <a:lnTo>
                    <a:pt x="872" y="660"/>
                  </a:lnTo>
                  <a:lnTo>
                    <a:pt x="392" y="17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6" name="Google Shape;11816;p26"/>
            <p:cNvSpPr/>
            <p:nvPr/>
          </p:nvSpPr>
          <p:spPr>
            <a:xfrm>
              <a:off x="2092575" y="616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37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7" name="Google Shape;11817;p26"/>
            <p:cNvSpPr/>
            <p:nvPr/>
          </p:nvSpPr>
          <p:spPr>
            <a:xfrm>
              <a:off x="2055975" y="587025"/>
              <a:ext cx="21825" cy="21825"/>
            </a:xfrm>
            <a:custGeom>
              <a:rect b="b" l="l" r="r" t="t"/>
              <a:pathLst>
                <a:path extrusionOk="0" h="873" w="873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72" y="649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8" name="Google Shape;11818;p26"/>
            <p:cNvSpPr/>
            <p:nvPr/>
          </p:nvSpPr>
          <p:spPr>
            <a:xfrm>
              <a:off x="2074425" y="566350"/>
              <a:ext cx="21800" cy="21525"/>
            </a:xfrm>
            <a:custGeom>
              <a:rect b="b" l="l" r="r" t="t"/>
              <a:pathLst>
                <a:path extrusionOk="0" h="861" w="872">
                  <a:moveTo>
                    <a:pt x="224" y="1"/>
                  </a:moveTo>
                  <a:lnTo>
                    <a:pt x="56" y="168"/>
                  </a:lnTo>
                  <a:lnTo>
                    <a:pt x="0" y="212"/>
                  </a:lnTo>
                  <a:lnTo>
                    <a:pt x="648" y="861"/>
                  </a:lnTo>
                  <a:lnTo>
                    <a:pt x="872" y="649"/>
                  </a:lnTo>
                  <a:lnTo>
                    <a:pt x="392" y="1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9" name="Google Shape;11819;p26"/>
            <p:cNvSpPr/>
            <p:nvPr/>
          </p:nvSpPr>
          <p:spPr>
            <a:xfrm>
              <a:off x="2138400" y="3797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2" y="872"/>
                  </a:lnTo>
                  <a:lnTo>
                    <a:pt x="860" y="212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0" name="Google Shape;11820;p26"/>
            <p:cNvSpPr/>
            <p:nvPr/>
          </p:nvSpPr>
          <p:spPr>
            <a:xfrm>
              <a:off x="2189500" y="38505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61" y="660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1" name="Google Shape;11821;p26"/>
            <p:cNvSpPr/>
            <p:nvPr/>
          </p:nvSpPr>
          <p:spPr>
            <a:xfrm>
              <a:off x="2155150" y="3465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9" y="0"/>
                  </a:moveTo>
                  <a:lnTo>
                    <a:pt x="1" y="648"/>
                  </a:lnTo>
                  <a:lnTo>
                    <a:pt x="224" y="872"/>
                  </a:lnTo>
                  <a:lnTo>
                    <a:pt x="861" y="213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2" name="Google Shape;11822;p26"/>
            <p:cNvSpPr/>
            <p:nvPr/>
          </p:nvSpPr>
          <p:spPr>
            <a:xfrm>
              <a:off x="2184200" y="30067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61" y="21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3" name="Google Shape;11823;p26"/>
            <p:cNvSpPr/>
            <p:nvPr/>
          </p:nvSpPr>
          <p:spPr>
            <a:xfrm>
              <a:off x="2143700" y="3060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5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4" name="Google Shape;11824;p26"/>
            <p:cNvSpPr/>
            <p:nvPr/>
          </p:nvSpPr>
          <p:spPr>
            <a:xfrm>
              <a:off x="2120525" y="328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2" y="1"/>
                  </a:moveTo>
                  <a:lnTo>
                    <a:pt x="167" y="46"/>
                  </a:lnTo>
                  <a:lnTo>
                    <a:pt x="0" y="224"/>
                  </a:lnTo>
                  <a:lnTo>
                    <a:pt x="167" y="403"/>
                  </a:lnTo>
                  <a:lnTo>
                    <a:pt x="637" y="872"/>
                  </a:lnTo>
                  <a:lnTo>
                    <a:pt x="860" y="660"/>
                  </a:lnTo>
                  <a:lnTo>
                    <a:pt x="2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5" name="Google Shape;11825;p26"/>
            <p:cNvSpPr/>
            <p:nvPr/>
          </p:nvSpPr>
          <p:spPr>
            <a:xfrm>
              <a:off x="2193700" y="349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6" name="Google Shape;11826;p26"/>
            <p:cNvSpPr/>
            <p:nvPr/>
          </p:nvSpPr>
          <p:spPr>
            <a:xfrm>
              <a:off x="2147900" y="2708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2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7" name="Google Shape;11827;p26"/>
            <p:cNvSpPr/>
            <p:nvPr/>
          </p:nvSpPr>
          <p:spPr>
            <a:xfrm>
              <a:off x="2201225" y="2674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616" y="23"/>
                  </a:lnTo>
                  <a:lnTo>
                    <a:pt x="1" y="649"/>
                  </a:lnTo>
                  <a:lnTo>
                    <a:pt x="214" y="872"/>
                  </a:lnTo>
                  <a:lnTo>
                    <a:pt x="616" y="470"/>
                  </a:lnTo>
                  <a:lnTo>
                    <a:pt x="862" y="213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8" name="Google Shape;11828;p26"/>
            <p:cNvSpPr/>
            <p:nvPr/>
          </p:nvSpPr>
          <p:spPr>
            <a:xfrm>
              <a:off x="2167725" y="255425"/>
              <a:ext cx="20125" cy="16225"/>
            </a:xfrm>
            <a:custGeom>
              <a:rect b="b" l="l" r="r" t="t"/>
              <a:pathLst>
                <a:path extrusionOk="0" h="649" w="805">
                  <a:moveTo>
                    <a:pt x="369" y="1"/>
                  </a:moveTo>
                  <a:cubicBezTo>
                    <a:pt x="246" y="12"/>
                    <a:pt x="123" y="35"/>
                    <a:pt x="0" y="57"/>
                  </a:cubicBezTo>
                  <a:lnTo>
                    <a:pt x="593" y="649"/>
                  </a:lnTo>
                  <a:lnTo>
                    <a:pt x="805" y="437"/>
                  </a:lnTo>
                  <a:lnTo>
                    <a:pt x="3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9" name="Google Shape;11829;p26"/>
            <p:cNvSpPr/>
            <p:nvPr/>
          </p:nvSpPr>
          <p:spPr>
            <a:xfrm>
              <a:off x="2138400" y="537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2" y="872"/>
                  </a:lnTo>
                  <a:lnTo>
                    <a:pt x="860" y="224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0" name="Google Shape;11830;p26"/>
            <p:cNvSpPr/>
            <p:nvPr/>
          </p:nvSpPr>
          <p:spPr>
            <a:xfrm>
              <a:off x="2189500" y="543450"/>
              <a:ext cx="21550" cy="21525"/>
            </a:xfrm>
            <a:custGeom>
              <a:rect b="b" l="l" r="r" t="t"/>
              <a:pathLst>
                <a:path extrusionOk="0" h="861" w="862">
                  <a:moveTo>
                    <a:pt x="224" y="0"/>
                  </a:moveTo>
                  <a:lnTo>
                    <a:pt x="1" y="212"/>
                  </a:lnTo>
                  <a:lnTo>
                    <a:pt x="649" y="860"/>
                  </a:lnTo>
                  <a:lnTo>
                    <a:pt x="861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1" name="Google Shape;11831;p26"/>
            <p:cNvSpPr/>
            <p:nvPr/>
          </p:nvSpPr>
          <p:spPr>
            <a:xfrm>
              <a:off x="2155150" y="5046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2" name="Google Shape;11832;p26"/>
            <p:cNvSpPr/>
            <p:nvPr/>
          </p:nvSpPr>
          <p:spPr>
            <a:xfrm>
              <a:off x="2184200" y="4588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9" y="0"/>
                  </a:moveTo>
                  <a:lnTo>
                    <a:pt x="1" y="648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3" name="Google Shape;11833;p26"/>
            <p:cNvSpPr/>
            <p:nvPr/>
          </p:nvSpPr>
          <p:spPr>
            <a:xfrm>
              <a:off x="2143700" y="4643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13" y="1"/>
                  </a:moveTo>
                  <a:lnTo>
                    <a:pt x="0" y="213"/>
                  </a:lnTo>
                  <a:lnTo>
                    <a:pt x="648" y="86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4" name="Google Shape;11834;p26"/>
            <p:cNvSpPr/>
            <p:nvPr/>
          </p:nvSpPr>
          <p:spPr>
            <a:xfrm>
              <a:off x="2120525" y="4872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12" y="1"/>
                  </a:moveTo>
                  <a:lnTo>
                    <a:pt x="167" y="46"/>
                  </a:lnTo>
                  <a:lnTo>
                    <a:pt x="0" y="214"/>
                  </a:lnTo>
                  <a:lnTo>
                    <a:pt x="167" y="393"/>
                  </a:lnTo>
                  <a:lnTo>
                    <a:pt x="637" y="862"/>
                  </a:lnTo>
                  <a:lnTo>
                    <a:pt x="860" y="649"/>
                  </a:lnTo>
                  <a:lnTo>
                    <a:pt x="2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5" name="Google Shape;11835;p26"/>
            <p:cNvSpPr/>
            <p:nvPr/>
          </p:nvSpPr>
          <p:spPr>
            <a:xfrm>
              <a:off x="2193700" y="5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6" name="Google Shape;11836;p26"/>
            <p:cNvSpPr/>
            <p:nvPr/>
          </p:nvSpPr>
          <p:spPr>
            <a:xfrm>
              <a:off x="2147900" y="42892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212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8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7" name="Google Shape;11837;p26"/>
            <p:cNvSpPr/>
            <p:nvPr/>
          </p:nvSpPr>
          <p:spPr>
            <a:xfrm>
              <a:off x="2201225" y="4255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69"/>
                  </a:lnTo>
                  <a:lnTo>
                    <a:pt x="862" y="212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8" name="Google Shape;11838;p26"/>
            <p:cNvSpPr/>
            <p:nvPr/>
          </p:nvSpPr>
          <p:spPr>
            <a:xfrm>
              <a:off x="2166325" y="4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45" y="179"/>
                  </a:lnTo>
                  <a:lnTo>
                    <a:pt x="1" y="224"/>
                  </a:lnTo>
                  <a:lnTo>
                    <a:pt x="649" y="872"/>
                  </a:lnTo>
                  <a:lnTo>
                    <a:pt x="861" y="660"/>
                  </a:lnTo>
                  <a:lnTo>
                    <a:pt x="381" y="17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9" name="Google Shape;11839;p26"/>
            <p:cNvSpPr/>
            <p:nvPr/>
          </p:nvSpPr>
          <p:spPr>
            <a:xfrm>
              <a:off x="2165775" y="662725"/>
              <a:ext cx="10900" cy="7275"/>
            </a:xfrm>
            <a:custGeom>
              <a:rect b="b" l="l" r="r" t="t"/>
              <a:pathLst>
                <a:path extrusionOk="0" h="291" w="436">
                  <a:moveTo>
                    <a:pt x="224" y="0"/>
                  </a:moveTo>
                  <a:lnTo>
                    <a:pt x="0" y="224"/>
                  </a:lnTo>
                  <a:cubicBezTo>
                    <a:pt x="123" y="246"/>
                    <a:pt x="246" y="268"/>
                    <a:pt x="380" y="291"/>
                  </a:cubicBezTo>
                  <a:lnTo>
                    <a:pt x="436" y="224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0" name="Google Shape;11840;p26"/>
            <p:cNvSpPr/>
            <p:nvPr/>
          </p:nvSpPr>
          <p:spPr>
            <a:xfrm>
              <a:off x="2184200" y="616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1" name="Google Shape;11841;p26"/>
            <p:cNvSpPr/>
            <p:nvPr/>
          </p:nvSpPr>
          <p:spPr>
            <a:xfrm>
              <a:off x="2143700" y="62250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13" y="0"/>
                  </a:moveTo>
                  <a:lnTo>
                    <a:pt x="0" y="213"/>
                  </a:lnTo>
                  <a:lnTo>
                    <a:pt x="648" y="861"/>
                  </a:lnTo>
                  <a:lnTo>
                    <a:pt x="861" y="648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2" name="Google Shape;11842;p26"/>
            <p:cNvSpPr/>
            <p:nvPr/>
          </p:nvSpPr>
          <p:spPr>
            <a:xfrm>
              <a:off x="2120525" y="645400"/>
              <a:ext cx="21525" cy="16525"/>
            </a:xfrm>
            <a:custGeom>
              <a:rect b="b" l="l" r="r" t="t"/>
              <a:pathLst>
                <a:path extrusionOk="0" h="661" w="861">
                  <a:moveTo>
                    <a:pt x="212" y="0"/>
                  </a:moveTo>
                  <a:lnTo>
                    <a:pt x="167" y="45"/>
                  </a:lnTo>
                  <a:lnTo>
                    <a:pt x="0" y="213"/>
                  </a:lnTo>
                  <a:lnTo>
                    <a:pt x="167" y="392"/>
                  </a:lnTo>
                  <a:lnTo>
                    <a:pt x="179" y="403"/>
                  </a:lnTo>
                  <a:cubicBezTo>
                    <a:pt x="402" y="492"/>
                    <a:pt x="626" y="581"/>
                    <a:pt x="849" y="660"/>
                  </a:cubicBezTo>
                  <a:lnTo>
                    <a:pt x="860" y="648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3" name="Google Shape;11843;p26"/>
            <p:cNvSpPr/>
            <p:nvPr/>
          </p:nvSpPr>
          <p:spPr>
            <a:xfrm>
              <a:off x="2193700" y="666075"/>
              <a:ext cx="11775" cy="6175"/>
            </a:xfrm>
            <a:custGeom>
              <a:rect b="b" l="l" r="r" t="t"/>
              <a:pathLst>
                <a:path extrusionOk="0" h="247" w="471">
                  <a:moveTo>
                    <a:pt x="224" y="0"/>
                  </a:moveTo>
                  <a:lnTo>
                    <a:pt x="1" y="224"/>
                  </a:lnTo>
                  <a:lnTo>
                    <a:pt x="11" y="235"/>
                  </a:lnTo>
                  <a:cubicBezTo>
                    <a:pt x="168" y="246"/>
                    <a:pt x="314" y="246"/>
                    <a:pt x="470" y="246"/>
                  </a:cubicBez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4" name="Google Shape;11844;p26"/>
            <p:cNvSpPr/>
            <p:nvPr/>
          </p:nvSpPr>
          <p:spPr>
            <a:xfrm>
              <a:off x="2109350" y="58367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8" y="0"/>
                  </a:moveTo>
                  <a:lnTo>
                    <a:pt x="614" y="33"/>
                  </a:lnTo>
                  <a:lnTo>
                    <a:pt x="0" y="648"/>
                  </a:lnTo>
                  <a:lnTo>
                    <a:pt x="224" y="872"/>
                  </a:lnTo>
                  <a:lnTo>
                    <a:pt x="614" y="470"/>
                  </a:lnTo>
                  <a:lnTo>
                    <a:pt x="860" y="224"/>
                  </a:lnTo>
                  <a:lnTo>
                    <a:pt x="6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5" name="Google Shape;11845;p26"/>
            <p:cNvSpPr/>
            <p:nvPr/>
          </p:nvSpPr>
          <p:spPr>
            <a:xfrm>
              <a:off x="2147900" y="58702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2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6" name="Google Shape;11846;p26"/>
            <p:cNvSpPr/>
            <p:nvPr/>
          </p:nvSpPr>
          <p:spPr>
            <a:xfrm>
              <a:off x="2166325" y="56635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13" y="1"/>
                  </a:moveTo>
                  <a:lnTo>
                    <a:pt x="45" y="168"/>
                  </a:lnTo>
                  <a:lnTo>
                    <a:pt x="1" y="212"/>
                  </a:lnTo>
                  <a:lnTo>
                    <a:pt x="649" y="861"/>
                  </a:lnTo>
                  <a:lnTo>
                    <a:pt x="861" y="649"/>
                  </a:lnTo>
                  <a:lnTo>
                    <a:pt x="381" y="168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7" name="Google Shape;11847;p26"/>
            <p:cNvSpPr/>
            <p:nvPr/>
          </p:nvSpPr>
          <p:spPr>
            <a:xfrm>
              <a:off x="2230025" y="37975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648" y="1"/>
                  </a:moveTo>
                  <a:lnTo>
                    <a:pt x="0" y="649"/>
                  </a:lnTo>
                  <a:lnTo>
                    <a:pt x="224" y="872"/>
                  </a:lnTo>
                  <a:lnTo>
                    <a:pt x="872" y="212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8" name="Google Shape;11848;p26"/>
            <p:cNvSpPr/>
            <p:nvPr/>
          </p:nvSpPr>
          <p:spPr>
            <a:xfrm>
              <a:off x="2281125" y="385050"/>
              <a:ext cx="21825" cy="21800"/>
            </a:xfrm>
            <a:custGeom>
              <a:rect b="b" l="l" r="r" t="t"/>
              <a:pathLst>
                <a:path extrusionOk="0" h="872" w="873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72" y="660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9" name="Google Shape;11849;p26"/>
            <p:cNvSpPr/>
            <p:nvPr/>
          </p:nvSpPr>
          <p:spPr>
            <a:xfrm>
              <a:off x="2247050" y="3465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0" y="648"/>
                  </a:lnTo>
                  <a:lnTo>
                    <a:pt x="213" y="872"/>
                  </a:lnTo>
                  <a:lnTo>
                    <a:pt x="861" y="213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0" name="Google Shape;11850;p26"/>
            <p:cNvSpPr/>
            <p:nvPr/>
          </p:nvSpPr>
          <p:spPr>
            <a:xfrm>
              <a:off x="2276100" y="300675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14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1" name="Google Shape;11851;p26"/>
            <p:cNvSpPr/>
            <p:nvPr/>
          </p:nvSpPr>
          <p:spPr>
            <a:xfrm>
              <a:off x="2235325" y="3060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5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2" name="Google Shape;11852;p26"/>
            <p:cNvSpPr/>
            <p:nvPr/>
          </p:nvSpPr>
          <p:spPr>
            <a:xfrm>
              <a:off x="2212150" y="328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179" y="46"/>
                  </a:lnTo>
                  <a:lnTo>
                    <a:pt x="0" y="224"/>
                  </a:lnTo>
                  <a:lnTo>
                    <a:pt x="179" y="403"/>
                  </a:lnTo>
                  <a:lnTo>
                    <a:pt x="648" y="872"/>
                  </a:lnTo>
                  <a:lnTo>
                    <a:pt x="860" y="660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3" name="Google Shape;11853;p26"/>
            <p:cNvSpPr/>
            <p:nvPr/>
          </p:nvSpPr>
          <p:spPr>
            <a:xfrm>
              <a:off x="2285600" y="3498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0" y="224"/>
                  </a:lnTo>
                  <a:lnTo>
                    <a:pt x="638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4" name="Google Shape;11854;p26"/>
            <p:cNvSpPr/>
            <p:nvPr/>
          </p:nvSpPr>
          <p:spPr>
            <a:xfrm>
              <a:off x="2303775" y="32890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224" y="1"/>
                  </a:moveTo>
                  <a:lnTo>
                    <a:pt x="179" y="46"/>
                  </a:lnTo>
                  <a:lnTo>
                    <a:pt x="0" y="224"/>
                  </a:lnTo>
                  <a:lnTo>
                    <a:pt x="179" y="403"/>
                  </a:lnTo>
                  <a:lnTo>
                    <a:pt x="648" y="872"/>
                  </a:lnTo>
                  <a:lnTo>
                    <a:pt x="872" y="660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5" name="Google Shape;11855;p26"/>
            <p:cNvSpPr/>
            <p:nvPr/>
          </p:nvSpPr>
          <p:spPr>
            <a:xfrm>
              <a:off x="2239525" y="2708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6" name="Google Shape;11856;p26"/>
            <p:cNvSpPr/>
            <p:nvPr/>
          </p:nvSpPr>
          <p:spPr>
            <a:xfrm>
              <a:off x="2292850" y="274975"/>
              <a:ext cx="15675" cy="14300"/>
            </a:xfrm>
            <a:custGeom>
              <a:rect b="b" l="l" r="r" t="t"/>
              <a:pathLst>
                <a:path extrusionOk="0" h="572" w="627">
                  <a:moveTo>
                    <a:pt x="336" y="1"/>
                  </a:moveTo>
                  <a:lnTo>
                    <a:pt x="1" y="348"/>
                  </a:lnTo>
                  <a:lnTo>
                    <a:pt x="214" y="571"/>
                  </a:lnTo>
                  <a:lnTo>
                    <a:pt x="616" y="169"/>
                  </a:lnTo>
                  <a:lnTo>
                    <a:pt x="627" y="157"/>
                  </a:lnTo>
                  <a:lnTo>
                    <a:pt x="616" y="147"/>
                  </a:lnTo>
                  <a:cubicBezTo>
                    <a:pt x="527" y="102"/>
                    <a:pt x="437" y="46"/>
                    <a:pt x="3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7" name="Google Shape;11857;p26"/>
            <p:cNvSpPr/>
            <p:nvPr/>
          </p:nvSpPr>
          <p:spPr>
            <a:xfrm>
              <a:off x="2262975" y="260450"/>
              <a:ext cx="16500" cy="11200"/>
            </a:xfrm>
            <a:custGeom>
              <a:rect b="b" l="l" r="r" t="t"/>
              <a:pathLst>
                <a:path extrusionOk="0" h="448" w="660">
                  <a:moveTo>
                    <a:pt x="1" y="1"/>
                  </a:moveTo>
                  <a:lnTo>
                    <a:pt x="448" y="448"/>
                  </a:lnTo>
                  <a:lnTo>
                    <a:pt x="660" y="236"/>
                  </a:lnTo>
                  <a:lnTo>
                    <a:pt x="637" y="202"/>
                  </a:lnTo>
                  <a:cubicBezTo>
                    <a:pt x="425" y="124"/>
                    <a:pt x="213" y="5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8" name="Google Shape;11858;p26"/>
            <p:cNvSpPr/>
            <p:nvPr/>
          </p:nvSpPr>
          <p:spPr>
            <a:xfrm>
              <a:off x="2230025" y="53785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648" y="1"/>
                  </a:moveTo>
                  <a:lnTo>
                    <a:pt x="0" y="649"/>
                  </a:lnTo>
                  <a:lnTo>
                    <a:pt x="224" y="872"/>
                  </a:lnTo>
                  <a:lnTo>
                    <a:pt x="872" y="224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9" name="Google Shape;11859;p26"/>
            <p:cNvSpPr/>
            <p:nvPr/>
          </p:nvSpPr>
          <p:spPr>
            <a:xfrm>
              <a:off x="2281125" y="543450"/>
              <a:ext cx="21825" cy="21525"/>
            </a:xfrm>
            <a:custGeom>
              <a:rect b="b" l="l" r="r" t="t"/>
              <a:pathLst>
                <a:path extrusionOk="0" h="861" w="873">
                  <a:moveTo>
                    <a:pt x="224" y="0"/>
                  </a:moveTo>
                  <a:lnTo>
                    <a:pt x="1" y="212"/>
                  </a:lnTo>
                  <a:lnTo>
                    <a:pt x="649" y="860"/>
                  </a:lnTo>
                  <a:lnTo>
                    <a:pt x="872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0" name="Google Shape;11860;p26"/>
            <p:cNvSpPr/>
            <p:nvPr/>
          </p:nvSpPr>
          <p:spPr>
            <a:xfrm>
              <a:off x="2247050" y="50460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0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1" name="Google Shape;11861;p26"/>
            <p:cNvSpPr/>
            <p:nvPr/>
          </p:nvSpPr>
          <p:spPr>
            <a:xfrm>
              <a:off x="2276100" y="4588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1" y="648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2" name="Google Shape;11862;p26"/>
            <p:cNvSpPr/>
            <p:nvPr/>
          </p:nvSpPr>
          <p:spPr>
            <a:xfrm>
              <a:off x="2235325" y="4643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24" y="1"/>
                  </a:moveTo>
                  <a:lnTo>
                    <a:pt x="0" y="213"/>
                  </a:lnTo>
                  <a:lnTo>
                    <a:pt x="648" y="86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3" name="Google Shape;11863;p26"/>
            <p:cNvSpPr/>
            <p:nvPr/>
          </p:nvSpPr>
          <p:spPr>
            <a:xfrm>
              <a:off x="2212150" y="4872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24" y="1"/>
                  </a:moveTo>
                  <a:lnTo>
                    <a:pt x="179" y="46"/>
                  </a:lnTo>
                  <a:lnTo>
                    <a:pt x="0" y="214"/>
                  </a:lnTo>
                  <a:lnTo>
                    <a:pt x="179" y="393"/>
                  </a:lnTo>
                  <a:lnTo>
                    <a:pt x="648" y="862"/>
                  </a:lnTo>
                  <a:lnTo>
                    <a:pt x="860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4" name="Google Shape;11864;p26"/>
            <p:cNvSpPr/>
            <p:nvPr/>
          </p:nvSpPr>
          <p:spPr>
            <a:xfrm>
              <a:off x="2285600" y="5079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0" y="224"/>
                  </a:lnTo>
                  <a:lnTo>
                    <a:pt x="638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5" name="Google Shape;11865;p26"/>
            <p:cNvSpPr/>
            <p:nvPr/>
          </p:nvSpPr>
          <p:spPr>
            <a:xfrm>
              <a:off x="2239525" y="42892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224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6" name="Google Shape;11866;p26"/>
            <p:cNvSpPr/>
            <p:nvPr/>
          </p:nvSpPr>
          <p:spPr>
            <a:xfrm>
              <a:off x="2257950" y="4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56" y="179"/>
                  </a:lnTo>
                  <a:lnTo>
                    <a:pt x="1" y="224"/>
                  </a:lnTo>
                  <a:lnTo>
                    <a:pt x="649" y="872"/>
                  </a:lnTo>
                  <a:lnTo>
                    <a:pt x="861" y="660"/>
                  </a:lnTo>
                  <a:lnTo>
                    <a:pt x="391" y="17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7" name="Google Shape;11867;p26"/>
            <p:cNvSpPr/>
            <p:nvPr/>
          </p:nvSpPr>
          <p:spPr>
            <a:xfrm>
              <a:off x="2259900" y="662725"/>
              <a:ext cx="5050" cy="3100"/>
            </a:xfrm>
            <a:custGeom>
              <a:rect b="b" l="l" r="r" t="t"/>
              <a:pathLst>
                <a:path extrusionOk="0" h="124" w="202">
                  <a:moveTo>
                    <a:pt x="124" y="0"/>
                  </a:moveTo>
                  <a:lnTo>
                    <a:pt x="0" y="123"/>
                  </a:lnTo>
                  <a:cubicBezTo>
                    <a:pt x="67" y="112"/>
                    <a:pt x="135" y="90"/>
                    <a:pt x="202" y="67"/>
                  </a:cubicBezTo>
                  <a:lnTo>
                    <a:pt x="1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8" name="Google Shape;11868;p26"/>
            <p:cNvSpPr/>
            <p:nvPr/>
          </p:nvSpPr>
          <p:spPr>
            <a:xfrm>
              <a:off x="2276100" y="61690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9" name="Google Shape;11869;p26"/>
            <p:cNvSpPr/>
            <p:nvPr/>
          </p:nvSpPr>
          <p:spPr>
            <a:xfrm>
              <a:off x="2235325" y="62250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24" y="0"/>
                  </a:moveTo>
                  <a:lnTo>
                    <a:pt x="0" y="213"/>
                  </a:lnTo>
                  <a:lnTo>
                    <a:pt x="648" y="861"/>
                  </a:lnTo>
                  <a:lnTo>
                    <a:pt x="861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0" name="Google Shape;11870;p26"/>
            <p:cNvSpPr/>
            <p:nvPr/>
          </p:nvSpPr>
          <p:spPr>
            <a:xfrm>
              <a:off x="2212150" y="645400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24" y="0"/>
                  </a:moveTo>
                  <a:lnTo>
                    <a:pt x="179" y="45"/>
                  </a:lnTo>
                  <a:lnTo>
                    <a:pt x="0" y="213"/>
                  </a:lnTo>
                  <a:lnTo>
                    <a:pt x="179" y="392"/>
                  </a:lnTo>
                  <a:lnTo>
                    <a:pt x="648" y="861"/>
                  </a:lnTo>
                  <a:lnTo>
                    <a:pt x="860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1" name="Google Shape;11871;p26"/>
            <p:cNvSpPr/>
            <p:nvPr/>
          </p:nvSpPr>
          <p:spPr>
            <a:xfrm>
              <a:off x="2201225" y="5836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70"/>
                  </a:lnTo>
                  <a:lnTo>
                    <a:pt x="862" y="224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2" name="Google Shape;11872;p26"/>
            <p:cNvSpPr/>
            <p:nvPr/>
          </p:nvSpPr>
          <p:spPr>
            <a:xfrm>
              <a:off x="2239525" y="58702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3" name="Google Shape;11873;p26"/>
            <p:cNvSpPr/>
            <p:nvPr/>
          </p:nvSpPr>
          <p:spPr>
            <a:xfrm>
              <a:off x="2257950" y="56635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24" y="1"/>
                  </a:moveTo>
                  <a:lnTo>
                    <a:pt x="56" y="168"/>
                  </a:lnTo>
                  <a:lnTo>
                    <a:pt x="1" y="212"/>
                  </a:lnTo>
                  <a:lnTo>
                    <a:pt x="649" y="861"/>
                  </a:lnTo>
                  <a:lnTo>
                    <a:pt x="861" y="649"/>
                  </a:lnTo>
                  <a:lnTo>
                    <a:pt x="391" y="1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4" name="Google Shape;11874;p26"/>
            <p:cNvSpPr/>
            <p:nvPr/>
          </p:nvSpPr>
          <p:spPr>
            <a:xfrm>
              <a:off x="2321925" y="3797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3" y="872"/>
                  </a:lnTo>
                  <a:lnTo>
                    <a:pt x="861" y="212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5" name="Google Shape;11875;p26"/>
            <p:cNvSpPr/>
            <p:nvPr/>
          </p:nvSpPr>
          <p:spPr>
            <a:xfrm>
              <a:off x="2373050" y="38505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212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60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6" name="Google Shape;11876;p26"/>
            <p:cNvSpPr/>
            <p:nvPr/>
          </p:nvSpPr>
          <p:spPr>
            <a:xfrm>
              <a:off x="2349850" y="4079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45" y="179"/>
                  </a:lnTo>
                  <a:lnTo>
                    <a:pt x="0" y="224"/>
                  </a:lnTo>
                  <a:lnTo>
                    <a:pt x="638" y="872"/>
                  </a:lnTo>
                  <a:lnTo>
                    <a:pt x="861" y="660"/>
                  </a:lnTo>
                  <a:lnTo>
                    <a:pt x="380" y="17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7" name="Google Shape;11877;p26"/>
            <p:cNvSpPr/>
            <p:nvPr/>
          </p:nvSpPr>
          <p:spPr>
            <a:xfrm>
              <a:off x="2338675" y="3465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0" y="648"/>
                  </a:lnTo>
                  <a:lnTo>
                    <a:pt x="224" y="872"/>
                  </a:lnTo>
                  <a:lnTo>
                    <a:pt x="861" y="213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8" name="Google Shape;11878;p26"/>
            <p:cNvSpPr/>
            <p:nvPr/>
          </p:nvSpPr>
          <p:spPr>
            <a:xfrm>
              <a:off x="2327225" y="3060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1" y="224"/>
                  </a:lnTo>
                  <a:lnTo>
                    <a:pt x="637" y="872"/>
                  </a:lnTo>
                  <a:lnTo>
                    <a:pt x="861" y="65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9" name="Google Shape;11879;p26"/>
            <p:cNvSpPr/>
            <p:nvPr/>
          </p:nvSpPr>
          <p:spPr>
            <a:xfrm>
              <a:off x="2377225" y="349850"/>
              <a:ext cx="18450" cy="21825"/>
            </a:xfrm>
            <a:custGeom>
              <a:rect b="b" l="l" r="r" t="t"/>
              <a:pathLst>
                <a:path extrusionOk="0" h="873" w="738">
                  <a:moveTo>
                    <a:pt x="213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738" y="783"/>
                  </a:lnTo>
                  <a:cubicBezTo>
                    <a:pt x="638" y="582"/>
                    <a:pt x="526" y="392"/>
                    <a:pt x="414" y="191"/>
                  </a:cubicBez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0" name="Google Shape;11880;p26"/>
            <p:cNvSpPr/>
            <p:nvPr/>
          </p:nvSpPr>
          <p:spPr>
            <a:xfrm>
              <a:off x="2321925" y="537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1" name="Google Shape;11881;p26"/>
            <p:cNvSpPr/>
            <p:nvPr/>
          </p:nvSpPr>
          <p:spPr>
            <a:xfrm>
              <a:off x="2373050" y="543450"/>
              <a:ext cx="20950" cy="21525"/>
            </a:xfrm>
            <a:custGeom>
              <a:rect b="b" l="l" r="r" t="t"/>
              <a:pathLst>
                <a:path extrusionOk="0" h="861" w="838">
                  <a:moveTo>
                    <a:pt x="212" y="0"/>
                  </a:moveTo>
                  <a:lnTo>
                    <a:pt x="0" y="212"/>
                  </a:lnTo>
                  <a:lnTo>
                    <a:pt x="648" y="860"/>
                  </a:lnTo>
                  <a:lnTo>
                    <a:pt x="793" y="715"/>
                  </a:lnTo>
                  <a:cubicBezTo>
                    <a:pt x="805" y="682"/>
                    <a:pt x="827" y="659"/>
                    <a:pt x="838" y="626"/>
                  </a:cubicBez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2" name="Google Shape;11882;p26"/>
            <p:cNvSpPr/>
            <p:nvPr/>
          </p:nvSpPr>
          <p:spPr>
            <a:xfrm>
              <a:off x="2349850" y="566350"/>
              <a:ext cx="21550" cy="21525"/>
            </a:xfrm>
            <a:custGeom>
              <a:rect b="b" l="l" r="r" t="t"/>
              <a:pathLst>
                <a:path extrusionOk="0" h="861" w="862">
                  <a:moveTo>
                    <a:pt x="213" y="1"/>
                  </a:moveTo>
                  <a:lnTo>
                    <a:pt x="45" y="168"/>
                  </a:lnTo>
                  <a:lnTo>
                    <a:pt x="0" y="212"/>
                  </a:lnTo>
                  <a:lnTo>
                    <a:pt x="638" y="861"/>
                  </a:lnTo>
                  <a:lnTo>
                    <a:pt x="861" y="649"/>
                  </a:lnTo>
                  <a:lnTo>
                    <a:pt x="380" y="168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3" name="Google Shape;11883;p26"/>
            <p:cNvSpPr/>
            <p:nvPr/>
          </p:nvSpPr>
          <p:spPr>
            <a:xfrm>
              <a:off x="2338675" y="50460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49" y="1"/>
                  </a:moveTo>
                  <a:lnTo>
                    <a:pt x="0" y="649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4" name="Google Shape;11884;p26"/>
            <p:cNvSpPr/>
            <p:nvPr/>
          </p:nvSpPr>
          <p:spPr>
            <a:xfrm>
              <a:off x="2367725" y="4588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1" y="648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5" name="Google Shape;11885;p26"/>
            <p:cNvSpPr/>
            <p:nvPr/>
          </p:nvSpPr>
          <p:spPr>
            <a:xfrm>
              <a:off x="2327225" y="4643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13" y="1"/>
                  </a:moveTo>
                  <a:lnTo>
                    <a:pt x="1" y="213"/>
                  </a:lnTo>
                  <a:lnTo>
                    <a:pt x="637" y="86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6" name="Google Shape;11886;p26"/>
            <p:cNvSpPr/>
            <p:nvPr/>
          </p:nvSpPr>
          <p:spPr>
            <a:xfrm>
              <a:off x="2303775" y="487275"/>
              <a:ext cx="21800" cy="21550"/>
            </a:xfrm>
            <a:custGeom>
              <a:rect b="b" l="l" r="r" t="t"/>
              <a:pathLst>
                <a:path extrusionOk="0" h="862" w="872">
                  <a:moveTo>
                    <a:pt x="224" y="1"/>
                  </a:moveTo>
                  <a:lnTo>
                    <a:pt x="179" y="46"/>
                  </a:lnTo>
                  <a:lnTo>
                    <a:pt x="0" y="214"/>
                  </a:lnTo>
                  <a:lnTo>
                    <a:pt x="179" y="393"/>
                  </a:lnTo>
                  <a:lnTo>
                    <a:pt x="648" y="862"/>
                  </a:lnTo>
                  <a:lnTo>
                    <a:pt x="872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7" name="Google Shape;11887;p26"/>
            <p:cNvSpPr/>
            <p:nvPr/>
          </p:nvSpPr>
          <p:spPr>
            <a:xfrm>
              <a:off x="2377225" y="5079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8" name="Google Shape;11888;p26"/>
            <p:cNvSpPr/>
            <p:nvPr/>
          </p:nvSpPr>
          <p:spPr>
            <a:xfrm>
              <a:off x="2292850" y="4255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69"/>
                  </a:lnTo>
                  <a:lnTo>
                    <a:pt x="862" y="212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9" name="Google Shape;11889;p26"/>
            <p:cNvSpPr/>
            <p:nvPr/>
          </p:nvSpPr>
          <p:spPr>
            <a:xfrm>
              <a:off x="2331400" y="42892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214" y="0"/>
                  </a:moveTo>
                  <a:lnTo>
                    <a:pt x="1" y="224"/>
                  </a:lnTo>
                  <a:lnTo>
                    <a:pt x="638" y="872"/>
                  </a:lnTo>
                  <a:lnTo>
                    <a:pt x="862" y="648"/>
                  </a:lnTo>
                  <a:lnTo>
                    <a:pt x="21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0" name="Google Shape;11890;p26"/>
            <p:cNvSpPr/>
            <p:nvPr/>
          </p:nvSpPr>
          <p:spPr>
            <a:xfrm>
              <a:off x="2384475" y="425575"/>
              <a:ext cx="21825" cy="21800"/>
            </a:xfrm>
            <a:custGeom>
              <a:rect b="b" l="l" r="r" t="t"/>
              <a:pathLst>
                <a:path extrusionOk="0" h="872" w="873">
                  <a:moveTo>
                    <a:pt x="649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24" y="872"/>
                  </a:lnTo>
                  <a:lnTo>
                    <a:pt x="616" y="469"/>
                  </a:lnTo>
                  <a:lnTo>
                    <a:pt x="872" y="212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1" name="Google Shape;11891;p26"/>
            <p:cNvSpPr/>
            <p:nvPr/>
          </p:nvSpPr>
          <p:spPr>
            <a:xfrm>
              <a:off x="2327225" y="622500"/>
              <a:ext cx="10350" cy="9500"/>
            </a:xfrm>
            <a:custGeom>
              <a:rect b="b" l="l" r="r" t="t"/>
              <a:pathLst>
                <a:path extrusionOk="0" h="380" w="414">
                  <a:moveTo>
                    <a:pt x="213" y="0"/>
                  </a:moveTo>
                  <a:lnTo>
                    <a:pt x="1" y="213"/>
                  </a:lnTo>
                  <a:lnTo>
                    <a:pt x="168" y="380"/>
                  </a:lnTo>
                  <a:cubicBezTo>
                    <a:pt x="247" y="325"/>
                    <a:pt x="336" y="258"/>
                    <a:pt x="414" y="201"/>
                  </a:cubicBez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2" name="Google Shape;11892;p26"/>
            <p:cNvSpPr/>
            <p:nvPr/>
          </p:nvSpPr>
          <p:spPr>
            <a:xfrm>
              <a:off x="2307375" y="645400"/>
              <a:ext cx="2550" cy="1700"/>
            </a:xfrm>
            <a:custGeom>
              <a:rect b="b" l="l" r="r" t="t"/>
              <a:pathLst>
                <a:path extrusionOk="0" h="68" w="102">
                  <a:moveTo>
                    <a:pt x="80" y="0"/>
                  </a:moveTo>
                  <a:lnTo>
                    <a:pt x="35" y="45"/>
                  </a:lnTo>
                  <a:lnTo>
                    <a:pt x="1" y="67"/>
                  </a:lnTo>
                  <a:cubicBezTo>
                    <a:pt x="13" y="67"/>
                    <a:pt x="23" y="57"/>
                    <a:pt x="35" y="57"/>
                  </a:cubicBezTo>
                  <a:lnTo>
                    <a:pt x="102" y="23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3" name="Google Shape;11893;p26"/>
            <p:cNvSpPr/>
            <p:nvPr/>
          </p:nvSpPr>
          <p:spPr>
            <a:xfrm>
              <a:off x="2292850" y="5836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70"/>
                  </a:lnTo>
                  <a:lnTo>
                    <a:pt x="862" y="224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4" name="Google Shape;11894;p26"/>
            <p:cNvSpPr/>
            <p:nvPr/>
          </p:nvSpPr>
          <p:spPr>
            <a:xfrm>
              <a:off x="2331400" y="587025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4" y="0"/>
                  </a:moveTo>
                  <a:lnTo>
                    <a:pt x="1" y="224"/>
                  </a:lnTo>
                  <a:lnTo>
                    <a:pt x="638" y="872"/>
                  </a:lnTo>
                  <a:lnTo>
                    <a:pt x="862" y="649"/>
                  </a:lnTo>
                  <a:lnTo>
                    <a:pt x="21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5" name="Google Shape;11895;p26"/>
            <p:cNvSpPr/>
            <p:nvPr/>
          </p:nvSpPr>
          <p:spPr>
            <a:xfrm>
              <a:off x="2395650" y="487275"/>
              <a:ext cx="18475" cy="21550"/>
            </a:xfrm>
            <a:custGeom>
              <a:rect b="b" l="l" r="r" t="t"/>
              <a:pathLst>
                <a:path extrusionOk="0" h="862" w="739">
                  <a:moveTo>
                    <a:pt x="214" y="1"/>
                  </a:moveTo>
                  <a:lnTo>
                    <a:pt x="169" y="46"/>
                  </a:lnTo>
                  <a:lnTo>
                    <a:pt x="1" y="214"/>
                  </a:lnTo>
                  <a:lnTo>
                    <a:pt x="169" y="393"/>
                  </a:lnTo>
                  <a:lnTo>
                    <a:pt x="649" y="862"/>
                  </a:lnTo>
                  <a:lnTo>
                    <a:pt x="671" y="839"/>
                  </a:lnTo>
                  <a:cubicBezTo>
                    <a:pt x="694" y="728"/>
                    <a:pt x="716" y="627"/>
                    <a:pt x="738" y="515"/>
                  </a:cubicBezTo>
                  <a:lnTo>
                    <a:pt x="21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896" name="Google Shape;11896;p26"/>
          <p:cNvSpPr/>
          <p:nvPr/>
        </p:nvSpPr>
        <p:spPr>
          <a:xfrm rot="-5400000">
            <a:off x="4531512" y="-33813"/>
            <a:ext cx="1103700" cy="11037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97" name="Google Shape;11897;p26"/>
          <p:cNvSpPr/>
          <p:nvPr/>
        </p:nvSpPr>
        <p:spPr>
          <a:xfrm rot="-5400000">
            <a:off x="-309138" y="239912"/>
            <a:ext cx="1290900" cy="1290900"/>
          </a:xfrm>
          <a:prstGeom prst="ellipse">
            <a:avLst/>
          </a:prstGeom>
          <a:noFill/>
          <a:ln cap="flat" cmpd="sng" w="152400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898" name="Google Shape;11898;p26"/>
          <p:cNvGrpSpPr/>
          <p:nvPr/>
        </p:nvGrpSpPr>
        <p:grpSpPr>
          <a:xfrm>
            <a:off x="488125" y="86465"/>
            <a:ext cx="8254356" cy="4678435"/>
            <a:chOff x="488125" y="86465"/>
            <a:chExt cx="8254356" cy="4678435"/>
          </a:xfrm>
        </p:grpSpPr>
        <p:sp>
          <p:nvSpPr>
            <p:cNvPr id="11899" name="Google Shape;11899;p26"/>
            <p:cNvSpPr/>
            <p:nvPr/>
          </p:nvSpPr>
          <p:spPr>
            <a:xfrm>
              <a:off x="488125" y="378600"/>
              <a:ext cx="8164500" cy="4386300"/>
            </a:xfrm>
            <a:prstGeom prst="rect">
              <a:avLst/>
            </a:prstGeom>
            <a:solidFill>
              <a:schemeClr val="accent6"/>
            </a:solidFill>
            <a:ln cap="flat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  <a:effectLst>
              <a:outerShdw rotWithShape="0" algn="bl" dir="2580000" dist="85725">
                <a:schemeClr val="dk1"/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0" name="Google Shape;11900;p26"/>
            <p:cNvSpPr/>
            <p:nvPr/>
          </p:nvSpPr>
          <p:spPr>
            <a:xfrm rot="3390789">
              <a:off x="7988456" y="220373"/>
              <a:ext cx="646479" cy="605362"/>
            </a:xfrm>
            <a:custGeom>
              <a:rect b="b" l="l" r="r" t="t"/>
              <a:pathLst>
                <a:path extrusionOk="0" h="6478" w="6918">
                  <a:moveTo>
                    <a:pt x="1387" y="0"/>
                  </a:moveTo>
                  <a:cubicBezTo>
                    <a:pt x="1346" y="0"/>
                    <a:pt x="1304" y="3"/>
                    <a:pt x="1263" y="7"/>
                  </a:cubicBezTo>
                  <a:cubicBezTo>
                    <a:pt x="951" y="41"/>
                    <a:pt x="671" y="208"/>
                    <a:pt x="492" y="454"/>
                  </a:cubicBezTo>
                  <a:lnTo>
                    <a:pt x="325" y="689"/>
                  </a:lnTo>
                  <a:cubicBezTo>
                    <a:pt x="0" y="1147"/>
                    <a:pt x="90" y="1795"/>
                    <a:pt x="514" y="2152"/>
                  </a:cubicBezTo>
                  <a:lnTo>
                    <a:pt x="4157" y="5226"/>
                  </a:lnTo>
                  <a:cubicBezTo>
                    <a:pt x="4318" y="5358"/>
                    <a:pt x="4520" y="5434"/>
                    <a:pt x="4727" y="5434"/>
                  </a:cubicBezTo>
                  <a:cubicBezTo>
                    <a:pt x="4764" y="5434"/>
                    <a:pt x="4802" y="5432"/>
                    <a:pt x="4839" y="5427"/>
                  </a:cubicBezTo>
                  <a:cubicBezTo>
                    <a:pt x="5085" y="5404"/>
                    <a:pt x="5308" y="5281"/>
                    <a:pt x="5465" y="5092"/>
                  </a:cubicBezTo>
                  <a:lnTo>
                    <a:pt x="5543" y="4991"/>
                  </a:lnTo>
                  <a:cubicBezTo>
                    <a:pt x="5822" y="4645"/>
                    <a:pt x="5766" y="4131"/>
                    <a:pt x="5431" y="3840"/>
                  </a:cubicBezTo>
                  <a:lnTo>
                    <a:pt x="2839" y="1628"/>
                  </a:lnTo>
                  <a:cubicBezTo>
                    <a:pt x="2818" y="1612"/>
                    <a:pt x="2792" y="1603"/>
                    <a:pt x="2766" y="1603"/>
                  </a:cubicBezTo>
                  <a:cubicBezTo>
                    <a:pt x="2736" y="1603"/>
                    <a:pt x="2706" y="1615"/>
                    <a:pt x="2682" y="1638"/>
                  </a:cubicBezTo>
                  <a:cubicBezTo>
                    <a:pt x="2637" y="1695"/>
                    <a:pt x="2649" y="1762"/>
                    <a:pt x="2694" y="1806"/>
                  </a:cubicBezTo>
                  <a:lnTo>
                    <a:pt x="5274" y="4019"/>
                  </a:lnTo>
                  <a:cubicBezTo>
                    <a:pt x="5520" y="4231"/>
                    <a:pt x="5565" y="4588"/>
                    <a:pt x="5353" y="4846"/>
                  </a:cubicBezTo>
                  <a:lnTo>
                    <a:pt x="5286" y="4946"/>
                  </a:lnTo>
                  <a:cubicBezTo>
                    <a:pt x="5163" y="5092"/>
                    <a:pt x="4995" y="5181"/>
                    <a:pt x="4817" y="5203"/>
                  </a:cubicBezTo>
                  <a:cubicBezTo>
                    <a:pt x="4801" y="5204"/>
                    <a:pt x="4786" y="5205"/>
                    <a:pt x="4770" y="5205"/>
                  </a:cubicBezTo>
                  <a:cubicBezTo>
                    <a:pt x="4597" y="5205"/>
                    <a:pt x="4436" y="5150"/>
                    <a:pt x="4303" y="5047"/>
                  </a:cubicBezTo>
                  <a:lnTo>
                    <a:pt x="660" y="1974"/>
                  </a:lnTo>
                  <a:cubicBezTo>
                    <a:pt x="325" y="1695"/>
                    <a:pt x="258" y="1191"/>
                    <a:pt x="514" y="823"/>
                  </a:cubicBezTo>
                  <a:lnTo>
                    <a:pt x="682" y="588"/>
                  </a:lnTo>
                  <a:cubicBezTo>
                    <a:pt x="827" y="399"/>
                    <a:pt x="1040" y="265"/>
                    <a:pt x="1286" y="231"/>
                  </a:cubicBezTo>
                  <a:cubicBezTo>
                    <a:pt x="1316" y="228"/>
                    <a:pt x="1347" y="226"/>
                    <a:pt x="1377" y="226"/>
                  </a:cubicBezTo>
                  <a:cubicBezTo>
                    <a:pt x="1592" y="226"/>
                    <a:pt x="1800" y="296"/>
                    <a:pt x="1956" y="443"/>
                  </a:cubicBezTo>
                  <a:lnTo>
                    <a:pt x="6191" y="4086"/>
                  </a:lnTo>
                  <a:cubicBezTo>
                    <a:pt x="6605" y="4454"/>
                    <a:pt x="6660" y="5092"/>
                    <a:pt x="6302" y="5516"/>
                  </a:cubicBezTo>
                  <a:lnTo>
                    <a:pt x="6034" y="5840"/>
                  </a:lnTo>
                  <a:cubicBezTo>
                    <a:pt x="5813" y="6105"/>
                    <a:pt x="5492" y="6242"/>
                    <a:pt x="5170" y="6242"/>
                  </a:cubicBezTo>
                  <a:cubicBezTo>
                    <a:pt x="4922" y="6242"/>
                    <a:pt x="4674" y="6161"/>
                    <a:pt x="4470" y="5996"/>
                  </a:cubicBezTo>
                  <a:lnTo>
                    <a:pt x="1576" y="3650"/>
                  </a:lnTo>
                  <a:cubicBezTo>
                    <a:pt x="1552" y="3630"/>
                    <a:pt x="1525" y="3621"/>
                    <a:pt x="1499" y="3621"/>
                  </a:cubicBezTo>
                  <a:cubicBezTo>
                    <a:pt x="1466" y="3621"/>
                    <a:pt x="1433" y="3636"/>
                    <a:pt x="1408" y="3661"/>
                  </a:cubicBezTo>
                  <a:cubicBezTo>
                    <a:pt x="1375" y="3717"/>
                    <a:pt x="1375" y="3784"/>
                    <a:pt x="1431" y="3829"/>
                  </a:cubicBezTo>
                  <a:lnTo>
                    <a:pt x="4325" y="6175"/>
                  </a:lnTo>
                  <a:cubicBezTo>
                    <a:pt x="4571" y="6376"/>
                    <a:pt x="4872" y="6477"/>
                    <a:pt x="5174" y="6477"/>
                  </a:cubicBezTo>
                  <a:cubicBezTo>
                    <a:pt x="5565" y="6477"/>
                    <a:pt x="5945" y="6309"/>
                    <a:pt x="6213" y="5996"/>
                  </a:cubicBezTo>
                  <a:lnTo>
                    <a:pt x="6481" y="5673"/>
                  </a:lnTo>
                  <a:cubicBezTo>
                    <a:pt x="6917" y="5147"/>
                    <a:pt x="6850" y="4354"/>
                    <a:pt x="6336" y="3918"/>
                  </a:cubicBezTo>
                  <a:lnTo>
                    <a:pt x="2113" y="265"/>
                  </a:lnTo>
                  <a:cubicBezTo>
                    <a:pt x="1910" y="91"/>
                    <a:pt x="1648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901" name="Google Shape;11901;p26"/>
            <p:cNvGrpSpPr/>
            <p:nvPr/>
          </p:nvGrpSpPr>
          <p:grpSpPr>
            <a:xfrm>
              <a:off x="646450" y="538749"/>
              <a:ext cx="111400" cy="125400"/>
              <a:chOff x="1783400" y="213975"/>
              <a:chExt cx="111400" cy="125400"/>
            </a:xfrm>
          </p:grpSpPr>
          <p:cxnSp>
            <p:nvCxnSpPr>
              <p:cNvPr id="11902" name="Google Shape;11902;p26"/>
              <p:cNvCxnSpPr/>
              <p:nvPr/>
            </p:nvCxnSpPr>
            <p:spPr>
              <a:xfrm>
                <a:off x="1783400" y="213975"/>
                <a:ext cx="111300" cy="125400"/>
              </a:xfrm>
              <a:prstGeom prst="straightConnector1">
                <a:avLst/>
              </a:prstGeom>
              <a:noFill/>
              <a:ln cap="flat" cmpd="sng" w="19050">
                <a:solidFill>
                  <a:schemeClr val="dk1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1903" name="Google Shape;11903;p26"/>
              <p:cNvCxnSpPr/>
              <p:nvPr/>
            </p:nvCxnSpPr>
            <p:spPr>
              <a:xfrm flipH="1">
                <a:off x="1783500" y="213975"/>
                <a:ext cx="111300" cy="125400"/>
              </a:xfrm>
              <a:prstGeom prst="straightConnector1">
                <a:avLst/>
              </a:prstGeom>
              <a:noFill/>
              <a:ln cap="flat" cmpd="sng" w="19050">
                <a:solidFill>
                  <a:schemeClr val="dk1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sp>
        <p:nvSpPr>
          <p:cNvPr id="11904" name="Google Shape;11904;p26"/>
          <p:cNvSpPr txBox="1"/>
          <p:nvPr>
            <p:ph type="ctrTitle"/>
          </p:nvPr>
        </p:nvSpPr>
        <p:spPr>
          <a:xfrm>
            <a:off x="2430000" y="721450"/>
            <a:ext cx="4284000" cy="717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1pPr>
            <a:lvl2pPr lvl="1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11905" name="Google Shape;11905;p26"/>
          <p:cNvSpPr txBox="1"/>
          <p:nvPr>
            <p:ph idx="1" type="subTitle"/>
          </p:nvPr>
        </p:nvSpPr>
        <p:spPr>
          <a:xfrm>
            <a:off x="3454050" y="1891950"/>
            <a:ext cx="2235900" cy="805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11906" name="Google Shape;11906;p26"/>
          <p:cNvSpPr txBox="1"/>
          <p:nvPr>
            <p:ph idx="2" type="title"/>
          </p:nvPr>
        </p:nvSpPr>
        <p:spPr>
          <a:xfrm>
            <a:off x="2377650" y="1527875"/>
            <a:ext cx="4388700" cy="288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9pPr>
          </a:lstStyle>
          <a:p/>
        </p:txBody>
      </p:sp>
      <p:sp>
        <p:nvSpPr>
          <p:cNvPr id="11907" name="Google Shape;11907;p26"/>
          <p:cNvSpPr txBox="1"/>
          <p:nvPr/>
        </p:nvSpPr>
        <p:spPr>
          <a:xfrm>
            <a:off x="1782150" y="3775200"/>
            <a:ext cx="5579700" cy="485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1"/>
                </a:solidFill>
                <a:latin typeface="Work Sans"/>
                <a:ea typeface="Work Sans"/>
                <a:cs typeface="Work Sans"/>
                <a:sym typeface="Work Sans"/>
              </a:rPr>
              <a:t>CREDITS: This presentation template was created by </a:t>
            </a:r>
            <a:r>
              <a:rPr b="1" lang="en" sz="1200">
                <a:solidFill>
                  <a:schemeClr val="dk1"/>
                </a:solidFill>
                <a:uFill>
                  <a:noFill/>
                </a:uFill>
                <a:latin typeface="Work Sans"/>
                <a:ea typeface="Work Sans"/>
                <a:cs typeface="Work Sans"/>
                <a:sym typeface="Work Sans"/>
                <a:hlinkClick r:id="rId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lang="en" sz="1200">
                <a:solidFill>
                  <a:schemeClr val="dk1"/>
                </a:solidFill>
                <a:latin typeface="Work Sans"/>
                <a:ea typeface="Work Sans"/>
                <a:cs typeface="Work Sans"/>
                <a:sym typeface="Work Sans"/>
              </a:rPr>
              <a:t>, including icons by </a:t>
            </a:r>
            <a:r>
              <a:rPr b="1" lang="en" sz="1200">
                <a:solidFill>
                  <a:schemeClr val="dk1"/>
                </a:solidFill>
                <a:uFill>
                  <a:noFill/>
                </a:uFill>
                <a:latin typeface="Work Sans"/>
                <a:ea typeface="Work Sans"/>
                <a:cs typeface="Work Sans"/>
                <a:sym typeface="Work Sans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lang="en" sz="1200">
                <a:solidFill>
                  <a:schemeClr val="dk1"/>
                </a:solidFill>
                <a:latin typeface="Work Sans"/>
                <a:ea typeface="Work Sans"/>
                <a:cs typeface="Work Sans"/>
                <a:sym typeface="Work Sans"/>
              </a:rPr>
              <a:t> and infographics &amp; images by </a:t>
            </a:r>
            <a:r>
              <a:rPr b="1" lang="en" sz="1200">
                <a:solidFill>
                  <a:schemeClr val="dk1"/>
                </a:solidFill>
                <a:uFill>
                  <a:noFill/>
                </a:uFill>
                <a:latin typeface="Work Sans"/>
                <a:ea typeface="Work Sans"/>
                <a:cs typeface="Work Sans"/>
                <a:sym typeface="Work Sans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endParaRPr b="1" sz="1200">
              <a:solidFill>
                <a:schemeClr val="dk1"/>
              </a:solidFill>
              <a:latin typeface="Work Sans"/>
              <a:ea typeface="Work Sans"/>
              <a:cs typeface="Work Sans"/>
              <a:sym typeface="Work Sans"/>
            </a:endParaRPr>
          </a:p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BLANK_1_1_1_1_1_1_1">
    <p:spTree>
      <p:nvGrpSpPr>
        <p:cNvPr id="11908" name="Shape 119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909" name="Google Shape;11909;p27"/>
          <p:cNvGrpSpPr/>
          <p:nvPr/>
        </p:nvGrpSpPr>
        <p:grpSpPr>
          <a:xfrm>
            <a:off x="-34200" y="155885"/>
            <a:ext cx="9212400" cy="4831731"/>
            <a:chOff x="-27550" y="147635"/>
            <a:chExt cx="9212400" cy="4831731"/>
          </a:xfrm>
        </p:grpSpPr>
        <p:cxnSp>
          <p:nvCxnSpPr>
            <p:cNvPr id="11910" name="Google Shape;11910;p27"/>
            <p:cNvCxnSpPr/>
            <p:nvPr/>
          </p:nvCxnSpPr>
          <p:spPr>
            <a:xfrm>
              <a:off x="-27550" y="100029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911" name="Google Shape;11911;p27"/>
            <p:cNvCxnSpPr/>
            <p:nvPr/>
          </p:nvCxnSpPr>
          <p:spPr>
            <a:xfrm>
              <a:off x="-27550" y="85818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912" name="Google Shape;11912;p27"/>
            <p:cNvCxnSpPr/>
            <p:nvPr/>
          </p:nvCxnSpPr>
          <p:spPr>
            <a:xfrm>
              <a:off x="-27550" y="71607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913" name="Google Shape;11913;p27"/>
            <p:cNvCxnSpPr/>
            <p:nvPr/>
          </p:nvCxnSpPr>
          <p:spPr>
            <a:xfrm>
              <a:off x="-27550" y="57396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914" name="Google Shape;11914;p27"/>
            <p:cNvCxnSpPr/>
            <p:nvPr/>
          </p:nvCxnSpPr>
          <p:spPr>
            <a:xfrm>
              <a:off x="-27550" y="43185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915" name="Google Shape;11915;p27"/>
            <p:cNvCxnSpPr/>
            <p:nvPr/>
          </p:nvCxnSpPr>
          <p:spPr>
            <a:xfrm>
              <a:off x="-27550" y="28974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916" name="Google Shape;11916;p27"/>
            <p:cNvCxnSpPr/>
            <p:nvPr/>
          </p:nvCxnSpPr>
          <p:spPr>
            <a:xfrm>
              <a:off x="-27550" y="147635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917" name="Google Shape;11917;p27"/>
            <p:cNvCxnSpPr/>
            <p:nvPr/>
          </p:nvCxnSpPr>
          <p:spPr>
            <a:xfrm>
              <a:off x="-27550" y="355826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918" name="Google Shape;11918;p27"/>
            <p:cNvCxnSpPr/>
            <p:nvPr/>
          </p:nvCxnSpPr>
          <p:spPr>
            <a:xfrm>
              <a:off x="-27550" y="341615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919" name="Google Shape;11919;p27"/>
            <p:cNvCxnSpPr/>
            <p:nvPr/>
          </p:nvCxnSpPr>
          <p:spPr>
            <a:xfrm>
              <a:off x="-27550" y="327404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920" name="Google Shape;11920;p27"/>
            <p:cNvCxnSpPr/>
            <p:nvPr/>
          </p:nvCxnSpPr>
          <p:spPr>
            <a:xfrm>
              <a:off x="-27550" y="313193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921" name="Google Shape;11921;p27"/>
            <p:cNvCxnSpPr/>
            <p:nvPr/>
          </p:nvCxnSpPr>
          <p:spPr>
            <a:xfrm>
              <a:off x="-27550" y="298982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922" name="Google Shape;11922;p27"/>
            <p:cNvCxnSpPr/>
            <p:nvPr/>
          </p:nvCxnSpPr>
          <p:spPr>
            <a:xfrm>
              <a:off x="-27550" y="284771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923" name="Google Shape;11923;p27"/>
            <p:cNvCxnSpPr/>
            <p:nvPr/>
          </p:nvCxnSpPr>
          <p:spPr>
            <a:xfrm>
              <a:off x="-27550" y="2705610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924" name="Google Shape;11924;p27"/>
            <p:cNvCxnSpPr/>
            <p:nvPr/>
          </p:nvCxnSpPr>
          <p:spPr>
            <a:xfrm>
              <a:off x="-27550" y="2563500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925" name="Google Shape;11925;p27"/>
            <p:cNvCxnSpPr/>
            <p:nvPr/>
          </p:nvCxnSpPr>
          <p:spPr>
            <a:xfrm>
              <a:off x="-27550" y="2421390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926" name="Google Shape;11926;p27"/>
            <p:cNvCxnSpPr/>
            <p:nvPr/>
          </p:nvCxnSpPr>
          <p:spPr>
            <a:xfrm>
              <a:off x="-27550" y="227928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927" name="Google Shape;11927;p27"/>
            <p:cNvCxnSpPr/>
            <p:nvPr/>
          </p:nvCxnSpPr>
          <p:spPr>
            <a:xfrm>
              <a:off x="-27550" y="213717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928" name="Google Shape;11928;p27"/>
            <p:cNvCxnSpPr/>
            <p:nvPr/>
          </p:nvCxnSpPr>
          <p:spPr>
            <a:xfrm>
              <a:off x="-27550" y="199506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929" name="Google Shape;11929;p27"/>
            <p:cNvCxnSpPr/>
            <p:nvPr/>
          </p:nvCxnSpPr>
          <p:spPr>
            <a:xfrm>
              <a:off x="-27550" y="185295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930" name="Google Shape;11930;p27"/>
            <p:cNvCxnSpPr/>
            <p:nvPr/>
          </p:nvCxnSpPr>
          <p:spPr>
            <a:xfrm>
              <a:off x="-27550" y="1710842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931" name="Google Shape;11931;p27"/>
            <p:cNvCxnSpPr/>
            <p:nvPr/>
          </p:nvCxnSpPr>
          <p:spPr>
            <a:xfrm>
              <a:off x="-27550" y="1568732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932" name="Google Shape;11932;p27"/>
            <p:cNvCxnSpPr/>
            <p:nvPr/>
          </p:nvCxnSpPr>
          <p:spPr>
            <a:xfrm>
              <a:off x="-27550" y="1426622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933" name="Google Shape;11933;p27"/>
            <p:cNvCxnSpPr/>
            <p:nvPr/>
          </p:nvCxnSpPr>
          <p:spPr>
            <a:xfrm>
              <a:off x="-27550" y="128451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934" name="Google Shape;11934;p27"/>
            <p:cNvCxnSpPr/>
            <p:nvPr/>
          </p:nvCxnSpPr>
          <p:spPr>
            <a:xfrm>
              <a:off x="-27550" y="114240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935" name="Google Shape;11935;p27"/>
            <p:cNvCxnSpPr/>
            <p:nvPr/>
          </p:nvCxnSpPr>
          <p:spPr>
            <a:xfrm>
              <a:off x="-27550" y="4979365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936" name="Google Shape;11936;p27"/>
            <p:cNvCxnSpPr/>
            <p:nvPr/>
          </p:nvCxnSpPr>
          <p:spPr>
            <a:xfrm>
              <a:off x="-27550" y="483725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937" name="Google Shape;11937;p27"/>
            <p:cNvCxnSpPr/>
            <p:nvPr/>
          </p:nvCxnSpPr>
          <p:spPr>
            <a:xfrm>
              <a:off x="-27550" y="469514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938" name="Google Shape;11938;p27"/>
            <p:cNvCxnSpPr/>
            <p:nvPr/>
          </p:nvCxnSpPr>
          <p:spPr>
            <a:xfrm>
              <a:off x="-27550" y="455303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939" name="Google Shape;11939;p27"/>
            <p:cNvCxnSpPr/>
            <p:nvPr/>
          </p:nvCxnSpPr>
          <p:spPr>
            <a:xfrm>
              <a:off x="-27550" y="441092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940" name="Google Shape;11940;p27"/>
            <p:cNvCxnSpPr/>
            <p:nvPr/>
          </p:nvCxnSpPr>
          <p:spPr>
            <a:xfrm>
              <a:off x="-27550" y="4268817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941" name="Google Shape;11941;p27"/>
            <p:cNvCxnSpPr/>
            <p:nvPr/>
          </p:nvCxnSpPr>
          <p:spPr>
            <a:xfrm>
              <a:off x="-27550" y="4126707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942" name="Google Shape;11942;p27"/>
            <p:cNvCxnSpPr/>
            <p:nvPr/>
          </p:nvCxnSpPr>
          <p:spPr>
            <a:xfrm>
              <a:off x="-27550" y="3984597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943" name="Google Shape;11943;p27"/>
            <p:cNvCxnSpPr/>
            <p:nvPr/>
          </p:nvCxnSpPr>
          <p:spPr>
            <a:xfrm>
              <a:off x="-27550" y="384248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944" name="Google Shape;11944;p27"/>
            <p:cNvCxnSpPr/>
            <p:nvPr/>
          </p:nvCxnSpPr>
          <p:spPr>
            <a:xfrm>
              <a:off x="-27550" y="370037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11945" name="Google Shape;11945;p27"/>
          <p:cNvGrpSpPr/>
          <p:nvPr/>
        </p:nvGrpSpPr>
        <p:grpSpPr>
          <a:xfrm rot="10800000">
            <a:off x="-940894" y="738773"/>
            <a:ext cx="2057524" cy="2061784"/>
            <a:chOff x="1964350" y="765525"/>
            <a:chExt cx="386375" cy="387175"/>
          </a:xfrm>
        </p:grpSpPr>
        <p:sp>
          <p:nvSpPr>
            <p:cNvPr id="11946" name="Google Shape;11946;p27"/>
            <p:cNvSpPr/>
            <p:nvPr/>
          </p:nvSpPr>
          <p:spPr>
            <a:xfrm>
              <a:off x="1984200" y="953400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38" y="1"/>
                  </a:moveTo>
                  <a:cubicBezTo>
                    <a:pt x="115" y="1"/>
                    <a:pt x="94" y="9"/>
                    <a:pt x="78" y="16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0" y="230"/>
                    <a:pt x="202" y="217"/>
                  </a:cubicBezTo>
                  <a:cubicBezTo>
                    <a:pt x="235" y="195"/>
                    <a:pt x="257" y="150"/>
                    <a:pt x="257" y="106"/>
                  </a:cubicBezTo>
                  <a:cubicBezTo>
                    <a:pt x="246" y="83"/>
                    <a:pt x="246" y="72"/>
                    <a:pt x="235" y="61"/>
                  </a:cubicBezTo>
                  <a:cubicBezTo>
                    <a:pt x="224" y="28"/>
                    <a:pt x="190" y="16"/>
                    <a:pt x="168" y="5"/>
                  </a:cubicBezTo>
                  <a:cubicBezTo>
                    <a:pt x="158" y="2"/>
                    <a:pt x="148" y="1"/>
                    <a:pt x="1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7" name="Google Shape;11947;p27"/>
            <p:cNvSpPr/>
            <p:nvPr/>
          </p:nvSpPr>
          <p:spPr>
            <a:xfrm>
              <a:off x="1975825" y="909550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23" y="0"/>
                  </a:moveTo>
                  <a:cubicBezTo>
                    <a:pt x="104" y="0"/>
                    <a:pt x="85" y="5"/>
                    <a:pt x="67" y="16"/>
                  </a:cubicBezTo>
                  <a:cubicBezTo>
                    <a:pt x="56" y="27"/>
                    <a:pt x="45" y="27"/>
                    <a:pt x="45" y="27"/>
                  </a:cubicBezTo>
                  <a:cubicBezTo>
                    <a:pt x="45" y="39"/>
                    <a:pt x="45" y="39"/>
                    <a:pt x="33" y="39"/>
                  </a:cubicBezTo>
                  <a:cubicBezTo>
                    <a:pt x="33" y="39"/>
                    <a:pt x="33" y="49"/>
                    <a:pt x="23" y="49"/>
                  </a:cubicBezTo>
                  <a:lnTo>
                    <a:pt x="23" y="72"/>
                  </a:lnTo>
                  <a:lnTo>
                    <a:pt x="11" y="72"/>
                  </a:lnTo>
                  <a:lnTo>
                    <a:pt x="11" y="94"/>
                  </a:lnTo>
                  <a:cubicBezTo>
                    <a:pt x="0" y="116"/>
                    <a:pt x="11" y="150"/>
                    <a:pt x="23" y="183"/>
                  </a:cubicBezTo>
                  <a:cubicBezTo>
                    <a:pt x="43" y="219"/>
                    <a:pt x="82" y="236"/>
                    <a:pt x="119" y="236"/>
                  </a:cubicBezTo>
                  <a:cubicBezTo>
                    <a:pt x="141" y="236"/>
                    <a:pt x="162" y="230"/>
                    <a:pt x="179" y="217"/>
                  </a:cubicBezTo>
                  <a:lnTo>
                    <a:pt x="190" y="217"/>
                  </a:lnTo>
                  <a:cubicBezTo>
                    <a:pt x="246" y="183"/>
                    <a:pt x="257" y="116"/>
                    <a:pt x="224" y="61"/>
                  </a:cubicBezTo>
                  <a:cubicBezTo>
                    <a:pt x="201" y="23"/>
                    <a:pt x="162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8" name="Google Shape;11948;p27"/>
            <p:cNvSpPr/>
            <p:nvPr/>
          </p:nvSpPr>
          <p:spPr>
            <a:xfrm>
              <a:off x="1967700" y="919150"/>
              <a:ext cx="1450" cy="3675"/>
            </a:xfrm>
            <a:custGeom>
              <a:rect b="b" l="l" r="r" t="t"/>
              <a:pathLst>
                <a:path extrusionOk="0" h="147" w="58">
                  <a:moveTo>
                    <a:pt x="23" y="1"/>
                  </a:moveTo>
                  <a:lnTo>
                    <a:pt x="23" y="1"/>
                  </a:lnTo>
                  <a:cubicBezTo>
                    <a:pt x="12" y="45"/>
                    <a:pt x="12" y="90"/>
                    <a:pt x="1" y="146"/>
                  </a:cubicBezTo>
                  <a:cubicBezTo>
                    <a:pt x="35" y="112"/>
                    <a:pt x="57" y="45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9" name="Google Shape;11949;p27"/>
            <p:cNvSpPr/>
            <p:nvPr/>
          </p:nvSpPr>
          <p:spPr>
            <a:xfrm>
              <a:off x="1987550" y="92910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26" y="0"/>
                  </a:moveTo>
                  <a:cubicBezTo>
                    <a:pt x="106" y="0"/>
                    <a:pt x="85" y="6"/>
                    <a:pt x="68" y="17"/>
                  </a:cubicBezTo>
                  <a:cubicBezTo>
                    <a:pt x="11" y="50"/>
                    <a:pt x="1" y="128"/>
                    <a:pt x="34" y="184"/>
                  </a:cubicBezTo>
                  <a:cubicBezTo>
                    <a:pt x="34" y="184"/>
                    <a:pt x="45" y="195"/>
                    <a:pt x="45" y="206"/>
                  </a:cubicBezTo>
                  <a:cubicBezTo>
                    <a:pt x="56" y="206"/>
                    <a:pt x="56" y="206"/>
                    <a:pt x="68" y="218"/>
                  </a:cubicBezTo>
                  <a:lnTo>
                    <a:pt x="78" y="228"/>
                  </a:lnTo>
                  <a:lnTo>
                    <a:pt x="90" y="228"/>
                  </a:lnTo>
                  <a:cubicBezTo>
                    <a:pt x="90" y="228"/>
                    <a:pt x="101" y="228"/>
                    <a:pt x="101" y="240"/>
                  </a:cubicBezTo>
                  <a:cubicBezTo>
                    <a:pt x="135" y="240"/>
                    <a:pt x="168" y="240"/>
                    <a:pt x="190" y="218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0" name="Google Shape;11950;p27"/>
            <p:cNvSpPr/>
            <p:nvPr/>
          </p:nvSpPr>
          <p:spPr>
            <a:xfrm>
              <a:off x="1974400" y="937200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13" y="50"/>
                    <a:pt x="1" y="117"/>
                    <a:pt x="35" y="173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3" y="228"/>
                    <a:pt x="191" y="217"/>
                  </a:cubicBezTo>
                  <a:cubicBezTo>
                    <a:pt x="247" y="184"/>
                    <a:pt x="269" y="105"/>
                    <a:pt x="236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1" name="Google Shape;11951;p27"/>
            <p:cNvSpPr/>
            <p:nvPr/>
          </p:nvSpPr>
          <p:spPr>
            <a:xfrm>
              <a:off x="1964350" y="945150"/>
              <a:ext cx="3675" cy="5875"/>
            </a:xfrm>
            <a:custGeom>
              <a:rect b="b" l="l" r="r" t="t"/>
              <a:pathLst>
                <a:path extrusionOk="0" h="235" w="147">
                  <a:moveTo>
                    <a:pt x="12" y="0"/>
                  </a:moveTo>
                  <a:cubicBezTo>
                    <a:pt x="12" y="78"/>
                    <a:pt x="1" y="157"/>
                    <a:pt x="1" y="234"/>
                  </a:cubicBezTo>
                  <a:cubicBezTo>
                    <a:pt x="23" y="234"/>
                    <a:pt x="45" y="234"/>
                    <a:pt x="68" y="224"/>
                  </a:cubicBezTo>
                  <a:cubicBezTo>
                    <a:pt x="124" y="190"/>
                    <a:pt x="146" y="112"/>
                    <a:pt x="112" y="56"/>
                  </a:cubicBezTo>
                  <a:cubicBezTo>
                    <a:pt x="90" y="23"/>
                    <a:pt x="57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2" name="Google Shape;11952;p27"/>
            <p:cNvSpPr/>
            <p:nvPr/>
          </p:nvSpPr>
          <p:spPr>
            <a:xfrm>
              <a:off x="1971050" y="96142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44" y="1"/>
                  </a:moveTo>
                  <a:cubicBezTo>
                    <a:pt x="123" y="1"/>
                    <a:pt x="100" y="7"/>
                    <a:pt x="79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1"/>
                  </a:cubicBezTo>
                  <a:cubicBezTo>
                    <a:pt x="236" y="198"/>
                    <a:pt x="258" y="164"/>
                    <a:pt x="258" y="120"/>
                  </a:cubicBezTo>
                  <a:cubicBezTo>
                    <a:pt x="258" y="97"/>
                    <a:pt x="247" y="75"/>
                    <a:pt x="236" y="53"/>
                  </a:cubicBezTo>
                  <a:cubicBezTo>
                    <a:pt x="215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3" name="Google Shape;11953;p27"/>
            <p:cNvSpPr/>
            <p:nvPr/>
          </p:nvSpPr>
          <p:spPr>
            <a:xfrm>
              <a:off x="1994250" y="9700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8" y="20"/>
                  </a:cubicBezTo>
                  <a:cubicBezTo>
                    <a:pt x="23" y="54"/>
                    <a:pt x="1" y="121"/>
                    <a:pt x="45" y="176"/>
                  </a:cubicBezTo>
                  <a:cubicBezTo>
                    <a:pt x="68" y="214"/>
                    <a:pt x="106" y="237"/>
                    <a:pt x="146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7" y="188"/>
                    <a:pt x="269" y="109"/>
                    <a:pt x="235" y="54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4" name="Google Shape;11954;p27"/>
            <p:cNvSpPr/>
            <p:nvPr/>
          </p:nvSpPr>
          <p:spPr>
            <a:xfrm>
              <a:off x="1981125" y="9780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5" y="0"/>
                    <a:pt x="96" y="5"/>
                    <a:pt x="79" y="15"/>
                  </a:cubicBezTo>
                  <a:cubicBezTo>
                    <a:pt x="22" y="49"/>
                    <a:pt x="0" y="127"/>
                    <a:pt x="45" y="184"/>
                  </a:cubicBezTo>
                  <a:cubicBezTo>
                    <a:pt x="66" y="218"/>
                    <a:pt x="100" y="236"/>
                    <a:pt x="136" y="236"/>
                  </a:cubicBezTo>
                  <a:cubicBezTo>
                    <a:pt x="158" y="236"/>
                    <a:pt x="180" y="229"/>
                    <a:pt x="201" y="217"/>
                  </a:cubicBezTo>
                  <a:cubicBezTo>
                    <a:pt x="258" y="184"/>
                    <a:pt x="268" y="116"/>
                    <a:pt x="235" y="60"/>
                  </a:cubicBezTo>
                  <a:cubicBezTo>
                    <a:pt x="212" y="22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5" name="Google Shape;11955;p27"/>
            <p:cNvSpPr/>
            <p:nvPr/>
          </p:nvSpPr>
          <p:spPr>
            <a:xfrm>
              <a:off x="1968000" y="9860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0" y="129"/>
                    <a:pt x="33" y="173"/>
                  </a:cubicBezTo>
                  <a:cubicBezTo>
                    <a:pt x="64" y="211"/>
                    <a:pt x="105" y="234"/>
                    <a:pt x="145" y="234"/>
                  </a:cubicBezTo>
                  <a:cubicBezTo>
                    <a:pt x="164" y="234"/>
                    <a:pt x="184" y="229"/>
                    <a:pt x="201" y="218"/>
                  </a:cubicBezTo>
                  <a:cubicBezTo>
                    <a:pt x="257" y="184"/>
                    <a:pt x="269" y="106"/>
                    <a:pt x="235" y="62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6" name="Google Shape;11956;p27"/>
            <p:cNvSpPr/>
            <p:nvPr/>
          </p:nvSpPr>
          <p:spPr>
            <a:xfrm>
              <a:off x="2006250" y="989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7"/>
                    <a:pt x="35" y="184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0"/>
                  </a:cubicBezTo>
                  <a:cubicBezTo>
                    <a:pt x="213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7" name="Google Shape;11957;p27"/>
            <p:cNvSpPr/>
            <p:nvPr/>
          </p:nvSpPr>
          <p:spPr>
            <a:xfrm>
              <a:off x="1993125" y="997750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44" y="0"/>
                  </a:moveTo>
                  <a:cubicBezTo>
                    <a:pt x="123" y="0"/>
                    <a:pt x="100" y="6"/>
                    <a:pt x="79" y="19"/>
                  </a:cubicBezTo>
                  <a:cubicBezTo>
                    <a:pt x="23" y="52"/>
                    <a:pt x="1" y="119"/>
                    <a:pt x="34" y="176"/>
                  </a:cubicBezTo>
                  <a:cubicBezTo>
                    <a:pt x="57" y="213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6"/>
                    <a:pt x="269" y="109"/>
                    <a:pt x="235" y="52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8" name="Google Shape;11958;p27"/>
            <p:cNvSpPr/>
            <p:nvPr/>
          </p:nvSpPr>
          <p:spPr>
            <a:xfrm>
              <a:off x="1980000" y="10056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0" y="128"/>
                    <a:pt x="34" y="183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30"/>
                    <a:pt x="201" y="217"/>
                  </a:cubicBezTo>
                  <a:cubicBezTo>
                    <a:pt x="258" y="183"/>
                    <a:pt x="269" y="116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9" name="Google Shape;11959;p27"/>
            <p:cNvSpPr/>
            <p:nvPr/>
          </p:nvSpPr>
          <p:spPr>
            <a:xfrm>
              <a:off x="1972175" y="1014425"/>
              <a:ext cx="1150" cy="3075"/>
            </a:xfrm>
            <a:custGeom>
              <a:rect b="b" l="l" r="r" t="t"/>
              <a:pathLst>
                <a:path extrusionOk="0" h="123" w="46">
                  <a:moveTo>
                    <a:pt x="1" y="0"/>
                  </a:moveTo>
                  <a:lnTo>
                    <a:pt x="1" y="0"/>
                  </a:lnTo>
                  <a:cubicBezTo>
                    <a:pt x="12" y="45"/>
                    <a:pt x="23" y="78"/>
                    <a:pt x="34" y="123"/>
                  </a:cubicBezTo>
                  <a:cubicBezTo>
                    <a:pt x="45" y="90"/>
                    <a:pt x="45" y="56"/>
                    <a:pt x="23" y="23"/>
                  </a:cubicBezTo>
                  <a:cubicBezTo>
                    <a:pt x="23" y="11"/>
                    <a:pt x="12" y="11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0" name="Google Shape;11960;p27"/>
            <p:cNvSpPr/>
            <p:nvPr/>
          </p:nvSpPr>
          <p:spPr>
            <a:xfrm>
              <a:off x="2007925" y="962050"/>
              <a:ext cx="6475" cy="6025"/>
            </a:xfrm>
            <a:custGeom>
              <a:rect b="b" l="l" r="r" t="t"/>
              <a:pathLst>
                <a:path extrusionOk="0" h="241" w="259">
                  <a:moveTo>
                    <a:pt x="116" y="1"/>
                  </a:moveTo>
                  <a:cubicBezTo>
                    <a:pt x="95" y="1"/>
                    <a:pt x="75" y="6"/>
                    <a:pt x="57" y="17"/>
                  </a:cubicBezTo>
                  <a:lnTo>
                    <a:pt x="35" y="39"/>
                  </a:lnTo>
                  <a:lnTo>
                    <a:pt x="23" y="50"/>
                  </a:lnTo>
                  <a:lnTo>
                    <a:pt x="23" y="62"/>
                  </a:lnTo>
                  <a:cubicBezTo>
                    <a:pt x="12" y="62"/>
                    <a:pt x="12" y="62"/>
                    <a:pt x="12" y="72"/>
                  </a:cubicBezTo>
                  <a:lnTo>
                    <a:pt x="12" y="84"/>
                  </a:lnTo>
                  <a:cubicBezTo>
                    <a:pt x="1" y="84"/>
                    <a:pt x="1" y="95"/>
                    <a:pt x="1" y="95"/>
                  </a:cubicBezTo>
                  <a:lnTo>
                    <a:pt x="1" y="117"/>
                  </a:lnTo>
                  <a:lnTo>
                    <a:pt x="1" y="139"/>
                  </a:lnTo>
                  <a:cubicBezTo>
                    <a:pt x="1" y="151"/>
                    <a:pt x="12" y="162"/>
                    <a:pt x="23" y="184"/>
                  </a:cubicBezTo>
                  <a:cubicBezTo>
                    <a:pt x="35" y="196"/>
                    <a:pt x="35" y="207"/>
                    <a:pt x="45" y="207"/>
                  </a:cubicBezTo>
                  <a:lnTo>
                    <a:pt x="57" y="218"/>
                  </a:lnTo>
                  <a:cubicBezTo>
                    <a:pt x="68" y="229"/>
                    <a:pt x="79" y="229"/>
                    <a:pt x="79" y="229"/>
                  </a:cubicBezTo>
                  <a:lnTo>
                    <a:pt x="90" y="229"/>
                  </a:lnTo>
                  <a:cubicBezTo>
                    <a:pt x="102" y="240"/>
                    <a:pt x="102" y="240"/>
                    <a:pt x="112" y="240"/>
                  </a:cubicBezTo>
                  <a:lnTo>
                    <a:pt x="124" y="240"/>
                  </a:lnTo>
                  <a:cubicBezTo>
                    <a:pt x="135" y="240"/>
                    <a:pt x="135" y="240"/>
                    <a:pt x="135" y="229"/>
                  </a:cubicBezTo>
                  <a:lnTo>
                    <a:pt x="157" y="229"/>
                  </a:lnTo>
                  <a:cubicBezTo>
                    <a:pt x="157" y="229"/>
                    <a:pt x="169" y="229"/>
                    <a:pt x="180" y="218"/>
                  </a:cubicBezTo>
                  <a:cubicBezTo>
                    <a:pt x="236" y="184"/>
                    <a:pt x="258" y="117"/>
                    <a:pt x="224" y="62"/>
                  </a:cubicBezTo>
                  <a:cubicBezTo>
                    <a:pt x="202" y="24"/>
                    <a:pt x="158" y="1"/>
                    <a:pt x="1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1" name="Google Shape;11961;p27"/>
            <p:cNvSpPr/>
            <p:nvPr/>
          </p:nvSpPr>
          <p:spPr>
            <a:xfrm>
              <a:off x="2029725" y="997925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4" y="1"/>
                  </a:moveTo>
                  <a:cubicBezTo>
                    <a:pt x="101" y="1"/>
                    <a:pt x="79" y="12"/>
                    <a:pt x="57" y="23"/>
                  </a:cubicBezTo>
                  <a:cubicBezTo>
                    <a:pt x="57" y="23"/>
                    <a:pt x="45" y="35"/>
                    <a:pt x="34" y="35"/>
                  </a:cubicBezTo>
                  <a:cubicBezTo>
                    <a:pt x="34" y="45"/>
                    <a:pt x="23" y="57"/>
                    <a:pt x="12" y="68"/>
                  </a:cubicBezTo>
                  <a:cubicBezTo>
                    <a:pt x="12" y="79"/>
                    <a:pt x="12" y="90"/>
                    <a:pt x="0" y="90"/>
                  </a:cubicBezTo>
                  <a:cubicBezTo>
                    <a:pt x="0" y="124"/>
                    <a:pt x="0" y="157"/>
                    <a:pt x="23" y="179"/>
                  </a:cubicBezTo>
                  <a:cubicBezTo>
                    <a:pt x="34" y="202"/>
                    <a:pt x="45" y="213"/>
                    <a:pt x="67" y="224"/>
                  </a:cubicBezTo>
                  <a:cubicBezTo>
                    <a:pt x="79" y="224"/>
                    <a:pt x="79" y="236"/>
                    <a:pt x="90" y="236"/>
                  </a:cubicBezTo>
                  <a:lnTo>
                    <a:pt x="134" y="236"/>
                  </a:lnTo>
                  <a:cubicBezTo>
                    <a:pt x="157" y="236"/>
                    <a:pt x="168" y="224"/>
                    <a:pt x="179" y="224"/>
                  </a:cubicBezTo>
                  <a:cubicBezTo>
                    <a:pt x="235" y="191"/>
                    <a:pt x="258" y="112"/>
                    <a:pt x="224" y="57"/>
                  </a:cubicBezTo>
                  <a:cubicBezTo>
                    <a:pt x="201" y="23"/>
                    <a:pt x="168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2" name="Google Shape;11962;p27"/>
            <p:cNvSpPr/>
            <p:nvPr/>
          </p:nvSpPr>
          <p:spPr>
            <a:xfrm>
              <a:off x="2016300" y="1005925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26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3" y="50"/>
                    <a:pt x="1" y="128"/>
                    <a:pt x="35" y="184"/>
                  </a:cubicBezTo>
                  <a:cubicBezTo>
                    <a:pt x="46" y="206"/>
                    <a:pt x="80" y="229"/>
                    <a:pt x="102" y="229"/>
                  </a:cubicBezTo>
                  <a:cubicBezTo>
                    <a:pt x="116" y="233"/>
                    <a:pt x="129" y="236"/>
                    <a:pt x="142" y="236"/>
                  </a:cubicBezTo>
                  <a:cubicBezTo>
                    <a:pt x="161" y="236"/>
                    <a:pt x="178" y="230"/>
                    <a:pt x="191" y="217"/>
                  </a:cubicBezTo>
                  <a:cubicBezTo>
                    <a:pt x="247" y="184"/>
                    <a:pt x="269" y="117"/>
                    <a:pt x="236" y="61"/>
                  </a:cubicBezTo>
                  <a:cubicBezTo>
                    <a:pt x="213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3" name="Google Shape;11963;p27"/>
            <p:cNvSpPr/>
            <p:nvPr/>
          </p:nvSpPr>
          <p:spPr>
            <a:xfrm>
              <a:off x="2003200" y="101385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4" y="1"/>
                  </a:moveTo>
                  <a:cubicBezTo>
                    <a:pt x="112" y="1"/>
                    <a:pt x="90" y="12"/>
                    <a:pt x="67" y="23"/>
                  </a:cubicBezTo>
                  <a:cubicBezTo>
                    <a:pt x="11" y="56"/>
                    <a:pt x="0" y="123"/>
                    <a:pt x="33" y="180"/>
                  </a:cubicBezTo>
                  <a:cubicBezTo>
                    <a:pt x="33" y="190"/>
                    <a:pt x="33" y="202"/>
                    <a:pt x="45" y="202"/>
                  </a:cubicBezTo>
                  <a:cubicBezTo>
                    <a:pt x="64" y="228"/>
                    <a:pt x="95" y="239"/>
                    <a:pt x="127" y="239"/>
                  </a:cubicBezTo>
                  <a:cubicBezTo>
                    <a:pt x="149" y="239"/>
                    <a:pt x="171" y="234"/>
                    <a:pt x="190" y="224"/>
                  </a:cubicBezTo>
                  <a:cubicBezTo>
                    <a:pt x="246" y="190"/>
                    <a:pt x="268" y="113"/>
                    <a:pt x="234" y="56"/>
                  </a:cubicBezTo>
                  <a:cubicBezTo>
                    <a:pt x="212" y="23"/>
                    <a:pt x="167" y="12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4" name="Google Shape;11964;p27"/>
            <p:cNvSpPr/>
            <p:nvPr/>
          </p:nvSpPr>
          <p:spPr>
            <a:xfrm>
              <a:off x="1990050" y="1021925"/>
              <a:ext cx="6475" cy="5825"/>
            </a:xfrm>
            <a:custGeom>
              <a:rect b="b" l="l" r="r" t="t"/>
              <a:pathLst>
                <a:path extrusionOk="0" h="233" w="259">
                  <a:moveTo>
                    <a:pt x="135" y="0"/>
                  </a:moveTo>
                  <a:cubicBezTo>
                    <a:pt x="112" y="0"/>
                    <a:pt x="88" y="8"/>
                    <a:pt x="68" y="24"/>
                  </a:cubicBezTo>
                  <a:cubicBezTo>
                    <a:pt x="12" y="58"/>
                    <a:pt x="1" y="125"/>
                    <a:pt x="35" y="180"/>
                  </a:cubicBezTo>
                  <a:cubicBezTo>
                    <a:pt x="55" y="216"/>
                    <a:pt x="89" y="233"/>
                    <a:pt x="126" y="233"/>
                  </a:cubicBezTo>
                  <a:cubicBezTo>
                    <a:pt x="147" y="233"/>
                    <a:pt x="170" y="227"/>
                    <a:pt x="191" y="214"/>
                  </a:cubicBezTo>
                  <a:cubicBezTo>
                    <a:pt x="236" y="192"/>
                    <a:pt x="258" y="147"/>
                    <a:pt x="246" y="103"/>
                  </a:cubicBezTo>
                  <a:cubicBezTo>
                    <a:pt x="246" y="91"/>
                    <a:pt x="236" y="69"/>
                    <a:pt x="236" y="58"/>
                  </a:cubicBezTo>
                  <a:cubicBezTo>
                    <a:pt x="214" y="22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5" name="Google Shape;11965;p27"/>
            <p:cNvSpPr/>
            <p:nvPr/>
          </p:nvSpPr>
          <p:spPr>
            <a:xfrm>
              <a:off x="1978050" y="1029950"/>
              <a:ext cx="5050" cy="6000"/>
            </a:xfrm>
            <a:custGeom>
              <a:rect b="b" l="l" r="r" t="t"/>
              <a:pathLst>
                <a:path extrusionOk="0" h="240" w="202">
                  <a:moveTo>
                    <a:pt x="85" y="0"/>
                  </a:moveTo>
                  <a:cubicBezTo>
                    <a:pt x="64" y="0"/>
                    <a:pt x="46" y="8"/>
                    <a:pt x="23" y="16"/>
                  </a:cubicBezTo>
                  <a:cubicBezTo>
                    <a:pt x="11" y="27"/>
                    <a:pt x="11" y="27"/>
                    <a:pt x="1" y="27"/>
                  </a:cubicBezTo>
                  <a:lnTo>
                    <a:pt x="1" y="38"/>
                  </a:lnTo>
                  <a:cubicBezTo>
                    <a:pt x="11" y="72"/>
                    <a:pt x="23" y="117"/>
                    <a:pt x="34" y="150"/>
                  </a:cubicBezTo>
                  <a:cubicBezTo>
                    <a:pt x="45" y="172"/>
                    <a:pt x="68" y="206"/>
                    <a:pt x="78" y="229"/>
                  </a:cubicBezTo>
                  <a:lnTo>
                    <a:pt x="78" y="239"/>
                  </a:lnTo>
                  <a:cubicBezTo>
                    <a:pt x="90" y="239"/>
                    <a:pt x="90" y="239"/>
                    <a:pt x="90" y="229"/>
                  </a:cubicBezTo>
                  <a:lnTo>
                    <a:pt x="123" y="229"/>
                  </a:lnTo>
                  <a:cubicBezTo>
                    <a:pt x="123" y="229"/>
                    <a:pt x="135" y="229"/>
                    <a:pt x="145" y="217"/>
                  </a:cubicBezTo>
                  <a:cubicBezTo>
                    <a:pt x="168" y="206"/>
                    <a:pt x="179" y="184"/>
                    <a:pt x="190" y="161"/>
                  </a:cubicBezTo>
                  <a:lnTo>
                    <a:pt x="202" y="150"/>
                  </a:lnTo>
                  <a:cubicBezTo>
                    <a:pt x="202" y="117"/>
                    <a:pt x="202" y="83"/>
                    <a:pt x="190" y="60"/>
                  </a:cubicBezTo>
                  <a:cubicBezTo>
                    <a:pt x="168" y="27"/>
                    <a:pt x="145" y="16"/>
                    <a:pt x="112" y="5"/>
                  </a:cubicBezTo>
                  <a:cubicBezTo>
                    <a:pt x="102" y="2"/>
                    <a:pt x="93" y="0"/>
                    <a:pt x="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6" name="Google Shape;11966;p27"/>
            <p:cNvSpPr/>
            <p:nvPr/>
          </p:nvSpPr>
          <p:spPr>
            <a:xfrm>
              <a:off x="2039775" y="101457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19" y="1"/>
                  </a:moveTo>
                  <a:cubicBezTo>
                    <a:pt x="100" y="1"/>
                    <a:pt x="82" y="6"/>
                    <a:pt x="68" y="17"/>
                  </a:cubicBezTo>
                  <a:lnTo>
                    <a:pt x="57" y="17"/>
                  </a:lnTo>
                  <a:cubicBezTo>
                    <a:pt x="57" y="27"/>
                    <a:pt x="45" y="27"/>
                    <a:pt x="45" y="39"/>
                  </a:cubicBezTo>
                  <a:lnTo>
                    <a:pt x="35" y="39"/>
                  </a:lnTo>
                  <a:cubicBezTo>
                    <a:pt x="35" y="50"/>
                    <a:pt x="35" y="50"/>
                    <a:pt x="23" y="50"/>
                  </a:cubicBezTo>
                  <a:lnTo>
                    <a:pt x="23" y="72"/>
                  </a:lnTo>
                  <a:lnTo>
                    <a:pt x="12" y="72"/>
                  </a:lnTo>
                  <a:lnTo>
                    <a:pt x="12" y="94"/>
                  </a:lnTo>
                  <a:cubicBezTo>
                    <a:pt x="1" y="117"/>
                    <a:pt x="1" y="151"/>
                    <a:pt x="23" y="184"/>
                  </a:cubicBezTo>
                  <a:cubicBezTo>
                    <a:pt x="44" y="219"/>
                    <a:pt x="78" y="236"/>
                    <a:pt x="114" y="236"/>
                  </a:cubicBezTo>
                  <a:cubicBezTo>
                    <a:pt x="136" y="236"/>
                    <a:pt x="159" y="230"/>
                    <a:pt x="179" y="218"/>
                  </a:cubicBez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7" name="Google Shape;11967;p27"/>
            <p:cNvSpPr/>
            <p:nvPr/>
          </p:nvSpPr>
          <p:spPr>
            <a:xfrm>
              <a:off x="2026375" y="10226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8" y="0"/>
                  </a:moveTo>
                  <a:cubicBezTo>
                    <a:pt x="107" y="0"/>
                    <a:pt x="86" y="5"/>
                    <a:pt x="67" y="16"/>
                  </a:cubicBezTo>
                  <a:cubicBezTo>
                    <a:pt x="23" y="50"/>
                    <a:pt x="0" y="117"/>
                    <a:pt x="34" y="173"/>
                  </a:cubicBezTo>
                  <a:cubicBezTo>
                    <a:pt x="57" y="211"/>
                    <a:pt x="95" y="233"/>
                    <a:pt x="134" y="233"/>
                  </a:cubicBezTo>
                  <a:cubicBezTo>
                    <a:pt x="153" y="233"/>
                    <a:pt x="172" y="228"/>
                    <a:pt x="191" y="217"/>
                  </a:cubicBezTo>
                  <a:cubicBezTo>
                    <a:pt x="246" y="184"/>
                    <a:pt x="268" y="106"/>
                    <a:pt x="235" y="50"/>
                  </a:cubicBezTo>
                  <a:cubicBezTo>
                    <a:pt x="213" y="20"/>
                    <a:pt x="170" y="0"/>
                    <a:pt x="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8" name="Google Shape;11968;p27"/>
            <p:cNvSpPr/>
            <p:nvPr/>
          </p:nvSpPr>
          <p:spPr>
            <a:xfrm>
              <a:off x="2013250" y="103070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6" y="1"/>
                  </a:moveTo>
                  <a:cubicBezTo>
                    <a:pt x="112" y="1"/>
                    <a:pt x="88" y="7"/>
                    <a:pt x="68" y="20"/>
                  </a:cubicBezTo>
                  <a:cubicBezTo>
                    <a:pt x="11" y="53"/>
                    <a:pt x="0" y="120"/>
                    <a:pt x="34" y="176"/>
                  </a:cubicBezTo>
                  <a:cubicBezTo>
                    <a:pt x="55" y="211"/>
                    <a:pt x="89" y="228"/>
                    <a:pt x="125" y="228"/>
                  </a:cubicBezTo>
                  <a:cubicBezTo>
                    <a:pt x="147" y="228"/>
                    <a:pt x="169" y="222"/>
                    <a:pt x="190" y="209"/>
                  </a:cubicBezTo>
                  <a:cubicBezTo>
                    <a:pt x="246" y="176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9" name="Google Shape;11969;p27"/>
            <p:cNvSpPr/>
            <p:nvPr/>
          </p:nvSpPr>
          <p:spPr>
            <a:xfrm>
              <a:off x="2000100" y="10386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7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8"/>
                    <a:pt x="35" y="184"/>
                  </a:cubicBezTo>
                  <a:cubicBezTo>
                    <a:pt x="56" y="219"/>
                    <a:pt x="89" y="236"/>
                    <a:pt x="126" y="236"/>
                  </a:cubicBezTo>
                  <a:cubicBezTo>
                    <a:pt x="148" y="236"/>
                    <a:pt x="170" y="230"/>
                    <a:pt x="191" y="218"/>
                  </a:cubicBezTo>
                  <a:cubicBezTo>
                    <a:pt x="247" y="184"/>
                    <a:pt x="269" y="117"/>
                    <a:pt x="236" y="61"/>
                  </a:cubicBezTo>
                  <a:cubicBezTo>
                    <a:pt x="213" y="23"/>
                    <a:pt x="170" y="1"/>
                    <a:pt x="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0" name="Google Shape;11970;p27"/>
            <p:cNvSpPr/>
            <p:nvPr/>
          </p:nvSpPr>
          <p:spPr>
            <a:xfrm>
              <a:off x="1987250" y="104662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26" y="1"/>
                  </a:moveTo>
                  <a:cubicBezTo>
                    <a:pt x="102" y="1"/>
                    <a:pt x="78" y="7"/>
                    <a:pt x="57" y="19"/>
                  </a:cubicBezTo>
                  <a:cubicBezTo>
                    <a:pt x="46" y="19"/>
                    <a:pt x="46" y="31"/>
                    <a:pt x="35" y="31"/>
                  </a:cubicBezTo>
                  <a:lnTo>
                    <a:pt x="35" y="42"/>
                  </a:lnTo>
                  <a:lnTo>
                    <a:pt x="23" y="53"/>
                  </a:lnTo>
                  <a:cubicBezTo>
                    <a:pt x="13" y="64"/>
                    <a:pt x="13" y="76"/>
                    <a:pt x="13" y="86"/>
                  </a:cubicBezTo>
                  <a:cubicBezTo>
                    <a:pt x="13" y="98"/>
                    <a:pt x="1" y="109"/>
                    <a:pt x="1" y="109"/>
                  </a:cubicBezTo>
                  <a:lnTo>
                    <a:pt x="1" y="131"/>
                  </a:lnTo>
                  <a:cubicBezTo>
                    <a:pt x="13" y="153"/>
                    <a:pt x="13" y="165"/>
                    <a:pt x="23" y="176"/>
                  </a:cubicBezTo>
                  <a:cubicBezTo>
                    <a:pt x="46" y="214"/>
                    <a:pt x="84" y="236"/>
                    <a:pt x="124" y="236"/>
                  </a:cubicBezTo>
                  <a:cubicBezTo>
                    <a:pt x="143" y="236"/>
                    <a:pt x="162" y="231"/>
                    <a:pt x="180" y="220"/>
                  </a:cubicBezTo>
                  <a:cubicBezTo>
                    <a:pt x="236" y="187"/>
                    <a:pt x="258" y="109"/>
                    <a:pt x="224" y="53"/>
                  </a:cubicBezTo>
                  <a:cubicBezTo>
                    <a:pt x="204" y="18"/>
                    <a:pt x="165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1" name="Google Shape;11971;p27"/>
            <p:cNvSpPr/>
            <p:nvPr/>
          </p:nvSpPr>
          <p:spPr>
            <a:xfrm>
              <a:off x="2038400" y="1042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4" y="219"/>
                    <a:pt x="89" y="237"/>
                    <a:pt x="125" y="237"/>
                  </a:cubicBezTo>
                  <a:cubicBezTo>
                    <a:pt x="146" y="237"/>
                    <a:pt x="169" y="230"/>
                    <a:pt x="190" y="218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68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2" name="Google Shape;11972;p27"/>
            <p:cNvSpPr/>
            <p:nvPr/>
          </p:nvSpPr>
          <p:spPr>
            <a:xfrm>
              <a:off x="2025250" y="1050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3"/>
                    <a:pt x="1" y="120"/>
                    <a:pt x="34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4" y="237"/>
                    <a:pt x="173" y="232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3" name="Google Shape;11973;p27"/>
            <p:cNvSpPr/>
            <p:nvPr/>
          </p:nvSpPr>
          <p:spPr>
            <a:xfrm>
              <a:off x="2012125" y="10581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9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70" y="230"/>
                    <a:pt x="190" y="218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4" name="Google Shape;11974;p27"/>
            <p:cNvSpPr/>
            <p:nvPr/>
          </p:nvSpPr>
          <p:spPr>
            <a:xfrm>
              <a:off x="1999000" y="106625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26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2" y="50"/>
                    <a:pt x="0" y="128"/>
                    <a:pt x="34" y="173"/>
                  </a:cubicBezTo>
                  <a:lnTo>
                    <a:pt x="34" y="184"/>
                  </a:lnTo>
                  <a:lnTo>
                    <a:pt x="56" y="207"/>
                  </a:lnTo>
                  <a:lnTo>
                    <a:pt x="67" y="217"/>
                  </a:lnTo>
                  <a:cubicBezTo>
                    <a:pt x="79" y="217"/>
                    <a:pt x="90" y="229"/>
                    <a:pt x="90" y="229"/>
                  </a:cubicBezTo>
                  <a:lnTo>
                    <a:pt x="101" y="229"/>
                  </a:lnTo>
                  <a:cubicBezTo>
                    <a:pt x="112" y="229"/>
                    <a:pt x="112" y="229"/>
                    <a:pt x="124" y="240"/>
                  </a:cubicBezTo>
                  <a:lnTo>
                    <a:pt x="134" y="229"/>
                  </a:lnTo>
                  <a:lnTo>
                    <a:pt x="168" y="229"/>
                  </a:lnTo>
                  <a:cubicBezTo>
                    <a:pt x="168" y="229"/>
                    <a:pt x="179" y="217"/>
                    <a:pt x="191" y="217"/>
                  </a:cubicBezTo>
                  <a:cubicBezTo>
                    <a:pt x="246" y="184"/>
                    <a:pt x="268" y="106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5" name="Google Shape;11975;p27"/>
            <p:cNvSpPr/>
            <p:nvPr/>
          </p:nvSpPr>
          <p:spPr>
            <a:xfrm>
              <a:off x="2048150" y="1058475"/>
              <a:ext cx="6475" cy="5875"/>
            </a:xfrm>
            <a:custGeom>
              <a:rect b="b" l="l" r="r" t="t"/>
              <a:pathLst>
                <a:path extrusionOk="0" h="235" w="259">
                  <a:moveTo>
                    <a:pt x="143" y="1"/>
                  </a:moveTo>
                  <a:cubicBezTo>
                    <a:pt x="137" y="1"/>
                    <a:pt x="130" y="2"/>
                    <a:pt x="124" y="4"/>
                  </a:cubicBezTo>
                  <a:cubicBezTo>
                    <a:pt x="102" y="4"/>
                    <a:pt x="90" y="15"/>
                    <a:pt x="79" y="15"/>
                  </a:cubicBezTo>
                  <a:cubicBezTo>
                    <a:pt x="23" y="48"/>
                    <a:pt x="1" y="126"/>
                    <a:pt x="35" y="183"/>
                  </a:cubicBezTo>
                  <a:cubicBezTo>
                    <a:pt x="55" y="217"/>
                    <a:pt x="94" y="235"/>
                    <a:pt x="133" y="235"/>
                  </a:cubicBezTo>
                  <a:cubicBezTo>
                    <a:pt x="157" y="235"/>
                    <a:pt x="181" y="228"/>
                    <a:pt x="202" y="216"/>
                  </a:cubicBezTo>
                  <a:cubicBezTo>
                    <a:pt x="224" y="205"/>
                    <a:pt x="247" y="171"/>
                    <a:pt x="247" y="149"/>
                  </a:cubicBezTo>
                  <a:cubicBezTo>
                    <a:pt x="258" y="116"/>
                    <a:pt x="258" y="82"/>
                    <a:pt x="236" y="59"/>
                  </a:cubicBezTo>
                  <a:cubicBezTo>
                    <a:pt x="236" y="48"/>
                    <a:pt x="224" y="48"/>
                    <a:pt x="224" y="37"/>
                  </a:cubicBezTo>
                  <a:cubicBezTo>
                    <a:pt x="197" y="19"/>
                    <a:pt x="170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6" name="Google Shape;11976;p27"/>
            <p:cNvSpPr/>
            <p:nvPr/>
          </p:nvSpPr>
          <p:spPr>
            <a:xfrm>
              <a:off x="2035050" y="1066575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45" y="1"/>
                  </a:moveTo>
                  <a:cubicBezTo>
                    <a:pt x="137" y="1"/>
                    <a:pt x="130" y="2"/>
                    <a:pt x="123" y="3"/>
                  </a:cubicBezTo>
                  <a:cubicBezTo>
                    <a:pt x="100" y="3"/>
                    <a:pt x="89" y="3"/>
                    <a:pt x="78" y="15"/>
                  </a:cubicBezTo>
                  <a:cubicBezTo>
                    <a:pt x="22" y="48"/>
                    <a:pt x="0" y="115"/>
                    <a:pt x="33" y="171"/>
                  </a:cubicBezTo>
                  <a:cubicBezTo>
                    <a:pt x="56" y="209"/>
                    <a:pt x="100" y="232"/>
                    <a:pt x="143" y="232"/>
                  </a:cubicBezTo>
                  <a:cubicBezTo>
                    <a:pt x="163" y="232"/>
                    <a:pt x="183" y="227"/>
                    <a:pt x="201" y="216"/>
                  </a:cubicBezTo>
                  <a:cubicBezTo>
                    <a:pt x="212" y="204"/>
                    <a:pt x="234" y="182"/>
                    <a:pt x="246" y="160"/>
                  </a:cubicBezTo>
                  <a:lnTo>
                    <a:pt x="246" y="137"/>
                  </a:lnTo>
                  <a:cubicBezTo>
                    <a:pt x="257" y="115"/>
                    <a:pt x="257" y="93"/>
                    <a:pt x="246" y="70"/>
                  </a:cubicBezTo>
                  <a:lnTo>
                    <a:pt x="234" y="60"/>
                  </a:lnTo>
                  <a:cubicBezTo>
                    <a:pt x="216" y="22"/>
                    <a:pt x="181" y="1"/>
                    <a:pt x="1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7" name="Google Shape;11977;p27"/>
            <p:cNvSpPr/>
            <p:nvPr/>
          </p:nvSpPr>
          <p:spPr>
            <a:xfrm>
              <a:off x="2022200" y="1074475"/>
              <a:ext cx="6425" cy="5900"/>
            </a:xfrm>
            <a:custGeom>
              <a:rect b="b" l="l" r="r" t="t"/>
              <a:pathLst>
                <a:path extrusionOk="0" h="236" w="257">
                  <a:moveTo>
                    <a:pt x="112" y="0"/>
                  </a:moveTo>
                  <a:cubicBezTo>
                    <a:pt x="89" y="0"/>
                    <a:pt x="78" y="12"/>
                    <a:pt x="67" y="23"/>
                  </a:cubicBezTo>
                  <a:cubicBezTo>
                    <a:pt x="22" y="45"/>
                    <a:pt x="0" y="90"/>
                    <a:pt x="11" y="134"/>
                  </a:cubicBezTo>
                  <a:cubicBezTo>
                    <a:pt x="11" y="146"/>
                    <a:pt x="11" y="168"/>
                    <a:pt x="22" y="179"/>
                  </a:cubicBezTo>
                  <a:cubicBezTo>
                    <a:pt x="33" y="201"/>
                    <a:pt x="55" y="213"/>
                    <a:pt x="78" y="224"/>
                  </a:cubicBezTo>
                  <a:cubicBezTo>
                    <a:pt x="89" y="235"/>
                    <a:pt x="100" y="235"/>
                    <a:pt x="123" y="235"/>
                  </a:cubicBezTo>
                  <a:cubicBezTo>
                    <a:pt x="145" y="235"/>
                    <a:pt x="167" y="235"/>
                    <a:pt x="190" y="224"/>
                  </a:cubicBezTo>
                  <a:cubicBezTo>
                    <a:pt x="190" y="213"/>
                    <a:pt x="201" y="213"/>
                    <a:pt x="201" y="201"/>
                  </a:cubicBezTo>
                  <a:cubicBezTo>
                    <a:pt x="246" y="168"/>
                    <a:pt x="257" y="101"/>
                    <a:pt x="224" y="57"/>
                  </a:cubicBezTo>
                  <a:cubicBezTo>
                    <a:pt x="224" y="45"/>
                    <a:pt x="212" y="45"/>
                    <a:pt x="212" y="34"/>
                  </a:cubicBezTo>
                  <a:cubicBezTo>
                    <a:pt x="201" y="23"/>
                    <a:pt x="190" y="23"/>
                    <a:pt x="167" y="12"/>
                  </a:cubicBezTo>
                  <a:cubicBezTo>
                    <a:pt x="156" y="0"/>
                    <a:pt x="134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8" name="Google Shape;11978;p27"/>
            <p:cNvSpPr/>
            <p:nvPr/>
          </p:nvSpPr>
          <p:spPr>
            <a:xfrm>
              <a:off x="2009600" y="1082450"/>
              <a:ext cx="5625" cy="5750"/>
            </a:xfrm>
            <a:custGeom>
              <a:rect b="b" l="l" r="r" t="t"/>
              <a:pathLst>
                <a:path extrusionOk="0" h="230" w="225">
                  <a:moveTo>
                    <a:pt x="101" y="1"/>
                  </a:moveTo>
                  <a:cubicBezTo>
                    <a:pt x="82" y="1"/>
                    <a:pt x="63" y="6"/>
                    <a:pt x="45" y="16"/>
                  </a:cubicBezTo>
                  <a:cubicBezTo>
                    <a:pt x="23" y="28"/>
                    <a:pt x="12" y="50"/>
                    <a:pt x="1" y="61"/>
                  </a:cubicBezTo>
                  <a:cubicBezTo>
                    <a:pt x="23" y="83"/>
                    <a:pt x="45" y="117"/>
                    <a:pt x="68" y="140"/>
                  </a:cubicBezTo>
                  <a:cubicBezTo>
                    <a:pt x="90" y="173"/>
                    <a:pt x="124" y="195"/>
                    <a:pt x="146" y="229"/>
                  </a:cubicBezTo>
                  <a:cubicBezTo>
                    <a:pt x="146" y="229"/>
                    <a:pt x="157" y="229"/>
                    <a:pt x="157" y="218"/>
                  </a:cubicBezTo>
                  <a:lnTo>
                    <a:pt x="169" y="218"/>
                  </a:lnTo>
                  <a:cubicBezTo>
                    <a:pt x="202" y="195"/>
                    <a:pt x="224" y="151"/>
                    <a:pt x="214" y="106"/>
                  </a:cubicBezTo>
                  <a:cubicBezTo>
                    <a:pt x="214" y="83"/>
                    <a:pt x="214" y="73"/>
                    <a:pt x="202" y="61"/>
                  </a:cubicBezTo>
                  <a:cubicBezTo>
                    <a:pt x="179" y="23"/>
                    <a:pt x="141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9" name="Google Shape;11979;p27"/>
            <p:cNvSpPr/>
            <p:nvPr/>
          </p:nvSpPr>
          <p:spPr>
            <a:xfrm>
              <a:off x="2058225" y="10752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0"/>
                  </a:moveTo>
                  <a:cubicBezTo>
                    <a:pt x="115" y="0"/>
                    <a:pt x="96" y="5"/>
                    <a:pt x="79" y="16"/>
                  </a:cubicBezTo>
                  <a:cubicBezTo>
                    <a:pt x="22" y="50"/>
                    <a:pt x="0" y="128"/>
                    <a:pt x="34" y="172"/>
                  </a:cubicBezTo>
                  <a:cubicBezTo>
                    <a:pt x="56" y="211"/>
                    <a:pt x="100" y="233"/>
                    <a:pt x="143" y="233"/>
                  </a:cubicBezTo>
                  <a:cubicBezTo>
                    <a:pt x="163" y="233"/>
                    <a:pt x="183" y="228"/>
                    <a:pt x="201" y="217"/>
                  </a:cubicBezTo>
                  <a:cubicBezTo>
                    <a:pt x="257" y="184"/>
                    <a:pt x="268" y="117"/>
                    <a:pt x="235" y="61"/>
                  </a:cubicBezTo>
                  <a:cubicBezTo>
                    <a:pt x="212" y="23"/>
                    <a:pt x="173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0" name="Google Shape;11980;p27"/>
            <p:cNvSpPr/>
            <p:nvPr/>
          </p:nvSpPr>
          <p:spPr>
            <a:xfrm>
              <a:off x="2045100" y="1083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2"/>
                    <a:pt x="0" y="120"/>
                    <a:pt x="33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1"/>
                  </a:cubicBezTo>
                  <a:cubicBezTo>
                    <a:pt x="257" y="187"/>
                    <a:pt x="268" y="109"/>
                    <a:pt x="234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1" name="Google Shape;11981;p27"/>
            <p:cNvSpPr/>
            <p:nvPr/>
          </p:nvSpPr>
          <p:spPr>
            <a:xfrm>
              <a:off x="2031950" y="10911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8"/>
                    <a:pt x="35" y="183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3"/>
                    <a:pt x="269" y="116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2" name="Google Shape;11982;p27"/>
            <p:cNvSpPr/>
            <p:nvPr/>
          </p:nvSpPr>
          <p:spPr>
            <a:xfrm>
              <a:off x="2070225" y="10947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3" name="Google Shape;11983;p27"/>
            <p:cNvSpPr/>
            <p:nvPr/>
          </p:nvSpPr>
          <p:spPr>
            <a:xfrm>
              <a:off x="2057100" y="1102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0" y="236"/>
                    <a:pt x="144" y="236"/>
                  </a:cubicBezTo>
                  <a:cubicBezTo>
                    <a:pt x="164" y="236"/>
                    <a:pt x="184" y="231"/>
                    <a:pt x="201" y="221"/>
                  </a:cubicBezTo>
                  <a:cubicBezTo>
                    <a:pt x="258" y="187"/>
                    <a:pt x="268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4" name="Google Shape;11984;p27"/>
            <p:cNvSpPr/>
            <p:nvPr/>
          </p:nvSpPr>
          <p:spPr>
            <a:xfrm>
              <a:off x="2043975" y="1110875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7" y="228"/>
                    <a:pt x="181" y="222"/>
                    <a:pt x="202" y="210"/>
                  </a:cubicBezTo>
                  <a:cubicBezTo>
                    <a:pt x="257" y="176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5" name="Google Shape;11985;p27"/>
            <p:cNvSpPr/>
            <p:nvPr/>
          </p:nvSpPr>
          <p:spPr>
            <a:xfrm>
              <a:off x="2080300" y="1111150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1"/>
                  </a:moveTo>
                  <a:cubicBezTo>
                    <a:pt x="110" y="1"/>
                    <a:pt x="88" y="7"/>
                    <a:pt x="67" y="20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6" y="221"/>
                    <a:pt x="100" y="232"/>
                    <a:pt x="145" y="232"/>
                  </a:cubicBezTo>
                  <a:cubicBezTo>
                    <a:pt x="157" y="232"/>
                    <a:pt x="157" y="232"/>
                    <a:pt x="167" y="221"/>
                  </a:cubicBezTo>
                  <a:cubicBezTo>
                    <a:pt x="179" y="221"/>
                    <a:pt x="179" y="221"/>
                    <a:pt x="190" y="209"/>
                  </a:cubicBezTo>
                  <a:cubicBezTo>
                    <a:pt x="246" y="176"/>
                    <a:pt x="257" y="109"/>
                    <a:pt x="224" y="53"/>
                  </a:cubicBezTo>
                  <a:cubicBezTo>
                    <a:pt x="202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6" name="Google Shape;11986;p27"/>
            <p:cNvSpPr/>
            <p:nvPr/>
          </p:nvSpPr>
          <p:spPr>
            <a:xfrm>
              <a:off x="2067450" y="1119075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15" y="0"/>
                  </a:moveTo>
                  <a:cubicBezTo>
                    <a:pt x="103" y="0"/>
                    <a:pt x="90" y="2"/>
                    <a:pt x="78" y="4"/>
                  </a:cubicBezTo>
                  <a:cubicBezTo>
                    <a:pt x="67" y="4"/>
                    <a:pt x="67" y="16"/>
                    <a:pt x="56" y="16"/>
                  </a:cubicBezTo>
                  <a:lnTo>
                    <a:pt x="23" y="49"/>
                  </a:lnTo>
                  <a:cubicBezTo>
                    <a:pt x="0" y="71"/>
                    <a:pt x="0" y="105"/>
                    <a:pt x="0" y="138"/>
                  </a:cubicBezTo>
                  <a:cubicBezTo>
                    <a:pt x="0" y="150"/>
                    <a:pt x="11" y="160"/>
                    <a:pt x="23" y="183"/>
                  </a:cubicBezTo>
                  <a:cubicBezTo>
                    <a:pt x="23" y="183"/>
                    <a:pt x="23" y="194"/>
                    <a:pt x="33" y="194"/>
                  </a:cubicBezTo>
                  <a:cubicBezTo>
                    <a:pt x="50" y="219"/>
                    <a:pt x="79" y="232"/>
                    <a:pt x="107" y="232"/>
                  </a:cubicBezTo>
                  <a:cubicBezTo>
                    <a:pt x="116" y="232"/>
                    <a:pt x="126" y="230"/>
                    <a:pt x="134" y="228"/>
                  </a:cubicBezTo>
                  <a:cubicBezTo>
                    <a:pt x="145" y="228"/>
                    <a:pt x="167" y="228"/>
                    <a:pt x="179" y="217"/>
                  </a:cubicBezTo>
                  <a:cubicBezTo>
                    <a:pt x="234" y="183"/>
                    <a:pt x="246" y="116"/>
                    <a:pt x="212" y="60"/>
                  </a:cubicBezTo>
                  <a:cubicBezTo>
                    <a:pt x="195" y="17"/>
                    <a:pt x="157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7" name="Google Shape;11987;p27"/>
            <p:cNvSpPr/>
            <p:nvPr/>
          </p:nvSpPr>
          <p:spPr>
            <a:xfrm>
              <a:off x="2090350" y="1127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1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29"/>
                    <a:pt x="190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8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8" name="Google Shape;11988;p27"/>
            <p:cNvSpPr/>
            <p:nvPr/>
          </p:nvSpPr>
          <p:spPr>
            <a:xfrm>
              <a:off x="2078875" y="1135750"/>
              <a:ext cx="4500" cy="2425"/>
            </a:xfrm>
            <a:custGeom>
              <a:rect b="b" l="l" r="r" t="t"/>
              <a:pathLst>
                <a:path extrusionOk="0" h="97" w="180">
                  <a:moveTo>
                    <a:pt x="70" y="0"/>
                  </a:moveTo>
                  <a:cubicBezTo>
                    <a:pt x="46" y="0"/>
                    <a:pt x="22" y="6"/>
                    <a:pt x="1" y="19"/>
                  </a:cubicBezTo>
                  <a:cubicBezTo>
                    <a:pt x="57" y="52"/>
                    <a:pt x="124" y="75"/>
                    <a:pt x="180" y="97"/>
                  </a:cubicBezTo>
                  <a:cubicBezTo>
                    <a:pt x="180" y="86"/>
                    <a:pt x="180" y="75"/>
                    <a:pt x="169" y="52"/>
                  </a:cubicBezTo>
                  <a:cubicBezTo>
                    <a:pt x="148" y="18"/>
                    <a:pt x="109" y="0"/>
                    <a:pt x="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9" name="Google Shape;11989;p27"/>
            <p:cNvSpPr/>
            <p:nvPr/>
          </p:nvSpPr>
          <p:spPr>
            <a:xfrm>
              <a:off x="2004875" y="86887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12" y="0"/>
                  </a:moveTo>
                  <a:cubicBezTo>
                    <a:pt x="112" y="0"/>
                    <a:pt x="100" y="12"/>
                    <a:pt x="90" y="12"/>
                  </a:cubicBezTo>
                  <a:cubicBezTo>
                    <a:pt x="90" y="12"/>
                    <a:pt x="78" y="12"/>
                    <a:pt x="67" y="23"/>
                  </a:cubicBezTo>
                  <a:cubicBezTo>
                    <a:pt x="23" y="45"/>
                    <a:pt x="0" y="112"/>
                    <a:pt x="23" y="157"/>
                  </a:cubicBezTo>
                  <a:cubicBezTo>
                    <a:pt x="23" y="168"/>
                    <a:pt x="33" y="168"/>
                    <a:pt x="33" y="179"/>
                  </a:cubicBezTo>
                  <a:cubicBezTo>
                    <a:pt x="56" y="217"/>
                    <a:pt x="95" y="240"/>
                    <a:pt x="134" y="240"/>
                  </a:cubicBezTo>
                  <a:cubicBezTo>
                    <a:pt x="153" y="240"/>
                    <a:pt x="172" y="235"/>
                    <a:pt x="190" y="224"/>
                  </a:cubicBezTo>
                  <a:cubicBezTo>
                    <a:pt x="234" y="191"/>
                    <a:pt x="257" y="146"/>
                    <a:pt x="246" y="101"/>
                  </a:cubicBezTo>
                  <a:cubicBezTo>
                    <a:pt x="246" y="90"/>
                    <a:pt x="246" y="67"/>
                    <a:pt x="234" y="57"/>
                  </a:cubicBezTo>
                  <a:cubicBezTo>
                    <a:pt x="212" y="12"/>
                    <a:pt x="157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0" name="Google Shape;11990;p27"/>
            <p:cNvSpPr/>
            <p:nvPr/>
          </p:nvSpPr>
          <p:spPr>
            <a:xfrm>
              <a:off x="1992025" y="876875"/>
              <a:ext cx="6425" cy="5900"/>
            </a:xfrm>
            <a:custGeom>
              <a:rect b="b" l="l" r="r" t="t"/>
              <a:pathLst>
                <a:path extrusionOk="0" h="236" w="257">
                  <a:moveTo>
                    <a:pt x="114" y="0"/>
                  </a:moveTo>
                  <a:cubicBezTo>
                    <a:pt x="94" y="0"/>
                    <a:pt x="74" y="5"/>
                    <a:pt x="56" y="16"/>
                  </a:cubicBezTo>
                  <a:cubicBezTo>
                    <a:pt x="56" y="27"/>
                    <a:pt x="45" y="27"/>
                    <a:pt x="45" y="38"/>
                  </a:cubicBezTo>
                  <a:cubicBezTo>
                    <a:pt x="23" y="50"/>
                    <a:pt x="0" y="83"/>
                    <a:pt x="0" y="117"/>
                  </a:cubicBezTo>
                  <a:cubicBezTo>
                    <a:pt x="0" y="139"/>
                    <a:pt x="11" y="161"/>
                    <a:pt x="23" y="184"/>
                  </a:cubicBezTo>
                  <a:lnTo>
                    <a:pt x="56" y="217"/>
                  </a:lnTo>
                  <a:cubicBezTo>
                    <a:pt x="56" y="217"/>
                    <a:pt x="67" y="217"/>
                    <a:pt x="67" y="228"/>
                  </a:cubicBezTo>
                  <a:cubicBezTo>
                    <a:pt x="86" y="233"/>
                    <a:pt x="102" y="235"/>
                    <a:pt x="117" y="235"/>
                  </a:cubicBezTo>
                  <a:cubicBezTo>
                    <a:pt x="139" y="235"/>
                    <a:pt x="159" y="230"/>
                    <a:pt x="179" y="217"/>
                  </a:cubicBezTo>
                  <a:cubicBezTo>
                    <a:pt x="234" y="184"/>
                    <a:pt x="257" y="117"/>
                    <a:pt x="224" y="60"/>
                  </a:cubicBezTo>
                  <a:cubicBezTo>
                    <a:pt x="201" y="23"/>
                    <a:pt x="157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1" name="Google Shape;11991;p27"/>
            <p:cNvSpPr/>
            <p:nvPr/>
          </p:nvSpPr>
          <p:spPr>
            <a:xfrm>
              <a:off x="1978600" y="8848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3" y="0"/>
                  </a:moveTo>
                  <a:cubicBezTo>
                    <a:pt x="112" y="0"/>
                    <a:pt x="90" y="7"/>
                    <a:pt x="68" y="20"/>
                  </a:cubicBezTo>
                  <a:cubicBezTo>
                    <a:pt x="23" y="42"/>
                    <a:pt x="1" y="109"/>
                    <a:pt x="23" y="154"/>
                  </a:cubicBezTo>
                  <a:cubicBezTo>
                    <a:pt x="23" y="165"/>
                    <a:pt x="34" y="176"/>
                    <a:pt x="34" y="176"/>
                  </a:cubicBezTo>
                  <a:cubicBezTo>
                    <a:pt x="57" y="214"/>
                    <a:pt x="96" y="237"/>
                    <a:pt x="135" y="237"/>
                  </a:cubicBezTo>
                  <a:cubicBezTo>
                    <a:pt x="154" y="237"/>
                    <a:pt x="173" y="232"/>
                    <a:pt x="190" y="221"/>
                  </a:cubicBezTo>
                  <a:cubicBezTo>
                    <a:pt x="247" y="187"/>
                    <a:pt x="269" y="109"/>
                    <a:pt x="235" y="53"/>
                  </a:cubicBezTo>
                  <a:cubicBezTo>
                    <a:pt x="224" y="53"/>
                    <a:pt x="224" y="42"/>
                    <a:pt x="224" y="42"/>
                  </a:cubicBezTo>
                  <a:cubicBezTo>
                    <a:pt x="197" y="15"/>
                    <a:pt x="166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2" name="Google Shape;11992;p27"/>
            <p:cNvSpPr/>
            <p:nvPr/>
          </p:nvSpPr>
          <p:spPr>
            <a:xfrm>
              <a:off x="2018275" y="860950"/>
              <a:ext cx="6175" cy="5700"/>
            </a:xfrm>
            <a:custGeom>
              <a:rect b="b" l="l" r="r" t="t"/>
              <a:pathLst>
                <a:path extrusionOk="0" h="228" w="247">
                  <a:moveTo>
                    <a:pt x="115" y="0"/>
                  </a:moveTo>
                  <a:cubicBezTo>
                    <a:pt x="95" y="0"/>
                    <a:pt x="74" y="5"/>
                    <a:pt x="56" y="16"/>
                  </a:cubicBezTo>
                  <a:cubicBezTo>
                    <a:pt x="56" y="27"/>
                    <a:pt x="45" y="27"/>
                    <a:pt x="34" y="38"/>
                  </a:cubicBezTo>
                  <a:lnTo>
                    <a:pt x="34" y="49"/>
                  </a:lnTo>
                  <a:cubicBezTo>
                    <a:pt x="23" y="49"/>
                    <a:pt x="23" y="49"/>
                    <a:pt x="23" y="61"/>
                  </a:cubicBezTo>
                  <a:cubicBezTo>
                    <a:pt x="11" y="61"/>
                    <a:pt x="11" y="72"/>
                    <a:pt x="11" y="83"/>
                  </a:cubicBezTo>
                  <a:lnTo>
                    <a:pt x="11" y="94"/>
                  </a:lnTo>
                  <a:cubicBezTo>
                    <a:pt x="11" y="94"/>
                    <a:pt x="11" y="105"/>
                    <a:pt x="1" y="105"/>
                  </a:cubicBezTo>
                  <a:lnTo>
                    <a:pt x="1" y="116"/>
                  </a:lnTo>
                  <a:lnTo>
                    <a:pt x="1" y="139"/>
                  </a:lnTo>
                  <a:cubicBezTo>
                    <a:pt x="11" y="150"/>
                    <a:pt x="11" y="161"/>
                    <a:pt x="23" y="173"/>
                  </a:cubicBezTo>
                  <a:cubicBezTo>
                    <a:pt x="23" y="183"/>
                    <a:pt x="34" y="195"/>
                    <a:pt x="34" y="195"/>
                  </a:cubicBezTo>
                  <a:cubicBezTo>
                    <a:pt x="45" y="206"/>
                    <a:pt x="45" y="206"/>
                    <a:pt x="56" y="206"/>
                  </a:cubicBezTo>
                  <a:lnTo>
                    <a:pt x="56" y="217"/>
                  </a:lnTo>
                  <a:cubicBezTo>
                    <a:pt x="56" y="217"/>
                    <a:pt x="68" y="217"/>
                    <a:pt x="68" y="228"/>
                  </a:cubicBezTo>
                  <a:lnTo>
                    <a:pt x="135" y="228"/>
                  </a:lnTo>
                  <a:cubicBezTo>
                    <a:pt x="157" y="228"/>
                    <a:pt x="168" y="228"/>
                    <a:pt x="179" y="217"/>
                  </a:cubicBezTo>
                  <a:cubicBezTo>
                    <a:pt x="202" y="206"/>
                    <a:pt x="224" y="183"/>
                    <a:pt x="224" y="161"/>
                  </a:cubicBezTo>
                  <a:cubicBezTo>
                    <a:pt x="246" y="128"/>
                    <a:pt x="246" y="94"/>
                    <a:pt x="224" y="61"/>
                  </a:cubicBezTo>
                  <a:cubicBezTo>
                    <a:pt x="201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3" name="Google Shape;11993;p27"/>
            <p:cNvSpPr/>
            <p:nvPr/>
          </p:nvSpPr>
          <p:spPr>
            <a:xfrm>
              <a:off x="2008500" y="8446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5" y="1"/>
                  </a:moveTo>
                  <a:cubicBezTo>
                    <a:pt x="101" y="1"/>
                    <a:pt x="77" y="7"/>
                    <a:pt x="56" y="20"/>
                  </a:cubicBezTo>
                  <a:cubicBezTo>
                    <a:pt x="45" y="20"/>
                    <a:pt x="45" y="31"/>
                    <a:pt x="34" y="31"/>
                  </a:cubicBezTo>
                  <a:lnTo>
                    <a:pt x="34" y="42"/>
                  </a:lnTo>
                  <a:cubicBezTo>
                    <a:pt x="22" y="42"/>
                    <a:pt x="22" y="53"/>
                    <a:pt x="22" y="53"/>
                  </a:cubicBezTo>
                  <a:lnTo>
                    <a:pt x="12" y="65"/>
                  </a:lnTo>
                  <a:lnTo>
                    <a:pt x="12" y="75"/>
                  </a:lnTo>
                  <a:lnTo>
                    <a:pt x="0" y="87"/>
                  </a:lnTo>
                  <a:cubicBezTo>
                    <a:pt x="0" y="120"/>
                    <a:pt x="0" y="154"/>
                    <a:pt x="12" y="176"/>
                  </a:cubicBezTo>
                  <a:lnTo>
                    <a:pt x="22" y="187"/>
                  </a:lnTo>
                  <a:lnTo>
                    <a:pt x="45" y="210"/>
                  </a:lnTo>
                  <a:cubicBezTo>
                    <a:pt x="45" y="210"/>
                    <a:pt x="56" y="210"/>
                    <a:pt x="56" y="221"/>
                  </a:cubicBezTo>
                  <a:cubicBezTo>
                    <a:pt x="67" y="221"/>
                    <a:pt x="79" y="221"/>
                    <a:pt x="79" y="232"/>
                  </a:cubicBezTo>
                  <a:lnTo>
                    <a:pt x="157" y="232"/>
                  </a:lnTo>
                  <a:cubicBezTo>
                    <a:pt x="168" y="232"/>
                    <a:pt x="168" y="221"/>
                    <a:pt x="179" y="221"/>
                  </a:cubicBezTo>
                  <a:cubicBezTo>
                    <a:pt x="235" y="187"/>
                    <a:pt x="258" y="109"/>
                    <a:pt x="224" y="53"/>
                  </a:cubicBezTo>
                  <a:cubicBezTo>
                    <a:pt x="203" y="18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4" name="Google Shape;11994;p27"/>
            <p:cNvSpPr/>
            <p:nvPr/>
          </p:nvSpPr>
          <p:spPr>
            <a:xfrm>
              <a:off x="1994825" y="8525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2" y="62"/>
                    <a:pt x="0" y="129"/>
                    <a:pt x="33" y="184"/>
                  </a:cubicBezTo>
                  <a:cubicBezTo>
                    <a:pt x="61" y="219"/>
                    <a:pt x="98" y="237"/>
                    <a:pt x="135" y="237"/>
                  </a:cubicBezTo>
                  <a:cubicBezTo>
                    <a:pt x="157" y="237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2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5" name="Google Shape;11995;p27"/>
            <p:cNvSpPr/>
            <p:nvPr/>
          </p:nvSpPr>
          <p:spPr>
            <a:xfrm>
              <a:off x="2037275" y="921475"/>
              <a:ext cx="5875" cy="5950"/>
            </a:xfrm>
            <a:custGeom>
              <a:rect b="b" l="l" r="r" t="t"/>
              <a:pathLst>
                <a:path extrusionOk="0" h="238" w="235">
                  <a:moveTo>
                    <a:pt x="116" y="0"/>
                  </a:moveTo>
                  <a:cubicBezTo>
                    <a:pt x="95" y="0"/>
                    <a:pt x="74" y="6"/>
                    <a:pt x="56" y="19"/>
                  </a:cubicBezTo>
                  <a:cubicBezTo>
                    <a:pt x="45" y="19"/>
                    <a:pt x="45" y="31"/>
                    <a:pt x="34" y="31"/>
                  </a:cubicBezTo>
                  <a:cubicBezTo>
                    <a:pt x="23" y="42"/>
                    <a:pt x="11" y="64"/>
                    <a:pt x="0" y="86"/>
                  </a:cubicBezTo>
                  <a:lnTo>
                    <a:pt x="0" y="131"/>
                  </a:lnTo>
                  <a:cubicBezTo>
                    <a:pt x="0" y="153"/>
                    <a:pt x="11" y="165"/>
                    <a:pt x="11" y="176"/>
                  </a:cubicBezTo>
                  <a:cubicBezTo>
                    <a:pt x="23" y="198"/>
                    <a:pt x="45" y="210"/>
                    <a:pt x="67" y="220"/>
                  </a:cubicBezTo>
                  <a:cubicBezTo>
                    <a:pt x="84" y="232"/>
                    <a:pt x="103" y="237"/>
                    <a:pt x="123" y="237"/>
                  </a:cubicBezTo>
                  <a:cubicBezTo>
                    <a:pt x="143" y="237"/>
                    <a:pt x="162" y="232"/>
                    <a:pt x="179" y="220"/>
                  </a:cubicBezTo>
                  <a:cubicBezTo>
                    <a:pt x="179" y="210"/>
                    <a:pt x="190" y="210"/>
                    <a:pt x="190" y="198"/>
                  </a:cubicBezTo>
                  <a:cubicBezTo>
                    <a:pt x="212" y="187"/>
                    <a:pt x="224" y="165"/>
                    <a:pt x="224" y="143"/>
                  </a:cubicBezTo>
                  <a:cubicBezTo>
                    <a:pt x="235" y="143"/>
                    <a:pt x="235" y="131"/>
                    <a:pt x="235" y="120"/>
                  </a:cubicBezTo>
                  <a:cubicBezTo>
                    <a:pt x="235" y="98"/>
                    <a:pt x="224" y="76"/>
                    <a:pt x="212" y="53"/>
                  </a:cubicBezTo>
                  <a:lnTo>
                    <a:pt x="202" y="42"/>
                  </a:lnTo>
                  <a:cubicBezTo>
                    <a:pt x="181" y="15"/>
                    <a:pt x="148" y="0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6" name="Google Shape;11996;p27"/>
            <p:cNvSpPr/>
            <p:nvPr/>
          </p:nvSpPr>
          <p:spPr>
            <a:xfrm>
              <a:off x="2028325" y="8776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33" y="0"/>
                  </a:moveTo>
                  <a:cubicBezTo>
                    <a:pt x="111" y="0"/>
                    <a:pt x="89" y="7"/>
                    <a:pt x="68" y="20"/>
                  </a:cubicBezTo>
                  <a:cubicBezTo>
                    <a:pt x="56" y="20"/>
                    <a:pt x="46" y="30"/>
                    <a:pt x="46" y="30"/>
                  </a:cubicBezTo>
                  <a:lnTo>
                    <a:pt x="34" y="42"/>
                  </a:lnTo>
                  <a:lnTo>
                    <a:pt x="34" y="53"/>
                  </a:lnTo>
                  <a:cubicBezTo>
                    <a:pt x="23" y="53"/>
                    <a:pt x="23" y="64"/>
                    <a:pt x="23" y="64"/>
                  </a:cubicBezTo>
                  <a:cubicBezTo>
                    <a:pt x="12" y="87"/>
                    <a:pt x="1" y="109"/>
                    <a:pt x="12" y="131"/>
                  </a:cubicBezTo>
                  <a:cubicBezTo>
                    <a:pt x="12" y="154"/>
                    <a:pt x="12" y="164"/>
                    <a:pt x="23" y="176"/>
                  </a:cubicBezTo>
                  <a:cubicBezTo>
                    <a:pt x="46" y="214"/>
                    <a:pt x="89" y="236"/>
                    <a:pt x="133" y="236"/>
                  </a:cubicBezTo>
                  <a:cubicBezTo>
                    <a:pt x="153" y="236"/>
                    <a:pt x="173" y="231"/>
                    <a:pt x="190" y="221"/>
                  </a:cubicBezTo>
                  <a:cubicBezTo>
                    <a:pt x="247" y="187"/>
                    <a:pt x="257" y="109"/>
                    <a:pt x="224" y="53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7" name="Google Shape;11997;p27"/>
            <p:cNvSpPr/>
            <p:nvPr/>
          </p:nvSpPr>
          <p:spPr>
            <a:xfrm>
              <a:off x="2014925" y="8855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6" y="5"/>
                    <a:pt x="78" y="16"/>
                  </a:cubicBezTo>
                  <a:cubicBezTo>
                    <a:pt x="23" y="49"/>
                    <a:pt x="1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8" name="Google Shape;11998;p27"/>
            <p:cNvSpPr/>
            <p:nvPr/>
          </p:nvSpPr>
          <p:spPr>
            <a:xfrm>
              <a:off x="2001775" y="8935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0"/>
                  </a:moveTo>
                  <a:cubicBezTo>
                    <a:pt x="123" y="0"/>
                    <a:pt x="100" y="7"/>
                    <a:pt x="80" y="19"/>
                  </a:cubicBezTo>
                  <a:cubicBezTo>
                    <a:pt x="23" y="53"/>
                    <a:pt x="1" y="120"/>
                    <a:pt x="35" y="175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7"/>
                    <a:pt x="269" y="108"/>
                    <a:pt x="236" y="53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9" name="Google Shape;11999;p27"/>
            <p:cNvSpPr/>
            <p:nvPr/>
          </p:nvSpPr>
          <p:spPr>
            <a:xfrm>
              <a:off x="1988675" y="9014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61"/>
                    <a:pt x="0" y="128"/>
                    <a:pt x="33" y="184"/>
                  </a:cubicBezTo>
                  <a:cubicBezTo>
                    <a:pt x="54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7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0" name="Google Shape;12000;p27"/>
            <p:cNvSpPr/>
            <p:nvPr/>
          </p:nvSpPr>
          <p:spPr>
            <a:xfrm>
              <a:off x="2040325" y="89717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28" y="1"/>
                  </a:moveTo>
                  <a:cubicBezTo>
                    <a:pt x="106" y="1"/>
                    <a:pt x="85" y="7"/>
                    <a:pt x="68" y="20"/>
                  </a:cubicBezTo>
                  <a:lnTo>
                    <a:pt x="57" y="20"/>
                  </a:lnTo>
                  <a:cubicBezTo>
                    <a:pt x="57" y="30"/>
                    <a:pt x="46" y="30"/>
                    <a:pt x="35" y="42"/>
                  </a:cubicBezTo>
                  <a:lnTo>
                    <a:pt x="35" y="53"/>
                  </a:lnTo>
                  <a:cubicBezTo>
                    <a:pt x="23" y="53"/>
                    <a:pt x="23" y="53"/>
                    <a:pt x="23" y="64"/>
                  </a:cubicBezTo>
                  <a:lnTo>
                    <a:pt x="13" y="75"/>
                  </a:lnTo>
                  <a:cubicBezTo>
                    <a:pt x="1" y="109"/>
                    <a:pt x="1" y="142"/>
                    <a:pt x="23" y="176"/>
                  </a:cubicBezTo>
                  <a:cubicBezTo>
                    <a:pt x="46" y="214"/>
                    <a:pt x="85" y="236"/>
                    <a:pt x="125" y="236"/>
                  </a:cubicBezTo>
                  <a:cubicBezTo>
                    <a:pt x="143" y="236"/>
                    <a:pt x="162" y="231"/>
                    <a:pt x="180" y="221"/>
                  </a:cubicBezTo>
                  <a:cubicBezTo>
                    <a:pt x="236" y="187"/>
                    <a:pt x="258" y="109"/>
                    <a:pt x="224" y="53"/>
                  </a:cubicBezTo>
                  <a:cubicBezTo>
                    <a:pt x="204" y="18"/>
                    <a:pt x="165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1" name="Google Shape;12001;p27"/>
            <p:cNvSpPr/>
            <p:nvPr/>
          </p:nvSpPr>
          <p:spPr>
            <a:xfrm>
              <a:off x="2026925" y="905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2" name="Google Shape;12002;p27"/>
            <p:cNvSpPr/>
            <p:nvPr/>
          </p:nvSpPr>
          <p:spPr>
            <a:xfrm>
              <a:off x="2013800" y="9131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70" y="230"/>
                    <a:pt x="190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3" name="Google Shape;12003;p27"/>
            <p:cNvSpPr/>
            <p:nvPr/>
          </p:nvSpPr>
          <p:spPr>
            <a:xfrm>
              <a:off x="2000675" y="921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8" y="7"/>
                    <a:pt x="67" y="20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8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4" name="Google Shape;12004;p27"/>
            <p:cNvSpPr/>
            <p:nvPr/>
          </p:nvSpPr>
          <p:spPr>
            <a:xfrm>
              <a:off x="1997875" y="945500"/>
              <a:ext cx="5900" cy="5825"/>
            </a:xfrm>
            <a:custGeom>
              <a:rect b="b" l="l" r="r" t="t"/>
              <a:pathLst>
                <a:path extrusionOk="0" h="233" w="236">
                  <a:moveTo>
                    <a:pt x="122" y="1"/>
                  </a:moveTo>
                  <a:cubicBezTo>
                    <a:pt x="100" y="1"/>
                    <a:pt x="78" y="7"/>
                    <a:pt x="57" y="19"/>
                  </a:cubicBezTo>
                  <a:cubicBezTo>
                    <a:pt x="45" y="19"/>
                    <a:pt x="34" y="31"/>
                    <a:pt x="34" y="31"/>
                  </a:cubicBezTo>
                  <a:lnTo>
                    <a:pt x="23" y="42"/>
                  </a:lnTo>
                  <a:cubicBezTo>
                    <a:pt x="23" y="53"/>
                    <a:pt x="12" y="53"/>
                    <a:pt x="12" y="53"/>
                  </a:cubicBezTo>
                  <a:cubicBezTo>
                    <a:pt x="12" y="64"/>
                    <a:pt x="0" y="76"/>
                    <a:pt x="0" y="86"/>
                  </a:cubicBezTo>
                  <a:lnTo>
                    <a:pt x="0" y="109"/>
                  </a:lnTo>
                  <a:lnTo>
                    <a:pt x="0" y="131"/>
                  </a:lnTo>
                  <a:lnTo>
                    <a:pt x="0" y="153"/>
                  </a:lnTo>
                  <a:cubicBezTo>
                    <a:pt x="12" y="165"/>
                    <a:pt x="12" y="165"/>
                    <a:pt x="12" y="176"/>
                  </a:cubicBezTo>
                  <a:cubicBezTo>
                    <a:pt x="34" y="210"/>
                    <a:pt x="57" y="220"/>
                    <a:pt x="90" y="232"/>
                  </a:cubicBezTo>
                  <a:lnTo>
                    <a:pt x="146" y="232"/>
                  </a:lnTo>
                  <a:cubicBezTo>
                    <a:pt x="157" y="220"/>
                    <a:pt x="169" y="220"/>
                    <a:pt x="169" y="220"/>
                  </a:cubicBezTo>
                  <a:lnTo>
                    <a:pt x="179" y="220"/>
                  </a:lnTo>
                  <a:lnTo>
                    <a:pt x="179" y="210"/>
                  </a:lnTo>
                  <a:cubicBezTo>
                    <a:pt x="202" y="198"/>
                    <a:pt x="213" y="187"/>
                    <a:pt x="224" y="165"/>
                  </a:cubicBezTo>
                  <a:cubicBezTo>
                    <a:pt x="236" y="131"/>
                    <a:pt x="236" y="86"/>
                    <a:pt x="213" y="53"/>
                  </a:cubicBezTo>
                  <a:cubicBezTo>
                    <a:pt x="192" y="18"/>
                    <a:pt x="158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5" name="Google Shape;12005;p27"/>
            <p:cNvSpPr/>
            <p:nvPr/>
          </p:nvSpPr>
          <p:spPr>
            <a:xfrm>
              <a:off x="2023875" y="929375"/>
              <a:ext cx="6150" cy="6000"/>
            </a:xfrm>
            <a:custGeom>
              <a:rect b="b" l="l" r="r" t="t"/>
              <a:pathLst>
                <a:path extrusionOk="0" h="240" w="246">
                  <a:moveTo>
                    <a:pt x="122" y="1"/>
                  </a:moveTo>
                  <a:cubicBezTo>
                    <a:pt x="104" y="1"/>
                    <a:pt x="85" y="6"/>
                    <a:pt x="67" y="16"/>
                  </a:cubicBezTo>
                  <a:cubicBezTo>
                    <a:pt x="22" y="50"/>
                    <a:pt x="0" y="95"/>
                    <a:pt x="11" y="140"/>
                  </a:cubicBezTo>
                  <a:lnTo>
                    <a:pt x="11" y="162"/>
                  </a:lnTo>
                  <a:cubicBezTo>
                    <a:pt x="22" y="173"/>
                    <a:pt x="22" y="173"/>
                    <a:pt x="22" y="184"/>
                  </a:cubicBezTo>
                  <a:cubicBezTo>
                    <a:pt x="56" y="229"/>
                    <a:pt x="100" y="240"/>
                    <a:pt x="145" y="240"/>
                  </a:cubicBezTo>
                  <a:cubicBezTo>
                    <a:pt x="157" y="240"/>
                    <a:pt x="179" y="229"/>
                    <a:pt x="190" y="217"/>
                  </a:cubicBezTo>
                  <a:cubicBezTo>
                    <a:pt x="212" y="207"/>
                    <a:pt x="224" y="195"/>
                    <a:pt x="234" y="173"/>
                  </a:cubicBezTo>
                  <a:cubicBezTo>
                    <a:pt x="246" y="140"/>
                    <a:pt x="246" y="95"/>
                    <a:pt x="224" y="61"/>
                  </a:cubicBezTo>
                  <a:cubicBezTo>
                    <a:pt x="200" y="23"/>
                    <a:pt x="162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6" name="Google Shape;12006;p27"/>
            <p:cNvSpPr/>
            <p:nvPr/>
          </p:nvSpPr>
          <p:spPr>
            <a:xfrm>
              <a:off x="2010725" y="937325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35" y="0"/>
                  </a:moveTo>
                  <a:cubicBezTo>
                    <a:pt x="112" y="0"/>
                    <a:pt x="90" y="11"/>
                    <a:pt x="68" y="23"/>
                  </a:cubicBezTo>
                  <a:cubicBezTo>
                    <a:pt x="23" y="45"/>
                    <a:pt x="0" y="90"/>
                    <a:pt x="12" y="134"/>
                  </a:cubicBezTo>
                  <a:cubicBezTo>
                    <a:pt x="12" y="157"/>
                    <a:pt x="23" y="168"/>
                    <a:pt x="23" y="179"/>
                  </a:cubicBezTo>
                  <a:cubicBezTo>
                    <a:pt x="45" y="212"/>
                    <a:pt x="79" y="235"/>
                    <a:pt x="124" y="235"/>
                  </a:cubicBezTo>
                  <a:cubicBezTo>
                    <a:pt x="130" y="238"/>
                    <a:pt x="137" y="239"/>
                    <a:pt x="144" y="239"/>
                  </a:cubicBezTo>
                  <a:cubicBezTo>
                    <a:pt x="159" y="239"/>
                    <a:pt x="175" y="231"/>
                    <a:pt x="191" y="224"/>
                  </a:cubicBezTo>
                  <a:cubicBezTo>
                    <a:pt x="246" y="190"/>
                    <a:pt x="258" y="112"/>
                    <a:pt x="224" y="56"/>
                  </a:cubicBezTo>
                  <a:cubicBezTo>
                    <a:pt x="202" y="23"/>
                    <a:pt x="169" y="11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7" name="Google Shape;12007;p27"/>
            <p:cNvSpPr/>
            <p:nvPr/>
          </p:nvSpPr>
          <p:spPr>
            <a:xfrm>
              <a:off x="2047050" y="9380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2" y="49"/>
                    <a:pt x="0" y="128"/>
                    <a:pt x="34" y="183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3"/>
                    <a:pt x="268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8" name="Google Shape;12008;p27"/>
            <p:cNvSpPr/>
            <p:nvPr/>
          </p:nvSpPr>
          <p:spPr>
            <a:xfrm>
              <a:off x="2033925" y="946150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1" y="50"/>
                    <a:pt x="0" y="117"/>
                    <a:pt x="33" y="172"/>
                  </a:cubicBezTo>
                  <a:cubicBezTo>
                    <a:pt x="56" y="210"/>
                    <a:pt x="95" y="233"/>
                    <a:pt x="134" y="233"/>
                  </a:cubicBezTo>
                  <a:cubicBezTo>
                    <a:pt x="153" y="233"/>
                    <a:pt x="172" y="228"/>
                    <a:pt x="190" y="217"/>
                  </a:cubicBezTo>
                  <a:cubicBezTo>
                    <a:pt x="246" y="184"/>
                    <a:pt x="269" y="105"/>
                    <a:pt x="235" y="60"/>
                  </a:cubicBezTo>
                  <a:cubicBezTo>
                    <a:pt x="212" y="23"/>
                    <a:pt x="168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9" name="Google Shape;12009;p27"/>
            <p:cNvSpPr/>
            <p:nvPr/>
          </p:nvSpPr>
          <p:spPr>
            <a:xfrm>
              <a:off x="2020775" y="9541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7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2" y="52"/>
                    <a:pt x="1" y="119"/>
                    <a:pt x="35" y="176"/>
                  </a:cubicBezTo>
                  <a:cubicBezTo>
                    <a:pt x="57" y="213"/>
                    <a:pt x="96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6"/>
                    <a:pt x="269" y="109"/>
                    <a:pt x="236" y="52"/>
                  </a:cubicBezTo>
                  <a:cubicBezTo>
                    <a:pt x="215" y="18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0" name="Google Shape;12010;p27"/>
            <p:cNvSpPr/>
            <p:nvPr/>
          </p:nvSpPr>
          <p:spPr>
            <a:xfrm>
              <a:off x="2058775" y="9578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3"/>
                    <a:pt x="0" y="120"/>
                    <a:pt x="34" y="175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1" y="220"/>
                  </a:cubicBezTo>
                  <a:cubicBezTo>
                    <a:pt x="258" y="187"/>
                    <a:pt x="269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1" name="Google Shape;12011;p27"/>
            <p:cNvSpPr/>
            <p:nvPr/>
          </p:nvSpPr>
          <p:spPr>
            <a:xfrm>
              <a:off x="2045650" y="9657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8"/>
                    <a:pt x="93" y="236"/>
                    <a:pt x="133" y="236"/>
                  </a:cubicBezTo>
                  <a:cubicBezTo>
                    <a:pt x="156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2" name="Google Shape;12012;p27"/>
            <p:cNvSpPr/>
            <p:nvPr/>
          </p:nvSpPr>
          <p:spPr>
            <a:xfrm>
              <a:off x="2032525" y="973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4" y="0"/>
                  </a:moveTo>
                  <a:cubicBezTo>
                    <a:pt x="122" y="0"/>
                    <a:pt x="99" y="7"/>
                    <a:pt x="79" y="19"/>
                  </a:cubicBezTo>
                  <a:cubicBezTo>
                    <a:pt x="22" y="52"/>
                    <a:pt x="0" y="119"/>
                    <a:pt x="34" y="176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57" y="186"/>
                    <a:pt x="268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3" name="Google Shape;12013;p27"/>
            <p:cNvSpPr/>
            <p:nvPr/>
          </p:nvSpPr>
          <p:spPr>
            <a:xfrm>
              <a:off x="2019400" y="981625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lnTo>
                    <a:pt x="78" y="27"/>
                  </a:lnTo>
                  <a:cubicBezTo>
                    <a:pt x="23" y="61"/>
                    <a:pt x="0" y="128"/>
                    <a:pt x="33" y="183"/>
                  </a:cubicBezTo>
                  <a:cubicBezTo>
                    <a:pt x="56" y="217"/>
                    <a:pt x="90" y="240"/>
                    <a:pt x="134" y="240"/>
                  </a:cubicBezTo>
                  <a:lnTo>
                    <a:pt x="157" y="240"/>
                  </a:lnTo>
                  <a:cubicBezTo>
                    <a:pt x="167" y="240"/>
                    <a:pt x="167" y="240"/>
                    <a:pt x="167" y="228"/>
                  </a:cubicBezTo>
                  <a:lnTo>
                    <a:pt x="190" y="228"/>
                  </a:lnTo>
                  <a:cubicBezTo>
                    <a:pt x="201" y="228"/>
                    <a:pt x="201" y="228"/>
                    <a:pt x="201" y="217"/>
                  </a:cubicBezTo>
                  <a:cubicBezTo>
                    <a:pt x="257" y="183"/>
                    <a:pt x="268" y="116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4" name="Google Shape;12014;p27"/>
            <p:cNvSpPr/>
            <p:nvPr/>
          </p:nvSpPr>
          <p:spPr>
            <a:xfrm>
              <a:off x="2072475" y="94977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23" y="49"/>
                  </a:lnTo>
                  <a:lnTo>
                    <a:pt x="11" y="61"/>
                  </a:lnTo>
                  <a:lnTo>
                    <a:pt x="11" y="72"/>
                  </a:lnTo>
                  <a:lnTo>
                    <a:pt x="0" y="83"/>
                  </a:lnTo>
                  <a:lnTo>
                    <a:pt x="0" y="94"/>
                  </a:lnTo>
                  <a:lnTo>
                    <a:pt x="0" y="128"/>
                  </a:lnTo>
                  <a:lnTo>
                    <a:pt x="0" y="139"/>
                  </a:lnTo>
                  <a:cubicBezTo>
                    <a:pt x="0" y="139"/>
                    <a:pt x="0" y="150"/>
                    <a:pt x="11" y="161"/>
                  </a:cubicBezTo>
                  <a:lnTo>
                    <a:pt x="11" y="184"/>
                  </a:lnTo>
                  <a:lnTo>
                    <a:pt x="23" y="184"/>
                  </a:lnTo>
                  <a:lnTo>
                    <a:pt x="45" y="206"/>
                  </a:lnTo>
                  <a:lnTo>
                    <a:pt x="56" y="217"/>
                  </a:lnTo>
                  <a:cubicBezTo>
                    <a:pt x="67" y="217"/>
                    <a:pt x="67" y="228"/>
                    <a:pt x="78" y="228"/>
                  </a:cubicBezTo>
                  <a:lnTo>
                    <a:pt x="90" y="228"/>
                  </a:lnTo>
                  <a:cubicBezTo>
                    <a:pt x="99" y="233"/>
                    <a:pt x="110" y="236"/>
                    <a:pt x="123" y="236"/>
                  </a:cubicBezTo>
                  <a:cubicBezTo>
                    <a:pt x="140" y="236"/>
                    <a:pt x="159" y="230"/>
                    <a:pt x="179" y="217"/>
                  </a:cubicBezTo>
                  <a:cubicBezTo>
                    <a:pt x="235" y="184"/>
                    <a:pt x="246" y="116"/>
                    <a:pt x="212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5" name="Google Shape;12015;p27"/>
            <p:cNvSpPr/>
            <p:nvPr/>
          </p:nvSpPr>
          <p:spPr>
            <a:xfrm>
              <a:off x="2082225" y="965975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16" y="0"/>
                  </a:moveTo>
                  <a:cubicBezTo>
                    <a:pt x="95" y="0"/>
                    <a:pt x="75" y="5"/>
                    <a:pt x="57" y="16"/>
                  </a:cubicBezTo>
                  <a:cubicBezTo>
                    <a:pt x="57" y="27"/>
                    <a:pt x="46" y="27"/>
                    <a:pt x="46" y="39"/>
                  </a:cubicBezTo>
                  <a:lnTo>
                    <a:pt x="35" y="39"/>
                  </a:lnTo>
                  <a:cubicBezTo>
                    <a:pt x="35" y="50"/>
                    <a:pt x="23" y="50"/>
                    <a:pt x="23" y="50"/>
                  </a:cubicBezTo>
                  <a:cubicBezTo>
                    <a:pt x="23" y="61"/>
                    <a:pt x="23" y="61"/>
                    <a:pt x="13" y="72"/>
                  </a:cubicBezTo>
                  <a:lnTo>
                    <a:pt x="13" y="94"/>
                  </a:lnTo>
                  <a:cubicBezTo>
                    <a:pt x="1" y="94"/>
                    <a:pt x="13" y="94"/>
                    <a:pt x="1" y="106"/>
                  </a:cubicBezTo>
                  <a:lnTo>
                    <a:pt x="1" y="128"/>
                  </a:lnTo>
                  <a:lnTo>
                    <a:pt x="1" y="139"/>
                  </a:lnTo>
                  <a:cubicBezTo>
                    <a:pt x="13" y="151"/>
                    <a:pt x="13" y="161"/>
                    <a:pt x="23" y="184"/>
                  </a:cubicBezTo>
                  <a:lnTo>
                    <a:pt x="57" y="218"/>
                  </a:lnTo>
                  <a:lnTo>
                    <a:pt x="68" y="228"/>
                  </a:lnTo>
                  <a:lnTo>
                    <a:pt x="90" y="228"/>
                  </a:lnTo>
                  <a:cubicBezTo>
                    <a:pt x="105" y="233"/>
                    <a:pt x="119" y="236"/>
                    <a:pt x="132" y="236"/>
                  </a:cubicBezTo>
                  <a:cubicBezTo>
                    <a:pt x="150" y="236"/>
                    <a:pt x="167" y="231"/>
                    <a:pt x="180" y="218"/>
                  </a:cubicBez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9" y="0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6" name="Google Shape;12016;p27"/>
            <p:cNvSpPr/>
            <p:nvPr/>
          </p:nvSpPr>
          <p:spPr>
            <a:xfrm>
              <a:off x="2068825" y="974000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37" y="0"/>
                  </a:moveTo>
                  <a:cubicBezTo>
                    <a:pt x="113" y="0"/>
                    <a:pt x="89" y="7"/>
                    <a:pt x="68" y="19"/>
                  </a:cubicBezTo>
                  <a:cubicBezTo>
                    <a:pt x="23" y="53"/>
                    <a:pt x="1" y="108"/>
                    <a:pt x="23" y="153"/>
                  </a:cubicBezTo>
                  <a:cubicBezTo>
                    <a:pt x="23" y="165"/>
                    <a:pt x="23" y="175"/>
                    <a:pt x="35" y="175"/>
                  </a:cubicBezTo>
                  <a:cubicBezTo>
                    <a:pt x="45" y="198"/>
                    <a:pt x="68" y="220"/>
                    <a:pt x="79" y="220"/>
                  </a:cubicBezTo>
                  <a:cubicBezTo>
                    <a:pt x="96" y="231"/>
                    <a:pt x="115" y="237"/>
                    <a:pt x="135" y="237"/>
                  </a:cubicBezTo>
                  <a:cubicBezTo>
                    <a:pt x="154" y="237"/>
                    <a:pt x="174" y="231"/>
                    <a:pt x="191" y="220"/>
                  </a:cubicBezTo>
                  <a:cubicBezTo>
                    <a:pt x="236" y="198"/>
                    <a:pt x="258" y="142"/>
                    <a:pt x="246" y="98"/>
                  </a:cubicBezTo>
                  <a:cubicBezTo>
                    <a:pt x="246" y="86"/>
                    <a:pt x="236" y="75"/>
                    <a:pt x="236" y="53"/>
                  </a:cubicBezTo>
                  <a:cubicBezTo>
                    <a:pt x="214" y="18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7" name="Google Shape;12017;p27"/>
            <p:cNvSpPr/>
            <p:nvPr/>
          </p:nvSpPr>
          <p:spPr>
            <a:xfrm>
              <a:off x="2055975" y="98190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15" y="0"/>
                  </a:moveTo>
                  <a:cubicBezTo>
                    <a:pt x="95" y="0"/>
                    <a:pt x="75" y="5"/>
                    <a:pt x="57" y="16"/>
                  </a:cubicBezTo>
                  <a:lnTo>
                    <a:pt x="23" y="50"/>
                  </a:lnTo>
                  <a:cubicBezTo>
                    <a:pt x="12" y="72"/>
                    <a:pt x="1" y="95"/>
                    <a:pt x="1" y="117"/>
                  </a:cubicBezTo>
                  <a:cubicBezTo>
                    <a:pt x="1" y="139"/>
                    <a:pt x="12" y="162"/>
                    <a:pt x="23" y="184"/>
                  </a:cubicBezTo>
                  <a:cubicBezTo>
                    <a:pt x="35" y="195"/>
                    <a:pt x="35" y="206"/>
                    <a:pt x="57" y="217"/>
                  </a:cubicBezTo>
                  <a:lnTo>
                    <a:pt x="68" y="229"/>
                  </a:lnTo>
                  <a:cubicBezTo>
                    <a:pt x="82" y="233"/>
                    <a:pt x="97" y="236"/>
                    <a:pt x="113" y="236"/>
                  </a:cubicBezTo>
                  <a:cubicBezTo>
                    <a:pt x="136" y="236"/>
                    <a:pt x="160" y="230"/>
                    <a:pt x="179" y="217"/>
                  </a:cubicBezTo>
                  <a:cubicBezTo>
                    <a:pt x="224" y="195"/>
                    <a:pt x="246" y="150"/>
                    <a:pt x="236" y="105"/>
                  </a:cubicBezTo>
                  <a:cubicBezTo>
                    <a:pt x="236" y="95"/>
                    <a:pt x="224" y="72"/>
                    <a:pt x="224" y="61"/>
                  </a:cubicBezTo>
                  <a:cubicBezTo>
                    <a:pt x="202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8" name="Google Shape;12018;p27"/>
            <p:cNvSpPr/>
            <p:nvPr/>
          </p:nvSpPr>
          <p:spPr>
            <a:xfrm>
              <a:off x="2042850" y="990000"/>
              <a:ext cx="5900" cy="5825"/>
            </a:xfrm>
            <a:custGeom>
              <a:rect b="b" l="l" r="r" t="t"/>
              <a:pathLst>
                <a:path extrusionOk="0" h="233" w="236">
                  <a:moveTo>
                    <a:pt x="124" y="0"/>
                  </a:moveTo>
                  <a:cubicBezTo>
                    <a:pt x="104" y="0"/>
                    <a:pt x="80" y="8"/>
                    <a:pt x="56" y="16"/>
                  </a:cubicBezTo>
                  <a:cubicBezTo>
                    <a:pt x="23" y="39"/>
                    <a:pt x="1" y="94"/>
                    <a:pt x="1" y="139"/>
                  </a:cubicBezTo>
                  <a:cubicBezTo>
                    <a:pt x="12" y="150"/>
                    <a:pt x="12" y="161"/>
                    <a:pt x="23" y="173"/>
                  </a:cubicBezTo>
                  <a:cubicBezTo>
                    <a:pt x="46" y="211"/>
                    <a:pt x="84" y="233"/>
                    <a:pt x="124" y="233"/>
                  </a:cubicBezTo>
                  <a:cubicBezTo>
                    <a:pt x="143" y="233"/>
                    <a:pt x="162" y="228"/>
                    <a:pt x="180" y="218"/>
                  </a:cubicBezTo>
                  <a:lnTo>
                    <a:pt x="213" y="184"/>
                  </a:lnTo>
                  <a:cubicBezTo>
                    <a:pt x="224" y="184"/>
                    <a:pt x="224" y="173"/>
                    <a:pt x="224" y="161"/>
                  </a:cubicBezTo>
                  <a:cubicBezTo>
                    <a:pt x="235" y="150"/>
                    <a:pt x="235" y="128"/>
                    <a:pt x="235" y="94"/>
                  </a:cubicBezTo>
                  <a:cubicBezTo>
                    <a:pt x="235" y="83"/>
                    <a:pt x="224" y="72"/>
                    <a:pt x="224" y="61"/>
                  </a:cubicBezTo>
                  <a:cubicBezTo>
                    <a:pt x="202" y="27"/>
                    <a:pt x="180" y="5"/>
                    <a:pt x="146" y="5"/>
                  </a:cubicBezTo>
                  <a:cubicBezTo>
                    <a:pt x="139" y="2"/>
                    <a:pt x="132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9" name="Google Shape;12019;p27"/>
            <p:cNvSpPr/>
            <p:nvPr/>
          </p:nvSpPr>
          <p:spPr>
            <a:xfrm>
              <a:off x="2078875" y="990625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43" y="1"/>
                  </a:moveTo>
                  <a:cubicBezTo>
                    <a:pt x="122" y="1"/>
                    <a:pt x="100" y="8"/>
                    <a:pt x="80" y="24"/>
                  </a:cubicBezTo>
                  <a:cubicBezTo>
                    <a:pt x="23" y="58"/>
                    <a:pt x="1" y="125"/>
                    <a:pt x="35" y="181"/>
                  </a:cubicBezTo>
                  <a:cubicBezTo>
                    <a:pt x="56" y="216"/>
                    <a:pt x="94" y="233"/>
                    <a:pt x="131" y="233"/>
                  </a:cubicBezTo>
                  <a:cubicBezTo>
                    <a:pt x="153" y="233"/>
                    <a:pt x="175" y="227"/>
                    <a:pt x="191" y="215"/>
                  </a:cubicBezTo>
                  <a:cubicBezTo>
                    <a:pt x="247" y="181"/>
                    <a:pt x="269" y="114"/>
                    <a:pt x="236" y="58"/>
                  </a:cubicBezTo>
                  <a:cubicBezTo>
                    <a:pt x="214" y="23"/>
                    <a:pt x="180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0" name="Google Shape;12020;p27"/>
            <p:cNvSpPr/>
            <p:nvPr/>
          </p:nvSpPr>
          <p:spPr>
            <a:xfrm>
              <a:off x="2065775" y="9986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5" y="1"/>
                    <a:pt x="96" y="6"/>
                    <a:pt x="78" y="16"/>
                  </a:cubicBezTo>
                  <a:cubicBezTo>
                    <a:pt x="22" y="50"/>
                    <a:pt x="0" y="128"/>
                    <a:pt x="33" y="184"/>
                  </a:cubicBezTo>
                  <a:cubicBezTo>
                    <a:pt x="56" y="214"/>
                    <a:pt x="98" y="234"/>
                    <a:pt x="136" y="234"/>
                  </a:cubicBezTo>
                  <a:cubicBezTo>
                    <a:pt x="156" y="234"/>
                    <a:pt x="175" y="229"/>
                    <a:pt x="190" y="217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1" name="Google Shape;12021;p27"/>
            <p:cNvSpPr/>
            <p:nvPr/>
          </p:nvSpPr>
          <p:spPr>
            <a:xfrm>
              <a:off x="2052625" y="1006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0" y="236"/>
                  </a:cubicBezTo>
                  <a:cubicBezTo>
                    <a:pt x="159" y="236"/>
                    <a:pt x="177" y="231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2" name="Google Shape;12022;p27"/>
            <p:cNvSpPr/>
            <p:nvPr/>
          </p:nvSpPr>
          <p:spPr>
            <a:xfrm>
              <a:off x="2104325" y="1002275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14" y="1"/>
                  </a:moveTo>
                  <a:cubicBezTo>
                    <a:pt x="94" y="1"/>
                    <a:pt x="74" y="6"/>
                    <a:pt x="56" y="17"/>
                  </a:cubicBezTo>
                  <a:lnTo>
                    <a:pt x="33" y="39"/>
                  </a:lnTo>
                  <a:lnTo>
                    <a:pt x="33" y="50"/>
                  </a:lnTo>
                  <a:cubicBezTo>
                    <a:pt x="22" y="50"/>
                    <a:pt x="22" y="50"/>
                    <a:pt x="22" y="62"/>
                  </a:cubicBezTo>
                  <a:cubicBezTo>
                    <a:pt x="22" y="62"/>
                    <a:pt x="11" y="62"/>
                    <a:pt x="11" y="72"/>
                  </a:cubicBezTo>
                  <a:lnTo>
                    <a:pt x="11" y="84"/>
                  </a:lnTo>
                  <a:lnTo>
                    <a:pt x="11" y="95"/>
                  </a:lnTo>
                  <a:cubicBezTo>
                    <a:pt x="11" y="95"/>
                    <a:pt x="0" y="106"/>
                    <a:pt x="0" y="117"/>
                  </a:cubicBezTo>
                  <a:lnTo>
                    <a:pt x="0" y="139"/>
                  </a:lnTo>
                  <a:cubicBezTo>
                    <a:pt x="11" y="151"/>
                    <a:pt x="11" y="162"/>
                    <a:pt x="22" y="184"/>
                  </a:cubicBezTo>
                  <a:cubicBezTo>
                    <a:pt x="43" y="219"/>
                    <a:pt x="77" y="237"/>
                    <a:pt x="113" y="237"/>
                  </a:cubicBezTo>
                  <a:cubicBezTo>
                    <a:pt x="135" y="237"/>
                    <a:pt x="158" y="231"/>
                    <a:pt x="179" y="218"/>
                  </a:cubicBezTo>
                  <a:cubicBezTo>
                    <a:pt x="234" y="184"/>
                    <a:pt x="257" y="117"/>
                    <a:pt x="224" y="62"/>
                  </a:cubicBezTo>
                  <a:cubicBezTo>
                    <a:pt x="201" y="24"/>
                    <a:pt x="157" y="1"/>
                    <a:pt x="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3" name="Google Shape;12023;p27"/>
            <p:cNvSpPr/>
            <p:nvPr/>
          </p:nvSpPr>
          <p:spPr>
            <a:xfrm>
              <a:off x="2090900" y="1010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4"/>
                    <a:pt x="1" y="121"/>
                    <a:pt x="34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3" y="237"/>
                    <a:pt x="172" y="232"/>
                    <a:pt x="190" y="221"/>
                  </a:cubicBezTo>
                  <a:cubicBezTo>
                    <a:pt x="247" y="188"/>
                    <a:pt x="269" y="109"/>
                    <a:pt x="235" y="54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4" name="Google Shape;12024;p27"/>
            <p:cNvSpPr/>
            <p:nvPr/>
          </p:nvSpPr>
          <p:spPr>
            <a:xfrm>
              <a:off x="2077775" y="10182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5" y="0"/>
                    <a:pt x="85" y="5"/>
                    <a:pt x="67" y="15"/>
                  </a:cubicBezTo>
                  <a:cubicBezTo>
                    <a:pt x="12" y="49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29"/>
                    <a:pt x="191" y="217"/>
                  </a:cubicBezTo>
                  <a:cubicBezTo>
                    <a:pt x="246" y="184"/>
                    <a:pt x="268" y="116"/>
                    <a:pt x="235" y="60"/>
                  </a:cubicBezTo>
                  <a:cubicBezTo>
                    <a:pt x="212" y="22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5" name="Google Shape;12025;p27"/>
            <p:cNvSpPr/>
            <p:nvPr/>
          </p:nvSpPr>
          <p:spPr>
            <a:xfrm>
              <a:off x="2064650" y="10263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1"/>
                  </a:moveTo>
                  <a:cubicBezTo>
                    <a:pt x="107" y="1"/>
                    <a:pt x="86" y="6"/>
                    <a:pt x="67" y="17"/>
                  </a:cubicBezTo>
                  <a:cubicBezTo>
                    <a:pt x="11" y="50"/>
                    <a:pt x="0" y="117"/>
                    <a:pt x="34" y="173"/>
                  </a:cubicBezTo>
                  <a:cubicBezTo>
                    <a:pt x="57" y="211"/>
                    <a:pt x="95" y="234"/>
                    <a:pt x="135" y="234"/>
                  </a:cubicBezTo>
                  <a:cubicBezTo>
                    <a:pt x="153" y="234"/>
                    <a:pt x="172" y="229"/>
                    <a:pt x="190" y="218"/>
                  </a:cubicBezTo>
                  <a:cubicBezTo>
                    <a:pt x="246" y="184"/>
                    <a:pt x="269" y="106"/>
                    <a:pt x="235" y="50"/>
                  </a:cubicBezTo>
                  <a:cubicBezTo>
                    <a:pt x="213" y="20"/>
                    <a:pt x="171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6" name="Google Shape;12026;p27"/>
            <p:cNvSpPr/>
            <p:nvPr/>
          </p:nvSpPr>
          <p:spPr>
            <a:xfrm>
              <a:off x="2051500" y="1034325"/>
              <a:ext cx="6750" cy="5825"/>
            </a:xfrm>
            <a:custGeom>
              <a:rect b="b" l="l" r="r" t="t"/>
              <a:pathLst>
                <a:path extrusionOk="0" h="233" w="270">
                  <a:moveTo>
                    <a:pt x="137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4"/>
                    <a:pt x="1" y="121"/>
                    <a:pt x="35" y="176"/>
                  </a:cubicBezTo>
                  <a:lnTo>
                    <a:pt x="35" y="188"/>
                  </a:lnTo>
                  <a:cubicBezTo>
                    <a:pt x="46" y="188"/>
                    <a:pt x="46" y="198"/>
                    <a:pt x="57" y="198"/>
                  </a:cubicBezTo>
                  <a:cubicBezTo>
                    <a:pt x="57" y="210"/>
                    <a:pt x="68" y="210"/>
                    <a:pt x="68" y="221"/>
                  </a:cubicBezTo>
                  <a:lnTo>
                    <a:pt x="90" y="221"/>
                  </a:lnTo>
                  <a:lnTo>
                    <a:pt x="102" y="232"/>
                  </a:lnTo>
                  <a:lnTo>
                    <a:pt x="169" y="232"/>
                  </a:lnTo>
                  <a:cubicBezTo>
                    <a:pt x="169" y="221"/>
                    <a:pt x="180" y="221"/>
                    <a:pt x="191" y="221"/>
                  </a:cubicBezTo>
                  <a:cubicBezTo>
                    <a:pt x="247" y="176"/>
                    <a:pt x="269" y="109"/>
                    <a:pt x="236" y="54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7" name="Google Shape;12027;p27"/>
            <p:cNvSpPr/>
            <p:nvPr/>
          </p:nvSpPr>
          <p:spPr>
            <a:xfrm>
              <a:off x="2114375" y="1018500"/>
              <a:ext cx="5875" cy="6000"/>
            </a:xfrm>
            <a:custGeom>
              <a:rect b="b" l="l" r="r" t="t"/>
              <a:pathLst>
                <a:path extrusionOk="0" h="240" w="235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23" y="49"/>
                  </a:lnTo>
                  <a:cubicBezTo>
                    <a:pt x="11" y="61"/>
                    <a:pt x="11" y="61"/>
                    <a:pt x="11" y="72"/>
                  </a:cubicBezTo>
                  <a:lnTo>
                    <a:pt x="0" y="83"/>
                  </a:lnTo>
                  <a:lnTo>
                    <a:pt x="0" y="94"/>
                  </a:lnTo>
                  <a:lnTo>
                    <a:pt x="0" y="116"/>
                  </a:lnTo>
                  <a:lnTo>
                    <a:pt x="0" y="161"/>
                  </a:lnTo>
                  <a:cubicBezTo>
                    <a:pt x="11" y="173"/>
                    <a:pt x="11" y="173"/>
                    <a:pt x="11" y="183"/>
                  </a:cubicBezTo>
                  <a:cubicBezTo>
                    <a:pt x="23" y="183"/>
                    <a:pt x="23" y="195"/>
                    <a:pt x="33" y="195"/>
                  </a:cubicBezTo>
                  <a:lnTo>
                    <a:pt x="33" y="206"/>
                  </a:lnTo>
                  <a:cubicBezTo>
                    <a:pt x="45" y="217"/>
                    <a:pt x="56" y="217"/>
                    <a:pt x="56" y="217"/>
                  </a:cubicBezTo>
                  <a:cubicBezTo>
                    <a:pt x="56" y="228"/>
                    <a:pt x="67" y="228"/>
                    <a:pt x="67" y="228"/>
                  </a:cubicBezTo>
                  <a:lnTo>
                    <a:pt x="78" y="228"/>
                  </a:lnTo>
                  <a:lnTo>
                    <a:pt x="90" y="240"/>
                  </a:lnTo>
                  <a:lnTo>
                    <a:pt x="112" y="240"/>
                  </a:lnTo>
                  <a:cubicBezTo>
                    <a:pt x="123" y="240"/>
                    <a:pt x="134" y="240"/>
                    <a:pt x="157" y="228"/>
                  </a:cubicBezTo>
                  <a:cubicBezTo>
                    <a:pt x="157" y="228"/>
                    <a:pt x="168" y="228"/>
                    <a:pt x="179" y="217"/>
                  </a:cubicBezTo>
                  <a:cubicBezTo>
                    <a:pt x="202" y="206"/>
                    <a:pt x="212" y="195"/>
                    <a:pt x="224" y="173"/>
                  </a:cubicBezTo>
                  <a:cubicBezTo>
                    <a:pt x="235" y="139"/>
                    <a:pt x="235" y="94"/>
                    <a:pt x="212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8" name="Google Shape;12028;p27"/>
            <p:cNvSpPr/>
            <p:nvPr/>
          </p:nvSpPr>
          <p:spPr>
            <a:xfrm>
              <a:off x="2101225" y="1026625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6" y="1"/>
                  </a:moveTo>
                  <a:cubicBezTo>
                    <a:pt x="118" y="1"/>
                    <a:pt x="110" y="2"/>
                    <a:pt x="102" y="4"/>
                  </a:cubicBezTo>
                  <a:cubicBezTo>
                    <a:pt x="79" y="4"/>
                    <a:pt x="68" y="4"/>
                    <a:pt x="57" y="15"/>
                  </a:cubicBezTo>
                  <a:cubicBezTo>
                    <a:pt x="23" y="37"/>
                    <a:pt x="1" y="71"/>
                    <a:pt x="1" y="104"/>
                  </a:cubicBezTo>
                  <a:cubicBezTo>
                    <a:pt x="1" y="126"/>
                    <a:pt x="1" y="160"/>
                    <a:pt x="12" y="171"/>
                  </a:cubicBezTo>
                  <a:cubicBezTo>
                    <a:pt x="35" y="205"/>
                    <a:pt x="57" y="216"/>
                    <a:pt x="90" y="227"/>
                  </a:cubicBezTo>
                  <a:cubicBezTo>
                    <a:pt x="97" y="231"/>
                    <a:pt x="104" y="232"/>
                    <a:pt x="112" y="232"/>
                  </a:cubicBezTo>
                  <a:cubicBezTo>
                    <a:pt x="132" y="232"/>
                    <a:pt x="156" y="224"/>
                    <a:pt x="180" y="216"/>
                  </a:cubicBezTo>
                  <a:cubicBezTo>
                    <a:pt x="202" y="193"/>
                    <a:pt x="224" y="171"/>
                    <a:pt x="224" y="138"/>
                  </a:cubicBezTo>
                  <a:cubicBezTo>
                    <a:pt x="236" y="138"/>
                    <a:pt x="236" y="126"/>
                    <a:pt x="236" y="116"/>
                  </a:cubicBezTo>
                  <a:cubicBezTo>
                    <a:pt x="236" y="93"/>
                    <a:pt x="224" y="71"/>
                    <a:pt x="214" y="49"/>
                  </a:cubicBezTo>
                  <a:cubicBezTo>
                    <a:pt x="195" y="21"/>
                    <a:pt x="162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9" name="Google Shape;12029;p27"/>
            <p:cNvSpPr/>
            <p:nvPr/>
          </p:nvSpPr>
          <p:spPr>
            <a:xfrm>
              <a:off x="2087825" y="1034525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35" y="1"/>
                  </a:moveTo>
                  <a:cubicBezTo>
                    <a:pt x="112" y="1"/>
                    <a:pt x="90" y="1"/>
                    <a:pt x="67" y="23"/>
                  </a:cubicBezTo>
                  <a:cubicBezTo>
                    <a:pt x="23" y="46"/>
                    <a:pt x="0" y="90"/>
                    <a:pt x="12" y="135"/>
                  </a:cubicBezTo>
                  <a:lnTo>
                    <a:pt x="12" y="157"/>
                  </a:lnTo>
                  <a:cubicBezTo>
                    <a:pt x="23" y="168"/>
                    <a:pt x="23" y="168"/>
                    <a:pt x="23" y="180"/>
                  </a:cubicBezTo>
                  <a:cubicBezTo>
                    <a:pt x="41" y="216"/>
                    <a:pt x="83" y="238"/>
                    <a:pt x="122" y="238"/>
                  </a:cubicBezTo>
                  <a:cubicBezTo>
                    <a:pt x="130" y="238"/>
                    <a:pt x="138" y="237"/>
                    <a:pt x="146" y="235"/>
                  </a:cubicBezTo>
                  <a:cubicBezTo>
                    <a:pt x="157" y="235"/>
                    <a:pt x="168" y="224"/>
                    <a:pt x="191" y="224"/>
                  </a:cubicBezTo>
                  <a:cubicBezTo>
                    <a:pt x="213" y="202"/>
                    <a:pt x="236" y="180"/>
                    <a:pt x="236" y="146"/>
                  </a:cubicBezTo>
                  <a:cubicBezTo>
                    <a:pt x="246" y="113"/>
                    <a:pt x="246" y="90"/>
                    <a:pt x="224" y="56"/>
                  </a:cubicBezTo>
                  <a:cubicBezTo>
                    <a:pt x="202" y="23"/>
                    <a:pt x="168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0" name="Google Shape;12030;p27"/>
            <p:cNvSpPr/>
            <p:nvPr/>
          </p:nvSpPr>
          <p:spPr>
            <a:xfrm>
              <a:off x="2074425" y="10425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2" y="49"/>
                    <a:pt x="0" y="128"/>
                    <a:pt x="34" y="183"/>
                  </a:cubicBezTo>
                  <a:cubicBezTo>
                    <a:pt x="56" y="206"/>
                    <a:pt x="79" y="228"/>
                    <a:pt x="112" y="228"/>
                  </a:cubicBezTo>
                  <a:cubicBezTo>
                    <a:pt x="121" y="233"/>
                    <a:pt x="133" y="236"/>
                    <a:pt x="145" y="236"/>
                  </a:cubicBezTo>
                  <a:cubicBezTo>
                    <a:pt x="162" y="236"/>
                    <a:pt x="182" y="230"/>
                    <a:pt x="201" y="217"/>
                  </a:cubicBezTo>
                  <a:cubicBezTo>
                    <a:pt x="258" y="183"/>
                    <a:pt x="268" y="116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1" name="Google Shape;12031;p27"/>
            <p:cNvSpPr/>
            <p:nvPr/>
          </p:nvSpPr>
          <p:spPr>
            <a:xfrm>
              <a:off x="2061850" y="1050550"/>
              <a:ext cx="5875" cy="5800"/>
            </a:xfrm>
            <a:custGeom>
              <a:rect b="b" l="l" r="r" t="t"/>
              <a:pathLst>
                <a:path extrusionOk="0" h="232" w="235">
                  <a:moveTo>
                    <a:pt x="122" y="0"/>
                  </a:moveTo>
                  <a:cubicBezTo>
                    <a:pt x="100" y="0"/>
                    <a:pt x="77" y="6"/>
                    <a:pt x="56" y="19"/>
                  </a:cubicBezTo>
                  <a:lnTo>
                    <a:pt x="45" y="19"/>
                  </a:lnTo>
                  <a:lnTo>
                    <a:pt x="23" y="41"/>
                  </a:lnTo>
                  <a:lnTo>
                    <a:pt x="23" y="53"/>
                  </a:lnTo>
                  <a:cubicBezTo>
                    <a:pt x="11" y="53"/>
                    <a:pt x="11" y="63"/>
                    <a:pt x="1" y="75"/>
                  </a:cubicBezTo>
                  <a:lnTo>
                    <a:pt x="1" y="86"/>
                  </a:lnTo>
                  <a:lnTo>
                    <a:pt x="1" y="108"/>
                  </a:lnTo>
                  <a:lnTo>
                    <a:pt x="1" y="130"/>
                  </a:lnTo>
                  <a:lnTo>
                    <a:pt x="1" y="142"/>
                  </a:lnTo>
                  <a:lnTo>
                    <a:pt x="1" y="153"/>
                  </a:lnTo>
                  <a:cubicBezTo>
                    <a:pt x="1" y="164"/>
                    <a:pt x="11" y="175"/>
                    <a:pt x="11" y="175"/>
                  </a:cubicBezTo>
                  <a:lnTo>
                    <a:pt x="45" y="209"/>
                  </a:lnTo>
                  <a:cubicBezTo>
                    <a:pt x="56" y="220"/>
                    <a:pt x="56" y="220"/>
                    <a:pt x="68" y="220"/>
                  </a:cubicBezTo>
                  <a:cubicBezTo>
                    <a:pt x="68" y="231"/>
                    <a:pt x="78" y="231"/>
                    <a:pt x="90" y="231"/>
                  </a:cubicBezTo>
                  <a:lnTo>
                    <a:pt x="157" y="231"/>
                  </a:lnTo>
                  <a:cubicBezTo>
                    <a:pt x="157" y="220"/>
                    <a:pt x="168" y="220"/>
                    <a:pt x="179" y="220"/>
                  </a:cubicBezTo>
                  <a:cubicBezTo>
                    <a:pt x="213" y="197"/>
                    <a:pt x="224" y="164"/>
                    <a:pt x="235" y="120"/>
                  </a:cubicBezTo>
                  <a:cubicBezTo>
                    <a:pt x="235" y="97"/>
                    <a:pt x="224" y="75"/>
                    <a:pt x="213" y="53"/>
                  </a:cubicBezTo>
                  <a:cubicBezTo>
                    <a:pt x="192" y="17"/>
                    <a:pt x="158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2" name="Google Shape;12032;p27"/>
            <p:cNvSpPr/>
            <p:nvPr/>
          </p:nvSpPr>
          <p:spPr>
            <a:xfrm>
              <a:off x="2124425" y="1035250"/>
              <a:ext cx="6450" cy="5725"/>
            </a:xfrm>
            <a:custGeom>
              <a:rect b="b" l="l" r="r" t="t"/>
              <a:pathLst>
                <a:path extrusionOk="0" h="229" w="258">
                  <a:moveTo>
                    <a:pt x="115" y="0"/>
                  </a:moveTo>
                  <a:cubicBezTo>
                    <a:pt x="95" y="0"/>
                    <a:pt x="75" y="5"/>
                    <a:pt x="56" y="17"/>
                  </a:cubicBezTo>
                  <a:lnTo>
                    <a:pt x="34" y="39"/>
                  </a:lnTo>
                  <a:cubicBezTo>
                    <a:pt x="34" y="39"/>
                    <a:pt x="23" y="39"/>
                    <a:pt x="23" y="50"/>
                  </a:cubicBezTo>
                  <a:lnTo>
                    <a:pt x="23" y="61"/>
                  </a:lnTo>
                  <a:cubicBezTo>
                    <a:pt x="11" y="61"/>
                    <a:pt x="11" y="61"/>
                    <a:pt x="11" y="72"/>
                  </a:cubicBezTo>
                  <a:cubicBezTo>
                    <a:pt x="1" y="106"/>
                    <a:pt x="1" y="139"/>
                    <a:pt x="11" y="173"/>
                  </a:cubicBezTo>
                  <a:lnTo>
                    <a:pt x="23" y="184"/>
                  </a:lnTo>
                  <a:lnTo>
                    <a:pt x="45" y="206"/>
                  </a:lnTo>
                  <a:lnTo>
                    <a:pt x="56" y="218"/>
                  </a:lnTo>
                  <a:cubicBezTo>
                    <a:pt x="68" y="218"/>
                    <a:pt x="68" y="228"/>
                    <a:pt x="78" y="228"/>
                  </a:cubicBezTo>
                  <a:lnTo>
                    <a:pt x="157" y="228"/>
                  </a:lnTo>
                  <a:cubicBezTo>
                    <a:pt x="157" y="228"/>
                    <a:pt x="168" y="218"/>
                    <a:pt x="179" y="218"/>
                  </a:cubicBezTo>
                  <a:cubicBezTo>
                    <a:pt x="235" y="184"/>
                    <a:pt x="257" y="106"/>
                    <a:pt x="224" y="50"/>
                  </a:cubicBezTo>
                  <a:cubicBezTo>
                    <a:pt x="194" y="20"/>
                    <a:pt x="155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3" name="Google Shape;12033;p27"/>
            <p:cNvSpPr/>
            <p:nvPr/>
          </p:nvSpPr>
          <p:spPr>
            <a:xfrm>
              <a:off x="2110725" y="1043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3" y="0"/>
                    <a:pt x="100" y="7"/>
                    <a:pt x="79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7"/>
                    <a:pt x="269" y="109"/>
                    <a:pt x="236" y="53"/>
                  </a:cubicBezTo>
                  <a:cubicBezTo>
                    <a:pt x="215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4" name="Google Shape;12034;p27"/>
            <p:cNvSpPr/>
            <p:nvPr/>
          </p:nvSpPr>
          <p:spPr>
            <a:xfrm>
              <a:off x="2097600" y="10511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4" y="1"/>
                  </a:moveTo>
                  <a:cubicBezTo>
                    <a:pt x="116" y="1"/>
                    <a:pt x="97" y="5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5" name="Google Shape;12035;p27"/>
            <p:cNvSpPr/>
            <p:nvPr/>
          </p:nvSpPr>
          <p:spPr>
            <a:xfrm>
              <a:off x="2084475" y="1059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1" y="221"/>
                  </a:cubicBezTo>
                  <a:cubicBezTo>
                    <a:pt x="258" y="187"/>
                    <a:pt x="269" y="109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6" name="Google Shape;12036;p27"/>
            <p:cNvSpPr/>
            <p:nvPr/>
          </p:nvSpPr>
          <p:spPr>
            <a:xfrm>
              <a:off x="2071900" y="1067100"/>
              <a:ext cx="6175" cy="6000"/>
            </a:xfrm>
            <a:custGeom>
              <a:rect b="b" l="l" r="r" t="t"/>
              <a:pathLst>
                <a:path extrusionOk="0" h="240" w="247">
                  <a:moveTo>
                    <a:pt x="113" y="0"/>
                  </a:moveTo>
                  <a:cubicBezTo>
                    <a:pt x="94" y="0"/>
                    <a:pt x="75" y="5"/>
                    <a:pt x="56" y="16"/>
                  </a:cubicBezTo>
                  <a:lnTo>
                    <a:pt x="56" y="27"/>
                  </a:lnTo>
                  <a:cubicBezTo>
                    <a:pt x="46" y="27"/>
                    <a:pt x="34" y="39"/>
                    <a:pt x="34" y="39"/>
                  </a:cubicBezTo>
                  <a:lnTo>
                    <a:pt x="23" y="49"/>
                  </a:lnTo>
                  <a:cubicBezTo>
                    <a:pt x="23" y="49"/>
                    <a:pt x="23" y="61"/>
                    <a:pt x="12" y="61"/>
                  </a:cubicBezTo>
                  <a:lnTo>
                    <a:pt x="12" y="72"/>
                  </a:lnTo>
                  <a:cubicBezTo>
                    <a:pt x="12" y="72"/>
                    <a:pt x="12" y="83"/>
                    <a:pt x="1" y="83"/>
                  </a:cubicBezTo>
                  <a:lnTo>
                    <a:pt x="1" y="94"/>
                  </a:lnTo>
                  <a:lnTo>
                    <a:pt x="1" y="116"/>
                  </a:lnTo>
                  <a:lnTo>
                    <a:pt x="1" y="139"/>
                  </a:lnTo>
                  <a:cubicBezTo>
                    <a:pt x="1" y="150"/>
                    <a:pt x="12" y="173"/>
                    <a:pt x="12" y="183"/>
                  </a:cubicBezTo>
                  <a:cubicBezTo>
                    <a:pt x="23" y="183"/>
                    <a:pt x="23" y="183"/>
                    <a:pt x="23" y="195"/>
                  </a:cubicBezTo>
                  <a:cubicBezTo>
                    <a:pt x="34" y="195"/>
                    <a:pt x="34" y="206"/>
                    <a:pt x="46" y="206"/>
                  </a:cubicBezTo>
                  <a:cubicBezTo>
                    <a:pt x="46" y="217"/>
                    <a:pt x="56" y="217"/>
                    <a:pt x="56" y="217"/>
                  </a:cubicBezTo>
                  <a:cubicBezTo>
                    <a:pt x="68" y="228"/>
                    <a:pt x="68" y="228"/>
                    <a:pt x="79" y="228"/>
                  </a:cubicBezTo>
                  <a:lnTo>
                    <a:pt x="90" y="240"/>
                  </a:lnTo>
                  <a:lnTo>
                    <a:pt x="135" y="240"/>
                  </a:lnTo>
                  <a:cubicBezTo>
                    <a:pt x="146" y="240"/>
                    <a:pt x="146" y="228"/>
                    <a:pt x="146" y="228"/>
                  </a:cubicBezTo>
                  <a:cubicBezTo>
                    <a:pt x="157" y="228"/>
                    <a:pt x="168" y="228"/>
                    <a:pt x="180" y="217"/>
                  </a:cubicBezTo>
                  <a:cubicBezTo>
                    <a:pt x="235" y="183"/>
                    <a:pt x="247" y="116"/>
                    <a:pt x="213" y="61"/>
                  </a:cubicBezTo>
                  <a:cubicBezTo>
                    <a:pt x="190" y="23"/>
                    <a:pt x="152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7" name="Google Shape;12037;p27"/>
            <p:cNvSpPr/>
            <p:nvPr/>
          </p:nvSpPr>
          <p:spPr>
            <a:xfrm>
              <a:off x="2136150" y="1054800"/>
              <a:ext cx="6450" cy="6025"/>
            </a:xfrm>
            <a:custGeom>
              <a:rect b="b" l="l" r="r" t="t"/>
              <a:pathLst>
                <a:path extrusionOk="0" h="241" w="258">
                  <a:moveTo>
                    <a:pt x="124" y="1"/>
                  </a:moveTo>
                  <a:cubicBezTo>
                    <a:pt x="105" y="1"/>
                    <a:pt x="86" y="6"/>
                    <a:pt x="68" y="17"/>
                  </a:cubicBezTo>
                  <a:lnTo>
                    <a:pt x="34" y="50"/>
                  </a:lnTo>
                  <a:lnTo>
                    <a:pt x="23" y="61"/>
                  </a:lnTo>
                  <a:cubicBezTo>
                    <a:pt x="23" y="61"/>
                    <a:pt x="23" y="72"/>
                    <a:pt x="12" y="84"/>
                  </a:cubicBezTo>
                  <a:lnTo>
                    <a:pt x="12" y="94"/>
                  </a:lnTo>
                  <a:cubicBezTo>
                    <a:pt x="1" y="117"/>
                    <a:pt x="12" y="151"/>
                    <a:pt x="23" y="184"/>
                  </a:cubicBezTo>
                  <a:cubicBezTo>
                    <a:pt x="34" y="184"/>
                    <a:pt x="34" y="195"/>
                    <a:pt x="46" y="195"/>
                  </a:cubicBezTo>
                  <a:cubicBezTo>
                    <a:pt x="46" y="206"/>
                    <a:pt x="56" y="206"/>
                    <a:pt x="56" y="218"/>
                  </a:cubicBezTo>
                  <a:cubicBezTo>
                    <a:pt x="68" y="218"/>
                    <a:pt x="79" y="229"/>
                    <a:pt x="90" y="229"/>
                  </a:cubicBezTo>
                  <a:lnTo>
                    <a:pt x="101" y="229"/>
                  </a:lnTo>
                  <a:cubicBezTo>
                    <a:pt x="101" y="240"/>
                    <a:pt x="113" y="240"/>
                    <a:pt x="123" y="240"/>
                  </a:cubicBezTo>
                  <a:lnTo>
                    <a:pt x="146" y="240"/>
                  </a:lnTo>
                  <a:cubicBezTo>
                    <a:pt x="157" y="229"/>
                    <a:pt x="168" y="229"/>
                    <a:pt x="190" y="218"/>
                  </a:cubicBezTo>
                  <a:cubicBezTo>
                    <a:pt x="247" y="184"/>
                    <a:pt x="257" y="117"/>
                    <a:pt x="224" y="61"/>
                  </a:cubicBezTo>
                  <a:cubicBezTo>
                    <a:pt x="201" y="23"/>
                    <a:pt x="163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8" name="Google Shape;12038;p27"/>
            <p:cNvSpPr/>
            <p:nvPr/>
          </p:nvSpPr>
          <p:spPr>
            <a:xfrm>
              <a:off x="2122750" y="1062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0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9" name="Google Shape;12039;p27"/>
            <p:cNvSpPr/>
            <p:nvPr/>
          </p:nvSpPr>
          <p:spPr>
            <a:xfrm>
              <a:off x="2109600" y="10707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5" y="1"/>
                  </a:moveTo>
                  <a:cubicBezTo>
                    <a:pt x="116" y="1"/>
                    <a:pt x="97" y="6"/>
                    <a:pt x="80" y="16"/>
                  </a:cubicBezTo>
                  <a:cubicBezTo>
                    <a:pt x="23" y="61"/>
                    <a:pt x="1" y="128"/>
                    <a:pt x="35" y="184"/>
                  </a:cubicBezTo>
                  <a:cubicBezTo>
                    <a:pt x="56" y="219"/>
                    <a:pt x="94" y="236"/>
                    <a:pt x="134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0" name="Google Shape;12040;p27"/>
            <p:cNvSpPr/>
            <p:nvPr/>
          </p:nvSpPr>
          <p:spPr>
            <a:xfrm>
              <a:off x="2096500" y="10788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6" y="214"/>
                    <a:pt x="98" y="234"/>
                    <a:pt x="141" y="234"/>
                  </a:cubicBezTo>
                  <a:cubicBezTo>
                    <a:pt x="162" y="234"/>
                    <a:pt x="183" y="229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1" name="Google Shape;12041;p27"/>
            <p:cNvSpPr/>
            <p:nvPr/>
          </p:nvSpPr>
          <p:spPr>
            <a:xfrm>
              <a:off x="2083650" y="1086850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1"/>
                  </a:moveTo>
                  <a:cubicBezTo>
                    <a:pt x="110" y="1"/>
                    <a:pt x="88" y="7"/>
                    <a:pt x="67" y="19"/>
                  </a:cubicBezTo>
                  <a:cubicBezTo>
                    <a:pt x="56" y="19"/>
                    <a:pt x="45" y="31"/>
                    <a:pt x="33" y="42"/>
                  </a:cubicBezTo>
                  <a:cubicBezTo>
                    <a:pt x="33" y="53"/>
                    <a:pt x="33" y="53"/>
                    <a:pt x="23" y="53"/>
                  </a:cubicBezTo>
                  <a:cubicBezTo>
                    <a:pt x="23" y="64"/>
                    <a:pt x="11" y="76"/>
                    <a:pt x="11" y="86"/>
                  </a:cubicBezTo>
                  <a:cubicBezTo>
                    <a:pt x="0" y="120"/>
                    <a:pt x="11" y="153"/>
                    <a:pt x="23" y="176"/>
                  </a:cubicBezTo>
                  <a:lnTo>
                    <a:pt x="45" y="198"/>
                  </a:lnTo>
                  <a:cubicBezTo>
                    <a:pt x="45" y="198"/>
                    <a:pt x="45" y="210"/>
                    <a:pt x="56" y="210"/>
                  </a:cubicBezTo>
                  <a:cubicBezTo>
                    <a:pt x="67" y="220"/>
                    <a:pt x="78" y="220"/>
                    <a:pt x="90" y="232"/>
                  </a:cubicBezTo>
                  <a:lnTo>
                    <a:pt x="145" y="232"/>
                  </a:lnTo>
                  <a:cubicBezTo>
                    <a:pt x="157" y="232"/>
                    <a:pt x="167" y="220"/>
                    <a:pt x="190" y="220"/>
                  </a:cubicBezTo>
                  <a:cubicBezTo>
                    <a:pt x="246" y="187"/>
                    <a:pt x="257" y="109"/>
                    <a:pt x="224" y="53"/>
                  </a:cubicBezTo>
                  <a:cubicBezTo>
                    <a:pt x="203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2" name="Google Shape;12042;p27"/>
            <p:cNvSpPr/>
            <p:nvPr/>
          </p:nvSpPr>
          <p:spPr>
            <a:xfrm>
              <a:off x="2133075" y="1079100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15" y="1"/>
                  </a:moveTo>
                  <a:cubicBezTo>
                    <a:pt x="95" y="1"/>
                    <a:pt x="75" y="6"/>
                    <a:pt x="57" y="16"/>
                  </a:cubicBezTo>
                  <a:cubicBezTo>
                    <a:pt x="12" y="39"/>
                    <a:pt x="1" y="95"/>
                    <a:pt x="1" y="140"/>
                  </a:cubicBezTo>
                  <a:cubicBezTo>
                    <a:pt x="1" y="150"/>
                    <a:pt x="12" y="162"/>
                    <a:pt x="23" y="173"/>
                  </a:cubicBezTo>
                  <a:cubicBezTo>
                    <a:pt x="35" y="195"/>
                    <a:pt x="45" y="217"/>
                    <a:pt x="68" y="229"/>
                  </a:cubicBezTo>
                  <a:cubicBezTo>
                    <a:pt x="82" y="234"/>
                    <a:pt x="97" y="236"/>
                    <a:pt x="113" y="236"/>
                  </a:cubicBezTo>
                  <a:cubicBezTo>
                    <a:pt x="136" y="236"/>
                    <a:pt x="160" y="231"/>
                    <a:pt x="179" y="217"/>
                  </a:cubicBez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3" name="Google Shape;12043;p27"/>
            <p:cNvSpPr/>
            <p:nvPr/>
          </p:nvSpPr>
          <p:spPr>
            <a:xfrm>
              <a:off x="2119950" y="1087125"/>
              <a:ext cx="6175" cy="5850"/>
            </a:xfrm>
            <a:custGeom>
              <a:rect b="b" l="l" r="r" t="t"/>
              <a:pathLst>
                <a:path extrusionOk="0" h="234" w="247">
                  <a:moveTo>
                    <a:pt x="125" y="1"/>
                  </a:moveTo>
                  <a:cubicBezTo>
                    <a:pt x="102" y="1"/>
                    <a:pt x="77" y="7"/>
                    <a:pt x="56" y="20"/>
                  </a:cubicBezTo>
                  <a:cubicBezTo>
                    <a:pt x="46" y="20"/>
                    <a:pt x="34" y="31"/>
                    <a:pt x="23" y="42"/>
                  </a:cubicBezTo>
                  <a:cubicBezTo>
                    <a:pt x="12" y="65"/>
                    <a:pt x="1" y="87"/>
                    <a:pt x="1" y="109"/>
                  </a:cubicBezTo>
                  <a:cubicBezTo>
                    <a:pt x="1" y="132"/>
                    <a:pt x="12" y="154"/>
                    <a:pt x="23" y="176"/>
                  </a:cubicBezTo>
                  <a:cubicBezTo>
                    <a:pt x="23" y="187"/>
                    <a:pt x="34" y="199"/>
                    <a:pt x="46" y="209"/>
                  </a:cubicBezTo>
                  <a:cubicBezTo>
                    <a:pt x="56" y="221"/>
                    <a:pt x="68" y="221"/>
                    <a:pt x="68" y="221"/>
                  </a:cubicBezTo>
                  <a:cubicBezTo>
                    <a:pt x="82" y="230"/>
                    <a:pt x="98" y="234"/>
                    <a:pt x="114" y="234"/>
                  </a:cubicBezTo>
                  <a:cubicBezTo>
                    <a:pt x="137" y="234"/>
                    <a:pt x="160" y="227"/>
                    <a:pt x="180" y="221"/>
                  </a:cubicBezTo>
                  <a:cubicBezTo>
                    <a:pt x="202" y="199"/>
                    <a:pt x="213" y="187"/>
                    <a:pt x="224" y="165"/>
                  </a:cubicBezTo>
                  <a:cubicBezTo>
                    <a:pt x="247" y="132"/>
                    <a:pt x="235" y="87"/>
                    <a:pt x="224" y="53"/>
                  </a:cubicBezTo>
                  <a:cubicBezTo>
                    <a:pt x="203" y="18"/>
                    <a:pt x="165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4" name="Google Shape;12044;p27"/>
            <p:cNvSpPr/>
            <p:nvPr/>
          </p:nvSpPr>
          <p:spPr>
            <a:xfrm>
              <a:off x="2106825" y="1095150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4" y="0"/>
                  </a:moveTo>
                  <a:cubicBezTo>
                    <a:pt x="101" y="0"/>
                    <a:pt x="79" y="0"/>
                    <a:pt x="57" y="12"/>
                  </a:cubicBezTo>
                  <a:cubicBezTo>
                    <a:pt x="12" y="45"/>
                    <a:pt x="0" y="89"/>
                    <a:pt x="0" y="134"/>
                  </a:cubicBezTo>
                  <a:cubicBezTo>
                    <a:pt x="0" y="146"/>
                    <a:pt x="12" y="157"/>
                    <a:pt x="23" y="179"/>
                  </a:cubicBezTo>
                  <a:cubicBezTo>
                    <a:pt x="34" y="201"/>
                    <a:pt x="45" y="213"/>
                    <a:pt x="67" y="224"/>
                  </a:cubicBezTo>
                  <a:cubicBezTo>
                    <a:pt x="82" y="228"/>
                    <a:pt x="98" y="231"/>
                    <a:pt x="114" y="231"/>
                  </a:cubicBezTo>
                  <a:cubicBezTo>
                    <a:pt x="137" y="231"/>
                    <a:pt x="160" y="226"/>
                    <a:pt x="179" y="213"/>
                  </a:cubicBezTo>
                  <a:lnTo>
                    <a:pt x="213" y="179"/>
                  </a:lnTo>
                  <a:cubicBezTo>
                    <a:pt x="224" y="179"/>
                    <a:pt x="224" y="168"/>
                    <a:pt x="224" y="168"/>
                  </a:cubicBezTo>
                  <a:cubicBezTo>
                    <a:pt x="235" y="146"/>
                    <a:pt x="235" y="123"/>
                    <a:pt x="235" y="101"/>
                  </a:cubicBezTo>
                  <a:cubicBezTo>
                    <a:pt x="235" y="79"/>
                    <a:pt x="224" y="67"/>
                    <a:pt x="224" y="56"/>
                  </a:cubicBezTo>
                  <a:cubicBezTo>
                    <a:pt x="201" y="22"/>
                    <a:pt x="179" y="12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5" name="Google Shape;12045;p27"/>
            <p:cNvSpPr/>
            <p:nvPr/>
          </p:nvSpPr>
          <p:spPr>
            <a:xfrm>
              <a:off x="2093700" y="110302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23" y="1"/>
                  </a:moveTo>
                  <a:cubicBezTo>
                    <a:pt x="108" y="1"/>
                    <a:pt x="93" y="4"/>
                    <a:pt x="78" y="10"/>
                  </a:cubicBezTo>
                  <a:cubicBezTo>
                    <a:pt x="68" y="10"/>
                    <a:pt x="68" y="10"/>
                    <a:pt x="56" y="20"/>
                  </a:cubicBezTo>
                  <a:cubicBezTo>
                    <a:pt x="45" y="20"/>
                    <a:pt x="45" y="32"/>
                    <a:pt x="34" y="32"/>
                  </a:cubicBezTo>
                  <a:lnTo>
                    <a:pt x="34" y="43"/>
                  </a:lnTo>
                  <a:lnTo>
                    <a:pt x="23" y="43"/>
                  </a:lnTo>
                  <a:cubicBezTo>
                    <a:pt x="23" y="54"/>
                    <a:pt x="11" y="65"/>
                    <a:pt x="11" y="65"/>
                  </a:cubicBezTo>
                  <a:lnTo>
                    <a:pt x="11" y="77"/>
                  </a:lnTo>
                  <a:lnTo>
                    <a:pt x="1" y="87"/>
                  </a:lnTo>
                  <a:lnTo>
                    <a:pt x="1" y="110"/>
                  </a:lnTo>
                  <a:lnTo>
                    <a:pt x="1" y="121"/>
                  </a:lnTo>
                  <a:lnTo>
                    <a:pt x="1" y="132"/>
                  </a:lnTo>
                  <a:cubicBezTo>
                    <a:pt x="1" y="154"/>
                    <a:pt x="11" y="166"/>
                    <a:pt x="23" y="177"/>
                  </a:cubicBezTo>
                  <a:cubicBezTo>
                    <a:pt x="45" y="215"/>
                    <a:pt x="83" y="237"/>
                    <a:pt x="123" y="237"/>
                  </a:cubicBezTo>
                  <a:cubicBezTo>
                    <a:pt x="142" y="237"/>
                    <a:pt x="161" y="232"/>
                    <a:pt x="179" y="221"/>
                  </a:cubicBezTo>
                  <a:cubicBezTo>
                    <a:pt x="235" y="188"/>
                    <a:pt x="257" y="110"/>
                    <a:pt x="224" y="54"/>
                  </a:cubicBezTo>
                  <a:cubicBezTo>
                    <a:pt x="199" y="22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6" name="Google Shape;12046;p27"/>
            <p:cNvSpPr/>
            <p:nvPr/>
          </p:nvSpPr>
          <p:spPr>
            <a:xfrm>
              <a:off x="2142875" y="10958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3"/>
                    <a:pt x="0" y="120"/>
                    <a:pt x="33" y="175"/>
                  </a:cubicBezTo>
                  <a:cubicBezTo>
                    <a:pt x="56" y="213"/>
                    <a:pt x="94" y="236"/>
                    <a:pt x="134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7"/>
                    <a:pt x="268" y="108"/>
                    <a:pt x="234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7" name="Google Shape;12047;p27"/>
            <p:cNvSpPr/>
            <p:nvPr/>
          </p:nvSpPr>
          <p:spPr>
            <a:xfrm>
              <a:off x="2129725" y="11037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8" y="16"/>
                  </a:cubicBezTo>
                  <a:cubicBezTo>
                    <a:pt x="12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4"/>
                    <a:pt x="269" y="117"/>
                    <a:pt x="236" y="60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8" name="Google Shape;12048;p27"/>
            <p:cNvSpPr/>
            <p:nvPr/>
          </p:nvSpPr>
          <p:spPr>
            <a:xfrm>
              <a:off x="2116600" y="1111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1" y="52"/>
                    <a:pt x="1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0" y="220"/>
                  </a:cubicBezTo>
                  <a:cubicBezTo>
                    <a:pt x="247" y="186"/>
                    <a:pt x="269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9" name="Google Shape;12049;p27"/>
            <p:cNvSpPr/>
            <p:nvPr/>
          </p:nvSpPr>
          <p:spPr>
            <a:xfrm>
              <a:off x="2103750" y="1119600"/>
              <a:ext cx="6450" cy="6025"/>
            </a:xfrm>
            <a:custGeom>
              <a:rect b="b" l="l" r="r" t="t"/>
              <a:pathLst>
                <a:path extrusionOk="0" h="241" w="258">
                  <a:moveTo>
                    <a:pt x="115" y="1"/>
                  </a:moveTo>
                  <a:cubicBezTo>
                    <a:pt x="95" y="1"/>
                    <a:pt x="74" y="6"/>
                    <a:pt x="56" y="17"/>
                  </a:cubicBezTo>
                  <a:lnTo>
                    <a:pt x="56" y="28"/>
                  </a:lnTo>
                  <a:cubicBezTo>
                    <a:pt x="45" y="28"/>
                    <a:pt x="34" y="39"/>
                    <a:pt x="34" y="50"/>
                  </a:cubicBezTo>
                  <a:lnTo>
                    <a:pt x="23" y="50"/>
                  </a:lnTo>
                  <a:lnTo>
                    <a:pt x="23" y="62"/>
                  </a:lnTo>
                  <a:cubicBezTo>
                    <a:pt x="23" y="72"/>
                    <a:pt x="12" y="72"/>
                    <a:pt x="12" y="84"/>
                  </a:cubicBezTo>
                  <a:lnTo>
                    <a:pt x="12" y="95"/>
                  </a:lnTo>
                  <a:cubicBezTo>
                    <a:pt x="1" y="129"/>
                    <a:pt x="1" y="151"/>
                    <a:pt x="23" y="184"/>
                  </a:cubicBezTo>
                  <a:cubicBezTo>
                    <a:pt x="23" y="196"/>
                    <a:pt x="34" y="196"/>
                    <a:pt x="34" y="207"/>
                  </a:cubicBezTo>
                  <a:cubicBezTo>
                    <a:pt x="45" y="207"/>
                    <a:pt x="45" y="218"/>
                    <a:pt x="56" y="218"/>
                  </a:cubicBezTo>
                  <a:lnTo>
                    <a:pt x="68" y="229"/>
                  </a:lnTo>
                  <a:cubicBezTo>
                    <a:pt x="79" y="229"/>
                    <a:pt x="79" y="229"/>
                    <a:pt x="90" y="240"/>
                  </a:cubicBezTo>
                  <a:lnTo>
                    <a:pt x="135" y="240"/>
                  </a:lnTo>
                  <a:cubicBezTo>
                    <a:pt x="157" y="240"/>
                    <a:pt x="168" y="229"/>
                    <a:pt x="180" y="218"/>
                  </a:cubicBezTo>
                  <a:cubicBezTo>
                    <a:pt x="235" y="184"/>
                    <a:pt x="257" y="117"/>
                    <a:pt x="224" y="62"/>
                  </a:cubicBezTo>
                  <a:cubicBezTo>
                    <a:pt x="201" y="24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0" name="Google Shape;12050;p27"/>
            <p:cNvSpPr/>
            <p:nvPr/>
          </p:nvSpPr>
          <p:spPr>
            <a:xfrm>
              <a:off x="2154875" y="11154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2" y="50"/>
                    <a:pt x="0" y="117"/>
                    <a:pt x="34" y="172"/>
                  </a:cubicBezTo>
                  <a:cubicBezTo>
                    <a:pt x="57" y="211"/>
                    <a:pt x="95" y="233"/>
                    <a:pt x="134" y="233"/>
                  </a:cubicBezTo>
                  <a:cubicBezTo>
                    <a:pt x="153" y="233"/>
                    <a:pt x="172" y="228"/>
                    <a:pt x="191" y="217"/>
                  </a:cubicBezTo>
                  <a:cubicBezTo>
                    <a:pt x="246" y="184"/>
                    <a:pt x="268" y="105"/>
                    <a:pt x="235" y="61"/>
                  </a:cubicBezTo>
                  <a:cubicBezTo>
                    <a:pt x="212" y="23"/>
                    <a:pt x="169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1" name="Google Shape;12051;p27"/>
            <p:cNvSpPr/>
            <p:nvPr/>
          </p:nvSpPr>
          <p:spPr>
            <a:xfrm>
              <a:off x="2141750" y="11234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0"/>
                  </a:moveTo>
                  <a:cubicBezTo>
                    <a:pt x="112" y="0"/>
                    <a:pt x="88" y="7"/>
                    <a:pt x="67" y="19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2" name="Google Shape;12052;p27"/>
            <p:cNvSpPr/>
            <p:nvPr/>
          </p:nvSpPr>
          <p:spPr>
            <a:xfrm>
              <a:off x="2128600" y="11313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7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2" y="49"/>
                    <a:pt x="1" y="128"/>
                    <a:pt x="35" y="183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7" y="183"/>
                    <a:pt x="269" y="116"/>
                    <a:pt x="236" y="61"/>
                  </a:cubicBezTo>
                  <a:cubicBezTo>
                    <a:pt x="213" y="23"/>
                    <a:pt x="170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3" name="Google Shape;12053;p27"/>
            <p:cNvSpPr/>
            <p:nvPr/>
          </p:nvSpPr>
          <p:spPr>
            <a:xfrm>
              <a:off x="2115750" y="1139375"/>
              <a:ext cx="6475" cy="5800"/>
            </a:xfrm>
            <a:custGeom>
              <a:rect b="b" l="l" r="r" t="t"/>
              <a:pathLst>
                <a:path extrusionOk="0" h="232" w="259">
                  <a:moveTo>
                    <a:pt x="126" y="0"/>
                  </a:moveTo>
                  <a:cubicBezTo>
                    <a:pt x="102" y="0"/>
                    <a:pt x="78" y="7"/>
                    <a:pt x="57" y="19"/>
                  </a:cubicBezTo>
                  <a:cubicBezTo>
                    <a:pt x="45" y="19"/>
                    <a:pt x="45" y="31"/>
                    <a:pt x="35" y="31"/>
                  </a:cubicBezTo>
                  <a:lnTo>
                    <a:pt x="35" y="41"/>
                  </a:lnTo>
                  <a:lnTo>
                    <a:pt x="23" y="53"/>
                  </a:lnTo>
                  <a:lnTo>
                    <a:pt x="12" y="64"/>
                  </a:lnTo>
                  <a:lnTo>
                    <a:pt x="12" y="75"/>
                  </a:lnTo>
                  <a:lnTo>
                    <a:pt x="1" y="86"/>
                  </a:lnTo>
                  <a:cubicBezTo>
                    <a:pt x="1" y="120"/>
                    <a:pt x="1" y="153"/>
                    <a:pt x="23" y="175"/>
                  </a:cubicBezTo>
                  <a:lnTo>
                    <a:pt x="23" y="187"/>
                  </a:lnTo>
                  <a:lnTo>
                    <a:pt x="45" y="209"/>
                  </a:lnTo>
                  <a:cubicBezTo>
                    <a:pt x="45" y="209"/>
                    <a:pt x="57" y="209"/>
                    <a:pt x="57" y="220"/>
                  </a:cubicBezTo>
                  <a:cubicBezTo>
                    <a:pt x="68" y="220"/>
                    <a:pt x="79" y="220"/>
                    <a:pt x="79" y="232"/>
                  </a:cubicBezTo>
                  <a:lnTo>
                    <a:pt x="157" y="232"/>
                  </a:lnTo>
                  <a:cubicBezTo>
                    <a:pt x="157" y="232"/>
                    <a:pt x="169" y="220"/>
                    <a:pt x="180" y="220"/>
                  </a:cubicBezTo>
                  <a:cubicBezTo>
                    <a:pt x="236" y="187"/>
                    <a:pt x="258" y="108"/>
                    <a:pt x="224" y="53"/>
                  </a:cubicBezTo>
                  <a:cubicBezTo>
                    <a:pt x="204" y="18"/>
                    <a:pt x="165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4" name="Google Shape;12054;p27"/>
            <p:cNvSpPr/>
            <p:nvPr/>
          </p:nvSpPr>
          <p:spPr>
            <a:xfrm>
              <a:off x="2164925" y="11316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36" y="0"/>
                  </a:moveTo>
                  <a:cubicBezTo>
                    <a:pt x="128" y="0"/>
                    <a:pt x="120" y="1"/>
                    <a:pt x="112" y="3"/>
                  </a:cubicBezTo>
                  <a:lnTo>
                    <a:pt x="90" y="3"/>
                  </a:lnTo>
                  <a:cubicBezTo>
                    <a:pt x="79" y="3"/>
                    <a:pt x="67" y="14"/>
                    <a:pt x="67" y="14"/>
                  </a:cubicBezTo>
                  <a:cubicBezTo>
                    <a:pt x="45" y="26"/>
                    <a:pt x="34" y="36"/>
                    <a:pt x="34" y="48"/>
                  </a:cubicBezTo>
                  <a:cubicBezTo>
                    <a:pt x="12" y="70"/>
                    <a:pt x="12" y="93"/>
                    <a:pt x="12" y="115"/>
                  </a:cubicBezTo>
                  <a:cubicBezTo>
                    <a:pt x="0" y="137"/>
                    <a:pt x="12" y="160"/>
                    <a:pt x="23" y="182"/>
                  </a:cubicBezTo>
                  <a:cubicBezTo>
                    <a:pt x="45" y="204"/>
                    <a:pt x="67" y="227"/>
                    <a:pt x="101" y="227"/>
                  </a:cubicBezTo>
                  <a:cubicBezTo>
                    <a:pt x="101" y="227"/>
                    <a:pt x="112" y="238"/>
                    <a:pt x="124" y="238"/>
                  </a:cubicBezTo>
                  <a:cubicBezTo>
                    <a:pt x="146" y="238"/>
                    <a:pt x="168" y="227"/>
                    <a:pt x="191" y="215"/>
                  </a:cubicBezTo>
                  <a:cubicBezTo>
                    <a:pt x="235" y="182"/>
                    <a:pt x="258" y="115"/>
                    <a:pt x="224" y="59"/>
                  </a:cubicBezTo>
                  <a:cubicBezTo>
                    <a:pt x="205" y="22"/>
                    <a:pt x="172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5" name="Google Shape;12055;p27"/>
            <p:cNvSpPr/>
            <p:nvPr/>
          </p:nvSpPr>
          <p:spPr>
            <a:xfrm>
              <a:off x="2151800" y="11395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35" y="0"/>
                  </a:moveTo>
                  <a:cubicBezTo>
                    <a:pt x="112" y="0"/>
                    <a:pt x="78" y="11"/>
                    <a:pt x="68" y="23"/>
                  </a:cubicBezTo>
                  <a:cubicBezTo>
                    <a:pt x="23" y="45"/>
                    <a:pt x="1" y="90"/>
                    <a:pt x="11" y="134"/>
                  </a:cubicBezTo>
                  <a:cubicBezTo>
                    <a:pt x="11" y="157"/>
                    <a:pt x="11" y="167"/>
                    <a:pt x="23" y="179"/>
                  </a:cubicBezTo>
                  <a:cubicBezTo>
                    <a:pt x="23" y="190"/>
                    <a:pt x="34" y="190"/>
                    <a:pt x="34" y="201"/>
                  </a:cubicBezTo>
                  <a:cubicBezTo>
                    <a:pt x="61" y="219"/>
                    <a:pt x="88" y="238"/>
                    <a:pt x="121" y="238"/>
                  </a:cubicBezTo>
                  <a:cubicBezTo>
                    <a:pt x="129" y="238"/>
                    <a:pt x="137" y="237"/>
                    <a:pt x="145" y="234"/>
                  </a:cubicBezTo>
                  <a:cubicBezTo>
                    <a:pt x="157" y="234"/>
                    <a:pt x="168" y="224"/>
                    <a:pt x="190" y="224"/>
                  </a:cubicBezTo>
                  <a:cubicBezTo>
                    <a:pt x="235" y="190"/>
                    <a:pt x="257" y="112"/>
                    <a:pt x="224" y="56"/>
                  </a:cubicBezTo>
                  <a:cubicBezTo>
                    <a:pt x="202" y="23"/>
                    <a:pt x="168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6" name="Google Shape;12056;p27"/>
            <p:cNvSpPr/>
            <p:nvPr/>
          </p:nvSpPr>
          <p:spPr>
            <a:xfrm>
              <a:off x="2138400" y="1147550"/>
              <a:ext cx="6725" cy="5150"/>
            </a:xfrm>
            <a:custGeom>
              <a:rect b="b" l="l" r="r" t="t"/>
              <a:pathLst>
                <a:path extrusionOk="0" h="206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49"/>
                    <a:pt x="0" y="128"/>
                    <a:pt x="33" y="184"/>
                  </a:cubicBezTo>
                  <a:lnTo>
                    <a:pt x="45" y="195"/>
                  </a:lnTo>
                  <a:cubicBezTo>
                    <a:pt x="100" y="195"/>
                    <a:pt x="157" y="206"/>
                    <a:pt x="212" y="206"/>
                  </a:cubicBezTo>
                  <a:cubicBezTo>
                    <a:pt x="257" y="173"/>
                    <a:pt x="268" y="106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7" name="Google Shape;12057;p27"/>
            <p:cNvSpPr/>
            <p:nvPr/>
          </p:nvSpPr>
          <p:spPr>
            <a:xfrm>
              <a:off x="2174975" y="1148300"/>
              <a:ext cx="6175" cy="4400"/>
            </a:xfrm>
            <a:custGeom>
              <a:rect b="b" l="l" r="r" t="t"/>
              <a:pathLst>
                <a:path extrusionOk="0" h="176" w="247">
                  <a:moveTo>
                    <a:pt x="133" y="1"/>
                  </a:moveTo>
                  <a:cubicBezTo>
                    <a:pt x="111" y="1"/>
                    <a:pt x="89" y="7"/>
                    <a:pt x="68" y="19"/>
                  </a:cubicBezTo>
                  <a:cubicBezTo>
                    <a:pt x="12" y="53"/>
                    <a:pt x="1" y="120"/>
                    <a:pt x="23" y="176"/>
                  </a:cubicBezTo>
                  <a:cubicBezTo>
                    <a:pt x="102" y="165"/>
                    <a:pt x="169" y="154"/>
                    <a:pt x="236" y="154"/>
                  </a:cubicBezTo>
                  <a:cubicBezTo>
                    <a:pt x="246" y="120"/>
                    <a:pt x="246" y="86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8" name="Google Shape;12058;p27"/>
            <p:cNvSpPr/>
            <p:nvPr/>
          </p:nvSpPr>
          <p:spPr>
            <a:xfrm>
              <a:off x="2057650" y="836950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25" y="1"/>
                  </a:moveTo>
                  <a:cubicBezTo>
                    <a:pt x="117" y="1"/>
                    <a:pt x="109" y="2"/>
                    <a:pt x="102" y="4"/>
                  </a:cubicBezTo>
                  <a:lnTo>
                    <a:pt x="79" y="4"/>
                  </a:lnTo>
                  <a:cubicBezTo>
                    <a:pt x="79" y="15"/>
                    <a:pt x="68" y="15"/>
                    <a:pt x="57" y="15"/>
                  </a:cubicBezTo>
                  <a:lnTo>
                    <a:pt x="23" y="48"/>
                  </a:lnTo>
                  <a:cubicBezTo>
                    <a:pt x="23" y="60"/>
                    <a:pt x="23" y="60"/>
                    <a:pt x="12" y="71"/>
                  </a:cubicBezTo>
                  <a:cubicBezTo>
                    <a:pt x="1" y="93"/>
                    <a:pt x="1" y="127"/>
                    <a:pt x="12" y="160"/>
                  </a:cubicBezTo>
                  <a:cubicBezTo>
                    <a:pt x="12" y="160"/>
                    <a:pt x="23" y="172"/>
                    <a:pt x="23" y="182"/>
                  </a:cubicBezTo>
                  <a:cubicBezTo>
                    <a:pt x="35" y="205"/>
                    <a:pt x="68" y="227"/>
                    <a:pt x="90" y="227"/>
                  </a:cubicBezTo>
                  <a:cubicBezTo>
                    <a:pt x="102" y="239"/>
                    <a:pt x="112" y="239"/>
                    <a:pt x="112" y="239"/>
                  </a:cubicBezTo>
                  <a:cubicBezTo>
                    <a:pt x="135" y="239"/>
                    <a:pt x="169" y="227"/>
                    <a:pt x="179" y="216"/>
                  </a:cubicBezTo>
                  <a:cubicBezTo>
                    <a:pt x="202" y="205"/>
                    <a:pt x="224" y="182"/>
                    <a:pt x="224" y="172"/>
                  </a:cubicBezTo>
                  <a:cubicBezTo>
                    <a:pt x="246" y="138"/>
                    <a:pt x="246" y="93"/>
                    <a:pt x="224" y="60"/>
                  </a:cubicBezTo>
                  <a:cubicBezTo>
                    <a:pt x="206" y="23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9" name="Google Shape;12059;p27"/>
            <p:cNvSpPr/>
            <p:nvPr/>
          </p:nvSpPr>
          <p:spPr>
            <a:xfrm>
              <a:off x="2044250" y="844850"/>
              <a:ext cx="6725" cy="5975"/>
            </a:xfrm>
            <a:custGeom>
              <a:rect b="b" l="l" r="r" t="t"/>
              <a:pathLst>
                <a:path extrusionOk="0" h="239" w="269">
                  <a:moveTo>
                    <a:pt x="134" y="0"/>
                  </a:moveTo>
                  <a:cubicBezTo>
                    <a:pt x="112" y="0"/>
                    <a:pt x="90" y="12"/>
                    <a:pt x="67" y="23"/>
                  </a:cubicBezTo>
                  <a:cubicBezTo>
                    <a:pt x="23" y="45"/>
                    <a:pt x="0" y="112"/>
                    <a:pt x="23" y="157"/>
                  </a:cubicBezTo>
                  <a:cubicBezTo>
                    <a:pt x="23" y="168"/>
                    <a:pt x="34" y="179"/>
                    <a:pt x="34" y="179"/>
                  </a:cubicBezTo>
                  <a:cubicBezTo>
                    <a:pt x="34" y="191"/>
                    <a:pt x="45" y="191"/>
                    <a:pt x="45" y="202"/>
                  </a:cubicBezTo>
                  <a:cubicBezTo>
                    <a:pt x="71" y="228"/>
                    <a:pt x="101" y="239"/>
                    <a:pt x="131" y="239"/>
                  </a:cubicBezTo>
                  <a:cubicBezTo>
                    <a:pt x="152" y="239"/>
                    <a:pt x="172" y="233"/>
                    <a:pt x="191" y="224"/>
                  </a:cubicBezTo>
                  <a:cubicBezTo>
                    <a:pt x="246" y="191"/>
                    <a:pt x="268" y="112"/>
                    <a:pt x="235" y="57"/>
                  </a:cubicBezTo>
                  <a:cubicBezTo>
                    <a:pt x="213" y="23"/>
                    <a:pt x="179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0" name="Google Shape;12060;p27"/>
            <p:cNvSpPr/>
            <p:nvPr/>
          </p:nvSpPr>
          <p:spPr>
            <a:xfrm>
              <a:off x="2031400" y="8529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4" y="1"/>
                  </a:moveTo>
                  <a:cubicBezTo>
                    <a:pt x="101" y="1"/>
                    <a:pt x="79" y="1"/>
                    <a:pt x="57" y="12"/>
                  </a:cubicBezTo>
                  <a:cubicBezTo>
                    <a:pt x="45" y="34"/>
                    <a:pt x="23" y="46"/>
                    <a:pt x="12" y="68"/>
                  </a:cubicBezTo>
                  <a:cubicBezTo>
                    <a:pt x="0" y="90"/>
                    <a:pt x="0" y="123"/>
                    <a:pt x="12" y="157"/>
                  </a:cubicBezTo>
                  <a:cubicBezTo>
                    <a:pt x="12" y="168"/>
                    <a:pt x="23" y="168"/>
                    <a:pt x="23" y="180"/>
                  </a:cubicBezTo>
                  <a:cubicBezTo>
                    <a:pt x="44" y="214"/>
                    <a:pt x="78" y="232"/>
                    <a:pt x="114" y="232"/>
                  </a:cubicBezTo>
                  <a:cubicBezTo>
                    <a:pt x="136" y="232"/>
                    <a:pt x="158" y="225"/>
                    <a:pt x="179" y="213"/>
                  </a:cubicBezTo>
                  <a:cubicBezTo>
                    <a:pt x="235" y="180"/>
                    <a:pt x="258" y="113"/>
                    <a:pt x="224" y="56"/>
                  </a:cubicBezTo>
                  <a:cubicBezTo>
                    <a:pt x="201" y="23"/>
                    <a:pt x="168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1" name="Google Shape;12061;p27"/>
            <p:cNvSpPr/>
            <p:nvPr/>
          </p:nvSpPr>
          <p:spPr>
            <a:xfrm>
              <a:off x="2049825" y="794850"/>
              <a:ext cx="5350" cy="4200"/>
            </a:xfrm>
            <a:custGeom>
              <a:rect b="b" l="l" r="r" t="t"/>
              <a:pathLst>
                <a:path extrusionOk="0" h="168" w="214">
                  <a:moveTo>
                    <a:pt x="202" y="1"/>
                  </a:moveTo>
                  <a:lnTo>
                    <a:pt x="102" y="68"/>
                  </a:lnTo>
                  <a:cubicBezTo>
                    <a:pt x="68" y="90"/>
                    <a:pt x="35" y="112"/>
                    <a:pt x="1" y="123"/>
                  </a:cubicBezTo>
                  <a:lnTo>
                    <a:pt x="35" y="157"/>
                  </a:lnTo>
                  <a:lnTo>
                    <a:pt x="79" y="157"/>
                  </a:lnTo>
                  <a:lnTo>
                    <a:pt x="79" y="168"/>
                  </a:lnTo>
                  <a:cubicBezTo>
                    <a:pt x="90" y="168"/>
                    <a:pt x="102" y="168"/>
                    <a:pt x="113" y="157"/>
                  </a:cubicBezTo>
                  <a:cubicBezTo>
                    <a:pt x="124" y="157"/>
                    <a:pt x="135" y="157"/>
                    <a:pt x="147" y="146"/>
                  </a:cubicBezTo>
                  <a:cubicBezTo>
                    <a:pt x="202" y="112"/>
                    <a:pt x="214" y="56"/>
                    <a:pt x="2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2" name="Google Shape;12062;p27"/>
            <p:cNvSpPr/>
            <p:nvPr/>
          </p:nvSpPr>
          <p:spPr>
            <a:xfrm>
              <a:off x="2038100" y="803800"/>
              <a:ext cx="3675" cy="3200"/>
            </a:xfrm>
            <a:custGeom>
              <a:rect b="b" l="l" r="r" t="t"/>
              <a:pathLst>
                <a:path extrusionOk="0" h="128" w="147">
                  <a:moveTo>
                    <a:pt x="146" y="0"/>
                  </a:moveTo>
                  <a:lnTo>
                    <a:pt x="146" y="0"/>
                  </a:lnTo>
                  <a:cubicBezTo>
                    <a:pt x="102" y="45"/>
                    <a:pt x="45" y="78"/>
                    <a:pt x="1" y="123"/>
                  </a:cubicBezTo>
                  <a:cubicBezTo>
                    <a:pt x="7" y="126"/>
                    <a:pt x="16" y="128"/>
                    <a:pt x="25" y="128"/>
                  </a:cubicBezTo>
                  <a:cubicBezTo>
                    <a:pt x="47" y="128"/>
                    <a:pt x="74" y="120"/>
                    <a:pt x="90" y="112"/>
                  </a:cubicBezTo>
                  <a:cubicBezTo>
                    <a:pt x="135" y="90"/>
                    <a:pt x="146" y="45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3" name="Google Shape;12063;p27"/>
            <p:cNvSpPr/>
            <p:nvPr/>
          </p:nvSpPr>
          <p:spPr>
            <a:xfrm>
              <a:off x="2061000" y="812625"/>
              <a:ext cx="6475" cy="6000"/>
            </a:xfrm>
            <a:custGeom>
              <a:rect b="b" l="l" r="r" t="t"/>
              <a:pathLst>
                <a:path extrusionOk="0" h="240" w="259">
                  <a:moveTo>
                    <a:pt x="115" y="0"/>
                  </a:moveTo>
                  <a:cubicBezTo>
                    <a:pt x="95" y="0"/>
                    <a:pt x="75" y="5"/>
                    <a:pt x="57" y="16"/>
                  </a:cubicBezTo>
                  <a:lnTo>
                    <a:pt x="57" y="27"/>
                  </a:lnTo>
                  <a:cubicBezTo>
                    <a:pt x="45" y="27"/>
                    <a:pt x="35" y="38"/>
                    <a:pt x="23" y="50"/>
                  </a:cubicBezTo>
                  <a:lnTo>
                    <a:pt x="23" y="60"/>
                  </a:lnTo>
                  <a:cubicBezTo>
                    <a:pt x="12" y="72"/>
                    <a:pt x="12" y="72"/>
                    <a:pt x="12" y="83"/>
                  </a:cubicBezTo>
                  <a:cubicBezTo>
                    <a:pt x="12" y="94"/>
                    <a:pt x="1" y="94"/>
                    <a:pt x="1" y="94"/>
                  </a:cubicBezTo>
                  <a:cubicBezTo>
                    <a:pt x="1" y="127"/>
                    <a:pt x="1" y="150"/>
                    <a:pt x="23" y="184"/>
                  </a:cubicBezTo>
                  <a:lnTo>
                    <a:pt x="23" y="194"/>
                  </a:lnTo>
                  <a:cubicBezTo>
                    <a:pt x="35" y="194"/>
                    <a:pt x="35" y="206"/>
                    <a:pt x="45" y="206"/>
                  </a:cubicBezTo>
                  <a:cubicBezTo>
                    <a:pt x="45" y="217"/>
                    <a:pt x="57" y="217"/>
                    <a:pt x="57" y="217"/>
                  </a:cubicBezTo>
                  <a:cubicBezTo>
                    <a:pt x="68" y="228"/>
                    <a:pt x="79" y="228"/>
                    <a:pt x="79" y="228"/>
                  </a:cubicBezTo>
                  <a:cubicBezTo>
                    <a:pt x="90" y="228"/>
                    <a:pt x="90" y="239"/>
                    <a:pt x="90" y="239"/>
                  </a:cubicBezTo>
                  <a:lnTo>
                    <a:pt x="135" y="239"/>
                  </a:lnTo>
                  <a:cubicBezTo>
                    <a:pt x="135" y="239"/>
                    <a:pt x="146" y="239"/>
                    <a:pt x="146" y="228"/>
                  </a:cubicBezTo>
                  <a:lnTo>
                    <a:pt x="157" y="228"/>
                  </a:lnTo>
                  <a:cubicBezTo>
                    <a:pt x="169" y="228"/>
                    <a:pt x="169" y="228"/>
                    <a:pt x="180" y="217"/>
                  </a:cubicBezTo>
                  <a:cubicBezTo>
                    <a:pt x="236" y="184"/>
                    <a:pt x="258" y="117"/>
                    <a:pt x="224" y="60"/>
                  </a:cubicBezTo>
                  <a:cubicBezTo>
                    <a:pt x="202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4" name="Google Shape;12064;p27"/>
            <p:cNvSpPr/>
            <p:nvPr/>
          </p:nvSpPr>
          <p:spPr>
            <a:xfrm>
              <a:off x="2047600" y="820725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26" y="0"/>
                  </a:moveTo>
                  <a:cubicBezTo>
                    <a:pt x="106" y="0"/>
                    <a:pt x="86" y="5"/>
                    <a:pt x="67" y="16"/>
                  </a:cubicBezTo>
                  <a:cubicBezTo>
                    <a:pt x="12" y="49"/>
                    <a:pt x="0" y="128"/>
                    <a:pt x="34" y="173"/>
                  </a:cubicBezTo>
                  <a:cubicBezTo>
                    <a:pt x="57" y="210"/>
                    <a:pt x="95" y="233"/>
                    <a:pt x="135" y="233"/>
                  </a:cubicBezTo>
                  <a:cubicBezTo>
                    <a:pt x="154" y="233"/>
                    <a:pt x="173" y="228"/>
                    <a:pt x="191" y="217"/>
                  </a:cubicBezTo>
                  <a:cubicBezTo>
                    <a:pt x="246" y="183"/>
                    <a:pt x="269" y="116"/>
                    <a:pt x="236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5" name="Google Shape;12065;p27"/>
            <p:cNvSpPr/>
            <p:nvPr/>
          </p:nvSpPr>
          <p:spPr>
            <a:xfrm>
              <a:off x="2034475" y="8287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1" y="53"/>
                    <a:pt x="1" y="120"/>
                    <a:pt x="34" y="175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7" y="187"/>
                    <a:pt x="269" y="108"/>
                    <a:pt x="235" y="53"/>
                  </a:cubicBezTo>
                  <a:cubicBezTo>
                    <a:pt x="214" y="17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6" name="Google Shape;12066;p27"/>
            <p:cNvSpPr/>
            <p:nvPr/>
          </p:nvSpPr>
          <p:spPr>
            <a:xfrm>
              <a:off x="2021350" y="8366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2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29"/>
                    <a:pt x="190" y="217"/>
                  </a:cubicBezTo>
                  <a:cubicBezTo>
                    <a:pt x="246" y="184"/>
                    <a:pt x="268" y="117"/>
                    <a:pt x="235" y="60"/>
                  </a:cubicBezTo>
                  <a:cubicBezTo>
                    <a:pt x="212" y="22"/>
                    <a:pt x="169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7" name="Google Shape;12067;p27"/>
            <p:cNvSpPr/>
            <p:nvPr/>
          </p:nvSpPr>
          <p:spPr>
            <a:xfrm>
              <a:off x="2076375" y="8973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35" y="0"/>
                  </a:moveTo>
                  <a:cubicBezTo>
                    <a:pt x="112" y="0"/>
                    <a:pt x="90" y="12"/>
                    <a:pt x="68" y="22"/>
                  </a:cubicBezTo>
                  <a:cubicBezTo>
                    <a:pt x="23" y="45"/>
                    <a:pt x="1" y="89"/>
                    <a:pt x="11" y="134"/>
                  </a:cubicBezTo>
                  <a:cubicBezTo>
                    <a:pt x="11" y="146"/>
                    <a:pt x="11" y="157"/>
                    <a:pt x="23" y="157"/>
                  </a:cubicBezTo>
                  <a:lnTo>
                    <a:pt x="23" y="179"/>
                  </a:lnTo>
                  <a:cubicBezTo>
                    <a:pt x="51" y="216"/>
                    <a:pt x="86" y="238"/>
                    <a:pt x="123" y="238"/>
                  </a:cubicBezTo>
                  <a:cubicBezTo>
                    <a:pt x="131" y="238"/>
                    <a:pt x="138" y="237"/>
                    <a:pt x="146" y="235"/>
                  </a:cubicBezTo>
                  <a:cubicBezTo>
                    <a:pt x="157" y="235"/>
                    <a:pt x="180" y="235"/>
                    <a:pt x="190" y="224"/>
                  </a:cubicBezTo>
                  <a:cubicBezTo>
                    <a:pt x="247" y="190"/>
                    <a:pt x="257" y="112"/>
                    <a:pt x="224" y="56"/>
                  </a:cubicBezTo>
                  <a:cubicBezTo>
                    <a:pt x="213" y="45"/>
                    <a:pt x="202" y="22"/>
                    <a:pt x="180" y="12"/>
                  </a:cubicBezTo>
                  <a:cubicBezTo>
                    <a:pt x="168" y="12"/>
                    <a:pt x="146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8" name="Google Shape;12068;p27"/>
            <p:cNvSpPr/>
            <p:nvPr/>
          </p:nvSpPr>
          <p:spPr>
            <a:xfrm>
              <a:off x="2062975" y="90555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44" y="1"/>
                  </a:moveTo>
                  <a:cubicBezTo>
                    <a:pt x="122" y="1"/>
                    <a:pt x="99" y="7"/>
                    <a:pt x="78" y="20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6" y="228"/>
                    <a:pt x="180" y="222"/>
                    <a:pt x="202" y="209"/>
                  </a:cubicBezTo>
                  <a:cubicBezTo>
                    <a:pt x="202" y="209"/>
                    <a:pt x="212" y="209"/>
                    <a:pt x="224" y="199"/>
                  </a:cubicBezTo>
                  <a:cubicBezTo>
                    <a:pt x="257" y="165"/>
                    <a:pt x="269" y="98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9" name="Google Shape;12069;p27"/>
            <p:cNvSpPr/>
            <p:nvPr/>
          </p:nvSpPr>
          <p:spPr>
            <a:xfrm>
              <a:off x="2050400" y="913500"/>
              <a:ext cx="5900" cy="5975"/>
            </a:xfrm>
            <a:custGeom>
              <a:rect b="b" l="l" r="r" t="t"/>
              <a:pathLst>
                <a:path extrusionOk="0" h="239" w="236">
                  <a:moveTo>
                    <a:pt x="123" y="0"/>
                  </a:moveTo>
                  <a:cubicBezTo>
                    <a:pt x="116" y="0"/>
                    <a:pt x="109" y="1"/>
                    <a:pt x="101" y="3"/>
                  </a:cubicBezTo>
                  <a:cubicBezTo>
                    <a:pt x="79" y="3"/>
                    <a:pt x="67" y="3"/>
                    <a:pt x="56" y="15"/>
                  </a:cubicBezTo>
                  <a:lnTo>
                    <a:pt x="45" y="25"/>
                  </a:lnTo>
                  <a:cubicBezTo>
                    <a:pt x="45" y="25"/>
                    <a:pt x="34" y="25"/>
                    <a:pt x="34" y="37"/>
                  </a:cubicBezTo>
                  <a:cubicBezTo>
                    <a:pt x="22" y="37"/>
                    <a:pt x="22" y="48"/>
                    <a:pt x="22" y="48"/>
                  </a:cubicBezTo>
                  <a:cubicBezTo>
                    <a:pt x="22" y="59"/>
                    <a:pt x="12" y="59"/>
                    <a:pt x="12" y="59"/>
                  </a:cubicBezTo>
                  <a:lnTo>
                    <a:pt x="12" y="70"/>
                  </a:lnTo>
                  <a:lnTo>
                    <a:pt x="12" y="82"/>
                  </a:lnTo>
                  <a:cubicBezTo>
                    <a:pt x="0" y="82"/>
                    <a:pt x="0" y="93"/>
                    <a:pt x="0" y="104"/>
                  </a:cubicBezTo>
                  <a:lnTo>
                    <a:pt x="0" y="115"/>
                  </a:lnTo>
                  <a:cubicBezTo>
                    <a:pt x="0" y="137"/>
                    <a:pt x="0" y="160"/>
                    <a:pt x="12" y="182"/>
                  </a:cubicBezTo>
                  <a:cubicBezTo>
                    <a:pt x="22" y="182"/>
                    <a:pt x="22" y="194"/>
                    <a:pt x="34" y="194"/>
                  </a:cubicBezTo>
                  <a:cubicBezTo>
                    <a:pt x="34" y="194"/>
                    <a:pt x="34" y="204"/>
                    <a:pt x="45" y="204"/>
                  </a:cubicBezTo>
                  <a:cubicBezTo>
                    <a:pt x="45" y="216"/>
                    <a:pt x="56" y="216"/>
                    <a:pt x="56" y="216"/>
                  </a:cubicBezTo>
                  <a:cubicBezTo>
                    <a:pt x="67" y="216"/>
                    <a:pt x="67" y="227"/>
                    <a:pt x="67" y="227"/>
                  </a:cubicBezTo>
                  <a:lnTo>
                    <a:pt x="90" y="227"/>
                  </a:lnTo>
                  <a:cubicBezTo>
                    <a:pt x="90" y="227"/>
                    <a:pt x="101" y="238"/>
                    <a:pt x="112" y="238"/>
                  </a:cubicBezTo>
                  <a:lnTo>
                    <a:pt x="124" y="238"/>
                  </a:lnTo>
                  <a:lnTo>
                    <a:pt x="134" y="227"/>
                  </a:lnTo>
                  <a:lnTo>
                    <a:pt x="157" y="227"/>
                  </a:lnTo>
                  <a:cubicBezTo>
                    <a:pt x="157" y="227"/>
                    <a:pt x="168" y="216"/>
                    <a:pt x="179" y="216"/>
                  </a:cubicBezTo>
                  <a:cubicBezTo>
                    <a:pt x="213" y="194"/>
                    <a:pt x="235" y="160"/>
                    <a:pt x="235" y="127"/>
                  </a:cubicBezTo>
                  <a:cubicBezTo>
                    <a:pt x="235" y="104"/>
                    <a:pt x="224" y="70"/>
                    <a:pt x="213" y="59"/>
                  </a:cubicBezTo>
                  <a:cubicBezTo>
                    <a:pt x="194" y="22"/>
                    <a:pt x="160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0" name="Google Shape;12070;p27"/>
            <p:cNvSpPr/>
            <p:nvPr/>
          </p:nvSpPr>
          <p:spPr>
            <a:xfrm>
              <a:off x="2102900" y="881525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2" y="1"/>
                  </a:moveTo>
                  <a:cubicBezTo>
                    <a:pt x="100" y="1"/>
                    <a:pt x="78" y="7"/>
                    <a:pt x="57" y="20"/>
                  </a:cubicBezTo>
                  <a:cubicBezTo>
                    <a:pt x="46" y="20"/>
                    <a:pt x="35" y="31"/>
                    <a:pt x="35" y="31"/>
                  </a:cubicBezTo>
                  <a:cubicBezTo>
                    <a:pt x="35" y="42"/>
                    <a:pt x="23" y="42"/>
                    <a:pt x="23" y="42"/>
                  </a:cubicBezTo>
                  <a:cubicBezTo>
                    <a:pt x="23" y="53"/>
                    <a:pt x="23" y="53"/>
                    <a:pt x="12" y="53"/>
                  </a:cubicBezTo>
                  <a:cubicBezTo>
                    <a:pt x="12" y="65"/>
                    <a:pt x="12" y="75"/>
                    <a:pt x="1" y="87"/>
                  </a:cubicBezTo>
                  <a:lnTo>
                    <a:pt x="1" y="109"/>
                  </a:lnTo>
                  <a:lnTo>
                    <a:pt x="1" y="132"/>
                  </a:lnTo>
                  <a:cubicBezTo>
                    <a:pt x="1" y="142"/>
                    <a:pt x="1" y="154"/>
                    <a:pt x="12" y="154"/>
                  </a:cubicBezTo>
                  <a:lnTo>
                    <a:pt x="12" y="176"/>
                  </a:lnTo>
                  <a:cubicBezTo>
                    <a:pt x="35" y="209"/>
                    <a:pt x="57" y="221"/>
                    <a:pt x="90" y="232"/>
                  </a:cubicBezTo>
                  <a:lnTo>
                    <a:pt x="147" y="232"/>
                  </a:lnTo>
                  <a:cubicBezTo>
                    <a:pt x="157" y="221"/>
                    <a:pt x="169" y="221"/>
                    <a:pt x="180" y="221"/>
                  </a:cubicBezTo>
                  <a:cubicBezTo>
                    <a:pt x="224" y="187"/>
                    <a:pt x="236" y="142"/>
                    <a:pt x="236" y="98"/>
                  </a:cubicBezTo>
                  <a:cubicBezTo>
                    <a:pt x="236" y="87"/>
                    <a:pt x="224" y="65"/>
                    <a:pt x="214" y="53"/>
                  </a:cubicBezTo>
                  <a:cubicBezTo>
                    <a:pt x="192" y="18"/>
                    <a:pt x="158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1" name="Google Shape;12071;p27"/>
            <p:cNvSpPr/>
            <p:nvPr/>
          </p:nvSpPr>
          <p:spPr>
            <a:xfrm>
              <a:off x="2070800" y="82892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4" y="1"/>
                  </a:moveTo>
                  <a:cubicBezTo>
                    <a:pt x="112" y="1"/>
                    <a:pt x="78" y="1"/>
                    <a:pt x="67" y="23"/>
                  </a:cubicBezTo>
                  <a:lnTo>
                    <a:pt x="56" y="23"/>
                  </a:lnTo>
                  <a:cubicBezTo>
                    <a:pt x="56" y="23"/>
                    <a:pt x="45" y="23"/>
                    <a:pt x="45" y="34"/>
                  </a:cubicBezTo>
                  <a:cubicBezTo>
                    <a:pt x="33" y="46"/>
                    <a:pt x="23" y="56"/>
                    <a:pt x="23" y="68"/>
                  </a:cubicBezTo>
                  <a:lnTo>
                    <a:pt x="11" y="68"/>
                  </a:lnTo>
                  <a:lnTo>
                    <a:pt x="11" y="90"/>
                  </a:lnTo>
                  <a:cubicBezTo>
                    <a:pt x="11" y="101"/>
                    <a:pt x="11" y="101"/>
                    <a:pt x="0" y="113"/>
                  </a:cubicBezTo>
                  <a:cubicBezTo>
                    <a:pt x="0" y="135"/>
                    <a:pt x="11" y="157"/>
                    <a:pt x="23" y="180"/>
                  </a:cubicBezTo>
                  <a:cubicBezTo>
                    <a:pt x="33" y="202"/>
                    <a:pt x="56" y="213"/>
                    <a:pt x="78" y="224"/>
                  </a:cubicBezTo>
                  <a:cubicBezTo>
                    <a:pt x="90" y="224"/>
                    <a:pt x="90" y="235"/>
                    <a:pt x="100" y="235"/>
                  </a:cubicBezTo>
                  <a:lnTo>
                    <a:pt x="134" y="235"/>
                  </a:lnTo>
                  <a:cubicBezTo>
                    <a:pt x="145" y="235"/>
                    <a:pt x="157" y="235"/>
                    <a:pt x="157" y="224"/>
                  </a:cubicBezTo>
                  <a:lnTo>
                    <a:pt x="179" y="224"/>
                  </a:lnTo>
                  <a:cubicBezTo>
                    <a:pt x="224" y="202"/>
                    <a:pt x="234" y="157"/>
                    <a:pt x="246" y="123"/>
                  </a:cubicBezTo>
                  <a:cubicBezTo>
                    <a:pt x="246" y="101"/>
                    <a:pt x="234" y="79"/>
                    <a:pt x="224" y="56"/>
                  </a:cubicBezTo>
                  <a:cubicBezTo>
                    <a:pt x="201" y="23"/>
                    <a:pt x="167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2" name="Google Shape;12072;p27"/>
            <p:cNvSpPr/>
            <p:nvPr/>
          </p:nvSpPr>
          <p:spPr>
            <a:xfrm>
              <a:off x="2080850" y="84557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23" y="1"/>
                  </a:moveTo>
                  <a:cubicBezTo>
                    <a:pt x="104" y="1"/>
                    <a:pt x="85" y="6"/>
                    <a:pt x="68" y="16"/>
                  </a:cubicBezTo>
                  <a:lnTo>
                    <a:pt x="45" y="38"/>
                  </a:lnTo>
                  <a:lnTo>
                    <a:pt x="34" y="50"/>
                  </a:lnTo>
                  <a:cubicBezTo>
                    <a:pt x="23" y="61"/>
                    <a:pt x="23" y="61"/>
                    <a:pt x="23" y="72"/>
                  </a:cubicBezTo>
                  <a:cubicBezTo>
                    <a:pt x="11" y="83"/>
                    <a:pt x="11" y="83"/>
                    <a:pt x="11" y="95"/>
                  </a:cubicBezTo>
                  <a:cubicBezTo>
                    <a:pt x="1" y="117"/>
                    <a:pt x="11" y="150"/>
                    <a:pt x="23" y="184"/>
                  </a:cubicBezTo>
                  <a:cubicBezTo>
                    <a:pt x="44" y="219"/>
                    <a:pt x="82" y="236"/>
                    <a:pt x="121" y="236"/>
                  </a:cubicBezTo>
                  <a:cubicBezTo>
                    <a:pt x="145" y="236"/>
                    <a:pt x="169" y="230"/>
                    <a:pt x="190" y="217"/>
                  </a:cubicBezTo>
                  <a:cubicBezTo>
                    <a:pt x="246" y="184"/>
                    <a:pt x="257" y="117"/>
                    <a:pt x="224" y="61"/>
                  </a:cubicBezTo>
                  <a:cubicBezTo>
                    <a:pt x="201" y="23"/>
                    <a:pt x="162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3" name="Google Shape;12073;p27"/>
            <p:cNvSpPr/>
            <p:nvPr/>
          </p:nvSpPr>
          <p:spPr>
            <a:xfrm>
              <a:off x="2067450" y="8536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99" y="7"/>
                    <a:pt x="78" y="20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6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1"/>
                  </a:cubicBezTo>
                  <a:cubicBezTo>
                    <a:pt x="257" y="187"/>
                    <a:pt x="268" y="109"/>
                    <a:pt x="234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4" name="Google Shape;12074;p27"/>
            <p:cNvSpPr/>
            <p:nvPr/>
          </p:nvSpPr>
          <p:spPr>
            <a:xfrm>
              <a:off x="2054300" y="8615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7" y="6"/>
                    <a:pt x="79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8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5" name="Google Shape;12075;p27"/>
            <p:cNvSpPr/>
            <p:nvPr/>
          </p:nvSpPr>
          <p:spPr>
            <a:xfrm>
              <a:off x="2041175" y="869600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34" y="1"/>
                  </a:moveTo>
                  <a:cubicBezTo>
                    <a:pt x="116" y="1"/>
                    <a:pt x="97" y="5"/>
                    <a:pt x="79" y="16"/>
                  </a:cubicBezTo>
                  <a:cubicBezTo>
                    <a:pt x="23" y="50"/>
                    <a:pt x="1" y="128"/>
                    <a:pt x="34" y="172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3" y="233"/>
                    <a:pt x="184" y="228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6" name="Google Shape;12076;p27"/>
            <p:cNvSpPr/>
            <p:nvPr/>
          </p:nvSpPr>
          <p:spPr>
            <a:xfrm>
              <a:off x="2092575" y="8651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lnTo>
                    <a:pt x="79" y="28"/>
                  </a:lnTo>
                  <a:cubicBezTo>
                    <a:pt x="23" y="61"/>
                    <a:pt x="1" y="128"/>
                    <a:pt x="34" y="184"/>
                  </a:cubicBezTo>
                  <a:cubicBezTo>
                    <a:pt x="55" y="219"/>
                    <a:pt x="93" y="236"/>
                    <a:pt x="130" y="236"/>
                  </a:cubicBezTo>
                  <a:cubicBezTo>
                    <a:pt x="152" y="236"/>
                    <a:pt x="174" y="230"/>
                    <a:pt x="190" y="217"/>
                  </a:cubicBezTo>
                  <a:lnTo>
                    <a:pt x="202" y="217"/>
                  </a:ln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7" name="Google Shape;12077;p27"/>
            <p:cNvSpPr/>
            <p:nvPr/>
          </p:nvSpPr>
          <p:spPr>
            <a:xfrm>
              <a:off x="2079450" y="873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0" y="1"/>
                  </a:moveTo>
                  <a:cubicBezTo>
                    <a:pt x="111" y="1"/>
                    <a:pt x="93" y="6"/>
                    <a:pt x="79" y="17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70" y="230"/>
                    <a:pt x="191" y="218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8" name="Google Shape;12078;p27"/>
            <p:cNvSpPr/>
            <p:nvPr/>
          </p:nvSpPr>
          <p:spPr>
            <a:xfrm>
              <a:off x="2066325" y="881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9" y="1"/>
                  </a:moveTo>
                  <a:cubicBezTo>
                    <a:pt x="117" y="1"/>
                    <a:pt x="95" y="7"/>
                    <a:pt x="78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95" y="237"/>
                    <a:pt x="134" y="237"/>
                  </a:cubicBezTo>
                  <a:cubicBezTo>
                    <a:pt x="153" y="237"/>
                    <a:pt x="172" y="231"/>
                    <a:pt x="190" y="220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9" name="Google Shape;12079;p27"/>
            <p:cNvSpPr/>
            <p:nvPr/>
          </p:nvSpPr>
          <p:spPr>
            <a:xfrm>
              <a:off x="2053175" y="8891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0" y="1"/>
                  </a:moveTo>
                  <a:cubicBezTo>
                    <a:pt x="111" y="1"/>
                    <a:pt x="94" y="6"/>
                    <a:pt x="80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6" y="219"/>
                    <a:pt x="89" y="236"/>
                    <a:pt x="126" y="236"/>
                  </a:cubicBezTo>
                  <a:cubicBezTo>
                    <a:pt x="148" y="236"/>
                    <a:pt x="170" y="230"/>
                    <a:pt x="191" y="217"/>
                  </a:cubicBezTo>
                  <a:cubicBezTo>
                    <a:pt x="247" y="184"/>
                    <a:pt x="269" y="117"/>
                    <a:pt x="236" y="61"/>
                  </a:cubicBezTo>
                  <a:cubicBezTo>
                    <a:pt x="213" y="23"/>
                    <a:pt x="169" y="1"/>
                    <a:pt x="1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0" name="Google Shape;12080;p27"/>
            <p:cNvSpPr/>
            <p:nvPr/>
          </p:nvSpPr>
          <p:spPr>
            <a:xfrm>
              <a:off x="2121350" y="94205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4" y="1"/>
                  </a:moveTo>
                  <a:cubicBezTo>
                    <a:pt x="112" y="1"/>
                    <a:pt x="90" y="1"/>
                    <a:pt x="67" y="12"/>
                  </a:cubicBezTo>
                  <a:cubicBezTo>
                    <a:pt x="23" y="46"/>
                    <a:pt x="0" y="102"/>
                    <a:pt x="23" y="157"/>
                  </a:cubicBezTo>
                  <a:cubicBezTo>
                    <a:pt x="23" y="169"/>
                    <a:pt x="23" y="169"/>
                    <a:pt x="34" y="180"/>
                  </a:cubicBezTo>
                  <a:cubicBezTo>
                    <a:pt x="45" y="202"/>
                    <a:pt x="67" y="214"/>
                    <a:pt x="79" y="224"/>
                  </a:cubicBezTo>
                  <a:cubicBezTo>
                    <a:pt x="101" y="224"/>
                    <a:pt x="112" y="236"/>
                    <a:pt x="124" y="236"/>
                  </a:cubicBezTo>
                  <a:cubicBezTo>
                    <a:pt x="146" y="236"/>
                    <a:pt x="168" y="224"/>
                    <a:pt x="191" y="214"/>
                  </a:cubicBezTo>
                  <a:cubicBezTo>
                    <a:pt x="213" y="202"/>
                    <a:pt x="235" y="191"/>
                    <a:pt x="235" y="169"/>
                  </a:cubicBezTo>
                  <a:cubicBezTo>
                    <a:pt x="246" y="157"/>
                    <a:pt x="246" y="135"/>
                    <a:pt x="246" y="124"/>
                  </a:cubicBezTo>
                  <a:cubicBezTo>
                    <a:pt x="246" y="102"/>
                    <a:pt x="246" y="80"/>
                    <a:pt x="235" y="57"/>
                  </a:cubicBezTo>
                  <a:cubicBezTo>
                    <a:pt x="213" y="23"/>
                    <a:pt x="179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1" name="Google Shape;12081;p27"/>
            <p:cNvSpPr/>
            <p:nvPr/>
          </p:nvSpPr>
          <p:spPr>
            <a:xfrm>
              <a:off x="2108225" y="95005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5" y="1"/>
                  </a:moveTo>
                  <a:cubicBezTo>
                    <a:pt x="105" y="1"/>
                    <a:pt x="85" y="6"/>
                    <a:pt x="68" y="16"/>
                  </a:cubicBezTo>
                  <a:cubicBezTo>
                    <a:pt x="11" y="50"/>
                    <a:pt x="1" y="117"/>
                    <a:pt x="34" y="173"/>
                  </a:cubicBezTo>
                  <a:cubicBezTo>
                    <a:pt x="45" y="195"/>
                    <a:pt x="56" y="206"/>
                    <a:pt x="68" y="217"/>
                  </a:cubicBezTo>
                  <a:cubicBezTo>
                    <a:pt x="68" y="217"/>
                    <a:pt x="78" y="217"/>
                    <a:pt x="78" y="229"/>
                  </a:cubicBezTo>
                  <a:cubicBezTo>
                    <a:pt x="97" y="233"/>
                    <a:pt x="113" y="236"/>
                    <a:pt x="128" y="236"/>
                  </a:cubicBezTo>
                  <a:cubicBezTo>
                    <a:pt x="151" y="236"/>
                    <a:pt x="171" y="230"/>
                    <a:pt x="190" y="217"/>
                  </a:cubicBezTo>
                  <a:cubicBezTo>
                    <a:pt x="224" y="195"/>
                    <a:pt x="235" y="173"/>
                    <a:pt x="246" y="139"/>
                  </a:cubicBezTo>
                  <a:cubicBezTo>
                    <a:pt x="257" y="117"/>
                    <a:pt x="246" y="83"/>
                    <a:pt x="235" y="61"/>
                  </a:cubicBezTo>
                  <a:cubicBezTo>
                    <a:pt x="212" y="23"/>
                    <a:pt x="169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2" name="Google Shape;12082;p27"/>
            <p:cNvSpPr/>
            <p:nvPr/>
          </p:nvSpPr>
          <p:spPr>
            <a:xfrm>
              <a:off x="2089225" y="8894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7" y="237"/>
                    <a:pt x="181" y="230"/>
                    <a:pt x="202" y="218"/>
                  </a:cubicBezTo>
                  <a:cubicBezTo>
                    <a:pt x="247" y="196"/>
                    <a:pt x="257" y="151"/>
                    <a:pt x="257" y="106"/>
                  </a:cubicBezTo>
                  <a:cubicBezTo>
                    <a:pt x="257" y="84"/>
                    <a:pt x="247" y="72"/>
                    <a:pt x="235" y="62"/>
                  </a:cubicBezTo>
                  <a:cubicBezTo>
                    <a:pt x="213" y="23"/>
                    <a:pt x="17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3" name="Google Shape;12083;p27"/>
            <p:cNvSpPr/>
            <p:nvPr/>
          </p:nvSpPr>
          <p:spPr>
            <a:xfrm>
              <a:off x="2099550" y="9061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1"/>
                  </a:moveTo>
                  <a:cubicBezTo>
                    <a:pt x="108" y="1"/>
                    <a:pt x="87" y="6"/>
                    <a:pt x="68" y="17"/>
                  </a:cubicBezTo>
                  <a:cubicBezTo>
                    <a:pt x="12" y="50"/>
                    <a:pt x="1" y="117"/>
                    <a:pt x="35" y="174"/>
                  </a:cubicBezTo>
                  <a:cubicBezTo>
                    <a:pt x="57" y="211"/>
                    <a:pt x="96" y="234"/>
                    <a:pt x="135" y="234"/>
                  </a:cubicBezTo>
                  <a:cubicBezTo>
                    <a:pt x="154" y="234"/>
                    <a:pt x="173" y="229"/>
                    <a:pt x="191" y="218"/>
                  </a:cubicBezTo>
                  <a:cubicBezTo>
                    <a:pt x="247" y="184"/>
                    <a:pt x="269" y="107"/>
                    <a:pt x="236" y="50"/>
                  </a:cubicBezTo>
                  <a:cubicBezTo>
                    <a:pt x="213" y="21"/>
                    <a:pt x="171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4" name="Google Shape;12084;p27"/>
            <p:cNvSpPr/>
            <p:nvPr/>
          </p:nvSpPr>
          <p:spPr>
            <a:xfrm>
              <a:off x="2086450" y="914225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3"/>
                    <a:pt x="0" y="120"/>
                    <a:pt x="33" y="175"/>
                  </a:cubicBezTo>
                  <a:cubicBezTo>
                    <a:pt x="55" y="211"/>
                    <a:pt x="89" y="233"/>
                    <a:pt x="126" y="233"/>
                  </a:cubicBezTo>
                  <a:cubicBezTo>
                    <a:pt x="147" y="233"/>
                    <a:pt x="169" y="226"/>
                    <a:pt x="190" y="209"/>
                  </a:cubicBezTo>
                  <a:cubicBezTo>
                    <a:pt x="246" y="175"/>
                    <a:pt x="268" y="108"/>
                    <a:pt x="234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5" name="Google Shape;12085;p27"/>
            <p:cNvSpPr/>
            <p:nvPr/>
          </p:nvSpPr>
          <p:spPr>
            <a:xfrm>
              <a:off x="2073300" y="9221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2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6" name="Google Shape;12086;p27"/>
            <p:cNvSpPr/>
            <p:nvPr/>
          </p:nvSpPr>
          <p:spPr>
            <a:xfrm>
              <a:off x="2060175" y="930150"/>
              <a:ext cx="6725" cy="5800"/>
            </a:xfrm>
            <a:custGeom>
              <a:rect b="b" l="l" r="r" t="t"/>
              <a:pathLst>
                <a:path extrusionOk="0" h="232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1" y="52"/>
                    <a:pt x="1" y="119"/>
                    <a:pt x="34" y="176"/>
                  </a:cubicBezTo>
                  <a:lnTo>
                    <a:pt x="34" y="186"/>
                  </a:lnTo>
                  <a:lnTo>
                    <a:pt x="56" y="209"/>
                  </a:lnTo>
                  <a:cubicBezTo>
                    <a:pt x="56" y="209"/>
                    <a:pt x="68" y="209"/>
                    <a:pt x="68" y="220"/>
                  </a:cubicBezTo>
                  <a:cubicBezTo>
                    <a:pt x="78" y="220"/>
                    <a:pt x="90" y="220"/>
                    <a:pt x="90" y="231"/>
                  </a:cubicBezTo>
                  <a:lnTo>
                    <a:pt x="168" y="231"/>
                  </a:lnTo>
                  <a:cubicBezTo>
                    <a:pt x="168" y="231"/>
                    <a:pt x="179" y="220"/>
                    <a:pt x="190" y="220"/>
                  </a:cubicBezTo>
                  <a:cubicBezTo>
                    <a:pt x="246" y="186"/>
                    <a:pt x="269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7" name="Google Shape;12087;p27"/>
            <p:cNvSpPr/>
            <p:nvPr/>
          </p:nvSpPr>
          <p:spPr>
            <a:xfrm>
              <a:off x="2111300" y="9257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2" y="49"/>
                    <a:pt x="0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0" y="230"/>
                    <a:pt x="201" y="218"/>
                  </a:cubicBezTo>
                  <a:cubicBezTo>
                    <a:pt x="257" y="184"/>
                    <a:pt x="268" y="117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8" name="Google Shape;12088;p27"/>
            <p:cNvSpPr/>
            <p:nvPr/>
          </p:nvSpPr>
          <p:spPr>
            <a:xfrm>
              <a:off x="2098175" y="933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3"/>
                    <a:pt x="0" y="120"/>
                    <a:pt x="33" y="175"/>
                  </a:cubicBezTo>
                  <a:cubicBezTo>
                    <a:pt x="56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57" y="187"/>
                    <a:pt x="268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9" name="Google Shape;12089;p27"/>
            <p:cNvSpPr/>
            <p:nvPr/>
          </p:nvSpPr>
          <p:spPr>
            <a:xfrm>
              <a:off x="2085025" y="941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0" name="Google Shape;12090;p27"/>
            <p:cNvSpPr/>
            <p:nvPr/>
          </p:nvSpPr>
          <p:spPr>
            <a:xfrm>
              <a:off x="2124975" y="9178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2" y="0"/>
                  </a:moveTo>
                  <a:cubicBezTo>
                    <a:pt x="100" y="0"/>
                    <a:pt x="78" y="7"/>
                    <a:pt x="56" y="20"/>
                  </a:cubicBezTo>
                  <a:cubicBezTo>
                    <a:pt x="46" y="20"/>
                    <a:pt x="34" y="30"/>
                    <a:pt x="23" y="42"/>
                  </a:cubicBezTo>
                  <a:cubicBezTo>
                    <a:pt x="23" y="53"/>
                    <a:pt x="23" y="53"/>
                    <a:pt x="12" y="53"/>
                  </a:cubicBezTo>
                  <a:lnTo>
                    <a:pt x="12" y="64"/>
                  </a:lnTo>
                  <a:cubicBezTo>
                    <a:pt x="12" y="75"/>
                    <a:pt x="12" y="75"/>
                    <a:pt x="1" y="87"/>
                  </a:cubicBezTo>
                  <a:lnTo>
                    <a:pt x="1" y="131"/>
                  </a:lnTo>
                  <a:cubicBezTo>
                    <a:pt x="1" y="142"/>
                    <a:pt x="1" y="142"/>
                    <a:pt x="12" y="154"/>
                  </a:cubicBezTo>
                  <a:lnTo>
                    <a:pt x="12" y="176"/>
                  </a:lnTo>
                  <a:cubicBezTo>
                    <a:pt x="23" y="176"/>
                    <a:pt x="23" y="187"/>
                    <a:pt x="23" y="187"/>
                  </a:cubicBezTo>
                  <a:cubicBezTo>
                    <a:pt x="34" y="187"/>
                    <a:pt x="34" y="198"/>
                    <a:pt x="46" y="198"/>
                  </a:cubicBezTo>
                  <a:cubicBezTo>
                    <a:pt x="46" y="209"/>
                    <a:pt x="56" y="209"/>
                    <a:pt x="56" y="221"/>
                  </a:cubicBezTo>
                  <a:lnTo>
                    <a:pt x="79" y="221"/>
                  </a:lnTo>
                  <a:cubicBezTo>
                    <a:pt x="79" y="231"/>
                    <a:pt x="90" y="231"/>
                    <a:pt x="90" y="231"/>
                  </a:cubicBezTo>
                  <a:cubicBezTo>
                    <a:pt x="123" y="231"/>
                    <a:pt x="146" y="231"/>
                    <a:pt x="180" y="221"/>
                  </a:cubicBezTo>
                  <a:cubicBezTo>
                    <a:pt x="235" y="187"/>
                    <a:pt x="258" y="109"/>
                    <a:pt x="213" y="53"/>
                  </a:cubicBezTo>
                  <a:cubicBezTo>
                    <a:pt x="192" y="18"/>
                    <a:pt x="158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1" name="Google Shape;12091;p27"/>
            <p:cNvSpPr/>
            <p:nvPr/>
          </p:nvSpPr>
          <p:spPr>
            <a:xfrm>
              <a:off x="2095375" y="958000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45" y="0"/>
                  </a:moveTo>
                  <a:cubicBezTo>
                    <a:pt x="123" y="0"/>
                    <a:pt x="90" y="0"/>
                    <a:pt x="56" y="23"/>
                  </a:cubicBezTo>
                  <a:cubicBezTo>
                    <a:pt x="23" y="45"/>
                    <a:pt x="1" y="90"/>
                    <a:pt x="1" y="134"/>
                  </a:cubicBezTo>
                  <a:cubicBezTo>
                    <a:pt x="11" y="145"/>
                    <a:pt x="11" y="167"/>
                    <a:pt x="23" y="179"/>
                  </a:cubicBezTo>
                  <a:cubicBezTo>
                    <a:pt x="41" y="216"/>
                    <a:pt x="75" y="237"/>
                    <a:pt x="111" y="237"/>
                  </a:cubicBezTo>
                  <a:cubicBezTo>
                    <a:pt x="119" y="237"/>
                    <a:pt x="127" y="236"/>
                    <a:pt x="135" y="234"/>
                  </a:cubicBezTo>
                  <a:cubicBezTo>
                    <a:pt x="157" y="234"/>
                    <a:pt x="168" y="224"/>
                    <a:pt x="179" y="224"/>
                  </a:cubicBezTo>
                  <a:cubicBezTo>
                    <a:pt x="235" y="190"/>
                    <a:pt x="257" y="112"/>
                    <a:pt x="224" y="56"/>
                  </a:cubicBezTo>
                  <a:cubicBezTo>
                    <a:pt x="202" y="33"/>
                    <a:pt x="179" y="11"/>
                    <a:pt x="1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2" name="Google Shape;12092;p27"/>
            <p:cNvSpPr/>
            <p:nvPr/>
          </p:nvSpPr>
          <p:spPr>
            <a:xfrm>
              <a:off x="2131400" y="9587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29"/>
                    <a:pt x="35" y="173"/>
                  </a:cubicBezTo>
                  <a:cubicBezTo>
                    <a:pt x="57" y="211"/>
                    <a:pt x="101" y="234"/>
                    <a:pt x="144" y="234"/>
                  </a:cubicBezTo>
                  <a:cubicBezTo>
                    <a:pt x="164" y="234"/>
                    <a:pt x="184" y="229"/>
                    <a:pt x="202" y="218"/>
                  </a:cubicBezTo>
                  <a:cubicBezTo>
                    <a:pt x="258" y="184"/>
                    <a:pt x="269" y="117"/>
                    <a:pt x="236" y="62"/>
                  </a:cubicBezTo>
                  <a:cubicBezTo>
                    <a:pt x="213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3" name="Google Shape;12093;p27"/>
            <p:cNvSpPr/>
            <p:nvPr/>
          </p:nvSpPr>
          <p:spPr>
            <a:xfrm>
              <a:off x="2118275" y="9667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1"/>
                    <a:pt x="34" y="176"/>
                  </a:cubicBezTo>
                  <a:cubicBezTo>
                    <a:pt x="57" y="214"/>
                    <a:pt x="100" y="237"/>
                    <a:pt x="143" y="237"/>
                  </a:cubicBezTo>
                  <a:cubicBezTo>
                    <a:pt x="163" y="237"/>
                    <a:pt x="184" y="232"/>
                    <a:pt x="202" y="221"/>
                  </a:cubicBezTo>
                  <a:cubicBezTo>
                    <a:pt x="257" y="188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4" name="Google Shape;12094;p27"/>
            <p:cNvSpPr/>
            <p:nvPr/>
          </p:nvSpPr>
          <p:spPr>
            <a:xfrm>
              <a:off x="2105150" y="9746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7" y="6"/>
                    <a:pt x="79" y="16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1" y="218"/>
                  </a:cubicBezTo>
                  <a:cubicBezTo>
                    <a:pt x="258" y="184"/>
                    <a:pt x="268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5" name="Google Shape;12095;p27"/>
            <p:cNvSpPr/>
            <p:nvPr/>
          </p:nvSpPr>
          <p:spPr>
            <a:xfrm>
              <a:off x="2092300" y="9826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57" y="20"/>
                    <a:pt x="45" y="31"/>
                    <a:pt x="45" y="31"/>
                  </a:cubicBezTo>
                  <a:cubicBezTo>
                    <a:pt x="45" y="31"/>
                    <a:pt x="45" y="42"/>
                    <a:pt x="34" y="42"/>
                  </a:cubicBezTo>
                  <a:cubicBezTo>
                    <a:pt x="34" y="42"/>
                    <a:pt x="34" y="53"/>
                    <a:pt x="23" y="53"/>
                  </a:cubicBezTo>
                  <a:lnTo>
                    <a:pt x="23" y="65"/>
                  </a:lnTo>
                  <a:cubicBezTo>
                    <a:pt x="23" y="75"/>
                    <a:pt x="12" y="75"/>
                    <a:pt x="12" y="75"/>
                  </a:cubicBezTo>
                  <a:lnTo>
                    <a:pt x="12" y="87"/>
                  </a:lnTo>
                  <a:cubicBezTo>
                    <a:pt x="0" y="120"/>
                    <a:pt x="12" y="154"/>
                    <a:pt x="23" y="176"/>
                  </a:cubicBezTo>
                  <a:cubicBezTo>
                    <a:pt x="23" y="187"/>
                    <a:pt x="34" y="187"/>
                    <a:pt x="34" y="199"/>
                  </a:cubicBezTo>
                  <a:cubicBezTo>
                    <a:pt x="45" y="199"/>
                    <a:pt x="45" y="209"/>
                    <a:pt x="57" y="209"/>
                  </a:cubicBezTo>
                  <a:cubicBezTo>
                    <a:pt x="67" y="221"/>
                    <a:pt x="67" y="221"/>
                    <a:pt x="79" y="221"/>
                  </a:cubicBezTo>
                  <a:lnTo>
                    <a:pt x="79" y="232"/>
                  </a:lnTo>
                  <a:lnTo>
                    <a:pt x="157" y="232"/>
                  </a:lnTo>
                  <a:cubicBezTo>
                    <a:pt x="168" y="232"/>
                    <a:pt x="179" y="221"/>
                    <a:pt x="179" y="221"/>
                  </a:cubicBezTo>
                  <a:lnTo>
                    <a:pt x="191" y="221"/>
                  </a:lnTo>
                  <a:cubicBezTo>
                    <a:pt x="246" y="187"/>
                    <a:pt x="258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6" name="Google Shape;12096;p27"/>
            <p:cNvSpPr/>
            <p:nvPr/>
          </p:nvSpPr>
          <p:spPr>
            <a:xfrm>
              <a:off x="2156550" y="9703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9" y="0"/>
                  </a:moveTo>
                  <a:cubicBezTo>
                    <a:pt x="117" y="0"/>
                    <a:pt x="96" y="6"/>
                    <a:pt x="79" y="19"/>
                  </a:cubicBezTo>
                  <a:lnTo>
                    <a:pt x="67" y="19"/>
                  </a:lnTo>
                  <a:cubicBezTo>
                    <a:pt x="12" y="52"/>
                    <a:pt x="0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6" y="186"/>
                    <a:pt x="268" y="109"/>
                    <a:pt x="235" y="52"/>
                  </a:cubicBezTo>
                  <a:cubicBezTo>
                    <a:pt x="214" y="18"/>
                    <a:pt x="176" y="0"/>
                    <a:pt x="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7" name="Google Shape;12097;p27"/>
            <p:cNvSpPr/>
            <p:nvPr/>
          </p:nvSpPr>
          <p:spPr>
            <a:xfrm>
              <a:off x="2143425" y="9782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1" y="49"/>
                    <a:pt x="0" y="128"/>
                    <a:pt x="34" y="183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3"/>
                    <a:pt x="269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8" name="Google Shape;12098;p27"/>
            <p:cNvSpPr/>
            <p:nvPr/>
          </p:nvSpPr>
          <p:spPr>
            <a:xfrm>
              <a:off x="2130275" y="9863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1"/>
                  </a:moveTo>
                  <a:cubicBezTo>
                    <a:pt x="108" y="1"/>
                    <a:pt x="87" y="6"/>
                    <a:pt x="68" y="17"/>
                  </a:cubicBezTo>
                  <a:cubicBezTo>
                    <a:pt x="12" y="51"/>
                    <a:pt x="1" y="118"/>
                    <a:pt x="35" y="173"/>
                  </a:cubicBezTo>
                  <a:cubicBezTo>
                    <a:pt x="57" y="211"/>
                    <a:pt x="95" y="234"/>
                    <a:pt x="135" y="234"/>
                  </a:cubicBezTo>
                  <a:cubicBezTo>
                    <a:pt x="154" y="234"/>
                    <a:pt x="173" y="229"/>
                    <a:pt x="191" y="218"/>
                  </a:cubicBezTo>
                  <a:cubicBezTo>
                    <a:pt x="247" y="185"/>
                    <a:pt x="269" y="106"/>
                    <a:pt x="236" y="51"/>
                  </a:cubicBezTo>
                  <a:cubicBezTo>
                    <a:pt x="213" y="21"/>
                    <a:pt x="171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9" name="Google Shape;12099;p27"/>
            <p:cNvSpPr/>
            <p:nvPr/>
          </p:nvSpPr>
          <p:spPr>
            <a:xfrm>
              <a:off x="2117175" y="994400"/>
              <a:ext cx="6725" cy="5700"/>
            </a:xfrm>
            <a:custGeom>
              <a:rect b="b" l="l" r="r" t="t"/>
              <a:pathLst>
                <a:path extrusionOk="0" h="228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2"/>
                    <a:pt x="0" y="119"/>
                    <a:pt x="33" y="176"/>
                  </a:cubicBezTo>
                  <a:cubicBezTo>
                    <a:pt x="54" y="210"/>
                    <a:pt x="89" y="228"/>
                    <a:pt x="125" y="228"/>
                  </a:cubicBezTo>
                  <a:cubicBezTo>
                    <a:pt x="146" y="228"/>
                    <a:pt x="169" y="221"/>
                    <a:pt x="190" y="209"/>
                  </a:cubicBezTo>
                  <a:cubicBezTo>
                    <a:pt x="246" y="176"/>
                    <a:pt x="268" y="109"/>
                    <a:pt x="234" y="52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0" name="Google Shape;12100;p27"/>
            <p:cNvSpPr/>
            <p:nvPr/>
          </p:nvSpPr>
          <p:spPr>
            <a:xfrm>
              <a:off x="2198725" y="103910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14" y="0"/>
                  </a:moveTo>
                  <a:cubicBezTo>
                    <a:pt x="96" y="0"/>
                    <a:pt x="76" y="6"/>
                    <a:pt x="56" y="19"/>
                  </a:cubicBezTo>
                  <a:lnTo>
                    <a:pt x="46" y="30"/>
                  </a:lnTo>
                  <a:lnTo>
                    <a:pt x="23" y="52"/>
                  </a:lnTo>
                  <a:lnTo>
                    <a:pt x="23" y="64"/>
                  </a:lnTo>
                  <a:cubicBezTo>
                    <a:pt x="12" y="64"/>
                    <a:pt x="12" y="74"/>
                    <a:pt x="12" y="74"/>
                  </a:cubicBezTo>
                  <a:lnTo>
                    <a:pt x="12" y="97"/>
                  </a:lnTo>
                  <a:cubicBezTo>
                    <a:pt x="1" y="97"/>
                    <a:pt x="1" y="97"/>
                    <a:pt x="1" y="108"/>
                  </a:cubicBezTo>
                  <a:lnTo>
                    <a:pt x="1" y="131"/>
                  </a:lnTo>
                  <a:lnTo>
                    <a:pt x="1" y="141"/>
                  </a:lnTo>
                  <a:cubicBezTo>
                    <a:pt x="12" y="153"/>
                    <a:pt x="12" y="164"/>
                    <a:pt x="23" y="175"/>
                  </a:cubicBezTo>
                  <a:cubicBezTo>
                    <a:pt x="23" y="186"/>
                    <a:pt x="34" y="198"/>
                    <a:pt x="34" y="198"/>
                  </a:cubicBezTo>
                  <a:cubicBezTo>
                    <a:pt x="46" y="208"/>
                    <a:pt x="46" y="208"/>
                    <a:pt x="56" y="208"/>
                  </a:cubicBezTo>
                  <a:cubicBezTo>
                    <a:pt x="56" y="220"/>
                    <a:pt x="68" y="220"/>
                    <a:pt x="68" y="231"/>
                  </a:cubicBezTo>
                  <a:lnTo>
                    <a:pt x="113" y="231"/>
                  </a:lnTo>
                  <a:cubicBezTo>
                    <a:pt x="116" y="235"/>
                    <a:pt x="119" y="236"/>
                    <a:pt x="120" y="236"/>
                  </a:cubicBezTo>
                  <a:cubicBezTo>
                    <a:pt x="123" y="236"/>
                    <a:pt x="123" y="231"/>
                    <a:pt x="123" y="231"/>
                  </a:cubicBezTo>
                  <a:lnTo>
                    <a:pt x="157" y="231"/>
                  </a:lnTo>
                  <a:cubicBezTo>
                    <a:pt x="168" y="231"/>
                    <a:pt x="168" y="220"/>
                    <a:pt x="180" y="220"/>
                  </a:cubicBezTo>
                  <a:cubicBezTo>
                    <a:pt x="235" y="186"/>
                    <a:pt x="257" y="108"/>
                    <a:pt x="224" y="52"/>
                  </a:cubicBezTo>
                  <a:cubicBezTo>
                    <a:pt x="202" y="30"/>
                    <a:pt x="180" y="7"/>
                    <a:pt x="146" y="7"/>
                  </a:cubicBezTo>
                  <a:cubicBezTo>
                    <a:pt x="137" y="3"/>
                    <a:pt x="126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1" name="Google Shape;12101;p27"/>
            <p:cNvSpPr/>
            <p:nvPr/>
          </p:nvSpPr>
          <p:spPr>
            <a:xfrm>
              <a:off x="2166900" y="986575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21" y="0"/>
                  </a:moveTo>
                  <a:cubicBezTo>
                    <a:pt x="99" y="0"/>
                    <a:pt x="77" y="7"/>
                    <a:pt x="55" y="19"/>
                  </a:cubicBezTo>
                  <a:cubicBezTo>
                    <a:pt x="45" y="30"/>
                    <a:pt x="33" y="30"/>
                    <a:pt x="22" y="42"/>
                  </a:cubicBezTo>
                  <a:lnTo>
                    <a:pt x="22" y="52"/>
                  </a:lnTo>
                  <a:cubicBezTo>
                    <a:pt x="11" y="52"/>
                    <a:pt x="11" y="64"/>
                    <a:pt x="11" y="75"/>
                  </a:cubicBezTo>
                  <a:cubicBezTo>
                    <a:pt x="0" y="75"/>
                    <a:pt x="0" y="86"/>
                    <a:pt x="0" y="86"/>
                  </a:cubicBezTo>
                  <a:lnTo>
                    <a:pt x="0" y="119"/>
                  </a:lnTo>
                  <a:lnTo>
                    <a:pt x="0" y="131"/>
                  </a:lnTo>
                  <a:cubicBezTo>
                    <a:pt x="0" y="153"/>
                    <a:pt x="11" y="164"/>
                    <a:pt x="11" y="176"/>
                  </a:cubicBezTo>
                  <a:lnTo>
                    <a:pt x="33" y="198"/>
                  </a:lnTo>
                  <a:cubicBezTo>
                    <a:pt x="33" y="198"/>
                    <a:pt x="33" y="209"/>
                    <a:pt x="45" y="209"/>
                  </a:cubicBezTo>
                  <a:lnTo>
                    <a:pt x="55" y="220"/>
                  </a:lnTo>
                  <a:lnTo>
                    <a:pt x="67" y="220"/>
                  </a:lnTo>
                  <a:cubicBezTo>
                    <a:pt x="67" y="231"/>
                    <a:pt x="78" y="231"/>
                    <a:pt x="78" y="231"/>
                  </a:cubicBezTo>
                  <a:lnTo>
                    <a:pt x="156" y="231"/>
                  </a:lnTo>
                  <a:cubicBezTo>
                    <a:pt x="156" y="231"/>
                    <a:pt x="167" y="220"/>
                    <a:pt x="179" y="220"/>
                  </a:cubicBezTo>
                  <a:cubicBezTo>
                    <a:pt x="234" y="186"/>
                    <a:pt x="246" y="109"/>
                    <a:pt x="212" y="52"/>
                  </a:cubicBezTo>
                  <a:cubicBezTo>
                    <a:pt x="191" y="18"/>
                    <a:pt x="157" y="0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2" name="Google Shape;12102;p27"/>
            <p:cNvSpPr/>
            <p:nvPr/>
          </p:nvSpPr>
          <p:spPr>
            <a:xfrm>
              <a:off x="2153200" y="994675"/>
              <a:ext cx="6450" cy="5700"/>
            </a:xfrm>
            <a:custGeom>
              <a:rect b="b" l="l" r="r" t="t"/>
              <a:pathLst>
                <a:path extrusionOk="0" h="228" w="258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2" y="53"/>
                    <a:pt x="0" y="120"/>
                    <a:pt x="34" y="175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6" y="228"/>
                    <a:pt x="180" y="222"/>
                    <a:pt x="201" y="209"/>
                  </a:cubicBezTo>
                  <a:cubicBezTo>
                    <a:pt x="235" y="187"/>
                    <a:pt x="258" y="142"/>
                    <a:pt x="258" y="98"/>
                  </a:cubicBezTo>
                  <a:cubicBezTo>
                    <a:pt x="246" y="86"/>
                    <a:pt x="246" y="64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3" name="Google Shape;12103;p27"/>
            <p:cNvSpPr/>
            <p:nvPr/>
          </p:nvSpPr>
          <p:spPr>
            <a:xfrm>
              <a:off x="2140350" y="1002575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3" y="0"/>
                  </a:moveTo>
                  <a:cubicBezTo>
                    <a:pt x="104" y="0"/>
                    <a:pt x="85" y="5"/>
                    <a:pt x="67" y="16"/>
                  </a:cubicBezTo>
                  <a:cubicBezTo>
                    <a:pt x="56" y="27"/>
                    <a:pt x="56" y="27"/>
                    <a:pt x="45" y="27"/>
                  </a:cubicBezTo>
                  <a:cubicBezTo>
                    <a:pt x="45" y="38"/>
                    <a:pt x="34" y="38"/>
                    <a:pt x="34" y="50"/>
                  </a:cubicBezTo>
                  <a:cubicBezTo>
                    <a:pt x="12" y="72"/>
                    <a:pt x="0" y="105"/>
                    <a:pt x="12" y="139"/>
                  </a:cubicBezTo>
                  <a:lnTo>
                    <a:pt x="12" y="161"/>
                  </a:lnTo>
                  <a:cubicBezTo>
                    <a:pt x="22" y="161"/>
                    <a:pt x="22" y="172"/>
                    <a:pt x="22" y="184"/>
                  </a:cubicBezTo>
                  <a:cubicBezTo>
                    <a:pt x="51" y="211"/>
                    <a:pt x="86" y="231"/>
                    <a:pt x="123" y="231"/>
                  </a:cubicBezTo>
                  <a:cubicBezTo>
                    <a:pt x="130" y="231"/>
                    <a:pt x="138" y="230"/>
                    <a:pt x="146" y="229"/>
                  </a:cubicBezTo>
                  <a:cubicBezTo>
                    <a:pt x="157" y="229"/>
                    <a:pt x="168" y="229"/>
                    <a:pt x="190" y="217"/>
                  </a:cubicBezTo>
                  <a:cubicBezTo>
                    <a:pt x="246" y="184"/>
                    <a:pt x="258" y="117"/>
                    <a:pt x="224" y="60"/>
                  </a:cubicBezTo>
                  <a:cubicBezTo>
                    <a:pt x="201" y="23"/>
                    <a:pt x="163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4" name="Google Shape;12104;p27"/>
            <p:cNvSpPr/>
            <p:nvPr/>
          </p:nvSpPr>
          <p:spPr>
            <a:xfrm>
              <a:off x="2126925" y="1010600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44" y="0"/>
                  </a:moveTo>
                  <a:cubicBezTo>
                    <a:pt x="123" y="0"/>
                    <a:pt x="100" y="6"/>
                    <a:pt x="79" y="19"/>
                  </a:cubicBezTo>
                  <a:cubicBezTo>
                    <a:pt x="23" y="52"/>
                    <a:pt x="1" y="119"/>
                    <a:pt x="35" y="176"/>
                  </a:cubicBezTo>
                  <a:cubicBezTo>
                    <a:pt x="57" y="213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02" y="209"/>
                    <a:pt x="214" y="209"/>
                    <a:pt x="214" y="198"/>
                  </a:cubicBezTo>
                  <a:cubicBezTo>
                    <a:pt x="236" y="176"/>
                    <a:pt x="258" y="153"/>
                    <a:pt x="258" y="119"/>
                  </a:cubicBezTo>
                  <a:cubicBezTo>
                    <a:pt x="258" y="97"/>
                    <a:pt x="247" y="75"/>
                    <a:pt x="236" y="52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5" name="Google Shape;12105;p27"/>
            <p:cNvSpPr/>
            <p:nvPr/>
          </p:nvSpPr>
          <p:spPr>
            <a:xfrm>
              <a:off x="2163525" y="10112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7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0" y="218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6" name="Google Shape;12106;p27"/>
            <p:cNvSpPr/>
            <p:nvPr/>
          </p:nvSpPr>
          <p:spPr>
            <a:xfrm>
              <a:off x="2150400" y="1019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8" y="7"/>
                    <a:pt x="67" y="19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4" y="236"/>
                  </a:cubicBezTo>
                  <a:cubicBezTo>
                    <a:pt x="153" y="236"/>
                    <a:pt x="173" y="231"/>
                    <a:pt x="191" y="220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7" name="Google Shape;12107;p27"/>
            <p:cNvSpPr/>
            <p:nvPr/>
          </p:nvSpPr>
          <p:spPr>
            <a:xfrm>
              <a:off x="2137275" y="10271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3" y="1"/>
                  </a:moveTo>
                  <a:cubicBezTo>
                    <a:pt x="104" y="1"/>
                    <a:pt x="85" y="5"/>
                    <a:pt x="68" y="16"/>
                  </a:cubicBezTo>
                  <a:cubicBezTo>
                    <a:pt x="11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04" y="23"/>
                    <a:pt x="164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8" name="Google Shape;12108;p27"/>
            <p:cNvSpPr/>
            <p:nvPr/>
          </p:nvSpPr>
          <p:spPr>
            <a:xfrm>
              <a:off x="2175275" y="1030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7"/>
                    <a:pt x="132" y="237"/>
                  </a:cubicBezTo>
                  <a:cubicBezTo>
                    <a:pt x="156" y="237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9" name="Google Shape;12109;p27"/>
            <p:cNvSpPr/>
            <p:nvPr/>
          </p:nvSpPr>
          <p:spPr>
            <a:xfrm>
              <a:off x="2162125" y="10388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cubicBezTo>
                    <a:pt x="23" y="50"/>
                    <a:pt x="1" y="128"/>
                    <a:pt x="35" y="173"/>
                  </a:cubicBezTo>
                  <a:cubicBezTo>
                    <a:pt x="57" y="211"/>
                    <a:pt x="100" y="234"/>
                    <a:pt x="143" y="234"/>
                  </a:cubicBezTo>
                  <a:cubicBezTo>
                    <a:pt x="164" y="234"/>
                    <a:pt x="184" y="228"/>
                    <a:pt x="202" y="217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0" name="Google Shape;12110;p27"/>
            <p:cNvSpPr/>
            <p:nvPr/>
          </p:nvSpPr>
          <p:spPr>
            <a:xfrm>
              <a:off x="2149000" y="10469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2"/>
                    <a:pt x="202" y="221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1" name="Google Shape;12111;p27"/>
            <p:cNvSpPr/>
            <p:nvPr/>
          </p:nvSpPr>
          <p:spPr>
            <a:xfrm>
              <a:off x="2188675" y="1022875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1"/>
                  </a:moveTo>
                  <a:cubicBezTo>
                    <a:pt x="111" y="1"/>
                    <a:pt x="88" y="7"/>
                    <a:pt x="68" y="20"/>
                  </a:cubicBezTo>
                  <a:cubicBezTo>
                    <a:pt x="56" y="31"/>
                    <a:pt x="45" y="31"/>
                    <a:pt x="34" y="42"/>
                  </a:cubicBezTo>
                  <a:lnTo>
                    <a:pt x="34" y="53"/>
                  </a:lnTo>
                  <a:cubicBezTo>
                    <a:pt x="23" y="65"/>
                    <a:pt x="23" y="75"/>
                    <a:pt x="11" y="87"/>
                  </a:cubicBezTo>
                  <a:cubicBezTo>
                    <a:pt x="1" y="120"/>
                    <a:pt x="11" y="154"/>
                    <a:pt x="23" y="176"/>
                  </a:cubicBezTo>
                  <a:lnTo>
                    <a:pt x="45" y="199"/>
                  </a:lnTo>
                  <a:lnTo>
                    <a:pt x="56" y="209"/>
                  </a:lnTo>
                  <a:cubicBezTo>
                    <a:pt x="68" y="221"/>
                    <a:pt x="78" y="232"/>
                    <a:pt x="101" y="232"/>
                  </a:cubicBezTo>
                  <a:lnTo>
                    <a:pt x="145" y="232"/>
                  </a:lnTo>
                  <a:cubicBezTo>
                    <a:pt x="157" y="232"/>
                    <a:pt x="179" y="232"/>
                    <a:pt x="190" y="221"/>
                  </a:cubicBezTo>
                  <a:cubicBezTo>
                    <a:pt x="246" y="187"/>
                    <a:pt x="257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2" name="Google Shape;12112;p27"/>
            <p:cNvSpPr/>
            <p:nvPr/>
          </p:nvSpPr>
          <p:spPr>
            <a:xfrm>
              <a:off x="2185325" y="104710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57" y="0"/>
                  </a:moveTo>
                  <a:cubicBezTo>
                    <a:pt x="135" y="0"/>
                    <a:pt x="101" y="0"/>
                    <a:pt x="68" y="23"/>
                  </a:cubicBezTo>
                  <a:cubicBezTo>
                    <a:pt x="11" y="57"/>
                    <a:pt x="1" y="124"/>
                    <a:pt x="34" y="179"/>
                  </a:cubicBezTo>
                  <a:cubicBezTo>
                    <a:pt x="45" y="201"/>
                    <a:pt x="56" y="213"/>
                    <a:pt x="78" y="224"/>
                  </a:cubicBezTo>
                  <a:cubicBezTo>
                    <a:pt x="101" y="235"/>
                    <a:pt x="123" y="235"/>
                    <a:pt x="145" y="235"/>
                  </a:cubicBezTo>
                  <a:cubicBezTo>
                    <a:pt x="157" y="235"/>
                    <a:pt x="168" y="235"/>
                    <a:pt x="168" y="224"/>
                  </a:cubicBezTo>
                  <a:lnTo>
                    <a:pt x="190" y="224"/>
                  </a:lnTo>
                  <a:lnTo>
                    <a:pt x="224" y="191"/>
                  </a:lnTo>
                  <a:cubicBezTo>
                    <a:pt x="235" y="179"/>
                    <a:pt x="246" y="157"/>
                    <a:pt x="246" y="146"/>
                  </a:cubicBezTo>
                  <a:cubicBezTo>
                    <a:pt x="257" y="112"/>
                    <a:pt x="246" y="90"/>
                    <a:pt x="235" y="57"/>
                  </a:cubicBezTo>
                  <a:cubicBezTo>
                    <a:pt x="212" y="34"/>
                    <a:pt x="190" y="12"/>
                    <a:pt x="1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3" name="Google Shape;12113;p27"/>
            <p:cNvSpPr/>
            <p:nvPr/>
          </p:nvSpPr>
          <p:spPr>
            <a:xfrm>
              <a:off x="2172175" y="1055100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44" y="0"/>
                  </a:moveTo>
                  <a:cubicBezTo>
                    <a:pt x="135" y="0"/>
                    <a:pt x="124" y="2"/>
                    <a:pt x="113" y="5"/>
                  </a:cubicBezTo>
                  <a:cubicBezTo>
                    <a:pt x="102" y="5"/>
                    <a:pt x="80" y="5"/>
                    <a:pt x="68" y="15"/>
                  </a:cubicBezTo>
                  <a:cubicBezTo>
                    <a:pt x="13" y="49"/>
                    <a:pt x="1" y="127"/>
                    <a:pt x="35" y="183"/>
                  </a:cubicBezTo>
                  <a:cubicBezTo>
                    <a:pt x="46" y="206"/>
                    <a:pt x="57" y="217"/>
                    <a:pt x="80" y="228"/>
                  </a:cubicBezTo>
                  <a:cubicBezTo>
                    <a:pt x="93" y="233"/>
                    <a:pt x="109" y="235"/>
                    <a:pt x="124" y="235"/>
                  </a:cubicBezTo>
                  <a:cubicBezTo>
                    <a:pt x="147" y="235"/>
                    <a:pt x="171" y="230"/>
                    <a:pt x="191" y="217"/>
                  </a:cubicBezTo>
                  <a:cubicBezTo>
                    <a:pt x="214" y="206"/>
                    <a:pt x="224" y="183"/>
                    <a:pt x="236" y="172"/>
                  </a:cubicBezTo>
                  <a:cubicBezTo>
                    <a:pt x="258" y="139"/>
                    <a:pt x="258" y="94"/>
                    <a:pt x="236" y="60"/>
                  </a:cubicBezTo>
                  <a:lnTo>
                    <a:pt x="214" y="38"/>
                  </a:lnTo>
                  <a:cubicBezTo>
                    <a:pt x="197" y="13"/>
                    <a:pt x="174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4" name="Google Shape;12114;p27"/>
            <p:cNvSpPr/>
            <p:nvPr/>
          </p:nvSpPr>
          <p:spPr>
            <a:xfrm>
              <a:off x="2159325" y="1063025"/>
              <a:ext cx="6475" cy="5875"/>
            </a:xfrm>
            <a:custGeom>
              <a:rect b="b" l="l" r="r" t="t"/>
              <a:pathLst>
                <a:path extrusionOk="0" h="235" w="259">
                  <a:moveTo>
                    <a:pt x="124" y="1"/>
                  </a:moveTo>
                  <a:cubicBezTo>
                    <a:pt x="102" y="1"/>
                    <a:pt x="80" y="11"/>
                    <a:pt x="57" y="23"/>
                  </a:cubicBezTo>
                  <a:cubicBezTo>
                    <a:pt x="35" y="34"/>
                    <a:pt x="13" y="68"/>
                    <a:pt x="13" y="90"/>
                  </a:cubicBezTo>
                  <a:cubicBezTo>
                    <a:pt x="1" y="123"/>
                    <a:pt x="1" y="157"/>
                    <a:pt x="23" y="179"/>
                  </a:cubicBezTo>
                  <a:cubicBezTo>
                    <a:pt x="35" y="202"/>
                    <a:pt x="46" y="212"/>
                    <a:pt x="68" y="224"/>
                  </a:cubicBezTo>
                  <a:cubicBezTo>
                    <a:pt x="90" y="235"/>
                    <a:pt x="102" y="235"/>
                    <a:pt x="113" y="235"/>
                  </a:cubicBezTo>
                  <a:cubicBezTo>
                    <a:pt x="135" y="235"/>
                    <a:pt x="157" y="235"/>
                    <a:pt x="180" y="224"/>
                  </a:cubicBezTo>
                  <a:cubicBezTo>
                    <a:pt x="236" y="190"/>
                    <a:pt x="258" y="112"/>
                    <a:pt x="224" y="56"/>
                  </a:cubicBezTo>
                  <a:cubicBezTo>
                    <a:pt x="202" y="34"/>
                    <a:pt x="180" y="11"/>
                    <a:pt x="147" y="11"/>
                  </a:cubicBezTo>
                  <a:cubicBezTo>
                    <a:pt x="147" y="1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5" name="Google Shape;12115;p27"/>
            <p:cNvSpPr/>
            <p:nvPr/>
          </p:nvSpPr>
          <p:spPr>
            <a:xfrm>
              <a:off x="2146225" y="1071000"/>
              <a:ext cx="6425" cy="6025"/>
            </a:xfrm>
            <a:custGeom>
              <a:rect b="b" l="l" r="r" t="t"/>
              <a:pathLst>
                <a:path extrusionOk="0" h="241" w="257">
                  <a:moveTo>
                    <a:pt x="115" y="1"/>
                  </a:moveTo>
                  <a:cubicBezTo>
                    <a:pt x="94" y="1"/>
                    <a:pt x="74" y="6"/>
                    <a:pt x="56" y="17"/>
                  </a:cubicBezTo>
                  <a:cubicBezTo>
                    <a:pt x="56" y="27"/>
                    <a:pt x="45" y="27"/>
                    <a:pt x="33" y="39"/>
                  </a:cubicBezTo>
                  <a:cubicBezTo>
                    <a:pt x="33" y="50"/>
                    <a:pt x="23" y="50"/>
                    <a:pt x="23" y="61"/>
                  </a:cubicBezTo>
                  <a:cubicBezTo>
                    <a:pt x="23" y="61"/>
                    <a:pt x="11" y="61"/>
                    <a:pt x="11" y="72"/>
                  </a:cubicBezTo>
                  <a:lnTo>
                    <a:pt x="11" y="84"/>
                  </a:lnTo>
                  <a:lnTo>
                    <a:pt x="0" y="95"/>
                  </a:lnTo>
                  <a:lnTo>
                    <a:pt x="0" y="106"/>
                  </a:lnTo>
                  <a:lnTo>
                    <a:pt x="0" y="129"/>
                  </a:lnTo>
                  <a:lnTo>
                    <a:pt x="0" y="139"/>
                  </a:lnTo>
                  <a:cubicBezTo>
                    <a:pt x="0" y="151"/>
                    <a:pt x="11" y="173"/>
                    <a:pt x="23" y="184"/>
                  </a:cubicBezTo>
                  <a:cubicBezTo>
                    <a:pt x="23" y="196"/>
                    <a:pt x="33" y="196"/>
                    <a:pt x="33" y="206"/>
                  </a:cubicBezTo>
                  <a:cubicBezTo>
                    <a:pt x="33" y="206"/>
                    <a:pt x="45" y="206"/>
                    <a:pt x="56" y="218"/>
                  </a:cubicBezTo>
                  <a:lnTo>
                    <a:pt x="67" y="229"/>
                  </a:lnTo>
                  <a:cubicBezTo>
                    <a:pt x="78" y="240"/>
                    <a:pt x="100" y="240"/>
                    <a:pt x="112" y="240"/>
                  </a:cubicBezTo>
                  <a:lnTo>
                    <a:pt x="145" y="240"/>
                  </a:lnTo>
                  <a:lnTo>
                    <a:pt x="157" y="229"/>
                  </a:lnTo>
                  <a:lnTo>
                    <a:pt x="179" y="229"/>
                  </a:lnTo>
                  <a:lnTo>
                    <a:pt x="179" y="218"/>
                  </a:lnTo>
                  <a:cubicBezTo>
                    <a:pt x="234" y="184"/>
                    <a:pt x="257" y="117"/>
                    <a:pt x="224" y="61"/>
                  </a:cubicBezTo>
                  <a:cubicBezTo>
                    <a:pt x="201" y="23"/>
                    <a:pt x="157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6" name="Google Shape;12116;p27"/>
            <p:cNvSpPr/>
            <p:nvPr/>
          </p:nvSpPr>
          <p:spPr>
            <a:xfrm>
              <a:off x="2195375" y="10637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0" y="0"/>
                  </a:moveTo>
                  <a:cubicBezTo>
                    <a:pt x="111" y="0"/>
                    <a:pt x="93" y="5"/>
                    <a:pt x="79" y="16"/>
                  </a:cubicBezTo>
                  <a:cubicBezTo>
                    <a:pt x="23" y="49"/>
                    <a:pt x="1" y="128"/>
                    <a:pt x="34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70" y="230"/>
                    <a:pt x="190" y="217"/>
                  </a:cubicBezTo>
                  <a:cubicBezTo>
                    <a:pt x="247" y="183"/>
                    <a:pt x="269" y="116"/>
                    <a:pt x="235" y="61"/>
                  </a:cubicBezTo>
                  <a:cubicBezTo>
                    <a:pt x="213" y="23"/>
                    <a:pt x="169" y="0"/>
                    <a:pt x="1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7" name="Google Shape;12117;p27"/>
            <p:cNvSpPr/>
            <p:nvPr/>
          </p:nvSpPr>
          <p:spPr>
            <a:xfrm>
              <a:off x="2182250" y="1071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9" y="0"/>
                  </a:moveTo>
                  <a:cubicBezTo>
                    <a:pt x="117" y="0"/>
                    <a:pt x="96" y="6"/>
                    <a:pt x="79" y="19"/>
                  </a:cubicBezTo>
                  <a:cubicBezTo>
                    <a:pt x="23" y="53"/>
                    <a:pt x="0" y="120"/>
                    <a:pt x="34" y="175"/>
                  </a:cubicBezTo>
                  <a:cubicBezTo>
                    <a:pt x="57" y="213"/>
                    <a:pt x="95" y="236"/>
                    <a:pt x="134" y="236"/>
                  </a:cubicBezTo>
                  <a:cubicBezTo>
                    <a:pt x="153" y="236"/>
                    <a:pt x="172" y="231"/>
                    <a:pt x="191" y="220"/>
                  </a:cubicBezTo>
                  <a:cubicBezTo>
                    <a:pt x="246" y="187"/>
                    <a:pt x="268" y="108"/>
                    <a:pt x="235" y="53"/>
                  </a:cubicBezTo>
                  <a:cubicBezTo>
                    <a:pt x="214" y="18"/>
                    <a:pt x="176" y="0"/>
                    <a:pt x="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8" name="Google Shape;12118;p27"/>
            <p:cNvSpPr/>
            <p:nvPr/>
          </p:nvSpPr>
          <p:spPr>
            <a:xfrm>
              <a:off x="2169125" y="10796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9" y="0"/>
                  </a:moveTo>
                  <a:cubicBezTo>
                    <a:pt x="110" y="0"/>
                    <a:pt x="92" y="5"/>
                    <a:pt x="78" y="16"/>
                  </a:cubicBezTo>
                  <a:cubicBezTo>
                    <a:pt x="23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8" y="0"/>
                    <a:pt x="1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9" name="Google Shape;12119;p27"/>
            <p:cNvSpPr/>
            <p:nvPr/>
          </p:nvSpPr>
          <p:spPr>
            <a:xfrm>
              <a:off x="2156275" y="108777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18" y="0"/>
                  </a:moveTo>
                  <a:cubicBezTo>
                    <a:pt x="100" y="0"/>
                    <a:pt x="82" y="5"/>
                    <a:pt x="67" y="16"/>
                  </a:cubicBezTo>
                  <a:lnTo>
                    <a:pt x="56" y="16"/>
                  </a:lnTo>
                  <a:cubicBezTo>
                    <a:pt x="56" y="27"/>
                    <a:pt x="45" y="27"/>
                    <a:pt x="34" y="39"/>
                  </a:cubicBezTo>
                  <a:lnTo>
                    <a:pt x="34" y="49"/>
                  </a:lnTo>
                  <a:cubicBezTo>
                    <a:pt x="23" y="49"/>
                    <a:pt x="23" y="49"/>
                    <a:pt x="23" y="61"/>
                  </a:cubicBezTo>
                  <a:lnTo>
                    <a:pt x="11" y="72"/>
                  </a:lnTo>
                  <a:lnTo>
                    <a:pt x="11" y="94"/>
                  </a:lnTo>
                  <a:cubicBezTo>
                    <a:pt x="0" y="116"/>
                    <a:pt x="0" y="150"/>
                    <a:pt x="23" y="183"/>
                  </a:cubicBezTo>
                  <a:cubicBezTo>
                    <a:pt x="45" y="217"/>
                    <a:pt x="78" y="228"/>
                    <a:pt x="112" y="240"/>
                  </a:cubicBezTo>
                  <a:cubicBezTo>
                    <a:pt x="123" y="240"/>
                    <a:pt x="123" y="228"/>
                    <a:pt x="123" y="228"/>
                  </a:cubicBezTo>
                  <a:lnTo>
                    <a:pt x="157" y="228"/>
                  </a:lnTo>
                  <a:cubicBezTo>
                    <a:pt x="168" y="228"/>
                    <a:pt x="168" y="228"/>
                    <a:pt x="179" y="217"/>
                  </a:cubicBezTo>
                  <a:cubicBezTo>
                    <a:pt x="235" y="183"/>
                    <a:pt x="257" y="116"/>
                    <a:pt x="224" y="61"/>
                  </a:cubicBezTo>
                  <a:cubicBezTo>
                    <a:pt x="201" y="23"/>
                    <a:pt x="15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0" name="Google Shape;12120;p27"/>
            <p:cNvSpPr/>
            <p:nvPr/>
          </p:nvSpPr>
          <p:spPr>
            <a:xfrm>
              <a:off x="2207375" y="108350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7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5" y="211"/>
                    <a:pt x="89" y="228"/>
                    <a:pt x="126" y="228"/>
                  </a:cubicBezTo>
                  <a:cubicBezTo>
                    <a:pt x="147" y="228"/>
                    <a:pt x="170" y="222"/>
                    <a:pt x="191" y="210"/>
                  </a:cubicBezTo>
                  <a:cubicBezTo>
                    <a:pt x="247" y="176"/>
                    <a:pt x="269" y="109"/>
                    <a:pt x="236" y="53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1" name="Google Shape;12121;p27"/>
            <p:cNvSpPr/>
            <p:nvPr/>
          </p:nvSpPr>
          <p:spPr>
            <a:xfrm>
              <a:off x="2194275" y="10914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5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4" y="219"/>
                    <a:pt x="88" y="236"/>
                    <a:pt x="125" y="236"/>
                  </a:cubicBezTo>
                  <a:cubicBezTo>
                    <a:pt x="146" y="236"/>
                    <a:pt x="169" y="230"/>
                    <a:pt x="190" y="217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68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2" name="Google Shape;12122;p27"/>
            <p:cNvSpPr/>
            <p:nvPr/>
          </p:nvSpPr>
          <p:spPr>
            <a:xfrm>
              <a:off x="2181125" y="10994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0"/>
                  </a:moveTo>
                  <a:cubicBezTo>
                    <a:pt x="113" y="0"/>
                    <a:pt x="89" y="7"/>
                    <a:pt x="68" y="19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3" name="Google Shape;12123;p27"/>
            <p:cNvSpPr/>
            <p:nvPr/>
          </p:nvSpPr>
          <p:spPr>
            <a:xfrm>
              <a:off x="2168275" y="11073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15" y="0"/>
                  </a:moveTo>
                  <a:cubicBezTo>
                    <a:pt x="95" y="0"/>
                    <a:pt x="75" y="5"/>
                    <a:pt x="57" y="16"/>
                  </a:cubicBezTo>
                  <a:cubicBezTo>
                    <a:pt x="57" y="27"/>
                    <a:pt x="45" y="27"/>
                    <a:pt x="45" y="39"/>
                  </a:cubicBezTo>
                  <a:cubicBezTo>
                    <a:pt x="34" y="39"/>
                    <a:pt x="34" y="39"/>
                    <a:pt x="23" y="49"/>
                  </a:cubicBezTo>
                  <a:cubicBezTo>
                    <a:pt x="23" y="61"/>
                    <a:pt x="23" y="61"/>
                    <a:pt x="12" y="72"/>
                  </a:cubicBezTo>
                  <a:cubicBezTo>
                    <a:pt x="0" y="94"/>
                    <a:pt x="0" y="116"/>
                    <a:pt x="0" y="139"/>
                  </a:cubicBezTo>
                  <a:cubicBezTo>
                    <a:pt x="0" y="150"/>
                    <a:pt x="12" y="150"/>
                    <a:pt x="12" y="161"/>
                  </a:cubicBezTo>
                  <a:cubicBezTo>
                    <a:pt x="12" y="173"/>
                    <a:pt x="12" y="173"/>
                    <a:pt x="23" y="184"/>
                  </a:cubicBezTo>
                  <a:cubicBezTo>
                    <a:pt x="44" y="219"/>
                    <a:pt x="78" y="236"/>
                    <a:pt x="114" y="236"/>
                  </a:cubicBezTo>
                  <a:cubicBezTo>
                    <a:pt x="136" y="236"/>
                    <a:pt x="158" y="230"/>
                    <a:pt x="179" y="217"/>
                  </a:cubicBezTo>
                  <a:cubicBezTo>
                    <a:pt x="236" y="184"/>
                    <a:pt x="258" y="116"/>
                    <a:pt x="224" y="61"/>
                  </a:cubicBezTo>
                  <a:cubicBezTo>
                    <a:pt x="202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4" name="Google Shape;12124;p27"/>
            <p:cNvSpPr/>
            <p:nvPr/>
          </p:nvSpPr>
          <p:spPr>
            <a:xfrm>
              <a:off x="2217175" y="1099700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6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35" y="187"/>
                    <a:pt x="257" y="143"/>
                    <a:pt x="257" y="98"/>
                  </a:cubicBezTo>
                  <a:cubicBezTo>
                    <a:pt x="246" y="86"/>
                    <a:pt x="246" y="64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5" name="Google Shape;12125;p27"/>
            <p:cNvSpPr/>
            <p:nvPr/>
          </p:nvSpPr>
          <p:spPr>
            <a:xfrm>
              <a:off x="2204600" y="1107600"/>
              <a:ext cx="6150" cy="5975"/>
            </a:xfrm>
            <a:custGeom>
              <a:rect b="b" l="l" r="r" t="t"/>
              <a:pathLst>
                <a:path extrusionOk="0" h="239" w="246">
                  <a:moveTo>
                    <a:pt x="111" y="1"/>
                  </a:moveTo>
                  <a:cubicBezTo>
                    <a:pt x="93" y="1"/>
                    <a:pt x="74" y="6"/>
                    <a:pt x="56" y="16"/>
                  </a:cubicBezTo>
                  <a:lnTo>
                    <a:pt x="34" y="38"/>
                  </a:lnTo>
                  <a:cubicBezTo>
                    <a:pt x="12" y="61"/>
                    <a:pt x="0" y="83"/>
                    <a:pt x="0" y="117"/>
                  </a:cubicBezTo>
                  <a:cubicBezTo>
                    <a:pt x="0" y="139"/>
                    <a:pt x="0" y="162"/>
                    <a:pt x="12" y="184"/>
                  </a:cubicBezTo>
                  <a:lnTo>
                    <a:pt x="45" y="217"/>
                  </a:lnTo>
                  <a:cubicBezTo>
                    <a:pt x="63" y="230"/>
                    <a:pt x="89" y="239"/>
                    <a:pt x="115" y="239"/>
                  </a:cubicBezTo>
                  <a:cubicBezTo>
                    <a:pt x="136" y="239"/>
                    <a:pt x="159" y="233"/>
                    <a:pt x="179" y="217"/>
                  </a:cubicBezTo>
                  <a:cubicBezTo>
                    <a:pt x="235" y="184"/>
                    <a:pt x="246" y="117"/>
                    <a:pt x="213" y="61"/>
                  </a:cubicBezTo>
                  <a:cubicBezTo>
                    <a:pt x="190" y="23"/>
                    <a:pt x="151" y="1"/>
                    <a:pt x="1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6" name="Google Shape;12126;p27"/>
            <p:cNvSpPr/>
            <p:nvPr/>
          </p:nvSpPr>
          <p:spPr>
            <a:xfrm>
              <a:off x="2190900" y="11156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44" y="0"/>
                  </a:moveTo>
                  <a:cubicBezTo>
                    <a:pt x="123" y="0"/>
                    <a:pt x="100" y="7"/>
                    <a:pt x="79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1"/>
                  </a:cubicBezTo>
                  <a:cubicBezTo>
                    <a:pt x="224" y="198"/>
                    <a:pt x="247" y="176"/>
                    <a:pt x="247" y="142"/>
                  </a:cubicBezTo>
                  <a:cubicBezTo>
                    <a:pt x="258" y="142"/>
                    <a:pt x="258" y="131"/>
                    <a:pt x="258" y="120"/>
                  </a:cubicBezTo>
                  <a:cubicBezTo>
                    <a:pt x="258" y="97"/>
                    <a:pt x="247" y="75"/>
                    <a:pt x="235" y="53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7" name="Google Shape;12127;p27"/>
            <p:cNvSpPr/>
            <p:nvPr/>
          </p:nvSpPr>
          <p:spPr>
            <a:xfrm>
              <a:off x="2178050" y="1123725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1"/>
                  </a:moveTo>
                  <a:cubicBezTo>
                    <a:pt x="111" y="1"/>
                    <a:pt x="89" y="7"/>
                    <a:pt x="68" y="19"/>
                  </a:cubicBezTo>
                  <a:cubicBezTo>
                    <a:pt x="56" y="19"/>
                    <a:pt x="46" y="31"/>
                    <a:pt x="34" y="42"/>
                  </a:cubicBezTo>
                  <a:cubicBezTo>
                    <a:pt x="23" y="53"/>
                    <a:pt x="23" y="53"/>
                    <a:pt x="23" y="64"/>
                  </a:cubicBezTo>
                  <a:cubicBezTo>
                    <a:pt x="1" y="98"/>
                    <a:pt x="1" y="120"/>
                    <a:pt x="12" y="153"/>
                  </a:cubicBezTo>
                  <a:cubicBezTo>
                    <a:pt x="12" y="165"/>
                    <a:pt x="23" y="165"/>
                    <a:pt x="23" y="176"/>
                  </a:cubicBezTo>
                  <a:cubicBezTo>
                    <a:pt x="34" y="198"/>
                    <a:pt x="56" y="220"/>
                    <a:pt x="90" y="220"/>
                  </a:cubicBezTo>
                  <a:cubicBezTo>
                    <a:pt x="101" y="232"/>
                    <a:pt x="113" y="232"/>
                    <a:pt x="123" y="232"/>
                  </a:cubicBezTo>
                  <a:lnTo>
                    <a:pt x="146" y="232"/>
                  </a:lnTo>
                  <a:cubicBezTo>
                    <a:pt x="146" y="232"/>
                    <a:pt x="157" y="232"/>
                    <a:pt x="168" y="220"/>
                  </a:cubicBezTo>
                  <a:lnTo>
                    <a:pt x="191" y="220"/>
                  </a:lnTo>
                  <a:lnTo>
                    <a:pt x="191" y="210"/>
                  </a:lnTo>
                  <a:cubicBezTo>
                    <a:pt x="247" y="176"/>
                    <a:pt x="258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8" name="Google Shape;12128;p27"/>
            <p:cNvSpPr/>
            <p:nvPr/>
          </p:nvSpPr>
          <p:spPr>
            <a:xfrm>
              <a:off x="2227225" y="1116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1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2"/>
                  </a:cubicBezTo>
                  <a:cubicBezTo>
                    <a:pt x="212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9" name="Google Shape;12129;p27"/>
            <p:cNvSpPr/>
            <p:nvPr/>
          </p:nvSpPr>
          <p:spPr>
            <a:xfrm>
              <a:off x="2214075" y="1124350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37" y="1"/>
                  </a:moveTo>
                  <a:cubicBezTo>
                    <a:pt x="118" y="1"/>
                    <a:pt x="98" y="6"/>
                    <a:pt x="80" y="17"/>
                  </a:cubicBezTo>
                  <a:cubicBezTo>
                    <a:pt x="23" y="50"/>
                    <a:pt x="1" y="118"/>
                    <a:pt x="35" y="173"/>
                  </a:cubicBezTo>
                  <a:cubicBezTo>
                    <a:pt x="57" y="211"/>
                    <a:pt x="101" y="234"/>
                    <a:pt x="144" y="234"/>
                  </a:cubicBezTo>
                  <a:cubicBezTo>
                    <a:pt x="164" y="234"/>
                    <a:pt x="184" y="229"/>
                    <a:pt x="202" y="218"/>
                  </a:cubicBezTo>
                  <a:cubicBezTo>
                    <a:pt x="258" y="185"/>
                    <a:pt x="269" y="106"/>
                    <a:pt x="236" y="50"/>
                  </a:cubicBezTo>
                  <a:cubicBezTo>
                    <a:pt x="213" y="21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0" name="Google Shape;12130;p27"/>
            <p:cNvSpPr/>
            <p:nvPr/>
          </p:nvSpPr>
          <p:spPr>
            <a:xfrm>
              <a:off x="2200975" y="11323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44" y="1"/>
                  </a:moveTo>
                  <a:cubicBezTo>
                    <a:pt x="122" y="1"/>
                    <a:pt x="99" y="7"/>
                    <a:pt x="78" y="20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5" y="211"/>
                    <a:pt x="94" y="233"/>
                    <a:pt x="134" y="233"/>
                  </a:cubicBezTo>
                  <a:cubicBezTo>
                    <a:pt x="157" y="233"/>
                    <a:pt x="181" y="226"/>
                    <a:pt x="201" y="210"/>
                  </a:cubicBezTo>
                  <a:cubicBezTo>
                    <a:pt x="257" y="176"/>
                    <a:pt x="268" y="109"/>
                    <a:pt x="234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1" name="Google Shape;12131;p27"/>
            <p:cNvSpPr/>
            <p:nvPr/>
          </p:nvSpPr>
          <p:spPr>
            <a:xfrm>
              <a:off x="2188375" y="1140275"/>
              <a:ext cx="6175" cy="6025"/>
            </a:xfrm>
            <a:custGeom>
              <a:rect b="b" l="l" r="r" t="t"/>
              <a:pathLst>
                <a:path extrusionOk="0" h="241" w="247">
                  <a:moveTo>
                    <a:pt x="113" y="1"/>
                  </a:moveTo>
                  <a:cubicBezTo>
                    <a:pt x="94" y="1"/>
                    <a:pt x="75" y="6"/>
                    <a:pt x="57" y="17"/>
                  </a:cubicBezTo>
                  <a:lnTo>
                    <a:pt x="46" y="28"/>
                  </a:lnTo>
                  <a:lnTo>
                    <a:pt x="35" y="39"/>
                  </a:lnTo>
                  <a:cubicBezTo>
                    <a:pt x="35" y="39"/>
                    <a:pt x="23" y="39"/>
                    <a:pt x="23" y="50"/>
                  </a:cubicBezTo>
                  <a:cubicBezTo>
                    <a:pt x="13" y="62"/>
                    <a:pt x="13" y="62"/>
                    <a:pt x="13" y="72"/>
                  </a:cubicBezTo>
                  <a:cubicBezTo>
                    <a:pt x="1" y="84"/>
                    <a:pt x="1" y="95"/>
                    <a:pt x="1" y="117"/>
                  </a:cubicBezTo>
                  <a:lnTo>
                    <a:pt x="1" y="139"/>
                  </a:lnTo>
                  <a:cubicBezTo>
                    <a:pt x="1" y="139"/>
                    <a:pt x="1" y="151"/>
                    <a:pt x="13" y="162"/>
                  </a:cubicBezTo>
                  <a:lnTo>
                    <a:pt x="13" y="184"/>
                  </a:lnTo>
                  <a:lnTo>
                    <a:pt x="23" y="184"/>
                  </a:lnTo>
                  <a:cubicBezTo>
                    <a:pt x="35" y="196"/>
                    <a:pt x="35" y="206"/>
                    <a:pt x="46" y="206"/>
                  </a:cubicBezTo>
                  <a:lnTo>
                    <a:pt x="57" y="218"/>
                  </a:lnTo>
                  <a:cubicBezTo>
                    <a:pt x="68" y="218"/>
                    <a:pt x="68" y="229"/>
                    <a:pt x="80" y="229"/>
                  </a:cubicBezTo>
                  <a:lnTo>
                    <a:pt x="90" y="229"/>
                  </a:lnTo>
                  <a:cubicBezTo>
                    <a:pt x="90" y="229"/>
                    <a:pt x="102" y="229"/>
                    <a:pt x="102" y="240"/>
                  </a:cubicBezTo>
                  <a:lnTo>
                    <a:pt x="135" y="240"/>
                  </a:lnTo>
                  <a:cubicBezTo>
                    <a:pt x="135" y="229"/>
                    <a:pt x="147" y="229"/>
                    <a:pt x="147" y="229"/>
                  </a:cubicBezTo>
                  <a:lnTo>
                    <a:pt x="157" y="229"/>
                  </a:lnTo>
                  <a:cubicBezTo>
                    <a:pt x="169" y="229"/>
                    <a:pt x="169" y="229"/>
                    <a:pt x="180" y="218"/>
                  </a:cubicBezTo>
                  <a:cubicBezTo>
                    <a:pt x="236" y="184"/>
                    <a:pt x="247" y="117"/>
                    <a:pt x="214" y="62"/>
                  </a:cubicBezTo>
                  <a:cubicBezTo>
                    <a:pt x="191" y="23"/>
                    <a:pt x="152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2" name="Google Shape;12132;p27"/>
            <p:cNvSpPr/>
            <p:nvPr/>
          </p:nvSpPr>
          <p:spPr>
            <a:xfrm>
              <a:off x="2097325" y="813000"/>
              <a:ext cx="6175" cy="5850"/>
            </a:xfrm>
            <a:custGeom>
              <a:rect b="b" l="l" r="r" t="t"/>
              <a:pathLst>
                <a:path extrusionOk="0" h="234" w="247">
                  <a:moveTo>
                    <a:pt x="124" y="1"/>
                  </a:moveTo>
                  <a:cubicBezTo>
                    <a:pt x="101" y="1"/>
                    <a:pt x="67" y="1"/>
                    <a:pt x="57" y="12"/>
                  </a:cubicBezTo>
                  <a:cubicBezTo>
                    <a:pt x="23" y="35"/>
                    <a:pt x="0" y="68"/>
                    <a:pt x="0" y="112"/>
                  </a:cubicBezTo>
                  <a:lnTo>
                    <a:pt x="0" y="157"/>
                  </a:lnTo>
                  <a:cubicBezTo>
                    <a:pt x="0" y="169"/>
                    <a:pt x="12" y="169"/>
                    <a:pt x="12" y="179"/>
                  </a:cubicBezTo>
                  <a:cubicBezTo>
                    <a:pt x="12" y="179"/>
                    <a:pt x="23" y="191"/>
                    <a:pt x="23" y="202"/>
                  </a:cubicBezTo>
                  <a:cubicBezTo>
                    <a:pt x="49" y="221"/>
                    <a:pt x="79" y="233"/>
                    <a:pt x="110" y="233"/>
                  </a:cubicBezTo>
                  <a:cubicBezTo>
                    <a:pt x="133" y="233"/>
                    <a:pt x="156" y="227"/>
                    <a:pt x="179" y="213"/>
                  </a:cubicBezTo>
                  <a:cubicBezTo>
                    <a:pt x="224" y="179"/>
                    <a:pt x="246" y="112"/>
                    <a:pt x="213" y="57"/>
                  </a:cubicBezTo>
                  <a:cubicBezTo>
                    <a:pt x="191" y="23"/>
                    <a:pt x="157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3" name="Google Shape;12133;p27"/>
            <p:cNvSpPr/>
            <p:nvPr/>
          </p:nvSpPr>
          <p:spPr>
            <a:xfrm>
              <a:off x="2077200" y="780900"/>
              <a:ext cx="3950" cy="2150"/>
            </a:xfrm>
            <a:custGeom>
              <a:rect b="b" l="l" r="r" t="t"/>
              <a:pathLst>
                <a:path extrusionOk="0" h="86" w="158">
                  <a:moveTo>
                    <a:pt x="157" y="0"/>
                  </a:moveTo>
                  <a:lnTo>
                    <a:pt x="157" y="0"/>
                  </a:lnTo>
                  <a:cubicBezTo>
                    <a:pt x="102" y="22"/>
                    <a:pt x="57" y="45"/>
                    <a:pt x="1" y="78"/>
                  </a:cubicBezTo>
                  <a:cubicBezTo>
                    <a:pt x="15" y="83"/>
                    <a:pt x="29" y="86"/>
                    <a:pt x="43" y="86"/>
                  </a:cubicBezTo>
                  <a:cubicBezTo>
                    <a:pt x="63" y="86"/>
                    <a:pt x="82" y="80"/>
                    <a:pt x="102" y="67"/>
                  </a:cubicBezTo>
                  <a:cubicBezTo>
                    <a:pt x="124" y="55"/>
                    <a:pt x="147" y="33"/>
                    <a:pt x="1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4" name="Google Shape;12134;p27"/>
            <p:cNvSpPr/>
            <p:nvPr/>
          </p:nvSpPr>
          <p:spPr>
            <a:xfrm>
              <a:off x="2062975" y="787300"/>
              <a:ext cx="5325" cy="3600"/>
            </a:xfrm>
            <a:custGeom>
              <a:rect b="b" l="l" r="r" t="t"/>
              <a:pathLst>
                <a:path extrusionOk="0" h="144" w="213">
                  <a:moveTo>
                    <a:pt x="202" y="1"/>
                  </a:moveTo>
                  <a:lnTo>
                    <a:pt x="202" y="1"/>
                  </a:lnTo>
                  <a:cubicBezTo>
                    <a:pt x="134" y="35"/>
                    <a:pt x="67" y="68"/>
                    <a:pt x="0" y="112"/>
                  </a:cubicBezTo>
                  <a:cubicBezTo>
                    <a:pt x="20" y="132"/>
                    <a:pt x="50" y="144"/>
                    <a:pt x="81" y="144"/>
                  </a:cubicBezTo>
                  <a:cubicBezTo>
                    <a:pt x="104" y="144"/>
                    <a:pt x="127" y="138"/>
                    <a:pt x="145" y="124"/>
                  </a:cubicBezTo>
                  <a:cubicBezTo>
                    <a:pt x="190" y="102"/>
                    <a:pt x="212" y="45"/>
                    <a:pt x="2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5" name="Google Shape;12135;p27"/>
            <p:cNvSpPr/>
            <p:nvPr/>
          </p:nvSpPr>
          <p:spPr>
            <a:xfrm>
              <a:off x="2113250" y="780750"/>
              <a:ext cx="6725" cy="5875"/>
            </a:xfrm>
            <a:custGeom>
              <a:rect b="b" l="l" r="r" t="t"/>
              <a:pathLst>
                <a:path extrusionOk="0" h="235" w="269">
                  <a:moveTo>
                    <a:pt x="128" y="1"/>
                  </a:moveTo>
                  <a:cubicBezTo>
                    <a:pt x="107" y="1"/>
                    <a:pt x="86" y="6"/>
                    <a:pt x="68" y="17"/>
                  </a:cubicBezTo>
                  <a:cubicBezTo>
                    <a:pt x="11" y="51"/>
                    <a:pt x="1" y="118"/>
                    <a:pt x="34" y="173"/>
                  </a:cubicBezTo>
                  <a:cubicBezTo>
                    <a:pt x="56" y="218"/>
                    <a:pt x="90" y="230"/>
                    <a:pt x="123" y="230"/>
                  </a:cubicBezTo>
                  <a:cubicBezTo>
                    <a:pt x="131" y="233"/>
                    <a:pt x="137" y="234"/>
                    <a:pt x="142" y="234"/>
                  </a:cubicBezTo>
                  <a:cubicBezTo>
                    <a:pt x="153" y="234"/>
                    <a:pt x="161" y="230"/>
                    <a:pt x="168" y="230"/>
                  </a:cubicBezTo>
                  <a:cubicBezTo>
                    <a:pt x="179" y="230"/>
                    <a:pt x="179" y="218"/>
                    <a:pt x="190" y="218"/>
                  </a:cubicBezTo>
                  <a:cubicBezTo>
                    <a:pt x="247" y="185"/>
                    <a:pt x="269" y="106"/>
                    <a:pt x="235" y="51"/>
                  </a:cubicBezTo>
                  <a:cubicBezTo>
                    <a:pt x="213" y="21"/>
                    <a:pt x="170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6" name="Google Shape;12136;p27"/>
            <p:cNvSpPr/>
            <p:nvPr/>
          </p:nvSpPr>
          <p:spPr>
            <a:xfrm>
              <a:off x="2100125" y="7888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2" y="0"/>
                    <a:pt x="88" y="7"/>
                    <a:pt x="67" y="19"/>
                  </a:cubicBezTo>
                  <a:cubicBezTo>
                    <a:pt x="12" y="52"/>
                    <a:pt x="0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3" y="236"/>
                    <a:pt x="173" y="231"/>
                    <a:pt x="190" y="220"/>
                  </a:cubicBezTo>
                  <a:cubicBezTo>
                    <a:pt x="246" y="186"/>
                    <a:pt x="268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7" name="Google Shape;12137;p27"/>
            <p:cNvSpPr/>
            <p:nvPr/>
          </p:nvSpPr>
          <p:spPr>
            <a:xfrm>
              <a:off x="2087000" y="7967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1" y="49"/>
                    <a:pt x="0" y="128"/>
                    <a:pt x="33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3"/>
                    <a:pt x="269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8" name="Google Shape;12138;p27"/>
            <p:cNvSpPr/>
            <p:nvPr/>
          </p:nvSpPr>
          <p:spPr>
            <a:xfrm>
              <a:off x="2073850" y="804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7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2" y="53"/>
                    <a:pt x="1" y="120"/>
                    <a:pt x="35" y="175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7"/>
                    <a:pt x="269" y="108"/>
                    <a:pt x="236" y="53"/>
                  </a:cubicBezTo>
                  <a:cubicBezTo>
                    <a:pt x="215" y="17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9" name="Google Shape;12139;p27"/>
            <p:cNvSpPr/>
            <p:nvPr/>
          </p:nvSpPr>
          <p:spPr>
            <a:xfrm>
              <a:off x="2155425" y="849525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21" y="1"/>
                  </a:moveTo>
                  <a:cubicBezTo>
                    <a:pt x="114" y="1"/>
                    <a:pt x="108" y="2"/>
                    <a:pt x="101" y="4"/>
                  </a:cubicBezTo>
                  <a:cubicBezTo>
                    <a:pt x="90" y="4"/>
                    <a:pt x="68" y="4"/>
                    <a:pt x="57" y="15"/>
                  </a:cubicBezTo>
                  <a:lnTo>
                    <a:pt x="34" y="37"/>
                  </a:lnTo>
                  <a:cubicBezTo>
                    <a:pt x="34" y="37"/>
                    <a:pt x="34" y="49"/>
                    <a:pt x="23" y="49"/>
                  </a:cubicBezTo>
                  <a:lnTo>
                    <a:pt x="23" y="59"/>
                  </a:lnTo>
                  <a:cubicBezTo>
                    <a:pt x="12" y="59"/>
                    <a:pt x="12" y="71"/>
                    <a:pt x="12" y="71"/>
                  </a:cubicBezTo>
                  <a:lnTo>
                    <a:pt x="12" y="82"/>
                  </a:lnTo>
                  <a:lnTo>
                    <a:pt x="0" y="93"/>
                  </a:lnTo>
                  <a:lnTo>
                    <a:pt x="0" y="116"/>
                  </a:lnTo>
                  <a:lnTo>
                    <a:pt x="0" y="138"/>
                  </a:lnTo>
                  <a:cubicBezTo>
                    <a:pt x="0" y="138"/>
                    <a:pt x="0" y="149"/>
                    <a:pt x="12" y="160"/>
                  </a:cubicBezTo>
                  <a:cubicBezTo>
                    <a:pt x="12" y="160"/>
                    <a:pt x="12" y="171"/>
                    <a:pt x="23" y="183"/>
                  </a:cubicBezTo>
                  <a:cubicBezTo>
                    <a:pt x="34" y="205"/>
                    <a:pt x="57" y="227"/>
                    <a:pt x="90" y="227"/>
                  </a:cubicBezTo>
                  <a:cubicBezTo>
                    <a:pt x="101" y="238"/>
                    <a:pt x="101" y="238"/>
                    <a:pt x="112" y="238"/>
                  </a:cubicBezTo>
                  <a:lnTo>
                    <a:pt x="135" y="238"/>
                  </a:lnTo>
                  <a:cubicBezTo>
                    <a:pt x="146" y="227"/>
                    <a:pt x="146" y="227"/>
                    <a:pt x="157" y="227"/>
                  </a:cubicBezTo>
                  <a:cubicBezTo>
                    <a:pt x="157" y="227"/>
                    <a:pt x="169" y="227"/>
                    <a:pt x="179" y="216"/>
                  </a:cubicBezTo>
                  <a:cubicBezTo>
                    <a:pt x="202" y="205"/>
                    <a:pt x="213" y="183"/>
                    <a:pt x="224" y="171"/>
                  </a:cubicBezTo>
                  <a:cubicBezTo>
                    <a:pt x="246" y="138"/>
                    <a:pt x="236" y="93"/>
                    <a:pt x="224" y="59"/>
                  </a:cubicBezTo>
                  <a:lnTo>
                    <a:pt x="202" y="37"/>
                  </a:lnTo>
                  <a:cubicBezTo>
                    <a:pt x="183" y="19"/>
                    <a:pt x="151" y="1"/>
                    <a:pt x="1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0" name="Google Shape;12140;p27"/>
            <p:cNvSpPr/>
            <p:nvPr/>
          </p:nvSpPr>
          <p:spPr>
            <a:xfrm>
              <a:off x="2123025" y="797100"/>
              <a:ext cx="6725" cy="5875"/>
            </a:xfrm>
            <a:custGeom>
              <a:rect b="b" l="l" r="r" t="t"/>
              <a:pathLst>
                <a:path extrusionOk="0" h="235" w="269">
                  <a:moveTo>
                    <a:pt x="146" y="0"/>
                  </a:moveTo>
                  <a:cubicBezTo>
                    <a:pt x="124" y="0"/>
                    <a:pt x="101" y="0"/>
                    <a:pt x="79" y="11"/>
                  </a:cubicBezTo>
                  <a:cubicBezTo>
                    <a:pt x="23" y="45"/>
                    <a:pt x="0" y="123"/>
                    <a:pt x="34" y="179"/>
                  </a:cubicBezTo>
                  <a:cubicBezTo>
                    <a:pt x="45" y="201"/>
                    <a:pt x="67" y="212"/>
                    <a:pt x="101" y="224"/>
                  </a:cubicBezTo>
                  <a:cubicBezTo>
                    <a:pt x="112" y="224"/>
                    <a:pt x="124" y="234"/>
                    <a:pt x="134" y="234"/>
                  </a:cubicBezTo>
                  <a:lnTo>
                    <a:pt x="157" y="234"/>
                  </a:lnTo>
                  <a:cubicBezTo>
                    <a:pt x="157" y="224"/>
                    <a:pt x="168" y="224"/>
                    <a:pt x="179" y="224"/>
                  </a:cubicBezTo>
                  <a:cubicBezTo>
                    <a:pt x="179" y="224"/>
                    <a:pt x="191" y="224"/>
                    <a:pt x="201" y="212"/>
                  </a:cubicBezTo>
                  <a:cubicBezTo>
                    <a:pt x="258" y="179"/>
                    <a:pt x="268" y="112"/>
                    <a:pt x="235" y="56"/>
                  </a:cubicBezTo>
                  <a:cubicBezTo>
                    <a:pt x="213" y="22"/>
                    <a:pt x="179" y="0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1" name="Google Shape;12141;p27"/>
            <p:cNvSpPr/>
            <p:nvPr/>
          </p:nvSpPr>
          <p:spPr>
            <a:xfrm>
              <a:off x="2109900" y="805000"/>
              <a:ext cx="6725" cy="5800"/>
            </a:xfrm>
            <a:custGeom>
              <a:rect b="b" l="l" r="r" t="t"/>
              <a:pathLst>
                <a:path extrusionOk="0" h="232" w="269">
                  <a:moveTo>
                    <a:pt x="144" y="0"/>
                  </a:moveTo>
                  <a:cubicBezTo>
                    <a:pt x="122" y="0"/>
                    <a:pt x="100" y="7"/>
                    <a:pt x="78" y="19"/>
                  </a:cubicBezTo>
                  <a:cubicBezTo>
                    <a:pt x="23" y="52"/>
                    <a:pt x="1" y="119"/>
                    <a:pt x="34" y="176"/>
                  </a:cubicBezTo>
                  <a:cubicBezTo>
                    <a:pt x="56" y="209"/>
                    <a:pt x="78" y="220"/>
                    <a:pt x="112" y="231"/>
                  </a:cubicBezTo>
                  <a:lnTo>
                    <a:pt x="135" y="231"/>
                  </a:lnTo>
                  <a:cubicBezTo>
                    <a:pt x="157" y="231"/>
                    <a:pt x="179" y="231"/>
                    <a:pt x="202" y="220"/>
                  </a:cubicBezTo>
                  <a:cubicBezTo>
                    <a:pt x="246" y="187"/>
                    <a:pt x="269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2" name="Google Shape;12142;p27"/>
            <p:cNvSpPr/>
            <p:nvPr/>
          </p:nvSpPr>
          <p:spPr>
            <a:xfrm>
              <a:off x="2083650" y="820975"/>
              <a:ext cx="6425" cy="5850"/>
            </a:xfrm>
            <a:custGeom>
              <a:rect b="b" l="l" r="r" t="t"/>
              <a:pathLst>
                <a:path extrusionOk="0" h="234" w="257">
                  <a:moveTo>
                    <a:pt x="136" y="1"/>
                  </a:moveTo>
                  <a:cubicBezTo>
                    <a:pt x="117" y="1"/>
                    <a:pt x="97" y="6"/>
                    <a:pt x="78" y="17"/>
                  </a:cubicBezTo>
                  <a:cubicBezTo>
                    <a:pt x="23" y="51"/>
                    <a:pt x="0" y="118"/>
                    <a:pt x="33" y="173"/>
                  </a:cubicBezTo>
                  <a:cubicBezTo>
                    <a:pt x="56" y="211"/>
                    <a:pt x="100" y="234"/>
                    <a:pt x="142" y="234"/>
                  </a:cubicBezTo>
                  <a:cubicBezTo>
                    <a:pt x="163" y="234"/>
                    <a:pt x="183" y="229"/>
                    <a:pt x="201" y="218"/>
                  </a:cubicBezTo>
                  <a:cubicBezTo>
                    <a:pt x="224" y="196"/>
                    <a:pt x="246" y="173"/>
                    <a:pt x="246" y="140"/>
                  </a:cubicBezTo>
                  <a:cubicBezTo>
                    <a:pt x="257" y="118"/>
                    <a:pt x="257" y="84"/>
                    <a:pt x="234" y="51"/>
                  </a:cubicBezTo>
                  <a:cubicBezTo>
                    <a:pt x="212" y="21"/>
                    <a:pt x="175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3" name="Google Shape;12143;p27"/>
            <p:cNvSpPr/>
            <p:nvPr/>
          </p:nvSpPr>
          <p:spPr>
            <a:xfrm>
              <a:off x="2133625" y="81365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2" y="1"/>
                  </a:moveTo>
                  <a:cubicBezTo>
                    <a:pt x="100" y="1"/>
                    <a:pt x="78" y="7"/>
                    <a:pt x="57" y="19"/>
                  </a:cubicBezTo>
                  <a:cubicBezTo>
                    <a:pt x="46" y="19"/>
                    <a:pt x="46" y="31"/>
                    <a:pt x="35" y="31"/>
                  </a:cubicBezTo>
                  <a:lnTo>
                    <a:pt x="35" y="42"/>
                  </a:lnTo>
                  <a:cubicBezTo>
                    <a:pt x="23" y="42"/>
                    <a:pt x="23" y="53"/>
                    <a:pt x="23" y="53"/>
                  </a:cubicBezTo>
                  <a:cubicBezTo>
                    <a:pt x="13" y="53"/>
                    <a:pt x="13" y="64"/>
                    <a:pt x="13" y="64"/>
                  </a:cubicBezTo>
                  <a:lnTo>
                    <a:pt x="13" y="76"/>
                  </a:lnTo>
                  <a:cubicBezTo>
                    <a:pt x="1" y="76"/>
                    <a:pt x="1" y="86"/>
                    <a:pt x="1" y="86"/>
                  </a:cubicBezTo>
                  <a:cubicBezTo>
                    <a:pt x="1" y="120"/>
                    <a:pt x="1" y="153"/>
                    <a:pt x="13" y="176"/>
                  </a:cubicBezTo>
                  <a:cubicBezTo>
                    <a:pt x="35" y="214"/>
                    <a:pt x="78" y="236"/>
                    <a:pt x="121" y="236"/>
                  </a:cubicBezTo>
                  <a:cubicBezTo>
                    <a:pt x="142" y="236"/>
                    <a:pt x="162" y="231"/>
                    <a:pt x="180" y="220"/>
                  </a:cubicBezTo>
                  <a:cubicBezTo>
                    <a:pt x="236" y="187"/>
                    <a:pt x="247" y="109"/>
                    <a:pt x="214" y="53"/>
                  </a:cubicBezTo>
                  <a:cubicBezTo>
                    <a:pt x="192" y="18"/>
                    <a:pt x="158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4" name="Google Shape;12144;p27"/>
            <p:cNvSpPr/>
            <p:nvPr/>
          </p:nvSpPr>
          <p:spPr>
            <a:xfrm>
              <a:off x="2119950" y="8215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5" name="Google Shape;12145;p27"/>
            <p:cNvSpPr/>
            <p:nvPr/>
          </p:nvSpPr>
          <p:spPr>
            <a:xfrm>
              <a:off x="2106825" y="8296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0" y="117"/>
                    <a:pt x="34" y="173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4" y="233"/>
                    <a:pt x="184" y="228"/>
                    <a:pt x="201" y="218"/>
                  </a:cubicBezTo>
                  <a:cubicBezTo>
                    <a:pt x="258" y="184"/>
                    <a:pt x="268" y="106"/>
                    <a:pt x="235" y="61"/>
                  </a:cubicBezTo>
                  <a:cubicBezTo>
                    <a:pt x="212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6" name="Google Shape;12146;p27"/>
            <p:cNvSpPr/>
            <p:nvPr/>
          </p:nvSpPr>
          <p:spPr>
            <a:xfrm>
              <a:off x="2093700" y="837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0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7" name="Google Shape;12147;p27"/>
            <p:cNvSpPr/>
            <p:nvPr/>
          </p:nvSpPr>
          <p:spPr>
            <a:xfrm>
              <a:off x="2145100" y="833275"/>
              <a:ext cx="6725" cy="5875"/>
            </a:xfrm>
            <a:custGeom>
              <a:rect b="b" l="l" r="r" t="t"/>
              <a:pathLst>
                <a:path extrusionOk="0" h="235" w="269">
                  <a:moveTo>
                    <a:pt x="134" y="1"/>
                  </a:moveTo>
                  <a:cubicBezTo>
                    <a:pt x="115" y="1"/>
                    <a:pt x="96" y="6"/>
                    <a:pt x="78" y="16"/>
                  </a:cubicBezTo>
                  <a:cubicBezTo>
                    <a:pt x="23" y="50"/>
                    <a:pt x="0" y="128"/>
                    <a:pt x="34" y="185"/>
                  </a:cubicBezTo>
                  <a:cubicBezTo>
                    <a:pt x="56" y="214"/>
                    <a:pt x="98" y="234"/>
                    <a:pt x="140" y="234"/>
                  </a:cubicBezTo>
                  <a:cubicBezTo>
                    <a:pt x="161" y="234"/>
                    <a:pt x="183" y="229"/>
                    <a:pt x="202" y="218"/>
                  </a:cubicBezTo>
                  <a:cubicBezTo>
                    <a:pt x="257" y="185"/>
                    <a:pt x="269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8" name="Google Shape;12148;p27"/>
            <p:cNvSpPr/>
            <p:nvPr/>
          </p:nvSpPr>
          <p:spPr>
            <a:xfrm>
              <a:off x="2131950" y="8413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1"/>
                  </a:moveTo>
                  <a:cubicBezTo>
                    <a:pt x="123" y="1"/>
                    <a:pt x="100" y="7"/>
                    <a:pt x="80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7"/>
                    <a:pt x="144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8" y="187"/>
                    <a:pt x="269" y="109"/>
                    <a:pt x="236" y="53"/>
                  </a:cubicBezTo>
                  <a:cubicBezTo>
                    <a:pt x="215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9" name="Google Shape;12149;p27"/>
            <p:cNvSpPr/>
            <p:nvPr/>
          </p:nvSpPr>
          <p:spPr>
            <a:xfrm>
              <a:off x="2118850" y="849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9"/>
                    <a:pt x="33" y="184"/>
                  </a:cubicBezTo>
                  <a:cubicBezTo>
                    <a:pt x="54" y="219"/>
                    <a:pt x="93" y="237"/>
                    <a:pt x="132" y="237"/>
                  </a:cubicBezTo>
                  <a:cubicBezTo>
                    <a:pt x="156" y="237"/>
                    <a:pt x="180" y="230"/>
                    <a:pt x="201" y="218"/>
                  </a:cubicBezTo>
                  <a:cubicBezTo>
                    <a:pt x="246" y="184"/>
                    <a:pt x="268" y="117"/>
                    <a:pt x="234" y="62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0" name="Google Shape;12150;p27"/>
            <p:cNvSpPr/>
            <p:nvPr/>
          </p:nvSpPr>
          <p:spPr>
            <a:xfrm>
              <a:off x="2105700" y="857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0" y="237"/>
                    <a:pt x="143" y="237"/>
                  </a:cubicBezTo>
                  <a:cubicBezTo>
                    <a:pt x="164" y="237"/>
                    <a:pt x="184" y="231"/>
                    <a:pt x="202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1" name="Google Shape;12151;p27"/>
            <p:cNvSpPr/>
            <p:nvPr/>
          </p:nvSpPr>
          <p:spPr>
            <a:xfrm>
              <a:off x="2187275" y="90212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34" y="0"/>
                  </a:moveTo>
                  <a:cubicBezTo>
                    <a:pt x="101" y="0"/>
                    <a:pt x="79" y="0"/>
                    <a:pt x="67" y="11"/>
                  </a:cubicBezTo>
                  <a:lnTo>
                    <a:pt x="57" y="11"/>
                  </a:lnTo>
                  <a:cubicBezTo>
                    <a:pt x="57" y="23"/>
                    <a:pt x="45" y="23"/>
                    <a:pt x="45" y="34"/>
                  </a:cubicBezTo>
                  <a:lnTo>
                    <a:pt x="34" y="34"/>
                  </a:lnTo>
                  <a:cubicBezTo>
                    <a:pt x="34" y="45"/>
                    <a:pt x="34" y="45"/>
                    <a:pt x="23" y="45"/>
                  </a:cubicBezTo>
                  <a:lnTo>
                    <a:pt x="23" y="68"/>
                  </a:lnTo>
                  <a:lnTo>
                    <a:pt x="12" y="68"/>
                  </a:lnTo>
                  <a:cubicBezTo>
                    <a:pt x="12" y="78"/>
                    <a:pt x="12" y="101"/>
                    <a:pt x="0" y="112"/>
                  </a:cubicBezTo>
                  <a:cubicBezTo>
                    <a:pt x="0" y="135"/>
                    <a:pt x="12" y="157"/>
                    <a:pt x="23" y="179"/>
                  </a:cubicBezTo>
                  <a:cubicBezTo>
                    <a:pt x="34" y="202"/>
                    <a:pt x="57" y="212"/>
                    <a:pt x="79" y="224"/>
                  </a:cubicBezTo>
                  <a:cubicBezTo>
                    <a:pt x="79" y="224"/>
                    <a:pt x="90" y="224"/>
                    <a:pt x="90" y="235"/>
                  </a:cubicBezTo>
                  <a:cubicBezTo>
                    <a:pt x="124" y="235"/>
                    <a:pt x="157" y="235"/>
                    <a:pt x="179" y="212"/>
                  </a:cubicBezTo>
                  <a:cubicBezTo>
                    <a:pt x="213" y="202"/>
                    <a:pt x="235" y="168"/>
                    <a:pt x="235" y="145"/>
                  </a:cubicBezTo>
                  <a:cubicBezTo>
                    <a:pt x="246" y="112"/>
                    <a:pt x="235" y="78"/>
                    <a:pt x="224" y="56"/>
                  </a:cubicBezTo>
                  <a:cubicBezTo>
                    <a:pt x="201" y="23"/>
                    <a:pt x="168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2" name="Google Shape;12152;p27"/>
            <p:cNvSpPr/>
            <p:nvPr/>
          </p:nvSpPr>
          <p:spPr>
            <a:xfrm>
              <a:off x="2174150" y="910100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17" y="0"/>
                  </a:moveTo>
                  <a:cubicBezTo>
                    <a:pt x="96" y="0"/>
                    <a:pt x="75" y="5"/>
                    <a:pt x="56" y="17"/>
                  </a:cubicBezTo>
                  <a:cubicBezTo>
                    <a:pt x="45" y="27"/>
                    <a:pt x="23" y="50"/>
                    <a:pt x="11" y="72"/>
                  </a:cubicBezTo>
                  <a:cubicBezTo>
                    <a:pt x="1" y="106"/>
                    <a:pt x="1" y="139"/>
                    <a:pt x="23" y="173"/>
                  </a:cubicBezTo>
                  <a:cubicBezTo>
                    <a:pt x="34" y="206"/>
                    <a:pt x="68" y="229"/>
                    <a:pt x="90" y="229"/>
                  </a:cubicBezTo>
                  <a:cubicBezTo>
                    <a:pt x="100" y="232"/>
                    <a:pt x="110" y="233"/>
                    <a:pt x="119" y="233"/>
                  </a:cubicBezTo>
                  <a:cubicBezTo>
                    <a:pt x="142" y="233"/>
                    <a:pt x="164" y="225"/>
                    <a:pt x="179" y="218"/>
                  </a:cubicBezTo>
                  <a:cubicBezTo>
                    <a:pt x="235" y="184"/>
                    <a:pt x="257" y="106"/>
                    <a:pt x="224" y="61"/>
                  </a:cubicBezTo>
                  <a:lnTo>
                    <a:pt x="224" y="50"/>
                  </a:lnTo>
                  <a:cubicBezTo>
                    <a:pt x="201" y="20"/>
                    <a:pt x="160" y="0"/>
                    <a:pt x="1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3" name="Google Shape;12153;p27"/>
            <p:cNvSpPr/>
            <p:nvPr/>
          </p:nvSpPr>
          <p:spPr>
            <a:xfrm>
              <a:off x="2160750" y="918025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34" y="1"/>
                  </a:moveTo>
                  <a:cubicBezTo>
                    <a:pt x="112" y="1"/>
                    <a:pt x="90" y="1"/>
                    <a:pt x="67" y="23"/>
                  </a:cubicBezTo>
                  <a:cubicBezTo>
                    <a:pt x="23" y="57"/>
                    <a:pt x="0" y="124"/>
                    <a:pt x="33" y="180"/>
                  </a:cubicBezTo>
                  <a:cubicBezTo>
                    <a:pt x="33" y="191"/>
                    <a:pt x="45" y="191"/>
                    <a:pt x="45" y="202"/>
                  </a:cubicBezTo>
                  <a:cubicBezTo>
                    <a:pt x="74" y="224"/>
                    <a:pt x="107" y="236"/>
                    <a:pt x="139" y="236"/>
                  </a:cubicBezTo>
                  <a:cubicBezTo>
                    <a:pt x="156" y="236"/>
                    <a:pt x="174" y="232"/>
                    <a:pt x="190" y="224"/>
                  </a:cubicBezTo>
                  <a:cubicBezTo>
                    <a:pt x="224" y="202"/>
                    <a:pt x="234" y="180"/>
                    <a:pt x="246" y="147"/>
                  </a:cubicBezTo>
                  <a:lnTo>
                    <a:pt x="246" y="124"/>
                  </a:lnTo>
                  <a:cubicBezTo>
                    <a:pt x="257" y="102"/>
                    <a:pt x="246" y="80"/>
                    <a:pt x="234" y="57"/>
                  </a:cubicBezTo>
                  <a:cubicBezTo>
                    <a:pt x="212" y="23"/>
                    <a:pt x="179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4" name="Google Shape;12154;p27"/>
            <p:cNvSpPr/>
            <p:nvPr/>
          </p:nvSpPr>
          <p:spPr>
            <a:xfrm>
              <a:off x="2147600" y="926025"/>
              <a:ext cx="6475" cy="6000"/>
            </a:xfrm>
            <a:custGeom>
              <a:rect b="b" l="l" r="r" t="t"/>
              <a:pathLst>
                <a:path extrusionOk="0" h="240" w="259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7" y="217"/>
                    <a:pt x="102" y="240"/>
                    <a:pt x="146" y="240"/>
                  </a:cubicBezTo>
                  <a:cubicBezTo>
                    <a:pt x="169" y="229"/>
                    <a:pt x="179" y="229"/>
                    <a:pt x="191" y="217"/>
                  </a:cubicBezTo>
                  <a:cubicBezTo>
                    <a:pt x="224" y="195"/>
                    <a:pt x="246" y="162"/>
                    <a:pt x="246" y="128"/>
                  </a:cubicBezTo>
                  <a:cubicBezTo>
                    <a:pt x="258" y="106"/>
                    <a:pt x="246" y="83"/>
                    <a:pt x="236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5" name="Google Shape;12155;p27"/>
            <p:cNvSpPr/>
            <p:nvPr/>
          </p:nvSpPr>
          <p:spPr>
            <a:xfrm>
              <a:off x="2134750" y="93397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02" y="0"/>
                  </a:moveTo>
                  <a:cubicBezTo>
                    <a:pt x="90" y="11"/>
                    <a:pt x="79" y="11"/>
                    <a:pt x="57" y="23"/>
                  </a:cubicBezTo>
                  <a:lnTo>
                    <a:pt x="45" y="33"/>
                  </a:lnTo>
                  <a:cubicBezTo>
                    <a:pt x="45" y="33"/>
                    <a:pt x="35" y="33"/>
                    <a:pt x="35" y="45"/>
                  </a:cubicBezTo>
                  <a:cubicBezTo>
                    <a:pt x="35" y="45"/>
                    <a:pt x="35" y="56"/>
                    <a:pt x="23" y="56"/>
                  </a:cubicBezTo>
                  <a:cubicBezTo>
                    <a:pt x="23" y="56"/>
                    <a:pt x="23" y="67"/>
                    <a:pt x="12" y="67"/>
                  </a:cubicBezTo>
                  <a:lnTo>
                    <a:pt x="12" y="78"/>
                  </a:lnTo>
                  <a:lnTo>
                    <a:pt x="12" y="90"/>
                  </a:lnTo>
                  <a:lnTo>
                    <a:pt x="12" y="100"/>
                  </a:lnTo>
                  <a:cubicBezTo>
                    <a:pt x="1" y="112"/>
                    <a:pt x="1" y="123"/>
                    <a:pt x="1" y="123"/>
                  </a:cubicBezTo>
                  <a:cubicBezTo>
                    <a:pt x="12" y="134"/>
                    <a:pt x="1" y="134"/>
                    <a:pt x="1" y="134"/>
                  </a:cubicBezTo>
                  <a:cubicBezTo>
                    <a:pt x="12" y="157"/>
                    <a:pt x="12" y="167"/>
                    <a:pt x="23" y="179"/>
                  </a:cubicBezTo>
                  <a:cubicBezTo>
                    <a:pt x="35" y="201"/>
                    <a:pt x="45" y="201"/>
                    <a:pt x="57" y="212"/>
                  </a:cubicBezTo>
                  <a:cubicBezTo>
                    <a:pt x="57" y="224"/>
                    <a:pt x="68" y="224"/>
                    <a:pt x="68" y="224"/>
                  </a:cubicBezTo>
                  <a:cubicBezTo>
                    <a:pt x="79" y="234"/>
                    <a:pt x="79" y="234"/>
                    <a:pt x="90" y="234"/>
                  </a:cubicBezTo>
                  <a:lnTo>
                    <a:pt x="157" y="234"/>
                  </a:lnTo>
                  <a:cubicBezTo>
                    <a:pt x="169" y="234"/>
                    <a:pt x="169" y="224"/>
                    <a:pt x="179" y="224"/>
                  </a:cubicBezTo>
                  <a:cubicBezTo>
                    <a:pt x="202" y="212"/>
                    <a:pt x="224" y="190"/>
                    <a:pt x="224" y="167"/>
                  </a:cubicBezTo>
                  <a:cubicBezTo>
                    <a:pt x="236" y="167"/>
                    <a:pt x="236" y="157"/>
                    <a:pt x="236" y="145"/>
                  </a:cubicBezTo>
                  <a:cubicBezTo>
                    <a:pt x="246" y="123"/>
                    <a:pt x="236" y="90"/>
                    <a:pt x="224" y="56"/>
                  </a:cubicBezTo>
                  <a:cubicBezTo>
                    <a:pt x="202" y="33"/>
                    <a:pt x="179" y="11"/>
                    <a:pt x="146" y="11"/>
                  </a:cubicBezTo>
                  <a:cubicBezTo>
                    <a:pt x="135" y="0"/>
                    <a:pt x="124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6" name="Google Shape;12156;p27"/>
            <p:cNvSpPr/>
            <p:nvPr/>
          </p:nvSpPr>
          <p:spPr>
            <a:xfrm>
              <a:off x="2142025" y="857500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33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45" y="210"/>
                    <a:pt x="90" y="232"/>
                    <a:pt x="123" y="232"/>
                  </a:cubicBezTo>
                  <a:cubicBezTo>
                    <a:pt x="146" y="232"/>
                    <a:pt x="168" y="232"/>
                    <a:pt x="191" y="221"/>
                  </a:cubicBezTo>
                  <a:cubicBezTo>
                    <a:pt x="201" y="210"/>
                    <a:pt x="201" y="210"/>
                    <a:pt x="213" y="210"/>
                  </a:cubicBezTo>
                  <a:lnTo>
                    <a:pt x="246" y="142"/>
                  </a:lnTo>
                  <a:cubicBezTo>
                    <a:pt x="246" y="120"/>
                    <a:pt x="246" y="87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7" name="Google Shape;12157;p27"/>
            <p:cNvSpPr/>
            <p:nvPr/>
          </p:nvSpPr>
          <p:spPr>
            <a:xfrm>
              <a:off x="2128900" y="865525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35" y="0"/>
                  </a:moveTo>
                  <a:cubicBezTo>
                    <a:pt x="112" y="0"/>
                    <a:pt x="90" y="0"/>
                    <a:pt x="67" y="12"/>
                  </a:cubicBezTo>
                  <a:cubicBezTo>
                    <a:pt x="11" y="45"/>
                    <a:pt x="0" y="124"/>
                    <a:pt x="33" y="179"/>
                  </a:cubicBezTo>
                  <a:cubicBezTo>
                    <a:pt x="55" y="214"/>
                    <a:pt x="89" y="232"/>
                    <a:pt x="125" y="232"/>
                  </a:cubicBezTo>
                  <a:cubicBezTo>
                    <a:pt x="147" y="232"/>
                    <a:pt x="169" y="225"/>
                    <a:pt x="190" y="213"/>
                  </a:cubicBezTo>
                  <a:cubicBezTo>
                    <a:pt x="224" y="201"/>
                    <a:pt x="246" y="157"/>
                    <a:pt x="246" y="124"/>
                  </a:cubicBezTo>
                  <a:cubicBezTo>
                    <a:pt x="246" y="101"/>
                    <a:pt x="246" y="79"/>
                    <a:pt x="224" y="57"/>
                  </a:cubicBezTo>
                  <a:cubicBezTo>
                    <a:pt x="212" y="23"/>
                    <a:pt x="168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8" name="Google Shape;12158;p27"/>
            <p:cNvSpPr/>
            <p:nvPr/>
          </p:nvSpPr>
          <p:spPr>
            <a:xfrm>
              <a:off x="2115750" y="873425"/>
              <a:ext cx="6475" cy="6075"/>
            </a:xfrm>
            <a:custGeom>
              <a:rect b="b" l="l" r="r" t="t"/>
              <a:pathLst>
                <a:path extrusionOk="0" h="243" w="259">
                  <a:moveTo>
                    <a:pt x="128" y="0"/>
                  </a:moveTo>
                  <a:cubicBezTo>
                    <a:pt x="107" y="0"/>
                    <a:pt x="86" y="6"/>
                    <a:pt x="68" y="19"/>
                  </a:cubicBezTo>
                  <a:cubicBezTo>
                    <a:pt x="12" y="53"/>
                    <a:pt x="1" y="131"/>
                    <a:pt x="35" y="188"/>
                  </a:cubicBezTo>
                  <a:cubicBezTo>
                    <a:pt x="45" y="221"/>
                    <a:pt x="90" y="232"/>
                    <a:pt x="124" y="243"/>
                  </a:cubicBezTo>
                  <a:cubicBezTo>
                    <a:pt x="147" y="243"/>
                    <a:pt x="169" y="232"/>
                    <a:pt x="191" y="221"/>
                  </a:cubicBezTo>
                  <a:cubicBezTo>
                    <a:pt x="247" y="188"/>
                    <a:pt x="258" y="120"/>
                    <a:pt x="224" y="64"/>
                  </a:cubicBezTo>
                  <a:cubicBezTo>
                    <a:pt x="224" y="53"/>
                    <a:pt x="224" y="42"/>
                    <a:pt x="214" y="42"/>
                  </a:cubicBezTo>
                  <a:cubicBezTo>
                    <a:pt x="193" y="15"/>
                    <a:pt x="160" y="0"/>
                    <a:pt x="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9" name="Google Shape;12159;p27"/>
            <p:cNvSpPr/>
            <p:nvPr/>
          </p:nvSpPr>
          <p:spPr>
            <a:xfrm>
              <a:off x="2152075" y="874275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6" y="0"/>
                  </a:moveTo>
                  <a:cubicBezTo>
                    <a:pt x="113" y="0"/>
                    <a:pt x="89" y="7"/>
                    <a:pt x="67" y="19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5" y="211"/>
                    <a:pt x="89" y="228"/>
                    <a:pt x="125" y="228"/>
                  </a:cubicBezTo>
                  <a:cubicBezTo>
                    <a:pt x="147" y="228"/>
                    <a:pt x="170" y="222"/>
                    <a:pt x="191" y="209"/>
                  </a:cubicBezTo>
                  <a:cubicBezTo>
                    <a:pt x="246" y="176"/>
                    <a:pt x="269" y="109"/>
                    <a:pt x="235" y="53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0" name="Google Shape;12160;p27"/>
            <p:cNvSpPr/>
            <p:nvPr/>
          </p:nvSpPr>
          <p:spPr>
            <a:xfrm>
              <a:off x="2138950" y="8821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1" y="49"/>
                    <a:pt x="1" y="128"/>
                    <a:pt x="34" y="183"/>
                  </a:cubicBezTo>
                  <a:cubicBezTo>
                    <a:pt x="56" y="213"/>
                    <a:pt x="94" y="233"/>
                    <a:pt x="133" y="233"/>
                  </a:cubicBezTo>
                  <a:cubicBezTo>
                    <a:pt x="152" y="233"/>
                    <a:pt x="172" y="228"/>
                    <a:pt x="190" y="217"/>
                  </a:cubicBezTo>
                  <a:cubicBezTo>
                    <a:pt x="246" y="183"/>
                    <a:pt x="269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1" name="Google Shape;12161;p27"/>
            <p:cNvSpPr/>
            <p:nvPr/>
          </p:nvSpPr>
          <p:spPr>
            <a:xfrm>
              <a:off x="2125825" y="890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0"/>
                  </a:moveTo>
                  <a:cubicBezTo>
                    <a:pt x="112" y="0"/>
                    <a:pt x="88" y="7"/>
                    <a:pt x="67" y="19"/>
                  </a:cubicBezTo>
                  <a:cubicBezTo>
                    <a:pt x="12" y="53"/>
                    <a:pt x="0" y="120"/>
                    <a:pt x="34" y="175"/>
                  </a:cubicBezTo>
                  <a:cubicBezTo>
                    <a:pt x="56" y="214"/>
                    <a:pt x="94" y="236"/>
                    <a:pt x="134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7"/>
                    <a:pt x="268" y="108"/>
                    <a:pt x="235" y="53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2" name="Google Shape;12162;p27"/>
            <p:cNvSpPr/>
            <p:nvPr/>
          </p:nvSpPr>
          <p:spPr>
            <a:xfrm>
              <a:off x="2112700" y="89810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lnTo>
                    <a:pt x="33" y="195"/>
                  </a:lnTo>
                  <a:cubicBezTo>
                    <a:pt x="45" y="195"/>
                    <a:pt x="45" y="206"/>
                    <a:pt x="56" y="206"/>
                  </a:cubicBezTo>
                  <a:cubicBezTo>
                    <a:pt x="56" y="217"/>
                    <a:pt x="67" y="217"/>
                    <a:pt x="67" y="217"/>
                  </a:cubicBezTo>
                  <a:cubicBezTo>
                    <a:pt x="78" y="229"/>
                    <a:pt x="90" y="229"/>
                    <a:pt x="90" y="229"/>
                  </a:cubicBezTo>
                  <a:cubicBezTo>
                    <a:pt x="100" y="229"/>
                    <a:pt x="100" y="229"/>
                    <a:pt x="100" y="239"/>
                  </a:cubicBezTo>
                  <a:lnTo>
                    <a:pt x="157" y="239"/>
                  </a:lnTo>
                  <a:cubicBezTo>
                    <a:pt x="157" y="239"/>
                    <a:pt x="157" y="229"/>
                    <a:pt x="167" y="229"/>
                  </a:cubicBezTo>
                  <a:cubicBezTo>
                    <a:pt x="167" y="229"/>
                    <a:pt x="179" y="229"/>
                    <a:pt x="190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8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3" name="Google Shape;12163;p27"/>
            <p:cNvSpPr/>
            <p:nvPr/>
          </p:nvSpPr>
          <p:spPr>
            <a:xfrm>
              <a:off x="2164100" y="893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3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1"/>
                  </a:cubicBezTo>
                  <a:cubicBezTo>
                    <a:pt x="246" y="187"/>
                    <a:pt x="268" y="109"/>
                    <a:pt x="235" y="53"/>
                  </a:cubicBezTo>
                  <a:cubicBezTo>
                    <a:pt x="207" y="18"/>
                    <a:pt x="170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4" name="Google Shape;12164;p27"/>
            <p:cNvSpPr/>
            <p:nvPr/>
          </p:nvSpPr>
          <p:spPr>
            <a:xfrm>
              <a:off x="2150950" y="9017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4" y="0"/>
                  </a:moveTo>
                  <a:cubicBezTo>
                    <a:pt x="105" y="0"/>
                    <a:pt x="86" y="6"/>
                    <a:pt x="68" y="16"/>
                  </a:cubicBezTo>
                  <a:cubicBezTo>
                    <a:pt x="12" y="50"/>
                    <a:pt x="1" y="128"/>
                    <a:pt x="35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8"/>
                  </a:cubicBezTo>
                  <a:cubicBezTo>
                    <a:pt x="247" y="184"/>
                    <a:pt x="269" y="117"/>
                    <a:pt x="224" y="61"/>
                  </a:cubicBezTo>
                  <a:cubicBezTo>
                    <a:pt x="202" y="23"/>
                    <a:pt x="164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5" name="Google Shape;12165;p27"/>
            <p:cNvSpPr/>
            <p:nvPr/>
          </p:nvSpPr>
          <p:spPr>
            <a:xfrm>
              <a:off x="2137825" y="909825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23" y="1"/>
                  </a:moveTo>
                  <a:cubicBezTo>
                    <a:pt x="105" y="1"/>
                    <a:pt x="86" y="6"/>
                    <a:pt x="68" y="16"/>
                  </a:cubicBezTo>
                  <a:cubicBezTo>
                    <a:pt x="12" y="50"/>
                    <a:pt x="1" y="117"/>
                    <a:pt x="34" y="172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3" y="228"/>
                    <a:pt x="190" y="217"/>
                  </a:cubicBezTo>
                  <a:cubicBezTo>
                    <a:pt x="247" y="184"/>
                    <a:pt x="269" y="105"/>
                    <a:pt x="224" y="61"/>
                  </a:cubicBezTo>
                  <a:cubicBezTo>
                    <a:pt x="201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6" name="Google Shape;12166;p27"/>
            <p:cNvSpPr/>
            <p:nvPr/>
          </p:nvSpPr>
          <p:spPr>
            <a:xfrm>
              <a:off x="2165475" y="866175"/>
              <a:ext cx="6475" cy="5800"/>
            </a:xfrm>
            <a:custGeom>
              <a:rect b="b" l="l" r="r" t="t"/>
              <a:pathLst>
                <a:path extrusionOk="0" h="232" w="259">
                  <a:moveTo>
                    <a:pt x="126" y="0"/>
                  </a:moveTo>
                  <a:cubicBezTo>
                    <a:pt x="102" y="0"/>
                    <a:pt x="78" y="7"/>
                    <a:pt x="57" y="19"/>
                  </a:cubicBezTo>
                  <a:lnTo>
                    <a:pt x="35" y="41"/>
                  </a:lnTo>
                  <a:cubicBezTo>
                    <a:pt x="23" y="53"/>
                    <a:pt x="23" y="53"/>
                    <a:pt x="23" y="64"/>
                  </a:cubicBezTo>
                  <a:cubicBezTo>
                    <a:pt x="23" y="64"/>
                    <a:pt x="12" y="64"/>
                    <a:pt x="12" y="75"/>
                  </a:cubicBezTo>
                  <a:lnTo>
                    <a:pt x="12" y="86"/>
                  </a:lnTo>
                  <a:lnTo>
                    <a:pt x="12" y="98"/>
                  </a:lnTo>
                  <a:lnTo>
                    <a:pt x="1" y="108"/>
                  </a:lnTo>
                  <a:lnTo>
                    <a:pt x="1" y="120"/>
                  </a:lnTo>
                  <a:lnTo>
                    <a:pt x="1" y="131"/>
                  </a:lnTo>
                  <a:cubicBezTo>
                    <a:pt x="12" y="153"/>
                    <a:pt x="12" y="165"/>
                    <a:pt x="23" y="175"/>
                  </a:cubicBezTo>
                  <a:cubicBezTo>
                    <a:pt x="23" y="187"/>
                    <a:pt x="23" y="187"/>
                    <a:pt x="35" y="187"/>
                  </a:cubicBezTo>
                  <a:cubicBezTo>
                    <a:pt x="35" y="198"/>
                    <a:pt x="35" y="198"/>
                    <a:pt x="45" y="209"/>
                  </a:cubicBezTo>
                  <a:cubicBezTo>
                    <a:pt x="45" y="209"/>
                    <a:pt x="57" y="209"/>
                    <a:pt x="68" y="220"/>
                  </a:cubicBezTo>
                  <a:cubicBezTo>
                    <a:pt x="68" y="220"/>
                    <a:pt x="79" y="220"/>
                    <a:pt x="90" y="232"/>
                  </a:cubicBezTo>
                  <a:lnTo>
                    <a:pt x="157" y="232"/>
                  </a:lnTo>
                  <a:cubicBezTo>
                    <a:pt x="169" y="232"/>
                    <a:pt x="169" y="220"/>
                    <a:pt x="180" y="220"/>
                  </a:cubicBezTo>
                  <a:cubicBezTo>
                    <a:pt x="236" y="187"/>
                    <a:pt x="258" y="108"/>
                    <a:pt x="224" y="53"/>
                  </a:cubicBezTo>
                  <a:cubicBezTo>
                    <a:pt x="204" y="18"/>
                    <a:pt x="165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7" name="Google Shape;12167;p27"/>
            <p:cNvSpPr/>
            <p:nvPr/>
          </p:nvSpPr>
          <p:spPr>
            <a:xfrm>
              <a:off x="2177500" y="885800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14" y="1"/>
                  </a:moveTo>
                  <a:cubicBezTo>
                    <a:pt x="94" y="1"/>
                    <a:pt x="74" y="6"/>
                    <a:pt x="56" y="16"/>
                  </a:cubicBezTo>
                  <a:lnTo>
                    <a:pt x="23" y="50"/>
                  </a:lnTo>
                  <a:cubicBezTo>
                    <a:pt x="23" y="50"/>
                    <a:pt x="23" y="61"/>
                    <a:pt x="11" y="61"/>
                  </a:cubicBezTo>
                  <a:lnTo>
                    <a:pt x="11" y="72"/>
                  </a:lnTo>
                  <a:cubicBezTo>
                    <a:pt x="11" y="83"/>
                    <a:pt x="11" y="83"/>
                    <a:pt x="1" y="95"/>
                  </a:cubicBezTo>
                  <a:lnTo>
                    <a:pt x="1" y="139"/>
                  </a:lnTo>
                  <a:cubicBezTo>
                    <a:pt x="1" y="139"/>
                    <a:pt x="11" y="150"/>
                    <a:pt x="11" y="162"/>
                  </a:cubicBezTo>
                  <a:cubicBezTo>
                    <a:pt x="11" y="162"/>
                    <a:pt x="11" y="173"/>
                    <a:pt x="23" y="184"/>
                  </a:cubicBezTo>
                  <a:cubicBezTo>
                    <a:pt x="34" y="217"/>
                    <a:pt x="78" y="240"/>
                    <a:pt x="112" y="240"/>
                  </a:cubicBezTo>
                  <a:lnTo>
                    <a:pt x="123" y="240"/>
                  </a:lnTo>
                  <a:cubicBezTo>
                    <a:pt x="135" y="240"/>
                    <a:pt x="135" y="240"/>
                    <a:pt x="135" y="229"/>
                  </a:cubicBezTo>
                  <a:lnTo>
                    <a:pt x="157" y="229"/>
                  </a:lnTo>
                  <a:cubicBezTo>
                    <a:pt x="157" y="229"/>
                    <a:pt x="168" y="229"/>
                    <a:pt x="179" y="217"/>
                  </a:cubicBezTo>
                  <a:cubicBezTo>
                    <a:pt x="235" y="184"/>
                    <a:pt x="257" y="117"/>
                    <a:pt x="224" y="61"/>
                  </a:cubicBezTo>
                  <a:cubicBezTo>
                    <a:pt x="201" y="23"/>
                    <a:pt x="158" y="1"/>
                    <a:pt x="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8" name="Google Shape;12168;p27"/>
            <p:cNvSpPr/>
            <p:nvPr/>
          </p:nvSpPr>
          <p:spPr>
            <a:xfrm>
              <a:off x="2183925" y="9268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3" y="52"/>
                    <a:pt x="0" y="119"/>
                    <a:pt x="34" y="176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4" y="236"/>
                    <a:pt x="184" y="231"/>
                    <a:pt x="201" y="220"/>
                  </a:cubicBezTo>
                  <a:cubicBezTo>
                    <a:pt x="258" y="186"/>
                    <a:pt x="268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9" name="Google Shape;12169;p27"/>
            <p:cNvSpPr/>
            <p:nvPr/>
          </p:nvSpPr>
          <p:spPr>
            <a:xfrm>
              <a:off x="2170800" y="934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0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2"/>
                  </a:cubicBezTo>
                  <a:cubicBezTo>
                    <a:pt x="212" y="24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0" name="Google Shape;12170;p27"/>
            <p:cNvSpPr/>
            <p:nvPr/>
          </p:nvSpPr>
          <p:spPr>
            <a:xfrm>
              <a:off x="2157650" y="9427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1"/>
                  </a:moveTo>
                  <a:cubicBezTo>
                    <a:pt x="123" y="1"/>
                    <a:pt x="100" y="7"/>
                    <a:pt x="80" y="20"/>
                  </a:cubicBezTo>
                  <a:cubicBezTo>
                    <a:pt x="23" y="54"/>
                    <a:pt x="1" y="121"/>
                    <a:pt x="35" y="176"/>
                  </a:cubicBezTo>
                  <a:cubicBezTo>
                    <a:pt x="57" y="214"/>
                    <a:pt x="101" y="237"/>
                    <a:pt x="143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8" y="188"/>
                    <a:pt x="269" y="109"/>
                    <a:pt x="236" y="54"/>
                  </a:cubicBezTo>
                  <a:cubicBezTo>
                    <a:pt x="215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1" name="Google Shape;12171;p27"/>
            <p:cNvSpPr/>
            <p:nvPr/>
          </p:nvSpPr>
          <p:spPr>
            <a:xfrm>
              <a:off x="2144800" y="950600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24" y="1"/>
                  </a:moveTo>
                  <a:cubicBezTo>
                    <a:pt x="105" y="1"/>
                    <a:pt x="86" y="6"/>
                    <a:pt x="68" y="16"/>
                  </a:cubicBezTo>
                  <a:cubicBezTo>
                    <a:pt x="57" y="28"/>
                    <a:pt x="46" y="28"/>
                    <a:pt x="46" y="39"/>
                  </a:cubicBezTo>
                  <a:lnTo>
                    <a:pt x="35" y="50"/>
                  </a:lnTo>
                  <a:cubicBezTo>
                    <a:pt x="23" y="61"/>
                    <a:pt x="23" y="61"/>
                    <a:pt x="23" y="73"/>
                  </a:cubicBezTo>
                  <a:cubicBezTo>
                    <a:pt x="12" y="95"/>
                    <a:pt x="1" y="117"/>
                    <a:pt x="12" y="140"/>
                  </a:cubicBezTo>
                  <a:cubicBezTo>
                    <a:pt x="12" y="151"/>
                    <a:pt x="12" y="173"/>
                    <a:pt x="23" y="184"/>
                  </a:cubicBezTo>
                  <a:cubicBezTo>
                    <a:pt x="44" y="219"/>
                    <a:pt x="83" y="237"/>
                    <a:pt x="122" y="237"/>
                  </a:cubicBezTo>
                  <a:cubicBezTo>
                    <a:pt x="146" y="237"/>
                    <a:pt x="170" y="230"/>
                    <a:pt x="191" y="218"/>
                  </a:cubicBezTo>
                  <a:cubicBezTo>
                    <a:pt x="247" y="184"/>
                    <a:pt x="258" y="117"/>
                    <a:pt x="224" y="61"/>
                  </a:cubicBezTo>
                  <a:cubicBezTo>
                    <a:pt x="202" y="23"/>
                    <a:pt x="164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2" name="Google Shape;12172;p27"/>
            <p:cNvSpPr/>
            <p:nvPr/>
          </p:nvSpPr>
          <p:spPr>
            <a:xfrm>
              <a:off x="2209050" y="938325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35" y="184"/>
                    <a:pt x="46" y="184"/>
                    <a:pt x="46" y="195"/>
                  </a:cubicBezTo>
                  <a:lnTo>
                    <a:pt x="57" y="206"/>
                  </a:lnTo>
                  <a:cubicBezTo>
                    <a:pt x="68" y="217"/>
                    <a:pt x="68" y="217"/>
                    <a:pt x="79" y="217"/>
                  </a:cubicBezTo>
                  <a:cubicBezTo>
                    <a:pt x="79" y="229"/>
                    <a:pt x="90" y="229"/>
                    <a:pt x="102" y="229"/>
                  </a:cubicBezTo>
                  <a:cubicBezTo>
                    <a:pt x="113" y="239"/>
                    <a:pt x="124" y="239"/>
                    <a:pt x="124" y="239"/>
                  </a:cubicBezTo>
                  <a:lnTo>
                    <a:pt x="157" y="239"/>
                  </a:lnTo>
                  <a:cubicBezTo>
                    <a:pt x="157" y="229"/>
                    <a:pt x="169" y="229"/>
                    <a:pt x="169" y="229"/>
                  </a:cubicBezTo>
                  <a:cubicBezTo>
                    <a:pt x="180" y="229"/>
                    <a:pt x="191" y="229"/>
                    <a:pt x="191" y="217"/>
                  </a:cubicBezTo>
                  <a:lnTo>
                    <a:pt x="202" y="217"/>
                  </a:lnTo>
                  <a:cubicBezTo>
                    <a:pt x="247" y="184"/>
                    <a:pt x="269" y="117"/>
                    <a:pt x="236" y="60"/>
                  </a:cubicBezTo>
                  <a:cubicBezTo>
                    <a:pt x="213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3" name="Google Shape;12173;p27"/>
            <p:cNvSpPr/>
            <p:nvPr/>
          </p:nvSpPr>
          <p:spPr>
            <a:xfrm>
              <a:off x="2195950" y="9463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8" y="0"/>
                  </a:moveTo>
                  <a:cubicBezTo>
                    <a:pt x="116" y="0"/>
                    <a:pt x="95" y="7"/>
                    <a:pt x="78" y="19"/>
                  </a:cubicBezTo>
                  <a:cubicBezTo>
                    <a:pt x="22" y="52"/>
                    <a:pt x="0" y="119"/>
                    <a:pt x="33" y="176"/>
                  </a:cubicBezTo>
                  <a:cubicBezTo>
                    <a:pt x="56" y="213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6"/>
                    <a:pt x="268" y="109"/>
                    <a:pt x="234" y="52"/>
                  </a:cubicBezTo>
                  <a:cubicBezTo>
                    <a:pt x="214" y="18"/>
                    <a:pt x="175" y="0"/>
                    <a:pt x="1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4" name="Google Shape;12174;p27"/>
            <p:cNvSpPr/>
            <p:nvPr/>
          </p:nvSpPr>
          <p:spPr>
            <a:xfrm>
              <a:off x="2182800" y="954325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38" y="0"/>
                  </a:moveTo>
                  <a:cubicBezTo>
                    <a:pt x="116" y="0"/>
                    <a:pt x="96" y="7"/>
                    <a:pt x="79" y="24"/>
                  </a:cubicBezTo>
                  <a:cubicBezTo>
                    <a:pt x="23" y="58"/>
                    <a:pt x="1" y="125"/>
                    <a:pt x="34" y="180"/>
                  </a:cubicBezTo>
                  <a:cubicBezTo>
                    <a:pt x="55" y="216"/>
                    <a:pt x="89" y="233"/>
                    <a:pt x="125" y="233"/>
                  </a:cubicBezTo>
                  <a:cubicBezTo>
                    <a:pt x="147" y="233"/>
                    <a:pt x="170" y="227"/>
                    <a:pt x="191" y="214"/>
                  </a:cubicBezTo>
                  <a:cubicBezTo>
                    <a:pt x="246" y="180"/>
                    <a:pt x="269" y="113"/>
                    <a:pt x="236" y="58"/>
                  </a:cubicBezTo>
                  <a:cubicBezTo>
                    <a:pt x="214" y="22"/>
                    <a:pt x="175" y="0"/>
                    <a:pt x="1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5" name="Google Shape;12175;p27"/>
            <p:cNvSpPr/>
            <p:nvPr/>
          </p:nvSpPr>
          <p:spPr>
            <a:xfrm>
              <a:off x="2169675" y="9623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0"/>
                  </a:moveTo>
                  <a:cubicBezTo>
                    <a:pt x="111" y="0"/>
                    <a:pt x="93" y="5"/>
                    <a:pt x="79" y="16"/>
                  </a:cubicBezTo>
                  <a:cubicBezTo>
                    <a:pt x="23" y="50"/>
                    <a:pt x="1" y="127"/>
                    <a:pt x="34" y="184"/>
                  </a:cubicBezTo>
                  <a:cubicBezTo>
                    <a:pt x="56" y="213"/>
                    <a:pt x="94" y="233"/>
                    <a:pt x="132" y="233"/>
                  </a:cubicBezTo>
                  <a:cubicBezTo>
                    <a:pt x="152" y="233"/>
                    <a:pt x="172" y="228"/>
                    <a:pt x="190" y="217"/>
                  </a:cubicBezTo>
                  <a:cubicBezTo>
                    <a:pt x="247" y="184"/>
                    <a:pt x="269" y="117"/>
                    <a:pt x="235" y="60"/>
                  </a:cubicBezTo>
                  <a:cubicBezTo>
                    <a:pt x="212" y="23"/>
                    <a:pt x="169" y="0"/>
                    <a:pt x="1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6" name="Google Shape;12176;p27"/>
            <p:cNvSpPr/>
            <p:nvPr/>
          </p:nvSpPr>
          <p:spPr>
            <a:xfrm>
              <a:off x="2251250" y="100715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3" y="1"/>
                  </a:moveTo>
                  <a:cubicBezTo>
                    <a:pt x="101" y="1"/>
                    <a:pt x="78" y="1"/>
                    <a:pt x="56" y="23"/>
                  </a:cubicBezTo>
                  <a:cubicBezTo>
                    <a:pt x="56" y="23"/>
                    <a:pt x="45" y="23"/>
                    <a:pt x="45" y="34"/>
                  </a:cubicBezTo>
                  <a:lnTo>
                    <a:pt x="11" y="68"/>
                  </a:lnTo>
                  <a:lnTo>
                    <a:pt x="11" y="90"/>
                  </a:lnTo>
                  <a:lnTo>
                    <a:pt x="11" y="101"/>
                  </a:lnTo>
                  <a:cubicBezTo>
                    <a:pt x="11" y="113"/>
                    <a:pt x="1" y="113"/>
                    <a:pt x="1" y="113"/>
                  </a:cubicBezTo>
                  <a:lnTo>
                    <a:pt x="1" y="123"/>
                  </a:lnTo>
                  <a:lnTo>
                    <a:pt x="1" y="135"/>
                  </a:lnTo>
                  <a:cubicBezTo>
                    <a:pt x="11" y="146"/>
                    <a:pt x="11" y="168"/>
                    <a:pt x="23" y="180"/>
                  </a:cubicBezTo>
                  <a:cubicBezTo>
                    <a:pt x="23" y="180"/>
                    <a:pt x="23" y="190"/>
                    <a:pt x="34" y="190"/>
                  </a:cubicBezTo>
                  <a:cubicBezTo>
                    <a:pt x="34" y="190"/>
                    <a:pt x="34" y="202"/>
                    <a:pt x="45" y="202"/>
                  </a:cubicBezTo>
                  <a:cubicBezTo>
                    <a:pt x="56" y="213"/>
                    <a:pt x="56" y="213"/>
                    <a:pt x="68" y="213"/>
                  </a:cubicBezTo>
                  <a:cubicBezTo>
                    <a:pt x="68" y="224"/>
                    <a:pt x="78" y="224"/>
                    <a:pt x="90" y="224"/>
                  </a:cubicBezTo>
                  <a:lnTo>
                    <a:pt x="90" y="235"/>
                  </a:lnTo>
                  <a:cubicBezTo>
                    <a:pt x="123" y="235"/>
                    <a:pt x="157" y="235"/>
                    <a:pt x="179" y="224"/>
                  </a:cubicBezTo>
                  <a:lnTo>
                    <a:pt x="179" y="213"/>
                  </a:lnTo>
                  <a:cubicBezTo>
                    <a:pt x="235" y="180"/>
                    <a:pt x="257" y="113"/>
                    <a:pt x="224" y="56"/>
                  </a:cubicBezTo>
                  <a:cubicBezTo>
                    <a:pt x="202" y="23"/>
                    <a:pt x="168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7" name="Google Shape;12177;p27"/>
            <p:cNvSpPr/>
            <p:nvPr/>
          </p:nvSpPr>
          <p:spPr>
            <a:xfrm>
              <a:off x="2219400" y="954525"/>
              <a:ext cx="5875" cy="6000"/>
            </a:xfrm>
            <a:custGeom>
              <a:rect b="b" l="l" r="r" t="t"/>
              <a:pathLst>
                <a:path extrusionOk="0" h="240" w="235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56" y="27"/>
                  </a:lnTo>
                  <a:cubicBezTo>
                    <a:pt x="45" y="27"/>
                    <a:pt x="34" y="38"/>
                    <a:pt x="34" y="50"/>
                  </a:cubicBezTo>
                  <a:lnTo>
                    <a:pt x="23" y="50"/>
                  </a:lnTo>
                  <a:cubicBezTo>
                    <a:pt x="23" y="61"/>
                    <a:pt x="11" y="72"/>
                    <a:pt x="11" y="72"/>
                  </a:cubicBezTo>
                  <a:cubicBezTo>
                    <a:pt x="11" y="83"/>
                    <a:pt x="1" y="83"/>
                    <a:pt x="1" y="95"/>
                  </a:cubicBezTo>
                  <a:lnTo>
                    <a:pt x="1" y="105"/>
                  </a:lnTo>
                  <a:lnTo>
                    <a:pt x="1" y="139"/>
                  </a:lnTo>
                  <a:lnTo>
                    <a:pt x="1" y="150"/>
                  </a:lnTo>
                  <a:lnTo>
                    <a:pt x="1" y="162"/>
                  </a:lnTo>
                  <a:cubicBezTo>
                    <a:pt x="11" y="172"/>
                    <a:pt x="11" y="172"/>
                    <a:pt x="11" y="184"/>
                  </a:cubicBezTo>
                  <a:lnTo>
                    <a:pt x="45" y="217"/>
                  </a:lnTo>
                  <a:cubicBezTo>
                    <a:pt x="56" y="217"/>
                    <a:pt x="56" y="229"/>
                    <a:pt x="68" y="229"/>
                  </a:cubicBezTo>
                  <a:cubicBezTo>
                    <a:pt x="78" y="229"/>
                    <a:pt x="78" y="239"/>
                    <a:pt x="90" y="239"/>
                  </a:cubicBezTo>
                  <a:lnTo>
                    <a:pt x="135" y="239"/>
                  </a:lnTo>
                  <a:cubicBezTo>
                    <a:pt x="135" y="239"/>
                    <a:pt x="146" y="239"/>
                    <a:pt x="146" y="229"/>
                  </a:cubicBezTo>
                  <a:lnTo>
                    <a:pt x="157" y="229"/>
                  </a:lnTo>
                  <a:cubicBezTo>
                    <a:pt x="168" y="229"/>
                    <a:pt x="168" y="229"/>
                    <a:pt x="179" y="217"/>
                  </a:cubicBezTo>
                  <a:cubicBezTo>
                    <a:pt x="213" y="195"/>
                    <a:pt x="235" y="162"/>
                    <a:pt x="235" y="128"/>
                  </a:cubicBezTo>
                  <a:cubicBezTo>
                    <a:pt x="235" y="105"/>
                    <a:pt x="235" y="83"/>
                    <a:pt x="213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8" name="Google Shape;12178;p27"/>
            <p:cNvSpPr/>
            <p:nvPr/>
          </p:nvSpPr>
          <p:spPr>
            <a:xfrm>
              <a:off x="2205700" y="962625"/>
              <a:ext cx="6475" cy="5850"/>
            </a:xfrm>
            <a:custGeom>
              <a:rect b="b" l="l" r="r" t="t"/>
              <a:pathLst>
                <a:path extrusionOk="0" h="234" w="25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8"/>
                    <a:pt x="35" y="184"/>
                  </a:cubicBezTo>
                  <a:cubicBezTo>
                    <a:pt x="57" y="213"/>
                    <a:pt x="99" y="233"/>
                    <a:pt x="142" y="233"/>
                  </a:cubicBezTo>
                  <a:cubicBezTo>
                    <a:pt x="163" y="233"/>
                    <a:pt x="184" y="228"/>
                    <a:pt x="202" y="217"/>
                  </a:cubicBezTo>
                  <a:cubicBezTo>
                    <a:pt x="247" y="195"/>
                    <a:pt x="258" y="150"/>
                    <a:pt x="258" y="106"/>
                  </a:cubicBezTo>
                  <a:cubicBezTo>
                    <a:pt x="258" y="83"/>
                    <a:pt x="247" y="72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9" name="Google Shape;12179;p27"/>
            <p:cNvSpPr/>
            <p:nvPr/>
          </p:nvSpPr>
          <p:spPr>
            <a:xfrm>
              <a:off x="2192850" y="97065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33" y="0"/>
                  </a:moveTo>
                  <a:cubicBezTo>
                    <a:pt x="112" y="0"/>
                    <a:pt x="89" y="7"/>
                    <a:pt x="68" y="19"/>
                  </a:cubicBezTo>
                  <a:cubicBezTo>
                    <a:pt x="57" y="19"/>
                    <a:pt x="57" y="19"/>
                    <a:pt x="45" y="31"/>
                  </a:cubicBezTo>
                  <a:cubicBezTo>
                    <a:pt x="45" y="31"/>
                    <a:pt x="35" y="41"/>
                    <a:pt x="35" y="53"/>
                  </a:cubicBezTo>
                  <a:cubicBezTo>
                    <a:pt x="1" y="86"/>
                    <a:pt x="1" y="131"/>
                    <a:pt x="23" y="175"/>
                  </a:cubicBezTo>
                  <a:cubicBezTo>
                    <a:pt x="46" y="214"/>
                    <a:pt x="89" y="236"/>
                    <a:pt x="132" y="236"/>
                  </a:cubicBezTo>
                  <a:cubicBezTo>
                    <a:pt x="153" y="236"/>
                    <a:pt x="173" y="231"/>
                    <a:pt x="191" y="220"/>
                  </a:cubicBezTo>
                  <a:cubicBezTo>
                    <a:pt x="214" y="198"/>
                    <a:pt x="224" y="187"/>
                    <a:pt x="236" y="165"/>
                  </a:cubicBezTo>
                  <a:cubicBezTo>
                    <a:pt x="236" y="153"/>
                    <a:pt x="236" y="153"/>
                    <a:pt x="247" y="142"/>
                  </a:cubicBezTo>
                  <a:cubicBezTo>
                    <a:pt x="247" y="120"/>
                    <a:pt x="247" y="98"/>
                    <a:pt x="236" y="75"/>
                  </a:cubicBezTo>
                  <a:cubicBezTo>
                    <a:pt x="236" y="64"/>
                    <a:pt x="236" y="64"/>
                    <a:pt x="224" y="53"/>
                  </a:cubicBezTo>
                  <a:cubicBezTo>
                    <a:pt x="204" y="18"/>
                    <a:pt x="170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0" name="Google Shape;12180;p27"/>
            <p:cNvSpPr/>
            <p:nvPr/>
          </p:nvSpPr>
          <p:spPr>
            <a:xfrm>
              <a:off x="2179750" y="978675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12" y="0"/>
                  </a:moveTo>
                  <a:cubicBezTo>
                    <a:pt x="89" y="0"/>
                    <a:pt x="78" y="11"/>
                    <a:pt x="67" y="11"/>
                  </a:cubicBezTo>
                  <a:cubicBezTo>
                    <a:pt x="22" y="45"/>
                    <a:pt x="0" y="89"/>
                    <a:pt x="11" y="134"/>
                  </a:cubicBezTo>
                  <a:cubicBezTo>
                    <a:pt x="11" y="145"/>
                    <a:pt x="22" y="157"/>
                    <a:pt x="22" y="179"/>
                  </a:cubicBezTo>
                  <a:cubicBezTo>
                    <a:pt x="45" y="201"/>
                    <a:pt x="55" y="212"/>
                    <a:pt x="78" y="224"/>
                  </a:cubicBezTo>
                  <a:cubicBezTo>
                    <a:pt x="89" y="229"/>
                    <a:pt x="103" y="232"/>
                    <a:pt x="118" y="232"/>
                  </a:cubicBezTo>
                  <a:cubicBezTo>
                    <a:pt x="134" y="232"/>
                    <a:pt x="151" y="229"/>
                    <a:pt x="167" y="224"/>
                  </a:cubicBezTo>
                  <a:cubicBezTo>
                    <a:pt x="179" y="224"/>
                    <a:pt x="179" y="224"/>
                    <a:pt x="190" y="212"/>
                  </a:cubicBezTo>
                  <a:cubicBezTo>
                    <a:pt x="212" y="201"/>
                    <a:pt x="234" y="167"/>
                    <a:pt x="246" y="145"/>
                  </a:cubicBezTo>
                  <a:cubicBezTo>
                    <a:pt x="246" y="112"/>
                    <a:pt x="246" y="78"/>
                    <a:pt x="224" y="56"/>
                  </a:cubicBezTo>
                  <a:cubicBezTo>
                    <a:pt x="224" y="45"/>
                    <a:pt x="224" y="45"/>
                    <a:pt x="212" y="33"/>
                  </a:cubicBezTo>
                  <a:cubicBezTo>
                    <a:pt x="201" y="22"/>
                    <a:pt x="190" y="11"/>
                    <a:pt x="179" y="11"/>
                  </a:cubicBezTo>
                  <a:cubicBezTo>
                    <a:pt x="156" y="0"/>
                    <a:pt x="134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1" name="Google Shape;12181;p27"/>
            <p:cNvSpPr/>
            <p:nvPr/>
          </p:nvSpPr>
          <p:spPr>
            <a:xfrm>
              <a:off x="2216050" y="979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8" y="7"/>
                    <a:pt x="68" y="20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2" y="231"/>
                    <a:pt x="190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2" name="Google Shape;12182;p27"/>
            <p:cNvSpPr/>
            <p:nvPr/>
          </p:nvSpPr>
          <p:spPr>
            <a:xfrm>
              <a:off x="2202925" y="987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5" y="6"/>
                    <a:pt x="67" y="17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8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3" name="Google Shape;12183;p27"/>
            <p:cNvSpPr/>
            <p:nvPr/>
          </p:nvSpPr>
          <p:spPr>
            <a:xfrm>
              <a:off x="2189800" y="995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2" y="1"/>
                    <a:pt x="88" y="7"/>
                    <a:pt x="67" y="19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6" y="214"/>
                    <a:pt x="95" y="236"/>
                    <a:pt x="134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7"/>
                    <a:pt x="268" y="109"/>
                    <a:pt x="234" y="53"/>
                  </a:cubicBezTo>
                  <a:cubicBezTo>
                    <a:pt x="214" y="18"/>
                    <a:pt x="175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4" name="Google Shape;12184;p27"/>
            <p:cNvSpPr/>
            <p:nvPr/>
          </p:nvSpPr>
          <p:spPr>
            <a:xfrm>
              <a:off x="2176950" y="1003200"/>
              <a:ext cx="6425" cy="5975"/>
            </a:xfrm>
            <a:custGeom>
              <a:rect b="b" l="l" r="r" t="t"/>
              <a:pathLst>
                <a:path extrusionOk="0" h="239" w="257">
                  <a:moveTo>
                    <a:pt x="123" y="1"/>
                  </a:moveTo>
                  <a:cubicBezTo>
                    <a:pt x="100" y="1"/>
                    <a:pt x="76" y="8"/>
                    <a:pt x="56" y="25"/>
                  </a:cubicBezTo>
                  <a:cubicBezTo>
                    <a:pt x="45" y="25"/>
                    <a:pt x="45" y="35"/>
                    <a:pt x="33" y="35"/>
                  </a:cubicBezTo>
                  <a:cubicBezTo>
                    <a:pt x="33" y="47"/>
                    <a:pt x="33" y="47"/>
                    <a:pt x="23" y="47"/>
                  </a:cubicBezTo>
                  <a:lnTo>
                    <a:pt x="23" y="58"/>
                  </a:lnTo>
                  <a:lnTo>
                    <a:pt x="11" y="69"/>
                  </a:lnTo>
                  <a:lnTo>
                    <a:pt x="11" y="80"/>
                  </a:lnTo>
                  <a:cubicBezTo>
                    <a:pt x="11" y="92"/>
                    <a:pt x="0" y="92"/>
                    <a:pt x="0" y="102"/>
                  </a:cubicBezTo>
                  <a:lnTo>
                    <a:pt x="0" y="114"/>
                  </a:lnTo>
                  <a:lnTo>
                    <a:pt x="0" y="136"/>
                  </a:lnTo>
                  <a:cubicBezTo>
                    <a:pt x="0" y="147"/>
                    <a:pt x="11" y="147"/>
                    <a:pt x="11" y="159"/>
                  </a:cubicBezTo>
                  <a:cubicBezTo>
                    <a:pt x="11" y="170"/>
                    <a:pt x="11" y="170"/>
                    <a:pt x="23" y="181"/>
                  </a:cubicBezTo>
                  <a:cubicBezTo>
                    <a:pt x="44" y="216"/>
                    <a:pt x="78" y="238"/>
                    <a:pt x="115" y="238"/>
                  </a:cubicBezTo>
                  <a:cubicBezTo>
                    <a:pt x="136" y="238"/>
                    <a:pt x="158" y="231"/>
                    <a:pt x="179" y="214"/>
                  </a:cubicBezTo>
                  <a:cubicBezTo>
                    <a:pt x="235" y="181"/>
                    <a:pt x="257" y="114"/>
                    <a:pt x="224" y="58"/>
                  </a:cubicBezTo>
                  <a:cubicBezTo>
                    <a:pt x="202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5" name="Google Shape;12185;p27"/>
            <p:cNvSpPr/>
            <p:nvPr/>
          </p:nvSpPr>
          <p:spPr>
            <a:xfrm>
              <a:off x="2227775" y="998925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17"/>
                    <a:pt x="34" y="173"/>
                  </a:cubicBezTo>
                  <a:cubicBezTo>
                    <a:pt x="57" y="211"/>
                    <a:pt x="101" y="234"/>
                    <a:pt x="144" y="234"/>
                  </a:cubicBezTo>
                  <a:cubicBezTo>
                    <a:pt x="164" y="234"/>
                    <a:pt x="184" y="229"/>
                    <a:pt x="202" y="218"/>
                  </a:cubicBezTo>
                  <a:cubicBezTo>
                    <a:pt x="257" y="184"/>
                    <a:pt x="269" y="106"/>
                    <a:pt x="235" y="62"/>
                  </a:cubicBezTo>
                  <a:cubicBezTo>
                    <a:pt x="213" y="23"/>
                    <a:pt x="17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6" name="Google Shape;12186;p27"/>
            <p:cNvSpPr/>
            <p:nvPr/>
          </p:nvSpPr>
          <p:spPr>
            <a:xfrm>
              <a:off x="2214650" y="10069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4"/>
                    <a:pt x="0" y="121"/>
                    <a:pt x="34" y="176"/>
                  </a:cubicBezTo>
                  <a:cubicBezTo>
                    <a:pt x="57" y="214"/>
                    <a:pt x="100" y="237"/>
                    <a:pt x="143" y="237"/>
                  </a:cubicBezTo>
                  <a:cubicBezTo>
                    <a:pt x="163" y="237"/>
                    <a:pt x="184" y="232"/>
                    <a:pt x="201" y="221"/>
                  </a:cubicBezTo>
                  <a:cubicBezTo>
                    <a:pt x="258" y="188"/>
                    <a:pt x="268" y="109"/>
                    <a:pt x="235" y="54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7" name="Google Shape;12187;p27"/>
            <p:cNvSpPr/>
            <p:nvPr/>
          </p:nvSpPr>
          <p:spPr>
            <a:xfrm>
              <a:off x="2201525" y="10148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8" name="Google Shape;12188;p27"/>
            <p:cNvSpPr/>
            <p:nvPr/>
          </p:nvSpPr>
          <p:spPr>
            <a:xfrm>
              <a:off x="2241200" y="99082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22" y="1"/>
                  </a:moveTo>
                  <a:cubicBezTo>
                    <a:pt x="104" y="1"/>
                    <a:pt x="85" y="6"/>
                    <a:pt x="67" y="16"/>
                  </a:cubicBezTo>
                  <a:lnTo>
                    <a:pt x="67" y="28"/>
                  </a:lnTo>
                  <a:cubicBezTo>
                    <a:pt x="56" y="28"/>
                    <a:pt x="56" y="39"/>
                    <a:pt x="45" y="39"/>
                  </a:cubicBezTo>
                  <a:lnTo>
                    <a:pt x="33" y="50"/>
                  </a:lnTo>
                  <a:cubicBezTo>
                    <a:pt x="33" y="50"/>
                    <a:pt x="33" y="61"/>
                    <a:pt x="23" y="61"/>
                  </a:cubicBezTo>
                  <a:lnTo>
                    <a:pt x="23" y="73"/>
                  </a:lnTo>
                  <a:cubicBezTo>
                    <a:pt x="0" y="106"/>
                    <a:pt x="11" y="151"/>
                    <a:pt x="23" y="185"/>
                  </a:cubicBezTo>
                  <a:cubicBezTo>
                    <a:pt x="33" y="185"/>
                    <a:pt x="33" y="195"/>
                    <a:pt x="45" y="195"/>
                  </a:cubicBezTo>
                  <a:cubicBezTo>
                    <a:pt x="45" y="207"/>
                    <a:pt x="56" y="207"/>
                    <a:pt x="56" y="218"/>
                  </a:cubicBezTo>
                  <a:cubicBezTo>
                    <a:pt x="67" y="229"/>
                    <a:pt x="90" y="229"/>
                    <a:pt x="100" y="229"/>
                  </a:cubicBezTo>
                  <a:lnTo>
                    <a:pt x="100" y="240"/>
                  </a:lnTo>
                  <a:lnTo>
                    <a:pt x="145" y="240"/>
                  </a:lnTo>
                  <a:cubicBezTo>
                    <a:pt x="157" y="240"/>
                    <a:pt x="179" y="229"/>
                    <a:pt x="190" y="218"/>
                  </a:cubicBezTo>
                  <a:cubicBezTo>
                    <a:pt x="246" y="185"/>
                    <a:pt x="257" y="117"/>
                    <a:pt x="224" y="61"/>
                  </a:cubicBezTo>
                  <a:cubicBezTo>
                    <a:pt x="201" y="23"/>
                    <a:pt x="162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9" name="Google Shape;12189;p27"/>
            <p:cNvSpPr/>
            <p:nvPr/>
          </p:nvSpPr>
          <p:spPr>
            <a:xfrm>
              <a:off x="2238100" y="1015125"/>
              <a:ext cx="6475" cy="6025"/>
            </a:xfrm>
            <a:custGeom>
              <a:rect b="b" l="l" r="r" t="t"/>
              <a:pathLst>
                <a:path extrusionOk="0" h="241" w="259">
                  <a:moveTo>
                    <a:pt x="116" y="1"/>
                  </a:moveTo>
                  <a:cubicBezTo>
                    <a:pt x="95" y="1"/>
                    <a:pt x="75" y="6"/>
                    <a:pt x="57" y="17"/>
                  </a:cubicBezTo>
                  <a:cubicBezTo>
                    <a:pt x="23" y="39"/>
                    <a:pt x="1" y="72"/>
                    <a:pt x="1" y="117"/>
                  </a:cubicBezTo>
                  <a:cubicBezTo>
                    <a:pt x="1" y="139"/>
                    <a:pt x="13" y="162"/>
                    <a:pt x="23" y="184"/>
                  </a:cubicBezTo>
                  <a:cubicBezTo>
                    <a:pt x="46" y="218"/>
                    <a:pt x="90" y="240"/>
                    <a:pt x="135" y="240"/>
                  </a:cubicBezTo>
                  <a:cubicBezTo>
                    <a:pt x="147" y="229"/>
                    <a:pt x="157" y="229"/>
                    <a:pt x="157" y="229"/>
                  </a:cubicBezTo>
                  <a:cubicBezTo>
                    <a:pt x="169" y="229"/>
                    <a:pt x="180" y="229"/>
                    <a:pt x="180" y="218"/>
                  </a:cubicBezTo>
                  <a:cubicBezTo>
                    <a:pt x="236" y="184"/>
                    <a:pt x="258" y="117"/>
                    <a:pt x="224" y="62"/>
                  </a:cubicBezTo>
                  <a:cubicBezTo>
                    <a:pt x="202" y="24"/>
                    <a:pt x="159" y="1"/>
                    <a:pt x="1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0" name="Google Shape;12190;p27"/>
            <p:cNvSpPr/>
            <p:nvPr/>
          </p:nvSpPr>
          <p:spPr>
            <a:xfrm>
              <a:off x="2224700" y="1023075"/>
              <a:ext cx="6725" cy="5975"/>
            </a:xfrm>
            <a:custGeom>
              <a:rect b="b" l="l" r="r" t="t"/>
              <a:pathLst>
                <a:path extrusionOk="0" h="239" w="269">
                  <a:moveTo>
                    <a:pt x="112" y="0"/>
                  </a:moveTo>
                  <a:cubicBezTo>
                    <a:pt x="102" y="12"/>
                    <a:pt x="90" y="12"/>
                    <a:pt x="68" y="23"/>
                  </a:cubicBezTo>
                  <a:cubicBezTo>
                    <a:pt x="12" y="57"/>
                    <a:pt x="1" y="124"/>
                    <a:pt x="35" y="179"/>
                  </a:cubicBezTo>
                  <a:cubicBezTo>
                    <a:pt x="35" y="191"/>
                    <a:pt x="45" y="191"/>
                    <a:pt x="45" y="201"/>
                  </a:cubicBezTo>
                  <a:cubicBezTo>
                    <a:pt x="64" y="220"/>
                    <a:pt x="97" y="238"/>
                    <a:pt x="127" y="238"/>
                  </a:cubicBezTo>
                  <a:cubicBezTo>
                    <a:pt x="134" y="238"/>
                    <a:pt x="140" y="237"/>
                    <a:pt x="146" y="235"/>
                  </a:cubicBezTo>
                  <a:cubicBezTo>
                    <a:pt x="169" y="235"/>
                    <a:pt x="179" y="224"/>
                    <a:pt x="191" y="224"/>
                  </a:cubicBezTo>
                  <a:cubicBezTo>
                    <a:pt x="246" y="191"/>
                    <a:pt x="269" y="112"/>
                    <a:pt x="236" y="57"/>
                  </a:cubicBezTo>
                  <a:cubicBezTo>
                    <a:pt x="213" y="23"/>
                    <a:pt x="157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1" name="Google Shape;12191;p27"/>
            <p:cNvSpPr/>
            <p:nvPr/>
          </p:nvSpPr>
          <p:spPr>
            <a:xfrm>
              <a:off x="2211575" y="1031075"/>
              <a:ext cx="6450" cy="5975"/>
            </a:xfrm>
            <a:custGeom>
              <a:rect b="b" l="l" r="r" t="t"/>
              <a:pathLst>
                <a:path extrusionOk="0" h="239" w="258">
                  <a:moveTo>
                    <a:pt x="126" y="0"/>
                  </a:moveTo>
                  <a:cubicBezTo>
                    <a:pt x="106" y="0"/>
                    <a:pt x="86" y="5"/>
                    <a:pt x="68" y="15"/>
                  </a:cubicBezTo>
                  <a:cubicBezTo>
                    <a:pt x="12" y="49"/>
                    <a:pt x="1" y="127"/>
                    <a:pt x="34" y="184"/>
                  </a:cubicBezTo>
                  <a:cubicBezTo>
                    <a:pt x="46" y="206"/>
                    <a:pt x="79" y="228"/>
                    <a:pt x="101" y="239"/>
                  </a:cubicBezTo>
                  <a:lnTo>
                    <a:pt x="146" y="239"/>
                  </a:lnTo>
                  <a:cubicBezTo>
                    <a:pt x="168" y="239"/>
                    <a:pt x="180" y="228"/>
                    <a:pt x="190" y="217"/>
                  </a:cubicBezTo>
                  <a:cubicBezTo>
                    <a:pt x="235" y="194"/>
                    <a:pt x="257" y="150"/>
                    <a:pt x="247" y="105"/>
                  </a:cubicBezTo>
                  <a:cubicBezTo>
                    <a:pt x="247" y="83"/>
                    <a:pt x="247" y="72"/>
                    <a:pt x="235" y="60"/>
                  </a:cubicBezTo>
                  <a:cubicBezTo>
                    <a:pt x="213" y="22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2" name="Google Shape;12192;p27"/>
            <p:cNvSpPr/>
            <p:nvPr/>
          </p:nvSpPr>
          <p:spPr>
            <a:xfrm>
              <a:off x="2247900" y="1031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3" name="Google Shape;12193;p27"/>
            <p:cNvSpPr/>
            <p:nvPr/>
          </p:nvSpPr>
          <p:spPr>
            <a:xfrm>
              <a:off x="2234750" y="10397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8"/>
                    <a:pt x="35" y="183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47" y="183"/>
                    <a:pt x="269" y="116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4" name="Google Shape;12194;p27"/>
            <p:cNvSpPr/>
            <p:nvPr/>
          </p:nvSpPr>
          <p:spPr>
            <a:xfrm>
              <a:off x="2221650" y="10478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2" y="50"/>
                    <a:pt x="0" y="117"/>
                    <a:pt x="33" y="172"/>
                  </a:cubicBezTo>
                  <a:cubicBezTo>
                    <a:pt x="56" y="211"/>
                    <a:pt x="99" y="233"/>
                    <a:pt x="142" y="233"/>
                  </a:cubicBezTo>
                  <a:cubicBezTo>
                    <a:pt x="163" y="233"/>
                    <a:pt x="183" y="228"/>
                    <a:pt x="201" y="217"/>
                  </a:cubicBezTo>
                  <a:cubicBezTo>
                    <a:pt x="246" y="184"/>
                    <a:pt x="268" y="105"/>
                    <a:pt x="234" y="61"/>
                  </a:cubicBezTo>
                  <a:cubicBezTo>
                    <a:pt x="212" y="23"/>
                    <a:pt x="173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5" name="Google Shape;12195;p27"/>
            <p:cNvSpPr/>
            <p:nvPr/>
          </p:nvSpPr>
          <p:spPr>
            <a:xfrm>
              <a:off x="2208500" y="1055850"/>
              <a:ext cx="6725" cy="5800"/>
            </a:xfrm>
            <a:custGeom>
              <a:rect b="b" l="l" r="r" t="t"/>
              <a:pathLst>
                <a:path extrusionOk="0" h="232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2"/>
                    <a:pt x="0" y="120"/>
                    <a:pt x="34" y="176"/>
                  </a:cubicBezTo>
                  <a:cubicBezTo>
                    <a:pt x="34" y="187"/>
                    <a:pt x="45" y="187"/>
                    <a:pt x="45" y="198"/>
                  </a:cubicBezTo>
                  <a:cubicBezTo>
                    <a:pt x="57" y="198"/>
                    <a:pt x="57" y="209"/>
                    <a:pt x="68" y="209"/>
                  </a:cubicBezTo>
                  <a:cubicBezTo>
                    <a:pt x="79" y="209"/>
                    <a:pt x="79" y="221"/>
                    <a:pt x="90" y="221"/>
                  </a:cubicBezTo>
                  <a:cubicBezTo>
                    <a:pt x="101" y="231"/>
                    <a:pt x="112" y="231"/>
                    <a:pt x="124" y="231"/>
                  </a:cubicBezTo>
                  <a:lnTo>
                    <a:pt x="169" y="231"/>
                  </a:lnTo>
                  <a:cubicBezTo>
                    <a:pt x="179" y="221"/>
                    <a:pt x="179" y="221"/>
                    <a:pt x="191" y="221"/>
                  </a:cubicBezTo>
                  <a:lnTo>
                    <a:pt x="202" y="221"/>
                  </a:lnTo>
                  <a:cubicBezTo>
                    <a:pt x="246" y="187"/>
                    <a:pt x="269" y="109"/>
                    <a:pt x="236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6" name="Google Shape;12196;p27"/>
            <p:cNvSpPr/>
            <p:nvPr/>
          </p:nvSpPr>
          <p:spPr>
            <a:xfrm>
              <a:off x="2259900" y="10514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1"/>
                  </a:moveTo>
                  <a:cubicBezTo>
                    <a:pt x="106" y="1"/>
                    <a:pt x="86" y="6"/>
                    <a:pt x="67" y="17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7" y="214"/>
                    <a:pt x="94" y="234"/>
                    <a:pt x="133" y="234"/>
                  </a:cubicBezTo>
                  <a:cubicBezTo>
                    <a:pt x="152" y="234"/>
                    <a:pt x="172" y="229"/>
                    <a:pt x="191" y="218"/>
                  </a:cubicBezTo>
                  <a:cubicBezTo>
                    <a:pt x="246" y="184"/>
                    <a:pt x="269" y="117"/>
                    <a:pt x="236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7" name="Google Shape;12197;p27"/>
            <p:cNvSpPr/>
            <p:nvPr/>
          </p:nvSpPr>
          <p:spPr>
            <a:xfrm>
              <a:off x="2246775" y="10594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7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8" name="Google Shape;12198;p27"/>
            <p:cNvSpPr/>
            <p:nvPr/>
          </p:nvSpPr>
          <p:spPr>
            <a:xfrm>
              <a:off x="2233650" y="10673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1" y="217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9" name="Google Shape;12199;p27"/>
            <p:cNvSpPr/>
            <p:nvPr/>
          </p:nvSpPr>
          <p:spPr>
            <a:xfrm>
              <a:off x="2220800" y="107540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5" y="0"/>
                  </a:moveTo>
                  <a:cubicBezTo>
                    <a:pt x="101" y="0"/>
                    <a:pt x="77" y="7"/>
                    <a:pt x="56" y="20"/>
                  </a:cubicBezTo>
                  <a:lnTo>
                    <a:pt x="45" y="30"/>
                  </a:lnTo>
                  <a:cubicBezTo>
                    <a:pt x="34" y="30"/>
                    <a:pt x="34" y="42"/>
                    <a:pt x="34" y="42"/>
                  </a:cubicBezTo>
                  <a:lnTo>
                    <a:pt x="22" y="53"/>
                  </a:lnTo>
                  <a:cubicBezTo>
                    <a:pt x="22" y="53"/>
                    <a:pt x="22" y="64"/>
                    <a:pt x="12" y="64"/>
                  </a:cubicBezTo>
                  <a:lnTo>
                    <a:pt x="12" y="75"/>
                  </a:lnTo>
                  <a:lnTo>
                    <a:pt x="12" y="87"/>
                  </a:lnTo>
                  <a:cubicBezTo>
                    <a:pt x="0" y="120"/>
                    <a:pt x="0" y="154"/>
                    <a:pt x="22" y="176"/>
                  </a:cubicBezTo>
                  <a:cubicBezTo>
                    <a:pt x="22" y="187"/>
                    <a:pt x="22" y="187"/>
                    <a:pt x="34" y="187"/>
                  </a:cubicBezTo>
                  <a:cubicBezTo>
                    <a:pt x="34" y="198"/>
                    <a:pt x="34" y="198"/>
                    <a:pt x="45" y="209"/>
                  </a:cubicBezTo>
                  <a:cubicBezTo>
                    <a:pt x="45" y="209"/>
                    <a:pt x="56" y="221"/>
                    <a:pt x="67" y="221"/>
                  </a:cubicBezTo>
                  <a:lnTo>
                    <a:pt x="79" y="231"/>
                  </a:lnTo>
                  <a:lnTo>
                    <a:pt x="157" y="231"/>
                  </a:lnTo>
                  <a:cubicBezTo>
                    <a:pt x="168" y="231"/>
                    <a:pt x="168" y="221"/>
                    <a:pt x="179" y="221"/>
                  </a:cubicBezTo>
                  <a:cubicBezTo>
                    <a:pt x="235" y="187"/>
                    <a:pt x="258" y="109"/>
                    <a:pt x="224" y="53"/>
                  </a:cubicBezTo>
                  <a:cubicBezTo>
                    <a:pt x="203" y="18"/>
                    <a:pt x="164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0" name="Google Shape;12200;p27"/>
            <p:cNvSpPr/>
            <p:nvPr/>
          </p:nvSpPr>
          <p:spPr>
            <a:xfrm>
              <a:off x="2269950" y="1067700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31" y="0"/>
                  </a:moveTo>
                  <a:cubicBezTo>
                    <a:pt x="125" y="0"/>
                    <a:pt x="118" y="1"/>
                    <a:pt x="112" y="3"/>
                  </a:cubicBezTo>
                  <a:lnTo>
                    <a:pt x="90" y="3"/>
                  </a:lnTo>
                  <a:cubicBezTo>
                    <a:pt x="79" y="15"/>
                    <a:pt x="68" y="15"/>
                    <a:pt x="68" y="15"/>
                  </a:cubicBezTo>
                  <a:cubicBezTo>
                    <a:pt x="23" y="48"/>
                    <a:pt x="1" y="92"/>
                    <a:pt x="12" y="137"/>
                  </a:cubicBezTo>
                  <a:cubicBezTo>
                    <a:pt x="12" y="149"/>
                    <a:pt x="23" y="159"/>
                    <a:pt x="23" y="182"/>
                  </a:cubicBezTo>
                  <a:cubicBezTo>
                    <a:pt x="44" y="217"/>
                    <a:pt x="83" y="234"/>
                    <a:pt x="122" y="234"/>
                  </a:cubicBezTo>
                  <a:cubicBezTo>
                    <a:pt x="146" y="234"/>
                    <a:pt x="170" y="228"/>
                    <a:pt x="191" y="216"/>
                  </a:cubicBezTo>
                  <a:cubicBezTo>
                    <a:pt x="213" y="204"/>
                    <a:pt x="224" y="182"/>
                    <a:pt x="236" y="171"/>
                  </a:cubicBezTo>
                  <a:cubicBezTo>
                    <a:pt x="247" y="137"/>
                    <a:pt x="247" y="92"/>
                    <a:pt x="224" y="59"/>
                  </a:cubicBezTo>
                  <a:cubicBezTo>
                    <a:pt x="224" y="48"/>
                    <a:pt x="213" y="48"/>
                    <a:pt x="213" y="37"/>
                  </a:cubicBezTo>
                  <a:cubicBezTo>
                    <a:pt x="195" y="19"/>
                    <a:pt x="162" y="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1" name="Google Shape;12201;p27"/>
            <p:cNvSpPr/>
            <p:nvPr/>
          </p:nvSpPr>
          <p:spPr>
            <a:xfrm>
              <a:off x="2256550" y="10756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44" y="1"/>
                  </a:moveTo>
                  <a:cubicBezTo>
                    <a:pt x="122" y="1"/>
                    <a:pt x="100" y="7"/>
                    <a:pt x="79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45" y="198"/>
                    <a:pt x="57" y="210"/>
                    <a:pt x="67" y="210"/>
                  </a:cubicBezTo>
                  <a:cubicBezTo>
                    <a:pt x="79" y="220"/>
                    <a:pt x="79" y="220"/>
                    <a:pt x="90" y="220"/>
                  </a:cubicBezTo>
                  <a:cubicBezTo>
                    <a:pt x="107" y="232"/>
                    <a:pt x="126" y="237"/>
                    <a:pt x="146" y="237"/>
                  </a:cubicBezTo>
                  <a:cubicBezTo>
                    <a:pt x="166" y="237"/>
                    <a:pt x="185" y="232"/>
                    <a:pt x="201" y="220"/>
                  </a:cubicBezTo>
                  <a:cubicBezTo>
                    <a:pt x="224" y="210"/>
                    <a:pt x="235" y="187"/>
                    <a:pt x="246" y="165"/>
                  </a:cubicBezTo>
                  <a:lnTo>
                    <a:pt x="246" y="143"/>
                  </a:lnTo>
                  <a:cubicBezTo>
                    <a:pt x="258" y="120"/>
                    <a:pt x="258" y="86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2" name="Google Shape;12202;p27"/>
            <p:cNvSpPr/>
            <p:nvPr/>
          </p:nvSpPr>
          <p:spPr>
            <a:xfrm>
              <a:off x="2243700" y="1083700"/>
              <a:ext cx="6450" cy="5775"/>
            </a:xfrm>
            <a:custGeom>
              <a:rect b="b" l="l" r="r" t="t"/>
              <a:pathLst>
                <a:path extrusionOk="0" h="231" w="258">
                  <a:moveTo>
                    <a:pt x="112" y="0"/>
                  </a:moveTo>
                  <a:cubicBezTo>
                    <a:pt x="90" y="0"/>
                    <a:pt x="79" y="11"/>
                    <a:pt x="67" y="11"/>
                  </a:cubicBezTo>
                  <a:cubicBezTo>
                    <a:pt x="12" y="45"/>
                    <a:pt x="0" y="101"/>
                    <a:pt x="12" y="157"/>
                  </a:cubicBezTo>
                  <a:cubicBezTo>
                    <a:pt x="23" y="168"/>
                    <a:pt x="23" y="168"/>
                    <a:pt x="23" y="179"/>
                  </a:cubicBezTo>
                  <a:cubicBezTo>
                    <a:pt x="34" y="202"/>
                    <a:pt x="57" y="212"/>
                    <a:pt x="79" y="224"/>
                  </a:cubicBezTo>
                  <a:cubicBezTo>
                    <a:pt x="93" y="228"/>
                    <a:pt x="108" y="231"/>
                    <a:pt x="124" y="231"/>
                  </a:cubicBezTo>
                  <a:cubicBezTo>
                    <a:pt x="147" y="231"/>
                    <a:pt x="171" y="225"/>
                    <a:pt x="191" y="212"/>
                  </a:cubicBezTo>
                  <a:cubicBezTo>
                    <a:pt x="246" y="179"/>
                    <a:pt x="258" y="112"/>
                    <a:pt x="224" y="56"/>
                  </a:cubicBezTo>
                  <a:cubicBezTo>
                    <a:pt x="224" y="45"/>
                    <a:pt x="213" y="45"/>
                    <a:pt x="213" y="33"/>
                  </a:cubicBezTo>
                  <a:cubicBezTo>
                    <a:pt x="202" y="23"/>
                    <a:pt x="191" y="11"/>
                    <a:pt x="179" y="11"/>
                  </a:cubicBezTo>
                  <a:cubicBezTo>
                    <a:pt x="157" y="0"/>
                    <a:pt x="134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3" name="Google Shape;12203;p27"/>
            <p:cNvSpPr/>
            <p:nvPr/>
          </p:nvSpPr>
          <p:spPr>
            <a:xfrm>
              <a:off x="2230850" y="1091675"/>
              <a:ext cx="5900" cy="5925"/>
            </a:xfrm>
            <a:custGeom>
              <a:rect b="b" l="l" r="r" t="t"/>
              <a:pathLst>
                <a:path extrusionOk="0" h="237" w="236">
                  <a:moveTo>
                    <a:pt x="112" y="1"/>
                  </a:moveTo>
                  <a:cubicBezTo>
                    <a:pt x="94" y="1"/>
                    <a:pt x="75" y="6"/>
                    <a:pt x="57" y="17"/>
                  </a:cubicBezTo>
                  <a:cubicBezTo>
                    <a:pt x="45" y="27"/>
                    <a:pt x="34" y="27"/>
                    <a:pt x="34" y="39"/>
                  </a:cubicBezTo>
                  <a:cubicBezTo>
                    <a:pt x="23" y="39"/>
                    <a:pt x="23" y="39"/>
                    <a:pt x="23" y="50"/>
                  </a:cubicBezTo>
                  <a:cubicBezTo>
                    <a:pt x="23" y="50"/>
                    <a:pt x="12" y="50"/>
                    <a:pt x="12" y="61"/>
                  </a:cubicBezTo>
                  <a:lnTo>
                    <a:pt x="12" y="72"/>
                  </a:lnTo>
                  <a:cubicBezTo>
                    <a:pt x="0" y="72"/>
                    <a:pt x="0" y="84"/>
                    <a:pt x="0" y="84"/>
                  </a:cubicBezTo>
                  <a:lnTo>
                    <a:pt x="0" y="94"/>
                  </a:lnTo>
                  <a:lnTo>
                    <a:pt x="0" y="117"/>
                  </a:lnTo>
                  <a:lnTo>
                    <a:pt x="0" y="139"/>
                  </a:lnTo>
                  <a:lnTo>
                    <a:pt x="0" y="161"/>
                  </a:lnTo>
                  <a:cubicBezTo>
                    <a:pt x="12" y="161"/>
                    <a:pt x="12" y="173"/>
                    <a:pt x="12" y="184"/>
                  </a:cubicBezTo>
                  <a:cubicBezTo>
                    <a:pt x="23" y="195"/>
                    <a:pt x="45" y="218"/>
                    <a:pt x="67" y="228"/>
                  </a:cubicBezTo>
                  <a:lnTo>
                    <a:pt x="90" y="228"/>
                  </a:lnTo>
                  <a:cubicBezTo>
                    <a:pt x="99" y="233"/>
                    <a:pt x="111" y="236"/>
                    <a:pt x="123" y="236"/>
                  </a:cubicBezTo>
                  <a:cubicBezTo>
                    <a:pt x="140" y="236"/>
                    <a:pt x="160" y="231"/>
                    <a:pt x="179" y="218"/>
                  </a:cubicBezTo>
                  <a:cubicBezTo>
                    <a:pt x="213" y="195"/>
                    <a:pt x="235" y="151"/>
                    <a:pt x="235" y="106"/>
                  </a:cubicBezTo>
                  <a:cubicBezTo>
                    <a:pt x="224" y="84"/>
                    <a:pt x="224" y="72"/>
                    <a:pt x="213" y="61"/>
                  </a:cubicBezTo>
                  <a:cubicBezTo>
                    <a:pt x="190" y="23"/>
                    <a:pt x="152" y="1"/>
                    <a:pt x="1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4" name="Google Shape;12204;p27"/>
            <p:cNvSpPr/>
            <p:nvPr/>
          </p:nvSpPr>
          <p:spPr>
            <a:xfrm>
              <a:off x="2280000" y="1084350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34" y="0"/>
                  </a:moveTo>
                  <a:cubicBezTo>
                    <a:pt x="112" y="0"/>
                    <a:pt x="89" y="6"/>
                    <a:pt x="68" y="19"/>
                  </a:cubicBezTo>
                  <a:cubicBezTo>
                    <a:pt x="13" y="52"/>
                    <a:pt x="1" y="119"/>
                    <a:pt x="35" y="176"/>
                  </a:cubicBezTo>
                  <a:cubicBezTo>
                    <a:pt x="57" y="213"/>
                    <a:pt x="96" y="236"/>
                    <a:pt x="136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6"/>
                    <a:pt x="269" y="109"/>
                    <a:pt x="224" y="52"/>
                  </a:cubicBezTo>
                  <a:cubicBezTo>
                    <a:pt x="204" y="18"/>
                    <a:pt x="170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5" name="Google Shape;12205;p27"/>
            <p:cNvSpPr/>
            <p:nvPr/>
          </p:nvSpPr>
          <p:spPr>
            <a:xfrm>
              <a:off x="2266900" y="1092450"/>
              <a:ext cx="6725" cy="5700"/>
            </a:xfrm>
            <a:custGeom>
              <a:rect b="b" l="l" r="r" t="t"/>
              <a:pathLst>
                <a:path extrusionOk="0" h="228" w="269">
                  <a:moveTo>
                    <a:pt x="132" y="0"/>
                  </a:moveTo>
                  <a:cubicBezTo>
                    <a:pt x="110" y="0"/>
                    <a:pt x="88" y="6"/>
                    <a:pt x="67" y="19"/>
                  </a:cubicBezTo>
                  <a:cubicBezTo>
                    <a:pt x="11" y="53"/>
                    <a:pt x="0" y="120"/>
                    <a:pt x="33" y="175"/>
                  </a:cubicBezTo>
                  <a:cubicBezTo>
                    <a:pt x="55" y="210"/>
                    <a:pt x="89" y="228"/>
                    <a:pt x="125" y="228"/>
                  </a:cubicBezTo>
                  <a:cubicBezTo>
                    <a:pt x="147" y="228"/>
                    <a:pt x="169" y="221"/>
                    <a:pt x="190" y="209"/>
                  </a:cubicBezTo>
                  <a:cubicBezTo>
                    <a:pt x="246" y="175"/>
                    <a:pt x="268" y="108"/>
                    <a:pt x="224" y="53"/>
                  </a:cubicBezTo>
                  <a:cubicBezTo>
                    <a:pt x="202" y="17"/>
                    <a:pt x="168" y="0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6" name="Google Shape;12206;p27"/>
            <p:cNvSpPr/>
            <p:nvPr/>
          </p:nvSpPr>
          <p:spPr>
            <a:xfrm>
              <a:off x="2253750" y="11003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3" y="0"/>
                  </a:moveTo>
                  <a:cubicBezTo>
                    <a:pt x="105" y="0"/>
                    <a:pt x="86" y="5"/>
                    <a:pt x="68" y="16"/>
                  </a:cubicBezTo>
                  <a:cubicBezTo>
                    <a:pt x="12" y="50"/>
                    <a:pt x="1" y="127"/>
                    <a:pt x="35" y="184"/>
                  </a:cubicBezTo>
                  <a:cubicBezTo>
                    <a:pt x="57" y="213"/>
                    <a:pt x="94" y="233"/>
                    <a:pt x="132" y="233"/>
                  </a:cubicBezTo>
                  <a:cubicBezTo>
                    <a:pt x="152" y="233"/>
                    <a:pt x="172" y="228"/>
                    <a:pt x="191" y="217"/>
                  </a:cubicBezTo>
                  <a:cubicBezTo>
                    <a:pt x="246" y="184"/>
                    <a:pt x="269" y="117"/>
                    <a:pt x="224" y="60"/>
                  </a:cubicBezTo>
                  <a:cubicBezTo>
                    <a:pt x="202" y="23"/>
                    <a:pt x="163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7" name="Google Shape;12207;p27"/>
            <p:cNvSpPr/>
            <p:nvPr/>
          </p:nvSpPr>
          <p:spPr>
            <a:xfrm>
              <a:off x="2240350" y="1108350"/>
              <a:ext cx="7025" cy="5800"/>
            </a:xfrm>
            <a:custGeom>
              <a:rect b="b" l="l" r="r" t="t"/>
              <a:pathLst>
                <a:path extrusionOk="0" h="232" w="281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0"/>
                    <a:pt x="101" y="232"/>
                    <a:pt x="134" y="232"/>
                  </a:cubicBezTo>
                  <a:lnTo>
                    <a:pt x="179" y="232"/>
                  </a:lnTo>
                  <a:cubicBezTo>
                    <a:pt x="191" y="221"/>
                    <a:pt x="191" y="221"/>
                    <a:pt x="201" y="221"/>
                  </a:cubicBezTo>
                  <a:cubicBezTo>
                    <a:pt x="258" y="187"/>
                    <a:pt x="280" y="109"/>
                    <a:pt x="235" y="53"/>
                  </a:cubicBezTo>
                  <a:cubicBezTo>
                    <a:pt x="214" y="19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8" name="Google Shape;12208;p27"/>
            <p:cNvSpPr/>
            <p:nvPr/>
          </p:nvSpPr>
          <p:spPr>
            <a:xfrm>
              <a:off x="2175825" y="765800"/>
              <a:ext cx="6175" cy="5050"/>
            </a:xfrm>
            <a:custGeom>
              <a:rect b="b" l="l" r="r" t="t"/>
              <a:pathLst>
                <a:path extrusionOk="0" h="202" w="247">
                  <a:moveTo>
                    <a:pt x="45" y="1"/>
                  </a:moveTo>
                  <a:cubicBezTo>
                    <a:pt x="34" y="11"/>
                    <a:pt x="23" y="23"/>
                    <a:pt x="23" y="34"/>
                  </a:cubicBezTo>
                  <a:cubicBezTo>
                    <a:pt x="11" y="56"/>
                    <a:pt x="1" y="78"/>
                    <a:pt x="11" y="101"/>
                  </a:cubicBezTo>
                  <a:cubicBezTo>
                    <a:pt x="11" y="123"/>
                    <a:pt x="11" y="135"/>
                    <a:pt x="23" y="145"/>
                  </a:cubicBezTo>
                  <a:lnTo>
                    <a:pt x="45" y="168"/>
                  </a:lnTo>
                  <a:lnTo>
                    <a:pt x="56" y="179"/>
                  </a:lnTo>
                  <a:cubicBezTo>
                    <a:pt x="68" y="190"/>
                    <a:pt x="68" y="190"/>
                    <a:pt x="78" y="190"/>
                  </a:cubicBezTo>
                  <a:cubicBezTo>
                    <a:pt x="90" y="202"/>
                    <a:pt x="101" y="202"/>
                    <a:pt x="123" y="202"/>
                  </a:cubicBezTo>
                  <a:lnTo>
                    <a:pt x="168" y="202"/>
                  </a:lnTo>
                  <a:cubicBezTo>
                    <a:pt x="168" y="190"/>
                    <a:pt x="179" y="190"/>
                    <a:pt x="179" y="190"/>
                  </a:cubicBezTo>
                  <a:lnTo>
                    <a:pt x="190" y="190"/>
                  </a:lnTo>
                  <a:cubicBezTo>
                    <a:pt x="224" y="157"/>
                    <a:pt x="246" y="112"/>
                    <a:pt x="246" y="68"/>
                  </a:cubicBezTo>
                  <a:cubicBezTo>
                    <a:pt x="235" y="56"/>
                    <a:pt x="235" y="34"/>
                    <a:pt x="224" y="23"/>
                  </a:cubicBezTo>
                  <a:cubicBezTo>
                    <a:pt x="179" y="11"/>
                    <a:pt x="123" y="1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9" name="Google Shape;12209;p27"/>
            <p:cNvSpPr/>
            <p:nvPr/>
          </p:nvSpPr>
          <p:spPr>
            <a:xfrm>
              <a:off x="2162675" y="77295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4" y="0"/>
                  </a:moveTo>
                  <a:cubicBezTo>
                    <a:pt x="105" y="0"/>
                    <a:pt x="86" y="5"/>
                    <a:pt x="68" y="16"/>
                  </a:cubicBezTo>
                  <a:cubicBezTo>
                    <a:pt x="13" y="50"/>
                    <a:pt x="1" y="105"/>
                    <a:pt x="13" y="162"/>
                  </a:cubicBezTo>
                  <a:cubicBezTo>
                    <a:pt x="23" y="172"/>
                    <a:pt x="23" y="172"/>
                    <a:pt x="23" y="184"/>
                  </a:cubicBezTo>
                  <a:cubicBezTo>
                    <a:pt x="45" y="219"/>
                    <a:pt x="83" y="236"/>
                    <a:pt x="122" y="236"/>
                  </a:cubicBezTo>
                  <a:cubicBezTo>
                    <a:pt x="146" y="236"/>
                    <a:pt x="170" y="230"/>
                    <a:pt x="191" y="217"/>
                  </a:cubicBezTo>
                  <a:cubicBezTo>
                    <a:pt x="224" y="195"/>
                    <a:pt x="247" y="150"/>
                    <a:pt x="247" y="105"/>
                  </a:cubicBezTo>
                  <a:cubicBezTo>
                    <a:pt x="236" y="83"/>
                    <a:pt x="236" y="72"/>
                    <a:pt x="224" y="61"/>
                  </a:cubicBezTo>
                  <a:cubicBezTo>
                    <a:pt x="202" y="23"/>
                    <a:pt x="164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0" name="Google Shape;12210;p27"/>
            <p:cNvSpPr/>
            <p:nvPr/>
          </p:nvSpPr>
          <p:spPr>
            <a:xfrm>
              <a:off x="2149825" y="78102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15" y="1"/>
                  </a:moveTo>
                  <a:cubicBezTo>
                    <a:pt x="96" y="1"/>
                    <a:pt x="76" y="6"/>
                    <a:pt x="57" y="17"/>
                  </a:cubicBezTo>
                  <a:cubicBezTo>
                    <a:pt x="46" y="17"/>
                    <a:pt x="46" y="28"/>
                    <a:pt x="35" y="28"/>
                  </a:cubicBezTo>
                  <a:cubicBezTo>
                    <a:pt x="13" y="50"/>
                    <a:pt x="1" y="84"/>
                    <a:pt x="1" y="107"/>
                  </a:cubicBezTo>
                  <a:cubicBezTo>
                    <a:pt x="1" y="129"/>
                    <a:pt x="1" y="162"/>
                    <a:pt x="13" y="174"/>
                  </a:cubicBezTo>
                  <a:cubicBezTo>
                    <a:pt x="23" y="196"/>
                    <a:pt x="35" y="207"/>
                    <a:pt x="46" y="207"/>
                  </a:cubicBezTo>
                  <a:cubicBezTo>
                    <a:pt x="57" y="219"/>
                    <a:pt x="57" y="219"/>
                    <a:pt x="68" y="219"/>
                  </a:cubicBezTo>
                  <a:cubicBezTo>
                    <a:pt x="85" y="230"/>
                    <a:pt x="105" y="235"/>
                    <a:pt x="124" y="235"/>
                  </a:cubicBezTo>
                  <a:cubicBezTo>
                    <a:pt x="144" y="235"/>
                    <a:pt x="163" y="230"/>
                    <a:pt x="180" y="219"/>
                  </a:cubicBezTo>
                  <a:cubicBezTo>
                    <a:pt x="236" y="185"/>
                    <a:pt x="247" y="107"/>
                    <a:pt x="214" y="50"/>
                  </a:cubicBezTo>
                  <a:cubicBezTo>
                    <a:pt x="191" y="21"/>
                    <a:pt x="154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1" name="Google Shape;12211;p27"/>
            <p:cNvSpPr/>
            <p:nvPr/>
          </p:nvSpPr>
          <p:spPr>
            <a:xfrm>
              <a:off x="2136425" y="789075"/>
              <a:ext cx="6175" cy="5725"/>
            </a:xfrm>
            <a:custGeom>
              <a:rect b="b" l="l" r="r" t="t"/>
              <a:pathLst>
                <a:path extrusionOk="0" h="229" w="247">
                  <a:moveTo>
                    <a:pt x="133" y="0"/>
                  </a:moveTo>
                  <a:cubicBezTo>
                    <a:pt x="111" y="0"/>
                    <a:pt x="89" y="7"/>
                    <a:pt x="68" y="19"/>
                  </a:cubicBezTo>
                  <a:cubicBezTo>
                    <a:pt x="12" y="41"/>
                    <a:pt x="1" y="98"/>
                    <a:pt x="12" y="153"/>
                  </a:cubicBezTo>
                  <a:cubicBezTo>
                    <a:pt x="23" y="165"/>
                    <a:pt x="23" y="165"/>
                    <a:pt x="23" y="175"/>
                  </a:cubicBezTo>
                  <a:cubicBezTo>
                    <a:pt x="44" y="211"/>
                    <a:pt x="83" y="228"/>
                    <a:pt x="122" y="228"/>
                  </a:cubicBezTo>
                  <a:cubicBezTo>
                    <a:pt x="146" y="228"/>
                    <a:pt x="170" y="222"/>
                    <a:pt x="191" y="209"/>
                  </a:cubicBezTo>
                  <a:cubicBezTo>
                    <a:pt x="213" y="198"/>
                    <a:pt x="236" y="175"/>
                    <a:pt x="236" y="142"/>
                  </a:cubicBezTo>
                  <a:cubicBezTo>
                    <a:pt x="246" y="108"/>
                    <a:pt x="246" y="86"/>
                    <a:pt x="224" y="53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2" name="Google Shape;12212;p27"/>
            <p:cNvSpPr/>
            <p:nvPr/>
          </p:nvSpPr>
          <p:spPr>
            <a:xfrm>
              <a:off x="2139525" y="765525"/>
              <a:ext cx="6725" cy="5150"/>
            </a:xfrm>
            <a:custGeom>
              <a:rect b="b" l="l" r="r" t="t"/>
              <a:pathLst>
                <a:path extrusionOk="0" h="206" w="269">
                  <a:moveTo>
                    <a:pt x="201" y="0"/>
                  </a:moveTo>
                  <a:cubicBezTo>
                    <a:pt x="156" y="0"/>
                    <a:pt x="100" y="0"/>
                    <a:pt x="45" y="12"/>
                  </a:cubicBezTo>
                  <a:cubicBezTo>
                    <a:pt x="11" y="45"/>
                    <a:pt x="0" y="101"/>
                    <a:pt x="33" y="146"/>
                  </a:cubicBezTo>
                  <a:cubicBezTo>
                    <a:pt x="56" y="184"/>
                    <a:pt x="95" y="206"/>
                    <a:pt x="134" y="206"/>
                  </a:cubicBezTo>
                  <a:cubicBezTo>
                    <a:pt x="153" y="206"/>
                    <a:pt x="172" y="201"/>
                    <a:pt x="190" y="190"/>
                  </a:cubicBezTo>
                  <a:cubicBezTo>
                    <a:pt x="246" y="156"/>
                    <a:pt x="268" y="79"/>
                    <a:pt x="234" y="22"/>
                  </a:cubicBezTo>
                  <a:cubicBezTo>
                    <a:pt x="223" y="12"/>
                    <a:pt x="212" y="0"/>
                    <a:pt x="2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3" name="Google Shape;12213;p27"/>
            <p:cNvSpPr/>
            <p:nvPr/>
          </p:nvSpPr>
          <p:spPr>
            <a:xfrm>
              <a:off x="2126375" y="7726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6" y="5"/>
                    <a:pt x="67" y="16"/>
                  </a:cubicBezTo>
                  <a:cubicBezTo>
                    <a:pt x="12" y="49"/>
                    <a:pt x="0" y="128"/>
                    <a:pt x="34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3"/>
                    <a:pt x="269" y="116"/>
                    <a:pt x="236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4" name="Google Shape;12214;p27"/>
            <p:cNvSpPr/>
            <p:nvPr/>
          </p:nvSpPr>
          <p:spPr>
            <a:xfrm>
              <a:off x="2207950" y="817475"/>
              <a:ext cx="5900" cy="5900"/>
            </a:xfrm>
            <a:custGeom>
              <a:rect b="b" l="l" r="r" t="t"/>
              <a:pathLst>
                <a:path extrusionOk="0" h="236" w="236">
                  <a:moveTo>
                    <a:pt x="101" y="0"/>
                  </a:moveTo>
                  <a:cubicBezTo>
                    <a:pt x="90" y="12"/>
                    <a:pt x="67" y="12"/>
                    <a:pt x="56" y="23"/>
                  </a:cubicBezTo>
                  <a:lnTo>
                    <a:pt x="34" y="45"/>
                  </a:lnTo>
                  <a:cubicBezTo>
                    <a:pt x="34" y="45"/>
                    <a:pt x="22" y="45"/>
                    <a:pt x="22" y="57"/>
                  </a:cubicBezTo>
                  <a:lnTo>
                    <a:pt x="12" y="67"/>
                  </a:lnTo>
                  <a:lnTo>
                    <a:pt x="12" y="79"/>
                  </a:lnTo>
                  <a:cubicBezTo>
                    <a:pt x="12" y="90"/>
                    <a:pt x="0" y="101"/>
                    <a:pt x="0" y="101"/>
                  </a:cubicBezTo>
                  <a:lnTo>
                    <a:pt x="0" y="112"/>
                  </a:lnTo>
                  <a:cubicBezTo>
                    <a:pt x="0" y="134"/>
                    <a:pt x="12" y="157"/>
                    <a:pt x="22" y="179"/>
                  </a:cubicBezTo>
                  <a:cubicBezTo>
                    <a:pt x="22" y="191"/>
                    <a:pt x="34" y="191"/>
                    <a:pt x="34" y="202"/>
                  </a:cubicBezTo>
                  <a:cubicBezTo>
                    <a:pt x="34" y="202"/>
                    <a:pt x="45" y="202"/>
                    <a:pt x="45" y="213"/>
                  </a:cubicBezTo>
                  <a:cubicBezTo>
                    <a:pt x="45" y="213"/>
                    <a:pt x="56" y="224"/>
                    <a:pt x="67" y="224"/>
                  </a:cubicBezTo>
                  <a:cubicBezTo>
                    <a:pt x="79" y="224"/>
                    <a:pt x="79" y="235"/>
                    <a:pt x="79" y="235"/>
                  </a:cubicBezTo>
                  <a:lnTo>
                    <a:pt x="157" y="235"/>
                  </a:lnTo>
                  <a:cubicBezTo>
                    <a:pt x="168" y="224"/>
                    <a:pt x="168" y="224"/>
                    <a:pt x="179" y="224"/>
                  </a:cubicBezTo>
                  <a:cubicBezTo>
                    <a:pt x="213" y="202"/>
                    <a:pt x="235" y="168"/>
                    <a:pt x="235" y="124"/>
                  </a:cubicBezTo>
                  <a:cubicBezTo>
                    <a:pt x="235" y="101"/>
                    <a:pt x="235" y="79"/>
                    <a:pt x="224" y="57"/>
                  </a:cubicBezTo>
                  <a:cubicBezTo>
                    <a:pt x="191" y="23"/>
                    <a:pt x="146" y="0"/>
                    <a:pt x="1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5" name="Google Shape;12215;p27"/>
            <p:cNvSpPr/>
            <p:nvPr/>
          </p:nvSpPr>
          <p:spPr>
            <a:xfrm>
              <a:off x="2181675" y="833575"/>
              <a:ext cx="6475" cy="5775"/>
            </a:xfrm>
            <a:custGeom>
              <a:rect b="b" l="l" r="r" t="t"/>
              <a:pathLst>
                <a:path extrusionOk="0" h="231" w="259">
                  <a:moveTo>
                    <a:pt x="116" y="0"/>
                  </a:moveTo>
                  <a:cubicBezTo>
                    <a:pt x="95" y="0"/>
                    <a:pt x="75" y="5"/>
                    <a:pt x="57" y="16"/>
                  </a:cubicBezTo>
                  <a:cubicBezTo>
                    <a:pt x="12" y="38"/>
                    <a:pt x="1" y="94"/>
                    <a:pt x="1" y="139"/>
                  </a:cubicBezTo>
                  <a:cubicBezTo>
                    <a:pt x="1" y="139"/>
                    <a:pt x="1" y="150"/>
                    <a:pt x="12" y="161"/>
                  </a:cubicBezTo>
                  <a:cubicBezTo>
                    <a:pt x="12" y="161"/>
                    <a:pt x="12" y="173"/>
                    <a:pt x="23" y="173"/>
                  </a:cubicBezTo>
                  <a:cubicBezTo>
                    <a:pt x="42" y="209"/>
                    <a:pt x="75" y="231"/>
                    <a:pt x="111" y="231"/>
                  </a:cubicBezTo>
                  <a:cubicBezTo>
                    <a:pt x="119" y="231"/>
                    <a:pt x="127" y="230"/>
                    <a:pt x="135" y="228"/>
                  </a:cubicBezTo>
                  <a:cubicBezTo>
                    <a:pt x="147" y="228"/>
                    <a:pt x="169" y="228"/>
                    <a:pt x="180" y="217"/>
                  </a:cubicBezTo>
                  <a:cubicBezTo>
                    <a:pt x="236" y="183"/>
                    <a:pt x="258" y="116"/>
                    <a:pt x="224" y="61"/>
                  </a:cubicBezTo>
                  <a:cubicBezTo>
                    <a:pt x="202" y="23"/>
                    <a:pt x="158" y="0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6" name="Google Shape;12216;p27"/>
            <p:cNvSpPr/>
            <p:nvPr/>
          </p:nvSpPr>
          <p:spPr>
            <a:xfrm>
              <a:off x="2168275" y="841600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2" y="53"/>
                    <a:pt x="0" y="120"/>
                    <a:pt x="34" y="175"/>
                  </a:cubicBezTo>
                  <a:cubicBezTo>
                    <a:pt x="45" y="209"/>
                    <a:pt x="68" y="220"/>
                    <a:pt x="101" y="231"/>
                  </a:cubicBezTo>
                  <a:cubicBezTo>
                    <a:pt x="135" y="231"/>
                    <a:pt x="169" y="231"/>
                    <a:pt x="191" y="220"/>
                  </a:cubicBezTo>
                  <a:cubicBezTo>
                    <a:pt x="224" y="197"/>
                    <a:pt x="246" y="153"/>
                    <a:pt x="246" y="120"/>
                  </a:cubicBezTo>
                  <a:cubicBezTo>
                    <a:pt x="246" y="97"/>
                    <a:pt x="246" y="75"/>
                    <a:pt x="236" y="53"/>
                  </a:cubicBezTo>
                  <a:cubicBezTo>
                    <a:pt x="214" y="17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7" name="Google Shape;12217;p27"/>
            <p:cNvSpPr/>
            <p:nvPr/>
          </p:nvSpPr>
          <p:spPr>
            <a:xfrm>
              <a:off x="2186150" y="781600"/>
              <a:ext cx="6475" cy="6025"/>
            </a:xfrm>
            <a:custGeom>
              <a:rect b="b" l="l" r="r" t="t"/>
              <a:pathLst>
                <a:path extrusionOk="0" h="241" w="259">
                  <a:moveTo>
                    <a:pt x="113" y="1"/>
                  </a:moveTo>
                  <a:cubicBezTo>
                    <a:pt x="94" y="1"/>
                    <a:pt x="75" y="6"/>
                    <a:pt x="57" y="17"/>
                  </a:cubicBezTo>
                  <a:lnTo>
                    <a:pt x="35" y="39"/>
                  </a:lnTo>
                  <a:cubicBezTo>
                    <a:pt x="23" y="50"/>
                    <a:pt x="23" y="50"/>
                    <a:pt x="23" y="61"/>
                  </a:cubicBezTo>
                  <a:cubicBezTo>
                    <a:pt x="23" y="61"/>
                    <a:pt x="12" y="61"/>
                    <a:pt x="12" y="72"/>
                  </a:cubicBezTo>
                  <a:lnTo>
                    <a:pt x="12" y="84"/>
                  </a:lnTo>
                  <a:cubicBezTo>
                    <a:pt x="12" y="84"/>
                    <a:pt x="1" y="84"/>
                    <a:pt x="1" y="95"/>
                  </a:cubicBezTo>
                  <a:cubicBezTo>
                    <a:pt x="1" y="117"/>
                    <a:pt x="1" y="151"/>
                    <a:pt x="12" y="184"/>
                  </a:cubicBezTo>
                  <a:cubicBezTo>
                    <a:pt x="23" y="184"/>
                    <a:pt x="23" y="196"/>
                    <a:pt x="35" y="196"/>
                  </a:cubicBezTo>
                  <a:cubicBezTo>
                    <a:pt x="35" y="206"/>
                    <a:pt x="45" y="206"/>
                    <a:pt x="45" y="218"/>
                  </a:cubicBezTo>
                  <a:cubicBezTo>
                    <a:pt x="57" y="218"/>
                    <a:pt x="57" y="229"/>
                    <a:pt x="68" y="229"/>
                  </a:cubicBezTo>
                  <a:lnTo>
                    <a:pt x="79" y="229"/>
                  </a:lnTo>
                  <a:cubicBezTo>
                    <a:pt x="90" y="229"/>
                    <a:pt x="90" y="240"/>
                    <a:pt x="102" y="240"/>
                  </a:cubicBezTo>
                  <a:lnTo>
                    <a:pt x="135" y="240"/>
                  </a:lnTo>
                  <a:cubicBezTo>
                    <a:pt x="146" y="240"/>
                    <a:pt x="146" y="229"/>
                    <a:pt x="157" y="229"/>
                  </a:cubicBezTo>
                  <a:cubicBezTo>
                    <a:pt x="157" y="229"/>
                    <a:pt x="169" y="229"/>
                    <a:pt x="179" y="218"/>
                  </a:cubicBezTo>
                  <a:cubicBezTo>
                    <a:pt x="236" y="184"/>
                    <a:pt x="258" y="117"/>
                    <a:pt x="213" y="61"/>
                  </a:cubicBezTo>
                  <a:cubicBezTo>
                    <a:pt x="190" y="23"/>
                    <a:pt x="152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8" name="Google Shape;12218;p27"/>
            <p:cNvSpPr/>
            <p:nvPr/>
          </p:nvSpPr>
          <p:spPr>
            <a:xfrm>
              <a:off x="2172475" y="7897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6" y="1"/>
                  </a:moveTo>
                  <a:cubicBezTo>
                    <a:pt x="117" y="1"/>
                    <a:pt x="97" y="5"/>
                    <a:pt x="78" y="16"/>
                  </a:cubicBezTo>
                  <a:cubicBezTo>
                    <a:pt x="23" y="50"/>
                    <a:pt x="1" y="117"/>
                    <a:pt x="34" y="173"/>
                  </a:cubicBezTo>
                  <a:cubicBezTo>
                    <a:pt x="57" y="211"/>
                    <a:pt x="100" y="234"/>
                    <a:pt x="143" y="234"/>
                  </a:cubicBezTo>
                  <a:cubicBezTo>
                    <a:pt x="163" y="234"/>
                    <a:pt x="184" y="228"/>
                    <a:pt x="202" y="217"/>
                  </a:cubicBezTo>
                  <a:cubicBezTo>
                    <a:pt x="257" y="184"/>
                    <a:pt x="269" y="106"/>
                    <a:pt x="235" y="50"/>
                  </a:cubicBezTo>
                  <a:cubicBezTo>
                    <a:pt x="213" y="20"/>
                    <a:pt x="175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9" name="Google Shape;12219;p27"/>
            <p:cNvSpPr/>
            <p:nvPr/>
          </p:nvSpPr>
          <p:spPr>
            <a:xfrm>
              <a:off x="2159325" y="7977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5" y="1"/>
                  </a:moveTo>
                  <a:cubicBezTo>
                    <a:pt x="123" y="1"/>
                    <a:pt x="100" y="7"/>
                    <a:pt x="80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2"/>
                    <a:pt x="202" y="221"/>
                  </a:cubicBezTo>
                  <a:cubicBezTo>
                    <a:pt x="258" y="176"/>
                    <a:pt x="269" y="109"/>
                    <a:pt x="236" y="53"/>
                  </a:cubicBezTo>
                  <a:cubicBezTo>
                    <a:pt x="215" y="18"/>
                    <a:pt x="181" y="1"/>
                    <a:pt x="1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0" name="Google Shape;12220;p27"/>
            <p:cNvSpPr/>
            <p:nvPr/>
          </p:nvSpPr>
          <p:spPr>
            <a:xfrm>
              <a:off x="2146225" y="8056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1" name="Google Shape;12221;p27"/>
            <p:cNvSpPr/>
            <p:nvPr/>
          </p:nvSpPr>
          <p:spPr>
            <a:xfrm>
              <a:off x="2184475" y="8092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7"/>
                    <a:pt x="35" y="184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29"/>
                    <a:pt x="202" y="217"/>
                  </a:cubicBezTo>
                  <a:cubicBezTo>
                    <a:pt x="258" y="184"/>
                    <a:pt x="269" y="117"/>
                    <a:pt x="236" y="60"/>
                  </a:cubicBezTo>
                  <a:cubicBezTo>
                    <a:pt x="213" y="22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2" name="Google Shape;12222;p27"/>
            <p:cNvSpPr/>
            <p:nvPr/>
          </p:nvSpPr>
          <p:spPr>
            <a:xfrm>
              <a:off x="2171350" y="817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7"/>
                    <a:pt x="144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3" name="Google Shape;12223;p27"/>
            <p:cNvSpPr/>
            <p:nvPr/>
          </p:nvSpPr>
          <p:spPr>
            <a:xfrm>
              <a:off x="2158225" y="8251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0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7" y="237"/>
                    <a:pt x="181" y="230"/>
                    <a:pt x="201" y="218"/>
                  </a:cubicBezTo>
                  <a:cubicBezTo>
                    <a:pt x="258" y="184"/>
                    <a:pt x="268" y="117"/>
                    <a:pt x="235" y="62"/>
                  </a:cubicBezTo>
                  <a:cubicBezTo>
                    <a:pt x="212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4" name="Google Shape;12224;p27"/>
            <p:cNvSpPr/>
            <p:nvPr/>
          </p:nvSpPr>
          <p:spPr>
            <a:xfrm>
              <a:off x="2198175" y="801375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21" y="0"/>
                  </a:moveTo>
                  <a:cubicBezTo>
                    <a:pt x="100" y="0"/>
                    <a:pt x="77" y="6"/>
                    <a:pt x="56" y="19"/>
                  </a:cubicBezTo>
                  <a:cubicBezTo>
                    <a:pt x="45" y="19"/>
                    <a:pt x="34" y="30"/>
                    <a:pt x="34" y="30"/>
                  </a:cubicBezTo>
                  <a:lnTo>
                    <a:pt x="23" y="41"/>
                  </a:lnTo>
                  <a:cubicBezTo>
                    <a:pt x="23" y="53"/>
                    <a:pt x="11" y="53"/>
                    <a:pt x="11" y="53"/>
                  </a:cubicBezTo>
                  <a:lnTo>
                    <a:pt x="11" y="63"/>
                  </a:lnTo>
                  <a:cubicBezTo>
                    <a:pt x="1" y="75"/>
                    <a:pt x="1" y="75"/>
                    <a:pt x="1" y="86"/>
                  </a:cubicBezTo>
                  <a:lnTo>
                    <a:pt x="1" y="108"/>
                  </a:lnTo>
                  <a:lnTo>
                    <a:pt x="1" y="130"/>
                  </a:lnTo>
                  <a:lnTo>
                    <a:pt x="1" y="153"/>
                  </a:lnTo>
                  <a:cubicBezTo>
                    <a:pt x="11" y="164"/>
                    <a:pt x="11" y="164"/>
                    <a:pt x="11" y="175"/>
                  </a:cubicBezTo>
                  <a:lnTo>
                    <a:pt x="23" y="187"/>
                  </a:lnTo>
                  <a:lnTo>
                    <a:pt x="34" y="197"/>
                  </a:lnTo>
                  <a:lnTo>
                    <a:pt x="45" y="209"/>
                  </a:lnTo>
                  <a:cubicBezTo>
                    <a:pt x="56" y="220"/>
                    <a:pt x="56" y="220"/>
                    <a:pt x="68" y="220"/>
                  </a:cubicBezTo>
                  <a:lnTo>
                    <a:pt x="78" y="220"/>
                  </a:lnTo>
                  <a:cubicBezTo>
                    <a:pt x="78" y="231"/>
                    <a:pt x="90" y="231"/>
                    <a:pt x="101" y="231"/>
                  </a:cubicBezTo>
                  <a:lnTo>
                    <a:pt x="145" y="231"/>
                  </a:lnTo>
                  <a:cubicBezTo>
                    <a:pt x="157" y="220"/>
                    <a:pt x="168" y="220"/>
                    <a:pt x="168" y="220"/>
                  </a:cubicBezTo>
                  <a:lnTo>
                    <a:pt x="179" y="220"/>
                  </a:lnTo>
                  <a:cubicBezTo>
                    <a:pt x="235" y="187"/>
                    <a:pt x="246" y="108"/>
                    <a:pt x="212" y="53"/>
                  </a:cubicBezTo>
                  <a:cubicBezTo>
                    <a:pt x="192" y="17"/>
                    <a:pt x="158" y="0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5" name="Google Shape;12225;p27"/>
            <p:cNvSpPr/>
            <p:nvPr/>
          </p:nvSpPr>
          <p:spPr>
            <a:xfrm>
              <a:off x="2226675" y="878175"/>
              <a:ext cx="6175" cy="5700"/>
            </a:xfrm>
            <a:custGeom>
              <a:rect b="b" l="l" r="r" t="t"/>
              <a:pathLst>
                <a:path extrusionOk="0" h="228" w="247">
                  <a:moveTo>
                    <a:pt x="132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11" y="42"/>
                    <a:pt x="0" y="98"/>
                    <a:pt x="11" y="154"/>
                  </a:cubicBezTo>
                  <a:cubicBezTo>
                    <a:pt x="11" y="165"/>
                    <a:pt x="23" y="165"/>
                    <a:pt x="23" y="176"/>
                  </a:cubicBezTo>
                  <a:cubicBezTo>
                    <a:pt x="33" y="199"/>
                    <a:pt x="56" y="209"/>
                    <a:pt x="78" y="221"/>
                  </a:cubicBezTo>
                  <a:cubicBezTo>
                    <a:pt x="92" y="225"/>
                    <a:pt x="106" y="228"/>
                    <a:pt x="119" y="228"/>
                  </a:cubicBezTo>
                  <a:cubicBezTo>
                    <a:pt x="139" y="228"/>
                    <a:pt x="159" y="223"/>
                    <a:pt x="179" y="209"/>
                  </a:cubicBezTo>
                  <a:cubicBezTo>
                    <a:pt x="224" y="187"/>
                    <a:pt x="246" y="142"/>
                    <a:pt x="234" y="98"/>
                  </a:cubicBezTo>
                  <a:cubicBezTo>
                    <a:pt x="234" y="87"/>
                    <a:pt x="234" y="65"/>
                    <a:pt x="224" y="53"/>
                  </a:cubicBezTo>
                  <a:cubicBezTo>
                    <a:pt x="202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6" name="Google Shape;12226;p27"/>
            <p:cNvSpPr/>
            <p:nvPr/>
          </p:nvSpPr>
          <p:spPr>
            <a:xfrm>
              <a:off x="2213525" y="886075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4" y="1"/>
                  </a:moveTo>
                  <a:cubicBezTo>
                    <a:pt x="105" y="1"/>
                    <a:pt x="86" y="6"/>
                    <a:pt x="68" y="17"/>
                  </a:cubicBezTo>
                  <a:cubicBezTo>
                    <a:pt x="45" y="27"/>
                    <a:pt x="35" y="39"/>
                    <a:pt x="35" y="50"/>
                  </a:cubicBezTo>
                  <a:cubicBezTo>
                    <a:pt x="12" y="72"/>
                    <a:pt x="12" y="95"/>
                    <a:pt x="12" y="117"/>
                  </a:cubicBezTo>
                  <a:cubicBezTo>
                    <a:pt x="1" y="139"/>
                    <a:pt x="12" y="162"/>
                    <a:pt x="23" y="184"/>
                  </a:cubicBezTo>
                  <a:lnTo>
                    <a:pt x="57" y="218"/>
                  </a:lnTo>
                  <a:cubicBezTo>
                    <a:pt x="57" y="218"/>
                    <a:pt x="68" y="218"/>
                    <a:pt x="79" y="229"/>
                  </a:cubicBezTo>
                  <a:cubicBezTo>
                    <a:pt x="93" y="233"/>
                    <a:pt x="107" y="236"/>
                    <a:pt x="121" y="236"/>
                  </a:cubicBezTo>
                  <a:cubicBezTo>
                    <a:pt x="141" y="236"/>
                    <a:pt x="160" y="231"/>
                    <a:pt x="179" y="218"/>
                  </a:cubicBezTo>
                  <a:cubicBezTo>
                    <a:pt x="213" y="206"/>
                    <a:pt x="236" y="173"/>
                    <a:pt x="236" y="151"/>
                  </a:cubicBezTo>
                  <a:cubicBezTo>
                    <a:pt x="246" y="117"/>
                    <a:pt x="246" y="84"/>
                    <a:pt x="224" y="61"/>
                  </a:cubicBezTo>
                  <a:cubicBezTo>
                    <a:pt x="202" y="23"/>
                    <a:pt x="164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7" name="Google Shape;12227;p27"/>
            <p:cNvSpPr/>
            <p:nvPr/>
          </p:nvSpPr>
          <p:spPr>
            <a:xfrm>
              <a:off x="2200125" y="894100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27" y="1"/>
                  </a:moveTo>
                  <a:cubicBezTo>
                    <a:pt x="109" y="1"/>
                    <a:pt x="92" y="6"/>
                    <a:pt x="79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0" y="237"/>
                    <a:pt x="140" y="237"/>
                  </a:cubicBezTo>
                  <a:cubicBezTo>
                    <a:pt x="158" y="237"/>
                    <a:pt x="176" y="231"/>
                    <a:pt x="191" y="220"/>
                  </a:cubicBezTo>
                  <a:cubicBezTo>
                    <a:pt x="201" y="210"/>
                    <a:pt x="213" y="210"/>
                    <a:pt x="213" y="198"/>
                  </a:cubicBezTo>
                  <a:cubicBezTo>
                    <a:pt x="235" y="187"/>
                    <a:pt x="246" y="165"/>
                    <a:pt x="246" y="143"/>
                  </a:cubicBezTo>
                  <a:cubicBezTo>
                    <a:pt x="258" y="120"/>
                    <a:pt x="246" y="86"/>
                    <a:pt x="235" y="53"/>
                  </a:cubicBezTo>
                  <a:cubicBezTo>
                    <a:pt x="213" y="31"/>
                    <a:pt x="191" y="9"/>
                    <a:pt x="168" y="9"/>
                  </a:cubicBezTo>
                  <a:cubicBezTo>
                    <a:pt x="154" y="4"/>
                    <a:pt x="140" y="1"/>
                    <a:pt x="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8" name="Google Shape;12228;p27"/>
            <p:cNvSpPr/>
            <p:nvPr/>
          </p:nvSpPr>
          <p:spPr>
            <a:xfrm>
              <a:off x="2240075" y="870075"/>
              <a:ext cx="5875" cy="5925"/>
            </a:xfrm>
            <a:custGeom>
              <a:rect b="b" l="l" r="r" t="t"/>
              <a:pathLst>
                <a:path extrusionOk="0" h="237" w="235">
                  <a:moveTo>
                    <a:pt x="121" y="1"/>
                  </a:moveTo>
                  <a:cubicBezTo>
                    <a:pt x="100" y="1"/>
                    <a:pt x="77" y="7"/>
                    <a:pt x="56" y="19"/>
                  </a:cubicBezTo>
                  <a:cubicBezTo>
                    <a:pt x="45" y="19"/>
                    <a:pt x="34" y="31"/>
                    <a:pt x="34" y="31"/>
                  </a:cubicBezTo>
                  <a:cubicBezTo>
                    <a:pt x="34" y="31"/>
                    <a:pt x="34" y="42"/>
                    <a:pt x="23" y="42"/>
                  </a:cubicBezTo>
                  <a:cubicBezTo>
                    <a:pt x="23" y="42"/>
                    <a:pt x="23" y="53"/>
                    <a:pt x="11" y="53"/>
                  </a:cubicBezTo>
                  <a:lnTo>
                    <a:pt x="11" y="64"/>
                  </a:lnTo>
                  <a:cubicBezTo>
                    <a:pt x="11" y="76"/>
                    <a:pt x="1" y="76"/>
                    <a:pt x="1" y="76"/>
                  </a:cubicBezTo>
                  <a:lnTo>
                    <a:pt x="1" y="86"/>
                  </a:lnTo>
                  <a:lnTo>
                    <a:pt x="1" y="98"/>
                  </a:lnTo>
                  <a:lnTo>
                    <a:pt x="1" y="120"/>
                  </a:lnTo>
                  <a:lnTo>
                    <a:pt x="1" y="131"/>
                  </a:lnTo>
                  <a:cubicBezTo>
                    <a:pt x="1" y="153"/>
                    <a:pt x="1" y="165"/>
                    <a:pt x="11" y="176"/>
                  </a:cubicBezTo>
                  <a:cubicBezTo>
                    <a:pt x="23" y="198"/>
                    <a:pt x="34" y="210"/>
                    <a:pt x="45" y="210"/>
                  </a:cubicBezTo>
                  <a:cubicBezTo>
                    <a:pt x="56" y="221"/>
                    <a:pt x="56" y="221"/>
                    <a:pt x="68" y="221"/>
                  </a:cubicBezTo>
                  <a:cubicBezTo>
                    <a:pt x="75" y="229"/>
                    <a:pt x="89" y="237"/>
                    <a:pt x="104" y="237"/>
                  </a:cubicBezTo>
                  <a:cubicBezTo>
                    <a:pt x="110" y="237"/>
                    <a:pt x="117" y="235"/>
                    <a:pt x="123" y="232"/>
                  </a:cubicBezTo>
                  <a:lnTo>
                    <a:pt x="145" y="232"/>
                  </a:lnTo>
                  <a:cubicBezTo>
                    <a:pt x="157" y="232"/>
                    <a:pt x="168" y="221"/>
                    <a:pt x="168" y="221"/>
                  </a:cubicBezTo>
                  <a:lnTo>
                    <a:pt x="179" y="221"/>
                  </a:lnTo>
                  <a:cubicBezTo>
                    <a:pt x="190" y="210"/>
                    <a:pt x="212" y="187"/>
                    <a:pt x="224" y="165"/>
                  </a:cubicBezTo>
                  <a:lnTo>
                    <a:pt x="224" y="143"/>
                  </a:lnTo>
                  <a:cubicBezTo>
                    <a:pt x="235" y="120"/>
                    <a:pt x="235" y="86"/>
                    <a:pt x="212" y="53"/>
                  </a:cubicBezTo>
                  <a:cubicBezTo>
                    <a:pt x="192" y="18"/>
                    <a:pt x="158" y="1"/>
                    <a:pt x="1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9" name="Google Shape;12229;p27"/>
            <p:cNvSpPr/>
            <p:nvPr/>
          </p:nvSpPr>
          <p:spPr>
            <a:xfrm>
              <a:off x="2194825" y="825575"/>
              <a:ext cx="5875" cy="5900"/>
            </a:xfrm>
            <a:custGeom>
              <a:rect b="b" l="l" r="r" t="t"/>
              <a:pathLst>
                <a:path extrusionOk="0" h="236" w="235">
                  <a:moveTo>
                    <a:pt x="123" y="1"/>
                  </a:moveTo>
                  <a:cubicBezTo>
                    <a:pt x="101" y="1"/>
                    <a:pt x="78" y="1"/>
                    <a:pt x="56" y="12"/>
                  </a:cubicBezTo>
                  <a:cubicBezTo>
                    <a:pt x="56" y="23"/>
                    <a:pt x="45" y="23"/>
                    <a:pt x="33" y="34"/>
                  </a:cubicBezTo>
                  <a:cubicBezTo>
                    <a:pt x="23" y="46"/>
                    <a:pt x="11" y="68"/>
                    <a:pt x="0" y="90"/>
                  </a:cubicBezTo>
                  <a:lnTo>
                    <a:pt x="0" y="113"/>
                  </a:lnTo>
                  <a:cubicBezTo>
                    <a:pt x="0" y="135"/>
                    <a:pt x="0" y="157"/>
                    <a:pt x="23" y="180"/>
                  </a:cubicBezTo>
                  <a:cubicBezTo>
                    <a:pt x="33" y="202"/>
                    <a:pt x="67" y="224"/>
                    <a:pt x="90" y="235"/>
                  </a:cubicBezTo>
                  <a:cubicBezTo>
                    <a:pt x="123" y="235"/>
                    <a:pt x="157" y="235"/>
                    <a:pt x="179" y="213"/>
                  </a:cubicBezTo>
                  <a:cubicBezTo>
                    <a:pt x="212" y="202"/>
                    <a:pt x="224" y="180"/>
                    <a:pt x="235" y="146"/>
                  </a:cubicBezTo>
                  <a:lnTo>
                    <a:pt x="235" y="123"/>
                  </a:lnTo>
                  <a:cubicBezTo>
                    <a:pt x="235" y="101"/>
                    <a:pt x="235" y="79"/>
                    <a:pt x="224" y="56"/>
                  </a:cubicBezTo>
                  <a:cubicBezTo>
                    <a:pt x="202" y="23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0" name="Google Shape;12230;p27"/>
            <p:cNvSpPr/>
            <p:nvPr/>
          </p:nvSpPr>
          <p:spPr>
            <a:xfrm>
              <a:off x="2218000" y="834125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19" y="0"/>
                  </a:moveTo>
                  <a:cubicBezTo>
                    <a:pt x="100" y="0"/>
                    <a:pt x="82" y="5"/>
                    <a:pt x="67" y="16"/>
                  </a:cubicBezTo>
                  <a:lnTo>
                    <a:pt x="57" y="16"/>
                  </a:lnTo>
                  <a:lnTo>
                    <a:pt x="57" y="27"/>
                  </a:lnTo>
                  <a:cubicBezTo>
                    <a:pt x="57" y="27"/>
                    <a:pt x="45" y="27"/>
                    <a:pt x="45" y="39"/>
                  </a:cubicBezTo>
                  <a:cubicBezTo>
                    <a:pt x="34" y="39"/>
                    <a:pt x="34" y="49"/>
                    <a:pt x="34" y="49"/>
                  </a:cubicBezTo>
                  <a:cubicBezTo>
                    <a:pt x="34" y="49"/>
                    <a:pt x="23" y="49"/>
                    <a:pt x="23" y="61"/>
                  </a:cubicBezTo>
                  <a:lnTo>
                    <a:pt x="12" y="72"/>
                  </a:lnTo>
                  <a:cubicBezTo>
                    <a:pt x="12" y="83"/>
                    <a:pt x="0" y="106"/>
                    <a:pt x="0" y="117"/>
                  </a:cubicBezTo>
                  <a:cubicBezTo>
                    <a:pt x="0" y="128"/>
                    <a:pt x="0" y="128"/>
                    <a:pt x="12" y="139"/>
                  </a:cubicBezTo>
                  <a:lnTo>
                    <a:pt x="12" y="161"/>
                  </a:lnTo>
                  <a:cubicBezTo>
                    <a:pt x="12" y="173"/>
                    <a:pt x="23" y="173"/>
                    <a:pt x="23" y="184"/>
                  </a:cubicBezTo>
                  <a:lnTo>
                    <a:pt x="34" y="195"/>
                  </a:lnTo>
                  <a:lnTo>
                    <a:pt x="45" y="206"/>
                  </a:lnTo>
                  <a:cubicBezTo>
                    <a:pt x="57" y="218"/>
                    <a:pt x="57" y="218"/>
                    <a:pt x="67" y="218"/>
                  </a:cubicBezTo>
                  <a:cubicBezTo>
                    <a:pt x="67" y="228"/>
                    <a:pt x="79" y="228"/>
                    <a:pt x="90" y="228"/>
                  </a:cubicBezTo>
                  <a:lnTo>
                    <a:pt x="90" y="240"/>
                  </a:lnTo>
                  <a:lnTo>
                    <a:pt x="146" y="240"/>
                  </a:lnTo>
                  <a:cubicBezTo>
                    <a:pt x="146" y="240"/>
                    <a:pt x="157" y="240"/>
                    <a:pt x="157" y="228"/>
                  </a:cubicBezTo>
                  <a:lnTo>
                    <a:pt x="179" y="228"/>
                  </a:lnTo>
                  <a:lnTo>
                    <a:pt x="179" y="218"/>
                  </a:lnTo>
                  <a:cubicBezTo>
                    <a:pt x="235" y="184"/>
                    <a:pt x="258" y="117"/>
                    <a:pt x="224" y="61"/>
                  </a:cubicBezTo>
                  <a:cubicBezTo>
                    <a:pt x="201" y="23"/>
                    <a:pt x="15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1" name="Google Shape;12231;p27"/>
            <p:cNvSpPr/>
            <p:nvPr/>
          </p:nvSpPr>
          <p:spPr>
            <a:xfrm>
              <a:off x="2204600" y="8422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5" y="1"/>
                  </a:moveTo>
                  <a:cubicBezTo>
                    <a:pt x="105" y="1"/>
                    <a:pt x="85" y="5"/>
                    <a:pt x="67" y="16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6" y="214"/>
                    <a:pt x="93" y="234"/>
                    <a:pt x="132" y="234"/>
                  </a:cubicBezTo>
                  <a:cubicBezTo>
                    <a:pt x="151" y="234"/>
                    <a:pt x="172" y="229"/>
                    <a:pt x="190" y="217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2" name="Google Shape;12232;p27"/>
            <p:cNvSpPr/>
            <p:nvPr/>
          </p:nvSpPr>
          <p:spPr>
            <a:xfrm>
              <a:off x="2191475" y="850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0"/>
                  </a:moveTo>
                  <a:cubicBezTo>
                    <a:pt x="112" y="0"/>
                    <a:pt x="88" y="7"/>
                    <a:pt x="67" y="20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3" name="Google Shape;12233;p27"/>
            <p:cNvSpPr/>
            <p:nvPr/>
          </p:nvSpPr>
          <p:spPr>
            <a:xfrm>
              <a:off x="2178325" y="8581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7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2" y="49"/>
                    <a:pt x="1" y="128"/>
                    <a:pt x="35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7" y="184"/>
                    <a:pt x="269" y="116"/>
                    <a:pt x="236" y="61"/>
                  </a:cubicBezTo>
                  <a:cubicBezTo>
                    <a:pt x="213" y="23"/>
                    <a:pt x="170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4" name="Google Shape;12234;p27"/>
            <p:cNvSpPr/>
            <p:nvPr/>
          </p:nvSpPr>
          <p:spPr>
            <a:xfrm>
              <a:off x="2230025" y="853875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25" y="1"/>
                  </a:moveTo>
                  <a:cubicBezTo>
                    <a:pt x="101" y="1"/>
                    <a:pt x="77" y="7"/>
                    <a:pt x="56" y="19"/>
                  </a:cubicBezTo>
                  <a:cubicBezTo>
                    <a:pt x="45" y="31"/>
                    <a:pt x="33" y="31"/>
                    <a:pt x="23" y="42"/>
                  </a:cubicBezTo>
                  <a:lnTo>
                    <a:pt x="23" y="53"/>
                  </a:lnTo>
                  <a:lnTo>
                    <a:pt x="23" y="64"/>
                  </a:lnTo>
                  <a:cubicBezTo>
                    <a:pt x="11" y="64"/>
                    <a:pt x="11" y="64"/>
                    <a:pt x="11" y="76"/>
                  </a:cubicBezTo>
                  <a:lnTo>
                    <a:pt x="11" y="86"/>
                  </a:lnTo>
                  <a:lnTo>
                    <a:pt x="0" y="98"/>
                  </a:lnTo>
                  <a:lnTo>
                    <a:pt x="0" y="131"/>
                  </a:lnTo>
                  <a:cubicBezTo>
                    <a:pt x="0" y="143"/>
                    <a:pt x="11" y="153"/>
                    <a:pt x="11" y="153"/>
                  </a:cubicBezTo>
                  <a:cubicBezTo>
                    <a:pt x="11" y="165"/>
                    <a:pt x="11" y="176"/>
                    <a:pt x="23" y="176"/>
                  </a:cubicBezTo>
                  <a:lnTo>
                    <a:pt x="23" y="187"/>
                  </a:lnTo>
                  <a:lnTo>
                    <a:pt x="45" y="210"/>
                  </a:lnTo>
                  <a:cubicBezTo>
                    <a:pt x="45" y="210"/>
                    <a:pt x="56" y="210"/>
                    <a:pt x="56" y="220"/>
                  </a:cubicBezTo>
                  <a:cubicBezTo>
                    <a:pt x="67" y="220"/>
                    <a:pt x="78" y="220"/>
                    <a:pt x="78" y="232"/>
                  </a:cubicBezTo>
                  <a:lnTo>
                    <a:pt x="90" y="232"/>
                  </a:lnTo>
                  <a:cubicBezTo>
                    <a:pt x="99" y="235"/>
                    <a:pt x="109" y="236"/>
                    <a:pt x="118" y="236"/>
                  </a:cubicBezTo>
                  <a:cubicBezTo>
                    <a:pt x="142" y="236"/>
                    <a:pt x="163" y="229"/>
                    <a:pt x="179" y="220"/>
                  </a:cubicBezTo>
                  <a:cubicBezTo>
                    <a:pt x="235" y="187"/>
                    <a:pt x="257" y="109"/>
                    <a:pt x="224" y="53"/>
                  </a:cubicBezTo>
                  <a:cubicBezTo>
                    <a:pt x="203" y="18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5" name="Google Shape;12235;p27"/>
            <p:cNvSpPr/>
            <p:nvPr/>
          </p:nvSpPr>
          <p:spPr>
            <a:xfrm>
              <a:off x="2216600" y="8617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0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6" name="Google Shape;12236;p27"/>
            <p:cNvSpPr/>
            <p:nvPr/>
          </p:nvSpPr>
          <p:spPr>
            <a:xfrm>
              <a:off x="2203475" y="8698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0"/>
                  </a:moveTo>
                  <a:cubicBezTo>
                    <a:pt x="108" y="0"/>
                    <a:pt x="86" y="5"/>
                    <a:pt x="67" y="17"/>
                  </a:cubicBezTo>
                  <a:cubicBezTo>
                    <a:pt x="12" y="50"/>
                    <a:pt x="0" y="117"/>
                    <a:pt x="34" y="173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3" y="228"/>
                    <a:pt x="191" y="218"/>
                  </a:cubicBezTo>
                  <a:cubicBezTo>
                    <a:pt x="246" y="184"/>
                    <a:pt x="269" y="106"/>
                    <a:pt x="235" y="50"/>
                  </a:cubicBezTo>
                  <a:cubicBezTo>
                    <a:pt x="213" y="20"/>
                    <a:pt x="171" y="0"/>
                    <a:pt x="1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7" name="Google Shape;12237;p27"/>
            <p:cNvSpPr/>
            <p:nvPr/>
          </p:nvSpPr>
          <p:spPr>
            <a:xfrm>
              <a:off x="2190350" y="8779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6" y="1"/>
                  </a:moveTo>
                  <a:cubicBezTo>
                    <a:pt x="112" y="1"/>
                    <a:pt x="88" y="7"/>
                    <a:pt x="68" y="19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5" y="211"/>
                    <a:pt x="90" y="233"/>
                    <a:pt x="127" y="233"/>
                  </a:cubicBezTo>
                  <a:cubicBezTo>
                    <a:pt x="148" y="233"/>
                    <a:pt x="170" y="226"/>
                    <a:pt x="190" y="210"/>
                  </a:cubicBezTo>
                  <a:cubicBezTo>
                    <a:pt x="246" y="176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8" name="Google Shape;12238;p27"/>
            <p:cNvSpPr/>
            <p:nvPr/>
          </p:nvSpPr>
          <p:spPr>
            <a:xfrm>
              <a:off x="2249850" y="8868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0"/>
                  </a:moveTo>
                  <a:cubicBezTo>
                    <a:pt x="111" y="0"/>
                    <a:pt x="88" y="6"/>
                    <a:pt x="67" y="19"/>
                  </a:cubicBezTo>
                  <a:cubicBezTo>
                    <a:pt x="57" y="19"/>
                    <a:pt x="45" y="30"/>
                    <a:pt x="34" y="41"/>
                  </a:cubicBezTo>
                  <a:lnTo>
                    <a:pt x="34" y="53"/>
                  </a:lnTo>
                  <a:cubicBezTo>
                    <a:pt x="23" y="64"/>
                    <a:pt x="23" y="75"/>
                    <a:pt x="12" y="75"/>
                  </a:cubicBezTo>
                  <a:lnTo>
                    <a:pt x="12" y="86"/>
                  </a:lnTo>
                  <a:cubicBezTo>
                    <a:pt x="0" y="120"/>
                    <a:pt x="12" y="153"/>
                    <a:pt x="23" y="175"/>
                  </a:cubicBezTo>
                  <a:lnTo>
                    <a:pt x="45" y="198"/>
                  </a:lnTo>
                  <a:lnTo>
                    <a:pt x="57" y="209"/>
                  </a:lnTo>
                  <a:cubicBezTo>
                    <a:pt x="67" y="209"/>
                    <a:pt x="67" y="220"/>
                    <a:pt x="79" y="220"/>
                  </a:cubicBezTo>
                  <a:lnTo>
                    <a:pt x="90" y="220"/>
                  </a:lnTo>
                  <a:cubicBezTo>
                    <a:pt x="101" y="232"/>
                    <a:pt x="101" y="232"/>
                    <a:pt x="112" y="232"/>
                  </a:cubicBezTo>
                  <a:lnTo>
                    <a:pt x="157" y="232"/>
                  </a:lnTo>
                  <a:cubicBezTo>
                    <a:pt x="168" y="220"/>
                    <a:pt x="179" y="220"/>
                    <a:pt x="191" y="220"/>
                  </a:cubicBezTo>
                  <a:lnTo>
                    <a:pt x="191" y="209"/>
                  </a:lnTo>
                  <a:cubicBezTo>
                    <a:pt x="246" y="175"/>
                    <a:pt x="258" y="108"/>
                    <a:pt x="224" y="53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9" name="Google Shape;12239;p27"/>
            <p:cNvSpPr/>
            <p:nvPr/>
          </p:nvSpPr>
          <p:spPr>
            <a:xfrm>
              <a:off x="2236425" y="894750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35" y="0"/>
                  </a:moveTo>
                  <a:cubicBezTo>
                    <a:pt x="116" y="0"/>
                    <a:pt x="97" y="5"/>
                    <a:pt x="80" y="16"/>
                  </a:cubicBezTo>
                  <a:cubicBezTo>
                    <a:pt x="23" y="50"/>
                    <a:pt x="1" y="127"/>
                    <a:pt x="35" y="184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0"/>
                  </a:cubicBezTo>
                  <a:cubicBezTo>
                    <a:pt x="213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0" name="Google Shape;12240;p27"/>
            <p:cNvSpPr/>
            <p:nvPr/>
          </p:nvSpPr>
          <p:spPr>
            <a:xfrm>
              <a:off x="2223325" y="9027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3" y="0"/>
                  </a:moveTo>
                  <a:cubicBezTo>
                    <a:pt x="122" y="0"/>
                    <a:pt x="99" y="6"/>
                    <a:pt x="78" y="19"/>
                  </a:cubicBezTo>
                  <a:cubicBezTo>
                    <a:pt x="22" y="52"/>
                    <a:pt x="0" y="119"/>
                    <a:pt x="33" y="176"/>
                  </a:cubicBezTo>
                  <a:cubicBezTo>
                    <a:pt x="56" y="213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57" y="186"/>
                    <a:pt x="268" y="109"/>
                    <a:pt x="234" y="52"/>
                  </a:cubicBezTo>
                  <a:cubicBezTo>
                    <a:pt x="214" y="18"/>
                    <a:pt x="180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1" name="Google Shape;12241;p27"/>
            <p:cNvSpPr/>
            <p:nvPr/>
          </p:nvSpPr>
          <p:spPr>
            <a:xfrm>
              <a:off x="2210175" y="9106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29"/>
                    <a:pt x="34" y="184"/>
                  </a:cubicBezTo>
                  <a:cubicBezTo>
                    <a:pt x="55" y="219"/>
                    <a:pt x="94" y="237"/>
                    <a:pt x="133" y="237"/>
                  </a:cubicBezTo>
                  <a:cubicBezTo>
                    <a:pt x="157" y="237"/>
                    <a:pt x="181" y="231"/>
                    <a:pt x="202" y="218"/>
                  </a:cubicBezTo>
                  <a:cubicBezTo>
                    <a:pt x="258" y="184"/>
                    <a:pt x="269" y="117"/>
                    <a:pt x="236" y="62"/>
                  </a:cubicBezTo>
                  <a:cubicBezTo>
                    <a:pt x="213" y="24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2" name="Google Shape;12242;p27"/>
            <p:cNvSpPr/>
            <p:nvPr/>
          </p:nvSpPr>
          <p:spPr>
            <a:xfrm>
              <a:off x="2197625" y="918750"/>
              <a:ext cx="6150" cy="5850"/>
            </a:xfrm>
            <a:custGeom>
              <a:rect b="b" l="l" r="r" t="t"/>
              <a:pathLst>
                <a:path extrusionOk="0" h="234" w="246">
                  <a:moveTo>
                    <a:pt x="113" y="1"/>
                  </a:moveTo>
                  <a:cubicBezTo>
                    <a:pt x="94" y="1"/>
                    <a:pt x="74" y="6"/>
                    <a:pt x="56" y="17"/>
                  </a:cubicBezTo>
                  <a:cubicBezTo>
                    <a:pt x="45" y="17"/>
                    <a:pt x="45" y="28"/>
                    <a:pt x="33" y="28"/>
                  </a:cubicBezTo>
                  <a:lnTo>
                    <a:pt x="33" y="39"/>
                  </a:lnTo>
                  <a:cubicBezTo>
                    <a:pt x="23" y="39"/>
                    <a:pt x="23" y="51"/>
                    <a:pt x="23" y="51"/>
                  </a:cubicBezTo>
                  <a:lnTo>
                    <a:pt x="11" y="61"/>
                  </a:lnTo>
                  <a:lnTo>
                    <a:pt x="11" y="73"/>
                  </a:lnTo>
                  <a:cubicBezTo>
                    <a:pt x="0" y="84"/>
                    <a:pt x="0" y="84"/>
                    <a:pt x="0" y="95"/>
                  </a:cubicBezTo>
                  <a:lnTo>
                    <a:pt x="0" y="118"/>
                  </a:lnTo>
                  <a:lnTo>
                    <a:pt x="0" y="128"/>
                  </a:lnTo>
                  <a:lnTo>
                    <a:pt x="0" y="140"/>
                  </a:lnTo>
                  <a:lnTo>
                    <a:pt x="0" y="151"/>
                  </a:lnTo>
                  <a:lnTo>
                    <a:pt x="0" y="162"/>
                  </a:lnTo>
                  <a:cubicBezTo>
                    <a:pt x="11" y="162"/>
                    <a:pt x="11" y="173"/>
                    <a:pt x="11" y="173"/>
                  </a:cubicBezTo>
                  <a:cubicBezTo>
                    <a:pt x="11" y="185"/>
                    <a:pt x="23" y="185"/>
                    <a:pt x="23" y="185"/>
                  </a:cubicBezTo>
                  <a:cubicBezTo>
                    <a:pt x="23" y="195"/>
                    <a:pt x="33" y="195"/>
                    <a:pt x="33" y="207"/>
                  </a:cubicBezTo>
                  <a:cubicBezTo>
                    <a:pt x="45" y="207"/>
                    <a:pt x="45" y="218"/>
                    <a:pt x="56" y="218"/>
                  </a:cubicBezTo>
                  <a:cubicBezTo>
                    <a:pt x="67" y="218"/>
                    <a:pt x="67" y="229"/>
                    <a:pt x="78" y="229"/>
                  </a:cubicBezTo>
                  <a:lnTo>
                    <a:pt x="90" y="229"/>
                  </a:lnTo>
                  <a:cubicBezTo>
                    <a:pt x="96" y="232"/>
                    <a:pt x="103" y="234"/>
                    <a:pt x="111" y="234"/>
                  </a:cubicBezTo>
                  <a:cubicBezTo>
                    <a:pt x="131" y="234"/>
                    <a:pt x="155" y="226"/>
                    <a:pt x="179" y="218"/>
                  </a:cubicBezTo>
                  <a:cubicBezTo>
                    <a:pt x="234" y="185"/>
                    <a:pt x="246" y="106"/>
                    <a:pt x="212" y="51"/>
                  </a:cubicBezTo>
                  <a:cubicBezTo>
                    <a:pt x="190" y="21"/>
                    <a:pt x="153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3" name="Google Shape;12243;p27"/>
            <p:cNvSpPr/>
            <p:nvPr/>
          </p:nvSpPr>
          <p:spPr>
            <a:xfrm>
              <a:off x="2261875" y="906400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0"/>
                  </a:moveTo>
                  <a:cubicBezTo>
                    <a:pt x="110" y="0"/>
                    <a:pt x="88" y="7"/>
                    <a:pt x="67" y="19"/>
                  </a:cubicBezTo>
                  <a:lnTo>
                    <a:pt x="56" y="19"/>
                  </a:lnTo>
                  <a:cubicBezTo>
                    <a:pt x="56" y="19"/>
                    <a:pt x="45" y="31"/>
                    <a:pt x="45" y="41"/>
                  </a:cubicBezTo>
                  <a:lnTo>
                    <a:pt x="33" y="41"/>
                  </a:lnTo>
                  <a:cubicBezTo>
                    <a:pt x="33" y="53"/>
                    <a:pt x="22" y="53"/>
                    <a:pt x="22" y="64"/>
                  </a:cubicBezTo>
                  <a:cubicBezTo>
                    <a:pt x="0" y="108"/>
                    <a:pt x="0" y="142"/>
                    <a:pt x="22" y="175"/>
                  </a:cubicBezTo>
                  <a:cubicBezTo>
                    <a:pt x="22" y="187"/>
                    <a:pt x="33" y="187"/>
                    <a:pt x="33" y="187"/>
                  </a:cubicBezTo>
                  <a:cubicBezTo>
                    <a:pt x="33" y="198"/>
                    <a:pt x="45" y="198"/>
                    <a:pt x="45" y="209"/>
                  </a:cubicBezTo>
                  <a:cubicBezTo>
                    <a:pt x="56" y="209"/>
                    <a:pt x="56" y="209"/>
                    <a:pt x="67" y="220"/>
                  </a:cubicBezTo>
                  <a:cubicBezTo>
                    <a:pt x="67" y="220"/>
                    <a:pt x="78" y="220"/>
                    <a:pt x="90" y="232"/>
                  </a:cubicBezTo>
                  <a:lnTo>
                    <a:pt x="157" y="232"/>
                  </a:lnTo>
                  <a:cubicBezTo>
                    <a:pt x="167" y="232"/>
                    <a:pt x="179" y="220"/>
                    <a:pt x="179" y="220"/>
                  </a:cubicBezTo>
                  <a:lnTo>
                    <a:pt x="190" y="220"/>
                  </a:lnTo>
                  <a:cubicBezTo>
                    <a:pt x="246" y="187"/>
                    <a:pt x="257" y="108"/>
                    <a:pt x="224" y="53"/>
                  </a:cubicBezTo>
                  <a:cubicBezTo>
                    <a:pt x="202" y="18"/>
                    <a:pt x="168" y="0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4" name="Google Shape;12244;p27"/>
            <p:cNvSpPr/>
            <p:nvPr/>
          </p:nvSpPr>
          <p:spPr>
            <a:xfrm>
              <a:off x="2248450" y="914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5" name="Google Shape;12245;p27"/>
            <p:cNvSpPr/>
            <p:nvPr/>
          </p:nvSpPr>
          <p:spPr>
            <a:xfrm>
              <a:off x="2235325" y="922400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0" y="128"/>
                    <a:pt x="34" y="173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4" y="233"/>
                    <a:pt x="184" y="228"/>
                    <a:pt x="201" y="217"/>
                  </a:cubicBezTo>
                  <a:cubicBezTo>
                    <a:pt x="246" y="183"/>
                    <a:pt x="268" y="116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6" name="Google Shape;12246;p27"/>
            <p:cNvSpPr/>
            <p:nvPr/>
          </p:nvSpPr>
          <p:spPr>
            <a:xfrm>
              <a:off x="2222200" y="9304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3"/>
                    <a:pt x="0" y="120"/>
                    <a:pt x="34" y="175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2" y="220"/>
                  </a:cubicBezTo>
                  <a:cubicBezTo>
                    <a:pt x="246" y="187"/>
                    <a:pt x="269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7" name="Google Shape;12247;p27"/>
            <p:cNvSpPr/>
            <p:nvPr/>
          </p:nvSpPr>
          <p:spPr>
            <a:xfrm>
              <a:off x="2277500" y="991125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15" y="0"/>
                  </a:moveTo>
                  <a:cubicBezTo>
                    <a:pt x="95" y="0"/>
                    <a:pt x="74" y="5"/>
                    <a:pt x="56" y="16"/>
                  </a:cubicBezTo>
                  <a:lnTo>
                    <a:pt x="23" y="49"/>
                  </a:lnTo>
                  <a:cubicBezTo>
                    <a:pt x="12" y="71"/>
                    <a:pt x="12" y="94"/>
                    <a:pt x="1" y="116"/>
                  </a:cubicBezTo>
                  <a:cubicBezTo>
                    <a:pt x="1" y="139"/>
                    <a:pt x="12" y="161"/>
                    <a:pt x="23" y="183"/>
                  </a:cubicBezTo>
                  <a:lnTo>
                    <a:pt x="56" y="217"/>
                  </a:lnTo>
                  <a:cubicBezTo>
                    <a:pt x="75" y="229"/>
                    <a:pt x="100" y="238"/>
                    <a:pt x="124" y="238"/>
                  </a:cubicBezTo>
                  <a:cubicBezTo>
                    <a:pt x="144" y="238"/>
                    <a:pt x="164" y="232"/>
                    <a:pt x="180" y="217"/>
                  </a:cubicBezTo>
                  <a:cubicBezTo>
                    <a:pt x="224" y="195"/>
                    <a:pt x="247" y="150"/>
                    <a:pt x="235" y="105"/>
                  </a:cubicBezTo>
                  <a:cubicBezTo>
                    <a:pt x="235" y="83"/>
                    <a:pt x="235" y="71"/>
                    <a:pt x="224" y="61"/>
                  </a:cubicBezTo>
                  <a:cubicBezTo>
                    <a:pt x="201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8" name="Google Shape;12248;p27"/>
            <p:cNvSpPr/>
            <p:nvPr/>
          </p:nvSpPr>
          <p:spPr>
            <a:xfrm>
              <a:off x="2271925" y="92267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14" y="1"/>
                  </a:moveTo>
                  <a:cubicBezTo>
                    <a:pt x="94" y="1"/>
                    <a:pt x="74" y="6"/>
                    <a:pt x="56" y="16"/>
                  </a:cubicBezTo>
                  <a:cubicBezTo>
                    <a:pt x="45" y="28"/>
                    <a:pt x="33" y="38"/>
                    <a:pt x="23" y="38"/>
                  </a:cubicBezTo>
                  <a:lnTo>
                    <a:pt x="23" y="50"/>
                  </a:lnTo>
                  <a:cubicBezTo>
                    <a:pt x="23" y="50"/>
                    <a:pt x="11" y="61"/>
                    <a:pt x="11" y="72"/>
                  </a:cubicBezTo>
                  <a:cubicBezTo>
                    <a:pt x="0" y="95"/>
                    <a:pt x="0" y="128"/>
                    <a:pt x="11" y="162"/>
                  </a:cubicBezTo>
                  <a:cubicBezTo>
                    <a:pt x="11" y="162"/>
                    <a:pt x="11" y="172"/>
                    <a:pt x="23" y="172"/>
                  </a:cubicBezTo>
                  <a:cubicBezTo>
                    <a:pt x="23" y="184"/>
                    <a:pt x="23" y="195"/>
                    <a:pt x="33" y="195"/>
                  </a:cubicBezTo>
                  <a:cubicBezTo>
                    <a:pt x="33" y="195"/>
                    <a:pt x="33" y="206"/>
                    <a:pt x="45" y="206"/>
                  </a:cubicBezTo>
                  <a:cubicBezTo>
                    <a:pt x="45" y="206"/>
                    <a:pt x="56" y="217"/>
                    <a:pt x="67" y="217"/>
                  </a:cubicBezTo>
                  <a:cubicBezTo>
                    <a:pt x="67" y="217"/>
                    <a:pt x="67" y="229"/>
                    <a:pt x="78" y="229"/>
                  </a:cubicBezTo>
                  <a:lnTo>
                    <a:pt x="90" y="229"/>
                  </a:lnTo>
                  <a:cubicBezTo>
                    <a:pt x="100" y="229"/>
                    <a:pt x="100" y="229"/>
                    <a:pt x="112" y="240"/>
                  </a:cubicBezTo>
                  <a:cubicBezTo>
                    <a:pt x="123" y="240"/>
                    <a:pt x="145" y="229"/>
                    <a:pt x="157" y="229"/>
                  </a:cubicBezTo>
                  <a:cubicBezTo>
                    <a:pt x="168" y="229"/>
                    <a:pt x="168" y="217"/>
                    <a:pt x="179" y="217"/>
                  </a:cubicBezTo>
                  <a:cubicBezTo>
                    <a:pt x="235" y="184"/>
                    <a:pt x="257" y="105"/>
                    <a:pt x="224" y="61"/>
                  </a:cubicBezTo>
                  <a:cubicBezTo>
                    <a:pt x="201" y="23"/>
                    <a:pt x="157" y="1"/>
                    <a:pt x="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9" name="Google Shape;12249;p27"/>
            <p:cNvSpPr/>
            <p:nvPr/>
          </p:nvSpPr>
          <p:spPr>
            <a:xfrm>
              <a:off x="2258525" y="930675"/>
              <a:ext cx="6150" cy="5875"/>
            </a:xfrm>
            <a:custGeom>
              <a:rect b="b" l="l" r="r" t="t"/>
              <a:pathLst>
                <a:path extrusionOk="0" h="235" w="246">
                  <a:moveTo>
                    <a:pt x="131" y="0"/>
                  </a:moveTo>
                  <a:cubicBezTo>
                    <a:pt x="108" y="0"/>
                    <a:pt x="86" y="6"/>
                    <a:pt x="67" y="21"/>
                  </a:cubicBezTo>
                  <a:cubicBezTo>
                    <a:pt x="22" y="43"/>
                    <a:pt x="0" y="88"/>
                    <a:pt x="11" y="132"/>
                  </a:cubicBezTo>
                  <a:cubicBezTo>
                    <a:pt x="11" y="155"/>
                    <a:pt x="22" y="165"/>
                    <a:pt x="33" y="177"/>
                  </a:cubicBezTo>
                  <a:cubicBezTo>
                    <a:pt x="45" y="199"/>
                    <a:pt x="55" y="210"/>
                    <a:pt x="78" y="222"/>
                  </a:cubicBezTo>
                  <a:cubicBezTo>
                    <a:pt x="92" y="231"/>
                    <a:pt x="108" y="234"/>
                    <a:pt x="125" y="234"/>
                  </a:cubicBezTo>
                  <a:cubicBezTo>
                    <a:pt x="147" y="234"/>
                    <a:pt x="170" y="228"/>
                    <a:pt x="190" y="222"/>
                  </a:cubicBezTo>
                  <a:lnTo>
                    <a:pt x="212" y="199"/>
                  </a:lnTo>
                  <a:cubicBezTo>
                    <a:pt x="224" y="188"/>
                    <a:pt x="234" y="165"/>
                    <a:pt x="246" y="143"/>
                  </a:cubicBezTo>
                  <a:lnTo>
                    <a:pt x="246" y="121"/>
                  </a:lnTo>
                  <a:cubicBezTo>
                    <a:pt x="246" y="98"/>
                    <a:pt x="246" y="76"/>
                    <a:pt x="224" y="54"/>
                  </a:cubicBezTo>
                  <a:cubicBezTo>
                    <a:pt x="224" y="54"/>
                    <a:pt x="224" y="43"/>
                    <a:pt x="212" y="31"/>
                  </a:cubicBezTo>
                  <a:cubicBezTo>
                    <a:pt x="193" y="12"/>
                    <a:pt x="162" y="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0" name="Google Shape;12250;p27"/>
            <p:cNvSpPr/>
            <p:nvPr/>
          </p:nvSpPr>
          <p:spPr>
            <a:xfrm>
              <a:off x="2245375" y="93862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1" y="1"/>
                  </a:moveTo>
                  <a:cubicBezTo>
                    <a:pt x="108" y="1"/>
                    <a:pt x="86" y="6"/>
                    <a:pt x="67" y="15"/>
                  </a:cubicBezTo>
                  <a:cubicBezTo>
                    <a:pt x="23" y="48"/>
                    <a:pt x="0" y="93"/>
                    <a:pt x="12" y="138"/>
                  </a:cubicBezTo>
                  <a:cubicBezTo>
                    <a:pt x="12" y="138"/>
                    <a:pt x="12" y="149"/>
                    <a:pt x="23" y="160"/>
                  </a:cubicBezTo>
                  <a:cubicBezTo>
                    <a:pt x="23" y="160"/>
                    <a:pt x="23" y="172"/>
                    <a:pt x="34" y="183"/>
                  </a:cubicBezTo>
                  <a:cubicBezTo>
                    <a:pt x="55" y="218"/>
                    <a:pt x="89" y="235"/>
                    <a:pt x="125" y="235"/>
                  </a:cubicBezTo>
                  <a:cubicBezTo>
                    <a:pt x="147" y="235"/>
                    <a:pt x="170" y="229"/>
                    <a:pt x="191" y="217"/>
                  </a:cubicBezTo>
                  <a:cubicBezTo>
                    <a:pt x="213" y="205"/>
                    <a:pt x="224" y="183"/>
                    <a:pt x="236" y="172"/>
                  </a:cubicBezTo>
                  <a:cubicBezTo>
                    <a:pt x="246" y="149"/>
                    <a:pt x="246" y="138"/>
                    <a:pt x="246" y="127"/>
                  </a:cubicBezTo>
                  <a:cubicBezTo>
                    <a:pt x="246" y="105"/>
                    <a:pt x="246" y="82"/>
                    <a:pt x="224" y="60"/>
                  </a:cubicBezTo>
                  <a:cubicBezTo>
                    <a:pt x="224" y="48"/>
                    <a:pt x="224" y="48"/>
                    <a:pt x="213" y="38"/>
                  </a:cubicBezTo>
                  <a:cubicBezTo>
                    <a:pt x="193" y="12"/>
                    <a:pt x="162" y="1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1" name="Google Shape;12251;p27"/>
            <p:cNvSpPr/>
            <p:nvPr/>
          </p:nvSpPr>
          <p:spPr>
            <a:xfrm>
              <a:off x="2231975" y="9465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3" y="1"/>
                  </a:moveTo>
                  <a:cubicBezTo>
                    <a:pt x="112" y="12"/>
                    <a:pt x="89" y="12"/>
                    <a:pt x="79" y="23"/>
                  </a:cubicBezTo>
                  <a:cubicBezTo>
                    <a:pt x="22" y="57"/>
                    <a:pt x="0" y="124"/>
                    <a:pt x="34" y="179"/>
                  </a:cubicBezTo>
                  <a:lnTo>
                    <a:pt x="45" y="179"/>
                  </a:lnTo>
                  <a:cubicBezTo>
                    <a:pt x="56" y="202"/>
                    <a:pt x="67" y="224"/>
                    <a:pt x="89" y="224"/>
                  </a:cubicBezTo>
                  <a:cubicBezTo>
                    <a:pt x="101" y="236"/>
                    <a:pt x="123" y="236"/>
                    <a:pt x="134" y="236"/>
                  </a:cubicBezTo>
                  <a:cubicBezTo>
                    <a:pt x="157" y="236"/>
                    <a:pt x="179" y="236"/>
                    <a:pt x="201" y="224"/>
                  </a:cubicBezTo>
                  <a:cubicBezTo>
                    <a:pt x="258" y="191"/>
                    <a:pt x="268" y="112"/>
                    <a:pt x="235" y="57"/>
                  </a:cubicBezTo>
                  <a:cubicBezTo>
                    <a:pt x="235" y="57"/>
                    <a:pt x="235" y="45"/>
                    <a:pt x="224" y="45"/>
                  </a:cubicBezTo>
                  <a:lnTo>
                    <a:pt x="190" y="12"/>
                  </a:lnTo>
                  <a:cubicBezTo>
                    <a:pt x="168" y="1"/>
                    <a:pt x="146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2" name="Google Shape;12252;p27"/>
            <p:cNvSpPr/>
            <p:nvPr/>
          </p:nvSpPr>
          <p:spPr>
            <a:xfrm>
              <a:off x="2268575" y="947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69" y="230"/>
                    <a:pt x="190" y="217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68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3" name="Google Shape;12253;p27"/>
            <p:cNvSpPr/>
            <p:nvPr/>
          </p:nvSpPr>
          <p:spPr>
            <a:xfrm>
              <a:off x="2255425" y="955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2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4" name="Google Shape;12254;p27"/>
            <p:cNvSpPr/>
            <p:nvPr/>
          </p:nvSpPr>
          <p:spPr>
            <a:xfrm>
              <a:off x="2242300" y="9631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6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0" y="218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5" name="Google Shape;12255;p27"/>
            <p:cNvSpPr/>
            <p:nvPr/>
          </p:nvSpPr>
          <p:spPr>
            <a:xfrm>
              <a:off x="2229450" y="971275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15" y="1"/>
                  </a:moveTo>
                  <a:cubicBezTo>
                    <a:pt x="94" y="1"/>
                    <a:pt x="74" y="6"/>
                    <a:pt x="56" y="16"/>
                  </a:cubicBezTo>
                  <a:lnTo>
                    <a:pt x="34" y="39"/>
                  </a:lnTo>
                  <a:lnTo>
                    <a:pt x="23" y="50"/>
                  </a:lnTo>
                  <a:cubicBezTo>
                    <a:pt x="23" y="61"/>
                    <a:pt x="12" y="61"/>
                    <a:pt x="12" y="73"/>
                  </a:cubicBezTo>
                  <a:cubicBezTo>
                    <a:pt x="12" y="83"/>
                    <a:pt x="1" y="95"/>
                    <a:pt x="1" y="117"/>
                  </a:cubicBezTo>
                  <a:lnTo>
                    <a:pt x="1" y="140"/>
                  </a:lnTo>
                  <a:cubicBezTo>
                    <a:pt x="1" y="140"/>
                    <a:pt x="12" y="150"/>
                    <a:pt x="12" y="162"/>
                  </a:cubicBezTo>
                  <a:cubicBezTo>
                    <a:pt x="12" y="162"/>
                    <a:pt x="12" y="173"/>
                    <a:pt x="23" y="184"/>
                  </a:cubicBezTo>
                  <a:cubicBezTo>
                    <a:pt x="45" y="214"/>
                    <a:pt x="82" y="234"/>
                    <a:pt x="121" y="234"/>
                  </a:cubicBezTo>
                  <a:cubicBezTo>
                    <a:pt x="141" y="234"/>
                    <a:pt x="161" y="229"/>
                    <a:pt x="180" y="217"/>
                  </a:cubicBezTo>
                  <a:cubicBezTo>
                    <a:pt x="235" y="184"/>
                    <a:pt x="258" y="117"/>
                    <a:pt x="224" y="61"/>
                  </a:cubicBezTo>
                  <a:cubicBezTo>
                    <a:pt x="201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6" name="Google Shape;12256;p27"/>
            <p:cNvSpPr/>
            <p:nvPr/>
          </p:nvSpPr>
          <p:spPr>
            <a:xfrm>
              <a:off x="2280575" y="967025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33" y="0"/>
                  </a:moveTo>
                  <a:cubicBezTo>
                    <a:pt x="111" y="0"/>
                    <a:pt x="88" y="6"/>
                    <a:pt x="67" y="19"/>
                  </a:cubicBezTo>
                  <a:cubicBezTo>
                    <a:pt x="12" y="52"/>
                    <a:pt x="0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6" y="176"/>
                    <a:pt x="258" y="109"/>
                    <a:pt x="224" y="52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7" name="Google Shape;12257;p27"/>
            <p:cNvSpPr/>
            <p:nvPr/>
          </p:nvSpPr>
          <p:spPr>
            <a:xfrm>
              <a:off x="2267450" y="974900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23" y="1"/>
                  </a:moveTo>
                  <a:cubicBezTo>
                    <a:pt x="105" y="1"/>
                    <a:pt x="85" y="6"/>
                    <a:pt x="68" y="17"/>
                  </a:cubicBezTo>
                  <a:cubicBezTo>
                    <a:pt x="11" y="50"/>
                    <a:pt x="1" y="129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69" y="231"/>
                    <a:pt x="190" y="218"/>
                  </a:cubicBezTo>
                  <a:cubicBezTo>
                    <a:pt x="246" y="184"/>
                    <a:pt x="257" y="117"/>
                    <a:pt x="224" y="62"/>
                  </a:cubicBezTo>
                  <a:cubicBezTo>
                    <a:pt x="201" y="24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8" name="Google Shape;12258;p27"/>
            <p:cNvSpPr/>
            <p:nvPr/>
          </p:nvSpPr>
          <p:spPr>
            <a:xfrm>
              <a:off x="2254300" y="98292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33" y="1"/>
                  </a:moveTo>
                  <a:cubicBezTo>
                    <a:pt x="112" y="1"/>
                    <a:pt x="89" y="7"/>
                    <a:pt x="68" y="20"/>
                  </a:cubicBezTo>
                  <a:cubicBezTo>
                    <a:pt x="13" y="54"/>
                    <a:pt x="1" y="121"/>
                    <a:pt x="35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4" y="237"/>
                    <a:pt x="173" y="232"/>
                    <a:pt x="191" y="221"/>
                  </a:cubicBezTo>
                  <a:cubicBezTo>
                    <a:pt x="247" y="188"/>
                    <a:pt x="258" y="109"/>
                    <a:pt x="224" y="54"/>
                  </a:cubicBezTo>
                  <a:cubicBezTo>
                    <a:pt x="204" y="18"/>
                    <a:pt x="170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9" name="Google Shape;12259;p27"/>
            <p:cNvSpPr/>
            <p:nvPr/>
          </p:nvSpPr>
          <p:spPr>
            <a:xfrm>
              <a:off x="2293975" y="958925"/>
              <a:ext cx="6475" cy="5800"/>
            </a:xfrm>
            <a:custGeom>
              <a:rect b="b" l="l" r="r" t="t"/>
              <a:pathLst>
                <a:path extrusionOk="0" h="232" w="259">
                  <a:moveTo>
                    <a:pt x="125" y="0"/>
                  </a:moveTo>
                  <a:cubicBezTo>
                    <a:pt x="102" y="0"/>
                    <a:pt x="78" y="6"/>
                    <a:pt x="57" y="19"/>
                  </a:cubicBezTo>
                  <a:lnTo>
                    <a:pt x="23" y="53"/>
                  </a:lnTo>
                  <a:cubicBezTo>
                    <a:pt x="12" y="63"/>
                    <a:pt x="12" y="75"/>
                    <a:pt x="12" y="86"/>
                  </a:cubicBezTo>
                  <a:lnTo>
                    <a:pt x="1" y="86"/>
                  </a:lnTo>
                  <a:cubicBezTo>
                    <a:pt x="1" y="120"/>
                    <a:pt x="1" y="153"/>
                    <a:pt x="23" y="175"/>
                  </a:cubicBezTo>
                  <a:cubicBezTo>
                    <a:pt x="23" y="187"/>
                    <a:pt x="23" y="197"/>
                    <a:pt x="35" y="197"/>
                  </a:cubicBezTo>
                  <a:cubicBezTo>
                    <a:pt x="35" y="209"/>
                    <a:pt x="45" y="209"/>
                    <a:pt x="45" y="209"/>
                  </a:cubicBezTo>
                  <a:lnTo>
                    <a:pt x="57" y="209"/>
                  </a:lnTo>
                  <a:cubicBezTo>
                    <a:pt x="68" y="220"/>
                    <a:pt x="79" y="231"/>
                    <a:pt x="90" y="231"/>
                  </a:cubicBezTo>
                  <a:lnTo>
                    <a:pt x="135" y="231"/>
                  </a:lnTo>
                  <a:cubicBezTo>
                    <a:pt x="146" y="231"/>
                    <a:pt x="169" y="231"/>
                    <a:pt x="179" y="220"/>
                  </a:cubicBezTo>
                  <a:cubicBezTo>
                    <a:pt x="236" y="187"/>
                    <a:pt x="258" y="108"/>
                    <a:pt x="224" y="53"/>
                  </a:cubicBezTo>
                  <a:cubicBezTo>
                    <a:pt x="203" y="17"/>
                    <a:pt x="165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0" name="Google Shape;12260;p27"/>
            <p:cNvSpPr/>
            <p:nvPr/>
          </p:nvSpPr>
          <p:spPr>
            <a:xfrm>
              <a:off x="2303775" y="975200"/>
              <a:ext cx="6425" cy="5900"/>
            </a:xfrm>
            <a:custGeom>
              <a:rect b="b" l="l" r="r" t="t"/>
              <a:pathLst>
                <a:path extrusionOk="0" h="236" w="257">
                  <a:moveTo>
                    <a:pt x="122" y="0"/>
                  </a:moveTo>
                  <a:cubicBezTo>
                    <a:pt x="104" y="0"/>
                    <a:pt x="85" y="5"/>
                    <a:pt x="67" y="16"/>
                  </a:cubicBezTo>
                  <a:lnTo>
                    <a:pt x="56" y="16"/>
                  </a:lnTo>
                  <a:cubicBezTo>
                    <a:pt x="56" y="27"/>
                    <a:pt x="45" y="27"/>
                    <a:pt x="45" y="27"/>
                  </a:cubicBezTo>
                  <a:cubicBezTo>
                    <a:pt x="45" y="38"/>
                    <a:pt x="33" y="38"/>
                    <a:pt x="33" y="38"/>
                  </a:cubicBezTo>
                  <a:cubicBezTo>
                    <a:pt x="33" y="38"/>
                    <a:pt x="33" y="50"/>
                    <a:pt x="23" y="50"/>
                  </a:cubicBezTo>
                  <a:lnTo>
                    <a:pt x="23" y="72"/>
                  </a:lnTo>
                  <a:lnTo>
                    <a:pt x="11" y="72"/>
                  </a:lnTo>
                  <a:lnTo>
                    <a:pt x="11" y="94"/>
                  </a:lnTo>
                  <a:cubicBezTo>
                    <a:pt x="0" y="117"/>
                    <a:pt x="0" y="150"/>
                    <a:pt x="23" y="184"/>
                  </a:cubicBezTo>
                  <a:lnTo>
                    <a:pt x="33" y="195"/>
                  </a:lnTo>
                  <a:lnTo>
                    <a:pt x="56" y="217"/>
                  </a:lnTo>
                  <a:cubicBezTo>
                    <a:pt x="56" y="217"/>
                    <a:pt x="67" y="217"/>
                    <a:pt x="78" y="228"/>
                  </a:cubicBezTo>
                  <a:lnTo>
                    <a:pt x="90" y="228"/>
                  </a:lnTo>
                  <a:cubicBezTo>
                    <a:pt x="103" y="233"/>
                    <a:pt x="117" y="235"/>
                    <a:pt x="130" y="235"/>
                  </a:cubicBezTo>
                  <a:cubicBezTo>
                    <a:pt x="148" y="235"/>
                    <a:pt x="166" y="230"/>
                    <a:pt x="179" y="217"/>
                  </a:cubicBezTo>
                  <a:cubicBezTo>
                    <a:pt x="234" y="184"/>
                    <a:pt x="257" y="117"/>
                    <a:pt x="224" y="60"/>
                  </a:cubicBezTo>
                  <a:cubicBezTo>
                    <a:pt x="201" y="23"/>
                    <a:pt x="162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1" name="Google Shape;12261;p27"/>
            <p:cNvSpPr/>
            <p:nvPr/>
          </p:nvSpPr>
          <p:spPr>
            <a:xfrm>
              <a:off x="2290350" y="9832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23" y="52"/>
                    <a:pt x="1" y="119"/>
                    <a:pt x="34" y="176"/>
                  </a:cubicBezTo>
                  <a:cubicBezTo>
                    <a:pt x="57" y="213"/>
                    <a:pt x="96" y="236"/>
                    <a:pt x="135" y="236"/>
                  </a:cubicBezTo>
                  <a:cubicBezTo>
                    <a:pt x="154" y="236"/>
                    <a:pt x="173" y="231"/>
                    <a:pt x="190" y="220"/>
                  </a:cubicBezTo>
                  <a:cubicBezTo>
                    <a:pt x="247" y="186"/>
                    <a:pt x="269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2" name="Google Shape;12262;p27"/>
            <p:cNvSpPr/>
            <p:nvPr/>
          </p:nvSpPr>
          <p:spPr>
            <a:xfrm>
              <a:off x="2264100" y="999200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28" y="1"/>
                  </a:moveTo>
                  <a:cubicBezTo>
                    <a:pt x="107" y="1"/>
                    <a:pt x="86" y="6"/>
                    <a:pt x="68" y="17"/>
                  </a:cubicBezTo>
                  <a:cubicBezTo>
                    <a:pt x="23" y="51"/>
                    <a:pt x="1" y="118"/>
                    <a:pt x="34" y="173"/>
                  </a:cubicBezTo>
                  <a:cubicBezTo>
                    <a:pt x="57" y="211"/>
                    <a:pt x="95" y="234"/>
                    <a:pt x="134" y="234"/>
                  </a:cubicBezTo>
                  <a:cubicBezTo>
                    <a:pt x="153" y="234"/>
                    <a:pt x="172" y="229"/>
                    <a:pt x="190" y="218"/>
                  </a:cubicBezTo>
                  <a:cubicBezTo>
                    <a:pt x="212" y="207"/>
                    <a:pt x="224" y="195"/>
                    <a:pt x="224" y="185"/>
                  </a:cubicBezTo>
                  <a:cubicBezTo>
                    <a:pt x="235" y="173"/>
                    <a:pt x="235" y="173"/>
                    <a:pt x="235" y="162"/>
                  </a:cubicBezTo>
                  <a:cubicBezTo>
                    <a:pt x="246" y="140"/>
                    <a:pt x="257" y="118"/>
                    <a:pt x="246" y="95"/>
                  </a:cubicBezTo>
                  <a:cubicBezTo>
                    <a:pt x="246" y="84"/>
                    <a:pt x="246" y="73"/>
                    <a:pt x="235" y="51"/>
                  </a:cubicBezTo>
                  <a:cubicBezTo>
                    <a:pt x="213" y="21"/>
                    <a:pt x="170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3" name="Google Shape;12263;p27"/>
            <p:cNvSpPr/>
            <p:nvPr/>
          </p:nvSpPr>
          <p:spPr>
            <a:xfrm>
              <a:off x="2300425" y="999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5"/>
                    <a:pt x="78" y="16"/>
                  </a:cubicBezTo>
                  <a:cubicBezTo>
                    <a:pt x="22" y="50"/>
                    <a:pt x="0" y="128"/>
                    <a:pt x="33" y="184"/>
                  </a:cubicBezTo>
                  <a:cubicBezTo>
                    <a:pt x="54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7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3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4" name="Google Shape;12264;p27"/>
            <p:cNvSpPr/>
            <p:nvPr/>
          </p:nvSpPr>
          <p:spPr>
            <a:xfrm>
              <a:off x="2287275" y="10078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7" y="0"/>
                  </a:moveTo>
                  <a:cubicBezTo>
                    <a:pt x="118" y="0"/>
                    <a:pt x="98" y="5"/>
                    <a:pt x="79" y="17"/>
                  </a:cubicBezTo>
                  <a:cubicBezTo>
                    <a:pt x="23" y="50"/>
                    <a:pt x="0" y="117"/>
                    <a:pt x="34" y="173"/>
                  </a:cubicBezTo>
                  <a:cubicBezTo>
                    <a:pt x="57" y="211"/>
                    <a:pt x="101" y="233"/>
                    <a:pt x="144" y="233"/>
                  </a:cubicBezTo>
                  <a:cubicBezTo>
                    <a:pt x="164" y="233"/>
                    <a:pt x="184" y="228"/>
                    <a:pt x="202" y="218"/>
                  </a:cubicBezTo>
                  <a:cubicBezTo>
                    <a:pt x="258" y="184"/>
                    <a:pt x="269" y="106"/>
                    <a:pt x="236" y="50"/>
                  </a:cubicBezTo>
                  <a:cubicBezTo>
                    <a:pt x="213" y="20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5" name="Google Shape;12265;p27"/>
            <p:cNvSpPr/>
            <p:nvPr/>
          </p:nvSpPr>
          <p:spPr>
            <a:xfrm>
              <a:off x="2274150" y="10159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0"/>
                  </a:cubicBezTo>
                  <a:cubicBezTo>
                    <a:pt x="257" y="176"/>
                    <a:pt x="269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6" name="Google Shape;12266;p27"/>
            <p:cNvSpPr/>
            <p:nvPr/>
          </p:nvSpPr>
          <p:spPr>
            <a:xfrm>
              <a:off x="2261300" y="1023800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23" y="1"/>
                  </a:moveTo>
                  <a:cubicBezTo>
                    <a:pt x="104" y="1"/>
                    <a:pt x="85" y="5"/>
                    <a:pt x="68" y="16"/>
                  </a:cubicBezTo>
                  <a:cubicBezTo>
                    <a:pt x="45" y="28"/>
                    <a:pt x="45" y="38"/>
                    <a:pt x="34" y="50"/>
                  </a:cubicBezTo>
                  <a:cubicBezTo>
                    <a:pt x="23" y="50"/>
                    <a:pt x="23" y="50"/>
                    <a:pt x="23" y="61"/>
                  </a:cubicBezTo>
                  <a:cubicBezTo>
                    <a:pt x="23" y="61"/>
                    <a:pt x="11" y="72"/>
                    <a:pt x="11" y="83"/>
                  </a:cubicBezTo>
                  <a:lnTo>
                    <a:pt x="11" y="95"/>
                  </a:lnTo>
                  <a:cubicBezTo>
                    <a:pt x="1" y="117"/>
                    <a:pt x="11" y="150"/>
                    <a:pt x="23" y="184"/>
                  </a:cubicBezTo>
                  <a:cubicBezTo>
                    <a:pt x="34" y="184"/>
                    <a:pt x="34" y="195"/>
                    <a:pt x="34" y="195"/>
                  </a:cubicBezTo>
                  <a:lnTo>
                    <a:pt x="45" y="195"/>
                  </a:lnTo>
                  <a:cubicBezTo>
                    <a:pt x="45" y="206"/>
                    <a:pt x="45" y="206"/>
                    <a:pt x="56" y="217"/>
                  </a:cubicBezTo>
                  <a:cubicBezTo>
                    <a:pt x="68" y="217"/>
                    <a:pt x="68" y="217"/>
                    <a:pt x="79" y="229"/>
                  </a:cubicBezTo>
                  <a:cubicBezTo>
                    <a:pt x="90" y="229"/>
                    <a:pt x="101" y="239"/>
                    <a:pt x="123" y="239"/>
                  </a:cubicBezTo>
                  <a:lnTo>
                    <a:pt x="135" y="239"/>
                  </a:lnTo>
                  <a:cubicBezTo>
                    <a:pt x="146" y="239"/>
                    <a:pt x="146" y="229"/>
                    <a:pt x="146" y="229"/>
                  </a:cubicBezTo>
                  <a:lnTo>
                    <a:pt x="168" y="229"/>
                  </a:lnTo>
                  <a:cubicBezTo>
                    <a:pt x="168" y="229"/>
                    <a:pt x="180" y="229"/>
                    <a:pt x="180" y="217"/>
                  </a:cubicBezTo>
                  <a:lnTo>
                    <a:pt x="190" y="217"/>
                  </a:lnTo>
                  <a:cubicBezTo>
                    <a:pt x="247" y="184"/>
                    <a:pt x="257" y="117"/>
                    <a:pt x="224" y="61"/>
                  </a:cubicBezTo>
                  <a:cubicBezTo>
                    <a:pt x="201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7" name="Google Shape;12267;p27"/>
            <p:cNvSpPr/>
            <p:nvPr/>
          </p:nvSpPr>
          <p:spPr>
            <a:xfrm>
              <a:off x="2312425" y="10195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2" y="1"/>
                    <a:pt x="88" y="7"/>
                    <a:pt x="67" y="20"/>
                  </a:cubicBezTo>
                  <a:cubicBezTo>
                    <a:pt x="2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8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8" name="Google Shape;12268;p27"/>
            <p:cNvSpPr/>
            <p:nvPr/>
          </p:nvSpPr>
          <p:spPr>
            <a:xfrm>
              <a:off x="2299300" y="10274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5" y="6"/>
                    <a:pt x="67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8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9" name="Google Shape;12269;p27"/>
            <p:cNvSpPr/>
            <p:nvPr/>
          </p:nvSpPr>
          <p:spPr>
            <a:xfrm>
              <a:off x="2286150" y="10354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7"/>
                    <a:pt x="269" y="109"/>
                    <a:pt x="236" y="53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0" name="Google Shape;12270;p27"/>
            <p:cNvSpPr/>
            <p:nvPr/>
          </p:nvSpPr>
          <p:spPr>
            <a:xfrm>
              <a:off x="2273300" y="1043350"/>
              <a:ext cx="6475" cy="6000"/>
            </a:xfrm>
            <a:custGeom>
              <a:rect b="b" l="l" r="r" t="t"/>
              <a:pathLst>
                <a:path extrusionOk="0" h="240" w="259">
                  <a:moveTo>
                    <a:pt x="115" y="1"/>
                  </a:moveTo>
                  <a:cubicBezTo>
                    <a:pt x="95" y="1"/>
                    <a:pt x="75" y="6"/>
                    <a:pt x="57" y="16"/>
                  </a:cubicBezTo>
                  <a:lnTo>
                    <a:pt x="57" y="28"/>
                  </a:lnTo>
                  <a:cubicBezTo>
                    <a:pt x="57" y="28"/>
                    <a:pt x="45" y="28"/>
                    <a:pt x="45" y="38"/>
                  </a:cubicBezTo>
                  <a:lnTo>
                    <a:pt x="35" y="38"/>
                  </a:lnTo>
                  <a:cubicBezTo>
                    <a:pt x="35" y="50"/>
                    <a:pt x="35" y="50"/>
                    <a:pt x="23" y="61"/>
                  </a:cubicBezTo>
                  <a:lnTo>
                    <a:pt x="23" y="72"/>
                  </a:lnTo>
                  <a:cubicBezTo>
                    <a:pt x="12" y="72"/>
                    <a:pt x="12" y="72"/>
                    <a:pt x="12" y="83"/>
                  </a:cubicBezTo>
                  <a:lnTo>
                    <a:pt x="12" y="95"/>
                  </a:lnTo>
                  <a:cubicBezTo>
                    <a:pt x="1" y="128"/>
                    <a:pt x="1" y="150"/>
                    <a:pt x="23" y="184"/>
                  </a:cubicBezTo>
                  <a:lnTo>
                    <a:pt x="35" y="195"/>
                  </a:lnTo>
                  <a:lnTo>
                    <a:pt x="45" y="207"/>
                  </a:lnTo>
                  <a:cubicBezTo>
                    <a:pt x="57" y="217"/>
                    <a:pt x="57" y="217"/>
                    <a:pt x="68" y="217"/>
                  </a:cubicBezTo>
                  <a:cubicBezTo>
                    <a:pt x="68" y="229"/>
                    <a:pt x="79" y="229"/>
                    <a:pt x="90" y="229"/>
                  </a:cubicBezTo>
                  <a:lnTo>
                    <a:pt x="90" y="240"/>
                  </a:lnTo>
                  <a:lnTo>
                    <a:pt x="146" y="240"/>
                  </a:lnTo>
                  <a:cubicBezTo>
                    <a:pt x="146" y="240"/>
                    <a:pt x="157" y="240"/>
                    <a:pt x="157" y="229"/>
                  </a:cubicBezTo>
                  <a:lnTo>
                    <a:pt x="180" y="229"/>
                  </a:lnTo>
                  <a:lnTo>
                    <a:pt x="180" y="217"/>
                  </a:ln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1" name="Google Shape;12271;p27"/>
            <p:cNvSpPr/>
            <p:nvPr/>
          </p:nvSpPr>
          <p:spPr>
            <a:xfrm>
              <a:off x="2322750" y="1035650"/>
              <a:ext cx="5900" cy="5875"/>
            </a:xfrm>
            <a:custGeom>
              <a:rect b="b" l="l" r="r" t="t"/>
              <a:pathLst>
                <a:path extrusionOk="0" h="235" w="236">
                  <a:moveTo>
                    <a:pt x="101" y="1"/>
                  </a:moveTo>
                  <a:cubicBezTo>
                    <a:pt x="90" y="11"/>
                    <a:pt x="79" y="11"/>
                    <a:pt x="79" y="11"/>
                  </a:cubicBezTo>
                  <a:cubicBezTo>
                    <a:pt x="68" y="11"/>
                    <a:pt x="68" y="11"/>
                    <a:pt x="56" y="23"/>
                  </a:cubicBezTo>
                  <a:lnTo>
                    <a:pt x="23" y="56"/>
                  </a:lnTo>
                  <a:cubicBezTo>
                    <a:pt x="12" y="68"/>
                    <a:pt x="1" y="90"/>
                    <a:pt x="1" y="112"/>
                  </a:cubicBezTo>
                  <a:cubicBezTo>
                    <a:pt x="1" y="135"/>
                    <a:pt x="1" y="157"/>
                    <a:pt x="12" y="179"/>
                  </a:cubicBezTo>
                  <a:cubicBezTo>
                    <a:pt x="34" y="212"/>
                    <a:pt x="56" y="224"/>
                    <a:pt x="90" y="235"/>
                  </a:cubicBezTo>
                  <a:lnTo>
                    <a:pt x="113" y="235"/>
                  </a:lnTo>
                  <a:cubicBezTo>
                    <a:pt x="135" y="235"/>
                    <a:pt x="157" y="235"/>
                    <a:pt x="180" y="224"/>
                  </a:cubicBezTo>
                  <a:cubicBezTo>
                    <a:pt x="213" y="202"/>
                    <a:pt x="235" y="168"/>
                    <a:pt x="235" y="123"/>
                  </a:cubicBezTo>
                  <a:cubicBezTo>
                    <a:pt x="235" y="101"/>
                    <a:pt x="224" y="78"/>
                    <a:pt x="213" y="56"/>
                  </a:cubicBezTo>
                  <a:cubicBezTo>
                    <a:pt x="190" y="23"/>
                    <a:pt x="14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2" name="Google Shape;12272;p27"/>
            <p:cNvSpPr/>
            <p:nvPr/>
          </p:nvSpPr>
          <p:spPr>
            <a:xfrm>
              <a:off x="2309350" y="104375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5" y="0"/>
                  </a:moveTo>
                  <a:cubicBezTo>
                    <a:pt x="112" y="0"/>
                    <a:pt x="90" y="0"/>
                    <a:pt x="68" y="12"/>
                  </a:cubicBezTo>
                  <a:cubicBezTo>
                    <a:pt x="23" y="45"/>
                    <a:pt x="1" y="90"/>
                    <a:pt x="11" y="134"/>
                  </a:cubicBezTo>
                  <a:cubicBezTo>
                    <a:pt x="11" y="146"/>
                    <a:pt x="23" y="168"/>
                    <a:pt x="23" y="179"/>
                  </a:cubicBezTo>
                  <a:cubicBezTo>
                    <a:pt x="34" y="179"/>
                    <a:pt x="34" y="191"/>
                    <a:pt x="45" y="201"/>
                  </a:cubicBezTo>
                  <a:cubicBezTo>
                    <a:pt x="68" y="224"/>
                    <a:pt x="112" y="235"/>
                    <a:pt x="145" y="235"/>
                  </a:cubicBezTo>
                  <a:cubicBezTo>
                    <a:pt x="157" y="235"/>
                    <a:pt x="179" y="224"/>
                    <a:pt x="190" y="213"/>
                  </a:cubicBezTo>
                  <a:cubicBezTo>
                    <a:pt x="213" y="201"/>
                    <a:pt x="235" y="179"/>
                    <a:pt x="246" y="146"/>
                  </a:cubicBezTo>
                  <a:cubicBezTo>
                    <a:pt x="246" y="112"/>
                    <a:pt x="246" y="79"/>
                    <a:pt x="224" y="56"/>
                  </a:cubicBezTo>
                  <a:cubicBezTo>
                    <a:pt x="202" y="22"/>
                    <a:pt x="168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3" name="Google Shape;12273;p27"/>
            <p:cNvSpPr/>
            <p:nvPr/>
          </p:nvSpPr>
          <p:spPr>
            <a:xfrm>
              <a:off x="2296500" y="105177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24" y="1"/>
                  </a:moveTo>
                  <a:cubicBezTo>
                    <a:pt x="117" y="1"/>
                    <a:pt x="109" y="2"/>
                    <a:pt x="101" y="4"/>
                  </a:cubicBezTo>
                  <a:cubicBezTo>
                    <a:pt x="78" y="4"/>
                    <a:pt x="68" y="4"/>
                    <a:pt x="56" y="14"/>
                  </a:cubicBezTo>
                  <a:cubicBezTo>
                    <a:pt x="34" y="26"/>
                    <a:pt x="23" y="48"/>
                    <a:pt x="11" y="71"/>
                  </a:cubicBezTo>
                  <a:cubicBezTo>
                    <a:pt x="1" y="93"/>
                    <a:pt x="1" y="126"/>
                    <a:pt x="1" y="160"/>
                  </a:cubicBezTo>
                  <a:cubicBezTo>
                    <a:pt x="11" y="160"/>
                    <a:pt x="11" y="171"/>
                    <a:pt x="11" y="171"/>
                  </a:cubicBezTo>
                  <a:cubicBezTo>
                    <a:pt x="34" y="193"/>
                    <a:pt x="45" y="215"/>
                    <a:pt x="68" y="227"/>
                  </a:cubicBezTo>
                  <a:cubicBezTo>
                    <a:pt x="81" y="231"/>
                    <a:pt x="97" y="234"/>
                    <a:pt x="113" y="234"/>
                  </a:cubicBezTo>
                  <a:cubicBezTo>
                    <a:pt x="136" y="234"/>
                    <a:pt x="159" y="229"/>
                    <a:pt x="179" y="215"/>
                  </a:cubicBezTo>
                  <a:cubicBezTo>
                    <a:pt x="235" y="182"/>
                    <a:pt x="246" y="115"/>
                    <a:pt x="213" y="59"/>
                  </a:cubicBezTo>
                  <a:cubicBezTo>
                    <a:pt x="194" y="22"/>
                    <a:pt x="161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4" name="Google Shape;12274;p27"/>
            <p:cNvSpPr/>
            <p:nvPr/>
          </p:nvSpPr>
          <p:spPr>
            <a:xfrm>
              <a:off x="2283375" y="1059750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1" y="1"/>
                  </a:moveTo>
                  <a:cubicBezTo>
                    <a:pt x="100" y="1"/>
                    <a:pt x="77" y="7"/>
                    <a:pt x="56" y="20"/>
                  </a:cubicBezTo>
                  <a:cubicBezTo>
                    <a:pt x="45" y="20"/>
                    <a:pt x="34" y="31"/>
                    <a:pt x="34" y="31"/>
                  </a:cubicBezTo>
                  <a:cubicBezTo>
                    <a:pt x="34" y="42"/>
                    <a:pt x="22" y="42"/>
                    <a:pt x="22" y="42"/>
                  </a:cubicBezTo>
                  <a:cubicBezTo>
                    <a:pt x="22" y="53"/>
                    <a:pt x="22" y="53"/>
                    <a:pt x="12" y="53"/>
                  </a:cubicBezTo>
                  <a:lnTo>
                    <a:pt x="12" y="65"/>
                  </a:lnTo>
                  <a:cubicBezTo>
                    <a:pt x="12" y="75"/>
                    <a:pt x="0" y="75"/>
                    <a:pt x="0" y="87"/>
                  </a:cubicBezTo>
                  <a:lnTo>
                    <a:pt x="0" y="109"/>
                  </a:lnTo>
                  <a:lnTo>
                    <a:pt x="0" y="132"/>
                  </a:lnTo>
                  <a:lnTo>
                    <a:pt x="0" y="154"/>
                  </a:lnTo>
                  <a:cubicBezTo>
                    <a:pt x="12" y="165"/>
                    <a:pt x="12" y="165"/>
                    <a:pt x="12" y="176"/>
                  </a:cubicBezTo>
                  <a:lnTo>
                    <a:pt x="34" y="199"/>
                  </a:lnTo>
                  <a:lnTo>
                    <a:pt x="45" y="209"/>
                  </a:lnTo>
                  <a:cubicBezTo>
                    <a:pt x="56" y="221"/>
                    <a:pt x="56" y="221"/>
                    <a:pt x="67" y="221"/>
                  </a:cubicBezTo>
                  <a:cubicBezTo>
                    <a:pt x="67" y="221"/>
                    <a:pt x="79" y="232"/>
                    <a:pt x="89" y="232"/>
                  </a:cubicBezTo>
                  <a:cubicBezTo>
                    <a:pt x="112" y="232"/>
                    <a:pt x="146" y="232"/>
                    <a:pt x="179" y="221"/>
                  </a:cubicBezTo>
                  <a:cubicBezTo>
                    <a:pt x="213" y="199"/>
                    <a:pt x="235" y="154"/>
                    <a:pt x="235" y="120"/>
                  </a:cubicBezTo>
                  <a:cubicBezTo>
                    <a:pt x="235" y="98"/>
                    <a:pt x="224" y="75"/>
                    <a:pt x="213" y="53"/>
                  </a:cubicBezTo>
                  <a:cubicBezTo>
                    <a:pt x="192" y="18"/>
                    <a:pt x="157" y="1"/>
                    <a:pt x="1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5" name="Google Shape;12275;p27"/>
            <p:cNvSpPr/>
            <p:nvPr/>
          </p:nvSpPr>
          <p:spPr>
            <a:xfrm>
              <a:off x="2319400" y="1060375"/>
              <a:ext cx="4500" cy="5175"/>
            </a:xfrm>
            <a:custGeom>
              <a:rect b="b" l="l" r="r" t="t"/>
              <a:pathLst>
                <a:path extrusionOk="0" h="207" w="180">
                  <a:moveTo>
                    <a:pt x="123" y="0"/>
                  </a:moveTo>
                  <a:cubicBezTo>
                    <a:pt x="104" y="0"/>
                    <a:pt x="84" y="6"/>
                    <a:pt x="68" y="17"/>
                  </a:cubicBezTo>
                  <a:cubicBezTo>
                    <a:pt x="12" y="50"/>
                    <a:pt x="1" y="129"/>
                    <a:pt x="34" y="184"/>
                  </a:cubicBezTo>
                  <a:cubicBezTo>
                    <a:pt x="34" y="196"/>
                    <a:pt x="46" y="196"/>
                    <a:pt x="56" y="207"/>
                  </a:cubicBezTo>
                  <a:cubicBezTo>
                    <a:pt x="101" y="140"/>
                    <a:pt x="146" y="84"/>
                    <a:pt x="180" y="17"/>
                  </a:cubicBezTo>
                  <a:cubicBezTo>
                    <a:pt x="163" y="6"/>
                    <a:pt x="143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6" name="Google Shape;12276;p27"/>
            <p:cNvSpPr/>
            <p:nvPr/>
          </p:nvSpPr>
          <p:spPr>
            <a:xfrm>
              <a:off x="2306275" y="10684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8" y="6"/>
                    <a:pt x="67" y="19"/>
                  </a:cubicBezTo>
                  <a:cubicBezTo>
                    <a:pt x="12" y="53"/>
                    <a:pt x="0" y="120"/>
                    <a:pt x="34" y="175"/>
                  </a:cubicBezTo>
                  <a:cubicBezTo>
                    <a:pt x="57" y="213"/>
                    <a:pt x="95" y="236"/>
                    <a:pt x="134" y="236"/>
                  </a:cubicBezTo>
                  <a:cubicBezTo>
                    <a:pt x="153" y="236"/>
                    <a:pt x="173" y="231"/>
                    <a:pt x="191" y="220"/>
                  </a:cubicBezTo>
                  <a:cubicBezTo>
                    <a:pt x="246" y="187"/>
                    <a:pt x="268" y="108"/>
                    <a:pt x="235" y="53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7" name="Google Shape;12277;p27"/>
            <p:cNvSpPr/>
            <p:nvPr/>
          </p:nvSpPr>
          <p:spPr>
            <a:xfrm>
              <a:off x="2293425" y="1076325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14" y="0"/>
                  </a:moveTo>
                  <a:cubicBezTo>
                    <a:pt x="94" y="0"/>
                    <a:pt x="74" y="5"/>
                    <a:pt x="57" y="16"/>
                  </a:cubicBezTo>
                  <a:lnTo>
                    <a:pt x="34" y="38"/>
                  </a:lnTo>
                  <a:cubicBezTo>
                    <a:pt x="34" y="38"/>
                    <a:pt x="34" y="50"/>
                    <a:pt x="23" y="50"/>
                  </a:cubicBezTo>
                  <a:lnTo>
                    <a:pt x="23" y="60"/>
                  </a:lnTo>
                  <a:cubicBezTo>
                    <a:pt x="12" y="60"/>
                    <a:pt x="12" y="72"/>
                    <a:pt x="12" y="72"/>
                  </a:cubicBezTo>
                  <a:lnTo>
                    <a:pt x="12" y="83"/>
                  </a:lnTo>
                  <a:cubicBezTo>
                    <a:pt x="12" y="94"/>
                    <a:pt x="0" y="94"/>
                    <a:pt x="0" y="94"/>
                  </a:cubicBezTo>
                  <a:lnTo>
                    <a:pt x="0" y="117"/>
                  </a:lnTo>
                  <a:lnTo>
                    <a:pt x="0" y="139"/>
                  </a:lnTo>
                  <a:cubicBezTo>
                    <a:pt x="0" y="150"/>
                    <a:pt x="12" y="172"/>
                    <a:pt x="23" y="184"/>
                  </a:cubicBezTo>
                  <a:lnTo>
                    <a:pt x="23" y="194"/>
                  </a:lnTo>
                  <a:cubicBezTo>
                    <a:pt x="34" y="194"/>
                    <a:pt x="34" y="206"/>
                    <a:pt x="45" y="206"/>
                  </a:cubicBezTo>
                  <a:cubicBezTo>
                    <a:pt x="45" y="217"/>
                    <a:pt x="57" y="217"/>
                    <a:pt x="57" y="217"/>
                  </a:cubicBezTo>
                  <a:cubicBezTo>
                    <a:pt x="67" y="228"/>
                    <a:pt x="79" y="228"/>
                    <a:pt x="79" y="228"/>
                  </a:cubicBezTo>
                  <a:lnTo>
                    <a:pt x="90" y="228"/>
                  </a:lnTo>
                  <a:lnTo>
                    <a:pt x="101" y="239"/>
                  </a:lnTo>
                  <a:lnTo>
                    <a:pt x="134" y="239"/>
                  </a:lnTo>
                  <a:lnTo>
                    <a:pt x="146" y="228"/>
                  </a:lnTo>
                  <a:lnTo>
                    <a:pt x="157" y="228"/>
                  </a:lnTo>
                  <a:cubicBezTo>
                    <a:pt x="168" y="228"/>
                    <a:pt x="168" y="228"/>
                    <a:pt x="179" y="217"/>
                  </a:cubicBezTo>
                  <a:cubicBezTo>
                    <a:pt x="235" y="184"/>
                    <a:pt x="258" y="117"/>
                    <a:pt x="224" y="60"/>
                  </a:cubicBezTo>
                  <a:cubicBezTo>
                    <a:pt x="201" y="23"/>
                    <a:pt x="158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8" name="Google Shape;12278;p27"/>
            <p:cNvSpPr/>
            <p:nvPr/>
          </p:nvSpPr>
          <p:spPr>
            <a:xfrm>
              <a:off x="2199000" y="7737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3" y="1"/>
                  </a:moveTo>
                  <a:cubicBezTo>
                    <a:pt x="111" y="1"/>
                    <a:pt x="89" y="7"/>
                    <a:pt x="68" y="20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2"/>
                    <a:pt x="191" y="221"/>
                  </a:cubicBezTo>
                  <a:cubicBezTo>
                    <a:pt x="246" y="187"/>
                    <a:pt x="269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9" name="Google Shape;12279;p27"/>
            <p:cNvSpPr/>
            <p:nvPr/>
          </p:nvSpPr>
          <p:spPr>
            <a:xfrm>
              <a:off x="2238100" y="782000"/>
              <a:ext cx="2550" cy="1150"/>
            </a:xfrm>
            <a:custGeom>
              <a:rect b="b" l="l" r="r" t="t"/>
              <a:pathLst>
                <a:path extrusionOk="0" h="46" w="102">
                  <a:moveTo>
                    <a:pt x="1" y="1"/>
                  </a:moveTo>
                  <a:lnTo>
                    <a:pt x="1" y="1"/>
                  </a:lnTo>
                  <a:cubicBezTo>
                    <a:pt x="23" y="34"/>
                    <a:pt x="57" y="45"/>
                    <a:pt x="102" y="45"/>
                  </a:cubicBezTo>
                  <a:cubicBezTo>
                    <a:pt x="68" y="34"/>
                    <a:pt x="35" y="2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0" name="Google Shape;12280;p27"/>
            <p:cNvSpPr/>
            <p:nvPr/>
          </p:nvSpPr>
          <p:spPr>
            <a:xfrm>
              <a:off x="2223875" y="7852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50"/>
                    <a:pt x="0" y="127"/>
                    <a:pt x="34" y="184"/>
                  </a:cubicBezTo>
                  <a:cubicBezTo>
                    <a:pt x="55" y="218"/>
                    <a:pt x="93" y="236"/>
                    <a:pt x="133" y="236"/>
                  </a:cubicBezTo>
                  <a:cubicBezTo>
                    <a:pt x="156" y="236"/>
                    <a:pt x="180" y="229"/>
                    <a:pt x="202" y="217"/>
                  </a:cubicBezTo>
                  <a:cubicBezTo>
                    <a:pt x="257" y="184"/>
                    <a:pt x="269" y="117"/>
                    <a:pt x="235" y="60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1" name="Google Shape;12281;p27"/>
            <p:cNvSpPr/>
            <p:nvPr/>
          </p:nvSpPr>
          <p:spPr>
            <a:xfrm>
              <a:off x="2210725" y="793350"/>
              <a:ext cx="6750" cy="5825"/>
            </a:xfrm>
            <a:custGeom>
              <a:rect b="b" l="l" r="r" t="t"/>
              <a:pathLst>
                <a:path extrusionOk="0" h="233" w="270">
                  <a:moveTo>
                    <a:pt x="135" y="0"/>
                  </a:moveTo>
                  <a:cubicBezTo>
                    <a:pt x="116" y="0"/>
                    <a:pt x="97" y="5"/>
                    <a:pt x="80" y="16"/>
                  </a:cubicBezTo>
                  <a:cubicBezTo>
                    <a:pt x="23" y="49"/>
                    <a:pt x="1" y="116"/>
                    <a:pt x="35" y="172"/>
                  </a:cubicBezTo>
                  <a:cubicBezTo>
                    <a:pt x="57" y="210"/>
                    <a:pt x="101" y="233"/>
                    <a:pt x="144" y="233"/>
                  </a:cubicBezTo>
                  <a:cubicBezTo>
                    <a:pt x="164" y="233"/>
                    <a:pt x="184" y="228"/>
                    <a:pt x="202" y="217"/>
                  </a:cubicBezTo>
                  <a:cubicBezTo>
                    <a:pt x="258" y="183"/>
                    <a:pt x="269" y="105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2" name="Google Shape;12282;p27"/>
            <p:cNvSpPr/>
            <p:nvPr/>
          </p:nvSpPr>
          <p:spPr>
            <a:xfrm>
              <a:off x="2279175" y="84612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15" y="1"/>
                  </a:moveTo>
                  <a:cubicBezTo>
                    <a:pt x="99" y="1"/>
                    <a:pt x="84" y="9"/>
                    <a:pt x="68" y="16"/>
                  </a:cubicBezTo>
                  <a:cubicBezTo>
                    <a:pt x="46" y="28"/>
                    <a:pt x="23" y="50"/>
                    <a:pt x="23" y="73"/>
                  </a:cubicBezTo>
                  <a:cubicBezTo>
                    <a:pt x="1" y="95"/>
                    <a:pt x="1" y="128"/>
                    <a:pt x="12" y="162"/>
                  </a:cubicBezTo>
                  <a:cubicBezTo>
                    <a:pt x="12" y="162"/>
                    <a:pt x="23" y="173"/>
                    <a:pt x="23" y="185"/>
                  </a:cubicBezTo>
                  <a:cubicBezTo>
                    <a:pt x="45" y="214"/>
                    <a:pt x="87" y="234"/>
                    <a:pt x="129" y="234"/>
                  </a:cubicBezTo>
                  <a:cubicBezTo>
                    <a:pt x="151" y="234"/>
                    <a:pt x="172" y="229"/>
                    <a:pt x="190" y="218"/>
                  </a:cubicBezTo>
                  <a:cubicBezTo>
                    <a:pt x="202" y="207"/>
                    <a:pt x="224" y="185"/>
                    <a:pt x="235" y="162"/>
                  </a:cubicBezTo>
                  <a:cubicBezTo>
                    <a:pt x="247" y="128"/>
                    <a:pt x="247" y="95"/>
                    <a:pt x="224" y="61"/>
                  </a:cubicBezTo>
                  <a:cubicBezTo>
                    <a:pt x="224" y="50"/>
                    <a:pt x="213" y="39"/>
                    <a:pt x="213" y="39"/>
                  </a:cubicBezTo>
                  <a:cubicBezTo>
                    <a:pt x="190" y="16"/>
                    <a:pt x="157" y="6"/>
                    <a:pt x="135" y="6"/>
                  </a:cubicBezTo>
                  <a:cubicBezTo>
                    <a:pt x="128" y="2"/>
                    <a:pt x="122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3" name="Google Shape;12283;p27"/>
            <p:cNvSpPr/>
            <p:nvPr/>
          </p:nvSpPr>
          <p:spPr>
            <a:xfrm>
              <a:off x="2252625" y="862050"/>
              <a:ext cx="6750" cy="6025"/>
            </a:xfrm>
            <a:custGeom>
              <a:rect b="b" l="l" r="r" t="t"/>
              <a:pathLst>
                <a:path extrusionOk="0" h="241" w="270">
                  <a:moveTo>
                    <a:pt x="140" y="1"/>
                  </a:moveTo>
                  <a:cubicBezTo>
                    <a:pt x="117" y="1"/>
                    <a:pt x="95" y="9"/>
                    <a:pt x="80" y="17"/>
                  </a:cubicBezTo>
                  <a:cubicBezTo>
                    <a:pt x="23" y="50"/>
                    <a:pt x="1" y="129"/>
                    <a:pt x="35" y="184"/>
                  </a:cubicBezTo>
                  <a:cubicBezTo>
                    <a:pt x="57" y="218"/>
                    <a:pt x="113" y="240"/>
                    <a:pt x="157" y="240"/>
                  </a:cubicBezTo>
                  <a:cubicBezTo>
                    <a:pt x="169" y="229"/>
                    <a:pt x="180" y="229"/>
                    <a:pt x="202" y="218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24" y="28"/>
                    <a:pt x="191" y="17"/>
                    <a:pt x="169" y="5"/>
                  </a:cubicBezTo>
                  <a:cubicBezTo>
                    <a:pt x="159" y="2"/>
                    <a:pt x="149" y="1"/>
                    <a:pt x="1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4" name="Google Shape;12284;p27"/>
            <p:cNvSpPr/>
            <p:nvPr/>
          </p:nvSpPr>
          <p:spPr>
            <a:xfrm>
              <a:off x="2292600" y="838150"/>
              <a:ext cx="5875" cy="5900"/>
            </a:xfrm>
            <a:custGeom>
              <a:rect b="b" l="l" r="r" t="t"/>
              <a:pathLst>
                <a:path extrusionOk="0" h="236" w="235">
                  <a:moveTo>
                    <a:pt x="145" y="0"/>
                  </a:moveTo>
                  <a:cubicBezTo>
                    <a:pt x="112" y="0"/>
                    <a:pt x="78" y="0"/>
                    <a:pt x="56" y="12"/>
                  </a:cubicBezTo>
                  <a:lnTo>
                    <a:pt x="56" y="23"/>
                  </a:lnTo>
                  <a:cubicBezTo>
                    <a:pt x="45" y="23"/>
                    <a:pt x="33" y="23"/>
                    <a:pt x="33" y="34"/>
                  </a:cubicBezTo>
                  <a:cubicBezTo>
                    <a:pt x="23" y="34"/>
                    <a:pt x="23" y="45"/>
                    <a:pt x="23" y="45"/>
                  </a:cubicBezTo>
                  <a:lnTo>
                    <a:pt x="11" y="57"/>
                  </a:lnTo>
                  <a:lnTo>
                    <a:pt x="11" y="79"/>
                  </a:lnTo>
                  <a:cubicBezTo>
                    <a:pt x="0" y="79"/>
                    <a:pt x="0" y="90"/>
                    <a:pt x="0" y="90"/>
                  </a:cubicBezTo>
                  <a:lnTo>
                    <a:pt x="0" y="101"/>
                  </a:lnTo>
                  <a:lnTo>
                    <a:pt x="0" y="112"/>
                  </a:lnTo>
                  <a:lnTo>
                    <a:pt x="0" y="124"/>
                  </a:lnTo>
                  <a:lnTo>
                    <a:pt x="0" y="134"/>
                  </a:lnTo>
                  <a:cubicBezTo>
                    <a:pt x="0" y="146"/>
                    <a:pt x="0" y="168"/>
                    <a:pt x="11" y="179"/>
                  </a:cubicBezTo>
                  <a:cubicBezTo>
                    <a:pt x="23" y="201"/>
                    <a:pt x="45" y="213"/>
                    <a:pt x="67" y="224"/>
                  </a:cubicBezTo>
                  <a:lnTo>
                    <a:pt x="78" y="224"/>
                  </a:lnTo>
                  <a:cubicBezTo>
                    <a:pt x="90" y="235"/>
                    <a:pt x="90" y="235"/>
                    <a:pt x="100" y="235"/>
                  </a:cubicBezTo>
                  <a:lnTo>
                    <a:pt x="134" y="235"/>
                  </a:lnTo>
                  <a:cubicBezTo>
                    <a:pt x="134" y="235"/>
                    <a:pt x="145" y="235"/>
                    <a:pt x="145" y="224"/>
                  </a:cubicBezTo>
                  <a:lnTo>
                    <a:pt x="167" y="224"/>
                  </a:lnTo>
                  <a:cubicBezTo>
                    <a:pt x="167" y="213"/>
                    <a:pt x="179" y="213"/>
                    <a:pt x="179" y="213"/>
                  </a:cubicBezTo>
                  <a:cubicBezTo>
                    <a:pt x="201" y="201"/>
                    <a:pt x="212" y="191"/>
                    <a:pt x="224" y="168"/>
                  </a:cubicBezTo>
                  <a:lnTo>
                    <a:pt x="224" y="146"/>
                  </a:lnTo>
                  <a:cubicBezTo>
                    <a:pt x="234" y="112"/>
                    <a:pt x="234" y="79"/>
                    <a:pt x="212" y="57"/>
                  </a:cubicBezTo>
                  <a:cubicBezTo>
                    <a:pt x="201" y="23"/>
                    <a:pt x="167" y="12"/>
                    <a:pt x="1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5" name="Google Shape;12285;p27"/>
            <p:cNvSpPr/>
            <p:nvPr/>
          </p:nvSpPr>
          <p:spPr>
            <a:xfrm>
              <a:off x="2247050" y="793625"/>
              <a:ext cx="6450" cy="5825"/>
            </a:xfrm>
            <a:custGeom>
              <a:rect b="b" l="l" r="r" t="t"/>
              <a:pathLst>
                <a:path extrusionOk="0" h="233" w="258">
                  <a:moveTo>
                    <a:pt x="126" y="0"/>
                  </a:moveTo>
                  <a:cubicBezTo>
                    <a:pt x="106" y="0"/>
                    <a:pt x="85" y="5"/>
                    <a:pt x="68" y="16"/>
                  </a:cubicBezTo>
                  <a:cubicBezTo>
                    <a:pt x="12" y="50"/>
                    <a:pt x="0" y="117"/>
                    <a:pt x="34" y="172"/>
                  </a:cubicBezTo>
                  <a:cubicBezTo>
                    <a:pt x="57" y="210"/>
                    <a:pt x="95" y="233"/>
                    <a:pt x="135" y="233"/>
                  </a:cubicBezTo>
                  <a:cubicBezTo>
                    <a:pt x="153" y="233"/>
                    <a:pt x="173" y="228"/>
                    <a:pt x="191" y="217"/>
                  </a:cubicBezTo>
                  <a:cubicBezTo>
                    <a:pt x="236" y="195"/>
                    <a:pt x="258" y="139"/>
                    <a:pt x="246" y="94"/>
                  </a:cubicBezTo>
                  <a:cubicBezTo>
                    <a:pt x="246" y="83"/>
                    <a:pt x="236" y="72"/>
                    <a:pt x="236" y="60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6" name="Google Shape;12286;p27"/>
            <p:cNvSpPr/>
            <p:nvPr/>
          </p:nvSpPr>
          <p:spPr>
            <a:xfrm>
              <a:off x="2233925" y="801650"/>
              <a:ext cx="6450" cy="5875"/>
            </a:xfrm>
            <a:custGeom>
              <a:rect b="b" l="l" r="r" t="t"/>
              <a:pathLst>
                <a:path extrusionOk="0" h="235" w="258">
                  <a:moveTo>
                    <a:pt x="136" y="0"/>
                  </a:moveTo>
                  <a:cubicBezTo>
                    <a:pt x="113" y="0"/>
                    <a:pt x="89" y="7"/>
                    <a:pt x="68" y="19"/>
                  </a:cubicBezTo>
                  <a:cubicBezTo>
                    <a:pt x="11" y="52"/>
                    <a:pt x="1" y="119"/>
                    <a:pt x="34" y="176"/>
                  </a:cubicBezTo>
                  <a:cubicBezTo>
                    <a:pt x="52" y="213"/>
                    <a:pt x="86" y="234"/>
                    <a:pt x="122" y="234"/>
                  </a:cubicBezTo>
                  <a:cubicBezTo>
                    <a:pt x="130" y="234"/>
                    <a:pt x="138" y="233"/>
                    <a:pt x="146" y="231"/>
                  </a:cubicBezTo>
                  <a:cubicBezTo>
                    <a:pt x="168" y="231"/>
                    <a:pt x="180" y="220"/>
                    <a:pt x="190" y="220"/>
                  </a:cubicBezTo>
                  <a:cubicBezTo>
                    <a:pt x="235" y="186"/>
                    <a:pt x="257" y="142"/>
                    <a:pt x="247" y="97"/>
                  </a:cubicBezTo>
                  <a:cubicBezTo>
                    <a:pt x="247" y="86"/>
                    <a:pt x="235" y="64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7" name="Google Shape;12287;p27"/>
            <p:cNvSpPr/>
            <p:nvPr/>
          </p:nvSpPr>
          <p:spPr>
            <a:xfrm>
              <a:off x="2220800" y="80955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2" y="49"/>
                    <a:pt x="0" y="128"/>
                    <a:pt x="34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1" y="217"/>
                  </a:cubicBezTo>
                  <a:cubicBezTo>
                    <a:pt x="201" y="217"/>
                    <a:pt x="201" y="206"/>
                    <a:pt x="213" y="206"/>
                  </a:cubicBezTo>
                  <a:cubicBezTo>
                    <a:pt x="246" y="173"/>
                    <a:pt x="258" y="10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8" name="Google Shape;12288;p27"/>
            <p:cNvSpPr/>
            <p:nvPr/>
          </p:nvSpPr>
          <p:spPr>
            <a:xfrm>
              <a:off x="2270250" y="802375"/>
              <a:ext cx="6425" cy="5750"/>
            </a:xfrm>
            <a:custGeom>
              <a:rect b="b" l="l" r="r" t="t"/>
              <a:pathLst>
                <a:path extrusionOk="0" h="230" w="257">
                  <a:moveTo>
                    <a:pt x="112" y="1"/>
                  </a:moveTo>
                  <a:cubicBezTo>
                    <a:pt x="100" y="1"/>
                    <a:pt x="90" y="1"/>
                    <a:pt x="78" y="13"/>
                  </a:cubicBezTo>
                  <a:cubicBezTo>
                    <a:pt x="23" y="46"/>
                    <a:pt x="0" y="124"/>
                    <a:pt x="33" y="169"/>
                  </a:cubicBezTo>
                  <a:cubicBezTo>
                    <a:pt x="57" y="207"/>
                    <a:pt x="95" y="229"/>
                    <a:pt x="135" y="229"/>
                  </a:cubicBezTo>
                  <a:cubicBezTo>
                    <a:pt x="153" y="229"/>
                    <a:pt x="172" y="224"/>
                    <a:pt x="190" y="214"/>
                  </a:cubicBezTo>
                  <a:lnTo>
                    <a:pt x="201" y="214"/>
                  </a:lnTo>
                  <a:cubicBezTo>
                    <a:pt x="235" y="191"/>
                    <a:pt x="257" y="147"/>
                    <a:pt x="246" y="102"/>
                  </a:cubicBezTo>
                  <a:lnTo>
                    <a:pt x="1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9" name="Google Shape;12289;p27"/>
            <p:cNvSpPr/>
            <p:nvPr/>
          </p:nvSpPr>
          <p:spPr>
            <a:xfrm>
              <a:off x="2257100" y="810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0" y="1"/>
                  </a:moveTo>
                  <a:cubicBezTo>
                    <a:pt x="118" y="1"/>
                    <a:pt x="96" y="7"/>
                    <a:pt x="79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7"/>
                    <a:pt x="269" y="109"/>
                    <a:pt x="236" y="53"/>
                  </a:cubicBezTo>
                  <a:cubicBezTo>
                    <a:pt x="215" y="18"/>
                    <a:pt x="176" y="1"/>
                    <a:pt x="1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0" name="Google Shape;12290;p27"/>
            <p:cNvSpPr/>
            <p:nvPr/>
          </p:nvSpPr>
          <p:spPr>
            <a:xfrm>
              <a:off x="2243975" y="8182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9" y="1"/>
                  </a:moveTo>
                  <a:cubicBezTo>
                    <a:pt x="111" y="1"/>
                    <a:pt x="93" y="6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1" name="Google Shape;12291;p27"/>
            <p:cNvSpPr/>
            <p:nvPr/>
          </p:nvSpPr>
          <p:spPr>
            <a:xfrm>
              <a:off x="2230850" y="826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9" y="0"/>
                  </a:moveTo>
                  <a:cubicBezTo>
                    <a:pt x="117" y="0"/>
                    <a:pt x="96" y="7"/>
                    <a:pt x="79" y="20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0"/>
                    <a:pt x="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2" name="Google Shape;12292;p27"/>
            <p:cNvSpPr/>
            <p:nvPr/>
          </p:nvSpPr>
          <p:spPr>
            <a:xfrm>
              <a:off x="2282525" y="8218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15" y="1"/>
                  </a:moveTo>
                  <a:cubicBezTo>
                    <a:pt x="95" y="1"/>
                    <a:pt x="75" y="6"/>
                    <a:pt x="56" y="17"/>
                  </a:cubicBezTo>
                  <a:lnTo>
                    <a:pt x="34" y="39"/>
                  </a:lnTo>
                  <a:lnTo>
                    <a:pt x="34" y="50"/>
                  </a:lnTo>
                  <a:cubicBezTo>
                    <a:pt x="23" y="50"/>
                    <a:pt x="23" y="61"/>
                    <a:pt x="23" y="61"/>
                  </a:cubicBezTo>
                  <a:lnTo>
                    <a:pt x="12" y="72"/>
                  </a:lnTo>
                  <a:cubicBezTo>
                    <a:pt x="1" y="106"/>
                    <a:pt x="1" y="151"/>
                    <a:pt x="23" y="184"/>
                  </a:cubicBezTo>
                  <a:lnTo>
                    <a:pt x="23" y="196"/>
                  </a:lnTo>
                  <a:cubicBezTo>
                    <a:pt x="34" y="196"/>
                    <a:pt x="34" y="206"/>
                    <a:pt x="46" y="206"/>
                  </a:cubicBezTo>
                  <a:cubicBezTo>
                    <a:pt x="46" y="218"/>
                    <a:pt x="56" y="218"/>
                    <a:pt x="56" y="218"/>
                  </a:cubicBezTo>
                  <a:cubicBezTo>
                    <a:pt x="68" y="229"/>
                    <a:pt x="79" y="229"/>
                    <a:pt x="79" y="229"/>
                  </a:cubicBezTo>
                  <a:lnTo>
                    <a:pt x="90" y="229"/>
                  </a:lnTo>
                  <a:cubicBezTo>
                    <a:pt x="104" y="234"/>
                    <a:pt x="118" y="236"/>
                    <a:pt x="131" y="236"/>
                  </a:cubicBezTo>
                  <a:cubicBezTo>
                    <a:pt x="150" y="236"/>
                    <a:pt x="167" y="231"/>
                    <a:pt x="180" y="218"/>
                  </a:cubicBezTo>
                  <a:cubicBezTo>
                    <a:pt x="235" y="184"/>
                    <a:pt x="258" y="117"/>
                    <a:pt x="224" y="61"/>
                  </a:cubicBezTo>
                  <a:cubicBezTo>
                    <a:pt x="201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3" name="Google Shape;12293;p27"/>
            <p:cNvSpPr/>
            <p:nvPr/>
          </p:nvSpPr>
          <p:spPr>
            <a:xfrm>
              <a:off x="2269125" y="8298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2" y="1"/>
                    <a:pt x="88" y="7"/>
                    <a:pt x="68" y="19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7" y="214"/>
                    <a:pt x="95" y="237"/>
                    <a:pt x="134" y="237"/>
                  </a:cubicBezTo>
                  <a:cubicBezTo>
                    <a:pt x="153" y="237"/>
                    <a:pt x="172" y="231"/>
                    <a:pt x="190" y="220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4" name="Google Shape;12294;p27"/>
            <p:cNvSpPr/>
            <p:nvPr/>
          </p:nvSpPr>
          <p:spPr>
            <a:xfrm>
              <a:off x="2256000" y="83795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6" y="1"/>
                  </a:moveTo>
                  <a:cubicBezTo>
                    <a:pt x="112" y="1"/>
                    <a:pt x="88" y="7"/>
                    <a:pt x="67" y="20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5" y="211"/>
                    <a:pt x="89" y="228"/>
                    <a:pt x="125" y="228"/>
                  </a:cubicBezTo>
                  <a:cubicBezTo>
                    <a:pt x="147" y="228"/>
                    <a:pt x="169" y="222"/>
                    <a:pt x="190" y="209"/>
                  </a:cubicBezTo>
                  <a:cubicBezTo>
                    <a:pt x="246" y="176"/>
                    <a:pt x="268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5" name="Google Shape;12295;p27"/>
            <p:cNvSpPr/>
            <p:nvPr/>
          </p:nvSpPr>
          <p:spPr>
            <a:xfrm>
              <a:off x="2242875" y="8458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1"/>
                  </a:moveTo>
                  <a:cubicBezTo>
                    <a:pt x="105" y="1"/>
                    <a:pt x="85" y="6"/>
                    <a:pt x="67" y="17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6" y="214"/>
                    <a:pt x="94" y="234"/>
                    <a:pt x="133" y="234"/>
                  </a:cubicBezTo>
                  <a:cubicBezTo>
                    <a:pt x="152" y="234"/>
                    <a:pt x="171" y="229"/>
                    <a:pt x="190" y="218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6" name="Google Shape;12296;p27"/>
            <p:cNvSpPr/>
            <p:nvPr/>
          </p:nvSpPr>
          <p:spPr>
            <a:xfrm>
              <a:off x="2324450" y="890750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24" y="1"/>
                  </a:moveTo>
                  <a:cubicBezTo>
                    <a:pt x="101" y="1"/>
                    <a:pt x="77" y="7"/>
                    <a:pt x="55" y="19"/>
                  </a:cubicBezTo>
                  <a:cubicBezTo>
                    <a:pt x="45" y="19"/>
                    <a:pt x="33" y="31"/>
                    <a:pt x="33" y="42"/>
                  </a:cubicBezTo>
                  <a:lnTo>
                    <a:pt x="22" y="42"/>
                  </a:lnTo>
                  <a:cubicBezTo>
                    <a:pt x="22" y="53"/>
                    <a:pt x="11" y="64"/>
                    <a:pt x="11" y="76"/>
                  </a:cubicBezTo>
                  <a:lnTo>
                    <a:pt x="11" y="86"/>
                  </a:lnTo>
                  <a:cubicBezTo>
                    <a:pt x="0" y="86"/>
                    <a:pt x="0" y="98"/>
                    <a:pt x="0" y="109"/>
                  </a:cubicBezTo>
                  <a:lnTo>
                    <a:pt x="0" y="131"/>
                  </a:lnTo>
                  <a:lnTo>
                    <a:pt x="0" y="143"/>
                  </a:lnTo>
                  <a:cubicBezTo>
                    <a:pt x="11" y="143"/>
                    <a:pt x="11" y="153"/>
                    <a:pt x="11" y="153"/>
                  </a:cubicBezTo>
                  <a:cubicBezTo>
                    <a:pt x="11" y="165"/>
                    <a:pt x="11" y="165"/>
                    <a:pt x="22" y="176"/>
                  </a:cubicBezTo>
                  <a:cubicBezTo>
                    <a:pt x="22" y="187"/>
                    <a:pt x="33" y="198"/>
                    <a:pt x="55" y="210"/>
                  </a:cubicBezTo>
                  <a:lnTo>
                    <a:pt x="67" y="220"/>
                  </a:lnTo>
                  <a:cubicBezTo>
                    <a:pt x="78" y="220"/>
                    <a:pt x="78" y="232"/>
                    <a:pt x="89" y="232"/>
                  </a:cubicBezTo>
                  <a:lnTo>
                    <a:pt x="145" y="232"/>
                  </a:lnTo>
                  <a:cubicBezTo>
                    <a:pt x="156" y="232"/>
                    <a:pt x="156" y="232"/>
                    <a:pt x="156" y="220"/>
                  </a:cubicBezTo>
                  <a:lnTo>
                    <a:pt x="179" y="220"/>
                  </a:lnTo>
                  <a:lnTo>
                    <a:pt x="179" y="210"/>
                  </a:lnTo>
                  <a:cubicBezTo>
                    <a:pt x="224" y="187"/>
                    <a:pt x="246" y="143"/>
                    <a:pt x="234" y="98"/>
                  </a:cubicBezTo>
                  <a:cubicBezTo>
                    <a:pt x="234" y="86"/>
                    <a:pt x="224" y="64"/>
                    <a:pt x="224" y="53"/>
                  </a:cubicBezTo>
                  <a:cubicBezTo>
                    <a:pt x="202" y="18"/>
                    <a:pt x="164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7" name="Google Shape;12297;p27"/>
            <p:cNvSpPr/>
            <p:nvPr/>
          </p:nvSpPr>
          <p:spPr>
            <a:xfrm>
              <a:off x="2298175" y="906600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23" y="0"/>
                  </a:moveTo>
                  <a:cubicBezTo>
                    <a:pt x="101" y="0"/>
                    <a:pt x="78" y="11"/>
                    <a:pt x="56" y="23"/>
                  </a:cubicBezTo>
                  <a:cubicBezTo>
                    <a:pt x="45" y="23"/>
                    <a:pt x="45" y="33"/>
                    <a:pt x="34" y="33"/>
                  </a:cubicBezTo>
                  <a:cubicBezTo>
                    <a:pt x="11" y="56"/>
                    <a:pt x="1" y="100"/>
                    <a:pt x="1" y="134"/>
                  </a:cubicBezTo>
                  <a:cubicBezTo>
                    <a:pt x="1" y="145"/>
                    <a:pt x="1" y="157"/>
                    <a:pt x="11" y="157"/>
                  </a:cubicBezTo>
                  <a:cubicBezTo>
                    <a:pt x="11" y="167"/>
                    <a:pt x="11" y="179"/>
                    <a:pt x="23" y="179"/>
                  </a:cubicBezTo>
                  <a:cubicBezTo>
                    <a:pt x="41" y="216"/>
                    <a:pt x="75" y="237"/>
                    <a:pt x="111" y="237"/>
                  </a:cubicBezTo>
                  <a:cubicBezTo>
                    <a:pt x="119" y="237"/>
                    <a:pt x="127" y="237"/>
                    <a:pt x="135" y="234"/>
                  </a:cubicBezTo>
                  <a:cubicBezTo>
                    <a:pt x="146" y="234"/>
                    <a:pt x="168" y="224"/>
                    <a:pt x="179" y="224"/>
                  </a:cubicBezTo>
                  <a:cubicBezTo>
                    <a:pt x="235" y="190"/>
                    <a:pt x="257" y="112"/>
                    <a:pt x="224" y="56"/>
                  </a:cubicBezTo>
                  <a:cubicBezTo>
                    <a:pt x="202" y="23"/>
                    <a:pt x="157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8" name="Google Shape;12298;p27"/>
            <p:cNvSpPr/>
            <p:nvPr/>
          </p:nvSpPr>
          <p:spPr>
            <a:xfrm>
              <a:off x="2265775" y="854150"/>
              <a:ext cx="6450" cy="5825"/>
            </a:xfrm>
            <a:custGeom>
              <a:rect b="b" l="l" r="r" t="t"/>
              <a:pathLst>
                <a:path extrusionOk="0" h="233" w="258">
                  <a:moveTo>
                    <a:pt x="135" y="0"/>
                  </a:moveTo>
                  <a:cubicBezTo>
                    <a:pt x="115" y="0"/>
                    <a:pt x="96" y="7"/>
                    <a:pt x="78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45" y="187"/>
                    <a:pt x="45" y="187"/>
                    <a:pt x="45" y="199"/>
                  </a:cubicBezTo>
                  <a:cubicBezTo>
                    <a:pt x="74" y="220"/>
                    <a:pt x="108" y="233"/>
                    <a:pt x="143" y="233"/>
                  </a:cubicBezTo>
                  <a:cubicBezTo>
                    <a:pt x="162" y="233"/>
                    <a:pt x="182" y="229"/>
                    <a:pt x="202" y="221"/>
                  </a:cubicBezTo>
                  <a:cubicBezTo>
                    <a:pt x="224" y="199"/>
                    <a:pt x="246" y="176"/>
                    <a:pt x="246" y="142"/>
                  </a:cubicBezTo>
                  <a:cubicBezTo>
                    <a:pt x="246" y="142"/>
                    <a:pt x="257" y="132"/>
                    <a:pt x="257" y="120"/>
                  </a:cubicBezTo>
                  <a:cubicBezTo>
                    <a:pt x="257" y="98"/>
                    <a:pt x="246" y="75"/>
                    <a:pt x="235" y="53"/>
                  </a:cubicBezTo>
                  <a:lnTo>
                    <a:pt x="224" y="42"/>
                  </a:lnTo>
                  <a:cubicBezTo>
                    <a:pt x="197" y="15"/>
                    <a:pt x="166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9" name="Google Shape;12299;p27"/>
            <p:cNvSpPr/>
            <p:nvPr/>
          </p:nvSpPr>
          <p:spPr>
            <a:xfrm>
              <a:off x="2288950" y="862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3" y="53"/>
                    <a:pt x="1" y="120"/>
                    <a:pt x="34" y="175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7"/>
                    <a:pt x="269" y="108"/>
                    <a:pt x="236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0" name="Google Shape;12300;p27"/>
            <p:cNvSpPr/>
            <p:nvPr/>
          </p:nvSpPr>
          <p:spPr>
            <a:xfrm>
              <a:off x="2275825" y="870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7"/>
                    <a:pt x="34" y="184"/>
                  </a:cubicBezTo>
                  <a:cubicBezTo>
                    <a:pt x="55" y="218"/>
                    <a:pt x="93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0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1" name="Google Shape;12301;p27"/>
            <p:cNvSpPr/>
            <p:nvPr/>
          </p:nvSpPr>
          <p:spPr>
            <a:xfrm>
              <a:off x="2262700" y="8787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3" y="52"/>
                    <a:pt x="0" y="119"/>
                    <a:pt x="34" y="176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4" y="236"/>
                    <a:pt x="184" y="231"/>
                    <a:pt x="201" y="220"/>
                  </a:cubicBezTo>
                  <a:cubicBezTo>
                    <a:pt x="258" y="186"/>
                    <a:pt x="268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2" name="Google Shape;12302;p27"/>
            <p:cNvSpPr/>
            <p:nvPr/>
          </p:nvSpPr>
          <p:spPr>
            <a:xfrm>
              <a:off x="2314100" y="87435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5" y="0"/>
                  </a:moveTo>
                  <a:cubicBezTo>
                    <a:pt x="116" y="0"/>
                    <a:pt x="97" y="6"/>
                    <a:pt x="79" y="16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34" y="184"/>
                    <a:pt x="45" y="184"/>
                    <a:pt x="45" y="195"/>
                  </a:cubicBezTo>
                  <a:lnTo>
                    <a:pt x="56" y="206"/>
                  </a:lnTo>
                  <a:cubicBezTo>
                    <a:pt x="67" y="218"/>
                    <a:pt x="67" y="218"/>
                    <a:pt x="79" y="218"/>
                  </a:cubicBezTo>
                  <a:cubicBezTo>
                    <a:pt x="90" y="228"/>
                    <a:pt x="90" y="228"/>
                    <a:pt x="101" y="228"/>
                  </a:cubicBezTo>
                  <a:cubicBezTo>
                    <a:pt x="101" y="228"/>
                    <a:pt x="101" y="240"/>
                    <a:pt x="112" y="240"/>
                  </a:cubicBezTo>
                  <a:lnTo>
                    <a:pt x="157" y="240"/>
                  </a:lnTo>
                  <a:lnTo>
                    <a:pt x="168" y="228"/>
                  </a:lnTo>
                  <a:cubicBezTo>
                    <a:pt x="179" y="228"/>
                    <a:pt x="191" y="228"/>
                    <a:pt x="191" y="218"/>
                  </a:cubicBezTo>
                  <a:lnTo>
                    <a:pt x="201" y="218"/>
                  </a:lnTo>
                  <a:cubicBezTo>
                    <a:pt x="258" y="184"/>
                    <a:pt x="268" y="117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3" name="Google Shape;12303;p27"/>
            <p:cNvSpPr/>
            <p:nvPr/>
          </p:nvSpPr>
          <p:spPr>
            <a:xfrm>
              <a:off x="2300975" y="8824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5" y="1"/>
                    <a:pt x="96" y="5"/>
                    <a:pt x="78" y="16"/>
                  </a:cubicBezTo>
                  <a:cubicBezTo>
                    <a:pt x="23" y="50"/>
                    <a:pt x="0" y="128"/>
                    <a:pt x="34" y="172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3" y="233"/>
                    <a:pt x="183" y="228"/>
                    <a:pt x="202" y="217"/>
                  </a:cubicBezTo>
                  <a:cubicBezTo>
                    <a:pt x="257" y="184"/>
                    <a:pt x="269" y="105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4" name="Google Shape;12304;p27"/>
            <p:cNvSpPr/>
            <p:nvPr/>
          </p:nvSpPr>
          <p:spPr>
            <a:xfrm>
              <a:off x="2287825" y="8904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3" y="0"/>
                    <a:pt x="100" y="7"/>
                    <a:pt x="79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1"/>
                  </a:cubicBezTo>
                  <a:cubicBezTo>
                    <a:pt x="258" y="187"/>
                    <a:pt x="269" y="109"/>
                    <a:pt x="236" y="53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5" name="Google Shape;12305;p27"/>
            <p:cNvSpPr/>
            <p:nvPr/>
          </p:nvSpPr>
          <p:spPr>
            <a:xfrm>
              <a:off x="2274725" y="8983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2" y="49"/>
                    <a:pt x="0" y="128"/>
                    <a:pt x="33" y="184"/>
                  </a:cubicBezTo>
                  <a:cubicBezTo>
                    <a:pt x="54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6" name="Google Shape;12306;p27"/>
            <p:cNvSpPr/>
            <p:nvPr/>
          </p:nvSpPr>
          <p:spPr>
            <a:xfrm>
              <a:off x="2302650" y="85480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34" y="39"/>
                  </a:lnTo>
                  <a:cubicBezTo>
                    <a:pt x="34" y="39"/>
                    <a:pt x="23" y="39"/>
                    <a:pt x="23" y="49"/>
                  </a:cubicBezTo>
                  <a:lnTo>
                    <a:pt x="11" y="61"/>
                  </a:lnTo>
                  <a:cubicBezTo>
                    <a:pt x="11" y="72"/>
                    <a:pt x="11" y="72"/>
                    <a:pt x="0" y="83"/>
                  </a:cubicBezTo>
                  <a:lnTo>
                    <a:pt x="0" y="94"/>
                  </a:lnTo>
                  <a:lnTo>
                    <a:pt x="0" y="116"/>
                  </a:lnTo>
                  <a:lnTo>
                    <a:pt x="0" y="139"/>
                  </a:lnTo>
                  <a:cubicBezTo>
                    <a:pt x="0" y="150"/>
                    <a:pt x="11" y="161"/>
                    <a:pt x="11" y="183"/>
                  </a:cubicBezTo>
                  <a:cubicBezTo>
                    <a:pt x="32" y="219"/>
                    <a:pt x="71" y="236"/>
                    <a:pt x="110" y="236"/>
                  </a:cubicBezTo>
                  <a:cubicBezTo>
                    <a:pt x="134" y="236"/>
                    <a:pt x="158" y="230"/>
                    <a:pt x="179" y="217"/>
                  </a:cubicBezTo>
                  <a:cubicBezTo>
                    <a:pt x="235" y="183"/>
                    <a:pt x="246" y="116"/>
                    <a:pt x="212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7" name="Google Shape;12307;p27"/>
            <p:cNvSpPr/>
            <p:nvPr/>
          </p:nvSpPr>
          <p:spPr>
            <a:xfrm>
              <a:off x="2311025" y="89865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26" y="1"/>
                  </a:moveTo>
                  <a:cubicBezTo>
                    <a:pt x="105" y="1"/>
                    <a:pt x="85" y="6"/>
                    <a:pt x="68" y="16"/>
                  </a:cubicBezTo>
                  <a:cubicBezTo>
                    <a:pt x="11" y="50"/>
                    <a:pt x="1" y="128"/>
                    <a:pt x="34" y="184"/>
                  </a:cubicBezTo>
                  <a:cubicBezTo>
                    <a:pt x="45" y="207"/>
                    <a:pt x="68" y="229"/>
                    <a:pt x="101" y="229"/>
                  </a:cubicBezTo>
                  <a:cubicBezTo>
                    <a:pt x="115" y="233"/>
                    <a:pt x="128" y="236"/>
                    <a:pt x="141" y="236"/>
                  </a:cubicBezTo>
                  <a:cubicBezTo>
                    <a:pt x="160" y="236"/>
                    <a:pt x="177" y="230"/>
                    <a:pt x="190" y="217"/>
                  </a:cubicBezTo>
                  <a:cubicBezTo>
                    <a:pt x="224" y="207"/>
                    <a:pt x="235" y="173"/>
                    <a:pt x="247" y="150"/>
                  </a:cubicBezTo>
                  <a:lnTo>
                    <a:pt x="247" y="128"/>
                  </a:lnTo>
                  <a:cubicBezTo>
                    <a:pt x="247" y="106"/>
                    <a:pt x="247" y="83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8" name="Google Shape;12308;p27"/>
            <p:cNvSpPr/>
            <p:nvPr/>
          </p:nvSpPr>
          <p:spPr>
            <a:xfrm>
              <a:off x="2284775" y="914575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6" y="0"/>
                  </a:moveTo>
                  <a:cubicBezTo>
                    <a:pt x="106" y="0"/>
                    <a:pt x="85" y="6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8"/>
                  </a:cubicBezTo>
                  <a:cubicBezTo>
                    <a:pt x="212" y="206"/>
                    <a:pt x="235" y="173"/>
                    <a:pt x="246" y="151"/>
                  </a:cubicBezTo>
                  <a:lnTo>
                    <a:pt x="246" y="128"/>
                  </a:lnTo>
                  <a:cubicBezTo>
                    <a:pt x="246" y="106"/>
                    <a:pt x="246" y="84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9" name="Google Shape;12309;p27"/>
            <p:cNvSpPr/>
            <p:nvPr/>
          </p:nvSpPr>
          <p:spPr>
            <a:xfrm>
              <a:off x="2334500" y="907300"/>
              <a:ext cx="6425" cy="6025"/>
            </a:xfrm>
            <a:custGeom>
              <a:rect b="b" l="l" r="r" t="t"/>
              <a:pathLst>
                <a:path extrusionOk="0" h="241" w="257">
                  <a:moveTo>
                    <a:pt x="115" y="1"/>
                  </a:moveTo>
                  <a:cubicBezTo>
                    <a:pt x="94" y="1"/>
                    <a:pt x="74" y="6"/>
                    <a:pt x="56" y="17"/>
                  </a:cubicBezTo>
                  <a:cubicBezTo>
                    <a:pt x="56" y="28"/>
                    <a:pt x="45" y="28"/>
                    <a:pt x="33" y="39"/>
                  </a:cubicBezTo>
                  <a:lnTo>
                    <a:pt x="33" y="50"/>
                  </a:lnTo>
                  <a:cubicBezTo>
                    <a:pt x="23" y="50"/>
                    <a:pt x="23" y="62"/>
                    <a:pt x="23" y="62"/>
                  </a:cubicBezTo>
                  <a:cubicBezTo>
                    <a:pt x="23" y="62"/>
                    <a:pt x="11" y="62"/>
                    <a:pt x="11" y="72"/>
                  </a:cubicBezTo>
                  <a:lnTo>
                    <a:pt x="11" y="84"/>
                  </a:lnTo>
                  <a:lnTo>
                    <a:pt x="11" y="106"/>
                  </a:lnTo>
                  <a:cubicBezTo>
                    <a:pt x="11" y="106"/>
                    <a:pt x="0" y="106"/>
                    <a:pt x="0" y="117"/>
                  </a:cubicBezTo>
                  <a:cubicBezTo>
                    <a:pt x="0" y="117"/>
                    <a:pt x="0" y="129"/>
                    <a:pt x="11" y="139"/>
                  </a:cubicBezTo>
                  <a:lnTo>
                    <a:pt x="11" y="162"/>
                  </a:lnTo>
                  <a:cubicBezTo>
                    <a:pt x="11" y="162"/>
                    <a:pt x="23" y="173"/>
                    <a:pt x="23" y="184"/>
                  </a:cubicBezTo>
                  <a:lnTo>
                    <a:pt x="33" y="184"/>
                  </a:lnTo>
                  <a:cubicBezTo>
                    <a:pt x="33" y="196"/>
                    <a:pt x="45" y="206"/>
                    <a:pt x="45" y="206"/>
                  </a:cubicBezTo>
                  <a:cubicBezTo>
                    <a:pt x="56" y="206"/>
                    <a:pt x="56" y="218"/>
                    <a:pt x="67" y="218"/>
                  </a:cubicBezTo>
                  <a:cubicBezTo>
                    <a:pt x="67" y="229"/>
                    <a:pt x="78" y="229"/>
                    <a:pt x="90" y="229"/>
                  </a:cubicBezTo>
                  <a:cubicBezTo>
                    <a:pt x="100" y="240"/>
                    <a:pt x="112" y="240"/>
                    <a:pt x="112" y="240"/>
                  </a:cubicBezTo>
                  <a:lnTo>
                    <a:pt x="123" y="240"/>
                  </a:lnTo>
                  <a:cubicBezTo>
                    <a:pt x="134" y="240"/>
                    <a:pt x="134" y="240"/>
                    <a:pt x="145" y="229"/>
                  </a:cubicBezTo>
                  <a:lnTo>
                    <a:pt x="157" y="229"/>
                  </a:lnTo>
                  <a:cubicBezTo>
                    <a:pt x="167" y="229"/>
                    <a:pt x="167" y="229"/>
                    <a:pt x="179" y="218"/>
                  </a:cubicBezTo>
                  <a:cubicBezTo>
                    <a:pt x="234" y="184"/>
                    <a:pt x="257" y="117"/>
                    <a:pt x="224" y="62"/>
                  </a:cubicBezTo>
                  <a:cubicBezTo>
                    <a:pt x="201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0" name="Google Shape;12310;p27"/>
            <p:cNvSpPr/>
            <p:nvPr/>
          </p:nvSpPr>
          <p:spPr>
            <a:xfrm>
              <a:off x="2321075" y="9153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6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4"/>
                    <a:pt x="1" y="121"/>
                    <a:pt x="34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4" y="237"/>
                    <a:pt x="173" y="232"/>
                    <a:pt x="190" y="221"/>
                  </a:cubicBezTo>
                  <a:cubicBezTo>
                    <a:pt x="247" y="188"/>
                    <a:pt x="269" y="109"/>
                    <a:pt x="235" y="54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1" name="Google Shape;12311;p27"/>
            <p:cNvSpPr/>
            <p:nvPr/>
          </p:nvSpPr>
          <p:spPr>
            <a:xfrm>
              <a:off x="2307950" y="923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70" y="230"/>
                    <a:pt x="191" y="218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2" name="Google Shape;12312;p27"/>
            <p:cNvSpPr/>
            <p:nvPr/>
          </p:nvSpPr>
          <p:spPr>
            <a:xfrm>
              <a:off x="2294825" y="9313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1" y="50"/>
                    <a:pt x="1" y="129"/>
                    <a:pt x="34" y="173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2" y="229"/>
                    <a:pt x="190" y="218"/>
                  </a:cubicBezTo>
                  <a:cubicBezTo>
                    <a:pt x="246" y="184"/>
                    <a:pt x="269" y="106"/>
                    <a:pt x="235" y="62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3" name="Google Shape;12313;p27"/>
            <p:cNvSpPr/>
            <p:nvPr/>
          </p:nvSpPr>
          <p:spPr>
            <a:xfrm>
              <a:off x="2281975" y="939350"/>
              <a:ext cx="6450" cy="5825"/>
            </a:xfrm>
            <a:custGeom>
              <a:rect b="b" l="l" r="r" t="t"/>
              <a:pathLst>
                <a:path extrusionOk="0" h="233" w="258">
                  <a:moveTo>
                    <a:pt x="125" y="1"/>
                  </a:moveTo>
                  <a:cubicBezTo>
                    <a:pt x="101" y="1"/>
                    <a:pt x="77" y="7"/>
                    <a:pt x="56" y="19"/>
                  </a:cubicBezTo>
                  <a:cubicBezTo>
                    <a:pt x="45" y="19"/>
                    <a:pt x="45" y="31"/>
                    <a:pt x="34" y="31"/>
                  </a:cubicBezTo>
                  <a:lnTo>
                    <a:pt x="34" y="42"/>
                  </a:lnTo>
                  <a:lnTo>
                    <a:pt x="23" y="53"/>
                  </a:lnTo>
                  <a:cubicBezTo>
                    <a:pt x="11" y="64"/>
                    <a:pt x="11" y="76"/>
                    <a:pt x="11" y="87"/>
                  </a:cubicBezTo>
                  <a:cubicBezTo>
                    <a:pt x="1" y="98"/>
                    <a:pt x="1" y="98"/>
                    <a:pt x="1" y="109"/>
                  </a:cubicBezTo>
                  <a:lnTo>
                    <a:pt x="1" y="131"/>
                  </a:lnTo>
                  <a:cubicBezTo>
                    <a:pt x="11" y="154"/>
                    <a:pt x="11" y="165"/>
                    <a:pt x="23" y="176"/>
                  </a:cubicBezTo>
                  <a:cubicBezTo>
                    <a:pt x="23" y="176"/>
                    <a:pt x="23" y="188"/>
                    <a:pt x="34" y="188"/>
                  </a:cubicBezTo>
                  <a:cubicBezTo>
                    <a:pt x="34" y="188"/>
                    <a:pt x="34" y="198"/>
                    <a:pt x="45" y="198"/>
                  </a:cubicBezTo>
                  <a:cubicBezTo>
                    <a:pt x="45" y="210"/>
                    <a:pt x="56" y="210"/>
                    <a:pt x="56" y="221"/>
                  </a:cubicBezTo>
                  <a:lnTo>
                    <a:pt x="78" y="221"/>
                  </a:lnTo>
                  <a:lnTo>
                    <a:pt x="90" y="232"/>
                  </a:lnTo>
                  <a:lnTo>
                    <a:pt x="157" y="232"/>
                  </a:lnTo>
                  <a:cubicBezTo>
                    <a:pt x="168" y="221"/>
                    <a:pt x="168" y="221"/>
                    <a:pt x="179" y="221"/>
                  </a:cubicBezTo>
                  <a:cubicBezTo>
                    <a:pt x="235" y="188"/>
                    <a:pt x="257" y="109"/>
                    <a:pt x="224" y="53"/>
                  </a:cubicBezTo>
                  <a:cubicBezTo>
                    <a:pt x="203" y="18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4" name="Google Shape;12314;p27"/>
            <p:cNvSpPr/>
            <p:nvPr/>
          </p:nvSpPr>
          <p:spPr>
            <a:xfrm>
              <a:off x="2346500" y="926975"/>
              <a:ext cx="4225" cy="5900"/>
            </a:xfrm>
            <a:custGeom>
              <a:rect b="b" l="l" r="r" t="t"/>
              <a:pathLst>
                <a:path extrusionOk="0" h="236" w="169">
                  <a:moveTo>
                    <a:pt x="134" y="0"/>
                  </a:moveTo>
                  <a:cubicBezTo>
                    <a:pt x="112" y="0"/>
                    <a:pt x="79" y="0"/>
                    <a:pt x="57" y="12"/>
                  </a:cubicBezTo>
                  <a:lnTo>
                    <a:pt x="57" y="23"/>
                  </a:lnTo>
                  <a:cubicBezTo>
                    <a:pt x="45" y="23"/>
                    <a:pt x="34" y="34"/>
                    <a:pt x="23" y="45"/>
                  </a:cubicBezTo>
                  <a:lnTo>
                    <a:pt x="23" y="57"/>
                  </a:lnTo>
                  <a:cubicBezTo>
                    <a:pt x="12" y="68"/>
                    <a:pt x="12" y="68"/>
                    <a:pt x="12" y="79"/>
                  </a:cubicBezTo>
                  <a:cubicBezTo>
                    <a:pt x="12" y="90"/>
                    <a:pt x="0" y="90"/>
                    <a:pt x="0" y="90"/>
                  </a:cubicBezTo>
                  <a:cubicBezTo>
                    <a:pt x="0" y="124"/>
                    <a:pt x="0" y="146"/>
                    <a:pt x="23" y="179"/>
                  </a:cubicBezTo>
                  <a:cubicBezTo>
                    <a:pt x="34" y="202"/>
                    <a:pt x="57" y="224"/>
                    <a:pt x="90" y="224"/>
                  </a:cubicBezTo>
                  <a:cubicBezTo>
                    <a:pt x="101" y="236"/>
                    <a:pt x="124" y="236"/>
                    <a:pt x="134" y="236"/>
                  </a:cubicBezTo>
                  <a:cubicBezTo>
                    <a:pt x="146" y="236"/>
                    <a:pt x="157" y="224"/>
                    <a:pt x="168" y="224"/>
                  </a:cubicBezTo>
                  <a:lnTo>
                    <a:pt x="168" y="191"/>
                  </a:lnTo>
                  <a:cubicBezTo>
                    <a:pt x="157" y="135"/>
                    <a:pt x="146" y="68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5" name="Google Shape;12315;p27"/>
            <p:cNvSpPr/>
            <p:nvPr/>
          </p:nvSpPr>
          <p:spPr>
            <a:xfrm>
              <a:off x="2333075" y="934975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26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3" y="50"/>
                    <a:pt x="1" y="127"/>
                    <a:pt x="35" y="184"/>
                  </a:cubicBezTo>
                  <a:cubicBezTo>
                    <a:pt x="56" y="218"/>
                    <a:pt x="90" y="236"/>
                    <a:pt x="126" y="236"/>
                  </a:cubicBezTo>
                  <a:cubicBezTo>
                    <a:pt x="148" y="236"/>
                    <a:pt x="170" y="230"/>
                    <a:pt x="191" y="217"/>
                  </a:cubicBezTo>
                  <a:cubicBezTo>
                    <a:pt x="247" y="184"/>
                    <a:pt x="269" y="117"/>
                    <a:pt x="236" y="60"/>
                  </a:cubicBezTo>
                  <a:cubicBezTo>
                    <a:pt x="213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6" name="Google Shape;12316;p27"/>
            <p:cNvSpPr/>
            <p:nvPr/>
          </p:nvSpPr>
          <p:spPr>
            <a:xfrm>
              <a:off x="2319975" y="9430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2"/>
                    <a:pt x="0" y="119"/>
                    <a:pt x="33" y="176"/>
                  </a:cubicBezTo>
                  <a:cubicBezTo>
                    <a:pt x="56" y="213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6"/>
                    <a:pt x="268" y="109"/>
                    <a:pt x="234" y="52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7" name="Google Shape;12317;p27"/>
            <p:cNvSpPr/>
            <p:nvPr/>
          </p:nvSpPr>
          <p:spPr>
            <a:xfrm>
              <a:off x="2306825" y="9509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7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2" y="49"/>
                    <a:pt x="1" y="128"/>
                    <a:pt x="35" y="183"/>
                  </a:cubicBezTo>
                  <a:cubicBezTo>
                    <a:pt x="55" y="218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3"/>
                    <a:pt x="269" y="116"/>
                    <a:pt x="236" y="61"/>
                  </a:cubicBezTo>
                  <a:cubicBezTo>
                    <a:pt x="213" y="23"/>
                    <a:pt x="170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8" name="Google Shape;12318;p27"/>
            <p:cNvSpPr/>
            <p:nvPr/>
          </p:nvSpPr>
          <p:spPr>
            <a:xfrm>
              <a:off x="2335875" y="1027675"/>
              <a:ext cx="4225" cy="5775"/>
            </a:xfrm>
            <a:custGeom>
              <a:rect b="b" l="l" r="r" t="t"/>
              <a:pathLst>
                <a:path extrusionOk="0" h="231" w="169">
                  <a:moveTo>
                    <a:pt x="113" y="1"/>
                  </a:moveTo>
                  <a:cubicBezTo>
                    <a:pt x="93" y="1"/>
                    <a:pt x="74" y="6"/>
                    <a:pt x="57" y="17"/>
                  </a:cubicBezTo>
                  <a:lnTo>
                    <a:pt x="35" y="40"/>
                  </a:lnTo>
                  <a:cubicBezTo>
                    <a:pt x="23" y="51"/>
                    <a:pt x="23" y="51"/>
                    <a:pt x="23" y="62"/>
                  </a:cubicBezTo>
                  <a:cubicBezTo>
                    <a:pt x="12" y="62"/>
                    <a:pt x="12" y="62"/>
                    <a:pt x="12" y="74"/>
                  </a:cubicBezTo>
                  <a:cubicBezTo>
                    <a:pt x="12" y="74"/>
                    <a:pt x="1" y="84"/>
                    <a:pt x="1" y="96"/>
                  </a:cubicBezTo>
                  <a:lnTo>
                    <a:pt x="1" y="118"/>
                  </a:lnTo>
                  <a:cubicBezTo>
                    <a:pt x="1" y="129"/>
                    <a:pt x="1" y="141"/>
                    <a:pt x="12" y="163"/>
                  </a:cubicBezTo>
                  <a:lnTo>
                    <a:pt x="12" y="185"/>
                  </a:lnTo>
                  <a:cubicBezTo>
                    <a:pt x="35" y="208"/>
                    <a:pt x="45" y="219"/>
                    <a:pt x="68" y="230"/>
                  </a:cubicBezTo>
                  <a:lnTo>
                    <a:pt x="79" y="230"/>
                  </a:lnTo>
                  <a:cubicBezTo>
                    <a:pt x="90" y="196"/>
                    <a:pt x="102" y="163"/>
                    <a:pt x="124" y="129"/>
                  </a:cubicBezTo>
                  <a:lnTo>
                    <a:pt x="124" y="118"/>
                  </a:lnTo>
                  <a:cubicBezTo>
                    <a:pt x="135" y="84"/>
                    <a:pt x="146" y="51"/>
                    <a:pt x="169" y="17"/>
                  </a:cubicBezTo>
                  <a:cubicBezTo>
                    <a:pt x="152" y="6"/>
                    <a:pt x="132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9" name="Google Shape;12319;p27"/>
            <p:cNvSpPr/>
            <p:nvPr/>
          </p:nvSpPr>
          <p:spPr>
            <a:xfrm>
              <a:off x="2343150" y="951300"/>
              <a:ext cx="6175" cy="5775"/>
            </a:xfrm>
            <a:custGeom>
              <a:rect b="b" l="l" r="r" t="t"/>
              <a:pathLst>
                <a:path extrusionOk="0" h="231" w="247">
                  <a:moveTo>
                    <a:pt x="134" y="0"/>
                  </a:moveTo>
                  <a:cubicBezTo>
                    <a:pt x="101" y="0"/>
                    <a:pt x="79" y="0"/>
                    <a:pt x="67" y="11"/>
                  </a:cubicBezTo>
                  <a:cubicBezTo>
                    <a:pt x="23" y="45"/>
                    <a:pt x="0" y="89"/>
                    <a:pt x="12" y="134"/>
                  </a:cubicBezTo>
                  <a:cubicBezTo>
                    <a:pt x="12" y="145"/>
                    <a:pt x="12" y="156"/>
                    <a:pt x="23" y="179"/>
                  </a:cubicBezTo>
                  <a:cubicBezTo>
                    <a:pt x="34" y="201"/>
                    <a:pt x="57" y="212"/>
                    <a:pt x="79" y="224"/>
                  </a:cubicBezTo>
                  <a:cubicBezTo>
                    <a:pt x="92" y="228"/>
                    <a:pt x="106" y="231"/>
                    <a:pt x="120" y="231"/>
                  </a:cubicBezTo>
                  <a:cubicBezTo>
                    <a:pt x="140" y="231"/>
                    <a:pt x="159" y="225"/>
                    <a:pt x="179" y="212"/>
                  </a:cubicBezTo>
                  <a:cubicBezTo>
                    <a:pt x="201" y="201"/>
                    <a:pt x="224" y="190"/>
                    <a:pt x="235" y="167"/>
                  </a:cubicBezTo>
                  <a:lnTo>
                    <a:pt x="235" y="145"/>
                  </a:lnTo>
                  <a:cubicBezTo>
                    <a:pt x="246" y="112"/>
                    <a:pt x="235" y="78"/>
                    <a:pt x="224" y="55"/>
                  </a:cubicBezTo>
                  <a:cubicBezTo>
                    <a:pt x="201" y="22"/>
                    <a:pt x="179" y="11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0" name="Google Shape;12320;p27"/>
            <p:cNvSpPr/>
            <p:nvPr/>
          </p:nvSpPr>
          <p:spPr>
            <a:xfrm>
              <a:off x="2329725" y="959175"/>
              <a:ext cx="6475" cy="5975"/>
            </a:xfrm>
            <a:custGeom>
              <a:rect b="b" l="l" r="r" t="t"/>
              <a:pathLst>
                <a:path extrusionOk="0" h="239" w="259">
                  <a:moveTo>
                    <a:pt x="136" y="1"/>
                  </a:moveTo>
                  <a:cubicBezTo>
                    <a:pt x="116" y="1"/>
                    <a:pt x="97" y="7"/>
                    <a:pt x="80" y="20"/>
                  </a:cubicBezTo>
                  <a:cubicBezTo>
                    <a:pt x="23" y="53"/>
                    <a:pt x="1" y="120"/>
                    <a:pt x="35" y="177"/>
                  </a:cubicBezTo>
                  <a:cubicBezTo>
                    <a:pt x="46" y="199"/>
                    <a:pt x="57" y="210"/>
                    <a:pt x="68" y="210"/>
                  </a:cubicBezTo>
                  <a:cubicBezTo>
                    <a:pt x="68" y="221"/>
                    <a:pt x="80" y="221"/>
                    <a:pt x="90" y="221"/>
                  </a:cubicBezTo>
                  <a:cubicBezTo>
                    <a:pt x="107" y="233"/>
                    <a:pt x="124" y="238"/>
                    <a:pt x="141" y="238"/>
                  </a:cubicBezTo>
                  <a:cubicBezTo>
                    <a:pt x="158" y="238"/>
                    <a:pt x="174" y="233"/>
                    <a:pt x="191" y="221"/>
                  </a:cubicBezTo>
                  <a:cubicBezTo>
                    <a:pt x="214" y="210"/>
                    <a:pt x="236" y="187"/>
                    <a:pt x="247" y="165"/>
                  </a:cubicBezTo>
                  <a:cubicBezTo>
                    <a:pt x="258" y="132"/>
                    <a:pt x="258" y="98"/>
                    <a:pt x="236" y="53"/>
                  </a:cubicBezTo>
                  <a:lnTo>
                    <a:pt x="224" y="43"/>
                  </a:lnTo>
                  <a:cubicBezTo>
                    <a:pt x="197" y="16"/>
                    <a:pt x="16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1" name="Google Shape;12321;p27"/>
            <p:cNvSpPr/>
            <p:nvPr/>
          </p:nvSpPr>
          <p:spPr>
            <a:xfrm>
              <a:off x="2316875" y="967200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24" y="1"/>
                  </a:moveTo>
                  <a:cubicBezTo>
                    <a:pt x="102" y="1"/>
                    <a:pt x="80" y="1"/>
                    <a:pt x="68" y="23"/>
                  </a:cubicBezTo>
                  <a:cubicBezTo>
                    <a:pt x="23" y="45"/>
                    <a:pt x="1" y="90"/>
                    <a:pt x="13" y="135"/>
                  </a:cubicBezTo>
                  <a:cubicBezTo>
                    <a:pt x="13" y="146"/>
                    <a:pt x="13" y="169"/>
                    <a:pt x="23" y="179"/>
                  </a:cubicBezTo>
                  <a:cubicBezTo>
                    <a:pt x="35" y="202"/>
                    <a:pt x="57" y="213"/>
                    <a:pt x="80" y="224"/>
                  </a:cubicBezTo>
                  <a:cubicBezTo>
                    <a:pt x="90" y="236"/>
                    <a:pt x="102" y="236"/>
                    <a:pt x="124" y="236"/>
                  </a:cubicBezTo>
                  <a:cubicBezTo>
                    <a:pt x="147" y="236"/>
                    <a:pt x="169" y="236"/>
                    <a:pt x="180" y="213"/>
                  </a:cubicBezTo>
                  <a:cubicBezTo>
                    <a:pt x="236" y="179"/>
                    <a:pt x="258" y="112"/>
                    <a:pt x="224" y="57"/>
                  </a:cubicBezTo>
                  <a:cubicBezTo>
                    <a:pt x="202" y="34"/>
                    <a:pt x="180" y="12"/>
                    <a:pt x="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2" name="Google Shape;12322;p27"/>
            <p:cNvSpPr/>
            <p:nvPr/>
          </p:nvSpPr>
          <p:spPr>
            <a:xfrm>
              <a:off x="2339800" y="97595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2" y="53"/>
                    <a:pt x="0" y="120"/>
                    <a:pt x="34" y="176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6" y="228"/>
                    <a:pt x="180" y="222"/>
                    <a:pt x="201" y="209"/>
                  </a:cubicBezTo>
                  <a:cubicBezTo>
                    <a:pt x="258" y="176"/>
                    <a:pt x="268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3" name="Google Shape;12323;p27"/>
            <p:cNvSpPr/>
            <p:nvPr/>
          </p:nvSpPr>
          <p:spPr>
            <a:xfrm>
              <a:off x="2326675" y="9838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0" y="230"/>
                    <a:pt x="202" y="218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4" name="Google Shape;12324;p27"/>
            <p:cNvSpPr/>
            <p:nvPr/>
          </p:nvSpPr>
          <p:spPr>
            <a:xfrm>
              <a:off x="2313825" y="991875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1"/>
                  </a:moveTo>
                  <a:cubicBezTo>
                    <a:pt x="111" y="1"/>
                    <a:pt x="88" y="7"/>
                    <a:pt x="67" y="19"/>
                  </a:cubicBezTo>
                  <a:cubicBezTo>
                    <a:pt x="56" y="31"/>
                    <a:pt x="45" y="31"/>
                    <a:pt x="34" y="41"/>
                  </a:cubicBezTo>
                  <a:lnTo>
                    <a:pt x="34" y="53"/>
                  </a:lnTo>
                  <a:lnTo>
                    <a:pt x="23" y="53"/>
                  </a:lnTo>
                  <a:cubicBezTo>
                    <a:pt x="23" y="64"/>
                    <a:pt x="23" y="75"/>
                    <a:pt x="11" y="86"/>
                  </a:cubicBezTo>
                  <a:cubicBezTo>
                    <a:pt x="0" y="120"/>
                    <a:pt x="11" y="153"/>
                    <a:pt x="23" y="176"/>
                  </a:cubicBezTo>
                  <a:cubicBezTo>
                    <a:pt x="45" y="210"/>
                    <a:pt x="78" y="232"/>
                    <a:pt x="123" y="232"/>
                  </a:cubicBezTo>
                  <a:lnTo>
                    <a:pt x="157" y="232"/>
                  </a:lnTo>
                  <a:cubicBezTo>
                    <a:pt x="168" y="232"/>
                    <a:pt x="179" y="220"/>
                    <a:pt x="179" y="220"/>
                  </a:cubicBezTo>
                  <a:lnTo>
                    <a:pt x="190" y="220"/>
                  </a:lnTo>
                  <a:cubicBezTo>
                    <a:pt x="246" y="187"/>
                    <a:pt x="257" y="109"/>
                    <a:pt x="224" y="53"/>
                  </a:cubicBezTo>
                  <a:cubicBezTo>
                    <a:pt x="203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5" name="Google Shape;12325;p27"/>
            <p:cNvSpPr/>
            <p:nvPr/>
          </p:nvSpPr>
          <p:spPr>
            <a:xfrm>
              <a:off x="2338675" y="10034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8"/>
                  </a:cubicBezTo>
                  <a:cubicBezTo>
                    <a:pt x="246" y="184"/>
                    <a:pt x="269" y="117"/>
                    <a:pt x="236" y="61"/>
                  </a:cubicBezTo>
                  <a:cubicBezTo>
                    <a:pt x="213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6" name="Google Shape;12326;p27"/>
            <p:cNvSpPr/>
            <p:nvPr/>
          </p:nvSpPr>
          <p:spPr>
            <a:xfrm>
              <a:off x="2325825" y="1011500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23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57" y="16"/>
                    <a:pt x="45" y="28"/>
                    <a:pt x="45" y="28"/>
                  </a:cubicBezTo>
                  <a:cubicBezTo>
                    <a:pt x="34" y="39"/>
                    <a:pt x="34" y="39"/>
                    <a:pt x="34" y="50"/>
                  </a:cubicBezTo>
                  <a:lnTo>
                    <a:pt x="23" y="50"/>
                  </a:lnTo>
                  <a:lnTo>
                    <a:pt x="23" y="61"/>
                  </a:lnTo>
                  <a:cubicBezTo>
                    <a:pt x="23" y="73"/>
                    <a:pt x="23" y="73"/>
                    <a:pt x="12" y="73"/>
                  </a:cubicBezTo>
                  <a:cubicBezTo>
                    <a:pt x="12" y="95"/>
                    <a:pt x="0" y="117"/>
                    <a:pt x="12" y="140"/>
                  </a:cubicBezTo>
                  <a:cubicBezTo>
                    <a:pt x="12" y="150"/>
                    <a:pt x="12" y="162"/>
                    <a:pt x="23" y="173"/>
                  </a:cubicBezTo>
                  <a:cubicBezTo>
                    <a:pt x="46" y="211"/>
                    <a:pt x="84" y="233"/>
                    <a:pt x="124" y="233"/>
                  </a:cubicBezTo>
                  <a:cubicBezTo>
                    <a:pt x="142" y="233"/>
                    <a:pt x="161" y="228"/>
                    <a:pt x="179" y="217"/>
                  </a:cubicBezTo>
                  <a:lnTo>
                    <a:pt x="191" y="217"/>
                  </a:lnTo>
                  <a:cubicBezTo>
                    <a:pt x="236" y="184"/>
                    <a:pt x="258" y="106"/>
                    <a:pt x="224" y="61"/>
                  </a:cubicBezTo>
                  <a:cubicBezTo>
                    <a:pt x="201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7" name="Google Shape;12327;p27"/>
            <p:cNvSpPr/>
            <p:nvPr/>
          </p:nvSpPr>
          <p:spPr>
            <a:xfrm>
              <a:off x="2337550" y="884800"/>
              <a:ext cx="1700" cy="3375"/>
            </a:xfrm>
            <a:custGeom>
              <a:rect b="b" l="l" r="r" t="t"/>
              <a:pathLst>
                <a:path extrusionOk="0" h="135" w="68">
                  <a:moveTo>
                    <a:pt x="12" y="1"/>
                  </a:moveTo>
                  <a:cubicBezTo>
                    <a:pt x="1" y="11"/>
                    <a:pt x="1" y="34"/>
                    <a:pt x="1" y="45"/>
                  </a:cubicBezTo>
                  <a:cubicBezTo>
                    <a:pt x="1" y="68"/>
                    <a:pt x="12" y="78"/>
                    <a:pt x="23" y="90"/>
                  </a:cubicBezTo>
                  <a:cubicBezTo>
                    <a:pt x="35" y="112"/>
                    <a:pt x="45" y="123"/>
                    <a:pt x="68" y="135"/>
                  </a:cubicBezTo>
                  <a:cubicBezTo>
                    <a:pt x="57" y="112"/>
                    <a:pt x="45" y="101"/>
                    <a:pt x="45" y="78"/>
                  </a:cubicBezTo>
                  <a:cubicBezTo>
                    <a:pt x="35" y="56"/>
                    <a:pt x="23" y="2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8" name="Google Shape;12328;p27"/>
            <p:cNvSpPr/>
            <p:nvPr/>
          </p:nvSpPr>
          <p:spPr>
            <a:xfrm>
              <a:off x="2305700" y="832550"/>
              <a:ext cx="2825" cy="3375"/>
            </a:xfrm>
            <a:custGeom>
              <a:rect b="b" l="l" r="r" t="t"/>
              <a:pathLst>
                <a:path extrusionOk="0" h="135" w="113">
                  <a:moveTo>
                    <a:pt x="1" y="1"/>
                  </a:moveTo>
                  <a:cubicBezTo>
                    <a:pt x="1" y="35"/>
                    <a:pt x="1" y="57"/>
                    <a:pt x="13" y="79"/>
                  </a:cubicBezTo>
                  <a:cubicBezTo>
                    <a:pt x="35" y="112"/>
                    <a:pt x="80" y="135"/>
                    <a:pt x="113" y="135"/>
                  </a:cubicBezTo>
                  <a:cubicBezTo>
                    <a:pt x="90" y="112"/>
                    <a:pt x="68" y="90"/>
                    <a:pt x="46" y="57"/>
                  </a:cubicBezTo>
                  <a:cubicBezTo>
                    <a:pt x="35" y="45"/>
                    <a:pt x="13" y="2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9" name="Google Shape;12329;p27"/>
            <p:cNvSpPr/>
            <p:nvPr/>
          </p:nvSpPr>
          <p:spPr>
            <a:xfrm>
              <a:off x="2315500" y="847375"/>
              <a:ext cx="5050" cy="5225"/>
            </a:xfrm>
            <a:custGeom>
              <a:rect b="b" l="l" r="r" t="t"/>
              <a:pathLst>
                <a:path extrusionOk="0" h="209" w="202">
                  <a:moveTo>
                    <a:pt x="68" y="0"/>
                  </a:moveTo>
                  <a:cubicBezTo>
                    <a:pt x="11" y="33"/>
                    <a:pt x="0" y="101"/>
                    <a:pt x="34" y="157"/>
                  </a:cubicBezTo>
                  <a:cubicBezTo>
                    <a:pt x="55" y="191"/>
                    <a:pt x="89" y="209"/>
                    <a:pt x="125" y="209"/>
                  </a:cubicBezTo>
                  <a:cubicBezTo>
                    <a:pt x="147" y="209"/>
                    <a:pt x="169" y="203"/>
                    <a:pt x="190" y="190"/>
                  </a:cubicBezTo>
                  <a:lnTo>
                    <a:pt x="202" y="190"/>
                  </a:lnTo>
                  <a:cubicBezTo>
                    <a:pt x="157" y="123"/>
                    <a:pt x="112" y="56"/>
                    <a:pt x="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0" name="Google Shape;12330;p27"/>
            <p:cNvSpPr/>
            <p:nvPr/>
          </p:nvSpPr>
          <p:spPr>
            <a:xfrm>
              <a:off x="2327225" y="866925"/>
              <a:ext cx="4775" cy="5325"/>
            </a:xfrm>
            <a:custGeom>
              <a:rect b="b" l="l" r="r" t="t"/>
              <a:pathLst>
                <a:path extrusionOk="0" h="213" w="191">
                  <a:moveTo>
                    <a:pt x="79" y="1"/>
                  </a:moveTo>
                  <a:cubicBezTo>
                    <a:pt x="23" y="34"/>
                    <a:pt x="1" y="101"/>
                    <a:pt x="34" y="157"/>
                  </a:cubicBezTo>
                  <a:cubicBezTo>
                    <a:pt x="57" y="195"/>
                    <a:pt x="96" y="212"/>
                    <a:pt x="136" y="212"/>
                  </a:cubicBezTo>
                  <a:cubicBezTo>
                    <a:pt x="154" y="212"/>
                    <a:pt x="173" y="209"/>
                    <a:pt x="190" y="202"/>
                  </a:cubicBezTo>
                  <a:cubicBezTo>
                    <a:pt x="157" y="135"/>
                    <a:pt x="113" y="68"/>
                    <a:pt x="7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331" name="Google Shape;12331;p27"/>
          <p:cNvSpPr/>
          <p:nvPr/>
        </p:nvSpPr>
        <p:spPr>
          <a:xfrm rot="10800000">
            <a:off x="8327849" y="1509650"/>
            <a:ext cx="1290900" cy="1290900"/>
          </a:xfrm>
          <a:prstGeom prst="ellipse">
            <a:avLst/>
          </a:prstGeom>
          <a:noFill/>
          <a:ln cap="flat" cmpd="sng" w="1524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332" name="Google Shape;12332;p27"/>
          <p:cNvGrpSpPr/>
          <p:nvPr/>
        </p:nvGrpSpPr>
        <p:grpSpPr>
          <a:xfrm rot="10800000">
            <a:off x="6948137" y="3972230"/>
            <a:ext cx="1693781" cy="1707607"/>
            <a:chOff x="2000675" y="255425"/>
            <a:chExt cx="413450" cy="416825"/>
          </a:xfrm>
        </p:grpSpPr>
        <p:sp>
          <p:nvSpPr>
            <p:cNvPr id="12333" name="Google Shape;12333;p27"/>
            <p:cNvSpPr/>
            <p:nvPr/>
          </p:nvSpPr>
          <p:spPr>
            <a:xfrm>
              <a:off x="2009600" y="386175"/>
              <a:ext cx="17900" cy="20675"/>
            </a:xfrm>
            <a:custGeom>
              <a:rect b="b" l="l" r="r" t="t"/>
              <a:pathLst>
                <a:path extrusionOk="0" h="827" w="716">
                  <a:moveTo>
                    <a:pt x="113" y="0"/>
                  </a:moveTo>
                  <a:cubicBezTo>
                    <a:pt x="79" y="112"/>
                    <a:pt x="35" y="213"/>
                    <a:pt x="1" y="325"/>
                  </a:cubicBezTo>
                  <a:lnTo>
                    <a:pt x="504" y="827"/>
                  </a:lnTo>
                  <a:lnTo>
                    <a:pt x="716" y="615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4" name="Google Shape;12334;p27"/>
            <p:cNvSpPr/>
            <p:nvPr/>
          </p:nvSpPr>
          <p:spPr>
            <a:xfrm>
              <a:off x="2021350" y="359650"/>
              <a:ext cx="10350" cy="12025"/>
            </a:xfrm>
            <a:custGeom>
              <a:rect b="b" l="l" r="r" t="t"/>
              <a:pathLst>
                <a:path extrusionOk="0" h="481" w="414">
                  <a:moveTo>
                    <a:pt x="157" y="0"/>
                  </a:moveTo>
                  <a:cubicBezTo>
                    <a:pt x="101" y="89"/>
                    <a:pt x="56" y="179"/>
                    <a:pt x="0" y="279"/>
                  </a:cubicBezTo>
                  <a:lnTo>
                    <a:pt x="201" y="480"/>
                  </a:lnTo>
                  <a:lnTo>
                    <a:pt x="414" y="257"/>
                  </a:lnTo>
                  <a:lnTo>
                    <a:pt x="1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5" name="Google Shape;12335;p27"/>
            <p:cNvSpPr/>
            <p:nvPr/>
          </p:nvSpPr>
          <p:spPr>
            <a:xfrm>
              <a:off x="2016300" y="548175"/>
              <a:ext cx="11200" cy="15125"/>
            </a:xfrm>
            <a:custGeom>
              <a:rect b="b" l="l" r="r" t="t"/>
              <a:pathLst>
                <a:path extrusionOk="0" h="605" w="448">
                  <a:moveTo>
                    <a:pt x="1" y="1"/>
                  </a:moveTo>
                  <a:cubicBezTo>
                    <a:pt x="90" y="202"/>
                    <a:pt x="191" y="415"/>
                    <a:pt x="303" y="604"/>
                  </a:cubicBezTo>
                  <a:lnTo>
                    <a:pt x="448" y="4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6" name="Google Shape;12336;p27"/>
            <p:cNvSpPr/>
            <p:nvPr/>
          </p:nvSpPr>
          <p:spPr>
            <a:xfrm>
              <a:off x="2000675" y="4588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8" y="0"/>
                  </a:moveTo>
                  <a:lnTo>
                    <a:pt x="0" y="648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7" name="Google Shape;12337;p27"/>
            <p:cNvSpPr/>
            <p:nvPr/>
          </p:nvSpPr>
          <p:spPr>
            <a:xfrm>
              <a:off x="2010175" y="5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8" name="Google Shape;12338;p27"/>
            <p:cNvSpPr/>
            <p:nvPr/>
          </p:nvSpPr>
          <p:spPr>
            <a:xfrm>
              <a:off x="2017725" y="42557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37" y="0"/>
                  </a:moveTo>
                  <a:lnTo>
                    <a:pt x="614" y="33"/>
                  </a:lnTo>
                  <a:lnTo>
                    <a:pt x="0" y="648"/>
                  </a:lnTo>
                  <a:lnTo>
                    <a:pt x="212" y="872"/>
                  </a:lnTo>
                  <a:lnTo>
                    <a:pt x="614" y="469"/>
                  </a:lnTo>
                  <a:lnTo>
                    <a:pt x="860" y="212"/>
                  </a:lnTo>
                  <a:lnTo>
                    <a:pt x="63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9" name="Google Shape;12339;p27"/>
            <p:cNvSpPr/>
            <p:nvPr/>
          </p:nvSpPr>
          <p:spPr>
            <a:xfrm>
              <a:off x="2000950" y="421925"/>
              <a:ext cx="3375" cy="5900"/>
            </a:xfrm>
            <a:custGeom>
              <a:rect b="b" l="l" r="r" t="t"/>
              <a:pathLst>
                <a:path extrusionOk="0" h="236" w="135">
                  <a:moveTo>
                    <a:pt x="46" y="0"/>
                  </a:moveTo>
                  <a:cubicBezTo>
                    <a:pt x="34" y="79"/>
                    <a:pt x="12" y="157"/>
                    <a:pt x="1" y="235"/>
                  </a:cubicBezTo>
                  <a:lnTo>
                    <a:pt x="135" y="101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0" name="Google Shape;12340;p27"/>
            <p:cNvSpPr/>
            <p:nvPr/>
          </p:nvSpPr>
          <p:spPr>
            <a:xfrm>
              <a:off x="2046475" y="379750"/>
              <a:ext cx="21825" cy="21825"/>
            </a:xfrm>
            <a:custGeom>
              <a:rect b="b" l="l" r="r" t="t"/>
              <a:pathLst>
                <a:path extrusionOk="0" h="873" w="873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72" y="212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1" name="Google Shape;12341;p27"/>
            <p:cNvSpPr/>
            <p:nvPr/>
          </p:nvSpPr>
          <p:spPr>
            <a:xfrm>
              <a:off x="2097875" y="38505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213" y="0"/>
                  </a:moveTo>
                  <a:lnTo>
                    <a:pt x="1" y="224"/>
                  </a:lnTo>
                  <a:lnTo>
                    <a:pt x="638" y="872"/>
                  </a:lnTo>
                  <a:lnTo>
                    <a:pt x="862" y="660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2" name="Google Shape;12342;p27"/>
            <p:cNvSpPr/>
            <p:nvPr/>
          </p:nvSpPr>
          <p:spPr>
            <a:xfrm>
              <a:off x="2063525" y="3465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9" y="0"/>
                  </a:moveTo>
                  <a:lnTo>
                    <a:pt x="1" y="648"/>
                  </a:lnTo>
                  <a:lnTo>
                    <a:pt x="213" y="872"/>
                  </a:lnTo>
                  <a:lnTo>
                    <a:pt x="861" y="213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3" name="Google Shape;12343;p27"/>
            <p:cNvSpPr/>
            <p:nvPr/>
          </p:nvSpPr>
          <p:spPr>
            <a:xfrm>
              <a:off x="2092575" y="30067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37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14"/>
                  </a:lnTo>
                  <a:lnTo>
                    <a:pt x="63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4" name="Google Shape;12344;p27"/>
            <p:cNvSpPr/>
            <p:nvPr/>
          </p:nvSpPr>
          <p:spPr>
            <a:xfrm>
              <a:off x="2057100" y="311300"/>
              <a:ext cx="16525" cy="16525"/>
            </a:xfrm>
            <a:custGeom>
              <a:rect b="b" l="l" r="r" t="t"/>
              <a:pathLst>
                <a:path extrusionOk="0" h="661" w="661">
                  <a:moveTo>
                    <a:pt x="224" y="1"/>
                  </a:moveTo>
                  <a:lnTo>
                    <a:pt x="0" y="224"/>
                  </a:lnTo>
                  <a:lnTo>
                    <a:pt x="437" y="660"/>
                  </a:lnTo>
                  <a:lnTo>
                    <a:pt x="660" y="447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5" name="Google Shape;12345;p27"/>
            <p:cNvSpPr/>
            <p:nvPr/>
          </p:nvSpPr>
          <p:spPr>
            <a:xfrm>
              <a:off x="2036150" y="335875"/>
              <a:ext cx="14000" cy="14850"/>
            </a:xfrm>
            <a:custGeom>
              <a:rect b="b" l="l" r="r" t="t"/>
              <a:pathLst>
                <a:path extrusionOk="0" h="594" w="560">
                  <a:moveTo>
                    <a:pt x="190" y="1"/>
                  </a:moveTo>
                  <a:cubicBezTo>
                    <a:pt x="123" y="79"/>
                    <a:pt x="68" y="169"/>
                    <a:pt x="1" y="247"/>
                  </a:cubicBezTo>
                  <a:lnTo>
                    <a:pt x="347" y="593"/>
                  </a:lnTo>
                  <a:lnTo>
                    <a:pt x="559" y="381"/>
                  </a:lnTo>
                  <a:lnTo>
                    <a:pt x="19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6" name="Google Shape;12346;p27"/>
            <p:cNvSpPr/>
            <p:nvPr/>
          </p:nvSpPr>
          <p:spPr>
            <a:xfrm>
              <a:off x="2102075" y="349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1" y="224"/>
                  </a:lnTo>
                  <a:lnTo>
                    <a:pt x="637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7" name="Google Shape;12347;p27"/>
            <p:cNvSpPr/>
            <p:nvPr/>
          </p:nvSpPr>
          <p:spPr>
            <a:xfrm>
              <a:off x="2109350" y="269125"/>
              <a:ext cx="21525" cy="20150"/>
            </a:xfrm>
            <a:custGeom>
              <a:rect b="b" l="l" r="r" t="t"/>
              <a:pathLst>
                <a:path extrusionOk="0" h="806" w="861">
                  <a:moveTo>
                    <a:pt x="715" y="1"/>
                  </a:moveTo>
                  <a:cubicBezTo>
                    <a:pt x="681" y="11"/>
                    <a:pt x="648" y="23"/>
                    <a:pt x="614" y="45"/>
                  </a:cubicBezTo>
                  <a:cubicBezTo>
                    <a:pt x="570" y="68"/>
                    <a:pt x="525" y="79"/>
                    <a:pt x="470" y="101"/>
                  </a:cubicBezTo>
                  <a:lnTo>
                    <a:pt x="0" y="582"/>
                  </a:lnTo>
                  <a:lnTo>
                    <a:pt x="224" y="805"/>
                  </a:lnTo>
                  <a:lnTo>
                    <a:pt x="614" y="403"/>
                  </a:lnTo>
                  <a:lnTo>
                    <a:pt x="860" y="146"/>
                  </a:lnTo>
                  <a:lnTo>
                    <a:pt x="71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8" name="Google Shape;12348;p27"/>
            <p:cNvSpPr/>
            <p:nvPr/>
          </p:nvSpPr>
          <p:spPr>
            <a:xfrm>
              <a:off x="2046475" y="537850"/>
              <a:ext cx="21825" cy="21825"/>
            </a:xfrm>
            <a:custGeom>
              <a:rect b="b" l="l" r="r" t="t"/>
              <a:pathLst>
                <a:path extrusionOk="0" h="873" w="873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72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9" name="Google Shape;12349;p27"/>
            <p:cNvSpPr/>
            <p:nvPr/>
          </p:nvSpPr>
          <p:spPr>
            <a:xfrm>
              <a:off x="2097875" y="543450"/>
              <a:ext cx="21550" cy="21525"/>
            </a:xfrm>
            <a:custGeom>
              <a:rect b="b" l="l" r="r" t="t"/>
              <a:pathLst>
                <a:path extrusionOk="0" h="861" w="862">
                  <a:moveTo>
                    <a:pt x="213" y="0"/>
                  </a:moveTo>
                  <a:lnTo>
                    <a:pt x="1" y="212"/>
                  </a:lnTo>
                  <a:lnTo>
                    <a:pt x="638" y="860"/>
                  </a:lnTo>
                  <a:lnTo>
                    <a:pt x="862" y="648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0" name="Google Shape;12350;p27"/>
            <p:cNvSpPr/>
            <p:nvPr/>
          </p:nvSpPr>
          <p:spPr>
            <a:xfrm>
              <a:off x="2063525" y="5046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1" name="Google Shape;12351;p27"/>
            <p:cNvSpPr/>
            <p:nvPr/>
          </p:nvSpPr>
          <p:spPr>
            <a:xfrm>
              <a:off x="2092575" y="4588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37" y="0"/>
                  </a:moveTo>
                  <a:lnTo>
                    <a:pt x="1" y="648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2" name="Google Shape;12352;p27"/>
            <p:cNvSpPr/>
            <p:nvPr/>
          </p:nvSpPr>
          <p:spPr>
            <a:xfrm>
              <a:off x="2051800" y="464375"/>
              <a:ext cx="21825" cy="21550"/>
            </a:xfrm>
            <a:custGeom>
              <a:rect b="b" l="l" r="r" t="t"/>
              <a:pathLst>
                <a:path extrusionOk="0" h="862" w="873">
                  <a:moveTo>
                    <a:pt x="224" y="1"/>
                  </a:moveTo>
                  <a:lnTo>
                    <a:pt x="0" y="213"/>
                  </a:lnTo>
                  <a:lnTo>
                    <a:pt x="649" y="862"/>
                  </a:lnTo>
                  <a:lnTo>
                    <a:pt x="872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3" name="Google Shape;12353;p27"/>
            <p:cNvSpPr/>
            <p:nvPr/>
          </p:nvSpPr>
          <p:spPr>
            <a:xfrm>
              <a:off x="2028600" y="487275"/>
              <a:ext cx="21550" cy="21550"/>
            </a:xfrm>
            <a:custGeom>
              <a:rect b="b" l="l" r="r" t="t"/>
              <a:pathLst>
                <a:path extrusionOk="0" h="862" w="862">
                  <a:moveTo>
                    <a:pt x="224" y="1"/>
                  </a:moveTo>
                  <a:lnTo>
                    <a:pt x="179" y="46"/>
                  </a:lnTo>
                  <a:lnTo>
                    <a:pt x="1" y="214"/>
                  </a:lnTo>
                  <a:lnTo>
                    <a:pt x="179" y="393"/>
                  </a:lnTo>
                  <a:lnTo>
                    <a:pt x="649" y="86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4" name="Google Shape;12354;p27"/>
            <p:cNvSpPr/>
            <p:nvPr/>
          </p:nvSpPr>
          <p:spPr>
            <a:xfrm>
              <a:off x="2102075" y="5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1" y="224"/>
                  </a:lnTo>
                  <a:lnTo>
                    <a:pt x="637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5" name="Google Shape;12355;p27"/>
            <p:cNvSpPr/>
            <p:nvPr/>
          </p:nvSpPr>
          <p:spPr>
            <a:xfrm>
              <a:off x="2055975" y="428925"/>
              <a:ext cx="21825" cy="21800"/>
            </a:xfrm>
            <a:custGeom>
              <a:rect b="b" l="l" r="r" t="t"/>
              <a:pathLst>
                <a:path extrusionOk="0" h="872" w="873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72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6" name="Google Shape;12356;p27"/>
            <p:cNvSpPr/>
            <p:nvPr/>
          </p:nvSpPr>
          <p:spPr>
            <a:xfrm>
              <a:off x="2109350" y="42557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8" y="0"/>
                  </a:moveTo>
                  <a:lnTo>
                    <a:pt x="614" y="33"/>
                  </a:lnTo>
                  <a:lnTo>
                    <a:pt x="0" y="648"/>
                  </a:lnTo>
                  <a:lnTo>
                    <a:pt x="224" y="872"/>
                  </a:lnTo>
                  <a:lnTo>
                    <a:pt x="614" y="469"/>
                  </a:lnTo>
                  <a:lnTo>
                    <a:pt x="860" y="212"/>
                  </a:lnTo>
                  <a:lnTo>
                    <a:pt x="6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7" name="Google Shape;12357;p27"/>
            <p:cNvSpPr/>
            <p:nvPr/>
          </p:nvSpPr>
          <p:spPr>
            <a:xfrm>
              <a:off x="2074425" y="40795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224" y="1"/>
                  </a:moveTo>
                  <a:lnTo>
                    <a:pt x="56" y="179"/>
                  </a:lnTo>
                  <a:lnTo>
                    <a:pt x="0" y="224"/>
                  </a:lnTo>
                  <a:lnTo>
                    <a:pt x="648" y="872"/>
                  </a:lnTo>
                  <a:lnTo>
                    <a:pt x="872" y="660"/>
                  </a:lnTo>
                  <a:lnTo>
                    <a:pt x="392" y="17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8" name="Google Shape;12358;p27"/>
            <p:cNvSpPr/>
            <p:nvPr/>
          </p:nvSpPr>
          <p:spPr>
            <a:xfrm>
              <a:off x="2092575" y="616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37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9" name="Google Shape;12359;p27"/>
            <p:cNvSpPr/>
            <p:nvPr/>
          </p:nvSpPr>
          <p:spPr>
            <a:xfrm>
              <a:off x="2055975" y="587025"/>
              <a:ext cx="21825" cy="21825"/>
            </a:xfrm>
            <a:custGeom>
              <a:rect b="b" l="l" r="r" t="t"/>
              <a:pathLst>
                <a:path extrusionOk="0" h="873" w="873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72" y="649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0" name="Google Shape;12360;p27"/>
            <p:cNvSpPr/>
            <p:nvPr/>
          </p:nvSpPr>
          <p:spPr>
            <a:xfrm>
              <a:off x="2074425" y="566350"/>
              <a:ext cx="21800" cy="21525"/>
            </a:xfrm>
            <a:custGeom>
              <a:rect b="b" l="l" r="r" t="t"/>
              <a:pathLst>
                <a:path extrusionOk="0" h="861" w="872">
                  <a:moveTo>
                    <a:pt x="224" y="1"/>
                  </a:moveTo>
                  <a:lnTo>
                    <a:pt x="56" y="168"/>
                  </a:lnTo>
                  <a:lnTo>
                    <a:pt x="0" y="212"/>
                  </a:lnTo>
                  <a:lnTo>
                    <a:pt x="648" y="861"/>
                  </a:lnTo>
                  <a:lnTo>
                    <a:pt x="872" y="649"/>
                  </a:lnTo>
                  <a:lnTo>
                    <a:pt x="392" y="1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1" name="Google Shape;12361;p27"/>
            <p:cNvSpPr/>
            <p:nvPr/>
          </p:nvSpPr>
          <p:spPr>
            <a:xfrm>
              <a:off x="2138400" y="3797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2" y="872"/>
                  </a:lnTo>
                  <a:lnTo>
                    <a:pt x="860" y="212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2" name="Google Shape;12362;p27"/>
            <p:cNvSpPr/>
            <p:nvPr/>
          </p:nvSpPr>
          <p:spPr>
            <a:xfrm>
              <a:off x="2189500" y="38505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61" y="660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3" name="Google Shape;12363;p27"/>
            <p:cNvSpPr/>
            <p:nvPr/>
          </p:nvSpPr>
          <p:spPr>
            <a:xfrm>
              <a:off x="2155150" y="3465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9" y="0"/>
                  </a:moveTo>
                  <a:lnTo>
                    <a:pt x="1" y="648"/>
                  </a:lnTo>
                  <a:lnTo>
                    <a:pt x="224" y="872"/>
                  </a:lnTo>
                  <a:lnTo>
                    <a:pt x="861" y="213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4" name="Google Shape;12364;p27"/>
            <p:cNvSpPr/>
            <p:nvPr/>
          </p:nvSpPr>
          <p:spPr>
            <a:xfrm>
              <a:off x="2184200" y="30067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61" y="21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5" name="Google Shape;12365;p27"/>
            <p:cNvSpPr/>
            <p:nvPr/>
          </p:nvSpPr>
          <p:spPr>
            <a:xfrm>
              <a:off x="2143700" y="3060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5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6" name="Google Shape;12366;p27"/>
            <p:cNvSpPr/>
            <p:nvPr/>
          </p:nvSpPr>
          <p:spPr>
            <a:xfrm>
              <a:off x="2120525" y="328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2" y="1"/>
                  </a:moveTo>
                  <a:lnTo>
                    <a:pt x="167" y="46"/>
                  </a:lnTo>
                  <a:lnTo>
                    <a:pt x="0" y="224"/>
                  </a:lnTo>
                  <a:lnTo>
                    <a:pt x="167" y="403"/>
                  </a:lnTo>
                  <a:lnTo>
                    <a:pt x="637" y="872"/>
                  </a:lnTo>
                  <a:lnTo>
                    <a:pt x="860" y="660"/>
                  </a:lnTo>
                  <a:lnTo>
                    <a:pt x="2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7" name="Google Shape;12367;p27"/>
            <p:cNvSpPr/>
            <p:nvPr/>
          </p:nvSpPr>
          <p:spPr>
            <a:xfrm>
              <a:off x="2193700" y="349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8" name="Google Shape;12368;p27"/>
            <p:cNvSpPr/>
            <p:nvPr/>
          </p:nvSpPr>
          <p:spPr>
            <a:xfrm>
              <a:off x="2147900" y="2708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2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9" name="Google Shape;12369;p27"/>
            <p:cNvSpPr/>
            <p:nvPr/>
          </p:nvSpPr>
          <p:spPr>
            <a:xfrm>
              <a:off x="2201225" y="2674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616" y="23"/>
                  </a:lnTo>
                  <a:lnTo>
                    <a:pt x="1" y="649"/>
                  </a:lnTo>
                  <a:lnTo>
                    <a:pt x="214" y="872"/>
                  </a:lnTo>
                  <a:lnTo>
                    <a:pt x="616" y="470"/>
                  </a:lnTo>
                  <a:lnTo>
                    <a:pt x="862" y="213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0" name="Google Shape;12370;p27"/>
            <p:cNvSpPr/>
            <p:nvPr/>
          </p:nvSpPr>
          <p:spPr>
            <a:xfrm>
              <a:off x="2167725" y="255425"/>
              <a:ext cx="20125" cy="16225"/>
            </a:xfrm>
            <a:custGeom>
              <a:rect b="b" l="l" r="r" t="t"/>
              <a:pathLst>
                <a:path extrusionOk="0" h="649" w="805">
                  <a:moveTo>
                    <a:pt x="369" y="1"/>
                  </a:moveTo>
                  <a:cubicBezTo>
                    <a:pt x="246" y="12"/>
                    <a:pt x="123" y="35"/>
                    <a:pt x="0" y="57"/>
                  </a:cubicBezTo>
                  <a:lnTo>
                    <a:pt x="593" y="649"/>
                  </a:lnTo>
                  <a:lnTo>
                    <a:pt x="805" y="437"/>
                  </a:lnTo>
                  <a:lnTo>
                    <a:pt x="3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1" name="Google Shape;12371;p27"/>
            <p:cNvSpPr/>
            <p:nvPr/>
          </p:nvSpPr>
          <p:spPr>
            <a:xfrm>
              <a:off x="2138400" y="537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2" y="872"/>
                  </a:lnTo>
                  <a:lnTo>
                    <a:pt x="860" y="224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2" name="Google Shape;12372;p27"/>
            <p:cNvSpPr/>
            <p:nvPr/>
          </p:nvSpPr>
          <p:spPr>
            <a:xfrm>
              <a:off x="2189500" y="543450"/>
              <a:ext cx="21550" cy="21525"/>
            </a:xfrm>
            <a:custGeom>
              <a:rect b="b" l="l" r="r" t="t"/>
              <a:pathLst>
                <a:path extrusionOk="0" h="861" w="862">
                  <a:moveTo>
                    <a:pt x="224" y="0"/>
                  </a:moveTo>
                  <a:lnTo>
                    <a:pt x="1" y="212"/>
                  </a:lnTo>
                  <a:lnTo>
                    <a:pt x="649" y="860"/>
                  </a:lnTo>
                  <a:lnTo>
                    <a:pt x="861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3" name="Google Shape;12373;p27"/>
            <p:cNvSpPr/>
            <p:nvPr/>
          </p:nvSpPr>
          <p:spPr>
            <a:xfrm>
              <a:off x="2155150" y="5046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4" name="Google Shape;12374;p27"/>
            <p:cNvSpPr/>
            <p:nvPr/>
          </p:nvSpPr>
          <p:spPr>
            <a:xfrm>
              <a:off x="2184200" y="4588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9" y="0"/>
                  </a:moveTo>
                  <a:lnTo>
                    <a:pt x="1" y="648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5" name="Google Shape;12375;p27"/>
            <p:cNvSpPr/>
            <p:nvPr/>
          </p:nvSpPr>
          <p:spPr>
            <a:xfrm>
              <a:off x="2143700" y="4643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13" y="1"/>
                  </a:moveTo>
                  <a:lnTo>
                    <a:pt x="0" y="213"/>
                  </a:lnTo>
                  <a:lnTo>
                    <a:pt x="648" y="86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6" name="Google Shape;12376;p27"/>
            <p:cNvSpPr/>
            <p:nvPr/>
          </p:nvSpPr>
          <p:spPr>
            <a:xfrm>
              <a:off x="2120525" y="4872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12" y="1"/>
                  </a:moveTo>
                  <a:lnTo>
                    <a:pt x="167" y="46"/>
                  </a:lnTo>
                  <a:lnTo>
                    <a:pt x="0" y="214"/>
                  </a:lnTo>
                  <a:lnTo>
                    <a:pt x="167" y="393"/>
                  </a:lnTo>
                  <a:lnTo>
                    <a:pt x="637" y="862"/>
                  </a:lnTo>
                  <a:lnTo>
                    <a:pt x="860" y="649"/>
                  </a:lnTo>
                  <a:lnTo>
                    <a:pt x="2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7" name="Google Shape;12377;p27"/>
            <p:cNvSpPr/>
            <p:nvPr/>
          </p:nvSpPr>
          <p:spPr>
            <a:xfrm>
              <a:off x="2193700" y="5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8" name="Google Shape;12378;p27"/>
            <p:cNvSpPr/>
            <p:nvPr/>
          </p:nvSpPr>
          <p:spPr>
            <a:xfrm>
              <a:off x="2147900" y="42892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212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8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9" name="Google Shape;12379;p27"/>
            <p:cNvSpPr/>
            <p:nvPr/>
          </p:nvSpPr>
          <p:spPr>
            <a:xfrm>
              <a:off x="2201225" y="4255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69"/>
                  </a:lnTo>
                  <a:lnTo>
                    <a:pt x="862" y="212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0" name="Google Shape;12380;p27"/>
            <p:cNvSpPr/>
            <p:nvPr/>
          </p:nvSpPr>
          <p:spPr>
            <a:xfrm>
              <a:off x="2166325" y="4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45" y="179"/>
                  </a:lnTo>
                  <a:lnTo>
                    <a:pt x="1" y="224"/>
                  </a:lnTo>
                  <a:lnTo>
                    <a:pt x="649" y="872"/>
                  </a:lnTo>
                  <a:lnTo>
                    <a:pt x="861" y="660"/>
                  </a:lnTo>
                  <a:lnTo>
                    <a:pt x="381" y="17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1" name="Google Shape;12381;p27"/>
            <p:cNvSpPr/>
            <p:nvPr/>
          </p:nvSpPr>
          <p:spPr>
            <a:xfrm>
              <a:off x="2165775" y="662725"/>
              <a:ext cx="10900" cy="7275"/>
            </a:xfrm>
            <a:custGeom>
              <a:rect b="b" l="l" r="r" t="t"/>
              <a:pathLst>
                <a:path extrusionOk="0" h="291" w="436">
                  <a:moveTo>
                    <a:pt x="224" y="0"/>
                  </a:moveTo>
                  <a:lnTo>
                    <a:pt x="0" y="224"/>
                  </a:lnTo>
                  <a:cubicBezTo>
                    <a:pt x="123" y="246"/>
                    <a:pt x="246" y="268"/>
                    <a:pt x="380" y="291"/>
                  </a:cubicBezTo>
                  <a:lnTo>
                    <a:pt x="436" y="224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2" name="Google Shape;12382;p27"/>
            <p:cNvSpPr/>
            <p:nvPr/>
          </p:nvSpPr>
          <p:spPr>
            <a:xfrm>
              <a:off x="2184200" y="616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3" name="Google Shape;12383;p27"/>
            <p:cNvSpPr/>
            <p:nvPr/>
          </p:nvSpPr>
          <p:spPr>
            <a:xfrm>
              <a:off x="2143700" y="62250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13" y="0"/>
                  </a:moveTo>
                  <a:lnTo>
                    <a:pt x="0" y="213"/>
                  </a:lnTo>
                  <a:lnTo>
                    <a:pt x="648" y="861"/>
                  </a:lnTo>
                  <a:lnTo>
                    <a:pt x="861" y="648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4" name="Google Shape;12384;p27"/>
            <p:cNvSpPr/>
            <p:nvPr/>
          </p:nvSpPr>
          <p:spPr>
            <a:xfrm>
              <a:off x="2120525" y="645400"/>
              <a:ext cx="21525" cy="16525"/>
            </a:xfrm>
            <a:custGeom>
              <a:rect b="b" l="l" r="r" t="t"/>
              <a:pathLst>
                <a:path extrusionOk="0" h="661" w="861">
                  <a:moveTo>
                    <a:pt x="212" y="0"/>
                  </a:moveTo>
                  <a:lnTo>
                    <a:pt x="167" y="45"/>
                  </a:lnTo>
                  <a:lnTo>
                    <a:pt x="0" y="213"/>
                  </a:lnTo>
                  <a:lnTo>
                    <a:pt x="167" y="392"/>
                  </a:lnTo>
                  <a:lnTo>
                    <a:pt x="179" y="403"/>
                  </a:lnTo>
                  <a:cubicBezTo>
                    <a:pt x="402" y="492"/>
                    <a:pt x="626" y="581"/>
                    <a:pt x="849" y="660"/>
                  </a:cubicBezTo>
                  <a:lnTo>
                    <a:pt x="860" y="648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5" name="Google Shape;12385;p27"/>
            <p:cNvSpPr/>
            <p:nvPr/>
          </p:nvSpPr>
          <p:spPr>
            <a:xfrm>
              <a:off x="2193700" y="666075"/>
              <a:ext cx="11775" cy="6175"/>
            </a:xfrm>
            <a:custGeom>
              <a:rect b="b" l="l" r="r" t="t"/>
              <a:pathLst>
                <a:path extrusionOk="0" h="247" w="471">
                  <a:moveTo>
                    <a:pt x="224" y="0"/>
                  </a:moveTo>
                  <a:lnTo>
                    <a:pt x="1" y="224"/>
                  </a:lnTo>
                  <a:lnTo>
                    <a:pt x="11" y="235"/>
                  </a:lnTo>
                  <a:cubicBezTo>
                    <a:pt x="168" y="246"/>
                    <a:pt x="314" y="246"/>
                    <a:pt x="470" y="246"/>
                  </a:cubicBez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6" name="Google Shape;12386;p27"/>
            <p:cNvSpPr/>
            <p:nvPr/>
          </p:nvSpPr>
          <p:spPr>
            <a:xfrm>
              <a:off x="2109350" y="58367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8" y="0"/>
                  </a:moveTo>
                  <a:lnTo>
                    <a:pt x="614" y="33"/>
                  </a:lnTo>
                  <a:lnTo>
                    <a:pt x="0" y="648"/>
                  </a:lnTo>
                  <a:lnTo>
                    <a:pt x="224" y="872"/>
                  </a:lnTo>
                  <a:lnTo>
                    <a:pt x="614" y="470"/>
                  </a:lnTo>
                  <a:lnTo>
                    <a:pt x="860" y="224"/>
                  </a:lnTo>
                  <a:lnTo>
                    <a:pt x="6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7" name="Google Shape;12387;p27"/>
            <p:cNvSpPr/>
            <p:nvPr/>
          </p:nvSpPr>
          <p:spPr>
            <a:xfrm>
              <a:off x="2147900" y="58702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2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8" name="Google Shape;12388;p27"/>
            <p:cNvSpPr/>
            <p:nvPr/>
          </p:nvSpPr>
          <p:spPr>
            <a:xfrm>
              <a:off x="2166325" y="56635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13" y="1"/>
                  </a:moveTo>
                  <a:lnTo>
                    <a:pt x="45" y="168"/>
                  </a:lnTo>
                  <a:lnTo>
                    <a:pt x="1" y="212"/>
                  </a:lnTo>
                  <a:lnTo>
                    <a:pt x="649" y="861"/>
                  </a:lnTo>
                  <a:lnTo>
                    <a:pt x="861" y="649"/>
                  </a:lnTo>
                  <a:lnTo>
                    <a:pt x="381" y="168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9" name="Google Shape;12389;p27"/>
            <p:cNvSpPr/>
            <p:nvPr/>
          </p:nvSpPr>
          <p:spPr>
            <a:xfrm>
              <a:off x="2230025" y="37975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648" y="1"/>
                  </a:moveTo>
                  <a:lnTo>
                    <a:pt x="0" y="649"/>
                  </a:lnTo>
                  <a:lnTo>
                    <a:pt x="224" y="872"/>
                  </a:lnTo>
                  <a:lnTo>
                    <a:pt x="872" y="212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0" name="Google Shape;12390;p27"/>
            <p:cNvSpPr/>
            <p:nvPr/>
          </p:nvSpPr>
          <p:spPr>
            <a:xfrm>
              <a:off x="2281125" y="385050"/>
              <a:ext cx="21825" cy="21800"/>
            </a:xfrm>
            <a:custGeom>
              <a:rect b="b" l="l" r="r" t="t"/>
              <a:pathLst>
                <a:path extrusionOk="0" h="872" w="873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72" y="660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1" name="Google Shape;12391;p27"/>
            <p:cNvSpPr/>
            <p:nvPr/>
          </p:nvSpPr>
          <p:spPr>
            <a:xfrm>
              <a:off x="2247050" y="3465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0" y="648"/>
                  </a:lnTo>
                  <a:lnTo>
                    <a:pt x="213" y="872"/>
                  </a:lnTo>
                  <a:lnTo>
                    <a:pt x="861" y="213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2" name="Google Shape;12392;p27"/>
            <p:cNvSpPr/>
            <p:nvPr/>
          </p:nvSpPr>
          <p:spPr>
            <a:xfrm>
              <a:off x="2276100" y="300675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14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3" name="Google Shape;12393;p27"/>
            <p:cNvSpPr/>
            <p:nvPr/>
          </p:nvSpPr>
          <p:spPr>
            <a:xfrm>
              <a:off x="2235325" y="3060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5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4" name="Google Shape;12394;p27"/>
            <p:cNvSpPr/>
            <p:nvPr/>
          </p:nvSpPr>
          <p:spPr>
            <a:xfrm>
              <a:off x="2212150" y="328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179" y="46"/>
                  </a:lnTo>
                  <a:lnTo>
                    <a:pt x="0" y="224"/>
                  </a:lnTo>
                  <a:lnTo>
                    <a:pt x="179" y="403"/>
                  </a:lnTo>
                  <a:lnTo>
                    <a:pt x="648" y="872"/>
                  </a:lnTo>
                  <a:lnTo>
                    <a:pt x="860" y="660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5" name="Google Shape;12395;p27"/>
            <p:cNvSpPr/>
            <p:nvPr/>
          </p:nvSpPr>
          <p:spPr>
            <a:xfrm>
              <a:off x="2285600" y="3498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0" y="224"/>
                  </a:lnTo>
                  <a:lnTo>
                    <a:pt x="638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6" name="Google Shape;12396;p27"/>
            <p:cNvSpPr/>
            <p:nvPr/>
          </p:nvSpPr>
          <p:spPr>
            <a:xfrm>
              <a:off x="2303775" y="32890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224" y="1"/>
                  </a:moveTo>
                  <a:lnTo>
                    <a:pt x="179" y="46"/>
                  </a:lnTo>
                  <a:lnTo>
                    <a:pt x="0" y="224"/>
                  </a:lnTo>
                  <a:lnTo>
                    <a:pt x="179" y="403"/>
                  </a:lnTo>
                  <a:lnTo>
                    <a:pt x="648" y="872"/>
                  </a:lnTo>
                  <a:lnTo>
                    <a:pt x="872" y="660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7" name="Google Shape;12397;p27"/>
            <p:cNvSpPr/>
            <p:nvPr/>
          </p:nvSpPr>
          <p:spPr>
            <a:xfrm>
              <a:off x="2239525" y="2708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8" name="Google Shape;12398;p27"/>
            <p:cNvSpPr/>
            <p:nvPr/>
          </p:nvSpPr>
          <p:spPr>
            <a:xfrm>
              <a:off x="2292850" y="274975"/>
              <a:ext cx="15675" cy="14300"/>
            </a:xfrm>
            <a:custGeom>
              <a:rect b="b" l="l" r="r" t="t"/>
              <a:pathLst>
                <a:path extrusionOk="0" h="572" w="627">
                  <a:moveTo>
                    <a:pt x="336" y="1"/>
                  </a:moveTo>
                  <a:lnTo>
                    <a:pt x="1" y="348"/>
                  </a:lnTo>
                  <a:lnTo>
                    <a:pt x="214" y="571"/>
                  </a:lnTo>
                  <a:lnTo>
                    <a:pt x="616" y="169"/>
                  </a:lnTo>
                  <a:lnTo>
                    <a:pt x="627" y="157"/>
                  </a:lnTo>
                  <a:lnTo>
                    <a:pt x="616" y="147"/>
                  </a:lnTo>
                  <a:cubicBezTo>
                    <a:pt x="527" y="102"/>
                    <a:pt x="437" y="46"/>
                    <a:pt x="3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9" name="Google Shape;12399;p27"/>
            <p:cNvSpPr/>
            <p:nvPr/>
          </p:nvSpPr>
          <p:spPr>
            <a:xfrm>
              <a:off x="2262975" y="260450"/>
              <a:ext cx="16500" cy="11200"/>
            </a:xfrm>
            <a:custGeom>
              <a:rect b="b" l="l" r="r" t="t"/>
              <a:pathLst>
                <a:path extrusionOk="0" h="448" w="660">
                  <a:moveTo>
                    <a:pt x="1" y="1"/>
                  </a:moveTo>
                  <a:lnTo>
                    <a:pt x="448" y="448"/>
                  </a:lnTo>
                  <a:lnTo>
                    <a:pt x="660" y="236"/>
                  </a:lnTo>
                  <a:lnTo>
                    <a:pt x="637" y="202"/>
                  </a:lnTo>
                  <a:cubicBezTo>
                    <a:pt x="425" y="124"/>
                    <a:pt x="213" y="5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0" name="Google Shape;12400;p27"/>
            <p:cNvSpPr/>
            <p:nvPr/>
          </p:nvSpPr>
          <p:spPr>
            <a:xfrm>
              <a:off x="2230025" y="53785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648" y="1"/>
                  </a:moveTo>
                  <a:lnTo>
                    <a:pt x="0" y="649"/>
                  </a:lnTo>
                  <a:lnTo>
                    <a:pt x="224" y="872"/>
                  </a:lnTo>
                  <a:lnTo>
                    <a:pt x="872" y="224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1" name="Google Shape;12401;p27"/>
            <p:cNvSpPr/>
            <p:nvPr/>
          </p:nvSpPr>
          <p:spPr>
            <a:xfrm>
              <a:off x="2281125" y="543450"/>
              <a:ext cx="21825" cy="21525"/>
            </a:xfrm>
            <a:custGeom>
              <a:rect b="b" l="l" r="r" t="t"/>
              <a:pathLst>
                <a:path extrusionOk="0" h="861" w="873">
                  <a:moveTo>
                    <a:pt x="224" y="0"/>
                  </a:moveTo>
                  <a:lnTo>
                    <a:pt x="1" y="212"/>
                  </a:lnTo>
                  <a:lnTo>
                    <a:pt x="649" y="860"/>
                  </a:lnTo>
                  <a:lnTo>
                    <a:pt x="872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2" name="Google Shape;12402;p27"/>
            <p:cNvSpPr/>
            <p:nvPr/>
          </p:nvSpPr>
          <p:spPr>
            <a:xfrm>
              <a:off x="2247050" y="50460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0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3" name="Google Shape;12403;p27"/>
            <p:cNvSpPr/>
            <p:nvPr/>
          </p:nvSpPr>
          <p:spPr>
            <a:xfrm>
              <a:off x="2276100" y="4588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1" y="648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4" name="Google Shape;12404;p27"/>
            <p:cNvSpPr/>
            <p:nvPr/>
          </p:nvSpPr>
          <p:spPr>
            <a:xfrm>
              <a:off x="2235325" y="4643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24" y="1"/>
                  </a:moveTo>
                  <a:lnTo>
                    <a:pt x="0" y="213"/>
                  </a:lnTo>
                  <a:lnTo>
                    <a:pt x="648" y="86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5" name="Google Shape;12405;p27"/>
            <p:cNvSpPr/>
            <p:nvPr/>
          </p:nvSpPr>
          <p:spPr>
            <a:xfrm>
              <a:off x="2212150" y="4872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24" y="1"/>
                  </a:moveTo>
                  <a:lnTo>
                    <a:pt x="179" y="46"/>
                  </a:lnTo>
                  <a:lnTo>
                    <a:pt x="0" y="214"/>
                  </a:lnTo>
                  <a:lnTo>
                    <a:pt x="179" y="393"/>
                  </a:lnTo>
                  <a:lnTo>
                    <a:pt x="648" y="862"/>
                  </a:lnTo>
                  <a:lnTo>
                    <a:pt x="860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6" name="Google Shape;12406;p27"/>
            <p:cNvSpPr/>
            <p:nvPr/>
          </p:nvSpPr>
          <p:spPr>
            <a:xfrm>
              <a:off x="2285600" y="5079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0" y="224"/>
                  </a:lnTo>
                  <a:lnTo>
                    <a:pt x="638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7" name="Google Shape;12407;p27"/>
            <p:cNvSpPr/>
            <p:nvPr/>
          </p:nvSpPr>
          <p:spPr>
            <a:xfrm>
              <a:off x="2239525" y="42892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224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8" name="Google Shape;12408;p27"/>
            <p:cNvSpPr/>
            <p:nvPr/>
          </p:nvSpPr>
          <p:spPr>
            <a:xfrm>
              <a:off x="2257950" y="4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56" y="179"/>
                  </a:lnTo>
                  <a:lnTo>
                    <a:pt x="1" y="224"/>
                  </a:lnTo>
                  <a:lnTo>
                    <a:pt x="649" y="872"/>
                  </a:lnTo>
                  <a:lnTo>
                    <a:pt x="861" y="660"/>
                  </a:lnTo>
                  <a:lnTo>
                    <a:pt x="391" y="17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9" name="Google Shape;12409;p27"/>
            <p:cNvSpPr/>
            <p:nvPr/>
          </p:nvSpPr>
          <p:spPr>
            <a:xfrm>
              <a:off x="2259900" y="662725"/>
              <a:ext cx="5050" cy="3100"/>
            </a:xfrm>
            <a:custGeom>
              <a:rect b="b" l="l" r="r" t="t"/>
              <a:pathLst>
                <a:path extrusionOk="0" h="124" w="202">
                  <a:moveTo>
                    <a:pt x="124" y="0"/>
                  </a:moveTo>
                  <a:lnTo>
                    <a:pt x="0" y="123"/>
                  </a:lnTo>
                  <a:cubicBezTo>
                    <a:pt x="67" y="112"/>
                    <a:pt x="135" y="90"/>
                    <a:pt x="202" y="67"/>
                  </a:cubicBezTo>
                  <a:lnTo>
                    <a:pt x="1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0" name="Google Shape;12410;p27"/>
            <p:cNvSpPr/>
            <p:nvPr/>
          </p:nvSpPr>
          <p:spPr>
            <a:xfrm>
              <a:off x="2276100" y="61690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1" name="Google Shape;12411;p27"/>
            <p:cNvSpPr/>
            <p:nvPr/>
          </p:nvSpPr>
          <p:spPr>
            <a:xfrm>
              <a:off x="2235325" y="62250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24" y="0"/>
                  </a:moveTo>
                  <a:lnTo>
                    <a:pt x="0" y="213"/>
                  </a:lnTo>
                  <a:lnTo>
                    <a:pt x="648" y="861"/>
                  </a:lnTo>
                  <a:lnTo>
                    <a:pt x="861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2" name="Google Shape;12412;p27"/>
            <p:cNvSpPr/>
            <p:nvPr/>
          </p:nvSpPr>
          <p:spPr>
            <a:xfrm>
              <a:off x="2212150" y="645400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24" y="0"/>
                  </a:moveTo>
                  <a:lnTo>
                    <a:pt x="179" y="45"/>
                  </a:lnTo>
                  <a:lnTo>
                    <a:pt x="0" y="213"/>
                  </a:lnTo>
                  <a:lnTo>
                    <a:pt x="179" y="392"/>
                  </a:lnTo>
                  <a:lnTo>
                    <a:pt x="648" y="861"/>
                  </a:lnTo>
                  <a:lnTo>
                    <a:pt x="860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3" name="Google Shape;12413;p27"/>
            <p:cNvSpPr/>
            <p:nvPr/>
          </p:nvSpPr>
          <p:spPr>
            <a:xfrm>
              <a:off x="2201225" y="5836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70"/>
                  </a:lnTo>
                  <a:lnTo>
                    <a:pt x="862" y="224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4" name="Google Shape;12414;p27"/>
            <p:cNvSpPr/>
            <p:nvPr/>
          </p:nvSpPr>
          <p:spPr>
            <a:xfrm>
              <a:off x="2239525" y="58702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5" name="Google Shape;12415;p27"/>
            <p:cNvSpPr/>
            <p:nvPr/>
          </p:nvSpPr>
          <p:spPr>
            <a:xfrm>
              <a:off x="2257950" y="56635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24" y="1"/>
                  </a:moveTo>
                  <a:lnTo>
                    <a:pt x="56" y="168"/>
                  </a:lnTo>
                  <a:lnTo>
                    <a:pt x="1" y="212"/>
                  </a:lnTo>
                  <a:lnTo>
                    <a:pt x="649" y="861"/>
                  </a:lnTo>
                  <a:lnTo>
                    <a:pt x="861" y="649"/>
                  </a:lnTo>
                  <a:lnTo>
                    <a:pt x="391" y="1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6" name="Google Shape;12416;p27"/>
            <p:cNvSpPr/>
            <p:nvPr/>
          </p:nvSpPr>
          <p:spPr>
            <a:xfrm>
              <a:off x="2321925" y="3797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3" y="872"/>
                  </a:lnTo>
                  <a:lnTo>
                    <a:pt x="861" y="212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7" name="Google Shape;12417;p27"/>
            <p:cNvSpPr/>
            <p:nvPr/>
          </p:nvSpPr>
          <p:spPr>
            <a:xfrm>
              <a:off x="2373050" y="38505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212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60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8" name="Google Shape;12418;p27"/>
            <p:cNvSpPr/>
            <p:nvPr/>
          </p:nvSpPr>
          <p:spPr>
            <a:xfrm>
              <a:off x="2349850" y="4079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45" y="179"/>
                  </a:lnTo>
                  <a:lnTo>
                    <a:pt x="0" y="224"/>
                  </a:lnTo>
                  <a:lnTo>
                    <a:pt x="638" y="872"/>
                  </a:lnTo>
                  <a:lnTo>
                    <a:pt x="861" y="660"/>
                  </a:lnTo>
                  <a:lnTo>
                    <a:pt x="380" y="17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9" name="Google Shape;12419;p27"/>
            <p:cNvSpPr/>
            <p:nvPr/>
          </p:nvSpPr>
          <p:spPr>
            <a:xfrm>
              <a:off x="2338675" y="3465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0" y="648"/>
                  </a:lnTo>
                  <a:lnTo>
                    <a:pt x="224" y="872"/>
                  </a:lnTo>
                  <a:lnTo>
                    <a:pt x="861" y="213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0" name="Google Shape;12420;p27"/>
            <p:cNvSpPr/>
            <p:nvPr/>
          </p:nvSpPr>
          <p:spPr>
            <a:xfrm>
              <a:off x="2327225" y="3060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1" y="224"/>
                  </a:lnTo>
                  <a:lnTo>
                    <a:pt x="637" y="872"/>
                  </a:lnTo>
                  <a:lnTo>
                    <a:pt x="861" y="65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1" name="Google Shape;12421;p27"/>
            <p:cNvSpPr/>
            <p:nvPr/>
          </p:nvSpPr>
          <p:spPr>
            <a:xfrm>
              <a:off x="2377225" y="349850"/>
              <a:ext cx="18450" cy="21825"/>
            </a:xfrm>
            <a:custGeom>
              <a:rect b="b" l="l" r="r" t="t"/>
              <a:pathLst>
                <a:path extrusionOk="0" h="873" w="738">
                  <a:moveTo>
                    <a:pt x="213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738" y="783"/>
                  </a:lnTo>
                  <a:cubicBezTo>
                    <a:pt x="638" y="582"/>
                    <a:pt x="526" y="392"/>
                    <a:pt x="414" y="191"/>
                  </a:cubicBez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2" name="Google Shape;12422;p27"/>
            <p:cNvSpPr/>
            <p:nvPr/>
          </p:nvSpPr>
          <p:spPr>
            <a:xfrm>
              <a:off x="2321925" y="537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3" name="Google Shape;12423;p27"/>
            <p:cNvSpPr/>
            <p:nvPr/>
          </p:nvSpPr>
          <p:spPr>
            <a:xfrm>
              <a:off x="2373050" y="543450"/>
              <a:ext cx="20950" cy="21525"/>
            </a:xfrm>
            <a:custGeom>
              <a:rect b="b" l="l" r="r" t="t"/>
              <a:pathLst>
                <a:path extrusionOk="0" h="861" w="838">
                  <a:moveTo>
                    <a:pt x="212" y="0"/>
                  </a:moveTo>
                  <a:lnTo>
                    <a:pt x="0" y="212"/>
                  </a:lnTo>
                  <a:lnTo>
                    <a:pt x="648" y="860"/>
                  </a:lnTo>
                  <a:lnTo>
                    <a:pt x="793" y="715"/>
                  </a:lnTo>
                  <a:cubicBezTo>
                    <a:pt x="805" y="682"/>
                    <a:pt x="827" y="659"/>
                    <a:pt x="838" y="626"/>
                  </a:cubicBez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4" name="Google Shape;12424;p27"/>
            <p:cNvSpPr/>
            <p:nvPr/>
          </p:nvSpPr>
          <p:spPr>
            <a:xfrm>
              <a:off x="2349850" y="566350"/>
              <a:ext cx="21550" cy="21525"/>
            </a:xfrm>
            <a:custGeom>
              <a:rect b="b" l="l" r="r" t="t"/>
              <a:pathLst>
                <a:path extrusionOk="0" h="861" w="862">
                  <a:moveTo>
                    <a:pt x="213" y="1"/>
                  </a:moveTo>
                  <a:lnTo>
                    <a:pt x="45" y="168"/>
                  </a:lnTo>
                  <a:lnTo>
                    <a:pt x="0" y="212"/>
                  </a:lnTo>
                  <a:lnTo>
                    <a:pt x="638" y="861"/>
                  </a:lnTo>
                  <a:lnTo>
                    <a:pt x="861" y="649"/>
                  </a:lnTo>
                  <a:lnTo>
                    <a:pt x="380" y="168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5" name="Google Shape;12425;p27"/>
            <p:cNvSpPr/>
            <p:nvPr/>
          </p:nvSpPr>
          <p:spPr>
            <a:xfrm>
              <a:off x="2338675" y="50460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49" y="1"/>
                  </a:moveTo>
                  <a:lnTo>
                    <a:pt x="0" y="649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6" name="Google Shape;12426;p27"/>
            <p:cNvSpPr/>
            <p:nvPr/>
          </p:nvSpPr>
          <p:spPr>
            <a:xfrm>
              <a:off x="2367725" y="4588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1" y="648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7" name="Google Shape;12427;p27"/>
            <p:cNvSpPr/>
            <p:nvPr/>
          </p:nvSpPr>
          <p:spPr>
            <a:xfrm>
              <a:off x="2327225" y="4643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13" y="1"/>
                  </a:moveTo>
                  <a:lnTo>
                    <a:pt x="1" y="213"/>
                  </a:lnTo>
                  <a:lnTo>
                    <a:pt x="637" y="86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8" name="Google Shape;12428;p27"/>
            <p:cNvSpPr/>
            <p:nvPr/>
          </p:nvSpPr>
          <p:spPr>
            <a:xfrm>
              <a:off x="2303775" y="487275"/>
              <a:ext cx="21800" cy="21550"/>
            </a:xfrm>
            <a:custGeom>
              <a:rect b="b" l="l" r="r" t="t"/>
              <a:pathLst>
                <a:path extrusionOk="0" h="862" w="872">
                  <a:moveTo>
                    <a:pt x="224" y="1"/>
                  </a:moveTo>
                  <a:lnTo>
                    <a:pt x="179" y="46"/>
                  </a:lnTo>
                  <a:lnTo>
                    <a:pt x="0" y="214"/>
                  </a:lnTo>
                  <a:lnTo>
                    <a:pt x="179" y="393"/>
                  </a:lnTo>
                  <a:lnTo>
                    <a:pt x="648" y="862"/>
                  </a:lnTo>
                  <a:lnTo>
                    <a:pt x="872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9" name="Google Shape;12429;p27"/>
            <p:cNvSpPr/>
            <p:nvPr/>
          </p:nvSpPr>
          <p:spPr>
            <a:xfrm>
              <a:off x="2377225" y="5079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0" name="Google Shape;12430;p27"/>
            <p:cNvSpPr/>
            <p:nvPr/>
          </p:nvSpPr>
          <p:spPr>
            <a:xfrm>
              <a:off x="2292850" y="4255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69"/>
                  </a:lnTo>
                  <a:lnTo>
                    <a:pt x="862" y="212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1" name="Google Shape;12431;p27"/>
            <p:cNvSpPr/>
            <p:nvPr/>
          </p:nvSpPr>
          <p:spPr>
            <a:xfrm>
              <a:off x="2331400" y="42892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214" y="0"/>
                  </a:moveTo>
                  <a:lnTo>
                    <a:pt x="1" y="224"/>
                  </a:lnTo>
                  <a:lnTo>
                    <a:pt x="638" y="872"/>
                  </a:lnTo>
                  <a:lnTo>
                    <a:pt x="862" y="648"/>
                  </a:lnTo>
                  <a:lnTo>
                    <a:pt x="21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2" name="Google Shape;12432;p27"/>
            <p:cNvSpPr/>
            <p:nvPr/>
          </p:nvSpPr>
          <p:spPr>
            <a:xfrm>
              <a:off x="2384475" y="425575"/>
              <a:ext cx="21825" cy="21800"/>
            </a:xfrm>
            <a:custGeom>
              <a:rect b="b" l="l" r="r" t="t"/>
              <a:pathLst>
                <a:path extrusionOk="0" h="872" w="873">
                  <a:moveTo>
                    <a:pt x="649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24" y="872"/>
                  </a:lnTo>
                  <a:lnTo>
                    <a:pt x="616" y="469"/>
                  </a:lnTo>
                  <a:lnTo>
                    <a:pt x="872" y="212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3" name="Google Shape;12433;p27"/>
            <p:cNvSpPr/>
            <p:nvPr/>
          </p:nvSpPr>
          <p:spPr>
            <a:xfrm>
              <a:off x="2327225" y="622500"/>
              <a:ext cx="10350" cy="9500"/>
            </a:xfrm>
            <a:custGeom>
              <a:rect b="b" l="l" r="r" t="t"/>
              <a:pathLst>
                <a:path extrusionOk="0" h="380" w="414">
                  <a:moveTo>
                    <a:pt x="213" y="0"/>
                  </a:moveTo>
                  <a:lnTo>
                    <a:pt x="1" y="213"/>
                  </a:lnTo>
                  <a:lnTo>
                    <a:pt x="168" y="380"/>
                  </a:lnTo>
                  <a:cubicBezTo>
                    <a:pt x="247" y="325"/>
                    <a:pt x="336" y="258"/>
                    <a:pt x="414" y="201"/>
                  </a:cubicBez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4" name="Google Shape;12434;p27"/>
            <p:cNvSpPr/>
            <p:nvPr/>
          </p:nvSpPr>
          <p:spPr>
            <a:xfrm>
              <a:off x="2307375" y="645400"/>
              <a:ext cx="2550" cy="1700"/>
            </a:xfrm>
            <a:custGeom>
              <a:rect b="b" l="l" r="r" t="t"/>
              <a:pathLst>
                <a:path extrusionOk="0" h="68" w="102">
                  <a:moveTo>
                    <a:pt x="80" y="0"/>
                  </a:moveTo>
                  <a:lnTo>
                    <a:pt x="35" y="45"/>
                  </a:lnTo>
                  <a:lnTo>
                    <a:pt x="1" y="67"/>
                  </a:lnTo>
                  <a:cubicBezTo>
                    <a:pt x="13" y="67"/>
                    <a:pt x="23" y="57"/>
                    <a:pt x="35" y="57"/>
                  </a:cubicBezTo>
                  <a:lnTo>
                    <a:pt x="102" y="23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5" name="Google Shape;12435;p27"/>
            <p:cNvSpPr/>
            <p:nvPr/>
          </p:nvSpPr>
          <p:spPr>
            <a:xfrm>
              <a:off x="2292850" y="5836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70"/>
                  </a:lnTo>
                  <a:lnTo>
                    <a:pt x="862" y="224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6" name="Google Shape;12436;p27"/>
            <p:cNvSpPr/>
            <p:nvPr/>
          </p:nvSpPr>
          <p:spPr>
            <a:xfrm>
              <a:off x="2331400" y="587025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4" y="0"/>
                  </a:moveTo>
                  <a:lnTo>
                    <a:pt x="1" y="224"/>
                  </a:lnTo>
                  <a:lnTo>
                    <a:pt x="638" y="872"/>
                  </a:lnTo>
                  <a:lnTo>
                    <a:pt x="862" y="649"/>
                  </a:lnTo>
                  <a:lnTo>
                    <a:pt x="21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7" name="Google Shape;12437;p27"/>
            <p:cNvSpPr/>
            <p:nvPr/>
          </p:nvSpPr>
          <p:spPr>
            <a:xfrm>
              <a:off x="2395650" y="487275"/>
              <a:ext cx="18475" cy="21550"/>
            </a:xfrm>
            <a:custGeom>
              <a:rect b="b" l="l" r="r" t="t"/>
              <a:pathLst>
                <a:path extrusionOk="0" h="862" w="739">
                  <a:moveTo>
                    <a:pt x="214" y="1"/>
                  </a:moveTo>
                  <a:lnTo>
                    <a:pt x="169" y="46"/>
                  </a:lnTo>
                  <a:lnTo>
                    <a:pt x="1" y="214"/>
                  </a:lnTo>
                  <a:lnTo>
                    <a:pt x="169" y="393"/>
                  </a:lnTo>
                  <a:lnTo>
                    <a:pt x="649" y="862"/>
                  </a:lnTo>
                  <a:lnTo>
                    <a:pt x="671" y="839"/>
                  </a:lnTo>
                  <a:cubicBezTo>
                    <a:pt x="694" y="728"/>
                    <a:pt x="716" y="627"/>
                    <a:pt x="738" y="515"/>
                  </a:cubicBezTo>
                  <a:lnTo>
                    <a:pt x="21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438" name="Google Shape;12438;p27"/>
          <p:cNvSpPr/>
          <p:nvPr/>
        </p:nvSpPr>
        <p:spPr>
          <a:xfrm rot="10800000">
            <a:off x="1624424" y="-457650"/>
            <a:ext cx="1103700" cy="11037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39" name="Google Shape;12439;p27"/>
          <p:cNvSpPr/>
          <p:nvPr/>
        </p:nvSpPr>
        <p:spPr>
          <a:xfrm rot="10800000">
            <a:off x="1742824" y="4180575"/>
            <a:ext cx="1290900" cy="1290900"/>
          </a:xfrm>
          <a:prstGeom prst="ellipse">
            <a:avLst/>
          </a:prstGeom>
          <a:noFill/>
          <a:ln cap="flat" cmpd="sng" w="152400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440" name="Google Shape;12440;p27"/>
          <p:cNvGrpSpPr/>
          <p:nvPr/>
        </p:nvGrpSpPr>
        <p:grpSpPr>
          <a:xfrm rot="10800000">
            <a:off x="5633278" y="-565202"/>
            <a:ext cx="899133" cy="900956"/>
            <a:chOff x="1964350" y="765525"/>
            <a:chExt cx="386375" cy="387175"/>
          </a:xfrm>
        </p:grpSpPr>
        <p:sp>
          <p:nvSpPr>
            <p:cNvPr id="12441" name="Google Shape;12441;p27"/>
            <p:cNvSpPr/>
            <p:nvPr/>
          </p:nvSpPr>
          <p:spPr>
            <a:xfrm>
              <a:off x="1984200" y="953400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38" y="1"/>
                  </a:moveTo>
                  <a:cubicBezTo>
                    <a:pt x="115" y="1"/>
                    <a:pt x="94" y="9"/>
                    <a:pt x="78" y="16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0" y="230"/>
                    <a:pt x="202" y="217"/>
                  </a:cubicBezTo>
                  <a:cubicBezTo>
                    <a:pt x="235" y="195"/>
                    <a:pt x="257" y="150"/>
                    <a:pt x="257" y="106"/>
                  </a:cubicBezTo>
                  <a:cubicBezTo>
                    <a:pt x="246" y="83"/>
                    <a:pt x="246" y="72"/>
                    <a:pt x="235" y="61"/>
                  </a:cubicBezTo>
                  <a:cubicBezTo>
                    <a:pt x="224" y="28"/>
                    <a:pt x="190" y="16"/>
                    <a:pt x="168" y="5"/>
                  </a:cubicBezTo>
                  <a:cubicBezTo>
                    <a:pt x="158" y="2"/>
                    <a:pt x="148" y="1"/>
                    <a:pt x="1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2" name="Google Shape;12442;p27"/>
            <p:cNvSpPr/>
            <p:nvPr/>
          </p:nvSpPr>
          <p:spPr>
            <a:xfrm>
              <a:off x="1975825" y="909550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23" y="0"/>
                  </a:moveTo>
                  <a:cubicBezTo>
                    <a:pt x="104" y="0"/>
                    <a:pt x="85" y="5"/>
                    <a:pt x="67" y="16"/>
                  </a:cubicBezTo>
                  <a:cubicBezTo>
                    <a:pt x="56" y="27"/>
                    <a:pt x="45" y="27"/>
                    <a:pt x="45" y="27"/>
                  </a:cubicBezTo>
                  <a:cubicBezTo>
                    <a:pt x="45" y="39"/>
                    <a:pt x="45" y="39"/>
                    <a:pt x="33" y="39"/>
                  </a:cubicBezTo>
                  <a:cubicBezTo>
                    <a:pt x="33" y="39"/>
                    <a:pt x="33" y="49"/>
                    <a:pt x="23" y="49"/>
                  </a:cubicBezTo>
                  <a:lnTo>
                    <a:pt x="23" y="72"/>
                  </a:lnTo>
                  <a:lnTo>
                    <a:pt x="11" y="72"/>
                  </a:lnTo>
                  <a:lnTo>
                    <a:pt x="11" y="94"/>
                  </a:lnTo>
                  <a:cubicBezTo>
                    <a:pt x="0" y="116"/>
                    <a:pt x="11" y="150"/>
                    <a:pt x="23" y="183"/>
                  </a:cubicBezTo>
                  <a:cubicBezTo>
                    <a:pt x="43" y="219"/>
                    <a:pt x="82" y="236"/>
                    <a:pt x="119" y="236"/>
                  </a:cubicBezTo>
                  <a:cubicBezTo>
                    <a:pt x="141" y="236"/>
                    <a:pt x="162" y="230"/>
                    <a:pt x="179" y="217"/>
                  </a:cubicBezTo>
                  <a:lnTo>
                    <a:pt x="190" y="217"/>
                  </a:lnTo>
                  <a:cubicBezTo>
                    <a:pt x="246" y="183"/>
                    <a:pt x="257" y="116"/>
                    <a:pt x="224" y="61"/>
                  </a:cubicBezTo>
                  <a:cubicBezTo>
                    <a:pt x="201" y="23"/>
                    <a:pt x="162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3" name="Google Shape;12443;p27"/>
            <p:cNvSpPr/>
            <p:nvPr/>
          </p:nvSpPr>
          <p:spPr>
            <a:xfrm>
              <a:off x="1967700" y="919150"/>
              <a:ext cx="1450" cy="3675"/>
            </a:xfrm>
            <a:custGeom>
              <a:rect b="b" l="l" r="r" t="t"/>
              <a:pathLst>
                <a:path extrusionOk="0" h="147" w="58">
                  <a:moveTo>
                    <a:pt x="23" y="1"/>
                  </a:moveTo>
                  <a:lnTo>
                    <a:pt x="23" y="1"/>
                  </a:lnTo>
                  <a:cubicBezTo>
                    <a:pt x="12" y="45"/>
                    <a:pt x="12" y="90"/>
                    <a:pt x="1" y="146"/>
                  </a:cubicBezTo>
                  <a:cubicBezTo>
                    <a:pt x="35" y="112"/>
                    <a:pt x="57" y="45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4" name="Google Shape;12444;p27"/>
            <p:cNvSpPr/>
            <p:nvPr/>
          </p:nvSpPr>
          <p:spPr>
            <a:xfrm>
              <a:off x="1987550" y="92910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26" y="0"/>
                  </a:moveTo>
                  <a:cubicBezTo>
                    <a:pt x="106" y="0"/>
                    <a:pt x="85" y="6"/>
                    <a:pt x="68" y="17"/>
                  </a:cubicBezTo>
                  <a:cubicBezTo>
                    <a:pt x="11" y="50"/>
                    <a:pt x="1" y="128"/>
                    <a:pt x="34" y="184"/>
                  </a:cubicBezTo>
                  <a:cubicBezTo>
                    <a:pt x="34" y="184"/>
                    <a:pt x="45" y="195"/>
                    <a:pt x="45" y="206"/>
                  </a:cubicBezTo>
                  <a:cubicBezTo>
                    <a:pt x="56" y="206"/>
                    <a:pt x="56" y="206"/>
                    <a:pt x="68" y="218"/>
                  </a:cubicBezTo>
                  <a:lnTo>
                    <a:pt x="78" y="228"/>
                  </a:lnTo>
                  <a:lnTo>
                    <a:pt x="90" y="228"/>
                  </a:lnTo>
                  <a:cubicBezTo>
                    <a:pt x="90" y="228"/>
                    <a:pt x="101" y="228"/>
                    <a:pt x="101" y="240"/>
                  </a:cubicBezTo>
                  <a:cubicBezTo>
                    <a:pt x="135" y="240"/>
                    <a:pt x="168" y="240"/>
                    <a:pt x="190" y="218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5" name="Google Shape;12445;p27"/>
            <p:cNvSpPr/>
            <p:nvPr/>
          </p:nvSpPr>
          <p:spPr>
            <a:xfrm>
              <a:off x="1974400" y="937200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13" y="50"/>
                    <a:pt x="1" y="117"/>
                    <a:pt x="35" y="173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3" y="228"/>
                    <a:pt x="191" y="217"/>
                  </a:cubicBezTo>
                  <a:cubicBezTo>
                    <a:pt x="247" y="184"/>
                    <a:pt x="269" y="105"/>
                    <a:pt x="236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6" name="Google Shape;12446;p27"/>
            <p:cNvSpPr/>
            <p:nvPr/>
          </p:nvSpPr>
          <p:spPr>
            <a:xfrm>
              <a:off x="1964350" y="945150"/>
              <a:ext cx="3675" cy="5875"/>
            </a:xfrm>
            <a:custGeom>
              <a:rect b="b" l="l" r="r" t="t"/>
              <a:pathLst>
                <a:path extrusionOk="0" h="235" w="147">
                  <a:moveTo>
                    <a:pt x="12" y="0"/>
                  </a:moveTo>
                  <a:cubicBezTo>
                    <a:pt x="12" y="78"/>
                    <a:pt x="1" y="157"/>
                    <a:pt x="1" y="234"/>
                  </a:cubicBezTo>
                  <a:cubicBezTo>
                    <a:pt x="23" y="234"/>
                    <a:pt x="45" y="234"/>
                    <a:pt x="68" y="224"/>
                  </a:cubicBezTo>
                  <a:cubicBezTo>
                    <a:pt x="124" y="190"/>
                    <a:pt x="146" y="112"/>
                    <a:pt x="112" y="56"/>
                  </a:cubicBezTo>
                  <a:cubicBezTo>
                    <a:pt x="90" y="23"/>
                    <a:pt x="57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7" name="Google Shape;12447;p27"/>
            <p:cNvSpPr/>
            <p:nvPr/>
          </p:nvSpPr>
          <p:spPr>
            <a:xfrm>
              <a:off x="1971050" y="96142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44" y="1"/>
                  </a:moveTo>
                  <a:cubicBezTo>
                    <a:pt x="123" y="1"/>
                    <a:pt x="100" y="7"/>
                    <a:pt x="79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1"/>
                  </a:cubicBezTo>
                  <a:cubicBezTo>
                    <a:pt x="236" y="198"/>
                    <a:pt x="258" y="164"/>
                    <a:pt x="258" y="120"/>
                  </a:cubicBezTo>
                  <a:cubicBezTo>
                    <a:pt x="258" y="97"/>
                    <a:pt x="247" y="75"/>
                    <a:pt x="236" y="53"/>
                  </a:cubicBezTo>
                  <a:cubicBezTo>
                    <a:pt x="215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8" name="Google Shape;12448;p27"/>
            <p:cNvSpPr/>
            <p:nvPr/>
          </p:nvSpPr>
          <p:spPr>
            <a:xfrm>
              <a:off x="1994250" y="9700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8" y="20"/>
                  </a:cubicBezTo>
                  <a:cubicBezTo>
                    <a:pt x="23" y="54"/>
                    <a:pt x="1" y="121"/>
                    <a:pt x="45" y="176"/>
                  </a:cubicBezTo>
                  <a:cubicBezTo>
                    <a:pt x="68" y="214"/>
                    <a:pt x="106" y="237"/>
                    <a:pt x="146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7" y="188"/>
                    <a:pt x="269" y="109"/>
                    <a:pt x="235" y="54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9" name="Google Shape;12449;p27"/>
            <p:cNvSpPr/>
            <p:nvPr/>
          </p:nvSpPr>
          <p:spPr>
            <a:xfrm>
              <a:off x="1981125" y="9780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5" y="0"/>
                    <a:pt x="96" y="5"/>
                    <a:pt x="79" y="15"/>
                  </a:cubicBezTo>
                  <a:cubicBezTo>
                    <a:pt x="22" y="49"/>
                    <a:pt x="0" y="127"/>
                    <a:pt x="45" y="184"/>
                  </a:cubicBezTo>
                  <a:cubicBezTo>
                    <a:pt x="66" y="218"/>
                    <a:pt x="100" y="236"/>
                    <a:pt x="136" y="236"/>
                  </a:cubicBezTo>
                  <a:cubicBezTo>
                    <a:pt x="158" y="236"/>
                    <a:pt x="180" y="229"/>
                    <a:pt x="201" y="217"/>
                  </a:cubicBezTo>
                  <a:cubicBezTo>
                    <a:pt x="258" y="184"/>
                    <a:pt x="268" y="116"/>
                    <a:pt x="235" y="60"/>
                  </a:cubicBezTo>
                  <a:cubicBezTo>
                    <a:pt x="212" y="22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0" name="Google Shape;12450;p27"/>
            <p:cNvSpPr/>
            <p:nvPr/>
          </p:nvSpPr>
          <p:spPr>
            <a:xfrm>
              <a:off x="1968000" y="9860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0" y="129"/>
                    <a:pt x="33" y="173"/>
                  </a:cubicBezTo>
                  <a:cubicBezTo>
                    <a:pt x="64" y="211"/>
                    <a:pt x="105" y="234"/>
                    <a:pt x="145" y="234"/>
                  </a:cubicBezTo>
                  <a:cubicBezTo>
                    <a:pt x="164" y="234"/>
                    <a:pt x="184" y="229"/>
                    <a:pt x="201" y="218"/>
                  </a:cubicBezTo>
                  <a:cubicBezTo>
                    <a:pt x="257" y="184"/>
                    <a:pt x="269" y="106"/>
                    <a:pt x="235" y="62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1" name="Google Shape;12451;p27"/>
            <p:cNvSpPr/>
            <p:nvPr/>
          </p:nvSpPr>
          <p:spPr>
            <a:xfrm>
              <a:off x="2006250" y="989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7"/>
                    <a:pt x="35" y="184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0"/>
                  </a:cubicBezTo>
                  <a:cubicBezTo>
                    <a:pt x="213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2" name="Google Shape;12452;p27"/>
            <p:cNvSpPr/>
            <p:nvPr/>
          </p:nvSpPr>
          <p:spPr>
            <a:xfrm>
              <a:off x="1993125" y="997750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44" y="0"/>
                  </a:moveTo>
                  <a:cubicBezTo>
                    <a:pt x="123" y="0"/>
                    <a:pt x="100" y="6"/>
                    <a:pt x="79" y="19"/>
                  </a:cubicBezTo>
                  <a:cubicBezTo>
                    <a:pt x="23" y="52"/>
                    <a:pt x="1" y="119"/>
                    <a:pt x="34" y="176"/>
                  </a:cubicBezTo>
                  <a:cubicBezTo>
                    <a:pt x="57" y="213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6"/>
                    <a:pt x="269" y="109"/>
                    <a:pt x="235" y="52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3" name="Google Shape;12453;p27"/>
            <p:cNvSpPr/>
            <p:nvPr/>
          </p:nvSpPr>
          <p:spPr>
            <a:xfrm>
              <a:off x="1980000" y="10056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0" y="128"/>
                    <a:pt x="34" y="183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30"/>
                    <a:pt x="201" y="217"/>
                  </a:cubicBezTo>
                  <a:cubicBezTo>
                    <a:pt x="258" y="183"/>
                    <a:pt x="269" y="116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4" name="Google Shape;12454;p27"/>
            <p:cNvSpPr/>
            <p:nvPr/>
          </p:nvSpPr>
          <p:spPr>
            <a:xfrm>
              <a:off x="1972175" y="1014425"/>
              <a:ext cx="1150" cy="3075"/>
            </a:xfrm>
            <a:custGeom>
              <a:rect b="b" l="l" r="r" t="t"/>
              <a:pathLst>
                <a:path extrusionOk="0" h="123" w="46">
                  <a:moveTo>
                    <a:pt x="1" y="0"/>
                  </a:moveTo>
                  <a:lnTo>
                    <a:pt x="1" y="0"/>
                  </a:lnTo>
                  <a:cubicBezTo>
                    <a:pt x="12" y="45"/>
                    <a:pt x="23" y="78"/>
                    <a:pt x="34" y="123"/>
                  </a:cubicBezTo>
                  <a:cubicBezTo>
                    <a:pt x="45" y="90"/>
                    <a:pt x="45" y="56"/>
                    <a:pt x="23" y="23"/>
                  </a:cubicBezTo>
                  <a:cubicBezTo>
                    <a:pt x="23" y="11"/>
                    <a:pt x="12" y="11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5" name="Google Shape;12455;p27"/>
            <p:cNvSpPr/>
            <p:nvPr/>
          </p:nvSpPr>
          <p:spPr>
            <a:xfrm>
              <a:off x="2007925" y="962050"/>
              <a:ext cx="6475" cy="6025"/>
            </a:xfrm>
            <a:custGeom>
              <a:rect b="b" l="l" r="r" t="t"/>
              <a:pathLst>
                <a:path extrusionOk="0" h="241" w="259">
                  <a:moveTo>
                    <a:pt x="116" y="1"/>
                  </a:moveTo>
                  <a:cubicBezTo>
                    <a:pt x="95" y="1"/>
                    <a:pt x="75" y="6"/>
                    <a:pt x="57" y="17"/>
                  </a:cubicBezTo>
                  <a:lnTo>
                    <a:pt x="35" y="39"/>
                  </a:lnTo>
                  <a:lnTo>
                    <a:pt x="23" y="50"/>
                  </a:lnTo>
                  <a:lnTo>
                    <a:pt x="23" y="62"/>
                  </a:lnTo>
                  <a:cubicBezTo>
                    <a:pt x="12" y="62"/>
                    <a:pt x="12" y="62"/>
                    <a:pt x="12" y="72"/>
                  </a:cubicBezTo>
                  <a:lnTo>
                    <a:pt x="12" y="84"/>
                  </a:lnTo>
                  <a:cubicBezTo>
                    <a:pt x="1" y="84"/>
                    <a:pt x="1" y="95"/>
                    <a:pt x="1" y="95"/>
                  </a:cubicBezTo>
                  <a:lnTo>
                    <a:pt x="1" y="117"/>
                  </a:lnTo>
                  <a:lnTo>
                    <a:pt x="1" y="139"/>
                  </a:lnTo>
                  <a:cubicBezTo>
                    <a:pt x="1" y="151"/>
                    <a:pt x="12" y="162"/>
                    <a:pt x="23" y="184"/>
                  </a:cubicBezTo>
                  <a:cubicBezTo>
                    <a:pt x="35" y="196"/>
                    <a:pt x="35" y="207"/>
                    <a:pt x="45" y="207"/>
                  </a:cubicBezTo>
                  <a:lnTo>
                    <a:pt x="57" y="218"/>
                  </a:lnTo>
                  <a:cubicBezTo>
                    <a:pt x="68" y="229"/>
                    <a:pt x="79" y="229"/>
                    <a:pt x="79" y="229"/>
                  </a:cubicBezTo>
                  <a:lnTo>
                    <a:pt x="90" y="229"/>
                  </a:lnTo>
                  <a:cubicBezTo>
                    <a:pt x="102" y="240"/>
                    <a:pt x="102" y="240"/>
                    <a:pt x="112" y="240"/>
                  </a:cubicBezTo>
                  <a:lnTo>
                    <a:pt x="124" y="240"/>
                  </a:lnTo>
                  <a:cubicBezTo>
                    <a:pt x="135" y="240"/>
                    <a:pt x="135" y="240"/>
                    <a:pt x="135" y="229"/>
                  </a:cubicBezTo>
                  <a:lnTo>
                    <a:pt x="157" y="229"/>
                  </a:lnTo>
                  <a:cubicBezTo>
                    <a:pt x="157" y="229"/>
                    <a:pt x="169" y="229"/>
                    <a:pt x="180" y="218"/>
                  </a:cubicBezTo>
                  <a:cubicBezTo>
                    <a:pt x="236" y="184"/>
                    <a:pt x="258" y="117"/>
                    <a:pt x="224" y="62"/>
                  </a:cubicBezTo>
                  <a:cubicBezTo>
                    <a:pt x="202" y="24"/>
                    <a:pt x="158" y="1"/>
                    <a:pt x="1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6" name="Google Shape;12456;p27"/>
            <p:cNvSpPr/>
            <p:nvPr/>
          </p:nvSpPr>
          <p:spPr>
            <a:xfrm>
              <a:off x="2029725" y="997925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4" y="1"/>
                  </a:moveTo>
                  <a:cubicBezTo>
                    <a:pt x="101" y="1"/>
                    <a:pt x="79" y="12"/>
                    <a:pt x="57" y="23"/>
                  </a:cubicBezTo>
                  <a:cubicBezTo>
                    <a:pt x="57" y="23"/>
                    <a:pt x="45" y="35"/>
                    <a:pt x="34" y="35"/>
                  </a:cubicBezTo>
                  <a:cubicBezTo>
                    <a:pt x="34" y="45"/>
                    <a:pt x="23" y="57"/>
                    <a:pt x="12" y="68"/>
                  </a:cubicBezTo>
                  <a:cubicBezTo>
                    <a:pt x="12" y="79"/>
                    <a:pt x="12" y="90"/>
                    <a:pt x="0" y="90"/>
                  </a:cubicBezTo>
                  <a:cubicBezTo>
                    <a:pt x="0" y="124"/>
                    <a:pt x="0" y="157"/>
                    <a:pt x="23" y="179"/>
                  </a:cubicBezTo>
                  <a:cubicBezTo>
                    <a:pt x="34" y="202"/>
                    <a:pt x="45" y="213"/>
                    <a:pt x="67" y="224"/>
                  </a:cubicBezTo>
                  <a:cubicBezTo>
                    <a:pt x="79" y="224"/>
                    <a:pt x="79" y="236"/>
                    <a:pt x="90" y="236"/>
                  </a:cubicBezTo>
                  <a:lnTo>
                    <a:pt x="134" y="236"/>
                  </a:lnTo>
                  <a:cubicBezTo>
                    <a:pt x="157" y="236"/>
                    <a:pt x="168" y="224"/>
                    <a:pt x="179" y="224"/>
                  </a:cubicBezTo>
                  <a:cubicBezTo>
                    <a:pt x="235" y="191"/>
                    <a:pt x="258" y="112"/>
                    <a:pt x="224" y="57"/>
                  </a:cubicBezTo>
                  <a:cubicBezTo>
                    <a:pt x="201" y="23"/>
                    <a:pt x="168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7" name="Google Shape;12457;p27"/>
            <p:cNvSpPr/>
            <p:nvPr/>
          </p:nvSpPr>
          <p:spPr>
            <a:xfrm>
              <a:off x="2016300" y="1005925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26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3" y="50"/>
                    <a:pt x="1" y="128"/>
                    <a:pt x="35" y="184"/>
                  </a:cubicBezTo>
                  <a:cubicBezTo>
                    <a:pt x="46" y="206"/>
                    <a:pt x="80" y="229"/>
                    <a:pt x="102" y="229"/>
                  </a:cubicBezTo>
                  <a:cubicBezTo>
                    <a:pt x="116" y="233"/>
                    <a:pt x="129" y="236"/>
                    <a:pt x="142" y="236"/>
                  </a:cubicBezTo>
                  <a:cubicBezTo>
                    <a:pt x="161" y="236"/>
                    <a:pt x="178" y="230"/>
                    <a:pt x="191" y="217"/>
                  </a:cubicBezTo>
                  <a:cubicBezTo>
                    <a:pt x="247" y="184"/>
                    <a:pt x="269" y="117"/>
                    <a:pt x="236" y="61"/>
                  </a:cubicBezTo>
                  <a:cubicBezTo>
                    <a:pt x="213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8" name="Google Shape;12458;p27"/>
            <p:cNvSpPr/>
            <p:nvPr/>
          </p:nvSpPr>
          <p:spPr>
            <a:xfrm>
              <a:off x="2003200" y="101385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4" y="1"/>
                  </a:moveTo>
                  <a:cubicBezTo>
                    <a:pt x="112" y="1"/>
                    <a:pt x="90" y="12"/>
                    <a:pt x="67" y="23"/>
                  </a:cubicBezTo>
                  <a:cubicBezTo>
                    <a:pt x="11" y="56"/>
                    <a:pt x="0" y="123"/>
                    <a:pt x="33" y="180"/>
                  </a:cubicBezTo>
                  <a:cubicBezTo>
                    <a:pt x="33" y="190"/>
                    <a:pt x="33" y="202"/>
                    <a:pt x="45" y="202"/>
                  </a:cubicBezTo>
                  <a:cubicBezTo>
                    <a:pt x="64" y="228"/>
                    <a:pt x="95" y="239"/>
                    <a:pt x="127" y="239"/>
                  </a:cubicBezTo>
                  <a:cubicBezTo>
                    <a:pt x="149" y="239"/>
                    <a:pt x="171" y="234"/>
                    <a:pt x="190" y="224"/>
                  </a:cubicBezTo>
                  <a:cubicBezTo>
                    <a:pt x="246" y="190"/>
                    <a:pt x="268" y="113"/>
                    <a:pt x="234" y="56"/>
                  </a:cubicBezTo>
                  <a:cubicBezTo>
                    <a:pt x="212" y="23"/>
                    <a:pt x="167" y="12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9" name="Google Shape;12459;p27"/>
            <p:cNvSpPr/>
            <p:nvPr/>
          </p:nvSpPr>
          <p:spPr>
            <a:xfrm>
              <a:off x="1990050" y="1021925"/>
              <a:ext cx="6475" cy="5825"/>
            </a:xfrm>
            <a:custGeom>
              <a:rect b="b" l="l" r="r" t="t"/>
              <a:pathLst>
                <a:path extrusionOk="0" h="233" w="259">
                  <a:moveTo>
                    <a:pt x="135" y="0"/>
                  </a:moveTo>
                  <a:cubicBezTo>
                    <a:pt x="112" y="0"/>
                    <a:pt x="88" y="8"/>
                    <a:pt x="68" y="24"/>
                  </a:cubicBezTo>
                  <a:cubicBezTo>
                    <a:pt x="12" y="58"/>
                    <a:pt x="1" y="125"/>
                    <a:pt x="35" y="180"/>
                  </a:cubicBezTo>
                  <a:cubicBezTo>
                    <a:pt x="55" y="216"/>
                    <a:pt x="89" y="233"/>
                    <a:pt x="126" y="233"/>
                  </a:cubicBezTo>
                  <a:cubicBezTo>
                    <a:pt x="147" y="233"/>
                    <a:pt x="170" y="227"/>
                    <a:pt x="191" y="214"/>
                  </a:cubicBezTo>
                  <a:cubicBezTo>
                    <a:pt x="236" y="192"/>
                    <a:pt x="258" y="147"/>
                    <a:pt x="246" y="103"/>
                  </a:cubicBezTo>
                  <a:cubicBezTo>
                    <a:pt x="246" y="91"/>
                    <a:pt x="236" y="69"/>
                    <a:pt x="236" y="58"/>
                  </a:cubicBezTo>
                  <a:cubicBezTo>
                    <a:pt x="214" y="22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0" name="Google Shape;12460;p27"/>
            <p:cNvSpPr/>
            <p:nvPr/>
          </p:nvSpPr>
          <p:spPr>
            <a:xfrm>
              <a:off x="1978050" y="1029950"/>
              <a:ext cx="5050" cy="6000"/>
            </a:xfrm>
            <a:custGeom>
              <a:rect b="b" l="l" r="r" t="t"/>
              <a:pathLst>
                <a:path extrusionOk="0" h="240" w="202">
                  <a:moveTo>
                    <a:pt x="85" y="0"/>
                  </a:moveTo>
                  <a:cubicBezTo>
                    <a:pt x="64" y="0"/>
                    <a:pt x="46" y="8"/>
                    <a:pt x="23" y="16"/>
                  </a:cubicBezTo>
                  <a:cubicBezTo>
                    <a:pt x="11" y="27"/>
                    <a:pt x="11" y="27"/>
                    <a:pt x="1" y="27"/>
                  </a:cubicBezTo>
                  <a:lnTo>
                    <a:pt x="1" y="38"/>
                  </a:lnTo>
                  <a:cubicBezTo>
                    <a:pt x="11" y="72"/>
                    <a:pt x="23" y="117"/>
                    <a:pt x="34" y="150"/>
                  </a:cubicBezTo>
                  <a:cubicBezTo>
                    <a:pt x="45" y="172"/>
                    <a:pt x="68" y="206"/>
                    <a:pt x="78" y="229"/>
                  </a:cubicBezTo>
                  <a:lnTo>
                    <a:pt x="78" y="239"/>
                  </a:lnTo>
                  <a:cubicBezTo>
                    <a:pt x="90" y="239"/>
                    <a:pt x="90" y="239"/>
                    <a:pt x="90" y="229"/>
                  </a:cubicBezTo>
                  <a:lnTo>
                    <a:pt x="123" y="229"/>
                  </a:lnTo>
                  <a:cubicBezTo>
                    <a:pt x="123" y="229"/>
                    <a:pt x="135" y="229"/>
                    <a:pt x="145" y="217"/>
                  </a:cubicBezTo>
                  <a:cubicBezTo>
                    <a:pt x="168" y="206"/>
                    <a:pt x="179" y="184"/>
                    <a:pt x="190" y="161"/>
                  </a:cubicBezTo>
                  <a:lnTo>
                    <a:pt x="202" y="150"/>
                  </a:lnTo>
                  <a:cubicBezTo>
                    <a:pt x="202" y="117"/>
                    <a:pt x="202" y="83"/>
                    <a:pt x="190" y="60"/>
                  </a:cubicBezTo>
                  <a:cubicBezTo>
                    <a:pt x="168" y="27"/>
                    <a:pt x="145" y="16"/>
                    <a:pt x="112" y="5"/>
                  </a:cubicBezTo>
                  <a:cubicBezTo>
                    <a:pt x="102" y="2"/>
                    <a:pt x="93" y="0"/>
                    <a:pt x="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1" name="Google Shape;12461;p27"/>
            <p:cNvSpPr/>
            <p:nvPr/>
          </p:nvSpPr>
          <p:spPr>
            <a:xfrm>
              <a:off x="2039775" y="101457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19" y="1"/>
                  </a:moveTo>
                  <a:cubicBezTo>
                    <a:pt x="100" y="1"/>
                    <a:pt x="82" y="6"/>
                    <a:pt x="68" y="17"/>
                  </a:cubicBezTo>
                  <a:lnTo>
                    <a:pt x="57" y="17"/>
                  </a:lnTo>
                  <a:cubicBezTo>
                    <a:pt x="57" y="27"/>
                    <a:pt x="45" y="27"/>
                    <a:pt x="45" y="39"/>
                  </a:cubicBezTo>
                  <a:lnTo>
                    <a:pt x="35" y="39"/>
                  </a:lnTo>
                  <a:cubicBezTo>
                    <a:pt x="35" y="50"/>
                    <a:pt x="35" y="50"/>
                    <a:pt x="23" y="50"/>
                  </a:cubicBezTo>
                  <a:lnTo>
                    <a:pt x="23" y="72"/>
                  </a:lnTo>
                  <a:lnTo>
                    <a:pt x="12" y="72"/>
                  </a:lnTo>
                  <a:lnTo>
                    <a:pt x="12" y="94"/>
                  </a:lnTo>
                  <a:cubicBezTo>
                    <a:pt x="1" y="117"/>
                    <a:pt x="1" y="151"/>
                    <a:pt x="23" y="184"/>
                  </a:cubicBezTo>
                  <a:cubicBezTo>
                    <a:pt x="44" y="219"/>
                    <a:pt x="78" y="236"/>
                    <a:pt x="114" y="236"/>
                  </a:cubicBezTo>
                  <a:cubicBezTo>
                    <a:pt x="136" y="236"/>
                    <a:pt x="159" y="230"/>
                    <a:pt x="179" y="218"/>
                  </a:cubicBez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2" name="Google Shape;12462;p27"/>
            <p:cNvSpPr/>
            <p:nvPr/>
          </p:nvSpPr>
          <p:spPr>
            <a:xfrm>
              <a:off x="2026375" y="10226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8" y="0"/>
                  </a:moveTo>
                  <a:cubicBezTo>
                    <a:pt x="107" y="0"/>
                    <a:pt x="86" y="5"/>
                    <a:pt x="67" y="16"/>
                  </a:cubicBezTo>
                  <a:cubicBezTo>
                    <a:pt x="23" y="50"/>
                    <a:pt x="0" y="117"/>
                    <a:pt x="34" y="173"/>
                  </a:cubicBezTo>
                  <a:cubicBezTo>
                    <a:pt x="57" y="211"/>
                    <a:pt x="95" y="233"/>
                    <a:pt x="134" y="233"/>
                  </a:cubicBezTo>
                  <a:cubicBezTo>
                    <a:pt x="153" y="233"/>
                    <a:pt x="172" y="228"/>
                    <a:pt x="191" y="217"/>
                  </a:cubicBezTo>
                  <a:cubicBezTo>
                    <a:pt x="246" y="184"/>
                    <a:pt x="268" y="106"/>
                    <a:pt x="235" y="50"/>
                  </a:cubicBezTo>
                  <a:cubicBezTo>
                    <a:pt x="213" y="20"/>
                    <a:pt x="170" y="0"/>
                    <a:pt x="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3" name="Google Shape;12463;p27"/>
            <p:cNvSpPr/>
            <p:nvPr/>
          </p:nvSpPr>
          <p:spPr>
            <a:xfrm>
              <a:off x="2013250" y="103070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6" y="1"/>
                  </a:moveTo>
                  <a:cubicBezTo>
                    <a:pt x="112" y="1"/>
                    <a:pt x="88" y="7"/>
                    <a:pt x="68" y="20"/>
                  </a:cubicBezTo>
                  <a:cubicBezTo>
                    <a:pt x="11" y="53"/>
                    <a:pt x="0" y="120"/>
                    <a:pt x="34" y="176"/>
                  </a:cubicBezTo>
                  <a:cubicBezTo>
                    <a:pt x="55" y="211"/>
                    <a:pt x="89" y="228"/>
                    <a:pt x="125" y="228"/>
                  </a:cubicBezTo>
                  <a:cubicBezTo>
                    <a:pt x="147" y="228"/>
                    <a:pt x="169" y="222"/>
                    <a:pt x="190" y="209"/>
                  </a:cubicBezTo>
                  <a:cubicBezTo>
                    <a:pt x="246" y="176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4" name="Google Shape;12464;p27"/>
            <p:cNvSpPr/>
            <p:nvPr/>
          </p:nvSpPr>
          <p:spPr>
            <a:xfrm>
              <a:off x="2000100" y="10386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7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8"/>
                    <a:pt x="35" y="184"/>
                  </a:cubicBezTo>
                  <a:cubicBezTo>
                    <a:pt x="56" y="219"/>
                    <a:pt x="89" y="236"/>
                    <a:pt x="126" y="236"/>
                  </a:cubicBezTo>
                  <a:cubicBezTo>
                    <a:pt x="148" y="236"/>
                    <a:pt x="170" y="230"/>
                    <a:pt x="191" y="218"/>
                  </a:cubicBezTo>
                  <a:cubicBezTo>
                    <a:pt x="247" y="184"/>
                    <a:pt x="269" y="117"/>
                    <a:pt x="236" y="61"/>
                  </a:cubicBezTo>
                  <a:cubicBezTo>
                    <a:pt x="213" y="23"/>
                    <a:pt x="170" y="1"/>
                    <a:pt x="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5" name="Google Shape;12465;p27"/>
            <p:cNvSpPr/>
            <p:nvPr/>
          </p:nvSpPr>
          <p:spPr>
            <a:xfrm>
              <a:off x="1987250" y="104662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26" y="1"/>
                  </a:moveTo>
                  <a:cubicBezTo>
                    <a:pt x="102" y="1"/>
                    <a:pt x="78" y="7"/>
                    <a:pt x="57" y="19"/>
                  </a:cubicBezTo>
                  <a:cubicBezTo>
                    <a:pt x="46" y="19"/>
                    <a:pt x="46" y="31"/>
                    <a:pt x="35" y="31"/>
                  </a:cubicBezTo>
                  <a:lnTo>
                    <a:pt x="35" y="42"/>
                  </a:lnTo>
                  <a:lnTo>
                    <a:pt x="23" y="53"/>
                  </a:lnTo>
                  <a:cubicBezTo>
                    <a:pt x="13" y="64"/>
                    <a:pt x="13" y="76"/>
                    <a:pt x="13" y="86"/>
                  </a:cubicBezTo>
                  <a:cubicBezTo>
                    <a:pt x="13" y="98"/>
                    <a:pt x="1" y="109"/>
                    <a:pt x="1" y="109"/>
                  </a:cubicBezTo>
                  <a:lnTo>
                    <a:pt x="1" y="131"/>
                  </a:lnTo>
                  <a:cubicBezTo>
                    <a:pt x="13" y="153"/>
                    <a:pt x="13" y="165"/>
                    <a:pt x="23" y="176"/>
                  </a:cubicBezTo>
                  <a:cubicBezTo>
                    <a:pt x="46" y="214"/>
                    <a:pt x="84" y="236"/>
                    <a:pt x="124" y="236"/>
                  </a:cubicBezTo>
                  <a:cubicBezTo>
                    <a:pt x="143" y="236"/>
                    <a:pt x="162" y="231"/>
                    <a:pt x="180" y="220"/>
                  </a:cubicBezTo>
                  <a:cubicBezTo>
                    <a:pt x="236" y="187"/>
                    <a:pt x="258" y="109"/>
                    <a:pt x="224" y="53"/>
                  </a:cubicBezTo>
                  <a:cubicBezTo>
                    <a:pt x="204" y="18"/>
                    <a:pt x="165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6" name="Google Shape;12466;p27"/>
            <p:cNvSpPr/>
            <p:nvPr/>
          </p:nvSpPr>
          <p:spPr>
            <a:xfrm>
              <a:off x="2038400" y="1042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4" y="219"/>
                    <a:pt x="89" y="237"/>
                    <a:pt x="125" y="237"/>
                  </a:cubicBezTo>
                  <a:cubicBezTo>
                    <a:pt x="146" y="237"/>
                    <a:pt x="169" y="230"/>
                    <a:pt x="190" y="218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68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7" name="Google Shape;12467;p27"/>
            <p:cNvSpPr/>
            <p:nvPr/>
          </p:nvSpPr>
          <p:spPr>
            <a:xfrm>
              <a:off x="2025250" y="1050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3"/>
                    <a:pt x="1" y="120"/>
                    <a:pt x="34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4" y="237"/>
                    <a:pt x="173" y="232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8" name="Google Shape;12468;p27"/>
            <p:cNvSpPr/>
            <p:nvPr/>
          </p:nvSpPr>
          <p:spPr>
            <a:xfrm>
              <a:off x="2012125" y="10581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9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70" y="230"/>
                    <a:pt x="190" y="218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9" name="Google Shape;12469;p27"/>
            <p:cNvSpPr/>
            <p:nvPr/>
          </p:nvSpPr>
          <p:spPr>
            <a:xfrm>
              <a:off x="1999000" y="106625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26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2" y="50"/>
                    <a:pt x="0" y="128"/>
                    <a:pt x="34" y="173"/>
                  </a:cubicBezTo>
                  <a:lnTo>
                    <a:pt x="34" y="184"/>
                  </a:lnTo>
                  <a:lnTo>
                    <a:pt x="56" y="207"/>
                  </a:lnTo>
                  <a:lnTo>
                    <a:pt x="67" y="217"/>
                  </a:lnTo>
                  <a:cubicBezTo>
                    <a:pt x="79" y="217"/>
                    <a:pt x="90" y="229"/>
                    <a:pt x="90" y="229"/>
                  </a:cubicBezTo>
                  <a:lnTo>
                    <a:pt x="101" y="229"/>
                  </a:lnTo>
                  <a:cubicBezTo>
                    <a:pt x="112" y="229"/>
                    <a:pt x="112" y="229"/>
                    <a:pt x="124" y="240"/>
                  </a:cubicBezTo>
                  <a:lnTo>
                    <a:pt x="134" y="229"/>
                  </a:lnTo>
                  <a:lnTo>
                    <a:pt x="168" y="229"/>
                  </a:lnTo>
                  <a:cubicBezTo>
                    <a:pt x="168" y="229"/>
                    <a:pt x="179" y="217"/>
                    <a:pt x="191" y="217"/>
                  </a:cubicBezTo>
                  <a:cubicBezTo>
                    <a:pt x="246" y="184"/>
                    <a:pt x="268" y="106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0" name="Google Shape;12470;p27"/>
            <p:cNvSpPr/>
            <p:nvPr/>
          </p:nvSpPr>
          <p:spPr>
            <a:xfrm>
              <a:off x="2048150" y="1058475"/>
              <a:ext cx="6475" cy="5875"/>
            </a:xfrm>
            <a:custGeom>
              <a:rect b="b" l="l" r="r" t="t"/>
              <a:pathLst>
                <a:path extrusionOk="0" h="235" w="259">
                  <a:moveTo>
                    <a:pt x="143" y="1"/>
                  </a:moveTo>
                  <a:cubicBezTo>
                    <a:pt x="137" y="1"/>
                    <a:pt x="130" y="2"/>
                    <a:pt x="124" y="4"/>
                  </a:cubicBezTo>
                  <a:cubicBezTo>
                    <a:pt x="102" y="4"/>
                    <a:pt x="90" y="15"/>
                    <a:pt x="79" y="15"/>
                  </a:cubicBezTo>
                  <a:cubicBezTo>
                    <a:pt x="23" y="48"/>
                    <a:pt x="1" y="126"/>
                    <a:pt x="35" y="183"/>
                  </a:cubicBezTo>
                  <a:cubicBezTo>
                    <a:pt x="55" y="217"/>
                    <a:pt x="94" y="235"/>
                    <a:pt x="133" y="235"/>
                  </a:cubicBezTo>
                  <a:cubicBezTo>
                    <a:pt x="157" y="235"/>
                    <a:pt x="181" y="228"/>
                    <a:pt x="202" y="216"/>
                  </a:cubicBezTo>
                  <a:cubicBezTo>
                    <a:pt x="224" y="205"/>
                    <a:pt x="247" y="171"/>
                    <a:pt x="247" y="149"/>
                  </a:cubicBezTo>
                  <a:cubicBezTo>
                    <a:pt x="258" y="116"/>
                    <a:pt x="258" y="82"/>
                    <a:pt x="236" y="59"/>
                  </a:cubicBezTo>
                  <a:cubicBezTo>
                    <a:pt x="236" y="48"/>
                    <a:pt x="224" y="48"/>
                    <a:pt x="224" y="37"/>
                  </a:cubicBezTo>
                  <a:cubicBezTo>
                    <a:pt x="197" y="19"/>
                    <a:pt x="170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1" name="Google Shape;12471;p27"/>
            <p:cNvSpPr/>
            <p:nvPr/>
          </p:nvSpPr>
          <p:spPr>
            <a:xfrm>
              <a:off x="2035050" y="1066575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45" y="1"/>
                  </a:moveTo>
                  <a:cubicBezTo>
                    <a:pt x="137" y="1"/>
                    <a:pt x="130" y="2"/>
                    <a:pt x="123" y="3"/>
                  </a:cubicBezTo>
                  <a:cubicBezTo>
                    <a:pt x="100" y="3"/>
                    <a:pt x="89" y="3"/>
                    <a:pt x="78" y="15"/>
                  </a:cubicBezTo>
                  <a:cubicBezTo>
                    <a:pt x="22" y="48"/>
                    <a:pt x="0" y="115"/>
                    <a:pt x="33" y="171"/>
                  </a:cubicBezTo>
                  <a:cubicBezTo>
                    <a:pt x="56" y="209"/>
                    <a:pt x="100" y="232"/>
                    <a:pt x="143" y="232"/>
                  </a:cubicBezTo>
                  <a:cubicBezTo>
                    <a:pt x="163" y="232"/>
                    <a:pt x="183" y="227"/>
                    <a:pt x="201" y="216"/>
                  </a:cubicBezTo>
                  <a:cubicBezTo>
                    <a:pt x="212" y="204"/>
                    <a:pt x="234" y="182"/>
                    <a:pt x="246" y="160"/>
                  </a:cubicBezTo>
                  <a:lnTo>
                    <a:pt x="246" y="137"/>
                  </a:lnTo>
                  <a:cubicBezTo>
                    <a:pt x="257" y="115"/>
                    <a:pt x="257" y="93"/>
                    <a:pt x="246" y="70"/>
                  </a:cubicBezTo>
                  <a:lnTo>
                    <a:pt x="234" y="60"/>
                  </a:lnTo>
                  <a:cubicBezTo>
                    <a:pt x="216" y="22"/>
                    <a:pt x="181" y="1"/>
                    <a:pt x="1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2" name="Google Shape;12472;p27"/>
            <p:cNvSpPr/>
            <p:nvPr/>
          </p:nvSpPr>
          <p:spPr>
            <a:xfrm>
              <a:off x="2022200" y="1074475"/>
              <a:ext cx="6425" cy="5900"/>
            </a:xfrm>
            <a:custGeom>
              <a:rect b="b" l="l" r="r" t="t"/>
              <a:pathLst>
                <a:path extrusionOk="0" h="236" w="257">
                  <a:moveTo>
                    <a:pt x="112" y="0"/>
                  </a:moveTo>
                  <a:cubicBezTo>
                    <a:pt x="89" y="0"/>
                    <a:pt x="78" y="12"/>
                    <a:pt x="67" y="23"/>
                  </a:cubicBezTo>
                  <a:cubicBezTo>
                    <a:pt x="22" y="45"/>
                    <a:pt x="0" y="90"/>
                    <a:pt x="11" y="134"/>
                  </a:cubicBezTo>
                  <a:cubicBezTo>
                    <a:pt x="11" y="146"/>
                    <a:pt x="11" y="168"/>
                    <a:pt x="22" y="179"/>
                  </a:cubicBezTo>
                  <a:cubicBezTo>
                    <a:pt x="33" y="201"/>
                    <a:pt x="55" y="213"/>
                    <a:pt x="78" y="224"/>
                  </a:cubicBezTo>
                  <a:cubicBezTo>
                    <a:pt x="89" y="235"/>
                    <a:pt x="100" y="235"/>
                    <a:pt x="123" y="235"/>
                  </a:cubicBezTo>
                  <a:cubicBezTo>
                    <a:pt x="145" y="235"/>
                    <a:pt x="167" y="235"/>
                    <a:pt x="190" y="224"/>
                  </a:cubicBezTo>
                  <a:cubicBezTo>
                    <a:pt x="190" y="213"/>
                    <a:pt x="201" y="213"/>
                    <a:pt x="201" y="201"/>
                  </a:cubicBezTo>
                  <a:cubicBezTo>
                    <a:pt x="246" y="168"/>
                    <a:pt x="257" y="101"/>
                    <a:pt x="224" y="57"/>
                  </a:cubicBezTo>
                  <a:cubicBezTo>
                    <a:pt x="224" y="45"/>
                    <a:pt x="212" y="45"/>
                    <a:pt x="212" y="34"/>
                  </a:cubicBezTo>
                  <a:cubicBezTo>
                    <a:pt x="201" y="23"/>
                    <a:pt x="190" y="23"/>
                    <a:pt x="167" y="12"/>
                  </a:cubicBezTo>
                  <a:cubicBezTo>
                    <a:pt x="156" y="0"/>
                    <a:pt x="134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3" name="Google Shape;12473;p27"/>
            <p:cNvSpPr/>
            <p:nvPr/>
          </p:nvSpPr>
          <p:spPr>
            <a:xfrm>
              <a:off x="2009600" y="1082450"/>
              <a:ext cx="5625" cy="5750"/>
            </a:xfrm>
            <a:custGeom>
              <a:rect b="b" l="l" r="r" t="t"/>
              <a:pathLst>
                <a:path extrusionOk="0" h="230" w="225">
                  <a:moveTo>
                    <a:pt x="101" y="1"/>
                  </a:moveTo>
                  <a:cubicBezTo>
                    <a:pt x="82" y="1"/>
                    <a:pt x="63" y="6"/>
                    <a:pt x="45" y="16"/>
                  </a:cubicBezTo>
                  <a:cubicBezTo>
                    <a:pt x="23" y="28"/>
                    <a:pt x="12" y="50"/>
                    <a:pt x="1" y="61"/>
                  </a:cubicBezTo>
                  <a:cubicBezTo>
                    <a:pt x="23" y="83"/>
                    <a:pt x="45" y="117"/>
                    <a:pt x="68" y="140"/>
                  </a:cubicBezTo>
                  <a:cubicBezTo>
                    <a:pt x="90" y="173"/>
                    <a:pt x="124" y="195"/>
                    <a:pt x="146" y="229"/>
                  </a:cubicBezTo>
                  <a:cubicBezTo>
                    <a:pt x="146" y="229"/>
                    <a:pt x="157" y="229"/>
                    <a:pt x="157" y="218"/>
                  </a:cubicBezTo>
                  <a:lnTo>
                    <a:pt x="169" y="218"/>
                  </a:lnTo>
                  <a:cubicBezTo>
                    <a:pt x="202" y="195"/>
                    <a:pt x="224" y="151"/>
                    <a:pt x="214" y="106"/>
                  </a:cubicBezTo>
                  <a:cubicBezTo>
                    <a:pt x="214" y="83"/>
                    <a:pt x="214" y="73"/>
                    <a:pt x="202" y="61"/>
                  </a:cubicBezTo>
                  <a:cubicBezTo>
                    <a:pt x="179" y="23"/>
                    <a:pt x="141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4" name="Google Shape;12474;p27"/>
            <p:cNvSpPr/>
            <p:nvPr/>
          </p:nvSpPr>
          <p:spPr>
            <a:xfrm>
              <a:off x="2058225" y="10752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0"/>
                  </a:moveTo>
                  <a:cubicBezTo>
                    <a:pt x="115" y="0"/>
                    <a:pt x="96" y="5"/>
                    <a:pt x="79" y="16"/>
                  </a:cubicBezTo>
                  <a:cubicBezTo>
                    <a:pt x="22" y="50"/>
                    <a:pt x="0" y="128"/>
                    <a:pt x="34" y="172"/>
                  </a:cubicBezTo>
                  <a:cubicBezTo>
                    <a:pt x="56" y="211"/>
                    <a:pt x="100" y="233"/>
                    <a:pt x="143" y="233"/>
                  </a:cubicBezTo>
                  <a:cubicBezTo>
                    <a:pt x="163" y="233"/>
                    <a:pt x="183" y="228"/>
                    <a:pt x="201" y="217"/>
                  </a:cubicBezTo>
                  <a:cubicBezTo>
                    <a:pt x="257" y="184"/>
                    <a:pt x="268" y="117"/>
                    <a:pt x="235" y="61"/>
                  </a:cubicBezTo>
                  <a:cubicBezTo>
                    <a:pt x="212" y="23"/>
                    <a:pt x="173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5" name="Google Shape;12475;p27"/>
            <p:cNvSpPr/>
            <p:nvPr/>
          </p:nvSpPr>
          <p:spPr>
            <a:xfrm>
              <a:off x="2045100" y="1083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2"/>
                    <a:pt x="0" y="120"/>
                    <a:pt x="33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1"/>
                  </a:cubicBezTo>
                  <a:cubicBezTo>
                    <a:pt x="257" y="187"/>
                    <a:pt x="268" y="109"/>
                    <a:pt x="234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6" name="Google Shape;12476;p27"/>
            <p:cNvSpPr/>
            <p:nvPr/>
          </p:nvSpPr>
          <p:spPr>
            <a:xfrm>
              <a:off x="2031950" y="10911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8"/>
                    <a:pt x="35" y="183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3"/>
                    <a:pt x="269" y="116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7" name="Google Shape;12477;p27"/>
            <p:cNvSpPr/>
            <p:nvPr/>
          </p:nvSpPr>
          <p:spPr>
            <a:xfrm>
              <a:off x="2070225" y="10947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8" name="Google Shape;12478;p27"/>
            <p:cNvSpPr/>
            <p:nvPr/>
          </p:nvSpPr>
          <p:spPr>
            <a:xfrm>
              <a:off x="2057100" y="1102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0" y="236"/>
                    <a:pt x="144" y="236"/>
                  </a:cubicBezTo>
                  <a:cubicBezTo>
                    <a:pt x="164" y="236"/>
                    <a:pt x="184" y="231"/>
                    <a:pt x="201" y="221"/>
                  </a:cubicBezTo>
                  <a:cubicBezTo>
                    <a:pt x="258" y="187"/>
                    <a:pt x="268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9" name="Google Shape;12479;p27"/>
            <p:cNvSpPr/>
            <p:nvPr/>
          </p:nvSpPr>
          <p:spPr>
            <a:xfrm>
              <a:off x="2043975" y="1110875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7" y="228"/>
                    <a:pt x="181" y="222"/>
                    <a:pt x="202" y="210"/>
                  </a:cubicBezTo>
                  <a:cubicBezTo>
                    <a:pt x="257" y="176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0" name="Google Shape;12480;p27"/>
            <p:cNvSpPr/>
            <p:nvPr/>
          </p:nvSpPr>
          <p:spPr>
            <a:xfrm>
              <a:off x="2080300" y="1111150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1"/>
                  </a:moveTo>
                  <a:cubicBezTo>
                    <a:pt x="110" y="1"/>
                    <a:pt x="88" y="7"/>
                    <a:pt x="67" y="20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6" y="221"/>
                    <a:pt x="100" y="232"/>
                    <a:pt x="145" y="232"/>
                  </a:cubicBezTo>
                  <a:cubicBezTo>
                    <a:pt x="157" y="232"/>
                    <a:pt x="157" y="232"/>
                    <a:pt x="167" y="221"/>
                  </a:cubicBezTo>
                  <a:cubicBezTo>
                    <a:pt x="179" y="221"/>
                    <a:pt x="179" y="221"/>
                    <a:pt x="190" y="209"/>
                  </a:cubicBezTo>
                  <a:cubicBezTo>
                    <a:pt x="246" y="176"/>
                    <a:pt x="257" y="109"/>
                    <a:pt x="224" y="53"/>
                  </a:cubicBezTo>
                  <a:cubicBezTo>
                    <a:pt x="202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1" name="Google Shape;12481;p27"/>
            <p:cNvSpPr/>
            <p:nvPr/>
          </p:nvSpPr>
          <p:spPr>
            <a:xfrm>
              <a:off x="2067450" y="1119075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15" y="0"/>
                  </a:moveTo>
                  <a:cubicBezTo>
                    <a:pt x="103" y="0"/>
                    <a:pt x="90" y="2"/>
                    <a:pt x="78" y="4"/>
                  </a:cubicBezTo>
                  <a:cubicBezTo>
                    <a:pt x="67" y="4"/>
                    <a:pt x="67" y="16"/>
                    <a:pt x="56" y="16"/>
                  </a:cubicBezTo>
                  <a:lnTo>
                    <a:pt x="23" y="49"/>
                  </a:lnTo>
                  <a:cubicBezTo>
                    <a:pt x="0" y="71"/>
                    <a:pt x="0" y="105"/>
                    <a:pt x="0" y="138"/>
                  </a:cubicBezTo>
                  <a:cubicBezTo>
                    <a:pt x="0" y="150"/>
                    <a:pt x="11" y="160"/>
                    <a:pt x="23" y="183"/>
                  </a:cubicBezTo>
                  <a:cubicBezTo>
                    <a:pt x="23" y="183"/>
                    <a:pt x="23" y="194"/>
                    <a:pt x="33" y="194"/>
                  </a:cubicBezTo>
                  <a:cubicBezTo>
                    <a:pt x="50" y="219"/>
                    <a:pt x="79" y="232"/>
                    <a:pt x="107" y="232"/>
                  </a:cubicBezTo>
                  <a:cubicBezTo>
                    <a:pt x="116" y="232"/>
                    <a:pt x="126" y="230"/>
                    <a:pt x="134" y="228"/>
                  </a:cubicBezTo>
                  <a:cubicBezTo>
                    <a:pt x="145" y="228"/>
                    <a:pt x="167" y="228"/>
                    <a:pt x="179" y="217"/>
                  </a:cubicBezTo>
                  <a:cubicBezTo>
                    <a:pt x="234" y="183"/>
                    <a:pt x="246" y="116"/>
                    <a:pt x="212" y="60"/>
                  </a:cubicBezTo>
                  <a:cubicBezTo>
                    <a:pt x="195" y="17"/>
                    <a:pt x="157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2" name="Google Shape;12482;p27"/>
            <p:cNvSpPr/>
            <p:nvPr/>
          </p:nvSpPr>
          <p:spPr>
            <a:xfrm>
              <a:off x="2090350" y="1127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1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29"/>
                    <a:pt x="190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8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3" name="Google Shape;12483;p27"/>
            <p:cNvSpPr/>
            <p:nvPr/>
          </p:nvSpPr>
          <p:spPr>
            <a:xfrm>
              <a:off x="2078875" y="1135750"/>
              <a:ext cx="4500" cy="2425"/>
            </a:xfrm>
            <a:custGeom>
              <a:rect b="b" l="l" r="r" t="t"/>
              <a:pathLst>
                <a:path extrusionOk="0" h="97" w="180">
                  <a:moveTo>
                    <a:pt x="70" y="0"/>
                  </a:moveTo>
                  <a:cubicBezTo>
                    <a:pt x="46" y="0"/>
                    <a:pt x="22" y="6"/>
                    <a:pt x="1" y="19"/>
                  </a:cubicBezTo>
                  <a:cubicBezTo>
                    <a:pt x="57" y="52"/>
                    <a:pt x="124" y="75"/>
                    <a:pt x="180" y="97"/>
                  </a:cubicBezTo>
                  <a:cubicBezTo>
                    <a:pt x="180" y="86"/>
                    <a:pt x="180" y="75"/>
                    <a:pt x="169" y="52"/>
                  </a:cubicBezTo>
                  <a:cubicBezTo>
                    <a:pt x="148" y="18"/>
                    <a:pt x="109" y="0"/>
                    <a:pt x="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4" name="Google Shape;12484;p27"/>
            <p:cNvSpPr/>
            <p:nvPr/>
          </p:nvSpPr>
          <p:spPr>
            <a:xfrm>
              <a:off x="2004875" y="86887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12" y="0"/>
                  </a:moveTo>
                  <a:cubicBezTo>
                    <a:pt x="112" y="0"/>
                    <a:pt x="100" y="12"/>
                    <a:pt x="90" y="12"/>
                  </a:cubicBezTo>
                  <a:cubicBezTo>
                    <a:pt x="90" y="12"/>
                    <a:pt x="78" y="12"/>
                    <a:pt x="67" y="23"/>
                  </a:cubicBezTo>
                  <a:cubicBezTo>
                    <a:pt x="23" y="45"/>
                    <a:pt x="0" y="112"/>
                    <a:pt x="23" y="157"/>
                  </a:cubicBezTo>
                  <a:cubicBezTo>
                    <a:pt x="23" y="168"/>
                    <a:pt x="33" y="168"/>
                    <a:pt x="33" y="179"/>
                  </a:cubicBezTo>
                  <a:cubicBezTo>
                    <a:pt x="56" y="217"/>
                    <a:pt x="95" y="240"/>
                    <a:pt x="134" y="240"/>
                  </a:cubicBezTo>
                  <a:cubicBezTo>
                    <a:pt x="153" y="240"/>
                    <a:pt x="172" y="235"/>
                    <a:pt x="190" y="224"/>
                  </a:cubicBezTo>
                  <a:cubicBezTo>
                    <a:pt x="234" y="191"/>
                    <a:pt x="257" y="146"/>
                    <a:pt x="246" y="101"/>
                  </a:cubicBezTo>
                  <a:cubicBezTo>
                    <a:pt x="246" y="90"/>
                    <a:pt x="246" y="67"/>
                    <a:pt x="234" y="57"/>
                  </a:cubicBezTo>
                  <a:cubicBezTo>
                    <a:pt x="212" y="12"/>
                    <a:pt x="157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5" name="Google Shape;12485;p27"/>
            <p:cNvSpPr/>
            <p:nvPr/>
          </p:nvSpPr>
          <p:spPr>
            <a:xfrm>
              <a:off x="1992025" y="876875"/>
              <a:ext cx="6425" cy="5900"/>
            </a:xfrm>
            <a:custGeom>
              <a:rect b="b" l="l" r="r" t="t"/>
              <a:pathLst>
                <a:path extrusionOk="0" h="236" w="257">
                  <a:moveTo>
                    <a:pt x="114" y="0"/>
                  </a:moveTo>
                  <a:cubicBezTo>
                    <a:pt x="94" y="0"/>
                    <a:pt x="74" y="5"/>
                    <a:pt x="56" y="16"/>
                  </a:cubicBezTo>
                  <a:cubicBezTo>
                    <a:pt x="56" y="27"/>
                    <a:pt x="45" y="27"/>
                    <a:pt x="45" y="38"/>
                  </a:cubicBezTo>
                  <a:cubicBezTo>
                    <a:pt x="23" y="50"/>
                    <a:pt x="0" y="83"/>
                    <a:pt x="0" y="117"/>
                  </a:cubicBezTo>
                  <a:cubicBezTo>
                    <a:pt x="0" y="139"/>
                    <a:pt x="11" y="161"/>
                    <a:pt x="23" y="184"/>
                  </a:cubicBezTo>
                  <a:lnTo>
                    <a:pt x="56" y="217"/>
                  </a:lnTo>
                  <a:cubicBezTo>
                    <a:pt x="56" y="217"/>
                    <a:pt x="67" y="217"/>
                    <a:pt x="67" y="228"/>
                  </a:cubicBezTo>
                  <a:cubicBezTo>
                    <a:pt x="86" y="233"/>
                    <a:pt x="102" y="235"/>
                    <a:pt x="117" y="235"/>
                  </a:cubicBezTo>
                  <a:cubicBezTo>
                    <a:pt x="139" y="235"/>
                    <a:pt x="159" y="230"/>
                    <a:pt x="179" y="217"/>
                  </a:cubicBezTo>
                  <a:cubicBezTo>
                    <a:pt x="234" y="184"/>
                    <a:pt x="257" y="117"/>
                    <a:pt x="224" y="60"/>
                  </a:cubicBezTo>
                  <a:cubicBezTo>
                    <a:pt x="201" y="23"/>
                    <a:pt x="157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6" name="Google Shape;12486;p27"/>
            <p:cNvSpPr/>
            <p:nvPr/>
          </p:nvSpPr>
          <p:spPr>
            <a:xfrm>
              <a:off x="1978600" y="8848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3" y="0"/>
                  </a:moveTo>
                  <a:cubicBezTo>
                    <a:pt x="112" y="0"/>
                    <a:pt x="90" y="7"/>
                    <a:pt x="68" y="20"/>
                  </a:cubicBezTo>
                  <a:cubicBezTo>
                    <a:pt x="23" y="42"/>
                    <a:pt x="1" y="109"/>
                    <a:pt x="23" y="154"/>
                  </a:cubicBezTo>
                  <a:cubicBezTo>
                    <a:pt x="23" y="165"/>
                    <a:pt x="34" y="176"/>
                    <a:pt x="34" y="176"/>
                  </a:cubicBezTo>
                  <a:cubicBezTo>
                    <a:pt x="57" y="214"/>
                    <a:pt x="96" y="237"/>
                    <a:pt x="135" y="237"/>
                  </a:cubicBezTo>
                  <a:cubicBezTo>
                    <a:pt x="154" y="237"/>
                    <a:pt x="173" y="232"/>
                    <a:pt x="190" y="221"/>
                  </a:cubicBezTo>
                  <a:cubicBezTo>
                    <a:pt x="247" y="187"/>
                    <a:pt x="269" y="109"/>
                    <a:pt x="235" y="53"/>
                  </a:cubicBezTo>
                  <a:cubicBezTo>
                    <a:pt x="224" y="53"/>
                    <a:pt x="224" y="42"/>
                    <a:pt x="224" y="42"/>
                  </a:cubicBezTo>
                  <a:cubicBezTo>
                    <a:pt x="197" y="15"/>
                    <a:pt x="166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7" name="Google Shape;12487;p27"/>
            <p:cNvSpPr/>
            <p:nvPr/>
          </p:nvSpPr>
          <p:spPr>
            <a:xfrm>
              <a:off x="2018275" y="860950"/>
              <a:ext cx="6175" cy="5700"/>
            </a:xfrm>
            <a:custGeom>
              <a:rect b="b" l="l" r="r" t="t"/>
              <a:pathLst>
                <a:path extrusionOk="0" h="228" w="247">
                  <a:moveTo>
                    <a:pt x="115" y="0"/>
                  </a:moveTo>
                  <a:cubicBezTo>
                    <a:pt x="95" y="0"/>
                    <a:pt x="74" y="5"/>
                    <a:pt x="56" y="16"/>
                  </a:cubicBezTo>
                  <a:cubicBezTo>
                    <a:pt x="56" y="27"/>
                    <a:pt x="45" y="27"/>
                    <a:pt x="34" y="38"/>
                  </a:cubicBezTo>
                  <a:lnTo>
                    <a:pt x="34" y="49"/>
                  </a:lnTo>
                  <a:cubicBezTo>
                    <a:pt x="23" y="49"/>
                    <a:pt x="23" y="49"/>
                    <a:pt x="23" y="61"/>
                  </a:cubicBezTo>
                  <a:cubicBezTo>
                    <a:pt x="11" y="61"/>
                    <a:pt x="11" y="72"/>
                    <a:pt x="11" y="83"/>
                  </a:cubicBezTo>
                  <a:lnTo>
                    <a:pt x="11" y="94"/>
                  </a:lnTo>
                  <a:cubicBezTo>
                    <a:pt x="11" y="94"/>
                    <a:pt x="11" y="105"/>
                    <a:pt x="1" y="105"/>
                  </a:cubicBezTo>
                  <a:lnTo>
                    <a:pt x="1" y="116"/>
                  </a:lnTo>
                  <a:lnTo>
                    <a:pt x="1" y="139"/>
                  </a:lnTo>
                  <a:cubicBezTo>
                    <a:pt x="11" y="150"/>
                    <a:pt x="11" y="161"/>
                    <a:pt x="23" y="173"/>
                  </a:cubicBezTo>
                  <a:cubicBezTo>
                    <a:pt x="23" y="183"/>
                    <a:pt x="34" y="195"/>
                    <a:pt x="34" y="195"/>
                  </a:cubicBezTo>
                  <a:cubicBezTo>
                    <a:pt x="45" y="206"/>
                    <a:pt x="45" y="206"/>
                    <a:pt x="56" y="206"/>
                  </a:cubicBezTo>
                  <a:lnTo>
                    <a:pt x="56" y="217"/>
                  </a:lnTo>
                  <a:cubicBezTo>
                    <a:pt x="56" y="217"/>
                    <a:pt x="68" y="217"/>
                    <a:pt x="68" y="228"/>
                  </a:cubicBezTo>
                  <a:lnTo>
                    <a:pt x="135" y="228"/>
                  </a:lnTo>
                  <a:cubicBezTo>
                    <a:pt x="157" y="228"/>
                    <a:pt x="168" y="228"/>
                    <a:pt x="179" y="217"/>
                  </a:cubicBezTo>
                  <a:cubicBezTo>
                    <a:pt x="202" y="206"/>
                    <a:pt x="224" y="183"/>
                    <a:pt x="224" y="161"/>
                  </a:cubicBezTo>
                  <a:cubicBezTo>
                    <a:pt x="246" y="128"/>
                    <a:pt x="246" y="94"/>
                    <a:pt x="224" y="61"/>
                  </a:cubicBezTo>
                  <a:cubicBezTo>
                    <a:pt x="201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8" name="Google Shape;12488;p27"/>
            <p:cNvSpPr/>
            <p:nvPr/>
          </p:nvSpPr>
          <p:spPr>
            <a:xfrm>
              <a:off x="2008500" y="8446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5" y="1"/>
                  </a:moveTo>
                  <a:cubicBezTo>
                    <a:pt x="101" y="1"/>
                    <a:pt x="77" y="7"/>
                    <a:pt x="56" y="20"/>
                  </a:cubicBezTo>
                  <a:cubicBezTo>
                    <a:pt x="45" y="20"/>
                    <a:pt x="45" y="31"/>
                    <a:pt x="34" y="31"/>
                  </a:cubicBezTo>
                  <a:lnTo>
                    <a:pt x="34" y="42"/>
                  </a:lnTo>
                  <a:cubicBezTo>
                    <a:pt x="22" y="42"/>
                    <a:pt x="22" y="53"/>
                    <a:pt x="22" y="53"/>
                  </a:cubicBezTo>
                  <a:lnTo>
                    <a:pt x="12" y="65"/>
                  </a:lnTo>
                  <a:lnTo>
                    <a:pt x="12" y="75"/>
                  </a:lnTo>
                  <a:lnTo>
                    <a:pt x="0" y="87"/>
                  </a:lnTo>
                  <a:cubicBezTo>
                    <a:pt x="0" y="120"/>
                    <a:pt x="0" y="154"/>
                    <a:pt x="12" y="176"/>
                  </a:cubicBezTo>
                  <a:lnTo>
                    <a:pt x="22" y="187"/>
                  </a:lnTo>
                  <a:lnTo>
                    <a:pt x="45" y="210"/>
                  </a:lnTo>
                  <a:cubicBezTo>
                    <a:pt x="45" y="210"/>
                    <a:pt x="56" y="210"/>
                    <a:pt x="56" y="221"/>
                  </a:cubicBezTo>
                  <a:cubicBezTo>
                    <a:pt x="67" y="221"/>
                    <a:pt x="79" y="221"/>
                    <a:pt x="79" y="232"/>
                  </a:cubicBezTo>
                  <a:lnTo>
                    <a:pt x="157" y="232"/>
                  </a:lnTo>
                  <a:cubicBezTo>
                    <a:pt x="168" y="232"/>
                    <a:pt x="168" y="221"/>
                    <a:pt x="179" y="221"/>
                  </a:cubicBezTo>
                  <a:cubicBezTo>
                    <a:pt x="235" y="187"/>
                    <a:pt x="258" y="109"/>
                    <a:pt x="224" y="53"/>
                  </a:cubicBezTo>
                  <a:cubicBezTo>
                    <a:pt x="203" y="18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9" name="Google Shape;12489;p27"/>
            <p:cNvSpPr/>
            <p:nvPr/>
          </p:nvSpPr>
          <p:spPr>
            <a:xfrm>
              <a:off x="1994825" y="8525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2" y="62"/>
                    <a:pt x="0" y="129"/>
                    <a:pt x="33" y="184"/>
                  </a:cubicBezTo>
                  <a:cubicBezTo>
                    <a:pt x="61" y="219"/>
                    <a:pt x="98" y="237"/>
                    <a:pt x="135" y="237"/>
                  </a:cubicBezTo>
                  <a:cubicBezTo>
                    <a:pt x="157" y="237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2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0" name="Google Shape;12490;p27"/>
            <p:cNvSpPr/>
            <p:nvPr/>
          </p:nvSpPr>
          <p:spPr>
            <a:xfrm>
              <a:off x="2037275" y="921475"/>
              <a:ext cx="5875" cy="5950"/>
            </a:xfrm>
            <a:custGeom>
              <a:rect b="b" l="l" r="r" t="t"/>
              <a:pathLst>
                <a:path extrusionOk="0" h="238" w="235">
                  <a:moveTo>
                    <a:pt x="116" y="0"/>
                  </a:moveTo>
                  <a:cubicBezTo>
                    <a:pt x="95" y="0"/>
                    <a:pt x="74" y="6"/>
                    <a:pt x="56" y="19"/>
                  </a:cubicBezTo>
                  <a:cubicBezTo>
                    <a:pt x="45" y="19"/>
                    <a:pt x="45" y="31"/>
                    <a:pt x="34" y="31"/>
                  </a:cubicBezTo>
                  <a:cubicBezTo>
                    <a:pt x="23" y="42"/>
                    <a:pt x="11" y="64"/>
                    <a:pt x="0" y="86"/>
                  </a:cubicBezTo>
                  <a:lnTo>
                    <a:pt x="0" y="131"/>
                  </a:lnTo>
                  <a:cubicBezTo>
                    <a:pt x="0" y="153"/>
                    <a:pt x="11" y="165"/>
                    <a:pt x="11" y="176"/>
                  </a:cubicBezTo>
                  <a:cubicBezTo>
                    <a:pt x="23" y="198"/>
                    <a:pt x="45" y="210"/>
                    <a:pt x="67" y="220"/>
                  </a:cubicBezTo>
                  <a:cubicBezTo>
                    <a:pt x="84" y="232"/>
                    <a:pt x="103" y="237"/>
                    <a:pt x="123" y="237"/>
                  </a:cubicBezTo>
                  <a:cubicBezTo>
                    <a:pt x="143" y="237"/>
                    <a:pt x="162" y="232"/>
                    <a:pt x="179" y="220"/>
                  </a:cubicBezTo>
                  <a:cubicBezTo>
                    <a:pt x="179" y="210"/>
                    <a:pt x="190" y="210"/>
                    <a:pt x="190" y="198"/>
                  </a:cubicBezTo>
                  <a:cubicBezTo>
                    <a:pt x="212" y="187"/>
                    <a:pt x="224" y="165"/>
                    <a:pt x="224" y="143"/>
                  </a:cubicBezTo>
                  <a:cubicBezTo>
                    <a:pt x="235" y="143"/>
                    <a:pt x="235" y="131"/>
                    <a:pt x="235" y="120"/>
                  </a:cubicBezTo>
                  <a:cubicBezTo>
                    <a:pt x="235" y="98"/>
                    <a:pt x="224" y="76"/>
                    <a:pt x="212" y="53"/>
                  </a:cubicBezTo>
                  <a:lnTo>
                    <a:pt x="202" y="42"/>
                  </a:lnTo>
                  <a:cubicBezTo>
                    <a:pt x="181" y="15"/>
                    <a:pt x="148" y="0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1" name="Google Shape;12491;p27"/>
            <p:cNvSpPr/>
            <p:nvPr/>
          </p:nvSpPr>
          <p:spPr>
            <a:xfrm>
              <a:off x="2028325" y="8776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33" y="0"/>
                  </a:moveTo>
                  <a:cubicBezTo>
                    <a:pt x="111" y="0"/>
                    <a:pt x="89" y="7"/>
                    <a:pt x="68" y="20"/>
                  </a:cubicBezTo>
                  <a:cubicBezTo>
                    <a:pt x="56" y="20"/>
                    <a:pt x="46" y="30"/>
                    <a:pt x="46" y="30"/>
                  </a:cubicBezTo>
                  <a:lnTo>
                    <a:pt x="34" y="42"/>
                  </a:lnTo>
                  <a:lnTo>
                    <a:pt x="34" y="53"/>
                  </a:lnTo>
                  <a:cubicBezTo>
                    <a:pt x="23" y="53"/>
                    <a:pt x="23" y="64"/>
                    <a:pt x="23" y="64"/>
                  </a:cubicBezTo>
                  <a:cubicBezTo>
                    <a:pt x="12" y="87"/>
                    <a:pt x="1" y="109"/>
                    <a:pt x="12" y="131"/>
                  </a:cubicBezTo>
                  <a:cubicBezTo>
                    <a:pt x="12" y="154"/>
                    <a:pt x="12" y="164"/>
                    <a:pt x="23" y="176"/>
                  </a:cubicBezTo>
                  <a:cubicBezTo>
                    <a:pt x="46" y="214"/>
                    <a:pt x="89" y="236"/>
                    <a:pt x="133" y="236"/>
                  </a:cubicBezTo>
                  <a:cubicBezTo>
                    <a:pt x="153" y="236"/>
                    <a:pt x="173" y="231"/>
                    <a:pt x="190" y="221"/>
                  </a:cubicBezTo>
                  <a:cubicBezTo>
                    <a:pt x="247" y="187"/>
                    <a:pt x="257" y="109"/>
                    <a:pt x="224" y="53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2" name="Google Shape;12492;p27"/>
            <p:cNvSpPr/>
            <p:nvPr/>
          </p:nvSpPr>
          <p:spPr>
            <a:xfrm>
              <a:off x="2014925" y="8855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6" y="5"/>
                    <a:pt x="78" y="16"/>
                  </a:cubicBezTo>
                  <a:cubicBezTo>
                    <a:pt x="23" y="49"/>
                    <a:pt x="1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3" name="Google Shape;12493;p27"/>
            <p:cNvSpPr/>
            <p:nvPr/>
          </p:nvSpPr>
          <p:spPr>
            <a:xfrm>
              <a:off x="2001775" y="8935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0"/>
                  </a:moveTo>
                  <a:cubicBezTo>
                    <a:pt x="123" y="0"/>
                    <a:pt x="100" y="7"/>
                    <a:pt x="80" y="19"/>
                  </a:cubicBezTo>
                  <a:cubicBezTo>
                    <a:pt x="23" y="53"/>
                    <a:pt x="1" y="120"/>
                    <a:pt x="35" y="175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7"/>
                    <a:pt x="269" y="108"/>
                    <a:pt x="236" y="53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4" name="Google Shape;12494;p27"/>
            <p:cNvSpPr/>
            <p:nvPr/>
          </p:nvSpPr>
          <p:spPr>
            <a:xfrm>
              <a:off x="1988675" y="9014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61"/>
                    <a:pt x="0" y="128"/>
                    <a:pt x="33" y="184"/>
                  </a:cubicBezTo>
                  <a:cubicBezTo>
                    <a:pt x="54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7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5" name="Google Shape;12495;p27"/>
            <p:cNvSpPr/>
            <p:nvPr/>
          </p:nvSpPr>
          <p:spPr>
            <a:xfrm>
              <a:off x="2040325" y="89717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28" y="1"/>
                  </a:moveTo>
                  <a:cubicBezTo>
                    <a:pt x="106" y="1"/>
                    <a:pt x="85" y="7"/>
                    <a:pt x="68" y="20"/>
                  </a:cubicBezTo>
                  <a:lnTo>
                    <a:pt x="57" y="20"/>
                  </a:lnTo>
                  <a:cubicBezTo>
                    <a:pt x="57" y="30"/>
                    <a:pt x="46" y="30"/>
                    <a:pt x="35" y="42"/>
                  </a:cubicBezTo>
                  <a:lnTo>
                    <a:pt x="35" y="53"/>
                  </a:lnTo>
                  <a:cubicBezTo>
                    <a:pt x="23" y="53"/>
                    <a:pt x="23" y="53"/>
                    <a:pt x="23" y="64"/>
                  </a:cubicBezTo>
                  <a:lnTo>
                    <a:pt x="13" y="75"/>
                  </a:lnTo>
                  <a:cubicBezTo>
                    <a:pt x="1" y="109"/>
                    <a:pt x="1" y="142"/>
                    <a:pt x="23" y="176"/>
                  </a:cubicBezTo>
                  <a:cubicBezTo>
                    <a:pt x="46" y="214"/>
                    <a:pt x="85" y="236"/>
                    <a:pt x="125" y="236"/>
                  </a:cubicBezTo>
                  <a:cubicBezTo>
                    <a:pt x="143" y="236"/>
                    <a:pt x="162" y="231"/>
                    <a:pt x="180" y="221"/>
                  </a:cubicBezTo>
                  <a:cubicBezTo>
                    <a:pt x="236" y="187"/>
                    <a:pt x="258" y="109"/>
                    <a:pt x="224" y="53"/>
                  </a:cubicBezTo>
                  <a:cubicBezTo>
                    <a:pt x="204" y="18"/>
                    <a:pt x="165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6" name="Google Shape;12496;p27"/>
            <p:cNvSpPr/>
            <p:nvPr/>
          </p:nvSpPr>
          <p:spPr>
            <a:xfrm>
              <a:off x="2026925" y="905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7" name="Google Shape;12497;p27"/>
            <p:cNvSpPr/>
            <p:nvPr/>
          </p:nvSpPr>
          <p:spPr>
            <a:xfrm>
              <a:off x="2013800" y="9131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70" y="230"/>
                    <a:pt x="190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8" name="Google Shape;12498;p27"/>
            <p:cNvSpPr/>
            <p:nvPr/>
          </p:nvSpPr>
          <p:spPr>
            <a:xfrm>
              <a:off x="2000675" y="921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8" y="7"/>
                    <a:pt x="67" y="20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8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9" name="Google Shape;12499;p27"/>
            <p:cNvSpPr/>
            <p:nvPr/>
          </p:nvSpPr>
          <p:spPr>
            <a:xfrm>
              <a:off x="1997875" y="945500"/>
              <a:ext cx="5900" cy="5825"/>
            </a:xfrm>
            <a:custGeom>
              <a:rect b="b" l="l" r="r" t="t"/>
              <a:pathLst>
                <a:path extrusionOk="0" h="233" w="236">
                  <a:moveTo>
                    <a:pt x="122" y="1"/>
                  </a:moveTo>
                  <a:cubicBezTo>
                    <a:pt x="100" y="1"/>
                    <a:pt x="78" y="7"/>
                    <a:pt x="57" y="19"/>
                  </a:cubicBezTo>
                  <a:cubicBezTo>
                    <a:pt x="45" y="19"/>
                    <a:pt x="34" y="31"/>
                    <a:pt x="34" y="31"/>
                  </a:cubicBezTo>
                  <a:lnTo>
                    <a:pt x="23" y="42"/>
                  </a:lnTo>
                  <a:cubicBezTo>
                    <a:pt x="23" y="53"/>
                    <a:pt x="12" y="53"/>
                    <a:pt x="12" y="53"/>
                  </a:cubicBezTo>
                  <a:cubicBezTo>
                    <a:pt x="12" y="64"/>
                    <a:pt x="0" y="76"/>
                    <a:pt x="0" y="86"/>
                  </a:cubicBezTo>
                  <a:lnTo>
                    <a:pt x="0" y="109"/>
                  </a:lnTo>
                  <a:lnTo>
                    <a:pt x="0" y="131"/>
                  </a:lnTo>
                  <a:lnTo>
                    <a:pt x="0" y="153"/>
                  </a:lnTo>
                  <a:cubicBezTo>
                    <a:pt x="12" y="165"/>
                    <a:pt x="12" y="165"/>
                    <a:pt x="12" y="176"/>
                  </a:cubicBezTo>
                  <a:cubicBezTo>
                    <a:pt x="34" y="210"/>
                    <a:pt x="57" y="220"/>
                    <a:pt x="90" y="232"/>
                  </a:cubicBezTo>
                  <a:lnTo>
                    <a:pt x="146" y="232"/>
                  </a:lnTo>
                  <a:cubicBezTo>
                    <a:pt x="157" y="220"/>
                    <a:pt x="169" y="220"/>
                    <a:pt x="169" y="220"/>
                  </a:cubicBezTo>
                  <a:lnTo>
                    <a:pt x="179" y="220"/>
                  </a:lnTo>
                  <a:lnTo>
                    <a:pt x="179" y="210"/>
                  </a:lnTo>
                  <a:cubicBezTo>
                    <a:pt x="202" y="198"/>
                    <a:pt x="213" y="187"/>
                    <a:pt x="224" y="165"/>
                  </a:cubicBezTo>
                  <a:cubicBezTo>
                    <a:pt x="236" y="131"/>
                    <a:pt x="236" y="86"/>
                    <a:pt x="213" y="53"/>
                  </a:cubicBezTo>
                  <a:cubicBezTo>
                    <a:pt x="192" y="18"/>
                    <a:pt x="158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0" name="Google Shape;12500;p27"/>
            <p:cNvSpPr/>
            <p:nvPr/>
          </p:nvSpPr>
          <p:spPr>
            <a:xfrm>
              <a:off x="2023875" y="929375"/>
              <a:ext cx="6150" cy="6000"/>
            </a:xfrm>
            <a:custGeom>
              <a:rect b="b" l="l" r="r" t="t"/>
              <a:pathLst>
                <a:path extrusionOk="0" h="240" w="246">
                  <a:moveTo>
                    <a:pt x="122" y="1"/>
                  </a:moveTo>
                  <a:cubicBezTo>
                    <a:pt x="104" y="1"/>
                    <a:pt x="85" y="6"/>
                    <a:pt x="67" y="16"/>
                  </a:cubicBezTo>
                  <a:cubicBezTo>
                    <a:pt x="22" y="50"/>
                    <a:pt x="0" y="95"/>
                    <a:pt x="11" y="140"/>
                  </a:cubicBezTo>
                  <a:lnTo>
                    <a:pt x="11" y="162"/>
                  </a:lnTo>
                  <a:cubicBezTo>
                    <a:pt x="22" y="173"/>
                    <a:pt x="22" y="173"/>
                    <a:pt x="22" y="184"/>
                  </a:cubicBezTo>
                  <a:cubicBezTo>
                    <a:pt x="56" y="229"/>
                    <a:pt x="100" y="240"/>
                    <a:pt x="145" y="240"/>
                  </a:cubicBezTo>
                  <a:cubicBezTo>
                    <a:pt x="157" y="240"/>
                    <a:pt x="179" y="229"/>
                    <a:pt x="190" y="217"/>
                  </a:cubicBezTo>
                  <a:cubicBezTo>
                    <a:pt x="212" y="207"/>
                    <a:pt x="224" y="195"/>
                    <a:pt x="234" y="173"/>
                  </a:cubicBezTo>
                  <a:cubicBezTo>
                    <a:pt x="246" y="140"/>
                    <a:pt x="246" y="95"/>
                    <a:pt x="224" y="61"/>
                  </a:cubicBezTo>
                  <a:cubicBezTo>
                    <a:pt x="200" y="23"/>
                    <a:pt x="162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1" name="Google Shape;12501;p27"/>
            <p:cNvSpPr/>
            <p:nvPr/>
          </p:nvSpPr>
          <p:spPr>
            <a:xfrm>
              <a:off x="2010725" y="937325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35" y="0"/>
                  </a:moveTo>
                  <a:cubicBezTo>
                    <a:pt x="112" y="0"/>
                    <a:pt x="90" y="11"/>
                    <a:pt x="68" y="23"/>
                  </a:cubicBezTo>
                  <a:cubicBezTo>
                    <a:pt x="23" y="45"/>
                    <a:pt x="0" y="90"/>
                    <a:pt x="12" y="134"/>
                  </a:cubicBezTo>
                  <a:cubicBezTo>
                    <a:pt x="12" y="157"/>
                    <a:pt x="23" y="168"/>
                    <a:pt x="23" y="179"/>
                  </a:cubicBezTo>
                  <a:cubicBezTo>
                    <a:pt x="45" y="212"/>
                    <a:pt x="79" y="235"/>
                    <a:pt x="124" y="235"/>
                  </a:cubicBezTo>
                  <a:cubicBezTo>
                    <a:pt x="130" y="238"/>
                    <a:pt x="137" y="239"/>
                    <a:pt x="144" y="239"/>
                  </a:cubicBezTo>
                  <a:cubicBezTo>
                    <a:pt x="159" y="239"/>
                    <a:pt x="175" y="231"/>
                    <a:pt x="191" y="224"/>
                  </a:cubicBezTo>
                  <a:cubicBezTo>
                    <a:pt x="246" y="190"/>
                    <a:pt x="258" y="112"/>
                    <a:pt x="224" y="56"/>
                  </a:cubicBezTo>
                  <a:cubicBezTo>
                    <a:pt x="202" y="23"/>
                    <a:pt x="169" y="11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2" name="Google Shape;12502;p27"/>
            <p:cNvSpPr/>
            <p:nvPr/>
          </p:nvSpPr>
          <p:spPr>
            <a:xfrm>
              <a:off x="2047050" y="9380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2" y="49"/>
                    <a:pt x="0" y="128"/>
                    <a:pt x="34" y="183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3"/>
                    <a:pt x="268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3" name="Google Shape;12503;p27"/>
            <p:cNvSpPr/>
            <p:nvPr/>
          </p:nvSpPr>
          <p:spPr>
            <a:xfrm>
              <a:off x="2033925" y="946150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1" y="50"/>
                    <a:pt x="0" y="117"/>
                    <a:pt x="33" y="172"/>
                  </a:cubicBezTo>
                  <a:cubicBezTo>
                    <a:pt x="56" y="210"/>
                    <a:pt x="95" y="233"/>
                    <a:pt x="134" y="233"/>
                  </a:cubicBezTo>
                  <a:cubicBezTo>
                    <a:pt x="153" y="233"/>
                    <a:pt x="172" y="228"/>
                    <a:pt x="190" y="217"/>
                  </a:cubicBezTo>
                  <a:cubicBezTo>
                    <a:pt x="246" y="184"/>
                    <a:pt x="269" y="105"/>
                    <a:pt x="235" y="60"/>
                  </a:cubicBezTo>
                  <a:cubicBezTo>
                    <a:pt x="212" y="23"/>
                    <a:pt x="168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4" name="Google Shape;12504;p27"/>
            <p:cNvSpPr/>
            <p:nvPr/>
          </p:nvSpPr>
          <p:spPr>
            <a:xfrm>
              <a:off x="2020775" y="9541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7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2" y="52"/>
                    <a:pt x="1" y="119"/>
                    <a:pt x="35" y="176"/>
                  </a:cubicBezTo>
                  <a:cubicBezTo>
                    <a:pt x="57" y="213"/>
                    <a:pt x="96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6"/>
                    <a:pt x="269" y="109"/>
                    <a:pt x="236" y="52"/>
                  </a:cubicBezTo>
                  <a:cubicBezTo>
                    <a:pt x="215" y="18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5" name="Google Shape;12505;p27"/>
            <p:cNvSpPr/>
            <p:nvPr/>
          </p:nvSpPr>
          <p:spPr>
            <a:xfrm>
              <a:off x="2058775" y="9578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3"/>
                    <a:pt x="0" y="120"/>
                    <a:pt x="34" y="175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1" y="220"/>
                  </a:cubicBezTo>
                  <a:cubicBezTo>
                    <a:pt x="258" y="187"/>
                    <a:pt x="269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6" name="Google Shape;12506;p27"/>
            <p:cNvSpPr/>
            <p:nvPr/>
          </p:nvSpPr>
          <p:spPr>
            <a:xfrm>
              <a:off x="2045650" y="9657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8"/>
                    <a:pt x="93" y="236"/>
                    <a:pt x="133" y="236"/>
                  </a:cubicBezTo>
                  <a:cubicBezTo>
                    <a:pt x="156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7" name="Google Shape;12507;p27"/>
            <p:cNvSpPr/>
            <p:nvPr/>
          </p:nvSpPr>
          <p:spPr>
            <a:xfrm>
              <a:off x="2032525" y="973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4" y="0"/>
                  </a:moveTo>
                  <a:cubicBezTo>
                    <a:pt x="122" y="0"/>
                    <a:pt x="99" y="7"/>
                    <a:pt x="79" y="19"/>
                  </a:cubicBezTo>
                  <a:cubicBezTo>
                    <a:pt x="22" y="52"/>
                    <a:pt x="0" y="119"/>
                    <a:pt x="34" y="176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57" y="186"/>
                    <a:pt x="268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8" name="Google Shape;12508;p27"/>
            <p:cNvSpPr/>
            <p:nvPr/>
          </p:nvSpPr>
          <p:spPr>
            <a:xfrm>
              <a:off x="2019400" y="981625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lnTo>
                    <a:pt x="78" y="27"/>
                  </a:lnTo>
                  <a:cubicBezTo>
                    <a:pt x="23" y="61"/>
                    <a:pt x="0" y="128"/>
                    <a:pt x="33" y="183"/>
                  </a:cubicBezTo>
                  <a:cubicBezTo>
                    <a:pt x="56" y="217"/>
                    <a:pt x="90" y="240"/>
                    <a:pt x="134" y="240"/>
                  </a:cubicBezTo>
                  <a:lnTo>
                    <a:pt x="157" y="240"/>
                  </a:lnTo>
                  <a:cubicBezTo>
                    <a:pt x="167" y="240"/>
                    <a:pt x="167" y="240"/>
                    <a:pt x="167" y="228"/>
                  </a:cubicBezTo>
                  <a:lnTo>
                    <a:pt x="190" y="228"/>
                  </a:lnTo>
                  <a:cubicBezTo>
                    <a:pt x="201" y="228"/>
                    <a:pt x="201" y="228"/>
                    <a:pt x="201" y="217"/>
                  </a:cubicBezTo>
                  <a:cubicBezTo>
                    <a:pt x="257" y="183"/>
                    <a:pt x="268" y="116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9" name="Google Shape;12509;p27"/>
            <p:cNvSpPr/>
            <p:nvPr/>
          </p:nvSpPr>
          <p:spPr>
            <a:xfrm>
              <a:off x="2072475" y="94977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23" y="49"/>
                  </a:lnTo>
                  <a:lnTo>
                    <a:pt x="11" y="61"/>
                  </a:lnTo>
                  <a:lnTo>
                    <a:pt x="11" y="72"/>
                  </a:lnTo>
                  <a:lnTo>
                    <a:pt x="0" y="83"/>
                  </a:lnTo>
                  <a:lnTo>
                    <a:pt x="0" y="94"/>
                  </a:lnTo>
                  <a:lnTo>
                    <a:pt x="0" y="128"/>
                  </a:lnTo>
                  <a:lnTo>
                    <a:pt x="0" y="139"/>
                  </a:lnTo>
                  <a:cubicBezTo>
                    <a:pt x="0" y="139"/>
                    <a:pt x="0" y="150"/>
                    <a:pt x="11" y="161"/>
                  </a:cubicBezTo>
                  <a:lnTo>
                    <a:pt x="11" y="184"/>
                  </a:lnTo>
                  <a:lnTo>
                    <a:pt x="23" y="184"/>
                  </a:lnTo>
                  <a:lnTo>
                    <a:pt x="45" y="206"/>
                  </a:lnTo>
                  <a:lnTo>
                    <a:pt x="56" y="217"/>
                  </a:lnTo>
                  <a:cubicBezTo>
                    <a:pt x="67" y="217"/>
                    <a:pt x="67" y="228"/>
                    <a:pt x="78" y="228"/>
                  </a:cubicBezTo>
                  <a:lnTo>
                    <a:pt x="90" y="228"/>
                  </a:lnTo>
                  <a:cubicBezTo>
                    <a:pt x="99" y="233"/>
                    <a:pt x="110" y="236"/>
                    <a:pt x="123" y="236"/>
                  </a:cubicBezTo>
                  <a:cubicBezTo>
                    <a:pt x="140" y="236"/>
                    <a:pt x="159" y="230"/>
                    <a:pt x="179" y="217"/>
                  </a:cubicBezTo>
                  <a:cubicBezTo>
                    <a:pt x="235" y="184"/>
                    <a:pt x="246" y="116"/>
                    <a:pt x="212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0" name="Google Shape;12510;p27"/>
            <p:cNvSpPr/>
            <p:nvPr/>
          </p:nvSpPr>
          <p:spPr>
            <a:xfrm>
              <a:off x="2082225" y="965975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16" y="0"/>
                  </a:moveTo>
                  <a:cubicBezTo>
                    <a:pt x="95" y="0"/>
                    <a:pt x="75" y="5"/>
                    <a:pt x="57" y="16"/>
                  </a:cubicBezTo>
                  <a:cubicBezTo>
                    <a:pt x="57" y="27"/>
                    <a:pt x="46" y="27"/>
                    <a:pt x="46" y="39"/>
                  </a:cubicBezTo>
                  <a:lnTo>
                    <a:pt x="35" y="39"/>
                  </a:lnTo>
                  <a:cubicBezTo>
                    <a:pt x="35" y="50"/>
                    <a:pt x="23" y="50"/>
                    <a:pt x="23" y="50"/>
                  </a:cubicBezTo>
                  <a:cubicBezTo>
                    <a:pt x="23" y="61"/>
                    <a:pt x="23" y="61"/>
                    <a:pt x="13" y="72"/>
                  </a:cubicBezTo>
                  <a:lnTo>
                    <a:pt x="13" y="94"/>
                  </a:lnTo>
                  <a:cubicBezTo>
                    <a:pt x="1" y="94"/>
                    <a:pt x="13" y="94"/>
                    <a:pt x="1" y="106"/>
                  </a:cubicBezTo>
                  <a:lnTo>
                    <a:pt x="1" y="128"/>
                  </a:lnTo>
                  <a:lnTo>
                    <a:pt x="1" y="139"/>
                  </a:lnTo>
                  <a:cubicBezTo>
                    <a:pt x="13" y="151"/>
                    <a:pt x="13" y="161"/>
                    <a:pt x="23" y="184"/>
                  </a:cubicBezTo>
                  <a:lnTo>
                    <a:pt x="57" y="218"/>
                  </a:lnTo>
                  <a:lnTo>
                    <a:pt x="68" y="228"/>
                  </a:lnTo>
                  <a:lnTo>
                    <a:pt x="90" y="228"/>
                  </a:lnTo>
                  <a:cubicBezTo>
                    <a:pt x="105" y="233"/>
                    <a:pt x="119" y="236"/>
                    <a:pt x="132" y="236"/>
                  </a:cubicBezTo>
                  <a:cubicBezTo>
                    <a:pt x="150" y="236"/>
                    <a:pt x="167" y="231"/>
                    <a:pt x="180" y="218"/>
                  </a:cubicBez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9" y="0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1" name="Google Shape;12511;p27"/>
            <p:cNvSpPr/>
            <p:nvPr/>
          </p:nvSpPr>
          <p:spPr>
            <a:xfrm>
              <a:off x="2068825" y="974000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37" y="0"/>
                  </a:moveTo>
                  <a:cubicBezTo>
                    <a:pt x="113" y="0"/>
                    <a:pt x="89" y="7"/>
                    <a:pt x="68" y="19"/>
                  </a:cubicBezTo>
                  <a:cubicBezTo>
                    <a:pt x="23" y="53"/>
                    <a:pt x="1" y="108"/>
                    <a:pt x="23" y="153"/>
                  </a:cubicBezTo>
                  <a:cubicBezTo>
                    <a:pt x="23" y="165"/>
                    <a:pt x="23" y="175"/>
                    <a:pt x="35" y="175"/>
                  </a:cubicBezTo>
                  <a:cubicBezTo>
                    <a:pt x="45" y="198"/>
                    <a:pt x="68" y="220"/>
                    <a:pt x="79" y="220"/>
                  </a:cubicBezTo>
                  <a:cubicBezTo>
                    <a:pt x="96" y="231"/>
                    <a:pt x="115" y="237"/>
                    <a:pt x="135" y="237"/>
                  </a:cubicBezTo>
                  <a:cubicBezTo>
                    <a:pt x="154" y="237"/>
                    <a:pt x="174" y="231"/>
                    <a:pt x="191" y="220"/>
                  </a:cubicBezTo>
                  <a:cubicBezTo>
                    <a:pt x="236" y="198"/>
                    <a:pt x="258" y="142"/>
                    <a:pt x="246" y="98"/>
                  </a:cubicBezTo>
                  <a:cubicBezTo>
                    <a:pt x="246" y="86"/>
                    <a:pt x="236" y="75"/>
                    <a:pt x="236" y="53"/>
                  </a:cubicBezTo>
                  <a:cubicBezTo>
                    <a:pt x="214" y="18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2" name="Google Shape;12512;p27"/>
            <p:cNvSpPr/>
            <p:nvPr/>
          </p:nvSpPr>
          <p:spPr>
            <a:xfrm>
              <a:off x="2055975" y="98190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15" y="0"/>
                  </a:moveTo>
                  <a:cubicBezTo>
                    <a:pt x="95" y="0"/>
                    <a:pt x="75" y="5"/>
                    <a:pt x="57" y="16"/>
                  </a:cubicBezTo>
                  <a:lnTo>
                    <a:pt x="23" y="50"/>
                  </a:lnTo>
                  <a:cubicBezTo>
                    <a:pt x="12" y="72"/>
                    <a:pt x="1" y="95"/>
                    <a:pt x="1" y="117"/>
                  </a:cubicBezTo>
                  <a:cubicBezTo>
                    <a:pt x="1" y="139"/>
                    <a:pt x="12" y="162"/>
                    <a:pt x="23" y="184"/>
                  </a:cubicBezTo>
                  <a:cubicBezTo>
                    <a:pt x="35" y="195"/>
                    <a:pt x="35" y="206"/>
                    <a:pt x="57" y="217"/>
                  </a:cubicBezTo>
                  <a:lnTo>
                    <a:pt x="68" y="229"/>
                  </a:lnTo>
                  <a:cubicBezTo>
                    <a:pt x="82" y="233"/>
                    <a:pt x="97" y="236"/>
                    <a:pt x="113" y="236"/>
                  </a:cubicBezTo>
                  <a:cubicBezTo>
                    <a:pt x="136" y="236"/>
                    <a:pt x="160" y="230"/>
                    <a:pt x="179" y="217"/>
                  </a:cubicBezTo>
                  <a:cubicBezTo>
                    <a:pt x="224" y="195"/>
                    <a:pt x="246" y="150"/>
                    <a:pt x="236" y="105"/>
                  </a:cubicBezTo>
                  <a:cubicBezTo>
                    <a:pt x="236" y="95"/>
                    <a:pt x="224" y="72"/>
                    <a:pt x="224" y="61"/>
                  </a:cubicBezTo>
                  <a:cubicBezTo>
                    <a:pt x="202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3" name="Google Shape;12513;p27"/>
            <p:cNvSpPr/>
            <p:nvPr/>
          </p:nvSpPr>
          <p:spPr>
            <a:xfrm>
              <a:off x="2042850" y="990000"/>
              <a:ext cx="5900" cy="5825"/>
            </a:xfrm>
            <a:custGeom>
              <a:rect b="b" l="l" r="r" t="t"/>
              <a:pathLst>
                <a:path extrusionOk="0" h="233" w="236">
                  <a:moveTo>
                    <a:pt x="124" y="0"/>
                  </a:moveTo>
                  <a:cubicBezTo>
                    <a:pt x="104" y="0"/>
                    <a:pt x="80" y="8"/>
                    <a:pt x="56" y="16"/>
                  </a:cubicBezTo>
                  <a:cubicBezTo>
                    <a:pt x="23" y="39"/>
                    <a:pt x="1" y="94"/>
                    <a:pt x="1" y="139"/>
                  </a:cubicBezTo>
                  <a:cubicBezTo>
                    <a:pt x="12" y="150"/>
                    <a:pt x="12" y="161"/>
                    <a:pt x="23" y="173"/>
                  </a:cubicBezTo>
                  <a:cubicBezTo>
                    <a:pt x="46" y="211"/>
                    <a:pt x="84" y="233"/>
                    <a:pt x="124" y="233"/>
                  </a:cubicBezTo>
                  <a:cubicBezTo>
                    <a:pt x="143" y="233"/>
                    <a:pt x="162" y="228"/>
                    <a:pt x="180" y="218"/>
                  </a:cubicBezTo>
                  <a:lnTo>
                    <a:pt x="213" y="184"/>
                  </a:lnTo>
                  <a:cubicBezTo>
                    <a:pt x="224" y="184"/>
                    <a:pt x="224" y="173"/>
                    <a:pt x="224" y="161"/>
                  </a:cubicBezTo>
                  <a:cubicBezTo>
                    <a:pt x="235" y="150"/>
                    <a:pt x="235" y="128"/>
                    <a:pt x="235" y="94"/>
                  </a:cubicBezTo>
                  <a:cubicBezTo>
                    <a:pt x="235" y="83"/>
                    <a:pt x="224" y="72"/>
                    <a:pt x="224" y="61"/>
                  </a:cubicBezTo>
                  <a:cubicBezTo>
                    <a:pt x="202" y="27"/>
                    <a:pt x="180" y="5"/>
                    <a:pt x="146" y="5"/>
                  </a:cubicBezTo>
                  <a:cubicBezTo>
                    <a:pt x="139" y="2"/>
                    <a:pt x="132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4" name="Google Shape;12514;p27"/>
            <p:cNvSpPr/>
            <p:nvPr/>
          </p:nvSpPr>
          <p:spPr>
            <a:xfrm>
              <a:off x="2078875" y="990625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43" y="1"/>
                  </a:moveTo>
                  <a:cubicBezTo>
                    <a:pt x="122" y="1"/>
                    <a:pt x="100" y="8"/>
                    <a:pt x="80" y="24"/>
                  </a:cubicBezTo>
                  <a:cubicBezTo>
                    <a:pt x="23" y="58"/>
                    <a:pt x="1" y="125"/>
                    <a:pt x="35" y="181"/>
                  </a:cubicBezTo>
                  <a:cubicBezTo>
                    <a:pt x="56" y="216"/>
                    <a:pt x="94" y="233"/>
                    <a:pt x="131" y="233"/>
                  </a:cubicBezTo>
                  <a:cubicBezTo>
                    <a:pt x="153" y="233"/>
                    <a:pt x="175" y="227"/>
                    <a:pt x="191" y="215"/>
                  </a:cubicBezTo>
                  <a:cubicBezTo>
                    <a:pt x="247" y="181"/>
                    <a:pt x="269" y="114"/>
                    <a:pt x="236" y="58"/>
                  </a:cubicBezTo>
                  <a:cubicBezTo>
                    <a:pt x="214" y="23"/>
                    <a:pt x="180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5" name="Google Shape;12515;p27"/>
            <p:cNvSpPr/>
            <p:nvPr/>
          </p:nvSpPr>
          <p:spPr>
            <a:xfrm>
              <a:off x="2065775" y="9986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5" y="1"/>
                    <a:pt x="96" y="6"/>
                    <a:pt x="78" y="16"/>
                  </a:cubicBezTo>
                  <a:cubicBezTo>
                    <a:pt x="22" y="50"/>
                    <a:pt x="0" y="128"/>
                    <a:pt x="33" y="184"/>
                  </a:cubicBezTo>
                  <a:cubicBezTo>
                    <a:pt x="56" y="214"/>
                    <a:pt x="98" y="234"/>
                    <a:pt x="136" y="234"/>
                  </a:cubicBezTo>
                  <a:cubicBezTo>
                    <a:pt x="156" y="234"/>
                    <a:pt x="175" y="229"/>
                    <a:pt x="190" y="217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6" name="Google Shape;12516;p27"/>
            <p:cNvSpPr/>
            <p:nvPr/>
          </p:nvSpPr>
          <p:spPr>
            <a:xfrm>
              <a:off x="2052625" y="1006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0" y="236"/>
                  </a:cubicBezTo>
                  <a:cubicBezTo>
                    <a:pt x="159" y="236"/>
                    <a:pt x="177" y="231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7" name="Google Shape;12517;p27"/>
            <p:cNvSpPr/>
            <p:nvPr/>
          </p:nvSpPr>
          <p:spPr>
            <a:xfrm>
              <a:off x="2104325" y="1002275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14" y="1"/>
                  </a:moveTo>
                  <a:cubicBezTo>
                    <a:pt x="94" y="1"/>
                    <a:pt x="74" y="6"/>
                    <a:pt x="56" y="17"/>
                  </a:cubicBezTo>
                  <a:lnTo>
                    <a:pt x="33" y="39"/>
                  </a:lnTo>
                  <a:lnTo>
                    <a:pt x="33" y="50"/>
                  </a:lnTo>
                  <a:cubicBezTo>
                    <a:pt x="22" y="50"/>
                    <a:pt x="22" y="50"/>
                    <a:pt x="22" y="62"/>
                  </a:cubicBezTo>
                  <a:cubicBezTo>
                    <a:pt x="22" y="62"/>
                    <a:pt x="11" y="62"/>
                    <a:pt x="11" y="72"/>
                  </a:cubicBezTo>
                  <a:lnTo>
                    <a:pt x="11" y="84"/>
                  </a:lnTo>
                  <a:lnTo>
                    <a:pt x="11" y="95"/>
                  </a:lnTo>
                  <a:cubicBezTo>
                    <a:pt x="11" y="95"/>
                    <a:pt x="0" y="106"/>
                    <a:pt x="0" y="117"/>
                  </a:cubicBezTo>
                  <a:lnTo>
                    <a:pt x="0" y="139"/>
                  </a:lnTo>
                  <a:cubicBezTo>
                    <a:pt x="11" y="151"/>
                    <a:pt x="11" y="162"/>
                    <a:pt x="22" y="184"/>
                  </a:cubicBezTo>
                  <a:cubicBezTo>
                    <a:pt x="43" y="219"/>
                    <a:pt x="77" y="237"/>
                    <a:pt x="113" y="237"/>
                  </a:cubicBezTo>
                  <a:cubicBezTo>
                    <a:pt x="135" y="237"/>
                    <a:pt x="158" y="231"/>
                    <a:pt x="179" y="218"/>
                  </a:cubicBezTo>
                  <a:cubicBezTo>
                    <a:pt x="234" y="184"/>
                    <a:pt x="257" y="117"/>
                    <a:pt x="224" y="62"/>
                  </a:cubicBezTo>
                  <a:cubicBezTo>
                    <a:pt x="201" y="24"/>
                    <a:pt x="157" y="1"/>
                    <a:pt x="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8" name="Google Shape;12518;p27"/>
            <p:cNvSpPr/>
            <p:nvPr/>
          </p:nvSpPr>
          <p:spPr>
            <a:xfrm>
              <a:off x="2090900" y="1010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4"/>
                    <a:pt x="1" y="121"/>
                    <a:pt x="34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3" y="237"/>
                    <a:pt x="172" y="232"/>
                    <a:pt x="190" y="221"/>
                  </a:cubicBezTo>
                  <a:cubicBezTo>
                    <a:pt x="247" y="188"/>
                    <a:pt x="269" y="109"/>
                    <a:pt x="235" y="54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9" name="Google Shape;12519;p27"/>
            <p:cNvSpPr/>
            <p:nvPr/>
          </p:nvSpPr>
          <p:spPr>
            <a:xfrm>
              <a:off x="2077775" y="10182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5" y="0"/>
                    <a:pt x="85" y="5"/>
                    <a:pt x="67" y="15"/>
                  </a:cubicBezTo>
                  <a:cubicBezTo>
                    <a:pt x="12" y="49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29"/>
                    <a:pt x="191" y="217"/>
                  </a:cubicBezTo>
                  <a:cubicBezTo>
                    <a:pt x="246" y="184"/>
                    <a:pt x="268" y="116"/>
                    <a:pt x="235" y="60"/>
                  </a:cubicBezTo>
                  <a:cubicBezTo>
                    <a:pt x="212" y="22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0" name="Google Shape;12520;p27"/>
            <p:cNvSpPr/>
            <p:nvPr/>
          </p:nvSpPr>
          <p:spPr>
            <a:xfrm>
              <a:off x="2064650" y="10263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1"/>
                  </a:moveTo>
                  <a:cubicBezTo>
                    <a:pt x="107" y="1"/>
                    <a:pt x="86" y="6"/>
                    <a:pt x="67" y="17"/>
                  </a:cubicBezTo>
                  <a:cubicBezTo>
                    <a:pt x="11" y="50"/>
                    <a:pt x="0" y="117"/>
                    <a:pt x="34" y="173"/>
                  </a:cubicBezTo>
                  <a:cubicBezTo>
                    <a:pt x="57" y="211"/>
                    <a:pt x="95" y="234"/>
                    <a:pt x="135" y="234"/>
                  </a:cubicBezTo>
                  <a:cubicBezTo>
                    <a:pt x="153" y="234"/>
                    <a:pt x="172" y="229"/>
                    <a:pt x="190" y="218"/>
                  </a:cubicBezTo>
                  <a:cubicBezTo>
                    <a:pt x="246" y="184"/>
                    <a:pt x="269" y="106"/>
                    <a:pt x="235" y="50"/>
                  </a:cubicBezTo>
                  <a:cubicBezTo>
                    <a:pt x="213" y="20"/>
                    <a:pt x="171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1" name="Google Shape;12521;p27"/>
            <p:cNvSpPr/>
            <p:nvPr/>
          </p:nvSpPr>
          <p:spPr>
            <a:xfrm>
              <a:off x="2051500" y="1034325"/>
              <a:ext cx="6750" cy="5825"/>
            </a:xfrm>
            <a:custGeom>
              <a:rect b="b" l="l" r="r" t="t"/>
              <a:pathLst>
                <a:path extrusionOk="0" h="233" w="270">
                  <a:moveTo>
                    <a:pt x="137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4"/>
                    <a:pt x="1" y="121"/>
                    <a:pt x="35" y="176"/>
                  </a:cubicBezTo>
                  <a:lnTo>
                    <a:pt x="35" y="188"/>
                  </a:lnTo>
                  <a:cubicBezTo>
                    <a:pt x="46" y="188"/>
                    <a:pt x="46" y="198"/>
                    <a:pt x="57" y="198"/>
                  </a:cubicBezTo>
                  <a:cubicBezTo>
                    <a:pt x="57" y="210"/>
                    <a:pt x="68" y="210"/>
                    <a:pt x="68" y="221"/>
                  </a:cubicBezTo>
                  <a:lnTo>
                    <a:pt x="90" y="221"/>
                  </a:lnTo>
                  <a:lnTo>
                    <a:pt x="102" y="232"/>
                  </a:lnTo>
                  <a:lnTo>
                    <a:pt x="169" y="232"/>
                  </a:lnTo>
                  <a:cubicBezTo>
                    <a:pt x="169" y="221"/>
                    <a:pt x="180" y="221"/>
                    <a:pt x="191" y="221"/>
                  </a:cubicBezTo>
                  <a:cubicBezTo>
                    <a:pt x="247" y="176"/>
                    <a:pt x="269" y="109"/>
                    <a:pt x="236" y="54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2" name="Google Shape;12522;p27"/>
            <p:cNvSpPr/>
            <p:nvPr/>
          </p:nvSpPr>
          <p:spPr>
            <a:xfrm>
              <a:off x="2114375" y="1018500"/>
              <a:ext cx="5875" cy="6000"/>
            </a:xfrm>
            <a:custGeom>
              <a:rect b="b" l="l" r="r" t="t"/>
              <a:pathLst>
                <a:path extrusionOk="0" h="240" w="235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23" y="49"/>
                  </a:lnTo>
                  <a:cubicBezTo>
                    <a:pt x="11" y="61"/>
                    <a:pt x="11" y="61"/>
                    <a:pt x="11" y="72"/>
                  </a:cubicBezTo>
                  <a:lnTo>
                    <a:pt x="0" y="83"/>
                  </a:lnTo>
                  <a:lnTo>
                    <a:pt x="0" y="94"/>
                  </a:lnTo>
                  <a:lnTo>
                    <a:pt x="0" y="116"/>
                  </a:lnTo>
                  <a:lnTo>
                    <a:pt x="0" y="161"/>
                  </a:lnTo>
                  <a:cubicBezTo>
                    <a:pt x="11" y="173"/>
                    <a:pt x="11" y="173"/>
                    <a:pt x="11" y="183"/>
                  </a:cubicBezTo>
                  <a:cubicBezTo>
                    <a:pt x="23" y="183"/>
                    <a:pt x="23" y="195"/>
                    <a:pt x="33" y="195"/>
                  </a:cubicBezTo>
                  <a:lnTo>
                    <a:pt x="33" y="206"/>
                  </a:lnTo>
                  <a:cubicBezTo>
                    <a:pt x="45" y="217"/>
                    <a:pt x="56" y="217"/>
                    <a:pt x="56" y="217"/>
                  </a:cubicBezTo>
                  <a:cubicBezTo>
                    <a:pt x="56" y="228"/>
                    <a:pt x="67" y="228"/>
                    <a:pt x="67" y="228"/>
                  </a:cubicBezTo>
                  <a:lnTo>
                    <a:pt x="78" y="228"/>
                  </a:lnTo>
                  <a:lnTo>
                    <a:pt x="90" y="240"/>
                  </a:lnTo>
                  <a:lnTo>
                    <a:pt x="112" y="240"/>
                  </a:lnTo>
                  <a:cubicBezTo>
                    <a:pt x="123" y="240"/>
                    <a:pt x="134" y="240"/>
                    <a:pt x="157" y="228"/>
                  </a:cubicBezTo>
                  <a:cubicBezTo>
                    <a:pt x="157" y="228"/>
                    <a:pt x="168" y="228"/>
                    <a:pt x="179" y="217"/>
                  </a:cubicBezTo>
                  <a:cubicBezTo>
                    <a:pt x="202" y="206"/>
                    <a:pt x="212" y="195"/>
                    <a:pt x="224" y="173"/>
                  </a:cubicBezTo>
                  <a:cubicBezTo>
                    <a:pt x="235" y="139"/>
                    <a:pt x="235" y="94"/>
                    <a:pt x="212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3" name="Google Shape;12523;p27"/>
            <p:cNvSpPr/>
            <p:nvPr/>
          </p:nvSpPr>
          <p:spPr>
            <a:xfrm>
              <a:off x="2101225" y="1026625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6" y="1"/>
                  </a:moveTo>
                  <a:cubicBezTo>
                    <a:pt x="118" y="1"/>
                    <a:pt x="110" y="2"/>
                    <a:pt x="102" y="4"/>
                  </a:cubicBezTo>
                  <a:cubicBezTo>
                    <a:pt x="79" y="4"/>
                    <a:pt x="68" y="4"/>
                    <a:pt x="57" y="15"/>
                  </a:cubicBezTo>
                  <a:cubicBezTo>
                    <a:pt x="23" y="37"/>
                    <a:pt x="1" y="71"/>
                    <a:pt x="1" y="104"/>
                  </a:cubicBezTo>
                  <a:cubicBezTo>
                    <a:pt x="1" y="126"/>
                    <a:pt x="1" y="160"/>
                    <a:pt x="12" y="171"/>
                  </a:cubicBezTo>
                  <a:cubicBezTo>
                    <a:pt x="35" y="205"/>
                    <a:pt x="57" y="216"/>
                    <a:pt x="90" y="227"/>
                  </a:cubicBezTo>
                  <a:cubicBezTo>
                    <a:pt x="97" y="231"/>
                    <a:pt x="104" y="232"/>
                    <a:pt x="112" y="232"/>
                  </a:cubicBezTo>
                  <a:cubicBezTo>
                    <a:pt x="132" y="232"/>
                    <a:pt x="156" y="224"/>
                    <a:pt x="180" y="216"/>
                  </a:cubicBezTo>
                  <a:cubicBezTo>
                    <a:pt x="202" y="193"/>
                    <a:pt x="224" y="171"/>
                    <a:pt x="224" y="138"/>
                  </a:cubicBezTo>
                  <a:cubicBezTo>
                    <a:pt x="236" y="138"/>
                    <a:pt x="236" y="126"/>
                    <a:pt x="236" y="116"/>
                  </a:cubicBezTo>
                  <a:cubicBezTo>
                    <a:pt x="236" y="93"/>
                    <a:pt x="224" y="71"/>
                    <a:pt x="214" y="49"/>
                  </a:cubicBezTo>
                  <a:cubicBezTo>
                    <a:pt x="195" y="21"/>
                    <a:pt x="162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4" name="Google Shape;12524;p27"/>
            <p:cNvSpPr/>
            <p:nvPr/>
          </p:nvSpPr>
          <p:spPr>
            <a:xfrm>
              <a:off x="2087825" y="1034525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35" y="1"/>
                  </a:moveTo>
                  <a:cubicBezTo>
                    <a:pt x="112" y="1"/>
                    <a:pt x="90" y="1"/>
                    <a:pt x="67" y="23"/>
                  </a:cubicBezTo>
                  <a:cubicBezTo>
                    <a:pt x="23" y="46"/>
                    <a:pt x="0" y="90"/>
                    <a:pt x="12" y="135"/>
                  </a:cubicBezTo>
                  <a:lnTo>
                    <a:pt x="12" y="157"/>
                  </a:lnTo>
                  <a:cubicBezTo>
                    <a:pt x="23" y="168"/>
                    <a:pt x="23" y="168"/>
                    <a:pt x="23" y="180"/>
                  </a:cubicBezTo>
                  <a:cubicBezTo>
                    <a:pt x="41" y="216"/>
                    <a:pt x="83" y="238"/>
                    <a:pt x="122" y="238"/>
                  </a:cubicBezTo>
                  <a:cubicBezTo>
                    <a:pt x="130" y="238"/>
                    <a:pt x="138" y="237"/>
                    <a:pt x="146" y="235"/>
                  </a:cubicBezTo>
                  <a:cubicBezTo>
                    <a:pt x="157" y="235"/>
                    <a:pt x="168" y="224"/>
                    <a:pt x="191" y="224"/>
                  </a:cubicBezTo>
                  <a:cubicBezTo>
                    <a:pt x="213" y="202"/>
                    <a:pt x="236" y="180"/>
                    <a:pt x="236" y="146"/>
                  </a:cubicBezTo>
                  <a:cubicBezTo>
                    <a:pt x="246" y="113"/>
                    <a:pt x="246" y="90"/>
                    <a:pt x="224" y="56"/>
                  </a:cubicBezTo>
                  <a:cubicBezTo>
                    <a:pt x="202" y="23"/>
                    <a:pt x="168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5" name="Google Shape;12525;p27"/>
            <p:cNvSpPr/>
            <p:nvPr/>
          </p:nvSpPr>
          <p:spPr>
            <a:xfrm>
              <a:off x="2074425" y="10425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2" y="49"/>
                    <a:pt x="0" y="128"/>
                    <a:pt x="34" y="183"/>
                  </a:cubicBezTo>
                  <a:cubicBezTo>
                    <a:pt x="56" y="206"/>
                    <a:pt x="79" y="228"/>
                    <a:pt x="112" y="228"/>
                  </a:cubicBezTo>
                  <a:cubicBezTo>
                    <a:pt x="121" y="233"/>
                    <a:pt x="133" y="236"/>
                    <a:pt x="145" y="236"/>
                  </a:cubicBezTo>
                  <a:cubicBezTo>
                    <a:pt x="162" y="236"/>
                    <a:pt x="182" y="230"/>
                    <a:pt x="201" y="217"/>
                  </a:cubicBezTo>
                  <a:cubicBezTo>
                    <a:pt x="258" y="183"/>
                    <a:pt x="268" y="116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6" name="Google Shape;12526;p27"/>
            <p:cNvSpPr/>
            <p:nvPr/>
          </p:nvSpPr>
          <p:spPr>
            <a:xfrm>
              <a:off x="2061850" y="1050550"/>
              <a:ext cx="5875" cy="5800"/>
            </a:xfrm>
            <a:custGeom>
              <a:rect b="b" l="l" r="r" t="t"/>
              <a:pathLst>
                <a:path extrusionOk="0" h="232" w="235">
                  <a:moveTo>
                    <a:pt x="122" y="0"/>
                  </a:moveTo>
                  <a:cubicBezTo>
                    <a:pt x="100" y="0"/>
                    <a:pt x="77" y="6"/>
                    <a:pt x="56" y="19"/>
                  </a:cubicBezTo>
                  <a:lnTo>
                    <a:pt x="45" y="19"/>
                  </a:lnTo>
                  <a:lnTo>
                    <a:pt x="23" y="41"/>
                  </a:lnTo>
                  <a:lnTo>
                    <a:pt x="23" y="53"/>
                  </a:lnTo>
                  <a:cubicBezTo>
                    <a:pt x="11" y="53"/>
                    <a:pt x="11" y="63"/>
                    <a:pt x="1" y="75"/>
                  </a:cubicBezTo>
                  <a:lnTo>
                    <a:pt x="1" y="86"/>
                  </a:lnTo>
                  <a:lnTo>
                    <a:pt x="1" y="108"/>
                  </a:lnTo>
                  <a:lnTo>
                    <a:pt x="1" y="130"/>
                  </a:lnTo>
                  <a:lnTo>
                    <a:pt x="1" y="142"/>
                  </a:lnTo>
                  <a:lnTo>
                    <a:pt x="1" y="153"/>
                  </a:lnTo>
                  <a:cubicBezTo>
                    <a:pt x="1" y="164"/>
                    <a:pt x="11" y="175"/>
                    <a:pt x="11" y="175"/>
                  </a:cubicBezTo>
                  <a:lnTo>
                    <a:pt x="45" y="209"/>
                  </a:lnTo>
                  <a:cubicBezTo>
                    <a:pt x="56" y="220"/>
                    <a:pt x="56" y="220"/>
                    <a:pt x="68" y="220"/>
                  </a:cubicBezTo>
                  <a:cubicBezTo>
                    <a:pt x="68" y="231"/>
                    <a:pt x="78" y="231"/>
                    <a:pt x="90" y="231"/>
                  </a:cubicBezTo>
                  <a:lnTo>
                    <a:pt x="157" y="231"/>
                  </a:lnTo>
                  <a:cubicBezTo>
                    <a:pt x="157" y="220"/>
                    <a:pt x="168" y="220"/>
                    <a:pt x="179" y="220"/>
                  </a:cubicBezTo>
                  <a:cubicBezTo>
                    <a:pt x="213" y="197"/>
                    <a:pt x="224" y="164"/>
                    <a:pt x="235" y="120"/>
                  </a:cubicBezTo>
                  <a:cubicBezTo>
                    <a:pt x="235" y="97"/>
                    <a:pt x="224" y="75"/>
                    <a:pt x="213" y="53"/>
                  </a:cubicBezTo>
                  <a:cubicBezTo>
                    <a:pt x="192" y="17"/>
                    <a:pt x="158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7" name="Google Shape;12527;p27"/>
            <p:cNvSpPr/>
            <p:nvPr/>
          </p:nvSpPr>
          <p:spPr>
            <a:xfrm>
              <a:off x="2124425" y="1035250"/>
              <a:ext cx="6450" cy="5725"/>
            </a:xfrm>
            <a:custGeom>
              <a:rect b="b" l="l" r="r" t="t"/>
              <a:pathLst>
                <a:path extrusionOk="0" h="229" w="258">
                  <a:moveTo>
                    <a:pt x="115" y="0"/>
                  </a:moveTo>
                  <a:cubicBezTo>
                    <a:pt x="95" y="0"/>
                    <a:pt x="75" y="5"/>
                    <a:pt x="56" y="17"/>
                  </a:cubicBezTo>
                  <a:lnTo>
                    <a:pt x="34" y="39"/>
                  </a:lnTo>
                  <a:cubicBezTo>
                    <a:pt x="34" y="39"/>
                    <a:pt x="23" y="39"/>
                    <a:pt x="23" y="50"/>
                  </a:cubicBezTo>
                  <a:lnTo>
                    <a:pt x="23" y="61"/>
                  </a:lnTo>
                  <a:cubicBezTo>
                    <a:pt x="11" y="61"/>
                    <a:pt x="11" y="61"/>
                    <a:pt x="11" y="72"/>
                  </a:cubicBezTo>
                  <a:cubicBezTo>
                    <a:pt x="1" y="106"/>
                    <a:pt x="1" y="139"/>
                    <a:pt x="11" y="173"/>
                  </a:cubicBezTo>
                  <a:lnTo>
                    <a:pt x="23" y="184"/>
                  </a:lnTo>
                  <a:lnTo>
                    <a:pt x="45" y="206"/>
                  </a:lnTo>
                  <a:lnTo>
                    <a:pt x="56" y="218"/>
                  </a:lnTo>
                  <a:cubicBezTo>
                    <a:pt x="68" y="218"/>
                    <a:pt x="68" y="228"/>
                    <a:pt x="78" y="228"/>
                  </a:cubicBezTo>
                  <a:lnTo>
                    <a:pt x="157" y="228"/>
                  </a:lnTo>
                  <a:cubicBezTo>
                    <a:pt x="157" y="228"/>
                    <a:pt x="168" y="218"/>
                    <a:pt x="179" y="218"/>
                  </a:cubicBezTo>
                  <a:cubicBezTo>
                    <a:pt x="235" y="184"/>
                    <a:pt x="257" y="106"/>
                    <a:pt x="224" y="50"/>
                  </a:cubicBezTo>
                  <a:cubicBezTo>
                    <a:pt x="194" y="20"/>
                    <a:pt x="155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8" name="Google Shape;12528;p27"/>
            <p:cNvSpPr/>
            <p:nvPr/>
          </p:nvSpPr>
          <p:spPr>
            <a:xfrm>
              <a:off x="2110725" y="1043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3" y="0"/>
                    <a:pt x="100" y="7"/>
                    <a:pt x="79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7"/>
                    <a:pt x="269" y="109"/>
                    <a:pt x="236" y="53"/>
                  </a:cubicBezTo>
                  <a:cubicBezTo>
                    <a:pt x="215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9" name="Google Shape;12529;p27"/>
            <p:cNvSpPr/>
            <p:nvPr/>
          </p:nvSpPr>
          <p:spPr>
            <a:xfrm>
              <a:off x="2097600" y="10511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4" y="1"/>
                  </a:moveTo>
                  <a:cubicBezTo>
                    <a:pt x="116" y="1"/>
                    <a:pt x="97" y="5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0" name="Google Shape;12530;p27"/>
            <p:cNvSpPr/>
            <p:nvPr/>
          </p:nvSpPr>
          <p:spPr>
            <a:xfrm>
              <a:off x="2084475" y="1059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1" y="221"/>
                  </a:cubicBezTo>
                  <a:cubicBezTo>
                    <a:pt x="258" y="187"/>
                    <a:pt x="269" y="109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1" name="Google Shape;12531;p27"/>
            <p:cNvSpPr/>
            <p:nvPr/>
          </p:nvSpPr>
          <p:spPr>
            <a:xfrm>
              <a:off x="2071900" y="1067100"/>
              <a:ext cx="6175" cy="6000"/>
            </a:xfrm>
            <a:custGeom>
              <a:rect b="b" l="l" r="r" t="t"/>
              <a:pathLst>
                <a:path extrusionOk="0" h="240" w="247">
                  <a:moveTo>
                    <a:pt x="113" y="0"/>
                  </a:moveTo>
                  <a:cubicBezTo>
                    <a:pt x="94" y="0"/>
                    <a:pt x="75" y="5"/>
                    <a:pt x="56" y="16"/>
                  </a:cubicBezTo>
                  <a:lnTo>
                    <a:pt x="56" y="27"/>
                  </a:lnTo>
                  <a:cubicBezTo>
                    <a:pt x="46" y="27"/>
                    <a:pt x="34" y="39"/>
                    <a:pt x="34" y="39"/>
                  </a:cubicBezTo>
                  <a:lnTo>
                    <a:pt x="23" y="49"/>
                  </a:lnTo>
                  <a:cubicBezTo>
                    <a:pt x="23" y="49"/>
                    <a:pt x="23" y="61"/>
                    <a:pt x="12" y="61"/>
                  </a:cubicBezTo>
                  <a:lnTo>
                    <a:pt x="12" y="72"/>
                  </a:lnTo>
                  <a:cubicBezTo>
                    <a:pt x="12" y="72"/>
                    <a:pt x="12" y="83"/>
                    <a:pt x="1" y="83"/>
                  </a:cubicBezTo>
                  <a:lnTo>
                    <a:pt x="1" y="94"/>
                  </a:lnTo>
                  <a:lnTo>
                    <a:pt x="1" y="116"/>
                  </a:lnTo>
                  <a:lnTo>
                    <a:pt x="1" y="139"/>
                  </a:lnTo>
                  <a:cubicBezTo>
                    <a:pt x="1" y="150"/>
                    <a:pt x="12" y="173"/>
                    <a:pt x="12" y="183"/>
                  </a:cubicBezTo>
                  <a:cubicBezTo>
                    <a:pt x="23" y="183"/>
                    <a:pt x="23" y="183"/>
                    <a:pt x="23" y="195"/>
                  </a:cubicBezTo>
                  <a:cubicBezTo>
                    <a:pt x="34" y="195"/>
                    <a:pt x="34" y="206"/>
                    <a:pt x="46" y="206"/>
                  </a:cubicBezTo>
                  <a:cubicBezTo>
                    <a:pt x="46" y="217"/>
                    <a:pt x="56" y="217"/>
                    <a:pt x="56" y="217"/>
                  </a:cubicBezTo>
                  <a:cubicBezTo>
                    <a:pt x="68" y="228"/>
                    <a:pt x="68" y="228"/>
                    <a:pt x="79" y="228"/>
                  </a:cubicBezTo>
                  <a:lnTo>
                    <a:pt x="90" y="240"/>
                  </a:lnTo>
                  <a:lnTo>
                    <a:pt x="135" y="240"/>
                  </a:lnTo>
                  <a:cubicBezTo>
                    <a:pt x="146" y="240"/>
                    <a:pt x="146" y="228"/>
                    <a:pt x="146" y="228"/>
                  </a:cubicBezTo>
                  <a:cubicBezTo>
                    <a:pt x="157" y="228"/>
                    <a:pt x="168" y="228"/>
                    <a:pt x="180" y="217"/>
                  </a:cubicBezTo>
                  <a:cubicBezTo>
                    <a:pt x="235" y="183"/>
                    <a:pt x="247" y="116"/>
                    <a:pt x="213" y="61"/>
                  </a:cubicBezTo>
                  <a:cubicBezTo>
                    <a:pt x="190" y="23"/>
                    <a:pt x="152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2" name="Google Shape;12532;p27"/>
            <p:cNvSpPr/>
            <p:nvPr/>
          </p:nvSpPr>
          <p:spPr>
            <a:xfrm>
              <a:off x="2136150" y="1054800"/>
              <a:ext cx="6450" cy="6025"/>
            </a:xfrm>
            <a:custGeom>
              <a:rect b="b" l="l" r="r" t="t"/>
              <a:pathLst>
                <a:path extrusionOk="0" h="241" w="258">
                  <a:moveTo>
                    <a:pt x="124" y="1"/>
                  </a:moveTo>
                  <a:cubicBezTo>
                    <a:pt x="105" y="1"/>
                    <a:pt x="86" y="6"/>
                    <a:pt x="68" y="17"/>
                  </a:cubicBezTo>
                  <a:lnTo>
                    <a:pt x="34" y="50"/>
                  </a:lnTo>
                  <a:lnTo>
                    <a:pt x="23" y="61"/>
                  </a:lnTo>
                  <a:cubicBezTo>
                    <a:pt x="23" y="61"/>
                    <a:pt x="23" y="72"/>
                    <a:pt x="12" y="84"/>
                  </a:cubicBezTo>
                  <a:lnTo>
                    <a:pt x="12" y="94"/>
                  </a:lnTo>
                  <a:cubicBezTo>
                    <a:pt x="1" y="117"/>
                    <a:pt x="12" y="151"/>
                    <a:pt x="23" y="184"/>
                  </a:cubicBezTo>
                  <a:cubicBezTo>
                    <a:pt x="34" y="184"/>
                    <a:pt x="34" y="195"/>
                    <a:pt x="46" y="195"/>
                  </a:cubicBezTo>
                  <a:cubicBezTo>
                    <a:pt x="46" y="206"/>
                    <a:pt x="56" y="206"/>
                    <a:pt x="56" y="218"/>
                  </a:cubicBezTo>
                  <a:cubicBezTo>
                    <a:pt x="68" y="218"/>
                    <a:pt x="79" y="229"/>
                    <a:pt x="90" y="229"/>
                  </a:cubicBezTo>
                  <a:lnTo>
                    <a:pt x="101" y="229"/>
                  </a:lnTo>
                  <a:cubicBezTo>
                    <a:pt x="101" y="240"/>
                    <a:pt x="113" y="240"/>
                    <a:pt x="123" y="240"/>
                  </a:cubicBezTo>
                  <a:lnTo>
                    <a:pt x="146" y="240"/>
                  </a:lnTo>
                  <a:cubicBezTo>
                    <a:pt x="157" y="229"/>
                    <a:pt x="168" y="229"/>
                    <a:pt x="190" y="218"/>
                  </a:cubicBezTo>
                  <a:cubicBezTo>
                    <a:pt x="247" y="184"/>
                    <a:pt x="257" y="117"/>
                    <a:pt x="224" y="61"/>
                  </a:cubicBezTo>
                  <a:cubicBezTo>
                    <a:pt x="201" y="23"/>
                    <a:pt x="163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3" name="Google Shape;12533;p27"/>
            <p:cNvSpPr/>
            <p:nvPr/>
          </p:nvSpPr>
          <p:spPr>
            <a:xfrm>
              <a:off x="2122750" y="1062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0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4" name="Google Shape;12534;p27"/>
            <p:cNvSpPr/>
            <p:nvPr/>
          </p:nvSpPr>
          <p:spPr>
            <a:xfrm>
              <a:off x="2109600" y="10707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5" y="1"/>
                  </a:moveTo>
                  <a:cubicBezTo>
                    <a:pt x="116" y="1"/>
                    <a:pt x="97" y="6"/>
                    <a:pt x="80" y="16"/>
                  </a:cubicBezTo>
                  <a:cubicBezTo>
                    <a:pt x="23" y="61"/>
                    <a:pt x="1" y="128"/>
                    <a:pt x="35" y="184"/>
                  </a:cubicBezTo>
                  <a:cubicBezTo>
                    <a:pt x="56" y="219"/>
                    <a:pt x="94" y="236"/>
                    <a:pt x="134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5" name="Google Shape;12535;p27"/>
            <p:cNvSpPr/>
            <p:nvPr/>
          </p:nvSpPr>
          <p:spPr>
            <a:xfrm>
              <a:off x="2096500" y="10788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6" y="214"/>
                    <a:pt x="98" y="234"/>
                    <a:pt x="141" y="234"/>
                  </a:cubicBezTo>
                  <a:cubicBezTo>
                    <a:pt x="162" y="234"/>
                    <a:pt x="183" y="229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6" name="Google Shape;12536;p27"/>
            <p:cNvSpPr/>
            <p:nvPr/>
          </p:nvSpPr>
          <p:spPr>
            <a:xfrm>
              <a:off x="2083650" y="1086850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1"/>
                  </a:moveTo>
                  <a:cubicBezTo>
                    <a:pt x="110" y="1"/>
                    <a:pt x="88" y="7"/>
                    <a:pt x="67" y="19"/>
                  </a:cubicBezTo>
                  <a:cubicBezTo>
                    <a:pt x="56" y="19"/>
                    <a:pt x="45" y="31"/>
                    <a:pt x="33" y="42"/>
                  </a:cubicBezTo>
                  <a:cubicBezTo>
                    <a:pt x="33" y="53"/>
                    <a:pt x="33" y="53"/>
                    <a:pt x="23" y="53"/>
                  </a:cubicBezTo>
                  <a:cubicBezTo>
                    <a:pt x="23" y="64"/>
                    <a:pt x="11" y="76"/>
                    <a:pt x="11" y="86"/>
                  </a:cubicBezTo>
                  <a:cubicBezTo>
                    <a:pt x="0" y="120"/>
                    <a:pt x="11" y="153"/>
                    <a:pt x="23" y="176"/>
                  </a:cubicBezTo>
                  <a:lnTo>
                    <a:pt x="45" y="198"/>
                  </a:lnTo>
                  <a:cubicBezTo>
                    <a:pt x="45" y="198"/>
                    <a:pt x="45" y="210"/>
                    <a:pt x="56" y="210"/>
                  </a:cubicBezTo>
                  <a:cubicBezTo>
                    <a:pt x="67" y="220"/>
                    <a:pt x="78" y="220"/>
                    <a:pt x="90" y="232"/>
                  </a:cubicBezTo>
                  <a:lnTo>
                    <a:pt x="145" y="232"/>
                  </a:lnTo>
                  <a:cubicBezTo>
                    <a:pt x="157" y="232"/>
                    <a:pt x="167" y="220"/>
                    <a:pt x="190" y="220"/>
                  </a:cubicBezTo>
                  <a:cubicBezTo>
                    <a:pt x="246" y="187"/>
                    <a:pt x="257" y="109"/>
                    <a:pt x="224" y="53"/>
                  </a:cubicBezTo>
                  <a:cubicBezTo>
                    <a:pt x="203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7" name="Google Shape;12537;p27"/>
            <p:cNvSpPr/>
            <p:nvPr/>
          </p:nvSpPr>
          <p:spPr>
            <a:xfrm>
              <a:off x="2133075" y="1079100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15" y="1"/>
                  </a:moveTo>
                  <a:cubicBezTo>
                    <a:pt x="95" y="1"/>
                    <a:pt x="75" y="6"/>
                    <a:pt x="57" y="16"/>
                  </a:cubicBezTo>
                  <a:cubicBezTo>
                    <a:pt x="12" y="39"/>
                    <a:pt x="1" y="95"/>
                    <a:pt x="1" y="140"/>
                  </a:cubicBezTo>
                  <a:cubicBezTo>
                    <a:pt x="1" y="150"/>
                    <a:pt x="12" y="162"/>
                    <a:pt x="23" y="173"/>
                  </a:cubicBezTo>
                  <a:cubicBezTo>
                    <a:pt x="35" y="195"/>
                    <a:pt x="45" y="217"/>
                    <a:pt x="68" y="229"/>
                  </a:cubicBezTo>
                  <a:cubicBezTo>
                    <a:pt x="82" y="234"/>
                    <a:pt x="97" y="236"/>
                    <a:pt x="113" y="236"/>
                  </a:cubicBezTo>
                  <a:cubicBezTo>
                    <a:pt x="136" y="236"/>
                    <a:pt x="160" y="231"/>
                    <a:pt x="179" y="217"/>
                  </a:cubicBez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8" name="Google Shape;12538;p27"/>
            <p:cNvSpPr/>
            <p:nvPr/>
          </p:nvSpPr>
          <p:spPr>
            <a:xfrm>
              <a:off x="2119950" y="1087125"/>
              <a:ext cx="6175" cy="5850"/>
            </a:xfrm>
            <a:custGeom>
              <a:rect b="b" l="l" r="r" t="t"/>
              <a:pathLst>
                <a:path extrusionOk="0" h="234" w="247">
                  <a:moveTo>
                    <a:pt x="125" y="1"/>
                  </a:moveTo>
                  <a:cubicBezTo>
                    <a:pt x="102" y="1"/>
                    <a:pt x="77" y="7"/>
                    <a:pt x="56" y="20"/>
                  </a:cubicBezTo>
                  <a:cubicBezTo>
                    <a:pt x="46" y="20"/>
                    <a:pt x="34" y="31"/>
                    <a:pt x="23" y="42"/>
                  </a:cubicBezTo>
                  <a:cubicBezTo>
                    <a:pt x="12" y="65"/>
                    <a:pt x="1" y="87"/>
                    <a:pt x="1" y="109"/>
                  </a:cubicBezTo>
                  <a:cubicBezTo>
                    <a:pt x="1" y="132"/>
                    <a:pt x="12" y="154"/>
                    <a:pt x="23" y="176"/>
                  </a:cubicBezTo>
                  <a:cubicBezTo>
                    <a:pt x="23" y="187"/>
                    <a:pt x="34" y="199"/>
                    <a:pt x="46" y="209"/>
                  </a:cubicBezTo>
                  <a:cubicBezTo>
                    <a:pt x="56" y="221"/>
                    <a:pt x="68" y="221"/>
                    <a:pt x="68" y="221"/>
                  </a:cubicBezTo>
                  <a:cubicBezTo>
                    <a:pt x="82" y="230"/>
                    <a:pt x="98" y="234"/>
                    <a:pt x="114" y="234"/>
                  </a:cubicBezTo>
                  <a:cubicBezTo>
                    <a:pt x="137" y="234"/>
                    <a:pt x="160" y="227"/>
                    <a:pt x="180" y="221"/>
                  </a:cubicBezTo>
                  <a:cubicBezTo>
                    <a:pt x="202" y="199"/>
                    <a:pt x="213" y="187"/>
                    <a:pt x="224" y="165"/>
                  </a:cubicBezTo>
                  <a:cubicBezTo>
                    <a:pt x="247" y="132"/>
                    <a:pt x="235" y="87"/>
                    <a:pt x="224" y="53"/>
                  </a:cubicBezTo>
                  <a:cubicBezTo>
                    <a:pt x="203" y="18"/>
                    <a:pt x="165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9" name="Google Shape;12539;p27"/>
            <p:cNvSpPr/>
            <p:nvPr/>
          </p:nvSpPr>
          <p:spPr>
            <a:xfrm>
              <a:off x="2106825" y="1095150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4" y="0"/>
                  </a:moveTo>
                  <a:cubicBezTo>
                    <a:pt x="101" y="0"/>
                    <a:pt x="79" y="0"/>
                    <a:pt x="57" y="12"/>
                  </a:cubicBezTo>
                  <a:cubicBezTo>
                    <a:pt x="12" y="45"/>
                    <a:pt x="0" y="89"/>
                    <a:pt x="0" y="134"/>
                  </a:cubicBezTo>
                  <a:cubicBezTo>
                    <a:pt x="0" y="146"/>
                    <a:pt x="12" y="157"/>
                    <a:pt x="23" y="179"/>
                  </a:cubicBezTo>
                  <a:cubicBezTo>
                    <a:pt x="34" y="201"/>
                    <a:pt x="45" y="213"/>
                    <a:pt x="67" y="224"/>
                  </a:cubicBezTo>
                  <a:cubicBezTo>
                    <a:pt x="82" y="228"/>
                    <a:pt x="98" y="231"/>
                    <a:pt x="114" y="231"/>
                  </a:cubicBezTo>
                  <a:cubicBezTo>
                    <a:pt x="137" y="231"/>
                    <a:pt x="160" y="226"/>
                    <a:pt x="179" y="213"/>
                  </a:cubicBezTo>
                  <a:lnTo>
                    <a:pt x="213" y="179"/>
                  </a:lnTo>
                  <a:cubicBezTo>
                    <a:pt x="224" y="179"/>
                    <a:pt x="224" y="168"/>
                    <a:pt x="224" y="168"/>
                  </a:cubicBezTo>
                  <a:cubicBezTo>
                    <a:pt x="235" y="146"/>
                    <a:pt x="235" y="123"/>
                    <a:pt x="235" y="101"/>
                  </a:cubicBezTo>
                  <a:cubicBezTo>
                    <a:pt x="235" y="79"/>
                    <a:pt x="224" y="67"/>
                    <a:pt x="224" y="56"/>
                  </a:cubicBezTo>
                  <a:cubicBezTo>
                    <a:pt x="201" y="22"/>
                    <a:pt x="179" y="12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0" name="Google Shape;12540;p27"/>
            <p:cNvSpPr/>
            <p:nvPr/>
          </p:nvSpPr>
          <p:spPr>
            <a:xfrm>
              <a:off x="2093700" y="110302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23" y="1"/>
                  </a:moveTo>
                  <a:cubicBezTo>
                    <a:pt x="108" y="1"/>
                    <a:pt x="93" y="4"/>
                    <a:pt x="78" y="10"/>
                  </a:cubicBezTo>
                  <a:cubicBezTo>
                    <a:pt x="68" y="10"/>
                    <a:pt x="68" y="10"/>
                    <a:pt x="56" y="20"/>
                  </a:cubicBezTo>
                  <a:cubicBezTo>
                    <a:pt x="45" y="20"/>
                    <a:pt x="45" y="32"/>
                    <a:pt x="34" y="32"/>
                  </a:cubicBezTo>
                  <a:lnTo>
                    <a:pt x="34" y="43"/>
                  </a:lnTo>
                  <a:lnTo>
                    <a:pt x="23" y="43"/>
                  </a:lnTo>
                  <a:cubicBezTo>
                    <a:pt x="23" y="54"/>
                    <a:pt x="11" y="65"/>
                    <a:pt x="11" y="65"/>
                  </a:cubicBezTo>
                  <a:lnTo>
                    <a:pt x="11" y="77"/>
                  </a:lnTo>
                  <a:lnTo>
                    <a:pt x="1" y="87"/>
                  </a:lnTo>
                  <a:lnTo>
                    <a:pt x="1" y="110"/>
                  </a:lnTo>
                  <a:lnTo>
                    <a:pt x="1" y="121"/>
                  </a:lnTo>
                  <a:lnTo>
                    <a:pt x="1" y="132"/>
                  </a:lnTo>
                  <a:cubicBezTo>
                    <a:pt x="1" y="154"/>
                    <a:pt x="11" y="166"/>
                    <a:pt x="23" y="177"/>
                  </a:cubicBezTo>
                  <a:cubicBezTo>
                    <a:pt x="45" y="215"/>
                    <a:pt x="83" y="237"/>
                    <a:pt x="123" y="237"/>
                  </a:cubicBezTo>
                  <a:cubicBezTo>
                    <a:pt x="142" y="237"/>
                    <a:pt x="161" y="232"/>
                    <a:pt x="179" y="221"/>
                  </a:cubicBezTo>
                  <a:cubicBezTo>
                    <a:pt x="235" y="188"/>
                    <a:pt x="257" y="110"/>
                    <a:pt x="224" y="54"/>
                  </a:cubicBezTo>
                  <a:cubicBezTo>
                    <a:pt x="199" y="22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1" name="Google Shape;12541;p27"/>
            <p:cNvSpPr/>
            <p:nvPr/>
          </p:nvSpPr>
          <p:spPr>
            <a:xfrm>
              <a:off x="2142875" y="10958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3"/>
                    <a:pt x="0" y="120"/>
                    <a:pt x="33" y="175"/>
                  </a:cubicBezTo>
                  <a:cubicBezTo>
                    <a:pt x="56" y="213"/>
                    <a:pt x="94" y="236"/>
                    <a:pt x="134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7"/>
                    <a:pt x="268" y="108"/>
                    <a:pt x="234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2" name="Google Shape;12542;p27"/>
            <p:cNvSpPr/>
            <p:nvPr/>
          </p:nvSpPr>
          <p:spPr>
            <a:xfrm>
              <a:off x="2129725" y="11037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8" y="16"/>
                  </a:cubicBezTo>
                  <a:cubicBezTo>
                    <a:pt x="12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4"/>
                    <a:pt x="269" y="117"/>
                    <a:pt x="236" y="60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3" name="Google Shape;12543;p27"/>
            <p:cNvSpPr/>
            <p:nvPr/>
          </p:nvSpPr>
          <p:spPr>
            <a:xfrm>
              <a:off x="2116600" y="1111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1" y="52"/>
                    <a:pt x="1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0" y="220"/>
                  </a:cubicBezTo>
                  <a:cubicBezTo>
                    <a:pt x="247" y="186"/>
                    <a:pt x="269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4" name="Google Shape;12544;p27"/>
            <p:cNvSpPr/>
            <p:nvPr/>
          </p:nvSpPr>
          <p:spPr>
            <a:xfrm>
              <a:off x="2103750" y="1119600"/>
              <a:ext cx="6450" cy="6025"/>
            </a:xfrm>
            <a:custGeom>
              <a:rect b="b" l="l" r="r" t="t"/>
              <a:pathLst>
                <a:path extrusionOk="0" h="241" w="258">
                  <a:moveTo>
                    <a:pt x="115" y="1"/>
                  </a:moveTo>
                  <a:cubicBezTo>
                    <a:pt x="95" y="1"/>
                    <a:pt x="74" y="6"/>
                    <a:pt x="56" y="17"/>
                  </a:cubicBezTo>
                  <a:lnTo>
                    <a:pt x="56" y="28"/>
                  </a:lnTo>
                  <a:cubicBezTo>
                    <a:pt x="45" y="28"/>
                    <a:pt x="34" y="39"/>
                    <a:pt x="34" y="50"/>
                  </a:cubicBezTo>
                  <a:lnTo>
                    <a:pt x="23" y="50"/>
                  </a:lnTo>
                  <a:lnTo>
                    <a:pt x="23" y="62"/>
                  </a:lnTo>
                  <a:cubicBezTo>
                    <a:pt x="23" y="72"/>
                    <a:pt x="12" y="72"/>
                    <a:pt x="12" y="84"/>
                  </a:cubicBezTo>
                  <a:lnTo>
                    <a:pt x="12" y="95"/>
                  </a:lnTo>
                  <a:cubicBezTo>
                    <a:pt x="1" y="129"/>
                    <a:pt x="1" y="151"/>
                    <a:pt x="23" y="184"/>
                  </a:cubicBezTo>
                  <a:cubicBezTo>
                    <a:pt x="23" y="196"/>
                    <a:pt x="34" y="196"/>
                    <a:pt x="34" y="207"/>
                  </a:cubicBezTo>
                  <a:cubicBezTo>
                    <a:pt x="45" y="207"/>
                    <a:pt x="45" y="218"/>
                    <a:pt x="56" y="218"/>
                  </a:cubicBezTo>
                  <a:lnTo>
                    <a:pt x="68" y="229"/>
                  </a:lnTo>
                  <a:cubicBezTo>
                    <a:pt x="79" y="229"/>
                    <a:pt x="79" y="229"/>
                    <a:pt x="90" y="240"/>
                  </a:cubicBezTo>
                  <a:lnTo>
                    <a:pt x="135" y="240"/>
                  </a:lnTo>
                  <a:cubicBezTo>
                    <a:pt x="157" y="240"/>
                    <a:pt x="168" y="229"/>
                    <a:pt x="180" y="218"/>
                  </a:cubicBezTo>
                  <a:cubicBezTo>
                    <a:pt x="235" y="184"/>
                    <a:pt x="257" y="117"/>
                    <a:pt x="224" y="62"/>
                  </a:cubicBezTo>
                  <a:cubicBezTo>
                    <a:pt x="201" y="24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5" name="Google Shape;12545;p27"/>
            <p:cNvSpPr/>
            <p:nvPr/>
          </p:nvSpPr>
          <p:spPr>
            <a:xfrm>
              <a:off x="2154875" y="11154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2" y="50"/>
                    <a:pt x="0" y="117"/>
                    <a:pt x="34" y="172"/>
                  </a:cubicBezTo>
                  <a:cubicBezTo>
                    <a:pt x="57" y="211"/>
                    <a:pt x="95" y="233"/>
                    <a:pt x="134" y="233"/>
                  </a:cubicBezTo>
                  <a:cubicBezTo>
                    <a:pt x="153" y="233"/>
                    <a:pt x="172" y="228"/>
                    <a:pt x="191" y="217"/>
                  </a:cubicBezTo>
                  <a:cubicBezTo>
                    <a:pt x="246" y="184"/>
                    <a:pt x="268" y="105"/>
                    <a:pt x="235" y="61"/>
                  </a:cubicBezTo>
                  <a:cubicBezTo>
                    <a:pt x="212" y="23"/>
                    <a:pt x="169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6" name="Google Shape;12546;p27"/>
            <p:cNvSpPr/>
            <p:nvPr/>
          </p:nvSpPr>
          <p:spPr>
            <a:xfrm>
              <a:off x="2141750" y="11234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0"/>
                  </a:moveTo>
                  <a:cubicBezTo>
                    <a:pt x="112" y="0"/>
                    <a:pt x="88" y="7"/>
                    <a:pt x="67" y="19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7" name="Google Shape;12547;p27"/>
            <p:cNvSpPr/>
            <p:nvPr/>
          </p:nvSpPr>
          <p:spPr>
            <a:xfrm>
              <a:off x="2128600" y="11313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7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2" y="49"/>
                    <a:pt x="1" y="128"/>
                    <a:pt x="35" y="183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7" y="183"/>
                    <a:pt x="269" y="116"/>
                    <a:pt x="236" y="61"/>
                  </a:cubicBezTo>
                  <a:cubicBezTo>
                    <a:pt x="213" y="23"/>
                    <a:pt x="170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8" name="Google Shape;12548;p27"/>
            <p:cNvSpPr/>
            <p:nvPr/>
          </p:nvSpPr>
          <p:spPr>
            <a:xfrm>
              <a:off x="2115750" y="1139375"/>
              <a:ext cx="6475" cy="5800"/>
            </a:xfrm>
            <a:custGeom>
              <a:rect b="b" l="l" r="r" t="t"/>
              <a:pathLst>
                <a:path extrusionOk="0" h="232" w="259">
                  <a:moveTo>
                    <a:pt x="126" y="0"/>
                  </a:moveTo>
                  <a:cubicBezTo>
                    <a:pt x="102" y="0"/>
                    <a:pt x="78" y="7"/>
                    <a:pt x="57" y="19"/>
                  </a:cubicBezTo>
                  <a:cubicBezTo>
                    <a:pt x="45" y="19"/>
                    <a:pt x="45" y="31"/>
                    <a:pt x="35" y="31"/>
                  </a:cubicBezTo>
                  <a:lnTo>
                    <a:pt x="35" y="41"/>
                  </a:lnTo>
                  <a:lnTo>
                    <a:pt x="23" y="53"/>
                  </a:lnTo>
                  <a:lnTo>
                    <a:pt x="12" y="64"/>
                  </a:lnTo>
                  <a:lnTo>
                    <a:pt x="12" y="75"/>
                  </a:lnTo>
                  <a:lnTo>
                    <a:pt x="1" y="86"/>
                  </a:lnTo>
                  <a:cubicBezTo>
                    <a:pt x="1" y="120"/>
                    <a:pt x="1" y="153"/>
                    <a:pt x="23" y="175"/>
                  </a:cubicBezTo>
                  <a:lnTo>
                    <a:pt x="23" y="187"/>
                  </a:lnTo>
                  <a:lnTo>
                    <a:pt x="45" y="209"/>
                  </a:lnTo>
                  <a:cubicBezTo>
                    <a:pt x="45" y="209"/>
                    <a:pt x="57" y="209"/>
                    <a:pt x="57" y="220"/>
                  </a:cubicBezTo>
                  <a:cubicBezTo>
                    <a:pt x="68" y="220"/>
                    <a:pt x="79" y="220"/>
                    <a:pt x="79" y="232"/>
                  </a:cubicBezTo>
                  <a:lnTo>
                    <a:pt x="157" y="232"/>
                  </a:lnTo>
                  <a:cubicBezTo>
                    <a:pt x="157" y="232"/>
                    <a:pt x="169" y="220"/>
                    <a:pt x="180" y="220"/>
                  </a:cubicBezTo>
                  <a:cubicBezTo>
                    <a:pt x="236" y="187"/>
                    <a:pt x="258" y="108"/>
                    <a:pt x="224" y="53"/>
                  </a:cubicBezTo>
                  <a:cubicBezTo>
                    <a:pt x="204" y="18"/>
                    <a:pt x="165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9" name="Google Shape;12549;p27"/>
            <p:cNvSpPr/>
            <p:nvPr/>
          </p:nvSpPr>
          <p:spPr>
            <a:xfrm>
              <a:off x="2164925" y="11316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36" y="0"/>
                  </a:moveTo>
                  <a:cubicBezTo>
                    <a:pt x="128" y="0"/>
                    <a:pt x="120" y="1"/>
                    <a:pt x="112" y="3"/>
                  </a:cubicBezTo>
                  <a:lnTo>
                    <a:pt x="90" y="3"/>
                  </a:lnTo>
                  <a:cubicBezTo>
                    <a:pt x="79" y="3"/>
                    <a:pt x="67" y="14"/>
                    <a:pt x="67" y="14"/>
                  </a:cubicBezTo>
                  <a:cubicBezTo>
                    <a:pt x="45" y="26"/>
                    <a:pt x="34" y="36"/>
                    <a:pt x="34" y="48"/>
                  </a:cubicBezTo>
                  <a:cubicBezTo>
                    <a:pt x="12" y="70"/>
                    <a:pt x="12" y="93"/>
                    <a:pt x="12" y="115"/>
                  </a:cubicBezTo>
                  <a:cubicBezTo>
                    <a:pt x="0" y="137"/>
                    <a:pt x="12" y="160"/>
                    <a:pt x="23" y="182"/>
                  </a:cubicBezTo>
                  <a:cubicBezTo>
                    <a:pt x="45" y="204"/>
                    <a:pt x="67" y="227"/>
                    <a:pt x="101" y="227"/>
                  </a:cubicBezTo>
                  <a:cubicBezTo>
                    <a:pt x="101" y="227"/>
                    <a:pt x="112" y="238"/>
                    <a:pt x="124" y="238"/>
                  </a:cubicBezTo>
                  <a:cubicBezTo>
                    <a:pt x="146" y="238"/>
                    <a:pt x="168" y="227"/>
                    <a:pt x="191" y="215"/>
                  </a:cubicBezTo>
                  <a:cubicBezTo>
                    <a:pt x="235" y="182"/>
                    <a:pt x="258" y="115"/>
                    <a:pt x="224" y="59"/>
                  </a:cubicBezTo>
                  <a:cubicBezTo>
                    <a:pt x="205" y="22"/>
                    <a:pt x="172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0" name="Google Shape;12550;p27"/>
            <p:cNvSpPr/>
            <p:nvPr/>
          </p:nvSpPr>
          <p:spPr>
            <a:xfrm>
              <a:off x="2151800" y="11395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35" y="0"/>
                  </a:moveTo>
                  <a:cubicBezTo>
                    <a:pt x="112" y="0"/>
                    <a:pt x="78" y="11"/>
                    <a:pt x="68" y="23"/>
                  </a:cubicBezTo>
                  <a:cubicBezTo>
                    <a:pt x="23" y="45"/>
                    <a:pt x="1" y="90"/>
                    <a:pt x="11" y="134"/>
                  </a:cubicBezTo>
                  <a:cubicBezTo>
                    <a:pt x="11" y="157"/>
                    <a:pt x="11" y="167"/>
                    <a:pt x="23" y="179"/>
                  </a:cubicBezTo>
                  <a:cubicBezTo>
                    <a:pt x="23" y="190"/>
                    <a:pt x="34" y="190"/>
                    <a:pt x="34" y="201"/>
                  </a:cubicBezTo>
                  <a:cubicBezTo>
                    <a:pt x="61" y="219"/>
                    <a:pt x="88" y="238"/>
                    <a:pt x="121" y="238"/>
                  </a:cubicBezTo>
                  <a:cubicBezTo>
                    <a:pt x="129" y="238"/>
                    <a:pt x="137" y="237"/>
                    <a:pt x="145" y="234"/>
                  </a:cubicBezTo>
                  <a:cubicBezTo>
                    <a:pt x="157" y="234"/>
                    <a:pt x="168" y="224"/>
                    <a:pt x="190" y="224"/>
                  </a:cubicBezTo>
                  <a:cubicBezTo>
                    <a:pt x="235" y="190"/>
                    <a:pt x="257" y="112"/>
                    <a:pt x="224" y="56"/>
                  </a:cubicBezTo>
                  <a:cubicBezTo>
                    <a:pt x="202" y="23"/>
                    <a:pt x="168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1" name="Google Shape;12551;p27"/>
            <p:cNvSpPr/>
            <p:nvPr/>
          </p:nvSpPr>
          <p:spPr>
            <a:xfrm>
              <a:off x="2138400" y="1147550"/>
              <a:ext cx="6725" cy="5150"/>
            </a:xfrm>
            <a:custGeom>
              <a:rect b="b" l="l" r="r" t="t"/>
              <a:pathLst>
                <a:path extrusionOk="0" h="206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49"/>
                    <a:pt x="0" y="128"/>
                    <a:pt x="33" y="184"/>
                  </a:cubicBezTo>
                  <a:lnTo>
                    <a:pt x="45" y="195"/>
                  </a:lnTo>
                  <a:cubicBezTo>
                    <a:pt x="100" y="195"/>
                    <a:pt x="157" y="206"/>
                    <a:pt x="212" y="206"/>
                  </a:cubicBezTo>
                  <a:cubicBezTo>
                    <a:pt x="257" y="173"/>
                    <a:pt x="268" y="106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2" name="Google Shape;12552;p27"/>
            <p:cNvSpPr/>
            <p:nvPr/>
          </p:nvSpPr>
          <p:spPr>
            <a:xfrm>
              <a:off x="2174975" y="1148300"/>
              <a:ext cx="6175" cy="4400"/>
            </a:xfrm>
            <a:custGeom>
              <a:rect b="b" l="l" r="r" t="t"/>
              <a:pathLst>
                <a:path extrusionOk="0" h="176" w="247">
                  <a:moveTo>
                    <a:pt x="133" y="1"/>
                  </a:moveTo>
                  <a:cubicBezTo>
                    <a:pt x="111" y="1"/>
                    <a:pt x="89" y="7"/>
                    <a:pt x="68" y="19"/>
                  </a:cubicBezTo>
                  <a:cubicBezTo>
                    <a:pt x="12" y="53"/>
                    <a:pt x="1" y="120"/>
                    <a:pt x="23" y="176"/>
                  </a:cubicBezTo>
                  <a:cubicBezTo>
                    <a:pt x="102" y="165"/>
                    <a:pt x="169" y="154"/>
                    <a:pt x="236" y="154"/>
                  </a:cubicBezTo>
                  <a:cubicBezTo>
                    <a:pt x="246" y="120"/>
                    <a:pt x="246" y="86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3" name="Google Shape;12553;p27"/>
            <p:cNvSpPr/>
            <p:nvPr/>
          </p:nvSpPr>
          <p:spPr>
            <a:xfrm>
              <a:off x="2057650" y="836950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25" y="1"/>
                  </a:moveTo>
                  <a:cubicBezTo>
                    <a:pt x="117" y="1"/>
                    <a:pt x="109" y="2"/>
                    <a:pt x="102" y="4"/>
                  </a:cubicBezTo>
                  <a:lnTo>
                    <a:pt x="79" y="4"/>
                  </a:lnTo>
                  <a:cubicBezTo>
                    <a:pt x="79" y="15"/>
                    <a:pt x="68" y="15"/>
                    <a:pt x="57" y="15"/>
                  </a:cubicBezTo>
                  <a:lnTo>
                    <a:pt x="23" y="48"/>
                  </a:lnTo>
                  <a:cubicBezTo>
                    <a:pt x="23" y="60"/>
                    <a:pt x="23" y="60"/>
                    <a:pt x="12" y="71"/>
                  </a:cubicBezTo>
                  <a:cubicBezTo>
                    <a:pt x="1" y="93"/>
                    <a:pt x="1" y="127"/>
                    <a:pt x="12" y="160"/>
                  </a:cubicBezTo>
                  <a:cubicBezTo>
                    <a:pt x="12" y="160"/>
                    <a:pt x="23" y="172"/>
                    <a:pt x="23" y="182"/>
                  </a:cubicBezTo>
                  <a:cubicBezTo>
                    <a:pt x="35" y="205"/>
                    <a:pt x="68" y="227"/>
                    <a:pt x="90" y="227"/>
                  </a:cubicBezTo>
                  <a:cubicBezTo>
                    <a:pt x="102" y="239"/>
                    <a:pt x="112" y="239"/>
                    <a:pt x="112" y="239"/>
                  </a:cubicBezTo>
                  <a:cubicBezTo>
                    <a:pt x="135" y="239"/>
                    <a:pt x="169" y="227"/>
                    <a:pt x="179" y="216"/>
                  </a:cubicBezTo>
                  <a:cubicBezTo>
                    <a:pt x="202" y="205"/>
                    <a:pt x="224" y="182"/>
                    <a:pt x="224" y="172"/>
                  </a:cubicBezTo>
                  <a:cubicBezTo>
                    <a:pt x="246" y="138"/>
                    <a:pt x="246" y="93"/>
                    <a:pt x="224" y="60"/>
                  </a:cubicBezTo>
                  <a:cubicBezTo>
                    <a:pt x="206" y="23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4" name="Google Shape;12554;p27"/>
            <p:cNvSpPr/>
            <p:nvPr/>
          </p:nvSpPr>
          <p:spPr>
            <a:xfrm>
              <a:off x="2044250" y="844850"/>
              <a:ext cx="6725" cy="5975"/>
            </a:xfrm>
            <a:custGeom>
              <a:rect b="b" l="l" r="r" t="t"/>
              <a:pathLst>
                <a:path extrusionOk="0" h="239" w="269">
                  <a:moveTo>
                    <a:pt x="134" y="0"/>
                  </a:moveTo>
                  <a:cubicBezTo>
                    <a:pt x="112" y="0"/>
                    <a:pt x="90" y="12"/>
                    <a:pt x="67" y="23"/>
                  </a:cubicBezTo>
                  <a:cubicBezTo>
                    <a:pt x="23" y="45"/>
                    <a:pt x="0" y="112"/>
                    <a:pt x="23" y="157"/>
                  </a:cubicBezTo>
                  <a:cubicBezTo>
                    <a:pt x="23" y="168"/>
                    <a:pt x="34" y="179"/>
                    <a:pt x="34" y="179"/>
                  </a:cubicBezTo>
                  <a:cubicBezTo>
                    <a:pt x="34" y="191"/>
                    <a:pt x="45" y="191"/>
                    <a:pt x="45" y="202"/>
                  </a:cubicBezTo>
                  <a:cubicBezTo>
                    <a:pt x="71" y="228"/>
                    <a:pt x="101" y="239"/>
                    <a:pt x="131" y="239"/>
                  </a:cubicBezTo>
                  <a:cubicBezTo>
                    <a:pt x="152" y="239"/>
                    <a:pt x="172" y="233"/>
                    <a:pt x="191" y="224"/>
                  </a:cubicBezTo>
                  <a:cubicBezTo>
                    <a:pt x="246" y="191"/>
                    <a:pt x="268" y="112"/>
                    <a:pt x="235" y="57"/>
                  </a:cubicBezTo>
                  <a:cubicBezTo>
                    <a:pt x="213" y="23"/>
                    <a:pt x="179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5" name="Google Shape;12555;p27"/>
            <p:cNvSpPr/>
            <p:nvPr/>
          </p:nvSpPr>
          <p:spPr>
            <a:xfrm>
              <a:off x="2031400" y="8529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4" y="1"/>
                  </a:moveTo>
                  <a:cubicBezTo>
                    <a:pt x="101" y="1"/>
                    <a:pt x="79" y="1"/>
                    <a:pt x="57" y="12"/>
                  </a:cubicBezTo>
                  <a:cubicBezTo>
                    <a:pt x="45" y="34"/>
                    <a:pt x="23" y="46"/>
                    <a:pt x="12" y="68"/>
                  </a:cubicBezTo>
                  <a:cubicBezTo>
                    <a:pt x="0" y="90"/>
                    <a:pt x="0" y="123"/>
                    <a:pt x="12" y="157"/>
                  </a:cubicBezTo>
                  <a:cubicBezTo>
                    <a:pt x="12" y="168"/>
                    <a:pt x="23" y="168"/>
                    <a:pt x="23" y="180"/>
                  </a:cubicBezTo>
                  <a:cubicBezTo>
                    <a:pt x="44" y="214"/>
                    <a:pt x="78" y="232"/>
                    <a:pt x="114" y="232"/>
                  </a:cubicBezTo>
                  <a:cubicBezTo>
                    <a:pt x="136" y="232"/>
                    <a:pt x="158" y="225"/>
                    <a:pt x="179" y="213"/>
                  </a:cubicBezTo>
                  <a:cubicBezTo>
                    <a:pt x="235" y="180"/>
                    <a:pt x="258" y="113"/>
                    <a:pt x="224" y="56"/>
                  </a:cubicBezTo>
                  <a:cubicBezTo>
                    <a:pt x="201" y="23"/>
                    <a:pt x="168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6" name="Google Shape;12556;p27"/>
            <p:cNvSpPr/>
            <p:nvPr/>
          </p:nvSpPr>
          <p:spPr>
            <a:xfrm>
              <a:off x="2049825" y="794850"/>
              <a:ext cx="5350" cy="4200"/>
            </a:xfrm>
            <a:custGeom>
              <a:rect b="b" l="l" r="r" t="t"/>
              <a:pathLst>
                <a:path extrusionOk="0" h="168" w="214">
                  <a:moveTo>
                    <a:pt x="202" y="1"/>
                  </a:moveTo>
                  <a:lnTo>
                    <a:pt x="102" y="68"/>
                  </a:lnTo>
                  <a:cubicBezTo>
                    <a:pt x="68" y="90"/>
                    <a:pt x="35" y="112"/>
                    <a:pt x="1" y="123"/>
                  </a:cubicBezTo>
                  <a:lnTo>
                    <a:pt x="35" y="157"/>
                  </a:lnTo>
                  <a:lnTo>
                    <a:pt x="79" y="157"/>
                  </a:lnTo>
                  <a:lnTo>
                    <a:pt x="79" y="168"/>
                  </a:lnTo>
                  <a:cubicBezTo>
                    <a:pt x="90" y="168"/>
                    <a:pt x="102" y="168"/>
                    <a:pt x="113" y="157"/>
                  </a:cubicBezTo>
                  <a:cubicBezTo>
                    <a:pt x="124" y="157"/>
                    <a:pt x="135" y="157"/>
                    <a:pt x="147" y="146"/>
                  </a:cubicBezTo>
                  <a:cubicBezTo>
                    <a:pt x="202" y="112"/>
                    <a:pt x="214" y="56"/>
                    <a:pt x="2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7" name="Google Shape;12557;p27"/>
            <p:cNvSpPr/>
            <p:nvPr/>
          </p:nvSpPr>
          <p:spPr>
            <a:xfrm>
              <a:off x="2038100" y="803800"/>
              <a:ext cx="3675" cy="3200"/>
            </a:xfrm>
            <a:custGeom>
              <a:rect b="b" l="l" r="r" t="t"/>
              <a:pathLst>
                <a:path extrusionOk="0" h="128" w="147">
                  <a:moveTo>
                    <a:pt x="146" y="0"/>
                  </a:moveTo>
                  <a:lnTo>
                    <a:pt x="146" y="0"/>
                  </a:lnTo>
                  <a:cubicBezTo>
                    <a:pt x="102" y="45"/>
                    <a:pt x="45" y="78"/>
                    <a:pt x="1" y="123"/>
                  </a:cubicBezTo>
                  <a:cubicBezTo>
                    <a:pt x="7" y="126"/>
                    <a:pt x="16" y="128"/>
                    <a:pt x="25" y="128"/>
                  </a:cubicBezTo>
                  <a:cubicBezTo>
                    <a:pt x="47" y="128"/>
                    <a:pt x="74" y="120"/>
                    <a:pt x="90" y="112"/>
                  </a:cubicBezTo>
                  <a:cubicBezTo>
                    <a:pt x="135" y="90"/>
                    <a:pt x="146" y="45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8" name="Google Shape;12558;p27"/>
            <p:cNvSpPr/>
            <p:nvPr/>
          </p:nvSpPr>
          <p:spPr>
            <a:xfrm>
              <a:off x="2061000" y="812625"/>
              <a:ext cx="6475" cy="6000"/>
            </a:xfrm>
            <a:custGeom>
              <a:rect b="b" l="l" r="r" t="t"/>
              <a:pathLst>
                <a:path extrusionOk="0" h="240" w="259">
                  <a:moveTo>
                    <a:pt x="115" y="0"/>
                  </a:moveTo>
                  <a:cubicBezTo>
                    <a:pt x="95" y="0"/>
                    <a:pt x="75" y="5"/>
                    <a:pt x="57" y="16"/>
                  </a:cubicBezTo>
                  <a:lnTo>
                    <a:pt x="57" y="27"/>
                  </a:lnTo>
                  <a:cubicBezTo>
                    <a:pt x="45" y="27"/>
                    <a:pt x="35" y="38"/>
                    <a:pt x="23" y="50"/>
                  </a:cubicBezTo>
                  <a:lnTo>
                    <a:pt x="23" y="60"/>
                  </a:lnTo>
                  <a:cubicBezTo>
                    <a:pt x="12" y="72"/>
                    <a:pt x="12" y="72"/>
                    <a:pt x="12" y="83"/>
                  </a:cubicBezTo>
                  <a:cubicBezTo>
                    <a:pt x="12" y="94"/>
                    <a:pt x="1" y="94"/>
                    <a:pt x="1" y="94"/>
                  </a:cubicBezTo>
                  <a:cubicBezTo>
                    <a:pt x="1" y="127"/>
                    <a:pt x="1" y="150"/>
                    <a:pt x="23" y="184"/>
                  </a:cubicBezTo>
                  <a:lnTo>
                    <a:pt x="23" y="194"/>
                  </a:lnTo>
                  <a:cubicBezTo>
                    <a:pt x="35" y="194"/>
                    <a:pt x="35" y="206"/>
                    <a:pt x="45" y="206"/>
                  </a:cubicBezTo>
                  <a:cubicBezTo>
                    <a:pt x="45" y="217"/>
                    <a:pt x="57" y="217"/>
                    <a:pt x="57" y="217"/>
                  </a:cubicBezTo>
                  <a:cubicBezTo>
                    <a:pt x="68" y="228"/>
                    <a:pt x="79" y="228"/>
                    <a:pt x="79" y="228"/>
                  </a:cubicBezTo>
                  <a:cubicBezTo>
                    <a:pt x="90" y="228"/>
                    <a:pt x="90" y="239"/>
                    <a:pt x="90" y="239"/>
                  </a:cubicBezTo>
                  <a:lnTo>
                    <a:pt x="135" y="239"/>
                  </a:lnTo>
                  <a:cubicBezTo>
                    <a:pt x="135" y="239"/>
                    <a:pt x="146" y="239"/>
                    <a:pt x="146" y="228"/>
                  </a:cubicBezTo>
                  <a:lnTo>
                    <a:pt x="157" y="228"/>
                  </a:lnTo>
                  <a:cubicBezTo>
                    <a:pt x="169" y="228"/>
                    <a:pt x="169" y="228"/>
                    <a:pt x="180" y="217"/>
                  </a:cubicBezTo>
                  <a:cubicBezTo>
                    <a:pt x="236" y="184"/>
                    <a:pt x="258" y="117"/>
                    <a:pt x="224" y="60"/>
                  </a:cubicBezTo>
                  <a:cubicBezTo>
                    <a:pt x="202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9" name="Google Shape;12559;p27"/>
            <p:cNvSpPr/>
            <p:nvPr/>
          </p:nvSpPr>
          <p:spPr>
            <a:xfrm>
              <a:off x="2047600" y="820725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26" y="0"/>
                  </a:moveTo>
                  <a:cubicBezTo>
                    <a:pt x="106" y="0"/>
                    <a:pt x="86" y="5"/>
                    <a:pt x="67" y="16"/>
                  </a:cubicBezTo>
                  <a:cubicBezTo>
                    <a:pt x="12" y="49"/>
                    <a:pt x="0" y="128"/>
                    <a:pt x="34" y="173"/>
                  </a:cubicBezTo>
                  <a:cubicBezTo>
                    <a:pt x="57" y="210"/>
                    <a:pt x="95" y="233"/>
                    <a:pt x="135" y="233"/>
                  </a:cubicBezTo>
                  <a:cubicBezTo>
                    <a:pt x="154" y="233"/>
                    <a:pt x="173" y="228"/>
                    <a:pt x="191" y="217"/>
                  </a:cubicBezTo>
                  <a:cubicBezTo>
                    <a:pt x="246" y="183"/>
                    <a:pt x="269" y="116"/>
                    <a:pt x="236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0" name="Google Shape;12560;p27"/>
            <p:cNvSpPr/>
            <p:nvPr/>
          </p:nvSpPr>
          <p:spPr>
            <a:xfrm>
              <a:off x="2034475" y="8287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1" y="53"/>
                    <a:pt x="1" y="120"/>
                    <a:pt x="34" y="175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7" y="187"/>
                    <a:pt x="269" y="108"/>
                    <a:pt x="235" y="53"/>
                  </a:cubicBezTo>
                  <a:cubicBezTo>
                    <a:pt x="214" y="17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1" name="Google Shape;12561;p27"/>
            <p:cNvSpPr/>
            <p:nvPr/>
          </p:nvSpPr>
          <p:spPr>
            <a:xfrm>
              <a:off x="2021350" y="8366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2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29"/>
                    <a:pt x="190" y="217"/>
                  </a:cubicBezTo>
                  <a:cubicBezTo>
                    <a:pt x="246" y="184"/>
                    <a:pt x="268" y="117"/>
                    <a:pt x="235" y="60"/>
                  </a:cubicBezTo>
                  <a:cubicBezTo>
                    <a:pt x="212" y="22"/>
                    <a:pt x="169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2" name="Google Shape;12562;p27"/>
            <p:cNvSpPr/>
            <p:nvPr/>
          </p:nvSpPr>
          <p:spPr>
            <a:xfrm>
              <a:off x="2076375" y="8973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35" y="0"/>
                  </a:moveTo>
                  <a:cubicBezTo>
                    <a:pt x="112" y="0"/>
                    <a:pt x="90" y="12"/>
                    <a:pt x="68" y="22"/>
                  </a:cubicBezTo>
                  <a:cubicBezTo>
                    <a:pt x="23" y="45"/>
                    <a:pt x="1" y="89"/>
                    <a:pt x="11" y="134"/>
                  </a:cubicBezTo>
                  <a:cubicBezTo>
                    <a:pt x="11" y="146"/>
                    <a:pt x="11" y="157"/>
                    <a:pt x="23" y="157"/>
                  </a:cubicBezTo>
                  <a:lnTo>
                    <a:pt x="23" y="179"/>
                  </a:lnTo>
                  <a:cubicBezTo>
                    <a:pt x="51" y="216"/>
                    <a:pt x="86" y="238"/>
                    <a:pt x="123" y="238"/>
                  </a:cubicBezTo>
                  <a:cubicBezTo>
                    <a:pt x="131" y="238"/>
                    <a:pt x="138" y="237"/>
                    <a:pt x="146" y="235"/>
                  </a:cubicBezTo>
                  <a:cubicBezTo>
                    <a:pt x="157" y="235"/>
                    <a:pt x="180" y="235"/>
                    <a:pt x="190" y="224"/>
                  </a:cubicBezTo>
                  <a:cubicBezTo>
                    <a:pt x="247" y="190"/>
                    <a:pt x="257" y="112"/>
                    <a:pt x="224" y="56"/>
                  </a:cubicBezTo>
                  <a:cubicBezTo>
                    <a:pt x="213" y="45"/>
                    <a:pt x="202" y="22"/>
                    <a:pt x="180" y="12"/>
                  </a:cubicBezTo>
                  <a:cubicBezTo>
                    <a:pt x="168" y="12"/>
                    <a:pt x="146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3" name="Google Shape;12563;p27"/>
            <p:cNvSpPr/>
            <p:nvPr/>
          </p:nvSpPr>
          <p:spPr>
            <a:xfrm>
              <a:off x="2062975" y="90555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44" y="1"/>
                  </a:moveTo>
                  <a:cubicBezTo>
                    <a:pt x="122" y="1"/>
                    <a:pt x="99" y="7"/>
                    <a:pt x="78" y="20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6" y="228"/>
                    <a:pt x="180" y="222"/>
                    <a:pt x="202" y="209"/>
                  </a:cubicBezTo>
                  <a:cubicBezTo>
                    <a:pt x="202" y="209"/>
                    <a:pt x="212" y="209"/>
                    <a:pt x="224" y="199"/>
                  </a:cubicBezTo>
                  <a:cubicBezTo>
                    <a:pt x="257" y="165"/>
                    <a:pt x="269" y="98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4" name="Google Shape;12564;p27"/>
            <p:cNvSpPr/>
            <p:nvPr/>
          </p:nvSpPr>
          <p:spPr>
            <a:xfrm>
              <a:off x="2050400" y="913500"/>
              <a:ext cx="5900" cy="5975"/>
            </a:xfrm>
            <a:custGeom>
              <a:rect b="b" l="l" r="r" t="t"/>
              <a:pathLst>
                <a:path extrusionOk="0" h="239" w="236">
                  <a:moveTo>
                    <a:pt x="123" y="0"/>
                  </a:moveTo>
                  <a:cubicBezTo>
                    <a:pt x="116" y="0"/>
                    <a:pt x="109" y="1"/>
                    <a:pt x="101" y="3"/>
                  </a:cubicBezTo>
                  <a:cubicBezTo>
                    <a:pt x="79" y="3"/>
                    <a:pt x="67" y="3"/>
                    <a:pt x="56" y="15"/>
                  </a:cubicBezTo>
                  <a:lnTo>
                    <a:pt x="45" y="25"/>
                  </a:lnTo>
                  <a:cubicBezTo>
                    <a:pt x="45" y="25"/>
                    <a:pt x="34" y="25"/>
                    <a:pt x="34" y="37"/>
                  </a:cubicBezTo>
                  <a:cubicBezTo>
                    <a:pt x="22" y="37"/>
                    <a:pt x="22" y="48"/>
                    <a:pt x="22" y="48"/>
                  </a:cubicBezTo>
                  <a:cubicBezTo>
                    <a:pt x="22" y="59"/>
                    <a:pt x="12" y="59"/>
                    <a:pt x="12" y="59"/>
                  </a:cubicBezTo>
                  <a:lnTo>
                    <a:pt x="12" y="70"/>
                  </a:lnTo>
                  <a:lnTo>
                    <a:pt x="12" y="82"/>
                  </a:lnTo>
                  <a:cubicBezTo>
                    <a:pt x="0" y="82"/>
                    <a:pt x="0" y="93"/>
                    <a:pt x="0" y="104"/>
                  </a:cubicBezTo>
                  <a:lnTo>
                    <a:pt x="0" y="115"/>
                  </a:lnTo>
                  <a:cubicBezTo>
                    <a:pt x="0" y="137"/>
                    <a:pt x="0" y="160"/>
                    <a:pt x="12" y="182"/>
                  </a:cubicBezTo>
                  <a:cubicBezTo>
                    <a:pt x="22" y="182"/>
                    <a:pt x="22" y="194"/>
                    <a:pt x="34" y="194"/>
                  </a:cubicBezTo>
                  <a:cubicBezTo>
                    <a:pt x="34" y="194"/>
                    <a:pt x="34" y="204"/>
                    <a:pt x="45" y="204"/>
                  </a:cubicBezTo>
                  <a:cubicBezTo>
                    <a:pt x="45" y="216"/>
                    <a:pt x="56" y="216"/>
                    <a:pt x="56" y="216"/>
                  </a:cubicBezTo>
                  <a:cubicBezTo>
                    <a:pt x="67" y="216"/>
                    <a:pt x="67" y="227"/>
                    <a:pt x="67" y="227"/>
                  </a:cubicBezTo>
                  <a:lnTo>
                    <a:pt x="90" y="227"/>
                  </a:lnTo>
                  <a:cubicBezTo>
                    <a:pt x="90" y="227"/>
                    <a:pt x="101" y="238"/>
                    <a:pt x="112" y="238"/>
                  </a:cubicBezTo>
                  <a:lnTo>
                    <a:pt x="124" y="238"/>
                  </a:lnTo>
                  <a:lnTo>
                    <a:pt x="134" y="227"/>
                  </a:lnTo>
                  <a:lnTo>
                    <a:pt x="157" y="227"/>
                  </a:lnTo>
                  <a:cubicBezTo>
                    <a:pt x="157" y="227"/>
                    <a:pt x="168" y="216"/>
                    <a:pt x="179" y="216"/>
                  </a:cubicBezTo>
                  <a:cubicBezTo>
                    <a:pt x="213" y="194"/>
                    <a:pt x="235" y="160"/>
                    <a:pt x="235" y="127"/>
                  </a:cubicBezTo>
                  <a:cubicBezTo>
                    <a:pt x="235" y="104"/>
                    <a:pt x="224" y="70"/>
                    <a:pt x="213" y="59"/>
                  </a:cubicBezTo>
                  <a:cubicBezTo>
                    <a:pt x="194" y="22"/>
                    <a:pt x="160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5" name="Google Shape;12565;p27"/>
            <p:cNvSpPr/>
            <p:nvPr/>
          </p:nvSpPr>
          <p:spPr>
            <a:xfrm>
              <a:off x="2102900" y="881525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2" y="1"/>
                  </a:moveTo>
                  <a:cubicBezTo>
                    <a:pt x="100" y="1"/>
                    <a:pt x="78" y="7"/>
                    <a:pt x="57" y="20"/>
                  </a:cubicBezTo>
                  <a:cubicBezTo>
                    <a:pt x="46" y="20"/>
                    <a:pt x="35" y="31"/>
                    <a:pt x="35" y="31"/>
                  </a:cubicBezTo>
                  <a:cubicBezTo>
                    <a:pt x="35" y="42"/>
                    <a:pt x="23" y="42"/>
                    <a:pt x="23" y="42"/>
                  </a:cubicBezTo>
                  <a:cubicBezTo>
                    <a:pt x="23" y="53"/>
                    <a:pt x="23" y="53"/>
                    <a:pt x="12" y="53"/>
                  </a:cubicBezTo>
                  <a:cubicBezTo>
                    <a:pt x="12" y="65"/>
                    <a:pt x="12" y="75"/>
                    <a:pt x="1" y="87"/>
                  </a:cubicBezTo>
                  <a:lnTo>
                    <a:pt x="1" y="109"/>
                  </a:lnTo>
                  <a:lnTo>
                    <a:pt x="1" y="132"/>
                  </a:lnTo>
                  <a:cubicBezTo>
                    <a:pt x="1" y="142"/>
                    <a:pt x="1" y="154"/>
                    <a:pt x="12" y="154"/>
                  </a:cubicBezTo>
                  <a:lnTo>
                    <a:pt x="12" y="176"/>
                  </a:lnTo>
                  <a:cubicBezTo>
                    <a:pt x="35" y="209"/>
                    <a:pt x="57" y="221"/>
                    <a:pt x="90" y="232"/>
                  </a:cubicBezTo>
                  <a:lnTo>
                    <a:pt x="147" y="232"/>
                  </a:lnTo>
                  <a:cubicBezTo>
                    <a:pt x="157" y="221"/>
                    <a:pt x="169" y="221"/>
                    <a:pt x="180" y="221"/>
                  </a:cubicBezTo>
                  <a:cubicBezTo>
                    <a:pt x="224" y="187"/>
                    <a:pt x="236" y="142"/>
                    <a:pt x="236" y="98"/>
                  </a:cubicBezTo>
                  <a:cubicBezTo>
                    <a:pt x="236" y="87"/>
                    <a:pt x="224" y="65"/>
                    <a:pt x="214" y="53"/>
                  </a:cubicBezTo>
                  <a:cubicBezTo>
                    <a:pt x="192" y="18"/>
                    <a:pt x="158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6" name="Google Shape;12566;p27"/>
            <p:cNvSpPr/>
            <p:nvPr/>
          </p:nvSpPr>
          <p:spPr>
            <a:xfrm>
              <a:off x="2070800" y="82892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4" y="1"/>
                  </a:moveTo>
                  <a:cubicBezTo>
                    <a:pt x="112" y="1"/>
                    <a:pt x="78" y="1"/>
                    <a:pt x="67" y="23"/>
                  </a:cubicBezTo>
                  <a:lnTo>
                    <a:pt x="56" y="23"/>
                  </a:lnTo>
                  <a:cubicBezTo>
                    <a:pt x="56" y="23"/>
                    <a:pt x="45" y="23"/>
                    <a:pt x="45" y="34"/>
                  </a:cubicBezTo>
                  <a:cubicBezTo>
                    <a:pt x="33" y="46"/>
                    <a:pt x="23" y="56"/>
                    <a:pt x="23" y="68"/>
                  </a:cubicBezTo>
                  <a:lnTo>
                    <a:pt x="11" y="68"/>
                  </a:lnTo>
                  <a:lnTo>
                    <a:pt x="11" y="90"/>
                  </a:lnTo>
                  <a:cubicBezTo>
                    <a:pt x="11" y="101"/>
                    <a:pt x="11" y="101"/>
                    <a:pt x="0" y="113"/>
                  </a:cubicBezTo>
                  <a:cubicBezTo>
                    <a:pt x="0" y="135"/>
                    <a:pt x="11" y="157"/>
                    <a:pt x="23" y="180"/>
                  </a:cubicBezTo>
                  <a:cubicBezTo>
                    <a:pt x="33" y="202"/>
                    <a:pt x="56" y="213"/>
                    <a:pt x="78" y="224"/>
                  </a:cubicBezTo>
                  <a:cubicBezTo>
                    <a:pt x="90" y="224"/>
                    <a:pt x="90" y="235"/>
                    <a:pt x="100" y="235"/>
                  </a:cubicBezTo>
                  <a:lnTo>
                    <a:pt x="134" y="235"/>
                  </a:lnTo>
                  <a:cubicBezTo>
                    <a:pt x="145" y="235"/>
                    <a:pt x="157" y="235"/>
                    <a:pt x="157" y="224"/>
                  </a:cubicBezTo>
                  <a:lnTo>
                    <a:pt x="179" y="224"/>
                  </a:lnTo>
                  <a:cubicBezTo>
                    <a:pt x="224" y="202"/>
                    <a:pt x="234" y="157"/>
                    <a:pt x="246" y="123"/>
                  </a:cubicBezTo>
                  <a:cubicBezTo>
                    <a:pt x="246" y="101"/>
                    <a:pt x="234" y="79"/>
                    <a:pt x="224" y="56"/>
                  </a:cubicBezTo>
                  <a:cubicBezTo>
                    <a:pt x="201" y="23"/>
                    <a:pt x="167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7" name="Google Shape;12567;p27"/>
            <p:cNvSpPr/>
            <p:nvPr/>
          </p:nvSpPr>
          <p:spPr>
            <a:xfrm>
              <a:off x="2080850" y="84557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23" y="1"/>
                  </a:moveTo>
                  <a:cubicBezTo>
                    <a:pt x="104" y="1"/>
                    <a:pt x="85" y="6"/>
                    <a:pt x="68" y="16"/>
                  </a:cubicBezTo>
                  <a:lnTo>
                    <a:pt x="45" y="38"/>
                  </a:lnTo>
                  <a:lnTo>
                    <a:pt x="34" y="50"/>
                  </a:lnTo>
                  <a:cubicBezTo>
                    <a:pt x="23" y="61"/>
                    <a:pt x="23" y="61"/>
                    <a:pt x="23" y="72"/>
                  </a:cubicBezTo>
                  <a:cubicBezTo>
                    <a:pt x="11" y="83"/>
                    <a:pt x="11" y="83"/>
                    <a:pt x="11" y="95"/>
                  </a:cubicBezTo>
                  <a:cubicBezTo>
                    <a:pt x="1" y="117"/>
                    <a:pt x="11" y="150"/>
                    <a:pt x="23" y="184"/>
                  </a:cubicBezTo>
                  <a:cubicBezTo>
                    <a:pt x="44" y="219"/>
                    <a:pt x="82" y="236"/>
                    <a:pt x="121" y="236"/>
                  </a:cubicBezTo>
                  <a:cubicBezTo>
                    <a:pt x="145" y="236"/>
                    <a:pt x="169" y="230"/>
                    <a:pt x="190" y="217"/>
                  </a:cubicBezTo>
                  <a:cubicBezTo>
                    <a:pt x="246" y="184"/>
                    <a:pt x="257" y="117"/>
                    <a:pt x="224" y="61"/>
                  </a:cubicBezTo>
                  <a:cubicBezTo>
                    <a:pt x="201" y="23"/>
                    <a:pt x="162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8" name="Google Shape;12568;p27"/>
            <p:cNvSpPr/>
            <p:nvPr/>
          </p:nvSpPr>
          <p:spPr>
            <a:xfrm>
              <a:off x="2067450" y="8536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99" y="7"/>
                    <a:pt x="78" y="20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6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1"/>
                  </a:cubicBezTo>
                  <a:cubicBezTo>
                    <a:pt x="257" y="187"/>
                    <a:pt x="268" y="109"/>
                    <a:pt x="234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9" name="Google Shape;12569;p27"/>
            <p:cNvSpPr/>
            <p:nvPr/>
          </p:nvSpPr>
          <p:spPr>
            <a:xfrm>
              <a:off x="2054300" y="8615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7" y="6"/>
                    <a:pt x="79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8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0" name="Google Shape;12570;p27"/>
            <p:cNvSpPr/>
            <p:nvPr/>
          </p:nvSpPr>
          <p:spPr>
            <a:xfrm>
              <a:off x="2041175" y="869600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34" y="1"/>
                  </a:moveTo>
                  <a:cubicBezTo>
                    <a:pt x="116" y="1"/>
                    <a:pt x="97" y="5"/>
                    <a:pt x="79" y="16"/>
                  </a:cubicBezTo>
                  <a:cubicBezTo>
                    <a:pt x="23" y="50"/>
                    <a:pt x="1" y="128"/>
                    <a:pt x="34" y="172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3" y="233"/>
                    <a:pt x="184" y="228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1" name="Google Shape;12571;p27"/>
            <p:cNvSpPr/>
            <p:nvPr/>
          </p:nvSpPr>
          <p:spPr>
            <a:xfrm>
              <a:off x="2092575" y="8651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lnTo>
                    <a:pt x="79" y="28"/>
                  </a:lnTo>
                  <a:cubicBezTo>
                    <a:pt x="23" y="61"/>
                    <a:pt x="1" y="128"/>
                    <a:pt x="34" y="184"/>
                  </a:cubicBezTo>
                  <a:cubicBezTo>
                    <a:pt x="55" y="219"/>
                    <a:pt x="93" y="236"/>
                    <a:pt x="130" y="236"/>
                  </a:cubicBezTo>
                  <a:cubicBezTo>
                    <a:pt x="152" y="236"/>
                    <a:pt x="174" y="230"/>
                    <a:pt x="190" y="217"/>
                  </a:cubicBezTo>
                  <a:lnTo>
                    <a:pt x="202" y="217"/>
                  </a:ln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2" name="Google Shape;12572;p27"/>
            <p:cNvSpPr/>
            <p:nvPr/>
          </p:nvSpPr>
          <p:spPr>
            <a:xfrm>
              <a:off x="2079450" y="873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0" y="1"/>
                  </a:moveTo>
                  <a:cubicBezTo>
                    <a:pt x="111" y="1"/>
                    <a:pt x="93" y="6"/>
                    <a:pt x="79" y="17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70" y="230"/>
                    <a:pt x="191" y="218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3" name="Google Shape;12573;p27"/>
            <p:cNvSpPr/>
            <p:nvPr/>
          </p:nvSpPr>
          <p:spPr>
            <a:xfrm>
              <a:off x="2066325" y="881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9" y="1"/>
                  </a:moveTo>
                  <a:cubicBezTo>
                    <a:pt x="117" y="1"/>
                    <a:pt x="95" y="7"/>
                    <a:pt x="78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95" y="237"/>
                    <a:pt x="134" y="237"/>
                  </a:cubicBezTo>
                  <a:cubicBezTo>
                    <a:pt x="153" y="237"/>
                    <a:pt x="172" y="231"/>
                    <a:pt x="190" y="220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4" name="Google Shape;12574;p27"/>
            <p:cNvSpPr/>
            <p:nvPr/>
          </p:nvSpPr>
          <p:spPr>
            <a:xfrm>
              <a:off x="2053175" y="8891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0" y="1"/>
                  </a:moveTo>
                  <a:cubicBezTo>
                    <a:pt x="111" y="1"/>
                    <a:pt x="94" y="6"/>
                    <a:pt x="80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6" y="219"/>
                    <a:pt x="89" y="236"/>
                    <a:pt x="126" y="236"/>
                  </a:cubicBezTo>
                  <a:cubicBezTo>
                    <a:pt x="148" y="236"/>
                    <a:pt x="170" y="230"/>
                    <a:pt x="191" y="217"/>
                  </a:cubicBezTo>
                  <a:cubicBezTo>
                    <a:pt x="247" y="184"/>
                    <a:pt x="269" y="117"/>
                    <a:pt x="236" y="61"/>
                  </a:cubicBezTo>
                  <a:cubicBezTo>
                    <a:pt x="213" y="23"/>
                    <a:pt x="169" y="1"/>
                    <a:pt x="1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5" name="Google Shape;12575;p27"/>
            <p:cNvSpPr/>
            <p:nvPr/>
          </p:nvSpPr>
          <p:spPr>
            <a:xfrm>
              <a:off x="2121350" y="94205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4" y="1"/>
                  </a:moveTo>
                  <a:cubicBezTo>
                    <a:pt x="112" y="1"/>
                    <a:pt x="90" y="1"/>
                    <a:pt x="67" y="12"/>
                  </a:cubicBezTo>
                  <a:cubicBezTo>
                    <a:pt x="23" y="46"/>
                    <a:pt x="0" y="102"/>
                    <a:pt x="23" y="157"/>
                  </a:cubicBezTo>
                  <a:cubicBezTo>
                    <a:pt x="23" y="169"/>
                    <a:pt x="23" y="169"/>
                    <a:pt x="34" y="180"/>
                  </a:cubicBezTo>
                  <a:cubicBezTo>
                    <a:pt x="45" y="202"/>
                    <a:pt x="67" y="214"/>
                    <a:pt x="79" y="224"/>
                  </a:cubicBezTo>
                  <a:cubicBezTo>
                    <a:pt x="101" y="224"/>
                    <a:pt x="112" y="236"/>
                    <a:pt x="124" y="236"/>
                  </a:cubicBezTo>
                  <a:cubicBezTo>
                    <a:pt x="146" y="236"/>
                    <a:pt x="168" y="224"/>
                    <a:pt x="191" y="214"/>
                  </a:cubicBezTo>
                  <a:cubicBezTo>
                    <a:pt x="213" y="202"/>
                    <a:pt x="235" y="191"/>
                    <a:pt x="235" y="169"/>
                  </a:cubicBezTo>
                  <a:cubicBezTo>
                    <a:pt x="246" y="157"/>
                    <a:pt x="246" y="135"/>
                    <a:pt x="246" y="124"/>
                  </a:cubicBezTo>
                  <a:cubicBezTo>
                    <a:pt x="246" y="102"/>
                    <a:pt x="246" y="80"/>
                    <a:pt x="235" y="57"/>
                  </a:cubicBezTo>
                  <a:cubicBezTo>
                    <a:pt x="213" y="23"/>
                    <a:pt x="179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6" name="Google Shape;12576;p27"/>
            <p:cNvSpPr/>
            <p:nvPr/>
          </p:nvSpPr>
          <p:spPr>
            <a:xfrm>
              <a:off x="2108225" y="95005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5" y="1"/>
                  </a:moveTo>
                  <a:cubicBezTo>
                    <a:pt x="105" y="1"/>
                    <a:pt x="85" y="6"/>
                    <a:pt x="68" y="16"/>
                  </a:cubicBezTo>
                  <a:cubicBezTo>
                    <a:pt x="11" y="50"/>
                    <a:pt x="1" y="117"/>
                    <a:pt x="34" y="173"/>
                  </a:cubicBezTo>
                  <a:cubicBezTo>
                    <a:pt x="45" y="195"/>
                    <a:pt x="56" y="206"/>
                    <a:pt x="68" y="217"/>
                  </a:cubicBezTo>
                  <a:cubicBezTo>
                    <a:pt x="68" y="217"/>
                    <a:pt x="78" y="217"/>
                    <a:pt x="78" y="229"/>
                  </a:cubicBezTo>
                  <a:cubicBezTo>
                    <a:pt x="97" y="233"/>
                    <a:pt x="113" y="236"/>
                    <a:pt x="128" y="236"/>
                  </a:cubicBezTo>
                  <a:cubicBezTo>
                    <a:pt x="151" y="236"/>
                    <a:pt x="171" y="230"/>
                    <a:pt x="190" y="217"/>
                  </a:cubicBezTo>
                  <a:cubicBezTo>
                    <a:pt x="224" y="195"/>
                    <a:pt x="235" y="173"/>
                    <a:pt x="246" y="139"/>
                  </a:cubicBezTo>
                  <a:cubicBezTo>
                    <a:pt x="257" y="117"/>
                    <a:pt x="246" y="83"/>
                    <a:pt x="235" y="61"/>
                  </a:cubicBezTo>
                  <a:cubicBezTo>
                    <a:pt x="212" y="23"/>
                    <a:pt x="169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7" name="Google Shape;12577;p27"/>
            <p:cNvSpPr/>
            <p:nvPr/>
          </p:nvSpPr>
          <p:spPr>
            <a:xfrm>
              <a:off x="2089225" y="8894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7" y="237"/>
                    <a:pt x="181" y="230"/>
                    <a:pt x="202" y="218"/>
                  </a:cubicBezTo>
                  <a:cubicBezTo>
                    <a:pt x="247" y="196"/>
                    <a:pt x="257" y="151"/>
                    <a:pt x="257" y="106"/>
                  </a:cubicBezTo>
                  <a:cubicBezTo>
                    <a:pt x="257" y="84"/>
                    <a:pt x="247" y="72"/>
                    <a:pt x="235" y="62"/>
                  </a:cubicBezTo>
                  <a:cubicBezTo>
                    <a:pt x="213" y="23"/>
                    <a:pt x="17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8" name="Google Shape;12578;p27"/>
            <p:cNvSpPr/>
            <p:nvPr/>
          </p:nvSpPr>
          <p:spPr>
            <a:xfrm>
              <a:off x="2099550" y="9061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1"/>
                  </a:moveTo>
                  <a:cubicBezTo>
                    <a:pt x="108" y="1"/>
                    <a:pt x="87" y="6"/>
                    <a:pt x="68" y="17"/>
                  </a:cubicBezTo>
                  <a:cubicBezTo>
                    <a:pt x="12" y="50"/>
                    <a:pt x="1" y="117"/>
                    <a:pt x="35" y="174"/>
                  </a:cubicBezTo>
                  <a:cubicBezTo>
                    <a:pt x="57" y="211"/>
                    <a:pt x="96" y="234"/>
                    <a:pt x="135" y="234"/>
                  </a:cubicBezTo>
                  <a:cubicBezTo>
                    <a:pt x="154" y="234"/>
                    <a:pt x="173" y="229"/>
                    <a:pt x="191" y="218"/>
                  </a:cubicBezTo>
                  <a:cubicBezTo>
                    <a:pt x="247" y="184"/>
                    <a:pt x="269" y="107"/>
                    <a:pt x="236" y="50"/>
                  </a:cubicBezTo>
                  <a:cubicBezTo>
                    <a:pt x="213" y="21"/>
                    <a:pt x="171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9" name="Google Shape;12579;p27"/>
            <p:cNvSpPr/>
            <p:nvPr/>
          </p:nvSpPr>
          <p:spPr>
            <a:xfrm>
              <a:off x="2086450" y="914225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3"/>
                    <a:pt x="0" y="120"/>
                    <a:pt x="33" y="175"/>
                  </a:cubicBezTo>
                  <a:cubicBezTo>
                    <a:pt x="55" y="211"/>
                    <a:pt x="89" y="233"/>
                    <a:pt x="126" y="233"/>
                  </a:cubicBezTo>
                  <a:cubicBezTo>
                    <a:pt x="147" y="233"/>
                    <a:pt x="169" y="226"/>
                    <a:pt x="190" y="209"/>
                  </a:cubicBezTo>
                  <a:cubicBezTo>
                    <a:pt x="246" y="175"/>
                    <a:pt x="268" y="108"/>
                    <a:pt x="234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0" name="Google Shape;12580;p27"/>
            <p:cNvSpPr/>
            <p:nvPr/>
          </p:nvSpPr>
          <p:spPr>
            <a:xfrm>
              <a:off x="2073300" y="9221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2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1" name="Google Shape;12581;p27"/>
            <p:cNvSpPr/>
            <p:nvPr/>
          </p:nvSpPr>
          <p:spPr>
            <a:xfrm>
              <a:off x="2060175" y="930150"/>
              <a:ext cx="6725" cy="5800"/>
            </a:xfrm>
            <a:custGeom>
              <a:rect b="b" l="l" r="r" t="t"/>
              <a:pathLst>
                <a:path extrusionOk="0" h="232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1" y="52"/>
                    <a:pt x="1" y="119"/>
                    <a:pt x="34" y="176"/>
                  </a:cubicBezTo>
                  <a:lnTo>
                    <a:pt x="34" y="186"/>
                  </a:lnTo>
                  <a:lnTo>
                    <a:pt x="56" y="209"/>
                  </a:lnTo>
                  <a:cubicBezTo>
                    <a:pt x="56" y="209"/>
                    <a:pt x="68" y="209"/>
                    <a:pt x="68" y="220"/>
                  </a:cubicBezTo>
                  <a:cubicBezTo>
                    <a:pt x="78" y="220"/>
                    <a:pt x="90" y="220"/>
                    <a:pt x="90" y="231"/>
                  </a:cubicBezTo>
                  <a:lnTo>
                    <a:pt x="168" y="231"/>
                  </a:lnTo>
                  <a:cubicBezTo>
                    <a:pt x="168" y="231"/>
                    <a:pt x="179" y="220"/>
                    <a:pt x="190" y="220"/>
                  </a:cubicBezTo>
                  <a:cubicBezTo>
                    <a:pt x="246" y="186"/>
                    <a:pt x="269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2" name="Google Shape;12582;p27"/>
            <p:cNvSpPr/>
            <p:nvPr/>
          </p:nvSpPr>
          <p:spPr>
            <a:xfrm>
              <a:off x="2111300" y="9257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2" y="49"/>
                    <a:pt x="0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0" y="230"/>
                    <a:pt x="201" y="218"/>
                  </a:cubicBezTo>
                  <a:cubicBezTo>
                    <a:pt x="257" y="184"/>
                    <a:pt x="268" y="117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3" name="Google Shape;12583;p27"/>
            <p:cNvSpPr/>
            <p:nvPr/>
          </p:nvSpPr>
          <p:spPr>
            <a:xfrm>
              <a:off x="2098175" y="933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3"/>
                    <a:pt x="0" y="120"/>
                    <a:pt x="33" y="175"/>
                  </a:cubicBezTo>
                  <a:cubicBezTo>
                    <a:pt x="56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57" y="187"/>
                    <a:pt x="268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4" name="Google Shape;12584;p27"/>
            <p:cNvSpPr/>
            <p:nvPr/>
          </p:nvSpPr>
          <p:spPr>
            <a:xfrm>
              <a:off x="2085025" y="941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5" name="Google Shape;12585;p27"/>
            <p:cNvSpPr/>
            <p:nvPr/>
          </p:nvSpPr>
          <p:spPr>
            <a:xfrm>
              <a:off x="2124975" y="9178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2" y="0"/>
                  </a:moveTo>
                  <a:cubicBezTo>
                    <a:pt x="100" y="0"/>
                    <a:pt x="78" y="7"/>
                    <a:pt x="56" y="20"/>
                  </a:cubicBezTo>
                  <a:cubicBezTo>
                    <a:pt x="46" y="20"/>
                    <a:pt x="34" y="30"/>
                    <a:pt x="23" y="42"/>
                  </a:cubicBezTo>
                  <a:cubicBezTo>
                    <a:pt x="23" y="53"/>
                    <a:pt x="23" y="53"/>
                    <a:pt x="12" y="53"/>
                  </a:cubicBezTo>
                  <a:lnTo>
                    <a:pt x="12" y="64"/>
                  </a:lnTo>
                  <a:cubicBezTo>
                    <a:pt x="12" y="75"/>
                    <a:pt x="12" y="75"/>
                    <a:pt x="1" y="87"/>
                  </a:cubicBezTo>
                  <a:lnTo>
                    <a:pt x="1" y="131"/>
                  </a:lnTo>
                  <a:cubicBezTo>
                    <a:pt x="1" y="142"/>
                    <a:pt x="1" y="142"/>
                    <a:pt x="12" y="154"/>
                  </a:cubicBezTo>
                  <a:lnTo>
                    <a:pt x="12" y="176"/>
                  </a:lnTo>
                  <a:cubicBezTo>
                    <a:pt x="23" y="176"/>
                    <a:pt x="23" y="187"/>
                    <a:pt x="23" y="187"/>
                  </a:cubicBezTo>
                  <a:cubicBezTo>
                    <a:pt x="34" y="187"/>
                    <a:pt x="34" y="198"/>
                    <a:pt x="46" y="198"/>
                  </a:cubicBezTo>
                  <a:cubicBezTo>
                    <a:pt x="46" y="209"/>
                    <a:pt x="56" y="209"/>
                    <a:pt x="56" y="221"/>
                  </a:cubicBezTo>
                  <a:lnTo>
                    <a:pt x="79" y="221"/>
                  </a:lnTo>
                  <a:cubicBezTo>
                    <a:pt x="79" y="231"/>
                    <a:pt x="90" y="231"/>
                    <a:pt x="90" y="231"/>
                  </a:cubicBezTo>
                  <a:cubicBezTo>
                    <a:pt x="123" y="231"/>
                    <a:pt x="146" y="231"/>
                    <a:pt x="180" y="221"/>
                  </a:cubicBezTo>
                  <a:cubicBezTo>
                    <a:pt x="235" y="187"/>
                    <a:pt x="258" y="109"/>
                    <a:pt x="213" y="53"/>
                  </a:cubicBezTo>
                  <a:cubicBezTo>
                    <a:pt x="192" y="18"/>
                    <a:pt x="158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6" name="Google Shape;12586;p27"/>
            <p:cNvSpPr/>
            <p:nvPr/>
          </p:nvSpPr>
          <p:spPr>
            <a:xfrm>
              <a:off x="2095375" y="958000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45" y="0"/>
                  </a:moveTo>
                  <a:cubicBezTo>
                    <a:pt x="123" y="0"/>
                    <a:pt x="90" y="0"/>
                    <a:pt x="56" y="23"/>
                  </a:cubicBezTo>
                  <a:cubicBezTo>
                    <a:pt x="23" y="45"/>
                    <a:pt x="1" y="90"/>
                    <a:pt x="1" y="134"/>
                  </a:cubicBezTo>
                  <a:cubicBezTo>
                    <a:pt x="11" y="145"/>
                    <a:pt x="11" y="167"/>
                    <a:pt x="23" y="179"/>
                  </a:cubicBezTo>
                  <a:cubicBezTo>
                    <a:pt x="41" y="216"/>
                    <a:pt x="75" y="237"/>
                    <a:pt x="111" y="237"/>
                  </a:cubicBezTo>
                  <a:cubicBezTo>
                    <a:pt x="119" y="237"/>
                    <a:pt x="127" y="236"/>
                    <a:pt x="135" y="234"/>
                  </a:cubicBezTo>
                  <a:cubicBezTo>
                    <a:pt x="157" y="234"/>
                    <a:pt x="168" y="224"/>
                    <a:pt x="179" y="224"/>
                  </a:cubicBezTo>
                  <a:cubicBezTo>
                    <a:pt x="235" y="190"/>
                    <a:pt x="257" y="112"/>
                    <a:pt x="224" y="56"/>
                  </a:cubicBezTo>
                  <a:cubicBezTo>
                    <a:pt x="202" y="33"/>
                    <a:pt x="179" y="11"/>
                    <a:pt x="1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7" name="Google Shape;12587;p27"/>
            <p:cNvSpPr/>
            <p:nvPr/>
          </p:nvSpPr>
          <p:spPr>
            <a:xfrm>
              <a:off x="2131400" y="9587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29"/>
                    <a:pt x="35" y="173"/>
                  </a:cubicBezTo>
                  <a:cubicBezTo>
                    <a:pt x="57" y="211"/>
                    <a:pt x="101" y="234"/>
                    <a:pt x="144" y="234"/>
                  </a:cubicBezTo>
                  <a:cubicBezTo>
                    <a:pt x="164" y="234"/>
                    <a:pt x="184" y="229"/>
                    <a:pt x="202" y="218"/>
                  </a:cubicBezTo>
                  <a:cubicBezTo>
                    <a:pt x="258" y="184"/>
                    <a:pt x="269" y="117"/>
                    <a:pt x="236" y="62"/>
                  </a:cubicBezTo>
                  <a:cubicBezTo>
                    <a:pt x="213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8" name="Google Shape;12588;p27"/>
            <p:cNvSpPr/>
            <p:nvPr/>
          </p:nvSpPr>
          <p:spPr>
            <a:xfrm>
              <a:off x="2118275" y="9667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1"/>
                    <a:pt x="34" y="176"/>
                  </a:cubicBezTo>
                  <a:cubicBezTo>
                    <a:pt x="57" y="214"/>
                    <a:pt x="100" y="237"/>
                    <a:pt x="143" y="237"/>
                  </a:cubicBezTo>
                  <a:cubicBezTo>
                    <a:pt x="163" y="237"/>
                    <a:pt x="184" y="232"/>
                    <a:pt x="202" y="221"/>
                  </a:cubicBezTo>
                  <a:cubicBezTo>
                    <a:pt x="257" y="188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9" name="Google Shape;12589;p27"/>
            <p:cNvSpPr/>
            <p:nvPr/>
          </p:nvSpPr>
          <p:spPr>
            <a:xfrm>
              <a:off x="2105150" y="9746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7" y="6"/>
                    <a:pt x="79" y="16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1" y="218"/>
                  </a:cubicBezTo>
                  <a:cubicBezTo>
                    <a:pt x="258" y="184"/>
                    <a:pt x="268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0" name="Google Shape;12590;p27"/>
            <p:cNvSpPr/>
            <p:nvPr/>
          </p:nvSpPr>
          <p:spPr>
            <a:xfrm>
              <a:off x="2092300" y="9826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57" y="20"/>
                    <a:pt x="45" y="31"/>
                    <a:pt x="45" y="31"/>
                  </a:cubicBezTo>
                  <a:cubicBezTo>
                    <a:pt x="45" y="31"/>
                    <a:pt x="45" y="42"/>
                    <a:pt x="34" y="42"/>
                  </a:cubicBezTo>
                  <a:cubicBezTo>
                    <a:pt x="34" y="42"/>
                    <a:pt x="34" y="53"/>
                    <a:pt x="23" y="53"/>
                  </a:cubicBezTo>
                  <a:lnTo>
                    <a:pt x="23" y="65"/>
                  </a:lnTo>
                  <a:cubicBezTo>
                    <a:pt x="23" y="75"/>
                    <a:pt x="12" y="75"/>
                    <a:pt x="12" y="75"/>
                  </a:cubicBezTo>
                  <a:lnTo>
                    <a:pt x="12" y="87"/>
                  </a:lnTo>
                  <a:cubicBezTo>
                    <a:pt x="0" y="120"/>
                    <a:pt x="12" y="154"/>
                    <a:pt x="23" y="176"/>
                  </a:cubicBezTo>
                  <a:cubicBezTo>
                    <a:pt x="23" y="187"/>
                    <a:pt x="34" y="187"/>
                    <a:pt x="34" y="199"/>
                  </a:cubicBezTo>
                  <a:cubicBezTo>
                    <a:pt x="45" y="199"/>
                    <a:pt x="45" y="209"/>
                    <a:pt x="57" y="209"/>
                  </a:cubicBezTo>
                  <a:cubicBezTo>
                    <a:pt x="67" y="221"/>
                    <a:pt x="67" y="221"/>
                    <a:pt x="79" y="221"/>
                  </a:cubicBezTo>
                  <a:lnTo>
                    <a:pt x="79" y="232"/>
                  </a:lnTo>
                  <a:lnTo>
                    <a:pt x="157" y="232"/>
                  </a:lnTo>
                  <a:cubicBezTo>
                    <a:pt x="168" y="232"/>
                    <a:pt x="179" y="221"/>
                    <a:pt x="179" y="221"/>
                  </a:cubicBezTo>
                  <a:lnTo>
                    <a:pt x="191" y="221"/>
                  </a:lnTo>
                  <a:cubicBezTo>
                    <a:pt x="246" y="187"/>
                    <a:pt x="258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1" name="Google Shape;12591;p27"/>
            <p:cNvSpPr/>
            <p:nvPr/>
          </p:nvSpPr>
          <p:spPr>
            <a:xfrm>
              <a:off x="2156550" y="9703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9" y="0"/>
                  </a:moveTo>
                  <a:cubicBezTo>
                    <a:pt x="117" y="0"/>
                    <a:pt x="96" y="6"/>
                    <a:pt x="79" y="19"/>
                  </a:cubicBezTo>
                  <a:lnTo>
                    <a:pt x="67" y="19"/>
                  </a:lnTo>
                  <a:cubicBezTo>
                    <a:pt x="12" y="52"/>
                    <a:pt x="0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6" y="186"/>
                    <a:pt x="268" y="109"/>
                    <a:pt x="235" y="52"/>
                  </a:cubicBezTo>
                  <a:cubicBezTo>
                    <a:pt x="214" y="18"/>
                    <a:pt x="176" y="0"/>
                    <a:pt x="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2" name="Google Shape;12592;p27"/>
            <p:cNvSpPr/>
            <p:nvPr/>
          </p:nvSpPr>
          <p:spPr>
            <a:xfrm>
              <a:off x="2143425" y="9782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1" y="49"/>
                    <a:pt x="0" y="128"/>
                    <a:pt x="34" y="183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3"/>
                    <a:pt x="269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3" name="Google Shape;12593;p27"/>
            <p:cNvSpPr/>
            <p:nvPr/>
          </p:nvSpPr>
          <p:spPr>
            <a:xfrm>
              <a:off x="2130275" y="9863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1"/>
                  </a:moveTo>
                  <a:cubicBezTo>
                    <a:pt x="108" y="1"/>
                    <a:pt x="87" y="6"/>
                    <a:pt x="68" y="17"/>
                  </a:cubicBezTo>
                  <a:cubicBezTo>
                    <a:pt x="12" y="51"/>
                    <a:pt x="1" y="118"/>
                    <a:pt x="35" y="173"/>
                  </a:cubicBezTo>
                  <a:cubicBezTo>
                    <a:pt x="57" y="211"/>
                    <a:pt x="95" y="234"/>
                    <a:pt x="135" y="234"/>
                  </a:cubicBezTo>
                  <a:cubicBezTo>
                    <a:pt x="154" y="234"/>
                    <a:pt x="173" y="229"/>
                    <a:pt x="191" y="218"/>
                  </a:cubicBezTo>
                  <a:cubicBezTo>
                    <a:pt x="247" y="185"/>
                    <a:pt x="269" y="106"/>
                    <a:pt x="236" y="51"/>
                  </a:cubicBezTo>
                  <a:cubicBezTo>
                    <a:pt x="213" y="21"/>
                    <a:pt x="171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4" name="Google Shape;12594;p27"/>
            <p:cNvSpPr/>
            <p:nvPr/>
          </p:nvSpPr>
          <p:spPr>
            <a:xfrm>
              <a:off x="2117175" y="994400"/>
              <a:ext cx="6725" cy="5700"/>
            </a:xfrm>
            <a:custGeom>
              <a:rect b="b" l="l" r="r" t="t"/>
              <a:pathLst>
                <a:path extrusionOk="0" h="228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2"/>
                    <a:pt x="0" y="119"/>
                    <a:pt x="33" y="176"/>
                  </a:cubicBezTo>
                  <a:cubicBezTo>
                    <a:pt x="54" y="210"/>
                    <a:pt x="89" y="228"/>
                    <a:pt x="125" y="228"/>
                  </a:cubicBezTo>
                  <a:cubicBezTo>
                    <a:pt x="146" y="228"/>
                    <a:pt x="169" y="221"/>
                    <a:pt x="190" y="209"/>
                  </a:cubicBezTo>
                  <a:cubicBezTo>
                    <a:pt x="246" y="176"/>
                    <a:pt x="268" y="109"/>
                    <a:pt x="234" y="52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5" name="Google Shape;12595;p27"/>
            <p:cNvSpPr/>
            <p:nvPr/>
          </p:nvSpPr>
          <p:spPr>
            <a:xfrm>
              <a:off x="2198725" y="103910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14" y="0"/>
                  </a:moveTo>
                  <a:cubicBezTo>
                    <a:pt x="96" y="0"/>
                    <a:pt x="76" y="6"/>
                    <a:pt x="56" y="19"/>
                  </a:cubicBezTo>
                  <a:lnTo>
                    <a:pt x="46" y="30"/>
                  </a:lnTo>
                  <a:lnTo>
                    <a:pt x="23" y="52"/>
                  </a:lnTo>
                  <a:lnTo>
                    <a:pt x="23" y="64"/>
                  </a:lnTo>
                  <a:cubicBezTo>
                    <a:pt x="12" y="64"/>
                    <a:pt x="12" y="74"/>
                    <a:pt x="12" y="74"/>
                  </a:cubicBezTo>
                  <a:lnTo>
                    <a:pt x="12" y="97"/>
                  </a:lnTo>
                  <a:cubicBezTo>
                    <a:pt x="1" y="97"/>
                    <a:pt x="1" y="97"/>
                    <a:pt x="1" y="108"/>
                  </a:cubicBezTo>
                  <a:lnTo>
                    <a:pt x="1" y="131"/>
                  </a:lnTo>
                  <a:lnTo>
                    <a:pt x="1" y="141"/>
                  </a:lnTo>
                  <a:cubicBezTo>
                    <a:pt x="12" y="153"/>
                    <a:pt x="12" y="164"/>
                    <a:pt x="23" y="175"/>
                  </a:cubicBezTo>
                  <a:cubicBezTo>
                    <a:pt x="23" y="186"/>
                    <a:pt x="34" y="198"/>
                    <a:pt x="34" y="198"/>
                  </a:cubicBezTo>
                  <a:cubicBezTo>
                    <a:pt x="46" y="208"/>
                    <a:pt x="46" y="208"/>
                    <a:pt x="56" y="208"/>
                  </a:cubicBezTo>
                  <a:cubicBezTo>
                    <a:pt x="56" y="220"/>
                    <a:pt x="68" y="220"/>
                    <a:pt x="68" y="231"/>
                  </a:cubicBezTo>
                  <a:lnTo>
                    <a:pt x="113" y="231"/>
                  </a:lnTo>
                  <a:cubicBezTo>
                    <a:pt x="116" y="235"/>
                    <a:pt x="119" y="236"/>
                    <a:pt x="120" y="236"/>
                  </a:cubicBezTo>
                  <a:cubicBezTo>
                    <a:pt x="123" y="236"/>
                    <a:pt x="123" y="231"/>
                    <a:pt x="123" y="231"/>
                  </a:cubicBezTo>
                  <a:lnTo>
                    <a:pt x="157" y="231"/>
                  </a:lnTo>
                  <a:cubicBezTo>
                    <a:pt x="168" y="231"/>
                    <a:pt x="168" y="220"/>
                    <a:pt x="180" y="220"/>
                  </a:cubicBezTo>
                  <a:cubicBezTo>
                    <a:pt x="235" y="186"/>
                    <a:pt x="257" y="108"/>
                    <a:pt x="224" y="52"/>
                  </a:cubicBezTo>
                  <a:cubicBezTo>
                    <a:pt x="202" y="30"/>
                    <a:pt x="180" y="7"/>
                    <a:pt x="146" y="7"/>
                  </a:cubicBezTo>
                  <a:cubicBezTo>
                    <a:pt x="137" y="3"/>
                    <a:pt x="126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6" name="Google Shape;12596;p27"/>
            <p:cNvSpPr/>
            <p:nvPr/>
          </p:nvSpPr>
          <p:spPr>
            <a:xfrm>
              <a:off x="2166900" y="986575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21" y="0"/>
                  </a:moveTo>
                  <a:cubicBezTo>
                    <a:pt x="99" y="0"/>
                    <a:pt x="77" y="7"/>
                    <a:pt x="55" y="19"/>
                  </a:cubicBezTo>
                  <a:cubicBezTo>
                    <a:pt x="45" y="30"/>
                    <a:pt x="33" y="30"/>
                    <a:pt x="22" y="42"/>
                  </a:cubicBezTo>
                  <a:lnTo>
                    <a:pt x="22" y="52"/>
                  </a:lnTo>
                  <a:cubicBezTo>
                    <a:pt x="11" y="52"/>
                    <a:pt x="11" y="64"/>
                    <a:pt x="11" y="75"/>
                  </a:cubicBezTo>
                  <a:cubicBezTo>
                    <a:pt x="0" y="75"/>
                    <a:pt x="0" y="86"/>
                    <a:pt x="0" y="86"/>
                  </a:cubicBezTo>
                  <a:lnTo>
                    <a:pt x="0" y="119"/>
                  </a:lnTo>
                  <a:lnTo>
                    <a:pt x="0" y="131"/>
                  </a:lnTo>
                  <a:cubicBezTo>
                    <a:pt x="0" y="153"/>
                    <a:pt x="11" y="164"/>
                    <a:pt x="11" y="176"/>
                  </a:cubicBezTo>
                  <a:lnTo>
                    <a:pt x="33" y="198"/>
                  </a:lnTo>
                  <a:cubicBezTo>
                    <a:pt x="33" y="198"/>
                    <a:pt x="33" y="209"/>
                    <a:pt x="45" y="209"/>
                  </a:cubicBezTo>
                  <a:lnTo>
                    <a:pt x="55" y="220"/>
                  </a:lnTo>
                  <a:lnTo>
                    <a:pt x="67" y="220"/>
                  </a:lnTo>
                  <a:cubicBezTo>
                    <a:pt x="67" y="231"/>
                    <a:pt x="78" y="231"/>
                    <a:pt x="78" y="231"/>
                  </a:cubicBezTo>
                  <a:lnTo>
                    <a:pt x="156" y="231"/>
                  </a:lnTo>
                  <a:cubicBezTo>
                    <a:pt x="156" y="231"/>
                    <a:pt x="167" y="220"/>
                    <a:pt x="179" y="220"/>
                  </a:cubicBezTo>
                  <a:cubicBezTo>
                    <a:pt x="234" y="186"/>
                    <a:pt x="246" y="109"/>
                    <a:pt x="212" y="52"/>
                  </a:cubicBezTo>
                  <a:cubicBezTo>
                    <a:pt x="191" y="18"/>
                    <a:pt x="157" y="0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7" name="Google Shape;12597;p27"/>
            <p:cNvSpPr/>
            <p:nvPr/>
          </p:nvSpPr>
          <p:spPr>
            <a:xfrm>
              <a:off x="2153200" y="994675"/>
              <a:ext cx="6450" cy="5700"/>
            </a:xfrm>
            <a:custGeom>
              <a:rect b="b" l="l" r="r" t="t"/>
              <a:pathLst>
                <a:path extrusionOk="0" h="228" w="258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2" y="53"/>
                    <a:pt x="0" y="120"/>
                    <a:pt x="34" y="175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6" y="228"/>
                    <a:pt x="180" y="222"/>
                    <a:pt x="201" y="209"/>
                  </a:cubicBezTo>
                  <a:cubicBezTo>
                    <a:pt x="235" y="187"/>
                    <a:pt x="258" y="142"/>
                    <a:pt x="258" y="98"/>
                  </a:cubicBezTo>
                  <a:cubicBezTo>
                    <a:pt x="246" y="86"/>
                    <a:pt x="246" y="64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8" name="Google Shape;12598;p27"/>
            <p:cNvSpPr/>
            <p:nvPr/>
          </p:nvSpPr>
          <p:spPr>
            <a:xfrm>
              <a:off x="2140350" y="1002575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3" y="0"/>
                  </a:moveTo>
                  <a:cubicBezTo>
                    <a:pt x="104" y="0"/>
                    <a:pt x="85" y="5"/>
                    <a:pt x="67" y="16"/>
                  </a:cubicBezTo>
                  <a:cubicBezTo>
                    <a:pt x="56" y="27"/>
                    <a:pt x="56" y="27"/>
                    <a:pt x="45" y="27"/>
                  </a:cubicBezTo>
                  <a:cubicBezTo>
                    <a:pt x="45" y="38"/>
                    <a:pt x="34" y="38"/>
                    <a:pt x="34" y="50"/>
                  </a:cubicBezTo>
                  <a:cubicBezTo>
                    <a:pt x="12" y="72"/>
                    <a:pt x="0" y="105"/>
                    <a:pt x="12" y="139"/>
                  </a:cubicBezTo>
                  <a:lnTo>
                    <a:pt x="12" y="161"/>
                  </a:lnTo>
                  <a:cubicBezTo>
                    <a:pt x="22" y="161"/>
                    <a:pt x="22" y="172"/>
                    <a:pt x="22" y="184"/>
                  </a:cubicBezTo>
                  <a:cubicBezTo>
                    <a:pt x="51" y="211"/>
                    <a:pt x="86" y="231"/>
                    <a:pt x="123" y="231"/>
                  </a:cubicBezTo>
                  <a:cubicBezTo>
                    <a:pt x="130" y="231"/>
                    <a:pt x="138" y="230"/>
                    <a:pt x="146" y="229"/>
                  </a:cubicBezTo>
                  <a:cubicBezTo>
                    <a:pt x="157" y="229"/>
                    <a:pt x="168" y="229"/>
                    <a:pt x="190" y="217"/>
                  </a:cubicBezTo>
                  <a:cubicBezTo>
                    <a:pt x="246" y="184"/>
                    <a:pt x="258" y="117"/>
                    <a:pt x="224" y="60"/>
                  </a:cubicBezTo>
                  <a:cubicBezTo>
                    <a:pt x="201" y="23"/>
                    <a:pt x="163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9" name="Google Shape;12599;p27"/>
            <p:cNvSpPr/>
            <p:nvPr/>
          </p:nvSpPr>
          <p:spPr>
            <a:xfrm>
              <a:off x="2126925" y="1010600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44" y="0"/>
                  </a:moveTo>
                  <a:cubicBezTo>
                    <a:pt x="123" y="0"/>
                    <a:pt x="100" y="6"/>
                    <a:pt x="79" y="19"/>
                  </a:cubicBezTo>
                  <a:cubicBezTo>
                    <a:pt x="23" y="52"/>
                    <a:pt x="1" y="119"/>
                    <a:pt x="35" y="176"/>
                  </a:cubicBezTo>
                  <a:cubicBezTo>
                    <a:pt x="57" y="213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02" y="209"/>
                    <a:pt x="214" y="209"/>
                    <a:pt x="214" y="198"/>
                  </a:cubicBezTo>
                  <a:cubicBezTo>
                    <a:pt x="236" y="176"/>
                    <a:pt x="258" y="153"/>
                    <a:pt x="258" y="119"/>
                  </a:cubicBezTo>
                  <a:cubicBezTo>
                    <a:pt x="258" y="97"/>
                    <a:pt x="247" y="75"/>
                    <a:pt x="236" y="52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0" name="Google Shape;12600;p27"/>
            <p:cNvSpPr/>
            <p:nvPr/>
          </p:nvSpPr>
          <p:spPr>
            <a:xfrm>
              <a:off x="2163525" y="10112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7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0" y="218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1" name="Google Shape;12601;p27"/>
            <p:cNvSpPr/>
            <p:nvPr/>
          </p:nvSpPr>
          <p:spPr>
            <a:xfrm>
              <a:off x="2150400" y="1019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8" y="7"/>
                    <a:pt x="67" y="19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4" y="236"/>
                  </a:cubicBezTo>
                  <a:cubicBezTo>
                    <a:pt x="153" y="236"/>
                    <a:pt x="173" y="231"/>
                    <a:pt x="191" y="220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2" name="Google Shape;12602;p27"/>
            <p:cNvSpPr/>
            <p:nvPr/>
          </p:nvSpPr>
          <p:spPr>
            <a:xfrm>
              <a:off x="2137275" y="10271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3" y="1"/>
                  </a:moveTo>
                  <a:cubicBezTo>
                    <a:pt x="104" y="1"/>
                    <a:pt x="85" y="5"/>
                    <a:pt x="68" y="16"/>
                  </a:cubicBezTo>
                  <a:cubicBezTo>
                    <a:pt x="11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04" y="23"/>
                    <a:pt x="164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3" name="Google Shape;12603;p27"/>
            <p:cNvSpPr/>
            <p:nvPr/>
          </p:nvSpPr>
          <p:spPr>
            <a:xfrm>
              <a:off x="2175275" y="1030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7"/>
                    <a:pt x="132" y="237"/>
                  </a:cubicBezTo>
                  <a:cubicBezTo>
                    <a:pt x="156" y="237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4" name="Google Shape;12604;p27"/>
            <p:cNvSpPr/>
            <p:nvPr/>
          </p:nvSpPr>
          <p:spPr>
            <a:xfrm>
              <a:off x="2162125" y="10388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cubicBezTo>
                    <a:pt x="23" y="50"/>
                    <a:pt x="1" y="128"/>
                    <a:pt x="35" y="173"/>
                  </a:cubicBezTo>
                  <a:cubicBezTo>
                    <a:pt x="57" y="211"/>
                    <a:pt x="100" y="234"/>
                    <a:pt x="143" y="234"/>
                  </a:cubicBezTo>
                  <a:cubicBezTo>
                    <a:pt x="164" y="234"/>
                    <a:pt x="184" y="228"/>
                    <a:pt x="202" y="217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5" name="Google Shape;12605;p27"/>
            <p:cNvSpPr/>
            <p:nvPr/>
          </p:nvSpPr>
          <p:spPr>
            <a:xfrm>
              <a:off x="2149000" y="10469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2"/>
                    <a:pt x="202" y="221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6" name="Google Shape;12606;p27"/>
            <p:cNvSpPr/>
            <p:nvPr/>
          </p:nvSpPr>
          <p:spPr>
            <a:xfrm>
              <a:off x="2188675" y="1022875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1"/>
                  </a:moveTo>
                  <a:cubicBezTo>
                    <a:pt x="111" y="1"/>
                    <a:pt x="88" y="7"/>
                    <a:pt x="68" y="20"/>
                  </a:cubicBezTo>
                  <a:cubicBezTo>
                    <a:pt x="56" y="31"/>
                    <a:pt x="45" y="31"/>
                    <a:pt x="34" y="42"/>
                  </a:cubicBezTo>
                  <a:lnTo>
                    <a:pt x="34" y="53"/>
                  </a:lnTo>
                  <a:cubicBezTo>
                    <a:pt x="23" y="65"/>
                    <a:pt x="23" y="75"/>
                    <a:pt x="11" y="87"/>
                  </a:cubicBezTo>
                  <a:cubicBezTo>
                    <a:pt x="1" y="120"/>
                    <a:pt x="11" y="154"/>
                    <a:pt x="23" y="176"/>
                  </a:cubicBezTo>
                  <a:lnTo>
                    <a:pt x="45" y="199"/>
                  </a:lnTo>
                  <a:lnTo>
                    <a:pt x="56" y="209"/>
                  </a:lnTo>
                  <a:cubicBezTo>
                    <a:pt x="68" y="221"/>
                    <a:pt x="78" y="232"/>
                    <a:pt x="101" y="232"/>
                  </a:cubicBezTo>
                  <a:lnTo>
                    <a:pt x="145" y="232"/>
                  </a:lnTo>
                  <a:cubicBezTo>
                    <a:pt x="157" y="232"/>
                    <a:pt x="179" y="232"/>
                    <a:pt x="190" y="221"/>
                  </a:cubicBezTo>
                  <a:cubicBezTo>
                    <a:pt x="246" y="187"/>
                    <a:pt x="257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7" name="Google Shape;12607;p27"/>
            <p:cNvSpPr/>
            <p:nvPr/>
          </p:nvSpPr>
          <p:spPr>
            <a:xfrm>
              <a:off x="2185325" y="104710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57" y="0"/>
                  </a:moveTo>
                  <a:cubicBezTo>
                    <a:pt x="135" y="0"/>
                    <a:pt x="101" y="0"/>
                    <a:pt x="68" y="23"/>
                  </a:cubicBezTo>
                  <a:cubicBezTo>
                    <a:pt x="11" y="57"/>
                    <a:pt x="1" y="124"/>
                    <a:pt x="34" y="179"/>
                  </a:cubicBezTo>
                  <a:cubicBezTo>
                    <a:pt x="45" y="201"/>
                    <a:pt x="56" y="213"/>
                    <a:pt x="78" y="224"/>
                  </a:cubicBezTo>
                  <a:cubicBezTo>
                    <a:pt x="101" y="235"/>
                    <a:pt x="123" y="235"/>
                    <a:pt x="145" y="235"/>
                  </a:cubicBezTo>
                  <a:cubicBezTo>
                    <a:pt x="157" y="235"/>
                    <a:pt x="168" y="235"/>
                    <a:pt x="168" y="224"/>
                  </a:cubicBezTo>
                  <a:lnTo>
                    <a:pt x="190" y="224"/>
                  </a:lnTo>
                  <a:lnTo>
                    <a:pt x="224" y="191"/>
                  </a:lnTo>
                  <a:cubicBezTo>
                    <a:pt x="235" y="179"/>
                    <a:pt x="246" y="157"/>
                    <a:pt x="246" y="146"/>
                  </a:cubicBezTo>
                  <a:cubicBezTo>
                    <a:pt x="257" y="112"/>
                    <a:pt x="246" y="90"/>
                    <a:pt x="235" y="57"/>
                  </a:cubicBezTo>
                  <a:cubicBezTo>
                    <a:pt x="212" y="34"/>
                    <a:pt x="190" y="12"/>
                    <a:pt x="1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8" name="Google Shape;12608;p27"/>
            <p:cNvSpPr/>
            <p:nvPr/>
          </p:nvSpPr>
          <p:spPr>
            <a:xfrm>
              <a:off x="2172175" y="1055100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44" y="0"/>
                  </a:moveTo>
                  <a:cubicBezTo>
                    <a:pt x="135" y="0"/>
                    <a:pt x="124" y="2"/>
                    <a:pt x="113" y="5"/>
                  </a:cubicBezTo>
                  <a:cubicBezTo>
                    <a:pt x="102" y="5"/>
                    <a:pt x="80" y="5"/>
                    <a:pt x="68" y="15"/>
                  </a:cubicBezTo>
                  <a:cubicBezTo>
                    <a:pt x="13" y="49"/>
                    <a:pt x="1" y="127"/>
                    <a:pt x="35" y="183"/>
                  </a:cubicBezTo>
                  <a:cubicBezTo>
                    <a:pt x="46" y="206"/>
                    <a:pt x="57" y="217"/>
                    <a:pt x="80" y="228"/>
                  </a:cubicBezTo>
                  <a:cubicBezTo>
                    <a:pt x="93" y="233"/>
                    <a:pt x="109" y="235"/>
                    <a:pt x="124" y="235"/>
                  </a:cubicBezTo>
                  <a:cubicBezTo>
                    <a:pt x="147" y="235"/>
                    <a:pt x="171" y="230"/>
                    <a:pt x="191" y="217"/>
                  </a:cubicBezTo>
                  <a:cubicBezTo>
                    <a:pt x="214" y="206"/>
                    <a:pt x="224" y="183"/>
                    <a:pt x="236" y="172"/>
                  </a:cubicBezTo>
                  <a:cubicBezTo>
                    <a:pt x="258" y="139"/>
                    <a:pt x="258" y="94"/>
                    <a:pt x="236" y="60"/>
                  </a:cubicBezTo>
                  <a:lnTo>
                    <a:pt x="214" y="38"/>
                  </a:lnTo>
                  <a:cubicBezTo>
                    <a:pt x="197" y="13"/>
                    <a:pt x="174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9" name="Google Shape;12609;p27"/>
            <p:cNvSpPr/>
            <p:nvPr/>
          </p:nvSpPr>
          <p:spPr>
            <a:xfrm>
              <a:off x="2159325" y="1063025"/>
              <a:ext cx="6475" cy="5875"/>
            </a:xfrm>
            <a:custGeom>
              <a:rect b="b" l="l" r="r" t="t"/>
              <a:pathLst>
                <a:path extrusionOk="0" h="235" w="259">
                  <a:moveTo>
                    <a:pt x="124" y="1"/>
                  </a:moveTo>
                  <a:cubicBezTo>
                    <a:pt x="102" y="1"/>
                    <a:pt x="80" y="11"/>
                    <a:pt x="57" y="23"/>
                  </a:cubicBezTo>
                  <a:cubicBezTo>
                    <a:pt x="35" y="34"/>
                    <a:pt x="13" y="68"/>
                    <a:pt x="13" y="90"/>
                  </a:cubicBezTo>
                  <a:cubicBezTo>
                    <a:pt x="1" y="123"/>
                    <a:pt x="1" y="157"/>
                    <a:pt x="23" y="179"/>
                  </a:cubicBezTo>
                  <a:cubicBezTo>
                    <a:pt x="35" y="202"/>
                    <a:pt x="46" y="212"/>
                    <a:pt x="68" y="224"/>
                  </a:cubicBezTo>
                  <a:cubicBezTo>
                    <a:pt x="90" y="235"/>
                    <a:pt x="102" y="235"/>
                    <a:pt x="113" y="235"/>
                  </a:cubicBezTo>
                  <a:cubicBezTo>
                    <a:pt x="135" y="235"/>
                    <a:pt x="157" y="235"/>
                    <a:pt x="180" y="224"/>
                  </a:cubicBezTo>
                  <a:cubicBezTo>
                    <a:pt x="236" y="190"/>
                    <a:pt x="258" y="112"/>
                    <a:pt x="224" y="56"/>
                  </a:cubicBezTo>
                  <a:cubicBezTo>
                    <a:pt x="202" y="34"/>
                    <a:pt x="180" y="11"/>
                    <a:pt x="147" y="11"/>
                  </a:cubicBezTo>
                  <a:cubicBezTo>
                    <a:pt x="147" y="1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0" name="Google Shape;12610;p27"/>
            <p:cNvSpPr/>
            <p:nvPr/>
          </p:nvSpPr>
          <p:spPr>
            <a:xfrm>
              <a:off x="2146225" y="1071000"/>
              <a:ext cx="6425" cy="6025"/>
            </a:xfrm>
            <a:custGeom>
              <a:rect b="b" l="l" r="r" t="t"/>
              <a:pathLst>
                <a:path extrusionOk="0" h="241" w="257">
                  <a:moveTo>
                    <a:pt x="115" y="1"/>
                  </a:moveTo>
                  <a:cubicBezTo>
                    <a:pt x="94" y="1"/>
                    <a:pt x="74" y="6"/>
                    <a:pt x="56" y="17"/>
                  </a:cubicBezTo>
                  <a:cubicBezTo>
                    <a:pt x="56" y="27"/>
                    <a:pt x="45" y="27"/>
                    <a:pt x="33" y="39"/>
                  </a:cubicBezTo>
                  <a:cubicBezTo>
                    <a:pt x="33" y="50"/>
                    <a:pt x="23" y="50"/>
                    <a:pt x="23" y="61"/>
                  </a:cubicBezTo>
                  <a:cubicBezTo>
                    <a:pt x="23" y="61"/>
                    <a:pt x="11" y="61"/>
                    <a:pt x="11" y="72"/>
                  </a:cubicBezTo>
                  <a:lnTo>
                    <a:pt x="11" y="84"/>
                  </a:lnTo>
                  <a:lnTo>
                    <a:pt x="0" y="95"/>
                  </a:lnTo>
                  <a:lnTo>
                    <a:pt x="0" y="106"/>
                  </a:lnTo>
                  <a:lnTo>
                    <a:pt x="0" y="129"/>
                  </a:lnTo>
                  <a:lnTo>
                    <a:pt x="0" y="139"/>
                  </a:lnTo>
                  <a:cubicBezTo>
                    <a:pt x="0" y="151"/>
                    <a:pt x="11" y="173"/>
                    <a:pt x="23" y="184"/>
                  </a:cubicBezTo>
                  <a:cubicBezTo>
                    <a:pt x="23" y="196"/>
                    <a:pt x="33" y="196"/>
                    <a:pt x="33" y="206"/>
                  </a:cubicBezTo>
                  <a:cubicBezTo>
                    <a:pt x="33" y="206"/>
                    <a:pt x="45" y="206"/>
                    <a:pt x="56" y="218"/>
                  </a:cubicBezTo>
                  <a:lnTo>
                    <a:pt x="67" y="229"/>
                  </a:lnTo>
                  <a:cubicBezTo>
                    <a:pt x="78" y="240"/>
                    <a:pt x="100" y="240"/>
                    <a:pt x="112" y="240"/>
                  </a:cubicBezTo>
                  <a:lnTo>
                    <a:pt x="145" y="240"/>
                  </a:lnTo>
                  <a:lnTo>
                    <a:pt x="157" y="229"/>
                  </a:lnTo>
                  <a:lnTo>
                    <a:pt x="179" y="229"/>
                  </a:lnTo>
                  <a:lnTo>
                    <a:pt x="179" y="218"/>
                  </a:lnTo>
                  <a:cubicBezTo>
                    <a:pt x="234" y="184"/>
                    <a:pt x="257" y="117"/>
                    <a:pt x="224" y="61"/>
                  </a:cubicBezTo>
                  <a:cubicBezTo>
                    <a:pt x="201" y="23"/>
                    <a:pt x="157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1" name="Google Shape;12611;p27"/>
            <p:cNvSpPr/>
            <p:nvPr/>
          </p:nvSpPr>
          <p:spPr>
            <a:xfrm>
              <a:off x="2195375" y="10637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0" y="0"/>
                  </a:moveTo>
                  <a:cubicBezTo>
                    <a:pt x="111" y="0"/>
                    <a:pt x="93" y="5"/>
                    <a:pt x="79" y="16"/>
                  </a:cubicBezTo>
                  <a:cubicBezTo>
                    <a:pt x="23" y="49"/>
                    <a:pt x="1" y="128"/>
                    <a:pt x="34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70" y="230"/>
                    <a:pt x="190" y="217"/>
                  </a:cubicBezTo>
                  <a:cubicBezTo>
                    <a:pt x="247" y="183"/>
                    <a:pt x="269" y="116"/>
                    <a:pt x="235" y="61"/>
                  </a:cubicBezTo>
                  <a:cubicBezTo>
                    <a:pt x="213" y="23"/>
                    <a:pt x="169" y="0"/>
                    <a:pt x="1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2" name="Google Shape;12612;p27"/>
            <p:cNvSpPr/>
            <p:nvPr/>
          </p:nvSpPr>
          <p:spPr>
            <a:xfrm>
              <a:off x="2182250" y="1071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9" y="0"/>
                  </a:moveTo>
                  <a:cubicBezTo>
                    <a:pt x="117" y="0"/>
                    <a:pt x="96" y="6"/>
                    <a:pt x="79" y="19"/>
                  </a:cubicBezTo>
                  <a:cubicBezTo>
                    <a:pt x="23" y="53"/>
                    <a:pt x="0" y="120"/>
                    <a:pt x="34" y="175"/>
                  </a:cubicBezTo>
                  <a:cubicBezTo>
                    <a:pt x="57" y="213"/>
                    <a:pt x="95" y="236"/>
                    <a:pt x="134" y="236"/>
                  </a:cubicBezTo>
                  <a:cubicBezTo>
                    <a:pt x="153" y="236"/>
                    <a:pt x="172" y="231"/>
                    <a:pt x="191" y="220"/>
                  </a:cubicBezTo>
                  <a:cubicBezTo>
                    <a:pt x="246" y="187"/>
                    <a:pt x="268" y="108"/>
                    <a:pt x="235" y="53"/>
                  </a:cubicBezTo>
                  <a:cubicBezTo>
                    <a:pt x="214" y="18"/>
                    <a:pt x="176" y="0"/>
                    <a:pt x="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3" name="Google Shape;12613;p27"/>
            <p:cNvSpPr/>
            <p:nvPr/>
          </p:nvSpPr>
          <p:spPr>
            <a:xfrm>
              <a:off x="2169125" y="10796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9" y="0"/>
                  </a:moveTo>
                  <a:cubicBezTo>
                    <a:pt x="110" y="0"/>
                    <a:pt x="92" y="5"/>
                    <a:pt x="78" y="16"/>
                  </a:cubicBezTo>
                  <a:cubicBezTo>
                    <a:pt x="23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8" y="0"/>
                    <a:pt x="1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4" name="Google Shape;12614;p27"/>
            <p:cNvSpPr/>
            <p:nvPr/>
          </p:nvSpPr>
          <p:spPr>
            <a:xfrm>
              <a:off x="2156275" y="108777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18" y="0"/>
                  </a:moveTo>
                  <a:cubicBezTo>
                    <a:pt x="100" y="0"/>
                    <a:pt x="82" y="5"/>
                    <a:pt x="67" y="16"/>
                  </a:cubicBezTo>
                  <a:lnTo>
                    <a:pt x="56" y="16"/>
                  </a:lnTo>
                  <a:cubicBezTo>
                    <a:pt x="56" y="27"/>
                    <a:pt x="45" y="27"/>
                    <a:pt x="34" y="39"/>
                  </a:cubicBezTo>
                  <a:lnTo>
                    <a:pt x="34" y="49"/>
                  </a:lnTo>
                  <a:cubicBezTo>
                    <a:pt x="23" y="49"/>
                    <a:pt x="23" y="49"/>
                    <a:pt x="23" y="61"/>
                  </a:cubicBezTo>
                  <a:lnTo>
                    <a:pt x="11" y="72"/>
                  </a:lnTo>
                  <a:lnTo>
                    <a:pt x="11" y="94"/>
                  </a:lnTo>
                  <a:cubicBezTo>
                    <a:pt x="0" y="116"/>
                    <a:pt x="0" y="150"/>
                    <a:pt x="23" y="183"/>
                  </a:cubicBezTo>
                  <a:cubicBezTo>
                    <a:pt x="45" y="217"/>
                    <a:pt x="78" y="228"/>
                    <a:pt x="112" y="240"/>
                  </a:cubicBezTo>
                  <a:cubicBezTo>
                    <a:pt x="123" y="240"/>
                    <a:pt x="123" y="228"/>
                    <a:pt x="123" y="228"/>
                  </a:cubicBezTo>
                  <a:lnTo>
                    <a:pt x="157" y="228"/>
                  </a:lnTo>
                  <a:cubicBezTo>
                    <a:pt x="168" y="228"/>
                    <a:pt x="168" y="228"/>
                    <a:pt x="179" y="217"/>
                  </a:cubicBezTo>
                  <a:cubicBezTo>
                    <a:pt x="235" y="183"/>
                    <a:pt x="257" y="116"/>
                    <a:pt x="224" y="61"/>
                  </a:cubicBezTo>
                  <a:cubicBezTo>
                    <a:pt x="201" y="23"/>
                    <a:pt x="15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5" name="Google Shape;12615;p27"/>
            <p:cNvSpPr/>
            <p:nvPr/>
          </p:nvSpPr>
          <p:spPr>
            <a:xfrm>
              <a:off x="2207375" y="108350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7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5" y="211"/>
                    <a:pt x="89" y="228"/>
                    <a:pt x="126" y="228"/>
                  </a:cubicBezTo>
                  <a:cubicBezTo>
                    <a:pt x="147" y="228"/>
                    <a:pt x="170" y="222"/>
                    <a:pt x="191" y="210"/>
                  </a:cubicBezTo>
                  <a:cubicBezTo>
                    <a:pt x="247" y="176"/>
                    <a:pt x="269" y="109"/>
                    <a:pt x="236" y="53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6" name="Google Shape;12616;p27"/>
            <p:cNvSpPr/>
            <p:nvPr/>
          </p:nvSpPr>
          <p:spPr>
            <a:xfrm>
              <a:off x="2194275" y="10914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5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4" y="219"/>
                    <a:pt x="88" y="236"/>
                    <a:pt x="125" y="236"/>
                  </a:cubicBezTo>
                  <a:cubicBezTo>
                    <a:pt x="146" y="236"/>
                    <a:pt x="169" y="230"/>
                    <a:pt x="190" y="217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68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7" name="Google Shape;12617;p27"/>
            <p:cNvSpPr/>
            <p:nvPr/>
          </p:nvSpPr>
          <p:spPr>
            <a:xfrm>
              <a:off x="2181125" y="10994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0"/>
                  </a:moveTo>
                  <a:cubicBezTo>
                    <a:pt x="113" y="0"/>
                    <a:pt x="89" y="7"/>
                    <a:pt x="68" y="19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8" name="Google Shape;12618;p27"/>
            <p:cNvSpPr/>
            <p:nvPr/>
          </p:nvSpPr>
          <p:spPr>
            <a:xfrm>
              <a:off x="2168275" y="11073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15" y="0"/>
                  </a:moveTo>
                  <a:cubicBezTo>
                    <a:pt x="95" y="0"/>
                    <a:pt x="75" y="5"/>
                    <a:pt x="57" y="16"/>
                  </a:cubicBezTo>
                  <a:cubicBezTo>
                    <a:pt x="57" y="27"/>
                    <a:pt x="45" y="27"/>
                    <a:pt x="45" y="39"/>
                  </a:cubicBezTo>
                  <a:cubicBezTo>
                    <a:pt x="34" y="39"/>
                    <a:pt x="34" y="39"/>
                    <a:pt x="23" y="49"/>
                  </a:cubicBezTo>
                  <a:cubicBezTo>
                    <a:pt x="23" y="61"/>
                    <a:pt x="23" y="61"/>
                    <a:pt x="12" y="72"/>
                  </a:cubicBezTo>
                  <a:cubicBezTo>
                    <a:pt x="0" y="94"/>
                    <a:pt x="0" y="116"/>
                    <a:pt x="0" y="139"/>
                  </a:cubicBezTo>
                  <a:cubicBezTo>
                    <a:pt x="0" y="150"/>
                    <a:pt x="12" y="150"/>
                    <a:pt x="12" y="161"/>
                  </a:cubicBezTo>
                  <a:cubicBezTo>
                    <a:pt x="12" y="173"/>
                    <a:pt x="12" y="173"/>
                    <a:pt x="23" y="184"/>
                  </a:cubicBezTo>
                  <a:cubicBezTo>
                    <a:pt x="44" y="219"/>
                    <a:pt x="78" y="236"/>
                    <a:pt x="114" y="236"/>
                  </a:cubicBezTo>
                  <a:cubicBezTo>
                    <a:pt x="136" y="236"/>
                    <a:pt x="158" y="230"/>
                    <a:pt x="179" y="217"/>
                  </a:cubicBezTo>
                  <a:cubicBezTo>
                    <a:pt x="236" y="184"/>
                    <a:pt x="258" y="116"/>
                    <a:pt x="224" y="61"/>
                  </a:cubicBezTo>
                  <a:cubicBezTo>
                    <a:pt x="202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9" name="Google Shape;12619;p27"/>
            <p:cNvSpPr/>
            <p:nvPr/>
          </p:nvSpPr>
          <p:spPr>
            <a:xfrm>
              <a:off x="2217175" y="1099700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6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35" y="187"/>
                    <a:pt x="257" y="143"/>
                    <a:pt x="257" y="98"/>
                  </a:cubicBezTo>
                  <a:cubicBezTo>
                    <a:pt x="246" y="86"/>
                    <a:pt x="246" y="64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0" name="Google Shape;12620;p27"/>
            <p:cNvSpPr/>
            <p:nvPr/>
          </p:nvSpPr>
          <p:spPr>
            <a:xfrm>
              <a:off x="2204600" y="1107600"/>
              <a:ext cx="6150" cy="5975"/>
            </a:xfrm>
            <a:custGeom>
              <a:rect b="b" l="l" r="r" t="t"/>
              <a:pathLst>
                <a:path extrusionOk="0" h="239" w="246">
                  <a:moveTo>
                    <a:pt x="111" y="1"/>
                  </a:moveTo>
                  <a:cubicBezTo>
                    <a:pt x="93" y="1"/>
                    <a:pt x="74" y="6"/>
                    <a:pt x="56" y="16"/>
                  </a:cubicBezTo>
                  <a:lnTo>
                    <a:pt x="34" y="38"/>
                  </a:lnTo>
                  <a:cubicBezTo>
                    <a:pt x="12" y="61"/>
                    <a:pt x="0" y="83"/>
                    <a:pt x="0" y="117"/>
                  </a:cubicBezTo>
                  <a:cubicBezTo>
                    <a:pt x="0" y="139"/>
                    <a:pt x="0" y="162"/>
                    <a:pt x="12" y="184"/>
                  </a:cubicBezTo>
                  <a:lnTo>
                    <a:pt x="45" y="217"/>
                  </a:lnTo>
                  <a:cubicBezTo>
                    <a:pt x="63" y="230"/>
                    <a:pt x="89" y="239"/>
                    <a:pt x="115" y="239"/>
                  </a:cubicBezTo>
                  <a:cubicBezTo>
                    <a:pt x="136" y="239"/>
                    <a:pt x="159" y="233"/>
                    <a:pt x="179" y="217"/>
                  </a:cubicBezTo>
                  <a:cubicBezTo>
                    <a:pt x="235" y="184"/>
                    <a:pt x="246" y="117"/>
                    <a:pt x="213" y="61"/>
                  </a:cubicBezTo>
                  <a:cubicBezTo>
                    <a:pt x="190" y="23"/>
                    <a:pt x="151" y="1"/>
                    <a:pt x="1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1" name="Google Shape;12621;p27"/>
            <p:cNvSpPr/>
            <p:nvPr/>
          </p:nvSpPr>
          <p:spPr>
            <a:xfrm>
              <a:off x="2190900" y="11156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44" y="0"/>
                  </a:moveTo>
                  <a:cubicBezTo>
                    <a:pt x="123" y="0"/>
                    <a:pt x="100" y="7"/>
                    <a:pt x="79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1"/>
                  </a:cubicBezTo>
                  <a:cubicBezTo>
                    <a:pt x="224" y="198"/>
                    <a:pt x="247" y="176"/>
                    <a:pt x="247" y="142"/>
                  </a:cubicBezTo>
                  <a:cubicBezTo>
                    <a:pt x="258" y="142"/>
                    <a:pt x="258" y="131"/>
                    <a:pt x="258" y="120"/>
                  </a:cubicBezTo>
                  <a:cubicBezTo>
                    <a:pt x="258" y="97"/>
                    <a:pt x="247" y="75"/>
                    <a:pt x="235" y="53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2" name="Google Shape;12622;p27"/>
            <p:cNvSpPr/>
            <p:nvPr/>
          </p:nvSpPr>
          <p:spPr>
            <a:xfrm>
              <a:off x="2178050" y="1123725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1"/>
                  </a:moveTo>
                  <a:cubicBezTo>
                    <a:pt x="111" y="1"/>
                    <a:pt x="89" y="7"/>
                    <a:pt x="68" y="19"/>
                  </a:cubicBezTo>
                  <a:cubicBezTo>
                    <a:pt x="56" y="19"/>
                    <a:pt x="46" y="31"/>
                    <a:pt x="34" y="42"/>
                  </a:cubicBezTo>
                  <a:cubicBezTo>
                    <a:pt x="23" y="53"/>
                    <a:pt x="23" y="53"/>
                    <a:pt x="23" y="64"/>
                  </a:cubicBezTo>
                  <a:cubicBezTo>
                    <a:pt x="1" y="98"/>
                    <a:pt x="1" y="120"/>
                    <a:pt x="12" y="153"/>
                  </a:cubicBezTo>
                  <a:cubicBezTo>
                    <a:pt x="12" y="165"/>
                    <a:pt x="23" y="165"/>
                    <a:pt x="23" y="176"/>
                  </a:cubicBezTo>
                  <a:cubicBezTo>
                    <a:pt x="34" y="198"/>
                    <a:pt x="56" y="220"/>
                    <a:pt x="90" y="220"/>
                  </a:cubicBezTo>
                  <a:cubicBezTo>
                    <a:pt x="101" y="232"/>
                    <a:pt x="113" y="232"/>
                    <a:pt x="123" y="232"/>
                  </a:cubicBezTo>
                  <a:lnTo>
                    <a:pt x="146" y="232"/>
                  </a:lnTo>
                  <a:cubicBezTo>
                    <a:pt x="146" y="232"/>
                    <a:pt x="157" y="232"/>
                    <a:pt x="168" y="220"/>
                  </a:cubicBezTo>
                  <a:lnTo>
                    <a:pt x="191" y="220"/>
                  </a:lnTo>
                  <a:lnTo>
                    <a:pt x="191" y="210"/>
                  </a:lnTo>
                  <a:cubicBezTo>
                    <a:pt x="247" y="176"/>
                    <a:pt x="258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3" name="Google Shape;12623;p27"/>
            <p:cNvSpPr/>
            <p:nvPr/>
          </p:nvSpPr>
          <p:spPr>
            <a:xfrm>
              <a:off x="2227225" y="1116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1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2"/>
                  </a:cubicBezTo>
                  <a:cubicBezTo>
                    <a:pt x="212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4" name="Google Shape;12624;p27"/>
            <p:cNvSpPr/>
            <p:nvPr/>
          </p:nvSpPr>
          <p:spPr>
            <a:xfrm>
              <a:off x="2214075" y="1124350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37" y="1"/>
                  </a:moveTo>
                  <a:cubicBezTo>
                    <a:pt x="118" y="1"/>
                    <a:pt x="98" y="6"/>
                    <a:pt x="80" y="17"/>
                  </a:cubicBezTo>
                  <a:cubicBezTo>
                    <a:pt x="23" y="50"/>
                    <a:pt x="1" y="118"/>
                    <a:pt x="35" y="173"/>
                  </a:cubicBezTo>
                  <a:cubicBezTo>
                    <a:pt x="57" y="211"/>
                    <a:pt x="101" y="234"/>
                    <a:pt x="144" y="234"/>
                  </a:cubicBezTo>
                  <a:cubicBezTo>
                    <a:pt x="164" y="234"/>
                    <a:pt x="184" y="229"/>
                    <a:pt x="202" y="218"/>
                  </a:cubicBezTo>
                  <a:cubicBezTo>
                    <a:pt x="258" y="185"/>
                    <a:pt x="269" y="106"/>
                    <a:pt x="236" y="50"/>
                  </a:cubicBezTo>
                  <a:cubicBezTo>
                    <a:pt x="213" y="21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5" name="Google Shape;12625;p27"/>
            <p:cNvSpPr/>
            <p:nvPr/>
          </p:nvSpPr>
          <p:spPr>
            <a:xfrm>
              <a:off x="2200975" y="11323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44" y="1"/>
                  </a:moveTo>
                  <a:cubicBezTo>
                    <a:pt x="122" y="1"/>
                    <a:pt x="99" y="7"/>
                    <a:pt x="78" y="20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5" y="211"/>
                    <a:pt x="94" y="233"/>
                    <a:pt x="134" y="233"/>
                  </a:cubicBezTo>
                  <a:cubicBezTo>
                    <a:pt x="157" y="233"/>
                    <a:pt x="181" y="226"/>
                    <a:pt x="201" y="210"/>
                  </a:cubicBezTo>
                  <a:cubicBezTo>
                    <a:pt x="257" y="176"/>
                    <a:pt x="268" y="109"/>
                    <a:pt x="234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6" name="Google Shape;12626;p27"/>
            <p:cNvSpPr/>
            <p:nvPr/>
          </p:nvSpPr>
          <p:spPr>
            <a:xfrm>
              <a:off x="2188375" y="1140275"/>
              <a:ext cx="6175" cy="6025"/>
            </a:xfrm>
            <a:custGeom>
              <a:rect b="b" l="l" r="r" t="t"/>
              <a:pathLst>
                <a:path extrusionOk="0" h="241" w="247">
                  <a:moveTo>
                    <a:pt x="113" y="1"/>
                  </a:moveTo>
                  <a:cubicBezTo>
                    <a:pt x="94" y="1"/>
                    <a:pt x="75" y="6"/>
                    <a:pt x="57" y="17"/>
                  </a:cubicBezTo>
                  <a:lnTo>
                    <a:pt x="46" y="28"/>
                  </a:lnTo>
                  <a:lnTo>
                    <a:pt x="35" y="39"/>
                  </a:lnTo>
                  <a:cubicBezTo>
                    <a:pt x="35" y="39"/>
                    <a:pt x="23" y="39"/>
                    <a:pt x="23" y="50"/>
                  </a:cubicBezTo>
                  <a:cubicBezTo>
                    <a:pt x="13" y="62"/>
                    <a:pt x="13" y="62"/>
                    <a:pt x="13" y="72"/>
                  </a:cubicBezTo>
                  <a:cubicBezTo>
                    <a:pt x="1" y="84"/>
                    <a:pt x="1" y="95"/>
                    <a:pt x="1" y="117"/>
                  </a:cubicBezTo>
                  <a:lnTo>
                    <a:pt x="1" y="139"/>
                  </a:lnTo>
                  <a:cubicBezTo>
                    <a:pt x="1" y="139"/>
                    <a:pt x="1" y="151"/>
                    <a:pt x="13" y="162"/>
                  </a:cubicBezTo>
                  <a:lnTo>
                    <a:pt x="13" y="184"/>
                  </a:lnTo>
                  <a:lnTo>
                    <a:pt x="23" y="184"/>
                  </a:lnTo>
                  <a:cubicBezTo>
                    <a:pt x="35" y="196"/>
                    <a:pt x="35" y="206"/>
                    <a:pt x="46" y="206"/>
                  </a:cubicBezTo>
                  <a:lnTo>
                    <a:pt x="57" y="218"/>
                  </a:lnTo>
                  <a:cubicBezTo>
                    <a:pt x="68" y="218"/>
                    <a:pt x="68" y="229"/>
                    <a:pt x="80" y="229"/>
                  </a:cubicBezTo>
                  <a:lnTo>
                    <a:pt x="90" y="229"/>
                  </a:lnTo>
                  <a:cubicBezTo>
                    <a:pt x="90" y="229"/>
                    <a:pt x="102" y="229"/>
                    <a:pt x="102" y="240"/>
                  </a:cubicBezTo>
                  <a:lnTo>
                    <a:pt x="135" y="240"/>
                  </a:lnTo>
                  <a:cubicBezTo>
                    <a:pt x="135" y="229"/>
                    <a:pt x="147" y="229"/>
                    <a:pt x="147" y="229"/>
                  </a:cubicBezTo>
                  <a:lnTo>
                    <a:pt x="157" y="229"/>
                  </a:lnTo>
                  <a:cubicBezTo>
                    <a:pt x="169" y="229"/>
                    <a:pt x="169" y="229"/>
                    <a:pt x="180" y="218"/>
                  </a:cubicBezTo>
                  <a:cubicBezTo>
                    <a:pt x="236" y="184"/>
                    <a:pt x="247" y="117"/>
                    <a:pt x="214" y="62"/>
                  </a:cubicBezTo>
                  <a:cubicBezTo>
                    <a:pt x="191" y="23"/>
                    <a:pt x="152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7" name="Google Shape;12627;p27"/>
            <p:cNvSpPr/>
            <p:nvPr/>
          </p:nvSpPr>
          <p:spPr>
            <a:xfrm>
              <a:off x="2097325" y="813000"/>
              <a:ext cx="6175" cy="5850"/>
            </a:xfrm>
            <a:custGeom>
              <a:rect b="b" l="l" r="r" t="t"/>
              <a:pathLst>
                <a:path extrusionOk="0" h="234" w="247">
                  <a:moveTo>
                    <a:pt x="124" y="1"/>
                  </a:moveTo>
                  <a:cubicBezTo>
                    <a:pt x="101" y="1"/>
                    <a:pt x="67" y="1"/>
                    <a:pt x="57" y="12"/>
                  </a:cubicBezTo>
                  <a:cubicBezTo>
                    <a:pt x="23" y="35"/>
                    <a:pt x="0" y="68"/>
                    <a:pt x="0" y="112"/>
                  </a:cubicBezTo>
                  <a:lnTo>
                    <a:pt x="0" y="157"/>
                  </a:lnTo>
                  <a:cubicBezTo>
                    <a:pt x="0" y="169"/>
                    <a:pt x="12" y="169"/>
                    <a:pt x="12" y="179"/>
                  </a:cubicBezTo>
                  <a:cubicBezTo>
                    <a:pt x="12" y="179"/>
                    <a:pt x="23" y="191"/>
                    <a:pt x="23" y="202"/>
                  </a:cubicBezTo>
                  <a:cubicBezTo>
                    <a:pt x="49" y="221"/>
                    <a:pt x="79" y="233"/>
                    <a:pt x="110" y="233"/>
                  </a:cubicBezTo>
                  <a:cubicBezTo>
                    <a:pt x="133" y="233"/>
                    <a:pt x="156" y="227"/>
                    <a:pt x="179" y="213"/>
                  </a:cubicBezTo>
                  <a:cubicBezTo>
                    <a:pt x="224" y="179"/>
                    <a:pt x="246" y="112"/>
                    <a:pt x="213" y="57"/>
                  </a:cubicBezTo>
                  <a:cubicBezTo>
                    <a:pt x="191" y="23"/>
                    <a:pt x="157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8" name="Google Shape;12628;p27"/>
            <p:cNvSpPr/>
            <p:nvPr/>
          </p:nvSpPr>
          <p:spPr>
            <a:xfrm>
              <a:off x="2077200" y="780900"/>
              <a:ext cx="3950" cy="2150"/>
            </a:xfrm>
            <a:custGeom>
              <a:rect b="b" l="l" r="r" t="t"/>
              <a:pathLst>
                <a:path extrusionOk="0" h="86" w="158">
                  <a:moveTo>
                    <a:pt x="157" y="0"/>
                  </a:moveTo>
                  <a:lnTo>
                    <a:pt x="157" y="0"/>
                  </a:lnTo>
                  <a:cubicBezTo>
                    <a:pt x="102" y="22"/>
                    <a:pt x="57" y="45"/>
                    <a:pt x="1" y="78"/>
                  </a:cubicBezTo>
                  <a:cubicBezTo>
                    <a:pt x="15" y="83"/>
                    <a:pt x="29" y="86"/>
                    <a:pt x="43" y="86"/>
                  </a:cubicBezTo>
                  <a:cubicBezTo>
                    <a:pt x="63" y="86"/>
                    <a:pt x="82" y="80"/>
                    <a:pt x="102" y="67"/>
                  </a:cubicBezTo>
                  <a:cubicBezTo>
                    <a:pt x="124" y="55"/>
                    <a:pt x="147" y="33"/>
                    <a:pt x="1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9" name="Google Shape;12629;p27"/>
            <p:cNvSpPr/>
            <p:nvPr/>
          </p:nvSpPr>
          <p:spPr>
            <a:xfrm>
              <a:off x="2062975" y="787300"/>
              <a:ext cx="5325" cy="3600"/>
            </a:xfrm>
            <a:custGeom>
              <a:rect b="b" l="l" r="r" t="t"/>
              <a:pathLst>
                <a:path extrusionOk="0" h="144" w="213">
                  <a:moveTo>
                    <a:pt x="202" y="1"/>
                  </a:moveTo>
                  <a:lnTo>
                    <a:pt x="202" y="1"/>
                  </a:lnTo>
                  <a:cubicBezTo>
                    <a:pt x="134" y="35"/>
                    <a:pt x="67" y="68"/>
                    <a:pt x="0" y="112"/>
                  </a:cubicBezTo>
                  <a:cubicBezTo>
                    <a:pt x="20" y="132"/>
                    <a:pt x="50" y="144"/>
                    <a:pt x="81" y="144"/>
                  </a:cubicBezTo>
                  <a:cubicBezTo>
                    <a:pt x="104" y="144"/>
                    <a:pt x="127" y="138"/>
                    <a:pt x="145" y="124"/>
                  </a:cubicBezTo>
                  <a:cubicBezTo>
                    <a:pt x="190" y="102"/>
                    <a:pt x="212" y="45"/>
                    <a:pt x="2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0" name="Google Shape;12630;p27"/>
            <p:cNvSpPr/>
            <p:nvPr/>
          </p:nvSpPr>
          <p:spPr>
            <a:xfrm>
              <a:off x="2113250" y="780750"/>
              <a:ext cx="6725" cy="5875"/>
            </a:xfrm>
            <a:custGeom>
              <a:rect b="b" l="l" r="r" t="t"/>
              <a:pathLst>
                <a:path extrusionOk="0" h="235" w="269">
                  <a:moveTo>
                    <a:pt x="128" y="1"/>
                  </a:moveTo>
                  <a:cubicBezTo>
                    <a:pt x="107" y="1"/>
                    <a:pt x="86" y="6"/>
                    <a:pt x="68" y="17"/>
                  </a:cubicBezTo>
                  <a:cubicBezTo>
                    <a:pt x="11" y="51"/>
                    <a:pt x="1" y="118"/>
                    <a:pt x="34" y="173"/>
                  </a:cubicBezTo>
                  <a:cubicBezTo>
                    <a:pt x="56" y="218"/>
                    <a:pt x="90" y="230"/>
                    <a:pt x="123" y="230"/>
                  </a:cubicBezTo>
                  <a:cubicBezTo>
                    <a:pt x="131" y="233"/>
                    <a:pt x="137" y="234"/>
                    <a:pt x="142" y="234"/>
                  </a:cubicBezTo>
                  <a:cubicBezTo>
                    <a:pt x="153" y="234"/>
                    <a:pt x="161" y="230"/>
                    <a:pt x="168" y="230"/>
                  </a:cubicBezTo>
                  <a:cubicBezTo>
                    <a:pt x="179" y="230"/>
                    <a:pt x="179" y="218"/>
                    <a:pt x="190" y="218"/>
                  </a:cubicBezTo>
                  <a:cubicBezTo>
                    <a:pt x="247" y="185"/>
                    <a:pt x="269" y="106"/>
                    <a:pt x="235" y="51"/>
                  </a:cubicBezTo>
                  <a:cubicBezTo>
                    <a:pt x="213" y="21"/>
                    <a:pt x="170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1" name="Google Shape;12631;p27"/>
            <p:cNvSpPr/>
            <p:nvPr/>
          </p:nvSpPr>
          <p:spPr>
            <a:xfrm>
              <a:off x="2100125" y="7888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2" y="0"/>
                    <a:pt x="88" y="7"/>
                    <a:pt x="67" y="19"/>
                  </a:cubicBezTo>
                  <a:cubicBezTo>
                    <a:pt x="12" y="52"/>
                    <a:pt x="0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3" y="236"/>
                    <a:pt x="173" y="231"/>
                    <a:pt x="190" y="220"/>
                  </a:cubicBezTo>
                  <a:cubicBezTo>
                    <a:pt x="246" y="186"/>
                    <a:pt x="268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2" name="Google Shape;12632;p27"/>
            <p:cNvSpPr/>
            <p:nvPr/>
          </p:nvSpPr>
          <p:spPr>
            <a:xfrm>
              <a:off x="2087000" y="7967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1" y="49"/>
                    <a:pt x="0" y="128"/>
                    <a:pt x="33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3"/>
                    <a:pt x="269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3" name="Google Shape;12633;p27"/>
            <p:cNvSpPr/>
            <p:nvPr/>
          </p:nvSpPr>
          <p:spPr>
            <a:xfrm>
              <a:off x="2073850" y="804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7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2" y="53"/>
                    <a:pt x="1" y="120"/>
                    <a:pt x="35" y="175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7"/>
                    <a:pt x="269" y="108"/>
                    <a:pt x="236" y="53"/>
                  </a:cubicBezTo>
                  <a:cubicBezTo>
                    <a:pt x="215" y="17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4" name="Google Shape;12634;p27"/>
            <p:cNvSpPr/>
            <p:nvPr/>
          </p:nvSpPr>
          <p:spPr>
            <a:xfrm>
              <a:off x="2155425" y="849525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21" y="1"/>
                  </a:moveTo>
                  <a:cubicBezTo>
                    <a:pt x="114" y="1"/>
                    <a:pt x="108" y="2"/>
                    <a:pt x="101" y="4"/>
                  </a:cubicBezTo>
                  <a:cubicBezTo>
                    <a:pt x="90" y="4"/>
                    <a:pt x="68" y="4"/>
                    <a:pt x="57" y="15"/>
                  </a:cubicBezTo>
                  <a:lnTo>
                    <a:pt x="34" y="37"/>
                  </a:lnTo>
                  <a:cubicBezTo>
                    <a:pt x="34" y="37"/>
                    <a:pt x="34" y="49"/>
                    <a:pt x="23" y="49"/>
                  </a:cubicBezTo>
                  <a:lnTo>
                    <a:pt x="23" y="59"/>
                  </a:lnTo>
                  <a:cubicBezTo>
                    <a:pt x="12" y="59"/>
                    <a:pt x="12" y="71"/>
                    <a:pt x="12" y="71"/>
                  </a:cubicBezTo>
                  <a:lnTo>
                    <a:pt x="12" y="82"/>
                  </a:lnTo>
                  <a:lnTo>
                    <a:pt x="0" y="93"/>
                  </a:lnTo>
                  <a:lnTo>
                    <a:pt x="0" y="116"/>
                  </a:lnTo>
                  <a:lnTo>
                    <a:pt x="0" y="138"/>
                  </a:lnTo>
                  <a:cubicBezTo>
                    <a:pt x="0" y="138"/>
                    <a:pt x="0" y="149"/>
                    <a:pt x="12" y="160"/>
                  </a:cubicBezTo>
                  <a:cubicBezTo>
                    <a:pt x="12" y="160"/>
                    <a:pt x="12" y="171"/>
                    <a:pt x="23" y="183"/>
                  </a:cubicBezTo>
                  <a:cubicBezTo>
                    <a:pt x="34" y="205"/>
                    <a:pt x="57" y="227"/>
                    <a:pt x="90" y="227"/>
                  </a:cubicBezTo>
                  <a:cubicBezTo>
                    <a:pt x="101" y="238"/>
                    <a:pt x="101" y="238"/>
                    <a:pt x="112" y="238"/>
                  </a:cubicBezTo>
                  <a:lnTo>
                    <a:pt x="135" y="238"/>
                  </a:lnTo>
                  <a:cubicBezTo>
                    <a:pt x="146" y="227"/>
                    <a:pt x="146" y="227"/>
                    <a:pt x="157" y="227"/>
                  </a:cubicBezTo>
                  <a:cubicBezTo>
                    <a:pt x="157" y="227"/>
                    <a:pt x="169" y="227"/>
                    <a:pt x="179" y="216"/>
                  </a:cubicBezTo>
                  <a:cubicBezTo>
                    <a:pt x="202" y="205"/>
                    <a:pt x="213" y="183"/>
                    <a:pt x="224" y="171"/>
                  </a:cubicBezTo>
                  <a:cubicBezTo>
                    <a:pt x="246" y="138"/>
                    <a:pt x="236" y="93"/>
                    <a:pt x="224" y="59"/>
                  </a:cubicBezTo>
                  <a:lnTo>
                    <a:pt x="202" y="37"/>
                  </a:lnTo>
                  <a:cubicBezTo>
                    <a:pt x="183" y="19"/>
                    <a:pt x="151" y="1"/>
                    <a:pt x="1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5" name="Google Shape;12635;p27"/>
            <p:cNvSpPr/>
            <p:nvPr/>
          </p:nvSpPr>
          <p:spPr>
            <a:xfrm>
              <a:off x="2123025" y="797100"/>
              <a:ext cx="6725" cy="5875"/>
            </a:xfrm>
            <a:custGeom>
              <a:rect b="b" l="l" r="r" t="t"/>
              <a:pathLst>
                <a:path extrusionOk="0" h="235" w="269">
                  <a:moveTo>
                    <a:pt x="146" y="0"/>
                  </a:moveTo>
                  <a:cubicBezTo>
                    <a:pt x="124" y="0"/>
                    <a:pt x="101" y="0"/>
                    <a:pt x="79" y="11"/>
                  </a:cubicBezTo>
                  <a:cubicBezTo>
                    <a:pt x="23" y="45"/>
                    <a:pt x="0" y="123"/>
                    <a:pt x="34" y="179"/>
                  </a:cubicBezTo>
                  <a:cubicBezTo>
                    <a:pt x="45" y="201"/>
                    <a:pt x="67" y="212"/>
                    <a:pt x="101" y="224"/>
                  </a:cubicBezTo>
                  <a:cubicBezTo>
                    <a:pt x="112" y="224"/>
                    <a:pt x="124" y="234"/>
                    <a:pt x="134" y="234"/>
                  </a:cubicBezTo>
                  <a:lnTo>
                    <a:pt x="157" y="234"/>
                  </a:lnTo>
                  <a:cubicBezTo>
                    <a:pt x="157" y="224"/>
                    <a:pt x="168" y="224"/>
                    <a:pt x="179" y="224"/>
                  </a:cubicBezTo>
                  <a:cubicBezTo>
                    <a:pt x="179" y="224"/>
                    <a:pt x="191" y="224"/>
                    <a:pt x="201" y="212"/>
                  </a:cubicBezTo>
                  <a:cubicBezTo>
                    <a:pt x="258" y="179"/>
                    <a:pt x="268" y="112"/>
                    <a:pt x="235" y="56"/>
                  </a:cubicBezTo>
                  <a:cubicBezTo>
                    <a:pt x="213" y="22"/>
                    <a:pt x="179" y="0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6" name="Google Shape;12636;p27"/>
            <p:cNvSpPr/>
            <p:nvPr/>
          </p:nvSpPr>
          <p:spPr>
            <a:xfrm>
              <a:off x="2109900" y="805000"/>
              <a:ext cx="6725" cy="5800"/>
            </a:xfrm>
            <a:custGeom>
              <a:rect b="b" l="l" r="r" t="t"/>
              <a:pathLst>
                <a:path extrusionOk="0" h="232" w="269">
                  <a:moveTo>
                    <a:pt x="144" y="0"/>
                  </a:moveTo>
                  <a:cubicBezTo>
                    <a:pt x="122" y="0"/>
                    <a:pt x="100" y="7"/>
                    <a:pt x="78" y="19"/>
                  </a:cubicBezTo>
                  <a:cubicBezTo>
                    <a:pt x="23" y="52"/>
                    <a:pt x="1" y="119"/>
                    <a:pt x="34" y="176"/>
                  </a:cubicBezTo>
                  <a:cubicBezTo>
                    <a:pt x="56" y="209"/>
                    <a:pt x="78" y="220"/>
                    <a:pt x="112" y="231"/>
                  </a:cubicBezTo>
                  <a:lnTo>
                    <a:pt x="135" y="231"/>
                  </a:lnTo>
                  <a:cubicBezTo>
                    <a:pt x="157" y="231"/>
                    <a:pt x="179" y="231"/>
                    <a:pt x="202" y="220"/>
                  </a:cubicBezTo>
                  <a:cubicBezTo>
                    <a:pt x="246" y="187"/>
                    <a:pt x="269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7" name="Google Shape;12637;p27"/>
            <p:cNvSpPr/>
            <p:nvPr/>
          </p:nvSpPr>
          <p:spPr>
            <a:xfrm>
              <a:off x="2083650" y="820975"/>
              <a:ext cx="6425" cy="5850"/>
            </a:xfrm>
            <a:custGeom>
              <a:rect b="b" l="l" r="r" t="t"/>
              <a:pathLst>
                <a:path extrusionOk="0" h="234" w="257">
                  <a:moveTo>
                    <a:pt x="136" y="1"/>
                  </a:moveTo>
                  <a:cubicBezTo>
                    <a:pt x="117" y="1"/>
                    <a:pt x="97" y="6"/>
                    <a:pt x="78" y="17"/>
                  </a:cubicBezTo>
                  <a:cubicBezTo>
                    <a:pt x="23" y="51"/>
                    <a:pt x="0" y="118"/>
                    <a:pt x="33" y="173"/>
                  </a:cubicBezTo>
                  <a:cubicBezTo>
                    <a:pt x="56" y="211"/>
                    <a:pt x="100" y="234"/>
                    <a:pt x="142" y="234"/>
                  </a:cubicBezTo>
                  <a:cubicBezTo>
                    <a:pt x="163" y="234"/>
                    <a:pt x="183" y="229"/>
                    <a:pt x="201" y="218"/>
                  </a:cubicBezTo>
                  <a:cubicBezTo>
                    <a:pt x="224" y="196"/>
                    <a:pt x="246" y="173"/>
                    <a:pt x="246" y="140"/>
                  </a:cubicBezTo>
                  <a:cubicBezTo>
                    <a:pt x="257" y="118"/>
                    <a:pt x="257" y="84"/>
                    <a:pt x="234" y="51"/>
                  </a:cubicBezTo>
                  <a:cubicBezTo>
                    <a:pt x="212" y="21"/>
                    <a:pt x="175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8" name="Google Shape;12638;p27"/>
            <p:cNvSpPr/>
            <p:nvPr/>
          </p:nvSpPr>
          <p:spPr>
            <a:xfrm>
              <a:off x="2133625" y="81365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2" y="1"/>
                  </a:moveTo>
                  <a:cubicBezTo>
                    <a:pt x="100" y="1"/>
                    <a:pt x="78" y="7"/>
                    <a:pt x="57" y="19"/>
                  </a:cubicBezTo>
                  <a:cubicBezTo>
                    <a:pt x="46" y="19"/>
                    <a:pt x="46" y="31"/>
                    <a:pt x="35" y="31"/>
                  </a:cubicBezTo>
                  <a:lnTo>
                    <a:pt x="35" y="42"/>
                  </a:lnTo>
                  <a:cubicBezTo>
                    <a:pt x="23" y="42"/>
                    <a:pt x="23" y="53"/>
                    <a:pt x="23" y="53"/>
                  </a:cubicBezTo>
                  <a:cubicBezTo>
                    <a:pt x="13" y="53"/>
                    <a:pt x="13" y="64"/>
                    <a:pt x="13" y="64"/>
                  </a:cubicBezTo>
                  <a:lnTo>
                    <a:pt x="13" y="76"/>
                  </a:lnTo>
                  <a:cubicBezTo>
                    <a:pt x="1" y="76"/>
                    <a:pt x="1" y="86"/>
                    <a:pt x="1" y="86"/>
                  </a:cubicBezTo>
                  <a:cubicBezTo>
                    <a:pt x="1" y="120"/>
                    <a:pt x="1" y="153"/>
                    <a:pt x="13" y="176"/>
                  </a:cubicBezTo>
                  <a:cubicBezTo>
                    <a:pt x="35" y="214"/>
                    <a:pt x="78" y="236"/>
                    <a:pt x="121" y="236"/>
                  </a:cubicBezTo>
                  <a:cubicBezTo>
                    <a:pt x="142" y="236"/>
                    <a:pt x="162" y="231"/>
                    <a:pt x="180" y="220"/>
                  </a:cubicBezTo>
                  <a:cubicBezTo>
                    <a:pt x="236" y="187"/>
                    <a:pt x="247" y="109"/>
                    <a:pt x="214" y="53"/>
                  </a:cubicBezTo>
                  <a:cubicBezTo>
                    <a:pt x="192" y="18"/>
                    <a:pt x="158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9" name="Google Shape;12639;p27"/>
            <p:cNvSpPr/>
            <p:nvPr/>
          </p:nvSpPr>
          <p:spPr>
            <a:xfrm>
              <a:off x="2119950" y="8215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0" name="Google Shape;12640;p27"/>
            <p:cNvSpPr/>
            <p:nvPr/>
          </p:nvSpPr>
          <p:spPr>
            <a:xfrm>
              <a:off x="2106825" y="8296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0" y="117"/>
                    <a:pt x="34" y="173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4" y="233"/>
                    <a:pt x="184" y="228"/>
                    <a:pt x="201" y="218"/>
                  </a:cubicBezTo>
                  <a:cubicBezTo>
                    <a:pt x="258" y="184"/>
                    <a:pt x="268" y="106"/>
                    <a:pt x="235" y="61"/>
                  </a:cubicBezTo>
                  <a:cubicBezTo>
                    <a:pt x="212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1" name="Google Shape;12641;p27"/>
            <p:cNvSpPr/>
            <p:nvPr/>
          </p:nvSpPr>
          <p:spPr>
            <a:xfrm>
              <a:off x="2093700" y="837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0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2" name="Google Shape;12642;p27"/>
            <p:cNvSpPr/>
            <p:nvPr/>
          </p:nvSpPr>
          <p:spPr>
            <a:xfrm>
              <a:off x="2145100" y="833275"/>
              <a:ext cx="6725" cy="5875"/>
            </a:xfrm>
            <a:custGeom>
              <a:rect b="b" l="l" r="r" t="t"/>
              <a:pathLst>
                <a:path extrusionOk="0" h="235" w="269">
                  <a:moveTo>
                    <a:pt x="134" y="1"/>
                  </a:moveTo>
                  <a:cubicBezTo>
                    <a:pt x="115" y="1"/>
                    <a:pt x="96" y="6"/>
                    <a:pt x="78" y="16"/>
                  </a:cubicBezTo>
                  <a:cubicBezTo>
                    <a:pt x="23" y="50"/>
                    <a:pt x="0" y="128"/>
                    <a:pt x="34" y="185"/>
                  </a:cubicBezTo>
                  <a:cubicBezTo>
                    <a:pt x="56" y="214"/>
                    <a:pt x="98" y="234"/>
                    <a:pt x="140" y="234"/>
                  </a:cubicBezTo>
                  <a:cubicBezTo>
                    <a:pt x="161" y="234"/>
                    <a:pt x="183" y="229"/>
                    <a:pt x="202" y="218"/>
                  </a:cubicBezTo>
                  <a:cubicBezTo>
                    <a:pt x="257" y="185"/>
                    <a:pt x="269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3" name="Google Shape;12643;p27"/>
            <p:cNvSpPr/>
            <p:nvPr/>
          </p:nvSpPr>
          <p:spPr>
            <a:xfrm>
              <a:off x="2131950" y="8413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1"/>
                  </a:moveTo>
                  <a:cubicBezTo>
                    <a:pt x="123" y="1"/>
                    <a:pt x="100" y="7"/>
                    <a:pt x="80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7"/>
                    <a:pt x="144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8" y="187"/>
                    <a:pt x="269" y="109"/>
                    <a:pt x="236" y="53"/>
                  </a:cubicBezTo>
                  <a:cubicBezTo>
                    <a:pt x="215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4" name="Google Shape;12644;p27"/>
            <p:cNvSpPr/>
            <p:nvPr/>
          </p:nvSpPr>
          <p:spPr>
            <a:xfrm>
              <a:off x="2118850" y="849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9"/>
                    <a:pt x="33" y="184"/>
                  </a:cubicBezTo>
                  <a:cubicBezTo>
                    <a:pt x="54" y="219"/>
                    <a:pt x="93" y="237"/>
                    <a:pt x="132" y="237"/>
                  </a:cubicBezTo>
                  <a:cubicBezTo>
                    <a:pt x="156" y="237"/>
                    <a:pt x="180" y="230"/>
                    <a:pt x="201" y="218"/>
                  </a:cubicBezTo>
                  <a:cubicBezTo>
                    <a:pt x="246" y="184"/>
                    <a:pt x="268" y="117"/>
                    <a:pt x="234" y="62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5" name="Google Shape;12645;p27"/>
            <p:cNvSpPr/>
            <p:nvPr/>
          </p:nvSpPr>
          <p:spPr>
            <a:xfrm>
              <a:off x="2105700" y="857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0" y="237"/>
                    <a:pt x="143" y="237"/>
                  </a:cubicBezTo>
                  <a:cubicBezTo>
                    <a:pt x="164" y="237"/>
                    <a:pt x="184" y="231"/>
                    <a:pt x="202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6" name="Google Shape;12646;p27"/>
            <p:cNvSpPr/>
            <p:nvPr/>
          </p:nvSpPr>
          <p:spPr>
            <a:xfrm>
              <a:off x="2187275" y="90212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34" y="0"/>
                  </a:moveTo>
                  <a:cubicBezTo>
                    <a:pt x="101" y="0"/>
                    <a:pt x="79" y="0"/>
                    <a:pt x="67" y="11"/>
                  </a:cubicBezTo>
                  <a:lnTo>
                    <a:pt x="57" y="11"/>
                  </a:lnTo>
                  <a:cubicBezTo>
                    <a:pt x="57" y="23"/>
                    <a:pt x="45" y="23"/>
                    <a:pt x="45" y="34"/>
                  </a:cubicBezTo>
                  <a:lnTo>
                    <a:pt x="34" y="34"/>
                  </a:lnTo>
                  <a:cubicBezTo>
                    <a:pt x="34" y="45"/>
                    <a:pt x="34" y="45"/>
                    <a:pt x="23" y="45"/>
                  </a:cubicBezTo>
                  <a:lnTo>
                    <a:pt x="23" y="68"/>
                  </a:lnTo>
                  <a:lnTo>
                    <a:pt x="12" y="68"/>
                  </a:lnTo>
                  <a:cubicBezTo>
                    <a:pt x="12" y="78"/>
                    <a:pt x="12" y="101"/>
                    <a:pt x="0" y="112"/>
                  </a:cubicBezTo>
                  <a:cubicBezTo>
                    <a:pt x="0" y="135"/>
                    <a:pt x="12" y="157"/>
                    <a:pt x="23" y="179"/>
                  </a:cubicBezTo>
                  <a:cubicBezTo>
                    <a:pt x="34" y="202"/>
                    <a:pt x="57" y="212"/>
                    <a:pt x="79" y="224"/>
                  </a:cubicBezTo>
                  <a:cubicBezTo>
                    <a:pt x="79" y="224"/>
                    <a:pt x="90" y="224"/>
                    <a:pt x="90" y="235"/>
                  </a:cubicBezTo>
                  <a:cubicBezTo>
                    <a:pt x="124" y="235"/>
                    <a:pt x="157" y="235"/>
                    <a:pt x="179" y="212"/>
                  </a:cubicBezTo>
                  <a:cubicBezTo>
                    <a:pt x="213" y="202"/>
                    <a:pt x="235" y="168"/>
                    <a:pt x="235" y="145"/>
                  </a:cubicBezTo>
                  <a:cubicBezTo>
                    <a:pt x="246" y="112"/>
                    <a:pt x="235" y="78"/>
                    <a:pt x="224" y="56"/>
                  </a:cubicBezTo>
                  <a:cubicBezTo>
                    <a:pt x="201" y="23"/>
                    <a:pt x="168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7" name="Google Shape;12647;p27"/>
            <p:cNvSpPr/>
            <p:nvPr/>
          </p:nvSpPr>
          <p:spPr>
            <a:xfrm>
              <a:off x="2174150" y="910100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17" y="0"/>
                  </a:moveTo>
                  <a:cubicBezTo>
                    <a:pt x="96" y="0"/>
                    <a:pt x="75" y="5"/>
                    <a:pt x="56" y="17"/>
                  </a:cubicBezTo>
                  <a:cubicBezTo>
                    <a:pt x="45" y="27"/>
                    <a:pt x="23" y="50"/>
                    <a:pt x="11" y="72"/>
                  </a:cubicBezTo>
                  <a:cubicBezTo>
                    <a:pt x="1" y="106"/>
                    <a:pt x="1" y="139"/>
                    <a:pt x="23" y="173"/>
                  </a:cubicBezTo>
                  <a:cubicBezTo>
                    <a:pt x="34" y="206"/>
                    <a:pt x="68" y="229"/>
                    <a:pt x="90" y="229"/>
                  </a:cubicBezTo>
                  <a:cubicBezTo>
                    <a:pt x="100" y="232"/>
                    <a:pt x="110" y="233"/>
                    <a:pt x="119" y="233"/>
                  </a:cubicBezTo>
                  <a:cubicBezTo>
                    <a:pt x="142" y="233"/>
                    <a:pt x="164" y="225"/>
                    <a:pt x="179" y="218"/>
                  </a:cubicBezTo>
                  <a:cubicBezTo>
                    <a:pt x="235" y="184"/>
                    <a:pt x="257" y="106"/>
                    <a:pt x="224" y="61"/>
                  </a:cubicBezTo>
                  <a:lnTo>
                    <a:pt x="224" y="50"/>
                  </a:lnTo>
                  <a:cubicBezTo>
                    <a:pt x="201" y="20"/>
                    <a:pt x="160" y="0"/>
                    <a:pt x="1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8" name="Google Shape;12648;p27"/>
            <p:cNvSpPr/>
            <p:nvPr/>
          </p:nvSpPr>
          <p:spPr>
            <a:xfrm>
              <a:off x="2160750" y="918025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34" y="1"/>
                  </a:moveTo>
                  <a:cubicBezTo>
                    <a:pt x="112" y="1"/>
                    <a:pt x="90" y="1"/>
                    <a:pt x="67" y="23"/>
                  </a:cubicBezTo>
                  <a:cubicBezTo>
                    <a:pt x="23" y="57"/>
                    <a:pt x="0" y="124"/>
                    <a:pt x="33" y="180"/>
                  </a:cubicBezTo>
                  <a:cubicBezTo>
                    <a:pt x="33" y="191"/>
                    <a:pt x="45" y="191"/>
                    <a:pt x="45" y="202"/>
                  </a:cubicBezTo>
                  <a:cubicBezTo>
                    <a:pt x="74" y="224"/>
                    <a:pt x="107" y="236"/>
                    <a:pt x="139" y="236"/>
                  </a:cubicBezTo>
                  <a:cubicBezTo>
                    <a:pt x="156" y="236"/>
                    <a:pt x="174" y="232"/>
                    <a:pt x="190" y="224"/>
                  </a:cubicBezTo>
                  <a:cubicBezTo>
                    <a:pt x="224" y="202"/>
                    <a:pt x="234" y="180"/>
                    <a:pt x="246" y="147"/>
                  </a:cubicBezTo>
                  <a:lnTo>
                    <a:pt x="246" y="124"/>
                  </a:lnTo>
                  <a:cubicBezTo>
                    <a:pt x="257" y="102"/>
                    <a:pt x="246" y="80"/>
                    <a:pt x="234" y="57"/>
                  </a:cubicBezTo>
                  <a:cubicBezTo>
                    <a:pt x="212" y="23"/>
                    <a:pt x="179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9" name="Google Shape;12649;p27"/>
            <p:cNvSpPr/>
            <p:nvPr/>
          </p:nvSpPr>
          <p:spPr>
            <a:xfrm>
              <a:off x="2147600" y="926025"/>
              <a:ext cx="6475" cy="6000"/>
            </a:xfrm>
            <a:custGeom>
              <a:rect b="b" l="l" r="r" t="t"/>
              <a:pathLst>
                <a:path extrusionOk="0" h="240" w="259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7" y="217"/>
                    <a:pt x="102" y="240"/>
                    <a:pt x="146" y="240"/>
                  </a:cubicBezTo>
                  <a:cubicBezTo>
                    <a:pt x="169" y="229"/>
                    <a:pt x="179" y="229"/>
                    <a:pt x="191" y="217"/>
                  </a:cubicBezTo>
                  <a:cubicBezTo>
                    <a:pt x="224" y="195"/>
                    <a:pt x="246" y="162"/>
                    <a:pt x="246" y="128"/>
                  </a:cubicBezTo>
                  <a:cubicBezTo>
                    <a:pt x="258" y="106"/>
                    <a:pt x="246" y="83"/>
                    <a:pt x="236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0" name="Google Shape;12650;p27"/>
            <p:cNvSpPr/>
            <p:nvPr/>
          </p:nvSpPr>
          <p:spPr>
            <a:xfrm>
              <a:off x="2134750" y="93397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02" y="0"/>
                  </a:moveTo>
                  <a:cubicBezTo>
                    <a:pt x="90" y="11"/>
                    <a:pt x="79" y="11"/>
                    <a:pt x="57" y="23"/>
                  </a:cubicBezTo>
                  <a:lnTo>
                    <a:pt x="45" y="33"/>
                  </a:lnTo>
                  <a:cubicBezTo>
                    <a:pt x="45" y="33"/>
                    <a:pt x="35" y="33"/>
                    <a:pt x="35" y="45"/>
                  </a:cubicBezTo>
                  <a:cubicBezTo>
                    <a:pt x="35" y="45"/>
                    <a:pt x="35" y="56"/>
                    <a:pt x="23" y="56"/>
                  </a:cubicBezTo>
                  <a:cubicBezTo>
                    <a:pt x="23" y="56"/>
                    <a:pt x="23" y="67"/>
                    <a:pt x="12" y="67"/>
                  </a:cubicBezTo>
                  <a:lnTo>
                    <a:pt x="12" y="78"/>
                  </a:lnTo>
                  <a:lnTo>
                    <a:pt x="12" y="90"/>
                  </a:lnTo>
                  <a:lnTo>
                    <a:pt x="12" y="100"/>
                  </a:lnTo>
                  <a:cubicBezTo>
                    <a:pt x="1" y="112"/>
                    <a:pt x="1" y="123"/>
                    <a:pt x="1" y="123"/>
                  </a:cubicBezTo>
                  <a:cubicBezTo>
                    <a:pt x="12" y="134"/>
                    <a:pt x="1" y="134"/>
                    <a:pt x="1" y="134"/>
                  </a:cubicBezTo>
                  <a:cubicBezTo>
                    <a:pt x="12" y="157"/>
                    <a:pt x="12" y="167"/>
                    <a:pt x="23" y="179"/>
                  </a:cubicBezTo>
                  <a:cubicBezTo>
                    <a:pt x="35" y="201"/>
                    <a:pt x="45" y="201"/>
                    <a:pt x="57" y="212"/>
                  </a:cubicBezTo>
                  <a:cubicBezTo>
                    <a:pt x="57" y="224"/>
                    <a:pt x="68" y="224"/>
                    <a:pt x="68" y="224"/>
                  </a:cubicBezTo>
                  <a:cubicBezTo>
                    <a:pt x="79" y="234"/>
                    <a:pt x="79" y="234"/>
                    <a:pt x="90" y="234"/>
                  </a:cubicBezTo>
                  <a:lnTo>
                    <a:pt x="157" y="234"/>
                  </a:lnTo>
                  <a:cubicBezTo>
                    <a:pt x="169" y="234"/>
                    <a:pt x="169" y="224"/>
                    <a:pt x="179" y="224"/>
                  </a:cubicBezTo>
                  <a:cubicBezTo>
                    <a:pt x="202" y="212"/>
                    <a:pt x="224" y="190"/>
                    <a:pt x="224" y="167"/>
                  </a:cubicBezTo>
                  <a:cubicBezTo>
                    <a:pt x="236" y="167"/>
                    <a:pt x="236" y="157"/>
                    <a:pt x="236" y="145"/>
                  </a:cubicBezTo>
                  <a:cubicBezTo>
                    <a:pt x="246" y="123"/>
                    <a:pt x="236" y="90"/>
                    <a:pt x="224" y="56"/>
                  </a:cubicBezTo>
                  <a:cubicBezTo>
                    <a:pt x="202" y="33"/>
                    <a:pt x="179" y="11"/>
                    <a:pt x="146" y="11"/>
                  </a:cubicBezTo>
                  <a:cubicBezTo>
                    <a:pt x="135" y="0"/>
                    <a:pt x="124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1" name="Google Shape;12651;p27"/>
            <p:cNvSpPr/>
            <p:nvPr/>
          </p:nvSpPr>
          <p:spPr>
            <a:xfrm>
              <a:off x="2142025" y="857500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33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45" y="210"/>
                    <a:pt x="90" y="232"/>
                    <a:pt x="123" y="232"/>
                  </a:cubicBezTo>
                  <a:cubicBezTo>
                    <a:pt x="146" y="232"/>
                    <a:pt x="168" y="232"/>
                    <a:pt x="191" y="221"/>
                  </a:cubicBezTo>
                  <a:cubicBezTo>
                    <a:pt x="201" y="210"/>
                    <a:pt x="201" y="210"/>
                    <a:pt x="213" y="210"/>
                  </a:cubicBezTo>
                  <a:lnTo>
                    <a:pt x="246" y="142"/>
                  </a:lnTo>
                  <a:cubicBezTo>
                    <a:pt x="246" y="120"/>
                    <a:pt x="246" y="87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2" name="Google Shape;12652;p27"/>
            <p:cNvSpPr/>
            <p:nvPr/>
          </p:nvSpPr>
          <p:spPr>
            <a:xfrm>
              <a:off x="2128900" y="865525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35" y="0"/>
                  </a:moveTo>
                  <a:cubicBezTo>
                    <a:pt x="112" y="0"/>
                    <a:pt x="90" y="0"/>
                    <a:pt x="67" y="12"/>
                  </a:cubicBezTo>
                  <a:cubicBezTo>
                    <a:pt x="11" y="45"/>
                    <a:pt x="0" y="124"/>
                    <a:pt x="33" y="179"/>
                  </a:cubicBezTo>
                  <a:cubicBezTo>
                    <a:pt x="55" y="214"/>
                    <a:pt x="89" y="232"/>
                    <a:pt x="125" y="232"/>
                  </a:cubicBezTo>
                  <a:cubicBezTo>
                    <a:pt x="147" y="232"/>
                    <a:pt x="169" y="225"/>
                    <a:pt x="190" y="213"/>
                  </a:cubicBezTo>
                  <a:cubicBezTo>
                    <a:pt x="224" y="201"/>
                    <a:pt x="246" y="157"/>
                    <a:pt x="246" y="124"/>
                  </a:cubicBezTo>
                  <a:cubicBezTo>
                    <a:pt x="246" y="101"/>
                    <a:pt x="246" y="79"/>
                    <a:pt x="224" y="57"/>
                  </a:cubicBezTo>
                  <a:cubicBezTo>
                    <a:pt x="212" y="23"/>
                    <a:pt x="168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3" name="Google Shape;12653;p27"/>
            <p:cNvSpPr/>
            <p:nvPr/>
          </p:nvSpPr>
          <p:spPr>
            <a:xfrm>
              <a:off x="2115750" y="873425"/>
              <a:ext cx="6475" cy="6075"/>
            </a:xfrm>
            <a:custGeom>
              <a:rect b="b" l="l" r="r" t="t"/>
              <a:pathLst>
                <a:path extrusionOk="0" h="243" w="259">
                  <a:moveTo>
                    <a:pt x="128" y="0"/>
                  </a:moveTo>
                  <a:cubicBezTo>
                    <a:pt x="107" y="0"/>
                    <a:pt x="86" y="6"/>
                    <a:pt x="68" y="19"/>
                  </a:cubicBezTo>
                  <a:cubicBezTo>
                    <a:pt x="12" y="53"/>
                    <a:pt x="1" y="131"/>
                    <a:pt x="35" y="188"/>
                  </a:cubicBezTo>
                  <a:cubicBezTo>
                    <a:pt x="45" y="221"/>
                    <a:pt x="90" y="232"/>
                    <a:pt x="124" y="243"/>
                  </a:cubicBezTo>
                  <a:cubicBezTo>
                    <a:pt x="147" y="243"/>
                    <a:pt x="169" y="232"/>
                    <a:pt x="191" y="221"/>
                  </a:cubicBezTo>
                  <a:cubicBezTo>
                    <a:pt x="247" y="188"/>
                    <a:pt x="258" y="120"/>
                    <a:pt x="224" y="64"/>
                  </a:cubicBezTo>
                  <a:cubicBezTo>
                    <a:pt x="224" y="53"/>
                    <a:pt x="224" y="42"/>
                    <a:pt x="214" y="42"/>
                  </a:cubicBezTo>
                  <a:cubicBezTo>
                    <a:pt x="193" y="15"/>
                    <a:pt x="160" y="0"/>
                    <a:pt x="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4" name="Google Shape;12654;p27"/>
            <p:cNvSpPr/>
            <p:nvPr/>
          </p:nvSpPr>
          <p:spPr>
            <a:xfrm>
              <a:off x="2152075" y="874275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6" y="0"/>
                  </a:moveTo>
                  <a:cubicBezTo>
                    <a:pt x="113" y="0"/>
                    <a:pt x="89" y="7"/>
                    <a:pt x="67" y="19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5" y="211"/>
                    <a:pt x="89" y="228"/>
                    <a:pt x="125" y="228"/>
                  </a:cubicBezTo>
                  <a:cubicBezTo>
                    <a:pt x="147" y="228"/>
                    <a:pt x="170" y="222"/>
                    <a:pt x="191" y="209"/>
                  </a:cubicBezTo>
                  <a:cubicBezTo>
                    <a:pt x="246" y="176"/>
                    <a:pt x="269" y="109"/>
                    <a:pt x="235" y="53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5" name="Google Shape;12655;p27"/>
            <p:cNvSpPr/>
            <p:nvPr/>
          </p:nvSpPr>
          <p:spPr>
            <a:xfrm>
              <a:off x="2138950" y="8821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1" y="49"/>
                    <a:pt x="1" y="128"/>
                    <a:pt x="34" y="183"/>
                  </a:cubicBezTo>
                  <a:cubicBezTo>
                    <a:pt x="56" y="213"/>
                    <a:pt x="94" y="233"/>
                    <a:pt x="133" y="233"/>
                  </a:cubicBezTo>
                  <a:cubicBezTo>
                    <a:pt x="152" y="233"/>
                    <a:pt x="172" y="228"/>
                    <a:pt x="190" y="217"/>
                  </a:cubicBezTo>
                  <a:cubicBezTo>
                    <a:pt x="246" y="183"/>
                    <a:pt x="269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6" name="Google Shape;12656;p27"/>
            <p:cNvSpPr/>
            <p:nvPr/>
          </p:nvSpPr>
          <p:spPr>
            <a:xfrm>
              <a:off x="2125825" y="890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0"/>
                  </a:moveTo>
                  <a:cubicBezTo>
                    <a:pt x="112" y="0"/>
                    <a:pt x="88" y="7"/>
                    <a:pt x="67" y="19"/>
                  </a:cubicBezTo>
                  <a:cubicBezTo>
                    <a:pt x="12" y="53"/>
                    <a:pt x="0" y="120"/>
                    <a:pt x="34" y="175"/>
                  </a:cubicBezTo>
                  <a:cubicBezTo>
                    <a:pt x="56" y="214"/>
                    <a:pt x="94" y="236"/>
                    <a:pt x="134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7"/>
                    <a:pt x="268" y="108"/>
                    <a:pt x="235" y="53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7" name="Google Shape;12657;p27"/>
            <p:cNvSpPr/>
            <p:nvPr/>
          </p:nvSpPr>
          <p:spPr>
            <a:xfrm>
              <a:off x="2112700" y="89810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lnTo>
                    <a:pt x="33" y="195"/>
                  </a:lnTo>
                  <a:cubicBezTo>
                    <a:pt x="45" y="195"/>
                    <a:pt x="45" y="206"/>
                    <a:pt x="56" y="206"/>
                  </a:cubicBezTo>
                  <a:cubicBezTo>
                    <a:pt x="56" y="217"/>
                    <a:pt x="67" y="217"/>
                    <a:pt x="67" y="217"/>
                  </a:cubicBezTo>
                  <a:cubicBezTo>
                    <a:pt x="78" y="229"/>
                    <a:pt x="90" y="229"/>
                    <a:pt x="90" y="229"/>
                  </a:cubicBezTo>
                  <a:cubicBezTo>
                    <a:pt x="100" y="229"/>
                    <a:pt x="100" y="229"/>
                    <a:pt x="100" y="239"/>
                  </a:cubicBezTo>
                  <a:lnTo>
                    <a:pt x="157" y="239"/>
                  </a:lnTo>
                  <a:cubicBezTo>
                    <a:pt x="157" y="239"/>
                    <a:pt x="157" y="229"/>
                    <a:pt x="167" y="229"/>
                  </a:cubicBezTo>
                  <a:cubicBezTo>
                    <a:pt x="167" y="229"/>
                    <a:pt x="179" y="229"/>
                    <a:pt x="190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8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8" name="Google Shape;12658;p27"/>
            <p:cNvSpPr/>
            <p:nvPr/>
          </p:nvSpPr>
          <p:spPr>
            <a:xfrm>
              <a:off x="2164100" y="893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3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1"/>
                  </a:cubicBezTo>
                  <a:cubicBezTo>
                    <a:pt x="246" y="187"/>
                    <a:pt x="268" y="109"/>
                    <a:pt x="235" y="53"/>
                  </a:cubicBezTo>
                  <a:cubicBezTo>
                    <a:pt x="207" y="18"/>
                    <a:pt x="170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9" name="Google Shape;12659;p27"/>
            <p:cNvSpPr/>
            <p:nvPr/>
          </p:nvSpPr>
          <p:spPr>
            <a:xfrm>
              <a:off x="2150950" y="9017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4" y="0"/>
                  </a:moveTo>
                  <a:cubicBezTo>
                    <a:pt x="105" y="0"/>
                    <a:pt x="86" y="6"/>
                    <a:pt x="68" y="16"/>
                  </a:cubicBezTo>
                  <a:cubicBezTo>
                    <a:pt x="12" y="50"/>
                    <a:pt x="1" y="128"/>
                    <a:pt x="35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8"/>
                  </a:cubicBezTo>
                  <a:cubicBezTo>
                    <a:pt x="247" y="184"/>
                    <a:pt x="269" y="117"/>
                    <a:pt x="224" y="61"/>
                  </a:cubicBezTo>
                  <a:cubicBezTo>
                    <a:pt x="202" y="23"/>
                    <a:pt x="164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0" name="Google Shape;12660;p27"/>
            <p:cNvSpPr/>
            <p:nvPr/>
          </p:nvSpPr>
          <p:spPr>
            <a:xfrm>
              <a:off x="2137825" y="909825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23" y="1"/>
                  </a:moveTo>
                  <a:cubicBezTo>
                    <a:pt x="105" y="1"/>
                    <a:pt x="86" y="6"/>
                    <a:pt x="68" y="16"/>
                  </a:cubicBezTo>
                  <a:cubicBezTo>
                    <a:pt x="12" y="50"/>
                    <a:pt x="1" y="117"/>
                    <a:pt x="34" y="172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3" y="228"/>
                    <a:pt x="190" y="217"/>
                  </a:cubicBezTo>
                  <a:cubicBezTo>
                    <a:pt x="247" y="184"/>
                    <a:pt x="269" y="105"/>
                    <a:pt x="224" y="61"/>
                  </a:cubicBezTo>
                  <a:cubicBezTo>
                    <a:pt x="201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1" name="Google Shape;12661;p27"/>
            <p:cNvSpPr/>
            <p:nvPr/>
          </p:nvSpPr>
          <p:spPr>
            <a:xfrm>
              <a:off x="2165475" y="866175"/>
              <a:ext cx="6475" cy="5800"/>
            </a:xfrm>
            <a:custGeom>
              <a:rect b="b" l="l" r="r" t="t"/>
              <a:pathLst>
                <a:path extrusionOk="0" h="232" w="259">
                  <a:moveTo>
                    <a:pt x="126" y="0"/>
                  </a:moveTo>
                  <a:cubicBezTo>
                    <a:pt x="102" y="0"/>
                    <a:pt x="78" y="7"/>
                    <a:pt x="57" y="19"/>
                  </a:cubicBezTo>
                  <a:lnTo>
                    <a:pt x="35" y="41"/>
                  </a:lnTo>
                  <a:cubicBezTo>
                    <a:pt x="23" y="53"/>
                    <a:pt x="23" y="53"/>
                    <a:pt x="23" y="64"/>
                  </a:cubicBezTo>
                  <a:cubicBezTo>
                    <a:pt x="23" y="64"/>
                    <a:pt x="12" y="64"/>
                    <a:pt x="12" y="75"/>
                  </a:cubicBezTo>
                  <a:lnTo>
                    <a:pt x="12" y="86"/>
                  </a:lnTo>
                  <a:lnTo>
                    <a:pt x="12" y="98"/>
                  </a:lnTo>
                  <a:lnTo>
                    <a:pt x="1" y="108"/>
                  </a:lnTo>
                  <a:lnTo>
                    <a:pt x="1" y="120"/>
                  </a:lnTo>
                  <a:lnTo>
                    <a:pt x="1" y="131"/>
                  </a:lnTo>
                  <a:cubicBezTo>
                    <a:pt x="12" y="153"/>
                    <a:pt x="12" y="165"/>
                    <a:pt x="23" y="175"/>
                  </a:cubicBezTo>
                  <a:cubicBezTo>
                    <a:pt x="23" y="187"/>
                    <a:pt x="23" y="187"/>
                    <a:pt x="35" y="187"/>
                  </a:cubicBezTo>
                  <a:cubicBezTo>
                    <a:pt x="35" y="198"/>
                    <a:pt x="35" y="198"/>
                    <a:pt x="45" y="209"/>
                  </a:cubicBezTo>
                  <a:cubicBezTo>
                    <a:pt x="45" y="209"/>
                    <a:pt x="57" y="209"/>
                    <a:pt x="68" y="220"/>
                  </a:cubicBezTo>
                  <a:cubicBezTo>
                    <a:pt x="68" y="220"/>
                    <a:pt x="79" y="220"/>
                    <a:pt x="90" y="232"/>
                  </a:cubicBezTo>
                  <a:lnTo>
                    <a:pt x="157" y="232"/>
                  </a:lnTo>
                  <a:cubicBezTo>
                    <a:pt x="169" y="232"/>
                    <a:pt x="169" y="220"/>
                    <a:pt x="180" y="220"/>
                  </a:cubicBezTo>
                  <a:cubicBezTo>
                    <a:pt x="236" y="187"/>
                    <a:pt x="258" y="108"/>
                    <a:pt x="224" y="53"/>
                  </a:cubicBezTo>
                  <a:cubicBezTo>
                    <a:pt x="204" y="18"/>
                    <a:pt x="165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2" name="Google Shape;12662;p27"/>
            <p:cNvSpPr/>
            <p:nvPr/>
          </p:nvSpPr>
          <p:spPr>
            <a:xfrm>
              <a:off x="2177500" y="885800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14" y="1"/>
                  </a:moveTo>
                  <a:cubicBezTo>
                    <a:pt x="94" y="1"/>
                    <a:pt x="74" y="6"/>
                    <a:pt x="56" y="16"/>
                  </a:cubicBezTo>
                  <a:lnTo>
                    <a:pt x="23" y="50"/>
                  </a:lnTo>
                  <a:cubicBezTo>
                    <a:pt x="23" y="50"/>
                    <a:pt x="23" y="61"/>
                    <a:pt x="11" y="61"/>
                  </a:cubicBezTo>
                  <a:lnTo>
                    <a:pt x="11" y="72"/>
                  </a:lnTo>
                  <a:cubicBezTo>
                    <a:pt x="11" y="83"/>
                    <a:pt x="11" y="83"/>
                    <a:pt x="1" y="95"/>
                  </a:cubicBezTo>
                  <a:lnTo>
                    <a:pt x="1" y="139"/>
                  </a:lnTo>
                  <a:cubicBezTo>
                    <a:pt x="1" y="139"/>
                    <a:pt x="11" y="150"/>
                    <a:pt x="11" y="162"/>
                  </a:cubicBezTo>
                  <a:cubicBezTo>
                    <a:pt x="11" y="162"/>
                    <a:pt x="11" y="173"/>
                    <a:pt x="23" y="184"/>
                  </a:cubicBezTo>
                  <a:cubicBezTo>
                    <a:pt x="34" y="217"/>
                    <a:pt x="78" y="240"/>
                    <a:pt x="112" y="240"/>
                  </a:cubicBezTo>
                  <a:lnTo>
                    <a:pt x="123" y="240"/>
                  </a:lnTo>
                  <a:cubicBezTo>
                    <a:pt x="135" y="240"/>
                    <a:pt x="135" y="240"/>
                    <a:pt x="135" y="229"/>
                  </a:cubicBezTo>
                  <a:lnTo>
                    <a:pt x="157" y="229"/>
                  </a:lnTo>
                  <a:cubicBezTo>
                    <a:pt x="157" y="229"/>
                    <a:pt x="168" y="229"/>
                    <a:pt x="179" y="217"/>
                  </a:cubicBezTo>
                  <a:cubicBezTo>
                    <a:pt x="235" y="184"/>
                    <a:pt x="257" y="117"/>
                    <a:pt x="224" y="61"/>
                  </a:cubicBezTo>
                  <a:cubicBezTo>
                    <a:pt x="201" y="23"/>
                    <a:pt x="158" y="1"/>
                    <a:pt x="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3" name="Google Shape;12663;p27"/>
            <p:cNvSpPr/>
            <p:nvPr/>
          </p:nvSpPr>
          <p:spPr>
            <a:xfrm>
              <a:off x="2183925" y="9268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3" y="52"/>
                    <a:pt x="0" y="119"/>
                    <a:pt x="34" y="176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4" y="236"/>
                    <a:pt x="184" y="231"/>
                    <a:pt x="201" y="220"/>
                  </a:cubicBezTo>
                  <a:cubicBezTo>
                    <a:pt x="258" y="186"/>
                    <a:pt x="268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4" name="Google Shape;12664;p27"/>
            <p:cNvSpPr/>
            <p:nvPr/>
          </p:nvSpPr>
          <p:spPr>
            <a:xfrm>
              <a:off x="2170800" y="934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0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2"/>
                  </a:cubicBezTo>
                  <a:cubicBezTo>
                    <a:pt x="212" y="24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5" name="Google Shape;12665;p27"/>
            <p:cNvSpPr/>
            <p:nvPr/>
          </p:nvSpPr>
          <p:spPr>
            <a:xfrm>
              <a:off x="2157650" y="9427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1"/>
                  </a:moveTo>
                  <a:cubicBezTo>
                    <a:pt x="123" y="1"/>
                    <a:pt x="100" y="7"/>
                    <a:pt x="80" y="20"/>
                  </a:cubicBezTo>
                  <a:cubicBezTo>
                    <a:pt x="23" y="54"/>
                    <a:pt x="1" y="121"/>
                    <a:pt x="35" y="176"/>
                  </a:cubicBezTo>
                  <a:cubicBezTo>
                    <a:pt x="57" y="214"/>
                    <a:pt x="101" y="237"/>
                    <a:pt x="143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8" y="188"/>
                    <a:pt x="269" y="109"/>
                    <a:pt x="236" y="54"/>
                  </a:cubicBezTo>
                  <a:cubicBezTo>
                    <a:pt x="215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6" name="Google Shape;12666;p27"/>
            <p:cNvSpPr/>
            <p:nvPr/>
          </p:nvSpPr>
          <p:spPr>
            <a:xfrm>
              <a:off x="2144800" y="950600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24" y="1"/>
                  </a:moveTo>
                  <a:cubicBezTo>
                    <a:pt x="105" y="1"/>
                    <a:pt x="86" y="6"/>
                    <a:pt x="68" y="16"/>
                  </a:cubicBezTo>
                  <a:cubicBezTo>
                    <a:pt x="57" y="28"/>
                    <a:pt x="46" y="28"/>
                    <a:pt x="46" y="39"/>
                  </a:cubicBezTo>
                  <a:lnTo>
                    <a:pt x="35" y="50"/>
                  </a:lnTo>
                  <a:cubicBezTo>
                    <a:pt x="23" y="61"/>
                    <a:pt x="23" y="61"/>
                    <a:pt x="23" y="73"/>
                  </a:cubicBezTo>
                  <a:cubicBezTo>
                    <a:pt x="12" y="95"/>
                    <a:pt x="1" y="117"/>
                    <a:pt x="12" y="140"/>
                  </a:cubicBezTo>
                  <a:cubicBezTo>
                    <a:pt x="12" y="151"/>
                    <a:pt x="12" y="173"/>
                    <a:pt x="23" y="184"/>
                  </a:cubicBezTo>
                  <a:cubicBezTo>
                    <a:pt x="44" y="219"/>
                    <a:pt x="83" y="237"/>
                    <a:pt x="122" y="237"/>
                  </a:cubicBezTo>
                  <a:cubicBezTo>
                    <a:pt x="146" y="237"/>
                    <a:pt x="170" y="230"/>
                    <a:pt x="191" y="218"/>
                  </a:cubicBezTo>
                  <a:cubicBezTo>
                    <a:pt x="247" y="184"/>
                    <a:pt x="258" y="117"/>
                    <a:pt x="224" y="61"/>
                  </a:cubicBezTo>
                  <a:cubicBezTo>
                    <a:pt x="202" y="23"/>
                    <a:pt x="164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7" name="Google Shape;12667;p27"/>
            <p:cNvSpPr/>
            <p:nvPr/>
          </p:nvSpPr>
          <p:spPr>
            <a:xfrm>
              <a:off x="2209050" y="938325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35" y="184"/>
                    <a:pt x="46" y="184"/>
                    <a:pt x="46" y="195"/>
                  </a:cubicBezTo>
                  <a:lnTo>
                    <a:pt x="57" y="206"/>
                  </a:lnTo>
                  <a:cubicBezTo>
                    <a:pt x="68" y="217"/>
                    <a:pt x="68" y="217"/>
                    <a:pt x="79" y="217"/>
                  </a:cubicBezTo>
                  <a:cubicBezTo>
                    <a:pt x="79" y="229"/>
                    <a:pt x="90" y="229"/>
                    <a:pt x="102" y="229"/>
                  </a:cubicBezTo>
                  <a:cubicBezTo>
                    <a:pt x="113" y="239"/>
                    <a:pt x="124" y="239"/>
                    <a:pt x="124" y="239"/>
                  </a:cubicBezTo>
                  <a:lnTo>
                    <a:pt x="157" y="239"/>
                  </a:lnTo>
                  <a:cubicBezTo>
                    <a:pt x="157" y="229"/>
                    <a:pt x="169" y="229"/>
                    <a:pt x="169" y="229"/>
                  </a:cubicBezTo>
                  <a:cubicBezTo>
                    <a:pt x="180" y="229"/>
                    <a:pt x="191" y="229"/>
                    <a:pt x="191" y="217"/>
                  </a:cubicBezTo>
                  <a:lnTo>
                    <a:pt x="202" y="217"/>
                  </a:lnTo>
                  <a:cubicBezTo>
                    <a:pt x="247" y="184"/>
                    <a:pt x="269" y="117"/>
                    <a:pt x="236" y="60"/>
                  </a:cubicBezTo>
                  <a:cubicBezTo>
                    <a:pt x="213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8" name="Google Shape;12668;p27"/>
            <p:cNvSpPr/>
            <p:nvPr/>
          </p:nvSpPr>
          <p:spPr>
            <a:xfrm>
              <a:off x="2195950" y="9463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8" y="0"/>
                  </a:moveTo>
                  <a:cubicBezTo>
                    <a:pt x="116" y="0"/>
                    <a:pt x="95" y="7"/>
                    <a:pt x="78" y="19"/>
                  </a:cubicBezTo>
                  <a:cubicBezTo>
                    <a:pt x="22" y="52"/>
                    <a:pt x="0" y="119"/>
                    <a:pt x="33" y="176"/>
                  </a:cubicBezTo>
                  <a:cubicBezTo>
                    <a:pt x="56" y="213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6"/>
                    <a:pt x="268" y="109"/>
                    <a:pt x="234" y="52"/>
                  </a:cubicBezTo>
                  <a:cubicBezTo>
                    <a:pt x="214" y="18"/>
                    <a:pt x="175" y="0"/>
                    <a:pt x="1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9" name="Google Shape;12669;p27"/>
            <p:cNvSpPr/>
            <p:nvPr/>
          </p:nvSpPr>
          <p:spPr>
            <a:xfrm>
              <a:off x="2182800" y="954325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38" y="0"/>
                  </a:moveTo>
                  <a:cubicBezTo>
                    <a:pt x="116" y="0"/>
                    <a:pt x="96" y="7"/>
                    <a:pt x="79" y="24"/>
                  </a:cubicBezTo>
                  <a:cubicBezTo>
                    <a:pt x="23" y="58"/>
                    <a:pt x="1" y="125"/>
                    <a:pt x="34" y="180"/>
                  </a:cubicBezTo>
                  <a:cubicBezTo>
                    <a:pt x="55" y="216"/>
                    <a:pt x="89" y="233"/>
                    <a:pt x="125" y="233"/>
                  </a:cubicBezTo>
                  <a:cubicBezTo>
                    <a:pt x="147" y="233"/>
                    <a:pt x="170" y="227"/>
                    <a:pt x="191" y="214"/>
                  </a:cubicBezTo>
                  <a:cubicBezTo>
                    <a:pt x="246" y="180"/>
                    <a:pt x="269" y="113"/>
                    <a:pt x="236" y="58"/>
                  </a:cubicBezTo>
                  <a:cubicBezTo>
                    <a:pt x="214" y="22"/>
                    <a:pt x="175" y="0"/>
                    <a:pt x="1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0" name="Google Shape;12670;p27"/>
            <p:cNvSpPr/>
            <p:nvPr/>
          </p:nvSpPr>
          <p:spPr>
            <a:xfrm>
              <a:off x="2169675" y="9623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0"/>
                  </a:moveTo>
                  <a:cubicBezTo>
                    <a:pt x="111" y="0"/>
                    <a:pt x="93" y="5"/>
                    <a:pt x="79" y="16"/>
                  </a:cubicBezTo>
                  <a:cubicBezTo>
                    <a:pt x="23" y="50"/>
                    <a:pt x="1" y="127"/>
                    <a:pt x="34" y="184"/>
                  </a:cubicBezTo>
                  <a:cubicBezTo>
                    <a:pt x="56" y="213"/>
                    <a:pt x="94" y="233"/>
                    <a:pt x="132" y="233"/>
                  </a:cubicBezTo>
                  <a:cubicBezTo>
                    <a:pt x="152" y="233"/>
                    <a:pt x="172" y="228"/>
                    <a:pt x="190" y="217"/>
                  </a:cubicBezTo>
                  <a:cubicBezTo>
                    <a:pt x="247" y="184"/>
                    <a:pt x="269" y="117"/>
                    <a:pt x="235" y="60"/>
                  </a:cubicBezTo>
                  <a:cubicBezTo>
                    <a:pt x="212" y="23"/>
                    <a:pt x="169" y="0"/>
                    <a:pt x="1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1" name="Google Shape;12671;p27"/>
            <p:cNvSpPr/>
            <p:nvPr/>
          </p:nvSpPr>
          <p:spPr>
            <a:xfrm>
              <a:off x="2251250" y="100715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3" y="1"/>
                  </a:moveTo>
                  <a:cubicBezTo>
                    <a:pt x="101" y="1"/>
                    <a:pt x="78" y="1"/>
                    <a:pt x="56" y="23"/>
                  </a:cubicBezTo>
                  <a:cubicBezTo>
                    <a:pt x="56" y="23"/>
                    <a:pt x="45" y="23"/>
                    <a:pt x="45" y="34"/>
                  </a:cubicBezTo>
                  <a:lnTo>
                    <a:pt x="11" y="68"/>
                  </a:lnTo>
                  <a:lnTo>
                    <a:pt x="11" y="90"/>
                  </a:lnTo>
                  <a:lnTo>
                    <a:pt x="11" y="101"/>
                  </a:lnTo>
                  <a:cubicBezTo>
                    <a:pt x="11" y="113"/>
                    <a:pt x="1" y="113"/>
                    <a:pt x="1" y="113"/>
                  </a:cubicBezTo>
                  <a:lnTo>
                    <a:pt x="1" y="123"/>
                  </a:lnTo>
                  <a:lnTo>
                    <a:pt x="1" y="135"/>
                  </a:lnTo>
                  <a:cubicBezTo>
                    <a:pt x="11" y="146"/>
                    <a:pt x="11" y="168"/>
                    <a:pt x="23" y="180"/>
                  </a:cubicBezTo>
                  <a:cubicBezTo>
                    <a:pt x="23" y="180"/>
                    <a:pt x="23" y="190"/>
                    <a:pt x="34" y="190"/>
                  </a:cubicBezTo>
                  <a:cubicBezTo>
                    <a:pt x="34" y="190"/>
                    <a:pt x="34" y="202"/>
                    <a:pt x="45" y="202"/>
                  </a:cubicBezTo>
                  <a:cubicBezTo>
                    <a:pt x="56" y="213"/>
                    <a:pt x="56" y="213"/>
                    <a:pt x="68" y="213"/>
                  </a:cubicBezTo>
                  <a:cubicBezTo>
                    <a:pt x="68" y="224"/>
                    <a:pt x="78" y="224"/>
                    <a:pt x="90" y="224"/>
                  </a:cubicBezTo>
                  <a:lnTo>
                    <a:pt x="90" y="235"/>
                  </a:lnTo>
                  <a:cubicBezTo>
                    <a:pt x="123" y="235"/>
                    <a:pt x="157" y="235"/>
                    <a:pt x="179" y="224"/>
                  </a:cubicBezTo>
                  <a:lnTo>
                    <a:pt x="179" y="213"/>
                  </a:lnTo>
                  <a:cubicBezTo>
                    <a:pt x="235" y="180"/>
                    <a:pt x="257" y="113"/>
                    <a:pt x="224" y="56"/>
                  </a:cubicBezTo>
                  <a:cubicBezTo>
                    <a:pt x="202" y="23"/>
                    <a:pt x="168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2" name="Google Shape;12672;p27"/>
            <p:cNvSpPr/>
            <p:nvPr/>
          </p:nvSpPr>
          <p:spPr>
            <a:xfrm>
              <a:off x="2219400" y="954525"/>
              <a:ext cx="5875" cy="6000"/>
            </a:xfrm>
            <a:custGeom>
              <a:rect b="b" l="l" r="r" t="t"/>
              <a:pathLst>
                <a:path extrusionOk="0" h="240" w="235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56" y="27"/>
                  </a:lnTo>
                  <a:cubicBezTo>
                    <a:pt x="45" y="27"/>
                    <a:pt x="34" y="38"/>
                    <a:pt x="34" y="50"/>
                  </a:cubicBezTo>
                  <a:lnTo>
                    <a:pt x="23" y="50"/>
                  </a:lnTo>
                  <a:cubicBezTo>
                    <a:pt x="23" y="61"/>
                    <a:pt x="11" y="72"/>
                    <a:pt x="11" y="72"/>
                  </a:cubicBezTo>
                  <a:cubicBezTo>
                    <a:pt x="11" y="83"/>
                    <a:pt x="1" y="83"/>
                    <a:pt x="1" y="95"/>
                  </a:cubicBezTo>
                  <a:lnTo>
                    <a:pt x="1" y="105"/>
                  </a:lnTo>
                  <a:lnTo>
                    <a:pt x="1" y="139"/>
                  </a:lnTo>
                  <a:lnTo>
                    <a:pt x="1" y="150"/>
                  </a:lnTo>
                  <a:lnTo>
                    <a:pt x="1" y="162"/>
                  </a:lnTo>
                  <a:cubicBezTo>
                    <a:pt x="11" y="172"/>
                    <a:pt x="11" y="172"/>
                    <a:pt x="11" y="184"/>
                  </a:cubicBezTo>
                  <a:lnTo>
                    <a:pt x="45" y="217"/>
                  </a:lnTo>
                  <a:cubicBezTo>
                    <a:pt x="56" y="217"/>
                    <a:pt x="56" y="229"/>
                    <a:pt x="68" y="229"/>
                  </a:cubicBezTo>
                  <a:cubicBezTo>
                    <a:pt x="78" y="229"/>
                    <a:pt x="78" y="239"/>
                    <a:pt x="90" y="239"/>
                  </a:cubicBezTo>
                  <a:lnTo>
                    <a:pt x="135" y="239"/>
                  </a:lnTo>
                  <a:cubicBezTo>
                    <a:pt x="135" y="239"/>
                    <a:pt x="146" y="239"/>
                    <a:pt x="146" y="229"/>
                  </a:cubicBezTo>
                  <a:lnTo>
                    <a:pt x="157" y="229"/>
                  </a:lnTo>
                  <a:cubicBezTo>
                    <a:pt x="168" y="229"/>
                    <a:pt x="168" y="229"/>
                    <a:pt x="179" y="217"/>
                  </a:cubicBezTo>
                  <a:cubicBezTo>
                    <a:pt x="213" y="195"/>
                    <a:pt x="235" y="162"/>
                    <a:pt x="235" y="128"/>
                  </a:cubicBezTo>
                  <a:cubicBezTo>
                    <a:pt x="235" y="105"/>
                    <a:pt x="235" y="83"/>
                    <a:pt x="213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3" name="Google Shape;12673;p27"/>
            <p:cNvSpPr/>
            <p:nvPr/>
          </p:nvSpPr>
          <p:spPr>
            <a:xfrm>
              <a:off x="2205700" y="962625"/>
              <a:ext cx="6475" cy="5850"/>
            </a:xfrm>
            <a:custGeom>
              <a:rect b="b" l="l" r="r" t="t"/>
              <a:pathLst>
                <a:path extrusionOk="0" h="234" w="25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8"/>
                    <a:pt x="35" y="184"/>
                  </a:cubicBezTo>
                  <a:cubicBezTo>
                    <a:pt x="57" y="213"/>
                    <a:pt x="99" y="233"/>
                    <a:pt x="142" y="233"/>
                  </a:cubicBezTo>
                  <a:cubicBezTo>
                    <a:pt x="163" y="233"/>
                    <a:pt x="184" y="228"/>
                    <a:pt x="202" y="217"/>
                  </a:cubicBezTo>
                  <a:cubicBezTo>
                    <a:pt x="247" y="195"/>
                    <a:pt x="258" y="150"/>
                    <a:pt x="258" y="106"/>
                  </a:cubicBezTo>
                  <a:cubicBezTo>
                    <a:pt x="258" y="83"/>
                    <a:pt x="247" y="72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4" name="Google Shape;12674;p27"/>
            <p:cNvSpPr/>
            <p:nvPr/>
          </p:nvSpPr>
          <p:spPr>
            <a:xfrm>
              <a:off x="2192850" y="97065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33" y="0"/>
                  </a:moveTo>
                  <a:cubicBezTo>
                    <a:pt x="112" y="0"/>
                    <a:pt x="89" y="7"/>
                    <a:pt x="68" y="19"/>
                  </a:cubicBezTo>
                  <a:cubicBezTo>
                    <a:pt x="57" y="19"/>
                    <a:pt x="57" y="19"/>
                    <a:pt x="45" y="31"/>
                  </a:cubicBezTo>
                  <a:cubicBezTo>
                    <a:pt x="45" y="31"/>
                    <a:pt x="35" y="41"/>
                    <a:pt x="35" y="53"/>
                  </a:cubicBezTo>
                  <a:cubicBezTo>
                    <a:pt x="1" y="86"/>
                    <a:pt x="1" y="131"/>
                    <a:pt x="23" y="175"/>
                  </a:cubicBezTo>
                  <a:cubicBezTo>
                    <a:pt x="46" y="214"/>
                    <a:pt x="89" y="236"/>
                    <a:pt x="132" y="236"/>
                  </a:cubicBezTo>
                  <a:cubicBezTo>
                    <a:pt x="153" y="236"/>
                    <a:pt x="173" y="231"/>
                    <a:pt x="191" y="220"/>
                  </a:cubicBezTo>
                  <a:cubicBezTo>
                    <a:pt x="214" y="198"/>
                    <a:pt x="224" y="187"/>
                    <a:pt x="236" y="165"/>
                  </a:cubicBezTo>
                  <a:cubicBezTo>
                    <a:pt x="236" y="153"/>
                    <a:pt x="236" y="153"/>
                    <a:pt x="247" y="142"/>
                  </a:cubicBezTo>
                  <a:cubicBezTo>
                    <a:pt x="247" y="120"/>
                    <a:pt x="247" y="98"/>
                    <a:pt x="236" y="75"/>
                  </a:cubicBezTo>
                  <a:cubicBezTo>
                    <a:pt x="236" y="64"/>
                    <a:pt x="236" y="64"/>
                    <a:pt x="224" y="53"/>
                  </a:cubicBezTo>
                  <a:cubicBezTo>
                    <a:pt x="204" y="18"/>
                    <a:pt x="170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5" name="Google Shape;12675;p27"/>
            <p:cNvSpPr/>
            <p:nvPr/>
          </p:nvSpPr>
          <p:spPr>
            <a:xfrm>
              <a:off x="2179750" y="978675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12" y="0"/>
                  </a:moveTo>
                  <a:cubicBezTo>
                    <a:pt x="89" y="0"/>
                    <a:pt x="78" y="11"/>
                    <a:pt x="67" y="11"/>
                  </a:cubicBezTo>
                  <a:cubicBezTo>
                    <a:pt x="22" y="45"/>
                    <a:pt x="0" y="89"/>
                    <a:pt x="11" y="134"/>
                  </a:cubicBezTo>
                  <a:cubicBezTo>
                    <a:pt x="11" y="145"/>
                    <a:pt x="22" y="157"/>
                    <a:pt x="22" y="179"/>
                  </a:cubicBezTo>
                  <a:cubicBezTo>
                    <a:pt x="45" y="201"/>
                    <a:pt x="55" y="212"/>
                    <a:pt x="78" y="224"/>
                  </a:cubicBezTo>
                  <a:cubicBezTo>
                    <a:pt x="89" y="229"/>
                    <a:pt x="103" y="232"/>
                    <a:pt x="118" y="232"/>
                  </a:cubicBezTo>
                  <a:cubicBezTo>
                    <a:pt x="134" y="232"/>
                    <a:pt x="151" y="229"/>
                    <a:pt x="167" y="224"/>
                  </a:cubicBezTo>
                  <a:cubicBezTo>
                    <a:pt x="179" y="224"/>
                    <a:pt x="179" y="224"/>
                    <a:pt x="190" y="212"/>
                  </a:cubicBezTo>
                  <a:cubicBezTo>
                    <a:pt x="212" y="201"/>
                    <a:pt x="234" y="167"/>
                    <a:pt x="246" y="145"/>
                  </a:cubicBezTo>
                  <a:cubicBezTo>
                    <a:pt x="246" y="112"/>
                    <a:pt x="246" y="78"/>
                    <a:pt x="224" y="56"/>
                  </a:cubicBezTo>
                  <a:cubicBezTo>
                    <a:pt x="224" y="45"/>
                    <a:pt x="224" y="45"/>
                    <a:pt x="212" y="33"/>
                  </a:cubicBezTo>
                  <a:cubicBezTo>
                    <a:pt x="201" y="22"/>
                    <a:pt x="190" y="11"/>
                    <a:pt x="179" y="11"/>
                  </a:cubicBezTo>
                  <a:cubicBezTo>
                    <a:pt x="156" y="0"/>
                    <a:pt x="134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6" name="Google Shape;12676;p27"/>
            <p:cNvSpPr/>
            <p:nvPr/>
          </p:nvSpPr>
          <p:spPr>
            <a:xfrm>
              <a:off x="2216050" y="979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8" y="7"/>
                    <a:pt x="68" y="20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2" y="231"/>
                    <a:pt x="190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7" name="Google Shape;12677;p27"/>
            <p:cNvSpPr/>
            <p:nvPr/>
          </p:nvSpPr>
          <p:spPr>
            <a:xfrm>
              <a:off x="2202925" y="987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5" y="6"/>
                    <a:pt x="67" y="17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8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8" name="Google Shape;12678;p27"/>
            <p:cNvSpPr/>
            <p:nvPr/>
          </p:nvSpPr>
          <p:spPr>
            <a:xfrm>
              <a:off x="2189800" y="995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2" y="1"/>
                    <a:pt x="88" y="7"/>
                    <a:pt x="67" y="19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6" y="214"/>
                    <a:pt x="95" y="236"/>
                    <a:pt x="134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7"/>
                    <a:pt x="268" y="109"/>
                    <a:pt x="234" y="53"/>
                  </a:cubicBezTo>
                  <a:cubicBezTo>
                    <a:pt x="214" y="18"/>
                    <a:pt x="175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9" name="Google Shape;12679;p27"/>
            <p:cNvSpPr/>
            <p:nvPr/>
          </p:nvSpPr>
          <p:spPr>
            <a:xfrm>
              <a:off x="2176950" y="1003200"/>
              <a:ext cx="6425" cy="5975"/>
            </a:xfrm>
            <a:custGeom>
              <a:rect b="b" l="l" r="r" t="t"/>
              <a:pathLst>
                <a:path extrusionOk="0" h="239" w="257">
                  <a:moveTo>
                    <a:pt x="123" y="1"/>
                  </a:moveTo>
                  <a:cubicBezTo>
                    <a:pt x="100" y="1"/>
                    <a:pt x="76" y="8"/>
                    <a:pt x="56" y="25"/>
                  </a:cubicBezTo>
                  <a:cubicBezTo>
                    <a:pt x="45" y="25"/>
                    <a:pt x="45" y="35"/>
                    <a:pt x="33" y="35"/>
                  </a:cubicBezTo>
                  <a:cubicBezTo>
                    <a:pt x="33" y="47"/>
                    <a:pt x="33" y="47"/>
                    <a:pt x="23" y="47"/>
                  </a:cubicBezTo>
                  <a:lnTo>
                    <a:pt x="23" y="58"/>
                  </a:lnTo>
                  <a:lnTo>
                    <a:pt x="11" y="69"/>
                  </a:lnTo>
                  <a:lnTo>
                    <a:pt x="11" y="80"/>
                  </a:lnTo>
                  <a:cubicBezTo>
                    <a:pt x="11" y="92"/>
                    <a:pt x="0" y="92"/>
                    <a:pt x="0" y="102"/>
                  </a:cubicBezTo>
                  <a:lnTo>
                    <a:pt x="0" y="114"/>
                  </a:lnTo>
                  <a:lnTo>
                    <a:pt x="0" y="136"/>
                  </a:lnTo>
                  <a:cubicBezTo>
                    <a:pt x="0" y="147"/>
                    <a:pt x="11" y="147"/>
                    <a:pt x="11" y="159"/>
                  </a:cubicBezTo>
                  <a:cubicBezTo>
                    <a:pt x="11" y="170"/>
                    <a:pt x="11" y="170"/>
                    <a:pt x="23" y="181"/>
                  </a:cubicBezTo>
                  <a:cubicBezTo>
                    <a:pt x="44" y="216"/>
                    <a:pt x="78" y="238"/>
                    <a:pt x="115" y="238"/>
                  </a:cubicBezTo>
                  <a:cubicBezTo>
                    <a:pt x="136" y="238"/>
                    <a:pt x="158" y="231"/>
                    <a:pt x="179" y="214"/>
                  </a:cubicBezTo>
                  <a:cubicBezTo>
                    <a:pt x="235" y="181"/>
                    <a:pt x="257" y="114"/>
                    <a:pt x="224" y="58"/>
                  </a:cubicBezTo>
                  <a:cubicBezTo>
                    <a:pt x="202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0" name="Google Shape;12680;p27"/>
            <p:cNvSpPr/>
            <p:nvPr/>
          </p:nvSpPr>
          <p:spPr>
            <a:xfrm>
              <a:off x="2227775" y="998925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17"/>
                    <a:pt x="34" y="173"/>
                  </a:cubicBezTo>
                  <a:cubicBezTo>
                    <a:pt x="57" y="211"/>
                    <a:pt x="101" y="234"/>
                    <a:pt x="144" y="234"/>
                  </a:cubicBezTo>
                  <a:cubicBezTo>
                    <a:pt x="164" y="234"/>
                    <a:pt x="184" y="229"/>
                    <a:pt x="202" y="218"/>
                  </a:cubicBezTo>
                  <a:cubicBezTo>
                    <a:pt x="257" y="184"/>
                    <a:pt x="269" y="106"/>
                    <a:pt x="235" y="62"/>
                  </a:cubicBezTo>
                  <a:cubicBezTo>
                    <a:pt x="213" y="23"/>
                    <a:pt x="17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1" name="Google Shape;12681;p27"/>
            <p:cNvSpPr/>
            <p:nvPr/>
          </p:nvSpPr>
          <p:spPr>
            <a:xfrm>
              <a:off x="2214650" y="10069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4"/>
                    <a:pt x="0" y="121"/>
                    <a:pt x="34" y="176"/>
                  </a:cubicBezTo>
                  <a:cubicBezTo>
                    <a:pt x="57" y="214"/>
                    <a:pt x="100" y="237"/>
                    <a:pt x="143" y="237"/>
                  </a:cubicBezTo>
                  <a:cubicBezTo>
                    <a:pt x="163" y="237"/>
                    <a:pt x="184" y="232"/>
                    <a:pt x="201" y="221"/>
                  </a:cubicBezTo>
                  <a:cubicBezTo>
                    <a:pt x="258" y="188"/>
                    <a:pt x="268" y="109"/>
                    <a:pt x="235" y="54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2" name="Google Shape;12682;p27"/>
            <p:cNvSpPr/>
            <p:nvPr/>
          </p:nvSpPr>
          <p:spPr>
            <a:xfrm>
              <a:off x="2201525" y="10148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3" name="Google Shape;12683;p27"/>
            <p:cNvSpPr/>
            <p:nvPr/>
          </p:nvSpPr>
          <p:spPr>
            <a:xfrm>
              <a:off x="2241200" y="99082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22" y="1"/>
                  </a:moveTo>
                  <a:cubicBezTo>
                    <a:pt x="104" y="1"/>
                    <a:pt x="85" y="6"/>
                    <a:pt x="67" y="16"/>
                  </a:cubicBezTo>
                  <a:lnTo>
                    <a:pt x="67" y="28"/>
                  </a:lnTo>
                  <a:cubicBezTo>
                    <a:pt x="56" y="28"/>
                    <a:pt x="56" y="39"/>
                    <a:pt x="45" y="39"/>
                  </a:cubicBezTo>
                  <a:lnTo>
                    <a:pt x="33" y="50"/>
                  </a:lnTo>
                  <a:cubicBezTo>
                    <a:pt x="33" y="50"/>
                    <a:pt x="33" y="61"/>
                    <a:pt x="23" y="61"/>
                  </a:cubicBezTo>
                  <a:lnTo>
                    <a:pt x="23" y="73"/>
                  </a:lnTo>
                  <a:cubicBezTo>
                    <a:pt x="0" y="106"/>
                    <a:pt x="11" y="151"/>
                    <a:pt x="23" y="185"/>
                  </a:cubicBezTo>
                  <a:cubicBezTo>
                    <a:pt x="33" y="185"/>
                    <a:pt x="33" y="195"/>
                    <a:pt x="45" y="195"/>
                  </a:cubicBezTo>
                  <a:cubicBezTo>
                    <a:pt x="45" y="207"/>
                    <a:pt x="56" y="207"/>
                    <a:pt x="56" y="218"/>
                  </a:cubicBezTo>
                  <a:cubicBezTo>
                    <a:pt x="67" y="229"/>
                    <a:pt x="90" y="229"/>
                    <a:pt x="100" y="229"/>
                  </a:cubicBezTo>
                  <a:lnTo>
                    <a:pt x="100" y="240"/>
                  </a:lnTo>
                  <a:lnTo>
                    <a:pt x="145" y="240"/>
                  </a:lnTo>
                  <a:cubicBezTo>
                    <a:pt x="157" y="240"/>
                    <a:pt x="179" y="229"/>
                    <a:pt x="190" y="218"/>
                  </a:cubicBezTo>
                  <a:cubicBezTo>
                    <a:pt x="246" y="185"/>
                    <a:pt x="257" y="117"/>
                    <a:pt x="224" y="61"/>
                  </a:cubicBezTo>
                  <a:cubicBezTo>
                    <a:pt x="201" y="23"/>
                    <a:pt x="162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4" name="Google Shape;12684;p27"/>
            <p:cNvSpPr/>
            <p:nvPr/>
          </p:nvSpPr>
          <p:spPr>
            <a:xfrm>
              <a:off x="2238100" y="1015125"/>
              <a:ext cx="6475" cy="6025"/>
            </a:xfrm>
            <a:custGeom>
              <a:rect b="b" l="l" r="r" t="t"/>
              <a:pathLst>
                <a:path extrusionOk="0" h="241" w="259">
                  <a:moveTo>
                    <a:pt x="116" y="1"/>
                  </a:moveTo>
                  <a:cubicBezTo>
                    <a:pt x="95" y="1"/>
                    <a:pt x="75" y="6"/>
                    <a:pt x="57" y="17"/>
                  </a:cubicBezTo>
                  <a:cubicBezTo>
                    <a:pt x="23" y="39"/>
                    <a:pt x="1" y="72"/>
                    <a:pt x="1" y="117"/>
                  </a:cubicBezTo>
                  <a:cubicBezTo>
                    <a:pt x="1" y="139"/>
                    <a:pt x="13" y="162"/>
                    <a:pt x="23" y="184"/>
                  </a:cubicBezTo>
                  <a:cubicBezTo>
                    <a:pt x="46" y="218"/>
                    <a:pt x="90" y="240"/>
                    <a:pt x="135" y="240"/>
                  </a:cubicBezTo>
                  <a:cubicBezTo>
                    <a:pt x="147" y="229"/>
                    <a:pt x="157" y="229"/>
                    <a:pt x="157" y="229"/>
                  </a:cubicBezTo>
                  <a:cubicBezTo>
                    <a:pt x="169" y="229"/>
                    <a:pt x="180" y="229"/>
                    <a:pt x="180" y="218"/>
                  </a:cubicBezTo>
                  <a:cubicBezTo>
                    <a:pt x="236" y="184"/>
                    <a:pt x="258" y="117"/>
                    <a:pt x="224" y="62"/>
                  </a:cubicBezTo>
                  <a:cubicBezTo>
                    <a:pt x="202" y="24"/>
                    <a:pt x="159" y="1"/>
                    <a:pt x="1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5" name="Google Shape;12685;p27"/>
            <p:cNvSpPr/>
            <p:nvPr/>
          </p:nvSpPr>
          <p:spPr>
            <a:xfrm>
              <a:off x="2224700" y="1023075"/>
              <a:ext cx="6725" cy="5975"/>
            </a:xfrm>
            <a:custGeom>
              <a:rect b="b" l="l" r="r" t="t"/>
              <a:pathLst>
                <a:path extrusionOk="0" h="239" w="269">
                  <a:moveTo>
                    <a:pt x="112" y="0"/>
                  </a:moveTo>
                  <a:cubicBezTo>
                    <a:pt x="102" y="12"/>
                    <a:pt x="90" y="12"/>
                    <a:pt x="68" y="23"/>
                  </a:cubicBezTo>
                  <a:cubicBezTo>
                    <a:pt x="12" y="57"/>
                    <a:pt x="1" y="124"/>
                    <a:pt x="35" y="179"/>
                  </a:cubicBezTo>
                  <a:cubicBezTo>
                    <a:pt x="35" y="191"/>
                    <a:pt x="45" y="191"/>
                    <a:pt x="45" y="201"/>
                  </a:cubicBezTo>
                  <a:cubicBezTo>
                    <a:pt x="64" y="220"/>
                    <a:pt x="97" y="238"/>
                    <a:pt x="127" y="238"/>
                  </a:cubicBezTo>
                  <a:cubicBezTo>
                    <a:pt x="134" y="238"/>
                    <a:pt x="140" y="237"/>
                    <a:pt x="146" y="235"/>
                  </a:cubicBezTo>
                  <a:cubicBezTo>
                    <a:pt x="169" y="235"/>
                    <a:pt x="179" y="224"/>
                    <a:pt x="191" y="224"/>
                  </a:cubicBezTo>
                  <a:cubicBezTo>
                    <a:pt x="246" y="191"/>
                    <a:pt x="269" y="112"/>
                    <a:pt x="236" y="57"/>
                  </a:cubicBezTo>
                  <a:cubicBezTo>
                    <a:pt x="213" y="23"/>
                    <a:pt x="157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6" name="Google Shape;12686;p27"/>
            <p:cNvSpPr/>
            <p:nvPr/>
          </p:nvSpPr>
          <p:spPr>
            <a:xfrm>
              <a:off x="2211575" y="1031075"/>
              <a:ext cx="6450" cy="5975"/>
            </a:xfrm>
            <a:custGeom>
              <a:rect b="b" l="l" r="r" t="t"/>
              <a:pathLst>
                <a:path extrusionOk="0" h="239" w="258">
                  <a:moveTo>
                    <a:pt x="126" y="0"/>
                  </a:moveTo>
                  <a:cubicBezTo>
                    <a:pt x="106" y="0"/>
                    <a:pt x="86" y="5"/>
                    <a:pt x="68" y="15"/>
                  </a:cubicBezTo>
                  <a:cubicBezTo>
                    <a:pt x="12" y="49"/>
                    <a:pt x="1" y="127"/>
                    <a:pt x="34" y="184"/>
                  </a:cubicBezTo>
                  <a:cubicBezTo>
                    <a:pt x="46" y="206"/>
                    <a:pt x="79" y="228"/>
                    <a:pt x="101" y="239"/>
                  </a:cubicBezTo>
                  <a:lnTo>
                    <a:pt x="146" y="239"/>
                  </a:lnTo>
                  <a:cubicBezTo>
                    <a:pt x="168" y="239"/>
                    <a:pt x="180" y="228"/>
                    <a:pt x="190" y="217"/>
                  </a:cubicBezTo>
                  <a:cubicBezTo>
                    <a:pt x="235" y="194"/>
                    <a:pt x="257" y="150"/>
                    <a:pt x="247" y="105"/>
                  </a:cubicBezTo>
                  <a:cubicBezTo>
                    <a:pt x="247" y="83"/>
                    <a:pt x="247" y="72"/>
                    <a:pt x="235" y="60"/>
                  </a:cubicBezTo>
                  <a:cubicBezTo>
                    <a:pt x="213" y="22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7" name="Google Shape;12687;p27"/>
            <p:cNvSpPr/>
            <p:nvPr/>
          </p:nvSpPr>
          <p:spPr>
            <a:xfrm>
              <a:off x="2247900" y="1031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8" name="Google Shape;12688;p27"/>
            <p:cNvSpPr/>
            <p:nvPr/>
          </p:nvSpPr>
          <p:spPr>
            <a:xfrm>
              <a:off x="2234750" y="10397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8"/>
                    <a:pt x="35" y="183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47" y="183"/>
                    <a:pt x="269" y="116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9" name="Google Shape;12689;p27"/>
            <p:cNvSpPr/>
            <p:nvPr/>
          </p:nvSpPr>
          <p:spPr>
            <a:xfrm>
              <a:off x="2221650" y="10478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2" y="50"/>
                    <a:pt x="0" y="117"/>
                    <a:pt x="33" y="172"/>
                  </a:cubicBezTo>
                  <a:cubicBezTo>
                    <a:pt x="56" y="211"/>
                    <a:pt x="99" y="233"/>
                    <a:pt x="142" y="233"/>
                  </a:cubicBezTo>
                  <a:cubicBezTo>
                    <a:pt x="163" y="233"/>
                    <a:pt x="183" y="228"/>
                    <a:pt x="201" y="217"/>
                  </a:cubicBezTo>
                  <a:cubicBezTo>
                    <a:pt x="246" y="184"/>
                    <a:pt x="268" y="105"/>
                    <a:pt x="234" y="61"/>
                  </a:cubicBezTo>
                  <a:cubicBezTo>
                    <a:pt x="212" y="23"/>
                    <a:pt x="173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0" name="Google Shape;12690;p27"/>
            <p:cNvSpPr/>
            <p:nvPr/>
          </p:nvSpPr>
          <p:spPr>
            <a:xfrm>
              <a:off x="2208500" y="1055850"/>
              <a:ext cx="6725" cy="5800"/>
            </a:xfrm>
            <a:custGeom>
              <a:rect b="b" l="l" r="r" t="t"/>
              <a:pathLst>
                <a:path extrusionOk="0" h="232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2"/>
                    <a:pt x="0" y="120"/>
                    <a:pt x="34" y="176"/>
                  </a:cubicBezTo>
                  <a:cubicBezTo>
                    <a:pt x="34" y="187"/>
                    <a:pt x="45" y="187"/>
                    <a:pt x="45" y="198"/>
                  </a:cubicBezTo>
                  <a:cubicBezTo>
                    <a:pt x="57" y="198"/>
                    <a:pt x="57" y="209"/>
                    <a:pt x="68" y="209"/>
                  </a:cubicBezTo>
                  <a:cubicBezTo>
                    <a:pt x="79" y="209"/>
                    <a:pt x="79" y="221"/>
                    <a:pt x="90" y="221"/>
                  </a:cubicBezTo>
                  <a:cubicBezTo>
                    <a:pt x="101" y="231"/>
                    <a:pt x="112" y="231"/>
                    <a:pt x="124" y="231"/>
                  </a:cubicBezTo>
                  <a:lnTo>
                    <a:pt x="169" y="231"/>
                  </a:lnTo>
                  <a:cubicBezTo>
                    <a:pt x="179" y="221"/>
                    <a:pt x="179" y="221"/>
                    <a:pt x="191" y="221"/>
                  </a:cubicBezTo>
                  <a:lnTo>
                    <a:pt x="202" y="221"/>
                  </a:lnTo>
                  <a:cubicBezTo>
                    <a:pt x="246" y="187"/>
                    <a:pt x="269" y="109"/>
                    <a:pt x="236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1" name="Google Shape;12691;p27"/>
            <p:cNvSpPr/>
            <p:nvPr/>
          </p:nvSpPr>
          <p:spPr>
            <a:xfrm>
              <a:off x="2259900" y="10514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1"/>
                  </a:moveTo>
                  <a:cubicBezTo>
                    <a:pt x="106" y="1"/>
                    <a:pt x="86" y="6"/>
                    <a:pt x="67" y="17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7" y="214"/>
                    <a:pt x="94" y="234"/>
                    <a:pt x="133" y="234"/>
                  </a:cubicBezTo>
                  <a:cubicBezTo>
                    <a:pt x="152" y="234"/>
                    <a:pt x="172" y="229"/>
                    <a:pt x="191" y="218"/>
                  </a:cubicBezTo>
                  <a:cubicBezTo>
                    <a:pt x="246" y="184"/>
                    <a:pt x="269" y="117"/>
                    <a:pt x="236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2" name="Google Shape;12692;p27"/>
            <p:cNvSpPr/>
            <p:nvPr/>
          </p:nvSpPr>
          <p:spPr>
            <a:xfrm>
              <a:off x="2246775" y="10594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7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3" name="Google Shape;12693;p27"/>
            <p:cNvSpPr/>
            <p:nvPr/>
          </p:nvSpPr>
          <p:spPr>
            <a:xfrm>
              <a:off x="2233650" y="10673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1" y="217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4" name="Google Shape;12694;p27"/>
            <p:cNvSpPr/>
            <p:nvPr/>
          </p:nvSpPr>
          <p:spPr>
            <a:xfrm>
              <a:off x="2220800" y="107540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5" y="0"/>
                  </a:moveTo>
                  <a:cubicBezTo>
                    <a:pt x="101" y="0"/>
                    <a:pt x="77" y="7"/>
                    <a:pt x="56" y="20"/>
                  </a:cubicBezTo>
                  <a:lnTo>
                    <a:pt x="45" y="30"/>
                  </a:lnTo>
                  <a:cubicBezTo>
                    <a:pt x="34" y="30"/>
                    <a:pt x="34" y="42"/>
                    <a:pt x="34" y="42"/>
                  </a:cubicBezTo>
                  <a:lnTo>
                    <a:pt x="22" y="53"/>
                  </a:lnTo>
                  <a:cubicBezTo>
                    <a:pt x="22" y="53"/>
                    <a:pt x="22" y="64"/>
                    <a:pt x="12" y="64"/>
                  </a:cubicBezTo>
                  <a:lnTo>
                    <a:pt x="12" y="75"/>
                  </a:lnTo>
                  <a:lnTo>
                    <a:pt x="12" y="87"/>
                  </a:lnTo>
                  <a:cubicBezTo>
                    <a:pt x="0" y="120"/>
                    <a:pt x="0" y="154"/>
                    <a:pt x="22" y="176"/>
                  </a:cubicBezTo>
                  <a:cubicBezTo>
                    <a:pt x="22" y="187"/>
                    <a:pt x="22" y="187"/>
                    <a:pt x="34" y="187"/>
                  </a:cubicBezTo>
                  <a:cubicBezTo>
                    <a:pt x="34" y="198"/>
                    <a:pt x="34" y="198"/>
                    <a:pt x="45" y="209"/>
                  </a:cubicBezTo>
                  <a:cubicBezTo>
                    <a:pt x="45" y="209"/>
                    <a:pt x="56" y="221"/>
                    <a:pt x="67" y="221"/>
                  </a:cubicBezTo>
                  <a:lnTo>
                    <a:pt x="79" y="231"/>
                  </a:lnTo>
                  <a:lnTo>
                    <a:pt x="157" y="231"/>
                  </a:lnTo>
                  <a:cubicBezTo>
                    <a:pt x="168" y="231"/>
                    <a:pt x="168" y="221"/>
                    <a:pt x="179" y="221"/>
                  </a:cubicBezTo>
                  <a:cubicBezTo>
                    <a:pt x="235" y="187"/>
                    <a:pt x="258" y="109"/>
                    <a:pt x="224" y="53"/>
                  </a:cubicBezTo>
                  <a:cubicBezTo>
                    <a:pt x="203" y="18"/>
                    <a:pt x="164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5" name="Google Shape;12695;p27"/>
            <p:cNvSpPr/>
            <p:nvPr/>
          </p:nvSpPr>
          <p:spPr>
            <a:xfrm>
              <a:off x="2269950" y="1067700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31" y="0"/>
                  </a:moveTo>
                  <a:cubicBezTo>
                    <a:pt x="125" y="0"/>
                    <a:pt x="118" y="1"/>
                    <a:pt x="112" y="3"/>
                  </a:cubicBezTo>
                  <a:lnTo>
                    <a:pt x="90" y="3"/>
                  </a:lnTo>
                  <a:cubicBezTo>
                    <a:pt x="79" y="15"/>
                    <a:pt x="68" y="15"/>
                    <a:pt x="68" y="15"/>
                  </a:cubicBezTo>
                  <a:cubicBezTo>
                    <a:pt x="23" y="48"/>
                    <a:pt x="1" y="92"/>
                    <a:pt x="12" y="137"/>
                  </a:cubicBezTo>
                  <a:cubicBezTo>
                    <a:pt x="12" y="149"/>
                    <a:pt x="23" y="159"/>
                    <a:pt x="23" y="182"/>
                  </a:cubicBezTo>
                  <a:cubicBezTo>
                    <a:pt x="44" y="217"/>
                    <a:pt x="83" y="234"/>
                    <a:pt x="122" y="234"/>
                  </a:cubicBezTo>
                  <a:cubicBezTo>
                    <a:pt x="146" y="234"/>
                    <a:pt x="170" y="228"/>
                    <a:pt x="191" y="216"/>
                  </a:cubicBezTo>
                  <a:cubicBezTo>
                    <a:pt x="213" y="204"/>
                    <a:pt x="224" y="182"/>
                    <a:pt x="236" y="171"/>
                  </a:cubicBezTo>
                  <a:cubicBezTo>
                    <a:pt x="247" y="137"/>
                    <a:pt x="247" y="92"/>
                    <a:pt x="224" y="59"/>
                  </a:cubicBezTo>
                  <a:cubicBezTo>
                    <a:pt x="224" y="48"/>
                    <a:pt x="213" y="48"/>
                    <a:pt x="213" y="37"/>
                  </a:cubicBezTo>
                  <a:cubicBezTo>
                    <a:pt x="195" y="19"/>
                    <a:pt x="162" y="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6" name="Google Shape;12696;p27"/>
            <p:cNvSpPr/>
            <p:nvPr/>
          </p:nvSpPr>
          <p:spPr>
            <a:xfrm>
              <a:off x="2256550" y="10756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44" y="1"/>
                  </a:moveTo>
                  <a:cubicBezTo>
                    <a:pt x="122" y="1"/>
                    <a:pt x="100" y="7"/>
                    <a:pt x="79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45" y="198"/>
                    <a:pt x="57" y="210"/>
                    <a:pt x="67" y="210"/>
                  </a:cubicBezTo>
                  <a:cubicBezTo>
                    <a:pt x="79" y="220"/>
                    <a:pt x="79" y="220"/>
                    <a:pt x="90" y="220"/>
                  </a:cubicBezTo>
                  <a:cubicBezTo>
                    <a:pt x="107" y="232"/>
                    <a:pt x="126" y="237"/>
                    <a:pt x="146" y="237"/>
                  </a:cubicBezTo>
                  <a:cubicBezTo>
                    <a:pt x="166" y="237"/>
                    <a:pt x="185" y="232"/>
                    <a:pt x="201" y="220"/>
                  </a:cubicBezTo>
                  <a:cubicBezTo>
                    <a:pt x="224" y="210"/>
                    <a:pt x="235" y="187"/>
                    <a:pt x="246" y="165"/>
                  </a:cubicBezTo>
                  <a:lnTo>
                    <a:pt x="246" y="143"/>
                  </a:lnTo>
                  <a:cubicBezTo>
                    <a:pt x="258" y="120"/>
                    <a:pt x="258" y="86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7" name="Google Shape;12697;p27"/>
            <p:cNvSpPr/>
            <p:nvPr/>
          </p:nvSpPr>
          <p:spPr>
            <a:xfrm>
              <a:off x="2243700" y="1083700"/>
              <a:ext cx="6450" cy="5775"/>
            </a:xfrm>
            <a:custGeom>
              <a:rect b="b" l="l" r="r" t="t"/>
              <a:pathLst>
                <a:path extrusionOk="0" h="231" w="258">
                  <a:moveTo>
                    <a:pt x="112" y="0"/>
                  </a:moveTo>
                  <a:cubicBezTo>
                    <a:pt x="90" y="0"/>
                    <a:pt x="79" y="11"/>
                    <a:pt x="67" y="11"/>
                  </a:cubicBezTo>
                  <a:cubicBezTo>
                    <a:pt x="12" y="45"/>
                    <a:pt x="0" y="101"/>
                    <a:pt x="12" y="157"/>
                  </a:cubicBezTo>
                  <a:cubicBezTo>
                    <a:pt x="23" y="168"/>
                    <a:pt x="23" y="168"/>
                    <a:pt x="23" y="179"/>
                  </a:cubicBezTo>
                  <a:cubicBezTo>
                    <a:pt x="34" y="202"/>
                    <a:pt x="57" y="212"/>
                    <a:pt x="79" y="224"/>
                  </a:cubicBezTo>
                  <a:cubicBezTo>
                    <a:pt x="93" y="228"/>
                    <a:pt x="108" y="231"/>
                    <a:pt x="124" y="231"/>
                  </a:cubicBezTo>
                  <a:cubicBezTo>
                    <a:pt x="147" y="231"/>
                    <a:pt x="171" y="225"/>
                    <a:pt x="191" y="212"/>
                  </a:cubicBezTo>
                  <a:cubicBezTo>
                    <a:pt x="246" y="179"/>
                    <a:pt x="258" y="112"/>
                    <a:pt x="224" y="56"/>
                  </a:cubicBezTo>
                  <a:cubicBezTo>
                    <a:pt x="224" y="45"/>
                    <a:pt x="213" y="45"/>
                    <a:pt x="213" y="33"/>
                  </a:cubicBezTo>
                  <a:cubicBezTo>
                    <a:pt x="202" y="23"/>
                    <a:pt x="191" y="11"/>
                    <a:pt x="179" y="11"/>
                  </a:cubicBezTo>
                  <a:cubicBezTo>
                    <a:pt x="157" y="0"/>
                    <a:pt x="134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8" name="Google Shape;12698;p27"/>
            <p:cNvSpPr/>
            <p:nvPr/>
          </p:nvSpPr>
          <p:spPr>
            <a:xfrm>
              <a:off x="2230850" y="1091675"/>
              <a:ext cx="5900" cy="5925"/>
            </a:xfrm>
            <a:custGeom>
              <a:rect b="b" l="l" r="r" t="t"/>
              <a:pathLst>
                <a:path extrusionOk="0" h="237" w="236">
                  <a:moveTo>
                    <a:pt x="112" y="1"/>
                  </a:moveTo>
                  <a:cubicBezTo>
                    <a:pt x="94" y="1"/>
                    <a:pt x="75" y="6"/>
                    <a:pt x="57" y="17"/>
                  </a:cubicBezTo>
                  <a:cubicBezTo>
                    <a:pt x="45" y="27"/>
                    <a:pt x="34" y="27"/>
                    <a:pt x="34" y="39"/>
                  </a:cubicBezTo>
                  <a:cubicBezTo>
                    <a:pt x="23" y="39"/>
                    <a:pt x="23" y="39"/>
                    <a:pt x="23" y="50"/>
                  </a:cubicBezTo>
                  <a:cubicBezTo>
                    <a:pt x="23" y="50"/>
                    <a:pt x="12" y="50"/>
                    <a:pt x="12" y="61"/>
                  </a:cubicBezTo>
                  <a:lnTo>
                    <a:pt x="12" y="72"/>
                  </a:lnTo>
                  <a:cubicBezTo>
                    <a:pt x="0" y="72"/>
                    <a:pt x="0" y="84"/>
                    <a:pt x="0" y="84"/>
                  </a:cubicBezTo>
                  <a:lnTo>
                    <a:pt x="0" y="94"/>
                  </a:lnTo>
                  <a:lnTo>
                    <a:pt x="0" y="117"/>
                  </a:lnTo>
                  <a:lnTo>
                    <a:pt x="0" y="139"/>
                  </a:lnTo>
                  <a:lnTo>
                    <a:pt x="0" y="161"/>
                  </a:lnTo>
                  <a:cubicBezTo>
                    <a:pt x="12" y="161"/>
                    <a:pt x="12" y="173"/>
                    <a:pt x="12" y="184"/>
                  </a:cubicBezTo>
                  <a:cubicBezTo>
                    <a:pt x="23" y="195"/>
                    <a:pt x="45" y="218"/>
                    <a:pt x="67" y="228"/>
                  </a:cubicBezTo>
                  <a:lnTo>
                    <a:pt x="90" y="228"/>
                  </a:lnTo>
                  <a:cubicBezTo>
                    <a:pt x="99" y="233"/>
                    <a:pt x="111" y="236"/>
                    <a:pt x="123" y="236"/>
                  </a:cubicBezTo>
                  <a:cubicBezTo>
                    <a:pt x="140" y="236"/>
                    <a:pt x="160" y="231"/>
                    <a:pt x="179" y="218"/>
                  </a:cubicBezTo>
                  <a:cubicBezTo>
                    <a:pt x="213" y="195"/>
                    <a:pt x="235" y="151"/>
                    <a:pt x="235" y="106"/>
                  </a:cubicBezTo>
                  <a:cubicBezTo>
                    <a:pt x="224" y="84"/>
                    <a:pt x="224" y="72"/>
                    <a:pt x="213" y="61"/>
                  </a:cubicBezTo>
                  <a:cubicBezTo>
                    <a:pt x="190" y="23"/>
                    <a:pt x="152" y="1"/>
                    <a:pt x="1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9" name="Google Shape;12699;p27"/>
            <p:cNvSpPr/>
            <p:nvPr/>
          </p:nvSpPr>
          <p:spPr>
            <a:xfrm>
              <a:off x="2280000" y="1084350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34" y="0"/>
                  </a:moveTo>
                  <a:cubicBezTo>
                    <a:pt x="112" y="0"/>
                    <a:pt x="89" y="6"/>
                    <a:pt x="68" y="19"/>
                  </a:cubicBezTo>
                  <a:cubicBezTo>
                    <a:pt x="13" y="52"/>
                    <a:pt x="1" y="119"/>
                    <a:pt x="35" y="176"/>
                  </a:cubicBezTo>
                  <a:cubicBezTo>
                    <a:pt x="57" y="213"/>
                    <a:pt x="96" y="236"/>
                    <a:pt x="136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6"/>
                    <a:pt x="269" y="109"/>
                    <a:pt x="224" y="52"/>
                  </a:cubicBezTo>
                  <a:cubicBezTo>
                    <a:pt x="204" y="18"/>
                    <a:pt x="170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0" name="Google Shape;12700;p27"/>
            <p:cNvSpPr/>
            <p:nvPr/>
          </p:nvSpPr>
          <p:spPr>
            <a:xfrm>
              <a:off x="2266900" y="1092450"/>
              <a:ext cx="6725" cy="5700"/>
            </a:xfrm>
            <a:custGeom>
              <a:rect b="b" l="l" r="r" t="t"/>
              <a:pathLst>
                <a:path extrusionOk="0" h="228" w="269">
                  <a:moveTo>
                    <a:pt x="132" y="0"/>
                  </a:moveTo>
                  <a:cubicBezTo>
                    <a:pt x="110" y="0"/>
                    <a:pt x="88" y="6"/>
                    <a:pt x="67" y="19"/>
                  </a:cubicBezTo>
                  <a:cubicBezTo>
                    <a:pt x="11" y="53"/>
                    <a:pt x="0" y="120"/>
                    <a:pt x="33" y="175"/>
                  </a:cubicBezTo>
                  <a:cubicBezTo>
                    <a:pt x="55" y="210"/>
                    <a:pt x="89" y="228"/>
                    <a:pt x="125" y="228"/>
                  </a:cubicBezTo>
                  <a:cubicBezTo>
                    <a:pt x="147" y="228"/>
                    <a:pt x="169" y="221"/>
                    <a:pt x="190" y="209"/>
                  </a:cubicBezTo>
                  <a:cubicBezTo>
                    <a:pt x="246" y="175"/>
                    <a:pt x="268" y="108"/>
                    <a:pt x="224" y="53"/>
                  </a:cubicBezTo>
                  <a:cubicBezTo>
                    <a:pt x="202" y="17"/>
                    <a:pt x="168" y="0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1" name="Google Shape;12701;p27"/>
            <p:cNvSpPr/>
            <p:nvPr/>
          </p:nvSpPr>
          <p:spPr>
            <a:xfrm>
              <a:off x="2253750" y="11003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3" y="0"/>
                  </a:moveTo>
                  <a:cubicBezTo>
                    <a:pt x="105" y="0"/>
                    <a:pt x="86" y="5"/>
                    <a:pt x="68" y="16"/>
                  </a:cubicBezTo>
                  <a:cubicBezTo>
                    <a:pt x="12" y="50"/>
                    <a:pt x="1" y="127"/>
                    <a:pt x="35" y="184"/>
                  </a:cubicBezTo>
                  <a:cubicBezTo>
                    <a:pt x="57" y="213"/>
                    <a:pt x="94" y="233"/>
                    <a:pt x="132" y="233"/>
                  </a:cubicBezTo>
                  <a:cubicBezTo>
                    <a:pt x="152" y="233"/>
                    <a:pt x="172" y="228"/>
                    <a:pt x="191" y="217"/>
                  </a:cubicBezTo>
                  <a:cubicBezTo>
                    <a:pt x="246" y="184"/>
                    <a:pt x="269" y="117"/>
                    <a:pt x="224" y="60"/>
                  </a:cubicBezTo>
                  <a:cubicBezTo>
                    <a:pt x="202" y="23"/>
                    <a:pt x="163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2" name="Google Shape;12702;p27"/>
            <p:cNvSpPr/>
            <p:nvPr/>
          </p:nvSpPr>
          <p:spPr>
            <a:xfrm>
              <a:off x="2240350" y="1108350"/>
              <a:ext cx="7025" cy="5800"/>
            </a:xfrm>
            <a:custGeom>
              <a:rect b="b" l="l" r="r" t="t"/>
              <a:pathLst>
                <a:path extrusionOk="0" h="232" w="281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0"/>
                    <a:pt x="101" y="232"/>
                    <a:pt x="134" y="232"/>
                  </a:cubicBezTo>
                  <a:lnTo>
                    <a:pt x="179" y="232"/>
                  </a:lnTo>
                  <a:cubicBezTo>
                    <a:pt x="191" y="221"/>
                    <a:pt x="191" y="221"/>
                    <a:pt x="201" y="221"/>
                  </a:cubicBezTo>
                  <a:cubicBezTo>
                    <a:pt x="258" y="187"/>
                    <a:pt x="280" y="109"/>
                    <a:pt x="235" y="53"/>
                  </a:cubicBezTo>
                  <a:cubicBezTo>
                    <a:pt x="214" y="19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3" name="Google Shape;12703;p27"/>
            <p:cNvSpPr/>
            <p:nvPr/>
          </p:nvSpPr>
          <p:spPr>
            <a:xfrm>
              <a:off x="2175825" y="765800"/>
              <a:ext cx="6175" cy="5050"/>
            </a:xfrm>
            <a:custGeom>
              <a:rect b="b" l="l" r="r" t="t"/>
              <a:pathLst>
                <a:path extrusionOk="0" h="202" w="247">
                  <a:moveTo>
                    <a:pt x="45" y="1"/>
                  </a:moveTo>
                  <a:cubicBezTo>
                    <a:pt x="34" y="11"/>
                    <a:pt x="23" y="23"/>
                    <a:pt x="23" y="34"/>
                  </a:cubicBezTo>
                  <a:cubicBezTo>
                    <a:pt x="11" y="56"/>
                    <a:pt x="1" y="78"/>
                    <a:pt x="11" y="101"/>
                  </a:cubicBezTo>
                  <a:cubicBezTo>
                    <a:pt x="11" y="123"/>
                    <a:pt x="11" y="135"/>
                    <a:pt x="23" y="145"/>
                  </a:cubicBezTo>
                  <a:lnTo>
                    <a:pt x="45" y="168"/>
                  </a:lnTo>
                  <a:lnTo>
                    <a:pt x="56" y="179"/>
                  </a:lnTo>
                  <a:cubicBezTo>
                    <a:pt x="68" y="190"/>
                    <a:pt x="68" y="190"/>
                    <a:pt x="78" y="190"/>
                  </a:cubicBezTo>
                  <a:cubicBezTo>
                    <a:pt x="90" y="202"/>
                    <a:pt x="101" y="202"/>
                    <a:pt x="123" y="202"/>
                  </a:cubicBezTo>
                  <a:lnTo>
                    <a:pt x="168" y="202"/>
                  </a:lnTo>
                  <a:cubicBezTo>
                    <a:pt x="168" y="190"/>
                    <a:pt x="179" y="190"/>
                    <a:pt x="179" y="190"/>
                  </a:cubicBezTo>
                  <a:lnTo>
                    <a:pt x="190" y="190"/>
                  </a:lnTo>
                  <a:cubicBezTo>
                    <a:pt x="224" y="157"/>
                    <a:pt x="246" y="112"/>
                    <a:pt x="246" y="68"/>
                  </a:cubicBezTo>
                  <a:cubicBezTo>
                    <a:pt x="235" y="56"/>
                    <a:pt x="235" y="34"/>
                    <a:pt x="224" y="23"/>
                  </a:cubicBezTo>
                  <a:cubicBezTo>
                    <a:pt x="179" y="11"/>
                    <a:pt x="123" y="1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4" name="Google Shape;12704;p27"/>
            <p:cNvSpPr/>
            <p:nvPr/>
          </p:nvSpPr>
          <p:spPr>
            <a:xfrm>
              <a:off x="2162675" y="77295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4" y="0"/>
                  </a:moveTo>
                  <a:cubicBezTo>
                    <a:pt x="105" y="0"/>
                    <a:pt x="86" y="5"/>
                    <a:pt x="68" y="16"/>
                  </a:cubicBezTo>
                  <a:cubicBezTo>
                    <a:pt x="13" y="50"/>
                    <a:pt x="1" y="105"/>
                    <a:pt x="13" y="162"/>
                  </a:cubicBezTo>
                  <a:cubicBezTo>
                    <a:pt x="23" y="172"/>
                    <a:pt x="23" y="172"/>
                    <a:pt x="23" y="184"/>
                  </a:cubicBezTo>
                  <a:cubicBezTo>
                    <a:pt x="45" y="219"/>
                    <a:pt x="83" y="236"/>
                    <a:pt x="122" y="236"/>
                  </a:cubicBezTo>
                  <a:cubicBezTo>
                    <a:pt x="146" y="236"/>
                    <a:pt x="170" y="230"/>
                    <a:pt x="191" y="217"/>
                  </a:cubicBezTo>
                  <a:cubicBezTo>
                    <a:pt x="224" y="195"/>
                    <a:pt x="247" y="150"/>
                    <a:pt x="247" y="105"/>
                  </a:cubicBezTo>
                  <a:cubicBezTo>
                    <a:pt x="236" y="83"/>
                    <a:pt x="236" y="72"/>
                    <a:pt x="224" y="61"/>
                  </a:cubicBezTo>
                  <a:cubicBezTo>
                    <a:pt x="202" y="23"/>
                    <a:pt x="164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5" name="Google Shape;12705;p27"/>
            <p:cNvSpPr/>
            <p:nvPr/>
          </p:nvSpPr>
          <p:spPr>
            <a:xfrm>
              <a:off x="2149825" y="78102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15" y="1"/>
                  </a:moveTo>
                  <a:cubicBezTo>
                    <a:pt x="96" y="1"/>
                    <a:pt x="76" y="6"/>
                    <a:pt x="57" y="17"/>
                  </a:cubicBezTo>
                  <a:cubicBezTo>
                    <a:pt x="46" y="17"/>
                    <a:pt x="46" y="28"/>
                    <a:pt x="35" y="28"/>
                  </a:cubicBezTo>
                  <a:cubicBezTo>
                    <a:pt x="13" y="50"/>
                    <a:pt x="1" y="84"/>
                    <a:pt x="1" y="107"/>
                  </a:cubicBezTo>
                  <a:cubicBezTo>
                    <a:pt x="1" y="129"/>
                    <a:pt x="1" y="162"/>
                    <a:pt x="13" y="174"/>
                  </a:cubicBezTo>
                  <a:cubicBezTo>
                    <a:pt x="23" y="196"/>
                    <a:pt x="35" y="207"/>
                    <a:pt x="46" y="207"/>
                  </a:cubicBezTo>
                  <a:cubicBezTo>
                    <a:pt x="57" y="219"/>
                    <a:pt x="57" y="219"/>
                    <a:pt x="68" y="219"/>
                  </a:cubicBezTo>
                  <a:cubicBezTo>
                    <a:pt x="85" y="230"/>
                    <a:pt x="105" y="235"/>
                    <a:pt x="124" y="235"/>
                  </a:cubicBezTo>
                  <a:cubicBezTo>
                    <a:pt x="144" y="235"/>
                    <a:pt x="163" y="230"/>
                    <a:pt x="180" y="219"/>
                  </a:cubicBezTo>
                  <a:cubicBezTo>
                    <a:pt x="236" y="185"/>
                    <a:pt x="247" y="107"/>
                    <a:pt x="214" y="50"/>
                  </a:cubicBezTo>
                  <a:cubicBezTo>
                    <a:pt x="191" y="21"/>
                    <a:pt x="154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6" name="Google Shape;12706;p27"/>
            <p:cNvSpPr/>
            <p:nvPr/>
          </p:nvSpPr>
          <p:spPr>
            <a:xfrm>
              <a:off x="2136425" y="789075"/>
              <a:ext cx="6175" cy="5725"/>
            </a:xfrm>
            <a:custGeom>
              <a:rect b="b" l="l" r="r" t="t"/>
              <a:pathLst>
                <a:path extrusionOk="0" h="229" w="247">
                  <a:moveTo>
                    <a:pt x="133" y="0"/>
                  </a:moveTo>
                  <a:cubicBezTo>
                    <a:pt x="111" y="0"/>
                    <a:pt x="89" y="7"/>
                    <a:pt x="68" y="19"/>
                  </a:cubicBezTo>
                  <a:cubicBezTo>
                    <a:pt x="12" y="41"/>
                    <a:pt x="1" y="98"/>
                    <a:pt x="12" y="153"/>
                  </a:cubicBezTo>
                  <a:cubicBezTo>
                    <a:pt x="23" y="165"/>
                    <a:pt x="23" y="165"/>
                    <a:pt x="23" y="175"/>
                  </a:cubicBezTo>
                  <a:cubicBezTo>
                    <a:pt x="44" y="211"/>
                    <a:pt x="83" y="228"/>
                    <a:pt x="122" y="228"/>
                  </a:cubicBezTo>
                  <a:cubicBezTo>
                    <a:pt x="146" y="228"/>
                    <a:pt x="170" y="222"/>
                    <a:pt x="191" y="209"/>
                  </a:cubicBezTo>
                  <a:cubicBezTo>
                    <a:pt x="213" y="198"/>
                    <a:pt x="236" y="175"/>
                    <a:pt x="236" y="142"/>
                  </a:cubicBezTo>
                  <a:cubicBezTo>
                    <a:pt x="246" y="108"/>
                    <a:pt x="246" y="86"/>
                    <a:pt x="224" y="53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7" name="Google Shape;12707;p27"/>
            <p:cNvSpPr/>
            <p:nvPr/>
          </p:nvSpPr>
          <p:spPr>
            <a:xfrm>
              <a:off x="2139525" y="765525"/>
              <a:ext cx="6725" cy="5150"/>
            </a:xfrm>
            <a:custGeom>
              <a:rect b="b" l="l" r="r" t="t"/>
              <a:pathLst>
                <a:path extrusionOk="0" h="206" w="269">
                  <a:moveTo>
                    <a:pt x="201" y="0"/>
                  </a:moveTo>
                  <a:cubicBezTo>
                    <a:pt x="156" y="0"/>
                    <a:pt x="100" y="0"/>
                    <a:pt x="45" y="12"/>
                  </a:cubicBezTo>
                  <a:cubicBezTo>
                    <a:pt x="11" y="45"/>
                    <a:pt x="0" y="101"/>
                    <a:pt x="33" y="146"/>
                  </a:cubicBezTo>
                  <a:cubicBezTo>
                    <a:pt x="56" y="184"/>
                    <a:pt x="95" y="206"/>
                    <a:pt x="134" y="206"/>
                  </a:cubicBezTo>
                  <a:cubicBezTo>
                    <a:pt x="153" y="206"/>
                    <a:pt x="172" y="201"/>
                    <a:pt x="190" y="190"/>
                  </a:cubicBezTo>
                  <a:cubicBezTo>
                    <a:pt x="246" y="156"/>
                    <a:pt x="268" y="79"/>
                    <a:pt x="234" y="22"/>
                  </a:cubicBezTo>
                  <a:cubicBezTo>
                    <a:pt x="223" y="12"/>
                    <a:pt x="212" y="0"/>
                    <a:pt x="2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8" name="Google Shape;12708;p27"/>
            <p:cNvSpPr/>
            <p:nvPr/>
          </p:nvSpPr>
          <p:spPr>
            <a:xfrm>
              <a:off x="2126375" y="7726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6" y="5"/>
                    <a:pt x="67" y="16"/>
                  </a:cubicBezTo>
                  <a:cubicBezTo>
                    <a:pt x="12" y="49"/>
                    <a:pt x="0" y="128"/>
                    <a:pt x="34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3"/>
                    <a:pt x="269" y="116"/>
                    <a:pt x="236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9" name="Google Shape;12709;p27"/>
            <p:cNvSpPr/>
            <p:nvPr/>
          </p:nvSpPr>
          <p:spPr>
            <a:xfrm>
              <a:off x="2207950" y="817475"/>
              <a:ext cx="5900" cy="5900"/>
            </a:xfrm>
            <a:custGeom>
              <a:rect b="b" l="l" r="r" t="t"/>
              <a:pathLst>
                <a:path extrusionOk="0" h="236" w="236">
                  <a:moveTo>
                    <a:pt x="101" y="0"/>
                  </a:moveTo>
                  <a:cubicBezTo>
                    <a:pt x="90" y="12"/>
                    <a:pt x="67" y="12"/>
                    <a:pt x="56" y="23"/>
                  </a:cubicBezTo>
                  <a:lnTo>
                    <a:pt x="34" y="45"/>
                  </a:lnTo>
                  <a:cubicBezTo>
                    <a:pt x="34" y="45"/>
                    <a:pt x="22" y="45"/>
                    <a:pt x="22" y="57"/>
                  </a:cubicBezTo>
                  <a:lnTo>
                    <a:pt x="12" y="67"/>
                  </a:lnTo>
                  <a:lnTo>
                    <a:pt x="12" y="79"/>
                  </a:lnTo>
                  <a:cubicBezTo>
                    <a:pt x="12" y="90"/>
                    <a:pt x="0" y="101"/>
                    <a:pt x="0" y="101"/>
                  </a:cubicBezTo>
                  <a:lnTo>
                    <a:pt x="0" y="112"/>
                  </a:lnTo>
                  <a:cubicBezTo>
                    <a:pt x="0" y="134"/>
                    <a:pt x="12" y="157"/>
                    <a:pt x="22" y="179"/>
                  </a:cubicBezTo>
                  <a:cubicBezTo>
                    <a:pt x="22" y="191"/>
                    <a:pt x="34" y="191"/>
                    <a:pt x="34" y="202"/>
                  </a:cubicBezTo>
                  <a:cubicBezTo>
                    <a:pt x="34" y="202"/>
                    <a:pt x="45" y="202"/>
                    <a:pt x="45" y="213"/>
                  </a:cubicBezTo>
                  <a:cubicBezTo>
                    <a:pt x="45" y="213"/>
                    <a:pt x="56" y="224"/>
                    <a:pt x="67" y="224"/>
                  </a:cubicBezTo>
                  <a:cubicBezTo>
                    <a:pt x="79" y="224"/>
                    <a:pt x="79" y="235"/>
                    <a:pt x="79" y="235"/>
                  </a:cubicBezTo>
                  <a:lnTo>
                    <a:pt x="157" y="235"/>
                  </a:lnTo>
                  <a:cubicBezTo>
                    <a:pt x="168" y="224"/>
                    <a:pt x="168" y="224"/>
                    <a:pt x="179" y="224"/>
                  </a:cubicBezTo>
                  <a:cubicBezTo>
                    <a:pt x="213" y="202"/>
                    <a:pt x="235" y="168"/>
                    <a:pt x="235" y="124"/>
                  </a:cubicBezTo>
                  <a:cubicBezTo>
                    <a:pt x="235" y="101"/>
                    <a:pt x="235" y="79"/>
                    <a:pt x="224" y="57"/>
                  </a:cubicBezTo>
                  <a:cubicBezTo>
                    <a:pt x="191" y="23"/>
                    <a:pt x="146" y="0"/>
                    <a:pt x="1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0" name="Google Shape;12710;p27"/>
            <p:cNvSpPr/>
            <p:nvPr/>
          </p:nvSpPr>
          <p:spPr>
            <a:xfrm>
              <a:off x="2181675" y="833575"/>
              <a:ext cx="6475" cy="5775"/>
            </a:xfrm>
            <a:custGeom>
              <a:rect b="b" l="l" r="r" t="t"/>
              <a:pathLst>
                <a:path extrusionOk="0" h="231" w="259">
                  <a:moveTo>
                    <a:pt x="116" y="0"/>
                  </a:moveTo>
                  <a:cubicBezTo>
                    <a:pt x="95" y="0"/>
                    <a:pt x="75" y="5"/>
                    <a:pt x="57" y="16"/>
                  </a:cubicBezTo>
                  <a:cubicBezTo>
                    <a:pt x="12" y="38"/>
                    <a:pt x="1" y="94"/>
                    <a:pt x="1" y="139"/>
                  </a:cubicBezTo>
                  <a:cubicBezTo>
                    <a:pt x="1" y="139"/>
                    <a:pt x="1" y="150"/>
                    <a:pt x="12" y="161"/>
                  </a:cubicBezTo>
                  <a:cubicBezTo>
                    <a:pt x="12" y="161"/>
                    <a:pt x="12" y="173"/>
                    <a:pt x="23" y="173"/>
                  </a:cubicBezTo>
                  <a:cubicBezTo>
                    <a:pt x="42" y="209"/>
                    <a:pt x="75" y="231"/>
                    <a:pt x="111" y="231"/>
                  </a:cubicBezTo>
                  <a:cubicBezTo>
                    <a:pt x="119" y="231"/>
                    <a:pt x="127" y="230"/>
                    <a:pt x="135" y="228"/>
                  </a:cubicBezTo>
                  <a:cubicBezTo>
                    <a:pt x="147" y="228"/>
                    <a:pt x="169" y="228"/>
                    <a:pt x="180" y="217"/>
                  </a:cubicBezTo>
                  <a:cubicBezTo>
                    <a:pt x="236" y="183"/>
                    <a:pt x="258" y="116"/>
                    <a:pt x="224" y="61"/>
                  </a:cubicBezTo>
                  <a:cubicBezTo>
                    <a:pt x="202" y="23"/>
                    <a:pt x="158" y="0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1" name="Google Shape;12711;p27"/>
            <p:cNvSpPr/>
            <p:nvPr/>
          </p:nvSpPr>
          <p:spPr>
            <a:xfrm>
              <a:off x="2168275" y="841600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2" y="53"/>
                    <a:pt x="0" y="120"/>
                    <a:pt x="34" y="175"/>
                  </a:cubicBezTo>
                  <a:cubicBezTo>
                    <a:pt x="45" y="209"/>
                    <a:pt x="68" y="220"/>
                    <a:pt x="101" y="231"/>
                  </a:cubicBezTo>
                  <a:cubicBezTo>
                    <a:pt x="135" y="231"/>
                    <a:pt x="169" y="231"/>
                    <a:pt x="191" y="220"/>
                  </a:cubicBezTo>
                  <a:cubicBezTo>
                    <a:pt x="224" y="197"/>
                    <a:pt x="246" y="153"/>
                    <a:pt x="246" y="120"/>
                  </a:cubicBezTo>
                  <a:cubicBezTo>
                    <a:pt x="246" y="97"/>
                    <a:pt x="246" y="75"/>
                    <a:pt x="236" y="53"/>
                  </a:cubicBezTo>
                  <a:cubicBezTo>
                    <a:pt x="214" y="17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2" name="Google Shape;12712;p27"/>
            <p:cNvSpPr/>
            <p:nvPr/>
          </p:nvSpPr>
          <p:spPr>
            <a:xfrm>
              <a:off x="2186150" y="781600"/>
              <a:ext cx="6475" cy="6025"/>
            </a:xfrm>
            <a:custGeom>
              <a:rect b="b" l="l" r="r" t="t"/>
              <a:pathLst>
                <a:path extrusionOk="0" h="241" w="259">
                  <a:moveTo>
                    <a:pt x="113" y="1"/>
                  </a:moveTo>
                  <a:cubicBezTo>
                    <a:pt x="94" y="1"/>
                    <a:pt x="75" y="6"/>
                    <a:pt x="57" y="17"/>
                  </a:cubicBezTo>
                  <a:lnTo>
                    <a:pt x="35" y="39"/>
                  </a:lnTo>
                  <a:cubicBezTo>
                    <a:pt x="23" y="50"/>
                    <a:pt x="23" y="50"/>
                    <a:pt x="23" y="61"/>
                  </a:cubicBezTo>
                  <a:cubicBezTo>
                    <a:pt x="23" y="61"/>
                    <a:pt x="12" y="61"/>
                    <a:pt x="12" y="72"/>
                  </a:cubicBezTo>
                  <a:lnTo>
                    <a:pt x="12" y="84"/>
                  </a:lnTo>
                  <a:cubicBezTo>
                    <a:pt x="12" y="84"/>
                    <a:pt x="1" y="84"/>
                    <a:pt x="1" y="95"/>
                  </a:cubicBezTo>
                  <a:cubicBezTo>
                    <a:pt x="1" y="117"/>
                    <a:pt x="1" y="151"/>
                    <a:pt x="12" y="184"/>
                  </a:cubicBezTo>
                  <a:cubicBezTo>
                    <a:pt x="23" y="184"/>
                    <a:pt x="23" y="196"/>
                    <a:pt x="35" y="196"/>
                  </a:cubicBezTo>
                  <a:cubicBezTo>
                    <a:pt x="35" y="206"/>
                    <a:pt x="45" y="206"/>
                    <a:pt x="45" y="218"/>
                  </a:cubicBezTo>
                  <a:cubicBezTo>
                    <a:pt x="57" y="218"/>
                    <a:pt x="57" y="229"/>
                    <a:pt x="68" y="229"/>
                  </a:cubicBezTo>
                  <a:lnTo>
                    <a:pt x="79" y="229"/>
                  </a:lnTo>
                  <a:cubicBezTo>
                    <a:pt x="90" y="229"/>
                    <a:pt x="90" y="240"/>
                    <a:pt x="102" y="240"/>
                  </a:cubicBezTo>
                  <a:lnTo>
                    <a:pt x="135" y="240"/>
                  </a:lnTo>
                  <a:cubicBezTo>
                    <a:pt x="146" y="240"/>
                    <a:pt x="146" y="229"/>
                    <a:pt x="157" y="229"/>
                  </a:cubicBezTo>
                  <a:cubicBezTo>
                    <a:pt x="157" y="229"/>
                    <a:pt x="169" y="229"/>
                    <a:pt x="179" y="218"/>
                  </a:cubicBezTo>
                  <a:cubicBezTo>
                    <a:pt x="236" y="184"/>
                    <a:pt x="258" y="117"/>
                    <a:pt x="213" y="61"/>
                  </a:cubicBezTo>
                  <a:cubicBezTo>
                    <a:pt x="190" y="23"/>
                    <a:pt x="152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3" name="Google Shape;12713;p27"/>
            <p:cNvSpPr/>
            <p:nvPr/>
          </p:nvSpPr>
          <p:spPr>
            <a:xfrm>
              <a:off x="2172475" y="7897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6" y="1"/>
                  </a:moveTo>
                  <a:cubicBezTo>
                    <a:pt x="117" y="1"/>
                    <a:pt x="97" y="5"/>
                    <a:pt x="78" y="16"/>
                  </a:cubicBezTo>
                  <a:cubicBezTo>
                    <a:pt x="23" y="50"/>
                    <a:pt x="1" y="117"/>
                    <a:pt x="34" y="173"/>
                  </a:cubicBezTo>
                  <a:cubicBezTo>
                    <a:pt x="57" y="211"/>
                    <a:pt x="100" y="234"/>
                    <a:pt x="143" y="234"/>
                  </a:cubicBezTo>
                  <a:cubicBezTo>
                    <a:pt x="163" y="234"/>
                    <a:pt x="184" y="228"/>
                    <a:pt x="202" y="217"/>
                  </a:cubicBezTo>
                  <a:cubicBezTo>
                    <a:pt x="257" y="184"/>
                    <a:pt x="269" y="106"/>
                    <a:pt x="235" y="50"/>
                  </a:cubicBezTo>
                  <a:cubicBezTo>
                    <a:pt x="213" y="20"/>
                    <a:pt x="175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4" name="Google Shape;12714;p27"/>
            <p:cNvSpPr/>
            <p:nvPr/>
          </p:nvSpPr>
          <p:spPr>
            <a:xfrm>
              <a:off x="2159325" y="7977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5" y="1"/>
                  </a:moveTo>
                  <a:cubicBezTo>
                    <a:pt x="123" y="1"/>
                    <a:pt x="100" y="7"/>
                    <a:pt x="80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2"/>
                    <a:pt x="202" y="221"/>
                  </a:cubicBezTo>
                  <a:cubicBezTo>
                    <a:pt x="258" y="176"/>
                    <a:pt x="269" y="109"/>
                    <a:pt x="236" y="53"/>
                  </a:cubicBezTo>
                  <a:cubicBezTo>
                    <a:pt x="215" y="18"/>
                    <a:pt x="181" y="1"/>
                    <a:pt x="1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5" name="Google Shape;12715;p27"/>
            <p:cNvSpPr/>
            <p:nvPr/>
          </p:nvSpPr>
          <p:spPr>
            <a:xfrm>
              <a:off x="2146225" y="8056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6" name="Google Shape;12716;p27"/>
            <p:cNvSpPr/>
            <p:nvPr/>
          </p:nvSpPr>
          <p:spPr>
            <a:xfrm>
              <a:off x="2184475" y="8092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7"/>
                    <a:pt x="35" y="184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29"/>
                    <a:pt x="202" y="217"/>
                  </a:cubicBezTo>
                  <a:cubicBezTo>
                    <a:pt x="258" y="184"/>
                    <a:pt x="269" y="117"/>
                    <a:pt x="236" y="60"/>
                  </a:cubicBezTo>
                  <a:cubicBezTo>
                    <a:pt x="213" y="22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7" name="Google Shape;12717;p27"/>
            <p:cNvSpPr/>
            <p:nvPr/>
          </p:nvSpPr>
          <p:spPr>
            <a:xfrm>
              <a:off x="2171350" y="817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7"/>
                    <a:pt x="144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8" name="Google Shape;12718;p27"/>
            <p:cNvSpPr/>
            <p:nvPr/>
          </p:nvSpPr>
          <p:spPr>
            <a:xfrm>
              <a:off x="2158225" y="8251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0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7" y="237"/>
                    <a:pt x="181" y="230"/>
                    <a:pt x="201" y="218"/>
                  </a:cubicBezTo>
                  <a:cubicBezTo>
                    <a:pt x="258" y="184"/>
                    <a:pt x="268" y="117"/>
                    <a:pt x="235" y="62"/>
                  </a:cubicBezTo>
                  <a:cubicBezTo>
                    <a:pt x="212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9" name="Google Shape;12719;p27"/>
            <p:cNvSpPr/>
            <p:nvPr/>
          </p:nvSpPr>
          <p:spPr>
            <a:xfrm>
              <a:off x="2198175" y="801375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21" y="0"/>
                  </a:moveTo>
                  <a:cubicBezTo>
                    <a:pt x="100" y="0"/>
                    <a:pt x="77" y="6"/>
                    <a:pt x="56" y="19"/>
                  </a:cubicBezTo>
                  <a:cubicBezTo>
                    <a:pt x="45" y="19"/>
                    <a:pt x="34" y="30"/>
                    <a:pt x="34" y="30"/>
                  </a:cubicBezTo>
                  <a:lnTo>
                    <a:pt x="23" y="41"/>
                  </a:lnTo>
                  <a:cubicBezTo>
                    <a:pt x="23" y="53"/>
                    <a:pt x="11" y="53"/>
                    <a:pt x="11" y="53"/>
                  </a:cubicBezTo>
                  <a:lnTo>
                    <a:pt x="11" y="63"/>
                  </a:lnTo>
                  <a:cubicBezTo>
                    <a:pt x="1" y="75"/>
                    <a:pt x="1" y="75"/>
                    <a:pt x="1" y="86"/>
                  </a:cubicBezTo>
                  <a:lnTo>
                    <a:pt x="1" y="108"/>
                  </a:lnTo>
                  <a:lnTo>
                    <a:pt x="1" y="130"/>
                  </a:lnTo>
                  <a:lnTo>
                    <a:pt x="1" y="153"/>
                  </a:lnTo>
                  <a:cubicBezTo>
                    <a:pt x="11" y="164"/>
                    <a:pt x="11" y="164"/>
                    <a:pt x="11" y="175"/>
                  </a:cubicBezTo>
                  <a:lnTo>
                    <a:pt x="23" y="187"/>
                  </a:lnTo>
                  <a:lnTo>
                    <a:pt x="34" y="197"/>
                  </a:lnTo>
                  <a:lnTo>
                    <a:pt x="45" y="209"/>
                  </a:lnTo>
                  <a:cubicBezTo>
                    <a:pt x="56" y="220"/>
                    <a:pt x="56" y="220"/>
                    <a:pt x="68" y="220"/>
                  </a:cubicBezTo>
                  <a:lnTo>
                    <a:pt x="78" y="220"/>
                  </a:lnTo>
                  <a:cubicBezTo>
                    <a:pt x="78" y="231"/>
                    <a:pt x="90" y="231"/>
                    <a:pt x="101" y="231"/>
                  </a:cubicBezTo>
                  <a:lnTo>
                    <a:pt x="145" y="231"/>
                  </a:lnTo>
                  <a:cubicBezTo>
                    <a:pt x="157" y="220"/>
                    <a:pt x="168" y="220"/>
                    <a:pt x="168" y="220"/>
                  </a:cubicBezTo>
                  <a:lnTo>
                    <a:pt x="179" y="220"/>
                  </a:lnTo>
                  <a:cubicBezTo>
                    <a:pt x="235" y="187"/>
                    <a:pt x="246" y="108"/>
                    <a:pt x="212" y="53"/>
                  </a:cubicBezTo>
                  <a:cubicBezTo>
                    <a:pt x="192" y="17"/>
                    <a:pt x="158" y="0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0" name="Google Shape;12720;p27"/>
            <p:cNvSpPr/>
            <p:nvPr/>
          </p:nvSpPr>
          <p:spPr>
            <a:xfrm>
              <a:off x="2226675" y="878175"/>
              <a:ext cx="6175" cy="5700"/>
            </a:xfrm>
            <a:custGeom>
              <a:rect b="b" l="l" r="r" t="t"/>
              <a:pathLst>
                <a:path extrusionOk="0" h="228" w="247">
                  <a:moveTo>
                    <a:pt x="132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11" y="42"/>
                    <a:pt x="0" y="98"/>
                    <a:pt x="11" y="154"/>
                  </a:cubicBezTo>
                  <a:cubicBezTo>
                    <a:pt x="11" y="165"/>
                    <a:pt x="23" y="165"/>
                    <a:pt x="23" y="176"/>
                  </a:cubicBezTo>
                  <a:cubicBezTo>
                    <a:pt x="33" y="199"/>
                    <a:pt x="56" y="209"/>
                    <a:pt x="78" y="221"/>
                  </a:cubicBezTo>
                  <a:cubicBezTo>
                    <a:pt x="92" y="225"/>
                    <a:pt x="106" y="228"/>
                    <a:pt x="119" y="228"/>
                  </a:cubicBezTo>
                  <a:cubicBezTo>
                    <a:pt x="139" y="228"/>
                    <a:pt x="159" y="223"/>
                    <a:pt x="179" y="209"/>
                  </a:cubicBezTo>
                  <a:cubicBezTo>
                    <a:pt x="224" y="187"/>
                    <a:pt x="246" y="142"/>
                    <a:pt x="234" y="98"/>
                  </a:cubicBezTo>
                  <a:cubicBezTo>
                    <a:pt x="234" y="87"/>
                    <a:pt x="234" y="65"/>
                    <a:pt x="224" y="53"/>
                  </a:cubicBezTo>
                  <a:cubicBezTo>
                    <a:pt x="202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1" name="Google Shape;12721;p27"/>
            <p:cNvSpPr/>
            <p:nvPr/>
          </p:nvSpPr>
          <p:spPr>
            <a:xfrm>
              <a:off x="2213525" y="886075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4" y="1"/>
                  </a:moveTo>
                  <a:cubicBezTo>
                    <a:pt x="105" y="1"/>
                    <a:pt x="86" y="6"/>
                    <a:pt x="68" y="17"/>
                  </a:cubicBezTo>
                  <a:cubicBezTo>
                    <a:pt x="45" y="27"/>
                    <a:pt x="35" y="39"/>
                    <a:pt x="35" y="50"/>
                  </a:cubicBezTo>
                  <a:cubicBezTo>
                    <a:pt x="12" y="72"/>
                    <a:pt x="12" y="95"/>
                    <a:pt x="12" y="117"/>
                  </a:cubicBezTo>
                  <a:cubicBezTo>
                    <a:pt x="1" y="139"/>
                    <a:pt x="12" y="162"/>
                    <a:pt x="23" y="184"/>
                  </a:cubicBezTo>
                  <a:lnTo>
                    <a:pt x="57" y="218"/>
                  </a:lnTo>
                  <a:cubicBezTo>
                    <a:pt x="57" y="218"/>
                    <a:pt x="68" y="218"/>
                    <a:pt x="79" y="229"/>
                  </a:cubicBezTo>
                  <a:cubicBezTo>
                    <a:pt x="93" y="233"/>
                    <a:pt x="107" y="236"/>
                    <a:pt x="121" y="236"/>
                  </a:cubicBezTo>
                  <a:cubicBezTo>
                    <a:pt x="141" y="236"/>
                    <a:pt x="160" y="231"/>
                    <a:pt x="179" y="218"/>
                  </a:cubicBezTo>
                  <a:cubicBezTo>
                    <a:pt x="213" y="206"/>
                    <a:pt x="236" y="173"/>
                    <a:pt x="236" y="151"/>
                  </a:cubicBezTo>
                  <a:cubicBezTo>
                    <a:pt x="246" y="117"/>
                    <a:pt x="246" y="84"/>
                    <a:pt x="224" y="61"/>
                  </a:cubicBezTo>
                  <a:cubicBezTo>
                    <a:pt x="202" y="23"/>
                    <a:pt x="164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2" name="Google Shape;12722;p27"/>
            <p:cNvSpPr/>
            <p:nvPr/>
          </p:nvSpPr>
          <p:spPr>
            <a:xfrm>
              <a:off x="2200125" y="894100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27" y="1"/>
                  </a:moveTo>
                  <a:cubicBezTo>
                    <a:pt x="109" y="1"/>
                    <a:pt x="92" y="6"/>
                    <a:pt x="79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0" y="237"/>
                    <a:pt x="140" y="237"/>
                  </a:cubicBezTo>
                  <a:cubicBezTo>
                    <a:pt x="158" y="237"/>
                    <a:pt x="176" y="231"/>
                    <a:pt x="191" y="220"/>
                  </a:cubicBezTo>
                  <a:cubicBezTo>
                    <a:pt x="201" y="210"/>
                    <a:pt x="213" y="210"/>
                    <a:pt x="213" y="198"/>
                  </a:cubicBezTo>
                  <a:cubicBezTo>
                    <a:pt x="235" y="187"/>
                    <a:pt x="246" y="165"/>
                    <a:pt x="246" y="143"/>
                  </a:cubicBezTo>
                  <a:cubicBezTo>
                    <a:pt x="258" y="120"/>
                    <a:pt x="246" y="86"/>
                    <a:pt x="235" y="53"/>
                  </a:cubicBezTo>
                  <a:cubicBezTo>
                    <a:pt x="213" y="31"/>
                    <a:pt x="191" y="9"/>
                    <a:pt x="168" y="9"/>
                  </a:cubicBezTo>
                  <a:cubicBezTo>
                    <a:pt x="154" y="4"/>
                    <a:pt x="140" y="1"/>
                    <a:pt x="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3" name="Google Shape;12723;p27"/>
            <p:cNvSpPr/>
            <p:nvPr/>
          </p:nvSpPr>
          <p:spPr>
            <a:xfrm>
              <a:off x="2240075" y="870075"/>
              <a:ext cx="5875" cy="5925"/>
            </a:xfrm>
            <a:custGeom>
              <a:rect b="b" l="l" r="r" t="t"/>
              <a:pathLst>
                <a:path extrusionOk="0" h="237" w="235">
                  <a:moveTo>
                    <a:pt x="121" y="1"/>
                  </a:moveTo>
                  <a:cubicBezTo>
                    <a:pt x="100" y="1"/>
                    <a:pt x="77" y="7"/>
                    <a:pt x="56" y="19"/>
                  </a:cubicBezTo>
                  <a:cubicBezTo>
                    <a:pt x="45" y="19"/>
                    <a:pt x="34" y="31"/>
                    <a:pt x="34" y="31"/>
                  </a:cubicBezTo>
                  <a:cubicBezTo>
                    <a:pt x="34" y="31"/>
                    <a:pt x="34" y="42"/>
                    <a:pt x="23" y="42"/>
                  </a:cubicBezTo>
                  <a:cubicBezTo>
                    <a:pt x="23" y="42"/>
                    <a:pt x="23" y="53"/>
                    <a:pt x="11" y="53"/>
                  </a:cubicBezTo>
                  <a:lnTo>
                    <a:pt x="11" y="64"/>
                  </a:lnTo>
                  <a:cubicBezTo>
                    <a:pt x="11" y="76"/>
                    <a:pt x="1" y="76"/>
                    <a:pt x="1" y="76"/>
                  </a:cubicBezTo>
                  <a:lnTo>
                    <a:pt x="1" y="86"/>
                  </a:lnTo>
                  <a:lnTo>
                    <a:pt x="1" y="98"/>
                  </a:lnTo>
                  <a:lnTo>
                    <a:pt x="1" y="120"/>
                  </a:lnTo>
                  <a:lnTo>
                    <a:pt x="1" y="131"/>
                  </a:lnTo>
                  <a:cubicBezTo>
                    <a:pt x="1" y="153"/>
                    <a:pt x="1" y="165"/>
                    <a:pt x="11" y="176"/>
                  </a:cubicBezTo>
                  <a:cubicBezTo>
                    <a:pt x="23" y="198"/>
                    <a:pt x="34" y="210"/>
                    <a:pt x="45" y="210"/>
                  </a:cubicBezTo>
                  <a:cubicBezTo>
                    <a:pt x="56" y="221"/>
                    <a:pt x="56" y="221"/>
                    <a:pt x="68" y="221"/>
                  </a:cubicBezTo>
                  <a:cubicBezTo>
                    <a:pt x="75" y="229"/>
                    <a:pt x="89" y="237"/>
                    <a:pt x="104" y="237"/>
                  </a:cubicBezTo>
                  <a:cubicBezTo>
                    <a:pt x="110" y="237"/>
                    <a:pt x="117" y="235"/>
                    <a:pt x="123" y="232"/>
                  </a:cubicBezTo>
                  <a:lnTo>
                    <a:pt x="145" y="232"/>
                  </a:lnTo>
                  <a:cubicBezTo>
                    <a:pt x="157" y="232"/>
                    <a:pt x="168" y="221"/>
                    <a:pt x="168" y="221"/>
                  </a:cubicBezTo>
                  <a:lnTo>
                    <a:pt x="179" y="221"/>
                  </a:lnTo>
                  <a:cubicBezTo>
                    <a:pt x="190" y="210"/>
                    <a:pt x="212" y="187"/>
                    <a:pt x="224" y="165"/>
                  </a:cubicBezTo>
                  <a:lnTo>
                    <a:pt x="224" y="143"/>
                  </a:lnTo>
                  <a:cubicBezTo>
                    <a:pt x="235" y="120"/>
                    <a:pt x="235" y="86"/>
                    <a:pt x="212" y="53"/>
                  </a:cubicBezTo>
                  <a:cubicBezTo>
                    <a:pt x="192" y="18"/>
                    <a:pt x="158" y="1"/>
                    <a:pt x="1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4" name="Google Shape;12724;p27"/>
            <p:cNvSpPr/>
            <p:nvPr/>
          </p:nvSpPr>
          <p:spPr>
            <a:xfrm>
              <a:off x="2194825" y="825575"/>
              <a:ext cx="5875" cy="5900"/>
            </a:xfrm>
            <a:custGeom>
              <a:rect b="b" l="l" r="r" t="t"/>
              <a:pathLst>
                <a:path extrusionOk="0" h="236" w="235">
                  <a:moveTo>
                    <a:pt x="123" y="1"/>
                  </a:moveTo>
                  <a:cubicBezTo>
                    <a:pt x="101" y="1"/>
                    <a:pt x="78" y="1"/>
                    <a:pt x="56" y="12"/>
                  </a:cubicBezTo>
                  <a:cubicBezTo>
                    <a:pt x="56" y="23"/>
                    <a:pt x="45" y="23"/>
                    <a:pt x="33" y="34"/>
                  </a:cubicBezTo>
                  <a:cubicBezTo>
                    <a:pt x="23" y="46"/>
                    <a:pt x="11" y="68"/>
                    <a:pt x="0" y="90"/>
                  </a:cubicBezTo>
                  <a:lnTo>
                    <a:pt x="0" y="113"/>
                  </a:lnTo>
                  <a:cubicBezTo>
                    <a:pt x="0" y="135"/>
                    <a:pt x="0" y="157"/>
                    <a:pt x="23" y="180"/>
                  </a:cubicBezTo>
                  <a:cubicBezTo>
                    <a:pt x="33" y="202"/>
                    <a:pt x="67" y="224"/>
                    <a:pt x="90" y="235"/>
                  </a:cubicBezTo>
                  <a:cubicBezTo>
                    <a:pt x="123" y="235"/>
                    <a:pt x="157" y="235"/>
                    <a:pt x="179" y="213"/>
                  </a:cubicBezTo>
                  <a:cubicBezTo>
                    <a:pt x="212" y="202"/>
                    <a:pt x="224" y="180"/>
                    <a:pt x="235" y="146"/>
                  </a:cubicBezTo>
                  <a:lnTo>
                    <a:pt x="235" y="123"/>
                  </a:lnTo>
                  <a:cubicBezTo>
                    <a:pt x="235" y="101"/>
                    <a:pt x="235" y="79"/>
                    <a:pt x="224" y="56"/>
                  </a:cubicBezTo>
                  <a:cubicBezTo>
                    <a:pt x="202" y="23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5" name="Google Shape;12725;p27"/>
            <p:cNvSpPr/>
            <p:nvPr/>
          </p:nvSpPr>
          <p:spPr>
            <a:xfrm>
              <a:off x="2218000" y="834125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19" y="0"/>
                  </a:moveTo>
                  <a:cubicBezTo>
                    <a:pt x="100" y="0"/>
                    <a:pt x="82" y="5"/>
                    <a:pt x="67" y="16"/>
                  </a:cubicBezTo>
                  <a:lnTo>
                    <a:pt x="57" y="16"/>
                  </a:lnTo>
                  <a:lnTo>
                    <a:pt x="57" y="27"/>
                  </a:lnTo>
                  <a:cubicBezTo>
                    <a:pt x="57" y="27"/>
                    <a:pt x="45" y="27"/>
                    <a:pt x="45" y="39"/>
                  </a:cubicBezTo>
                  <a:cubicBezTo>
                    <a:pt x="34" y="39"/>
                    <a:pt x="34" y="49"/>
                    <a:pt x="34" y="49"/>
                  </a:cubicBezTo>
                  <a:cubicBezTo>
                    <a:pt x="34" y="49"/>
                    <a:pt x="23" y="49"/>
                    <a:pt x="23" y="61"/>
                  </a:cubicBezTo>
                  <a:lnTo>
                    <a:pt x="12" y="72"/>
                  </a:lnTo>
                  <a:cubicBezTo>
                    <a:pt x="12" y="83"/>
                    <a:pt x="0" y="106"/>
                    <a:pt x="0" y="117"/>
                  </a:cubicBezTo>
                  <a:cubicBezTo>
                    <a:pt x="0" y="128"/>
                    <a:pt x="0" y="128"/>
                    <a:pt x="12" y="139"/>
                  </a:cubicBezTo>
                  <a:lnTo>
                    <a:pt x="12" y="161"/>
                  </a:lnTo>
                  <a:cubicBezTo>
                    <a:pt x="12" y="173"/>
                    <a:pt x="23" y="173"/>
                    <a:pt x="23" y="184"/>
                  </a:cubicBezTo>
                  <a:lnTo>
                    <a:pt x="34" y="195"/>
                  </a:lnTo>
                  <a:lnTo>
                    <a:pt x="45" y="206"/>
                  </a:lnTo>
                  <a:cubicBezTo>
                    <a:pt x="57" y="218"/>
                    <a:pt x="57" y="218"/>
                    <a:pt x="67" y="218"/>
                  </a:cubicBezTo>
                  <a:cubicBezTo>
                    <a:pt x="67" y="228"/>
                    <a:pt x="79" y="228"/>
                    <a:pt x="90" y="228"/>
                  </a:cubicBezTo>
                  <a:lnTo>
                    <a:pt x="90" y="240"/>
                  </a:lnTo>
                  <a:lnTo>
                    <a:pt x="146" y="240"/>
                  </a:lnTo>
                  <a:cubicBezTo>
                    <a:pt x="146" y="240"/>
                    <a:pt x="157" y="240"/>
                    <a:pt x="157" y="228"/>
                  </a:cubicBezTo>
                  <a:lnTo>
                    <a:pt x="179" y="228"/>
                  </a:lnTo>
                  <a:lnTo>
                    <a:pt x="179" y="218"/>
                  </a:lnTo>
                  <a:cubicBezTo>
                    <a:pt x="235" y="184"/>
                    <a:pt x="258" y="117"/>
                    <a:pt x="224" y="61"/>
                  </a:cubicBezTo>
                  <a:cubicBezTo>
                    <a:pt x="201" y="23"/>
                    <a:pt x="15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6" name="Google Shape;12726;p27"/>
            <p:cNvSpPr/>
            <p:nvPr/>
          </p:nvSpPr>
          <p:spPr>
            <a:xfrm>
              <a:off x="2204600" y="8422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5" y="1"/>
                  </a:moveTo>
                  <a:cubicBezTo>
                    <a:pt x="105" y="1"/>
                    <a:pt x="85" y="5"/>
                    <a:pt x="67" y="16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6" y="214"/>
                    <a:pt x="93" y="234"/>
                    <a:pt x="132" y="234"/>
                  </a:cubicBezTo>
                  <a:cubicBezTo>
                    <a:pt x="151" y="234"/>
                    <a:pt x="172" y="229"/>
                    <a:pt x="190" y="217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7" name="Google Shape;12727;p27"/>
            <p:cNvSpPr/>
            <p:nvPr/>
          </p:nvSpPr>
          <p:spPr>
            <a:xfrm>
              <a:off x="2191475" y="850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0"/>
                  </a:moveTo>
                  <a:cubicBezTo>
                    <a:pt x="112" y="0"/>
                    <a:pt x="88" y="7"/>
                    <a:pt x="67" y="20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8" name="Google Shape;12728;p27"/>
            <p:cNvSpPr/>
            <p:nvPr/>
          </p:nvSpPr>
          <p:spPr>
            <a:xfrm>
              <a:off x="2178325" y="8581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7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2" y="49"/>
                    <a:pt x="1" y="128"/>
                    <a:pt x="35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7" y="184"/>
                    <a:pt x="269" y="116"/>
                    <a:pt x="236" y="61"/>
                  </a:cubicBezTo>
                  <a:cubicBezTo>
                    <a:pt x="213" y="23"/>
                    <a:pt x="170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9" name="Google Shape;12729;p27"/>
            <p:cNvSpPr/>
            <p:nvPr/>
          </p:nvSpPr>
          <p:spPr>
            <a:xfrm>
              <a:off x="2230025" y="853875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25" y="1"/>
                  </a:moveTo>
                  <a:cubicBezTo>
                    <a:pt x="101" y="1"/>
                    <a:pt x="77" y="7"/>
                    <a:pt x="56" y="19"/>
                  </a:cubicBezTo>
                  <a:cubicBezTo>
                    <a:pt x="45" y="31"/>
                    <a:pt x="33" y="31"/>
                    <a:pt x="23" y="42"/>
                  </a:cubicBezTo>
                  <a:lnTo>
                    <a:pt x="23" y="53"/>
                  </a:lnTo>
                  <a:lnTo>
                    <a:pt x="23" y="64"/>
                  </a:lnTo>
                  <a:cubicBezTo>
                    <a:pt x="11" y="64"/>
                    <a:pt x="11" y="64"/>
                    <a:pt x="11" y="76"/>
                  </a:cubicBezTo>
                  <a:lnTo>
                    <a:pt x="11" y="86"/>
                  </a:lnTo>
                  <a:lnTo>
                    <a:pt x="0" y="98"/>
                  </a:lnTo>
                  <a:lnTo>
                    <a:pt x="0" y="131"/>
                  </a:lnTo>
                  <a:cubicBezTo>
                    <a:pt x="0" y="143"/>
                    <a:pt x="11" y="153"/>
                    <a:pt x="11" y="153"/>
                  </a:cubicBezTo>
                  <a:cubicBezTo>
                    <a:pt x="11" y="165"/>
                    <a:pt x="11" y="176"/>
                    <a:pt x="23" y="176"/>
                  </a:cubicBezTo>
                  <a:lnTo>
                    <a:pt x="23" y="187"/>
                  </a:lnTo>
                  <a:lnTo>
                    <a:pt x="45" y="210"/>
                  </a:lnTo>
                  <a:cubicBezTo>
                    <a:pt x="45" y="210"/>
                    <a:pt x="56" y="210"/>
                    <a:pt x="56" y="220"/>
                  </a:cubicBezTo>
                  <a:cubicBezTo>
                    <a:pt x="67" y="220"/>
                    <a:pt x="78" y="220"/>
                    <a:pt x="78" y="232"/>
                  </a:cubicBezTo>
                  <a:lnTo>
                    <a:pt x="90" y="232"/>
                  </a:lnTo>
                  <a:cubicBezTo>
                    <a:pt x="99" y="235"/>
                    <a:pt x="109" y="236"/>
                    <a:pt x="118" y="236"/>
                  </a:cubicBezTo>
                  <a:cubicBezTo>
                    <a:pt x="142" y="236"/>
                    <a:pt x="163" y="229"/>
                    <a:pt x="179" y="220"/>
                  </a:cubicBezTo>
                  <a:cubicBezTo>
                    <a:pt x="235" y="187"/>
                    <a:pt x="257" y="109"/>
                    <a:pt x="224" y="53"/>
                  </a:cubicBezTo>
                  <a:cubicBezTo>
                    <a:pt x="203" y="18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0" name="Google Shape;12730;p27"/>
            <p:cNvSpPr/>
            <p:nvPr/>
          </p:nvSpPr>
          <p:spPr>
            <a:xfrm>
              <a:off x="2216600" y="8617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0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1" name="Google Shape;12731;p27"/>
            <p:cNvSpPr/>
            <p:nvPr/>
          </p:nvSpPr>
          <p:spPr>
            <a:xfrm>
              <a:off x="2203475" y="8698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0"/>
                  </a:moveTo>
                  <a:cubicBezTo>
                    <a:pt x="108" y="0"/>
                    <a:pt x="86" y="5"/>
                    <a:pt x="67" y="17"/>
                  </a:cubicBezTo>
                  <a:cubicBezTo>
                    <a:pt x="12" y="50"/>
                    <a:pt x="0" y="117"/>
                    <a:pt x="34" y="173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3" y="228"/>
                    <a:pt x="191" y="218"/>
                  </a:cubicBezTo>
                  <a:cubicBezTo>
                    <a:pt x="246" y="184"/>
                    <a:pt x="269" y="106"/>
                    <a:pt x="235" y="50"/>
                  </a:cubicBezTo>
                  <a:cubicBezTo>
                    <a:pt x="213" y="20"/>
                    <a:pt x="171" y="0"/>
                    <a:pt x="1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2" name="Google Shape;12732;p27"/>
            <p:cNvSpPr/>
            <p:nvPr/>
          </p:nvSpPr>
          <p:spPr>
            <a:xfrm>
              <a:off x="2190350" y="8779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6" y="1"/>
                  </a:moveTo>
                  <a:cubicBezTo>
                    <a:pt x="112" y="1"/>
                    <a:pt x="88" y="7"/>
                    <a:pt x="68" y="19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5" y="211"/>
                    <a:pt x="90" y="233"/>
                    <a:pt x="127" y="233"/>
                  </a:cubicBezTo>
                  <a:cubicBezTo>
                    <a:pt x="148" y="233"/>
                    <a:pt x="170" y="226"/>
                    <a:pt x="190" y="210"/>
                  </a:cubicBezTo>
                  <a:cubicBezTo>
                    <a:pt x="246" y="176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3" name="Google Shape;12733;p27"/>
            <p:cNvSpPr/>
            <p:nvPr/>
          </p:nvSpPr>
          <p:spPr>
            <a:xfrm>
              <a:off x="2249850" y="8868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0"/>
                  </a:moveTo>
                  <a:cubicBezTo>
                    <a:pt x="111" y="0"/>
                    <a:pt x="88" y="6"/>
                    <a:pt x="67" y="19"/>
                  </a:cubicBezTo>
                  <a:cubicBezTo>
                    <a:pt x="57" y="19"/>
                    <a:pt x="45" y="30"/>
                    <a:pt x="34" y="41"/>
                  </a:cubicBezTo>
                  <a:lnTo>
                    <a:pt x="34" y="53"/>
                  </a:lnTo>
                  <a:cubicBezTo>
                    <a:pt x="23" y="64"/>
                    <a:pt x="23" y="75"/>
                    <a:pt x="12" y="75"/>
                  </a:cubicBezTo>
                  <a:lnTo>
                    <a:pt x="12" y="86"/>
                  </a:lnTo>
                  <a:cubicBezTo>
                    <a:pt x="0" y="120"/>
                    <a:pt x="12" y="153"/>
                    <a:pt x="23" y="175"/>
                  </a:cubicBezTo>
                  <a:lnTo>
                    <a:pt x="45" y="198"/>
                  </a:lnTo>
                  <a:lnTo>
                    <a:pt x="57" y="209"/>
                  </a:lnTo>
                  <a:cubicBezTo>
                    <a:pt x="67" y="209"/>
                    <a:pt x="67" y="220"/>
                    <a:pt x="79" y="220"/>
                  </a:cubicBezTo>
                  <a:lnTo>
                    <a:pt x="90" y="220"/>
                  </a:lnTo>
                  <a:cubicBezTo>
                    <a:pt x="101" y="232"/>
                    <a:pt x="101" y="232"/>
                    <a:pt x="112" y="232"/>
                  </a:cubicBezTo>
                  <a:lnTo>
                    <a:pt x="157" y="232"/>
                  </a:lnTo>
                  <a:cubicBezTo>
                    <a:pt x="168" y="220"/>
                    <a:pt x="179" y="220"/>
                    <a:pt x="191" y="220"/>
                  </a:cubicBezTo>
                  <a:lnTo>
                    <a:pt x="191" y="209"/>
                  </a:lnTo>
                  <a:cubicBezTo>
                    <a:pt x="246" y="175"/>
                    <a:pt x="258" y="108"/>
                    <a:pt x="224" y="53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4" name="Google Shape;12734;p27"/>
            <p:cNvSpPr/>
            <p:nvPr/>
          </p:nvSpPr>
          <p:spPr>
            <a:xfrm>
              <a:off x="2236425" y="894750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35" y="0"/>
                  </a:moveTo>
                  <a:cubicBezTo>
                    <a:pt x="116" y="0"/>
                    <a:pt x="97" y="5"/>
                    <a:pt x="80" y="16"/>
                  </a:cubicBezTo>
                  <a:cubicBezTo>
                    <a:pt x="23" y="50"/>
                    <a:pt x="1" y="127"/>
                    <a:pt x="35" y="184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0"/>
                  </a:cubicBezTo>
                  <a:cubicBezTo>
                    <a:pt x="213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5" name="Google Shape;12735;p27"/>
            <p:cNvSpPr/>
            <p:nvPr/>
          </p:nvSpPr>
          <p:spPr>
            <a:xfrm>
              <a:off x="2223325" y="9027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3" y="0"/>
                  </a:moveTo>
                  <a:cubicBezTo>
                    <a:pt x="122" y="0"/>
                    <a:pt x="99" y="6"/>
                    <a:pt x="78" y="19"/>
                  </a:cubicBezTo>
                  <a:cubicBezTo>
                    <a:pt x="22" y="52"/>
                    <a:pt x="0" y="119"/>
                    <a:pt x="33" y="176"/>
                  </a:cubicBezTo>
                  <a:cubicBezTo>
                    <a:pt x="56" y="213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57" y="186"/>
                    <a:pt x="268" y="109"/>
                    <a:pt x="234" y="52"/>
                  </a:cubicBezTo>
                  <a:cubicBezTo>
                    <a:pt x="214" y="18"/>
                    <a:pt x="180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6" name="Google Shape;12736;p27"/>
            <p:cNvSpPr/>
            <p:nvPr/>
          </p:nvSpPr>
          <p:spPr>
            <a:xfrm>
              <a:off x="2210175" y="9106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29"/>
                    <a:pt x="34" y="184"/>
                  </a:cubicBezTo>
                  <a:cubicBezTo>
                    <a:pt x="55" y="219"/>
                    <a:pt x="94" y="237"/>
                    <a:pt x="133" y="237"/>
                  </a:cubicBezTo>
                  <a:cubicBezTo>
                    <a:pt x="157" y="237"/>
                    <a:pt x="181" y="231"/>
                    <a:pt x="202" y="218"/>
                  </a:cubicBezTo>
                  <a:cubicBezTo>
                    <a:pt x="258" y="184"/>
                    <a:pt x="269" y="117"/>
                    <a:pt x="236" y="62"/>
                  </a:cubicBezTo>
                  <a:cubicBezTo>
                    <a:pt x="213" y="24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7" name="Google Shape;12737;p27"/>
            <p:cNvSpPr/>
            <p:nvPr/>
          </p:nvSpPr>
          <p:spPr>
            <a:xfrm>
              <a:off x="2197625" y="918750"/>
              <a:ext cx="6150" cy="5850"/>
            </a:xfrm>
            <a:custGeom>
              <a:rect b="b" l="l" r="r" t="t"/>
              <a:pathLst>
                <a:path extrusionOk="0" h="234" w="246">
                  <a:moveTo>
                    <a:pt x="113" y="1"/>
                  </a:moveTo>
                  <a:cubicBezTo>
                    <a:pt x="94" y="1"/>
                    <a:pt x="74" y="6"/>
                    <a:pt x="56" y="17"/>
                  </a:cubicBezTo>
                  <a:cubicBezTo>
                    <a:pt x="45" y="17"/>
                    <a:pt x="45" y="28"/>
                    <a:pt x="33" y="28"/>
                  </a:cubicBezTo>
                  <a:lnTo>
                    <a:pt x="33" y="39"/>
                  </a:lnTo>
                  <a:cubicBezTo>
                    <a:pt x="23" y="39"/>
                    <a:pt x="23" y="51"/>
                    <a:pt x="23" y="51"/>
                  </a:cubicBezTo>
                  <a:lnTo>
                    <a:pt x="11" y="61"/>
                  </a:lnTo>
                  <a:lnTo>
                    <a:pt x="11" y="73"/>
                  </a:lnTo>
                  <a:cubicBezTo>
                    <a:pt x="0" y="84"/>
                    <a:pt x="0" y="84"/>
                    <a:pt x="0" y="95"/>
                  </a:cubicBezTo>
                  <a:lnTo>
                    <a:pt x="0" y="118"/>
                  </a:lnTo>
                  <a:lnTo>
                    <a:pt x="0" y="128"/>
                  </a:lnTo>
                  <a:lnTo>
                    <a:pt x="0" y="140"/>
                  </a:lnTo>
                  <a:lnTo>
                    <a:pt x="0" y="151"/>
                  </a:lnTo>
                  <a:lnTo>
                    <a:pt x="0" y="162"/>
                  </a:lnTo>
                  <a:cubicBezTo>
                    <a:pt x="11" y="162"/>
                    <a:pt x="11" y="173"/>
                    <a:pt x="11" y="173"/>
                  </a:cubicBezTo>
                  <a:cubicBezTo>
                    <a:pt x="11" y="185"/>
                    <a:pt x="23" y="185"/>
                    <a:pt x="23" y="185"/>
                  </a:cubicBezTo>
                  <a:cubicBezTo>
                    <a:pt x="23" y="195"/>
                    <a:pt x="33" y="195"/>
                    <a:pt x="33" y="207"/>
                  </a:cubicBezTo>
                  <a:cubicBezTo>
                    <a:pt x="45" y="207"/>
                    <a:pt x="45" y="218"/>
                    <a:pt x="56" y="218"/>
                  </a:cubicBezTo>
                  <a:cubicBezTo>
                    <a:pt x="67" y="218"/>
                    <a:pt x="67" y="229"/>
                    <a:pt x="78" y="229"/>
                  </a:cubicBezTo>
                  <a:lnTo>
                    <a:pt x="90" y="229"/>
                  </a:lnTo>
                  <a:cubicBezTo>
                    <a:pt x="96" y="232"/>
                    <a:pt x="103" y="234"/>
                    <a:pt x="111" y="234"/>
                  </a:cubicBezTo>
                  <a:cubicBezTo>
                    <a:pt x="131" y="234"/>
                    <a:pt x="155" y="226"/>
                    <a:pt x="179" y="218"/>
                  </a:cubicBezTo>
                  <a:cubicBezTo>
                    <a:pt x="234" y="185"/>
                    <a:pt x="246" y="106"/>
                    <a:pt x="212" y="51"/>
                  </a:cubicBezTo>
                  <a:cubicBezTo>
                    <a:pt x="190" y="21"/>
                    <a:pt x="153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8" name="Google Shape;12738;p27"/>
            <p:cNvSpPr/>
            <p:nvPr/>
          </p:nvSpPr>
          <p:spPr>
            <a:xfrm>
              <a:off x="2261875" y="906400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0"/>
                  </a:moveTo>
                  <a:cubicBezTo>
                    <a:pt x="110" y="0"/>
                    <a:pt x="88" y="7"/>
                    <a:pt x="67" y="19"/>
                  </a:cubicBezTo>
                  <a:lnTo>
                    <a:pt x="56" y="19"/>
                  </a:lnTo>
                  <a:cubicBezTo>
                    <a:pt x="56" y="19"/>
                    <a:pt x="45" y="31"/>
                    <a:pt x="45" y="41"/>
                  </a:cubicBezTo>
                  <a:lnTo>
                    <a:pt x="33" y="41"/>
                  </a:lnTo>
                  <a:cubicBezTo>
                    <a:pt x="33" y="53"/>
                    <a:pt x="22" y="53"/>
                    <a:pt x="22" y="64"/>
                  </a:cubicBezTo>
                  <a:cubicBezTo>
                    <a:pt x="0" y="108"/>
                    <a:pt x="0" y="142"/>
                    <a:pt x="22" y="175"/>
                  </a:cubicBezTo>
                  <a:cubicBezTo>
                    <a:pt x="22" y="187"/>
                    <a:pt x="33" y="187"/>
                    <a:pt x="33" y="187"/>
                  </a:cubicBezTo>
                  <a:cubicBezTo>
                    <a:pt x="33" y="198"/>
                    <a:pt x="45" y="198"/>
                    <a:pt x="45" y="209"/>
                  </a:cubicBezTo>
                  <a:cubicBezTo>
                    <a:pt x="56" y="209"/>
                    <a:pt x="56" y="209"/>
                    <a:pt x="67" y="220"/>
                  </a:cubicBezTo>
                  <a:cubicBezTo>
                    <a:pt x="67" y="220"/>
                    <a:pt x="78" y="220"/>
                    <a:pt x="90" y="232"/>
                  </a:cubicBezTo>
                  <a:lnTo>
                    <a:pt x="157" y="232"/>
                  </a:lnTo>
                  <a:cubicBezTo>
                    <a:pt x="167" y="232"/>
                    <a:pt x="179" y="220"/>
                    <a:pt x="179" y="220"/>
                  </a:cubicBezTo>
                  <a:lnTo>
                    <a:pt x="190" y="220"/>
                  </a:lnTo>
                  <a:cubicBezTo>
                    <a:pt x="246" y="187"/>
                    <a:pt x="257" y="108"/>
                    <a:pt x="224" y="53"/>
                  </a:cubicBezTo>
                  <a:cubicBezTo>
                    <a:pt x="202" y="18"/>
                    <a:pt x="168" y="0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9" name="Google Shape;12739;p27"/>
            <p:cNvSpPr/>
            <p:nvPr/>
          </p:nvSpPr>
          <p:spPr>
            <a:xfrm>
              <a:off x="2248450" y="914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0" name="Google Shape;12740;p27"/>
            <p:cNvSpPr/>
            <p:nvPr/>
          </p:nvSpPr>
          <p:spPr>
            <a:xfrm>
              <a:off x="2235325" y="922400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0" y="128"/>
                    <a:pt x="34" y="173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4" y="233"/>
                    <a:pt x="184" y="228"/>
                    <a:pt x="201" y="217"/>
                  </a:cubicBezTo>
                  <a:cubicBezTo>
                    <a:pt x="246" y="183"/>
                    <a:pt x="268" y="116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1" name="Google Shape;12741;p27"/>
            <p:cNvSpPr/>
            <p:nvPr/>
          </p:nvSpPr>
          <p:spPr>
            <a:xfrm>
              <a:off x="2222200" y="9304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3"/>
                    <a:pt x="0" y="120"/>
                    <a:pt x="34" y="175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2" y="220"/>
                  </a:cubicBezTo>
                  <a:cubicBezTo>
                    <a:pt x="246" y="187"/>
                    <a:pt x="269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2" name="Google Shape;12742;p27"/>
            <p:cNvSpPr/>
            <p:nvPr/>
          </p:nvSpPr>
          <p:spPr>
            <a:xfrm>
              <a:off x="2277500" y="991125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15" y="0"/>
                  </a:moveTo>
                  <a:cubicBezTo>
                    <a:pt x="95" y="0"/>
                    <a:pt x="74" y="5"/>
                    <a:pt x="56" y="16"/>
                  </a:cubicBezTo>
                  <a:lnTo>
                    <a:pt x="23" y="49"/>
                  </a:lnTo>
                  <a:cubicBezTo>
                    <a:pt x="12" y="71"/>
                    <a:pt x="12" y="94"/>
                    <a:pt x="1" y="116"/>
                  </a:cubicBezTo>
                  <a:cubicBezTo>
                    <a:pt x="1" y="139"/>
                    <a:pt x="12" y="161"/>
                    <a:pt x="23" y="183"/>
                  </a:cubicBezTo>
                  <a:lnTo>
                    <a:pt x="56" y="217"/>
                  </a:lnTo>
                  <a:cubicBezTo>
                    <a:pt x="75" y="229"/>
                    <a:pt x="100" y="238"/>
                    <a:pt x="124" y="238"/>
                  </a:cubicBezTo>
                  <a:cubicBezTo>
                    <a:pt x="144" y="238"/>
                    <a:pt x="164" y="232"/>
                    <a:pt x="180" y="217"/>
                  </a:cubicBezTo>
                  <a:cubicBezTo>
                    <a:pt x="224" y="195"/>
                    <a:pt x="247" y="150"/>
                    <a:pt x="235" y="105"/>
                  </a:cubicBezTo>
                  <a:cubicBezTo>
                    <a:pt x="235" y="83"/>
                    <a:pt x="235" y="71"/>
                    <a:pt x="224" y="61"/>
                  </a:cubicBezTo>
                  <a:cubicBezTo>
                    <a:pt x="201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3" name="Google Shape;12743;p27"/>
            <p:cNvSpPr/>
            <p:nvPr/>
          </p:nvSpPr>
          <p:spPr>
            <a:xfrm>
              <a:off x="2271925" y="92267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14" y="1"/>
                  </a:moveTo>
                  <a:cubicBezTo>
                    <a:pt x="94" y="1"/>
                    <a:pt x="74" y="6"/>
                    <a:pt x="56" y="16"/>
                  </a:cubicBezTo>
                  <a:cubicBezTo>
                    <a:pt x="45" y="28"/>
                    <a:pt x="33" y="38"/>
                    <a:pt x="23" y="38"/>
                  </a:cubicBezTo>
                  <a:lnTo>
                    <a:pt x="23" y="50"/>
                  </a:lnTo>
                  <a:cubicBezTo>
                    <a:pt x="23" y="50"/>
                    <a:pt x="11" y="61"/>
                    <a:pt x="11" y="72"/>
                  </a:cubicBezTo>
                  <a:cubicBezTo>
                    <a:pt x="0" y="95"/>
                    <a:pt x="0" y="128"/>
                    <a:pt x="11" y="162"/>
                  </a:cubicBezTo>
                  <a:cubicBezTo>
                    <a:pt x="11" y="162"/>
                    <a:pt x="11" y="172"/>
                    <a:pt x="23" y="172"/>
                  </a:cubicBezTo>
                  <a:cubicBezTo>
                    <a:pt x="23" y="184"/>
                    <a:pt x="23" y="195"/>
                    <a:pt x="33" y="195"/>
                  </a:cubicBezTo>
                  <a:cubicBezTo>
                    <a:pt x="33" y="195"/>
                    <a:pt x="33" y="206"/>
                    <a:pt x="45" y="206"/>
                  </a:cubicBezTo>
                  <a:cubicBezTo>
                    <a:pt x="45" y="206"/>
                    <a:pt x="56" y="217"/>
                    <a:pt x="67" y="217"/>
                  </a:cubicBezTo>
                  <a:cubicBezTo>
                    <a:pt x="67" y="217"/>
                    <a:pt x="67" y="229"/>
                    <a:pt x="78" y="229"/>
                  </a:cubicBezTo>
                  <a:lnTo>
                    <a:pt x="90" y="229"/>
                  </a:lnTo>
                  <a:cubicBezTo>
                    <a:pt x="100" y="229"/>
                    <a:pt x="100" y="229"/>
                    <a:pt x="112" y="240"/>
                  </a:cubicBezTo>
                  <a:cubicBezTo>
                    <a:pt x="123" y="240"/>
                    <a:pt x="145" y="229"/>
                    <a:pt x="157" y="229"/>
                  </a:cubicBezTo>
                  <a:cubicBezTo>
                    <a:pt x="168" y="229"/>
                    <a:pt x="168" y="217"/>
                    <a:pt x="179" y="217"/>
                  </a:cubicBezTo>
                  <a:cubicBezTo>
                    <a:pt x="235" y="184"/>
                    <a:pt x="257" y="105"/>
                    <a:pt x="224" y="61"/>
                  </a:cubicBezTo>
                  <a:cubicBezTo>
                    <a:pt x="201" y="23"/>
                    <a:pt x="157" y="1"/>
                    <a:pt x="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4" name="Google Shape;12744;p27"/>
            <p:cNvSpPr/>
            <p:nvPr/>
          </p:nvSpPr>
          <p:spPr>
            <a:xfrm>
              <a:off x="2258525" y="930675"/>
              <a:ext cx="6150" cy="5875"/>
            </a:xfrm>
            <a:custGeom>
              <a:rect b="b" l="l" r="r" t="t"/>
              <a:pathLst>
                <a:path extrusionOk="0" h="235" w="246">
                  <a:moveTo>
                    <a:pt x="131" y="0"/>
                  </a:moveTo>
                  <a:cubicBezTo>
                    <a:pt x="108" y="0"/>
                    <a:pt x="86" y="6"/>
                    <a:pt x="67" y="21"/>
                  </a:cubicBezTo>
                  <a:cubicBezTo>
                    <a:pt x="22" y="43"/>
                    <a:pt x="0" y="88"/>
                    <a:pt x="11" y="132"/>
                  </a:cubicBezTo>
                  <a:cubicBezTo>
                    <a:pt x="11" y="155"/>
                    <a:pt x="22" y="165"/>
                    <a:pt x="33" y="177"/>
                  </a:cubicBezTo>
                  <a:cubicBezTo>
                    <a:pt x="45" y="199"/>
                    <a:pt x="55" y="210"/>
                    <a:pt x="78" y="222"/>
                  </a:cubicBezTo>
                  <a:cubicBezTo>
                    <a:pt x="92" y="231"/>
                    <a:pt x="108" y="234"/>
                    <a:pt x="125" y="234"/>
                  </a:cubicBezTo>
                  <a:cubicBezTo>
                    <a:pt x="147" y="234"/>
                    <a:pt x="170" y="228"/>
                    <a:pt x="190" y="222"/>
                  </a:cubicBezTo>
                  <a:lnTo>
                    <a:pt x="212" y="199"/>
                  </a:lnTo>
                  <a:cubicBezTo>
                    <a:pt x="224" y="188"/>
                    <a:pt x="234" y="165"/>
                    <a:pt x="246" y="143"/>
                  </a:cubicBezTo>
                  <a:lnTo>
                    <a:pt x="246" y="121"/>
                  </a:lnTo>
                  <a:cubicBezTo>
                    <a:pt x="246" y="98"/>
                    <a:pt x="246" y="76"/>
                    <a:pt x="224" y="54"/>
                  </a:cubicBezTo>
                  <a:cubicBezTo>
                    <a:pt x="224" y="54"/>
                    <a:pt x="224" y="43"/>
                    <a:pt x="212" y="31"/>
                  </a:cubicBezTo>
                  <a:cubicBezTo>
                    <a:pt x="193" y="12"/>
                    <a:pt x="162" y="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5" name="Google Shape;12745;p27"/>
            <p:cNvSpPr/>
            <p:nvPr/>
          </p:nvSpPr>
          <p:spPr>
            <a:xfrm>
              <a:off x="2245375" y="93862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1" y="1"/>
                  </a:moveTo>
                  <a:cubicBezTo>
                    <a:pt x="108" y="1"/>
                    <a:pt x="86" y="6"/>
                    <a:pt x="67" y="15"/>
                  </a:cubicBezTo>
                  <a:cubicBezTo>
                    <a:pt x="23" y="48"/>
                    <a:pt x="0" y="93"/>
                    <a:pt x="12" y="138"/>
                  </a:cubicBezTo>
                  <a:cubicBezTo>
                    <a:pt x="12" y="138"/>
                    <a:pt x="12" y="149"/>
                    <a:pt x="23" y="160"/>
                  </a:cubicBezTo>
                  <a:cubicBezTo>
                    <a:pt x="23" y="160"/>
                    <a:pt x="23" y="172"/>
                    <a:pt x="34" y="183"/>
                  </a:cubicBezTo>
                  <a:cubicBezTo>
                    <a:pt x="55" y="218"/>
                    <a:pt x="89" y="235"/>
                    <a:pt x="125" y="235"/>
                  </a:cubicBezTo>
                  <a:cubicBezTo>
                    <a:pt x="147" y="235"/>
                    <a:pt x="170" y="229"/>
                    <a:pt x="191" y="217"/>
                  </a:cubicBezTo>
                  <a:cubicBezTo>
                    <a:pt x="213" y="205"/>
                    <a:pt x="224" y="183"/>
                    <a:pt x="236" y="172"/>
                  </a:cubicBezTo>
                  <a:cubicBezTo>
                    <a:pt x="246" y="149"/>
                    <a:pt x="246" y="138"/>
                    <a:pt x="246" y="127"/>
                  </a:cubicBezTo>
                  <a:cubicBezTo>
                    <a:pt x="246" y="105"/>
                    <a:pt x="246" y="82"/>
                    <a:pt x="224" y="60"/>
                  </a:cubicBezTo>
                  <a:cubicBezTo>
                    <a:pt x="224" y="48"/>
                    <a:pt x="224" y="48"/>
                    <a:pt x="213" y="38"/>
                  </a:cubicBezTo>
                  <a:cubicBezTo>
                    <a:pt x="193" y="12"/>
                    <a:pt x="162" y="1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6" name="Google Shape;12746;p27"/>
            <p:cNvSpPr/>
            <p:nvPr/>
          </p:nvSpPr>
          <p:spPr>
            <a:xfrm>
              <a:off x="2231975" y="9465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3" y="1"/>
                  </a:moveTo>
                  <a:cubicBezTo>
                    <a:pt x="112" y="12"/>
                    <a:pt x="89" y="12"/>
                    <a:pt x="79" y="23"/>
                  </a:cubicBezTo>
                  <a:cubicBezTo>
                    <a:pt x="22" y="57"/>
                    <a:pt x="0" y="124"/>
                    <a:pt x="34" y="179"/>
                  </a:cubicBezTo>
                  <a:lnTo>
                    <a:pt x="45" y="179"/>
                  </a:lnTo>
                  <a:cubicBezTo>
                    <a:pt x="56" y="202"/>
                    <a:pt x="67" y="224"/>
                    <a:pt x="89" y="224"/>
                  </a:cubicBezTo>
                  <a:cubicBezTo>
                    <a:pt x="101" y="236"/>
                    <a:pt x="123" y="236"/>
                    <a:pt x="134" y="236"/>
                  </a:cubicBezTo>
                  <a:cubicBezTo>
                    <a:pt x="157" y="236"/>
                    <a:pt x="179" y="236"/>
                    <a:pt x="201" y="224"/>
                  </a:cubicBezTo>
                  <a:cubicBezTo>
                    <a:pt x="258" y="191"/>
                    <a:pt x="268" y="112"/>
                    <a:pt x="235" y="57"/>
                  </a:cubicBezTo>
                  <a:cubicBezTo>
                    <a:pt x="235" y="57"/>
                    <a:pt x="235" y="45"/>
                    <a:pt x="224" y="45"/>
                  </a:cubicBezTo>
                  <a:lnTo>
                    <a:pt x="190" y="12"/>
                  </a:lnTo>
                  <a:cubicBezTo>
                    <a:pt x="168" y="1"/>
                    <a:pt x="146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7" name="Google Shape;12747;p27"/>
            <p:cNvSpPr/>
            <p:nvPr/>
          </p:nvSpPr>
          <p:spPr>
            <a:xfrm>
              <a:off x="2268575" y="947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69" y="230"/>
                    <a:pt x="190" y="217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68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8" name="Google Shape;12748;p27"/>
            <p:cNvSpPr/>
            <p:nvPr/>
          </p:nvSpPr>
          <p:spPr>
            <a:xfrm>
              <a:off x="2255425" y="955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2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9" name="Google Shape;12749;p27"/>
            <p:cNvSpPr/>
            <p:nvPr/>
          </p:nvSpPr>
          <p:spPr>
            <a:xfrm>
              <a:off x="2242300" y="9631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6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0" y="218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0" name="Google Shape;12750;p27"/>
            <p:cNvSpPr/>
            <p:nvPr/>
          </p:nvSpPr>
          <p:spPr>
            <a:xfrm>
              <a:off x="2229450" y="971275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15" y="1"/>
                  </a:moveTo>
                  <a:cubicBezTo>
                    <a:pt x="94" y="1"/>
                    <a:pt x="74" y="6"/>
                    <a:pt x="56" y="16"/>
                  </a:cubicBezTo>
                  <a:lnTo>
                    <a:pt x="34" y="39"/>
                  </a:lnTo>
                  <a:lnTo>
                    <a:pt x="23" y="50"/>
                  </a:lnTo>
                  <a:cubicBezTo>
                    <a:pt x="23" y="61"/>
                    <a:pt x="12" y="61"/>
                    <a:pt x="12" y="73"/>
                  </a:cubicBezTo>
                  <a:cubicBezTo>
                    <a:pt x="12" y="83"/>
                    <a:pt x="1" y="95"/>
                    <a:pt x="1" y="117"/>
                  </a:cubicBezTo>
                  <a:lnTo>
                    <a:pt x="1" y="140"/>
                  </a:lnTo>
                  <a:cubicBezTo>
                    <a:pt x="1" y="140"/>
                    <a:pt x="12" y="150"/>
                    <a:pt x="12" y="162"/>
                  </a:cubicBezTo>
                  <a:cubicBezTo>
                    <a:pt x="12" y="162"/>
                    <a:pt x="12" y="173"/>
                    <a:pt x="23" y="184"/>
                  </a:cubicBezTo>
                  <a:cubicBezTo>
                    <a:pt x="45" y="214"/>
                    <a:pt x="82" y="234"/>
                    <a:pt x="121" y="234"/>
                  </a:cubicBezTo>
                  <a:cubicBezTo>
                    <a:pt x="141" y="234"/>
                    <a:pt x="161" y="229"/>
                    <a:pt x="180" y="217"/>
                  </a:cubicBezTo>
                  <a:cubicBezTo>
                    <a:pt x="235" y="184"/>
                    <a:pt x="258" y="117"/>
                    <a:pt x="224" y="61"/>
                  </a:cubicBezTo>
                  <a:cubicBezTo>
                    <a:pt x="201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1" name="Google Shape;12751;p27"/>
            <p:cNvSpPr/>
            <p:nvPr/>
          </p:nvSpPr>
          <p:spPr>
            <a:xfrm>
              <a:off x="2280575" y="967025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33" y="0"/>
                  </a:moveTo>
                  <a:cubicBezTo>
                    <a:pt x="111" y="0"/>
                    <a:pt x="88" y="6"/>
                    <a:pt x="67" y="19"/>
                  </a:cubicBezTo>
                  <a:cubicBezTo>
                    <a:pt x="12" y="52"/>
                    <a:pt x="0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6" y="176"/>
                    <a:pt x="258" y="109"/>
                    <a:pt x="224" y="52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2" name="Google Shape;12752;p27"/>
            <p:cNvSpPr/>
            <p:nvPr/>
          </p:nvSpPr>
          <p:spPr>
            <a:xfrm>
              <a:off x="2267450" y="974900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23" y="1"/>
                  </a:moveTo>
                  <a:cubicBezTo>
                    <a:pt x="105" y="1"/>
                    <a:pt x="85" y="6"/>
                    <a:pt x="68" y="17"/>
                  </a:cubicBezTo>
                  <a:cubicBezTo>
                    <a:pt x="11" y="50"/>
                    <a:pt x="1" y="129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69" y="231"/>
                    <a:pt x="190" y="218"/>
                  </a:cubicBezTo>
                  <a:cubicBezTo>
                    <a:pt x="246" y="184"/>
                    <a:pt x="257" y="117"/>
                    <a:pt x="224" y="62"/>
                  </a:cubicBezTo>
                  <a:cubicBezTo>
                    <a:pt x="201" y="24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3" name="Google Shape;12753;p27"/>
            <p:cNvSpPr/>
            <p:nvPr/>
          </p:nvSpPr>
          <p:spPr>
            <a:xfrm>
              <a:off x="2254300" y="98292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33" y="1"/>
                  </a:moveTo>
                  <a:cubicBezTo>
                    <a:pt x="112" y="1"/>
                    <a:pt x="89" y="7"/>
                    <a:pt x="68" y="20"/>
                  </a:cubicBezTo>
                  <a:cubicBezTo>
                    <a:pt x="13" y="54"/>
                    <a:pt x="1" y="121"/>
                    <a:pt x="35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4" y="237"/>
                    <a:pt x="173" y="232"/>
                    <a:pt x="191" y="221"/>
                  </a:cubicBezTo>
                  <a:cubicBezTo>
                    <a:pt x="247" y="188"/>
                    <a:pt x="258" y="109"/>
                    <a:pt x="224" y="54"/>
                  </a:cubicBezTo>
                  <a:cubicBezTo>
                    <a:pt x="204" y="18"/>
                    <a:pt x="170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4" name="Google Shape;12754;p27"/>
            <p:cNvSpPr/>
            <p:nvPr/>
          </p:nvSpPr>
          <p:spPr>
            <a:xfrm>
              <a:off x="2293975" y="958925"/>
              <a:ext cx="6475" cy="5800"/>
            </a:xfrm>
            <a:custGeom>
              <a:rect b="b" l="l" r="r" t="t"/>
              <a:pathLst>
                <a:path extrusionOk="0" h="232" w="259">
                  <a:moveTo>
                    <a:pt x="125" y="0"/>
                  </a:moveTo>
                  <a:cubicBezTo>
                    <a:pt x="102" y="0"/>
                    <a:pt x="78" y="6"/>
                    <a:pt x="57" y="19"/>
                  </a:cubicBezTo>
                  <a:lnTo>
                    <a:pt x="23" y="53"/>
                  </a:lnTo>
                  <a:cubicBezTo>
                    <a:pt x="12" y="63"/>
                    <a:pt x="12" y="75"/>
                    <a:pt x="12" y="86"/>
                  </a:cubicBezTo>
                  <a:lnTo>
                    <a:pt x="1" y="86"/>
                  </a:lnTo>
                  <a:cubicBezTo>
                    <a:pt x="1" y="120"/>
                    <a:pt x="1" y="153"/>
                    <a:pt x="23" y="175"/>
                  </a:cubicBezTo>
                  <a:cubicBezTo>
                    <a:pt x="23" y="187"/>
                    <a:pt x="23" y="197"/>
                    <a:pt x="35" y="197"/>
                  </a:cubicBezTo>
                  <a:cubicBezTo>
                    <a:pt x="35" y="209"/>
                    <a:pt x="45" y="209"/>
                    <a:pt x="45" y="209"/>
                  </a:cubicBezTo>
                  <a:lnTo>
                    <a:pt x="57" y="209"/>
                  </a:lnTo>
                  <a:cubicBezTo>
                    <a:pt x="68" y="220"/>
                    <a:pt x="79" y="231"/>
                    <a:pt x="90" y="231"/>
                  </a:cubicBezTo>
                  <a:lnTo>
                    <a:pt x="135" y="231"/>
                  </a:lnTo>
                  <a:cubicBezTo>
                    <a:pt x="146" y="231"/>
                    <a:pt x="169" y="231"/>
                    <a:pt x="179" y="220"/>
                  </a:cubicBezTo>
                  <a:cubicBezTo>
                    <a:pt x="236" y="187"/>
                    <a:pt x="258" y="108"/>
                    <a:pt x="224" y="53"/>
                  </a:cubicBezTo>
                  <a:cubicBezTo>
                    <a:pt x="203" y="17"/>
                    <a:pt x="165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5" name="Google Shape;12755;p27"/>
            <p:cNvSpPr/>
            <p:nvPr/>
          </p:nvSpPr>
          <p:spPr>
            <a:xfrm>
              <a:off x="2303775" y="975200"/>
              <a:ext cx="6425" cy="5900"/>
            </a:xfrm>
            <a:custGeom>
              <a:rect b="b" l="l" r="r" t="t"/>
              <a:pathLst>
                <a:path extrusionOk="0" h="236" w="257">
                  <a:moveTo>
                    <a:pt x="122" y="0"/>
                  </a:moveTo>
                  <a:cubicBezTo>
                    <a:pt x="104" y="0"/>
                    <a:pt x="85" y="5"/>
                    <a:pt x="67" y="16"/>
                  </a:cubicBezTo>
                  <a:lnTo>
                    <a:pt x="56" y="16"/>
                  </a:lnTo>
                  <a:cubicBezTo>
                    <a:pt x="56" y="27"/>
                    <a:pt x="45" y="27"/>
                    <a:pt x="45" y="27"/>
                  </a:cubicBezTo>
                  <a:cubicBezTo>
                    <a:pt x="45" y="38"/>
                    <a:pt x="33" y="38"/>
                    <a:pt x="33" y="38"/>
                  </a:cubicBezTo>
                  <a:cubicBezTo>
                    <a:pt x="33" y="38"/>
                    <a:pt x="33" y="50"/>
                    <a:pt x="23" y="50"/>
                  </a:cubicBezTo>
                  <a:lnTo>
                    <a:pt x="23" y="72"/>
                  </a:lnTo>
                  <a:lnTo>
                    <a:pt x="11" y="72"/>
                  </a:lnTo>
                  <a:lnTo>
                    <a:pt x="11" y="94"/>
                  </a:lnTo>
                  <a:cubicBezTo>
                    <a:pt x="0" y="117"/>
                    <a:pt x="0" y="150"/>
                    <a:pt x="23" y="184"/>
                  </a:cubicBezTo>
                  <a:lnTo>
                    <a:pt x="33" y="195"/>
                  </a:lnTo>
                  <a:lnTo>
                    <a:pt x="56" y="217"/>
                  </a:lnTo>
                  <a:cubicBezTo>
                    <a:pt x="56" y="217"/>
                    <a:pt x="67" y="217"/>
                    <a:pt x="78" y="228"/>
                  </a:cubicBezTo>
                  <a:lnTo>
                    <a:pt x="90" y="228"/>
                  </a:lnTo>
                  <a:cubicBezTo>
                    <a:pt x="103" y="233"/>
                    <a:pt x="117" y="235"/>
                    <a:pt x="130" y="235"/>
                  </a:cubicBezTo>
                  <a:cubicBezTo>
                    <a:pt x="148" y="235"/>
                    <a:pt x="166" y="230"/>
                    <a:pt x="179" y="217"/>
                  </a:cubicBezTo>
                  <a:cubicBezTo>
                    <a:pt x="234" y="184"/>
                    <a:pt x="257" y="117"/>
                    <a:pt x="224" y="60"/>
                  </a:cubicBezTo>
                  <a:cubicBezTo>
                    <a:pt x="201" y="23"/>
                    <a:pt x="162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6" name="Google Shape;12756;p27"/>
            <p:cNvSpPr/>
            <p:nvPr/>
          </p:nvSpPr>
          <p:spPr>
            <a:xfrm>
              <a:off x="2290350" y="9832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23" y="52"/>
                    <a:pt x="1" y="119"/>
                    <a:pt x="34" y="176"/>
                  </a:cubicBezTo>
                  <a:cubicBezTo>
                    <a:pt x="57" y="213"/>
                    <a:pt x="96" y="236"/>
                    <a:pt x="135" y="236"/>
                  </a:cubicBezTo>
                  <a:cubicBezTo>
                    <a:pt x="154" y="236"/>
                    <a:pt x="173" y="231"/>
                    <a:pt x="190" y="220"/>
                  </a:cubicBezTo>
                  <a:cubicBezTo>
                    <a:pt x="247" y="186"/>
                    <a:pt x="269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7" name="Google Shape;12757;p27"/>
            <p:cNvSpPr/>
            <p:nvPr/>
          </p:nvSpPr>
          <p:spPr>
            <a:xfrm>
              <a:off x="2264100" y="999200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28" y="1"/>
                  </a:moveTo>
                  <a:cubicBezTo>
                    <a:pt x="107" y="1"/>
                    <a:pt x="86" y="6"/>
                    <a:pt x="68" y="17"/>
                  </a:cubicBezTo>
                  <a:cubicBezTo>
                    <a:pt x="23" y="51"/>
                    <a:pt x="1" y="118"/>
                    <a:pt x="34" y="173"/>
                  </a:cubicBezTo>
                  <a:cubicBezTo>
                    <a:pt x="57" y="211"/>
                    <a:pt x="95" y="234"/>
                    <a:pt x="134" y="234"/>
                  </a:cubicBezTo>
                  <a:cubicBezTo>
                    <a:pt x="153" y="234"/>
                    <a:pt x="172" y="229"/>
                    <a:pt x="190" y="218"/>
                  </a:cubicBezTo>
                  <a:cubicBezTo>
                    <a:pt x="212" y="207"/>
                    <a:pt x="224" y="195"/>
                    <a:pt x="224" y="185"/>
                  </a:cubicBezTo>
                  <a:cubicBezTo>
                    <a:pt x="235" y="173"/>
                    <a:pt x="235" y="173"/>
                    <a:pt x="235" y="162"/>
                  </a:cubicBezTo>
                  <a:cubicBezTo>
                    <a:pt x="246" y="140"/>
                    <a:pt x="257" y="118"/>
                    <a:pt x="246" y="95"/>
                  </a:cubicBezTo>
                  <a:cubicBezTo>
                    <a:pt x="246" y="84"/>
                    <a:pt x="246" y="73"/>
                    <a:pt x="235" y="51"/>
                  </a:cubicBezTo>
                  <a:cubicBezTo>
                    <a:pt x="213" y="21"/>
                    <a:pt x="170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8" name="Google Shape;12758;p27"/>
            <p:cNvSpPr/>
            <p:nvPr/>
          </p:nvSpPr>
          <p:spPr>
            <a:xfrm>
              <a:off x="2300425" y="999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5"/>
                    <a:pt x="78" y="16"/>
                  </a:cubicBezTo>
                  <a:cubicBezTo>
                    <a:pt x="22" y="50"/>
                    <a:pt x="0" y="128"/>
                    <a:pt x="33" y="184"/>
                  </a:cubicBezTo>
                  <a:cubicBezTo>
                    <a:pt x="54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7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3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9" name="Google Shape;12759;p27"/>
            <p:cNvSpPr/>
            <p:nvPr/>
          </p:nvSpPr>
          <p:spPr>
            <a:xfrm>
              <a:off x="2287275" y="10078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7" y="0"/>
                  </a:moveTo>
                  <a:cubicBezTo>
                    <a:pt x="118" y="0"/>
                    <a:pt x="98" y="5"/>
                    <a:pt x="79" y="17"/>
                  </a:cubicBezTo>
                  <a:cubicBezTo>
                    <a:pt x="23" y="50"/>
                    <a:pt x="0" y="117"/>
                    <a:pt x="34" y="173"/>
                  </a:cubicBezTo>
                  <a:cubicBezTo>
                    <a:pt x="57" y="211"/>
                    <a:pt x="101" y="233"/>
                    <a:pt x="144" y="233"/>
                  </a:cubicBezTo>
                  <a:cubicBezTo>
                    <a:pt x="164" y="233"/>
                    <a:pt x="184" y="228"/>
                    <a:pt x="202" y="218"/>
                  </a:cubicBezTo>
                  <a:cubicBezTo>
                    <a:pt x="258" y="184"/>
                    <a:pt x="269" y="106"/>
                    <a:pt x="236" y="50"/>
                  </a:cubicBezTo>
                  <a:cubicBezTo>
                    <a:pt x="213" y="20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0" name="Google Shape;12760;p27"/>
            <p:cNvSpPr/>
            <p:nvPr/>
          </p:nvSpPr>
          <p:spPr>
            <a:xfrm>
              <a:off x="2274150" y="10159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0"/>
                  </a:cubicBezTo>
                  <a:cubicBezTo>
                    <a:pt x="257" y="176"/>
                    <a:pt x="269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1" name="Google Shape;12761;p27"/>
            <p:cNvSpPr/>
            <p:nvPr/>
          </p:nvSpPr>
          <p:spPr>
            <a:xfrm>
              <a:off x="2261300" y="1023800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23" y="1"/>
                  </a:moveTo>
                  <a:cubicBezTo>
                    <a:pt x="104" y="1"/>
                    <a:pt x="85" y="5"/>
                    <a:pt x="68" y="16"/>
                  </a:cubicBezTo>
                  <a:cubicBezTo>
                    <a:pt x="45" y="28"/>
                    <a:pt x="45" y="38"/>
                    <a:pt x="34" y="50"/>
                  </a:cubicBezTo>
                  <a:cubicBezTo>
                    <a:pt x="23" y="50"/>
                    <a:pt x="23" y="50"/>
                    <a:pt x="23" y="61"/>
                  </a:cubicBezTo>
                  <a:cubicBezTo>
                    <a:pt x="23" y="61"/>
                    <a:pt x="11" y="72"/>
                    <a:pt x="11" y="83"/>
                  </a:cubicBezTo>
                  <a:lnTo>
                    <a:pt x="11" y="95"/>
                  </a:lnTo>
                  <a:cubicBezTo>
                    <a:pt x="1" y="117"/>
                    <a:pt x="11" y="150"/>
                    <a:pt x="23" y="184"/>
                  </a:cubicBezTo>
                  <a:cubicBezTo>
                    <a:pt x="34" y="184"/>
                    <a:pt x="34" y="195"/>
                    <a:pt x="34" y="195"/>
                  </a:cubicBezTo>
                  <a:lnTo>
                    <a:pt x="45" y="195"/>
                  </a:lnTo>
                  <a:cubicBezTo>
                    <a:pt x="45" y="206"/>
                    <a:pt x="45" y="206"/>
                    <a:pt x="56" y="217"/>
                  </a:cubicBezTo>
                  <a:cubicBezTo>
                    <a:pt x="68" y="217"/>
                    <a:pt x="68" y="217"/>
                    <a:pt x="79" y="229"/>
                  </a:cubicBezTo>
                  <a:cubicBezTo>
                    <a:pt x="90" y="229"/>
                    <a:pt x="101" y="239"/>
                    <a:pt x="123" y="239"/>
                  </a:cubicBezTo>
                  <a:lnTo>
                    <a:pt x="135" y="239"/>
                  </a:lnTo>
                  <a:cubicBezTo>
                    <a:pt x="146" y="239"/>
                    <a:pt x="146" y="229"/>
                    <a:pt x="146" y="229"/>
                  </a:cubicBezTo>
                  <a:lnTo>
                    <a:pt x="168" y="229"/>
                  </a:lnTo>
                  <a:cubicBezTo>
                    <a:pt x="168" y="229"/>
                    <a:pt x="180" y="229"/>
                    <a:pt x="180" y="217"/>
                  </a:cubicBezTo>
                  <a:lnTo>
                    <a:pt x="190" y="217"/>
                  </a:lnTo>
                  <a:cubicBezTo>
                    <a:pt x="247" y="184"/>
                    <a:pt x="257" y="117"/>
                    <a:pt x="224" y="61"/>
                  </a:cubicBezTo>
                  <a:cubicBezTo>
                    <a:pt x="201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2" name="Google Shape;12762;p27"/>
            <p:cNvSpPr/>
            <p:nvPr/>
          </p:nvSpPr>
          <p:spPr>
            <a:xfrm>
              <a:off x="2312425" y="10195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2" y="1"/>
                    <a:pt x="88" y="7"/>
                    <a:pt x="67" y="20"/>
                  </a:cubicBezTo>
                  <a:cubicBezTo>
                    <a:pt x="2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8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3" name="Google Shape;12763;p27"/>
            <p:cNvSpPr/>
            <p:nvPr/>
          </p:nvSpPr>
          <p:spPr>
            <a:xfrm>
              <a:off x="2299300" y="10274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5" y="6"/>
                    <a:pt x="67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8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4" name="Google Shape;12764;p27"/>
            <p:cNvSpPr/>
            <p:nvPr/>
          </p:nvSpPr>
          <p:spPr>
            <a:xfrm>
              <a:off x="2286150" y="10354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7"/>
                    <a:pt x="269" y="109"/>
                    <a:pt x="236" y="53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5" name="Google Shape;12765;p27"/>
            <p:cNvSpPr/>
            <p:nvPr/>
          </p:nvSpPr>
          <p:spPr>
            <a:xfrm>
              <a:off x="2273300" y="1043350"/>
              <a:ext cx="6475" cy="6000"/>
            </a:xfrm>
            <a:custGeom>
              <a:rect b="b" l="l" r="r" t="t"/>
              <a:pathLst>
                <a:path extrusionOk="0" h="240" w="259">
                  <a:moveTo>
                    <a:pt x="115" y="1"/>
                  </a:moveTo>
                  <a:cubicBezTo>
                    <a:pt x="95" y="1"/>
                    <a:pt x="75" y="6"/>
                    <a:pt x="57" y="16"/>
                  </a:cubicBezTo>
                  <a:lnTo>
                    <a:pt x="57" y="28"/>
                  </a:lnTo>
                  <a:cubicBezTo>
                    <a:pt x="57" y="28"/>
                    <a:pt x="45" y="28"/>
                    <a:pt x="45" y="38"/>
                  </a:cubicBezTo>
                  <a:lnTo>
                    <a:pt x="35" y="38"/>
                  </a:lnTo>
                  <a:cubicBezTo>
                    <a:pt x="35" y="50"/>
                    <a:pt x="35" y="50"/>
                    <a:pt x="23" y="61"/>
                  </a:cubicBezTo>
                  <a:lnTo>
                    <a:pt x="23" y="72"/>
                  </a:lnTo>
                  <a:cubicBezTo>
                    <a:pt x="12" y="72"/>
                    <a:pt x="12" y="72"/>
                    <a:pt x="12" y="83"/>
                  </a:cubicBezTo>
                  <a:lnTo>
                    <a:pt x="12" y="95"/>
                  </a:lnTo>
                  <a:cubicBezTo>
                    <a:pt x="1" y="128"/>
                    <a:pt x="1" y="150"/>
                    <a:pt x="23" y="184"/>
                  </a:cubicBezTo>
                  <a:lnTo>
                    <a:pt x="35" y="195"/>
                  </a:lnTo>
                  <a:lnTo>
                    <a:pt x="45" y="207"/>
                  </a:lnTo>
                  <a:cubicBezTo>
                    <a:pt x="57" y="217"/>
                    <a:pt x="57" y="217"/>
                    <a:pt x="68" y="217"/>
                  </a:cubicBezTo>
                  <a:cubicBezTo>
                    <a:pt x="68" y="229"/>
                    <a:pt x="79" y="229"/>
                    <a:pt x="90" y="229"/>
                  </a:cubicBezTo>
                  <a:lnTo>
                    <a:pt x="90" y="240"/>
                  </a:lnTo>
                  <a:lnTo>
                    <a:pt x="146" y="240"/>
                  </a:lnTo>
                  <a:cubicBezTo>
                    <a:pt x="146" y="240"/>
                    <a:pt x="157" y="240"/>
                    <a:pt x="157" y="229"/>
                  </a:cubicBezTo>
                  <a:lnTo>
                    <a:pt x="180" y="229"/>
                  </a:lnTo>
                  <a:lnTo>
                    <a:pt x="180" y="217"/>
                  </a:ln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6" name="Google Shape;12766;p27"/>
            <p:cNvSpPr/>
            <p:nvPr/>
          </p:nvSpPr>
          <p:spPr>
            <a:xfrm>
              <a:off x="2322750" y="1035650"/>
              <a:ext cx="5900" cy="5875"/>
            </a:xfrm>
            <a:custGeom>
              <a:rect b="b" l="l" r="r" t="t"/>
              <a:pathLst>
                <a:path extrusionOk="0" h="235" w="236">
                  <a:moveTo>
                    <a:pt x="101" y="1"/>
                  </a:moveTo>
                  <a:cubicBezTo>
                    <a:pt x="90" y="11"/>
                    <a:pt x="79" y="11"/>
                    <a:pt x="79" y="11"/>
                  </a:cubicBezTo>
                  <a:cubicBezTo>
                    <a:pt x="68" y="11"/>
                    <a:pt x="68" y="11"/>
                    <a:pt x="56" y="23"/>
                  </a:cubicBezTo>
                  <a:lnTo>
                    <a:pt x="23" y="56"/>
                  </a:lnTo>
                  <a:cubicBezTo>
                    <a:pt x="12" y="68"/>
                    <a:pt x="1" y="90"/>
                    <a:pt x="1" y="112"/>
                  </a:cubicBezTo>
                  <a:cubicBezTo>
                    <a:pt x="1" y="135"/>
                    <a:pt x="1" y="157"/>
                    <a:pt x="12" y="179"/>
                  </a:cubicBezTo>
                  <a:cubicBezTo>
                    <a:pt x="34" y="212"/>
                    <a:pt x="56" y="224"/>
                    <a:pt x="90" y="235"/>
                  </a:cubicBezTo>
                  <a:lnTo>
                    <a:pt x="113" y="235"/>
                  </a:lnTo>
                  <a:cubicBezTo>
                    <a:pt x="135" y="235"/>
                    <a:pt x="157" y="235"/>
                    <a:pt x="180" y="224"/>
                  </a:cubicBezTo>
                  <a:cubicBezTo>
                    <a:pt x="213" y="202"/>
                    <a:pt x="235" y="168"/>
                    <a:pt x="235" y="123"/>
                  </a:cubicBezTo>
                  <a:cubicBezTo>
                    <a:pt x="235" y="101"/>
                    <a:pt x="224" y="78"/>
                    <a:pt x="213" y="56"/>
                  </a:cubicBezTo>
                  <a:cubicBezTo>
                    <a:pt x="190" y="23"/>
                    <a:pt x="14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7" name="Google Shape;12767;p27"/>
            <p:cNvSpPr/>
            <p:nvPr/>
          </p:nvSpPr>
          <p:spPr>
            <a:xfrm>
              <a:off x="2309350" y="104375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5" y="0"/>
                  </a:moveTo>
                  <a:cubicBezTo>
                    <a:pt x="112" y="0"/>
                    <a:pt x="90" y="0"/>
                    <a:pt x="68" y="12"/>
                  </a:cubicBezTo>
                  <a:cubicBezTo>
                    <a:pt x="23" y="45"/>
                    <a:pt x="1" y="90"/>
                    <a:pt x="11" y="134"/>
                  </a:cubicBezTo>
                  <a:cubicBezTo>
                    <a:pt x="11" y="146"/>
                    <a:pt x="23" y="168"/>
                    <a:pt x="23" y="179"/>
                  </a:cubicBezTo>
                  <a:cubicBezTo>
                    <a:pt x="34" y="179"/>
                    <a:pt x="34" y="191"/>
                    <a:pt x="45" y="201"/>
                  </a:cubicBezTo>
                  <a:cubicBezTo>
                    <a:pt x="68" y="224"/>
                    <a:pt x="112" y="235"/>
                    <a:pt x="145" y="235"/>
                  </a:cubicBezTo>
                  <a:cubicBezTo>
                    <a:pt x="157" y="235"/>
                    <a:pt x="179" y="224"/>
                    <a:pt x="190" y="213"/>
                  </a:cubicBezTo>
                  <a:cubicBezTo>
                    <a:pt x="213" y="201"/>
                    <a:pt x="235" y="179"/>
                    <a:pt x="246" y="146"/>
                  </a:cubicBezTo>
                  <a:cubicBezTo>
                    <a:pt x="246" y="112"/>
                    <a:pt x="246" y="79"/>
                    <a:pt x="224" y="56"/>
                  </a:cubicBezTo>
                  <a:cubicBezTo>
                    <a:pt x="202" y="22"/>
                    <a:pt x="168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8" name="Google Shape;12768;p27"/>
            <p:cNvSpPr/>
            <p:nvPr/>
          </p:nvSpPr>
          <p:spPr>
            <a:xfrm>
              <a:off x="2296500" y="105177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24" y="1"/>
                  </a:moveTo>
                  <a:cubicBezTo>
                    <a:pt x="117" y="1"/>
                    <a:pt x="109" y="2"/>
                    <a:pt x="101" y="4"/>
                  </a:cubicBezTo>
                  <a:cubicBezTo>
                    <a:pt x="78" y="4"/>
                    <a:pt x="68" y="4"/>
                    <a:pt x="56" y="14"/>
                  </a:cubicBezTo>
                  <a:cubicBezTo>
                    <a:pt x="34" y="26"/>
                    <a:pt x="23" y="48"/>
                    <a:pt x="11" y="71"/>
                  </a:cubicBezTo>
                  <a:cubicBezTo>
                    <a:pt x="1" y="93"/>
                    <a:pt x="1" y="126"/>
                    <a:pt x="1" y="160"/>
                  </a:cubicBezTo>
                  <a:cubicBezTo>
                    <a:pt x="11" y="160"/>
                    <a:pt x="11" y="171"/>
                    <a:pt x="11" y="171"/>
                  </a:cubicBezTo>
                  <a:cubicBezTo>
                    <a:pt x="34" y="193"/>
                    <a:pt x="45" y="215"/>
                    <a:pt x="68" y="227"/>
                  </a:cubicBezTo>
                  <a:cubicBezTo>
                    <a:pt x="81" y="231"/>
                    <a:pt x="97" y="234"/>
                    <a:pt x="113" y="234"/>
                  </a:cubicBezTo>
                  <a:cubicBezTo>
                    <a:pt x="136" y="234"/>
                    <a:pt x="159" y="229"/>
                    <a:pt x="179" y="215"/>
                  </a:cubicBezTo>
                  <a:cubicBezTo>
                    <a:pt x="235" y="182"/>
                    <a:pt x="246" y="115"/>
                    <a:pt x="213" y="59"/>
                  </a:cubicBezTo>
                  <a:cubicBezTo>
                    <a:pt x="194" y="22"/>
                    <a:pt x="161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9" name="Google Shape;12769;p27"/>
            <p:cNvSpPr/>
            <p:nvPr/>
          </p:nvSpPr>
          <p:spPr>
            <a:xfrm>
              <a:off x="2283375" y="1059750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1" y="1"/>
                  </a:moveTo>
                  <a:cubicBezTo>
                    <a:pt x="100" y="1"/>
                    <a:pt x="77" y="7"/>
                    <a:pt x="56" y="20"/>
                  </a:cubicBezTo>
                  <a:cubicBezTo>
                    <a:pt x="45" y="20"/>
                    <a:pt x="34" y="31"/>
                    <a:pt x="34" y="31"/>
                  </a:cubicBezTo>
                  <a:cubicBezTo>
                    <a:pt x="34" y="42"/>
                    <a:pt x="22" y="42"/>
                    <a:pt x="22" y="42"/>
                  </a:cubicBezTo>
                  <a:cubicBezTo>
                    <a:pt x="22" y="53"/>
                    <a:pt x="22" y="53"/>
                    <a:pt x="12" y="53"/>
                  </a:cubicBezTo>
                  <a:lnTo>
                    <a:pt x="12" y="65"/>
                  </a:lnTo>
                  <a:cubicBezTo>
                    <a:pt x="12" y="75"/>
                    <a:pt x="0" y="75"/>
                    <a:pt x="0" y="87"/>
                  </a:cubicBezTo>
                  <a:lnTo>
                    <a:pt x="0" y="109"/>
                  </a:lnTo>
                  <a:lnTo>
                    <a:pt x="0" y="132"/>
                  </a:lnTo>
                  <a:lnTo>
                    <a:pt x="0" y="154"/>
                  </a:lnTo>
                  <a:cubicBezTo>
                    <a:pt x="12" y="165"/>
                    <a:pt x="12" y="165"/>
                    <a:pt x="12" y="176"/>
                  </a:cubicBezTo>
                  <a:lnTo>
                    <a:pt x="34" y="199"/>
                  </a:lnTo>
                  <a:lnTo>
                    <a:pt x="45" y="209"/>
                  </a:lnTo>
                  <a:cubicBezTo>
                    <a:pt x="56" y="221"/>
                    <a:pt x="56" y="221"/>
                    <a:pt x="67" y="221"/>
                  </a:cubicBezTo>
                  <a:cubicBezTo>
                    <a:pt x="67" y="221"/>
                    <a:pt x="79" y="232"/>
                    <a:pt x="89" y="232"/>
                  </a:cubicBezTo>
                  <a:cubicBezTo>
                    <a:pt x="112" y="232"/>
                    <a:pt x="146" y="232"/>
                    <a:pt x="179" y="221"/>
                  </a:cubicBezTo>
                  <a:cubicBezTo>
                    <a:pt x="213" y="199"/>
                    <a:pt x="235" y="154"/>
                    <a:pt x="235" y="120"/>
                  </a:cubicBezTo>
                  <a:cubicBezTo>
                    <a:pt x="235" y="98"/>
                    <a:pt x="224" y="75"/>
                    <a:pt x="213" y="53"/>
                  </a:cubicBezTo>
                  <a:cubicBezTo>
                    <a:pt x="192" y="18"/>
                    <a:pt x="157" y="1"/>
                    <a:pt x="1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0" name="Google Shape;12770;p27"/>
            <p:cNvSpPr/>
            <p:nvPr/>
          </p:nvSpPr>
          <p:spPr>
            <a:xfrm>
              <a:off x="2319400" y="1060375"/>
              <a:ext cx="4500" cy="5175"/>
            </a:xfrm>
            <a:custGeom>
              <a:rect b="b" l="l" r="r" t="t"/>
              <a:pathLst>
                <a:path extrusionOk="0" h="207" w="180">
                  <a:moveTo>
                    <a:pt x="123" y="0"/>
                  </a:moveTo>
                  <a:cubicBezTo>
                    <a:pt x="104" y="0"/>
                    <a:pt x="84" y="6"/>
                    <a:pt x="68" y="17"/>
                  </a:cubicBezTo>
                  <a:cubicBezTo>
                    <a:pt x="12" y="50"/>
                    <a:pt x="1" y="129"/>
                    <a:pt x="34" y="184"/>
                  </a:cubicBezTo>
                  <a:cubicBezTo>
                    <a:pt x="34" y="196"/>
                    <a:pt x="46" y="196"/>
                    <a:pt x="56" y="207"/>
                  </a:cubicBezTo>
                  <a:cubicBezTo>
                    <a:pt x="101" y="140"/>
                    <a:pt x="146" y="84"/>
                    <a:pt x="180" y="17"/>
                  </a:cubicBezTo>
                  <a:cubicBezTo>
                    <a:pt x="163" y="6"/>
                    <a:pt x="143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1" name="Google Shape;12771;p27"/>
            <p:cNvSpPr/>
            <p:nvPr/>
          </p:nvSpPr>
          <p:spPr>
            <a:xfrm>
              <a:off x="2306275" y="10684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8" y="6"/>
                    <a:pt x="67" y="19"/>
                  </a:cubicBezTo>
                  <a:cubicBezTo>
                    <a:pt x="12" y="53"/>
                    <a:pt x="0" y="120"/>
                    <a:pt x="34" y="175"/>
                  </a:cubicBezTo>
                  <a:cubicBezTo>
                    <a:pt x="57" y="213"/>
                    <a:pt x="95" y="236"/>
                    <a:pt x="134" y="236"/>
                  </a:cubicBezTo>
                  <a:cubicBezTo>
                    <a:pt x="153" y="236"/>
                    <a:pt x="173" y="231"/>
                    <a:pt x="191" y="220"/>
                  </a:cubicBezTo>
                  <a:cubicBezTo>
                    <a:pt x="246" y="187"/>
                    <a:pt x="268" y="108"/>
                    <a:pt x="235" y="53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2" name="Google Shape;12772;p27"/>
            <p:cNvSpPr/>
            <p:nvPr/>
          </p:nvSpPr>
          <p:spPr>
            <a:xfrm>
              <a:off x="2293425" y="1076325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14" y="0"/>
                  </a:moveTo>
                  <a:cubicBezTo>
                    <a:pt x="94" y="0"/>
                    <a:pt x="74" y="5"/>
                    <a:pt x="57" y="16"/>
                  </a:cubicBezTo>
                  <a:lnTo>
                    <a:pt x="34" y="38"/>
                  </a:lnTo>
                  <a:cubicBezTo>
                    <a:pt x="34" y="38"/>
                    <a:pt x="34" y="50"/>
                    <a:pt x="23" y="50"/>
                  </a:cubicBezTo>
                  <a:lnTo>
                    <a:pt x="23" y="60"/>
                  </a:lnTo>
                  <a:cubicBezTo>
                    <a:pt x="12" y="60"/>
                    <a:pt x="12" y="72"/>
                    <a:pt x="12" y="72"/>
                  </a:cubicBezTo>
                  <a:lnTo>
                    <a:pt x="12" y="83"/>
                  </a:lnTo>
                  <a:cubicBezTo>
                    <a:pt x="12" y="94"/>
                    <a:pt x="0" y="94"/>
                    <a:pt x="0" y="94"/>
                  </a:cubicBezTo>
                  <a:lnTo>
                    <a:pt x="0" y="117"/>
                  </a:lnTo>
                  <a:lnTo>
                    <a:pt x="0" y="139"/>
                  </a:lnTo>
                  <a:cubicBezTo>
                    <a:pt x="0" y="150"/>
                    <a:pt x="12" y="172"/>
                    <a:pt x="23" y="184"/>
                  </a:cubicBezTo>
                  <a:lnTo>
                    <a:pt x="23" y="194"/>
                  </a:lnTo>
                  <a:cubicBezTo>
                    <a:pt x="34" y="194"/>
                    <a:pt x="34" y="206"/>
                    <a:pt x="45" y="206"/>
                  </a:cubicBezTo>
                  <a:cubicBezTo>
                    <a:pt x="45" y="217"/>
                    <a:pt x="57" y="217"/>
                    <a:pt x="57" y="217"/>
                  </a:cubicBezTo>
                  <a:cubicBezTo>
                    <a:pt x="67" y="228"/>
                    <a:pt x="79" y="228"/>
                    <a:pt x="79" y="228"/>
                  </a:cubicBezTo>
                  <a:lnTo>
                    <a:pt x="90" y="228"/>
                  </a:lnTo>
                  <a:lnTo>
                    <a:pt x="101" y="239"/>
                  </a:lnTo>
                  <a:lnTo>
                    <a:pt x="134" y="239"/>
                  </a:lnTo>
                  <a:lnTo>
                    <a:pt x="146" y="228"/>
                  </a:lnTo>
                  <a:lnTo>
                    <a:pt x="157" y="228"/>
                  </a:lnTo>
                  <a:cubicBezTo>
                    <a:pt x="168" y="228"/>
                    <a:pt x="168" y="228"/>
                    <a:pt x="179" y="217"/>
                  </a:cubicBezTo>
                  <a:cubicBezTo>
                    <a:pt x="235" y="184"/>
                    <a:pt x="258" y="117"/>
                    <a:pt x="224" y="60"/>
                  </a:cubicBezTo>
                  <a:cubicBezTo>
                    <a:pt x="201" y="23"/>
                    <a:pt x="158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3" name="Google Shape;12773;p27"/>
            <p:cNvSpPr/>
            <p:nvPr/>
          </p:nvSpPr>
          <p:spPr>
            <a:xfrm>
              <a:off x="2199000" y="7737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3" y="1"/>
                  </a:moveTo>
                  <a:cubicBezTo>
                    <a:pt x="111" y="1"/>
                    <a:pt x="89" y="7"/>
                    <a:pt x="68" y="20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2"/>
                    <a:pt x="191" y="221"/>
                  </a:cubicBezTo>
                  <a:cubicBezTo>
                    <a:pt x="246" y="187"/>
                    <a:pt x="269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4" name="Google Shape;12774;p27"/>
            <p:cNvSpPr/>
            <p:nvPr/>
          </p:nvSpPr>
          <p:spPr>
            <a:xfrm>
              <a:off x="2238100" y="782000"/>
              <a:ext cx="2550" cy="1150"/>
            </a:xfrm>
            <a:custGeom>
              <a:rect b="b" l="l" r="r" t="t"/>
              <a:pathLst>
                <a:path extrusionOk="0" h="46" w="102">
                  <a:moveTo>
                    <a:pt x="1" y="1"/>
                  </a:moveTo>
                  <a:lnTo>
                    <a:pt x="1" y="1"/>
                  </a:lnTo>
                  <a:cubicBezTo>
                    <a:pt x="23" y="34"/>
                    <a:pt x="57" y="45"/>
                    <a:pt x="102" y="45"/>
                  </a:cubicBezTo>
                  <a:cubicBezTo>
                    <a:pt x="68" y="34"/>
                    <a:pt x="35" y="2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5" name="Google Shape;12775;p27"/>
            <p:cNvSpPr/>
            <p:nvPr/>
          </p:nvSpPr>
          <p:spPr>
            <a:xfrm>
              <a:off x="2223875" y="7852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50"/>
                    <a:pt x="0" y="127"/>
                    <a:pt x="34" y="184"/>
                  </a:cubicBezTo>
                  <a:cubicBezTo>
                    <a:pt x="55" y="218"/>
                    <a:pt x="93" y="236"/>
                    <a:pt x="133" y="236"/>
                  </a:cubicBezTo>
                  <a:cubicBezTo>
                    <a:pt x="156" y="236"/>
                    <a:pt x="180" y="229"/>
                    <a:pt x="202" y="217"/>
                  </a:cubicBezTo>
                  <a:cubicBezTo>
                    <a:pt x="257" y="184"/>
                    <a:pt x="269" y="117"/>
                    <a:pt x="235" y="60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6" name="Google Shape;12776;p27"/>
            <p:cNvSpPr/>
            <p:nvPr/>
          </p:nvSpPr>
          <p:spPr>
            <a:xfrm>
              <a:off x="2210725" y="793350"/>
              <a:ext cx="6750" cy="5825"/>
            </a:xfrm>
            <a:custGeom>
              <a:rect b="b" l="l" r="r" t="t"/>
              <a:pathLst>
                <a:path extrusionOk="0" h="233" w="270">
                  <a:moveTo>
                    <a:pt x="135" y="0"/>
                  </a:moveTo>
                  <a:cubicBezTo>
                    <a:pt x="116" y="0"/>
                    <a:pt x="97" y="5"/>
                    <a:pt x="80" y="16"/>
                  </a:cubicBezTo>
                  <a:cubicBezTo>
                    <a:pt x="23" y="49"/>
                    <a:pt x="1" y="116"/>
                    <a:pt x="35" y="172"/>
                  </a:cubicBezTo>
                  <a:cubicBezTo>
                    <a:pt x="57" y="210"/>
                    <a:pt x="101" y="233"/>
                    <a:pt x="144" y="233"/>
                  </a:cubicBezTo>
                  <a:cubicBezTo>
                    <a:pt x="164" y="233"/>
                    <a:pt x="184" y="228"/>
                    <a:pt x="202" y="217"/>
                  </a:cubicBezTo>
                  <a:cubicBezTo>
                    <a:pt x="258" y="183"/>
                    <a:pt x="269" y="105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7" name="Google Shape;12777;p27"/>
            <p:cNvSpPr/>
            <p:nvPr/>
          </p:nvSpPr>
          <p:spPr>
            <a:xfrm>
              <a:off x="2279175" y="84612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15" y="1"/>
                  </a:moveTo>
                  <a:cubicBezTo>
                    <a:pt x="99" y="1"/>
                    <a:pt x="84" y="9"/>
                    <a:pt x="68" y="16"/>
                  </a:cubicBezTo>
                  <a:cubicBezTo>
                    <a:pt x="46" y="28"/>
                    <a:pt x="23" y="50"/>
                    <a:pt x="23" y="73"/>
                  </a:cubicBezTo>
                  <a:cubicBezTo>
                    <a:pt x="1" y="95"/>
                    <a:pt x="1" y="128"/>
                    <a:pt x="12" y="162"/>
                  </a:cubicBezTo>
                  <a:cubicBezTo>
                    <a:pt x="12" y="162"/>
                    <a:pt x="23" y="173"/>
                    <a:pt x="23" y="185"/>
                  </a:cubicBezTo>
                  <a:cubicBezTo>
                    <a:pt x="45" y="214"/>
                    <a:pt x="87" y="234"/>
                    <a:pt x="129" y="234"/>
                  </a:cubicBezTo>
                  <a:cubicBezTo>
                    <a:pt x="151" y="234"/>
                    <a:pt x="172" y="229"/>
                    <a:pt x="190" y="218"/>
                  </a:cubicBezTo>
                  <a:cubicBezTo>
                    <a:pt x="202" y="207"/>
                    <a:pt x="224" y="185"/>
                    <a:pt x="235" y="162"/>
                  </a:cubicBezTo>
                  <a:cubicBezTo>
                    <a:pt x="247" y="128"/>
                    <a:pt x="247" y="95"/>
                    <a:pt x="224" y="61"/>
                  </a:cubicBezTo>
                  <a:cubicBezTo>
                    <a:pt x="224" y="50"/>
                    <a:pt x="213" y="39"/>
                    <a:pt x="213" y="39"/>
                  </a:cubicBezTo>
                  <a:cubicBezTo>
                    <a:pt x="190" y="16"/>
                    <a:pt x="157" y="6"/>
                    <a:pt x="135" y="6"/>
                  </a:cubicBezTo>
                  <a:cubicBezTo>
                    <a:pt x="128" y="2"/>
                    <a:pt x="122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8" name="Google Shape;12778;p27"/>
            <p:cNvSpPr/>
            <p:nvPr/>
          </p:nvSpPr>
          <p:spPr>
            <a:xfrm>
              <a:off x="2252625" y="862050"/>
              <a:ext cx="6750" cy="6025"/>
            </a:xfrm>
            <a:custGeom>
              <a:rect b="b" l="l" r="r" t="t"/>
              <a:pathLst>
                <a:path extrusionOk="0" h="241" w="270">
                  <a:moveTo>
                    <a:pt x="140" y="1"/>
                  </a:moveTo>
                  <a:cubicBezTo>
                    <a:pt x="117" y="1"/>
                    <a:pt x="95" y="9"/>
                    <a:pt x="80" y="17"/>
                  </a:cubicBezTo>
                  <a:cubicBezTo>
                    <a:pt x="23" y="50"/>
                    <a:pt x="1" y="129"/>
                    <a:pt x="35" y="184"/>
                  </a:cubicBezTo>
                  <a:cubicBezTo>
                    <a:pt x="57" y="218"/>
                    <a:pt x="113" y="240"/>
                    <a:pt x="157" y="240"/>
                  </a:cubicBezTo>
                  <a:cubicBezTo>
                    <a:pt x="169" y="229"/>
                    <a:pt x="180" y="229"/>
                    <a:pt x="202" y="218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24" y="28"/>
                    <a:pt x="191" y="17"/>
                    <a:pt x="169" y="5"/>
                  </a:cubicBezTo>
                  <a:cubicBezTo>
                    <a:pt x="159" y="2"/>
                    <a:pt x="149" y="1"/>
                    <a:pt x="1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9" name="Google Shape;12779;p27"/>
            <p:cNvSpPr/>
            <p:nvPr/>
          </p:nvSpPr>
          <p:spPr>
            <a:xfrm>
              <a:off x="2292600" y="838150"/>
              <a:ext cx="5875" cy="5900"/>
            </a:xfrm>
            <a:custGeom>
              <a:rect b="b" l="l" r="r" t="t"/>
              <a:pathLst>
                <a:path extrusionOk="0" h="236" w="235">
                  <a:moveTo>
                    <a:pt x="145" y="0"/>
                  </a:moveTo>
                  <a:cubicBezTo>
                    <a:pt x="112" y="0"/>
                    <a:pt x="78" y="0"/>
                    <a:pt x="56" y="12"/>
                  </a:cubicBezTo>
                  <a:lnTo>
                    <a:pt x="56" y="23"/>
                  </a:lnTo>
                  <a:cubicBezTo>
                    <a:pt x="45" y="23"/>
                    <a:pt x="33" y="23"/>
                    <a:pt x="33" y="34"/>
                  </a:cubicBezTo>
                  <a:cubicBezTo>
                    <a:pt x="23" y="34"/>
                    <a:pt x="23" y="45"/>
                    <a:pt x="23" y="45"/>
                  </a:cubicBezTo>
                  <a:lnTo>
                    <a:pt x="11" y="57"/>
                  </a:lnTo>
                  <a:lnTo>
                    <a:pt x="11" y="79"/>
                  </a:lnTo>
                  <a:cubicBezTo>
                    <a:pt x="0" y="79"/>
                    <a:pt x="0" y="90"/>
                    <a:pt x="0" y="90"/>
                  </a:cubicBezTo>
                  <a:lnTo>
                    <a:pt x="0" y="101"/>
                  </a:lnTo>
                  <a:lnTo>
                    <a:pt x="0" y="112"/>
                  </a:lnTo>
                  <a:lnTo>
                    <a:pt x="0" y="124"/>
                  </a:lnTo>
                  <a:lnTo>
                    <a:pt x="0" y="134"/>
                  </a:lnTo>
                  <a:cubicBezTo>
                    <a:pt x="0" y="146"/>
                    <a:pt x="0" y="168"/>
                    <a:pt x="11" y="179"/>
                  </a:cubicBezTo>
                  <a:cubicBezTo>
                    <a:pt x="23" y="201"/>
                    <a:pt x="45" y="213"/>
                    <a:pt x="67" y="224"/>
                  </a:cubicBezTo>
                  <a:lnTo>
                    <a:pt x="78" y="224"/>
                  </a:lnTo>
                  <a:cubicBezTo>
                    <a:pt x="90" y="235"/>
                    <a:pt x="90" y="235"/>
                    <a:pt x="100" y="235"/>
                  </a:cubicBezTo>
                  <a:lnTo>
                    <a:pt x="134" y="235"/>
                  </a:lnTo>
                  <a:cubicBezTo>
                    <a:pt x="134" y="235"/>
                    <a:pt x="145" y="235"/>
                    <a:pt x="145" y="224"/>
                  </a:cubicBezTo>
                  <a:lnTo>
                    <a:pt x="167" y="224"/>
                  </a:lnTo>
                  <a:cubicBezTo>
                    <a:pt x="167" y="213"/>
                    <a:pt x="179" y="213"/>
                    <a:pt x="179" y="213"/>
                  </a:cubicBezTo>
                  <a:cubicBezTo>
                    <a:pt x="201" y="201"/>
                    <a:pt x="212" y="191"/>
                    <a:pt x="224" y="168"/>
                  </a:cubicBezTo>
                  <a:lnTo>
                    <a:pt x="224" y="146"/>
                  </a:lnTo>
                  <a:cubicBezTo>
                    <a:pt x="234" y="112"/>
                    <a:pt x="234" y="79"/>
                    <a:pt x="212" y="57"/>
                  </a:cubicBezTo>
                  <a:cubicBezTo>
                    <a:pt x="201" y="23"/>
                    <a:pt x="167" y="12"/>
                    <a:pt x="1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0" name="Google Shape;12780;p27"/>
            <p:cNvSpPr/>
            <p:nvPr/>
          </p:nvSpPr>
          <p:spPr>
            <a:xfrm>
              <a:off x="2247050" y="793625"/>
              <a:ext cx="6450" cy="5825"/>
            </a:xfrm>
            <a:custGeom>
              <a:rect b="b" l="l" r="r" t="t"/>
              <a:pathLst>
                <a:path extrusionOk="0" h="233" w="258">
                  <a:moveTo>
                    <a:pt x="126" y="0"/>
                  </a:moveTo>
                  <a:cubicBezTo>
                    <a:pt x="106" y="0"/>
                    <a:pt x="85" y="5"/>
                    <a:pt x="68" y="16"/>
                  </a:cubicBezTo>
                  <a:cubicBezTo>
                    <a:pt x="12" y="50"/>
                    <a:pt x="0" y="117"/>
                    <a:pt x="34" y="172"/>
                  </a:cubicBezTo>
                  <a:cubicBezTo>
                    <a:pt x="57" y="210"/>
                    <a:pt x="95" y="233"/>
                    <a:pt x="135" y="233"/>
                  </a:cubicBezTo>
                  <a:cubicBezTo>
                    <a:pt x="153" y="233"/>
                    <a:pt x="173" y="228"/>
                    <a:pt x="191" y="217"/>
                  </a:cubicBezTo>
                  <a:cubicBezTo>
                    <a:pt x="236" y="195"/>
                    <a:pt x="258" y="139"/>
                    <a:pt x="246" y="94"/>
                  </a:cubicBezTo>
                  <a:cubicBezTo>
                    <a:pt x="246" y="83"/>
                    <a:pt x="236" y="72"/>
                    <a:pt x="236" y="60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1" name="Google Shape;12781;p27"/>
            <p:cNvSpPr/>
            <p:nvPr/>
          </p:nvSpPr>
          <p:spPr>
            <a:xfrm>
              <a:off x="2233925" y="801650"/>
              <a:ext cx="6450" cy="5875"/>
            </a:xfrm>
            <a:custGeom>
              <a:rect b="b" l="l" r="r" t="t"/>
              <a:pathLst>
                <a:path extrusionOk="0" h="235" w="258">
                  <a:moveTo>
                    <a:pt x="136" y="0"/>
                  </a:moveTo>
                  <a:cubicBezTo>
                    <a:pt x="113" y="0"/>
                    <a:pt x="89" y="7"/>
                    <a:pt x="68" y="19"/>
                  </a:cubicBezTo>
                  <a:cubicBezTo>
                    <a:pt x="11" y="52"/>
                    <a:pt x="1" y="119"/>
                    <a:pt x="34" y="176"/>
                  </a:cubicBezTo>
                  <a:cubicBezTo>
                    <a:pt x="52" y="213"/>
                    <a:pt x="86" y="234"/>
                    <a:pt x="122" y="234"/>
                  </a:cubicBezTo>
                  <a:cubicBezTo>
                    <a:pt x="130" y="234"/>
                    <a:pt x="138" y="233"/>
                    <a:pt x="146" y="231"/>
                  </a:cubicBezTo>
                  <a:cubicBezTo>
                    <a:pt x="168" y="231"/>
                    <a:pt x="180" y="220"/>
                    <a:pt x="190" y="220"/>
                  </a:cubicBezTo>
                  <a:cubicBezTo>
                    <a:pt x="235" y="186"/>
                    <a:pt x="257" y="142"/>
                    <a:pt x="247" y="97"/>
                  </a:cubicBezTo>
                  <a:cubicBezTo>
                    <a:pt x="247" y="86"/>
                    <a:pt x="235" y="64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2" name="Google Shape;12782;p27"/>
            <p:cNvSpPr/>
            <p:nvPr/>
          </p:nvSpPr>
          <p:spPr>
            <a:xfrm>
              <a:off x="2220800" y="80955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2" y="49"/>
                    <a:pt x="0" y="128"/>
                    <a:pt x="34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1" y="217"/>
                  </a:cubicBezTo>
                  <a:cubicBezTo>
                    <a:pt x="201" y="217"/>
                    <a:pt x="201" y="206"/>
                    <a:pt x="213" y="206"/>
                  </a:cubicBezTo>
                  <a:cubicBezTo>
                    <a:pt x="246" y="173"/>
                    <a:pt x="258" y="10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3" name="Google Shape;12783;p27"/>
            <p:cNvSpPr/>
            <p:nvPr/>
          </p:nvSpPr>
          <p:spPr>
            <a:xfrm>
              <a:off x="2270250" y="802375"/>
              <a:ext cx="6425" cy="5750"/>
            </a:xfrm>
            <a:custGeom>
              <a:rect b="b" l="l" r="r" t="t"/>
              <a:pathLst>
                <a:path extrusionOk="0" h="230" w="257">
                  <a:moveTo>
                    <a:pt x="112" y="1"/>
                  </a:moveTo>
                  <a:cubicBezTo>
                    <a:pt x="100" y="1"/>
                    <a:pt x="90" y="1"/>
                    <a:pt x="78" y="13"/>
                  </a:cubicBezTo>
                  <a:cubicBezTo>
                    <a:pt x="23" y="46"/>
                    <a:pt x="0" y="124"/>
                    <a:pt x="33" y="169"/>
                  </a:cubicBezTo>
                  <a:cubicBezTo>
                    <a:pt x="57" y="207"/>
                    <a:pt x="95" y="229"/>
                    <a:pt x="135" y="229"/>
                  </a:cubicBezTo>
                  <a:cubicBezTo>
                    <a:pt x="153" y="229"/>
                    <a:pt x="172" y="224"/>
                    <a:pt x="190" y="214"/>
                  </a:cubicBezTo>
                  <a:lnTo>
                    <a:pt x="201" y="214"/>
                  </a:lnTo>
                  <a:cubicBezTo>
                    <a:pt x="235" y="191"/>
                    <a:pt x="257" y="147"/>
                    <a:pt x="246" y="102"/>
                  </a:cubicBezTo>
                  <a:lnTo>
                    <a:pt x="1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4" name="Google Shape;12784;p27"/>
            <p:cNvSpPr/>
            <p:nvPr/>
          </p:nvSpPr>
          <p:spPr>
            <a:xfrm>
              <a:off x="2257100" y="810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0" y="1"/>
                  </a:moveTo>
                  <a:cubicBezTo>
                    <a:pt x="118" y="1"/>
                    <a:pt x="96" y="7"/>
                    <a:pt x="79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7"/>
                    <a:pt x="269" y="109"/>
                    <a:pt x="236" y="53"/>
                  </a:cubicBezTo>
                  <a:cubicBezTo>
                    <a:pt x="215" y="18"/>
                    <a:pt x="176" y="1"/>
                    <a:pt x="1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5" name="Google Shape;12785;p27"/>
            <p:cNvSpPr/>
            <p:nvPr/>
          </p:nvSpPr>
          <p:spPr>
            <a:xfrm>
              <a:off x="2243975" y="8182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9" y="1"/>
                  </a:moveTo>
                  <a:cubicBezTo>
                    <a:pt x="111" y="1"/>
                    <a:pt x="93" y="6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6" name="Google Shape;12786;p27"/>
            <p:cNvSpPr/>
            <p:nvPr/>
          </p:nvSpPr>
          <p:spPr>
            <a:xfrm>
              <a:off x="2230850" y="826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9" y="0"/>
                  </a:moveTo>
                  <a:cubicBezTo>
                    <a:pt x="117" y="0"/>
                    <a:pt x="96" y="7"/>
                    <a:pt x="79" y="20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0"/>
                    <a:pt x="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7" name="Google Shape;12787;p27"/>
            <p:cNvSpPr/>
            <p:nvPr/>
          </p:nvSpPr>
          <p:spPr>
            <a:xfrm>
              <a:off x="2282525" y="8218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15" y="1"/>
                  </a:moveTo>
                  <a:cubicBezTo>
                    <a:pt x="95" y="1"/>
                    <a:pt x="75" y="6"/>
                    <a:pt x="56" y="17"/>
                  </a:cubicBezTo>
                  <a:lnTo>
                    <a:pt x="34" y="39"/>
                  </a:lnTo>
                  <a:lnTo>
                    <a:pt x="34" y="50"/>
                  </a:lnTo>
                  <a:cubicBezTo>
                    <a:pt x="23" y="50"/>
                    <a:pt x="23" y="61"/>
                    <a:pt x="23" y="61"/>
                  </a:cubicBezTo>
                  <a:lnTo>
                    <a:pt x="12" y="72"/>
                  </a:lnTo>
                  <a:cubicBezTo>
                    <a:pt x="1" y="106"/>
                    <a:pt x="1" y="151"/>
                    <a:pt x="23" y="184"/>
                  </a:cubicBezTo>
                  <a:lnTo>
                    <a:pt x="23" y="196"/>
                  </a:lnTo>
                  <a:cubicBezTo>
                    <a:pt x="34" y="196"/>
                    <a:pt x="34" y="206"/>
                    <a:pt x="46" y="206"/>
                  </a:cubicBezTo>
                  <a:cubicBezTo>
                    <a:pt x="46" y="218"/>
                    <a:pt x="56" y="218"/>
                    <a:pt x="56" y="218"/>
                  </a:cubicBezTo>
                  <a:cubicBezTo>
                    <a:pt x="68" y="229"/>
                    <a:pt x="79" y="229"/>
                    <a:pt x="79" y="229"/>
                  </a:cubicBezTo>
                  <a:lnTo>
                    <a:pt x="90" y="229"/>
                  </a:lnTo>
                  <a:cubicBezTo>
                    <a:pt x="104" y="234"/>
                    <a:pt x="118" y="236"/>
                    <a:pt x="131" y="236"/>
                  </a:cubicBezTo>
                  <a:cubicBezTo>
                    <a:pt x="150" y="236"/>
                    <a:pt x="167" y="231"/>
                    <a:pt x="180" y="218"/>
                  </a:cubicBezTo>
                  <a:cubicBezTo>
                    <a:pt x="235" y="184"/>
                    <a:pt x="258" y="117"/>
                    <a:pt x="224" y="61"/>
                  </a:cubicBezTo>
                  <a:cubicBezTo>
                    <a:pt x="201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8" name="Google Shape;12788;p27"/>
            <p:cNvSpPr/>
            <p:nvPr/>
          </p:nvSpPr>
          <p:spPr>
            <a:xfrm>
              <a:off x="2269125" y="8298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2" y="1"/>
                    <a:pt x="88" y="7"/>
                    <a:pt x="68" y="19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7" y="214"/>
                    <a:pt x="95" y="237"/>
                    <a:pt x="134" y="237"/>
                  </a:cubicBezTo>
                  <a:cubicBezTo>
                    <a:pt x="153" y="237"/>
                    <a:pt x="172" y="231"/>
                    <a:pt x="190" y="220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9" name="Google Shape;12789;p27"/>
            <p:cNvSpPr/>
            <p:nvPr/>
          </p:nvSpPr>
          <p:spPr>
            <a:xfrm>
              <a:off x="2256000" y="83795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6" y="1"/>
                  </a:moveTo>
                  <a:cubicBezTo>
                    <a:pt x="112" y="1"/>
                    <a:pt x="88" y="7"/>
                    <a:pt x="67" y="20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5" y="211"/>
                    <a:pt x="89" y="228"/>
                    <a:pt x="125" y="228"/>
                  </a:cubicBezTo>
                  <a:cubicBezTo>
                    <a:pt x="147" y="228"/>
                    <a:pt x="169" y="222"/>
                    <a:pt x="190" y="209"/>
                  </a:cubicBezTo>
                  <a:cubicBezTo>
                    <a:pt x="246" y="176"/>
                    <a:pt x="268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0" name="Google Shape;12790;p27"/>
            <p:cNvSpPr/>
            <p:nvPr/>
          </p:nvSpPr>
          <p:spPr>
            <a:xfrm>
              <a:off x="2242875" y="8458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1"/>
                  </a:moveTo>
                  <a:cubicBezTo>
                    <a:pt x="105" y="1"/>
                    <a:pt x="85" y="6"/>
                    <a:pt x="67" y="17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6" y="214"/>
                    <a:pt x="94" y="234"/>
                    <a:pt x="133" y="234"/>
                  </a:cubicBezTo>
                  <a:cubicBezTo>
                    <a:pt x="152" y="234"/>
                    <a:pt x="171" y="229"/>
                    <a:pt x="190" y="218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1" name="Google Shape;12791;p27"/>
            <p:cNvSpPr/>
            <p:nvPr/>
          </p:nvSpPr>
          <p:spPr>
            <a:xfrm>
              <a:off x="2324450" y="890750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24" y="1"/>
                  </a:moveTo>
                  <a:cubicBezTo>
                    <a:pt x="101" y="1"/>
                    <a:pt x="77" y="7"/>
                    <a:pt x="55" y="19"/>
                  </a:cubicBezTo>
                  <a:cubicBezTo>
                    <a:pt x="45" y="19"/>
                    <a:pt x="33" y="31"/>
                    <a:pt x="33" y="42"/>
                  </a:cubicBezTo>
                  <a:lnTo>
                    <a:pt x="22" y="42"/>
                  </a:lnTo>
                  <a:cubicBezTo>
                    <a:pt x="22" y="53"/>
                    <a:pt x="11" y="64"/>
                    <a:pt x="11" y="76"/>
                  </a:cubicBezTo>
                  <a:lnTo>
                    <a:pt x="11" y="86"/>
                  </a:lnTo>
                  <a:cubicBezTo>
                    <a:pt x="0" y="86"/>
                    <a:pt x="0" y="98"/>
                    <a:pt x="0" y="109"/>
                  </a:cubicBezTo>
                  <a:lnTo>
                    <a:pt x="0" y="131"/>
                  </a:lnTo>
                  <a:lnTo>
                    <a:pt x="0" y="143"/>
                  </a:lnTo>
                  <a:cubicBezTo>
                    <a:pt x="11" y="143"/>
                    <a:pt x="11" y="153"/>
                    <a:pt x="11" y="153"/>
                  </a:cubicBezTo>
                  <a:cubicBezTo>
                    <a:pt x="11" y="165"/>
                    <a:pt x="11" y="165"/>
                    <a:pt x="22" y="176"/>
                  </a:cubicBezTo>
                  <a:cubicBezTo>
                    <a:pt x="22" y="187"/>
                    <a:pt x="33" y="198"/>
                    <a:pt x="55" y="210"/>
                  </a:cubicBezTo>
                  <a:lnTo>
                    <a:pt x="67" y="220"/>
                  </a:lnTo>
                  <a:cubicBezTo>
                    <a:pt x="78" y="220"/>
                    <a:pt x="78" y="232"/>
                    <a:pt x="89" y="232"/>
                  </a:cubicBezTo>
                  <a:lnTo>
                    <a:pt x="145" y="232"/>
                  </a:lnTo>
                  <a:cubicBezTo>
                    <a:pt x="156" y="232"/>
                    <a:pt x="156" y="232"/>
                    <a:pt x="156" y="220"/>
                  </a:cubicBezTo>
                  <a:lnTo>
                    <a:pt x="179" y="220"/>
                  </a:lnTo>
                  <a:lnTo>
                    <a:pt x="179" y="210"/>
                  </a:lnTo>
                  <a:cubicBezTo>
                    <a:pt x="224" y="187"/>
                    <a:pt x="246" y="143"/>
                    <a:pt x="234" y="98"/>
                  </a:cubicBezTo>
                  <a:cubicBezTo>
                    <a:pt x="234" y="86"/>
                    <a:pt x="224" y="64"/>
                    <a:pt x="224" y="53"/>
                  </a:cubicBezTo>
                  <a:cubicBezTo>
                    <a:pt x="202" y="18"/>
                    <a:pt x="164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2" name="Google Shape;12792;p27"/>
            <p:cNvSpPr/>
            <p:nvPr/>
          </p:nvSpPr>
          <p:spPr>
            <a:xfrm>
              <a:off x="2298175" y="906600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23" y="0"/>
                  </a:moveTo>
                  <a:cubicBezTo>
                    <a:pt x="101" y="0"/>
                    <a:pt x="78" y="11"/>
                    <a:pt x="56" y="23"/>
                  </a:cubicBezTo>
                  <a:cubicBezTo>
                    <a:pt x="45" y="23"/>
                    <a:pt x="45" y="33"/>
                    <a:pt x="34" y="33"/>
                  </a:cubicBezTo>
                  <a:cubicBezTo>
                    <a:pt x="11" y="56"/>
                    <a:pt x="1" y="100"/>
                    <a:pt x="1" y="134"/>
                  </a:cubicBezTo>
                  <a:cubicBezTo>
                    <a:pt x="1" y="145"/>
                    <a:pt x="1" y="157"/>
                    <a:pt x="11" y="157"/>
                  </a:cubicBezTo>
                  <a:cubicBezTo>
                    <a:pt x="11" y="167"/>
                    <a:pt x="11" y="179"/>
                    <a:pt x="23" y="179"/>
                  </a:cubicBezTo>
                  <a:cubicBezTo>
                    <a:pt x="41" y="216"/>
                    <a:pt x="75" y="237"/>
                    <a:pt x="111" y="237"/>
                  </a:cubicBezTo>
                  <a:cubicBezTo>
                    <a:pt x="119" y="237"/>
                    <a:pt x="127" y="237"/>
                    <a:pt x="135" y="234"/>
                  </a:cubicBezTo>
                  <a:cubicBezTo>
                    <a:pt x="146" y="234"/>
                    <a:pt x="168" y="224"/>
                    <a:pt x="179" y="224"/>
                  </a:cubicBezTo>
                  <a:cubicBezTo>
                    <a:pt x="235" y="190"/>
                    <a:pt x="257" y="112"/>
                    <a:pt x="224" y="56"/>
                  </a:cubicBezTo>
                  <a:cubicBezTo>
                    <a:pt x="202" y="23"/>
                    <a:pt x="157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3" name="Google Shape;12793;p27"/>
            <p:cNvSpPr/>
            <p:nvPr/>
          </p:nvSpPr>
          <p:spPr>
            <a:xfrm>
              <a:off x="2265775" y="854150"/>
              <a:ext cx="6450" cy="5825"/>
            </a:xfrm>
            <a:custGeom>
              <a:rect b="b" l="l" r="r" t="t"/>
              <a:pathLst>
                <a:path extrusionOk="0" h="233" w="258">
                  <a:moveTo>
                    <a:pt x="135" y="0"/>
                  </a:moveTo>
                  <a:cubicBezTo>
                    <a:pt x="115" y="0"/>
                    <a:pt x="96" y="7"/>
                    <a:pt x="78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45" y="187"/>
                    <a:pt x="45" y="187"/>
                    <a:pt x="45" y="199"/>
                  </a:cubicBezTo>
                  <a:cubicBezTo>
                    <a:pt x="74" y="220"/>
                    <a:pt x="108" y="233"/>
                    <a:pt x="143" y="233"/>
                  </a:cubicBezTo>
                  <a:cubicBezTo>
                    <a:pt x="162" y="233"/>
                    <a:pt x="182" y="229"/>
                    <a:pt x="202" y="221"/>
                  </a:cubicBezTo>
                  <a:cubicBezTo>
                    <a:pt x="224" y="199"/>
                    <a:pt x="246" y="176"/>
                    <a:pt x="246" y="142"/>
                  </a:cubicBezTo>
                  <a:cubicBezTo>
                    <a:pt x="246" y="142"/>
                    <a:pt x="257" y="132"/>
                    <a:pt x="257" y="120"/>
                  </a:cubicBezTo>
                  <a:cubicBezTo>
                    <a:pt x="257" y="98"/>
                    <a:pt x="246" y="75"/>
                    <a:pt x="235" y="53"/>
                  </a:cubicBezTo>
                  <a:lnTo>
                    <a:pt x="224" y="42"/>
                  </a:lnTo>
                  <a:cubicBezTo>
                    <a:pt x="197" y="15"/>
                    <a:pt x="166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4" name="Google Shape;12794;p27"/>
            <p:cNvSpPr/>
            <p:nvPr/>
          </p:nvSpPr>
          <p:spPr>
            <a:xfrm>
              <a:off x="2288950" y="862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3" y="53"/>
                    <a:pt x="1" y="120"/>
                    <a:pt x="34" y="175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7"/>
                    <a:pt x="269" y="108"/>
                    <a:pt x="236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5" name="Google Shape;12795;p27"/>
            <p:cNvSpPr/>
            <p:nvPr/>
          </p:nvSpPr>
          <p:spPr>
            <a:xfrm>
              <a:off x="2275825" y="870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7"/>
                    <a:pt x="34" y="184"/>
                  </a:cubicBezTo>
                  <a:cubicBezTo>
                    <a:pt x="55" y="218"/>
                    <a:pt x="93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0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6" name="Google Shape;12796;p27"/>
            <p:cNvSpPr/>
            <p:nvPr/>
          </p:nvSpPr>
          <p:spPr>
            <a:xfrm>
              <a:off x="2262700" y="8787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3" y="52"/>
                    <a:pt x="0" y="119"/>
                    <a:pt x="34" y="176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4" y="236"/>
                    <a:pt x="184" y="231"/>
                    <a:pt x="201" y="220"/>
                  </a:cubicBezTo>
                  <a:cubicBezTo>
                    <a:pt x="258" y="186"/>
                    <a:pt x="268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7" name="Google Shape;12797;p27"/>
            <p:cNvSpPr/>
            <p:nvPr/>
          </p:nvSpPr>
          <p:spPr>
            <a:xfrm>
              <a:off x="2314100" y="87435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5" y="0"/>
                  </a:moveTo>
                  <a:cubicBezTo>
                    <a:pt x="116" y="0"/>
                    <a:pt x="97" y="6"/>
                    <a:pt x="79" y="16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34" y="184"/>
                    <a:pt x="45" y="184"/>
                    <a:pt x="45" y="195"/>
                  </a:cubicBezTo>
                  <a:lnTo>
                    <a:pt x="56" y="206"/>
                  </a:lnTo>
                  <a:cubicBezTo>
                    <a:pt x="67" y="218"/>
                    <a:pt x="67" y="218"/>
                    <a:pt x="79" y="218"/>
                  </a:cubicBezTo>
                  <a:cubicBezTo>
                    <a:pt x="90" y="228"/>
                    <a:pt x="90" y="228"/>
                    <a:pt x="101" y="228"/>
                  </a:cubicBezTo>
                  <a:cubicBezTo>
                    <a:pt x="101" y="228"/>
                    <a:pt x="101" y="240"/>
                    <a:pt x="112" y="240"/>
                  </a:cubicBezTo>
                  <a:lnTo>
                    <a:pt x="157" y="240"/>
                  </a:lnTo>
                  <a:lnTo>
                    <a:pt x="168" y="228"/>
                  </a:lnTo>
                  <a:cubicBezTo>
                    <a:pt x="179" y="228"/>
                    <a:pt x="191" y="228"/>
                    <a:pt x="191" y="218"/>
                  </a:cubicBezTo>
                  <a:lnTo>
                    <a:pt x="201" y="218"/>
                  </a:lnTo>
                  <a:cubicBezTo>
                    <a:pt x="258" y="184"/>
                    <a:pt x="268" y="117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8" name="Google Shape;12798;p27"/>
            <p:cNvSpPr/>
            <p:nvPr/>
          </p:nvSpPr>
          <p:spPr>
            <a:xfrm>
              <a:off x="2300975" y="8824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5" y="1"/>
                    <a:pt x="96" y="5"/>
                    <a:pt x="78" y="16"/>
                  </a:cubicBezTo>
                  <a:cubicBezTo>
                    <a:pt x="23" y="50"/>
                    <a:pt x="0" y="128"/>
                    <a:pt x="34" y="172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3" y="233"/>
                    <a:pt x="183" y="228"/>
                    <a:pt x="202" y="217"/>
                  </a:cubicBezTo>
                  <a:cubicBezTo>
                    <a:pt x="257" y="184"/>
                    <a:pt x="269" y="105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9" name="Google Shape;12799;p27"/>
            <p:cNvSpPr/>
            <p:nvPr/>
          </p:nvSpPr>
          <p:spPr>
            <a:xfrm>
              <a:off x="2287825" y="8904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3" y="0"/>
                    <a:pt x="100" y="7"/>
                    <a:pt x="79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1"/>
                  </a:cubicBezTo>
                  <a:cubicBezTo>
                    <a:pt x="258" y="187"/>
                    <a:pt x="269" y="109"/>
                    <a:pt x="236" y="53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0" name="Google Shape;12800;p27"/>
            <p:cNvSpPr/>
            <p:nvPr/>
          </p:nvSpPr>
          <p:spPr>
            <a:xfrm>
              <a:off x="2274725" y="8983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2" y="49"/>
                    <a:pt x="0" y="128"/>
                    <a:pt x="33" y="184"/>
                  </a:cubicBezTo>
                  <a:cubicBezTo>
                    <a:pt x="54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1" name="Google Shape;12801;p27"/>
            <p:cNvSpPr/>
            <p:nvPr/>
          </p:nvSpPr>
          <p:spPr>
            <a:xfrm>
              <a:off x="2302650" y="85480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34" y="39"/>
                  </a:lnTo>
                  <a:cubicBezTo>
                    <a:pt x="34" y="39"/>
                    <a:pt x="23" y="39"/>
                    <a:pt x="23" y="49"/>
                  </a:cubicBezTo>
                  <a:lnTo>
                    <a:pt x="11" y="61"/>
                  </a:lnTo>
                  <a:cubicBezTo>
                    <a:pt x="11" y="72"/>
                    <a:pt x="11" y="72"/>
                    <a:pt x="0" y="83"/>
                  </a:cubicBezTo>
                  <a:lnTo>
                    <a:pt x="0" y="94"/>
                  </a:lnTo>
                  <a:lnTo>
                    <a:pt x="0" y="116"/>
                  </a:lnTo>
                  <a:lnTo>
                    <a:pt x="0" y="139"/>
                  </a:lnTo>
                  <a:cubicBezTo>
                    <a:pt x="0" y="150"/>
                    <a:pt x="11" y="161"/>
                    <a:pt x="11" y="183"/>
                  </a:cubicBezTo>
                  <a:cubicBezTo>
                    <a:pt x="32" y="219"/>
                    <a:pt x="71" y="236"/>
                    <a:pt x="110" y="236"/>
                  </a:cubicBezTo>
                  <a:cubicBezTo>
                    <a:pt x="134" y="236"/>
                    <a:pt x="158" y="230"/>
                    <a:pt x="179" y="217"/>
                  </a:cubicBezTo>
                  <a:cubicBezTo>
                    <a:pt x="235" y="183"/>
                    <a:pt x="246" y="116"/>
                    <a:pt x="212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2" name="Google Shape;12802;p27"/>
            <p:cNvSpPr/>
            <p:nvPr/>
          </p:nvSpPr>
          <p:spPr>
            <a:xfrm>
              <a:off x="2311025" y="89865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26" y="1"/>
                  </a:moveTo>
                  <a:cubicBezTo>
                    <a:pt x="105" y="1"/>
                    <a:pt x="85" y="6"/>
                    <a:pt x="68" y="16"/>
                  </a:cubicBezTo>
                  <a:cubicBezTo>
                    <a:pt x="11" y="50"/>
                    <a:pt x="1" y="128"/>
                    <a:pt x="34" y="184"/>
                  </a:cubicBezTo>
                  <a:cubicBezTo>
                    <a:pt x="45" y="207"/>
                    <a:pt x="68" y="229"/>
                    <a:pt x="101" y="229"/>
                  </a:cubicBezTo>
                  <a:cubicBezTo>
                    <a:pt x="115" y="233"/>
                    <a:pt x="128" y="236"/>
                    <a:pt x="141" y="236"/>
                  </a:cubicBezTo>
                  <a:cubicBezTo>
                    <a:pt x="160" y="236"/>
                    <a:pt x="177" y="230"/>
                    <a:pt x="190" y="217"/>
                  </a:cubicBezTo>
                  <a:cubicBezTo>
                    <a:pt x="224" y="207"/>
                    <a:pt x="235" y="173"/>
                    <a:pt x="247" y="150"/>
                  </a:cubicBezTo>
                  <a:lnTo>
                    <a:pt x="247" y="128"/>
                  </a:lnTo>
                  <a:cubicBezTo>
                    <a:pt x="247" y="106"/>
                    <a:pt x="247" y="83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3" name="Google Shape;12803;p27"/>
            <p:cNvSpPr/>
            <p:nvPr/>
          </p:nvSpPr>
          <p:spPr>
            <a:xfrm>
              <a:off x="2284775" y="914575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6" y="0"/>
                  </a:moveTo>
                  <a:cubicBezTo>
                    <a:pt x="106" y="0"/>
                    <a:pt x="85" y="6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8"/>
                  </a:cubicBezTo>
                  <a:cubicBezTo>
                    <a:pt x="212" y="206"/>
                    <a:pt x="235" y="173"/>
                    <a:pt x="246" y="151"/>
                  </a:cubicBezTo>
                  <a:lnTo>
                    <a:pt x="246" y="128"/>
                  </a:lnTo>
                  <a:cubicBezTo>
                    <a:pt x="246" y="106"/>
                    <a:pt x="246" y="84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4" name="Google Shape;12804;p27"/>
            <p:cNvSpPr/>
            <p:nvPr/>
          </p:nvSpPr>
          <p:spPr>
            <a:xfrm>
              <a:off x="2334500" y="907300"/>
              <a:ext cx="6425" cy="6025"/>
            </a:xfrm>
            <a:custGeom>
              <a:rect b="b" l="l" r="r" t="t"/>
              <a:pathLst>
                <a:path extrusionOk="0" h="241" w="257">
                  <a:moveTo>
                    <a:pt x="115" y="1"/>
                  </a:moveTo>
                  <a:cubicBezTo>
                    <a:pt x="94" y="1"/>
                    <a:pt x="74" y="6"/>
                    <a:pt x="56" y="17"/>
                  </a:cubicBezTo>
                  <a:cubicBezTo>
                    <a:pt x="56" y="28"/>
                    <a:pt x="45" y="28"/>
                    <a:pt x="33" y="39"/>
                  </a:cubicBezTo>
                  <a:lnTo>
                    <a:pt x="33" y="50"/>
                  </a:lnTo>
                  <a:cubicBezTo>
                    <a:pt x="23" y="50"/>
                    <a:pt x="23" y="62"/>
                    <a:pt x="23" y="62"/>
                  </a:cubicBezTo>
                  <a:cubicBezTo>
                    <a:pt x="23" y="62"/>
                    <a:pt x="11" y="62"/>
                    <a:pt x="11" y="72"/>
                  </a:cubicBezTo>
                  <a:lnTo>
                    <a:pt x="11" y="84"/>
                  </a:lnTo>
                  <a:lnTo>
                    <a:pt x="11" y="106"/>
                  </a:lnTo>
                  <a:cubicBezTo>
                    <a:pt x="11" y="106"/>
                    <a:pt x="0" y="106"/>
                    <a:pt x="0" y="117"/>
                  </a:cubicBezTo>
                  <a:cubicBezTo>
                    <a:pt x="0" y="117"/>
                    <a:pt x="0" y="129"/>
                    <a:pt x="11" y="139"/>
                  </a:cubicBezTo>
                  <a:lnTo>
                    <a:pt x="11" y="162"/>
                  </a:lnTo>
                  <a:cubicBezTo>
                    <a:pt x="11" y="162"/>
                    <a:pt x="23" y="173"/>
                    <a:pt x="23" y="184"/>
                  </a:cubicBezTo>
                  <a:lnTo>
                    <a:pt x="33" y="184"/>
                  </a:lnTo>
                  <a:cubicBezTo>
                    <a:pt x="33" y="196"/>
                    <a:pt x="45" y="206"/>
                    <a:pt x="45" y="206"/>
                  </a:cubicBezTo>
                  <a:cubicBezTo>
                    <a:pt x="56" y="206"/>
                    <a:pt x="56" y="218"/>
                    <a:pt x="67" y="218"/>
                  </a:cubicBezTo>
                  <a:cubicBezTo>
                    <a:pt x="67" y="229"/>
                    <a:pt x="78" y="229"/>
                    <a:pt x="90" y="229"/>
                  </a:cubicBezTo>
                  <a:cubicBezTo>
                    <a:pt x="100" y="240"/>
                    <a:pt x="112" y="240"/>
                    <a:pt x="112" y="240"/>
                  </a:cubicBezTo>
                  <a:lnTo>
                    <a:pt x="123" y="240"/>
                  </a:lnTo>
                  <a:cubicBezTo>
                    <a:pt x="134" y="240"/>
                    <a:pt x="134" y="240"/>
                    <a:pt x="145" y="229"/>
                  </a:cubicBezTo>
                  <a:lnTo>
                    <a:pt x="157" y="229"/>
                  </a:lnTo>
                  <a:cubicBezTo>
                    <a:pt x="167" y="229"/>
                    <a:pt x="167" y="229"/>
                    <a:pt x="179" y="218"/>
                  </a:cubicBezTo>
                  <a:cubicBezTo>
                    <a:pt x="234" y="184"/>
                    <a:pt x="257" y="117"/>
                    <a:pt x="224" y="62"/>
                  </a:cubicBezTo>
                  <a:cubicBezTo>
                    <a:pt x="201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5" name="Google Shape;12805;p27"/>
            <p:cNvSpPr/>
            <p:nvPr/>
          </p:nvSpPr>
          <p:spPr>
            <a:xfrm>
              <a:off x="2321075" y="9153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6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4"/>
                    <a:pt x="1" y="121"/>
                    <a:pt x="34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4" y="237"/>
                    <a:pt x="173" y="232"/>
                    <a:pt x="190" y="221"/>
                  </a:cubicBezTo>
                  <a:cubicBezTo>
                    <a:pt x="247" y="188"/>
                    <a:pt x="269" y="109"/>
                    <a:pt x="235" y="54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6" name="Google Shape;12806;p27"/>
            <p:cNvSpPr/>
            <p:nvPr/>
          </p:nvSpPr>
          <p:spPr>
            <a:xfrm>
              <a:off x="2307950" y="923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70" y="230"/>
                    <a:pt x="191" y="218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7" name="Google Shape;12807;p27"/>
            <p:cNvSpPr/>
            <p:nvPr/>
          </p:nvSpPr>
          <p:spPr>
            <a:xfrm>
              <a:off x="2294825" y="9313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1" y="50"/>
                    <a:pt x="1" y="129"/>
                    <a:pt x="34" y="173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2" y="229"/>
                    <a:pt x="190" y="218"/>
                  </a:cubicBezTo>
                  <a:cubicBezTo>
                    <a:pt x="246" y="184"/>
                    <a:pt x="269" y="106"/>
                    <a:pt x="235" y="62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8" name="Google Shape;12808;p27"/>
            <p:cNvSpPr/>
            <p:nvPr/>
          </p:nvSpPr>
          <p:spPr>
            <a:xfrm>
              <a:off x="2281975" y="939350"/>
              <a:ext cx="6450" cy="5825"/>
            </a:xfrm>
            <a:custGeom>
              <a:rect b="b" l="l" r="r" t="t"/>
              <a:pathLst>
                <a:path extrusionOk="0" h="233" w="258">
                  <a:moveTo>
                    <a:pt x="125" y="1"/>
                  </a:moveTo>
                  <a:cubicBezTo>
                    <a:pt x="101" y="1"/>
                    <a:pt x="77" y="7"/>
                    <a:pt x="56" y="19"/>
                  </a:cubicBezTo>
                  <a:cubicBezTo>
                    <a:pt x="45" y="19"/>
                    <a:pt x="45" y="31"/>
                    <a:pt x="34" y="31"/>
                  </a:cubicBezTo>
                  <a:lnTo>
                    <a:pt x="34" y="42"/>
                  </a:lnTo>
                  <a:lnTo>
                    <a:pt x="23" y="53"/>
                  </a:lnTo>
                  <a:cubicBezTo>
                    <a:pt x="11" y="64"/>
                    <a:pt x="11" y="76"/>
                    <a:pt x="11" y="87"/>
                  </a:cubicBezTo>
                  <a:cubicBezTo>
                    <a:pt x="1" y="98"/>
                    <a:pt x="1" y="98"/>
                    <a:pt x="1" y="109"/>
                  </a:cubicBezTo>
                  <a:lnTo>
                    <a:pt x="1" y="131"/>
                  </a:lnTo>
                  <a:cubicBezTo>
                    <a:pt x="11" y="154"/>
                    <a:pt x="11" y="165"/>
                    <a:pt x="23" y="176"/>
                  </a:cubicBezTo>
                  <a:cubicBezTo>
                    <a:pt x="23" y="176"/>
                    <a:pt x="23" y="188"/>
                    <a:pt x="34" y="188"/>
                  </a:cubicBezTo>
                  <a:cubicBezTo>
                    <a:pt x="34" y="188"/>
                    <a:pt x="34" y="198"/>
                    <a:pt x="45" y="198"/>
                  </a:cubicBezTo>
                  <a:cubicBezTo>
                    <a:pt x="45" y="210"/>
                    <a:pt x="56" y="210"/>
                    <a:pt x="56" y="221"/>
                  </a:cubicBezTo>
                  <a:lnTo>
                    <a:pt x="78" y="221"/>
                  </a:lnTo>
                  <a:lnTo>
                    <a:pt x="90" y="232"/>
                  </a:lnTo>
                  <a:lnTo>
                    <a:pt x="157" y="232"/>
                  </a:lnTo>
                  <a:cubicBezTo>
                    <a:pt x="168" y="221"/>
                    <a:pt x="168" y="221"/>
                    <a:pt x="179" y="221"/>
                  </a:cubicBezTo>
                  <a:cubicBezTo>
                    <a:pt x="235" y="188"/>
                    <a:pt x="257" y="109"/>
                    <a:pt x="224" y="53"/>
                  </a:cubicBezTo>
                  <a:cubicBezTo>
                    <a:pt x="203" y="18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9" name="Google Shape;12809;p27"/>
            <p:cNvSpPr/>
            <p:nvPr/>
          </p:nvSpPr>
          <p:spPr>
            <a:xfrm>
              <a:off x="2346500" y="926975"/>
              <a:ext cx="4225" cy="5900"/>
            </a:xfrm>
            <a:custGeom>
              <a:rect b="b" l="l" r="r" t="t"/>
              <a:pathLst>
                <a:path extrusionOk="0" h="236" w="169">
                  <a:moveTo>
                    <a:pt x="134" y="0"/>
                  </a:moveTo>
                  <a:cubicBezTo>
                    <a:pt x="112" y="0"/>
                    <a:pt x="79" y="0"/>
                    <a:pt x="57" y="12"/>
                  </a:cubicBezTo>
                  <a:lnTo>
                    <a:pt x="57" y="23"/>
                  </a:lnTo>
                  <a:cubicBezTo>
                    <a:pt x="45" y="23"/>
                    <a:pt x="34" y="34"/>
                    <a:pt x="23" y="45"/>
                  </a:cubicBezTo>
                  <a:lnTo>
                    <a:pt x="23" y="57"/>
                  </a:lnTo>
                  <a:cubicBezTo>
                    <a:pt x="12" y="68"/>
                    <a:pt x="12" y="68"/>
                    <a:pt x="12" y="79"/>
                  </a:cubicBezTo>
                  <a:cubicBezTo>
                    <a:pt x="12" y="90"/>
                    <a:pt x="0" y="90"/>
                    <a:pt x="0" y="90"/>
                  </a:cubicBezTo>
                  <a:cubicBezTo>
                    <a:pt x="0" y="124"/>
                    <a:pt x="0" y="146"/>
                    <a:pt x="23" y="179"/>
                  </a:cubicBezTo>
                  <a:cubicBezTo>
                    <a:pt x="34" y="202"/>
                    <a:pt x="57" y="224"/>
                    <a:pt x="90" y="224"/>
                  </a:cubicBezTo>
                  <a:cubicBezTo>
                    <a:pt x="101" y="236"/>
                    <a:pt x="124" y="236"/>
                    <a:pt x="134" y="236"/>
                  </a:cubicBezTo>
                  <a:cubicBezTo>
                    <a:pt x="146" y="236"/>
                    <a:pt x="157" y="224"/>
                    <a:pt x="168" y="224"/>
                  </a:cubicBezTo>
                  <a:lnTo>
                    <a:pt x="168" y="191"/>
                  </a:lnTo>
                  <a:cubicBezTo>
                    <a:pt x="157" y="135"/>
                    <a:pt x="146" y="68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0" name="Google Shape;12810;p27"/>
            <p:cNvSpPr/>
            <p:nvPr/>
          </p:nvSpPr>
          <p:spPr>
            <a:xfrm>
              <a:off x="2333075" y="934975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26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3" y="50"/>
                    <a:pt x="1" y="127"/>
                    <a:pt x="35" y="184"/>
                  </a:cubicBezTo>
                  <a:cubicBezTo>
                    <a:pt x="56" y="218"/>
                    <a:pt x="90" y="236"/>
                    <a:pt x="126" y="236"/>
                  </a:cubicBezTo>
                  <a:cubicBezTo>
                    <a:pt x="148" y="236"/>
                    <a:pt x="170" y="230"/>
                    <a:pt x="191" y="217"/>
                  </a:cubicBezTo>
                  <a:cubicBezTo>
                    <a:pt x="247" y="184"/>
                    <a:pt x="269" y="117"/>
                    <a:pt x="236" y="60"/>
                  </a:cubicBezTo>
                  <a:cubicBezTo>
                    <a:pt x="213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1" name="Google Shape;12811;p27"/>
            <p:cNvSpPr/>
            <p:nvPr/>
          </p:nvSpPr>
          <p:spPr>
            <a:xfrm>
              <a:off x="2319975" y="9430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2"/>
                    <a:pt x="0" y="119"/>
                    <a:pt x="33" y="176"/>
                  </a:cubicBezTo>
                  <a:cubicBezTo>
                    <a:pt x="56" y="213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6"/>
                    <a:pt x="268" y="109"/>
                    <a:pt x="234" y="52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2" name="Google Shape;12812;p27"/>
            <p:cNvSpPr/>
            <p:nvPr/>
          </p:nvSpPr>
          <p:spPr>
            <a:xfrm>
              <a:off x="2306825" y="9509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7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2" y="49"/>
                    <a:pt x="1" y="128"/>
                    <a:pt x="35" y="183"/>
                  </a:cubicBezTo>
                  <a:cubicBezTo>
                    <a:pt x="55" y="218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3"/>
                    <a:pt x="269" y="116"/>
                    <a:pt x="236" y="61"/>
                  </a:cubicBezTo>
                  <a:cubicBezTo>
                    <a:pt x="213" y="23"/>
                    <a:pt x="170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3" name="Google Shape;12813;p27"/>
            <p:cNvSpPr/>
            <p:nvPr/>
          </p:nvSpPr>
          <p:spPr>
            <a:xfrm>
              <a:off x="2335875" y="1027675"/>
              <a:ext cx="4225" cy="5775"/>
            </a:xfrm>
            <a:custGeom>
              <a:rect b="b" l="l" r="r" t="t"/>
              <a:pathLst>
                <a:path extrusionOk="0" h="231" w="169">
                  <a:moveTo>
                    <a:pt x="113" y="1"/>
                  </a:moveTo>
                  <a:cubicBezTo>
                    <a:pt x="93" y="1"/>
                    <a:pt x="74" y="6"/>
                    <a:pt x="57" y="17"/>
                  </a:cubicBezTo>
                  <a:lnTo>
                    <a:pt x="35" y="40"/>
                  </a:lnTo>
                  <a:cubicBezTo>
                    <a:pt x="23" y="51"/>
                    <a:pt x="23" y="51"/>
                    <a:pt x="23" y="62"/>
                  </a:cubicBezTo>
                  <a:cubicBezTo>
                    <a:pt x="12" y="62"/>
                    <a:pt x="12" y="62"/>
                    <a:pt x="12" y="74"/>
                  </a:cubicBezTo>
                  <a:cubicBezTo>
                    <a:pt x="12" y="74"/>
                    <a:pt x="1" y="84"/>
                    <a:pt x="1" y="96"/>
                  </a:cubicBezTo>
                  <a:lnTo>
                    <a:pt x="1" y="118"/>
                  </a:lnTo>
                  <a:cubicBezTo>
                    <a:pt x="1" y="129"/>
                    <a:pt x="1" y="141"/>
                    <a:pt x="12" y="163"/>
                  </a:cubicBezTo>
                  <a:lnTo>
                    <a:pt x="12" y="185"/>
                  </a:lnTo>
                  <a:cubicBezTo>
                    <a:pt x="35" y="208"/>
                    <a:pt x="45" y="219"/>
                    <a:pt x="68" y="230"/>
                  </a:cubicBezTo>
                  <a:lnTo>
                    <a:pt x="79" y="230"/>
                  </a:lnTo>
                  <a:cubicBezTo>
                    <a:pt x="90" y="196"/>
                    <a:pt x="102" y="163"/>
                    <a:pt x="124" y="129"/>
                  </a:cubicBezTo>
                  <a:lnTo>
                    <a:pt x="124" y="118"/>
                  </a:lnTo>
                  <a:cubicBezTo>
                    <a:pt x="135" y="84"/>
                    <a:pt x="146" y="51"/>
                    <a:pt x="169" y="17"/>
                  </a:cubicBezTo>
                  <a:cubicBezTo>
                    <a:pt x="152" y="6"/>
                    <a:pt x="132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4" name="Google Shape;12814;p27"/>
            <p:cNvSpPr/>
            <p:nvPr/>
          </p:nvSpPr>
          <p:spPr>
            <a:xfrm>
              <a:off x="2343150" y="951300"/>
              <a:ext cx="6175" cy="5775"/>
            </a:xfrm>
            <a:custGeom>
              <a:rect b="b" l="l" r="r" t="t"/>
              <a:pathLst>
                <a:path extrusionOk="0" h="231" w="247">
                  <a:moveTo>
                    <a:pt x="134" y="0"/>
                  </a:moveTo>
                  <a:cubicBezTo>
                    <a:pt x="101" y="0"/>
                    <a:pt x="79" y="0"/>
                    <a:pt x="67" y="11"/>
                  </a:cubicBezTo>
                  <a:cubicBezTo>
                    <a:pt x="23" y="45"/>
                    <a:pt x="0" y="89"/>
                    <a:pt x="12" y="134"/>
                  </a:cubicBezTo>
                  <a:cubicBezTo>
                    <a:pt x="12" y="145"/>
                    <a:pt x="12" y="156"/>
                    <a:pt x="23" y="179"/>
                  </a:cubicBezTo>
                  <a:cubicBezTo>
                    <a:pt x="34" y="201"/>
                    <a:pt x="57" y="212"/>
                    <a:pt x="79" y="224"/>
                  </a:cubicBezTo>
                  <a:cubicBezTo>
                    <a:pt x="92" y="228"/>
                    <a:pt x="106" y="231"/>
                    <a:pt x="120" y="231"/>
                  </a:cubicBezTo>
                  <a:cubicBezTo>
                    <a:pt x="140" y="231"/>
                    <a:pt x="159" y="225"/>
                    <a:pt x="179" y="212"/>
                  </a:cubicBezTo>
                  <a:cubicBezTo>
                    <a:pt x="201" y="201"/>
                    <a:pt x="224" y="190"/>
                    <a:pt x="235" y="167"/>
                  </a:cubicBezTo>
                  <a:lnTo>
                    <a:pt x="235" y="145"/>
                  </a:lnTo>
                  <a:cubicBezTo>
                    <a:pt x="246" y="112"/>
                    <a:pt x="235" y="78"/>
                    <a:pt x="224" y="55"/>
                  </a:cubicBezTo>
                  <a:cubicBezTo>
                    <a:pt x="201" y="22"/>
                    <a:pt x="179" y="11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5" name="Google Shape;12815;p27"/>
            <p:cNvSpPr/>
            <p:nvPr/>
          </p:nvSpPr>
          <p:spPr>
            <a:xfrm>
              <a:off x="2329725" y="959175"/>
              <a:ext cx="6475" cy="5975"/>
            </a:xfrm>
            <a:custGeom>
              <a:rect b="b" l="l" r="r" t="t"/>
              <a:pathLst>
                <a:path extrusionOk="0" h="239" w="259">
                  <a:moveTo>
                    <a:pt x="136" y="1"/>
                  </a:moveTo>
                  <a:cubicBezTo>
                    <a:pt x="116" y="1"/>
                    <a:pt x="97" y="7"/>
                    <a:pt x="80" y="20"/>
                  </a:cubicBezTo>
                  <a:cubicBezTo>
                    <a:pt x="23" y="53"/>
                    <a:pt x="1" y="120"/>
                    <a:pt x="35" y="177"/>
                  </a:cubicBezTo>
                  <a:cubicBezTo>
                    <a:pt x="46" y="199"/>
                    <a:pt x="57" y="210"/>
                    <a:pt x="68" y="210"/>
                  </a:cubicBezTo>
                  <a:cubicBezTo>
                    <a:pt x="68" y="221"/>
                    <a:pt x="80" y="221"/>
                    <a:pt x="90" y="221"/>
                  </a:cubicBezTo>
                  <a:cubicBezTo>
                    <a:pt x="107" y="233"/>
                    <a:pt x="124" y="238"/>
                    <a:pt x="141" y="238"/>
                  </a:cubicBezTo>
                  <a:cubicBezTo>
                    <a:pt x="158" y="238"/>
                    <a:pt x="174" y="233"/>
                    <a:pt x="191" y="221"/>
                  </a:cubicBezTo>
                  <a:cubicBezTo>
                    <a:pt x="214" y="210"/>
                    <a:pt x="236" y="187"/>
                    <a:pt x="247" y="165"/>
                  </a:cubicBezTo>
                  <a:cubicBezTo>
                    <a:pt x="258" y="132"/>
                    <a:pt x="258" y="98"/>
                    <a:pt x="236" y="53"/>
                  </a:cubicBezTo>
                  <a:lnTo>
                    <a:pt x="224" y="43"/>
                  </a:lnTo>
                  <a:cubicBezTo>
                    <a:pt x="197" y="16"/>
                    <a:pt x="16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6" name="Google Shape;12816;p27"/>
            <p:cNvSpPr/>
            <p:nvPr/>
          </p:nvSpPr>
          <p:spPr>
            <a:xfrm>
              <a:off x="2316875" y="967200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24" y="1"/>
                  </a:moveTo>
                  <a:cubicBezTo>
                    <a:pt x="102" y="1"/>
                    <a:pt x="80" y="1"/>
                    <a:pt x="68" y="23"/>
                  </a:cubicBezTo>
                  <a:cubicBezTo>
                    <a:pt x="23" y="45"/>
                    <a:pt x="1" y="90"/>
                    <a:pt x="13" y="135"/>
                  </a:cubicBezTo>
                  <a:cubicBezTo>
                    <a:pt x="13" y="146"/>
                    <a:pt x="13" y="169"/>
                    <a:pt x="23" y="179"/>
                  </a:cubicBezTo>
                  <a:cubicBezTo>
                    <a:pt x="35" y="202"/>
                    <a:pt x="57" y="213"/>
                    <a:pt x="80" y="224"/>
                  </a:cubicBezTo>
                  <a:cubicBezTo>
                    <a:pt x="90" y="236"/>
                    <a:pt x="102" y="236"/>
                    <a:pt x="124" y="236"/>
                  </a:cubicBezTo>
                  <a:cubicBezTo>
                    <a:pt x="147" y="236"/>
                    <a:pt x="169" y="236"/>
                    <a:pt x="180" y="213"/>
                  </a:cubicBezTo>
                  <a:cubicBezTo>
                    <a:pt x="236" y="179"/>
                    <a:pt x="258" y="112"/>
                    <a:pt x="224" y="57"/>
                  </a:cubicBezTo>
                  <a:cubicBezTo>
                    <a:pt x="202" y="34"/>
                    <a:pt x="180" y="12"/>
                    <a:pt x="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7" name="Google Shape;12817;p27"/>
            <p:cNvSpPr/>
            <p:nvPr/>
          </p:nvSpPr>
          <p:spPr>
            <a:xfrm>
              <a:off x="2339800" y="97595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2" y="53"/>
                    <a:pt x="0" y="120"/>
                    <a:pt x="34" y="176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6" y="228"/>
                    <a:pt x="180" y="222"/>
                    <a:pt x="201" y="209"/>
                  </a:cubicBezTo>
                  <a:cubicBezTo>
                    <a:pt x="258" y="176"/>
                    <a:pt x="268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8" name="Google Shape;12818;p27"/>
            <p:cNvSpPr/>
            <p:nvPr/>
          </p:nvSpPr>
          <p:spPr>
            <a:xfrm>
              <a:off x="2326675" y="9838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0" y="230"/>
                    <a:pt x="202" y="218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9" name="Google Shape;12819;p27"/>
            <p:cNvSpPr/>
            <p:nvPr/>
          </p:nvSpPr>
          <p:spPr>
            <a:xfrm>
              <a:off x="2313825" y="991875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1"/>
                  </a:moveTo>
                  <a:cubicBezTo>
                    <a:pt x="111" y="1"/>
                    <a:pt x="88" y="7"/>
                    <a:pt x="67" y="19"/>
                  </a:cubicBezTo>
                  <a:cubicBezTo>
                    <a:pt x="56" y="31"/>
                    <a:pt x="45" y="31"/>
                    <a:pt x="34" y="41"/>
                  </a:cubicBezTo>
                  <a:lnTo>
                    <a:pt x="34" y="53"/>
                  </a:lnTo>
                  <a:lnTo>
                    <a:pt x="23" y="53"/>
                  </a:lnTo>
                  <a:cubicBezTo>
                    <a:pt x="23" y="64"/>
                    <a:pt x="23" y="75"/>
                    <a:pt x="11" y="86"/>
                  </a:cubicBezTo>
                  <a:cubicBezTo>
                    <a:pt x="0" y="120"/>
                    <a:pt x="11" y="153"/>
                    <a:pt x="23" y="176"/>
                  </a:cubicBezTo>
                  <a:cubicBezTo>
                    <a:pt x="45" y="210"/>
                    <a:pt x="78" y="232"/>
                    <a:pt x="123" y="232"/>
                  </a:cubicBezTo>
                  <a:lnTo>
                    <a:pt x="157" y="232"/>
                  </a:lnTo>
                  <a:cubicBezTo>
                    <a:pt x="168" y="232"/>
                    <a:pt x="179" y="220"/>
                    <a:pt x="179" y="220"/>
                  </a:cubicBezTo>
                  <a:lnTo>
                    <a:pt x="190" y="220"/>
                  </a:lnTo>
                  <a:cubicBezTo>
                    <a:pt x="246" y="187"/>
                    <a:pt x="257" y="109"/>
                    <a:pt x="224" y="53"/>
                  </a:cubicBezTo>
                  <a:cubicBezTo>
                    <a:pt x="203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0" name="Google Shape;12820;p27"/>
            <p:cNvSpPr/>
            <p:nvPr/>
          </p:nvSpPr>
          <p:spPr>
            <a:xfrm>
              <a:off x="2338675" y="10034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8"/>
                  </a:cubicBezTo>
                  <a:cubicBezTo>
                    <a:pt x="246" y="184"/>
                    <a:pt x="269" y="117"/>
                    <a:pt x="236" y="61"/>
                  </a:cubicBezTo>
                  <a:cubicBezTo>
                    <a:pt x="213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1" name="Google Shape;12821;p27"/>
            <p:cNvSpPr/>
            <p:nvPr/>
          </p:nvSpPr>
          <p:spPr>
            <a:xfrm>
              <a:off x="2325825" y="1011500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23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57" y="16"/>
                    <a:pt x="45" y="28"/>
                    <a:pt x="45" y="28"/>
                  </a:cubicBezTo>
                  <a:cubicBezTo>
                    <a:pt x="34" y="39"/>
                    <a:pt x="34" y="39"/>
                    <a:pt x="34" y="50"/>
                  </a:cubicBezTo>
                  <a:lnTo>
                    <a:pt x="23" y="50"/>
                  </a:lnTo>
                  <a:lnTo>
                    <a:pt x="23" y="61"/>
                  </a:lnTo>
                  <a:cubicBezTo>
                    <a:pt x="23" y="73"/>
                    <a:pt x="23" y="73"/>
                    <a:pt x="12" y="73"/>
                  </a:cubicBezTo>
                  <a:cubicBezTo>
                    <a:pt x="12" y="95"/>
                    <a:pt x="0" y="117"/>
                    <a:pt x="12" y="140"/>
                  </a:cubicBezTo>
                  <a:cubicBezTo>
                    <a:pt x="12" y="150"/>
                    <a:pt x="12" y="162"/>
                    <a:pt x="23" y="173"/>
                  </a:cubicBezTo>
                  <a:cubicBezTo>
                    <a:pt x="46" y="211"/>
                    <a:pt x="84" y="233"/>
                    <a:pt x="124" y="233"/>
                  </a:cubicBezTo>
                  <a:cubicBezTo>
                    <a:pt x="142" y="233"/>
                    <a:pt x="161" y="228"/>
                    <a:pt x="179" y="217"/>
                  </a:cubicBezTo>
                  <a:lnTo>
                    <a:pt x="191" y="217"/>
                  </a:lnTo>
                  <a:cubicBezTo>
                    <a:pt x="236" y="184"/>
                    <a:pt x="258" y="106"/>
                    <a:pt x="224" y="61"/>
                  </a:cubicBezTo>
                  <a:cubicBezTo>
                    <a:pt x="201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2" name="Google Shape;12822;p27"/>
            <p:cNvSpPr/>
            <p:nvPr/>
          </p:nvSpPr>
          <p:spPr>
            <a:xfrm>
              <a:off x="2337550" y="884800"/>
              <a:ext cx="1700" cy="3375"/>
            </a:xfrm>
            <a:custGeom>
              <a:rect b="b" l="l" r="r" t="t"/>
              <a:pathLst>
                <a:path extrusionOk="0" h="135" w="68">
                  <a:moveTo>
                    <a:pt x="12" y="1"/>
                  </a:moveTo>
                  <a:cubicBezTo>
                    <a:pt x="1" y="11"/>
                    <a:pt x="1" y="34"/>
                    <a:pt x="1" y="45"/>
                  </a:cubicBezTo>
                  <a:cubicBezTo>
                    <a:pt x="1" y="68"/>
                    <a:pt x="12" y="78"/>
                    <a:pt x="23" y="90"/>
                  </a:cubicBezTo>
                  <a:cubicBezTo>
                    <a:pt x="35" y="112"/>
                    <a:pt x="45" y="123"/>
                    <a:pt x="68" y="135"/>
                  </a:cubicBezTo>
                  <a:cubicBezTo>
                    <a:pt x="57" y="112"/>
                    <a:pt x="45" y="101"/>
                    <a:pt x="45" y="78"/>
                  </a:cubicBezTo>
                  <a:cubicBezTo>
                    <a:pt x="35" y="56"/>
                    <a:pt x="23" y="2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3" name="Google Shape;12823;p27"/>
            <p:cNvSpPr/>
            <p:nvPr/>
          </p:nvSpPr>
          <p:spPr>
            <a:xfrm>
              <a:off x="2305700" y="832550"/>
              <a:ext cx="2825" cy="3375"/>
            </a:xfrm>
            <a:custGeom>
              <a:rect b="b" l="l" r="r" t="t"/>
              <a:pathLst>
                <a:path extrusionOk="0" h="135" w="113">
                  <a:moveTo>
                    <a:pt x="1" y="1"/>
                  </a:moveTo>
                  <a:cubicBezTo>
                    <a:pt x="1" y="35"/>
                    <a:pt x="1" y="57"/>
                    <a:pt x="13" y="79"/>
                  </a:cubicBezTo>
                  <a:cubicBezTo>
                    <a:pt x="35" y="112"/>
                    <a:pt x="80" y="135"/>
                    <a:pt x="113" y="135"/>
                  </a:cubicBezTo>
                  <a:cubicBezTo>
                    <a:pt x="90" y="112"/>
                    <a:pt x="68" y="90"/>
                    <a:pt x="46" y="57"/>
                  </a:cubicBezTo>
                  <a:cubicBezTo>
                    <a:pt x="35" y="45"/>
                    <a:pt x="13" y="2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4" name="Google Shape;12824;p27"/>
            <p:cNvSpPr/>
            <p:nvPr/>
          </p:nvSpPr>
          <p:spPr>
            <a:xfrm>
              <a:off x="2315500" y="847375"/>
              <a:ext cx="5050" cy="5225"/>
            </a:xfrm>
            <a:custGeom>
              <a:rect b="b" l="l" r="r" t="t"/>
              <a:pathLst>
                <a:path extrusionOk="0" h="209" w="202">
                  <a:moveTo>
                    <a:pt x="68" y="0"/>
                  </a:moveTo>
                  <a:cubicBezTo>
                    <a:pt x="11" y="33"/>
                    <a:pt x="0" y="101"/>
                    <a:pt x="34" y="157"/>
                  </a:cubicBezTo>
                  <a:cubicBezTo>
                    <a:pt x="55" y="191"/>
                    <a:pt x="89" y="209"/>
                    <a:pt x="125" y="209"/>
                  </a:cubicBezTo>
                  <a:cubicBezTo>
                    <a:pt x="147" y="209"/>
                    <a:pt x="169" y="203"/>
                    <a:pt x="190" y="190"/>
                  </a:cubicBezTo>
                  <a:lnTo>
                    <a:pt x="202" y="190"/>
                  </a:lnTo>
                  <a:cubicBezTo>
                    <a:pt x="157" y="123"/>
                    <a:pt x="112" y="56"/>
                    <a:pt x="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5" name="Google Shape;12825;p27"/>
            <p:cNvSpPr/>
            <p:nvPr/>
          </p:nvSpPr>
          <p:spPr>
            <a:xfrm>
              <a:off x="2327225" y="866925"/>
              <a:ext cx="4775" cy="5325"/>
            </a:xfrm>
            <a:custGeom>
              <a:rect b="b" l="l" r="r" t="t"/>
              <a:pathLst>
                <a:path extrusionOk="0" h="213" w="191">
                  <a:moveTo>
                    <a:pt x="79" y="1"/>
                  </a:moveTo>
                  <a:cubicBezTo>
                    <a:pt x="23" y="34"/>
                    <a:pt x="1" y="101"/>
                    <a:pt x="34" y="157"/>
                  </a:cubicBezTo>
                  <a:cubicBezTo>
                    <a:pt x="57" y="195"/>
                    <a:pt x="96" y="212"/>
                    <a:pt x="136" y="212"/>
                  </a:cubicBezTo>
                  <a:cubicBezTo>
                    <a:pt x="154" y="212"/>
                    <a:pt x="173" y="209"/>
                    <a:pt x="190" y="202"/>
                  </a:cubicBezTo>
                  <a:cubicBezTo>
                    <a:pt x="157" y="135"/>
                    <a:pt x="113" y="68"/>
                    <a:pt x="7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26" name="Google Shape;12826;p27"/>
          <p:cNvGrpSpPr/>
          <p:nvPr/>
        </p:nvGrpSpPr>
        <p:grpSpPr>
          <a:xfrm>
            <a:off x="488125" y="86465"/>
            <a:ext cx="8254356" cy="4678435"/>
            <a:chOff x="488125" y="86465"/>
            <a:chExt cx="8254356" cy="4678435"/>
          </a:xfrm>
        </p:grpSpPr>
        <p:sp>
          <p:nvSpPr>
            <p:cNvPr id="12827" name="Google Shape;12827;p27"/>
            <p:cNvSpPr/>
            <p:nvPr/>
          </p:nvSpPr>
          <p:spPr>
            <a:xfrm>
              <a:off x="488125" y="378600"/>
              <a:ext cx="8164500" cy="4386300"/>
            </a:xfrm>
            <a:prstGeom prst="rect">
              <a:avLst/>
            </a:prstGeom>
            <a:solidFill>
              <a:schemeClr val="accent6"/>
            </a:solidFill>
            <a:ln cap="flat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  <a:effectLst>
              <a:outerShdw rotWithShape="0" algn="bl" dir="2580000" dist="85725">
                <a:schemeClr val="dk1"/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8" name="Google Shape;12828;p27"/>
            <p:cNvSpPr/>
            <p:nvPr/>
          </p:nvSpPr>
          <p:spPr>
            <a:xfrm rot="3390789">
              <a:off x="7988456" y="220373"/>
              <a:ext cx="646479" cy="605362"/>
            </a:xfrm>
            <a:custGeom>
              <a:rect b="b" l="l" r="r" t="t"/>
              <a:pathLst>
                <a:path extrusionOk="0" h="6478" w="6918">
                  <a:moveTo>
                    <a:pt x="1387" y="0"/>
                  </a:moveTo>
                  <a:cubicBezTo>
                    <a:pt x="1346" y="0"/>
                    <a:pt x="1304" y="3"/>
                    <a:pt x="1263" y="7"/>
                  </a:cubicBezTo>
                  <a:cubicBezTo>
                    <a:pt x="951" y="41"/>
                    <a:pt x="671" y="208"/>
                    <a:pt x="492" y="454"/>
                  </a:cubicBezTo>
                  <a:lnTo>
                    <a:pt x="325" y="689"/>
                  </a:lnTo>
                  <a:cubicBezTo>
                    <a:pt x="0" y="1147"/>
                    <a:pt x="90" y="1795"/>
                    <a:pt x="514" y="2152"/>
                  </a:cubicBezTo>
                  <a:lnTo>
                    <a:pt x="4157" y="5226"/>
                  </a:lnTo>
                  <a:cubicBezTo>
                    <a:pt x="4318" y="5358"/>
                    <a:pt x="4520" y="5434"/>
                    <a:pt x="4727" y="5434"/>
                  </a:cubicBezTo>
                  <a:cubicBezTo>
                    <a:pt x="4764" y="5434"/>
                    <a:pt x="4802" y="5432"/>
                    <a:pt x="4839" y="5427"/>
                  </a:cubicBezTo>
                  <a:cubicBezTo>
                    <a:pt x="5085" y="5404"/>
                    <a:pt x="5308" y="5281"/>
                    <a:pt x="5465" y="5092"/>
                  </a:cubicBezTo>
                  <a:lnTo>
                    <a:pt x="5543" y="4991"/>
                  </a:lnTo>
                  <a:cubicBezTo>
                    <a:pt x="5822" y="4645"/>
                    <a:pt x="5766" y="4131"/>
                    <a:pt x="5431" y="3840"/>
                  </a:cubicBezTo>
                  <a:lnTo>
                    <a:pt x="2839" y="1628"/>
                  </a:lnTo>
                  <a:cubicBezTo>
                    <a:pt x="2818" y="1612"/>
                    <a:pt x="2792" y="1603"/>
                    <a:pt x="2766" y="1603"/>
                  </a:cubicBezTo>
                  <a:cubicBezTo>
                    <a:pt x="2736" y="1603"/>
                    <a:pt x="2706" y="1615"/>
                    <a:pt x="2682" y="1638"/>
                  </a:cubicBezTo>
                  <a:cubicBezTo>
                    <a:pt x="2637" y="1695"/>
                    <a:pt x="2649" y="1762"/>
                    <a:pt x="2694" y="1806"/>
                  </a:cubicBezTo>
                  <a:lnTo>
                    <a:pt x="5274" y="4019"/>
                  </a:lnTo>
                  <a:cubicBezTo>
                    <a:pt x="5520" y="4231"/>
                    <a:pt x="5565" y="4588"/>
                    <a:pt x="5353" y="4846"/>
                  </a:cubicBezTo>
                  <a:lnTo>
                    <a:pt x="5286" y="4946"/>
                  </a:lnTo>
                  <a:cubicBezTo>
                    <a:pt x="5163" y="5092"/>
                    <a:pt x="4995" y="5181"/>
                    <a:pt x="4817" y="5203"/>
                  </a:cubicBezTo>
                  <a:cubicBezTo>
                    <a:pt x="4801" y="5204"/>
                    <a:pt x="4786" y="5205"/>
                    <a:pt x="4770" y="5205"/>
                  </a:cubicBezTo>
                  <a:cubicBezTo>
                    <a:pt x="4597" y="5205"/>
                    <a:pt x="4436" y="5150"/>
                    <a:pt x="4303" y="5047"/>
                  </a:cubicBezTo>
                  <a:lnTo>
                    <a:pt x="660" y="1974"/>
                  </a:lnTo>
                  <a:cubicBezTo>
                    <a:pt x="325" y="1695"/>
                    <a:pt x="258" y="1191"/>
                    <a:pt x="514" y="823"/>
                  </a:cubicBezTo>
                  <a:lnTo>
                    <a:pt x="682" y="588"/>
                  </a:lnTo>
                  <a:cubicBezTo>
                    <a:pt x="827" y="399"/>
                    <a:pt x="1040" y="265"/>
                    <a:pt x="1286" y="231"/>
                  </a:cubicBezTo>
                  <a:cubicBezTo>
                    <a:pt x="1316" y="228"/>
                    <a:pt x="1347" y="226"/>
                    <a:pt x="1377" y="226"/>
                  </a:cubicBezTo>
                  <a:cubicBezTo>
                    <a:pt x="1592" y="226"/>
                    <a:pt x="1800" y="296"/>
                    <a:pt x="1956" y="443"/>
                  </a:cubicBezTo>
                  <a:lnTo>
                    <a:pt x="6191" y="4086"/>
                  </a:lnTo>
                  <a:cubicBezTo>
                    <a:pt x="6605" y="4454"/>
                    <a:pt x="6660" y="5092"/>
                    <a:pt x="6302" y="5516"/>
                  </a:cubicBezTo>
                  <a:lnTo>
                    <a:pt x="6034" y="5840"/>
                  </a:lnTo>
                  <a:cubicBezTo>
                    <a:pt x="5813" y="6105"/>
                    <a:pt x="5492" y="6242"/>
                    <a:pt x="5170" y="6242"/>
                  </a:cubicBezTo>
                  <a:cubicBezTo>
                    <a:pt x="4922" y="6242"/>
                    <a:pt x="4674" y="6161"/>
                    <a:pt x="4470" y="5996"/>
                  </a:cubicBezTo>
                  <a:lnTo>
                    <a:pt x="1576" y="3650"/>
                  </a:lnTo>
                  <a:cubicBezTo>
                    <a:pt x="1552" y="3630"/>
                    <a:pt x="1525" y="3621"/>
                    <a:pt x="1499" y="3621"/>
                  </a:cubicBezTo>
                  <a:cubicBezTo>
                    <a:pt x="1466" y="3621"/>
                    <a:pt x="1433" y="3636"/>
                    <a:pt x="1408" y="3661"/>
                  </a:cubicBezTo>
                  <a:cubicBezTo>
                    <a:pt x="1375" y="3717"/>
                    <a:pt x="1375" y="3784"/>
                    <a:pt x="1431" y="3829"/>
                  </a:cubicBezTo>
                  <a:lnTo>
                    <a:pt x="4325" y="6175"/>
                  </a:lnTo>
                  <a:cubicBezTo>
                    <a:pt x="4571" y="6376"/>
                    <a:pt x="4872" y="6477"/>
                    <a:pt x="5174" y="6477"/>
                  </a:cubicBezTo>
                  <a:cubicBezTo>
                    <a:pt x="5565" y="6477"/>
                    <a:pt x="5945" y="6309"/>
                    <a:pt x="6213" y="5996"/>
                  </a:cubicBezTo>
                  <a:lnTo>
                    <a:pt x="6481" y="5673"/>
                  </a:lnTo>
                  <a:cubicBezTo>
                    <a:pt x="6917" y="5147"/>
                    <a:pt x="6850" y="4354"/>
                    <a:pt x="6336" y="3918"/>
                  </a:cubicBezTo>
                  <a:lnTo>
                    <a:pt x="2113" y="265"/>
                  </a:lnTo>
                  <a:cubicBezTo>
                    <a:pt x="1910" y="91"/>
                    <a:pt x="1648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2829" name="Google Shape;12829;p27"/>
            <p:cNvGrpSpPr/>
            <p:nvPr/>
          </p:nvGrpSpPr>
          <p:grpSpPr>
            <a:xfrm>
              <a:off x="646450" y="538749"/>
              <a:ext cx="111400" cy="125400"/>
              <a:chOff x="1783400" y="213975"/>
              <a:chExt cx="111400" cy="125400"/>
            </a:xfrm>
          </p:grpSpPr>
          <p:cxnSp>
            <p:nvCxnSpPr>
              <p:cNvPr id="12830" name="Google Shape;12830;p27"/>
              <p:cNvCxnSpPr/>
              <p:nvPr/>
            </p:nvCxnSpPr>
            <p:spPr>
              <a:xfrm>
                <a:off x="1783400" y="213975"/>
                <a:ext cx="111300" cy="125400"/>
              </a:xfrm>
              <a:prstGeom prst="straightConnector1">
                <a:avLst/>
              </a:prstGeom>
              <a:noFill/>
              <a:ln cap="flat" cmpd="sng" w="19050">
                <a:solidFill>
                  <a:schemeClr val="dk1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2831" name="Google Shape;12831;p27"/>
              <p:cNvCxnSpPr/>
              <p:nvPr/>
            </p:nvCxnSpPr>
            <p:spPr>
              <a:xfrm flipH="1">
                <a:off x="1783500" y="213975"/>
                <a:ext cx="111300" cy="125400"/>
              </a:xfrm>
              <a:prstGeom prst="straightConnector1">
                <a:avLst/>
              </a:prstGeom>
              <a:noFill/>
              <a:ln cap="flat" cmpd="sng" w="19050">
                <a:solidFill>
                  <a:schemeClr val="dk1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cxnSp>
          <p:nvCxnSpPr>
            <p:cNvPr id="12832" name="Google Shape;12832;p27"/>
            <p:cNvCxnSpPr/>
            <p:nvPr/>
          </p:nvCxnSpPr>
          <p:spPr>
            <a:xfrm>
              <a:off x="493775" y="1025025"/>
              <a:ext cx="8150100" cy="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1">
  <p:cSld name="BLANK_1_1_1_1_1_1_1_1">
    <p:spTree>
      <p:nvGrpSpPr>
        <p:cNvPr id="12833" name="Shape 128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834" name="Google Shape;12834;p28"/>
          <p:cNvGrpSpPr/>
          <p:nvPr/>
        </p:nvGrpSpPr>
        <p:grpSpPr>
          <a:xfrm>
            <a:off x="-34200" y="155885"/>
            <a:ext cx="9212400" cy="4831731"/>
            <a:chOff x="-27550" y="147635"/>
            <a:chExt cx="9212400" cy="4831731"/>
          </a:xfrm>
        </p:grpSpPr>
        <p:cxnSp>
          <p:nvCxnSpPr>
            <p:cNvPr id="12835" name="Google Shape;12835;p28"/>
            <p:cNvCxnSpPr/>
            <p:nvPr/>
          </p:nvCxnSpPr>
          <p:spPr>
            <a:xfrm>
              <a:off x="-27550" y="100029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2836" name="Google Shape;12836;p28"/>
            <p:cNvCxnSpPr/>
            <p:nvPr/>
          </p:nvCxnSpPr>
          <p:spPr>
            <a:xfrm>
              <a:off x="-27550" y="85818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2837" name="Google Shape;12837;p28"/>
            <p:cNvCxnSpPr/>
            <p:nvPr/>
          </p:nvCxnSpPr>
          <p:spPr>
            <a:xfrm>
              <a:off x="-27550" y="71607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2838" name="Google Shape;12838;p28"/>
            <p:cNvCxnSpPr/>
            <p:nvPr/>
          </p:nvCxnSpPr>
          <p:spPr>
            <a:xfrm>
              <a:off x="-27550" y="57396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2839" name="Google Shape;12839;p28"/>
            <p:cNvCxnSpPr/>
            <p:nvPr/>
          </p:nvCxnSpPr>
          <p:spPr>
            <a:xfrm>
              <a:off x="-27550" y="43185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2840" name="Google Shape;12840;p28"/>
            <p:cNvCxnSpPr/>
            <p:nvPr/>
          </p:nvCxnSpPr>
          <p:spPr>
            <a:xfrm>
              <a:off x="-27550" y="28974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2841" name="Google Shape;12841;p28"/>
            <p:cNvCxnSpPr/>
            <p:nvPr/>
          </p:nvCxnSpPr>
          <p:spPr>
            <a:xfrm>
              <a:off x="-27550" y="147635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2842" name="Google Shape;12842;p28"/>
            <p:cNvCxnSpPr/>
            <p:nvPr/>
          </p:nvCxnSpPr>
          <p:spPr>
            <a:xfrm>
              <a:off x="-27550" y="355826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2843" name="Google Shape;12843;p28"/>
            <p:cNvCxnSpPr/>
            <p:nvPr/>
          </p:nvCxnSpPr>
          <p:spPr>
            <a:xfrm>
              <a:off x="-27550" y="341615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2844" name="Google Shape;12844;p28"/>
            <p:cNvCxnSpPr/>
            <p:nvPr/>
          </p:nvCxnSpPr>
          <p:spPr>
            <a:xfrm>
              <a:off x="-27550" y="327404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2845" name="Google Shape;12845;p28"/>
            <p:cNvCxnSpPr/>
            <p:nvPr/>
          </p:nvCxnSpPr>
          <p:spPr>
            <a:xfrm>
              <a:off x="-27550" y="313193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2846" name="Google Shape;12846;p28"/>
            <p:cNvCxnSpPr/>
            <p:nvPr/>
          </p:nvCxnSpPr>
          <p:spPr>
            <a:xfrm>
              <a:off x="-27550" y="298982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2847" name="Google Shape;12847;p28"/>
            <p:cNvCxnSpPr/>
            <p:nvPr/>
          </p:nvCxnSpPr>
          <p:spPr>
            <a:xfrm>
              <a:off x="-27550" y="284771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2848" name="Google Shape;12848;p28"/>
            <p:cNvCxnSpPr/>
            <p:nvPr/>
          </p:nvCxnSpPr>
          <p:spPr>
            <a:xfrm>
              <a:off x="-27550" y="2705610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2849" name="Google Shape;12849;p28"/>
            <p:cNvCxnSpPr/>
            <p:nvPr/>
          </p:nvCxnSpPr>
          <p:spPr>
            <a:xfrm>
              <a:off x="-27550" y="2563500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2850" name="Google Shape;12850;p28"/>
            <p:cNvCxnSpPr/>
            <p:nvPr/>
          </p:nvCxnSpPr>
          <p:spPr>
            <a:xfrm>
              <a:off x="-27550" y="2421390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2851" name="Google Shape;12851;p28"/>
            <p:cNvCxnSpPr/>
            <p:nvPr/>
          </p:nvCxnSpPr>
          <p:spPr>
            <a:xfrm>
              <a:off x="-27550" y="227928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2852" name="Google Shape;12852;p28"/>
            <p:cNvCxnSpPr/>
            <p:nvPr/>
          </p:nvCxnSpPr>
          <p:spPr>
            <a:xfrm>
              <a:off x="-27550" y="213717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2853" name="Google Shape;12853;p28"/>
            <p:cNvCxnSpPr/>
            <p:nvPr/>
          </p:nvCxnSpPr>
          <p:spPr>
            <a:xfrm>
              <a:off x="-27550" y="199506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2854" name="Google Shape;12854;p28"/>
            <p:cNvCxnSpPr/>
            <p:nvPr/>
          </p:nvCxnSpPr>
          <p:spPr>
            <a:xfrm>
              <a:off x="-27550" y="185295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2855" name="Google Shape;12855;p28"/>
            <p:cNvCxnSpPr/>
            <p:nvPr/>
          </p:nvCxnSpPr>
          <p:spPr>
            <a:xfrm>
              <a:off x="-27550" y="1710842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2856" name="Google Shape;12856;p28"/>
            <p:cNvCxnSpPr/>
            <p:nvPr/>
          </p:nvCxnSpPr>
          <p:spPr>
            <a:xfrm>
              <a:off x="-27550" y="1568732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2857" name="Google Shape;12857;p28"/>
            <p:cNvCxnSpPr/>
            <p:nvPr/>
          </p:nvCxnSpPr>
          <p:spPr>
            <a:xfrm>
              <a:off x="-27550" y="1426622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2858" name="Google Shape;12858;p28"/>
            <p:cNvCxnSpPr/>
            <p:nvPr/>
          </p:nvCxnSpPr>
          <p:spPr>
            <a:xfrm>
              <a:off x="-27550" y="128451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2859" name="Google Shape;12859;p28"/>
            <p:cNvCxnSpPr/>
            <p:nvPr/>
          </p:nvCxnSpPr>
          <p:spPr>
            <a:xfrm>
              <a:off x="-27550" y="114240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2860" name="Google Shape;12860;p28"/>
            <p:cNvCxnSpPr/>
            <p:nvPr/>
          </p:nvCxnSpPr>
          <p:spPr>
            <a:xfrm>
              <a:off x="-27550" y="4979365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2861" name="Google Shape;12861;p28"/>
            <p:cNvCxnSpPr/>
            <p:nvPr/>
          </p:nvCxnSpPr>
          <p:spPr>
            <a:xfrm>
              <a:off x="-27550" y="483725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2862" name="Google Shape;12862;p28"/>
            <p:cNvCxnSpPr/>
            <p:nvPr/>
          </p:nvCxnSpPr>
          <p:spPr>
            <a:xfrm>
              <a:off x="-27550" y="469514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2863" name="Google Shape;12863;p28"/>
            <p:cNvCxnSpPr/>
            <p:nvPr/>
          </p:nvCxnSpPr>
          <p:spPr>
            <a:xfrm>
              <a:off x="-27550" y="455303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2864" name="Google Shape;12864;p28"/>
            <p:cNvCxnSpPr/>
            <p:nvPr/>
          </p:nvCxnSpPr>
          <p:spPr>
            <a:xfrm>
              <a:off x="-27550" y="441092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2865" name="Google Shape;12865;p28"/>
            <p:cNvCxnSpPr/>
            <p:nvPr/>
          </p:nvCxnSpPr>
          <p:spPr>
            <a:xfrm>
              <a:off x="-27550" y="4268817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2866" name="Google Shape;12866;p28"/>
            <p:cNvCxnSpPr/>
            <p:nvPr/>
          </p:nvCxnSpPr>
          <p:spPr>
            <a:xfrm>
              <a:off x="-27550" y="4126707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2867" name="Google Shape;12867;p28"/>
            <p:cNvCxnSpPr/>
            <p:nvPr/>
          </p:nvCxnSpPr>
          <p:spPr>
            <a:xfrm>
              <a:off x="-27550" y="3984597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2868" name="Google Shape;12868;p28"/>
            <p:cNvCxnSpPr/>
            <p:nvPr/>
          </p:nvCxnSpPr>
          <p:spPr>
            <a:xfrm>
              <a:off x="-27550" y="384248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2869" name="Google Shape;12869;p28"/>
            <p:cNvCxnSpPr/>
            <p:nvPr/>
          </p:nvCxnSpPr>
          <p:spPr>
            <a:xfrm>
              <a:off x="-27550" y="370037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12870" name="Google Shape;12870;p28"/>
          <p:cNvGrpSpPr/>
          <p:nvPr/>
        </p:nvGrpSpPr>
        <p:grpSpPr>
          <a:xfrm>
            <a:off x="7561225" y="2314077"/>
            <a:ext cx="2057524" cy="2061784"/>
            <a:chOff x="1964350" y="765525"/>
            <a:chExt cx="386375" cy="387175"/>
          </a:xfrm>
        </p:grpSpPr>
        <p:sp>
          <p:nvSpPr>
            <p:cNvPr id="12871" name="Google Shape;12871;p28"/>
            <p:cNvSpPr/>
            <p:nvPr/>
          </p:nvSpPr>
          <p:spPr>
            <a:xfrm>
              <a:off x="1984200" y="953400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38" y="1"/>
                  </a:moveTo>
                  <a:cubicBezTo>
                    <a:pt x="115" y="1"/>
                    <a:pt x="94" y="9"/>
                    <a:pt x="78" y="16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0" y="230"/>
                    <a:pt x="202" y="217"/>
                  </a:cubicBezTo>
                  <a:cubicBezTo>
                    <a:pt x="235" y="195"/>
                    <a:pt x="257" y="150"/>
                    <a:pt x="257" y="106"/>
                  </a:cubicBezTo>
                  <a:cubicBezTo>
                    <a:pt x="246" y="83"/>
                    <a:pt x="246" y="72"/>
                    <a:pt x="235" y="61"/>
                  </a:cubicBezTo>
                  <a:cubicBezTo>
                    <a:pt x="224" y="28"/>
                    <a:pt x="190" y="16"/>
                    <a:pt x="168" y="5"/>
                  </a:cubicBezTo>
                  <a:cubicBezTo>
                    <a:pt x="158" y="2"/>
                    <a:pt x="148" y="1"/>
                    <a:pt x="1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2" name="Google Shape;12872;p28"/>
            <p:cNvSpPr/>
            <p:nvPr/>
          </p:nvSpPr>
          <p:spPr>
            <a:xfrm>
              <a:off x="1975825" y="909550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23" y="0"/>
                  </a:moveTo>
                  <a:cubicBezTo>
                    <a:pt x="104" y="0"/>
                    <a:pt x="85" y="5"/>
                    <a:pt x="67" y="16"/>
                  </a:cubicBezTo>
                  <a:cubicBezTo>
                    <a:pt x="56" y="27"/>
                    <a:pt x="45" y="27"/>
                    <a:pt x="45" y="27"/>
                  </a:cubicBezTo>
                  <a:cubicBezTo>
                    <a:pt x="45" y="39"/>
                    <a:pt x="45" y="39"/>
                    <a:pt x="33" y="39"/>
                  </a:cubicBezTo>
                  <a:cubicBezTo>
                    <a:pt x="33" y="39"/>
                    <a:pt x="33" y="49"/>
                    <a:pt x="23" y="49"/>
                  </a:cubicBezTo>
                  <a:lnTo>
                    <a:pt x="23" y="72"/>
                  </a:lnTo>
                  <a:lnTo>
                    <a:pt x="11" y="72"/>
                  </a:lnTo>
                  <a:lnTo>
                    <a:pt x="11" y="94"/>
                  </a:lnTo>
                  <a:cubicBezTo>
                    <a:pt x="0" y="116"/>
                    <a:pt x="11" y="150"/>
                    <a:pt x="23" y="183"/>
                  </a:cubicBezTo>
                  <a:cubicBezTo>
                    <a:pt x="43" y="219"/>
                    <a:pt x="82" y="236"/>
                    <a:pt x="119" y="236"/>
                  </a:cubicBezTo>
                  <a:cubicBezTo>
                    <a:pt x="141" y="236"/>
                    <a:pt x="162" y="230"/>
                    <a:pt x="179" y="217"/>
                  </a:cubicBezTo>
                  <a:lnTo>
                    <a:pt x="190" y="217"/>
                  </a:lnTo>
                  <a:cubicBezTo>
                    <a:pt x="246" y="183"/>
                    <a:pt x="257" y="116"/>
                    <a:pt x="224" y="61"/>
                  </a:cubicBezTo>
                  <a:cubicBezTo>
                    <a:pt x="201" y="23"/>
                    <a:pt x="162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3" name="Google Shape;12873;p28"/>
            <p:cNvSpPr/>
            <p:nvPr/>
          </p:nvSpPr>
          <p:spPr>
            <a:xfrm>
              <a:off x="1967700" y="919150"/>
              <a:ext cx="1450" cy="3675"/>
            </a:xfrm>
            <a:custGeom>
              <a:rect b="b" l="l" r="r" t="t"/>
              <a:pathLst>
                <a:path extrusionOk="0" h="147" w="58">
                  <a:moveTo>
                    <a:pt x="23" y="1"/>
                  </a:moveTo>
                  <a:lnTo>
                    <a:pt x="23" y="1"/>
                  </a:lnTo>
                  <a:cubicBezTo>
                    <a:pt x="12" y="45"/>
                    <a:pt x="12" y="90"/>
                    <a:pt x="1" y="146"/>
                  </a:cubicBezTo>
                  <a:cubicBezTo>
                    <a:pt x="35" y="112"/>
                    <a:pt x="57" y="45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4" name="Google Shape;12874;p28"/>
            <p:cNvSpPr/>
            <p:nvPr/>
          </p:nvSpPr>
          <p:spPr>
            <a:xfrm>
              <a:off x="1987550" y="92910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26" y="0"/>
                  </a:moveTo>
                  <a:cubicBezTo>
                    <a:pt x="106" y="0"/>
                    <a:pt x="85" y="6"/>
                    <a:pt x="68" y="17"/>
                  </a:cubicBezTo>
                  <a:cubicBezTo>
                    <a:pt x="11" y="50"/>
                    <a:pt x="1" y="128"/>
                    <a:pt x="34" y="184"/>
                  </a:cubicBezTo>
                  <a:cubicBezTo>
                    <a:pt x="34" y="184"/>
                    <a:pt x="45" y="195"/>
                    <a:pt x="45" y="206"/>
                  </a:cubicBezTo>
                  <a:cubicBezTo>
                    <a:pt x="56" y="206"/>
                    <a:pt x="56" y="206"/>
                    <a:pt x="68" y="218"/>
                  </a:cubicBezTo>
                  <a:lnTo>
                    <a:pt x="78" y="228"/>
                  </a:lnTo>
                  <a:lnTo>
                    <a:pt x="90" y="228"/>
                  </a:lnTo>
                  <a:cubicBezTo>
                    <a:pt x="90" y="228"/>
                    <a:pt x="101" y="228"/>
                    <a:pt x="101" y="240"/>
                  </a:cubicBezTo>
                  <a:cubicBezTo>
                    <a:pt x="135" y="240"/>
                    <a:pt x="168" y="240"/>
                    <a:pt x="190" y="218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5" name="Google Shape;12875;p28"/>
            <p:cNvSpPr/>
            <p:nvPr/>
          </p:nvSpPr>
          <p:spPr>
            <a:xfrm>
              <a:off x="1974400" y="937200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13" y="50"/>
                    <a:pt x="1" y="117"/>
                    <a:pt x="35" y="173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3" y="228"/>
                    <a:pt x="191" y="217"/>
                  </a:cubicBezTo>
                  <a:cubicBezTo>
                    <a:pt x="247" y="184"/>
                    <a:pt x="269" y="105"/>
                    <a:pt x="236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6" name="Google Shape;12876;p28"/>
            <p:cNvSpPr/>
            <p:nvPr/>
          </p:nvSpPr>
          <p:spPr>
            <a:xfrm>
              <a:off x="1964350" y="945150"/>
              <a:ext cx="3675" cy="5875"/>
            </a:xfrm>
            <a:custGeom>
              <a:rect b="b" l="l" r="r" t="t"/>
              <a:pathLst>
                <a:path extrusionOk="0" h="235" w="147">
                  <a:moveTo>
                    <a:pt x="12" y="0"/>
                  </a:moveTo>
                  <a:cubicBezTo>
                    <a:pt x="12" y="78"/>
                    <a:pt x="1" y="157"/>
                    <a:pt x="1" y="234"/>
                  </a:cubicBezTo>
                  <a:cubicBezTo>
                    <a:pt x="23" y="234"/>
                    <a:pt x="45" y="234"/>
                    <a:pt x="68" y="224"/>
                  </a:cubicBezTo>
                  <a:cubicBezTo>
                    <a:pt x="124" y="190"/>
                    <a:pt x="146" y="112"/>
                    <a:pt x="112" y="56"/>
                  </a:cubicBezTo>
                  <a:cubicBezTo>
                    <a:pt x="90" y="23"/>
                    <a:pt x="57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7" name="Google Shape;12877;p28"/>
            <p:cNvSpPr/>
            <p:nvPr/>
          </p:nvSpPr>
          <p:spPr>
            <a:xfrm>
              <a:off x="1971050" y="96142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44" y="1"/>
                  </a:moveTo>
                  <a:cubicBezTo>
                    <a:pt x="123" y="1"/>
                    <a:pt x="100" y="7"/>
                    <a:pt x="79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1"/>
                  </a:cubicBezTo>
                  <a:cubicBezTo>
                    <a:pt x="236" y="198"/>
                    <a:pt x="258" y="164"/>
                    <a:pt x="258" y="120"/>
                  </a:cubicBezTo>
                  <a:cubicBezTo>
                    <a:pt x="258" y="97"/>
                    <a:pt x="247" y="75"/>
                    <a:pt x="236" y="53"/>
                  </a:cubicBezTo>
                  <a:cubicBezTo>
                    <a:pt x="215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8" name="Google Shape;12878;p28"/>
            <p:cNvSpPr/>
            <p:nvPr/>
          </p:nvSpPr>
          <p:spPr>
            <a:xfrm>
              <a:off x="1994250" y="9700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8" y="20"/>
                  </a:cubicBezTo>
                  <a:cubicBezTo>
                    <a:pt x="23" y="54"/>
                    <a:pt x="1" y="121"/>
                    <a:pt x="45" y="176"/>
                  </a:cubicBezTo>
                  <a:cubicBezTo>
                    <a:pt x="68" y="214"/>
                    <a:pt x="106" y="237"/>
                    <a:pt x="146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7" y="188"/>
                    <a:pt x="269" y="109"/>
                    <a:pt x="235" y="54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9" name="Google Shape;12879;p28"/>
            <p:cNvSpPr/>
            <p:nvPr/>
          </p:nvSpPr>
          <p:spPr>
            <a:xfrm>
              <a:off x="1981125" y="9780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5" y="0"/>
                    <a:pt x="96" y="5"/>
                    <a:pt x="79" y="15"/>
                  </a:cubicBezTo>
                  <a:cubicBezTo>
                    <a:pt x="22" y="49"/>
                    <a:pt x="0" y="127"/>
                    <a:pt x="45" y="184"/>
                  </a:cubicBezTo>
                  <a:cubicBezTo>
                    <a:pt x="66" y="218"/>
                    <a:pt x="100" y="236"/>
                    <a:pt x="136" y="236"/>
                  </a:cubicBezTo>
                  <a:cubicBezTo>
                    <a:pt x="158" y="236"/>
                    <a:pt x="180" y="229"/>
                    <a:pt x="201" y="217"/>
                  </a:cubicBezTo>
                  <a:cubicBezTo>
                    <a:pt x="258" y="184"/>
                    <a:pt x="268" y="116"/>
                    <a:pt x="235" y="60"/>
                  </a:cubicBezTo>
                  <a:cubicBezTo>
                    <a:pt x="212" y="22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0" name="Google Shape;12880;p28"/>
            <p:cNvSpPr/>
            <p:nvPr/>
          </p:nvSpPr>
          <p:spPr>
            <a:xfrm>
              <a:off x="1968000" y="9860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0" y="129"/>
                    <a:pt x="33" y="173"/>
                  </a:cubicBezTo>
                  <a:cubicBezTo>
                    <a:pt x="64" y="211"/>
                    <a:pt x="105" y="234"/>
                    <a:pt x="145" y="234"/>
                  </a:cubicBezTo>
                  <a:cubicBezTo>
                    <a:pt x="164" y="234"/>
                    <a:pt x="184" y="229"/>
                    <a:pt x="201" y="218"/>
                  </a:cubicBezTo>
                  <a:cubicBezTo>
                    <a:pt x="257" y="184"/>
                    <a:pt x="269" y="106"/>
                    <a:pt x="235" y="62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1" name="Google Shape;12881;p28"/>
            <p:cNvSpPr/>
            <p:nvPr/>
          </p:nvSpPr>
          <p:spPr>
            <a:xfrm>
              <a:off x="2006250" y="989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7"/>
                    <a:pt x="35" y="184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0"/>
                  </a:cubicBezTo>
                  <a:cubicBezTo>
                    <a:pt x="213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2" name="Google Shape;12882;p28"/>
            <p:cNvSpPr/>
            <p:nvPr/>
          </p:nvSpPr>
          <p:spPr>
            <a:xfrm>
              <a:off x="1993125" y="997750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44" y="0"/>
                  </a:moveTo>
                  <a:cubicBezTo>
                    <a:pt x="123" y="0"/>
                    <a:pt x="100" y="6"/>
                    <a:pt x="79" y="19"/>
                  </a:cubicBezTo>
                  <a:cubicBezTo>
                    <a:pt x="23" y="52"/>
                    <a:pt x="1" y="119"/>
                    <a:pt x="34" y="176"/>
                  </a:cubicBezTo>
                  <a:cubicBezTo>
                    <a:pt x="57" y="213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6"/>
                    <a:pt x="269" y="109"/>
                    <a:pt x="235" y="52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3" name="Google Shape;12883;p28"/>
            <p:cNvSpPr/>
            <p:nvPr/>
          </p:nvSpPr>
          <p:spPr>
            <a:xfrm>
              <a:off x="1980000" y="10056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0" y="128"/>
                    <a:pt x="34" y="183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30"/>
                    <a:pt x="201" y="217"/>
                  </a:cubicBezTo>
                  <a:cubicBezTo>
                    <a:pt x="258" y="183"/>
                    <a:pt x="269" y="116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4" name="Google Shape;12884;p28"/>
            <p:cNvSpPr/>
            <p:nvPr/>
          </p:nvSpPr>
          <p:spPr>
            <a:xfrm>
              <a:off x="1972175" y="1014425"/>
              <a:ext cx="1150" cy="3075"/>
            </a:xfrm>
            <a:custGeom>
              <a:rect b="b" l="l" r="r" t="t"/>
              <a:pathLst>
                <a:path extrusionOk="0" h="123" w="46">
                  <a:moveTo>
                    <a:pt x="1" y="0"/>
                  </a:moveTo>
                  <a:lnTo>
                    <a:pt x="1" y="0"/>
                  </a:lnTo>
                  <a:cubicBezTo>
                    <a:pt x="12" y="45"/>
                    <a:pt x="23" y="78"/>
                    <a:pt x="34" y="123"/>
                  </a:cubicBezTo>
                  <a:cubicBezTo>
                    <a:pt x="45" y="90"/>
                    <a:pt x="45" y="56"/>
                    <a:pt x="23" y="23"/>
                  </a:cubicBezTo>
                  <a:cubicBezTo>
                    <a:pt x="23" y="11"/>
                    <a:pt x="12" y="11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5" name="Google Shape;12885;p28"/>
            <p:cNvSpPr/>
            <p:nvPr/>
          </p:nvSpPr>
          <p:spPr>
            <a:xfrm>
              <a:off x="2007925" y="962050"/>
              <a:ext cx="6475" cy="6025"/>
            </a:xfrm>
            <a:custGeom>
              <a:rect b="b" l="l" r="r" t="t"/>
              <a:pathLst>
                <a:path extrusionOk="0" h="241" w="259">
                  <a:moveTo>
                    <a:pt x="116" y="1"/>
                  </a:moveTo>
                  <a:cubicBezTo>
                    <a:pt x="95" y="1"/>
                    <a:pt x="75" y="6"/>
                    <a:pt x="57" y="17"/>
                  </a:cubicBezTo>
                  <a:lnTo>
                    <a:pt x="35" y="39"/>
                  </a:lnTo>
                  <a:lnTo>
                    <a:pt x="23" y="50"/>
                  </a:lnTo>
                  <a:lnTo>
                    <a:pt x="23" y="62"/>
                  </a:lnTo>
                  <a:cubicBezTo>
                    <a:pt x="12" y="62"/>
                    <a:pt x="12" y="62"/>
                    <a:pt x="12" y="72"/>
                  </a:cubicBezTo>
                  <a:lnTo>
                    <a:pt x="12" y="84"/>
                  </a:lnTo>
                  <a:cubicBezTo>
                    <a:pt x="1" y="84"/>
                    <a:pt x="1" y="95"/>
                    <a:pt x="1" y="95"/>
                  </a:cubicBezTo>
                  <a:lnTo>
                    <a:pt x="1" y="117"/>
                  </a:lnTo>
                  <a:lnTo>
                    <a:pt x="1" y="139"/>
                  </a:lnTo>
                  <a:cubicBezTo>
                    <a:pt x="1" y="151"/>
                    <a:pt x="12" y="162"/>
                    <a:pt x="23" y="184"/>
                  </a:cubicBezTo>
                  <a:cubicBezTo>
                    <a:pt x="35" y="196"/>
                    <a:pt x="35" y="207"/>
                    <a:pt x="45" y="207"/>
                  </a:cubicBezTo>
                  <a:lnTo>
                    <a:pt x="57" y="218"/>
                  </a:lnTo>
                  <a:cubicBezTo>
                    <a:pt x="68" y="229"/>
                    <a:pt x="79" y="229"/>
                    <a:pt x="79" y="229"/>
                  </a:cubicBezTo>
                  <a:lnTo>
                    <a:pt x="90" y="229"/>
                  </a:lnTo>
                  <a:cubicBezTo>
                    <a:pt x="102" y="240"/>
                    <a:pt x="102" y="240"/>
                    <a:pt x="112" y="240"/>
                  </a:cubicBezTo>
                  <a:lnTo>
                    <a:pt x="124" y="240"/>
                  </a:lnTo>
                  <a:cubicBezTo>
                    <a:pt x="135" y="240"/>
                    <a:pt x="135" y="240"/>
                    <a:pt x="135" y="229"/>
                  </a:cubicBezTo>
                  <a:lnTo>
                    <a:pt x="157" y="229"/>
                  </a:lnTo>
                  <a:cubicBezTo>
                    <a:pt x="157" y="229"/>
                    <a:pt x="169" y="229"/>
                    <a:pt x="180" y="218"/>
                  </a:cubicBezTo>
                  <a:cubicBezTo>
                    <a:pt x="236" y="184"/>
                    <a:pt x="258" y="117"/>
                    <a:pt x="224" y="62"/>
                  </a:cubicBezTo>
                  <a:cubicBezTo>
                    <a:pt x="202" y="24"/>
                    <a:pt x="158" y="1"/>
                    <a:pt x="1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6" name="Google Shape;12886;p28"/>
            <p:cNvSpPr/>
            <p:nvPr/>
          </p:nvSpPr>
          <p:spPr>
            <a:xfrm>
              <a:off x="2029725" y="997925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4" y="1"/>
                  </a:moveTo>
                  <a:cubicBezTo>
                    <a:pt x="101" y="1"/>
                    <a:pt x="79" y="12"/>
                    <a:pt x="57" y="23"/>
                  </a:cubicBezTo>
                  <a:cubicBezTo>
                    <a:pt x="57" y="23"/>
                    <a:pt x="45" y="35"/>
                    <a:pt x="34" y="35"/>
                  </a:cubicBezTo>
                  <a:cubicBezTo>
                    <a:pt x="34" y="45"/>
                    <a:pt x="23" y="57"/>
                    <a:pt x="12" y="68"/>
                  </a:cubicBezTo>
                  <a:cubicBezTo>
                    <a:pt x="12" y="79"/>
                    <a:pt x="12" y="90"/>
                    <a:pt x="0" y="90"/>
                  </a:cubicBezTo>
                  <a:cubicBezTo>
                    <a:pt x="0" y="124"/>
                    <a:pt x="0" y="157"/>
                    <a:pt x="23" y="179"/>
                  </a:cubicBezTo>
                  <a:cubicBezTo>
                    <a:pt x="34" y="202"/>
                    <a:pt x="45" y="213"/>
                    <a:pt x="67" y="224"/>
                  </a:cubicBezTo>
                  <a:cubicBezTo>
                    <a:pt x="79" y="224"/>
                    <a:pt x="79" y="236"/>
                    <a:pt x="90" y="236"/>
                  </a:cubicBezTo>
                  <a:lnTo>
                    <a:pt x="134" y="236"/>
                  </a:lnTo>
                  <a:cubicBezTo>
                    <a:pt x="157" y="236"/>
                    <a:pt x="168" y="224"/>
                    <a:pt x="179" y="224"/>
                  </a:cubicBezTo>
                  <a:cubicBezTo>
                    <a:pt x="235" y="191"/>
                    <a:pt x="258" y="112"/>
                    <a:pt x="224" y="57"/>
                  </a:cubicBezTo>
                  <a:cubicBezTo>
                    <a:pt x="201" y="23"/>
                    <a:pt x="168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7" name="Google Shape;12887;p28"/>
            <p:cNvSpPr/>
            <p:nvPr/>
          </p:nvSpPr>
          <p:spPr>
            <a:xfrm>
              <a:off x="2016300" y="1005925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26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3" y="50"/>
                    <a:pt x="1" y="128"/>
                    <a:pt x="35" y="184"/>
                  </a:cubicBezTo>
                  <a:cubicBezTo>
                    <a:pt x="46" y="206"/>
                    <a:pt x="80" y="229"/>
                    <a:pt x="102" y="229"/>
                  </a:cubicBezTo>
                  <a:cubicBezTo>
                    <a:pt x="116" y="233"/>
                    <a:pt x="129" y="236"/>
                    <a:pt x="142" y="236"/>
                  </a:cubicBezTo>
                  <a:cubicBezTo>
                    <a:pt x="161" y="236"/>
                    <a:pt x="178" y="230"/>
                    <a:pt x="191" y="217"/>
                  </a:cubicBezTo>
                  <a:cubicBezTo>
                    <a:pt x="247" y="184"/>
                    <a:pt x="269" y="117"/>
                    <a:pt x="236" y="61"/>
                  </a:cubicBezTo>
                  <a:cubicBezTo>
                    <a:pt x="213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8" name="Google Shape;12888;p28"/>
            <p:cNvSpPr/>
            <p:nvPr/>
          </p:nvSpPr>
          <p:spPr>
            <a:xfrm>
              <a:off x="2003200" y="101385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4" y="1"/>
                  </a:moveTo>
                  <a:cubicBezTo>
                    <a:pt x="112" y="1"/>
                    <a:pt x="90" y="12"/>
                    <a:pt x="67" y="23"/>
                  </a:cubicBezTo>
                  <a:cubicBezTo>
                    <a:pt x="11" y="56"/>
                    <a:pt x="0" y="123"/>
                    <a:pt x="33" y="180"/>
                  </a:cubicBezTo>
                  <a:cubicBezTo>
                    <a:pt x="33" y="190"/>
                    <a:pt x="33" y="202"/>
                    <a:pt x="45" y="202"/>
                  </a:cubicBezTo>
                  <a:cubicBezTo>
                    <a:pt x="64" y="228"/>
                    <a:pt x="95" y="239"/>
                    <a:pt x="127" y="239"/>
                  </a:cubicBezTo>
                  <a:cubicBezTo>
                    <a:pt x="149" y="239"/>
                    <a:pt x="171" y="234"/>
                    <a:pt x="190" y="224"/>
                  </a:cubicBezTo>
                  <a:cubicBezTo>
                    <a:pt x="246" y="190"/>
                    <a:pt x="268" y="113"/>
                    <a:pt x="234" y="56"/>
                  </a:cubicBezTo>
                  <a:cubicBezTo>
                    <a:pt x="212" y="23"/>
                    <a:pt x="167" y="12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9" name="Google Shape;12889;p28"/>
            <p:cNvSpPr/>
            <p:nvPr/>
          </p:nvSpPr>
          <p:spPr>
            <a:xfrm>
              <a:off x="1990050" y="1021925"/>
              <a:ext cx="6475" cy="5825"/>
            </a:xfrm>
            <a:custGeom>
              <a:rect b="b" l="l" r="r" t="t"/>
              <a:pathLst>
                <a:path extrusionOk="0" h="233" w="259">
                  <a:moveTo>
                    <a:pt x="135" y="0"/>
                  </a:moveTo>
                  <a:cubicBezTo>
                    <a:pt x="112" y="0"/>
                    <a:pt x="88" y="8"/>
                    <a:pt x="68" y="24"/>
                  </a:cubicBezTo>
                  <a:cubicBezTo>
                    <a:pt x="12" y="58"/>
                    <a:pt x="1" y="125"/>
                    <a:pt x="35" y="180"/>
                  </a:cubicBezTo>
                  <a:cubicBezTo>
                    <a:pt x="55" y="216"/>
                    <a:pt x="89" y="233"/>
                    <a:pt x="126" y="233"/>
                  </a:cubicBezTo>
                  <a:cubicBezTo>
                    <a:pt x="147" y="233"/>
                    <a:pt x="170" y="227"/>
                    <a:pt x="191" y="214"/>
                  </a:cubicBezTo>
                  <a:cubicBezTo>
                    <a:pt x="236" y="192"/>
                    <a:pt x="258" y="147"/>
                    <a:pt x="246" y="103"/>
                  </a:cubicBezTo>
                  <a:cubicBezTo>
                    <a:pt x="246" y="91"/>
                    <a:pt x="236" y="69"/>
                    <a:pt x="236" y="58"/>
                  </a:cubicBezTo>
                  <a:cubicBezTo>
                    <a:pt x="214" y="22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0" name="Google Shape;12890;p28"/>
            <p:cNvSpPr/>
            <p:nvPr/>
          </p:nvSpPr>
          <p:spPr>
            <a:xfrm>
              <a:off x="1978050" y="1029950"/>
              <a:ext cx="5050" cy="6000"/>
            </a:xfrm>
            <a:custGeom>
              <a:rect b="b" l="l" r="r" t="t"/>
              <a:pathLst>
                <a:path extrusionOk="0" h="240" w="202">
                  <a:moveTo>
                    <a:pt x="85" y="0"/>
                  </a:moveTo>
                  <a:cubicBezTo>
                    <a:pt x="64" y="0"/>
                    <a:pt x="46" y="8"/>
                    <a:pt x="23" y="16"/>
                  </a:cubicBezTo>
                  <a:cubicBezTo>
                    <a:pt x="11" y="27"/>
                    <a:pt x="11" y="27"/>
                    <a:pt x="1" y="27"/>
                  </a:cubicBezTo>
                  <a:lnTo>
                    <a:pt x="1" y="38"/>
                  </a:lnTo>
                  <a:cubicBezTo>
                    <a:pt x="11" y="72"/>
                    <a:pt x="23" y="117"/>
                    <a:pt x="34" y="150"/>
                  </a:cubicBezTo>
                  <a:cubicBezTo>
                    <a:pt x="45" y="172"/>
                    <a:pt x="68" y="206"/>
                    <a:pt x="78" y="229"/>
                  </a:cubicBezTo>
                  <a:lnTo>
                    <a:pt x="78" y="239"/>
                  </a:lnTo>
                  <a:cubicBezTo>
                    <a:pt x="90" y="239"/>
                    <a:pt x="90" y="239"/>
                    <a:pt x="90" y="229"/>
                  </a:cubicBezTo>
                  <a:lnTo>
                    <a:pt x="123" y="229"/>
                  </a:lnTo>
                  <a:cubicBezTo>
                    <a:pt x="123" y="229"/>
                    <a:pt x="135" y="229"/>
                    <a:pt x="145" y="217"/>
                  </a:cubicBezTo>
                  <a:cubicBezTo>
                    <a:pt x="168" y="206"/>
                    <a:pt x="179" y="184"/>
                    <a:pt x="190" y="161"/>
                  </a:cubicBezTo>
                  <a:lnTo>
                    <a:pt x="202" y="150"/>
                  </a:lnTo>
                  <a:cubicBezTo>
                    <a:pt x="202" y="117"/>
                    <a:pt x="202" y="83"/>
                    <a:pt x="190" y="60"/>
                  </a:cubicBezTo>
                  <a:cubicBezTo>
                    <a:pt x="168" y="27"/>
                    <a:pt x="145" y="16"/>
                    <a:pt x="112" y="5"/>
                  </a:cubicBezTo>
                  <a:cubicBezTo>
                    <a:pt x="102" y="2"/>
                    <a:pt x="93" y="0"/>
                    <a:pt x="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1" name="Google Shape;12891;p28"/>
            <p:cNvSpPr/>
            <p:nvPr/>
          </p:nvSpPr>
          <p:spPr>
            <a:xfrm>
              <a:off x="2039775" y="101457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19" y="1"/>
                  </a:moveTo>
                  <a:cubicBezTo>
                    <a:pt x="100" y="1"/>
                    <a:pt x="82" y="6"/>
                    <a:pt x="68" y="17"/>
                  </a:cubicBezTo>
                  <a:lnTo>
                    <a:pt x="57" y="17"/>
                  </a:lnTo>
                  <a:cubicBezTo>
                    <a:pt x="57" y="27"/>
                    <a:pt x="45" y="27"/>
                    <a:pt x="45" y="39"/>
                  </a:cubicBezTo>
                  <a:lnTo>
                    <a:pt x="35" y="39"/>
                  </a:lnTo>
                  <a:cubicBezTo>
                    <a:pt x="35" y="50"/>
                    <a:pt x="35" y="50"/>
                    <a:pt x="23" y="50"/>
                  </a:cubicBezTo>
                  <a:lnTo>
                    <a:pt x="23" y="72"/>
                  </a:lnTo>
                  <a:lnTo>
                    <a:pt x="12" y="72"/>
                  </a:lnTo>
                  <a:lnTo>
                    <a:pt x="12" y="94"/>
                  </a:lnTo>
                  <a:cubicBezTo>
                    <a:pt x="1" y="117"/>
                    <a:pt x="1" y="151"/>
                    <a:pt x="23" y="184"/>
                  </a:cubicBezTo>
                  <a:cubicBezTo>
                    <a:pt x="44" y="219"/>
                    <a:pt x="78" y="236"/>
                    <a:pt x="114" y="236"/>
                  </a:cubicBezTo>
                  <a:cubicBezTo>
                    <a:pt x="136" y="236"/>
                    <a:pt x="159" y="230"/>
                    <a:pt x="179" y="218"/>
                  </a:cubicBez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2" name="Google Shape;12892;p28"/>
            <p:cNvSpPr/>
            <p:nvPr/>
          </p:nvSpPr>
          <p:spPr>
            <a:xfrm>
              <a:off x="2026375" y="10226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8" y="0"/>
                  </a:moveTo>
                  <a:cubicBezTo>
                    <a:pt x="107" y="0"/>
                    <a:pt x="86" y="5"/>
                    <a:pt x="67" y="16"/>
                  </a:cubicBezTo>
                  <a:cubicBezTo>
                    <a:pt x="23" y="50"/>
                    <a:pt x="0" y="117"/>
                    <a:pt x="34" y="173"/>
                  </a:cubicBezTo>
                  <a:cubicBezTo>
                    <a:pt x="57" y="211"/>
                    <a:pt x="95" y="233"/>
                    <a:pt x="134" y="233"/>
                  </a:cubicBezTo>
                  <a:cubicBezTo>
                    <a:pt x="153" y="233"/>
                    <a:pt x="172" y="228"/>
                    <a:pt x="191" y="217"/>
                  </a:cubicBezTo>
                  <a:cubicBezTo>
                    <a:pt x="246" y="184"/>
                    <a:pt x="268" y="106"/>
                    <a:pt x="235" y="50"/>
                  </a:cubicBezTo>
                  <a:cubicBezTo>
                    <a:pt x="213" y="20"/>
                    <a:pt x="170" y="0"/>
                    <a:pt x="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3" name="Google Shape;12893;p28"/>
            <p:cNvSpPr/>
            <p:nvPr/>
          </p:nvSpPr>
          <p:spPr>
            <a:xfrm>
              <a:off x="2013250" y="103070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6" y="1"/>
                  </a:moveTo>
                  <a:cubicBezTo>
                    <a:pt x="112" y="1"/>
                    <a:pt x="88" y="7"/>
                    <a:pt x="68" y="20"/>
                  </a:cubicBezTo>
                  <a:cubicBezTo>
                    <a:pt x="11" y="53"/>
                    <a:pt x="0" y="120"/>
                    <a:pt x="34" y="176"/>
                  </a:cubicBezTo>
                  <a:cubicBezTo>
                    <a:pt x="55" y="211"/>
                    <a:pt x="89" y="228"/>
                    <a:pt x="125" y="228"/>
                  </a:cubicBezTo>
                  <a:cubicBezTo>
                    <a:pt x="147" y="228"/>
                    <a:pt x="169" y="222"/>
                    <a:pt x="190" y="209"/>
                  </a:cubicBezTo>
                  <a:cubicBezTo>
                    <a:pt x="246" y="176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4" name="Google Shape;12894;p28"/>
            <p:cNvSpPr/>
            <p:nvPr/>
          </p:nvSpPr>
          <p:spPr>
            <a:xfrm>
              <a:off x="2000100" y="10386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7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8"/>
                    <a:pt x="35" y="184"/>
                  </a:cubicBezTo>
                  <a:cubicBezTo>
                    <a:pt x="56" y="219"/>
                    <a:pt x="89" y="236"/>
                    <a:pt x="126" y="236"/>
                  </a:cubicBezTo>
                  <a:cubicBezTo>
                    <a:pt x="148" y="236"/>
                    <a:pt x="170" y="230"/>
                    <a:pt x="191" y="218"/>
                  </a:cubicBezTo>
                  <a:cubicBezTo>
                    <a:pt x="247" y="184"/>
                    <a:pt x="269" y="117"/>
                    <a:pt x="236" y="61"/>
                  </a:cubicBezTo>
                  <a:cubicBezTo>
                    <a:pt x="213" y="23"/>
                    <a:pt x="170" y="1"/>
                    <a:pt x="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5" name="Google Shape;12895;p28"/>
            <p:cNvSpPr/>
            <p:nvPr/>
          </p:nvSpPr>
          <p:spPr>
            <a:xfrm>
              <a:off x="1987250" y="104662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26" y="1"/>
                  </a:moveTo>
                  <a:cubicBezTo>
                    <a:pt x="102" y="1"/>
                    <a:pt x="78" y="7"/>
                    <a:pt x="57" y="19"/>
                  </a:cubicBezTo>
                  <a:cubicBezTo>
                    <a:pt x="46" y="19"/>
                    <a:pt x="46" y="31"/>
                    <a:pt x="35" y="31"/>
                  </a:cubicBezTo>
                  <a:lnTo>
                    <a:pt x="35" y="42"/>
                  </a:lnTo>
                  <a:lnTo>
                    <a:pt x="23" y="53"/>
                  </a:lnTo>
                  <a:cubicBezTo>
                    <a:pt x="13" y="64"/>
                    <a:pt x="13" y="76"/>
                    <a:pt x="13" y="86"/>
                  </a:cubicBezTo>
                  <a:cubicBezTo>
                    <a:pt x="13" y="98"/>
                    <a:pt x="1" y="109"/>
                    <a:pt x="1" y="109"/>
                  </a:cubicBezTo>
                  <a:lnTo>
                    <a:pt x="1" y="131"/>
                  </a:lnTo>
                  <a:cubicBezTo>
                    <a:pt x="13" y="153"/>
                    <a:pt x="13" y="165"/>
                    <a:pt x="23" y="176"/>
                  </a:cubicBezTo>
                  <a:cubicBezTo>
                    <a:pt x="46" y="214"/>
                    <a:pt x="84" y="236"/>
                    <a:pt x="124" y="236"/>
                  </a:cubicBezTo>
                  <a:cubicBezTo>
                    <a:pt x="143" y="236"/>
                    <a:pt x="162" y="231"/>
                    <a:pt x="180" y="220"/>
                  </a:cubicBezTo>
                  <a:cubicBezTo>
                    <a:pt x="236" y="187"/>
                    <a:pt x="258" y="109"/>
                    <a:pt x="224" y="53"/>
                  </a:cubicBezTo>
                  <a:cubicBezTo>
                    <a:pt x="204" y="18"/>
                    <a:pt x="165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6" name="Google Shape;12896;p28"/>
            <p:cNvSpPr/>
            <p:nvPr/>
          </p:nvSpPr>
          <p:spPr>
            <a:xfrm>
              <a:off x="2038400" y="1042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4" y="219"/>
                    <a:pt x="89" y="237"/>
                    <a:pt x="125" y="237"/>
                  </a:cubicBezTo>
                  <a:cubicBezTo>
                    <a:pt x="146" y="237"/>
                    <a:pt x="169" y="230"/>
                    <a:pt x="190" y="218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68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7" name="Google Shape;12897;p28"/>
            <p:cNvSpPr/>
            <p:nvPr/>
          </p:nvSpPr>
          <p:spPr>
            <a:xfrm>
              <a:off x="2025250" y="1050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3"/>
                    <a:pt x="1" y="120"/>
                    <a:pt x="34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4" y="237"/>
                    <a:pt x="173" y="232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8" name="Google Shape;12898;p28"/>
            <p:cNvSpPr/>
            <p:nvPr/>
          </p:nvSpPr>
          <p:spPr>
            <a:xfrm>
              <a:off x="2012125" y="10581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9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70" y="230"/>
                    <a:pt x="190" y="218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9" name="Google Shape;12899;p28"/>
            <p:cNvSpPr/>
            <p:nvPr/>
          </p:nvSpPr>
          <p:spPr>
            <a:xfrm>
              <a:off x="1999000" y="106625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26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2" y="50"/>
                    <a:pt x="0" y="128"/>
                    <a:pt x="34" y="173"/>
                  </a:cubicBezTo>
                  <a:lnTo>
                    <a:pt x="34" y="184"/>
                  </a:lnTo>
                  <a:lnTo>
                    <a:pt x="56" y="207"/>
                  </a:lnTo>
                  <a:lnTo>
                    <a:pt x="67" y="217"/>
                  </a:lnTo>
                  <a:cubicBezTo>
                    <a:pt x="79" y="217"/>
                    <a:pt x="90" y="229"/>
                    <a:pt x="90" y="229"/>
                  </a:cubicBezTo>
                  <a:lnTo>
                    <a:pt x="101" y="229"/>
                  </a:lnTo>
                  <a:cubicBezTo>
                    <a:pt x="112" y="229"/>
                    <a:pt x="112" y="229"/>
                    <a:pt x="124" y="240"/>
                  </a:cubicBezTo>
                  <a:lnTo>
                    <a:pt x="134" y="229"/>
                  </a:lnTo>
                  <a:lnTo>
                    <a:pt x="168" y="229"/>
                  </a:lnTo>
                  <a:cubicBezTo>
                    <a:pt x="168" y="229"/>
                    <a:pt x="179" y="217"/>
                    <a:pt x="191" y="217"/>
                  </a:cubicBezTo>
                  <a:cubicBezTo>
                    <a:pt x="246" y="184"/>
                    <a:pt x="268" y="106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0" name="Google Shape;12900;p28"/>
            <p:cNvSpPr/>
            <p:nvPr/>
          </p:nvSpPr>
          <p:spPr>
            <a:xfrm>
              <a:off x="2048150" y="1058475"/>
              <a:ext cx="6475" cy="5875"/>
            </a:xfrm>
            <a:custGeom>
              <a:rect b="b" l="l" r="r" t="t"/>
              <a:pathLst>
                <a:path extrusionOk="0" h="235" w="259">
                  <a:moveTo>
                    <a:pt x="143" y="1"/>
                  </a:moveTo>
                  <a:cubicBezTo>
                    <a:pt x="137" y="1"/>
                    <a:pt x="130" y="2"/>
                    <a:pt x="124" y="4"/>
                  </a:cubicBezTo>
                  <a:cubicBezTo>
                    <a:pt x="102" y="4"/>
                    <a:pt x="90" y="15"/>
                    <a:pt x="79" y="15"/>
                  </a:cubicBezTo>
                  <a:cubicBezTo>
                    <a:pt x="23" y="48"/>
                    <a:pt x="1" y="126"/>
                    <a:pt x="35" y="183"/>
                  </a:cubicBezTo>
                  <a:cubicBezTo>
                    <a:pt x="55" y="217"/>
                    <a:pt x="94" y="235"/>
                    <a:pt x="133" y="235"/>
                  </a:cubicBezTo>
                  <a:cubicBezTo>
                    <a:pt x="157" y="235"/>
                    <a:pt x="181" y="228"/>
                    <a:pt x="202" y="216"/>
                  </a:cubicBezTo>
                  <a:cubicBezTo>
                    <a:pt x="224" y="205"/>
                    <a:pt x="247" y="171"/>
                    <a:pt x="247" y="149"/>
                  </a:cubicBezTo>
                  <a:cubicBezTo>
                    <a:pt x="258" y="116"/>
                    <a:pt x="258" y="82"/>
                    <a:pt x="236" y="59"/>
                  </a:cubicBezTo>
                  <a:cubicBezTo>
                    <a:pt x="236" y="48"/>
                    <a:pt x="224" y="48"/>
                    <a:pt x="224" y="37"/>
                  </a:cubicBezTo>
                  <a:cubicBezTo>
                    <a:pt x="197" y="19"/>
                    <a:pt x="170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1" name="Google Shape;12901;p28"/>
            <p:cNvSpPr/>
            <p:nvPr/>
          </p:nvSpPr>
          <p:spPr>
            <a:xfrm>
              <a:off x="2035050" y="1066575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45" y="1"/>
                  </a:moveTo>
                  <a:cubicBezTo>
                    <a:pt x="137" y="1"/>
                    <a:pt x="130" y="2"/>
                    <a:pt x="123" y="3"/>
                  </a:cubicBezTo>
                  <a:cubicBezTo>
                    <a:pt x="100" y="3"/>
                    <a:pt x="89" y="3"/>
                    <a:pt x="78" y="15"/>
                  </a:cubicBezTo>
                  <a:cubicBezTo>
                    <a:pt x="22" y="48"/>
                    <a:pt x="0" y="115"/>
                    <a:pt x="33" y="171"/>
                  </a:cubicBezTo>
                  <a:cubicBezTo>
                    <a:pt x="56" y="209"/>
                    <a:pt x="100" y="232"/>
                    <a:pt x="143" y="232"/>
                  </a:cubicBezTo>
                  <a:cubicBezTo>
                    <a:pt x="163" y="232"/>
                    <a:pt x="183" y="227"/>
                    <a:pt x="201" y="216"/>
                  </a:cubicBezTo>
                  <a:cubicBezTo>
                    <a:pt x="212" y="204"/>
                    <a:pt x="234" y="182"/>
                    <a:pt x="246" y="160"/>
                  </a:cubicBezTo>
                  <a:lnTo>
                    <a:pt x="246" y="137"/>
                  </a:lnTo>
                  <a:cubicBezTo>
                    <a:pt x="257" y="115"/>
                    <a:pt x="257" y="93"/>
                    <a:pt x="246" y="70"/>
                  </a:cubicBezTo>
                  <a:lnTo>
                    <a:pt x="234" y="60"/>
                  </a:lnTo>
                  <a:cubicBezTo>
                    <a:pt x="216" y="22"/>
                    <a:pt x="181" y="1"/>
                    <a:pt x="1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2" name="Google Shape;12902;p28"/>
            <p:cNvSpPr/>
            <p:nvPr/>
          </p:nvSpPr>
          <p:spPr>
            <a:xfrm>
              <a:off x="2022200" y="1074475"/>
              <a:ext cx="6425" cy="5900"/>
            </a:xfrm>
            <a:custGeom>
              <a:rect b="b" l="l" r="r" t="t"/>
              <a:pathLst>
                <a:path extrusionOk="0" h="236" w="257">
                  <a:moveTo>
                    <a:pt x="112" y="0"/>
                  </a:moveTo>
                  <a:cubicBezTo>
                    <a:pt x="89" y="0"/>
                    <a:pt x="78" y="12"/>
                    <a:pt x="67" y="23"/>
                  </a:cubicBezTo>
                  <a:cubicBezTo>
                    <a:pt x="22" y="45"/>
                    <a:pt x="0" y="90"/>
                    <a:pt x="11" y="134"/>
                  </a:cubicBezTo>
                  <a:cubicBezTo>
                    <a:pt x="11" y="146"/>
                    <a:pt x="11" y="168"/>
                    <a:pt x="22" y="179"/>
                  </a:cubicBezTo>
                  <a:cubicBezTo>
                    <a:pt x="33" y="201"/>
                    <a:pt x="55" y="213"/>
                    <a:pt x="78" y="224"/>
                  </a:cubicBezTo>
                  <a:cubicBezTo>
                    <a:pt x="89" y="235"/>
                    <a:pt x="100" y="235"/>
                    <a:pt x="123" y="235"/>
                  </a:cubicBezTo>
                  <a:cubicBezTo>
                    <a:pt x="145" y="235"/>
                    <a:pt x="167" y="235"/>
                    <a:pt x="190" y="224"/>
                  </a:cubicBezTo>
                  <a:cubicBezTo>
                    <a:pt x="190" y="213"/>
                    <a:pt x="201" y="213"/>
                    <a:pt x="201" y="201"/>
                  </a:cubicBezTo>
                  <a:cubicBezTo>
                    <a:pt x="246" y="168"/>
                    <a:pt x="257" y="101"/>
                    <a:pt x="224" y="57"/>
                  </a:cubicBezTo>
                  <a:cubicBezTo>
                    <a:pt x="224" y="45"/>
                    <a:pt x="212" y="45"/>
                    <a:pt x="212" y="34"/>
                  </a:cubicBezTo>
                  <a:cubicBezTo>
                    <a:pt x="201" y="23"/>
                    <a:pt x="190" y="23"/>
                    <a:pt x="167" y="12"/>
                  </a:cubicBezTo>
                  <a:cubicBezTo>
                    <a:pt x="156" y="0"/>
                    <a:pt x="134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3" name="Google Shape;12903;p28"/>
            <p:cNvSpPr/>
            <p:nvPr/>
          </p:nvSpPr>
          <p:spPr>
            <a:xfrm>
              <a:off x="2009600" y="1082450"/>
              <a:ext cx="5625" cy="5750"/>
            </a:xfrm>
            <a:custGeom>
              <a:rect b="b" l="l" r="r" t="t"/>
              <a:pathLst>
                <a:path extrusionOk="0" h="230" w="225">
                  <a:moveTo>
                    <a:pt x="101" y="1"/>
                  </a:moveTo>
                  <a:cubicBezTo>
                    <a:pt x="82" y="1"/>
                    <a:pt x="63" y="6"/>
                    <a:pt x="45" y="16"/>
                  </a:cubicBezTo>
                  <a:cubicBezTo>
                    <a:pt x="23" y="28"/>
                    <a:pt x="12" y="50"/>
                    <a:pt x="1" y="61"/>
                  </a:cubicBezTo>
                  <a:cubicBezTo>
                    <a:pt x="23" y="83"/>
                    <a:pt x="45" y="117"/>
                    <a:pt x="68" y="140"/>
                  </a:cubicBezTo>
                  <a:cubicBezTo>
                    <a:pt x="90" y="173"/>
                    <a:pt x="124" y="195"/>
                    <a:pt x="146" y="229"/>
                  </a:cubicBezTo>
                  <a:cubicBezTo>
                    <a:pt x="146" y="229"/>
                    <a:pt x="157" y="229"/>
                    <a:pt x="157" y="218"/>
                  </a:cubicBezTo>
                  <a:lnTo>
                    <a:pt x="169" y="218"/>
                  </a:lnTo>
                  <a:cubicBezTo>
                    <a:pt x="202" y="195"/>
                    <a:pt x="224" y="151"/>
                    <a:pt x="214" y="106"/>
                  </a:cubicBezTo>
                  <a:cubicBezTo>
                    <a:pt x="214" y="83"/>
                    <a:pt x="214" y="73"/>
                    <a:pt x="202" y="61"/>
                  </a:cubicBezTo>
                  <a:cubicBezTo>
                    <a:pt x="179" y="23"/>
                    <a:pt x="141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4" name="Google Shape;12904;p28"/>
            <p:cNvSpPr/>
            <p:nvPr/>
          </p:nvSpPr>
          <p:spPr>
            <a:xfrm>
              <a:off x="2058225" y="10752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0"/>
                  </a:moveTo>
                  <a:cubicBezTo>
                    <a:pt x="115" y="0"/>
                    <a:pt x="96" y="5"/>
                    <a:pt x="79" y="16"/>
                  </a:cubicBezTo>
                  <a:cubicBezTo>
                    <a:pt x="22" y="50"/>
                    <a:pt x="0" y="128"/>
                    <a:pt x="34" y="172"/>
                  </a:cubicBezTo>
                  <a:cubicBezTo>
                    <a:pt x="56" y="211"/>
                    <a:pt x="100" y="233"/>
                    <a:pt x="143" y="233"/>
                  </a:cubicBezTo>
                  <a:cubicBezTo>
                    <a:pt x="163" y="233"/>
                    <a:pt x="183" y="228"/>
                    <a:pt x="201" y="217"/>
                  </a:cubicBezTo>
                  <a:cubicBezTo>
                    <a:pt x="257" y="184"/>
                    <a:pt x="268" y="117"/>
                    <a:pt x="235" y="61"/>
                  </a:cubicBezTo>
                  <a:cubicBezTo>
                    <a:pt x="212" y="23"/>
                    <a:pt x="173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5" name="Google Shape;12905;p28"/>
            <p:cNvSpPr/>
            <p:nvPr/>
          </p:nvSpPr>
          <p:spPr>
            <a:xfrm>
              <a:off x="2045100" y="1083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2"/>
                    <a:pt x="0" y="120"/>
                    <a:pt x="33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1"/>
                  </a:cubicBezTo>
                  <a:cubicBezTo>
                    <a:pt x="257" y="187"/>
                    <a:pt x="268" y="109"/>
                    <a:pt x="234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6" name="Google Shape;12906;p28"/>
            <p:cNvSpPr/>
            <p:nvPr/>
          </p:nvSpPr>
          <p:spPr>
            <a:xfrm>
              <a:off x="2031950" y="10911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8"/>
                    <a:pt x="35" y="183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3"/>
                    <a:pt x="269" y="116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7" name="Google Shape;12907;p28"/>
            <p:cNvSpPr/>
            <p:nvPr/>
          </p:nvSpPr>
          <p:spPr>
            <a:xfrm>
              <a:off x="2070225" y="10947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8" name="Google Shape;12908;p28"/>
            <p:cNvSpPr/>
            <p:nvPr/>
          </p:nvSpPr>
          <p:spPr>
            <a:xfrm>
              <a:off x="2057100" y="1102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0" y="236"/>
                    <a:pt x="144" y="236"/>
                  </a:cubicBezTo>
                  <a:cubicBezTo>
                    <a:pt x="164" y="236"/>
                    <a:pt x="184" y="231"/>
                    <a:pt x="201" y="221"/>
                  </a:cubicBezTo>
                  <a:cubicBezTo>
                    <a:pt x="258" y="187"/>
                    <a:pt x="268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9" name="Google Shape;12909;p28"/>
            <p:cNvSpPr/>
            <p:nvPr/>
          </p:nvSpPr>
          <p:spPr>
            <a:xfrm>
              <a:off x="2043975" y="1110875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7" y="228"/>
                    <a:pt x="181" y="222"/>
                    <a:pt x="202" y="210"/>
                  </a:cubicBezTo>
                  <a:cubicBezTo>
                    <a:pt x="257" y="176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0" name="Google Shape;12910;p28"/>
            <p:cNvSpPr/>
            <p:nvPr/>
          </p:nvSpPr>
          <p:spPr>
            <a:xfrm>
              <a:off x="2080300" y="1111150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1"/>
                  </a:moveTo>
                  <a:cubicBezTo>
                    <a:pt x="110" y="1"/>
                    <a:pt x="88" y="7"/>
                    <a:pt x="67" y="20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6" y="221"/>
                    <a:pt x="100" y="232"/>
                    <a:pt x="145" y="232"/>
                  </a:cubicBezTo>
                  <a:cubicBezTo>
                    <a:pt x="157" y="232"/>
                    <a:pt x="157" y="232"/>
                    <a:pt x="167" y="221"/>
                  </a:cubicBezTo>
                  <a:cubicBezTo>
                    <a:pt x="179" y="221"/>
                    <a:pt x="179" y="221"/>
                    <a:pt x="190" y="209"/>
                  </a:cubicBezTo>
                  <a:cubicBezTo>
                    <a:pt x="246" y="176"/>
                    <a:pt x="257" y="109"/>
                    <a:pt x="224" y="53"/>
                  </a:cubicBezTo>
                  <a:cubicBezTo>
                    <a:pt x="202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1" name="Google Shape;12911;p28"/>
            <p:cNvSpPr/>
            <p:nvPr/>
          </p:nvSpPr>
          <p:spPr>
            <a:xfrm>
              <a:off x="2067450" y="1119075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15" y="0"/>
                  </a:moveTo>
                  <a:cubicBezTo>
                    <a:pt x="103" y="0"/>
                    <a:pt x="90" y="2"/>
                    <a:pt x="78" y="4"/>
                  </a:cubicBezTo>
                  <a:cubicBezTo>
                    <a:pt x="67" y="4"/>
                    <a:pt x="67" y="16"/>
                    <a:pt x="56" y="16"/>
                  </a:cubicBezTo>
                  <a:lnTo>
                    <a:pt x="23" y="49"/>
                  </a:lnTo>
                  <a:cubicBezTo>
                    <a:pt x="0" y="71"/>
                    <a:pt x="0" y="105"/>
                    <a:pt x="0" y="138"/>
                  </a:cubicBezTo>
                  <a:cubicBezTo>
                    <a:pt x="0" y="150"/>
                    <a:pt x="11" y="160"/>
                    <a:pt x="23" y="183"/>
                  </a:cubicBezTo>
                  <a:cubicBezTo>
                    <a:pt x="23" y="183"/>
                    <a:pt x="23" y="194"/>
                    <a:pt x="33" y="194"/>
                  </a:cubicBezTo>
                  <a:cubicBezTo>
                    <a:pt x="50" y="219"/>
                    <a:pt x="79" y="232"/>
                    <a:pt x="107" y="232"/>
                  </a:cubicBezTo>
                  <a:cubicBezTo>
                    <a:pt x="116" y="232"/>
                    <a:pt x="126" y="230"/>
                    <a:pt x="134" y="228"/>
                  </a:cubicBezTo>
                  <a:cubicBezTo>
                    <a:pt x="145" y="228"/>
                    <a:pt x="167" y="228"/>
                    <a:pt x="179" y="217"/>
                  </a:cubicBezTo>
                  <a:cubicBezTo>
                    <a:pt x="234" y="183"/>
                    <a:pt x="246" y="116"/>
                    <a:pt x="212" y="60"/>
                  </a:cubicBezTo>
                  <a:cubicBezTo>
                    <a:pt x="195" y="17"/>
                    <a:pt x="157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2" name="Google Shape;12912;p28"/>
            <p:cNvSpPr/>
            <p:nvPr/>
          </p:nvSpPr>
          <p:spPr>
            <a:xfrm>
              <a:off x="2090350" y="1127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1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29"/>
                    <a:pt x="190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8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3" name="Google Shape;12913;p28"/>
            <p:cNvSpPr/>
            <p:nvPr/>
          </p:nvSpPr>
          <p:spPr>
            <a:xfrm>
              <a:off x="2078875" y="1135750"/>
              <a:ext cx="4500" cy="2425"/>
            </a:xfrm>
            <a:custGeom>
              <a:rect b="b" l="l" r="r" t="t"/>
              <a:pathLst>
                <a:path extrusionOk="0" h="97" w="180">
                  <a:moveTo>
                    <a:pt x="70" y="0"/>
                  </a:moveTo>
                  <a:cubicBezTo>
                    <a:pt x="46" y="0"/>
                    <a:pt x="22" y="6"/>
                    <a:pt x="1" y="19"/>
                  </a:cubicBezTo>
                  <a:cubicBezTo>
                    <a:pt x="57" y="52"/>
                    <a:pt x="124" y="75"/>
                    <a:pt x="180" y="97"/>
                  </a:cubicBezTo>
                  <a:cubicBezTo>
                    <a:pt x="180" y="86"/>
                    <a:pt x="180" y="75"/>
                    <a:pt x="169" y="52"/>
                  </a:cubicBezTo>
                  <a:cubicBezTo>
                    <a:pt x="148" y="18"/>
                    <a:pt x="109" y="0"/>
                    <a:pt x="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4" name="Google Shape;12914;p28"/>
            <p:cNvSpPr/>
            <p:nvPr/>
          </p:nvSpPr>
          <p:spPr>
            <a:xfrm>
              <a:off x="2004875" y="86887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12" y="0"/>
                  </a:moveTo>
                  <a:cubicBezTo>
                    <a:pt x="112" y="0"/>
                    <a:pt x="100" y="12"/>
                    <a:pt x="90" y="12"/>
                  </a:cubicBezTo>
                  <a:cubicBezTo>
                    <a:pt x="90" y="12"/>
                    <a:pt x="78" y="12"/>
                    <a:pt x="67" y="23"/>
                  </a:cubicBezTo>
                  <a:cubicBezTo>
                    <a:pt x="23" y="45"/>
                    <a:pt x="0" y="112"/>
                    <a:pt x="23" y="157"/>
                  </a:cubicBezTo>
                  <a:cubicBezTo>
                    <a:pt x="23" y="168"/>
                    <a:pt x="33" y="168"/>
                    <a:pt x="33" y="179"/>
                  </a:cubicBezTo>
                  <a:cubicBezTo>
                    <a:pt x="56" y="217"/>
                    <a:pt x="95" y="240"/>
                    <a:pt x="134" y="240"/>
                  </a:cubicBezTo>
                  <a:cubicBezTo>
                    <a:pt x="153" y="240"/>
                    <a:pt x="172" y="235"/>
                    <a:pt x="190" y="224"/>
                  </a:cubicBezTo>
                  <a:cubicBezTo>
                    <a:pt x="234" y="191"/>
                    <a:pt x="257" y="146"/>
                    <a:pt x="246" y="101"/>
                  </a:cubicBezTo>
                  <a:cubicBezTo>
                    <a:pt x="246" y="90"/>
                    <a:pt x="246" y="67"/>
                    <a:pt x="234" y="57"/>
                  </a:cubicBezTo>
                  <a:cubicBezTo>
                    <a:pt x="212" y="12"/>
                    <a:pt x="157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5" name="Google Shape;12915;p28"/>
            <p:cNvSpPr/>
            <p:nvPr/>
          </p:nvSpPr>
          <p:spPr>
            <a:xfrm>
              <a:off x="1992025" y="876875"/>
              <a:ext cx="6425" cy="5900"/>
            </a:xfrm>
            <a:custGeom>
              <a:rect b="b" l="l" r="r" t="t"/>
              <a:pathLst>
                <a:path extrusionOk="0" h="236" w="257">
                  <a:moveTo>
                    <a:pt x="114" y="0"/>
                  </a:moveTo>
                  <a:cubicBezTo>
                    <a:pt x="94" y="0"/>
                    <a:pt x="74" y="5"/>
                    <a:pt x="56" y="16"/>
                  </a:cubicBezTo>
                  <a:cubicBezTo>
                    <a:pt x="56" y="27"/>
                    <a:pt x="45" y="27"/>
                    <a:pt x="45" y="38"/>
                  </a:cubicBezTo>
                  <a:cubicBezTo>
                    <a:pt x="23" y="50"/>
                    <a:pt x="0" y="83"/>
                    <a:pt x="0" y="117"/>
                  </a:cubicBezTo>
                  <a:cubicBezTo>
                    <a:pt x="0" y="139"/>
                    <a:pt x="11" y="161"/>
                    <a:pt x="23" y="184"/>
                  </a:cubicBezTo>
                  <a:lnTo>
                    <a:pt x="56" y="217"/>
                  </a:lnTo>
                  <a:cubicBezTo>
                    <a:pt x="56" y="217"/>
                    <a:pt x="67" y="217"/>
                    <a:pt x="67" y="228"/>
                  </a:cubicBezTo>
                  <a:cubicBezTo>
                    <a:pt x="86" y="233"/>
                    <a:pt x="102" y="235"/>
                    <a:pt x="117" y="235"/>
                  </a:cubicBezTo>
                  <a:cubicBezTo>
                    <a:pt x="139" y="235"/>
                    <a:pt x="159" y="230"/>
                    <a:pt x="179" y="217"/>
                  </a:cubicBezTo>
                  <a:cubicBezTo>
                    <a:pt x="234" y="184"/>
                    <a:pt x="257" y="117"/>
                    <a:pt x="224" y="60"/>
                  </a:cubicBezTo>
                  <a:cubicBezTo>
                    <a:pt x="201" y="23"/>
                    <a:pt x="157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6" name="Google Shape;12916;p28"/>
            <p:cNvSpPr/>
            <p:nvPr/>
          </p:nvSpPr>
          <p:spPr>
            <a:xfrm>
              <a:off x="1978600" y="8848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3" y="0"/>
                  </a:moveTo>
                  <a:cubicBezTo>
                    <a:pt x="112" y="0"/>
                    <a:pt x="90" y="7"/>
                    <a:pt x="68" y="20"/>
                  </a:cubicBezTo>
                  <a:cubicBezTo>
                    <a:pt x="23" y="42"/>
                    <a:pt x="1" y="109"/>
                    <a:pt x="23" y="154"/>
                  </a:cubicBezTo>
                  <a:cubicBezTo>
                    <a:pt x="23" y="165"/>
                    <a:pt x="34" y="176"/>
                    <a:pt x="34" y="176"/>
                  </a:cubicBezTo>
                  <a:cubicBezTo>
                    <a:pt x="57" y="214"/>
                    <a:pt x="96" y="237"/>
                    <a:pt x="135" y="237"/>
                  </a:cubicBezTo>
                  <a:cubicBezTo>
                    <a:pt x="154" y="237"/>
                    <a:pt x="173" y="232"/>
                    <a:pt x="190" y="221"/>
                  </a:cubicBezTo>
                  <a:cubicBezTo>
                    <a:pt x="247" y="187"/>
                    <a:pt x="269" y="109"/>
                    <a:pt x="235" y="53"/>
                  </a:cubicBezTo>
                  <a:cubicBezTo>
                    <a:pt x="224" y="53"/>
                    <a:pt x="224" y="42"/>
                    <a:pt x="224" y="42"/>
                  </a:cubicBezTo>
                  <a:cubicBezTo>
                    <a:pt x="197" y="15"/>
                    <a:pt x="166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7" name="Google Shape;12917;p28"/>
            <p:cNvSpPr/>
            <p:nvPr/>
          </p:nvSpPr>
          <p:spPr>
            <a:xfrm>
              <a:off x="2018275" y="860950"/>
              <a:ext cx="6175" cy="5700"/>
            </a:xfrm>
            <a:custGeom>
              <a:rect b="b" l="l" r="r" t="t"/>
              <a:pathLst>
                <a:path extrusionOk="0" h="228" w="247">
                  <a:moveTo>
                    <a:pt x="115" y="0"/>
                  </a:moveTo>
                  <a:cubicBezTo>
                    <a:pt x="95" y="0"/>
                    <a:pt x="74" y="5"/>
                    <a:pt x="56" y="16"/>
                  </a:cubicBezTo>
                  <a:cubicBezTo>
                    <a:pt x="56" y="27"/>
                    <a:pt x="45" y="27"/>
                    <a:pt x="34" y="38"/>
                  </a:cubicBezTo>
                  <a:lnTo>
                    <a:pt x="34" y="49"/>
                  </a:lnTo>
                  <a:cubicBezTo>
                    <a:pt x="23" y="49"/>
                    <a:pt x="23" y="49"/>
                    <a:pt x="23" y="61"/>
                  </a:cubicBezTo>
                  <a:cubicBezTo>
                    <a:pt x="11" y="61"/>
                    <a:pt x="11" y="72"/>
                    <a:pt x="11" y="83"/>
                  </a:cubicBezTo>
                  <a:lnTo>
                    <a:pt x="11" y="94"/>
                  </a:lnTo>
                  <a:cubicBezTo>
                    <a:pt x="11" y="94"/>
                    <a:pt x="11" y="105"/>
                    <a:pt x="1" y="105"/>
                  </a:cubicBezTo>
                  <a:lnTo>
                    <a:pt x="1" y="116"/>
                  </a:lnTo>
                  <a:lnTo>
                    <a:pt x="1" y="139"/>
                  </a:lnTo>
                  <a:cubicBezTo>
                    <a:pt x="11" y="150"/>
                    <a:pt x="11" y="161"/>
                    <a:pt x="23" y="173"/>
                  </a:cubicBezTo>
                  <a:cubicBezTo>
                    <a:pt x="23" y="183"/>
                    <a:pt x="34" y="195"/>
                    <a:pt x="34" y="195"/>
                  </a:cubicBezTo>
                  <a:cubicBezTo>
                    <a:pt x="45" y="206"/>
                    <a:pt x="45" y="206"/>
                    <a:pt x="56" y="206"/>
                  </a:cubicBezTo>
                  <a:lnTo>
                    <a:pt x="56" y="217"/>
                  </a:lnTo>
                  <a:cubicBezTo>
                    <a:pt x="56" y="217"/>
                    <a:pt x="68" y="217"/>
                    <a:pt x="68" y="228"/>
                  </a:cubicBezTo>
                  <a:lnTo>
                    <a:pt x="135" y="228"/>
                  </a:lnTo>
                  <a:cubicBezTo>
                    <a:pt x="157" y="228"/>
                    <a:pt x="168" y="228"/>
                    <a:pt x="179" y="217"/>
                  </a:cubicBezTo>
                  <a:cubicBezTo>
                    <a:pt x="202" y="206"/>
                    <a:pt x="224" y="183"/>
                    <a:pt x="224" y="161"/>
                  </a:cubicBezTo>
                  <a:cubicBezTo>
                    <a:pt x="246" y="128"/>
                    <a:pt x="246" y="94"/>
                    <a:pt x="224" y="61"/>
                  </a:cubicBezTo>
                  <a:cubicBezTo>
                    <a:pt x="201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8" name="Google Shape;12918;p28"/>
            <p:cNvSpPr/>
            <p:nvPr/>
          </p:nvSpPr>
          <p:spPr>
            <a:xfrm>
              <a:off x="2008500" y="8446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5" y="1"/>
                  </a:moveTo>
                  <a:cubicBezTo>
                    <a:pt x="101" y="1"/>
                    <a:pt x="77" y="7"/>
                    <a:pt x="56" y="20"/>
                  </a:cubicBezTo>
                  <a:cubicBezTo>
                    <a:pt x="45" y="20"/>
                    <a:pt x="45" y="31"/>
                    <a:pt x="34" y="31"/>
                  </a:cubicBezTo>
                  <a:lnTo>
                    <a:pt x="34" y="42"/>
                  </a:lnTo>
                  <a:cubicBezTo>
                    <a:pt x="22" y="42"/>
                    <a:pt x="22" y="53"/>
                    <a:pt x="22" y="53"/>
                  </a:cubicBezTo>
                  <a:lnTo>
                    <a:pt x="12" y="65"/>
                  </a:lnTo>
                  <a:lnTo>
                    <a:pt x="12" y="75"/>
                  </a:lnTo>
                  <a:lnTo>
                    <a:pt x="0" y="87"/>
                  </a:lnTo>
                  <a:cubicBezTo>
                    <a:pt x="0" y="120"/>
                    <a:pt x="0" y="154"/>
                    <a:pt x="12" y="176"/>
                  </a:cubicBezTo>
                  <a:lnTo>
                    <a:pt x="22" y="187"/>
                  </a:lnTo>
                  <a:lnTo>
                    <a:pt x="45" y="210"/>
                  </a:lnTo>
                  <a:cubicBezTo>
                    <a:pt x="45" y="210"/>
                    <a:pt x="56" y="210"/>
                    <a:pt x="56" y="221"/>
                  </a:cubicBezTo>
                  <a:cubicBezTo>
                    <a:pt x="67" y="221"/>
                    <a:pt x="79" y="221"/>
                    <a:pt x="79" y="232"/>
                  </a:cubicBezTo>
                  <a:lnTo>
                    <a:pt x="157" y="232"/>
                  </a:lnTo>
                  <a:cubicBezTo>
                    <a:pt x="168" y="232"/>
                    <a:pt x="168" y="221"/>
                    <a:pt x="179" y="221"/>
                  </a:cubicBezTo>
                  <a:cubicBezTo>
                    <a:pt x="235" y="187"/>
                    <a:pt x="258" y="109"/>
                    <a:pt x="224" y="53"/>
                  </a:cubicBezTo>
                  <a:cubicBezTo>
                    <a:pt x="203" y="18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9" name="Google Shape;12919;p28"/>
            <p:cNvSpPr/>
            <p:nvPr/>
          </p:nvSpPr>
          <p:spPr>
            <a:xfrm>
              <a:off x="1994825" y="8525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2" y="62"/>
                    <a:pt x="0" y="129"/>
                    <a:pt x="33" y="184"/>
                  </a:cubicBezTo>
                  <a:cubicBezTo>
                    <a:pt x="61" y="219"/>
                    <a:pt x="98" y="237"/>
                    <a:pt x="135" y="237"/>
                  </a:cubicBezTo>
                  <a:cubicBezTo>
                    <a:pt x="157" y="237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2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0" name="Google Shape;12920;p28"/>
            <p:cNvSpPr/>
            <p:nvPr/>
          </p:nvSpPr>
          <p:spPr>
            <a:xfrm>
              <a:off x="2037275" y="921475"/>
              <a:ext cx="5875" cy="5950"/>
            </a:xfrm>
            <a:custGeom>
              <a:rect b="b" l="l" r="r" t="t"/>
              <a:pathLst>
                <a:path extrusionOk="0" h="238" w="235">
                  <a:moveTo>
                    <a:pt x="116" y="0"/>
                  </a:moveTo>
                  <a:cubicBezTo>
                    <a:pt x="95" y="0"/>
                    <a:pt x="74" y="6"/>
                    <a:pt x="56" y="19"/>
                  </a:cubicBezTo>
                  <a:cubicBezTo>
                    <a:pt x="45" y="19"/>
                    <a:pt x="45" y="31"/>
                    <a:pt x="34" y="31"/>
                  </a:cubicBezTo>
                  <a:cubicBezTo>
                    <a:pt x="23" y="42"/>
                    <a:pt x="11" y="64"/>
                    <a:pt x="0" y="86"/>
                  </a:cubicBezTo>
                  <a:lnTo>
                    <a:pt x="0" y="131"/>
                  </a:lnTo>
                  <a:cubicBezTo>
                    <a:pt x="0" y="153"/>
                    <a:pt x="11" y="165"/>
                    <a:pt x="11" y="176"/>
                  </a:cubicBezTo>
                  <a:cubicBezTo>
                    <a:pt x="23" y="198"/>
                    <a:pt x="45" y="210"/>
                    <a:pt x="67" y="220"/>
                  </a:cubicBezTo>
                  <a:cubicBezTo>
                    <a:pt x="84" y="232"/>
                    <a:pt x="103" y="237"/>
                    <a:pt x="123" y="237"/>
                  </a:cubicBezTo>
                  <a:cubicBezTo>
                    <a:pt x="143" y="237"/>
                    <a:pt x="162" y="232"/>
                    <a:pt x="179" y="220"/>
                  </a:cubicBezTo>
                  <a:cubicBezTo>
                    <a:pt x="179" y="210"/>
                    <a:pt x="190" y="210"/>
                    <a:pt x="190" y="198"/>
                  </a:cubicBezTo>
                  <a:cubicBezTo>
                    <a:pt x="212" y="187"/>
                    <a:pt x="224" y="165"/>
                    <a:pt x="224" y="143"/>
                  </a:cubicBezTo>
                  <a:cubicBezTo>
                    <a:pt x="235" y="143"/>
                    <a:pt x="235" y="131"/>
                    <a:pt x="235" y="120"/>
                  </a:cubicBezTo>
                  <a:cubicBezTo>
                    <a:pt x="235" y="98"/>
                    <a:pt x="224" y="76"/>
                    <a:pt x="212" y="53"/>
                  </a:cubicBezTo>
                  <a:lnTo>
                    <a:pt x="202" y="42"/>
                  </a:lnTo>
                  <a:cubicBezTo>
                    <a:pt x="181" y="15"/>
                    <a:pt x="148" y="0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1" name="Google Shape;12921;p28"/>
            <p:cNvSpPr/>
            <p:nvPr/>
          </p:nvSpPr>
          <p:spPr>
            <a:xfrm>
              <a:off x="2028325" y="8776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33" y="0"/>
                  </a:moveTo>
                  <a:cubicBezTo>
                    <a:pt x="111" y="0"/>
                    <a:pt x="89" y="7"/>
                    <a:pt x="68" y="20"/>
                  </a:cubicBezTo>
                  <a:cubicBezTo>
                    <a:pt x="56" y="20"/>
                    <a:pt x="46" y="30"/>
                    <a:pt x="46" y="30"/>
                  </a:cubicBezTo>
                  <a:lnTo>
                    <a:pt x="34" y="42"/>
                  </a:lnTo>
                  <a:lnTo>
                    <a:pt x="34" y="53"/>
                  </a:lnTo>
                  <a:cubicBezTo>
                    <a:pt x="23" y="53"/>
                    <a:pt x="23" y="64"/>
                    <a:pt x="23" y="64"/>
                  </a:cubicBezTo>
                  <a:cubicBezTo>
                    <a:pt x="12" y="87"/>
                    <a:pt x="1" y="109"/>
                    <a:pt x="12" y="131"/>
                  </a:cubicBezTo>
                  <a:cubicBezTo>
                    <a:pt x="12" y="154"/>
                    <a:pt x="12" y="164"/>
                    <a:pt x="23" y="176"/>
                  </a:cubicBezTo>
                  <a:cubicBezTo>
                    <a:pt x="46" y="214"/>
                    <a:pt x="89" y="236"/>
                    <a:pt x="133" y="236"/>
                  </a:cubicBezTo>
                  <a:cubicBezTo>
                    <a:pt x="153" y="236"/>
                    <a:pt x="173" y="231"/>
                    <a:pt x="190" y="221"/>
                  </a:cubicBezTo>
                  <a:cubicBezTo>
                    <a:pt x="247" y="187"/>
                    <a:pt x="257" y="109"/>
                    <a:pt x="224" y="53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2" name="Google Shape;12922;p28"/>
            <p:cNvSpPr/>
            <p:nvPr/>
          </p:nvSpPr>
          <p:spPr>
            <a:xfrm>
              <a:off x="2014925" y="8855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6" y="5"/>
                    <a:pt x="78" y="16"/>
                  </a:cubicBezTo>
                  <a:cubicBezTo>
                    <a:pt x="23" y="49"/>
                    <a:pt x="1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3" name="Google Shape;12923;p28"/>
            <p:cNvSpPr/>
            <p:nvPr/>
          </p:nvSpPr>
          <p:spPr>
            <a:xfrm>
              <a:off x="2001775" y="8935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0"/>
                  </a:moveTo>
                  <a:cubicBezTo>
                    <a:pt x="123" y="0"/>
                    <a:pt x="100" y="7"/>
                    <a:pt x="80" y="19"/>
                  </a:cubicBezTo>
                  <a:cubicBezTo>
                    <a:pt x="23" y="53"/>
                    <a:pt x="1" y="120"/>
                    <a:pt x="35" y="175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7"/>
                    <a:pt x="269" y="108"/>
                    <a:pt x="236" y="53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4" name="Google Shape;12924;p28"/>
            <p:cNvSpPr/>
            <p:nvPr/>
          </p:nvSpPr>
          <p:spPr>
            <a:xfrm>
              <a:off x="1988675" y="9014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61"/>
                    <a:pt x="0" y="128"/>
                    <a:pt x="33" y="184"/>
                  </a:cubicBezTo>
                  <a:cubicBezTo>
                    <a:pt x="54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7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5" name="Google Shape;12925;p28"/>
            <p:cNvSpPr/>
            <p:nvPr/>
          </p:nvSpPr>
          <p:spPr>
            <a:xfrm>
              <a:off x="2040325" y="89717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28" y="1"/>
                  </a:moveTo>
                  <a:cubicBezTo>
                    <a:pt x="106" y="1"/>
                    <a:pt x="85" y="7"/>
                    <a:pt x="68" y="20"/>
                  </a:cubicBezTo>
                  <a:lnTo>
                    <a:pt x="57" y="20"/>
                  </a:lnTo>
                  <a:cubicBezTo>
                    <a:pt x="57" y="30"/>
                    <a:pt x="46" y="30"/>
                    <a:pt x="35" y="42"/>
                  </a:cubicBezTo>
                  <a:lnTo>
                    <a:pt x="35" y="53"/>
                  </a:lnTo>
                  <a:cubicBezTo>
                    <a:pt x="23" y="53"/>
                    <a:pt x="23" y="53"/>
                    <a:pt x="23" y="64"/>
                  </a:cubicBezTo>
                  <a:lnTo>
                    <a:pt x="13" y="75"/>
                  </a:lnTo>
                  <a:cubicBezTo>
                    <a:pt x="1" y="109"/>
                    <a:pt x="1" y="142"/>
                    <a:pt x="23" y="176"/>
                  </a:cubicBezTo>
                  <a:cubicBezTo>
                    <a:pt x="46" y="214"/>
                    <a:pt x="85" y="236"/>
                    <a:pt x="125" y="236"/>
                  </a:cubicBezTo>
                  <a:cubicBezTo>
                    <a:pt x="143" y="236"/>
                    <a:pt x="162" y="231"/>
                    <a:pt x="180" y="221"/>
                  </a:cubicBezTo>
                  <a:cubicBezTo>
                    <a:pt x="236" y="187"/>
                    <a:pt x="258" y="109"/>
                    <a:pt x="224" y="53"/>
                  </a:cubicBezTo>
                  <a:cubicBezTo>
                    <a:pt x="204" y="18"/>
                    <a:pt x="165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6" name="Google Shape;12926;p28"/>
            <p:cNvSpPr/>
            <p:nvPr/>
          </p:nvSpPr>
          <p:spPr>
            <a:xfrm>
              <a:off x="2026925" y="905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7" name="Google Shape;12927;p28"/>
            <p:cNvSpPr/>
            <p:nvPr/>
          </p:nvSpPr>
          <p:spPr>
            <a:xfrm>
              <a:off x="2013800" y="9131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70" y="230"/>
                    <a:pt x="190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8" name="Google Shape;12928;p28"/>
            <p:cNvSpPr/>
            <p:nvPr/>
          </p:nvSpPr>
          <p:spPr>
            <a:xfrm>
              <a:off x="2000675" y="921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8" y="7"/>
                    <a:pt x="67" y="20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8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9" name="Google Shape;12929;p28"/>
            <p:cNvSpPr/>
            <p:nvPr/>
          </p:nvSpPr>
          <p:spPr>
            <a:xfrm>
              <a:off x="1997875" y="945500"/>
              <a:ext cx="5900" cy="5825"/>
            </a:xfrm>
            <a:custGeom>
              <a:rect b="b" l="l" r="r" t="t"/>
              <a:pathLst>
                <a:path extrusionOk="0" h="233" w="236">
                  <a:moveTo>
                    <a:pt x="122" y="1"/>
                  </a:moveTo>
                  <a:cubicBezTo>
                    <a:pt x="100" y="1"/>
                    <a:pt x="78" y="7"/>
                    <a:pt x="57" y="19"/>
                  </a:cubicBezTo>
                  <a:cubicBezTo>
                    <a:pt x="45" y="19"/>
                    <a:pt x="34" y="31"/>
                    <a:pt x="34" y="31"/>
                  </a:cubicBezTo>
                  <a:lnTo>
                    <a:pt x="23" y="42"/>
                  </a:lnTo>
                  <a:cubicBezTo>
                    <a:pt x="23" y="53"/>
                    <a:pt x="12" y="53"/>
                    <a:pt x="12" y="53"/>
                  </a:cubicBezTo>
                  <a:cubicBezTo>
                    <a:pt x="12" y="64"/>
                    <a:pt x="0" y="76"/>
                    <a:pt x="0" y="86"/>
                  </a:cubicBezTo>
                  <a:lnTo>
                    <a:pt x="0" y="109"/>
                  </a:lnTo>
                  <a:lnTo>
                    <a:pt x="0" y="131"/>
                  </a:lnTo>
                  <a:lnTo>
                    <a:pt x="0" y="153"/>
                  </a:lnTo>
                  <a:cubicBezTo>
                    <a:pt x="12" y="165"/>
                    <a:pt x="12" y="165"/>
                    <a:pt x="12" y="176"/>
                  </a:cubicBezTo>
                  <a:cubicBezTo>
                    <a:pt x="34" y="210"/>
                    <a:pt x="57" y="220"/>
                    <a:pt x="90" y="232"/>
                  </a:cubicBezTo>
                  <a:lnTo>
                    <a:pt x="146" y="232"/>
                  </a:lnTo>
                  <a:cubicBezTo>
                    <a:pt x="157" y="220"/>
                    <a:pt x="169" y="220"/>
                    <a:pt x="169" y="220"/>
                  </a:cubicBezTo>
                  <a:lnTo>
                    <a:pt x="179" y="220"/>
                  </a:lnTo>
                  <a:lnTo>
                    <a:pt x="179" y="210"/>
                  </a:lnTo>
                  <a:cubicBezTo>
                    <a:pt x="202" y="198"/>
                    <a:pt x="213" y="187"/>
                    <a:pt x="224" y="165"/>
                  </a:cubicBezTo>
                  <a:cubicBezTo>
                    <a:pt x="236" y="131"/>
                    <a:pt x="236" y="86"/>
                    <a:pt x="213" y="53"/>
                  </a:cubicBezTo>
                  <a:cubicBezTo>
                    <a:pt x="192" y="18"/>
                    <a:pt x="158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0" name="Google Shape;12930;p28"/>
            <p:cNvSpPr/>
            <p:nvPr/>
          </p:nvSpPr>
          <p:spPr>
            <a:xfrm>
              <a:off x="2023875" y="929375"/>
              <a:ext cx="6150" cy="6000"/>
            </a:xfrm>
            <a:custGeom>
              <a:rect b="b" l="l" r="r" t="t"/>
              <a:pathLst>
                <a:path extrusionOk="0" h="240" w="246">
                  <a:moveTo>
                    <a:pt x="122" y="1"/>
                  </a:moveTo>
                  <a:cubicBezTo>
                    <a:pt x="104" y="1"/>
                    <a:pt x="85" y="6"/>
                    <a:pt x="67" y="16"/>
                  </a:cubicBezTo>
                  <a:cubicBezTo>
                    <a:pt x="22" y="50"/>
                    <a:pt x="0" y="95"/>
                    <a:pt x="11" y="140"/>
                  </a:cubicBezTo>
                  <a:lnTo>
                    <a:pt x="11" y="162"/>
                  </a:lnTo>
                  <a:cubicBezTo>
                    <a:pt x="22" y="173"/>
                    <a:pt x="22" y="173"/>
                    <a:pt x="22" y="184"/>
                  </a:cubicBezTo>
                  <a:cubicBezTo>
                    <a:pt x="56" y="229"/>
                    <a:pt x="100" y="240"/>
                    <a:pt x="145" y="240"/>
                  </a:cubicBezTo>
                  <a:cubicBezTo>
                    <a:pt x="157" y="240"/>
                    <a:pt x="179" y="229"/>
                    <a:pt x="190" y="217"/>
                  </a:cubicBezTo>
                  <a:cubicBezTo>
                    <a:pt x="212" y="207"/>
                    <a:pt x="224" y="195"/>
                    <a:pt x="234" y="173"/>
                  </a:cubicBezTo>
                  <a:cubicBezTo>
                    <a:pt x="246" y="140"/>
                    <a:pt x="246" y="95"/>
                    <a:pt x="224" y="61"/>
                  </a:cubicBezTo>
                  <a:cubicBezTo>
                    <a:pt x="200" y="23"/>
                    <a:pt x="162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1" name="Google Shape;12931;p28"/>
            <p:cNvSpPr/>
            <p:nvPr/>
          </p:nvSpPr>
          <p:spPr>
            <a:xfrm>
              <a:off x="2010725" y="937325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35" y="0"/>
                  </a:moveTo>
                  <a:cubicBezTo>
                    <a:pt x="112" y="0"/>
                    <a:pt x="90" y="11"/>
                    <a:pt x="68" y="23"/>
                  </a:cubicBezTo>
                  <a:cubicBezTo>
                    <a:pt x="23" y="45"/>
                    <a:pt x="0" y="90"/>
                    <a:pt x="12" y="134"/>
                  </a:cubicBezTo>
                  <a:cubicBezTo>
                    <a:pt x="12" y="157"/>
                    <a:pt x="23" y="168"/>
                    <a:pt x="23" y="179"/>
                  </a:cubicBezTo>
                  <a:cubicBezTo>
                    <a:pt x="45" y="212"/>
                    <a:pt x="79" y="235"/>
                    <a:pt x="124" y="235"/>
                  </a:cubicBezTo>
                  <a:cubicBezTo>
                    <a:pt x="130" y="238"/>
                    <a:pt x="137" y="239"/>
                    <a:pt x="144" y="239"/>
                  </a:cubicBezTo>
                  <a:cubicBezTo>
                    <a:pt x="159" y="239"/>
                    <a:pt x="175" y="231"/>
                    <a:pt x="191" y="224"/>
                  </a:cubicBezTo>
                  <a:cubicBezTo>
                    <a:pt x="246" y="190"/>
                    <a:pt x="258" y="112"/>
                    <a:pt x="224" y="56"/>
                  </a:cubicBezTo>
                  <a:cubicBezTo>
                    <a:pt x="202" y="23"/>
                    <a:pt x="169" y="11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2" name="Google Shape;12932;p28"/>
            <p:cNvSpPr/>
            <p:nvPr/>
          </p:nvSpPr>
          <p:spPr>
            <a:xfrm>
              <a:off x="2047050" y="9380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2" y="49"/>
                    <a:pt x="0" y="128"/>
                    <a:pt x="34" y="183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3"/>
                    <a:pt x="268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3" name="Google Shape;12933;p28"/>
            <p:cNvSpPr/>
            <p:nvPr/>
          </p:nvSpPr>
          <p:spPr>
            <a:xfrm>
              <a:off x="2033925" y="946150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1" y="50"/>
                    <a:pt x="0" y="117"/>
                    <a:pt x="33" y="172"/>
                  </a:cubicBezTo>
                  <a:cubicBezTo>
                    <a:pt x="56" y="210"/>
                    <a:pt x="95" y="233"/>
                    <a:pt x="134" y="233"/>
                  </a:cubicBezTo>
                  <a:cubicBezTo>
                    <a:pt x="153" y="233"/>
                    <a:pt x="172" y="228"/>
                    <a:pt x="190" y="217"/>
                  </a:cubicBezTo>
                  <a:cubicBezTo>
                    <a:pt x="246" y="184"/>
                    <a:pt x="269" y="105"/>
                    <a:pt x="235" y="60"/>
                  </a:cubicBezTo>
                  <a:cubicBezTo>
                    <a:pt x="212" y="23"/>
                    <a:pt x="168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4" name="Google Shape;12934;p28"/>
            <p:cNvSpPr/>
            <p:nvPr/>
          </p:nvSpPr>
          <p:spPr>
            <a:xfrm>
              <a:off x="2020775" y="9541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7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2" y="52"/>
                    <a:pt x="1" y="119"/>
                    <a:pt x="35" y="176"/>
                  </a:cubicBezTo>
                  <a:cubicBezTo>
                    <a:pt x="57" y="213"/>
                    <a:pt x="96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6"/>
                    <a:pt x="269" y="109"/>
                    <a:pt x="236" y="52"/>
                  </a:cubicBezTo>
                  <a:cubicBezTo>
                    <a:pt x="215" y="18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5" name="Google Shape;12935;p28"/>
            <p:cNvSpPr/>
            <p:nvPr/>
          </p:nvSpPr>
          <p:spPr>
            <a:xfrm>
              <a:off x="2058775" y="9578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3"/>
                    <a:pt x="0" y="120"/>
                    <a:pt x="34" y="175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1" y="220"/>
                  </a:cubicBezTo>
                  <a:cubicBezTo>
                    <a:pt x="258" y="187"/>
                    <a:pt x="269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6" name="Google Shape;12936;p28"/>
            <p:cNvSpPr/>
            <p:nvPr/>
          </p:nvSpPr>
          <p:spPr>
            <a:xfrm>
              <a:off x="2045650" y="9657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8"/>
                    <a:pt x="93" y="236"/>
                    <a:pt x="133" y="236"/>
                  </a:cubicBezTo>
                  <a:cubicBezTo>
                    <a:pt x="156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7" name="Google Shape;12937;p28"/>
            <p:cNvSpPr/>
            <p:nvPr/>
          </p:nvSpPr>
          <p:spPr>
            <a:xfrm>
              <a:off x="2032525" y="973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4" y="0"/>
                  </a:moveTo>
                  <a:cubicBezTo>
                    <a:pt x="122" y="0"/>
                    <a:pt x="99" y="7"/>
                    <a:pt x="79" y="19"/>
                  </a:cubicBezTo>
                  <a:cubicBezTo>
                    <a:pt x="22" y="52"/>
                    <a:pt x="0" y="119"/>
                    <a:pt x="34" y="176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57" y="186"/>
                    <a:pt x="268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8" name="Google Shape;12938;p28"/>
            <p:cNvSpPr/>
            <p:nvPr/>
          </p:nvSpPr>
          <p:spPr>
            <a:xfrm>
              <a:off x="2019400" y="981625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lnTo>
                    <a:pt x="78" y="27"/>
                  </a:lnTo>
                  <a:cubicBezTo>
                    <a:pt x="23" y="61"/>
                    <a:pt x="0" y="128"/>
                    <a:pt x="33" y="183"/>
                  </a:cubicBezTo>
                  <a:cubicBezTo>
                    <a:pt x="56" y="217"/>
                    <a:pt x="90" y="240"/>
                    <a:pt x="134" y="240"/>
                  </a:cubicBezTo>
                  <a:lnTo>
                    <a:pt x="157" y="240"/>
                  </a:lnTo>
                  <a:cubicBezTo>
                    <a:pt x="167" y="240"/>
                    <a:pt x="167" y="240"/>
                    <a:pt x="167" y="228"/>
                  </a:cubicBezTo>
                  <a:lnTo>
                    <a:pt x="190" y="228"/>
                  </a:lnTo>
                  <a:cubicBezTo>
                    <a:pt x="201" y="228"/>
                    <a:pt x="201" y="228"/>
                    <a:pt x="201" y="217"/>
                  </a:cubicBezTo>
                  <a:cubicBezTo>
                    <a:pt x="257" y="183"/>
                    <a:pt x="268" y="116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9" name="Google Shape;12939;p28"/>
            <p:cNvSpPr/>
            <p:nvPr/>
          </p:nvSpPr>
          <p:spPr>
            <a:xfrm>
              <a:off x="2072475" y="94977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23" y="49"/>
                  </a:lnTo>
                  <a:lnTo>
                    <a:pt x="11" y="61"/>
                  </a:lnTo>
                  <a:lnTo>
                    <a:pt x="11" y="72"/>
                  </a:lnTo>
                  <a:lnTo>
                    <a:pt x="0" y="83"/>
                  </a:lnTo>
                  <a:lnTo>
                    <a:pt x="0" y="94"/>
                  </a:lnTo>
                  <a:lnTo>
                    <a:pt x="0" y="128"/>
                  </a:lnTo>
                  <a:lnTo>
                    <a:pt x="0" y="139"/>
                  </a:lnTo>
                  <a:cubicBezTo>
                    <a:pt x="0" y="139"/>
                    <a:pt x="0" y="150"/>
                    <a:pt x="11" y="161"/>
                  </a:cubicBezTo>
                  <a:lnTo>
                    <a:pt x="11" y="184"/>
                  </a:lnTo>
                  <a:lnTo>
                    <a:pt x="23" y="184"/>
                  </a:lnTo>
                  <a:lnTo>
                    <a:pt x="45" y="206"/>
                  </a:lnTo>
                  <a:lnTo>
                    <a:pt x="56" y="217"/>
                  </a:lnTo>
                  <a:cubicBezTo>
                    <a:pt x="67" y="217"/>
                    <a:pt x="67" y="228"/>
                    <a:pt x="78" y="228"/>
                  </a:cubicBezTo>
                  <a:lnTo>
                    <a:pt x="90" y="228"/>
                  </a:lnTo>
                  <a:cubicBezTo>
                    <a:pt x="99" y="233"/>
                    <a:pt x="110" y="236"/>
                    <a:pt x="123" y="236"/>
                  </a:cubicBezTo>
                  <a:cubicBezTo>
                    <a:pt x="140" y="236"/>
                    <a:pt x="159" y="230"/>
                    <a:pt x="179" y="217"/>
                  </a:cubicBezTo>
                  <a:cubicBezTo>
                    <a:pt x="235" y="184"/>
                    <a:pt x="246" y="116"/>
                    <a:pt x="212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0" name="Google Shape;12940;p28"/>
            <p:cNvSpPr/>
            <p:nvPr/>
          </p:nvSpPr>
          <p:spPr>
            <a:xfrm>
              <a:off x="2082225" y="965975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16" y="0"/>
                  </a:moveTo>
                  <a:cubicBezTo>
                    <a:pt x="95" y="0"/>
                    <a:pt x="75" y="5"/>
                    <a:pt x="57" y="16"/>
                  </a:cubicBezTo>
                  <a:cubicBezTo>
                    <a:pt x="57" y="27"/>
                    <a:pt x="46" y="27"/>
                    <a:pt x="46" y="39"/>
                  </a:cubicBezTo>
                  <a:lnTo>
                    <a:pt x="35" y="39"/>
                  </a:lnTo>
                  <a:cubicBezTo>
                    <a:pt x="35" y="50"/>
                    <a:pt x="23" y="50"/>
                    <a:pt x="23" y="50"/>
                  </a:cubicBezTo>
                  <a:cubicBezTo>
                    <a:pt x="23" y="61"/>
                    <a:pt x="23" y="61"/>
                    <a:pt x="13" y="72"/>
                  </a:cubicBezTo>
                  <a:lnTo>
                    <a:pt x="13" y="94"/>
                  </a:lnTo>
                  <a:cubicBezTo>
                    <a:pt x="1" y="94"/>
                    <a:pt x="13" y="94"/>
                    <a:pt x="1" y="106"/>
                  </a:cubicBezTo>
                  <a:lnTo>
                    <a:pt x="1" y="128"/>
                  </a:lnTo>
                  <a:lnTo>
                    <a:pt x="1" y="139"/>
                  </a:lnTo>
                  <a:cubicBezTo>
                    <a:pt x="13" y="151"/>
                    <a:pt x="13" y="161"/>
                    <a:pt x="23" y="184"/>
                  </a:cubicBezTo>
                  <a:lnTo>
                    <a:pt x="57" y="218"/>
                  </a:lnTo>
                  <a:lnTo>
                    <a:pt x="68" y="228"/>
                  </a:lnTo>
                  <a:lnTo>
                    <a:pt x="90" y="228"/>
                  </a:lnTo>
                  <a:cubicBezTo>
                    <a:pt x="105" y="233"/>
                    <a:pt x="119" y="236"/>
                    <a:pt x="132" y="236"/>
                  </a:cubicBezTo>
                  <a:cubicBezTo>
                    <a:pt x="150" y="236"/>
                    <a:pt x="167" y="231"/>
                    <a:pt x="180" y="218"/>
                  </a:cubicBez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9" y="0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1" name="Google Shape;12941;p28"/>
            <p:cNvSpPr/>
            <p:nvPr/>
          </p:nvSpPr>
          <p:spPr>
            <a:xfrm>
              <a:off x="2068825" y="974000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37" y="0"/>
                  </a:moveTo>
                  <a:cubicBezTo>
                    <a:pt x="113" y="0"/>
                    <a:pt x="89" y="7"/>
                    <a:pt x="68" y="19"/>
                  </a:cubicBezTo>
                  <a:cubicBezTo>
                    <a:pt x="23" y="53"/>
                    <a:pt x="1" y="108"/>
                    <a:pt x="23" y="153"/>
                  </a:cubicBezTo>
                  <a:cubicBezTo>
                    <a:pt x="23" y="165"/>
                    <a:pt x="23" y="175"/>
                    <a:pt x="35" y="175"/>
                  </a:cubicBezTo>
                  <a:cubicBezTo>
                    <a:pt x="45" y="198"/>
                    <a:pt x="68" y="220"/>
                    <a:pt x="79" y="220"/>
                  </a:cubicBezTo>
                  <a:cubicBezTo>
                    <a:pt x="96" y="231"/>
                    <a:pt x="115" y="237"/>
                    <a:pt x="135" y="237"/>
                  </a:cubicBezTo>
                  <a:cubicBezTo>
                    <a:pt x="154" y="237"/>
                    <a:pt x="174" y="231"/>
                    <a:pt x="191" y="220"/>
                  </a:cubicBezTo>
                  <a:cubicBezTo>
                    <a:pt x="236" y="198"/>
                    <a:pt x="258" y="142"/>
                    <a:pt x="246" y="98"/>
                  </a:cubicBezTo>
                  <a:cubicBezTo>
                    <a:pt x="246" y="86"/>
                    <a:pt x="236" y="75"/>
                    <a:pt x="236" y="53"/>
                  </a:cubicBezTo>
                  <a:cubicBezTo>
                    <a:pt x="214" y="18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2" name="Google Shape;12942;p28"/>
            <p:cNvSpPr/>
            <p:nvPr/>
          </p:nvSpPr>
          <p:spPr>
            <a:xfrm>
              <a:off x="2055975" y="98190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15" y="0"/>
                  </a:moveTo>
                  <a:cubicBezTo>
                    <a:pt x="95" y="0"/>
                    <a:pt x="75" y="5"/>
                    <a:pt x="57" y="16"/>
                  </a:cubicBezTo>
                  <a:lnTo>
                    <a:pt x="23" y="50"/>
                  </a:lnTo>
                  <a:cubicBezTo>
                    <a:pt x="12" y="72"/>
                    <a:pt x="1" y="95"/>
                    <a:pt x="1" y="117"/>
                  </a:cubicBezTo>
                  <a:cubicBezTo>
                    <a:pt x="1" y="139"/>
                    <a:pt x="12" y="162"/>
                    <a:pt x="23" y="184"/>
                  </a:cubicBezTo>
                  <a:cubicBezTo>
                    <a:pt x="35" y="195"/>
                    <a:pt x="35" y="206"/>
                    <a:pt x="57" y="217"/>
                  </a:cubicBezTo>
                  <a:lnTo>
                    <a:pt x="68" y="229"/>
                  </a:lnTo>
                  <a:cubicBezTo>
                    <a:pt x="82" y="233"/>
                    <a:pt x="97" y="236"/>
                    <a:pt x="113" y="236"/>
                  </a:cubicBezTo>
                  <a:cubicBezTo>
                    <a:pt x="136" y="236"/>
                    <a:pt x="160" y="230"/>
                    <a:pt x="179" y="217"/>
                  </a:cubicBezTo>
                  <a:cubicBezTo>
                    <a:pt x="224" y="195"/>
                    <a:pt x="246" y="150"/>
                    <a:pt x="236" y="105"/>
                  </a:cubicBezTo>
                  <a:cubicBezTo>
                    <a:pt x="236" y="95"/>
                    <a:pt x="224" y="72"/>
                    <a:pt x="224" y="61"/>
                  </a:cubicBezTo>
                  <a:cubicBezTo>
                    <a:pt x="202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3" name="Google Shape;12943;p28"/>
            <p:cNvSpPr/>
            <p:nvPr/>
          </p:nvSpPr>
          <p:spPr>
            <a:xfrm>
              <a:off x="2042850" y="990000"/>
              <a:ext cx="5900" cy="5825"/>
            </a:xfrm>
            <a:custGeom>
              <a:rect b="b" l="l" r="r" t="t"/>
              <a:pathLst>
                <a:path extrusionOk="0" h="233" w="236">
                  <a:moveTo>
                    <a:pt x="124" y="0"/>
                  </a:moveTo>
                  <a:cubicBezTo>
                    <a:pt x="104" y="0"/>
                    <a:pt x="80" y="8"/>
                    <a:pt x="56" y="16"/>
                  </a:cubicBezTo>
                  <a:cubicBezTo>
                    <a:pt x="23" y="39"/>
                    <a:pt x="1" y="94"/>
                    <a:pt x="1" y="139"/>
                  </a:cubicBezTo>
                  <a:cubicBezTo>
                    <a:pt x="12" y="150"/>
                    <a:pt x="12" y="161"/>
                    <a:pt x="23" y="173"/>
                  </a:cubicBezTo>
                  <a:cubicBezTo>
                    <a:pt x="46" y="211"/>
                    <a:pt x="84" y="233"/>
                    <a:pt x="124" y="233"/>
                  </a:cubicBezTo>
                  <a:cubicBezTo>
                    <a:pt x="143" y="233"/>
                    <a:pt x="162" y="228"/>
                    <a:pt x="180" y="218"/>
                  </a:cubicBezTo>
                  <a:lnTo>
                    <a:pt x="213" y="184"/>
                  </a:lnTo>
                  <a:cubicBezTo>
                    <a:pt x="224" y="184"/>
                    <a:pt x="224" y="173"/>
                    <a:pt x="224" y="161"/>
                  </a:cubicBezTo>
                  <a:cubicBezTo>
                    <a:pt x="235" y="150"/>
                    <a:pt x="235" y="128"/>
                    <a:pt x="235" y="94"/>
                  </a:cubicBezTo>
                  <a:cubicBezTo>
                    <a:pt x="235" y="83"/>
                    <a:pt x="224" y="72"/>
                    <a:pt x="224" y="61"/>
                  </a:cubicBezTo>
                  <a:cubicBezTo>
                    <a:pt x="202" y="27"/>
                    <a:pt x="180" y="5"/>
                    <a:pt x="146" y="5"/>
                  </a:cubicBezTo>
                  <a:cubicBezTo>
                    <a:pt x="139" y="2"/>
                    <a:pt x="132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4" name="Google Shape;12944;p28"/>
            <p:cNvSpPr/>
            <p:nvPr/>
          </p:nvSpPr>
          <p:spPr>
            <a:xfrm>
              <a:off x="2078875" y="990625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43" y="1"/>
                  </a:moveTo>
                  <a:cubicBezTo>
                    <a:pt x="122" y="1"/>
                    <a:pt x="100" y="8"/>
                    <a:pt x="80" y="24"/>
                  </a:cubicBezTo>
                  <a:cubicBezTo>
                    <a:pt x="23" y="58"/>
                    <a:pt x="1" y="125"/>
                    <a:pt x="35" y="181"/>
                  </a:cubicBezTo>
                  <a:cubicBezTo>
                    <a:pt x="56" y="216"/>
                    <a:pt x="94" y="233"/>
                    <a:pt x="131" y="233"/>
                  </a:cubicBezTo>
                  <a:cubicBezTo>
                    <a:pt x="153" y="233"/>
                    <a:pt x="175" y="227"/>
                    <a:pt x="191" y="215"/>
                  </a:cubicBezTo>
                  <a:cubicBezTo>
                    <a:pt x="247" y="181"/>
                    <a:pt x="269" y="114"/>
                    <a:pt x="236" y="58"/>
                  </a:cubicBezTo>
                  <a:cubicBezTo>
                    <a:pt x="214" y="23"/>
                    <a:pt x="180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5" name="Google Shape;12945;p28"/>
            <p:cNvSpPr/>
            <p:nvPr/>
          </p:nvSpPr>
          <p:spPr>
            <a:xfrm>
              <a:off x="2065775" y="9986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5" y="1"/>
                    <a:pt x="96" y="6"/>
                    <a:pt x="78" y="16"/>
                  </a:cubicBezTo>
                  <a:cubicBezTo>
                    <a:pt x="22" y="50"/>
                    <a:pt x="0" y="128"/>
                    <a:pt x="33" y="184"/>
                  </a:cubicBezTo>
                  <a:cubicBezTo>
                    <a:pt x="56" y="214"/>
                    <a:pt x="98" y="234"/>
                    <a:pt x="136" y="234"/>
                  </a:cubicBezTo>
                  <a:cubicBezTo>
                    <a:pt x="156" y="234"/>
                    <a:pt x="175" y="229"/>
                    <a:pt x="190" y="217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6" name="Google Shape;12946;p28"/>
            <p:cNvSpPr/>
            <p:nvPr/>
          </p:nvSpPr>
          <p:spPr>
            <a:xfrm>
              <a:off x="2052625" y="1006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0" y="236"/>
                  </a:cubicBezTo>
                  <a:cubicBezTo>
                    <a:pt x="159" y="236"/>
                    <a:pt x="177" y="231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7" name="Google Shape;12947;p28"/>
            <p:cNvSpPr/>
            <p:nvPr/>
          </p:nvSpPr>
          <p:spPr>
            <a:xfrm>
              <a:off x="2104325" y="1002275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14" y="1"/>
                  </a:moveTo>
                  <a:cubicBezTo>
                    <a:pt x="94" y="1"/>
                    <a:pt x="74" y="6"/>
                    <a:pt x="56" y="17"/>
                  </a:cubicBezTo>
                  <a:lnTo>
                    <a:pt x="33" y="39"/>
                  </a:lnTo>
                  <a:lnTo>
                    <a:pt x="33" y="50"/>
                  </a:lnTo>
                  <a:cubicBezTo>
                    <a:pt x="22" y="50"/>
                    <a:pt x="22" y="50"/>
                    <a:pt x="22" y="62"/>
                  </a:cubicBezTo>
                  <a:cubicBezTo>
                    <a:pt x="22" y="62"/>
                    <a:pt x="11" y="62"/>
                    <a:pt x="11" y="72"/>
                  </a:cubicBezTo>
                  <a:lnTo>
                    <a:pt x="11" y="84"/>
                  </a:lnTo>
                  <a:lnTo>
                    <a:pt x="11" y="95"/>
                  </a:lnTo>
                  <a:cubicBezTo>
                    <a:pt x="11" y="95"/>
                    <a:pt x="0" y="106"/>
                    <a:pt x="0" y="117"/>
                  </a:cubicBezTo>
                  <a:lnTo>
                    <a:pt x="0" y="139"/>
                  </a:lnTo>
                  <a:cubicBezTo>
                    <a:pt x="11" y="151"/>
                    <a:pt x="11" y="162"/>
                    <a:pt x="22" y="184"/>
                  </a:cubicBezTo>
                  <a:cubicBezTo>
                    <a:pt x="43" y="219"/>
                    <a:pt x="77" y="237"/>
                    <a:pt x="113" y="237"/>
                  </a:cubicBezTo>
                  <a:cubicBezTo>
                    <a:pt x="135" y="237"/>
                    <a:pt x="158" y="231"/>
                    <a:pt x="179" y="218"/>
                  </a:cubicBezTo>
                  <a:cubicBezTo>
                    <a:pt x="234" y="184"/>
                    <a:pt x="257" y="117"/>
                    <a:pt x="224" y="62"/>
                  </a:cubicBezTo>
                  <a:cubicBezTo>
                    <a:pt x="201" y="24"/>
                    <a:pt x="157" y="1"/>
                    <a:pt x="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8" name="Google Shape;12948;p28"/>
            <p:cNvSpPr/>
            <p:nvPr/>
          </p:nvSpPr>
          <p:spPr>
            <a:xfrm>
              <a:off x="2090900" y="1010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4"/>
                    <a:pt x="1" y="121"/>
                    <a:pt x="34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3" y="237"/>
                    <a:pt x="172" y="232"/>
                    <a:pt x="190" y="221"/>
                  </a:cubicBezTo>
                  <a:cubicBezTo>
                    <a:pt x="247" y="188"/>
                    <a:pt x="269" y="109"/>
                    <a:pt x="235" y="54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9" name="Google Shape;12949;p28"/>
            <p:cNvSpPr/>
            <p:nvPr/>
          </p:nvSpPr>
          <p:spPr>
            <a:xfrm>
              <a:off x="2077775" y="10182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5" y="0"/>
                    <a:pt x="85" y="5"/>
                    <a:pt x="67" y="15"/>
                  </a:cubicBezTo>
                  <a:cubicBezTo>
                    <a:pt x="12" y="49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29"/>
                    <a:pt x="191" y="217"/>
                  </a:cubicBezTo>
                  <a:cubicBezTo>
                    <a:pt x="246" y="184"/>
                    <a:pt x="268" y="116"/>
                    <a:pt x="235" y="60"/>
                  </a:cubicBezTo>
                  <a:cubicBezTo>
                    <a:pt x="212" y="22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0" name="Google Shape;12950;p28"/>
            <p:cNvSpPr/>
            <p:nvPr/>
          </p:nvSpPr>
          <p:spPr>
            <a:xfrm>
              <a:off x="2064650" y="10263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1"/>
                  </a:moveTo>
                  <a:cubicBezTo>
                    <a:pt x="107" y="1"/>
                    <a:pt x="86" y="6"/>
                    <a:pt x="67" y="17"/>
                  </a:cubicBezTo>
                  <a:cubicBezTo>
                    <a:pt x="11" y="50"/>
                    <a:pt x="0" y="117"/>
                    <a:pt x="34" y="173"/>
                  </a:cubicBezTo>
                  <a:cubicBezTo>
                    <a:pt x="57" y="211"/>
                    <a:pt x="95" y="234"/>
                    <a:pt x="135" y="234"/>
                  </a:cubicBezTo>
                  <a:cubicBezTo>
                    <a:pt x="153" y="234"/>
                    <a:pt x="172" y="229"/>
                    <a:pt x="190" y="218"/>
                  </a:cubicBezTo>
                  <a:cubicBezTo>
                    <a:pt x="246" y="184"/>
                    <a:pt x="269" y="106"/>
                    <a:pt x="235" y="50"/>
                  </a:cubicBezTo>
                  <a:cubicBezTo>
                    <a:pt x="213" y="20"/>
                    <a:pt x="171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1" name="Google Shape;12951;p28"/>
            <p:cNvSpPr/>
            <p:nvPr/>
          </p:nvSpPr>
          <p:spPr>
            <a:xfrm>
              <a:off x="2051500" y="1034325"/>
              <a:ext cx="6750" cy="5825"/>
            </a:xfrm>
            <a:custGeom>
              <a:rect b="b" l="l" r="r" t="t"/>
              <a:pathLst>
                <a:path extrusionOk="0" h="233" w="270">
                  <a:moveTo>
                    <a:pt x="137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4"/>
                    <a:pt x="1" y="121"/>
                    <a:pt x="35" y="176"/>
                  </a:cubicBezTo>
                  <a:lnTo>
                    <a:pt x="35" y="188"/>
                  </a:lnTo>
                  <a:cubicBezTo>
                    <a:pt x="46" y="188"/>
                    <a:pt x="46" y="198"/>
                    <a:pt x="57" y="198"/>
                  </a:cubicBezTo>
                  <a:cubicBezTo>
                    <a:pt x="57" y="210"/>
                    <a:pt x="68" y="210"/>
                    <a:pt x="68" y="221"/>
                  </a:cubicBezTo>
                  <a:lnTo>
                    <a:pt x="90" y="221"/>
                  </a:lnTo>
                  <a:lnTo>
                    <a:pt x="102" y="232"/>
                  </a:lnTo>
                  <a:lnTo>
                    <a:pt x="169" y="232"/>
                  </a:lnTo>
                  <a:cubicBezTo>
                    <a:pt x="169" y="221"/>
                    <a:pt x="180" y="221"/>
                    <a:pt x="191" y="221"/>
                  </a:cubicBezTo>
                  <a:cubicBezTo>
                    <a:pt x="247" y="176"/>
                    <a:pt x="269" y="109"/>
                    <a:pt x="236" y="54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2" name="Google Shape;12952;p28"/>
            <p:cNvSpPr/>
            <p:nvPr/>
          </p:nvSpPr>
          <p:spPr>
            <a:xfrm>
              <a:off x="2114375" y="1018500"/>
              <a:ext cx="5875" cy="6000"/>
            </a:xfrm>
            <a:custGeom>
              <a:rect b="b" l="l" r="r" t="t"/>
              <a:pathLst>
                <a:path extrusionOk="0" h="240" w="235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23" y="49"/>
                  </a:lnTo>
                  <a:cubicBezTo>
                    <a:pt x="11" y="61"/>
                    <a:pt x="11" y="61"/>
                    <a:pt x="11" y="72"/>
                  </a:cubicBezTo>
                  <a:lnTo>
                    <a:pt x="0" y="83"/>
                  </a:lnTo>
                  <a:lnTo>
                    <a:pt x="0" y="94"/>
                  </a:lnTo>
                  <a:lnTo>
                    <a:pt x="0" y="116"/>
                  </a:lnTo>
                  <a:lnTo>
                    <a:pt x="0" y="161"/>
                  </a:lnTo>
                  <a:cubicBezTo>
                    <a:pt x="11" y="173"/>
                    <a:pt x="11" y="173"/>
                    <a:pt x="11" y="183"/>
                  </a:cubicBezTo>
                  <a:cubicBezTo>
                    <a:pt x="23" y="183"/>
                    <a:pt x="23" y="195"/>
                    <a:pt x="33" y="195"/>
                  </a:cubicBezTo>
                  <a:lnTo>
                    <a:pt x="33" y="206"/>
                  </a:lnTo>
                  <a:cubicBezTo>
                    <a:pt x="45" y="217"/>
                    <a:pt x="56" y="217"/>
                    <a:pt x="56" y="217"/>
                  </a:cubicBezTo>
                  <a:cubicBezTo>
                    <a:pt x="56" y="228"/>
                    <a:pt x="67" y="228"/>
                    <a:pt x="67" y="228"/>
                  </a:cubicBezTo>
                  <a:lnTo>
                    <a:pt x="78" y="228"/>
                  </a:lnTo>
                  <a:lnTo>
                    <a:pt x="90" y="240"/>
                  </a:lnTo>
                  <a:lnTo>
                    <a:pt x="112" y="240"/>
                  </a:lnTo>
                  <a:cubicBezTo>
                    <a:pt x="123" y="240"/>
                    <a:pt x="134" y="240"/>
                    <a:pt x="157" y="228"/>
                  </a:cubicBezTo>
                  <a:cubicBezTo>
                    <a:pt x="157" y="228"/>
                    <a:pt x="168" y="228"/>
                    <a:pt x="179" y="217"/>
                  </a:cubicBezTo>
                  <a:cubicBezTo>
                    <a:pt x="202" y="206"/>
                    <a:pt x="212" y="195"/>
                    <a:pt x="224" y="173"/>
                  </a:cubicBezTo>
                  <a:cubicBezTo>
                    <a:pt x="235" y="139"/>
                    <a:pt x="235" y="94"/>
                    <a:pt x="212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3" name="Google Shape;12953;p28"/>
            <p:cNvSpPr/>
            <p:nvPr/>
          </p:nvSpPr>
          <p:spPr>
            <a:xfrm>
              <a:off x="2101225" y="1026625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6" y="1"/>
                  </a:moveTo>
                  <a:cubicBezTo>
                    <a:pt x="118" y="1"/>
                    <a:pt x="110" y="2"/>
                    <a:pt x="102" y="4"/>
                  </a:cubicBezTo>
                  <a:cubicBezTo>
                    <a:pt x="79" y="4"/>
                    <a:pt x="68" y="4"/>
                    <a:pt x="57" y="15"/>
                  </a:cubicBezTo>
                  <a:cubicBezTo>
                    <a:pt x="23" y="37"/>
                    <a:pt x="1" y="71"/>
                    <a:pt x="1" y="104"/>
                  </a:cubicBezTo>
                  <a:cubicBezTo>
                    <a:pt x="1" y="126"/>
                    <a:pt x="1" y="160"/>
                    <a:pt x="12" y="171"/>
                  </a:cubicBezTo>
                  <a:cubicBezTo>
                    <a:pt x="35" y="205"/>
                    <a:pt x="57" y="216"/>
                    <a:pt x="90" y="227"/>
                  </a:cubicBezTo>
                  <a:cubicBezTo>
                    <a:pt x="97" y="231"/>
                    <a:pt x="104" y="232"/>
                    <a:pt x="112" y="232"/>
                  </a:cubicBezTo>
                  <a:cubicBezTo>
                    <a:pt x="132" y="232"/>
                    <a:pt x="156" y="224"/>
                    <a:pt x="180" y="216"/>
                  </a:cubicBezTo>
                  <a:cubicBezTo>
                    <a:pt x="202" y="193"/>
                    <a:pt x="224" y="171"/>
                    <a:pt x="224" y="138"/>
                  </a:cubicBezTo>
                  <a:cubicBezTo>
                    <a:pt x="236" y="138"/>
                    <a:pt x="236" y="126"/>
                    <a:pt x="236" y="116"/>
                  </a:cubicBezTo>
                  <a:cubicBezTo>
                    <a:pt x="236" y="93"/>
                    <a:pt x="224" y="71"/>
                    <a:pt x="214" y="49"/>
                  </a:cubicBezTo>
                  <a:cubicBezTo>
                    <a:pt x="195" y="21"/>
                    <a:pt x="162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4" name="Google Shape;12954;p28"/>
            <p:cNvSpPr/>
            <p:nvPr/>
          </p:nvSpPr>
          <p:spPr>
            <a:xfrm>
              <a:off x="2087825" y="1034525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35" y="1"/>
                  </a:moveTo>
                  <a:cubicBezTo>
                    <a:pt x="112" y="1"/>
                    <a:pt x="90" y="1"/>
                    <a:pt x="67" y="23"/>
                  </a:cubicBezTo>
                  <a:cubicBezTo>
                    <a:pt x="23" y="46"/>
                    <a:pt x="0" y="90"/>
                    <a:pt x="12" y="135"/>
                  </a:cubicBezTo>
                  <a:lnTo>
                    <a:pt x="12" y="157"/>
                  </a:lnTo>
                  <a:cubicBezTo>
                    <a:pt x="23" y="168"/>
                    <a:pt x="23" y="168"/>
                    <a:pt x="23" y="180"/>
                  </a:cubicBezTo>
                  <a:cubicBezTo>
                    <a:pt x="41" y="216"/>
                    <a:pt x="83" y="238"/>
                    <a:pt x="122" y="238"/>
                  </a:cubicBezTo>
                  <a:cubicBezTo>
                    <a:pt x="130" y="238"/>
                    <a:pt x="138" y="237"/>
                    <a:pt x="146" y="235"/>
                  </a:cubicBezTo>
                  <a:cubicBezTo>
                    <a:pt x="157" y="235"/>
                    <a:pt x="168" y="224"/>
                    <a:pt x="191" y="224"/>
                  </a:cubicBezTo>
                  <a:cubicBezTo>
                    <a:pt x="213" y="202"/>
                    <a:pt x="236" y="180"/>
                    <a:pt x="236" y="146"/>
                  </a:cubicBezTo>
                  <a:cubicBezTo>
                    <a:pt x="246" y="113"/>
                    <a:pt x="246" y="90"/>
                    <a:pt x="224" y="56"/>
                  </a:cubicBezTo>
                  <a:cubicBezTo>
                    <a:pt x="202" y="23"/>
                    <a:pt x="168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5" name="Google Shape;12955;p28"/>
            <p:cNvSpPr/>
            <p:nvPr/>
          </p:nvSpPr>
          <p:spPr>
            <a:xfrm>
              <a:off x="2074425" y="10425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2" y="49"/>
                    <a:pt x="0" y="128"/>
                    <a:pt x="34" y="183"/>
                  </a:cubicBezTo>
                  <a:cubicBezTo>
                    <a:pt x="56" y="206"/>
                    <a:pt x="79" y="228"/>
                    <a:pt x="112" y="228"/>
                  </a:cubicBezTo>
                  <a:cubicBezTo>
                    <a:pt x="121" y="233"/>
                    <a:pt x="133" y="236"/>
                    <a:pt x="145" y="236"/>
                  </a:cubicBezTo>
                  <a:cubicBezTo>
                    <a:pt x="162" y="236"/>
                    <a:pt x="182" y="230"/>
                    <a:pt x="201" y="217"/>
                  </a:cubicBezTo>
                  <a:cubicBezTo>
                    <a:pt x="258" y="183"/>
                    <a:pt x="268" y="116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6" name="Google Shape;12956;p28"/>
            <p:cNvSpPr/>
            <p:nvPr/>
          </p:nvSpPr>
          <p:spPr>
            <a:xfrm>
              <a:off x="2061850" y="1050550"/>
              <a:ext cx="5875" cy="5800"/>
            </a:xfrm>
            <a:custGeom>
              <a:rect b="b" l="l" r="r" t="t"/>
              <a:pathLst>
                <a:path extrusionOk="0" h="232" w="235">
                  <a:moveTo>
                    <a:pt x="122" y="0"/>
                  </a:moveTo>
                  <a:cubicBezTo>
                    <a:pt x="100" y="0"/>
                    <a:pt x="77" y="6"/>
                    <a:pt x="56" y="19"/>
                  </a:cubicBezTo>
                  <a:lnTo>
                    <a:pt x="45" y="19"/>
                  </a:lnTo>
                  <a:lnTo>
                    <a:pt x="23" y="41"/>
                  </a:lnTo>
                  <a:lnTo>
                    <a:pt x="23" y="53"/>
                  </a:lnTo>
                  <a:cubicBezTo>
                    <a:pt x="11" y="53"/>
                    <a:pt x="11" y="63"/>
                    <a:pt x="1" y="75"/>
                  </a:cubicBezTo>
                  <a:lnTo>
                    <a:pt x="1" y="86"/>
                  </a:lnTo>
                  <a:lnTo>
                    <a:pt x="1" y="108"/>
                  </a:lnTo>
                  <a:lnTo>
                    <a:pt x="1" y="130"/>
                  </a:lnTo>
                  <a:lnTo>
                    <a:pt x="1" y="142"/>
                  </a:lnTo>
                  <a:lnTo>
                    <a:pt x="1" y="153"/>
                  </a:lnTo>
                  <a:cubicBezTo>
                    <a:pt x="1" y="164"/>
                    <a:pt x="11" y="175"/>
                    <a:pt x="11" y="175"/>
                  </a:cubicBezTo>
                  <a:lnTo>
                    <a:pt x="45" y="209"/>
                  </a:lnTo>
                  <a:cubicBezTo>
                    <a:pt x="56" y="220"/>
                    <a:pt x="56" y="220"/>
                    <a:pt x="68" y="220"/>
                  </a:cubicBezTo>
                  <a:cubicBezTo>
                    <a:pt x="68" y="231"/>
                    <a:pt x="78" y="231"/>
                    <a:pt x="90" y="231"/>
                  </a:cubicBezTo>
                  <a:lnTo>
                    <a:pt x="157" y="231"/>
                  </a:lnTo>
                  <a:cubicBezTo>
                    <a:pt x="157" y="220"/>
                    <a:pt x="168" y="220"/>
                    <a:pt x="179" y="220"/>
                  </a:cubicBezTo>
                  <a:cubicBezTo>
                    <a:pt x="213" y="197"/>
                    <a:pt x="224" y="164"/>
                    <a:pt x="235" y="120"/>
                  </a:cubicBezTo>
                  <a:cubicBezTo>
                    <a:pt x="235" y="97"/>
                    <a:pt x="224" y="75"/>
                    <a:pt x="213" y="53"/>
                  </a:cubicBezTo>
                  <a:cubicBezTo>
                    <a:pt x="192" y="17"/>
                    <a:pt x="158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7" name="Google Shape;12957;p28"/>
            <p:cNvSpPr/>
            <p:nvPr/>
          </p:nvSpPr>
          <p:spPr>
            <a:xfrm>
              <a:off x="2124425" y="1035250"/>
              <a:ext cx="6450" cy="5725"/>
            </a:xfrm>
            <a:custGeom>
              <a:rect b="b" l="l" r="r" t="t"/>
              <a:pathLst>
                <a:path extrusionOk="0" h="229" w="258">
                  <a:moveTo>
                    <a:pt x="115" y="0"/>
                  </a:moveTo>
                  <a:cubicBezTo>
                    <a:pt x="95" y="0"/>
                    <a:pt x="75" y="5"/>
                    <a:pt x="56" y="17"/>
                  </a:cubicBezTo>
                  <a:lnTo>
                    <a:pt x="34" y="39"/>
                  </a:lnTo>
                  <a:cubicBezTo>
                    <a:pt x="34" y="39"/>
                    <a:pt x="23" y="39"/>
                    <a:pt x="23" y="50"/>
                  </a:cubicBezTo>
                  <a:lnTo>
                    <a:pt x="23" y="61"/>
                  </a:lnTo>
                  <a:cubicBezTo>
                    <a:pt x="11" y="61"/>
                    <a:pt x="11" y="61"/>
                    <a:pt x="11" y="72"/>
                  </a:cubicBezTo>
                  <a:cubicBezTo>
                    <a:pt x="1" y="106"/>
                    <a:pt x="1" y="139"/>
                    <a:pt x="11" y="173"/>
                  </a:cubicBezTo>
                  <a:lnTo>
                    <a:pt x="23" y="184"/>
                  </a:lnTo>
                  <a:lnTo>
                    <a:pt x="45" y="206"/>
                  </a:lnTo>
                  <a:lnTo>
                    <a:pt x="56" y="218"/>
                  </a:lnTo>
                  <a:cubicBezTo>
                    <a:pt x="68" y="218"/>
                    <a:pt x="68" y="228"/>
                    <a:pt x="78" y="228"/>
                  </a:cubicBezTo>
                  <a:lnTo>
                    <a:pt x="157" y="228"/>
                  </a:lnTo>
                  <a:cubicBezTo>
                    <a:pt x="157" y="228"/>
                    <a:pt x="168" y="218"/>
                    <a:pt x="179" y="218"/>
                  </a:cubicBezTo>
                  <a:cubicBezTo>
                    <a:pt x="235" y="184"/>
                    <a:pt x="257" y="106"/>
                    <a:pt x="224" y="50"/>
                  </a:cubicBezTo>
                  <a:cubicBezTo>
                    <a:pt x="194" y="20"/>
                    <a:pt x="155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8" name="Google Shape;12958;p28"/>
            <p:cNvSpPr/>
            <p:nvPr/>
          </p:nvSpPr>
          <p:spPr>
            <a:xfrm>
              <a:off x="2110725" y="1043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3" y="0"/>
                    <a:pt x="100" y="7"/>
                    <a:pt x="79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7"/>
                    <a:pt x="269" y="109"/>
                    <a:pt x="236" y="53"/>
                  </a:cubicBezTo>
                  <a:cubicBezTo>
                    <a:pt x="215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9" name="Google Shape;12959;p28"/>
            <p:cNvSpPr/>
            <p:nvPr/>
          </p:nvSpPr>
          <p:spPr>
            <a:xfrm>
              <a:off x="2097600" y="10511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4" y="1"/>
                  </a:moveTo>
                  <a:cubicBezTo>
                    <a:pt x="116" y="1"/>
                    <a:pt x="97" y="5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0" name="Google Shape;12960;p28"/>
            <p:cNvSpPr/>
            <p:nvPr/>
          </p:nvSpPr>
          <p:spPr>
            <a:xfrm>
              <a:off x="2084475" y="1059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1" y="221"/>
                  </a:cubicBezTo>
                  <a:cubicBezTo>
                    <a:pt x="258" y="187"/>
                    <a:pt x="269" y="109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1" name="Google Shape;12961;p28"/>
            <p:cNvSpPr/>
            <p:nvPr/>
          </p:nvSpPr>
          <p:spPr>
            <a:xfrm>
              <a:off x="2071900" y="1067100"/>
              <a:ext cx="6175" cy="6000"/>
            </a:xfrm>
            <a:custGeom>
              <a:rect b="b" l="l" r="r" t="t"/>
              <a:pathLst>
                <a:path extrusionOk="0" h="240" w="247">
                  <a:moveTo>
                    <a:pt x="113" y="0"/>
                  </a:moveTo>
                  <a:cubicBezTo>
                    <a:pt x="94" y="0"/>
                    <a:pt x="75" y="5"/>
                    <a:pt x="56" y="16"/>
                  </a:cubicBezTo>
                  <a:lnTo>
                    <a:pt x="56" y="27"/>
                  </a:lnTo>
                  <a:cubicBezTo>
                    <a:pt x="46" y="27"/>
                    <a:pt x="34" y="39"/>
                    <a:pt x="34" y="39"/>
                  </a:cubicBezTo>
                  <a:lnTo>
                    <a:pt x="23" y="49"/>
                  </a:lnTo>
                  <a:cubicBezTo>
                    <a:pt x="23" y="49"/>
                    <a:pt x="23" y="61"/>
                    <a:pt x="12" y="61"/>
                  </a:cubicBezTo>
                  <a:lnTo>
                    <a:pt x="12" y="72"/>
                  </a:lnTo>
                  <a:cubicBezTo>
                    <a:pt x="12" y="72"/>
                    <a:pt x="12" y="83"/>
                    <a:pt x="1" y="83"/>
                  </a:cubicBezTo>
                  <a:lnTo>
                    <a:pt x="1" y="94"/>
                  </a:lnTo>
                  <a:lnTo>
                    <a:pt x="1" y="116"/>
                  </a:lnTo>
                  <a:lnTo>
                    <a:pt x="1" y="139"/>
                  </a:lnTo>
                  <a:cubicBezTo>
                    <a:pt x="1" y="150"/>
                    <a:pt x="12" y="173"/>
                    <a:pt x="12" y="183"/>
                  </a:cubicBezTo>
                  <a:cubicBezTo>
                    <a:pt x="23" y="183"/>
                    <a:pt x="23" y="183"/>
                    <a:pt x="23" y="195"/>
                  </a:cubicBezTo>
                  <a:cubicBezTo>
                    <a:pt x="34" y="195"/>
                    <a:pt x="34" y="206"/>
                    <a:pt x="46" y="206"/>
                  </a:cubicBezTo>
                  <a:cubicBezTo>
                    <a:pt x="46" y="217"/>
                    <a:pt x="56" y="217"/>
                    <a:pt x="56" y="217"/>
                  </a:cubicBezTo>
                  <a:cubicBezTo>
                    <a:pt x="68" y="228"/>
                    <a:pt x="68" y="228"/>
                    <a:pt x="79" y="228"/>
                  </a:cubicBezTo>
                  <a:lnTo>
                    <a:pt x="90" y="240"/>
                  </a:lnTo>
                  <a:lnTo>
                    <a:pt x="135" y="240"/>
                  </a:lnTo>
                  <a:cubicBezTo>
                    <a:pt x="146" y="240"/>
                    <a:pt x="146" y="228"/>
                    <a:pt x="146" y="228"/>
                  </a:cubicBezTo>
                  <a:cubicBezTo>
                    <a:pt x="157" y="228"/>
                    <a:pt x="168" y="228"/>
                    <a:pt x="180" y="217"/>
                  </a:cubicBezTo>
                  <a:cubicBezTo>
                    <a:pt x="235" y="183"/>
                    <a:pt x="247" y="116"/>
                    <a:pt x="213" y="61"/>
                  </a:cubicBezTo>
                  <a:cubicBezTo>
                    <a:pt x="190" y="23"/>
                    <a:pt x="152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2" name="Google Shape;12962;p28"/>
            <p:cNvSpPr/>
            <p:nvPr/>
          </p:nvSpPr>
          <p:spPr>
            <a:xfrm>
              <a:off x="2136150" y="1054800"/>
              <a:ext cx="6450" cy="6025"/>
            </a:xfrm>
            <a:custGeom>
              <a:rect b="b" l="l" r="r" t="t"/>
              <a:pathLst>
                <a:path extrusionOk="0" h="241" w="258">
                  <a:moveTo>
                    <a:pt x="124" y="1"/>
                  </a:moveTo>
                  <a:cubicBezTo>
                    <a:pt x="105" y="1"/>
                    <a:pt x="86" y="6"/>
                    <a:pt x="68" y="17"/>
                  </a:cubicBezTo>
                  <a:lnTo>
                    <a:pt x="34" y="50"/>
                  </a:lnTo>
                  <a:lnTo>
                    <a:pt x="23" y="61"/>
                  </a:lnTo>
                  <a:cubicBezTo>
                    <a:pt x="23" y="61"/>
                    <a:pt x="23" y="72"/>
                    <a:pt x="12" y="84"/>
                  </a:cubicBezTo>
                  <a:lnTo>
                    <a:pt x="12" y="94"/>
                  </a:lnTo>
                  <a:cubicBezTo>
                    <a:pt x="1" y="117"/>
                    <a:pt x="12" y="151"/>
                    <a:pt x="23" y="184"/>
                  </a:cubicBezTo>
                  <a:cubicBezTo>
                    <a:pt x="34" y="184"/>
                    <a:pt x="34" y="195"/>
                    <a:pt x="46" y="195"/>
                  </a:cubicBezTo>
                  <a:cubicBezTo>
                    <a:pt x="46" y="206"/>
                    <a:pt x="56" y="206"/>
                    <a:pt x="56" y="218"/>
                  </a:cubicBezTo>
                  <a:cubicBezTo>
                    <a:pt x="68" y="218"/>
                    <a:pt x="79" y="229"/>
                    <a:pt x="90" y="229"/>
                  </a:cubicBezTo>
                  <a:lnTo>
                    <a:pt x="101" y="229"/>
                  </a:lnTo>
                  <a:cubicBezTo>
                    <a:pt x="101" y="240"/>
                    <a:pt x="113" y="240"/>
                    <a:pt x="123" y="240"/>
                  </a:cubicBezTo>
                  <a:lnTo>
                    <a:pt x="146" y="240"/>
                  </a:lnTo>
                  <a:cubicBezTo>
                    <a:pt x="157" y="229"/>
                    <a:pt x="168" y="229"/>
                    <a:pt x="190" y="218"/>
                  </a:cubicBezTo>
                  <a:cubicBezTo>
                    <a:pt x="247" y="184"/>
                    <a:pt x="257" y="117"/>
                    <a:pt x="224" y="61"/>
                  </a:cubicBezTo>
                  <a:cubicBezTo>
                    <a:pt x="201" y="23"/>
                    <a:pt x="163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3" name="Google Shape;12963;p28"/>
            <p:cNvSpPr/>
            <p:nvPr/>
          </p:nvSpPr>
          <p:spPr>
            <a:xfrm>
              <a:off x="2122750" y="1062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0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4" name="Google Shape;12964;p28"/>
            <p:cNvSpPr/>
            <p:nvPr/>
          </p:nvSpPr>
          <p:spPr>
            <a:xfrm>
              <a:off x="2109600" y="10707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5" y="1"/>
                  </a:moveTo>
                  <a:cubicBezTo>
                    <a:pt x="116" y="1"/>
                    <a:pt x="97" y="6"/>
                    <a:pt x="80" y="16"/>
                  </a:cubicBezTo>
                  <a:cubicBezTo>
                    <a:pt x="23" y="61"/>
                    <a:pt x="1" y="128"/>
                    <a:pt x="35" y="184"/>
                  </a:cubicBezTo>
                  <a:cubicBezTo>
                    <a:pt x="56" y="219"/>
                    <a:pt x="94" y="236"/>
                    <a:pt x="134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5" name="Google Shape;12965;p28"/>
            <p:cNvSpPr/>
            <p:nvPr/>
          </p:nvSpPr>
          <p:spPr>
            <a:xfrm>
              <a:off x="2096500" y="10788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6" y="214"/>
                    <a:pt x="98" y="234"/>
                    <a:pt x="141" y="234"/>
                  </a:cubicBezTo>
                  <a:cubicBezTo>
                    <a:pt x="162" y="234"/>
                    <a:pt x="183" y="229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6" name="Google Shape;12966;p28"/>
            <p:cNvSpPr/>
            <p:nvPr/>
          </p:nvSpPr>
          <p:spPr>
            <a:xfrm>
              <a:off x="2083650" y="1086850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1"/>
                  </a:moveTo>
                  <a:cubicBezTo>
                    <a:pt x="110" y="1"/>
                    <a:pt x="88" y="7"/>
                    <a:pt x="67" y="19"/>
                  </a:cubicBezTo>
                  <a:cubicBezTo>
                    <a:pt x="56" y="19"/>
                    <a:pt x="45" y="31"/>
                    <a:pt x="33" y="42"/>
                  </a:cubicBezTo>
                  <a:cubicBezTo>
                    <a:pt x="33" y="53"/>
                    <a:pt x="33" y="53"/>
                    <a:pt x="23" y="53"/>
                  </a:cubicBezTo>
                  <a:cubicBezTo>
                    <a:pt x="23" y="64"/>
                    <a:pt x="11" y="76"/>
                    <a:pt x="11" y="86"/>
                  </a:cubicBezTo>
                  <a:cubicBezTo>
                    <a:pt x="0" y="120"/>
                    <a:pt x="11" y="153"/>
                    <a:pt x="23" y="176"/>
                  </a:cubicBezTo>
                  <a:lnTo>
                    <a:pt x="45" y="198"/>
                  </a:lnTo>
                  <a:cubicBezTo>
                    <a:pt x="45" y="198"/>
                    <a:pt x="45" y="210"/>
                    <a:pt x="56" y="210"/>
                  </a:cubicBezTo>
                  <a:cubicBezTo>
                    <a:pt x="67" y="220"/>
                    <a:pt x="78" y="220"/>
                    <a:pt x="90" y="232"/>
                  </a:cubicBezTo>
                  <a:lnTo>
                    <a:pt x="145" y="232"/>
                  </a:lnTo>
                  <a:cubicBezTo>
                    <a:pt x="157" y="232"/>
                    <a:pt x="167" y="220"/>
                    <a:pt x="190" y="220"/>
                  </a:cubicBezTo>
                  <a:cubicBezTo>
                    <a:pt x="246" y="187"/>
                    <a:pt x="257" y="109"/>
                    <a:pt x="224" y="53"/>
                  </a:cubicBezTo>
                  <a:cubicBezTo>
                    <a:pt x="203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7" name="Google Shape;12967;p28"/>
            <p:cNvSpPr/>
            <p:nvPr/>
          </p:nvSpPr>
          <p:spPr>
            <a:xfrm>
              <a:off x="2133075" y="1079100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15" y="1"/>
                  </a:moveTo>
                  <a:cubicBezTo>
                    <a:pt x="95" y="1"/>
                    <a:pt x="75" y="6"/>
                    <a:pt x="57" y="16"/>
                  </a:cubicBezTo>
                  <a:cubicBezTo>
                    <a:pt x="12" y="39"/>
                    <a:pt x="1" y="95"/>
                    <a:pt x="1" y="140"/>
                  </a:cubicBezTo>
                  <a:cubicBezTo>
                    <a:pt x="1" y="150"/>
                    <a:pt x="12" y="162"/>
                    <a:pt x="23" y="173"/>
                  </a:cubicBezTo>
                  <a:cubicBezTo>
                    <a:pt x="35" y="195"/>
                    <a:pt x="45" y="217"/>
                    <a:pt x="68" y="229"/>
                  </a:cubicBezTo>
                  <a:cubicBezTo>
                    <a:pt x="82" y="234"/>
                    <a:pt x="97" y="236"/>
                    <a:pt x="113" y="236"/>
                  </a:cubicBezTo>
                  <a:cubicBezTo>
                    <a:pt x="136" y="236"/>
                    <a:pt x="160" y="231"/>
                    <a:pt x="179" y="217"/>
                  </a:cubicBez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8" name="Google Shape;12968;p28"/>
            <p:cNvSpPr/>
            <p:nvPr/>
          </p:nvSpPr>
          <p:spPr>
            <a:xfrm>
              <a:off x="2119950" y="1087125"/>
              <a:ext cx="6175" cy="5850"/>
            </a:xfrm>
            <a:custGeom>
              <a:rect b="b" l="l" r="r" t="t"/>
              <a:pathLst>
                <a:path extrusionOk="0" h="234" w="247">
                  <a:moveTo>
                    <a:pt x="125" y="1"/>
                  </a:moveTo>
                  <a:cubicBezTo>
                    <a:pt x="102" y="1"/>
                    <a:pt x="77" y="7"/>
                    <a:pt x="56" y="20"/>
                  </a:cubicBezTo>
                  <a:cubicBezTo>
                    <a:pt x="46" y="20"/>
                    <a:pt x="34" y="31"/>
                    <a:pt x="23" y="42"/>
                  </a:cubicBezTo>
                  <a:cubicBezTo>
                    <a:pt x="12" y="65"/>
                    <a:pt x="1" y="87"/>
                    <a:pt x="1" y="109"/>
                  </a:cubicBezTo>
                  <a:cubicBezTo>
                    <a:pt x="1" y="132"/>
                    <a:pt x="12" y="154"/>
                    <a:pt x="23" y="176"/>
                  </a:cubicBezTo>
                  <a:cubicBezTo>
                    <a:pt x="23" y="187"/>
                    <a:pt x="34" y="199"/>
                    <a:pt x="46" y="209"/>
                  </a:cubicBezTo>
                  <a:cubicBezTo>
                    <a:pt x="56" y="221"/>
                    <a:pt x="68" y="221"/>
                    <a:pt x="68" y="221"/>
                  </a:cubicBezTo>
                  <a:cubicBezTo>
                    <a:pt x="82" y="230"/>
                    <a:pt x="98" y="234"/>
                    <a:pt x="114" y="234"/>
                  </a:cubicBezTo>
                  <a:cubicBezTo>
                    <a:pt x="137" y="234"/>
                    <a:pt x="160" y="227"/>
                    <a:pt x="180" y="221"/>
                  </a:cubicBezTo>
                  <a:cubicBezTo>
                    <a:pt x="202" y="199"/>
                    <a:pt x="213" y="187"/>
                    <a:pt x="224" y="165"/>
                  </a:cubicBezTo>
                  <a:cubicBezTo>
                    <a:pt x="247" y="132"/>
                    <a:pt x="235" y="87"/>
                    <a:pt x="224" y="53"/>
                  </a:cubicBezTo>
                  <a:cubicBezTo>
                    <a:pt x="203" y="18"/>
                    <a:pt x="165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9" name="Google Shape;12969;p28"/>
            <p:cNvSpPr/>
            <p:nvPr/>
          </p:nvSpPr>
          <p:spPr>
            <a:xfrm>
              <a:off x="2106825" y="1095150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4" y="0"/>
                  </a:moveTo>
                  <a:cubicBezTo>
                    <a:pt x="101" y="0"/>
                    <a:pt x="79" y="0"/>
                    <a:pt x="57" y="12"/>
                  </a:cubicBezTo>
                  <a:cubicBezTo>
                    <a:pt x="12" y="45"/>
                    <a:pt x="0" y="89"/>
                    <a:pt x="0" y="134"/>
                  </a:cubicBezTo>
                  <a:cubicBezTo>
                    <a:pt x="0" y="146"/>
                    <a:pt x="12" y="157"/>
                    <a:pt x="23" y="179"/>
                  </a:cubicBezTo>
                  <a:cubicBezTo>
                    <a:pt x="34" y="201"/>
                    <a:pt x="45" y="213"/>
                    <a:pt x="67" y="224"/>
                  </a:cubicBezTo>
                  <a:cubicBezTo>
                    <a:pt x="82" y="228"/>
                    <a:pt x="98" y="231"/>
                    <a:pt x="114" y="231"/>
                  </a:cubicBezTo>
                  <a:cubicBezTo>
                    <a:pt x="137" y="231"/>
                    <a:pt x="160" y="226"/>
                    <a:pt x="179" y="213"/>
                  </a:cubicBezTo>
                  <a:lnTo>
                    <a:pt x="213" y="179"/>
                  </a:lnTo>
                  <a:cubicBezTo>
                    <a:pt x="224" y="179"/>
                    <a:pt x="224" y="168"/>
                    <a:pt x="224" y="168"/>
                  </a:cubicBezTo>
                  <a:cubicBezTo>
                    <a:pt x="235" y="146"/>
                    <a:pt x="235" y="123"/>
                    <a:pt x="235" y="101"/>
                  </a:cubicBezTo>
                  <a:cubicBezTo>
                    <a:pt x="235" y="79"/>
                    <a:pt x="224" y="67"/>
                    <a:pt x="224" y="56"/>
                  </a:cubicBezTo>
                  <a:cubicBezTo>
                    <a:pt x="201" y="22"/>
                    <a:pt x="179" y="12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0" name="Google Shape;12970;p28"/>
            <p:cNvSpPr/>
            <p:nvPr/>
          </p:nvSpPr>
          <p:spPr>
            <a:xfrm>
              <a:off x="2093700" y="110302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23" y="1"/>
                  </a:moveTo>
                  <a:cubicBezTo>
                    <a:pt x="108" y="1"/>
                    <a:pt x="93" y="4"/>
                    <a:pt x="78" y="10"/>
                  </a:cubicBezTo>
                  <a:cubicBezTo>
                    <a:pt x="68" y="10"/>
                    <a:pt x="68" y="10"/>
                    <a:pt x="56" y="20"/>
                  </a:cubicBezTo>
                  <a:cubicBezTo>
                    <a:pt x="45" y="20"/>
                    <a:pt x="45" y="32"/>
                    <a:pt x="34" y="32"/>
                  </a:cubicBezTo>
                  <a:lnTo>
                    <a:pt x="34" y="43"/>
                  </a:lnTo>
                  <a:lnTo>
                    <a:pt x="23" y="43"/>
                  </a:lnTo>
                  <a:cubicBezTo>
                    <a:pt x="23" y="54"/>
                    <a:pt x="11" y="65"/>
                    <a:pt x="11" y="65"/>
                  </a:cubicBezTo>
                  <a:lnTo>
                    <a:pt x="11" y="77"/>
                  </a:lnTo>
                  <a:lnTo>
                    <a:pt x="1" y="87"/>
                  </a:lnTo>
                  <a:lnTo>
                    <a:pt x="1" y="110"/>
                  </a:lnTo>
                  <a:lnTo>
                    <a:pt x="1" y="121"/>
                  </a:lnTo>
                  <a:lnTo>
                    <a:pt x="1" y="132"/>
                  </a:lnTo>
                  <a:cubicBezTo>
                    <a:pt x="1" y="154"/>
                    <a:pt x="11" y="166"/>
                    <a:pt x="23" y="177"/>
                  </a:cubicBezTo>
                  <a:cubicBezTo>
                    <a:pt x="45" y="215"/>
                    <a:pt x="83" y="237"/>
                    <a:pt x="123" y="237"/>
                  </a:cubicBezTo>
                  <a:cubicBezTo>
                    <a:pt x="142" y="237"/>
                    <a:pt x="161" y="232"/>
                    <a:pt x="179" y="221"/>
                  </a:cubicBezTo>
                  <a:cubicBezTo>
                    <a:pt x="235" y="188"/>
                    <a:pt x="257" y="110"/>
                    <a:pt x="224" y="54"/>
                  </a:cubicBezTo>
                  <a:cubicBezTo>
                    <a:pt x="199" y="22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1" name="Google Shape;12971;p28"/>
            <p:cNvSpPr/>
            <p:nvPr/>
          </p:nvSpPr>
          <p:spPr>
            <a:xfrm>
              <a:off x="2142875" y="10958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3"/>
                    <a:pt x="0" y="120"/>
                    <a:pt x="33" y="175"/>
                  </a:cubicBezTo>
                  <a:cubicBezTo>
                    <a:pt x="56" y="213"/>
                    <a:pt x="94" y="236"/>
                    <a:pt x="134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7"/>
                    <a:pt x="268" y="108"/>
                    <a:pt x="234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2" name="Google Shape;12972;p28"/>
            <p:cNvSpPr/>
            <p:nvPr/>
          </p:nvSpPr>
          <p:spPr>
            <a:xfrm>
              <a:off x="2129725" y="11037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8" y="16"/>
                  </a:cubicBezTo>
                  <a:cubicBezTo>
                    <a:pt x="12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4"/>
                    <a:pt x="269" y="117"/>
                    <a:pt x="236" y="60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3" name="Google Shape;12973;p28"/>
            <p:cNvSpPr/>
            <p:nvPr/>
          </p:nvSpPr>
          <p:spPr>
            <a:xfrm>
              <a:off x="2116600" y="1111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1" y="52"/>
                    <a:pt x="1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0" y="220"/>
                  </a:cubicBezTo>
                  <a:cubicBezTo>
                    <a:pt x="247" y="186"/>
                    <a:pt x="269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4" name="Google Shape;12974;p28"/>
            <p:cNvSpPr/>
            <p:nvPr/>
          </p:nvSpPr>
          <p:spPr>
            <a:xfrm>
              <a:off x="2103750" y="1119600"/>
              <a:ext cx="6450" cy="6025"/>
            </a:xfrm>
            <a:custGeom>
              <a:rect b="b" l="l" r="r" t="t"/>
              <a:pathLst>
                <a:path extrusionOk="0" h="241" w="258">
                  <a:moveTo>
                    <a:pt x="115" y="1"/>
                  </a:moveTo>
                  <a:cubicBezTo>
                    <a:pt x="95" y="1"/>
                    <a:pt x="74" y="6"/>
                    <a:pt x="56" y="17"/>
                  </a:cubicBezTo>
                  <a:lnTo>
                    <a:pt x="56" y="28"/>
                  </a:lnTo>
                  <a:cubicBezTo>
                    <a:pt x="45" y="28"/>
                    <a:pt x="34" y="39"/>
                    <a:pt x="34" y="50"/>
                  </a:cubicBezTo>
                  <a:lnTo>
                    <a:pt x="23" y="50"/>
                  </a:lnTo>
                  <a:lnTo>
                    <a:pt x="23" y="62"/>
                  </a:lnTo>
                  <a:cubicBezTo>
                    <a:pt x="23" y="72"/>
                    <a:pt x="12" y="72"/>
                    <a:pt x="12" y="84"/>
                  </a:cubicBezTo>
                  <a:lnTo>
                    <a:pt x="12" y="95"/>
                  </a:lnTo>
                  <a:cubicBezTo>
                    <a:pt x="1" y="129"/>
                    <a:pt x="1" y="151"/>
                    <a:pt x="23" y="184"/>
                  </a:cubicBezTo>
                  <a:cubicBezTo>
                    <a:pt x="23" y="196"/>
                    <a:pt x="34" y="196"/>
                    <a:pt x="34" y="207"/>
                  </a:cubicBezTo>
                  <a:cubicBezTo>
                    <a:pt x="45" y="207"/>
                    <a:pt x="45" y="218"/>
                    <a:pt x="56" y="218"/>
                  </a:cubicBezTo>
                  <a:lnTo>
                    <a:pt x="68" y="229"/>
                  </a:lnTo>
                  <a:cubicBezTo>
                    <a:pt x="79" y="229"/>
                    <a:pt x="79" y="229"/>
                    <a:pt x="90" y="240"/>
                  </a:cubicBezTo>
                  <a:lnTo>
                    <a:pt x="135" y="240"/>
                  </a:lnTo>
                  <a:cubicBezTo>
                    <a:pt x="157" y="240"/>
                    <a:pt x="168" y="229"/>
                    <a:pt x="180" y="218"/>
                  </a:cubicBezTo>
                  <a:cubicBezTo>
                    <a:pt x="235" y="184"/>
                    <a:pt x="257" y="117"/>
                    <a:pt x="224" y="62"/>
                  </a:cubicBezTo>
                  <a:cubicBezTo>
                    <a:pt x="201" y="24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5" name="Google Shape;12975;p28"/>
            <p:cNvSpPr/>
            <p:nvPr/>
          </p:nvSpPr>
          <p:spPr>
            <a:xfrm>
              <a:off x="2154875" y="11154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2" y="50"/>
                    <a:pt x="0" y="117"/>
                    <a:pt x="34" y="172"/>
                  </a:cubicBezTo>
                  <a:cubicBezTo>
                    <a:pt x="57" y="211"/>
                    <a:pt x="95" y="233"/>
                    <a:pt x="134" y="233"/>
                  </a:cubicBezTo>
                  <a:cubicBezTo>
                    <a:pt x="153" y="233"/>
                    <a:pt x="172" y="228"/>
                    <a:pt x="191" y="217"/>
                  </a:cubicBezTo>
                  <a:cubicBezTo>
                    <a:pt x="246" y="184"/>
                    <a:pt x="268" y="105"/>
                    <a:pt x="235" y="61"/>
                  </a:cubicBezTo>
                  <a:cubicBezTo>
                    <a:pt x="212" y="23"/>
                    <a:pt x="169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6" name="Google Shape;12976;p28"/>
            <p:cNvSpPr/>
            <p:nvPr/>
          </p:nvSpPr>
          <p:spPr>
            <a:xfrm>
              <a:off x="2141750" y="11234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0"/>
                  </a:moveTo>
                  <a:cubicBezTo>
                    <a:pt x="112" y="0"/>
                    <a:pt x="88" y="7"/>
                    <a:pt x="67" y="19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7" name="Google Shape;12977;p28"/>
            <p:cNvSpPr/>
            <p:nvPr/>
          </p:nvSpPr>
          <p:spPr>
            <a:xfrm>
              <a:off x="2128600" y="11313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7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2" y="49"/>
                    <a:pt x="1" y="128"/>
                    <a:pt x="35" y="183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7" y="183"/>
                    <a:pt x="269" y="116"/>
                    <a:pt x="236" y="61"/>
                  </a:cubicBezTo>
                  <a:cubicBezTo>
                    <a:pt x="213" y="23"/>
                    <a:pt x="170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8" name="Google Shape;12978;p28"/>
            <p:cNvSpPr/>
            <p:nvPr/>
          </p:nvSpPr>
          <p:spPr>
            <a:xfrm>
              <a:off x="2115750" y="1139375"/>
              <a:ext cx="6475" cy="5800"/>
            </a:xfrm>
            <a:custGeom>
              <a:rect b="b" l="l" r="r" t="t"/>
              <a:pathLst>
                <a:path extrusionOk="0" h="232" w="259">
                  <a:moveTo>
                    <a:pt x="126" y="0"/>
                  </a:moveTo>
                  <a:cubicBezTo>
                    <a:pt x="102" y="0"/>
                    <a:pt x="78" y="7"/>
                    <a:pt x="57" y="19"/>
                  </a:cubicBezTo>
                  <a:cubicBezTo>
                    <a:pt x="45" y="19"/>
                    <a:pt x="45" y="31"/>
                    <a:pt x="35" y="31"/>
                  </a:cubicBezTo>
                  <a:lnTo>
                    <a:pt x="35" y="41"/>
                  </a:lnTo>
                  <a:lnTo>
                    <a:pt x="23" y="53"/>
                  </a:lnTo>
                  <a:lnTo>
                    <a:pt x="12" y="64"/>
                  </a:lnTo>
                  <a:lnTo>
                    <a:pt x="12" y="75"/>
                  </a:lnTo>
                  <a:lnTo>
                    <a:pt x="1" y="86"/>
                  </a:lnTo>
                  <a:cubicBezTo>
                    <a:pt x="1" y="120"/>
                    <a:pt x="1" y="153"/>
                    <a:pt x="23" y="175"/>
                  </a:cubicBezTo>
                  <a:lnTo>
                    <a:pt x="23" y="187"/>
                  </a:lnTo>
                  <a:lnTo>
                    <a:pt x="45" y="209"/>
                  </a:lnTo>
                  <a:cubicBezTo>
                    <a:pt x="45" y="209"/>
                    <a:pt x="57" y="209"/>
                    <a:pt x="57" y="220"/>
                  </a:cubicBezTo>
                  <a:cubicBezTo>
                    <a:pt x="68" y="220"/>
                    <a:pt x="79" y="220"/>
                    <a:pt x="79" y="232"/>
                  </a:cubicBezTo>
                  <a:lnTo>
                    <a:pt x="157" y="232"/>
                  </a:lnTo>
                  <a:cubicBezTo>
                    <a:pt x="157" y="232"/>
                    <a:pt x="169" y="220"/>
                    <a:pt x="180" y="220"/>
                  </a:cubicBezTo>
                  <a:cubicBezTo>
                    <a:pt x="236" y="187"/>
                    <a:pt x="258" y="108"/>
                    <a:pt x="224" y="53"/>
                  </a:cubicBezTo>
                  <a:cubicBezTo>
                    <a:pt x="204" y="18"/>
                    <a:pt x="165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9" name="Google Shape;12979;p28"/>
            <p:cNvSpPr/>
            <p:nvPr/>
          </p:nvSpPr>
          <p:spPr>
            <a:xfrm>
              <a:off x="2164925" y="11316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36" y="0"/>
                  </a:moveTo>
                  <a:cubicBezTo>
                    <a:pt x="128" y="0"/>
                    <a:pt x="120" y="1"/>
                    <a:pt x="112" y="3"/>
                  </a:cubicBezTo>
                  <a:lnTo>
                    <a:pt x="90" y="3"/>
                  </a:lnTo>
                  <a:cubicBezTo>
                    <a:pt x="79" y="3"/>
                    <a:pt x="67" y="14"/>
                    <a:pt x="67" y="14"/>
                  </a:cubicBezTo>
                  <a:cubicBezTo>
                    <a:pt x="45" y="26"/>
                    <a:pt x="34" y="36"/>
                    <a:pt x="34" y="48"/>
                  </a:cubicBezTo>
                  <a:cubicBezTo>
                    <a:pt x="12" y="70"/>
                    <a:pt x="12" y="93"/>
                    <a:pt x="12" y="115"/>
                  </a:cubicBezTo>
                  <a:cubicBezTo>
                    <a:pt x="0" y="137"/>
                    <a:pt x="12" y="160"/>
                    <a:pt x="23" y="182"/>
                  </a:cubicBezTo>
                  <a:cubicBezTo>
                    <a:pt x="45" y="204"/>
                    <a:pt x="67" y="227"/>
                    <a:pt x="101" y="227"/>
                  </a:cubicBezTo>
                  <a:cubicBezTo>
                    <a:pt x="101" y="227"/>
                    <a:pt x="112" y="238"/>
                    <a:pt x="124" y="238"/>
                  </a:cubicBezTo>
                  <a:cubicBezTo>
                    <a:pt x="146" y="238"/>
                    <a:pt x="168" y="227"/>
                    <a:pt x="191" y="215"/>
                  </a:cubicBezTo>
                  <a:cubicBezTo>
                    <a:pt x="235" y="182"/>
                    <a:pt x="258" y="115"/>
                    <a:pt x="224" y="59"/>
                  </a:cubicBezTo>
                  <a:cubicBezTo>
                    <a:pt x="205" y="22"/>
                    <a:pt x="172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0" name="Google Shape;12980;p28"/>
            <p:cNvSpPr/>
            <p:nvPr/>
          </p:nvSpPr>
          <p:spPr>
            <a:xfrm>
              <a:off x="2151800" y="11395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35" y="0"/>
                  </a:moveTo>
                  <a:cubicBezTo>
                    <a:pt x="112" y="0"/>
                    <a:pt x="78" y="11"/>
                    <a:pt x="68" y="23"/>
                  </a:cubicBezTo>
                  <a:cubicBezTo>
                    <a:pt x="23" y="45"/>
                    <a:pt x="1" y="90"/>
                    <a:pt x="11" y="134"/>
                  </a:cubicBezTo>
                  <a:cubicBezTo>
                    <a:pt x="11" y="157"/>
                    <a:pt x="11" y="167"/>
                    <a:pt x="23" y="179"/>
                  </a:cubicBezTo>
                  <a:cubicBezTo>
                    <a:pt x="23" y="190"/>
                    <a:pt x="34" y="190"/>
                    <a:pt x="34" y="201"/>
                  </a:cubicBezTo>
                  <a:cubicBezTo>
                    <a:pt x="61" y="219"/>
                    <a:pt x="88" y="238"/>
                    <a:pt x="121" y="238"/>
                  </a:cubicBezTo>
                  <a:cubicBezTo>
                    <a:pt x="129" y="238"/>
                    <a:pt x="137" y="237"/>
                    <a:pt x="145" y="234"/>
                  </a:cubicBezTo>
                  <a:cubicBezTo>
                    <a:pt x="157" y="234"/>
                    <a:pt x="168" y="224"/>
                    <a:pt x="190" y="224"/>
                  </a:cubicBezTo>
                  <a:cubicBezTo>
                    <a:pt x="235" y="190"/>
                    <a:pt x="257" y="112"/>
                    <a:pt x="224" y="56"/>
                  </a:cubicBezTo>
                  <a:cubicBezTo>
                    <a:pt x="202" y="23"/>
                    <a:pt x="168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1" name="Google Shape;12981;p28"/>
            <p:cNvSpPr/>
            <p:nvPr/>
          </p:nvSpPr>
          <p:spPr>
            <a:xfrm>
              <a:off x="2138400" y="1147550"/>
              <a:ext cx="6725" cy="5150"/>
            </a:xfrm>
            <a:custGeom>
              <a:rect b="b" l="l" r="r" t="t"/>
              <a:pathLst>
                <a:path extrusionOk="0" h="206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49"/>
                    <a:pt x="0" y="128"/>
                    <a:pt x="33" y="184"/>
                  </a:cubicBezTo>
                  <a:lnTo>
                    <a:pt x="45" y="195"/>
                  </a:lnTo>
                  <a:cubicBezTo>
                    <a:pt x="100" y="195"/>
                    <a:pt x="157" y="206"/>
                    <a:pt x="212" y="206"/>
                  </a:cubicBezTo>
                  <a:cubicBezTo>
                    <a:pt x="257" y="173"/>
                    <a:pt x="268" y="106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2" name="Google Shape;12982;p28"/>
            <p:cNvSpPr/>
            <p:nvPr/>
          </p:nvSpPr>
          <p:spPr>
            <a:xfrm>
              <a:off x="2174975" y="1148300"/>
              <a:ext cx="6175" cy="4400"/>
            </a:xfrm>
            <a:custGeom>
              <a:rect b="b" l="l" r="r" t="t"/>
              <a:pathLst>
                <a:path extrusionOk="0" h="176" w="247">
                  <a:moveTo>
                    <a:pt x="133" y="1"/>
                  </a:moveTo>
                  <a:cubicBezTo>
                    <a:pt x="111" y="1"/>
                    <a:pt x="89" y="7"/>
                    <a:pt x="68" y="19"/>
                  </a:cubicBezTo>
                  <a:cubicBezTo>
                    <a:pt x="12" y="53"/>
                    <a:pt x="1" y="120"/>
                    <a:pt x="23" y="176"/>
                  </a:cubicBezTo>
                  <a:cubicBezTo>
                    <a:pt x="102" y="165"/>
                    <a:pt x="169" y="154"/>
                    <a:pt x="236" y="154"/>
                  </a:cubicBezTo>
                  <a:cubicBezTo>
                    <a:pt x="246" y="120"/>
                    <a:pt x="246" y="86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3" name="Google Shape;12983;p28"/>
            <p:cNvSpPr/>
            <p:nvPr/>
          </p:nvSpPr>
          <p:spPr>
            <a:xfrm>
              <a:off x="2057650" y="836950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25" y="1"/>
                  </a:moveTo>
                  <a:cubicBezTo>
                    <a:pt x="117" y="1"/>
                    <a:pt x="109" y="2"/>
                    <a:pt x="102" y="4"/>
                  </a:cubicBezTo>
                  <a:lnTo>
                    <a:pt x="79" y="4"/>
                  </a:lnTo>
                  <a:cubicBezTo>
                    <a:pt x="79" y="15"/>
                    <a:pt x="68" y="15"/>
                    <a:pt x="57" y="15"/>
                  </a:cubicBezTo>
                  <a:lnTo>
                    <a:pt x="23" y="48"/>
                  </a:lnTo>
                  <a:cubicBezTo>
                    <a:pt x="23" y="60"/>
                    <a:pt x="23" y="60"/>
                    <a:pt x="12" y="71"/>
                  </a:cubicBezTo>
                  <a:cubicBezTo>
                    <a:pt x="1" y="93"/>
                    <a:pt x="1" y="127"/>
                    <a:pt x="12" y="160"/>
                  </a:cubicBezTo>
                  <a:cubicBezTo>
                    <a:pt x="12" y="160"/>
                    <a:pt x="23" y="172"/>
                    <a:pt x="23" y="182"/>
                  </a:cubicBezTo>
                  <a:cubicBezTo>
                    <a:pt x="35" y="205"/>
                    <a:pt x="68" y="227"/>
                    <a:pt x="90" y="227"/>
                  </a:cubicBezTo>
                  <a:cubicBezTo>
                    <a:pt x="102" y="239"/>
                    <a:pt x="112" y="239"/>
                    <a:pt x="112" y="239"/>
                  </a:cubicBezTo>
                  <a:cubicBezTo>
                    <a:pt x="135" y="239"/>
                    <a:pt x="169" y="227"/>
                    <a:pt x="179" y="216"/>
                  </a:cubicBezTo>
                  <a:cubicBezTo>
                    <a:pt x="202" y="205"/>
                    <a:pt x="224" y="182"/>
                    <a:pt x="224" y="172"/>
                  </a:cubicBezTo>
                  <a:cubicBezTo>
                    <a:pt x="246" y="138"/>
                    <a:pt x="246" y="93"/>
                    <a:pt x="224" y="60"/>
                  </a:cubicBezTo>
                  <a:cubicBezTo>
                    <a:pt x="206" y="23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4" name="Google Shape;12984;p28"/>
            <p:cNvSpPr/>
            <p:nvPr/>
          </p:nvSpPr>
          <p:spPr>
            <a:xfrm>
              <a:off x="2044250" y="844850"/>
              <a:ext cx="6725" cy="5975"/>
            </a:xfrm>
            <a:custGeom>
              <a:rect b="b" l="l" r="r" t="t"/>
              <a:pathLst>
                <a:path extrusionOk="0" h="239" w="269">
                  <a:moveTo>
                    <a:pt x="134" y="0"/>
                  </a:moveTo>
                  <a:cubicBezTo>
                    <a:pt x="112" y="0"/>
                    <a:pt x="90" y="12"/>
                    <a:pt x="67" y="23"/>
                  </a:cubicBezTo>
                  <a:cubicBezTo>
                    <a:pt x="23" y="45"/>
                    <a:pt x="0" y="112"/>
                    <a:pt x="23" y="157"/>
                  </a:cubicBezTo>
                  <a:cubicBezTo>
                    <a:pt x="23" y="168"/>
                    <a:pt x="34" y="179"/>
                    <a:pt x="34" y="179"/>
                  </a:cubicBezTo>
                  <a:cubicBezTo>
                    <a:pt x="34" y="191"/>
                    <a:pt x="45" y="191"/>
                    <a:pt x="45" y="202"/>
                  </a:cubicBezTo>
                  <a:cubicBezTo>
                    <a:pt x="71" y="228"/>
                    <a:pt x="101" y="239"/>
                    <a:pt x="131" y="239"/>
                  </a:cubicBezTo>
                  <a:cubicBezTo>
                    <a:pt x="152" y="239"/>
                    <a:pt x="172" y="233"/>
                    <a:pt x="191" y="224"/>
                  </a:cubicBezTo>
                  <a:cubicBezTo>
                    <a:pt x="246" y="191"/>
                    <a:pt x="268" y="112"/>
                    <a:pt x="235" y="57"/>
                  </a:cubicBezTo>
                  <a:cubicBezTo>
                    <a:pt x="213" y="23"/>
                    <a:pt x="179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5" name="Google Shape;12985;p28"/>
            <p:cNvSpPr/>
            <p:nvPr/>
          </p:nvSpPr>
          <p:spPr>
            <a:xfrm>
              <a:off x="2031400" y="8529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4" y="1"/>
                  </a:moveTo>
                  <a:cubicBezTo>
                    <a:pt x="101" y="1"/>
                    <a:pt x="79" y="1"/>
                    <a:pt x="57" y="12"/>
                  </a:cubicBezTo>
                  <a:cubicBezTo>
                    <a:pt x="45" y="34"/>
                    <a:pt x="23" y="46"/>
                    <a:pt x="12" y="68"/>
                  </a:cubicBezTo>
                  <a:cubicBezTo>
                    <a:pt x="0" y="90"/>
                    <a:pt x="0" y="123"/>
                    <a:pt x="12" y="157"/>
                  </a:cubicBezTo>
                  <a:cubicBezTo>
                    <a:pt x="12" y="168"/>
                    <a:pt x="23" y="168"/>
                    <a:pt x="23" y="180"/>
                  </a:cubicBezTo>
                  <a:cubicBezTo>
                    <a:pt x="44" y="214"/>
                    <a:pt x="78" y="232"/>
                    <a:pt x="114" y="232"/>
                  </a:cubicBezTo>
                  <a:cubicBezTo>
                    <a:pt x="136" y="232"/>
                    <a:pt x="158" y="225"/>
                    <a:pt x="179" y="213"/>
                  </a:cubicBezTo>
                  <a:cubicBezTo>
                    <a:pt x="235" y="180"/>
                    <a:pt x="258" y="113"/>
                    <a:pt x="224" y="56"/>
                  </a:cubicBezTo>
                  <a:cubicBezTo>
                    <a:pt x="201" y="23"/>
                    <a:pt x="168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6" name="Google Shape;12986;p28"/>
            <p:cNvSpPr/>
            <p:nvPr/>
          </p:nvSpPr>
          <p:spPr>
            <a:xfrm>
              <a:off x="2049825" y="794850"/>
              <a:ext cx="5350" cy="4200"/>
            </a:xfrm>
            <a:custGeom>
              <a:rect b="b" l="l" r="r" t="t"/>
              <a:pathLst>
                <a:path extrusionOk="0" h="168" w="214">
                  <a:moveTo>
                    <a:pt x="202" y="1"/>
                  </a:moveTo>
                  <a:lnTo>
                    <a:pt x="102" y="68"/>
                  </a:lnTo>
                  <a:cubicBezTo>
                    <a:pt x="68" y="90"/>
                    <a:pt x="35" y="112"/>
                    <a:pt x="1" y="123"/>
                  </a:cubicBezTo>
                  <a:lnTo>
                    <a:pt x="35" y="157"/>
                  </a:lnTo>
                  <a:lnTo>
                    <a:pt x="79" y="157"/>
                  </a:lnTo>
                  <a:lnTo>
                    <a:pt x="79" y="168"/>
                  </a:lnTo>
                  <a:cubicBezTo>
                    <a:pt x="90" y="168"/>
                    <a:pt x="102" y="168"/>
                    <a:pt x="113" y="157"/>
                  </a:cubicBezTo>
                  <a:cubicBezTo>
                    <a:pt x="124" y="157"/>
                    <a:pt x="135" y="157"/>
                    <a:pt x="147" y="146"/>
                  </a:cubicBezTo>
                  <a:cubicBezTo>
                    <a:pt x="202" y="112"/>
                    <a:pt x="214" y="56"/>
                    <a:pt x="2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7" name="Google Shape;12987;p28"/>
            <p:cNvSpPr/>
            <p:nvPr/>
          </p:nvSpPr>
          <p:spPr>
            <a:xfrm>
              <a:off x="2038100" y="803800"/>
              <a:ext cx="3675" cy="3200"/>
            </a:xfrm>
            <a:custGeom>
              <a:rect b="b" l="l" r="r" t="t"/>
              <a:pathLst>
                <a:path extrusionOk="0" h="128" w="147">
                  <a:moveTo>
                    <a:pt x="146" y="0"/>
                  </a:moveTo>
                  <a:lnTo>
                    <a:pt x="146" y="0"/>
                  </a:lnTo>
                  <a:cubicBezTo>
                    <a:pt x="102" y="45"/>
                    <a:pt x="45" y="78"/>
                    <a:pt x="1" y="123"/>
                  </a:cubicBezTo>
                  <a:cubicBezTo>
                    <a:pt x="7" y="126"/>
                    <a:pt x="16" y="128"/>
                    <a:pt x="25" y="128"/>
                  </a:cubicBezTo>
                  <a:cubicBezTo>
                    <a:pt x="47" y="128"/>
                    <a:pt x="74" y="120"/>
                    <a:pt x="90" y="112"/>
                  </a:cubicBezTo>
                  <a:cubicBezTo>
                    <a:pt x="135" y="90"/>
                    <a:pt x="146" y="45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8" name="Google Shape;12988;p28"/>
            <p:cNvSpPr/>
            <p:nvPr/>
          </p:nvSpPr>
          <p:spPr>
            <a:xfrm>
              <a:off x="2061000" y="812625"/>
              <a:ext cx="6475" cy="6000"/>
            </a:xfrm>
            <a:custGeom>
              <a:rect b="b" l="l" r="r" t="t"/>
              <a:pathLst>
                <a:path extrusionOk="0" h="240" w="259">
                  <a:moveTo>
                    <a:pt x="115" y="0"/>
                  </a:moveTo>
                  <a:cubicBezTo>
                    <a:pt x="95" y="0"/>
                    <a:pt x="75" y="5"/>
                    <a:pt x="57" y="16"/>
                  </a:cubicBezTo>
                  <a:lnTo>
                    <a:pt x="57" y="27"/>
                  </a:lnTo>
                  <a:cubicBezTo>
                    <a:pt x="45" y="27"/>
                    <a:pt x="35" y="38"/>
                    <a:pt x="23" y="50"/>
                  </a:cubicBezTo>
                  <a:lnTo>
                    <a:pt x="23" y="60"/>
                  </a:lnTo>
                  <a:cubicBezTo>
                    <a:pt x="12" y="72"/>
                    <a:pt x="12" y="72"/>
                    <a:pt x="12" y="83"/>
                  </a:cubicBezTo>
                  <a:cubicBezTo>
                    <a:pt x="12" y="94"/>
                    <a:pt x="1" y="94"/>
                    <a:pt x="1" y="94"/>
                  </a:cubicBezTo>
                  <a:cubicBezTo>
                    <a:pt x="1" y="127"/>
                    <a:pt x="1" y="150"/>
                    <a:pt x="23" y="184"/>
                  </a:cubicBezTo>
                  <a:lnTo>
                    <a:pt x="23" y="194"/>
                  </a:lnTo>
                  <a:cubicBezTo>
                    <a:pt x="35" y="194"/>
                    <a:pt x="35" y="206"/>
                    <a:pt x="45" y="206"/>
                  </a:cubicBezTo>
                  <a:cubicBezTo>
                    <a:pt x="45" y="217"/>
                    <a:pt x="57" y="217"/>
                    <a:pt x="57" y="217"/>
                  </a:cubicBezTo>
                  <a:cubicBezTo>
                    <a:pt x="68" y="228"/>
                    <a:pt x="79" y="228"/>
                    <a:pt x="79" y="228"/>
                  </a:cubicBezTo>
                  <a:cubicBezTo>
                    <a:pt x="90" y="228"/>
                    <a:pt x="90" y="239"/>
                    <a:pt x="90" y="239"/>
                  </a:cubicBezTo>
                  <a:lnTo>
                    <a:pt x="135" y="239"/>
                  </a:lnTo>
                  <a:cubicBezTo>
                    <a:pt x="135" y="239"/>
                    <a:pt x="146" y="239"/>
                    <a:pt x="146" y="228"/>
                  </a:cubicBezTo>
                  <a:lnTo>
                    <a:pt x="157" y="228"/>
                  </a:lnTo>
                  <a:cubicBezTo>
                    <a:pt x="169" y="228"/>
                    <a:pt x="169" y="228"/>
                    <a:pt x="180" y="217"/>
                  </a:cubicBezTo>
                  <a:cubicBezTo>
                    <a:pt x="236" y="184"/>
                    <a:pt x="258" y="117"/>
                    <a:pt x="224" y="60"/>
                  </a:cubicBezTo>
                  <a:cubicBezTo>
                    <a:pt x="202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9" name="Google Shape;12989;p28"/>
            <p:cNvSpPr/>
            <p:nvPr/>
          </p:nvSpPr>
          <p:spPr>
            <a:xfrm>
              <a:off x="2047600" y="820725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26" y="0"/>
                  </a:moveTo>
                  <a:cubicBezTo>
                    <a:pt x="106" y="0"/>
                    <a:pt x="86" y="5"/>
                    <a:pt x="67" y="16"/>
                  </a:cubicBezTo>
                  <a:cubicBezTo>
                    <a:pt x="12" y="49"/>
                    <a:pt x="0" y="128"/>
                    <a:pt x="34" y="173"/>
                  </a:cubicBezTo>
                  <a:cubicBezTo>
                    <a:pt x="57" y="210"/>
                    <a:pt x="95" y="233"/>
                    <a:pt x="135" y="233"/>
                  </a:cubicBezTo>
                  <a:cubicBezTo>
                    <a:pt x="154" y="233"/>
                    <a:pt x="173" y="228"/>
                    <a:pt x="191" y="217"/>
                  </a:cubicBezTo>
                  <a:cubicBezTo>
                    <a:pt x="246" y="183"/>
                    <a:pt x="269" y="116"/>
                    <a:pt x="236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0" name="Google Shape;12990;p28"/>
            <p:cNvSpPr/>
            <p:nvPr/>
          </p:nvSpPr>
          <p:spPr>
            <a:xfrm>
              <a:off x="2034475" y="8287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1" y="53"/>
                    <a:pt x="1" y="120"/>
                    <a:pt x="34" y="175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7" y="187"/>
                    <a:pt x="269" y="108"/>
                    <a:pt x="235" y="53"/>
                  </a:cubicBezTo>
                  <a:cubicBezTo>
                    <a:pt x="214" y="17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1" name="Google Shape;12991;p28"/>
            <p:cNvSpPr/>
            <p:nvPr/>
          </p:nvSpPr>
          <p:spPr>
            <a:xfrm>
              <a:off x="2021350" y="8366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2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29"/>
                    <a:pt x="190" y="217"/>
                  </a:cubicBezTo>
                  <a:cubicBezTo>
                    <a:pt x="246" y="184"/>
                    <a:pt x="268" y="117"/>
                    <a:pt x="235" y="60"/>
                  </a:cubicBezTo>
                  <a:cubicBezTo>
                    <a:pt x="212" y="22"/>
                    <a:pt x="169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2" name="Google Shape;12992;p28"/>
            <p:cNvSpPr/>
            <p:nvPr/>
          </p:nvSpPr>
          <p:spPr>
            <a:xfrm>
              <a:off x="2076375" y="8973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35" y="0"/>
                  </a:moveTo>
                  <a:cubicBezTo>
                    <a:pt x="112" y="0"/>
                    <a:pt x="90" y="12"/>
                    <a:pt x="68" y="22"/>
                  </a:cubicBezTo>
                  <a:cubicBezTo>
                    <a:pt x="23" y="45"/>
                    <a:pt x="1" y="89"/>
                    <a:pt x="11" y="134"/>
                  </a:cubicBezTo>
                  <a:cubicBezTo>
                    <a:pt x="11" y="146"/>
                    <a:pt x="11" y="157"/>
                    <a:pt x="23" y="157"/>
                  </a:cubicBezTo>
                  <a:lnTo>
                    <a:pt x="23" y="179"/>
                  </a:lnTo>
                  <a:cubicBezTo>
                    <a:pt x="51" y="216"/>
                    <a:pt x="86" y="238"/>
                    <a:pt x="123" y="238"/>
                  </a:cubicBezTo>
                  <a:cubicBezTo>
                    <a:pt x="131" y="238"/>
                    <a:pt x="138" y="237"/>
                    <a:pt x="146" y="235"/>
                  </a:cubicBezTo>
                  <a:cubicBezTo>
                    <a:pt x="157" y="235"/>
                    <a:pt x="180" y="235"/>
                    <a:pt x="190" y="224"/>
                  </a:cubicBezTo>
                  <a:cubicBezTo>
                    <a:pt x="247" y="190"/>
                    <a:pt x="257" y="112"/>
                    <a:pt x="224" y="56"/>
                  </a:cubicBezTo>
                  <a:cubicBezTo>
                    <a:pt x="213" y="45"/>
                    <a:pt x="202" y="22"/>
                    <a:pt x="180" y="12"/>
                  </a:cubicBezTo>
                  <a:cubicBezTo>
                    <a:pt x="168" y="12"/>
                    <a:pt x="146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3" name="Google Shape;12993;p28"/>
            <p:cNvSpPr/>
            <p:nvPr/>
          </p:nvSpPr>
          <p:spPr>
            <a:xfrm>
              <a:off x="2062975" y="90555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44" y="1"/>
                  </a:moveTo>
                  <a:cubicBezTo>
                    <a:pt x="122" y="1"/>
                    <a:pt x="99" y="7"/>
                    <a:pt x="78" y="20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6" y="228"/>
                    <a:pt x="180" y="222"/>
                    <a:pt x="202" y="209"/>
                  </a:cubicBezTo>
                  <a:cubicBezTo>
                    <a:pt x="202" y="209"/>
                    <a:pt x="212" y="209"/>
                    <a:pt x="224" y="199"/>
                  </a:cubicBezTo>
                  <a:cubicBezTo>
                    <a:pt x="257" y="165"/>
                    <a:pt x="269" y="98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4" name="Google Shape;12994;p28"/>
            <p:cNvSpPr/>
            <p:nvPr/>
          </p:nvSpPr>
          <p:spPr>
            <a:xfrm>
              <a:off x="2050400" y="913500"/>
              <a:ext cx="5900" cy="5975"/>
            </a:xfrm>
            <a:custGeom>
              <a:rect b="b" l="l" r="r" t="t"/>
              <a:pathLst>
                <a:path extrusionOk="0" h="239" w="236">
                  <a:moveTo>
                    <a:pt x="123" y="0"/>
                  </a:moveTo>
                  <a:cubicBezTo>
                    <a:pt x="116" y="0"/>
                    <a:pt x="109" y="1"/>
                    <a:pt x="101" y="3"/>
                  </a:cubicBezTo>
                  <a:cubicBezTo>
                    <a:pt x="79" y="3"/>
                    <a:pt x="67" y="3"/>
                    <a:pt x="56" y="15"/>
                  </a:cubicBezTo>
                  <a:lnTo>
                    <a:pt x="45" y="25"/>
                  </a:lnTo>
                  <a:cubicBezTo>
                    <a:pt x="45" y="25"/>
                    <a:pt x="34" y="25"/>
                    <a:pt x="34" y="37"/>
                  </a:cubicBezTo>
                  <a:cubicBezTo>
                    <a:pt x="22" y="37"/>
                    <a:pt x="22" y="48"/>
                    <a:pt x="22" y="48"/>
                  </a:cubicBezTo>
                  <a:cubicBezTo>
                    <a:pt x="22" y="59"/>
                    <a:pt x="12" y="59"/>
                    <a:pt x="12" y="59"/>
                  </a:cubicBezTo>
                  <a:lnTo>
                    <a:pt x="12" y="70"/>
                  </a:lnTo>
                  <a:lnTo>
                    <a:pt x="12" y="82"/>
                  </a:lnTo>
                  <a:cubicBezTo>
                    <a:pt x="0" y="82"/>
                    <a:pt x="0" y="93"/>
                    <a:pt x="0" y="104"/>
                  </a:cubicBezTo>
                  <a:lnTo>
                    <a:pt x="0" y="115"/>
                  </a:lnTo>
                  <a:cubicBezTo>
                    <a:pt x="0" y="137"/>
                    <a:pt x="0" y="160"/>
                    <a:pt x="12" y="182"/>
                  </a:cubicBezTo>
                  <a:cubicBezTo>
                    <a:pt x="22" y="182"/>
                    <a:pt x="22" y="194"/>
                    <a:pt x="34" y="194"/>
                  </a:cubicBezTo>
                  <a:cubicBezTo>
                    <a:pt x="34" y="194"/>
                    <a:pt x="34" y="204"/>
                    <a:pt x="45" y="204"/>
                  </a:cubicBezTo>
                  <a:cubicBezTo>
                    <a:pt x="45" y="216"/>
                    <a:pt x="56" y="216"/>
                    <a:pt x="56" y="216"/>
                  </a:cubicBezTo>
                  <a:cubicBezTo>
                    <a:pt x="67" y="216"/>
                    <a:pt x="67" y="227"/>
                    <a:pt x="67" y="227"/>
                  </a:cubicBezTo>
                  <a:lnTo>
                    <a:pt x="90" y="227"/>
                  </a:lnTo>
                  <a:cubicBezTo>
                    <a:pt x="90" y="227"/>
                    <a:pt x="101" y="238"/>
                    <a:pt x="112" y="238"/>
                  </a:cubicBezTo>
                  <a:lnTo>
                    <a:pt x="124" y="238"/>
                  </a:lnTo>
                  <a:lnTo>
                    <a:pt x="134" y="227"/>
                  </a:lnTo>
                  <a:lnTo>
                    <a:pt x="157" y="227"/>
                  </a:lnTo>
                  <a:cubicBezTo>
                    <a:pt x="157" y="227"/>
                    <a:pt x="168" y="216"/>
                    <a:pt x="179" y="216"/>
                  </a:cubicBezTo>
                  <a:cubicBezTo>
                    <a:pt x="213" y="194"/>
                    <a:pt x="235" y="160"/>
                    <a:pt x="235" y="127"/>
                  </a:cubicBezTo>
                  <a:cubicBezTo>
                    <a:pt x="235" y="104"/>
                    <a:pt x="224" y="70"/>
                    <a:pt x="213" y="59"/>
                  </a:cubicBezTo>
                  <a:cubicBezTo>
                    <a:pt x="194" y="22"/>
                    <a:pt x="160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5" name="Google Shape;12995;p28"/>
            <p:cNvSpPr/>
            <p:nvPr/>
          </p:nvSpPr>
          <p:spPr>
            <a:xfrm>
              <a:off x="2102900" y="881525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2" y="1"/>
                  </a:moveTo>
                  <a:cubicBezTo>
                    <a:pt x="100" y="1"/>
                    <a:pt x="78" y="7"/>
                    <a:pt x="57" y="20"/>
                  </a:cubicBezTo>
                  <a:cubicBezTo>
                    <a:pt x="46" y="20"/>
                    <a:pt x="35" y="31"/>
                    <a:pt x="35" y="31"/>
                  </a:cubicBezTo>
                  <a:cubicBezTo>
                    <a:pt x="35" y="42"/>
                    <a:pt x="23" y="42"/>
                    <a:pt x="23" y="42"/>
                  </a:cubicBezTo>
                  <a:cubicBezTo>
                    <a:pt x="23" y="53"/>
                    <a:pt x="23" y="53"/>
                    <a:pt x="12" y="53"/>
                  </a:cubicBezTo>
                  <a:cubicBezTo>
                    <a:pt x="12" y="65"/>
                    <a:pt x="12" y="75"/>
                    <a:pt x="1" y="87"/>
                  </a:cubicBezTo>
                  <a:lnTo>
                    <a:pt x="1" y="109"/>
                  </a:lnTo>
                  <a:lnTo>
                    <a:pt x="1" y="132"/>
                  </a:lnTo>
                  <a:cubicBezTo>
                    <a:pt x="1" y="142"/>
                    <a:pt x="1" y="154"/>
                    <a:pt x="12" y="154"/>
                  </a:cubicBezTo>
                  <a:lnTo>
                    <a:pt x="12" y="176"/>
                  </a:lnTo>
                  <a:cubicBezTo>
                    <a:pt x="35" y="209"/>
                    <a:pt x="57" y="221"/>
                    <a:pt x="90" y="232"/>
                  </a:cubicBezTo>
                  <a:lnTo>
                    <a:pt x="147" y="232"/>
                  </a:lnTo>
                  <a:cubicBezTo>
                    <a:pt x="157" y="221"/>
                    <a:pt x="169" y="221"/>
                    <a:pt x="180" y="221"/>
                  </a:cubicBezTo>
                  <a:cubicBezTo>
                    <a:pt x="224" y="187"/>
                    <a:pt x="236" y="142"/>
                    <a:pt x="236" y="98"/>
                  </a:cubicBezTo>
                  <a:cubicBezTo>
                    <a:pt x="236" y="87"/>
                    <a:pt x="224" y="65"/>
                    <a:pt x="214" y="53"/>
                  </a:cubicBezTo>
                  <a:cubicBezTo>
                    <a:pt x="192" y="18"/>
                    <a:pt x="158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6" name="Google Shape;12996;p28"/>
            <p:cNvSpPr/>
            <p:nvPr/>
          </p:nvSpPr>
          <p:spPr>
            <a:xfrm>
              <a:off x="2070800" y="82892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4" y="1"/>
                  </a:moveTo>
                  <a:cubicBezTo>
                    <a:pt x="112" y="1"/>
                    <a:pt x="78" y="1"/>
                    <a:pt x="67" y="23"/>
                  </a:cubicBezTo>
                  <a:lnTo>
                    <a:pt x="56" y="23"/>
                  </a:lnTo>
                  <a:cubicBezTo>
                    <a:pt x="56" y="23"/>
                    <a:pt x="45" y="23"/>
                    <a:pt x="45" y="34"/>
                  </a:cubicBezTo>
                  <a:cubicBezTo>
                    <a:pt x="33" y="46"/>
                    <a:pt x="23" y="56"/>
                    <a:pt x="23" y="68"/>
                  </a:cubicBezTo>
                  <a:lnTo>
                    <a:pt x="11" y="68"/>
                  </a:lnTo>
                  <a:lnTo>
                    <a:pt x="11" y="90"/>
                  </a:lnTo>
                  <a:cubicBezTo>
                    <a:pt x="11" y="101"/>
                    <a:pt x="11" y="101"/>
                    <a:pt x="0" y="113"/>
                  </a:cubicBezTo>
                  <a:cubicBezTo>
                    <a:pt x="0" y="135"/>
                    <a:pt x="11" y="157"/>
                    <a:pt x="23" y="180"/>
                  </a:cubicBezTo>
                  <a:cubicBezTo>
                    <a:pt x="33" y="202"/>
                    <a:pt x="56" y="213"/>
                    <a:pt x="78" y="224"/>
                  </a:cubicBezTo>
                  <a:cubicBezTo>
                    <a:pt x="90" y="224"/>
                    <a:pt x="90" y="235"/>
                    <a:pt x="100" y="235"/>
                  </a:cubicBezTo>
                  <a:lnTo>
                    <a:pt x="134" y="235"/>
                  </a:lnTo>
                  <a:cubicBezTo>
                    <a:pt x="145" y="235"/>
                    <a:pt x="157" y="235"/>
                    <a:pt x="157" y="224"/>
                  </a:cubicBezTo>
                  <a:lnTo>
                    <a:pt x="179" y="224"/>
                  </a:lnTo>
                  <a:cubicBezTo>
                    <a:pt x="224" y="202"/>
                    <a:pt x="234" y="157"/>
                    <a:pt x="246" y="123"/>
                  </a:cubicBezTo>
                  <a:cubicBezTo>
                    <a:pt x="246" y="101"/>
                    <a:pt x="234" y="79"/>
                    <a:pt x="224" y="56"/>
                  </a:cubicBezTo>
                  <a:cubicBezTo>
                    <a:pt x="201" y="23"/>
                    <a:pt x="167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7" name="Google Shape;12997;p28"/>
            <p:cNvSpPr/>
            <p:nvPr/>
          </p:nvSpPr>
          <p:spPr>
            <a:xfrm>
              <a:off x="2080850" y="84557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23" y="1"/>
                  </a:moveTo>
                  <a:cubicBezTo>
                    <a:pt x="104" y="1"/>
                    <a:pt x="85" y="6"/>
                    <a:pt x="68" y="16"/>
                  </a:cubicBezTo>
                  <a:lnTo>
                    <a:pt x="45" y="38"/>
                  </a:lnTo>
                  <a:lnTo>
                    <a:pt x="34" y="50"/>
                  </a:lnTo>
                  <a:cubicBezTo>
                    <a:pt x="23" y="61"/>
                    <a:pt x="23" y="61"/>
                    <a:pt x="23" y="72"/>
                  </a:cubicBezTo>
                  <a:cubicBezTo>
                    <a:pt x="11" y="83"/>
                    <a:pt x="11" y="83"/>
                    <a:pt x="11" y="95"/>
                  </a:cubicBezTo>
                  <a:cubicBezTo>
                    <a:pt x="1" y="117"/>
                    <a:pt x="11" y="150"/>
                    <a:pt x="23" y="184"/>
                  </a:cubicBezTo>
                  <a:cubicBezTo>
                    <a:pt x="44" y="219"/>
                    <a:pt x="82" y="236"/>
                    <a:pt x="121" y="236"/>
                  </a:cubicBezTo>
                  <a:cubicBezTo>
                    <a:pt x="145" y="236"/>
                    <a:pt x="169" y="230"/>
                    <a:pt x="190" y="217"/>
                  </a:cubicBezTo>
                  <a:cubicBezTo>
                    <a:pt x="246" y="184"/>
                    <a:pt x="257" y="117"/>
                    <a:pt x="224" y="61"/>
                  </a:cubicBezTo>
                  <a:cubicBezTo>
                    <a:pt x="201" y="23"/>
                    <a:pt x="162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8" name="Google Shape;12998;p28"/>
            <p:cNvSpPr/>
            <p:nvPr/>
          </p:nvSpPr>
          <p:spPr>
            <a:xfrm>
              <a:off x="2067450" y="8536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99" y="7"/>
                    <a:pt x="78" y="20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6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1"/>
                  </a:cubicBezTo>
                  <a:cubicBezTo>
                    <a:pt x="257" y="187"/>
                    <a:pt x="268" y="109"/>
                    <a:pt x="234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9" name="Google Shape;12999;p28"/>
            <p:cNvSpPr/>
            <p:nvPr/>
          </p:nvSpPr>
          <p:spPr>
            <a:xfrm>
              <a:off x="2054300" y="8615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7" y="6"/>
                    <a:pt x="79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8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0" name="Google Shape;13000;p28"/>
            <p:cNvSpPr/>
            <p:nvPr/>
          </p:nvSpPr>
          <p:spPr>
            <a:xfrm>
              <a:off x="2041175" y="869600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34" y="1"/>
                  </a:moveTo>
                  <a:cubicBezTo>
                    <a:pt x="116" y="1"/>
                    <a:pt x="97" y="5"/>
                    <a:pt x="79" y="16"/>
                  </a:cubicBezTo>
                  <a:cubicBezTo>
                    <a:pt x="23" y="50"/>
                    <a:pt x="1" y="128"/>
                    <a:pt x="34" y="172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3" y="233"/>
                    <a:pt x="184" y="228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1" name="Google Shape;13001;p28"/>
            <p:cNvSpPr/>
            <p:nvPr/>
          </p:nvSpPr>
          <p:spPr>
            <a:xfrm>
              <a:off x="2092575" y="8651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lnTo>
                    <a:pt x="79" y="28"/>
                  </a:lnTo>
                  <a:cubicBezTo>
                    <a:pt x="23" y="61"/>
                    <a:pt x="1" y="128"/>
                    <a:pt x="34" y="184"/>
                  </a:cubicBezTo>
                  <a:cubicBezTo>
                    <a:pt x="55" y="219"/>
                    <a:pt x="93" y="236"/>
                    <a:pt x="130" y="236"/>
                  </a:cubicBezTo>
                  <a:cubicBezTo>
                    <a:pt x="152" y="236"/>
                    <a:pt x="174" y="230"/>
                    <a:pt x="190" y="217"/>
                  </a:cubicBezTo>
                  <a:lnTo>
                    <a:pt x="202" y="217"/>
                  </a:ln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2" name="Google Shape;13002;p28"/>
            <p:cNvSpPr/>
            <p:nvPr/>
          </p:nvSpPr>
          <p:spPr>
            <a:xfrm>
              <a:off x="2079450" y="873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0" y="1"/>
                  </a:moveTo>
                  <a:cubicBezTo>
                    <a:pt x="111" y="1"/>
                    <a:pt x="93" y="6"/>
                    <a:pt x="79" y="17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70" y="230"/>
                    <a:pt x="191" y="218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3" name="Google Shape;13003;p28"/>
            <p:cNvSpPr/>
            <p:nvPr/>
          </p:nvSpPr>
          <p:spPr>
            <a:xfrm>
              <a:off x="2066325" y="881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9" y="1"/>
                  </a:moveTo>
                  <a:cubicBezTo>
                    <a:pt x="117" y="1"/>
                    <a:pt x="95" y="7"/>
                    <a:pt x="78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95" y="237"/>
                    <a:pt x="134" y="237"/>
                  </a:cubicBezTo>
                  <a:cubicBezTo>
                    <a:pt x="153" y="237"/>
                    <a:pt x="172" y="231"/>
                    <a:pt x="190" y="220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4" name="Google Shape;13004;p28"/>
            <p:cNvSpPr/>
            <p:nvPr/>
          </p:nvSpPr>
          <p:spPr>
            <a:xfrm>
              <a:off x="2053175" y="8891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0" y="1"/>
                  </a:moveTo>
                  <a:cubicBezTo>
                    <a:pt x="111" y="1"/>
                    <a:pt x="94" y="6"/>
                    <a:pt x="80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6" y="219"/>
                    <a:pt x="89" y="236"/>
                    <a:pt x="126" y="236"/>
                  </a:cubicBezTo>
                  <a:cubicBezTo>
                    <a:pt x="148" y="236"/>
                    <a:pt x="170" y="230"/>
                    <a:pt x="191" y="217"/>
                  </a:cubicBezTo>
                  <a:cubicBezTo>
                    <a:pt x="247" y="184"/>
                    <a:pt x="269" y="117"/>
                    <a:pt x="236" y="61"/>
                  </a:cubicBezTo>
                  <a:cubicBezTo>
                    <a:pt x="213" y="23"/>
                    <a:pt x="169" y="1"/>
                    <a:pt x="1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5" name="Google Shape;13005;p28"/>
            <p:cNvSpPr/>
            <p:nvPr/>
          </p:nvSpPr>
          <p:spPr>
            <a:xfrm>
              <a:off x="2121350" y="94205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4" y="1"/>
                  </a:moveTo>
                  <a:cubicBezTo>
                    <a:pt x="112" y="1"/>
                    <a:pt x="90" y="1"/>
                    <a:pt x="67" y="12"/>
                  </a:cubicBezTo>
                  <a:cubicBezTo>
                    <a:pt x="23" y="46"/>
                    <a:pt x="0" y="102"/>
                    <a:pt x="23" y="157"/>
                  </a:cubicBezTo>
                  <a:cubicBezTo>
                    <a:pt x="23" y="169"/>
                    <a:pt x="23" y="169"/>
                    <a:pt x="34" y="180"/>
                  </a:cubicBezTo>
                  <a:cubicBezTo>
                    <a:pt x="45" y="202"/>
                    <a:pt x="67" y="214"/>
                    <a:pt x="79" y="224"/>
                  </a:cubicBezTo>
                  <a:cubicBezTo>
                    <a:pt x="101" y="224"/>
                    <a:pt x="112" y="236"/>
                    <a:pt x="124" y="236"/>
                  </a:cubicBezTo>
                  <a:cubicBezTo>
                    <a:pt x="146" y="236"/>
                    <a:pt x="168" y="224"/>
                    <a:pt x="191" y="214"/>
                  </a:cubicBezTo>
                  <a:cubicBezTo>
                    <a:pt x="213" y="202"/>
                    <a:pt x="235" y="191"/>
                    <a:pt x="235" y="169"/>
                  </a:cubicBezTo>
                  <a:cubicBezTo>
                    <a:pt x="246" y="157"/>
                    <a:pt x="246" y="135"/>
                    <a:pt x="246" y="124"/>
                  </a:cubicBezTo>
                  <a:cubicBezTo>
                    <a:pt x="246" y="102"/>
                    <a:pt x="246" y="80"/>
                    <a:pt x="235" y="57"/>
                  </a:cubicBezTo>
                  <a:cubicBezTo>
                    <a:pt x="213" y="23"/>
                    <a:pt x="179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6" name="Google Shape;13006;p28"/>
            <p:cNvSpPr/>
            <p:nvPr/>
          </p:nvSpPr>
          <p:spPr>
            <a:xfrm>
              <a:off x="2108225" y="95005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5" y="1"/>
                  </a:moveTo>
                  <a:cubicBezTo>
                    <a:pt x="105" y="1"/>
                    <a:pt x="85" y="6"/>
                    <a:pt x="68" y="16"/>
                  </a:cubicBezTo>
                  <a:cubicBezTo>
                    <a:pt x="11" y="50"/>
                    <a:pt x="1" y="117"/>
                    <a:pt x="34" y="173"/>
                  </a:cubicBezTo>
                  <a:cubicBezTo>
                    <a:pt x="45" y="195"/>
                    <a:pt x="56" y="206"/>
                    <a:pt x="68" y="217"/>
                  </a:cubicBezTo>
                  <a:cubicBezTo>
                    <a:pt x="68" y="217"/>
                    <a:pt x="78" y="217"/>
                    <a:pt x="78" y="229"/>
                  </a:cubicBezTo>
                  <a:cubicBezTo>
                    <a:pt x="97" y="233"/>
                    <a:pt x="113" y="236"/>
                    <a:pt x="128" y="236"/>
                  </a:cubicBezTo>
                  <a:cubicBezTo>
                    <a:pt x="151" y="236"/>
                    <a:pt x="171" y="230"/>
                    <a:pt x="190" y="217"/>
                  </a:cubicBezTo>
                  <a:cubicBezTo>
                    <a:pt x="224" y="195"/>
                    <a:pt x="235" y="173"/>
                    <a:pt x="246" y="139"/>
                  </a:cubicBezTo>
                  <a:cubicBezTo>
                    <a:pt x="257" y="117"/>
                    <a:pt x="246" y="83"/>
                    <a:pt x="235" y="61"/>
                  </a:cubicBezTo>
                  <a:cubicBezTo>
                    <a:pt x="212" y="23"/>
                    <a:pt x="169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7" name="Google Shape;13007;p28"/>
            <p:cNvSpPr/>
            <p:nvPr/>
          </p:nvSpPr>
          <p:spPr>
            <a:xfrm>
              <a:off x="2089225" y="8894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7" y="237"/>
                    <a:pt x="181" y="230"/>
                    <a:pt x="202" y="218"/>
                  </a:cubicBezTo>
                  <a:cubicBezTo>
                    <a:pt x="247" y="196"/>
                    <a:pt x="257" y="151"/>
                    <a:pt x="257" y="106"/>
                  </a:cubicBezTo>
                  <a:cubicBezTo>
                    <a:pt x="257" y="84"/>
                    <a:pt x="247" y="72"/>
                    <a:pt x="235" y="62"/>
                  </a:cubicBezTo>
                  <a:cubicBezTo>
                    <a:pt x="213" y="23"/>
                    <a:pt x="17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8" name="Google Shape;13008;p28"/>
            <p:cNvSpPr/>
            <p:nvPr/>
          </p:nvSpPr>
          <p:spPr>
            <a:xfrm>
              <a:off x="2099550" y="9061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1"/>
                  </a:moveTo>
                  <a:cubicBezTo>
                    <a:pt x="108" y="1"/>
                    <a:pt x="87" y="6"/>
                    <a:pt x="68" y="17"/>
                  </a:cubicBezTo>
                  <a:cubicBezTo>
                    <a:pt x="12" y="50"/>
                    <a:pt x="1" y="117"/>
                    <a:pt x="35" y="174"/>
                  </a:cubicBezTo>
                  <a:cubicBezTo>
                    <a:pt x="57" y="211"/>
                    <a:pt x="96" y="234"/>
                    <a:pt x="135" y="234"/>
                  </a:cubicBezTo>
                  <a:cubicBezTo>
                    <a:pt x="154" y="234"/>
                    <a:pt x="173" y="229"/>
                    <a:pt x="191" y="218"/>
                  </a:cubicBezTo>
                  <a:cubicBezTo>
                    <a:pt x="247" y="184"/>
                    <a:pt x="269" y="107"/>
                    <a:pt x="236" y="50"/>
                  </a:cubicBezTo>
                  <a:cubicBezTo>
                    <a:pt x="213" y="21"/>
                    <a:pt x="171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9" name="Google Shape;13009;p28"/>
            <p:cNvSpPr/>
            <p:nvPr/>
          </p:nvSpPr>
          <p:spPr>
            <a:xfrm>
              <a:off x="2086450" y="914225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3"/>
                    <a:pt x="0" y="120"/>
                    <a:pt x="33" y="175"/>
                  </a:cubicBezTo>
                  <a:cubicBezTo>
                    <a:pt x="55" y="211"/>
                    <a:pt x="89" y="233"/>
                    <a:pt x="126" y="233"/>
                  </a:cubicBezTo>
                  <a:cubicBezTo>
                    <a:pt x="147" y="233"/>
                    <a:pt x="169" y="226"/>
                    <a:pt x="190" y="209"/>
                  </a:cubicBezTo>
                  <a:cubicBezTo>
                    <a:pt x="246" y="175"/>
                    <a:pt x="268" y="108"/>
                    <a:pt x="234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0" name="Google Shape;13010;p28"/>
            <p:cNvSpPr/>
            <p:nvPr/>
          </p:nvSpPr>
          <p:spPr>
            <a:xfrm>
              <a:off x="2073300" y="9221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2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1" name="Google Shape;13011;p28"/>
            <p:cNvSpPr/>
            <p:nvPr/>
          </p:nvSpPr>
          <p:spPr>
            <a:xfrm>
              <a:off x="2060175" y="930150"/>
              <a:ext cx="6725" cy="5800"/>
            </a:xfrm>
            <a:custGeom>
              <a:rect b="b" l="l" r="r" t="t"/>
              <a:pathLst>
                <a:path extrusionOk="0" h="232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1" y="52"/>
                    <a:pt x="1" y="119"/>
                    <a:pt x="34" y="176"/>
                  </a:cubicBezTo>
                  <a:lnTo>
                    <a:pt x="34" y="186"/>
                  </a:lnTo>
                  <a:lnTo>
                    <a:pt x="56" y="209"/>
                  </a:lnTo>
                  <a:cubicBezTo>
                    <a:pt x="56" y="209"/>
                    <a:pt x="68" y="209"/>
                    <a:pt x="68" y="220"/>
                  </a:cubicBezTo>
                  <a:cubicBezTo>
                    <a:pt x="78" y="220"/>
                    <a:pt x="90" y="220"/>
                    <a:pt x="90" y="231"/>
                  </a:cubicBezTo>
                  <a:lnTo>
                    <a:pt x="168" y="231"/>
                  </a:lnTo>
                  <a:cubicBezTo>
                    <a:pt x="168" y="231"/>
                    <a:pt x="179" y="220"/>
                    <a:pt x="190" y="220"/>
                  </a:cubicBezTo>
                  <a:cubicBezTo>
                    <a:pt x="246" y="186"/>
                    <a:pt x="269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2" name="Google Shape;13012;p28"/>
            <p:cNvSpPr/>
            <p:nvPr/>
          </p:nvSpPr>
          <p:spPr>
            <a:xfrm>
              <a:off x="2111300" y="9257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2" y="49"/>
                    <a:pt x="0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0" y="230"/>
                    <a:pt x="201" y="218"/>
                  </a:cubicBezTo>
                  <a:cubicBezTo>
                    <a:pt x="257" y="184"/>
                    <a:pt x="268" y="117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3" name="Google Shape;13013;p28"/>
            <p:cNvSpPr/>
            <p:nvPr/>
          </p:nvSpPr>
          <p:spPr>
            <a:xfrm>
              <a:off x="2098175" y="933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3"/>
                    <a:pt x="0" y="120"/>
                    <a:pt x="33" y="175"/>
                  </a:cubicBezTo>
                  <a:cubicBezTo>
                    <a:pt x="56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57" y="187"/>
                    <a:pt x="268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4" name="Google Shape;13014;p28"/>
            <p:cNvSpPr/>
            <p:nvPr/>
          </p:nvSpPr>
          <p:spPr>
            <a:xfrm>
              <a:off x="2085025" y="941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5" name="Google Shape;13015;p28"/>
            <p:cNvSpPr/>
            <p:nvPr/>
          </p:nvSpPr>
          <p:spPr>
            <a:xfrm>
              <a:off x="2124975" y="9178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2" y="0"/>
                  </a:moveTo>
                  <a:cubicBezTo>
                    <a:pt x="100" y="0"/>
                    <a:pt x="78" y="7"/>
                    <a:pt x="56" y="20"/>
                  </a:cubicBezTo>
                  <a:cubicBezTo>
                    <a:pt x="46" y="20"/>
                    <a:pt x="34" y="30"/>
                    <a:pt x="23" y="42"/>
                  </a:cubicBezTo>
                  <a:cubicBezTo>
                    <a:pt x="23" y="53"/>
                    <a:pt x="23" y="53"/>
                    <a:pt x="12" y="53"/>
                  </a:cubicBezTo>
                  <a:lnTo>
                    <a:pt x="12" y="64"/>
                  </a:lnTo>
                  <a:cubicBezTo>
                    <a:pt x="12" y="75"/>
                    <a:pt x="12" y="75"/>
                    <a:pt x="1" y="87"/>
                  </a:cubicBezTo>
                  <a:lnTo>
                    <a:pt x="1" y="131"/>
                  </a:lnTo>
                  <a:cubicBezTo>
                    <a:pt x="1" y="142"/>
                    <a:pt x="1" y="142"/>
                    <a:pt x="12" y="154"/>
                  </a:cubicBezTo>
                  <a:lnTo>
                    <a:pt x="12" y="176"/>
                  </a:lnTo>
                  <a:cubicBezTo>
                    <a:pt x="23" y="176"/>
                    <a:pt x="23" y="187"/>
                    <a:pt x="23" y="187"/>
                  </a:cubicBezTo>
                  <a:cubicBezTo>
                    <a:pt x="34" y="187"/>
                    <a:pt x="34" y="198"/>
                    <a:pt x="46" y="198"/>
                  </a:cubicBezTo>
                  <a:cubicBezTo>
                    <a:pt x="46" y="209"/>
                    <a:pt x="56" y="209"/>
                    <a:pt x="56" y="221"/>
                  </a:cubicBezTo>
                  <a:lnTo>
                    <a:pt x="79" y="221"/>
                  </a:lnTo>
                  <a:cubicBezTo>
                    <a:pt x="79" y="231"/>
                    <a:pt x="90" y="231"/>
                    <a:pt x="90" y="231"/>
                  </a:cubicBezTo>
                  <a:cubicBezTo>
                    <a:pt x="123" y="231"/>
                    <a:pt x="146" y="231"/>
                    <a:pt x="180" y="221"/>
                  </a:cubicBezTo>
                  <a:cubicBezTo>
                    <a:pt x="235" y="187"/>
                    <a:pt x="258" y="109"/>
                    <a:pt x="213" y="53"/>
                  </a:cubicBezTo>
                  <a:cubicBezTo>
                    <a:pt x="192" y="18"/>
                    <a:pt x="158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6" name="Google Shape;13016;p28"/>
            <p:cNvSpPr/>
            <p:nvPr/>
          </p:nvSpPr>
          <p:spPr>
            <a:xfrm>
              <a:off x="2095375" y="958000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45" y="0"/>
                  </a:moveTo>
                  <a:cubicBezTo>
                    <a:pt x="123" y="0"/>
                    <a:pt x="90" y="0"/>
                    <a:pt x="56" y="23"/>
                  </a:cubicBezTo>
                  <a:cubicBezTo>
                    <a:pt x="23" y="45"/>
                    <a:pt x="1" y="90"/>
                    <a:pt x="1" y="134"/>
                  </a:cubicBezTo>
                  <a:cubicBezTo>
                    <a:pt x="11" y="145"/>
                    <a:pt x="11" y="167"/>
                    <a:pt x="23" y="179"/>
                  </a:cubicBezTo>
                  <a:cubicBezTo>
                    <a:pt x="41" y="216"/>
                    <a:pt x="75" y="237"/>
                    <a:pt x="111" y="237"/>
                  </a:cubicBezTo>
                  <a:cubicBezTo>
                    <a:pt x="119" y="237"/>
                    <a:pt x="127" y="236"/>
                    <a:pt x="135" y="234"/>
                  </a:cubicBezTo>
                  <a:cubicBezTo>
                    <a:pt x="157" y="234"/>
                    <a:pt x="168" y="224"/>
                    <a:pt x="179" y="224"/>
                  </a:cubicBezTo>
                  <a:cubicBezTo>
                    <a:pt x="235" y="190"/>
                    <a:pt x="257" y="112"/>
                    <a:pt x="224" y="56"/>
                  </a:cubicBezTo>
                  <a:cubicBezTo>
                    <a:pt x="202" y="33"/>
                    <a:pt x="179" y="11"/>
                    <a:pt x="1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7" name="Google Shape;13017;p28"/>
            <p:cNvSpPr/>
            <p:nvPr/>
          </p:nvSpPr>
          <p:spPr>
            <a:xfrm>
              <a:off x="2131400" y="9587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29"/>
                    <a:pt x="35" y="173"/>
                  </a:cubicBezTo>
                  <a:cubicBezTo>
                    <a:pt x="57" y="211"/>
                    <a:pt x="101" y="234"/>
                    <a:pt x="144" y="234"/>
                  </a:cubicBezTo>
                  <a:cubicBezTo>
                    <a:pt x="164" y="234"/>
                    <a:pt x="184" y="229"/>
                    <a:pt x="202" y="218"/>
                  </a:cubicBezTo>
                  <a:cubicBezTo>
                    <a:pt x="258" y="184"/>
                    <a:pt x="269" y="117"/>
                    <a:pt x="236" y="62"/>
                  </a:cubicBezTo>
                  <a:cubicBezTo>
                    <a:pt x="213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8" name="Google Shape;13018;p28"/>
            <p:cNvSpPr/>
            <p:nvPr/>
          </p:nvSpPr>
          <p:spPr>
            <a:xfrm>
              <a:off x="2118275" y="9667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1"/>
                    <a:pt x="34" y="176"/>
                  </a:cubicBezTo>
                  <a:cubicBezTo>
                    <a:pt x="57" y="214"/>
                    <a:pt x="100" y="237"/>
                    <a:pt x="143" y="237"/>
                  </a:cubicBezTo>
                  <a:cubicBezTo>
                    <a:pt x="163" y="237"/>
                    <a:pt x="184" y="232"/>
                    <a:pt x="202" y="221"/>
                  </a:cubicBezTo>
                  <a:cubicBezTo>
                    <a:pt x="257" y="188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9" name="Google Shape;13019;p28"/>
            <p:cNvSpPr/>
            <p:nvPr/>
          </p:nvSpPr>
          <p:spPr>
            <a:xfrm>
              <a:off x="2105150" y="9746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7" y="6"/>
                    <a:pt x="79" y="16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1" y="218"/>
                  </a:cubicBezTo>
                  <a:cubicBezTo>
                    <a:pt x="258" y="184"/>
                    <a:pt x="268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0" name="Google Shape;13020;p28"/>
            <p:cNvSpPr/>
            <p:nvPr/>
          </p:nvSpPr>
          <p:spPr>
            <a:xfrm>
              <a:off x="2092300" y="9826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57" y="20"/>
                    <a:pt x="45" y="31"/>
                    <a:pt x="45" y="31"/>
                  </a:cubicBezTo>
                  <a:cubicBezTo>
                    <a:pt x="45" y="31"/>
                    <a:pt x="45" y="42"/>
                    <a:pt x="34" y="42"/>
                  </a:cubicBezTo>
                  <a:cubicBezTo>
                    <a:pt x="34" y="42"/>
                    <a:pt x="34" y="53"/>
                    <a:pt x="23" y="53"/>
                  </a:cubicBezTo>
                  <a:lnTo>
                    <a:pt x="23" y="65"/>
                  </a:lnTo>
                  <a:cubicBezTo>
                    <a:pt x="23" y="75"/>
                    <a:pt x="12" y="75"/>
                    <a:pt x="12" y="75"/>
                  </a:cubicBezTo>
                  <a:lnTo>
                    <a:pt x="12" y="87"/>
                  </a:lnTo>
                  <a:cubicBezTo>
                    <a:pt x="0" y="120"/>
                    <a:pt x="12" y="154"/>
                    <a:pt x="23" y="176"/>
                  </a:cubicBezTo>
                  <a:cubicBezTo>
                    <a:pt x="23" y="187"/>
                    <a:pt x="34" y="187"/>
                    <a:pt x="34" y="199"/>
                  </a:cubicBezTo>
                  <a:cubicBezTo>
                    <a:pt x="45" y="199"/>
                    <a:pt x="45" y="209"/>
                    <a:pt x="57" y="209"/>
                  </a:cubicBezTo>
                  <a:cubicBezTo>
                    <a:pt x="67" y="221"/>
                    <a:pt x="67" y="221"/>
                    <a:pt x="79" y="221"/>
                  </a:cubicBezTo>
                  <a:lnTo>
                    <a:pt x="79" y="232"/>
                  </a:lnTo>
                  <a:lnTo>
                    <a:pt x="157" y="232"/>
                  </a:lnTo>
                  <a:cubicBezTo>
                    <a:pt x="168" y="232"/>
                    <a:pt x="179" y="221"/>
                    <a:pt x="179" y="221"/>
                  </a:cubicBezTo>
                  <a:lnTo>
                    <a:pt x="191" y="221"/>
                  </a:lnTo>
                  <a:cubicBezTo>
                    <a:pt x="246" y="187"/>
                    <a:pt x="258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1" name="Google Shape;13021;p28"/>
            <p:cNvSpPr/>
            <p:nvPr/>
          </p:nvSpPr>
          <p:spPr>
            <a:xfrm>
              <a:off x="2156550" y="9703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9" y="0"/>
                  </a:moveTo>
                  <a:cubicBezTo>
                    <a:pt x="117" y="0"/>
                    <a:pt x="96" y="6"/>
                    <a:pt x="79" y="19"/>
                  </a:cubicBezTo>
                  <a:lnTo>
                    <a:pt x="67" y="19"/>
                  </a:lnTo>
                  <a:cubicBezTo>
                    <a:pt x="12" y="52"/>
                    <a:pt x="0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6" y="186"/>
                    <a:pt x="268" y="109"/>
                    <a:pt x="235" y="52"/>
                  </a:cubicBezTo>
                  <a:cubicBezTo>
                    <a:pt x="214" y="18"/>
                    <a:pt x="176" y="0"/>
                    <a:pt x="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2" name="Google Shape;13022;p28"/>
            <p:cNvSpPr/>
            <p:nvPr/>
          </p:nvSpPr>
          <p:spPr>
            <a:xfrm>
              <a:off x="2143425" y="9782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1" y="49"/>
                    <a:pt x="0" y="128"/>
                    <a:pt x="34" y="183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3"/>
                    <a:pt x="269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3" name="Google Shape;13023;p28"/>
            <p:cNvSpPr/>
            <p:nvPr/>
          </p:nvSpPr>
          <p:spPr>
            <a:xfrm>
              <a:off x="2130275" y="9863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1"/>
                  </a:moveTo>
                  <a:cubicBezTo>
                    <a:pt x="108" y="1"/>
                    <a:pt x="87" y="6"/>
                    <a:pt x="68" y="17"/>
                  </a:cubicBezTo>
                  <a:cubicBezTo>
                    <a:pt x="12" y="51"/>
                    <a:pt x="1" y="118"/>
                    <a:pt x="35" y="173"/>
                  </a:cubicBezTo>
                  <a:cubicBezTo>
                    <a:pt x="57" y="211"/>
                    <a:pt x="95" y="234"/>
                    <a:pt x="135" y="234"/>
                  </a:cubicBezTo>
                  <a:cubicBezTo>
                    <a:pt x="154" y="234"/>
                    <a:pt x="173" y="229"/>
                    <a:pt x="191" y="218"/>
                  </a:cubicBezTo>
                  <a:cubicBezTo>
                    <a:pt x="247" y="185"/>
                    <a:pt x="269" y="106"/>
                    <a:pt x="236" y="51"/>
                  </a:cubicBezTo>
                  <a:cubicBezTo>
                    <a:pt x="213" y="21"/>
                    <a:pt x="171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4" name="Google Shape;13024;p28"/>
            <p:cNvSpPr/>
            <p:nvPr/>
          </p:nvSpPr>
          <p:spPr>
            <a:xfrm>
              <a:off x="2117175" y="994400"/>
              <a:ext cx="6725" cy="5700"/>
            </a:xfrm>
            <a:custGeom>
              <a:rect b="b" l="l" r="r" t="t"/>
              <a:pathLst>
                <a:path extrusionOk="0" h="228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2"/>
                    <a:pt x="0" y="119"/>
                    <a:pt x="33" y="176"/>
                  </a:cubicBezTo>
                  <a:cubicBezTo>
                    <a:pt x="54" y="210"/>
                    <a:pt x="89" y="228"/>
                    <a:pt x="125" y="228"/>
                  </a:cubicBezTo>
                  <a:cubicBezTo>
                    <a:pt x="146" y="228"/>
                    <a:pt x="169" y="221"/>
                    <a:pt x="190" y="209"/>
                  </a:cubicBezTo>
                  <a:cubicBezTo>
                    <a:pt x="246" y="176"/>
                    <a:pt x="268" y="109"/>
                    <a:pt x="234" y="52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5" name="Google Shape;13025;p28"/>
            <p:cNvSpPr/>
            <p:nvPr/>
          </p:nvSpPr>
          <p:spPr>
            <a:xfrm>
              <a:off x="2198725" y="103910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14" y="0"/>
                  </a:moveTo>
                  <a:cubicBezTo>
                    <a:pt x="96" y="0"/>
                    <a:pt x="76" y="6"/>
                    <a:pt x="56" y="19"/>
                  </a:cubicBezTo>
                  <a:lnTo>
                    <a:pt x="46" y="30"/>
                  </a:lnTo>
                  <a:lnTo>
                    <a:pt x="23" y="52"/>
                  </a:lnTo>
                  <a:lnTo>
                    <a:pt x="23" y="64"/>
                  </a:lnTo>
                  <a:cubicBezTo>
                    <a:pt x="12" y="64"/>
                    <a:pt x="12" y="74"/>
                    <a:pt x="12" y="74"/>
                  </a:cubicBezTo>
                  <a:lnTo>
                    <a:pt x="12" y="97"/>
                  </a:lnTo>
                  <a:cubicBezTo>
                    <a:pt x="1" y="97"/>
                    <a:pt x="1" y="97"/>
                    <a:pt x="1" y="108"/>
                  </a:cubicBezTo>
                  <a:lnTo>
                    <a:pt x="1" y="131"/>
                  </a:lnTo>
                  <a:lnTo>
                    <a:pt x="1" y="141"/>
                  </a:lnTo>
                  <a:cubicBezTo>
                    <a:pt x="12" y="153"/>
                    <a:pt x="12" y="164"/>
                    <a:pt x="23" y="175"/>
                  </a:cubicBezTo>
                  <a:cubicBezTo>
                    <a:pt x="23" y="186"/>
                    <a:pt x="34" y="198"/>
                    <a:pt x="34" y="198"/>
                  </a:cubicBezTo>
                  <a:cubicBezTo>
                    <a:pt x="46" y="208"/>
                    <a:pt x="46" y="208"/>
                    <a:pt x="56" y="208"/>
                  </a:cubicBezTo>
                  <a:cubicBezTo>
                    <a:pt x="56" y="220"/>
                    <a:pt x="68" y="220"/>
                    <a:pt x="68" y="231"/>
                  </a:cubicBezTo>
                  <a:lnTo>
                    <a:pt x="113" y="231"/>
                  </a:lnTo>
                  <a:cubicBezTo>
                    <a:pt x="116" y="235"/>
                    <a:pt x="119" y="236"/>
                    <a:pt x="120" y="236"/>
                  </a:cubicBezTo>
                  <a:cubicBezTo>
                    <a:pt x="123" y="236"/>
                    <a:pt x="123" y="231"/>
                    <a:pt x="123" y="231"/>
                  </a:cubicBezTo>
                  <a:lnTo>
                    <a:pt x="157" y="231"/>
                  </a:lnTo>
                  <a:cubicBezTo>
                    <a:pt x="168" y="231"/>
                    <a:pt x="168" y="220"/>
                    <a:pt x="180" y="220"/>
                  </a:cubicBezTo>
                  <a:cubicBezTo>
                    <a:pt x="235" y="186"/>
                    <a:pt x="257" y="108"/>
                    <a:pt x="224" y="52"/>
                  </a:cubicBezTo>
                  <a:cubicBezTo>
                    <a:pt x="202" y="30"/>
                    <a:pt x="180" y="7"/>
                    <a:pt x="146" y="7"/>
                  </a:cubicBezTo>
                  <a:cubicBezTo>
                    <a:pt x="137" y="3"/>
                    <a:pt x="126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6" name="Google Shape;13026;p28"/>
            <p:cNvSpPr/>
            <p:nvPr/>
          </p:nvSpPr>
          <p:spPr>
            <a:xfrm>
              <a:off x="2166900" y="986575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21" y="0"/>
                  </a:moveTo>
                  <a:cubicBezTo>
                    <a:pt x="99" y="0"/>
                    <a:pt x="77" y="7"/>
                    <a:pt x="55" y="19"/>
                  </a:cubicBezTo>
                  <a:cubicBezTo>
                    <a:pt x="45" y="30"/>
                    <a:pt x="33" y="30"/>
                    <a:pt x="22" y="42"/>
                  </a:cubicBezTo>
                  <a:lnTo>
                    <a:pt x="22" y="52"/>
                  </a:lnTo>
                  <a:cubicBezTo>
                    <a:pt x="11" y="52"/>
                    <a:pt x="11" y="64"/>
                    <a:pt x="11" y="75"/>
                  </a:cubicBezTo>
                  <a:cubicBezTo>
                    <a:pt x="0" y="75"/>
                    <a:pt x="0" y="86"/>
                    <a:pt x="0" y="86"/>
                  </a:cubicBezTo>
                  <a:lnTo>
                    <a:pt x="0" y="119"/>
                  </a:lnTo>
                  <a:lnTo>
                    <a:pt x="0" y="131"/>
                  </a:lnTo>
                  <a:cubicBezTo>
                    <a:pt x="0" y="153"/>
                    <a:pt x="11" y="164"/>
                    <a:pt x="11" y="176"/>
                  </a:cubicBezTo>
                  <a:lnTo>
                    <a:pt x="33" y="198"/>
                  </a:lnTo>
                  <a:cubicBezTo>
                    <a:pt x="33" y="198"/>
                    <a:pt x="33" y="209"/>
                    <a:pt x="45" y="209"/>
                  </a:cubicBezTo>
                  <a:lnTo>
                    <a:pt x="55" y="220"/>
                  </a:lnTo>
                  <a:lnTo>
                    <a:pt x="67" y="220"/>
                  </a:lnTo>
                  <a:cubicBezTo>
                    <a:pt x="67" y="231"/>
                    <a:pt x="78" y="231"/>
                    <a:pt x="78" y="231"/>
                  </a:cubicBezTo>
                  <a:lnTo>
                    <a:pt x="156" y="231"/>
                  </a:lnTo>
                  <a:cubicBezTo>
                    <a:pt x="156" y="231"/>
                    <a:pt x="167" y="220"/>
                    <a:pt x="179" y="220"/>
                  </a:cubicBezTo>
                  <a:cubicBezTo>
                    <a:pt x="234" y="186"/>
                    <a:pt x="246" y="109"/>
                    <a:pt x="212" y="52"/>
                  </a:cubicBezTo>
                  <a:cubicBezTo>
                    <a:pt x="191" y="18"/>
                    <a:pt x="157" y="0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7" name="Google Shape;13027;p28"/>
            <p:cNvSpPr/>
            <p:nvPr/>
          </p:nvSpPr>
          <p:spPr>
            <a:xfrm>
              <a:off x="2153200" y="994675"/>
              <a:ext cx="6450" cy="5700"/>
            </a:xfrm>
            <a:custGeom>
              <a:rect b="b" l="l" r="r" t="t"/>
              <a:pathLst>
                <a:path extrusionOk="0" h="228" w="258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2" y="53"/>
                    <a:pt x="0" y="120"/>
                    <a:pt x="34" y="175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6" y="228"/>
                    <a:pt x="180" y="222"/>
                    <a:pt x="201" y="209"/>
                  </a:cubicBezTo>
                  <a:cubicBezTo>
                    <a:pt x="235" y="187"/>
                    <a:pt x="258" y="142"/>
                    <a:pt x="258" y="98"/>
                  </a:cubicBezTo>
                  <a:cubicBezTo>
                    <a:pt x="246" y="86"/>
                    <a:pt x="246" y="64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8" name="Google Shape;13028;p28"/>
            <p:cNvSpPr/>
            <p:nvPr/>
          </p:nvSpPr>
          <p:spPr>
            <a:xfrm>
              <a:off x="2140350" y="1002575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3" y="0"/>
                  </a:moveTo>
                  <a:cubicBezTo>
                    <a:pt x="104" y="0"/>
                    <a:pt x="85" y="5"/>
                    <a:pt x="67" y="16"/>
                  </a:cubicBezTo>
                  <a:cubicBezTo>
                    <a:pt x="56" y="27"/>
                    <a:pt x="56" y="27"/>
                    <a:pt x="45" y="27"/>
                  </a:cubicBezTo>
                  <a:cubicBezTo>
                    <a:pt x="45" y="38"/>
                    <a:pt x="34" y="38"/>
                    <a:pt x="34" y="50"/>
                  </a:cubicBezTo>
                  <a:cubicBezTo>
                    <a:pt x="12" y="72"/>
                    <a:pt x="0" y="105"/>
                    <a:pt x="12" y="139"/>
                  </a:cubicBezTo>
                  <a:lnTo>
                    <a:pt x="12" y="161"/>
                  </a:lnTo>
                  <a:cubicBezTo>
                    <a:pt x="22" y="161"/>
                    <a:pt x="22" y="172"/>
                    <a:pt x="22" y="184"/>
                  </a:cubicBezTo>
                  <a:cubicBezTo>
                    <a:pt x="51" y="211"/>
                    <a:pt x="86" y="231"/>
                    <a:pt x="123" y="231"/>
                  </a:cubicBezTo>
                  <a:cubicBezTo>
                    <a:pt x="130" y="231"/>
                    <a:pt x="138" y="230"/>
                    <a:pt x="146" y="229"/>
                  </a:cubicBezTo>
                  <a:cubicBezTo>
                    <a:pt x="157" y="229"/>
                    <a:pt x="168" y="229"/>
                    <a:pt x="190" y="217"/>
                  </a:cubicBezTo>
                  <a:cubicBezTo>
                    <a:pt x="246" y="184"/>
                    <a:pt x="258" y="117"/>
                    <a:pt x="224" y="60"/>
                  </a:cubicBezTo>
                  <a:cubicBezTo>
                    <a:pt x="201" y="23"/>
                    <a:pt x="163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9" name="Google Shape;13029;p28"/>
            <p:cNvSpPr/>
            <p:nvPr/>
          </p:nvSpPr>
          <p:spPr>
            <a:xfrm>
              <a:off x="2126925" y="1010600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44" y="0"/>
                  </a:moveTo>
                  <a:cubicBezTo>
                    <a:pt x="123" y="0"/>
                    <a:pt x="100" y="6"/>
                    <a:pt x="79" y="19"/>
                  </a:cubicBezTo>
                  <a:cubicBezTo>
                    <a:pt x="23" y="52"/>
                    <a:pt x="1" y="119"/>
                    <a:pt x="35" y="176"/>
                  </a:cubicBezTo>
                  <a:cubicBezTo>
                    <a:pt x="57" y="213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02" y="209"/>
                    <a:pt x="214" y="209"/>
                    <a:pt x="214" y="198"/>
                  </a:cubicBezTo>
                  <a:cubicBezTo>
                    <a:pt x="236" y="176"/>
                    <a:pt x="258" y="153"/>
                    <a:pt x="258" y="119"/>
                  </a:cubicBezTo>
                  <a:cubicBezTo>
                    <a:pt x="258" y="97"/>
                    <a:pt x="247" y="75"/>
                    <a:pt x="236" y="52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0" name="Google Shape;13030;p28"/>
            <p:cNvSpPr/>
            <p:nvPr/>
          </p:nvSpPr>
          <p:spPr>
            <a:xfrm>
              <a:off x="2163525" y="10112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7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0" y="218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1" name="Google Shape;13031;p28"/>
            <p:cNvSpPr/>
            <p:nvPr/>
          </p:nvSpPr>
          <p:spPr>
            <a:xfrm>
              <a:off x="2150400" y="1019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8" y="7"/>
                    <a:pt x="67" y="19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4" y="236"/>
                  </a:cubicBezTo>
                  <a:cubicBezTo>
                    <a:pt x="153" y="236"/>
                    <a:pt x="173" y="231"/>
                    <a:pt x="191" y="220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2" name="Google Shape;13032;p28"/>
            <p:cNvSpPr/>
            <p:nvPr/>
          </p:nvSpPr>
          <p:spPr>
            <a:xfrm>
              <a:off x="2137275" y="10271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3" y="1"/>
                  </a:moveTo>
                  <a:cubicBezTo>
                    <a:pt x="104" y="1"/>
                    <a:pt x="85" y="5"/>
                    <a:pt x="68" y="16"/>
                  </a:cubicBezTo>
                  <a:cubicBezTo>
                    <a:pt x="11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04" y="23"/>
                    <a:pt x="164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3" name="Google Shape;13033;p28"/>
            <p:cNvSpPr/>
            <p:nvPr/>
          </p:nvSpPr>
          <p:spPr>
            <a:xfrm>
              <a:off x="2175275" y="1030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7"/>
                    <a:pt x="132" y="237"/>
                  </a:cubicBezTo>
                  <a:cubicBezTo>
                    <a:pt x="156" y="237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4" name="Google Shape;13034;p28"/>
            <p:cNvSpPr/>
            <p:nvPr/>
          </p:nvSpPr>
          <p:spPr>
            <a:xfrm>
              <a:off x="2162125" y="10388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cubicBezTo>
                    <a:pt x="23" y="50"/>
                    <a:pt x="1" y="128"/>
                    <a:pt x="35" y="173"/>
                  </a:cubicBezTo>
                  <a:cubicBezTo>
                    <a:pt x="57" y="211"/>
                    <a:pt x="100" y="234"/>
                    <a:pt x="143" y="234"/>
                  </a:cubicBezTo>
                  <a:cubicBezTo>
                    <a:pt x="164" y="234"/>
                    <a:pt x="184" y="228"/>
                    <a:pt x="202" y="217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5" name="Google Shape;13035;p28"/>
            <p:cNvSpPr/>
            <p:nvPr/>
          </p:nvSpPr>
          <p:spPr>
            <a:xfrm>
              <a:off x="2149000" y="10469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2"/>
                    <a:pt x="202" y="221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6" name="Google Shape;13036;p28"/>
            <p:cNvSpPr/>
            <p:nvPr/>
          </p:nvSpPr>
          <p:spPr>
            <a:xfrm>
              <a:off x="2188675" y="1022875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1"/>
                  </a:moveTo>
                  <a:cubicBezTo>
                    <a:pt x="111" y="1"/>
                    <a:pt x="88" y="7"/>
                    <a:pt x="68" y="20"/>
                  </a:cubicBezTo>
                  <a:cubicBezTo>
                    <a:pt x="56" y="31"/>
                    <a:pt x="45" y="31"/>
                    <a:pt x="34" y="42"/>
                  </a:cubicBezTo>
                  <a:lnTo>
                    <a:pt x="34" y="53"/>
                  </a:lnTo>
                  <a:cubicBezTo>
                    <a:pt x="23" y="65"/>
                    <a:pt x="23" y="75"/>
                    <a:pt x="11" y="87"/>
                  </a:cubicBezTo>
                  <a:cubicBezTo>
                    <a:pt x="1" y="120"/>
                    <a:pt x="11" y="154"/>
                    <a:pt x="23" y="176"/>
                  </a:cubicBezTo>
                  <a:lnTo>
                    <a:pt x="45" y="199"/>
                  </a:lnTo>
                  <a:lnTo>
                    <a:pt x="56" y="209"/>
                  </a:lnTo>
                  <a:cubicBezTo>
                    <a:pt x="68" y="221"/>
                    <a:pt x="78" y="232"/>
                    <a:pt x="101" y="232"/>
                  </a:cubicBezTo>
                  <a:lnTo>
                    <a:pt x="145" y="232"/>
                  </a:lnTo>
                  <a:cubicBezTo>
                    <a:pt x="157" y="232"/>
                    <a:pt x="179" y="232"/>
                    <a:pt x="190" y="221"/>
                  </a:cubicBezTo>
                  <a:cubicBezTo>
                    <a:pt x="246" y="187"/>
                    <a:pt x="257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7" name="Google Shape;13037;p28"/>
            <p:cNvSpPr/>
            <p:nvPr/>
          </p:nvSpPr>
          <p:spPr>
            <a:xfrm>
              <a:off x="2185325" y="104710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57" y="0"/>
                  </a:moveTo>
                  <a:cubicBezTo>
                    <a:pt x="135" y="0"/>
                    <a:pt x="101" y="0"/>
                    <a:pt x="68" y="23"/>
                  </a:cubicBezTo>
                  <a:cubicBezTo>
                    <a:pt x="11" y="57"/>
                    <a:pt x="1" y="124"/>
                    <a:pt x="34" y="179"/>
                  </a:cubicBezTo>
                  <a:cubicBezTo>
                    <a:pt x="45" y="201"/>
                    <a:pt x="56" y="213"/>
                    <a:pt x="78" y="224"/>
                  </a:cubicBezTo>
                  <a:cubicBezTo>
                    <a:pt x="101" y="235"/>
                    <a:pt x="123" y="235"/>
                    <a:pt x="145" y="235"/>
                  </a:cubicBezTo>
                  <a:cubicBezTo>
                    <a:pt x="157" y="235"/>
                    <a:pt x="168" y="235"/>
                    <a:pt x="168" y="224"/>
                  </a:cubicBezTo>
                  <a:lnTo>
                    <a:pt x="190" y="224"/>
                  </a:lnTo>
                  <a:lnTo>
                    <a:pt x="224" y="191"/>
                  </a:lnTo>
                  <a:cubicBezTo>
                    <a:pt x="235" y="179"/>
                    <a:pt x="246" y="157"/>
                    <a:pt x="246" y="146"/>
                  </a:cubicBezTo>
                  <a:cubicBezTo>
                    <a:pt x="257" y="112"/>
                    <a:pt x="246" y="90"/>
                    <a:pt x="235" y="57"/>
                  </a:cubicBezTo>
                  <a:cubicBezTo>
                    <a:pt x="212" y="34"/>
                    <a:pt x="190" y="12"/>
                    <a:pt x="1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8" name="Google Shape;13038;p28"/>
            <p:cNvSpPr/>
            <p:nvPr/>
          </p:nvSpPr>
          <p:spPr>
            <a:xfrm>
              <a:off x="2172175" y="1055100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44" y="0"/>
                  </a:moveTo>
                  <a:cubicBezTo>
                    <a:pt x="135" y="0"/>
                    <a:pt x="124" y="2"/>
                    <a:pt x="113" y="5"/>
                  </a:cubicBezTo>
                  <a:cubicBezTo>
                    <a:pt x="102" y="5"/>
                    <a:pt x="80" y="5"/>
                    <a:pt x="68" y="15"/>
                  </a:cubicBezTo>
                  <a:cubicBezTo>
                    <a:pt x="13" y="49"/>
                    <a:pt x="1" y="127"/>
                    <a:pt x="35" y="183"/>
                  </a:cubicBezTo>
                  <a:cubicBezTo>
                    <a:pt x="46" y="206"/>
                    <a:pt x="57" y="217"/>
                    <a:pt x="80" y="228"/>
                  </a:cubicBezTo>
                  <a:cubicBezTo>
                    <a:pt x="93" y="233"/>
                    <a:pt x="109" y="235"/>
                    <a:pt x="124" y="235"/>
                  </a:cubicBezTo>
                  <a:cubicBezTo>
                    <a:pt x="147" y="235"/>
                    <a:pt x="171" y="230"/>
                    <a:pt x="191" y="217"/>
                  </a:cubicBezTo>
                  <a:cubicBezTo>
                    <a:pt x="214" y="206"/>
                    <a:pt x="224" y="183"/>
                    <a:pt x="236" y="172"/>
                  </a:cubicBezTo>
                  <a:cubicBezTo>
                    <a:pt x="258" y="139"/>
                    <a:pt x="258" y="94"/>
                    <a:pt x="236" y="60"/>
                  </a:cubicBezTo>
                  <a:lnTo>
                    <a:pt x="214" y="38"/>
                  </a:lnTo>
                  <a:cubicBezTo>
                    <a:pt x="197" y="13"/>
                    <a:pt x="174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9" name="Google Shape;13039;p28"/>
            <p:cNvSpPr/>
            <p:nvPr/>
          </p:nvSpPr>
          <p:spPr>
            <a:xfrm>
              <a:off x="2159325" y="1063025"/>
              <a:ext cx="6475" cy="5875"/>
            </a:xfrm>
            <a:custGeom>
              <a:rect b="b" l="l" r="r" t="t"/>
              <a:pathLst>
                <a:path extrusionOk="0" h="235" w="259">
                  <a:moveTo>
                    <a:pt x="124" y="1"/>
                  </a:moveTo>
                  <a:cubicBezTo>
                    <a:pt x="102" y="1"/>
                    <a:pt x="80" y="11"/>
                    <a:pt x="57" y="23"/>
                  </a:cubicBezTo>
                  <a:cubicBezTo>
                    <a:pt x="35" y="34"/>
                    <a:pt x="13" y="68"/>
                    <a:pt x="13" y="90"/>
                  </a:cubicBezTo>
                  <a:cubicBezTo>
                    <a:pt x="1" y="123"/>
                    <a:pt x="1" y="157"/>
                    <a:pt x="23" y="179"/>
                  </a:cubicBezTo>
                  <a:cubicBezTo>
                    <a:pt x="35" y="202"/>
                    <a:pt x="46" y="212"/>
                    <a:pt x="68" y="224"/>
                  </a:cubicBezTo>
                  <a:cubicBezTo>
                    <a:pt x="90" y="235"/>
                    <a:pt x="102" y="235"/>
                    <a:pt x="113" y="235"/>
                  </a:cubicBezTo>
                  <a:cubicBezTo>
                    <a:pt x="135" y="235"/>
                    <a:pt x="157" y="235"/>
                    <a:pt x="180" y="224"/>
                  </a:cubicBezTo>
                  <a:cubicBezTo>
                    <a:pt x="236" y="190"/>
                    <a:pt x="258" y="112"/>
                    <a:pt x="224" y="56"/>
                  </a:cubicBezTo>
                  <a:cubicBezTo>
                    <a:pt x="202" y="34"/>
                    <a:pt x="180" y="11"/>
                    <a:pt x="147" y="11"/>
                  </a:cubicBezTo>
                  <a:cubicBezTo>
                    <a:pt x="147" y="1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0" name="Google Shape;13040;p28"/>
            <p:cNvSpPr/>
            <p:nvPr/>
          </p:nvSpPr>
          <p:spPr>
            <a:xfrm>
              <a:off x="2146225" y="1071000"/>
              <a:ext cx="6425" cy="6025"/>
            </a:xfrm>
            <a:custGeom>
              <a:rect b="b" l="l" r="r" t="t"/>
              <a:pathLst>
                <a:path extrusionOk="0" h="241" w="257">
                  <a:moveTo>
                    <a:pt x="115" y="1"/>
                  </a:moveTo>
                  <a:cubicBezTo>
                    <a:pt x="94" y="1"/>
                    <a:pt x="74" y="6"/>
                    <a:pt x="56" y="17"/>
                  </a:cubicBezTo>
                  <a:cubicBezTo>
                    <a:pt x="56" y="27"/>
                    <a:pt x="45" y="27"/>
                    <a:pt x="33" y="39"/>
                  </a:cubicBezTo>
                  <a:cubicBezTo>
                    <a:pt x="33" y="50"/>
                    <a:pt x="23" y="50"/>
                    <a:pt x="23" y="61"/>
                  </a:cubicBezTo>
                  <a:cubicBezTo>
                    <a:pt x="23" y="61"/>
                    <a:pt x="11" y="61"/>
                    <a:pt x="11" y="72"/>
                  </a:cubicBezTo>
                  <a:lnTo>
                    <a:pt x="11" y="84"/>
                  </a:lnTo>
                  <a:lnTo>
                    <a:pt x="0" y="95"/>
                  </a:lnTo>
                  <a:lnTo>
                    <a:pt x="0" y="106"/>
                  </a:lnTo>
                  <a:lnTo>
                    <a:pt x="0" y="129"/>
                  </a:lnTo>
                  <a:lnTo>
                    <a:pt x="0" y="139"/>
                  </a:lnTo>
                  <a:cubicBezTo>
                    <a:pt x="0" y="151"/>
                    <a:pt x="11" y="173"/>
                    <a:pt x="23" y="184"/>
                  </a:cubicBezTo>
                  <a:cubicBezTo>
                    <a:pt x="23" y="196"/>
                    <a:pt x="33" y="196"/>
                    <a:pt x="33" y="206"/>
                  </a:cubicBezTo>
                  <a:cubicBezTo>
                    <a:pt x="33" y="206"/>
                    <a:pt x="45" y="206"/>
                    <a:pt x="56" y="218"/>
                  </a:cubicBezTo>
                  <a:lnTo>
                    <a:pt x="67" y="229"/>
                  </a:lnTo>
                  <a:cubicBezTo>
                    <a:pt x="78" y="240"/>
                    <a:pt x="100" y="240"/>
                    <a:pt x="112" y="240"/>
                  </a:cubicBezTo>
                  <a:lnTo>
                    <a:pt x="145" y="240"/>
                  </a:lnTo>
                  <a:lnTo>
                    <a:pt x="157" y="229"/>
                  </a:lnTo>
                  <a:lnTo>
                    <a:pt x="179" y="229"/>
                  </a:lnTo>
                  <a:lnTo>
                    <a:pt x="179" y="218"/>
                  </a:lnTo>
                  <a:cubicBezTo>
                    <a:pt x="234" y="184"/>
                    <a:pt x="257" y="117"/>
                    <a:pt x="224" y="61"/>
                  </a:cubicBezTo>
                  <a:cubicBezTo>
                    <a:pt x="201" y="23"/>
                    <a:pt x="157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1" name="Google Shape;13041;p28"/>
            <p:cNvSpPr/>
            <p:nvPr/>
          </p:nvSpPr>
          <p:spPr>
            <a:xfrm>
              <a:off x="2195375" y="10637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0" y="0"/>
                  </a:moveTo>
                  <a:cubicBezTo>
                    <a:pt x="111" y="0"/>
                    <a:pt x="93" y="5"/>
                    <a:pt x="79" y="16"/>
                  </a:cubicBezTo>
                  <a:cubicBezTo>
                    <a:pt x="23" y="49"/>
                    <a:pt x="1" y="128"/>
                    <a:pt x="34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70" y="230"/>
                    <a:pt x="190" y="217"/>
                  </a:cubicBezTo>
                  <a:cubicBezTo>
                    <a:pt x="247" y="183"/>
                    <a:pt x="269" y="116"/>
                    <a:pt x="235" y="61"/>
                  </a:cubicBezTo>
                  <a:cubicBezTo>
                    <a:pt x="213" y="23"/>
                    <a:pt x="169" y="0"/>
                    <a:pt x="1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2" name="Google Shape;13042;p28"/>
            <p:cNvSpPr/>
            <p:nvPr/>
          </p:nvSpPr>
          <p:spPr>
            <a:xfrm>
              <a:off x="2182250" y="1071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9" y="0"/>
                  </a:moveTo>
                  <a:cubicBezTo>
                    <a:pt x="117" y="0"/>
                    <a:pt x="96" y="6"/>
                    <a:pt x="79" y="19"/>
                  </a:cubicBezTo>
                  <a:cubicBezTo>
                    <a:pt x="23" y="53"/>
                    <a:pt x="0" y="120"/>
                    <a:pt x="34" y="175"/>
                  </a:cubicBezTo>
                  <a:cubicBezTo>
                    <a:pt x="57" y="213"/>
                    <a:pt x="95" y="236"/>
                    <a:pt x="134" y="236"/>
                  </a:cubicBezTo>
                  <a:cubicBezTo>
                    <a:pt x="153" y="236"/>
                    <a:pt x="172" y="231"/>
                    <a:pt x="191" y="220"/>
                  </a:cubicBezTo>
                  <a:cubicBezTo>
                    <a:pt x="246" y="187"/>
                    <a:pt x="268" y="108"/>
                    <a:pt x="235" y="53"/>
                  </a:cubicBezTo>
                  <a:cubicBezTo>
                    <a:pt x="214" y="18"/>
                    <a:pt x="176" y="0"/>
                    <a:pt x="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3" name="Google Shape;13043;p28"/>
            <p:cNvSpPr/>
            <p:nvPr/>
          </p:nvSpPr>
          <p:spPr>
            <a:xfrm>
              <a:off x="2169125" y="10796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9" y="0"/>
                  </a:moveTo>
                  <a:cubicBezTo>
                    <a:pt x="110" y="0"/>
                    <a:pt x="92" y="5"/>
                    <a:pt x="78" y="16"/>
                  </a:cubicBezTo>
                  <a:cubicBezTo>
                    <a:pt x="23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8" y="0"/>
                    <a:pt x="1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4" name="Google Shape;13044;p28"/>
            <p:cNvSpPr/>
            <p:nvPr/>
          </p:nvSpPr>
          <p:spPr>
            <a:xfrm>
              <a:off x="2156275" y="108777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18" y="0"/>
                  </a:moveTo>
                  <a:cubicBezTo>
                    <a:pt x="100" y="0"/>
                    <a:pt x="82" y="5"/>
                    <a:pt x="67" y="16"/>
                  </a:cubicBezTo>
                  <a:lnTo>
                    <a:pt x="56" y="16"/>
                  </a:lnTo>
                  <a:cubicBezTo>
                    <a:pt x="56" y="27"/>
                    <a:pt x="45" y="27"/>
                    <a:pt x="34" y="39"/>
                  </a:cubicBezTo>
                  <a:lnTo>
                    <a:pt x="34" y="49"/>
                  </a:lnTo>
                  <a:cubicBezTo>
                    <a:pt x="23" y="49"/>
                    <a:pt x="23" y="49"/>
                    <a:pt x="23" y="61"/>
                  </a:cubicBezTo>
                  <a:lnTo>
                    <a:pt x="11" y="72"/>
                  </a:lnTo>
                  <a:lnTo>
                    <a:pt x="11" y="94"/>
                  </a:lnTo>
                  <a:cubicBezTo>
                    <a:pt x="0" y="116"/>
                    <a:pt x="0" y="150"/>
                    <a:pt x="23" y="183"/>
                  </a:cubicBezTo>
                  <a:cubicBezTo>
                    <a:pt x="45" y="217"/>
                    <a:pt x="78" y="228"/>
                    <a:pt x="112" y="240"/>
                  </a:cubicBezTo>
                  <a:cubicBezTo>
                    <a:pt x="123" y="240"/>
                    <a:pt x="123" y="228"/>
                    <a:pt x="123" y="228"/>
                  </a:cubicBezTo>
                  <a:lnTo>
                    <a:pt x="157" y="228"/>
                  </a:lnTo>
                  <a:cubicBezTo>
                    <a:pt x="168" y="228"/>
                    <a:pt x="168" y="228"/>
                    <a:pt x="179" y="217"/>
                  </a:cubicBezTo>
                  <a:cubicBezTo>
                    <a:pt x="235" y="183"/>
                    <a:pt x="257" y="116"/>
                    <a:pt x="224" y="61"/>
                  </a:cubicBezTo>
                  <a:cubicBezTo>
                    <a:pt x="201" y="23"/>
                    <a:pt x="15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5" name="Google Shape;13045;p28"/>
            <p:cNvSpPr/>
            <p:nvPr/>
          </p:nvSpPr>
          <p:spPr>
            <a:xfrm>
              <a:off x="2207375" y="108350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7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5" y="211"/>
                    <a:pt x="89" y="228"/>
                    <a:pt x="126" y="228"/>
                  </a:cubicBezTo>
                  <a:cubicBezTo>
                    <a:pt x="147" y="228"/>
                    <a:pt x="170" y="222"/>
                    <a:pt x="191" y="210"/>
                  </a:cubicBezTo>
                  <a:cubicBezTo>
                    <a:pt x="247" y="176"/>
                    <a:pt x="269" y="109"/>
                    <a:pt x="236" y="53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6" name="Google Shape;13046;p28"/>
            <p:cNvSpPr/>
            <p:nvPr/>
          </p:nvSpPr>
          <p:spPr>
            <a:xfrm>
              <a:off x="2194275" y="10914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5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4" y="219"/>
                    <a:pt x="88" y="236"/>
                    <a:pt x="125" y="236"/>
                  </a:cubicBezTo>
                  <a:cubicBezTo>
                    <a:pt x="146" y="236"/>
                    <a:pt x="169" y="230"/>
                    <a:pt x="190" y="217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68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7" name="Google Shape;13047;p28"/>
            <p:cNvSpPr/>
            <p:nvPr/>
          </p:nvSpPr>
          <p:spPr>
            <a:xfrm>
              <a:off x="2181125" y="10994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0"/>
                  </a:moveTo>
                  <a:cubicBezTo>
                    <a:pt x="113" y="0"/>
                    <a:pt x="89" y="7"/>
                    <a:pt x="68" y="19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8" name="Google Shape;13048;p28"/>
            <p:cNvSpPr/>
            <p:nvPr/>
          </p:nvSpPr>
          <p:spPr>
            <a:xfrm>
              <a:off x="2168275" y="11073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15" y="0"/>
                  </a:moveTo>
                  <a:cubicBezTo>
                    <a:pt x="95" y="0"/>
                    <a:pt x="75" y="5"/>
                    <a:pt x="57" y="16"/>
                  </a:cubicBezTo>
                  <a:cubicBezTo>
                    <a:pt x="57" y="27"/>
                    <a:pt x="45" y="27"/>
                    <a:pt x="45" y="39"/>
                  </a:cubicBezTo>
                  <a:cubicBezTo>
                    <a:pt x="34" y="39"/>
                    <a:pt x="34" y="39"/>
                    <a:pt x="23" y="49"/>
                  </a:cubicBezTo>
                  <a:cubicBezTo>
                    <a:pt x="23" y="61"/>
                    <a:pt x="23" y="61"/>
                    <a:pt x="12" y="72"/>
                  </a:cubicBezTo>
                  <a:cubicBezTo>
                    <a:pt x="0" y="94"/>
                    <a:pt x="0" y="116"/>
                    <a:pt x="0" y="139"/>
                  </a:cubicBezTo>
                  <a:cubicBezTo>
                    <a:pt x="0" y="150"/>
                    <a:pt x="12" y="150"/>
                    <a:pt x="12" y="161"/>
                  </a:cubicBezTo>
                  <a:cubicBezTo>
                    <a:pt x="12" y="173"/>
                    <a:pt x="12" y="173"/>
                    <a:pt x="23" y="184"/>
                  </a:cubicBezTo>
                  <a:cubicBezTo>
                    <a:pt x="44" y="219"/>
                    <a:pt x="78" y="236"/>
                    <a:pt x="114" y="236"/>
                  </a:cubicBezTo>
                  <a:cubicBezTo>
                    <a:pt x="136" y="236"/>
                    <a:pt x="158" y="230"/>
                    <a:pt x="179" y="217"/>
                  </a:cubicBezTo>
                  <a:cubicBezTo>
                    <a:pt x="236" y="184"/>
                    <a:pt x="258" y="116"/>
                    <a:pt x="224" y="61"/>
                  </a:cubicBezTo>
                  <a:cubicBezTo>
                    <a:pt x="202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9" name="Google Shape;13049;p28"/>
            <p:cNvSpPr/>
            <p:nvPr/>
          </p:nvSpPr>
          <p:spPr>
            <a:xfrm>
              <a:off x="2217175" y="1099700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6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35" y="187"/>
                    <a:pt x="257" y="143"/>
                    <a:pt x="257" y="98"/>
                  </a:cubicBezTo>
                  <a:cubicBezTo>
                    <a:pt x="246" y="86"/>
                    <a:pt x="246" y="64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0" name="Google Shape;13050;p28"/>
            <p:cNvSpPr/>
            <p:nvPr/>
          </p:nvSpPr>
          <p:spPr>
            <a:xfrm>
              <a:off x="2204600" y="1107600"/>
              <a:ext cx="6150" cy="5975"/>
            </a:xfrm>
            <a:custGeom>
              <a:rect b="b" l="l" r="r" t="t"/>
              <a:pathLst>
                <a:path extrusionOk="0" h="239" w="246">
                  <a:moveTo>
                    <a:pt x="111" y="1"/>
                  </a:moveTo>
                  <a:cubicBezTo>
                    <a:pt x="93" y="1"/>
                    <a:pt x="74" y="6"/>
                    <a:pt x="56" y="16"/>
                  </a:cubicBezTo>
                  <a:lnTo>
                    <a:pt x="34" y="38"/>
                  </a:lnTo>
                  <a:cubicBezTo>
                    <a:pt x="12" y="61"/>
                    <a:pt x="0" y="83"/>
                    <a:pt x="0" y="117"/>
                  </a:cubicBezTo>
                  <a:cubicBezTo>
                    <a:pt x="0" y="139"/>
                    <a:pt x="0" y="162"/>
                    <a:pt x="12" y="184"/>
                  </a:cubicBezTo>
                  <a:lnTo>
                    <a:pt x="45" y="217"/>
                  </a:lnTo>
                  <a:cubicBezTo>
                    <a:pt x="63" y="230"/>
                    <a:pt x="89" y="239"/>
                    <a:pt x="115" y="239"/>
                  </a:cubicBezTo>
                  <a:cubicBezTo>
                    <a:pt x="136" y="239"/>
                    <a:pt x="159" y="233"/>
                    <a:pt x="179" y="217"/>
                  </a:cubicBezTo>
                  <a:cubicBezTo>
                    <a:pt x="235" y="184"/>
                    <a:pt x="246" y="117"/>
                    <a:pt x="213" y="61"/>
                  </a:cubicBezTo>
                  <a:cubicBezTo>
                    <a:pt x="190" y="23"/>
                    <a:pt x="151" y="1"/>
                    <a:pt x="1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1" name="Google Shape;13051;p28"/>
            <p:cNvSpPr/>
            <p:nvPr/>
          </p:nvSpPr>
          <p:spPr>
            <a:xfrm>
              <a:off x="2190900" y="11156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44" y="0"/>
                  </a:moveTo>
                  <a:cubicBezTo>
                    <a:pt x="123" y="0"/>
                    <a:pt x="100" y="7"/>
                    <a:pt x="79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1"/>
                  </a:cubicBezTo>
                  <a:cubicBezTo>
                    <a:pt x="224" y="198"/>
                    <a:pt x="247" y="176"/>
                    <a:pt x="247" y="142"/>
                  </a:cubicBezTo>
                  <a:cubicBezTo>
                    <a:pt x="258" y="142"/>
                    <a:pt x="258" y="131"/>
                    <a:pt x="258" y="120"/>
                  </a:cubicBezTo>
                  <a:cubicBezTo>
                    <a:pt x="258" y="97"/>
                    <a:pt x="247" y="75"/>
                    <a:pt x="235" y="53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2" name="Google Shape;13052;p28"/>
            <p:cNvSpPr/>
            <p:nvPr/>
          </p:nvSpPr>
          <p:spPr>
            <a:xfrm>
              <a:off x="2178050" y="1123725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1"/>
                  </a:moveTo>
                  <a:cubicBezTo>
                    <a:pt x="111" y="1"/>
                    <a:pt x="89" y="7"/>
                    <a:pt x="68" y="19"/>
                  </a:cubicBezTo>
                  <a:cubicBezTo>
                    <a:pt x="56" y="19"/>
                    <a:pt x="46" y="31"/>
                    <a:pt x="34" y="42"/>
                  </a:cubicBezTo>
                  <a:cubicBezTo>
                    <a:pt x="23" y="53"/>
                    <a:pt x="23" y="53"/>
                    <a:pt x="23" y="64"/>
                  </a:cubicBezTo>
                  <a:cubicBezTo>
                    <a:pt x="1" y="98"/>
                    <a:pt x="1" y="120"/>
                    <a:pt x="12" y="153"/>
                  </a:cubicBezTo>
                  <a:cubicBezTo>
                    <a:pt x="12" y="165"/>
                    <a:pt x="23" y="165"/>
                    <a:pt x="23" y="176"/>
                  </a:cubicBezTo>
                  <a:cubicBezTo>
                    <a:pt x="34" y="198"/>
                    <a:pt x="56" y="220"/>
                    <a:pt x="90" y="220"/>
                  </a:cubicBezTo>
                  <a:cubicBezTo>
                    <a:pt x="101" y="232"/>
                    <a:pt x="113" y="232"/>
                    <a:pt x="123" y="232"/>
                  </a:cubicBezTo>
                  <a:lnTo>
                    <a:pt x="146" y="232"/>
                  </a:lnTo>
                  <a:cubicBezTo>
                    <a:pt x="146" y="232"/>
                    <a:pt x="157" y="232"/>
                    <a:pt x="168" y="220"/>
                  </a:cubicBezTo>
                  <a:lnTo>
                    <a:pt x="191" y="220"/>
                  </a:lnTo>
                  <a:lnTo>
                    <a:pt x="191" y="210"/>
                  </a:lnTo>
                  <a:cubicBezTo>
                    <a:pt x="247" y="176"/>
                    <a:pt x="258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3" name="Google Shape;13053;p28"/>
            <p:cNvSpPr/>
            <p:nvPr/>
          </p:nvSpPr>
          <p:spPr>
            <a:xfrm>
              <a:off x="2227225" y="1116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1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2"/>
                  </a:cubicBezTo>
                  <a:cubicBezTo>
                    <a:pt x="212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4" name="Google Shape;13054;p28"/>
            <p:cNvSpPr/>
            <p:nvPr/>
          </p:nvSpPr>
          <p:spPr>
            <a:xfrm>
              <a:off x="2214075" y="1124350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37" y="1"/>
                  </a:moveTo>
                  <a:cubicBezTo>
                    <a:pt x="118" y="1"/>
                    <a:pt x="98" y="6"/>
                    <a:pt x="80" y="17"/>
                  </a:cubicBezTo>
                  <a:cubicBezTo>
                    <a:pt x="23" y="50"/>
                    <a:pt x="1" y="118"/>
                    <a:pt x="35" y="173"/>
                  </a:cubicBezTo>
                  <a:cubicBezTo>
                    <a:pt x="57" y="211"/>
                    <a:pt x="101" y="234"/>
                    <a:pt x="144" y="234"/>
                  </a:cubicBezTo>
                  <a:cubicBezTo>
                    <a:pt x="164" y="234"/>
                    <a:pt x="184" y="229"/>
                    <a:pt x="202" y="218"/>
                  </a:cubicBezTo>
                  <a:cubicBezTo>
                    <a:pt x="258" y="185"/>
                    <a:pt x="269" y="106"/>
                    <a:pt x="236" y="50"/>
                  </a:cubicBezTo>
                  <a:cubicBezTo>
                    <a:pt x="213" y="21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5" name="Google Shape;13055;p28"/>
            <p:cNvSpPr/>
            <p:nvPr/>
          </p:nvSpPr>
          <p:spPr>
            <a:xfrm>
              <a:off x="2200975" y="11323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44" y="1"/>
                  </a:moveTo>
                  <a:cubicBezTo>
                    <a:pt x="122" y="1"/>
                    <a:pt x="99" y="7"/>
                    <a:pt x="78" y="20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5" y="211"/>
                    <a:pt x="94" y="233"/>
                    <a:pt x="134" y="233"/>
                  </a:cubicBezTo>
                  <a:cubicBezTo>
                    <a:pt x="157" y="233"/>
                    <a:pt x="181" y="226"/>
                    <a:pt x="201" y="210"/>
                  </a:cubicBezTo>
                  <a:cubicBezTo>
                    <a:pt x="257" y="176"/>
                    <a:pt x="268" y="109"/>
                    <a:pt x="234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6" name="Google Shape;13056;p28"/>
            <p:cNvSpPr/>
            <p:nvPr/>
          </p:nvSpPr>
          <p:spPr>
            <a:xfrm>
              <a:off x="2188375" y="1140275"/>
              <a:ext cx="6175" cy="6025"/>
            </a:xfrm>
            <a:custGeom>
              <a:rect b="b" l="l" r="r" t="t"/>
              <a:pathLst>
                <a:path extrusionOk="0" h="241" w="247">
                  <a:moveTo>
                    <a:pt x="113" y="1"/>
                  </a:moveTo>
                  <a:cubicBezTo>
                    <a:pt x="94" y="1"/>
                    <a:pt x="75" y="6"/>
                    <a:pt x="57" y="17"/>
                  </a:cubicBezTo>
                  <a:lnTo>
                    <a:pt x="46" y="28"/>
                  </a:lnTo>
                  <a:lnTo>
                    <a:pt x="35" y="39"/>
                  </a:lnTo>
                  <a:cubicBezTo>
                    <a:pt x="35" y="39"/>
                    <a:pt x="23" y="39"/>
                    <a:pt x="23" y="50"/>
                  </a:cubicBezTo>
                  <a:cubicBezTo>
                    <a:pt x="13" y="62"/>
                    <a:pt x="13" y="62"/>
                    <a:pt x="13" y="72"/>
                  </a:cubicBezTo>
                  <a:cubicBezTo>
                    <a:pt x="1" y="84"/>
                    <a:pt x="1" y="95"/>
                    <a:pt x="1" y="117"/>
                  </a:cubicBezTo>
                  <a:lnTo>
                    <a:pt x="1" y="139"/>
                  </a:lnTo>
                  <a:cubicBezTo>
                    <a:pt x="1" y="139"/>
                    <a:pt x="1" y="151"/>
                    <a:pt x="13" y="162"/>
                  </a:cubicBezTo>
                  <a:lnTo>
                    <a:pt x="13" y="184"/>
                  </a:lnTo>
                  <a:lnTo>
                    <a:pt x="23" y="184"/>
                  </a:lnTo>
                  <a:cubicBezTo>
                    <a:pt x="35" y="196"/>
                    <a:pt x="35" y="206"/>
                    <a:pt x="46" y="206"/>
                  </a:cubicBezTo>
                  <a:lnTo>
                    <a:pt x="57" y="218"/>
                  </a:lnTo>
                  <a:cubicBezTo>
                    <a:pt x="68" y="218"/>
                    <a:pt x="68" y="229"/>
                    <a:pt x="80" y="229"/>
                  </a:cubicBezTo>
                  <a:lnTo>
                    <a:pt x="90" y="229"/>
                  </a:lnTo>
                  <a:cubicBezTo>
                    <a:pt x="90" y="229"/>
                    <a:pt x="102" y="229"/>
                    <a:pt x="102" y="240"/>
                  </a:cubicBezTo>
                  <a:lnTo>
                    <a:pt x="135" y="240"/>
                  </a:lnTo>
                  <a:cubicBezTo>
                    <a:pt x="135" y="229"/>
                    <a:pt x="147" y="229"/>
                    <a:pt x="147" y="229"/>
                  </a:cubicBezTo>
                  <a:lnTo>
                    <a:pt x="157" y="229"/>
                  </a:lnTo>
                  <a:cubicBezTo>
                    <a:pt x="169" y="229"/>
                    <a:pt x="169" y="229"/>
                    <a:pt x="180" y="218"/>
                  </a:cubicBezTo>
                  <a:cubicBezTo>
                    <a:pt x="236" y="184"/>
                    <a:pt x="247" y="117"/>
                    <a:pt x="214" y="62"/>
                  </a:cubicBezTo>
                  <a:cubicBezTo>
                    <a:pt x="191" y="23"/>
                    <a:pt x="152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7" name="Google Shape;13057;p28"/>
            <p:cNvSpPr/>
            <p:nvPr/>
          </p:nvSpPr>
          <p:spPr>
            <a:xfrm>
              <a:off x="2097325" y="813000"/>
              <a:ext cx="6175" cy="5850"/>
            </a:xfrm>
            <a:custGeom>
              <a:rect b="b" l="l" r="r" t="t"/>
              <a:pathLst>
                <a:path extrusionOk="0" h="234" w="247">
                  <a:moveTo>
                    <a:pt x="124" y="1"/>
                  </a:moveTo>
                  <a:cubicBezTo>
                    <a:pt x="101" y="1"/>
                    <a:pt x="67" y="1"/>
                    <a:pt x="57" y="12"/>
                  </a:cubicBezTo>
                  <a:cubicBezTo>
                    <a:pt x="23" y="35"/>
                    <a:pt x="0" y="68"/>
                    <a:pt x="0" y="112"/>
                  </a:cubicBezTo>
                  <a:lnTo>
                    <a:pt x="0" y="157"/>
                  </a:lnTo>
                  <a:cubicBezTo>
                    <a:pt x="0" y="169"/>
                    <a:pt x="12" y="169"/>
                    <a:pt x="12" y="179"/>
                  </a:cubicBezTo>
                  <a:cubicBezTo>
                    <a:pt x="12" y="179"/>
                    <a:pt x="23" y="191"/>
                    <a:pt x="23" y="202"/>
                  </a:cubicBezTo>
                  <a:cubicBezTo>
                    <a:pt x="49" y="221"/>
                    <a:pt x="79" y="233"/>
                    <a:pt x="110" y="233"/>
                  </a:cubicBezTo>
                  <a:cubicBezTo>
                    <a:pt x="133" y="233"/>
                    <a:pt x="156" y="227"/>
                    <a:pt x="179" y="213"/>
                  </a:cubicBezTo>
                  <a:cubicBezTo>
                    <a:pt x="224" y="179"/>
                    <a:pt x="246" y="112"/>
                    <a:pt x="213" y="57"/>
                  </a:cubicBezTo>
                  <a:cubicBezTo>
                    <a:pt x="191" y="23"/>
                    <a:pt x="157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8" name="Google Shape;13058;p28"/>
            <p:cNvSpPr/>
            <p:nvPr/>
          </p:nvSpPr>
          <p:spPr>
            <a:xfrm>
              <a:off x="2077200" y="780900"/>
              <a:ext cx="3950" cy="2150"/>
            </a:xfrm>
            <a:custGeom>
              <a:rect b="b" l="l" r="r" t="t"/>
              <a:pathLst>
                <a:path extrusionOk="0" h="86" w="158">
                  <a:moveTo>
                    <a:pt x="157" y="0"/>
                  </a:moveTo>
                  <a:lnTo>
                    <a:pt x="157" y="0"/>
                  </a:lnTo>
                  <a:cubicBezTo>
                    <a:pt x="102" y="22"/>
                    <a:pt x="57" y="45"/>
                    <a:pt x="1" y="78"/>
                  </a:cubicBezTo>
                  <a:cubicBezTo>
                    <a:pt x="15" y="83"/>
                    <a:pt x="29" y="86"/>
                    <a:pt x="43" y="86"/>
                  </a:cubicBezTo>
                  <a:cubicBezTo>
                    <a:pt x="63" y="86"/>
                    <a:pt x="82" y="80"/>
                    <a:pt x="102" y="67"/>
                  </a:cubicBezTo>
                  <a:cubicBezTo>
                    <a:pt x="124" y="55"/>
                    <a:pt x="147" y="33"/>
                    <a:pt x="1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9" name="Google Shape;13059;p28"/>
            <p:cNvSpPr/>
            <p:nvPr/>
          </p:nvSpPr>
          <p:spPr>
            <a:xfrm>
              <a:off x="2062975" y="787300"/>
              <a:ext cx="5325" cy="3600"/>
            </a:xfrm>
            <a:custGeom>
              <a:rect b="b" l="l" r="r" t="t"/>
              <a:pathLst>
                <a:path extrusionOk="0" h="144" w="213">
                  <a:moveTo>
                    <a:pt x="202" y="1"/>
                  </a:moveTo>
                  <a:lnTo>
                    <a:pt x="202" y="1"/>
                  </a:lnTo>
                  <a:cubicBezTo>
                    <a:pt x="134" y="35"/>
                    <a:pt x="67" y="68"/>
                    <a:pt x="0" y="112"/>
                  </a:cubicBezTo>
                  <a:cubicBezTo>
                    <a:pt x="20" y="132"/>
                    <a:pt x="50" y="144"/>
                    <a:pt x="81" y="144"/>
                  </a:cubicBezTo>
                  <a:cubicBezTo>
                    <a:pt x="104" y="144"/>
                    <a:pt x="127" y="138"/>
                    <a:pt x="145" y="124"/>
                  </a:cubicBezTo>
                  <a:cubicBezTo>
                    <a:pt x="190" y="102"/>
                    <a:pt x="212" y="45"/>
                    <a:pt x="2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0" name="Google Shape;13060;p28"/>
            <p:cNvSpPr/>
            <p:nvPr/>
          </p:nvSpPr>
          <p:spPr>
            <a:xfrm>
              <a:off x="2113250" y="780750"/>
              <a:ext cx="6725" cy="5875"/>
            </a:xfrm>
            <a:custGeom>
              <a:rect b="b" l="l" r="r" t="t"/>
              <a:pathLst>
                <a:path extrusionOk="0" h="235" w="269">
                  <a:moveTo>
                    <a:pt x="128" y="1"/>
                  </a:moveTo>
                  <a:cubicBezTo>
                    <a:pt x="107" y="1"/>
                    <a:pt x="86" y="6"/>
                    <a:pt x="68" y="17"/>
                  </a:cubicBezTo>
                  <a:cubicBezTo>
                    <a:pt x="11" y="51"/>
                    <a:pt x="1" y="118"/>
                    <a:pt x="34" y="173"/>
                  </a:cubicBezTo>
                  <a:cubicBezTo>
                    <a:pt x="56" y="218"/>
                    <a:pt x="90" y="230"/>
                    <a:pt x="123" y="230"/>
                  </a:cubicBezTo>
                  <a:cubicBezTo>
                    <a:pt x="131" y="233"/>
                    <a:pt x="137" y="234"/>
                    <a:pt x="142" y="234"/>
                  </a:cubicBezTo>
                  <a:cubicBezTo>
                    <a:pt x="153" y="234"/>
                    <a:pt x="161" y="230"/>
                    <a:pt x="168" y="230"/>
                  </a:cubicBezTo>
                  <a:cubicBezTo>
                    <a:pt x="179" y="230"/>
                    <a:pt x="179" y="218"/>
                    <a:pt x="190" y="218"/>
                  </a:cubicBezTo>
                  <a:cubicBezTo>
                    <a:pt x="247" y="185"/>
                    <a:pt x="269" y="106"/>
                    <a:pt x="235" y="51"/>
                  </a:cubicBezTo>
                  <a:cubicBezTo>
                    <a:pt x="213" y="21"/>
                    <a:pt x="170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1" name="Google Shape;13061;p28"/>
            <p:cNvSpPr/>
            <p:nvPr/>
          </p:nvSpPr>
          <p:spPr>
            <a:xfrm>
              <a:off x="2100125" y="7888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2" y="0"/>
                    <a:pt x="88" y="7"/>
                    <a:pt x="67" y="19"/>
                  </a:cubicBezTo>
                  <a:cubicBezTo>
                    <a:pt x="12" y="52"/>
                    <a:pt x="0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3" y="236"/>
                    <a:pt x="173" y="231"/>
                    <a:pt x="190" y="220"/>
                  </a:cubicBezTo>
                  <a:cubicBezTo>
                    <a:pt x="246" y="186"/>
                    <a:pt x="268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2" name="Google Shape;13062;p28"/>
            <p:cNvSpPr/>
            <p:nvPr/>
          </p:nvSpPr>
          <p:spPr>
            <a:xfrm>
              <a:off x="2087000" y="7967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1" y="49"/>
                    <a:pt x="0" y="128"/>
                    <a:pt x="33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3"/>
                    <a:pt x="269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3" name="Google Shape;13063;p28"/>
            <p:cNvSpPr/>
            <p:nvPr/>
          </p:nvSpPr>
          <p:spPr>
            <a:xfrm>
              <a:off x="2073850" y="804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7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2" y="53"/>
                    <a:pt x="1" y="120"/>
                    <a:pt x="35" y="175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7"/>
                    <a:pt x="269" y="108"/>
                    <a:pt x="236" y="53"/>
                  </a:cubicBezTo>
                  <a:cubicBezTo>
                    <a:pt x="215" y="17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4" name="Google Shape;13064;p28"/>
            <p:cNvSpPr/>
            <p:nvPr/>
          </p:nvSpPr>
          <p:spPr>
            <a:xfrm>
              <a:off x="2155425" y="849525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21" y="1"/>
                  </a:moveTo>
                  <a:cubicBezTo>
                    <a:pt x="114" y="1"/>
                    <a:pt x="108" y="2"/>
                    <a:pt x="101" y="4"/>
                  </a:cubicBezTo>
                  <a:cubicBezTo>
                    <a:pt x="90" y="4"/>
                    <a:pt x="68" y="4"/>
                    <a:pt x="57" y="15"/>
                  </a:cubicBezTo>
                  <a:lnTo>
                    <a:pt x="34" y="37"/>
                  </a:lnTo>
                  <a:cubicBezTo>
                    <a:pt x="34" y="37"/>
                    <a:pt x="34" y="49"/>
                    <a:pt x="23" y="49"/>
                  </a:cubicBezTo>
                  <a:lnTo>
                    <a:pt x="23" y="59"/>
                  </a:lnTo>
                  <a:cubicBezTo>
                    <a:pt x="12" y="59"/>
                    <a:pt x="12" y="71"/>
                    <a:pt x="12" y="71"/>
                  </a:cubicBezTo>
                  <a:lnTo>
                    <a:pt x="12" y="82"/>
                  </a:lnTo>
                  <a:lnTo>
                    <a:pt x="0" y="93"/>
                  </a:lnTo>
                  <a:lnTo>
                    <a:pt x="0" y="116"/>
                  </a:lnTo>
                  <a:lnTo>
                    <a:pt x="0" y="138"/>
                  </a:lnTo>
                  <a:cubicBezTo>
                    <a:pt x="0" y="138"/>
                    <a:pt x="0" y="149"/>
                    <a:pt x="12" y="160"/>
                  </a:cubicBezTo>
                  <a:cubicBezTo>
                    <a:pt x="12" y="160"/>
                    <a:pt x="12" y="171"/>
                    <a:pt x="23" y="183"/>
                  </a:cubicBezTo>
                  <a:cubicBezTo>
                    <a:pt x="34" y="205"/>
                    <a:pt x="57" y="227"/>
                    <a:pt x="90" y="227"/>
                  </a:cubicBezTo>
                  <a:cubicBezTo>
                    <a:pt x="101" y="238"/>
                    <a:pt x="101" y="238"/>
                    <a:pt x="112" y="238"/>
                  </a:cubicBezTo>
                  <a:lnTo>
                    <a:pt x="135" y="238"/>
                  </a:lnTo>
                  <a:cubicBezTo>
                    <a:pt x="146" y="227"/>
                    <a:pt x="146" y="227"/>
                    <a:pt x="157" y="227"/>
                  </a:cubicBezTo>
                  <a:cubicBezTo>
                    <a:pt x="157" y="227"/>
                    <a:pt x="169" y="227"/>
                    <a:pt x="179" y="216"/>
                  </a:cubicBezTo>
                  <a:cubicBezTo>
                    <a:pt x="202" y="205"/>
                    <a:pt x="213" y="183"/>
                    <a:pt x="224" y="171"/>
                  </a:cubicBezTo>
                  <a:cubicBezTo>
                    <a:pt x="246" y="138"/>
                    <a:pt x="236" y="93"/>
                    <a:pt x="224" y="59"/>
                  </a:cubicBezTo>
                  <a:lnTo>
                    <a:pt x="202" y="37"/>
                  </a:lnTo>
                  <a:cubicBezTo>
                    <a:pt x="183" y="19"/>
                    <a:pt x="151" y="1"/>
                    <a:pt x="1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5" name="Google Shape;13065;p28"/>
            <p:cNvSpPr/>
            <p:nvPr/>
          </p:nvSpPr>
          <p:spPr>
            <a:xfrm>
              <a:off x="2123025" y="797100"/>
              <a:ext cx="6725" cy="5875"/>
            </a:xfrm>
            <a:custGeom>
              <a:rect b="b" l="l" r="r" t="t"/>
              <a:pathLst>
                <a:path extrusionOk="0" h="235" w="269">
                  <a:moveTo>
                    <a:pt x="146" y="0"/>
                  </a:moveTo>
                  <a:cubicBezTo>
                    <a:pt x="124" y="0"/>
                    <a:pt x="101" y="0"/>
                    <a:pt x="79" y="11"/>
                  </a:cubicBezTo>
                  <a:cubicBezTo>
                    <a:pt x="23" y="45"/>
                    <a:pt x="0" y="123"/>
                    <a:pt x="34" y="179"/>
                  </a:cubicBezTo>
                  <a:cubicBezTo>
                    <a:pt x="45" y="201"/>
                    <a:pt x="67" y="212"/>
                    <a:pt x="101" y="224"/>
                  </a:cubicBezTo>
                  <a:cubicBezTo>
                    <a:pt x="112" y="224"/>
                    <a:pt x="124" y="234"/>
                    <a:pt x="134" y="234"/>
                  </a:cubicBezTo>
                  <a:lnTo>
                    <a:pt x="157" y="234"/>
                  </a:lnTo>
                  <a:cubicBezTo>
                    <a:pt x="157" y="224"/>
                    <a:pt x="168" y="224"/>
                    <a:pt x="179" y="224"/>
                  </a:cubicBezTo>
                  <a:cubicBezTo>
                    <a:pt x="179" y="224"/>
                    <a:pt x="191" y="224"/>
                    <a:pt x="201" y="212"/>
                  </a:cubicBezTo>
                  <a:cubicBezTo>
                    <a:pt x="258" y="179"/>
                    <a:pt x="268" y="112"/>
                    <a:pt x="235" y="56"/>
                  </a:cubicBezTo>
                  <a:cubicBezTo>
                    <a:pt x="213" y="22"/>
                    <a:pt x="179" y="0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6" name="Google Shape;13066;p28"/>
            <p:cNvSpPr/>
            <p:nvPr/>
          </p:nvSpPr>
          <p:spPr>
            <a:xfrm>
              <a:off x="2109900" y="805000"/>
              <a:ext cx="6725" cy="5800"/>
            </a:xfrm>
            <a:custGeom>
              <a:rect b="b" l="l" r="r" t="t"/>
              <a:pathLst>
                <a:path extrusionOk="0" h="232" w="269">
                  <a:moveTo>
                    <a:pt x="144" y="0"/>
                  </a:moveTo>
                  <a:cubicBezTo>
                    <a:pt x="122" y="0"/>
                    <a:pt x="100" y="7"/>
                    <a:pt x="78" y="19"/>
                  </a:cubicBezTo>
                  <a:cubicBezTo>
                    <a:pt x="23" y="52"/>
                    <a:pt x="1" y="119"/>
                    <a:pt x="34" y="176"/>
                  </a:cubicBezTo>
                  <a:cubicBezTo>
                    <a:pt x="56" y="209"/>
                    <a:pt x="78" y="220"/>
                    <a:pt x="112" y="231"/>
                  </a:cubicBezTo>
                  <a:lnTo>
                    <a:pt x="135" y="231"/>
                  </a:lnTo>
                  <a:cubicBezTo>
                    <a:pt x="157" y="231"/>
                    <a:pt x="179" y="231"/>
                    <a:pt x="202" y="220"/>
                  </a:cubicBezTo>
                  <a:cubicBezTo>
                    <a:pt x="246" y="187"/>
                    <a:pt x="269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7" name="Google Shape;13067;p28"/>
            <p:cNvSpPr/>
            <p:nvPr/>
          </p:nvSpPr>
          <p:spPr>
            <a:xfrm>
              <a:off x="2083650" y="820975"/>
              <a:ext cx="6425" cy="5850"/>
            </a:xfrm>
            <a:custGeom>
              <a:rect b="b" l="l" r="r" t="t"/>
              <a:pathLst>
                <a:path extrusionOk="0" h="234" w="257">
                  <a:moveTo>
                    <a:pt x="136" y="1"/>
                  </a:moveTo>
                  <a:cubicBezTo>
                    <a:pt x="117" y="1"/>
                    <a:pt x="97" y="6"/>
                    <a:pt x="78" y="17"/>
                  </a:cubicBezTo>
                  <a:cubicBezTo>
                    <a:pt x="23" y="51"/>
                    <a:pt x="0" y="118"/>
                    <a:pt x="33" y="173"/>
                  </a:cubicBezTo>
                  <a:cubicBezTo>
                    <a:pt x="56" y="211"/>
                    <a:pt x="100" y="234"/>
                    <a:pt x="142" y="234"/>
                  </a:cubicBezTo>
                  <a:cubicBezTo>
                    <a:pt x="163" y="234"/>
                    <a:pt x="183" y="229"/>
                    <a:pt x="201" y="218"/>
                  </a:cubicBezTo>
                  <a:cubicBezTo>
                    <a:pt x="224" y="196"/>
                    <a:pt x="246" y="173"/>
                    <a:pt x="246" y="140"/>
                  </a:cubicBezTo>
                  <a:cubicBezTo>
                    <a:pt x="257" y="118"/>
                    <a:pt x="257" y="84"/>
                    <a:pt x="234" y="51"/>
                  </a:cubicBezTo>
                  <a:cubicBezTo>
                    <a:pt x="212" y="21"/>
                    <a:pt x="175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8" name="Google Shape;13068;p28"/>
            <p:cNvSpPr/>
            <p:nvPr/>
          </p:nvSpPr>
          <p:spPr>
            <a:xfrm>
              <a:off x="2133625" y="81365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2" y="1"/>
                  </a:moveTo>
                  <a:cubicBezTo>
                    <a:pt x="100" y="1"/>
                    <a:pt x="78" y="7"/>
                    <a:pt x="57" y="19"/>
                  </a:cubicBezTo>
                  <a:cubicBezTo>
                    <a:pt x="46" y="19"/>
                    <a:pt x="46" y="31"/>
                    <a:pt x="35" y="31"/>
                  </a:cubicBezTo>
                  <a:lnTo>
                    <a:pt x="35" y="42"/>
                  </a:lnTo>
                  <a:cubicBezTo>
                    <a:pt x="23" y="42"/>
                    <a:pt x="23" y="53"/>
                    <a:pt x="23" y="53"/>
                  </a:cubicBezTo>
                  <a:cubicBezTo>
                    <a:pt x="13" y="53"/>
                    <a:pt x="13" y="64"/>
                    <a:pt x="13" y="64"/>
                  </a:cubicBezTo>
                  <a:lnTo>
                    <a:pt x="13" y="76"/>
                  </a:lnTo>
                  <a:cubicBezTo>
                    <a:pt x="1" y="76"/>
                    <a:pt x="1" y="86"/>
                    <a:pt x="1" y="86"/>
                  </a:cubicBezTo>
                  <a:cubicBezTo>
                    <a:pt x="1" y="120"/>
                    <a:pt x="1" y="153"/>
                    <a:pt x="13" y="176"/>
                  </a:cubicBezTo>
                  <a:cubicBezTo>
                    <a:pt x="35" y="214"/>
                    <a:pt x="78" y="236"/>
                    <a:pt x="121" y="236"/>
                  </a:cubicBezTo>
                  <a:cubicBezTo>
                    <a:pt x="142" y="236"/>
                    <a:pt x="162" y="231"/>
                    <a:pt x="180" y="220"/>
                  </a:cubicBezTo>
                  <a:cubicBezTo>
                    <a:pt x="236" y="187"/>
                    <a:pt x="247" y="109"/>
                    <a:pt x="214" y="53"/>
                  </a:cubicBezTo>
                  <a:cubicBezTo>
                    <a:pt x="192" y="18"/>
                    <a:pt x="158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9" name="Google Shape;13069;p28"/>
            <p:cNvSpPr/>
            <p:nvPr/>
          </p:nvSpPr>
          <p:spPr>
            <a:xfrm>
              <a:off x="2119950" y="8215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0" name="Google Shape;13070;p28"/>
            <p:cNvSpPr/>
            <p:nvPr/>
          </p:nvSpPr>
          <p:spPr>
            <a:xfrm>
              <a:off x="2106825" y="8296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0" y="117"/>
                    <a:pt x="34" y="173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4" y="233"/>
                    <a:pt x="184" y="228"/>
                    <a:pt x="201" y="218"/>
                  </a:cubicBezTo>
                  <a:cubicBezTo>
                    <a:pt x="258" y="184"/>
                    <a:pt x="268" y="106"/>
                    <a:pt x="235" y="61"/>
                  </a:cubicBezTo>
                  <a:cubicBezTo>
                    <a:pt x="212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1" name="Google Shape;13071;p28"/>
            <p:cNvSpPr/>
            <p:nvPr/>
          </p:nvSpPr>
          <p:spPr>
            <a:xfrm>
              <a:off x="2093700" y="837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0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2" name="Google Shape;13072;p28"/>
            <p:cNvSpPr/>
            <p:nvPr/>
          </p:nvSpPr>
          <p:spPr>
            <a:xfrm>
              <a:off x="2145100" y="833275"/>
              <a:ext cx="6725" cy="5875"/>
            </a:xfrm>
            <a:custGeom>
              <a:rect b="b" l="l" r="r" t="t"/>
              <a:pathLst>
                <a:path extrusionOk="0" h="235" w="269">
                  <a:moveTo>
                    <a:pt x="134" y="1"/>
                  </a:moveTo>
                  <a:cubicBezTo>
                    <a:pt x="115" y="1"/>
                    <a:pt x="96" y="6"/>
                    <a:pt x="78" y="16"/>
                  </a:cubicBezTo>
                  <a:cubicBezTo>
                    <a:pt x="23" y="50"/>
                    <a:pt x="0" y="128"/>
                    <a:pt x="34" y="185"/>
                  </a:cubicBezTo>
                  <a:cubicBezTo>
                    <a:pt x="56" y="214"/>
                    <a:pt x="98" y="234"/>
                    <a:pt x="140" y="234"/>
                  </a:cubicBezTo>
                  <a:cubicBezTo>
                    <a:pt x="161" y="234"/>
                    <a:pt x="183" y="229"/>
                    <a:pt x="202" y="218"/>
                  </a:cubicBezTo>
                  <a:cubicBezTo>
                    <a:pt x="257" y="185"/>
                    <a:pt x="269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3" name="Google Shape;13073;p28"/>
            <p:cNvSpPr/>
            <p:nvPr/>
          </p:nvSpPr>
          <p:spPr>
            <a:xfrm>
              <a:off x="2131950" y="8413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1"/>
                  </a:moveTo>
                  <a:cubicBezTo>
                    <a:pt x="123" y="1"/>
                    <a:pt x="100" y="7"/>
                    <a:pt x="80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7"/>
                    <a:pt x="144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8" y="187"/>
                    <a:pt x="269" y="109"/>
                    <a:pt x="236" y="53"/>
                  </a:cubicBezTo>
                  <a:cubicBezTo>
                    <a:pt x="215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4" name="Google Shape;13074;p28"/>
            <p:cNvSpPr/>
            <p:nvPr/>
          </p:nvSpPr>
          <p:spPr>
            <a:xfrm>
              <a:off x="2118850" y="849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9"/>
                    <a:pt x="33" y="184"/>
                  </a:cubicBezTo>
                  <a:cubicBezTo>
                    <a:pt x="54" y="219"/>
                    <a:pt x="93" y="237"/>
                    <a:pt x="132" y="237"/>
                  </a:cubicBezTo>
                  <a:cubicBezTo>
                    <a:pt x="156" y="237"/>
                    <a:pt x="180" y="230"/>
                    <a:pt x="201" y="218"/>
                  </a:cubicBezTo>
                  <a:cubicBezTo>
                    <a:pt x="246" y="184"/>
                    <a:pt x="268" y="117"/>
                    <a:pt x="234" y="62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5" name="Google Shape;13075;p28"/>
            <p:cNvSpPr/>
            <p:nvPr/>
          </p:nvSpPr>
          <p:spPr>
            <a:xfrm>
              <a:off x="2105700" y="857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0" y="237"/>
                    <a:pt x="143" y="237"/>
                  </a:cubicBezTo>
                  <a:cubicBezTo>
                    <a:pt x="164" y="237"/>
                    <a:pt x="184" y="231"/>
                    <a:pt x="202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6" name="Google Shape;13076;p28"/>
            <p:cNvSpPr/>
            <p:nvPr/>
          </p:nvSpPr>
          <p:spPr>
            <a:xfrm>
              <a:off x="2187275" y="90212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34" y="0"/>
                  </a:moveTo>
                  <a:cubicBezTo>
                    <a:pt x="101" y="0"/>
                    <a:pt x="79" y="0"/>
                    <a:pt x="67" y="11"/>
                  </a:cubicBezTo>
                  <a:lnTo>
                    <a:pt x="57" y="11"/>
                  </a:lnTo>
                  <a:cubicBezTo>
                    <a:pt x="57" y="23"/>
                    <a:pt x="45" y="23"/>
                    <a:pt x="45" y="34"/>
                  </a:cubicBezTo>
                  <a:lnTo>
                    <a:pt x="34" y="34"/>
                  </a:lnTo>
                  <a:cubicBezTo>
                    <a:pt x="34" y="45"/>
                    <a:pt x="34" y="45"/>
                    <a:pt x="23" y="45"/>
                  </a:cubicBezTo>
                  <a:lnTo>
                    <a:pt x="23" y="68"/>
                  </a:lnTo>
                  <a:lnTo>
                    <a:pt x="12" y="68"/>
                  </a:lnTo>
                  <a:cubicBezTo>
                    <a:pt x="12" y="78"/>
                    <a:pt x="12" y="101"/>
                    <a:pt x="0" y="112"/>
                  </a:cubicBezTo>
                  <a:cubicBezTo>
                    <a:pt x="0" y="135"/>
                    <a:pt x="12" y="157"/>
                    <a:pt x="23" y="179"/>
                  </a:cubicBezTo>
                  <a:cubicBezTo>
                    <a:pt x="34" y="202"/>
                    <a:pt x="57" y="212"/>
                    <a:pt x="79" y="224"/>
                  </a:cubicBezTo>
                  <a:cubicBezTo>
                    <a:pt x="79" y="224"/>
                    <a:pt x="90" y="224"/>
                    <a:pt x="90" y="235"/>
                  </a:cubicBezTo>
                  <a:cubicBezTo>
                    <a:pt x="124" y="235"/>
                    <a:pt x="157" y="235"/>
                    <a:pt x="179" y="212"/>
                  </a:cubicBezTo>
                  <a:cubicBezTo>
                    <a:pt x="213" y="202"/>
                    <a:pt x="235" y="168"/>
                    <a:pt x="235" y="145"/>
                  </a:cubicBezTo>
                  <a:cubicBezTo>
                    <a:pt x="246" y="112"/>
                    <a:pt x="235" y="78"/>
                    <a:pt x="224" y="56"/>
                  </a:cubicBezTo>
                  <a:cubicBezTo>
                    <a:pt x="201" y="23"/>
                    <a:pt x="168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7" name="Google Shape;13077;p28"/>
            <p:cNvSpPr/>
            <p:nvPr/>
          </p:nvSpPr>
          <p:spPr>
            <a:xfrm>
              <a:off x="2174150" y="910100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17" y="0"/>
                  </a:moveTo>
                  <a:cubicBezTo>
                    <a:pt x="96" y="0"/>
                    <a:pt x="75" y="5"/>
                    <a:pt x="56" y="17"/>
                  </a:cubicBezTo>
                  <a:cubicBezTo>
                    <a:pt x="45" y="27"/>
                    <a:pt x="23" y="50"/>
                    <a:pt x="11" y="72"/>
                  </a:cubicBezTo>
                  <a:cubicBezTo>
                    <a:pt x="1" y="106"/>
                    <a:pt x="1" y="139"/>
                    <a:pt x="23" y="173"/>
                  </a:cubicBezTo>
                  <a:cubicBezTo>
                    <a:pt x="34" y="206"/>
                    <a:pt x="68" y="229"/>
                    <a:pt x="90" y="229"/>
                  </a:cubicBezTo>
                  <a:cubicBezTo>
                    <a:pt x="100" y="232"/>
                    <a:pt x="110" y="233"/>
                    <a:pt x="119" y="233"/>
                  </a:cubicBezTo>
                  <a:cubicBezTo>
                    <a:pt x="142" y="233"/>
                    <a:pt x="164" y="225"/>
                    <a:pt x="179" y="218"/>
                  </a:cubicBezTo>
                  <a:cubicBezTo>
                    <a:pt x="235" y="184"/>
                    <a:pt x="257" y="106"/>
                    <a:pt x="224" y="61"/>
                  </a:cubicBezTo>
                  <a:lnTo>
                    <a:pt x="224" y="50"/>
                  </a:lnTo>
                  <a:cubicBezTo>
                    <a:pt x="201" y="20"/>
                    <a:pt x="160" y="0"/>
                    <a:pt x="1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8" name="Google Shape;13078;p28"/>
            <p:cNvSpPr/>
            <p:nvPr/>
          </p:nvSpPr>
          <p:spPr>
            <a:xfrm>
              <a:off x="2160750" y="918025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34" y="1"/>
                  </a:moveTo>
                  <a:cubicBezTo>
                    <a:pt x="112" y="1"/>
                    <a:pt x="90" y="1"/>
                    <a:pt x="67" y="23"/>
                  </a:cubicBezTo>
                  <a:cubicBezTo>
                    <a:pt x="23" y="57"/>
                    <a:pt x="0" y="124"/>
                    <a:pt x="33" y="180"/>
                  </a:cubicBezTo>
                  <a:cubicBezTo>
                    <a:pt x="33" y="191"/>
                    <a:pt x="45" y="191"/>
                    <a:pt x="45" y="202"/>
                  </a:cubicBezTo>
                  <a:cubicBezTo>
                    <a:pt x="74" y="224"/>
                    <a:pt x="107" y="236"/>
                    <a:pt x="139" y="236"/>
                  </a:cubicBezTo>
                  <a:cubicBezTo>
                    <a:pt x="156" y="236"/>
                    <a:pt x="174" y="232"/>
                    <a:pt x="190" y="224"/>
                  </a:cubicBezTo>
                  <a:cubicBezTo>
                    <a:pt x="224" y="202"/>
                    <a:pt x="234" y="180"/>
                    <a:pt x="246" y="147"/>
                  </a:cubicBezTo>
                  <a:lnTo>
                    <a:pt x="246" y="124"/>
                  </a:lnTo>
                  <a:cubicBezTo>
                    <a:pt x="257" y="102"/>
                    <a:pt x="246" y="80"/>
                    <a:pt x="234" y="57"/>
                  </a:cubicBezTo>
                  <a:cubicBezTo>
                    <a:pt x="212" y="23"/>
                    <a:pt x="179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9" name="Google Shape;13079;p28"/>
            <p:cNvSpPr/>
            <p:nvPr/>
          </p:nvSpPr>
          <p:spPr>
            <a:xfrm>
              <a:off x="2147600" y="926025"/>
              <a:ext cx="6475" cy="6000"/>
            </a:xfrm>
            <a:custGeom>
              <a:rect b="b" l="l" r="r" t="t"/>
              <a:pathLst>
                <a:path extrusionOk="0" h="240" w="259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7" y="217"/>
                    <a:pt x="102" y="240"/>
                    <a:pt x="146" y="240"/>
                  </a:cubicBezTo>
                  <a:cubicBezTo>
                    <a:pt x="169" y="229"/>
                    <a:pt x="179" y="229"/>
                    <a:pt x="191" y="217"/>
                  </a:cubicBezTo>
                  <a:cubicBezTo>
                    <a:pt x="224" y="195"/>
                    <a:pt x="246" y="162"/>
                    <a:pt x="246" y="128"/>
                  </a:cubicBezTo>
                  <a:cubicBezTo>
                    <a:pt x="258" y="106"/>
                    <a:pt x="246" y="83"/>
                    <a:pt x="236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0" name="Google Shape;13080;p28"/>
            <p:cNvSpPr/>
            <p:nvPr/>
          </p:nvSpPr>
          <p:spPr>
            <a:xfrm>
              <a:off x="2134750" y="93397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02" y="0"/>
                  </a:moveTo>
                  <a:cubicBezTo>
                    <a:pt x="90" y="11"/>
                    <a:pt x="79" y="11"/>
                    <a:pt x="57" y="23"/>
                  </a:cubicBezTo>
                  <a:lnTo>
                    <a:pt x="45" y="33"/>
                  </a:lnTo>
                  <a:cubicBezTo>
                    <a:pt x="45" y="33"/>
                    <a:pt x="35" y="33"/>
                    <a:pt x="35" y="45"/>
                  </a:cubicBezTo>
                  <a:cubicBezTo>
                    <a:pt x="35" y="45"/>
                    <a:pt x="35" y="56"/>
                    <a:pt x="23" y="56"/>
                  </a:cubicBezTo>
                  <a:cubicBezTo>
                    <a:pt x="23" y="56"/>
                    <a:pt x="23" y="67"/>
                    <a:pt x="12" y="67"/>
                  </a:cubicBezTo>
                  <a:lnTo>
                    <a:pt x="12" y="78"/>
                  </a:lnTo>
                  <a:lnTo>
                    <a:pt x="12" y="90"/>
                  </a:lnTo>
                  <a:lnTo>
                    <a:pt x="12" y="100"/>
                  </a:lnTo>
                  <a:cubicBezTo>
                    <a:pt x="1" y="112"/>
                    <a:pt x="1" y="123"/>
                    <a:pt x="1" y="123"/>
                  </a:cubicBezTo>
                  <a:cubicBezTo>
                    <a:pt x="12" y="134"/>
                    <a:pt x="1" y="134"/>
                    <a:pt x="1" y="134"/>
                  </a:cubicBezTo>
                  <a:cubicBezTo>
                    <a:pt x="12" y="157"/>
                    <a:pt x="12" y="167"/>
                    <a:pt x="23" y="179"/>
                  </a:cubicBezTo>
                  <a:cubicBezTo>
                    <a:pt x="35" y="201"/>
                    <a:pt x="45" y="201"/>
                    <a:pt x="57" y="212"/>
                  </a:cubicBezTo>
                  <a:cubicBezTo>
                    <a:pt x="57" y="224"/>
                    <a:pt x="68" y="224"/>
                    <a:pt x="68" y="224"/>
                  </a:cubicBezTo>
                  <a:cubicBezTo>
                    <a:pt x="79" y="234"/>
                    <a:pt x="79" y="234"/>
                    <a:pt x="90" y="234"/>
                  </a:cubicBezTo>
                  <a:lnTo>
                    <a:pt x="157" y="234"/>
                  </a:lnTo>
                  <a:cubicBezTo>
                    <a:pt x="169" y="234"/>
                    <a:pt x="169" y="224"/>
                    <a:pt x="179" y="224"/>
                  </a:cubicBezTo>
                  <a:cubicBezTo>
                    <a:pt x="202" y="212"/>
                    <a:pt x="224" y="190"/>
                    <a:pt x="224" y="167"/>
                  </a:cubicBezTo>
                  <a:cubicBezTo>
                    <a:pt x="236" y="167"/>
                    <a:pt x="236" y="157"/>
                    <a:pt x="236" y="145"/>
                  </a:cubicBezTo>
                  <a:cubicBezTo>
                    <a:pt x="246" y="123"/>
                    <a:pt x="236" y="90"/>
                    <a:pt x="224" y="56"/>
                  </a:cubicBezTo>
                  <a:cubicBezTo>
                    <a:pt x="202" y="33"/>
                    <a:pt x="179" y="11"/>
                    <a:pt x="146" y="11"/>
                  </a:cubicBezTo>
                  <a:cubicBezTo>
                    <a:pt x="135" y="0"/>
                    <a:pt x="124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1" name="Google Shape;13081;p28"/>
            <p:cNvSpPr/>
            <p:nvPr/>
          </p:nvSpPr>
          <p:spPr>
            <a:xfrm>
              <a:off x="2142025" y="857500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33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45" y="210"/>
                    <a:pt x="90" y="232"/>
                    <a:pt x="123" y="232"/>
                  </a:cubicBezTo>
                  <a:cubicBezTo>
                    <a:pt x="146" y="232"/>
                    <a:pt x="168" y="232"/>
                    <a:pt x="191" y="221"/>
                  </a:cubicBezTo>
                  <a:cubicBezTo>
                    <a:pt x="201" y="210"/>
                    <a:pt x="201" y="210"/>
                    <a:pt x="213" y="210"/>
                  </a:cubicBezTo>
                  <a:lnTo>
                    <a:pt x="246" y="142"/>
                  </a:lnTo>
                  <a:cubicBezTo>
                    <a:pt x="246" y="120"/>
                    <a:pt x="246" y="87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2" name="Google Shape;13082;p28"/>
            <p:cNvSpPr/>
            <p:nvPr/>
          </p:nvSpPr>
          <p:spPr>
            <a:xfrm>
              <a:off x="2128900" y="865525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35" y="0"/>
                  </a:moveTo>
                  <a:cubicBezTo>
                    <a:pt x="112" y="0"/>
                    <a:pt x="90" y="0"/>
                    <a:pt x="67" y="12"/>
                  </a:cubicBezTo>
                  <a:cubicBezTo>
                    <a:pt x="11" y="45"/>
                    <a:pt x="0" y="124"/>
                    <a:pt x="33" y="179"/>
                  </a:cubicBezTo>
                  <a:cubicBezTo>
                    <a:pt x="55" y="214"/>
                    <a:pt x="89" y="232"/>
                    <a:pt x="125" y="232"/>
                  </a:cubicBezTo>
                  <a:cubicBezTo>
                    <a:pt x="147" y="232"/>
                    <a:pt x="169" y="225"/>
                    <a:pt x="190" y="213"/>
                  </a:cubicBezTo>
                  <a:cubicBezTo>
                    <a:pt x="224" y="201"/>
                    <a:pt x="246" y="157"/>
                    <a:pt x="246" y="124"/>
                  </a:cubicBezTo>
                  <a:cubicBezTo>
                    <a:pt x="246" y="101"/>
                    <a:pt x="246" y="79"/>
                    <a:pt x="224" y="57"/>
                  </a:cubicBezTo>
                  <a:cubicBezTo>
                    <a:pt x="212" y="23"/>
                    <a:pt x="168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3" name="Google Shape;13083;p28"/>
            <p:cNvSpPr/>
            <p:nvPr/>
          </p:nvSpPr>
          <p:spPr>
            <a:xfrm>
              <a:off x="2115750" y="873425"/>
              <a:ext cx="6475" cy="6075"/>
            </a:xfrm>
            <a:custGeom>
              <a:rect b="b" l="l" r="r" t="t"/>
              <a:pathLst>
                <a:path extrusionOk="0" h="243" w="259">
                  <a:moveTo>
                    <a:pt x="128" y="0"/>
                  </a:moveTo>
                  <a:cubicBezTo>
                    <a:pt x="107" y="0"/>
                    <a:pt x="86" y="6"/>
                    <a:pt x="68" y="19"/>
                  </a:cubicBezTo>
                  <a:cubicBezTo>
                    <a:pt x="12" y="53"/>
                    <a:pt x="1" y="131"/>
                    <a:pt x="35" y="188"/>
                  </a:cubicBezTo>
                  <a:cubicBezTo>
                    <a:pt x="45" y="221"/>
                    <a:pt x="90" y="232"/>
                    <a:pt x="124" y="243"/>
                  </a:cubicBezTo>
                  <a:cubicBezTo>
                    <a:pt x="147" y="243"/>
                    <a:pt x="169" y="232"/>
                    <a:pt x="191" y="221"/>
                  </a:cubicBezTo>
                  <a:cubicBezTo>
                    <a:pt x="247" y="188"/>
                    <a:pt x="258" y="120"/>
                    <a:pt x="224" y="64"/>
                  </a:cubicBezTo>
                  <a:cubicBezTo>
                    <a:pt x="224" y="53"/>
                    <a:pt x="224" y="42"/>
                    <a:pt x="214" y="42"/>
                  </a:cubicBezTo>
                  <a:cubicBezTo>
                    <a:pt x="193" y="15"/>
                    <a:pt x="160" y="0"/>
                    <a:pt x="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4" name="Google Shape;13084;p28"/>
            <p:cNvSpPr/>
            <p:nvPr/>
          </p:nvSpPr>
          <p:spPr>
            <a:xfrm>
              <a:off x="2152075" y="874275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6" y="0"/>
                  </a:moveTo>
                  <a:cubicBezTo>
                    <a:pt x="113" y="0"/>
                    <a:pt x="89" y="7"/>
                    <a:pt x="67" y="19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5" y="211"/>
                    <a:pt x="89" y="228"/>
                    <a:pt x="125" y="228"/>
                  </a:cubicBezTo>
                  <a:cubicBezTo>
                    <a:pt x="147" y="228"/>
                    <a:pt x="170" y="222"/>
                    <a:pt x="191" y="209"/>
                  </a:cubicBezTo>
                  <a:cubicBezTo>
                    <a:pt x="246" y="176"/>
                    <a:pt x="269" y="109"/>
                    <a:pt x="235" y="53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5" name="Google Shape;13085;p28"/>
            <p:cNvSpPr/>
            <p:nvPr/>
          </p:nvSpPr>
          <p:spPr>
            <a:xfrm>
              <a:off x="2138950" y="8821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1" y="49"/>
                    <a:pt x="1" y="128"/>
                    <a:pt x="34" y="183"/>
                  </a:cubicBezTo>
                  <a:cubicBezTo>
                    <a:pt x="56" y="213"/>
                    <a:pt x="94" y="233"/>
                    <a:pt x="133" y="233"/>
                  </a:cubicBezTo>
                  <a:cubicBezTo>
                    <a:pt x="152" y="233"/>
                    <a:pt x="172" y="228"/>
                    <a:pt x="190" y="217"/>
                  </a:cubicBezTo>
                  <a:cubicBezTo>
                    <a:pt x="246" y="183"/>
                    <a:pt x="269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6" name="Google Shape;13086;p28"/>
            <p:cNvSpPr/>
            <p:nvPr/>
          </p:nvSpPr>
          <p:spPr>
            <a:xfrm>
              <a:off x="2125825" y="890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0"/>
                  </a:moveTo>
                  <a:cubicBezTo>
                    <a:pt x="112" y="0"/>
                    <a:pt x="88" y="7"/>
                    <a:pt x="67" y="19"/>
                  </a:cubicBezTo>
                  <a:cubicBezTo>
                    <a:pt x="12" y="53"/>
                    <a:pt x="0" y="120"/>
                    <a:pt x="34" y="175"/>
                  </a:cubicBezTo>
                  <a:cubicBezTo>
                    <a:pt x="56" y="214"/>
                    <a:pt x="94" y="236"/>
                    <a:pt x="134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7"/>
                    <a:pt x="268" y="108"/>
                    <a:pt x="235" y="53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7" name="Google Shape;13087;p28"/>
            <p:cNvSpPr/>
            <p:nvPr/>
          </p:nvSpPr>
          <p:spPr>
            <a:xfrm>
              <a:off x="2112700" y="89810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lnTo>
                    <a:pt x="33" y="195"/>
                  </a:lnTo>
                  <a:cubicBezTo>
                    <a:pt x="45" y="195"/>
                    <a:pt x="45" y="206"/>
                    <a:pt x="56" y="206"/>
                  </a:cubicBezTo>
                  <a:cubicBezTo>
                    <a:pt x="56" y="217"/>
                    <a:pt x="67" y="217"/>
                    <a:pt x="67" y="217"/>
                  </a:cubicBezTo>
                  <a:cubicBezTo>
                    <a:pt x="78" y="229"/>
                    <a:pt x="90" y="229"/>
                    <a:pt x="90" y="229"/>
                  </a:cubicBezTo>
                  <a:cubicBezTo>
                    <a:pt x="100" y="229"/>
                    <a:pt x="100" y="229"/>
                    <a:pt x="100" y="239"/>
                  </a:cubicBezTo>
                  <a:lnTo>
                    <a:pt x="157" y="239"/>
                  </a:lnTo>
                  <a:cubicBezTo>
                    <a:pt x="157" y="239"/>
                    <a:pt x="157" y="229"/>
                    <a:pt x="167" y="229"/>
                  </a:cubicBezTo>
                  <a:cubicBezTo>
                    <a:pt x="167" y="229"/>
                    <a:pt x="179" y="229"/>
                    <a:pt x="190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8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8" name="Google Shape;13088;p28"/>
            <p:cNvSpPr/>
            <p:nvPr/>
          </p:nvSpPr>
          <p:spPr>
            <a:xfrm>
              <a:off x="2164100" y="893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3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1"/>
                  </a:cubicBezTo>
                  <a:cubicBezTo>
                    <a:pt x="246" y="187"/>
                    <a:pt x="268" y="109"/>
                    <a:pt x="235" y="53"/>
                  </a:cubicBezTo>
                  <a:cubicBezTo>
                    <a:pt x="207" y="18"/>
                    <a:pt x="170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9" name="Google Shape;13089;p28"/>
            <p:cNvSpPr/>
            <p:nvPr/>
          </p:nvSpPr>
          <p:spPr>
            <a:xfrm>
              <a:off x="2150950" y="9017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4" y="0"/>
                  </a:moveTo>
                  <a:cubicBezTo>
                    <a:pt x="105" y="0"/>
                    <a:pt x="86" y="6"/>
                    <a:pt x="68" y="16"/>
                  </a:cubicBezTo>
                  <a:cubicBezTo>
                    <a:pt x="12" y="50"/>
                    <a:pt x="1" y="128"/>
                    <a:pt x="35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8"/>
                  </a:cubicBezTo>
                  <a:cubicBezTo>
                    <a:pt x="247" y="184"/>
                    <a:pt x="269" y="117"/>
                    <a:pt x="224" y="61"/>
                  </a:cubicBezTo>
                  <a:cubicBezTo>
                    <a:pt x="202" y="23"/>
                    <a:pt x="164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0" name="Google Shape;13090;p28"/>
            <p:cNvSpPr/>
            <p:nvPr/>
          </p:nvSpPr>
          <p:spPr>
            <a:xfrm>
              <a:off x="2137825" y="909825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23" y="1"/>
                  </a:moveTo>
                  <a:cubicBezTo>
                    <a:pt x="105" y="1"/>
                    <a:pt x="86" y="6"/>
                    <a:pt x="68" y="16"/>
                  </a:cubicBezTo>
                  <a:cubicBezTo>
                    <a:pt x="12" y="50"/>
                    <a:pt x="1" y="117"/>
                    <a:pt x="34" y="172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3" y="228"/>
                    <a:pt x="190" y="217"/>
                  </a:cubicBezTo>
                  <a:cubicBezTo>
                    <a:pt x="247" y="184"/>
                    <a:pt x="269" y="105"/>
                    <a:pt x="224" y="61"/>
                  </a:cubicBezTo>
                  <a:cubicBezTo>
                    <a:pt x="201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1" name="Google Shape;13091;p28"/>
            <p:cNvSpPr/>
            <p:nvPr/>
          </p:nvSpPr>
          <p:spPr>
            <a:xfrm>
              <a:off x="2165475" y="866175"/>
              <a:ext cx="6475" cy="5800"/>
            </a:xfrm>
            <a:custGeom>
              <a:rect b="b" l="l" r="r" t="t"/>
              <a:pathLst>
                <a:path extrusionOk="0" h="232" w="259">
                  <a:moveTo>
                    <a:pt x="126" y="0"/>
                  </a:moveTo>
                  <a:cubicBezTo>
                    <a:pt x="102" y="0"/>
                    <a:pt x="78" y="7"/>
                    <a:pt x="57" y="19"/>
                  </a:cubicBezTo>
                  <a:lnTo>
                    <a:pt x="35" y="41"/>
                  </a:lnTo>
                  <a:cubicBezTo>
                    <a:pt x="23" y="53"/>
                    <a:pt x="23" y="53"/>
                    <a:pt x="23" y="64"/>
                  </a:cubicBezTo>
                  <a:cubicBezTo>
                    <a:pt x="23" y="64"/>
                    <a:pt x="12" y="64"/>
                    <a:pt x="12" y="75"/>
                  </a:cubicBezTo>
                  <a:lnTo>
                    <a:pt x="12" y="86"/>
                  </a:lnTo>
                  <a:lnTo>
                    <a:pt x="12" y="98"/>
                  </a:lnTo>
                  <a:lnTo>
                    <a:pt x="1" y="108"/>
                  </a:lnTo>
                  <a:lnTo>
                    <a:pt x="1" y="120"/>
                  </a:lnTo>
                  <a:lnTo>
                    <a:pt x="1" y="131"/>
                  </a:lnTo>
                  <a:cubicBezTo>
                    <a:pt x="12" y="153"/>
                    <a:pt x="12" y="165"/>
                    <a:pt x="23" y="175"/>
                  </a:cubicBezTo>
                  <a:cubicBezTo>
                    <a:pt x="23" y="187"/>
                    <a:pt x="23" y="187"/>
                    <a:pt x="35" y="187"/>
                  </a:cubicBezTo>
                  <a:cubicBezTo>
                    <a:pt x="35" y="198"/>
                    <a:pt x="35" y="198"/>
                    <a:pt x="45" y="209"/>
                  </a:cubicBezTo>
                  <a:cubicBezTo>
                    <a:pt x="45" y="209"/>
                    <a:pt x="57" y="209"/>
                    <a:pt x="68" y="220"/>
                  </a:cubicBezTo>
                  <a:cubicBezTo>
                    <a:pt x="68" y="220"/>
                    <a:pt x="79" y="220"/>
                    <a:pt x="90" y="232"/>
                  </a:cubicBezTo>
                  <a:lnTo>
                    <a:pt x="157" y="232"/>
                  </a:lnTo>
                  <a:cubicBezTo>
                    <a:pt x="169" y="232"/>
                    <a:pt x="169" y="220"/>
                    <a:pt x="180" y="220"/>
                  </a:cubicBezTo>
                  <a:cubicBezTo>
                    <a:pt x="236" y="187"/>
                    <a:pt x="258" y="108"/>
                    <a:pt x="224" y="53"/>
                  </a:cubicBezTo>
                  <a:cubicBezTo>
                    <a:pt x="204" y="18"/>
                    <a:pt x="165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2" name="Google Shape;13092;p28"/>
            <p:cNvSpPr/>
            <p:nvPr/>
          </p:nvSpPr>
          <p:spPr>
            <a:xfrm>
              <a:off x="2177500" y="885800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14" y="1"/>
                  </a:moveTo>
                  <a:cubicBezTo>
                    <a:pt x="94" y="1"/>
                    <a:pt x="74" y="6"/>
                    <a:pt x="56" y="16"/>
                  </a:cubicBezTo>
                  <a:lnTo>
                    <a:pt x="23" y="50"/>
                  </a:lnTo>
                  <a:cubicBezTo>
                    <a:pt x="23" y="50"/>
                    <a:pt x="23" y="61"/>
                    <a:pt x="11" y="61"/>
                  </a:cubicBezTo>
                  <a:lnTo>
                    <a:pt x="11" y="72"/>
                  </a:lnTo>
                  <a:cubicBezTo>
                    <a:pt x="11" y="83"/>
                    <a:pt x="11" y="83"/>
                    <a:pt x="1" y="95"/>
                  </a:cubicBezTo>
                  <a:lnTo>
                    <a:pt x="1" y="139"/>
                  </a:lnTo>
                  <a:cubicBezTo>
                    <a:pt x="1" y="139"/>
                    <a:pt x="11" y="150"/>
                    <a:pt x="11" y="162"/>
                  </a:cubicBezTo>
                  <a:cubicBezTo>
                    <a:pt x="11" y="162"/>
                    <a:pt x="11" y="173"/>
                    <a:pt x="23" y="184"/>
                  </a:cubicBezTo>
                  <a:cubicBezTo>
                    <a:pt x="34" y="217"/>
                    <a:pt x="78" y="240"/>
                    <a:pt x="112" y="240"/>
                  </a:cubicBezTo>
                  <a:lnTo>
                    <a:pt x="123" y="240"/>
                  </a:lnTo>
                  <a:cubicBezTo>
                    <a:pt x="135" y="240"/>
                    <a:pt x="135" y="240"/>
                    <a:pt x="135" y="229"/>
                  </a:cubicBezTo>
                  <a:lnTo>
                    <a:pt x="157" y="229"/>
                  </a:lnTo>
                  <a:cubicBezTo>
                    <a:pt x="157" y="229"/>
                    <a:pt x="168" y="229"/>
                    <a:pt x="179" y="217"/>
                  </a:cubicBezTo>
                  <a:cubicBezTo>
                    <a:pt x="235" y="184"/>
                    <a:pt x="257" y="117"/>
                    <a:pt x="224" y="61"/>
                  </a:cubicBezTo>
                  <a:cubicBezTo>
                    <a:pt x="201" y="23"/>
                    <a:pt x="158" y="1"/>
                    <a:pt x="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3" name="Google Shape;13093;p28"/>
            <p:cNvSpPr/>
            <p:nvPr/>
          </p:nvSpPr>
          <p:spPr>
            <a:xfrm>
              <a:off x="2183925" y="9268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3" y="52"/>
                    <a:pt x="0" y="119"/>
                    <a:pt x="34" y="176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4" y="236"/>
                    <a:pt x="184" y="231"/>
                    <a:pt x="201" y="220"/>
                  </a:cubicBezTo>
                  <a:cubicBezTo>
                    <a:pt x="258" y="186"/>
                    <a:pt x="268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4" name="Google Shape;13094;p28"/>
            <p:cNvSpPr/>
            <p:nvPr/>
          </p:nvSpPr>
          <p:spPr>
            <a:xfrm>
              <a:off x="2170800" y="934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0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2"/>
                  </a:cubicBezTo>
                  <a:cubicBezTo>
                    <a:pt x="212" y="24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5" name="Google Shape;13095;p28"/>
            <p:cNvSpPr/>
            <p:nvPr/>
          </p:nvSpPr>
          <p:spPr>
            <a:xfrm>
              <a:off x="2157650" y="9427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1"/>
                  </a:moveTo>
                  <a:cubicBezTo>
                    <a:pt x="123" y="1"/>
                    <a:pt x="100" y="7"/>
                    <a:pt x="80" y="20"/>
                  </a:cubicBezTo>
                  <a:cubicBezTo>
                    <a:pt x="23" y="54"/>
                    <a:pt x="1" y="121"/>
                    <a:pt x="35" y="176"/>
                  </a:cubicBezTo>
                  <a:cubicBezTo>
                    <a:pt x="57" y="214"/>
                    <a:pt x="101" y="237"/>
                    <a:pt x="143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8" y="188"/>
                    <a:pt x="269" y="109"/>
                    <a:pt x="236" y="54"/>
                  </a:cubicBezTo>
                  <a:cubicBezTo>
                    <a:pt x="215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6" name="Google Shape;13096;p28"/>
            <p:cNvSpPr/>
            <p:nvPr/>
          </p:nvSpPr>
          <p:spPr>
            <a:xfrm>
              <a:off x="2144800" y="950600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24" y="1"/>
                  </a:moveTo>
                  <a:cubicBezTo>
                    <a:pt x="105" y="1"/>
                    <a:pt x="86" y="6"/>
                    <a:pt x="68" y="16"/>
                  </a:cubicBezTo>
                  <a:cubicBezTo>
                    <a:pt x="57" y="28"/>
                    <a:pt x="46" y="28"/>
                    <a:pt x="46" y="39"/>
                  </a:cubicBezTo>
                  <a:lnTo>
                    <a:pt x="35" y="50"/>
                  </a:lnTo>
                  <a:cubicBezTo>
                    <a:pt x="23" y="61"/>
                    <a:pt x="23" y="61"/>
                    <a:pt x="23" y="73"/>
                  </a:cubicBezTo>
                  <a:cubicBezTo>
                    <a:pt x="12" y="95"/>
                    <a:pt x="1" y="117"/>
                    <a:pt x="12" y="140"/>
                  </a:cubicBezTo>
                  <a:cubicBezTo>
                    <a:pt x="12" y="151"/>
                    <a:pt x="12" y="173"/>
                    <a:pt x="23" y="184"/>
                  </a:cubicBezTo>
                  <a:cubicBezTo>
                    <a:pt x="44" y="219"/>
                    <a:pt x="83" y="237"/>
                    <a:pt x="122" y="237"/>
                  </a:cubicBezTo>
                  <a:cubicBezTo>
                    <a:pt x="146" y="237"/>
                    <a:pt x="170" y="230"/>
                    <a:pt x="191" y="218"/>
                  </a:cubicBezTo>
                  <a:cubicBezTo>
                    <a:pt x="247" y="184"/>
                    <a:pt x="258" y="117"/>
                    <a:pt x="224" y="61"/>
                  </a:cubicBezTo>
                  <a:cubicBezTo>
                    <a:pt x="202" y="23"/>
                    <a:pt x="164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7" name="Google Shape;13097;p28"/>
            <p:cNvSpPr/>
            <p:nvPr/>
          </p:nvSpPr>
          <p:spPr>
            <a:xfrm>
              <a:off x="2209050" y="938325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35" y="184"/>
                    <a:pt x="46" y="184"/>
                    <a:pt x="46" y="195"/>
                  </a:cubicBezTo>
                  <a:lnTo>
                    <a:pt x="57" y="206"/>
                  </a:lnTo>
                  <a:cubicBezTo>
                    <a:pt x="68" y="217"/>
                    <a:pt x="68" y="217"/>
                    <a:pt x="79" y="217"/>
                  </a:cubicBezTo>
                  <a:cubicBezTo>
                    <a:pt x="79" y="229"/>
                    <a:pt x="90" y="229"/>
                    <a:pt x="102" y="229"/>
                  </a:cubicBezTo>
                  <a:cubicBezTo>
                    <a:pt x="113" y="239"/>
                    <a:pt x="124" y="239"/>
                    <a:pt x="124" y="239"/>
                  </a:cubicBezTo>
                  <a:lnTo>
                    <a:pt x="157" y="239"/>
                  </a:lnTo>
                  <a:cubicBezTo>
                    <a:pt x="157" y="229"/>
                    <a:pt x="169" y="229"/>
                    <a:pt x="169" y="229"/>
                  </a:cubicBezTo>
                  <a:cubicBezTo>
                    <a:pt x="180" y="229"/>
                    <a:pt x="191" y="229"/>
                    <a:pt x="191" y="217"/>
                  </a:cubicBezTo>
                  <a:lnTo>
                    <a:pt x="202" y="217"/>
                  </a:lnTo>
                  <a:cubicBezTo>
                    <a:pt x="247" y="184"/>
                    <a:pt x="269" y="117"/>
                    <a:pt x="236" y="60"/>
                  </a:cubicBezTo>
                  <a:cubicBezTo>
                    <a:pt x="213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8" name="Google Shape;13098;p28"/>
            <p:cNvSpPr/>
            <p:nvPr/>
          </p:nvSpPr>
          <p:spPr>
            <a:xfrm>
              <a:off x="2195950" y="9463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8" y="0"/>
                  </a:moveTo>
                  <a:cubicBezTo>
                    <a:pt x="116" y="0"/>
                    <a:pt x="95" y="7"/>
                    <a:pt x="78" y="19"/>
                  </a:cubicBezTo>
                  <a:cubicBezTo>
                    <a:pt x="22" y="52"/>
                    <a:pt x="0" y="119"/>
                    <a:pt x="33" y="176"/>
                  </a:cubicBezTo>
                  <a:cubicBezTo>
                    <a:pt x="56" y="213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6"/>
                    <a:pt x="268" y="109"/>
                    <a:pt x="234" y="52"/>
                  </a:cubicBezTo>
                  <a:cubicBezTo>
                    <a:pt x="214" y="18"/>
                    <a:pt x="175" y="0"/>
                    <a:pt x="1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9" name="Google Shape;13099;p28"/>
            <p:cNvSpPr/>
            <p:nvPr/>
          </p:nvSpPr>
          <p:spPr>
            <a:xfrm>
              <a:off x="2182800" y="954325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38" y="0"/>
                  </a:moveTo>
                  <a:cubicBezTo>
                    <a:pt x="116" y="0"/>
                    <a:pt x="96" y="7"/>
                    <a:pt x="79" y="24"/>
                  </a:cubicBezTo>
                  <a:cubicBezTo>
                    <a:pt x="23" y="58"/>
                    <a:pt x="1" y="125"/>
                    <a:pt x="34" y="180"/>
                  </a:cubicBezTo>
                  <a:cubicBezTo>
                    <a:pt x="55" y="216"/>
                    <a:pt x="89" y="233"/>
                    <a:pt x="125" y="233"/>
                  </a:cubicBezTo>
                  <a:cubicBezTo>
                    <a:pt x="147" y="233"/>
                    <a:pt x="170" y="227"/>
                    <a:pt x="191" y="214"/>
                  </a:cubicBezTo>
                  <a:cubicBezTo>
                    <a:pt x="246" y="180"/>
                    <a:pt x="269" y="113"/>
                    <a:pt x="236" y="58"/>
                  </a:cubicBezTo>
                  <a:cubicBezTo>
                    <a:pt x="214" y="22"/>
                    <a:pt x="175" y="0"/>
                    <a:pt x="1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0" name="Google Shape;13100;p28"/>
            <p:cNvSpPr/>
            <p:nvPr/>
          </p:nvSpPr>
          <p:spPr>
            <a:xfrm>
              <a:off x="2169675" y="9623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0"/>
                  </a:moveTo>
                  <a:cubicBezTo>
                    <a:pt x="111" y="0"/>
                    <a:pt x="93" y="5"/>
                    <a:pt x="79" y="16"/>
                  </a:cubicBezTo>
                  <a:cubicBezTo>
                    <a:pt x="23" y="50"/>
                    <a:pt x="1" y="127"/>
                    <a:pt x="34" y="184"/>
                  </a:cubicBezTo>
                  <a:cubicBezTo>
                    <a:pt x="56" y="213"/>
                    <a:pt x="94" y="233"/>
                    <a:pt x="132" y="233"/>
                  </a:cubicBezTo>
                  <a:cubicBezTo>
                    <a:pt x="152" y="233"/>
                    <a:pt x="172" y="228"/>
                    <a:pt x="190" y="217"/>
                  </a:cubicBezTo>
                  <a:cubicBezTo>
                    <a:pt x="247" y="184"/>
                    <a:pt x="269" y="117"/>
                    <a:pt x="235" y="60"/>
                  </a:cubicBezTo>
                  <a:cubicBezTo>
                    <a:pt x="212" y="23"/>
                    <a:pt x="169" y="0"/>
                    <a:pt x="1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1" name="Google Shape;13101;p28"/>
            <p:cNvSpPr/>
            <p:nvPr/>
          </p:nvSpPr>
          <p:spPr>
            <a:xfrm>
              <a:off x="2251250" y="100715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3" y="1"/>
                  </a:moveTo>
                  <a:cubicBezTo>
                    <a:pt x="101" y="1"/>
                    <a:pt x="78" y="1"/>
                    <a:pt x="56" y="23"/>
                  </a:cubicBezTo>
                  <a:cubicBezTo>
                    <a:pt x="56" y="23"/>
                    <a:pt x="45" y="23"/>
                    <a:pt x="45" y="34"/>
                  </a:cubicBezTo>
                  <a:lnTo>
                    <a:pt x="11" y="68"/>
                  </a:lnTo>
                  <a:lnTo>
                    <a:pt x="11" y="90"/>
                  </a:lnTo>
                  <a:lnTo>
                    <a:pt x="11" y="101"/>
                  </a:lnTo>
                  <a:cubicBezTo>
                    <a:pt x="11" y="113"/>
                    <a:pt x="1" y="113"/>
                    <a:pt x="1" y="113"/>
                  </a:cubicBezTo>
                  <a:lnTo>
                    <a:pt x="1" y="123"/>
                  </a:lnTo>
                  <a:lnTo>
                    <a:pt x="1" y="135"/>
                  </a:lnTo>
                  <a:cubicBezTo>
                    <a:pt x="11" y="146"/>
                    <a:pt x="11" y="168"/>
                    <a:pt x="23" y="180"/>
                  </a:cubicBezTo>
                  <a:cubicBezTo>
                    <a:pt x="23" y="180"/>
                    <a:pt x="23" y="190"/>
                    <a:pt x="34" y="190"/>
                  </a:cubicBezTo>
                  <a:cubicBezTo>
                    <a:pt x="34" y="190"/>
                    <a:pt x="34" y="202"/>
                    <a:pt x="45" y="202"/>
                  </a:cubicBezTo>
                  <a:cubicBezTo>
                    <a:pt x="56" y="213"/>
                    <a:pt x="56" y="213"/>
                    <a:pt x="68" y="213"/>
                  </a:cubicBezTo>
                  <a:cubicBezTo>
                    <a:pt x="68" y="224"/>
                    <a:pt x="78" y="224"/>
                    <a:pt x="90" y="224"/>
                  </a:cubicBezTo>
                  <a:lnTo>
                    <a:pt x="90" y="235"/>
                  </a:lnTo>
                  <a:cubicBezTo>
                    <a:pt x="123" y="235"/>
                    <a:pt x="157" y="235"/>
                    <a:pt x="179" y="224"/>
                  </a:cubicBezTo>
                  <a:lnTo>
                    <a:pt x="179" y="213"/>
                  </a:lnTo>
                  <a:cubicBezTo>
                    <a:pt x="235" y="180"/>
                    <a:pt x="257" y="113"/>
                    <a:pt x="224" y="56"/>
                  </a:cubicBezTo>
                  <a:cubicBezTo>
                    <a:pt x="202" y="23"/>
                    <a:pt x="168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2" name="Google Shape;13102;p28"/>
            <p:cNvSpPr/>
            <p:nvPr/>
          </p:nvSpPr>
          <p:spPr>
            <a:xfrm>
              <a:off x="2219400" y="954525"/>
              <a:ext cx="5875" cy="6000"/>
            </a:xfrm>
            <a:custGeom>
              <a:rect b="b" l="l" r="r" t="t"/>
              <a:pathLst>
                <a:path extrusionOk="0" h="240" w="235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56" y="27"/>
                  </a:lnTo>
                  <a:cubicBezTo>
                    <a:pt x="45" y="27"/>
                    <a:pt x="34" y="38"/>
                    <a:pt x="34" y="50"/>
                  </a:cubicBezTo>
                  <a:lnTo>
                    <a:pt x="23" y="50"/>
                  </a:lnTo>
                  <a:cubicBezTo>
                    <a:pt x="23" y="61"/>
                    <a:pt x="11" y="72"/>
                    <a:pt x="11" y="72"/>
                  </a:cubicBezTo>
                  <a:cubicBezTo>
                    <a:pt x="11" y="83"/>
                    <a:pt x="1" y="83"/>
                    <a:pt x="1" y="95"/>
                  </a:cubicBezTo>
                  <a:lnTo>
                    <a:pt x="1" y="105"/>
                  </a:lnTo>
                  <a:lnTo>
                    <a:pt x="1" y="139"/>
                  </a:lnTo>
                  <a:lnTo>
                    <a:pt x="1" y="150"/>
                  </a:lnTo>
                  <a:lnTo>
                    <a:pt x="1" y="162"/>
                  </a:lnTo>
                  <a:cubicBezTo>
                    <a:pt x="11" y="172"/>
                    <a:pt x="11" y="172"/>
                    <a:pt x="11" y="184"/>
                  </a:cubicBezTo>
                  <a:lnTo>
                    <a:pt x="45" y="217"/>
                  </a:lnTo>
                  <a:cubicBezTo>
                    <a:pt x="56" y="217"/>
                    <a:pt x="56" y="229"/>
                    <a:pt x="68" y="229"/>
                  </a:cubicBezTo>
                  <a:cubicBezTo>
                    <a:pt x="78" y="229"/>
                    <a:pt x="78" y="239"/>
                    <a:pt x="90" y="239"/>
                  </a:cubicBezTo>
                  <a:lnTo>
                    <a:pt x="135" y="239"/>
                  </a:lnTo>
                  <a:cubicBezTo>
                    <a:pt x="135" y="239"/>
                    <a:pt x="146" y="239"/>
                    <a:pt x="146" y="229"/>
                  </a:cubicBezTo>
                  <a:lnTo>
                    <a:pt x="157" y="229"/>
                  </a:lnTo>
                  <a:cubicBezTo>
                    <a:pt x="168" y="229"/>
                    <a:pt x="168" y="229"/>
                    <a:pt x="179" y="217"/>
                  </a:cubicBezTo>
                  <a:cubicBezTo>
                    <a:pt x="213" y="195"/>
                    <a:pt x="235" y="162"/>
                    <a:pt x="235" y="128"/>
                  </a:cubicBezTo>
                  <a:cubicBezTo>
                    <a:pt x="235" y="105"/>
                    <a:pt x="235" y="83"/>
                    <a:pt x="213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3" name="Google Shape;13103;p28"/>
            <p:cNvSpPr/>
            <p:nvPr/>
          </p:nvSpPr>
          <p:spPr>
            <a:xfrm>
              <a:off x="2205700" y="962625"/>
              <a:ext cx="6475" cy="5850"/>
            </a:xfrm>
            <a:custGeom>
              <a:rect b="b" l="l" r="r" t="t"/>
              <a:pathLst>
                <a:path extrusionOk="0" h="234" w="25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8"/>
                    <a:pt x="35" y="184"/>
                  </a:cubicBezTo>
                  <a:cubicBezTo>
                    <a:pt x="57" y="213"/>
                    <a:pt x="99" y="233"/>
                    <a:pt x="142" y="233"/>
                  </a:cubicBezTo>
                  <a:cubicBezTo>
                    <a:pt x="163" y="233"/>
                    <a:pt x="184" y="228"/>
                    <a:pt x="202" y="217"/>
                  </a:cubicBezTo>
                  <a:cubicBezTo>
                    <a:pt x="247" y="195"/>
                    <a:pt x="258" y="150"/>
                    <a:pt x="258" y="106"/>
                  </a:cubicBezTo>
                  <a:cubicBezTo>
                    <a:pt x="258" y="83"/>
                    <a:pt x="247" y="72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4" name="Google Shape;13104;p28"/>
            <p:cNvSpPr/>
            <p:nvPr/>
          </p:nvSpPr>
          <p:spPr>
            <a:xfrm>
              <a:off x="2192850" y="97065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33" y="0"/>
                  </a:moveTo>
                  <a:cubicBezTo>
                    <a:pt x="112" y="0"/>
                    <a:pt x="89" y="7"/>
                    <a:pt x="68" y="19"/>
                  </a:cubicBezTo>
                  <a:cubicBezTo>
                    <a:pt x="57" y="19"/>
                    <a:pt x="57" y="19"/>
                    <a:pt x="45" y="31"/>
                  </a:cubicBezTo>
                  <a:cubicBezTo>
                    <a:pt x="45" y="31"/>
                    <a:pt x="35" y="41"/>
                    <a:pt x="35" y="53"/>
                  </a:cubicBezTo>
                  <a:cubicBezTo>
                    <a:pt x="1" y="86"/>
                    <a:pt x="1" y="131"/>
                    <a:pt x="23" y="175"/>
                  </a:cubicBezTo>
                  <a:cubicBezTo>
                    <a:pt x="46" y="214"/>
                    <a:pt x="89" y="236"/>
                    <a:pt x="132" y="236"/>
                  </a:cubicBezTo>
                  <a:cubicBezTo>
                    <a:pt x="153" y="236"/>
                    <a:pt x="173" y="231"/>
                    <a:pt x="191" y="220"/>
                  </a:cubicBezTo>
                  <a:cubicBezTo>
                    <a:pt x="214" y="198"/>
                    <a:pt x="224" y="187"/>
                    <a:pt x="236" y="165"/>
                  </a:cubicBezTo>
                  <a:cubicBezTo>
                    <a:pt x="236" y="153"/>
                    <a:pt x="236" y="153"/>
                    <a:pt x="247" y="142"/>
                  </a:cubicBezTo>
                  <a:cubicBezTo>
                    <a:pt x="247" y="120"/>
                    <a:pt x="247" y="98"/>
                    <a:pt x="236" y="75"/>
                  </a:cubicBezTo>
                  <a:cubicBezTo>
                    <a:pt x="236" y="64"/>
                    <a:pt x="236" y="64"/>
                    <a:pt x="224" y="53"/>
                  </a:cubicBezTo>
                  <a:cubicBezTo>
                    <a:pt x="204" y="18"/>
                    <a:pt x="170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5" name="Google Shape;13105;p28"/>
            <p:cNvSpPr/>
            <p:nvPr/>
          </p:nvSpPr>
          <p:spPr>
            <a:xfrm>
              <a:off x="2179750" y="978675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12" y="0"/>
                  </a:moveTo>
                  <a:cubicBezTo>
                    <a:pt x="89" y="0"/>
                    <a:pt x="78" y="11"/>
                    <a:pt x="67" y="11"/>
                  </a:cubicBezTo>
                  <a:cubicBezTo>
                    <a:pt x="22" y="45"/>
                    <a:pt x="0" y="89"/>
                    <a:pt x="11" y="134"/>
                  </a:cubicBezTo>
                  <a:cubicBezTo>
                    <a:pt x="11" y="145"/>
                    <a:pt x="22" y="157"/>
                    <a:pt x="22" y="179"/>
                  </a:cubicBezTo>
                  <a:cubicBezTo>
                    <a:pt x="45" y="201"/>
                    <a:pt x="55" y="212"/>
                    <a:pt x="78" y="224"/>
                  </a:cubicBezTo>
                  <a:cubicBezTo>
                    <a:pt x="89" y="229"/>
                    <a:pt x="103" y="232"/>
                    <a:pt x="118" y="232"/>
                  </a:cubicBezTo>
                  <a:cubicBezTo>
                    <a:pt x="134" y="232"/>
                    <a:pt x="151" y="229"/>
                    <a:pt x="167" y="224"/>
                  </a:cubicBezTo>
                  <a:cubicBezTo>
                    <a:pt x="179" y="224"/>
                    <a:pt x="179" y="224"/>
                    <a:pt x="190" y="212"/>
                  </a:cubicBezTo>
                  <a:cubicBezTo>
                    <a:pt x="212" y="201"/>
                    <a:pt x="234" y="167"/>
                    <a:pt x="246" y="145"/>
                  </a:cubicBezTo>
                  <a:cubicBezTo>
                    <a:pt x="246" y="112"/>
                    <a:pt x="246" y="78"/>
                    <a:pt x="224" y="56"/>
                  </a:cubicBezTo>
                  <a:cubicBezTo>
                    <a:pt x="224" y="45"/>
                    <a:pt x="224" y="45"/>
                    <a:pt x="212" y="33"/>
                  </a:cubicBezTo>
                  <a:cubicBezTo>
                    <a:pt x="201" y="22"/>
                    <a:pt x="190" y="11"/>
                    <a:pt x="179" y="11"/>
                  </a:cubicBezTo>
                  <a:cubicBezTo>
                    <a:pt x="156" y="0"/>
                    <a:pt x="134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6" name="Google Shape;13106;p28"/>
            <p:cNvSpPr/>
            <p:nvPr/>
          </p:nvSpPr>
          <p:spPr>
            <a:xfrm>
              <a:off x="2216050" y="979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8" y="7"/>
                    <a:pt x="68" y="20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2" y="231"/>
                    <a:pt x="190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7" name="Google Shape;13107;p28"/>
            <p:cNvSpPr/>
            <p:nvPr/>
          </p:nvSpPr>
          <p:spPr>
            <a:xfrm>
              <a:off x="2202925" y="987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5" y="6"/>
                    <a:pt x="67" y="17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8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8" name="Google Shape;13108;p28"/>
            <p:cNvSpPr/>
            <p:nvPr/>
          </p:nvSpPr>
          <p:spPr>
            <a:xfrm>
              <a:off x="2189800" y="995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2" y="1"/>
                    <a:pt x="88" y="7"/>
                    <a:pt x="67" y="19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6" y="214"/>
                    <a:pt x="95" y="236"/>
                    <a:pt x="134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7"/>
                    <a:pt x="268" y="109"/>
                    <a:pt x="234" y="53"/>
                  </a:cubicBezTo>
                  <a:cubicBezTo>
                    <a:pt x="214" y="18"/>
                    <a:pt x="175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9" name="Google Shape;13109;p28"/>
            <p:cNvSpPr/>
            <p:nvPr/>
          </p:nvSpPr>
          <p:spPr>
            <a:xfrm>
              <a:off x="2176950" y="1003200"/>
              <a:ext cx="6425" cy="5975"/>
            </a:xfrm>
            <a:custGeom>
              <a:rect b="b" l="l" r="r" t="t"/>
              <a:pathLst>
                <a:path extrusionOk="0" h="239" w="257">
                  <a:moveTo>
                    <a:pt x="123" y="1"/>
                  </a:moveTo>
                  <a:cubicBezTo>
                    <a:pt x="100" y="1"/>
                    <a:pt x="76" y="8"/>
                    <a:pt x="56" y="25"/>
                  </a:cubicBezTo>
                  <a:cubicBezTo>
                    <a:pt x="45" y="25"/>
                    <a:pt x="45" y="35"/>
                    <a:pt x="33" y="35"/>
                  </a:cubicBezTo>
                  <a:cubicBezTo>
                    <a:pt x="33" y="47"/>
                    <a:pt x="33" y="47"/>
                    <a:pt x="23" y="47"/>
                  </a:cubicBezTo>
                  <a:lnTo>
                    <a:pt x="23" y="58"/>
                  </a:lnTo>
                  <a:lnTo>
                    <a:pt x="11" y="69"/>
                  </a:lnTo>
                  <a:lnTo>
                    <a:pt x="11" y="80"/>
                  </a:lnTo>
                  <a:cubicBezTo>
                    <a:pt x="11" y="92"/>
                    <a:pt x="0" y="92"/>
                    <a:pt x="0" y="102"/>
                  </a:cubicBezTo>
                  <a:lnTo>
                    <a:pt x="0" y="114"/>
                  </a:lnTo>
                  <a:lnTo>
                    <a:pt x="0" y="136"/>
                  </a:lnTo>
                  <a:cubicBezTo>
                    <a:pt x="0" y="147"/>
                    <a:pt x="11" y="147"/>
                    <a:pt x="11" y="159"/>
                  </a:cubicBezTo>
                  <a:cubicBezTo>
                    <a:pt x="11" y="170"/>
                    <a:pt x="11" y="170"/>
                    <a:pt x="23" y="181"/>
                  </a:cubicBezTo>
                  <a:cubicBezTo>
                    <a:pt x="44" y="216"/>
                    <a:pt x="78" y="238"/>
                    <a:pt x="115" y="238"/>
                  </a:cubicBezTo>
                  <a:cubicBezTo>
                    <a:pt x="136" y="238"/>
                    <a:pt x="158" y="231"/>
                    <a:pt x="179" y="214"/>
                  </a:cubicBezTo>
                  <a:cubicBezTo>
                    <a:pt x="235" y="181"/>
                    <a:pt x="257" y="114"/>
                    <a:pt x="224" y="58"/>
                  </a:cubicBezTo>
                  <a:cubicBezTo>
                    <a:pt x="202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0" name="Google Shape;13110;p28"/>
            <p:cNvSpPr/>
            <p:nvPr/>
          </p:nvSpPr>
          <p:spPr>
            <a:xfrm>
              <a:off x="2227775" y="998925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17"/>
                    <a:pt x="34" y="173"/>
                  </a:cubicBezTo>
                  <a:cubicBezTo>
                    <a:pt x="57" y="211"/>
                    <a:pt x="101" y="234"/>
                    <a:pt x="144" y="234"/>
                  </a:cubicBezTo>
                  <a:cubicBezTo>
                    <a:pt x="164" y="234"/>
                    <a:pt x="184" y="229"/>
                    <a:pt x="202" y="218"/>
                  </a:cubicBezTo>
                  <a:cubicBezTo>
                    <a:pt x="257" y="184"/>
                    <a:pt x="269" y="106"/>
                    <a:pt x="235" y="62"/>
                  </a:cubicBezTo>
                  <a:cubicBezTo>
                    <a:pt x="213" y="23"/>
                    <a:pt x="17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1" name="Google Shape;13111;p28"/>
            <p:cNvSpPr/>
            <p:nvPr/>
          </p:nvSpPr>
          <p:spPr>
            <a:xfrm>
              <a:off x="2214650" y="10069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4"/>
                    <a:pt x="0" y="121"/>
                    <a:pt x="34" y="176"/>
                  </a:cubicBezTo>
                  <a:cubicBezTo>
                    <a:pt x="57" y="214"/>
                    <a:pt x="100" y="237"/>
                    <a:pt x="143" y="237"/>
                  </a:cubicBezTo>
                  <a:cubicBezTo>
                    <a:pt x="163" y="237"/>
                    <a:pt x="184" y="232"/>
                    <a:pt x="201" y="221"/>
                  </a:cubicBezTo>
                  <a:cubicBezTo>
                    <a:pt x="258" y="188"/>
                    <a:pt x="268" y="109"/>
                    <a:pt x="235" y="54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2" name="Google Shape;13112;p28"/>
            <p:cNvSpPr/>
            <p:nvPr/>
          </p:nvSpPr>
          <p:spPr>
            <a:xfrm>
              <a:off x="2201525" y="10148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3" name="Google Shape;13113;p28"/>
            <p:cNvSpPr/>
            <p:nvPr/>
          </p:nvSpPr>
          <p:spPr>
            <a:xfrm>
              <a:off x="2241200" y="99082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22" y="1"/>
                  </a:moveTo>
                  <a:cubicBezTo>
                    <a:pt x="104" y="1"/>
                    <a:pt x="85" y="6"/>
                    <a:pt x="67" y="16"/>
                  </a:cubicBezTo>
                  <a:lnTo>
                    <a:pt x="67" y="28"/>
                  </a:lnTo>
                  <a:cubicBezTo>
                    <a:pt x="56" y="28"/>
                    <a:pt x="56" y="39"/>
                    <a:pt x="45" y="39"/>
                  </a:cubicBezTo>
                  <a:lnTo>
                    <a:pt x="33" y="50"/>
                  </a:lnTo>
                  <a:cubicBezTo>
                    <a:pt x="33" y="50"/>
                    <a:pt x="33" y="61"/>
                    <a:pt x="23" y="61"/>
                  </a:cubicBezTo>
                  <a:lnTo>
                    <a:pt x="23" y="73"/>
                  </a:lnTo>
                  <a:cubicBezTo>
                    <a:pt x="0" y="106"/>
                    <a:pt x="11" y="151"/>
                    <a:pt x="23" y="185"/>
                  </a:cubicBezTo>
                  <a:cubicBezTo>
                    <a:pt x="33" y="185"/>
                    <a:pt x="33" y="195"/>
                    <a:pt x="45" y="195"/>
                  </a:cubicBezTo>
                  <a:cubicBezTo>
                    <a:pt x="45" y="207"/>
                    <a:pt x="56" y="207"/>
                    <a:pt x="56" y="218"/>
                  </a:cubicBezTo>
                  <a:cubicBezTo>
                    <a:pt x="67" y="229"/>
                    <a:pt x="90" y="229"/>
                    <a:pt x="100" y="229"/>
                  </a:cubicBezTo>
                  <a:lnTo>
                    <a:pt x="100" y="240"/>
                  </a:lnTo>
                  <a:lnTo>
                    <a:pt x="145" y="240"/>
                  </a:lnTo>
                  <a:cubicBezTo>
                    <a:pt x="157" y="240"/>
                    <a:pt x="179" y="229"/>
                    <a:pt x="190" y="218"/>
                  </a:cubicBezTo>
                  <a:cubicBezTo>
                    <a:pt x="246" y="185"/>
                    <a:pt x="257" y="117"/>
                    <a:pt x="224" y="61"/>
                  </a:cubicBezTo>
                  <a:cubicBezTo>
                    <a:pt x="201" y="23"/>
                    <a:pt x="162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4" name="Google Shape;13114;p28"/>
            <p:cNvSpPr/>
            <p:nvPr/>
          </p:nvSpPr>
          <p:spPr>
            <a:xfrm>
              <a:off x="2238100" y="1015125"/>
              <a:ext cx="6475" cy="6025"/>
            </a:xfrm>
            <a:custGeom>
              <a:rect b="b" l="l" r="r" t="t"/>
              <a:pathLst>
                <a:path extrusionOk="0" h="241" w="259">
                  <a:moveTo>
                    <a:pt x="116" y="1"/>
                  </a:moveTo>
                  <a:cubicBezTo>
                    <a:pt x="95" y="1"/>
                    <a:pt x="75" y="6"/>
                    <a:pt x="57" y="17"/>
                  </a:cubicBezTo>
                  <a:cubicBezTo>
                    <a:pt x="23" y="39"/>
                    <a:pt x="1" y="72"/>
                    <a:pt x="1" y="117"/>
                  </a:cubicBezTo>
                  <a:cubicBezTo>
                    <a:pt x="1" y="139"/>
                    <a:pt x="13" y="162"/>
                    <a:pt x="23" y="184"/>
                  </a:cubicBezTo>
                  <a:cubicBezTo>
                    <a:pt x="46" y="218"/>
                    <a:pt x="90" y="240"/>
                    <a:pt x="135" y="240"/>
                  </a:cubicBezTo>
                  <a:cubicBezTo>
                    <a:pt x="147" y="229"/>
                    <a:pt x="157" y="229"/>
                    <a:pt x="157" y="229"/>
                  </a:cubicBezTo>
                  <a:cubicBezTo>
                    <a:pt x="169" y="229"/>
                    <a:pt x="180" y="229"/>
                    <a:pt x="180" y="218"/>
                  </a:cubicBezTo>
                  <a:cubicBezTo>
                    <a:pt x="236" y="184"/>
                    <a:pt x="258" y="117"/>
                    <a:pt x="224" y="62"/>
                  </a:cubicBezTo>
                  <a:cubicBezTo>
                    <a:pt x="202" y="24"/>
                    <a:pt x="159" y="1"/>
                    <a:pt x="1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5" name="Google Shape;13115;p28"/>
            <p:cNvSpPr/>
            <p:nvPr/>
          </p:nvSpPr>
          <p:spPr>
            <a:xfrm>
              <a:off x="2224700" y="1023075"/>
              <a:ext cx="6725" cy="5975"/>
            </a:xfrm>
            <a:custGeom>
              <a:rect b="b" l="l" r="r" t="t"/>
              <a:pathLst>
                <a:path extrusionOk="0" h="239" w="269">
                  <a:moveTo>
                    <a:pt x="112" y="0"/>
                  </a:moveTo>
                  <a:cubicBezTo>
                    <a:pt x="102" y="12"/>
                    <a:pt x="90" y="12"/>
                    <a:pt x="68" y="23"/>
                  </a:cubicBezTo>
                  <a:cubicBezTo>
                    <a:pt x="12" y="57"/>
                    <a:pt x="1" y="124"/>
                    <a:pt x="35" y="179"/>
                  </a:cubicBezTo>
                  <a:cubicBezTo>
                    <a:pt x="35" y="191"/>
                    <a:pt x="45" y="191"/>
                    <a:pt x="45" y="201"/>
                  </a:cubicBezTo>
                  <a:cubicBezTo>
                    <a:pt x="64" y="220"/>
                    <a:pt x="97" y="238"/>
                    <a:pt x="127" y="238"/>
                  </a:cubicBezTo>
                  <a:cubicBezTo>
                    <a:pt x="134" y="238"/>
                    <a:pt x="140" y="237"/>
                    <a:pt x="146" y="235"/>
                  </a:cubicBezTo>
                  <a:cubicBezTo>
                    <a:pt x="169" y="235"/>
                    <a:pt x="179" y="224"/>
                    <a:pt x="191" y="224"/>
                  </a:cubicBezTo>
                  <a:cubicBezTo>
                    <a:pt x="246" y="191"/>
                    <a:pt x="269" y="112"/>
                    <a:pt x="236" y="57"/>
                  </a:cubicBezTo>
                  <a:cubicBezTo>
                    <a:pt x="213" y="23"/>
                    <a:pt x="157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6" name="Google Shape;13116;p28"/>
            <p:cNvSpPr/>
            <p:nvPr/>
          </p:nvSpPr>
          <p:spPr>
            <a:xfrm>
              <a:off x="2211575" y="1031075"/>
              <a:ext cx="6450" cy="5975"/>
            </a:xfrm>
            <a:custGeom>
              <a:rect b="b" l="l" r="r" t="t"/>
              <a:pathLst>
                <a:path extrusionOk="0" h="239" w="258">
                  <a:moveTo>
                    <a:pt x="126" y="0"/>
                  </a:moveTo>
                  <a:cubicBezTo>
                    <a:pt x="106" y="0"/>
                    <a:pt x="86" y="5"/>
                    <a:pt x="68" y="15"/>
                  </a:cubicBezTo>
                  <a:cubicBezTo>
                    <a:pt x="12" y="49"/>
                    <a:pt x="1" y="127"/>
                    <a:pt x="34" y="184"/>
                  </a:cubicBezTo>
                  <a:cubicBezTo>
                    <a:pt x="46" y="206"/>
                    <a:pt x="79" y="228"/>
                    <a:pt x="101" y="239"/>
                  </a:cubicBezTo>
                  <a:lnTo>
                    <a:pt x="146" y="239"/>
                  </a:lnTo>
                  <a:cubicBezTo>
                    <a:pt x="168" y="239"/>
                    <a:pt x="180" y="228"/>
                    <a:pt x="190" y="217"/>
                  </a:cubicBezTo>
                  <a:cubicBezTo>
                    <a:pt x="235" y="194"/>
                    <a:pt x="257" y="150"/>
                    <a:pt x="247" y="105"/>
                  </a:cubicBezTo>
                  <a:cubicBezTo>
                    <a:pt x="247" y="83"/>
                    <a:pt x="247" y="72"/>
                    <a:pt x="235" y="60"/>
                  </a:cubicBezTo>
                  <a:cubicBezTo>
                    <a:pt x="213" y="22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7" name="Google Shape;13117;p28"/>
            <p:cNvSpPr/>
            <p:nvPr/>
          </p:nvSpPr>
          <p:spPr>
            <a:xfrm>
              <a:off x="2247900" y="1031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8" name="Google Shape;13118;p28"/>
            <p:cNvSpPr/>
            <p:nvPr/>
          </p:nvSpPr>
          <p:spPr>
            <a:xfrm>
              <a:off x="2234750" y="10397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8"/>
                    <a:pt x="35" y="183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47" y="183"/>
                    <a:pt x="269" y="116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9" name="Google Shape;13119;p28"/>
            <p:cNvSpPr/>
            <p:nvPr/>
          </p:nvSpPr>
          <p:spPr>
            <a:xfrm>
              <a:off x="2221650" y="10478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2" y="50"/>
                    <a:pt x="0" y="117"/>
                    <a:pt x="33" y="172"/>
                  </a:cubicBezTo>
                  <a:cubicBezTo>
                    <a:pt x="56" y="211"/>
                    <a:pt x="99" y="233"/>
                    <a:pt x="142" y="233"/>
                  </a:cubicBezTo>
                  <a:cubicBezTo>
                    <a:pt x="163" y="233"/>
                    <a:pt x="183" y="228"/>
                    <a:pt x="201" y="217"/>
                  </a:cubicBezTo>
                  <a:cubicBezTo>
                    <a:pt x="246" y="184"/>
                    <a:pt x="268" y="105"/>
                    <a:pt x="234" y="61"/>
                  </a:cubicBezTo>
                  <a:cubicBezTo>
                    <a:pt x="212" y="23"/>
                    <a:pt x="173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0" name="Google Shape;13120;p28"/>
            <p:cNvSpPr/>
            <p:nvPr/>
          </p:nvSpPr>
          <p:spPr>
            <a:xfrm>
              <a:off x="2208500" y="1055850"/>
              <a:ext cx="6725" cy="5800"/>
            </a:xfrm>
            <a:custGeom>
              <a:rect b="b" l="l" r="r" t="t"/>
              <a:pathLst>
                <a:path extrusionOk="0" h="232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2"/>
                    <a:pt x="0" y="120"/>
                    <a:pt x="34" y="176"/>
                  </a:cubicBezTo>
                  <a:cubicBezTo>
                    <a:pt x="34" y="187"/>
                    <a:pt x="45" y="187"/>
                    <a:pt x="45" y="198"/>
                  </a:cubicBezTo>
                  <a:cubicBezTo>
                    <a:pt x="57" y="198"/>
                    <a:pt x="57" y="209"/>
                    <a:pt x="68" y="209"/>
                  </a:cubicBezTo>
                  <a:cubicBezTo>
                    <a:pt x="79" y="209"/>
                    <a:pt x="79" y="221"/>
                    <a:pt x="90" y="221"/>
                  </a:cubicBezTo>
                  <a:cubicBezTo>
                    <a:pt x="101" y="231"/>
                    <a:pt x="112" y="231"/>
                    <a:pt x="124" y="231"/>
                  </a:cubicBezTo>
                  <a:lnTo>
                    <a:pt x="169" y="231"/>
                  </a:lnTo>
                  <a:cubicBezTo>
                    <a:pt x="179" y="221"/>
                    <a:pt x="179" y="221"/>
                    <a:pt x="191" y="221"/>
                  </a:cubicBezTo>
                  <a:lnTo>
                    <a:pt x="202" y="221"/>
                  </a:lnTo>
                  <a:cubicBezTo>
                    <a:pt x="246" y="187"/>
                    <a:pt x="269" y="109"/>
                    <a:pt x="236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1" name="Google Shape;13121;p28"/>
            <p:cNvSpPr/>
            <p:nvPr/>
          </p:nvSpPr>
          <p:spPr>
            <a:xfrm>
              <a:off x="2259900" y="10514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1"/>
                  </a:moveTo>
                  <a:cubicBezTo>
                    <a:pt x="106" y="1"/>
                    <a:pt x="86" y="6"/>
                    <a:pt x="67" y="17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7" y="214"/>
                    <a:pt x="94" y="234"/>
                    <a:pt x="133" y="234"/>
                  </a:cubicBezTo>
                  <a:cubicBezTo>
                    <a:pt x="152" y="234"/>
                    <a:pt x="172" y="229"/>
                    <a:pt x="191" y="218"/>
                  </a:cubicBezTo>
                  <a:cubicBezTo>
                    <a:pt x="246" y="184"/>
                    <a:pt x="269" y="117"/>
                    <a:pt x="236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2" name="Google Shape;13122;p28"/>
            <p:cNvSpPr/>
            <p:nvPr/>
          </p:nvSpPr>
          <p:spPr>
            <a:xfrm>
              <a:off x="2246775" y="10594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7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3" name="Google Shape;13123;p28"/>
            <p:cNvSpPr/>
            <p:nvPr/>
          </p:nvSpPr>
          <p:spPr>
            <a:xfrm>
              <a:off x="2233650" y="10673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1" y="217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4" name="Google Shape;13124;p28"/>
            <p:cNvSpPr/>
            <p:nvPr/>
          </p:nvSpPr>
          <p:spPr>
            <a:xfrm>
              <a:off x="2220800" y="107540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5" y="0"/>
                  </a:moveTo>
                  <a:cubicBezTo>
                    <a:pt x="101" y="0"/>
                    <a:pt x="77" y="7"/>
                    <a:pt x="56" y="20"/>
                  </a:cubicBezTo>
                  <a:lnTo>
                    <a:pt x="45" y="30"/>
                  </a:lnTo>
                  <a:cubicBezTo>
                    <a:pt x="34" y="30"/>
                    <a:pt x="34" y="42"/>
                    <a:pt x="34" y="42"/>
                  </a:cubicBezTo>
                  <a:lnTo>
                    <a:pt x="22" y="53"/>
                  </a:lnTo>
                  <a:cubicBezTo>
                    <a:pt x="22" y="53"/>
                    <a:pt x="22" y="64"/>
                    <a:pt x="12" y="64"/>
                  </a:cubicBezTo>
                  <a:lnTo>
                    <a:pt x="12" y="75"/>
                  </a:lnTo>
                  <a:lnTo>
                    <a:pt x="12" y="87"/>
                  </a:lnTo>
                  <a:cubicBezTo>
                    <a:pt x="0" y="120"/>
                    <a:pt x="0" y="154"/>
                    <a:pt x="22" y="176"/>
                  </a:cubicBezTo>
                  <a:cubicBezTo>
                    <a:pt x="22" y="187"/>
                    <a:pt x="22" y="187"/>
                    <a:pt x="34" y="187"/>
                  </a:cubicBezTo>
                  <a:cubicBezTo>
                    <a:pt x="34" y="198"/>
                    <a:pt x="34" y="198"/>
                    <a:pt x="45" y="209"/>
                  </a:cubicBezTo>
                  <a:cubicBezTo>
                    <a:pt x="45" y="209"/>
                    <a:pt x="56" y="221"/>
                    <a:pt x="67" y="221"/>
                  </a:cubicBezTo>
                  <a:lnTo>
                    <a:pt x="79" y="231"/>
                  </a:lnTo>
                  <a:lnTo>
                    <a:pt x="157" y="231"/>
                  </a:lnTo>
                  <a:cubicBezTo>
                    <a:pt x="168" y="231"/>
                    <a:pt x="168" y="221"/>
                    <a:pt x="179" y="221"/>
                  </a:cubicBezTo>
                  <a:cubicBezTo>
                    <a:pt x="235" y="187"/>
                    <a:pt x="258" y="109"/>
                    <a:pt x="224" y="53"/>
                  </a:cubicBezTo>
                  <a:cubicBezTo>
                    <a:pt x="203" y="18"/>
                    <a:pt x="164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5" name="Google Shape;13125;p28"/>
            <p:cNvSpPr/>
            <p:nvPr/>
          </p:nvSpPr>
          <p:spPr>
            <a:xfrm>
              <a:off x="2269950" y="1067700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31" y="0"/>
                  </a:moveTo>
                  <a:cubicBezTo>
                    <a:pt x="125" y="0"/>
                    <a:pt x="118" y="1"/>
                    <a:pt x="112" y="3"/>
                  </a:cubicBezTo>
                  <a:lnTo>
                    <a:pt x="90" y="3"/>
                  </a:lnTo>
                  <a:cubicBezTo>
                    <a:pt x="79" y="15"/>
                    <a:pt x="68" y="15"/>
                    <a:pt x="68" y="15"/>
                  </a:cubicBezTo>
                  <a:cubicBezTo>
                    <a:pt x="23" y="48"/>
                    <a:pt x="1" y="92"/>
                    <a:pt x="12" y="137"/>
                  </a:cubicBezTo>
                  <a:cubicBezTo>
                    <a:pt x="12" y="149"/>
                    <a:pt x="23" y="159"/>
                    <a:pt x="23" y="182"/>
                  </a:cubicBezTo>
                  <a:cubicBezTo>
                    <a:pt x="44" y="217"/>
                    <a:pt x="83" y="234"/>
                    <a:pt x="122" y="234"/>
                  </a:cubicBezTo>
                  <a:cubicBezTo>
                    <a:pt x="146" y="234"/>
                    <a:pt x="170" y="228"/>
                    <a:pt x="191" y="216"/>
                  </a:cubicBezTo>
                  <a:cubicBezTo>
                    <a:pt x="213" y="204"/>
                    <a:pt x="224" y="182"/>
                    <a:pt x="236" y="171"/>
                  </a:cubicBezTo>
                  <a:cubicBezTo>
                    <a:pt x="247" y="137"/>
                    <a:pt x="247" y="92"/>
                    <a:pt x="224" y="59"/>
                  </a:cubicBezTo>
                  <a:cubicBezTo>
                    <a:pt x="224" y="48"/>
                    <a:pt x="213" y="48"/>
                    <a:pt x="213" y="37"/>
                  </a:cubicBezTo>
                  <a:cubicBezTo>
                    <a:pt x="195" y="19"/>
                    <a:pt x="162" y="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6" name="Google Shape;13126;p28"/>
            <p:cNvSpPr/>
            <p:nvPr/>
          </p:nvSpPr>
          <p:spPr>
            <a:xfrm>
              <a:off x="2256550" y="10756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44" y="1"/>
                  </a:moveTo>
                  <a:cubicBezTo>
                    <a:pt x="122" y="1"/>
                    <a:pt x="100" y="7"/>
                    <a:pt x="79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45" y="198"/>
                    <a:pt x="57" y="210"/>
                    <a:pt x="67" y="210"/>
                  </a:cubicBezTo>
                  <a:cubicBezTo>
                    <a:pt x="79" y="220"/>
                    <a:pt x="79" y="220"/>
                    <a:pt x="90" y="220"/>
                  </a:cubicBezTo>
                  <a:cubicBezTo>
                    <a:pt x="107" y="232"/>
                    <a:pt x="126" y="237"/>
                    <a:pt x="146" y="237"/>
                  </a:cubicBezTo>
                  <a:cubicBezTo>
                    <a:pt x="166" y="237"/>
                    <a:pt x="185" y="232"/>
                    <a:pt x="201" y="220"/>
                  </a:cubicBezTo>
                  <a:cubicBezTo>
                    <a:pt x="224" y="210"/>
                    <a:pt x="235" y="187"/>
                    <a:pt x="246" y="165"/>
                  </a:cubicBezTo>
                  <a:lnTo>
                    <a:pt x="246" y="143"/>
                  </a:lnTo>
                  <a:cubicBezTo>
                    <a:pt x="258" y="120"/>
                    <a:pt x="258" y="86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7" name="Google Shape;13127;p28"/>
            <p:cNvSpPr/>
            <p:nvPr/>
          </p:nvSpPr>
          <p:spPr>
            <a:xfrm>
              <a:off x="2243700" y="1083700"/>
              <a:ext cx="6450" cy="5775"/>
            </a:xfrm>
            <a:custGeom>
              <a:rect b="b" l="l" r="r" t="t"/>
              <a:pathLst>
                <a:path extrusionOk="0" h="231" w="258">
                  <a:moveTo>
                    <a:pt x="112" y="0"/>
                  </a:moveTo>
                  <a:cubicBezTo>
                    <a:pt x="90" y="0"/>
                    <a:pt x="79" y="11"/>
                    <a:pt x="67" y="11"/>
                  </a:cubicBezTo>
                  <a:cubicBezTo>
                    <a:pt x="12" y="45"/>
                    <a:pt x="0" y="101"/>
                    <a:pt x="12" y="157"/>
                  </a:cubicBezTo>
                  <a:cubicBezTo>
                    <a:pt x="23" y="168"/>
                    <a:pt x="23" y="168"/>
                    <a:pt x="23" y="179"/>
                  </a:cubicBezTo>
                  <a:cubicBezTo>
                    <a:pt x="34" y="202"/>
                    <a:pt x="57" y="212"/>
                    <a:pt x="79" y="224"/>
                  </a:cubicBezTo>
                  <a:cubicBezTo>
                    <a:pt x="93" y="228"/>
                    <a:pt x="108" y="231"/>
                    <a:pt x="124" y="231"/>
                  </a:cubicBezTo>
                  <a:cubicBezTo>
                    <a:pt x="147" y="231"/>
                    <a:pt x="171" y="225"/>
                    <a:pt x="191" y="212"/>
                  </a:cubicBezTo>
                  <a:cubicBezTo>
                    <a:pt x="246" y="179"/>
                    <a:pt x="258" y="112"/>
                    <a:pt x="224" y="56"/>
                  </a:cubicBezTo>
                  <a:cubicBezTo>
                    <a:pt x="224" y="45"/>
                    <a:pt x="213" y="45"/>
                    <a:pt x="213" y="33"/>
                  </a:cubicBezTo>
                  <a:cubicBezTo>
                    <a:pt x="202" y="23"/>
                    <a:pt x="191" y="11"/>
                    <a:pt x="179" y="11"/>
                  </a:cubicBezTo>
                  <a:cubicBezTo>
                    <a:pt x="157" y="0"/>
                    <a:pt x="134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8" name="Google Shape;13128;p28"/>
            <p:cNvSpPr/>
            <p:nvPr/>
          </p:nvSpPr>
          <p:spPr>
            <a:xfrm>
              <a:off x="2230850" y="1091675"/>
              <a:ext cx="5900" cy="5925"/>
            </a:xfrm>
            <a:custGeom>
              <a:rect b="b" l="l" r="r" t="t"/>
              <a:pathLst>
                <a:path extrusionOk="0" h="237" w="236">
                  <a:moveTo>
                    <a:pt x="112" y="1"/>
                  </a:moveTo>
                  <a:cubicBezTo>
                    <a:pt x="94" y="1"/>
                    <a:pt x="75" y="6"/>
                    <a:pt x="57" y="17"/>
                  </a:cubicBezTo>
                  <a:cubicBezTo>
                    <a:pt x="45" y="27"/>
                    <a:pt x="34" y="27"/>
                    <a:pt x="34" y="39"/>
                  </a:cubicBezTo>
                  <a:cubicBezTo>
                    <a:pt x="23" y="39"/>
                    <a:pt x="23" y="39"/>
                    <a:pt x="23" y="50"/>
                  </a:cubicBezTo>
                  <a:cubicBezTo>
                    <a:pt x="23" y="50"/>
                    <a:pt x="12" y="50"/>
                    <a:pt x="12" y="61"/>
                  </a:cubicBezTo>
                  <a:lnTo>
                    <a:pt x="12" y="72"/>
                  </a:lnTo>
                  <a:cubicBezTo>
                    <a:pt x="0" y="72"/>
                    <a:pt x="0" y="84"/>
                    <a:pt x="0" y="84"/>
                  </a:cubicBezTo>
                  <a:lnTo>
                    <a:pt x="0" y="94"/>
                  </a:lnTo>
                  <a:lnTo>
                    <a:pt x="0" y="117"/>
                  </a:lnTo>
                  <a:lnTo>
                    <a:pt x="0" y="139"/>
                  </a:lnTo>
                  <a:lnTo>
                    <a:pt x="0" y="161"/>
                  </a:lnTo>
                  <a:cubicBezTo>
                    <a:pt x="12" y="161"/>
                    <a:pt x="12" y="173"/>
                    <a:pt x="12" y="184"/>
                  </a:cubicBezTo>
                  <a:cubicBezTo>
                    <a:pt x="23" y="195"/>
                    <a:pt x="45" y="218"/>
                    <a:pt x="67" y="228"/>
                  </a:cubicBezTo>
                  <a:lnTo>
                    <a:pt x="90" y="228"/>
                  </a:lnTo>
                  <a:cubicBezTo>
                    <a:pt x="99" y="233"/>
                    <a:pt x="111" y="236"/>
                    <a:pt x="123" y="236"/>
                  </a:cubicBezTo>
                  <a:cubicBezTo>
                    <a:pt x="140" y="236"/>
                    <a:pt x="160" y="231"/>
                    <a:pt x="179" y="218"/>
                  </a:cubicBezTo>
                  <a:cubicBezTo>
                    <a:pt x="213" y="195"/>
                    <a:pt x="235" y="151"/>
                    <a:pt x="235" y="106"/>
                  </a:cubicBezTo>
                  <a:cubicBezTo>
                    <a:pt x="224" y="84"/>
                    <a:pt x="224" y="72"/>
                    <a:pt x="213" y="61"/>
                  </a:cubicBezTo>
                  <a:cubicBezTo>
                    <a:pt x="190" y="23"/>
                    <a:pt x="152" y="1"/>
                    <a:pt x="1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9" name="Google Shape;13129;p28"/>
            <p:cNvSpPr/>
            <p:nvPr/>
          </p:nvSpPr>
          <p:spPr>
            <a:xfrm>
              <a:off x="2280000" y="1084350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34" y="0"/>
                  </a:moveTo>
                  <a:cubicBezTo>
                    <a:pt x="112" y="0"/>
                    <a:pt x="89" y="6"/>
                    <a:pt x="68" y="19"/>
                  </a:cubicBezTo>
                  <a:cubicBezTo>
                    <a:pt x="13" y="52"/>
                    <a:pt x="1" y="119"/>
                    <a:pt x="35" y="176"/>
                  </a:cubicBezTo>
                  <a:cubicBezTo>
                    <a:pt x="57" y="213"/>
                    <a:pt x="96" y="236"/>
                    <a:pt x="136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6"/>
                    <a:pt x="269" y="109"/>
                    <a:pt x="224" y="52"/>
                  </a:cubicBezTo>
                  <a:cubicBezTo>
                    <a:pt x="204" y="18"/>
                    <a:pt x="170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0" name="Google Shape;13130;p28"/>
            <p:cNvSpPr/>
            <p:nvPr/>
          </p:nvSpPr>
          <p:spPr>
            <a:xfrm>
              <a:off x="2266900" y="1092450"/>
              <a:ext cx="6725" cy="5700"/>
            </a:xfrm>
            <a:custGeom>
              <a:rect b="b" l="l" r="r" t="t"/>
              <a:pathLst>
                <a:path extrusionOk="0" h="228" w="269">
                  <a:moveTo>
                    <a:pt x="132" y="0"/>
                  </a:moveTo>
                  <a:cubicBezTo>
                    <a:pt x="110" y="0"/>
                    <a:pt x="88" y="6"/>
                    <a:pt x="67" y="19"/>
                  </a:cubicBezTo>
                  <a:cubicBezTo>
                    <a:pt x="11" y="53"/>
                    <a:pt x="0" y="120"/>
                    <a:pt x="33" y="175"/>
                  </a:cubicBezTo>
                  <a:cubicBezTo>
                    <a:pt x="55" y="210"/>
                    <a:pt x="89" y="228"/>
                    <a:pt x="125" y="228"/>
                  </a:cubicBezTo>
                  <a:cubicBezTo>
                    <a:pt x="147" y="228"/>
                    <a:pt x="169" y="221"/>
                    <a:pt x="190" y="209"/>
                  </a:cubicBezTo>
                  <a:cubicBezTo>
                    <a:pt x="246" y="175"/>
                    <a:pt x="268" y="108"/>
                    <a:pt x="224" y="53"/>
                  </a:cubicBezTo>
                  <a:cubicBezTo>
                    <a:pt x="202" y="17"/>
                    <a:pt x="168" y="0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1" name="Google Shape;13131;p28"/>
            <p:cNvSpPr/>
            <p:nvPr/>
          </p:nvSpPr>
          <p:spPr>
            <a:xfrm>
              <a:off x="2253750" y="11003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3" y="0"/>
                  </a:moveTo>
                  <a:cubicBezTo>
                    <a:pt x="105" y="0"/>
                    <a:pt x="86" y="5"/>
                    <a:pt x="68" y="16"/>
                  </a:cubicBezTo>
                  <a:cubicBezTo>
                    <a:pt x="12" y="50"/>
                    <a:pt x="1" y="127"/>
                    <a:pt x="35" y="184"/>
                  </a:cubicBezTo>
                  <a:cubicBezTo>
                    <a:pt x="57" y="213"/>
                    <a:pt x="94" y="233"/>
                    <a:pt x="132" y="233"/>
                  </a:cubicBezTo>
                  <a:cubicBezTo>
                    <a:pt x="152" y="233"/>
                    <a:pt x="172" y="228"/>
                    <a:pt x="191" y="217"/>
                  </a:cubicBezTo>
                  <a:cubicBezTo>
                    <a:pt x="246" y="184"/>
                    <a:pt x="269" y="117"/>
                    <a:pt x="224" y="60"/>
                  </a:cubicBezTo>
                  <a:cubicBezTo>
                    <a:pt x="202" y="23"/>
                    <a:pt x="163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2" name="Google Shape;13132;p28"/>
            <p:cNvSpPr/>
            <p:nvPr/>
          </p:nvSpPr>
          <p:spPr>
            <a:xfrm>
              <a:off x="2240350" y="1108350"/>
              <a:ext cx="7025" cy="5800"/>
            </a:xfrm>
            <a:custGeom>
              <a:rect b="b" l="l" r="r" t="t"/>
              <a:pathLst>
                <a:path extrusionOk="0" h="232" w="281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0"/>
                    <a:pt x="101" y="232"/>
                    <a:pt x="134" y="232"/>
                  </a:cubicBezTo>
                  <a:lnTo>
                    <a:pt x="179" y="232"/>
                  </a:lnTo>
                  <a:cubicBezTo>
                    <a:pt x="191" y="221"/>
                    <a:pt x="191" y="221"/>
                    <a:pt x="201" y="221"/>
                  </a:cubicBezTo>
                  <a:cubicBezTo>
                    <a:pt x="258" y="187"/>
                    <a:pt x="280" y="109"/>
                    <a:pt x="235" y="53"/>
                  </a:cubicBezTo>
                  <a:cubicBezTo>
                    <a:pt x="214" y="19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3" name="Google Shape;13133;p28"/>
            <p:cNvSpPr/>
            <p:nvPr/>
          </p:nvSpPr>
          <p:spPr>
            <a:xfrm>
              <a:off x="2175825" y="765800"/>
              <a:ext cx="6175" cy="5050"/>
            </a:xfrm>
            <a:custGeom>
              <a:rect b="b" l="l" r="r" t="t"/>
              <a:pathLst>
                <a:path extrusionOk="0" h="202" w="247">
                  <a:moveTo>
                    <a:pt x="45" y="1"/>
                  </a:moveTo>
                  <a:cubicBezTo>
                    <a:pt x="34" y="11"/>
                    <a:pt x="23" y="23"/>
                    <a:pt x="23" y="34"/>
                  </a:cubicBezTo>
                  <a:cubicBezTo>
                    <a:pt x="11" y="56"/>
                    <a:pt x="1" y="78"/>
                    <a:pt x="11" y="101"/>
                  </a:cubicBezTo>
                  <a:cubicBezTo>
                    <a:pt x="11" y="123"/>
                    <a:pt x="11" y="135"/>
                    <a:pt x="23" y="145"/>
                  </a:cubicBezTo>
                  <a:lnTo>
                    <a:pt x="45" y="168"/>
                  </a:lnTo>
                  <a:lnTo>
                    <a:pt x="56" y="179"/>
                  </a:lnTo>
                  <a:cubicBezTo>
                    <a:pt x="68" y="190"/>
                    <a:pt x="68" y="190"/>
                    <a:pt x="78" y="190"/>
                  </a:cubicBezTo>
                  <a:cubicBezTo>
                    <a:pt x="90" y="202"/>
                    <a:pt x="101" y="202"/>
                    <a:pt x="123" y="202"/>
                  </a:cubicBezTo>
                  <a:lnTo>
                    <a:pt x="168" y="202"/>
                  </a:lnTo>
                  <a:cubicBezTo>
                    <a:pt x="168" y="190"/>
                    <a:pt x="179" y="190"/>
                    <a:pt x="179" y="190"/>
                  </a:cubicBezTo>
                  <a:lnTo>
                    <a:pt x="190" y="190"/>
                  </a:lnTo>
                  <a:cubicBezTo>
                    <a:pt x="224" y="157"/>
                    <a:pt x="246" y="112"/>
                    <a:pt x="246" y="68"/>
                  </a:cubicBezTo>
                  <a:cubicBezTo>
                    <a:pt x="235" y="56"/>
                    <a:pt x="235" y="34"/>
                    <a:pt x="224" y="23"/>
                  </a:cubicBezTo>
                  <a:cubicBezTo>
                    <a:pt x="179" y="11"/>
                    <a:pt x="123" y="1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4" name="Google Shape;13134;p28"/>
            <p:cNvSpPr/>
            <p:nvPr/>
          </p:nvSpPr>
          <p:spPr>
            <a:xfrm>
              <a:off x="2162675" y="77295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4" y="0"/>
                  </a:moveTo>
                  <a:cubicBezTo>
                    <a:pt x="105" y="0"/>
                    <a:pt x="86" y="5"/>
                    <a:pt x="68" y="16"/>
                  </a:cubicBezTo>
                  <a:cubicBezTo>
                    <a:pt x="13" y="50"/>
                    <a:pt x="1" y="105"/>
                    <a:pt x="13" y="162"/>
                  </a:cubicBezTo>
                  <a:cubicBezTo>
                    <a:pt x="23" y="172"/>
                    <a:pt x="23" y="172"/>
                    <a:pt x="23" y="184"/>
                  </a:cubicBezTo>
                  <a:cubicBezTo>
                    <a:pt x="45" y="219"/>
                    <a:pt x="83" y="236"/>
                    <a:pt x="122" y="236"/>
                  </a:cubicBezTo>
                  <a:cubicBezTo>
                    <a:pt x="146" y="236"/>
                    <a:pt x="170" y="230"/>
                    <a:pt x="191" y="217"/>
                  </a:cubicBezTo>
                  <a:cubicBezTo>
                    <a:pt x="224" y="195"/>
                    <a:pt x="247" y="150"/>
                    <a:pt x="247" y="105"/>
                  </a:cubicBezTo>
                  <a:cubicBezTo>
                    <a:pt x="236" y="83"/>
                    <a:pt x="236" y="72"/>
                    <a:pt x="224" y="61"/>
                  </a:cubicBezTo>
                  <a:cubicBezTo>
                    <a:pt x="202" y="23"/>
                    <a:pt x="164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5" name="Google Shape;13135;p28"/>
            <p:cNvSpPr/>
            <p:nvPr/>
          </p:nvSpPr>
          <p:spPr>
            <a:xfrm>
              <a:off x="2149825" y="78102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15" y="1"/>
                  </a:moveTo>
                  <a:cubicBezTo>
                    <a:pt x="96" y="1"/>
                    <a:pt x="76" y="6"/>
                    <a:pt x="57" y="17"/>
                  </a:cubicBezTo>
                  <a:cubicBezTo>
                    <a:pt x="46" y="17"/>
                    <a:pt x="46" y="28"/>
                    <a:pt x="35" y="28"/>
                  </a:cubicBezTo>
                  <a:cubicBezTo>
                    <a:pt x="13" y="50"/>
                    <a:pt x="1" y="84"/>
                    <a:pt x="1" y="107"/>
                  </a:cubicBezTo>
                  <a:cubicBezTo>
                    <a:pt x="1" y="129"/>
                    <a:pt x="1" y="162"/>
                    <a:pt x="13" y="174"/>
                  </a:cubicBezTo>
                  <a:cubicBezTo>
                    <a:pt x="23" y="196"/>
                    <a:pt x="35" y="207"/>
                    <a:pt x="46" y="207"/>
                  </a:cubicBezTo>
                  <a:cubicBezTo>
                    <a:pt x="57" y="219"/>
                    <a:pt x="57" y="219"/>
                    <a:pt x="68" y="219"/>
                  </a:cubicBezTo>
                  <a:cubicBezTo>
                    <a:pt x="85" y="230"/>
                    <a:pt x="105" y="235"/>
                    <a:pt x="124" y="235"/>
                  </a:cubicBezTo>
                  <a:cubicBezTo>
                    <a:pt x="144" y="235"/>
                    <a:pt x="163" y="230"/>
                    <a:pt x="180" y="219"/>
                  </a:cubicBezTo>
                  <a:cubicBezTo>
                    <a:pt x="236" y="185"/>
                    <a:pt x="247" y="107"/>
                    <a:pt x="214" y="50"/>
                  </a:cubicBezTo>
                  <a:cubicBezTo>
                    <a:pt x="191" y="21"/>
                    <a:pt x="154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6" name="Google Shape;13136;p28"/>
            <p:cNvSpPr/>
            <p:nvPr/>
          </p:nvSpPr>
          <p:spPr>
            <a:xfrm>
              <a:off x="2136425" y="789075"/>
              <a:ext cx="6175" cy="5725"/>
            </a:xfrm>
            <a:custGeom>
              <a:rect b="b" l="l" r="r" t="t"/>
              <a:pathLst>
                <a:path extrusionOk="0" h="229" w="247">
                  <a:moveTo>
                    <a:pt x="133" y="0"/>
                  </a:moveTo>
                  <a:cubicBezTo>
                    <a:pt x="111" y="0"/>
                    <a:pt x="89" y="7"/>
                    <a:pt x="68" y="19"/>
                  </a:cubicBezTo>
                  <a:cubicBezTo>
                    <a:pt x="12" y="41"/>
                    <a:pt x="1" y="98"/>
                    <a:pt x="12" y="153"/>
                  </a:cubicBezTo>
                  <a:cubicBezTo>
                    <a:pt x="23" y="165"/>
                    <a:pt x="23" y="165"/>
                    <a:pt x="23" y="175"/>
                  </a:cubicBezTo>
                  <a:cubicBezTo>
                    <a:pt x="44" y="211"/>
                    <a:pt x="83" y="228"/>
                    <a:pt x="122" y="228"/>
                  </a:cubicBezTo>
                  <a:cubicBezTo>
                    <a:pt x="146" y="228"/>
                    <a:pt x="170" y="222"/>
                    <a:pt x="191" y="209"/>
                  </a:cubicBezTo>
                  <a:cubicBezTo>
                    <a:pt x="213" y="198"/>
                    <a:pt x="236" y="175"/>
                    <a:pt x="236" y="142"/>
                  </a:cubicBezTo>
                  <a:cubicBezTo>
                    <a:pt x="246" y="108"/>
                    <a:pt x="246" y="86"/>
                    <a:pt x="224" y="53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7" name="Google Shape;13137;p28"/>
            <p:cNvSpPr/>
            <p:nvPr/>
          </p:nvSpPr>
          <p:spPr>
            <a:xfrm>
              <a:off x="2139525" y="765525"/>
              <a:ext cx="6725" cy="5150"/>
            </a:xfrm>
            <a:custGeom>
              <a:rect b="b" l="l" r="r" t="t"/>
              <a:pathLst>
                <a:path extrusionOk="0" h="206" w="269">
                  <a:moveTo>
                    <a:pt x="201" y="0"/>
                  </a:moveTo>
                  <a:cubicBezTo>
                    <a:pt x="156" y="0"/>
                    <a:pt x="100" y="0"/>
                    <a:pt x="45" y="12"/>
                  </a:cubicBezTo>
                  <a:cubicBezTo>
                    <a:pt x="11" y="45"/>
                    <a:pt x="0" y="101"/>
                    <a:pt x="33" y="146"/>
                  </a:cubicBezTo>
                  <a:cubicBezTo>
                    <a:pt x="56" y="184"/>
                    <a:pt x="95" y="206"/>
                    <a:pt x="134" y="206"/>
                  </a:cubicBezTo>
                  <a:cubicBezTo>
                    <a:pt x="153" y="206"/>
                    <a:pt x="172" y="201"/>
                    <a:pt x="190" y="190"/>
                  </a:cubicBezTo>
                  <a:cubicBezTo>
                    <a:pt x="246" y="156"/>
                    <a:pt x="268" y="79"/>
                    <a:pt x="234" y="22"/>
                  </a:cubicBezTo>
                  <a:cubicBezTo>
                    <a:pt x="223" y="12"/>
                    <a:pt x="212" y="0"/>
                    <a:pt x="2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8" name="Google Shape;13138;p28"/>
            <p:cNvSpPr/>
            <p:nvPr/>
          </p:nvSpPr>
          <p:spPr>
            <a:xfrm>
              <a:off x="2126375" y="7726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6" y="5"/>
                    <a:pt x="67" y="16"/>
                  </a:cubicBezTo>
                  <a:cubicBezTo>
                    <a:pt x="12" y="49"/>
                    <a:pt x="0" y="128"/>
                    <a:pt x="34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3"/>
                    <a:pt x="269" y="116"/>
                    <a:pt x="236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9" name="Google Shape;13139;p28"/>
            <p:cNvSpPr/>
            <p:nvPr/>
          </p:nvSpPr>
          <p:spPr>
            <a:xfrm>
              <a:off x="2207950" y="817475"/>
              <a:ext cx="5900" cy="5900"/>
            </a:xfrm>
            <a:custGeom>
              <a:rect b="b" l="l" r="r" t="t"/>
              <a:pathLst>
                <a:path extrusionOk="0" h="236" w="236">
                  <a:moveTo>
                    <a:pt x="101" y="0"/>
                  </a:moveTo>
                  <a:cubicBezTo>
                    <a:pt x="90" y="12"/>
                    <a:pt x="67" y="12"/>
                    <a:pt x="56" y="23"/>
                  </a:cubicBezTo>
                  <a:lnTo>
                    <a:pt x="34" y="45"/>
                  </a:lnTo>
                  <a:cubicBezTo>
                    <a:pt x="34" y="45"/>
                    <a:pt x="22" y="45"/>
                    <a:pt x="22" y="57"/>
                  </a:cubicBezTo>
                  <a:lnTo>
                    <a:pt x="12" y="67"/>
                  </a:lnTo>
                  <a:lnTo>
                    <a:pt x="12" y="79"/>
                  </a:lnTo>
                  <a:cubicBezTo>
                    <a:pt x="12" y="90"/>
                    <a:pt x="0" y="101"/>
                    <a:pt x="0" y="101"/>
                  </a:cubicBezTo>
                  <a:lnTo>
                    <a:pt x="0" y="112"/>
                  </a:lnTo>
                  <a:cubicBezTo>
                    <a:pt x="0" y="134"/>
                    <a:pt x="12" y="157"/>
                    <a:pt x="22" y="179"/>
                  </a:cubicBezTo>
                  <a:cubicBezTo>
                    <a:pt x="22" y="191"/>
                    <a:pt x="34" y="191"/>
                    <a:pt x="34" y="202"/>
                  </a:cubicBezTo>
                  <a:cubicBezTo>
                    <a:pt x="34" y="202"/>
                    <a:pt x="45" y="202"/>
                    <a:pt x="45" y="213"/>
                  </a:cubicBezTo>
                  <a:cubicBezTo>
                    <a:pt x="45" y="213"/>
                    <a:pt x="56" y="224"/>
                    <a:pt x="67" y="224"/>
                  </a:cubicBezTo>
                  <a:cubicBezTo>
                    <a:pt x="79" y="224"/>
                    <a:pt x="79" y="235"/>
                    <a:pt x="79" y="235"/>
                  </a:cubicBezTo>
                  <a:lnTo>
                    <a:pt x="157" y="235"/>
                  </a:lnTo>
                  <a:cubicBezTo>
                    <a:pt x="168" y="224"/>
                    <a:pt x="168" y="224"/>
                    <a:pt x="179" y="224"/>
                  </a:cubicBezTo>
                  <a:cubicBezTo>
                    <a:pt x="213" y="202"/>
                    <a:pt x="235" y="168"/>
                    <a:pt x="235" y="124"/>
                  </a:cubicBezTo>
                  <a:cubicBezTo>
                    <a:pt x="235" y="101"/>
                    <a:pt x="235" y="79"/>
                    <a:pt x="224" y="57"/>
                  </a:cubicBezTo>
                  <a:cubicBezTo>
                    <a:pt x="191" y="23"/>
                    <a:pt x="146" y="0"/>
                    <a:pt x="1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0" name="Google Shape;13140;p28"/>
            <p:cNvSpPr/>
            <p:nvPr/>
          </p:nvSpPr>
          <p:spPr>
            <a:xfrm>
              <a:off x="2181675" y="833575"/>
              <a:ext cx="6475" cy="5775"/>
            </a:xfrm>
            <a:custGeom>
              <a:rect b="b" l="l" r="r" t="t"/>
              <a:pathLst>
                <a:path extrusionOk="0" h="231" w="259">
                  <a:moveTo>
                    <a:pt x="116" y="0"/>
                  </a:moveTo>
                  <a:cubicBezTo>
                    <a:pt x="95" y="0"/>
                    <a:pt x="75" y="5"/>
                    <a:pt x="57" y="16"/>
                  </a:cubicBezTo>
                  <a:cubicBezTo>
                    <a:pt x="12" y="38"/>
                    <a:pt x="1" y="94"/>
                    <a:pt x="1" y="139"/>
                  </a:cubicBezTo>
                  <a:cubicBezTo>
                    <a:pt x="1" y="139"/>
                    <a:pt x="1" y="150"/>
                    <a:pt x="12" y="161"/>
                  </a:cubicBezTo>
                  <a:cubicBezTo>
                    <a:pt x="12" y="161"/>
                    <a:pt x="12" y="173"/>
                    <a:pt x="23" y="173"/>
                  </a:cubicBezTo>
                  <a:cubicBezTo>
                    <a:pt x="42" y="209"/>
                    <a:pt x="75" y="231"/>
                    <a:pt x="111" y="231"/>
                  </a:cubicBezTo>
                  <a:cubicBezTo>
                    <a:pt x="119" y="231"/>
                    <a:pt x="127" y="230"/>
                    <a:pt x="135" y="228"/>
                  </a:cubicBezTo>
                  <a:cubicBezTo>
                    <a:pt x="147" y="228"/>
                    <a:pt x="169" y="228"/>
                    <a:pt x="180" y="217"/>
                  </a:cubicBezTo>
                  <a:cubicBezTo>
                    <a:pt x="236" y="183"/>
                    <a:pt x="258" y="116"/>
                    <a:pt x="224" y="61"/>
                  </a:cubicBezTo>
                  <a:cubicBezTo>
                    <a:pt x="202" y="23"/>
                    <a:pt x="158" y="0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1" name="Google Shape;13141;p28"/>
            <p:cNvSpPr/>
            <p:nvPr/>
          </p:nvSpPr>
          <p:spPr>
            <a:xfrm>
              <a:off x="2168275" y="841600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2" y="53"/>
                    <a:pt x="0" y="120"/>
                    <a:pt x="34" y="175"/>
                  </a:cubicBezTo>
                  <a:cubicBezTo>
                    <a:pt x="45" y="209"/>
                    <a:pt x="68" y="220"/>
                    <a:pt x="101" y="231"/>
                  </a:cubicBezTo>
                  <a:cubicBezTo>
                    <a:pt x="135" y="231"/>
                    <a:pt x="169" y="231"/>
                    <a:pt x="191" y="220"/>
                  </a:cubicBezTo>
                  <a:cubicBezTo>
                    <a:pt x="224" y="197"/>
                    <a:pt x="246" y="153"/>
                    <a:pt x="246" y="120"/>
                  </a:cubicBezTo>
                  <a:cubicBezTo>
                    <a:pt x="246" y="97"/>
                    <a:pt x="246" y="75"/>
                    <a:pt x="236" y="53"/>
                  </a:cubicBezTo>
                  <a:cubicBezTo>
                    <a:pt x="214" y="17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2" name="Google Shape;13142;p28"/>
            <p:cNvSpPr/>
            <p:nvPr/>
          </p:nvSpPr>
          <p:spPr>
            <a:xfrm>
              <a:off x="2186150" y="781600"/>
              <a:ext cx="6475" cy="6025"/>
            </a:xfrm>
            <a:custGeom>
              <a:rect b="b" l="l" r="r" t="t"/>
              <a:pathLst>
                <a:path extrusionOk="0" h="241" w="259">
                  <a:moveTo>
                    <a:pt x="113" y="1"/>
                  </a:moveTo>
                  <a:cubicBezTo>
                    <a:pt x="94" y="1"/>
                    <a:pt x="75" y="6"/>
                    <a:pt x="57" y="17"/>
                  </a:cubicBezTo>
                  <a:lnTo>
                    <a:pt x="35" y="39"/>
                  </a:lnTo>
                  <a:cubicBezTo>
                    <a:pt x="23" y="50"/>
                    <a:pt x="23" y="50"/>
                    <a:pt x="23" y="61"/>
                  </a:cubicBezTo>
                  <a:cubicBezTo>
                    <a:pt x="23" y="61"/>
                    <a:pt x="12" y="61"/>
                    <a:pt x="12" y="72"/>
                  </a:cubicBezTo>
                  <a:lnTo>
                    <a:pt x="12" y="84"/>
                  </a:lnTo>
                  <a:cubicBezTo>
                    <a:pt x="12" y="84"/>
                    <a:pt x="1" y="84"/>
                    <a:pt x="1" y="95"/>
                  </a:cubicBezTo>
                  <a:cubicBezTo>
                    <a:pt x="1" y="117"/>
                    <a:pt x="1" y="151"/>
                    <a:pt x="12" y="184"/>
                  </a:cubicBezTo>
                  <a:cubicBezTo>
                    <a:pt x="23" y="184"/>
                    <a:pt x="23" y="196"/>
                    <a:pt x="35" y="196"/>
                  </a:cubicBezTo>
                  <a:cubicBezTo>
                    <a:pt x="35" y="206"/>
                    <a:pt x="45" y="206"/>
                    <a:pt x="45" y="218"/>
                  </a:cubicBezTo>
                  <a:cubicBezTo>
                    <a:pt x="57" y="218"/>
                    <a:pt x="57" y="229"/>
                    <a:pt x="68" y="229"/>
                  </a:cubicBezTo>
                  <a:lnTo>
                    <a:pt x="79" y="229"/>
                  </a:lnTo>
                  <a:cubicBezTo>
                    <a:pt x="90" y="229"/>
                    <a:pt x="90" y="240"/>
                    <a:pt x="102" y="240"/>
                  </a:cubicBezTo>
                  <a:lnTo>
                    <a:pt x="135" y="240"/>
                  </a:lnTo>
                  <a:cubicBezTo>
                    <a:pt x="146" y="240"/>
                    <a:pt x="146" y="229"/>
                    <a:pt x="157" y="229"/>
                  </a:cubicBezTo>
                  <a:cubicBezTo>
                    <a:pt x="157" y="229"/>
                    <a:pt x="169" y="229"/>
                    <a:pt x="179" y="218"/>
                  </a:cubicBezTo>
                  <a:cubicBezTo>
                    <a:pt x="236" y="184"/>
                    <a:pt x="258" y="117"/>
                    <a:pt x="213" y="61"/>
                  </a:cubicBezTo>
                  <a:cubicBezTo>
                    <a:pt x="190" y="23"/>
                    <a:pt x="152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3" name="Google Shape;13143;p28"/>
            <p:cNvSpPr/>
            <p:nvPr/>
          </p:nvSpPr>
          <p:spPr>
            <a:xfrm>
              <a:off x="2172475" y="7897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6" y="1"/>
                  </a:moveTo>
                  <a:cubicBezTo>
                    <a:pt x="117" y="1"/>
                    <a:pt x="97" y="5"/>
                    <a:pt x="78" y="16"/>
                  </a:cubicBezTo>
                  <a:cubicBezTo>
                    <a:pt x="23" y="50"/>
                    <a:pt x="1" y="117"/>
                    <a:pt x="34" y="173"/>
                  </a:cubicBezTo>
                  <a:cubicBezTo>
                    <a:pt x="57" y="211"/>
                    <a:pt x="100" y="234"/>
                    <a:pt x="143" y="234"/>
                  </a:cubicBezTo>
                  <a:cubicBezTo>
                    <a:pt x="163" y="234"/>
                    <a:pt x="184" y="228"/>
                    <a:pt x="202" y="217"/>
                  </a:cubicBezTo>
                  <a:cubicBezTo>
                    <a:pt x="257" y="184"/>
                    <a:pt x="269" y="106"/>
                    <a:pt x="235" y="50"/>
                  </a:cubicBezTo>
                  <a:cubicBezTo>
                    <a:pt x="213" y="20"/>
                    <a:pt x="175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4" name="Google Shape;13144;p28"/>
            <p:cNvSpPr/>
            <p:nvPr/>
          </p:nvSpPr>
          <p:spPr>
            <a:xfrm>
              <a:off x="2159325" y="7977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5" y="1"/>
                  </a:moveTo>
                  <a:cubicBezTo>
                    <a:pt x="123" y="1"/>
                    <a:pt x="100" y="7"/>
                    <a:pt x="80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2"/>
                    <a:pt x="202" y="221"/>
                  </a:cubicBezTo>
                  <a:cubicBezTo>
                    <a:pt x="258" y="176"/>
                    <a:pt x="269" y="109"/>
                    <a:pt x="236" y="53"/>
                  </a:cubicBezTo>
                  <a:cubicBezTo>
                    <a:pt x="215" y="18"/>
                    <a:pt x="181" y="1"/>
                    <a:pt x="1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5" name="Google Shape;13145;p28"/>
            <p:cNvSpPr/>
            <p:nvPr/>
          </p:nvSpPr>
          <p:spPr>
            <a:xfrm>
              <a:off x="2146225" y="8056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6" name="Google Shape;13146;p28"/>
            <p:cNvSpPr/>
            <p:nvPr/>
          </p:nvSpPr>
          <p:spPr>
            <a:xfrm>
              <a:off x="2184475" y="8092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7"/>
                    <a:pt x="35" y="184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29"/>
                    <a:pt x="202" y="217"/>
                  </a:cubicBezTo>
                  <a:cubicBezTo>
                    <a:pt x="258" y="184"/>
                    <a:pt x="269" y="117"/>
                    <a:pt x="236" y="60"/>
                  </a:cubicBezTo>
                  <a:cubicBezTo>
                    <a:pt x="213" y="22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7" name="Google Shape;13147;p28"/>
            <p:cNvSpPr/>
            <p:nvPr/>
          </p:nvSpPr>
          <p:spPr>
            <a:xfrm>
              <a:off x="2171350" y="817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7"/>
                    <a:pt x="144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8" name="Google Shape;13148;p28"/>
            <p:cNvSpPr/>
            <p:nvPr/>
          </p:nvSpPr>
          <p:spPr>
            <a:xfrm>
              <a:off x="2158225" y="8251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0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7" y="237"/>
                    <a:pt x="181" y="230"/>
                    <a:pt x="201" y="218"/>
                  </a:cubicBezTo>
                  <a:cubicBezTo>
                    <a:pt x="258" y="184"/>
                    <a:pt x="268" y="117"/>
                    <a:pt x="235" y="62"/>
                  </a:cubicBezTo>
                  <a:cubicBezTo>
                    <a:pt x="212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9" name="Google Shape;13149;p28"/>
            <p:cNvSpPr/>
            <p:nvPr/>
          </p:nvSpPr>
          <p:spPr>
            <a:xfrm>
              <a:off x="2198175" y="801375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21" y="0"/>
                  </a:moveTo>
                  <a:cubicBezTo>
                    <a:pt x="100" y="0"/>
                    <a:pt x="77" y="6"/>
                    <a:pt x="56" y="19"/>
                  </a:cubicBezTo>
                  <a:cubicBezTo>
                    <a:pt x="45" y="19"/>
                    <a:pt x="34" y="30"/>
                    <a:pt x="34" y="30"/>
                  </a:cubicBezTo>
                  <a:lnTo>
                    <a:pt x="23" y="41"/>
                  </a:lnTo>
                  <a:cubicBezTo>
                    <a:pt x="23" y="53"/>
                    <a:pt x="11" y="53"/>
                    <a:pt x="11" y="53"/>
                  </a:cubicBezTo>
                  <a:lnTo>
                    <a:pt x="11" y="63"/>
                  </a:lnTo>
                  <a:cubicBezTo>
                    <a:pt x="1" y="75"/>
                    <a:pt x="1" y="75"/>
                    <a:pt x="1" y="86"/>
                  </a:cubicBezTo>
                  <a:lnTo>
                    <a:pt x="1" y="108"/>
                  </a:lnTo>
                  <a:lnTo>
                    <a:pt x="1" y="130"/>
                  </a:lnTo>
                  <a:lnTo>
                    <a:pt x="1" y="153"/>
                  </a:lnTo>
                  <a:cubicBezTo>
                    <a:pt x="11" y="164"/>
                    <a:pt x="11" y="164"/>
                    <a:pt x="11" y="175"/>
                  </a:cubicBezTo>
                  <a:lnTo>
                    <a:pt x="23" y="187"/>
                  </a:lnTo>
                  <a:lnTo>
                    <a:pt x="34" y="197"/>
                  </a:lnTo>
                  <a:lnTo>
                    <a:pt x="45" y="209"/>
                  </a:lnTo>
                  <a:cubicBezTo>
                    <a:pt x="56" y="220"/>
                    <a:pt x="56" y="220"/>
                    <a:pt x="68" y="220"/>
                  </a:cubicBezTo>
                  <a:lnTo>
                    <a:pt x="78" y="220"/>
                  </a:lnTo>
                  <a:cubicBezTo>
                    <a:pt x="78" y="231"/>
                    <a:pt x="90" y="231"/>
                    <a:pt x="101" y="231"/>
                  </a:cubicBezTo>
                  <a:lnTo>
                    <a:pt x="145" y="231"/>
                  </a:lnTo>
                  <a:cubicBezTo>
                    <a:pt x="157" y="220"/>
                    <a:pt x="168" y="220"/>
                    <a:pt x="168" y="220"/>
                  </a:cubicBezTo>
                  <a:lnTo>
                    <a:pt x="179" y="220"/>
                  </a:lnTo>
                  <a:cubicBezTo>
                    <a:pt x="235" y="187"/>
                    <a:pt x="246" y="108"/>
                    <a:pt x="212" y="53"/>
                  </a:cubicBezTo>
                  <a:cubicBezTo>
                    <a:pt x="192" y="17"/>
                    <a:pt x="158" y="0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0" name="Google Shape;13150;p28"/>
            <p:cNvSpPr/>
            <p:nvPr/>
          </p:nvSpPr>
          <p:spPr>
            <a:xfrm>
              <a:off x="2226675" y="878175"/>
              <a:ext cx="6175" cy="5700"/>
            </a:xfrm>
            <a:custGeom>
              <a:rect b="b" l="l" r="r" t="t"/>
              <a:pathLst>
                <a:path extrusionOk="0" h="228" w="247">
                  <a:moveTo>
                    <a:pt x="132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11" y="42"/>
                    <a:pt x="0" y="98"/>
                    <a:pt x="11" y="154"/>
                  </a:cubicBezTo>
                  <a:cubicBezTo>
                    <a:pt x="11" y="165"/>
                    <a:pt x="23" y="165"/>
                    <a:pt x="23" y="176"/>
                  </a:cubicBezTo>
                  <a:cubicBezTo>
                    <a:pt x="33" y="199"/>
                    <a:pt x="56" y="209"/>
                    <a:pt x="78" y="221"/>
                  </a:cubicBezTo>
                  <a:cubicBezTo>
                    <a:pt x="92" y="225"/>
                    <a:pt x="106" y="228"/>
                    <a:pt x="119" y="228"/>
                  </a:cubicBezTo>
                  <a:cubicBezTo>
                    <a:pt x="139" y="228"/>
                    <a:pt x="159" y="223"/>
                    <a:pt x="179" y="209"/>
                  </a:cubicBezTo>
                  <a:cubicBezTo>
                    <a:pt x="224" y="187"/>
                    <a:pt x="246" y="142"/>
                    <a:pt x="234" y="98"/>
                  </a:cubicBezTo>
                  <a:cubicBezTo>
                    <a:pt x="234" y="87"/>
                    <a:pt x="234" y="65"/>
                    <a:pt x="224" y="53"/>
                  </a:cubicBezTo>
                  <a:cubicBezTo>
                    <a:pt x="202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1" name="Google Shape;13151;p28"/>
            <p:cNvSpPr/>
            <p:nvPr/>
          </p:nvSpPr>
          <p:spPr>
            <a:xfrm>
              <a:off x="2213525" y="886075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4" y="1"/>
                  </a:moveTo>
                  <a:cubicBezTo>
                    <a:pt x="105" y="1"/>
                    <a:pt x="86" y="6"/>
                    <a:pt x="68" y="17"/>
                  </a:cubicBezTo>
                  <a:cubicBezTo>
                    <a:pt x="45" y="27"/>
                    <a:pt x="35" y="39"/>
                    <a:pt x="35" y="50"/>
                  </a:cubicBezTo>
                  <a:cubicBezTo>
                    <a:pt x="12" y="72"/>
                    <a:pt x="12" y="95"/>
                    <a:pt x="12" y="117"/>
                  </a:cubicBezTo>
                  <a:cubicBezTo>
                    <a:pt x="1" y="139"/>
                    <a:pt x="12" y="162"/>
                    <a:pt x="23" y="184"/>
                  </a:cubicBezTo>
                  <a:lnTo>
                    <a:pt x="57" y="218"/>
                  </a:lnTo>
                  <a:cubicBezTo>
                    <a:pt x="57" y="218"/>
                    <a:pt x="68" y="218"/>
                    <a:pt x="79" y="229"/>
                  </a:cubicBezTo>
                  <a:cubicBezTo>
                    <a:pt x="93" y="233"/>
                    <a:pt x="107" y="236"/>
                    <a:pt x="121" y="236"/>
                  </a:cubicBezTo>
                  <a:cubicBezTo>
                    <a:pt x="141" y="236"/>
                    <a:pt x="160" y="231"/>
                    <a:pt x="179" y="218"/>
                  </a:cubicBezTo>
                  <a:cubicBezTo>
                    <a:pt x="213" y="206"/>
                    <a:pt x="236" y="173"/>
                    <a:pt x="236" y="151"/>
                  </a:cubicBezTo>
                  <a:cubicBezTo>
                    <a:pt x="246" y="117"/>
                    <a:pt x="246" y="84"/>
                    <a:pt x="224" y="61"/>
                  </a:cubicBezTo>
                  <a:cubicBezTo>
                    <a:pt x="202" y="23"/>
                    <a:pt x="164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2" name="Google Shape;13152;p28"/>
            <p:cNvSpPr/>
            <p:nvPr/>
          </p:nvSpPr>
          <p:spPr>
            <a:xfrm>
              <a:off x="2200125" y="894100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27" y="1"/>
                  </a:moveTo>
                  <a:cubicBezTo>
                    <a:pt x="109" y="1"/>
                    <a:pt x="92" y="6"/>
                    <a:pt x="79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0" y="237"/>
                    <a:pt x="140" y="237"/>
                  </a:cubicBezTo>
                  <a:cubicBezTo>
                    <a:pt x="158" y="237"/>
                    <a:pt x="176" y="231"/>
                    <a:pt x="191" y="220"/>
                  </a:cubicBezTo>
                  <a:cubicBezTo>
                    <a:pt x="201" y="210"/>
                    <a:pt x="213" y="210"/>
                    <a:pt x="213" y="198"/>
                  </a:cubicBezTo>
                  <a:cubicBezTo>
                    <a:pt x="235" y="187"/>
                    <a:pt x="246" y="165"/>
                    <a:pt x="246" y="143"/>
                  </a:cubicBezTo>
                  <a:cubicBezTo>
                    <a:pt x="258" y="120"/>
                    <a:pt x="246" y="86"/>
                    <a:pt x="235" y="53"/>
                  </a:cubicBezTo>
                  <a:cubicBezTo>
                    <a:pt x="213" y="31"/>
                    <a:pt x="191" y="9"/>
                    <a:pt x="168" y="9"/>
                  </a:cubicBezTo>
                  <a:cubicBezTo>
                    <a:pt x="154" y="4"/>
                    <a:pt x="140" y="1"/>
                    <a:pt x="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3" name="Google Shape;13153;p28"/>
            <p:cNvSpPr/>
            <p:nvPr/>
          </p:nvSpPr>
          <p:spPr>
            <a:xfrm>
              <a:off x="2240075" y="870075"/>
              <a:ext cx="5875" cy="5925"/>
            </a:xfrm>
            <a:custGeom>
              <a:rect b="b" l="l" r="r" t="t"/>
              <a:pathLst>
                <a:path extrusionOk="0" h="237" w="235">
                  <a:moveTo>
                    <a:pt x="121" y="1"/>
                  </a:moveTo>
                  <a:cubicBezTo>
                    <a:pt x="100" y="1"/>
                    <a:pt x="77" y="7"/>
                    <a:pt x="56" y="19"/>
                  </a:cubicBezTo>
                  <a:cubicBezTo>
                    <a:pt x="45" y="19"/>
                    <a:pt x="34" y="31"/>
                    <a:pt x="34" y="31"/>
                  </a:cubicBezTo>
                  <a:cubicBezTo>
                    <a:pt x="34" y="31"/>
                    <a:pt x="34" y="42"/>
                    <a:pt x="23" y="42"/>
                  </a:cubicBezTo>
                  <a:cubicBezTo>
                    <a:pt x="23" y="42"/>
                    <a:pt x="23" y="53"/>
                    <a:pt x="11" y="53"/>
                  </a:cubicBezTo>
                  <a:lnTo>
                    <a:pt x="11" y="64"/>
                  </a:lnTo>
                  <a:cubicBezTo>
                    <a:pt x="11" y="76"/>
                    <a:pt x="1" y="76"/>
                    <a:pt x="1" y="76"/>
                  </a:cubicBezTo>
                  <a:lnTo>
                    <a:pt x="1" y="86"/>
                  </a:lnTo>
                  <a:lnTo>
                    <a:pt x="1" y="98"/>
                  </a:lnTo>
                  <a:lnTo>
                    <a:pt x="1" y="120"/>
                  </a:lnTo>
                  <a:lnTo>
                    <a:pt x="1" y="131"/>
                  </a:lnTo>
                  <a:cubicBezTo>
                    <a:pt x="1" y="153"/>
                    <a:pt x="1" y="165"/>
                    <a:pt x="11" y="176"/>
                  </a:cubicBezTo>
                  <a:cubicBezTo>
                    <a:pt x="23" y="198"/>
                    <a:pt x="34" y="210"/>
                    <a:pt x="45" y="210"/>
                  </a:cubicBezTo>
                  <a:cubicBezTo>
                    <a:pt x="56" y="221"/>
                    <a:pt x="56" y="221"/>
                    <a:pt x="68" y="221"/>
                  </a:cubicBezTo>
                  <a:cubicBezTo>
                    <a:pt x="75" y="229"/>
                    <a:pt x="89" y="237"/>
                    <a:pt x="104" y="237"/>
                  </a:cubicBezTo>
                  <a:cubicBezTo>
                    <a:pt x="110" y="237"/>
                    <a:pt x="117" y="235"/>
                    <a:pt x="123" y="232"/>
                  </a:cubicBezTo>
                  <a:lnTo>
                    <a:pt x="145" y="232"/>
                  </a:lnTo>
                  <a:cubicBezTo>
                    <a:pt x="157" y="232"/>
                    <a:pt x="168" y="221"/>
                    <a:pt x="168" y="221"/>
                  </a:cubicBezTo>
                  <a:lnTo>
                    <a:pt x="179" y="221"/>
                  </a:lnTo>
                  <a:cubicBezTo>
                    <a:pt x="190" y="210"/>
                    <a:pt x="212" y="187"/>
                    <a:pt x="224" y="165"/>
                  </a:cubicBezTo>
                  <a:lnTo>
                    <a:pt x="224" y="143"/>
                  </a:lnTo>
                  <a:cubicBezTo>
                    <a:pt x="235" y="120"/>
                    <a:pt x="235" y="86"/>
                    <a:pt x="212" y="53"/>
                  </a:cubicBezTo>
                  <a:cubicBezTo>
                    <a:pt x="192" y="18"/>
                    <a:pt x="158" y="1"/>
                    <a:pt x="1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4" name="Google Shape;13154;p28"/>
            <p:cNvSpPr/>
            <p:nvPr/>
          </p:nvSpPr>
          <p:spPr>
            <a:xfrm>
              <a:off x="2194825" y="825575"/>
              <a:ext cx="5875" cy="5900"/>
            </a:xfrm>
            <a:custGeom>
              <a:rect b="b" l="l" r="r" t="t"/>
              <a:pathLst>
                <a:path extrusionOk="0" h="236" w="235">
                  <a:moveTo>
                    <a:pt x="123" y="1"/>
                  </a:moveTo>
                  <a:cubicBezTo>
                    <a:pt x="101" y="1"/>
                    <a:pt x="78" y="1"/>
                    <a:pt x="56" y="12"/>
                  </a:cubicBezTo>
                  <a:cubicBezTo>
                    <a:pt x="56" y="23"/>
                    <a:pt x="45" y="23"/>
                    <a:pt x="33" y="34"/>
                  </a:cubicBezTo>
                  <a:cubicBezTo>
                    <a:pt x="23" y="46"/>
                    <a:pt x="11" y="68"/>
                    <a:pt x="0" y="90"/>
                  </a:cubicBezTo>
                  <a:lnTo>
                    <a:pt x="0" y="113"/>
                  </a:lnTo>
                  <a:cubicBezTo>
                    <a:pt x="0" y="135"/>
                    <a:pt x="0" y="157"/>
                    <a:pt x="23" y="180"/>
                  </a:cubicBezTo>
                  <a:cubicBezTo>
                    <a:pt x="33" y="202"/>
                    <a:pt x="67" y="224"/>
                    <a:pt x="90" y="235"/>
                  </a:cubicBezTo>
                  <a:cubicBezTo>
                    <a:pt x="123" y="235"/>
                    <a:pt x="157" y="235"/>
                    <a:pt x="179" y="213"/>
                  </a:cubicBezTo>
                  <a:cubicBezTo>
                    <a:pt x="212" y="202"/>
                    <a:pt x="224" y="180"/>
                    <a:pt x="235" y="146"/>
                  </a:cubicBezTo>
                  <a:lnTo>
                    <a:pt x="235" y="123"/>
                  </a:lnTo>
                  <a:cubicBezTo>
                    <a:pt x="235" y="101"/>
                    <a:pt x="235" y="79"/>
                    <a:pt x="224" y="56"/>
                  </a:cubicBezTo>
                  <a:cubicBezTo>
                    <a:pt x="202" y="23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5" name="Google Shape;13155;p28"/>
            <p:cNvSpPr/>
            <p:nvPr/>
          </p:nvSpPr>
          <p:spPr>
            <a:xfrm>
              <a:off x="2218000" y="834125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19" y="0"/>
                  </a:moveTo>
                  <a:cubicBezTo>
                    <a:pt x="100" y="0"/>
                    <a:pt x="82" y="5"/>
                    <a:pt x="67" y="16"/>
                  </a:cubicBezTo>
                  <a:lnTo>
                    <a:pt x="57" y="16"/>
                  </a:lnTo>
                  <a:lnTo>
                    <a:pt x="57" y="27"/>
                  </a:lnTo>
                  <a:cubicBezTo>
                    <a:pt x="57" y="27"/>
                    <a:pt x="45" y="27"/>
                    <a:pt x="45" y="39"/>
                  </a:cubicBezTo>
                  <a:cubicBezTo>
                    <a:pt x="34" y="39"/>
                    <a:pt x="34" y="49"/>
                    <a:pt x="34" y="49"/>
                  </a:cubicBezTo>
                  <a:cubicBezTo>
                    <a:pt x="34" y="49"/>
                    <a:pt x="23" y="49"/>
                    <a:pt x="23" y="61"/>
                  </a:cubicBezTo>
                  <a:lnTo>
                    <a:pt x="12" y="72"/>
                  </a:lnTo>
                  <a:cubicBezTo>
                    <a:pt x="12" y="83"/>
                    <a:pt x="0" y="106"/>
                    <a:pt x="0" y="117"/>
                  </a:cubicBezTo>
                  <a:cubicBezTo>
                    <a:pt x="0" y="128"/>
                    <a:pt x="0" y="128"/>
                    <a:pt x="12" y="139"/>
                  </a:cubicBezTo>
                  <a:lnTo>
                    <a:pt x="12" y="161"/>
                  </a:lnTo>
                  <a:cubicBezTo>
                    <a:pt x="12" y="173"/>
                    <a:pt x="23" y="173"/>
                    <a:pt x="23" y="184"/>
                  </a:cubicBezTo>
                  <a:lnTo>
                    <a:pt x="34" y="195"/>
                  </a:lnTo>
                  <a:lnTo>
                    <a:pt x="45" y="206"/>
                  </a:lnTo>
                  <a:cubicBezTo>
                    <a:pt x="57" y="218"/>
                    <a:pt x="57" y="218"/>
                    <a:pt x="67" y="218"/>
                  </a:cubicBezTo>
                  <a:cubicBezTo>
                    <a:pt x="67" y="228"/>
                    <a:pt x="79" y="228"/>
                    <a:pt x="90" y="228"/>
                  </a:cubicBezTo>
                  <a:lnTo>
                    <a:pt x="90" y="240"/>
                  </a:lnTo>
                  <a:lnTo>
                    <a:pt x="146" y="240"/>
                  </a:lnTo>
                  <a:cubicBezTo>
                    <a:pt x="146" y="240"/>
                    <a:pt x="157" y="240"/>
                    <a:pt x="157" y="228"/>
                  </a:cubicBezTo>
                  <a:lnTo>
                    <a:pt x="179" y="228"/>
                  </a:lnTo>
                  <a:lnTo>
                    <a:pt x="179" y="218"/>
                  </a:lnTo>
                  <a:cubicBezTo>
                    <a:pt x="235" y="184"/>
                    <a:pt x="258" y="117"/>
                    <a:pt x="224" y="61"/>
                  </a:cubicBezTo>
                  <a:cubicBezTo>
                    <a:pt x="201" y="23"/>
                    <a:pt x="15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6" name="Google Shape;13156;p28"/>
            <p:cNvSpPr/>
            <p:nvPr/>
          </p:nvSpPr>
          <p:spPr>
            <a:xfrm>
              <a:off x="2204600" y="8422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5" y="1"/>
                  </a:moveTo>
                  <a:cubicBezTo>
                    <a:pt x="105" y="1"/>
                    <a:pt x="85" y="5"/>
                    <a:pt x="67" y="16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6" y="214"/>
                    <a:pt x="93" y="234"/>
                    <a:pt x="132" y="234"/>
                  </a:cubicBezTo>
                  <a:cubicBezTo>
                    <a:pt x="151" y="234"/>
                    <a:pt x="172" y="229"/>
                    <a:pt x="190" y="217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7" name="Google Shape;13157;p28"/>
            <p:cNvSpPr/>
            <p:nvPr/>
          </p:nvSpPr>
          <p:spPr>
            <a:xfrm>
              <a:off x="2191475" y="850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0"/>
                  </a:moveTo>
                  <a:cubicBezTo>
                    <a:pt x="112" y="0"/>
                    <a:pt x="88" y="7"/>
                    <a:pt x="67" y="20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8" name="Google Shape;13158;p28"/>
            <p:cNvSpPr/>
            <p:nvPr/>
          </p:nvSpPr>
          <p:spPr>
            <a:xfrm>
              <a:off x="2178325" y="8581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7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2" y="49"/>
                    <a:pt x="1" y="128"/>
                    <a:pt x="35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7" y="184"/>
                    <a:pt x="269" y="116"/>
                    <a:pt x="236" y="61"/>
                  </a:cubicBezTo>
                  <a:cubicBezTo>
                    <a:pt x="213" y="23"/>
                    <a:pt x="170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9" name="Google Shape;13159;p28"/>
            <p:cNvSpPr/>
            <p:nvPr/>
          </p:nvSpPr>
          <p:spPr>
            <a:xfrm>
              <a:off x="2230025" y="853875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25" y="1"/>
                  </a:moveTo>
                  <a:cubicBezTo>
                    <a:pt x="101" y="1"/>
                    <a:pt x="77" y="7"/>
                    <a:pt x="56" y="19"/>
                  </a:cubicBezTo>
                  <a:cubicBezTo>
                    <a:pt x="45" y="31"/>
                    <a:pt x="33" y="31"/>
                    <a:pt x="23" y="42"/>
                  </a:cubicBezTo>
                  <a:lnTo>
                    <a:pt x="23" y="53"/>
                  </a:lnTo>
                  <a:lnTo>
                    <a:pt x="23" y="64"/>
                  </a:lnTo>
                  <a:cubicBezTo>
                    <a:pt x="11" y="64"/>
                    <a:pt x="11" y="64"/>
                    <a:pt x="11" y="76"/>
                  </a:cubicBezTo>
                  <a:lnTo>
                    <a:pt x="11" y="86"/>
                  </a:lnTo>
                  <a:lnTo>
                    <a:pt x="0" y="98"/>
                  </a:lnTo>
                  <a:lnTo>
                    <a:pt x="0" y="131"/>
                  </a:lnTo>
                  <a:cubicBezTo>
                    <a:pt x="0" y="143"/>
                    <a:pt x="11" y="153"/>
                    <a:pt x="11" y="153"/>
                  </a:cubicBezTo>
                  <a:cubicBezTo>
                    <a:pt x="11" y="165"/>
                    <a:pt x="11" y="176"/>
                    <a:pt x="23" y="176"/>
                  </a:cubicBezTo>
                  <a:lnTo>
                    <a:pt x="23" y="187"/>
                  </a:lnTo>
                  <a:lnTo>
                    <a:pt x="45" y="210"/>
                  </a:lnTo>
                  <a:cubicBezTo>
                    <a:pt x="45" y="210"/>
                    <a:pt x="56" y="210"/>
                    <a:pt x="56" y="220"/>
                  </a:cubicBezTo>
                  <a:cubicBezTo>
                    <a:pt x="67" y="220"/>
                    <a:pt x="78" y="220"/>
                    <a:pt x="78" y="232"/>
                  </a:cubicBezTo>
                  <a:lnTo>
                    <a:pt x="90" y="232"/>
                  </a:lnTo>
                  <a:cubicBezTo>
                    <a:pt x="99" y="235"/>
                    <a:pt x="109" y="236"/>
                    <a:pt x="118" y="236"/>
                  </a:cubicBezTo>
                  <a:cubicBezTo>
                    <a:pt x="142" y="236"/>
                    <a:pt x="163" y="229"/>
                    <a:pt x="179" y="220"/>
                  </a:cubicBezTo>
                  <a:cubicBezTo>
                    <a:pt x="235" y="187"/>
                    <a:pt x="257" y="109"/>
                    <a:pt x="224" y="53"/>
                  </a:cubicBezTo>
                  <a:cubicBezTo>
                    <a:pt x="203" y="18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0" name="Google Shape;13160;p28"/>
            <p:cNvSpPr/>
            <p:nvPr/>
          </p:nvSpPr>
          <p:spPr>
            <a:xfrm>
              <a:off x="2216600" y="8617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0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1" name="Google Shape;13161;p28"/>
            <p:cNvSpPr/>
            <p:nvPr/>
          </p:nvSpPr>
          <p:spPr>
            <a:xfrm>
              <a:off x="2203475" y="8698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0"/>
                  </a:moveTo>
                  <a:cubicBezTo>
                    <a:pt x="108" y="0"/>
                    <a:pt x="86" y="5"/>
                    <a:pt x="67" y="17"/>
                  </a:cubicBezTo>
                  <a:cubicBezTo>
                    <a:pt x="12" y="50"/>
                    <a:pt x="0" y="117"/>
                    <a:pt x="34" y="173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3" y="228"/>
                    <a:pt x="191" y="218"/>
                  </a:cubicBezTo>
                  <a:cubicBezTo>
                    <a:pt x="246" y="184"/>
                    <a:pt x="269" y="106"/>
                    <a:pt x="235" y="50"/>
                  </a:cubicBezTo>
                  <a:cubicBezTo>
                    <a:pt x="213" y="20"/>
                    <a:pt x="171" y="0"/>
                    <a:pt x="1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2" name="Google Shape;13162;p28"/>
            <p:cNvSpPr/>
            <p:nvPr/>
          </p:nvSpPr>
          <p:spPr>
            <a:xfrm>
              <a:off x="2190350" y="8779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6" y="1"/>
                  </a:moveTo>
                  <a:cubicBezTo>
                    <a:pt x="112" y="1"/>
                    <a:pt x="88" y="7"/>
                    <a:pt x="68" y="19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5" y="211"/>
                    <a:pt x="90" y="233"/>
                    <a:pt x="127" y="233"/>
                  </a:cubicBezTo>
                  <a:cubicBezTo>
                    <a:pt x="148" y="233"/>
                    <a:pt x="170" y="226"/>
                    <a:pt x="190" y="210"/>
                  </a:cubicBezTo>
                  <a:cubicBezTo>
                    <a:pt x="246" y="176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3" name="Google Shape;13163;p28"/>
            <p:cNvSpPr/>
            <p:nvPr/>
          </p:nvSpPr>
          <p:spPr>
            <a:xfrm>
              <a:off x="2249850" y="8868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0"/>
                  </a:moveTo>
                  <a:cubicBezTo>
                    <a:pt x="111" y="0"/>
                    <a:pt x="88" y="6"/>
                    <a:pt x="67" y="19"/>
                  </a:cubicBezTo>
                  <a:cubicBezTo>
                    <a:pt x="57" y="19"/>
                    <a:pt x="45" y="30"/>
                    <a:pt x="34" y="41"/>
                  </a:cubicBezTo>
                  <a:lnTo>
                    <a:pt x="34" y="53"/>
                  </a:lnTo>
                  <a:cubicBezTo>
                    <a:pt x="23" y="64"/>
                    <a:pt x="23" y="75"/>
                    <a:pt x="12" y="75"/>
                  </a:cubicBezTo>
                  <a:lnTo>
                    <a:pt x="12" y="86"/>
                  </a:lnTo>
                  <a:cubicBezTo>
                    <a:pt x="0" y="120"/>
                    <a:pt x="12" y="153"/>
                    <a:pt x="23" y="175"/>
                  </a:cubicBezTo>
                  <a:lnTo>
                    <a:pt x="45" y="198"/>
                  </a:lnTo>
                  <a:lnTo>
                    <a:pt x="57" y="209"/>
                  </a:lnTo>
                  <a:cubicBezTo>
                    <a:pt x="67" y="209"/>
                    <a:pt x="67" y="220"/>
                    <a:pt x="79" y="220"/>
                  </a:cubicBezTo>
                  <a:lnTo>
                    <a:pt x="90" y="220"/>
                  </a:lnTo>
                  <a:cubicBezTo>
                    <a:pt x="101" y="232"/>
                    <a:pt x="101" y="232"/>
                    <a:pt x="112" y="232"/>
                  </a:cubicBezTo>
                  <a:lnTo>
                    <a:pt x="157" y="232"/>
                  </a:lnTo>
                  <a:cubicBezTo>
                    <a:pt x="168" y="220"/>
                    <a:pt x="179" y="220"/>
                    <a:pt x="191" y="220"/>
                  </a:cubicBezTo>
                  <a:lnTo>
                    <a:pt x="191" y="209"/>
                  </a:lnTo>
                  <a:cubicBezTo>
                    <a:pt x="246" y="175"/>
                    <a:pt x="258" y="108"/>
                    <a:pt x="224" y="53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4" name="Google Shape;13164;p28"/>
            <p:cNvSpPr/>
            <p:nvPr/>
          </p:nvSpPr>
          <p:spPr>
            <a:xfrm>
              <a:off x="2236425" y="894750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35" y="0"/>
                  </a:moveTo>
                  <a:cubicBezTo>
                    <a:pt x="116" y="0"/>
                    <a:pt x="97" y="5"/>
                    <a:pt x="80" y="16"/>
                  </a:cubicBezTo>
                  <a:cubicBezTo>
                    <a:pt x="23" y="50"/>
                    <a:pt x="1" y="127"/>
                    <a:pt x="35" y="184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0"/>
                  </a:cubicBezTo>
                  <a:cubicBezTo>
                    <a:pt x="213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5" name="Google Shape;13165;p28"/>
            <p:cNvSpPr/>
            <p:nvPr/>
          </p:nvSpPr>
          <p:spPr>
            <a:xfrm>
              <a:off x="2223325" y="9027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3" y="0"/>
                  </a:moveTo>
                  <a:cubicBezTo>
                    <a:pt x="122" y="0"/>
                    <a:pt x="99" y="6"/>
                    <a:pt x="78" y="19"/>
                  </a:cubicBezTo>
                  <a:cubicBezTo>
                    <a:pt x="22" y="52"/>
                    <a:pt x="0" y="119"/>
                    <a:pt x="33" y="176"/>
                  </a:cubicBezTo>
                  <a:cubicBezTo>
                    <a:pt x="56" y="213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57" y="186"/>
                    <a:pt x="268" y="109"/>
                    <a:pt x="234" y="52"/>
                  </a:cubicBezTo>
                  <a:cubicBezTo>
                    <a:pt x="214" y="18"/>
                    <a:pt x="180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6" name="Google Shape;13166;p28"/>
            <p:cNvSpPr/>
            <p:nvPr/>
          </p:nvSpPr>
          <p:spPr>
            <a:xfrm>
              <a:off x="2210175" y="9106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29"/>
                    <a:pt x="34" y="184"/>
                  </a:cubicBezTo>
                  <a:cubicBezTo>
                    <a:pt x="55" y="219"/>
                    <a:pt x="94" y="237"/>
                    <a:pt x="133" y="237"/>
                  </a:cubicBezTo>
                  <a:cubicBezTo>
                    <a:pt x="157" y="237"/>
                    <a:pt x="181" y="231"/>
                    <a:pt x="202" y="218"/>
                  </a:cubicBezTo>
                  <a:cubicBezTo>
                    <a:pt x="258" y="184"/>
                    <a:pt x="269" y="117"/>
                    <a:pt x="236" y="62"/>
                  </a:cubicBezTo>
                  <a:cubicBezTo>
                    <a:pt x="213" y="24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7" name="Google Shape;13167;p28"/>
            <p:cNvSpPr/>
            <p:nvPr/>
          </p:nvSpPr>
          <p:spPr>
            <a:xfrm>
              <a:off x="2197625" y="918750"/>
              <a:ext cx="6150" cy="5850"/>
            </a:xfrm>
            <a:custGeom>
              <a:rect b="b" l="l" r="r" t="t"/>
              <a:pathLst>
                <a:path extrusionOk="0" h="234" w="246">
                  <a:moveTo>
                    <a:pt x="113" y="1"/>
                  </a:moveTo>
                  <a:cubicBezTo>
                    <a:pt x="94" y="1"/>
                    <a:pt x="74" y="6"/>
                    <a:pt x="56" y="17"/>
                  </a:cubicBezTo>
                  <a:cubicBezTo>
                    <a:pt x="45" y="17"/>
                    <a:pt x="45" y="28"/>
                    <a:pt x="33" y="28"/>
                  </a:cubicBezTo>
                  <a:lnTo>
                    <a:pt x="33" y="39"/>
                  </a:lnTo>
                  <a:cubicBezTo>
                    <a:pt x="23" y="39"/>
                    <a:pt x="23" y="51"/>
                    <a:pt x="23" y="51"/>
                  </a:cubicBezTo>
                  <a:lnTo>
                    <a:pt x="11" y="61"/>
                  </a:lnTo>
                  <a:lnTo>
                    <a:pt x="11" y="73"/>
                  </a:lnTo>
                  <a:cubicBezTo>
                    <a:pt x="0" y="84"/>
                    <a:pt x="0" y="84"/>
                    <a:pt x="0" y="95"/>
                  </a:cubicBezTo>
                  <a:lnTo>
                    <a:pt x="0" y="118"/>
                  </a:lnTo>
                  <a:lnTo>
                    <a:pt x="0" y="128"/>
                  </a:lnTo>
                  <a:lnTo>
                    <a:pt x="0" y="140"/>
                  </a:lnTo>
                  <a:lnTo>
                    <a:pt x="0" y="151"/>
                  </a:lnTo>
                  <a:lnTo>
                    <a:pt x="0" y="162"/>
                  </a:lnTo>
                  <a:cubicBezTo>
                    <a:pt x="11" y="162"/>
                    <a:pt x="11" y="173"/>
                    <a:pt x="11" y="173"/>
                  </a:cubicBezTo>
                  <a:cubicBezTo>
                    <a:pt x="11" y="185"/>
                    <a:pt x="23" y="185"/>
                    <a:pt x="23" y="185"/>
                  </a:cubicBezTo>
                  <a:cubicBezTo>
                    <a:pt x="23" y="195"/>
                    <a:pt x="33" y="195"/>
                    <a:pt x="33" y="207"/>
                  </a:cubicBezTo>
                  <a:cubicBezTo>
                    <a:pt x="45" y="207"/>
                    <a:pt x="45" y="218"/>
                    <a:pt x="56" y="218"/>
                  </a:cubicBezTo>
                  <a:cubicBezTo>
                    <a:pt x="67" y="218"/>
                    <a:pt x="67" y="229"/>
                    <a:pt x="78" y="229"/>
                  </a:cubicBezTo>
                  <a:lnTo>
                    <a:pt x="90" y="229"/>
                  </a:lnTo>
                  <a:cubicBezTo>
                    <a:pt x="96" y="232"/>
                    <a:pt x="103" y="234"/>
                    <a:pt x="111" y="234"/>
                  </a:cubicBezTo>
                  <a:cubicBezTo>
                    <a:pt x="131" y="234"/>
                    <a:pt x="155" y="226"/>
                    <a:pt x="179" y="218"/>
                  </a:cubicBezTo>
                  <a:cubicBezTo>
                    <a:pt x="234" y="185"/>
                    <a:pt x="246" y="106"/>
                    <a:pt x="212" y="51"/>
                  </a:cubicBezTo>
                  <a:cubicBezTo>
                    <a:pt x="190" y="21"/>
                    <a:pt x="153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8" name="Google Shape;13168;p28"/>
            <p:cNvSpPr/>
            <p:nvPr/>
          </p:nvSpPr>
          <p:spPr>
            <a:xfrm>
              <a:off x="2261875" y="906400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0"/>
                  </a:moveTo>
                  <a:cubicBezTo>
                    <a:pt x="110" y="0"/>
                    <a:pt x="88" y="7"/>
                    <a:pt x="67" y="19"/>
                  </a:cubicBezTo>
                  <a:lnTo>
                    <a:pt x="56" y="19"/>
                  </a:lnTo>
                  <a:cubicBezTo>
                    <a:pt x="56" y="19"/>
                    <a:pt x="45" y="31"/>
                    <a:pt x="45" y="41"/>
                  </a:cubicBezTo>
                  <a:lnTo>
                    <a:pt x="33" y="41"/>
                  </a:lnTo>
                  <a:cubicBezTo>
                    <a:pt x="33" y="53"/>
                    <a:pt x="22" y="53"/>
                    <a:pt x="22" y="64"/>
                  </a:cubicBezTo>
                  <a:cubicBezTo>
                    <a:pt x="0" y="108"/>
                    <a:pt x="0" y="142"/>
                    <a:pt x="22" y="175"/>
                  </a:cubicBezTo>
                  <a:cubicBezTo>
                    <a:pt x="22" y="187"/>
                    <a:pt x="33" y="187"/>
                    <a:pt x="33" y="187"/>
                  </a:cubicBezTo>
                  <a:cubicBezTo>
                    <a:pt x="33" y="198"/>
                    <a:pt x="45" y="198"/>
                    <a:pt x="45" y="209"/>
                  </a:cubicBezTo>
                  <a:cubicBezTo>
                    <a:pt x="56" y="209"/>
                    <a:pt x="56" y="209"/>
                    <a:pt x="67" y="220"/>
                  </a:cubicBezTo>
                  <a:cubicBezTo>
                    <a:pt x="67" y="220"/>
                    <a:pt x="78" y="220"/>
                    <a:pt x="90" y="232"/>
                  </a:cubicBezTo>
                  <a:lnTo>
                    <a:pt x="157" y="232"/>
                  </a:lnTo>
                  <a:cubicBezTo>
                    <a:pt x="167" y="232"/>
                    <a:pt x="179" y="220"/>
                    <a:pt x="179" y="220"/>
                  </a:cubicBezTo>
                  <a:lnTo>
                    <a:pt x="190" y="220"/>
                  </a:lnTo>
                  <a:cubicBezTo>
                    <a:pt x="246" y="187"/>
                    <a:pt x="257" y="108"/>
                    <a:pt x="224" y="53"/>
                  </a:cubicBezTo>
                  <a:cubicBezTo>
                    <a:pt x="202" y="18"/>
                    <a:pt x="168" y="0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9" name="Google Shape;13169;p28"/>
            <p:cNvSpPr/>
            <p:nvPr/>
          </p:nvSpPr>
          <p:spPr>
            <a:xfrm>
              <a:off x="2248450" y="914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0" name="Google Shape;13170;p28"/>
            <p:cNvSpPr/>
            <p:nvPr/>
          </p:nvSpPr>
          <p:spPr>
            <a:xfrm>
              <a:off x="2235325" y="922400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0" y="128"/>
                    <a:pt x="34" y="173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4" y="233"/>
                    <a:pt x="184" y="228"/>
                    <a:pt x="201" y="217"/>
                  </a:cubicBezTo>
                  <a:cubicBezTo>
                    <a:pt x="246" y="183"/>
                    <a:pt x="268" y="116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1" name="Google Shape;13171;p28"/>
            <p:cNvSpPr/>
            <p:nvPr/>
          </p:nvSpPr>
          <p:spPr>
            <a:xfrm>
              <a:off x="2222200" y="9304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3"/>
                    <a:pt x="0" y="120"/>
                    <a:pt x="34" y="175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2" y="220"/>
                  </a:cubicBezTo>
                  <a:cubicBezTo>
                    <a:pt x="246" y="187"/>
                    <a:pt x="269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2" name="Google Shape;13172;p28"/>
            <p:cNvSpPr/>
            <p:nvPr/>
          </p:nvSpPr>
          <p:spPr>
            <a:xfrm>
              <a:off x="2277500" y="991125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15" y="0"/>
                  </a:moveTo>
                  <a:cubicBezTo>
                    <a:pt x="95" y="0"/>
                    <a:pt x="74" y="5"/>
                    <a:pt x="56" y="16"/>
                  </a:cubicBezTo>
                  <a:lnTo>
                    <a:pt x="23" y="49"/>
                  </a:lnTo>
                  <a:cubicBezTo>
                    <a:pt x="12" y="71"/>
                    <a:pt x="12" y="94"/>
                    <a:pt x="1" y="116"/>
                  </a:cubicBezTo>
                  <a:cubicBezTo>
                    <a:pt x="1" y="139"/>
                    <a:pt x="12" y="161"/>
                    <a:pt x="23" y="183"/>
                  </a:cubicBezTo>
                  <a:lnTo>
                    <a:pt x="56" y="217"/>
                  </a:lnTo>
                  <a:cubicBezTo>
                    <a:pt x="75" y="229"/>
                    <a:pt x="100" y="238"/>
                    <a:pt x="124" y="238"/>
                  </a:cubicBezTo>
                  <a:cubicBezTo>
                    <a:pt x="144" y="238"/>
                    <a:pt x="164" y="232"/>
                    <a:pt x="180" y="217"/>
                  </a:cubicBezTo>
                  <a:cubicBezTo>
                    <a:pt x="224" y="195"/>
                    <a:pt x="247" y="150"/>
                    <a:pt x="235" y="105"/>
                  </a:cubicBezTo>
                  <a:cubicBezTo>
                    <a:pt x="235" y="83"/>
                    <a:pt x="235" y="71"/>
                    <a:pt x="224" y="61"/>
                  </a:cubicBezTo>
                  <a:cubicBezTo>
                    <a:pt x="201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3" name="Google Shape;13173;p28"/>
            <p:cNvSpPr/>
            <p:nvPr/>
          </p:nvSpPr>
          <p:spPr>
            <a:xfrm>
              <a:off x="2271925" y="92267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14" y="1"/>
                  </a:moveTo>
                  <a:cubicBezTo>
                    <a:pt x="94" y="1"/>
                    <a:pt x="74" y="6"/>
                    <a:pt x="56" y="16"/>
                  </a:cubicBezTo>
                  <a:cubicBezTo>
                    <a:pt x="45" y="28"/>
                    <a:pt x="33" y="38"/>
                    <a:pt x="23" y="38"/>
                  </a:cubicBezTo>
                  <a:lnTo>
                    <a:pt x="23" y="50"/>
                  </a:lnTo>
                  <a:cubicBezTo>
                    <a:pt x="23" y="50"/>
                    <a:pt x="11" y="61"/>
                    <a:pt x="11" y="72"/>
                  </a:cubicBezTo>
                  <a:cubicBezTo>
                    <a:pt x="0" y="95"/>
                    <a:pt x="0" y="128"/>
                    <a:pt x="11" y="162"/>
                  </a:cubicBezTo>
                  <a:cubicBezTo>
                    <a:pt x="11" y="162"/>
                    <a:pt x="11" y="172"/>
                    <a:pt x="23" y="172"/>
                  </a:cubicBezTo>
                  <a:cubicBezTo>
                    <a:pt x="23" y="184"/>
                    <a:pt x="23" y="195"/>
                    <a:pt x="33" y="195"/>
                  </a:cubicBezTo>
                  <a:cubicBezTo>
                    <a:pt x="33" y="195"/>
                    <a:pt x="33" y="206"/>
                    <a:pt x="45" y="206"/>
                  </a:cubicBezTo>
                  <a:cubicBezTo>
                    <a:pt x="45" y="206"/>
                    <a:pt x="56" y="217"/>
                    <a:pt x="67" y="217"/>
                  </a:cubicBezTo>
                  <a:cubicBezTo>
                    <a:pt x="67" y="217"/>
                    <a:pt x="67" y="229"/>
                    <a:pt x="78" y="229"/>
                  </a:cubicBezTo>
                  <a:lnTo>
                    <a:pt x="90" y="229"/>
                  </a:lnTo>
                  <a:cubicBezTo>
                    <a:pt x="100" y="229"/>
                    <a:pt x="100" y="229"/>
                    <a:pt x="112" y="240"/>
                  </a:cubicBezTo>
                  <a:cubicBezTo>
                    <a:pt x="123" y="240"/>
                    <a:pt x="145" y="229"/>
                    <a:pt x="157" y="229"/>
                  </a:cubicBezTo>
                  <a:cubicBezTo>
                    <a:pt x="168" y="229"/>
                    <a:pt x="168" y="217"/>
                    <a:pt x="179" y="217"/>
                  </a:cubicBezTo>
                  <a:cubicBezTo>
                    <a:pt x="235" y="184"/>
                    <a:pt x="257" y="105"/>
                    <a:pt x="224" y="61"/>
                  </a:cubicBezTo>
                  <a:cubicBezTo>
                    <a:pt x="201" y="23"/>
                    <a:pt x="157" y="1"/>
                    <a:pt x="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4" name="Google Shape;13174;p28"/>
            <p:cNvSpPr/>
            <p:nvPr/>
          </p:nvSpPr>
          <p:spPr>
            <a:xfrm>
              <a:off x="2258525" y="930675"/>
              <a:ext cx="6150" cy="5875"/>
            </a:xfrm>
            <a:custGeom>
              <a:rect b="b" l="l" r="r" t="t"/>
              <a:pathLst>
                <a:path extrusionOk="0" h="235" w="246">
                  <a:moveTo>
                    <a:pt x="131" y="0"/>
                  </a:moveTo>
                  <a:cubicBezTo>
                    <a:pt x="108" y="0"/>
                    <a:pt x="86" y="6"/>
                    <a:pt x="67" y="21"/>
                  </a:cubicBezTo>
                  <a:cubicBezTo>
                    <a:pt x="22" y="43"/>
                    <a:pt x="0" y="88"/>
                    <a:pt x="11" y="132"/>
                  </a:cubicBezTo>
                  <a:cubicBezTo>
                    <a:pt x="11" y="155"/>
                    <a:pt x="22" y="165"/>
                    <a:pt x="33" y="177"/>
                  </a:cubicBezTo>
                  <a:cubicBezTo>
                    <a:pt x="45" y="199"/>
                    <a:pt x="55" y="210"/>
                    <a:pt x="78" y="222"/>
                  </a:cubicBezTo>
                  <a:cubicBezTo>
                    <a:pt x="92" y="231"/>
                    <a:pt x="108" y="234"/>
                    <a:pt x="125" y="234"/>
                  </a:cubicBezTo>
                  <a:cubicBezTo>
                    <a:pt x="147" y="234"/>
                    <a:pt x="170" y="228"/>
                    <a:pt x="190" y="222"/>
                  </a:cubicBezTo>
                  <a:lnTo>
                    <a:pt x="212" y="199"/>
                  </a:lnTo>
                  <a:cubicBezTo>
                    <a:pt x="224" y="188"/>
                    <a:pt x="234" y="165"/>
                    <a:pt x="246" y="143"/>
                  </a:cubicBezTo>
                  <a:lnTo>
                    <a:pt x="246" y="121"/>
                  </a:lnTo>
                  <a:cubicBezTo>
                    <a:pt x="246" y="98"/>
                    <a:pt x="246" y="76"/>
                    <a:pt x="224" y="54"/>
                  </a:cubicBezTo>
                  <a:cubicBezTo>
                    <a:pt x="224" y="54"/>
                    <a:pt x="224" y="43"/>
                    <a:pt x="212" y="31"/>
                  </a:cubicBezTo>
                  <a:cubicBezTo>
                    <a:pt x="193" y="12"/>
                    <a:pt x="162" y="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5" name="Google Shape;13175;p28"/>
            <p:cNvSpPr/>
            <p:nvPr/>
          </p:nvSpPr>
          <p:spPr>
            <a:xfrm>
              <a:off x="2245375" y="93862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1" y="1"/>
                  </a:moveTo>
                  <a:cubicBezTo>
                    <a:pt x="108" y="1"/>
                    <a:pt x="86" y="6"/>
                    <a:pt x="67" y="15"/>
                  </a:cubicBezTo>
                  <a:cubicBezTo>
                    <a:pt x="23" y="48"/>
                    <a:pt x="0" y="93"/>
                    <a:pt x="12" y="138"/>
                  </a:cubicBezTo>
                  <a:cubicBezTo>
                    <a:pt x="12" y="138"/>
                    <a:pt x="12" y="149"/>
                    <a:pt x="23" y="160"/>
                  </a:cubicBezTo>
                  <a:cubicBezTo>
                    <a:pt x="23" y="160"/>
                    <a:pt x="23" y="172"/>
                    <a:pt x="34" y="183"/>
                  </a:cubicBezTo>
                  <a:cubicBezTo>
                    <a:pt x="55" y="218"/>
                    <a:pt x="89" y="235"/>
                    <a:pt x="125" y="235"/>
                  </a:cubicBezTo>
                  <a:cubicBezTo>
                    <a:pt x="147" y="235"/>
                    <a:pt x="170" y="229"/>
                    <a:pt x="191" y="217"/>
                  </a:cubicBezTo>
                  <a:cubicBezTo>
                    <a:pt x="213" y="205"/>
                    <a:pt x="224" y="183"/>
                    <a:pt x="236" y="172"/>
                  </a:cubicBezTo>
                  <a:cubicBezTo>
                    <a:pt x="246" y="149"/>
                    <a:pt x="246" y="138"/>
                    <a:pt x="246" y="127"/>
                  </a:cubicBezTo>
                  <a:cubicBezTo>
                    <a:pt x="246" y="105"/>
                    <a:pt x="246" y="82"/>
                    <a:pt x="224" y="60"/>
                  </a:cubicBezTo>
                  <a:cubicBezTo>
                    <a:pt x="224" y="48"/>
                    <a:pt x="224" y="48"/>
                    <a:pt x="213" y="38"/>
                  </a:cubicBezTo>
                  <a:cubicBezTo>
                    <a:pt x="193" y="12"/>
                    <a:pt x="162" y="1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6" name="Google Shape;13176;p28"/>
            <p:cNvSpPr/>
            <p:nvPr/>
          </p:nvSpPr>
          <p:spPr>
            <a:xfrm>
              <a:off x="2231975" y="9465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3" y="1"/>
                  </a:moveTo>
                  <a:cubicBezTo>
                    <a:pt x="112" y="12"/>
                    <a:pt x="89" y="12"/>
                    <a:pt x="79" y="23"/>
                  </a:cubicBezTo>
                  <a:cubicBezTo>
                    <a:pt x="22" y="57"/>
                    <a:pt x="0" y="124"/>
                    <a:pt x="34" y="179"/>
                  </a:cubicBezTo>
                  <a:lnTo>
                    <a:pt x="45" y="179"/>
                  </a:lnTo>
                  <a:cubicBezTo>
                    <a:pt x="56" y="202"/>
                    <a:pt x="67" y="224"/>
                    <a:pt x="89" y="224"/>
                  </a:cubicBezTo>
                  <a:cubicBezTo>
                    <a:pt x="101" y="236"/>
                    <a:pt x="123" y="236"/>
                    <a:pt x="134" y="236"/>
                  </a:cubicBezTo>
                  <a:cubicBezTo>
                    <a:pt x="157" y="236"/>
                    <a:pt x="179" y="236"/>
                    <a:pt x="201" y="224"/>
                  </a:cubicBezTo>
                  <a:cubicBezTo>
                    <a:pt x="258" y="191"/>
                    <a:pt x="268" y="112"/>
                    <a:pt x="235" y="57"/>
                  </a:cubicBezTo>
                  <a:cubicBezTo>
                    <a:pt x="235" y="57"/>
                    <a:pt x="235" y="45"/>
                    <a:pt x="224" y="45"/>
                  </a:cubicBezTo>
                  <a:lnTo>
                    <a:pt x="190" y="12"/>
                  </a:lnTo>
                  <a:cubicBezTo>
                    <a:pt x="168" y="1"/>
                    <a:pt x="146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7" name="Google Shape;13177;p28"/>
            <p:cNvSpPr/>
            <p:nvPr/>
          </p:nvSpPr>
          <p:spPr>
            <a:xfrm>
              <a:off x="2268575" y="947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69" y="230"/>
                    <a:pt x="190" y="217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68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8" name="Google Shape;13178;p28"/>
            <p:cNvSpPr/>
            <p:nvPr/>
          </p:nvSpPr>
          <p:spPr>
            <a:xfrm>
              <a:off x="2255425" y="955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2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9" name="Google Shape;13179;p28"/>
            <p:cNvSpPr/>
            <p:nvPr/>
          </p:nvSpPr>
          <p:spPr>
            <a:xfrm>
              <a:off x="2242300" y="9631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6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0" y="218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0" name="Google Shape;13180;p28"/>
            <p:cNvSpPr/>
            <p:nvPr/>
          </p:nvSpPr>
          <p:spPr>
            <a:xfrm>
              <a:off x="2229450" y="971275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15" y="1"/>
                  </a:moveTo>
                  <a:cubicBezTo>
                    <a:pt x="94" y="1"/>
                    <a:pt x="74" y="6"/>
                    <a:pt x="56" y="16"/>
                  </a:cubicBezTo>
                  <a:lnTo>
                    <a:pt x="34" y="39"/>
                  </a:lnTo>
                  <a:lnTo>
                    <a:pt x="23" y="50"/>
                  </a:lnTo>
                  <a:cubicBezTo>
                    <a:pt x="23" y="61"/>
                    <a:pt x="12" y="61"/>
                    <a:pt x="12" y="73"/>
                  </a:cubicBezTo>
                  <a:cubicBezTo>
                    <a:pt x="12" y="83"/>
                    <a:pt x="1" y="95"/>
                    <a:pt x="1" y="117"/>
                  </a:cubicBezTo>
                  <a:lnTo>
                    <a:pt x="1" y="140"/>
                  </a:lnTo>
                  <a:cubicBezTo>
                    <a:pt x="1" y="140"/>
                    <a:pt x="12" y="150"/>
                    <a:pt x="12" y="162"/>
                  </a:cubicBezTo>
                  <a:cubicBezTo>
                    <a:pt x="12" y="162"/>
                    <a:pt x="12" y="173"/>
                    <a:pt x="23" y="184"/>
                  </a:cubicBezTo>
                  <a:cubicBezTo>
                    <a:pt x="45" y="214"/>
                    <a:pt x="82" y="234"/>
                    <a:pt x="121" y="234"/>
                  </a:cubicBezTo>
                  <a:cubicBezTo>
                    <a:pt x="141" y="234"/>
                    <a:pt x="161" y="229"/>
                    <a:pt x="180" y="217"/>
                  </a:cubicBezTo>
                  <a:cubicBezTo>
                    <a:pt x="235" y="184"/>
                    <a:pt x="258" y="117"/>
                    <a:pt x="224" y="61"/>
                  </a:cubicBezTo>
                  <a:cubicBezTo>
                    <a:pt x="201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1" name="Google Shape;13181;p28"/>
            <p:cNvSpPr/>
            <p:nvPr/>
          </p:nvSpPr>
          <p:spPr>
            <a:xfrm>
              <a:off x="2280575" y="967025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33" y="0"/>
                  </a:moveTo>
                  <a:cubicBezTo>
                    <a:pt x="111" y="0"/>
                    <a:pt x="88" y="6"/>
                    <a:pt x="67" y="19"/>
                  </a:cubicBezTo>
                  <a:cubicBezTo>
                    <a:pt x="12" y="52"/>
                    <a:pt x="0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6" y="176"/>
                    <a:pt x="258" y="109"/>
                    <a:pt x="224" y="52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2" name="Google Shape;13182;p28"/>
            <p:cNvSpPr/>
            <p:nvPr/>
          </p:nvSpPr>
          <p:spPr>
            <a:xfrm>
              <a:off x="2267450" y="974900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23" y="1"/>
                  </a:moveTo>
                  <a:cubicBezTo>
                    <a:pt x="105" y="1"/>
                    <a:pt x="85" y="6"/>
                    <a:pt x="68" y="17"/>
                  </a:cubicBezTo>
                  <a:cubicBezTo>
                    <a:pt x="11" y="50"/>
                    <a:pt x="1" y="129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69" y="231"/>
                    <a:pt x="190" y="218"/>
                  </a:cubicBezTo>
                  <a:cubicBezTo>
                    <a:pt x="246" y="184"/>
                    <a:pt x="257" y="117"/>
                    <a:pt x="224" y="62"/>
                  </a:cubicBezTo>
                  <a:cubicBezTo>
                    <a:pt x="201" y="24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3" name="Google Shape;13183;p28"/>
            <p:cNvSpPr/>
            <p:nvPr/>
          </p:nvSpPr>
          <p:spPr>
            <a:xfrm>
              <a:off x="2254300" y="98292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33" y="1"/>
                  </a:moveTo>
                  <a:cubicBezTo>
                    <a:pt x="112" y="1"/>
                    <a:pt x="89" y="7"/>
                    <a:pt x="68" y="20"/>
                  </a:cubicBezTo>
                  <a:cubicBezTo>
                    <a:pt x="13" y="54"/>
                    <a:pt x="1" y="121"/>
                    <a:pt x="35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4" y="237"/>
                    <a:pt x="173" y="232"/>
                    <a:pt x="191" y="221"/>
                  </a:cubicBezTo>
                  <a:cubicBezTo>
                    <a:pt x="247" y="188"/>
                    <a:pt x="258" y="109"/>
                    <a:pt x="224" y="54"/>
                  </a:cubicBezTo>
                  <a:cubicBezTo>
                    <a:pt x="204" y="18"/>
                    <a:pt x="170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4" name="Google Shape;13184;p28"/>
            <p:cNvSpPr/>
            <p:nvPr/>
          </p:nvSpPr>
          <p:spPr>
            <a:xfrm>
              <a:off x="2293975" y="958925"/>
              <a:ext cx="6475" cy="5800"/>
            </a:xfrm>
            <a:custGeom>
              <a:rect b="b" l="l" r="r" t="t"/>
              <a:pathLst>
                <a:path extrusionOk="0" h="232" w="259">
                  <a:moveTo>
                    <a:pt x="125" y="0"/>
                  </a:moveTo>
                  <a:cubicBezTo>
                    <a:pt x="102" y="0"/>
                    <a:pt x="78" y="6"/>
                    <a:pt x="57" y="19"/>
                  </a:cubicBezTo>
                  <a:lnTo>
                    <a:pt x="23" y="53"/>
                  </a:lnTo>
                  <a:cubicBezTo>
                    <a:pt x="12" y="63"/>
                    <a:pt x="12" y="75"/>
                    <a:pt x="12" y="86"/>
                  </a:cubicBezTo>
                  <a:lnTo>
                    <a:pt x="1" y="86"/>
                  </a:lnTo>
                  <a:cubicBezTo>
                    <a:pt x="1" y="120"/>
                    <a:pt x="1" y="153"/>
                    <a:pt x="23" y="175"/>
                  </a:cubicBezTo>
                  <a:cubicBezTo>
                    <a:pt x="23" y="187"/>
                    <a:pt x="23" y="197"/>
                    <a:pt x="35" y="197"/>
                  </a:cubicBezTo>
                  <a:cubicBezTo>
                    <a:pt x="35" y="209"/>
                    <a:pt x="45" y="209"/>
                    <a:pt x="45" y="209"/>
                  </a:cubicBezTo>
                  <a:lnTo>
                    <a:pt x="57" y="209"/>
                  </a:lnTo>
                  <a:cubicBezTo>
                    <a:pt x="68" y="220"/>
                    <a:pt x="79" y="231"/>
                    <a:pt x="90" y="231"/>
                  </a:cubicBezTo>
                  <a:lnTo>
                    <a:pt x="135" y="231"/>
                  </a:lnTo>
                  <a:cubicBezTo>
                    <a:pt x="146" y="231"/>
                    <a:pt x="169" y="231"/>
                    <a:pt x="179" y="220"/>
                  </a:cubicBezTo>
                  <a:cubicBezTo>
                    <a:pt x="236" y="187"/>
                    <a:pt x="258" y="108"/>
                    <a:pt x="224" y="53"/>
                  </a:cubicBezTo>
                  <a:cubicBezTo>
                    <a:pt x="203" y="17"/>
                    <a:pt x="165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5" name="Google Shape;13185;p28"/>
            <p:cNvSpPr/>
            <p:nvPr/>
          </p:nvSpPr>
          <p:spPr>
            <a:xfrm>
              <a:off x="2303775" y="975200"/>
              <a:ext cx="6425" cy="5900"/>
            </a:xfrm>
            <a:custGeom>
              <a:rect b="b" l="l" r="r" t="t"/>
              <a:pathLst>
                <a:path extrusionOk="0" h="236" w="257">
                  <a:moveTo>
                    <a:pt x="122" y="0"/>
                  </a:moveTo>
                  <a:cubicBezTo>
                    <a:pt x="104" y="0"/>
                    <a:pt x="85" y="5"/>
                    <a:pt x="67" y="16"/>
                  </a:cubicBezTo>
                  <a:lnTo>
                    <a:pt x="56" y="16"/>
                  </a:lnTo>
                  <a:cubicBezTo>
                    <a:pt x="56" y="27"/>
                    <a:pt x="45" y="27"/>
                    <a:pt x="45" y="27"/>
                  </a:cubicBezTo>
                  <a:cubicBezTo>
                    <a:pt x="45" y="38"/>
                    <a:pt x="33" y="38"/>
                    <a:pt x="33" y="38"/>
                  </a:cubicBezTo>
                  <a:cubicBezTo>
                    <a:pt x="33" y="38"/>
                    <a:pt x="33" y="50"/>
                    <a:pt x="23" y="50"/>
                  </a:cubicBezTo>
                  <a:lnTo>
                    <a:pt x="23" y="72"/>
                  </a:lnTo>
                  <a:lnTo>
                    <a:pt x="11" y="72"/>
                  </a:lnTo>
                  <a:lnTo>
                    <a:pt x="11" y="94"/>
                  </a:lnTo>
                  <a:cubicBezTo>
                    <a:pt x="0" y="117"/>
                    <a:pt x="0" y="150"/>
                    <a:pt x="23" y="184"/>
                  </a:cubicBezTo>
                  <a:lnTo>
                    <a:pt x="33" y="195"/>
                  </a:lnTo>
                  <a:lnTo>
                    <a:pt x="56" y="217"/>
                  </a:lnTo>
                  <a:cubicBezTo>
                    <a:pt x="56" y="217"/>
                    <a:pt x="67" y="217"/>
                    <a:pt x="78" y="228"/>
                  </a:cubicBezTo>
                  <a:lnTo>
                    <a:pt x="90" y="228"/>
                  </a:lnTo>
                  <a:cubicBezTo>
                    <a:pt x="103" y="233"/>
                    <a:pt x="117" y="235"/>
                    <a:pt x="130" y="235"/>
                  </a:cubicBezTo>
                  <a:cubicBezTo>
                    <a:pt x="148" y="235"/>
                    <a:pt x="166" y="230"/>
                    <a:pt x="179" y="217"/>
                  </a:cubicBezTo>
                  <a:cubicBezTo>
                    <a:pt x="234" y="184"/>
                    <a:pt x="257" y="117"/>
                    <a:pt x="224" y="60"/>
                  </a:cubicBezTo>
                  <a:cubicBezTo>
                    <a:pt x="201" y="23"/>
                    <a:pt x="162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6" name="Google Shape;13186;p28"/>
            <p:cNvSpPr/>
            <p:nvPr/>
          </p:nvSpPr>
          <p:spPr>
            <a:xfrm>
              <a:off x="2290350" y="9832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23" y="52"/>
                    <a:pt x="1" y="119"/>
                    <a:pt x="34" y="176"/>
                  </a:cubicBezTo>
                  <a:cubicBezTo>
                    <a:pt x="57" y="213"/>
                    <a:pt x="96" y="236"/>
                    <a:pt x="135" y="236"/>
                  </a:cubicBezTo>
                  <a:cubicBezTo>
                    <a:pt x="154" y="236"/>
                    <a:pt x="173" y="231"/>
                    <a:pt x="190" y="220"/>
                  </a:cubicBezTo>
                  <a:cubicBezTo>
                    <a:pt x="247" y="186"/>
                    <a:pt x="269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7" name="Google Shape;13187;p28"/>
            <p:cNvSpPr/>
            <p:nvPr/>
          </p:nvSpPr>
          <p:spPr>
            <a:xfrm>
              <a:off x="2264100" y="999200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28" y="1"/>
                  </a:moveTo>
                  <a:cubicBezTo>
                    <a:pt x="107" y="1"/>
                    <a:pt x="86" y="6"/>
                    <a:pt x="68" y="17"/>
                  </a:cubicBezTo>
                  <a:cubicBezTo>
                    <a:pt x="23" y="51"/>
                    <a:pt x="1" y="118"/>
                    <a:pt x="34" y="173"/>
                  </a:cubicBezTo>
                  <a:cubicBezTo>
                    <a:pt x="57" y="211"/>
                    <a:pt x="95" y="234"/>
                    <a:pt x="134" y="234"/>
                  </a:cubicBezTo>
                  <a:cubicBezTo>
                    <a:pt x="153" y="234"/>
                    <a:pt x="172" y="229"/>
                    <a:pt x="190" y="218"/>
                  </a:cubicBezTo>
                  <a:cubicBezTo>
                    <a:pt x="212" y="207"/>
                    <a:pt x="224" y="195"/>
                    <a:pt x="224" y="185"/>
                  </a:cubicBezTo>
                  <a:cubicBezTo>
                    <a:pt x="235" y="173"/>
                    <a:pt x="235" y="173"/>
                    <a:pt x="235" y="162"/>
                  </a:cubicBezTo>
                  <a:cubicBezTo>
                    <a:pt x="246" y="140"/>
                    <a:pt x="257" y="118"/>
                    <a:pt x="246" y="95"/>
                  </a:cubicBezTo>
                  <a:cubicBezTo>
                    <a:pt x="246" y="84"/>
                    <a:pt x="246" y="73"/>
                    <a:pt x="235" y="51"/>
                  </a:cubicBezTo>
                  <a:cubicBezTo>
                    <a:pt x="213" y="21"/>
                    <a:pt x="170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8" name="Google Shape;13188;p28"/>
            <p:cNvSpPr/>
            <p:nvPr/>
          </p:nvSpPr>
          <p:spPr>
            <a:xfrm>
              <a:off x="2300425" y="999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5"/>
                    <a:pt x="78" y="16"/>
                  </a:cubicBezTo>
                  <a:cubicBezTo>
                    <a:pt x="22" y="50"/>
                    <a:pt x="0" y="128"/>
                    <a:pt x="33" y="184"/>
                  </a:cubicBezTo>
                  <a:cubicBezTo>
                    <a:pt x="54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7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3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9" name="Google Shape;13189;p28"/>
            <p:cNvSpPr/>
            <p:nvPr/>
          </p:nvSpPr>
          <p:spPr>
            <a:xfrm>
              <a:off x="2287275" y="10078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7" y="0"/>
                  </a:moveTo>
                  <a:cubicBezTo>
                    <a:pt x="118" y="0"/>
                    <a:pt x="98" y="5"/>
                    <a:pt x="79" y="17"/>
                  </a:cubicBezTo>
                  <a:cubicBezTo>
                    <a:pt x="23" y="50"/>
                    <a:pt x="0" y="117"/>
                    <a:pt x="34" y="173"/>
                  </a:cubicBezTo>
                  <a:cubicBezTo>
                    <a:pt x="57" y="211"/>
                    <a:pt x="101" y="233"/>
                    <a:pt x="144" y="233"/>
                  </a:cubicBezTo>
                  <a:cubicBezTo>
                    <a:pt x="164" y="233"/>
                    <a:pt x="184" y="228"/>
                    <a:pt x="202" y="218"/>
                  </a:cubicBezTo>
                  <a:cubicBezTo>
                    <a:pt x="258" y="184"/>
                    <a:pt x="269" y="106"/>
                    <a:pt x="236" y="50"/>
                  </a:cubicBezTo>
                  <a:cubicBezTo>
                    <a:pt x="213" y="20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0" name="Google Shape;13190;p28"/>
            <p:cNvSpPr/>
            <p:nvPr/>
          </p:nvSpPr>
          <p:spPr>
            <a:xfrm>
              <a:off x="2274150" y="10159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0"/>
                  </a:cubicBezTo>
                  <a:cubicBezTo>
                    <a:pt x="257" y="176"/>
                    <a:pt x="269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1" name="Google Shape;13191;p28"/>
            <p:cNvSpPr/>
            <p:nvPr/>
          </p:nvSpPr>
          <p:spPr>
            <a:xfrm>
              <a:off x="2261300" y="1023800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23" y="1"/>
                  </a:moveTo>
                  <a:cubicBezTo>
                    <a:pt x="104" y="1"/>
                    <a:pt x="85" y="5"/>
                    <a:pt x="68" y="16"/>
                  </a:cubicBezTo>
                  <a:cubicBezTo>
                    <a:pt x="45" y="28"/>
                    <a:pt x="45" y="38"/>
                    <a:pt x="34" y="50"/>
                  </a:cubicBezTo>
                  <a:cubicBezTo>
                    <a:pt x="23" y="50"/>
                    <a:pt x="23" y="50"/>
                    <a:pt x="23" y="61"/>
                  </a:cubicBezTo>
                  <a:cubicBezTo>
                    <a:pt x="23" y="61"/>
                    <a:pt x="11" y="72"/>
                    <a:pt x="11" y="83"/>
                  </a:cubicBezTo>
                  <a:lnTo>
                    <a:pt x="11" y="95"/>
                  </a:lnTo>
                  <a:cubicBezTo>
                    <a:pt x="1" y="117"/>
                    <a:pt x="11" y="150"/>
                    <a:pt x="23" y="184"/>
                  </a:cubicBezTo>
                  <a:cubicBezTo>
                    <a:pt x="34" y="184"/>
                    <a:pt x="34" y="195"/>
                    <a:pt x="34" y="195"/>
                  </a:cubicBezTo>
                  <a:lnTo>
                    <a:pt x="45" y="195"/>
                  </a:lnTo>
                  <a:cubicBezTo>
                    <a:pt x="45" y="206"/>
                    <a:pt x="45" y="206"/>
                    <a:pt x="56" y="217"/>
                  </a:cubicBezTo>
                  <a:cubicBezTo>
                    <a:pt x="68" y="217"/>
                    <a:pt x="68" y="217"/>
                    <a:pt x="79" y="229"/>
                  </a:cubicBezTo>
                  <a:cubicBezTo>
                    <a:pt x="90" y="229"/>
                    <a:pt x="101" y="239"/>
                    <a:pt x="123" y="239"/>
                  </a:cubicBezTo>
                  <a:lnTo>
                    <a:pt x="135" y="239"/>
                  </a:lnTo>
                  <a:cubicBezTo>
                    <a:pt x="146" y="239"/>
                    <a:pt x="146" y="229"/>
                    <a:pt x="146" y="229"/>
                  </a:cubicBezTo>
                  <a:lnTo>
                    <a:pt x="168" y="229"/>
                  </a:lnTo>
                  <a:cubicBezTo>
                    <a:pt x="168" y="229"/>
                    <a:pt x="180" y="229"/>
                    <a:pt x="180" y="217"/>
                  </a:cubicBezTo>
                  <a:lnTo>
                    <a:pt x="190" y="217"/>
                  </a:lnTo>
                  <a:cubicBezTo>
                    <a:pt x="247" y="184"/>
                    <a:pt x="257" y="117"/>
                    <a:pt x="224" y="61"/>
                  </a:cubicBezTo>
                  <a:cubicBezTo>
                    <a:pt x="201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2" name="Google Shape;13192;p28"/>
            <p:cNvSpPr/>
            <p:nvPr/>
          </p:nvSpPr>
          <p:spPr>
            <a:xfrm>
              <a:off x="2312425" y="10195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2" y="1"/>
                    <a:pt x="88" y="7"/>
                    <a:pt x="67" y="20"/>
                  </a:cubicBezTo>
                  <a:cubicBezTo>
                    <a:pt x="2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8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3" name="Google Shape;13193;p28"/>
            <p:cNvSpPr/>
            <p:nvPr/>
          </p:nvSpPr>
          <p:spPr>
            <a:xfrm>
              <a:off x="2299300" y="10274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5" y="6"/>
                    <a:pt x="67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8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4" name="Google Shape;13194;p28"/>
            <p:cNvSpPr/>
            <p:nvPr/>
          </p:nvSpPr>
          <p:spPr>
            <a:xfrm>
              <a:off x="2286150" y="10354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7"/>
                    <a:pt x="269" y="109"/>
                    <a:pt x="236" y="53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5" name="Google Shape;13195;p28"/>
            <p:cNvSpPr/>
            <p:nvPr/>
          </p:nvSpPr>
          <p:spPr>
            <a:xfrm>
              <a:off x="2273300" y="1043350"/>
              <a:ext cx="6475" cy="6000"/>
            </a:xfrm>
            <a:custGeom>
              <a:rect b="b" l="l" r="r" t="t"/>
              <a:pathLst>
                <a:path extrusionOk="0" h="240" w="259">
                  <a:moveTo>
                    <a:pt x="115" y="1"/>
                  </a:moveTo>
                  <a:cubicBezTo>
                    <a:pt x="95" y="1"/>
                    <a:pt x="75" y="6"/>
                    <a:pt x="57" y="16"/>
                  </a:cubicBezTo>
                  <a:lnTo>
                    <a:pt x="57" y="28"/>
                  </a:lnTo>
                  <a:cubicBezTo>
                    <a:pt x="57" y="28"/>
                    <a:pt x="45" y="28"/>
                    <a:pt x="45" y="38"/>
                  </a:cubicBezTo>
                  <a:lnTo>
                    <a:pt x="35" y="38"/>
                  </a:lnTo>
                  <a:cubicBezTo>
                    <a:pt x="35" y="50"/>
                    <a:pt x="35" y="50"/>
                    <a:pt x="23" y="61"/>
                  </a:cubicBezTo>
                  <a:lnTo>
                    <a:pt x="23" y="72"/>
                  </a:lnTo>
                  <a:cubicBezTo>
                    <a:pt x="12" y="72"/>
                    <a:pt x="12" y="72"/>
                    <a:pt x="12" y="83"/>
                  </a:cubicBezTo>
                  <a:lnTo>
                    <a:pt x="12" y="95"/>
                  </a:lnTo>
                  <a:cubicBezTo>
                    <a:pt x="1" y="128"/>
                    <a:pt x="1" y="150"/>
                    <a:pt x="23" y="184"/>
                  </a:cubicBezTo>
                  <a:lnTo>
                    <a:pt x="35" y="195"/>
                  </a:lnTo>
                  <a:lnTo>
                    <a:pt x="45" y="207"/>
                  </a:lnTo>
                  <a:cubicBezTo>
                    <a:pt x="57" y="217"/>
                    <a:pt x="57" y="217"/>
                    <a:pt x="68" y="217"/>
                  </a:cubicBezTo>
                  <a:cubicBezTo>
                    <a:pt x="68" y="229"/>
                    <a:pt x="79" y="229"/>
                    <a:pt x="90" y="229"/>
                  </a:cubicBezTo>
                  <a:lnTo>
                    <a:pt x="90" y="240"/>
                  </a:lnTo>
                  <a:lnTo>
                    <a:pt x="146" y="240"/>
                  </a:lnTo>
                  <a:cubicBezTo>
                    <a:pt x="146" y="240"/>
                    <a:pt x="157" y="240"/>
                    <a:pt x="157" y="229"/>
                  </a:cubicBezTo>
                  <a:lnTo>
                    <a:pt x="180" y="229"/>
                  </a:lnTo>
                  <a:lnTo>
                    <a:pt x="180" y="217"/>
                  </a:ln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6" name="Google Shape;13196;p28"/>
            <p:cNvSpPr/>
            <p:nvPr/>
          </p:nvSpPr>
          <p:spPr>
            <a:xfrm>
              <a:off x="2322750" y="1035650"/>
              <a:ext cx="5900" cy="5875"/>
            </a:xfrm>
            <a:custGeom>
              <a:rect b="b" l="l" r="r" t="t"/>
              <a:pathLst>
                <a:path extrusionOk="0" h="235" w="236">
                  <a:moveTo>
                    <a:pt x="101" y="1"/>
                  </a:moveTo>
                  <a:cubicBezTo>
                    <a:pt x="90" y="11"/>
                    <a:pt x="79" y="11"/>
                    <a:pt x="79" y="11"/>
                  </a:cubicBezTo>
                  <a:cubicBezTo>
                    <a:pt x="68" y="11"/>
                    <a:pt x="68" y="11"/>
                    <a:pt x="56" y="23"/>
                  </a:cubicBezTo>
                  <a:lnTo>
                    <a:pt x="23" y="56"/>
                  </a:lnTo>
                  <a:cubicBezTo>
                    <a:pt x="12" y="68"/>
                    <a:pt x="1" y="90"/>
                    <a:pt x="1" y="112"/>
                  </a:cubicBezTo>
                  <a:cubicBezTo>
                    <a:pt x="1" y="135"/>
                    <a:pt x="1" y="157"/>
                    <a:pt x="12" y="179"/>
                  </a:cubicBezTo>
                  <a:cubicBezTo>
                    <a:pt x="34" y="212"/>
                    <a:pt x="56" y="224"/>
                    <a:pt x="90" y="235"/>
                  </a:cubicBezTo>
                  <a:lnTo>
                    <a:pt x="113" y="235"/>
                  </a:lnTo>
                  <a:cubicBezTo>
                    <a:pt x="135" y="235"/>
                    <a:pt x="157" y="235"/>
                    <a:pt x="180" y="224"/>
                  </a:cubicBezTo>
                  <a:cubicBezTo>
                    <a:pt x="213" y="202"/>
                    <a:pt x="235" y="168"/>
                    <a:pt x="235" y="123"/>
                  </a:cubicBezTo>
                  <a:cubicBezTo>
                    <a:pt x="235" y="101"/>
                    <a:pt x="224" y="78"/>
                    <a:pt x="213" y="56"/>
                  </a:cubicBezTo>
                  <a:cubicBezTo>
                    <a:pt x="190" y="23"/>
                    <a:pt x="14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7" name="Google Shape;13197;p28"/>
            <p:cNvSpPr/>
            <p:nvPr/>
          </p:nvSpPr>
          <p:spPr>
            <a:xfrm>
              <a:off x="2309350" y="104375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5" y="0"/>
                  </a:moveTo>
                  <a:cubicBezTo>
                    <a:pt x="112" y="0"/>
                    <a:pt x="90" y="0"/>
                    <a:pt x="68" y="12"/>
                  </a:cubicBezTo>
                  <a:cubicBezTo>
                    <a:pt x="23" y="45"/>
                    <a:pt x="1" y="90"/>
                    <a:pt x="11" y="134"/>
                  </a:cubicBezTo>
                  <a:cubicBezTo>
                    <a:pt x="11" y="146"/>
                    <a:pt x="23" y="168"/>
                    <a:pt x="23" y="179"/>
                  </a:cubicBezTo>
                  <a:cubicBezTo>
                    <a:pt x="34" y="179"/>
                    <a:pt x="34" y="191"/>
                    <a:pt x="45" y="201"/>
                  </a:cubicBezTo>
                  <a:cubicBezTo>
                    <a:pt x="68" y="224"/>
                    <a:pt x="112" y="235"/>
                    <a:pt x="145" y="235"/>
                  </a:cubicBezTo>
                  <a:cubicBezTo>
                    <a:pt x="157" y="235"/>
                    <a:pt x="179" y="224"/>
                    <a:pt x="190" y="213"/>
                  </a:cubicBezTo>
                  <a:cubicBezTo>
                    <a:pt x="213" y="201"/>
                    <a:pt x="235" y="179"/>
                    <a:pt x="246" y="146"/>
                  </a:cubicBezTo>
                  <a:cubicBezTo>
                    <a:pt x="246" y="112"/>
                    <a:pt x="246" y="79"/>
                    <a:pt x="224" y="56"/>
                  </a:cubicBezTo>
                  <a:cubicBezTo>
                    <a:pt x="202" y="22"/>
                    <a:pt x="168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8" name="Google Shape;13198;p28"/>
            <p:cNvSpPr/>
            <p:nvPr/>
          </p:nvSpPr>
          <p:spPr>
            <a:xfrm>
              <a:off x="2296500" y="105177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24" y="1"/>
                  </a:moveTo>
                  <a:cubicBezTo>
                    <a:pt x="117" y="1"/>
                    <a:pt x="109" y="2"/>
                    <a:pt x="101" y="4"/>
                  </a:cubicBezTo>
                  <a:cubicBezTo>
                    <a:pt x="78" y="4"/>
                    <a:pt x="68" y="4"/>
                    <a:pt x="56" y="14"/>
                  </a:cubicBezTo>
                  <a:cubicBezTo>
                    <a:pt x="34" y="26"/>
                    <a:pt x="23" y="48"/>
                    <a:pt x="11" y="71"/>
                  </a:cubicBezTo>
                  <a:cubicBezTo>
                    <a:pt x="1" y="93"/>
                    <a:pt x="1" y="126"/>
                    <a:pt x="1" y="160"/>
                  </a:cubicBezTo>
                  <a:cubicBezTo>
                    <a:pt x="11" y="160"/>
                    <a:pt x="11" y="171"/>
                    <a:pt x="11" y="171"/>
                  </a:cubicBezTo>
                  <a:cubicBezTo>
                    <a:pt x="34" y="193"/>
                    <a:pt x="45" y="215"/>
                    <a:pt x="68" y="227"/>
                  </a:cubicBezTo>
                  <a:cubicBezTo>
                    <a:pt x="81" y="231"/>
                    <a:pt x="97" y="234"/>
                    <a:pt x="113" y="234"/>
                  </a:cubicBezTo>
                  <a:cubicBezTo>
                    <a:pt x="136" y="234"/>
                    <a:pt x="159" y="229"/>
                    <a:pt x="179" y="215"/>
                  </a:cubicBezTo>
                  <a:cubicBezTo>
                    <a:pt x="235" y="182"/>
                    <a:pt x="246" y="115"/>
                    <a:pt x="213" y="59"/>
                  </a:cubicBezTo>
                  <a:cubicBezTo>
                    <a:pt x="194" y="22"/>
                    <a:pt x="161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9" name="Google Shape;13199;p28"/>
            <p:cNvSpPr/>
            <p:nvPr/>
          </p:nvSpPr>
          <p:spPr>
            <a:xfrm>
              <a:off x="2283375" y="1059750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1" y="1"/>
                  </a:moveTo>
                  <a:cubicBezTo>
                    <a:pt x="100" y="1"/>
                    <a:pt x="77" y="7"/>
                    <a:pt x="56" y="20"/>
                  </a:cubicBezTo>
                  <a:cubicBezTo>
                    <a:pt x="45" y="20"/>
                    <a:pt x="34" y="31"/>
                    <a:pt x="34" y="31"/>
                  </a:cubicBezTo>
                  <a:cubicBezTo>
                    <a:pt x="34" y="42"/>
                    <a:pt x="22" y="42"/>
                    <a:pt x="22" y="42"/>
                  </a:cubicBezTo>
                  <a:cubicBezTo>
                    <a:pt x="22" y="53"/>
                    <a:pt x="22" y="53"/>
                    <a:pt x="12" y="53"/>
                  </a:cubicBezTo>
                  <a:lnTo>
                    <a:pt x="12" y="65"/>
                  </a:lnTo>
                  <a:cubicBezTo>
                    <a:pt x="12" y="75"/>
                    <a:pt x="0" y="75"/>
                    <a:pt x="0" y="87"/>
                  </a:cubicBezTo>
                  <a:lnTo>
                    <a:pt x="0" y="109"/>
                  </a:lnTo>
                  <a:lnTo>
                    <a:pt x="0" y="132"/>
                  </a:lnTo>
                  <a:lnTo>
                    <a:pt x="0" y="154"/>
                  </a:lnTo>
                  <a:cubicBezTo>
                    <a:pt x="12" y="165"/>
                    <a:pt x="12" y="165"/>
                    <a:pt x="12" y="176"/>
                  </a:cubicBezTo>
                  <a:lnTo>
                    <a:pt x="34" y="199"/>
                  </a:lnTo>
                  <a:lnTo>
                    <a:pt x="45" y="209"/>
                  </a:lnTo>
                  <a:cubicBezTo>
                    <a:pt x="56" y="221"/>
                    <a:pt x="56" y="221"/>
                    <a:pt x="67" y="221"/>
                  </a:cubicBezTo>
                  <a:cubicBezTo>
                    <a:pt x="67" y="221"/>
                    <a:pt x="79" y="232"/>
                    <a:pt x="89" y="232"/>
                  </a:cubicBezTo>
                  <a:cubicBezTo>
                    <a:pt x="112" y="232"/>
                    <a:pt x="146" y="232"/>
                    <a:pt x="179" y="221"/>
                  </a:cubicBezTo>
                  <a:cubicBezTo>
                    <a:pt x="213" y="199"/>
                    <a:pt x="235" y="154"/>
                    <a:pt x="235" y="120"/>
                  </a:cubicBezTo>
                  <a:cubicBezTo>
                    <a:pt x="235" y="98"/>
                    <a:pt x="224" y="75"/>
                    <a:pt x="213" y="53"/>
                  </a:cubicBezTo>
                  <a:cubicBezTo>
                    <a:pt x="192" y="18"/>
                    <a:pt x="157" y="1"/>
                    <a:pt x="1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0" name="Google Shape;13200;p28"/>
            <p:cNvSpPr/>
            <p:nvPr/>
          </p:nvSpPr>
          <p:spPr>
            <a:xfrm>
              <a:off x="2319400" y="1060375"/>
              <a:ext cx="4500" cy="5175"/>
            </a:xfrm>
            <a:custGeom>
              <a:rect b="b" l="l" r="r" t="t"/>
              <a:pathLst>
                <a:path extrusionOk="0" h="207" w="180">
                  <a:moveTo>
                    <a:pt x="123" y="0"/>
                  </a:moveTo>
                  <a:cubicBezTo>
                    <a:pt x="104" y="0"/>
                    <a:pt x="84" y="6"/>
                    <a:pt x="68" y="17"/>
                  </a:cubicBezTo>
                  <a:cubicBezTo>
                    <a:pt x="12" y="50"/>
                    <a:pt x="1" y="129"/>
                    <a:pt x="34" y="184"/>
                  </a:cubicBezTo>
                  <a:cubicBezTo>
                    <a:pt x="34" y="196"/>
                    <a:pt x="46" y="196"/>
                    <a:pt x="56" y="207"/>
                  </a:cubicBezTo>
                  <a:cubicBezTo>
                    <a:pt x="101" y="140"/>
                    <a:pt x="146" y="84"/>
                    <a:pt x="180" y="17"/>
                  </a:cubicBezTo>
                  <a:cubicBezTo>
                    <a:pt x="163" y="6"/>
                    <a:pt x="143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1" name="Google Shape;13201;p28"/>
            <p:cNvSpPr/>
            <p:nvPr/>
          </p:nvSpPr>
          <p:spPr>
            <a:xfrm>
              <a:off x="2306275" y="10684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8" y="6"/>
                    <a:pt x="67" y="19"/>
                  </a:cubicBezTo>
                  <a:cubicBezTo>
                    <a:pt x="12" y="53"/>
                    <a:pt x="0" y="120"/>
                    <a:pt x="34" y="175"/>
                  </a:cubicBezTo>
                  <a:cubicBezTo>
                    <a:pt x="57" y="213"/>
                    <a:pt x="95" y="236"/>
                    <a:pt x="134" y="236"/>
                  </a:cubicBezTo>
                  <a:cubicBezTo>
                    <a:pt x="153" y="236"/>
                    <a:pt x="173" y="231"/>
                    <a:pt x="191" y="220"/>
                  </a:cubicBezTo>
                  <a:cubicBezTo>
                    <a:pt x="246" y="187"/>
                    <a:pt x="268" y="108"/>
                    <a:pt x="235" y="53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2" name="Google Shape;13202;p28"/>
            <p:cNvSpPr/>
            <p:nvPr/>
          </p:nvSpPr>
          <p:spPr>
            <a:xfrm>
              <a:off x="2293425" y="1076325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14" y="0"/>
                  </a:moveTo>
                  <a:cubicBezTo>
                    <a:pt x="94" y="0"/>
                    <a:pt x="74" y="5"/>
                    <a:pt x="57" y="16"/>
                  </a:cubicBezTo>
                  <a:lnTo>
                    <a:pt x="34" y="38"/>
                  </a:lnTo>
                  <a:cubicBezTo>
                    <a:pt x="34" y="38"/>
                    <a:pt x="34" y="50"/>
                    <a:pt x="23" y="50"/>
                  </a:cubicBezTo>
                  <a:lnTo>
                    <a:pt x="23" y="60"/>
                  </a:lnTo>
                  <a:cubicBezTo>
                    <a:pt x="12" y="60"/>
                    <a:pt x="12" y="72"/>
                    <a:pt x="12" y="72"/>
                  </a:cubicBezTo>
                  <a:lnTo>
                    <a:pt x="12" y="83"/>
                  </a:lnTo>
                  <a:cubicBezTo>
                    <a:pt x="12" y="94"/>
                    <a:pt x="0" y="94"/>
                    <a:pt x="0" y="94"/>
                  </a:cubicBezTo>
                  <a:lnTo>
                    <a:pt x="0" y="117"/>
                  </a:lnTo>
                  <a:lnTo>
                    <a:pt x="0" y="139"/>
                  </a:lnTo>
                  <a:cubicBezTo>
                    <a:pt x="0" y="150"/>
                    <a:pt x="12" y="172"/>
                    <a:pt x="23" y="184"/>
                  </a:cubicBezTo>
                  <a:lnTo>
                    <a:pt x="23" y="194"/>
                  </a:lnTo>
                  <a:cubicBezTo>
                    <a:pt x="34" y="194"/>
                    <a:pt x="34" y="206"/>
                    <a:pt x="45" y="206"/>
                  </a:cubicBezTo>
                  <a:cubicBezTo>
                    <a:pt x="45" y="217"/>
                    <a:pt x="57" y="217"/>
                    <a:pt x="57" y="217"/>
                  </a:cubicBezTo>
                  <a:cubicBezTo>
                    <a:pt x="67" y="228"/>
                    <a:pt x="79" y="228"/>
                    <a:pt x="79" y="228"/>
                  </a:cubicBezTo>
                  <a:lnTo>
                    <a:pt x="90" y="228"/>
                  </a:lnTo>
                  <a:lnTo>
                    <a:pt x="101" y="239"/>
                  </a:lnTo>
                  <a:lnTo>
                    <a:pt x="134" y="239"/>
                  </a:lnTo>
                  <a:lnTo>
                    <a:pt x="146" y="228"/>
                  </a:lnTo>
                  <a:lnTo>
                    <a:pt x="157" y="228"/>
                  </a:lnTo>
                  <a:cubicBezTo>
                    <a:pt x="168" y="228"/>
                    <a:pt x="168" y="228"/>
                    <a:pt x="179" y="217"/>
                  </a:cubicBezTo>
                  <a:cubicBezTo>
                    <a:pt x="235" y="184"/>
                    <a:pt x="258" y="117"/>
                    <a:pt x="224" y="60"/>
                  </a:cubicBezTo>
                  <a:cubicBezTo>
                    <a:pt x="201" y="23"/>
                    <a:pt x="158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3" name="Google Shape;13203;p28"/>
            <p:cNvSpPr/>
            <p:nvPr/>
          </p:nvSpPr>
          <p:spPr>
            <a:xfrm>
              <a:off x="2199000" y="7737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3" y="1"/>
                  </a:moveTo>
                  <a:cubicBezTo>
                    <a:pt x="111" y="1"/>
                    <a:pt x="89" y="7"/>
                    <a:pt x="68" y="20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2"/>
                    <a:pt x="191" y="221"/>
                  </a:cubicBezTo>
                  <a:cubicBezTo>
                    <a:pt x="246" y="187"/>
                    <a:pt x="269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4" name="Google Shape;13204;p28"/>
            <p:cNvSpPr/>
            <p:nvPr/>
          </p:nvSpPr>
          <p:spPr>
            <a:xfrm>
              <a:off x="2238100" y="782000"/>
              <a:ext cx="2550" cy="1150"/>
            </a:xfrm>
            <a:custGeom>
              <a:rect b="b" l="l" r="r" t="t"/>
              <a:pathLst>
                <a:path extrusionOk="0" h="46" w="102">
                  <a:moveTo>
                    <a:pt x="1" y="1"/>
                  </a:moveTo>
                  <a:lnTo>
                    <a:pt x="1" y="1"/>
                  </a:lnTo>
                  <a:cubicBezTo>
                    <a:pt x="23" y="34"/>
                    <a:pt x="57" y="45"/>
                    <a:pt x="102" y="45"/>
                  </a:cubicBezTo>
                  <a:cubicBezTo>
                    <a:pt x="68" y="34"/>
                    <a:pt x="35" y="2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5" name="Google Shape;13205;p28"/>
            <p:cNvSpPr/>
            <p:nvPr/>
          </p:nvSpPr>
          <p:spPr>
            <a:xfrm>
              <a:off x="2223875" y="7852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50"/>
                    <a:pt x="0" y="127"/>
                    <a:pt x="34" y="184"/>
                  </a:cubicBezTo>
                  <a:cubicBezTo>
                    <a:pt x="55" y="218"/>
                    <a:pt x="93" y="236"/>
                    <a:pt x="133" y="236"/>
                  </a:cubicBezTo>
                  <a:cubicBezTo>
                    <a:pt x="156" y="236"/>
                    <a:pt x="180" y="229"/>
                    <a:pt x="202" y="217"/>
                  </a:cubicBezTo>
                  <a:cubicBezTo>
                    <a:pt x="257" y="184"/>
                    <a:pt x="269" y="117"/>
                    <a:pt x="235" y="60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6" name="Google Shape;13206;p28"/>
            <p:cNvSpPr/>
            <p:nvPr/>
          </p:nvSpPr>
          <p:spPr>
            <a:xfrm>
              <a:off x="2210725" y="793350"/>
              <a:ext cx="6750" cy="5825"/>
            </a:xfrm>
            <a:custGeom>
              <a:rect b="b" l="l" r="r" t="t"/>
              <a:pathLst>
                <a:path extrusionOk="0" h="233" w="270">
                  <a:moveTo>
                    <a:pt x="135" y="0"/>
                  </a:moveTo>
                  <a:cubicBezTo>
                    <a:pt x="116" y="0"/>
                    <a:pt x="97" y="5"/>
                    <a:pt x="80" y="16"/>
                  </a:cubicBezTo>
                  <a:cubicBezTo>
                    <a:pt x="23" y="49"/>
                    <a:pt x="1" y="116"/>
                    <a:pt x="35" y="172"/>
                  </a:cubicBezTo>
                  <a:cubicBezTo>
                    <a:pt x="57" y="210"/>
                    <a:pt x="101" y="233"/>
                    <a:pt x="144" y="233"/>
                  </a:cubicBezTo>
                  <a:cubicBezTo>
                    <a:pt x="164" y="233"/>
                    <a:pt x="184" y="228"/>
                    <a:pt x="202" y="217"/>
                  </a:cubicBezTo>
                  <a:cubicBezTo>
                    <a:pt x="258" y="183"/>
                    <a:pt x="269" y="105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7" name="Google Shape;13207;p28"/>
            <p:cNvSpPr/>
            <p:nvPr/>
          </p:nvSpPr>
          <p:spPr>
            <a:xfrm>
              <a:off x="2279175" y="84612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15" y="1"/>
                  </a:moveTo>
                  <a:cubicBezTo>
                    <a:pt x="99" y="1"/>
                    <a:pt x="84" y="9"/>
                    <a:pt x="68" y="16"/>
                  </a:cubicBezTo>
                  <a:cubicBezTo>
                    <a:pt x="46" y="28"/>
                    <a:pt x="23" y="50"/>
                    <a:pt x="23" y="73"/>
                  </a:cubicBezTo>
                  <a:cubicBezTo>
                    <a:pt x="1" y="95"/>
                    <a:pt x="1" y="128"/>
                    <a:pt x="12" y="162"/>
                  </a:cubicBezTo>
                  <a:cubicBezTo>
                    <a:pt x="12" y="162"/>
                    <a:pt x="23" y="173"/>
                    <a:pt x="23" y="185"/>
                  </a:cubicBezTo>
                  <a:cubicBezTo>
                    <a:pt x="45" y="214"/>
                    <a:pt x="87" y="234"/>
                    <a:pt x="129" y="234"/>
                  </a:cubicBezTo>
                  <a:cubicBezTo>
                    <a:pt x="151" y="234"/>
                    <a:pt x="172" y="229"/>
                    <a:pt x="190" y="218"/>
                  </a:cubicBezTo>
                  <a:cubicBezTo>
                    <a:pt x="202" y="207"/>
                    <a:pt x="224" y="185"/>
                    <a:pt x="235" y="162"/>
                  </a:cubicBezTo>
                  <a:cubicBezTo>
                    <a:pt x="247" y="128"/>
                    <a:pt x="247" y="95"/>
                    <a:pt x="224" y="61"/>
                  </a:cubicBezTo>
                  <a:cubicBezTo>
                    <a:pt x="224" y="50"/>
                    <a:pt x="213" y="39"/>
                    <a:pt x="213" y="39"/>
                  </a:cubicBezTo>
                  <a:cubicBezTo>
                    <a:pt x="190" y="16"/>
                    <a:pt x="157" y="6"/>
                    <a:pt x="135" y="6"/>
                  </a:cubicBezTo>
                  <a:cubicBezTo>
                    <a:pt x="128" y="2"/>
                    <a:pt x="122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8" name="Google Shape;13208;p28"/>
            <p:cNvSpPr/>
            <p:nvPr/>
          </p:nvSpPr>
          <p:spPr>
            <a:xfrm>
              <a:off x="2252625" y="862050"/>
              <a:ext cx="6750" cy="6025"/>
            </a:xfrm>
            <a:custGeom>
              <a:rect b="b" l="l" r="r" t="t"/>
              <a:pathLst>
                <a:path extrusionOk="0" h="241" w="270">
                  <a:moveTo>
                    <a:pt x="140" y="1"/>
                  </a:moveTo>
                  <a:cubicBezTo>
                    <a:pt x="117" y="1"/>
                    <a:pt x="95" y="9"/>
                    <a:pt x="80" y="17"/>
                  </a:cubicBezTo>
                  <a:cubicBezTo>
                    <a:pt x="23" y="50"/>
                    <a:pt x="1" y="129"/>
                    <a:pt x="35" y="184"/>
                  </a:cubicBezTo>
                  <a:cubicBezTo>
                    <a:pt x="57" y="218"/>
                    <a:pt x="113" y="240"/>
                    <a:pt x="157" y="240"/>
                  </a:cubicBezTo>
                  <a:cubicBezTo>
                    <a:pt x="169" y="229"/>
                    <a:pt x="180" y="229"/>
                    <a:pt x="202" y="218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24" y="28"/>
                    <a:pt x="191" y="17"/>
                    <a:pt x="169" y="5"/>
                  </a:cubicBezTo>
                  <a:cubicBezTo>
                    <a:pt x="159" y="2"/>
                    <a:pt x="149" y="1"/>
                    <a:pt x="1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9" name="Google Shape;13209;p28"/>
            <p:cNvSpPr/>
            <p:nvPr/>
          </p:nvSpPr>
          <p:spPr>
            <a:xfrm>
              <a:off x="2292600" y="838150"/>
              <a:ext cx="5875" cy="5900"/>
            </a:xfrm>
            <a:custGeom>
              <a:rect b="b" l="l" r="r" t="t"/>
              <a:pathLst>
                <a:path extrusionOk="0" h="236" w="235">
                  <a:moveTo>
                    <a:pt x="145" y="0"/>
                  </a:moveTo>
                  <a:cubicBezTo>
                    <a:pt x="112" y="0"/>
                    <a:pt x="78" y="0"/>
                    <a:pt x="56" y="12"/>
                  </a:cubicBezTo>
                  <a:lnTo>
                    <a:pt x="56" y="23"/>
                  </a:lnTo>
                  <a:cubicBezTo>
                    <a:pt x="45" y="23"/>
                    <a:pt x="33" y="23"/>
                    <a:pt x="33" y="34"/>
                  </a:cubicBezTo>
                  <a:cubicBezTo>
                    <a:pt x="23" y="34"/>
                    <a:pt x="23" y="45"/>
                    <a:pt x="23" y="45"/>
                  </a:cubicBezTo>
                  <a:lnTo>
                    <a:pt x="11" y="57"/>
                  </a:lnTo>
                  <a:lnTo>
                    <a:pt x="11" y="79"/>
                  </a:lnTo>
                  <a:cubicBezTo>
                    <a:pt x="0" y="79"/>
                    <a:pt x="0" y="90"/>
                    <a:pt x="0" y="90"/>
                  </a:cubicBezTo>
                  <a:lnTo>
                    <a:pt x="0" y="101"/>
                  </a:lnTo>
                  <a:lnTo>
                    <a:pt x="0" y="112"/>
                  </a:lnTo>
                  <a:lnTo>
                    <a:pt x="0" y="124"/>
                  </a:lnTo>
                  <a:lnTo>
                    <a:pt x="0" y="134"/>
                  </a:lnTo>
                  <a:cubicBezTo>
                    <a:pt x="0" y="146"/>
                    <a:pt x="0" y="168"/>
                    <a:pt x="11" y="179"/>
                  </a:cubicBezTo>
                  <a:cubicBezTo>
                    <a:pt x="23" y="201"/>
                    <a:pt x="45" y="213"/>
                    <a:pt x="67" y="224"/>
                  </a:cubicBezTo>
                  <a:lnTo>
                    <a:pt x="78" y="224"/>
                  </a:lnTo>
                  <a:cubicBezTo>
                    <a:pt x="90" y="235"/>
                    <a:pt x="90" y="235"/>
                    <a:pt x="100" y="235"/>
                  </a:cubicBezTo>
                  <a:lnTo>
                    <a:pt x="134" y="235"/>
                  </a:lnTo>
                  <a:cubicBezTo>
                    <a:pt x="134" y="235"/>
                    <a:pt x="145" y="235"/>
                    <a:pt x="145" y="224"/>
                  </a:cubicBezTo>
                  <a:lnTo>
                    <a:pt x="167" y="224"/>
                  </a:lnTo>
                  <a:cubicBezTo>
                    <a:pt x="167" y="213"/>
                    <a:pt x="179" y="213"/>
                    <a:pt x="179" y="213"/>
                  </a:cubicBezTo>
                  <a:cubicBezTo>
                    <a:pt x="201" y="201"/>
                    <a:pt x="212" y="191"/>
                    <a:pt x="224" y="168"/>
                  </a:cubicBezTo>
                  <a:lnTo>
                    <a:pt x="224" y="146"/>
                  </a:lnTo>
                  <a:cubicBezTo>
                    <a:pt x="234" y="112"/>
                    <a:pt x="234" y="79"/>
                    <a:pt x="212" y="57"/>
                  </a:cubicBezTo>
                  <a:cubicBezTo>
                    <a:pt x="201" y="23"/>
                    <a:pt x="167" y="12"/>
                    <a:pt x="1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0" name="Google Shape;13210;p28"/>
            <p:cNvSpPr/>
            <p:nvPr/>
          </p:nvSpPr>
          <p:spPr>
            <a:xfrm>
              <a:off x="2247050" y="793625"/>
              <a:ext cx="6450" cy="5825"/>
            </a:xfrm>
            <a:custGeom>
              <a:rect b="b" l="l" r="r" t="t"/>
              <a:pathLst>
                <a:path extrusionOk="0" h="233" w="258">
                  <a:moveTo>
                    <a:pt x="126" y="0"/>
                  </a:moveTo>
                  <a:cubicBezTo>
                    <a:pt x="106" y="0"/>
                    <a:pt x="85" y="5"/>
                    <a:pt x="68" y="16"/>
                  </a:cubicBezTo>
                  <a:cubicBezTo>
                    <a:pt x="12" y="50"/>
                    <a:pt x="0" y="117"/>
                    <a:pt x="34" y="172"/>
                  </a:cubicBezTo>
                  <a:cubicBezTo>
                    <a:pt x="57" y="210"/>
                    <a:pt x="95" y="233"/>
                    <a:pt x="135" y="233"/>
                  </a:cubicBezTo>
                  <a:cubicBezTo>
                    <a:pt x="153" y="233"/>
                    <a:pt x="173" y="228"/>
                    <a:pt x="191" y="217"/>
                  </a:cubicBezTo>
                  <a:cubicBezTo>
                    <a:pt x="236" y="195"/>
                    <a:pt x="258" y="139"/>
                    <a:pt x="246" y="94"/>
                  </a:cubicBezTo>
                  <a:cubicBezTo>
                    <a:pt x="246" y="83"/>
                    <a:pt x="236" y="72"/>
                    <a:pt x="236" y="60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1" name="Google Shape;13211;p28"/>
            <p:cNvSpPr/>
            <p:nvPr/>
          </p:nvSpPr>
          <p:spPr>
            <a:xfrm>
              <a:off x="2233925" y="801650"/>
              <a:ext cx="6450" cy="5875"/>
            </a:xfrm>
            <a:custGeom>
              <a:rect b="b" l="l" r="r" t="t"/>
              <a:pathLst>
                <a:path extrusionOk="0" h="235" w="258">
                  <a:moveTo>
                    <a:pt x="136" y="0"/>
                  </a:moveTo>
                  <a:cubicBezTo>
                    <a:pt x="113" y="0"/>
                    <a:pt x="89" y="7"/>
                    <a:pt x="68" y="19"/>
                  </a:cubicBezTo>
                  <a:cubicBezTo>
                    <a:pt x="11" y="52"/>
                    <a:pt x="1" y="119"/>
                    <a:pt x="34" y="176"/>
                  </a:cubicBezTo>
                  <a:cubicBezTo>
                    <a:pt x="52" y="213"/>
                    <a:pt x="86" y="234"/>
                    <a:pt x="122" y="234"/>
                  </a:cubicBezTo>
                  <a:cubicBezTo>
                    <a:pt x="130" y="234"/>
                    <a:pt x="138" y="233"/>
                    <a:pt x="146" y="231"/>
                  </a:cubicBezTo>
                  <a:cubicBezTo>
                    <a:pt x="168" y="231"/>
                    <a:pt x="180" y="220"/>
                    <a:pt x="190" y="220"/>
                  </a:cubicBezTo>
                  <a:cubicBezTo>
                    <a:pt x="235" y="186"/>
                    <a:pt x="257" y="142"/>
                    <a:pt x="247" y="97"/>
                  </a:cubicBezTo>
                  <a:cubicBezTo>
                    <a:pt x="247" y="86"/>
                    <a:pt x="235" y="64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2" name="Google Shape;13212;p28"/>
            <p:cNvSpPr/>
            <p:nvPr/>
          </p:nvSpPr>
          <p:spPr>
            <a:xfrm>
              <a:off x="2220800" y="80955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2" y="49"/>
                    <a:pt x="0" y="128"/>
                    <a:pt x="34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1" y="217"/>
                  </a:cubicBezTo>
                  <a:cubicBezTo>
                    <a:pt x="201" y="217"/>
                    <a:pt x="201" y="206"/>
                    <a:pt x="213" y="206"/>
                  </a:cubicBezTo>
                  <a:cubicBezTo>
                    <a:pt x="246" y="173"/>
                    <a:pt x="258" y="10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3" name="Google Shape;13213;p28"/>
            <p:cNvSpPr/>
            <p:nvPr/>
          </p:nvSpPr>
          <p:spPr>
            <a:xfrm>
              <a:off x="2270250" y="802375"/>
              <a:ext cx="6425" cy="5750"/>
            </a:xfrm>
            <a:custGeom>
              <a:rect b="b" l="l" r="r" t="t"/>
              <a:pathLst>
                <a:path extrusionOk="0" h="230" w="257">
                  <a:moveTo>
                    <a:pt x="112" y="1"/>
                  </a:moveTo>
                  <a:cubicBezTo>
                    <a:pt x="100" y="1"/>
                    <a:pt x="90" y="1"/>
                    <a:pt x="78" y="13"/>
                  </a:cubicBezTo>
                  <a:cubicBezTo>
                    <a:pt x="23" y="46"/>
                    <a:pt x="0" y="124"/>
                    <a:pt x="33" y="169"/>
                  </a:cubicBezTo>
                  <a:cubicBezTo>
                    <a:pt x="57" y="207"/>
                    <a:pt x="95" y="229"/>
                    <a:pt x="135" y="229"/>
                  </a:cubicBezTo>
                  <a:cubicBezTo>
                    <a:pt x="153" y="229"/>
                    <a:pt x="172" y="224"/>
                    <a:pt x="190" y="214"/>
                  </a:cubicBezTo>
                  <a:lnTo>
                    <a:pt x="201" y="214"/>
                  </a:lnTo>
                  <a:cubicBezTo>
                    <a:pt x="235" y="191"/>
                    <a:pt x="257" y="147"/>
                    <a:pt x="246" y="102"/>
                  </a:cubicBezTo>
                  <a:lnTo>
                    <a:pt x="1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4" name="Google Shape;13214;p28"/>
            <p:cNvSpPr/>
            <p:nvPr/>
          </p:nvSpPr>
          <p:spPr>
            <a:xfrm>
              <a:off x="2257100" y="810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0" y="1"/>
                  </a:moveTo>
                  <a:cubicBezTo>
                    <a:pt x="118" y="1"/>
                    <a:pt x="96" y="7"/>
                    <a:pt x="79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7"/>
                    <a:pt x="269" y="109"/>
                    <a:pt x="236" y="53"/>
                  </a:cubicBezTo>
                  <a:cubicBezTo>
                    <a:pt x="215" y="18"/>
                    <a:pt x="176" y="1"/>
                    <a:pt x="1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5" name="Google Shape;13215;p28"/>
            <p:cNvSpPr/>
            <p:nvPr/>
          </p:nvSpPr>
          <p:spPr>
            <a:xfrm>
              <a:off x="2243975" y="8182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9" y="1"/>
                  </a:moveTo>
                  <a:cubicBezTo>
                    <a:pt x="111" y="1"/>
                    <a:pt x="93" y="6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6" name="Google Shape;13216;p28"/>
            <p:cNvSpPr/>
            <p:nvPr/>
          </p:nvSpPr>
          <p:spPr>
            <a:xfrm>
              <a:off x="2230850" y="826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9" y="0"/>
                  </a:moveTo>
                  <a:cubicBezTo>
                    <a:pt x="117" y="0"/>
                    <a:pt x="96" y="7"/>
                    <a:pt x="79" y="20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0"/>
                    <a:pt x="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7" name="Google Shape;13217;p28"/>
            <p:cNvSpPr/>
            <p:nvPr/>
          </p:nvSpPr>
          <p:spPr>
            <a:xfrm>
              <a:off x="2282525" y="8218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15" y="1"/>
                  </a:moveTo>
                  <a:cubicBezTo>
                    <a:pt x="95" y="1"/>
                    <a:pt x="75" y="6"/>
                    <a:pt x="56" y="17"/>
                  </a:cubicBezTo>
                  <a:lnTo>
                    <a:pt x="34" y="39"/>
                  </a:lnTo>
                  <a:lnTo>
                    <a:pt x="34" y="50"/>
                  </a:lnTo>
                  <a:cubicBezTo>
                    <a:pt x="23" y="50"/>
                    <a:pt x="23" y="61"/>
                    <a:pt x="23" y="61"/>
                  </a:cubicBezTo>
                  <a:lnTo>
                    <a:pt x="12" y="72"/>
                  </a:lnTo>
                  <a:cubicBezTo>
                    <a:pt x="1" y="106"/>
                    <a:pt x="1" y="151"/>
                    <a:pt x="23" y="184"/>
                  </a:cubicBezTo>
                  <a:lnTo>
                    <a:pt x="23" y="196"/>
                  </a:lnTo>
                  <a:cubicBezTo>
                    <a:pt x="34" y="196"/>
                    <a:pt x="34" y="206"/>
                    <a:pt x="46" y="206"/>
                  </a:cubicBezTo>
                  <a:cubicBezTo>
                    <a:pt x="46" y="218"/>
                    <a:pt x="56" y="218"/>
                    <a:pt x="56" y="218"/>
                  </a:cubicBezTo>
                  <a:cubicBezTo>
                    <a:pt x="68" y="229"/>
                    <a:pt x="79" y="229"/>
                    <a:pt x="79" y="229"/>
                  </a:cubicBezTo>
                  <a:lnTo>
                    <a:pt x="90" y="229"/>
                  </a:lnTo>
                  <a:cubicBezTo>
                    <a:pt x="104" y="234"/>
                    <a:pt x="118" y="236"/>
                    <a:pt x="131" y="236"/>
                  </a:cubicBezTo>
                  <a:cubicBezTo>
                    <a:pt x="150" y="236"/>
                    <a:pt x="167" y="231"/>
                    <a:pt x="180" y="218"/>
                  </a:cubicBezTo>
                  <a:cubicBezTo>
                    <a:pt x="235" y="184"/>
                    <a:pt x="258" y="117"/>
                    <a:pt x="224" y="61"/>
                  </a:cubicBezTo>
                  <a:cubicBezTo>
                    <a:pt x="201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8" name="Google Shape;13218;p28"/>
            <p:cNvSpPr/>
            <p:nvPr/>
          </p:nvSpPr>
          <p:spPr>
            <a:xfrm>
              <a:off x="2269125" y="8298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2" y="1"/>
                    <a:pt x="88" y="7"/>
                    <a:pt x="68" y="19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7" y="214"/>
                    <a:pt x="95" y="237"/>
                    <a:pt x="134" y="237"/>
                  </a:cubicBezTo>
                  <a:cubicBezTo>
                    <a:pt x="153" y="237"/>
                    <a:pt x="172" y="231"/>
                    <a:pt x="190" y="220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9" name="Google Shape;13219;p28"/>
            <p:cNvSpPr/>
            <p:nvPr/>
          </p:nvSpPr>
          <p:spPr>
            <a:xfrm>
              <a:off x="2256000" y="83795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6" y="1"/>
                  </a:moveTo>
                  <a:cubicBezTo>
                    <a:pt x="112" y="1"/>
                    <a:pt x="88" y="7"/>
                    <a:pt x="67" y="20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5" y="211"/>
                    <a:pt x="89" y="228"/>
                    <a:pt x="125" y="228"/>
                  </a:cubicBezTo>
                  <a:cubicBezTo>
                    <a:pt x="147" y="228"/>
                    <a:pt x="169" y="222"/>
                    <a:pt x="190" y="209"/>
                  </a:cubicBezTo>
                  <a:cubicBezTo>
                    <a:pt x="246" y="176"/>
                    <a:pt x="268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0" name="Google Shape;13220;p28"/>
            <p:cNvSpPr/>
            <p:nvPr/>
          </p:nvSpPr>
          <p:spPr>
            <a:xfrm>
              <a:off x="2242875" y="8458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1"/>
                  </a:moveTo>
                  <a:cubicBezTo>
                    <a:pt x="105" y="1"/>
                    <a:pt x="85" y="6"/>
                    <a:pt x="67" y="17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6" y="214"/>
                    <a:pt x="94" y="234"/>
                    <a:pt x="133" y="234"/>
                  </a:cubicBezTo>
                  <a:cubicBezTo>
                    <a:pt x="152" y="234"/>
                    <a:pt x="171" y="229"/>
                    <a:pt x="190" y="218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1" name="Google Shape;13221;p28"/>
            <p:cNvSpPr/>
            <p:nvPr/>
          </p:nvSpPr>
          <p:spPr>
            <a:xfrm>
              <a:off x="2324450" y="890750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24" y="1"/>
                  </a:moveTo>
                  <a:cubicBezTo>
                    <a:pt x="101" y="1"/>
                    <a:pt x="77" y="7"/>
                    <a:pt x="55" y="19"/>
                  </a:cubicBezTo>
                  <a:cubicBezTo>
                    <a:pt x="45" y="19"/>
                    <a:pt x="33" y="31"/>
                    <a:pt x="33" y="42"/>
                  </a:cubicBezTo>
                  <a:lnTo>
                    <a:pt x="22" y="42"/>
                  </a:lnTo>
                  <a:cubicBezTo>
                    <a:pt x="22" y="53"/>
                    <a:pt x="11" y="64"/>
                    <a:pt x="11" y="76"/>
                  </a:cubicBezTo>
                  <a:lnTo>
                    <a:pt x="11" y="86"/>
                  </a:lnTo>
                  <a:cubicBezTo>
                    <a:pt x="0" y="86"/>
                    <a:pt x="0" y="98"/>
                    <a:pt x="0" y="109"/>
                  </a:cubicBezTo>
                  <a:lnTo>
                    <a:pt x="0" y="131"/>
                  </a:lnTo>
                  <a:lnTo>
                    <a:pt x="0" y="143"/>
                  </a:lnTo>
                  <a:cubicBezTo>
                    <a:pt x="11" y="143"/>
                    <a:pt x="11" y="153"/>
                    <a:pt x="11" y="153"/>
                  </a:cubicBezTo>
                  <a:cubicBezTo>
                    <a:pt x="11" y="165"/>
                    <a:pt x="11" y="165"/>
                    <a:pt x="22" y="176"/>
                  </a:cubicBezTo>
                  <a:cubicBezTo>
                    <a:pt x="22" y="187"/>
                    <a:pt x="33" y="198"/>
                    <a:pt x="55" y="210"/>
                  </a:cubicBezTo>
                  <a:lnTo>
                    <a:pt x="67" y="220"/>
                  </a:lnTo>
                  <a:cubicBezTo>
                    <a:pt x="78" y="220"/>
                    <a:pt x="78" y="232"/>
                    <a:pt x="89" y="232"/>
                  </a:cubicBezTo>
                  <a:lnTo>
                    <a:pt x="145" y="232"/>
                  </a:lnTo>
                  <a:cubicBezTo>
                    <a:pt x="156" y="232"/>
                    <a:pt x="156" y="232"/>
                    <a:pt x="156" y="220"/>
                  </a:cubicBezTo>
                  <a:lnTo>
                    <a:pt x="179" y="220"/>
                  </a:lnTo>
                  <a:lnTo>
                    <a:pt x="179" y="210"/>
                  </a:lnTo>
                  <a:cubicBezTo>
                    <a:pt x="224" y="187"/>
                    <a:pt x="246" y="143"/>
                    <a:pt x="234" y="98"/>
                  </a:cubicBezTo>
                  <a:cubicBezTo>
                    <a:pt x="234" y="86"/>
                    <a:pt x="224" y="64"/>
                    <a:pt x="224" y="53"/>
                  </a:cubicBezTo>
                  <a:cubicBezTo>
                    <a:pt x="202" y="18"/>
                    <a:pt x="164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2" name="Google Shape;13222;p28"/>
            <p:cNvSpPr/>
            <p:nvPr/>
          </p:nvSpPr>
          <p:spPr>
            <a:xfrm>
              <a:off x="2298175" y="906600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23" y="0"/>
                  </a:moveTo>
                  <a:cubicBezTo>
                    <a:pt x="101" y="0"/>
                    <a:pt x="78" y="11"/>
                    <a:pt x="56" y="23"/>
                  </a:cubicBezTo>
                  <a:cubicBezTo>
                    <a:pt x="45" y="23"/>
                    <a:pt x="45" y="33"/>
                    <a:pt x="34" y="33"/>
                  </a:cubicBezTo>
                  <a:cubicBezTo>
                    <a:pt x="11" y="56"/>
                    <a:pt x="1" y="100"/>
                    <a:pt x="1" y="134"/>
                  </a:cubicBezTo>
                  <a:cubicBezTo>
                    <a:pt x="1" y="145"/>
                    <a:pt x="1" y="157"/>
                    <a:pt x="11" y="157"/>
                  </a:cubicBezTo>
                  <a:cubicBezTo>
                    <a:pt x="11" y="167"/>
                    <a:pt x="11" y="179"/>
                    <a:pt x="23" y="179"/>
                  </a:cubicBezTo>
                  <a:cubicBezTo>
                    <a:pt x="41" y="216"/>
                    <a:pt x="75" y="237"/>
                    <a:pt x="111" y="237"/>
                  </a:cubicBezTo>
                  <a:cubicBezTo>
                    <a:pt x="119" y="237"/>
                    <a:pt x="127" y="237"/>
                    <a:pt x="135" y="234"/>
                  </a:cubicBezTo>
                  <a:cubicBezTo>
                    <a:pt x="146" y="234"/>
                    <a:pt x="168" y="224"/>
                    <a:pt x="179" y="224"/>
                  </a:cubicBezTo>
                  <a:cubicBezTo>
                    <a:pt x="235" y="190"/>
                    <a:pt x="257" y="112"/>
                    <a:pt x="224" y="56"/>
                  </a:cubicBezTo>
                  <a:cubicBezTo>
                    <a:pt x="202" y="23"/>
                    <a:pt x="157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3" name="Google Shape;13223;p28"/>
            <p:cNvSpPr/>
            <p:nvPr/>
          </p:nvSpPr>
          <p:spPr>
            <a:xfrm>
              <a:off x="2265775" y="854150"/>
              <a:ext cx="6450" cy="5825"/>
            </a:xfrm>
            <a:custGeom>
              <a:rect b="b" l="l" r="r" t="t"/>
              <a:pathLst>
                <a:path extrusionOk="0" h="233" w="258">
                  <a:moveTo>
                    <a:pt x="135" y="0"/>
                  </a:moveTo>
                  <a:cubicBezTo>
                    <a:pt x="115" y="0"/>
                    <a:pt x="96" y="7"/>
                    <a:pt x="78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45" y="187"/>
                    <a:pt x="45" y="187"/>
                    <a:pt x="45" y="199"/>
                  </a:cubicBezTo>
                  <a:cubicBezTo>
                    <a:pt x="74" y="220"/>
                    <a:pt x="108" y="233"/>
                    <a:pt x="143" y="233"/>
                  </a:cubicBezTo>
                  <a:cubicBezTo>
                    <a:pt x="162" y="233"/>
                    <a:pt x="182" y="229"/>
                    <a:pt x="202" y="221"/>
                  </a:cubicBezTo>
                  <a:cubicBezTo>
                    <a:pt x="224" y="199"/>
                    <a:pt x="246" y="176"/>
                    <a:pt x="246" y="142"/>
                  </a:cubicBezTo>
                  <a:cubicBezTo>
                    <a:pt x="246" y="142"/>
                    <a:pt x="257" y="132"/>
                    <a:pt x="257" y="120"/>
                  </a:cubicBezTo>
                  <a:cubicBezTo>
                    <a:pt x="257" y="98"/>
                    <a:pt x="246" y="75"/>
                    <a:pt x="235" y="53"/>
                  </a:cubicBezTo>
                  <a:lnTo>
                    <a:pt x="224" y="42"/>
                  </a:lnTo>
                  <a:cubicBezTo>
                    <a:pt x="197" y="15"/>
                    <a:pt x="166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4" name="Google Shape;13224;p28"/>
            <p:cNvSpPr/>
            <p:nvPr/>
          </p:nvSpPr>
          <p:spPr>
            <a:xfrm>
              <a:off x="2288950" y="862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3" y="53"/>
                    <a:pt x="1" y="120"/>
                    <a:pt x="34" y="175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7"/>
                    <a:pt x="269" y="108"/>
                    <a:pt x="236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5" name="Google Shape;13225;p28"/>
            <p:cNvSpPr/>
            <p:nvPr/>
          </p:nvSpPr>
          <p:spPr>
            <a:xfrm>
              <a:off x="2275825" y="870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7"/>
                    <a:pt x="34" y="184"/>
                  </a:cubicBezTo>
                  <a:cubicBezTo>
                    <a:pt x="55" y="218"/>
                    <a:pt x="93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0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6" name="Google Shape;13226;p28"/>
            <p:cNvSpPr/>
            <p:nvPr/>
          </p:nvSpPr>
          <p:spPr>
            <a:xfrm>
              <a:off x="2262700" y="8787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3" y="52"/>
                    <a:pt x="0" y="119"/>
                    <a:pt x="34" y="176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4" y="236"/>
                    <a:pt x="184" y="231"/>
                    <a:pt x="201" y="220"/>
                  </a:cubicBezTo>
                  <a:cubicBezTo>
                    <a:pt x="258" y="186"/>
                    <a:pt x="268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7" name="Google Shape;13227;p28"/>
            <p:cNvSpPr/>
            <p:nvPr/>
          </p:nvSpPr>
          <p:spPr>
            <a:xfrm>
              <a:off x="2314100" y="87435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5" y="0"/>
                  </a:moveTo>
                  <a:cubicBezTo>
                    <a:pt x="116" y="0"/>
                    <a:pt x="97" y="6"/>
                    <a:pt x="79" y="16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34" y="184"/>
                    <a:pt x="45" y="184"/>
                    <a:pt x="45" y="195"/>
                  </a:cubicBezTo>
                  <a:lnTo>
                    <a:pt x="56" y="206"/>
                  </a:lnTo>
                  <a:cubicBezTo>
                    <a:pt x="67" y="218"/>
                    <a:pt x="67" y="218"/>
                    <a:pt x="79" y="218"/>
                  </a:cubicBezTo>
                  <a:cubicBezTo>
                    <a:pt x="90" y="228"/>
                    <a:pt x="90" y="228"/>
                    <a:pt x="101" y="228"/>
                  </a:cubicBezTo>
                  <a:cubicBezTo>
                    <a:pt x="101" y="228"/>
                    <a:pt x="101" y="240"/>
                    <a:pt x="112" y="240"/>
                  </a:cubicBezTo>
                  <a:lnTo>
                    <a:pt x="157" y="240"/>
                  </a:lnTo>
                  <a:lnTo>
                    <a:pt x="168" y="228"/>
                  </a:lnTo>
                  <a:cubicBezTo>
                    <a:pt x="179" y="228"/>
                    <a:pt x="191" y="228"/>
                    <a:pt x="191" y="218"/>
                  </a:cubicBezTo>
                  <a:lnTo>
                    <a:pt x="201" y="218"/>
                  </a:lnTo>
                  <a:cubicBezTo>
                    <a:pt x="258" y="184"/>
                    <a:pt x="268" y="117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8" name="Google Shape;13228;p28"/>
            <p:cNvSpPr/>
            <p:nvPr/>
          </p:nvSpPr>
          <p:spPr>
            <a:xfrm>
              <a:off x="2300975" y="8824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5" y="1"/>
                    <a:pt x="96" y="5"/>
                    <a:pt x="78" y="16"/>
                  </a:cubicBezTo>
                  <a:cubicBezTo>
                    <a:pt x="23" y="50"/>
                    <a:pt x="0" y="128"/>
                    <a:pt x="34" y="172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3" y="233"/>
                    <a:pt x="183" y="228"/>
                    <a:pt x="202" y="217"/>
                  </a:cubicBezTo>
                  <a:cubicBezTo>
                    <a:pt x="257" y="184"/>
                    <a:pt x="269" y="105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9" name="Google Shape;13229;p28"/>
            <p:cNvSpPr/>
            <p:nvPr/>
          </p:nvSpPr>
          <p:spPr>
            <a:xfrm>
              <a:off x="2287825" y="8904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3" y="0"/>
                    <a:pt x="100" y="7"/>
                    <a:pt x="79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1"/>
                  </a:cubicBezTo>
                  <a:cubicBezTo>
                    <a:pt x="258" y="187"/>
                    <a:pt x="269" y="109"/>
                    <a:pt x="236" y="53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0" name="Google Shape;13230;p28"/>
            <p:cNvSpPr/>
            <p:nvPr/>
          </p:nvSpPr>
          <p:spPr>
            <a:xfrm>
              <a:off x="2274725" y="8983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2" y="49"/>
                    <a:pt x="0" y="128"/>
                    <a:pt x="33" y="184"/>
                  </a:cubicBezTo>
                  <a:cubicBezTo>
                    <a:pt x="54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1" name="Google Shape;13231;p28"/>
            <p:cNvSpPr/>
            <p:nvPr/>
          </p:nvSpPr>
          <p:spPr>
            <a:xfrm>
              <a:off x="2302650" y="85480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34" y="39"/>
                  </a:lnTo>
                  <a:cubicBezTo>
                    <a:pt x="34" y="39"/>
                    <a:pt x="23" y="39"/>
                    <a:pt x="23" y="49"/>
                  </a:cubicBezTo>
                  <a:lnTo>
                    <a:pt x="11" y="61"/>
                  </a:lnTo>
                  <a:cubicBezTo>
                    <a:pt x="11" y="72"/>
                    <a:pt x="11" y="72"/>
                    <a:pt x="0" y="83"/>
                  </a:cubicBezTo>
                  <a:lnTo>
                    <a:pt x="0" y="94"/>
                  </a:lnTo>
                  <a:lnTo>
                    <a:pt x="0" y="116"/>
                  </a:lnTo>
                  <a:lnTo>
                    <a:pt x="0" y="139"/>
                  </a:lnTo>
                  <a:cubicBezTo>
                    <a:pt x="0" y="150"/>
                    <a:pt x="11" y="161"/>
                    <a:pt x="11" y="183"/>
                  </a:cubicBezTo>
                  <a:cubicBezTo>
                    <a:pt x="32" y="219"/>
                    <a:pt x="71" y="236"/>
                    <a:pt x="110" y="236"/>
                  </a:cubicBezTo>
                  <a:cubicBezTo>
                    <a:pt x="134" y="236"/>
                    <a:pt x="158" y="230"/>
                    <a:pt x="179" y="217"/>
                  </a:cubicBezTo>
                  <a:cubicBezTo>
                    <a:pt x="235" y="183"/>
                    <a:pt x="246" y="116"/>
                    <a:pt x="212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2" name="Google Shape;13232;p28"/>
            <p:cNvSpPr/>
            <p:nvPr/>
          </p:nvSpPr>
          <p:spPr>
            <a:xfrm>
              <a:off x="2311025" y="89865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26" y="1"/>
                  </a:moveTo>
                  <a:cubicBezTo>
                    <a:pt x="105" y="1"/>
                    <a:pt x="85" y="6"/>
                    <a:pt x="68" y="16"/>
                  </a:cubicBezTo>
                  <a:cubicBezTo>
                    <a:pt x="11" y="50"/>
                    <a:pt x="1" y="128"/>
                    <a:pt x="34" y="184"/>
                  </a:cubicBezTo>
                  <a:cubicBezTo>
                    <a:pt x="45" y="207"/>
                    <a:pt x="68" y="229"/>
                    <a:pt x="101" y="229"/>
                  </a:cubicBezTo>
                  <a:cubicBezTo>
                    <a:pt x="115" y="233"/>
                    <a:pt x="128" y="236"/>
                    <a:pt x="141" y="236"/>
                  </a:cubicBezTo>
                  <a:cubicBezTo>
                    <a:pt x="160" y="236"/>
                    <a:pt x="177" y="230"/>
                    <a:pt x="190" y="217"/>
                  </a:cubicBezTo>
                  <a:cubicBezTo>
                    <a:pt x="224" y="207"/>
                    <a:pt x="235" y="173"/>
                    <a:pt x="247" y="150"/>
                  </a:cubicBezTo>
                  <a:lnTo>
                    <a:pt x="247" y="128"/>
                  </a:lnTo>
                  <a:cubicBezTo>
                    <a:pt x="247" y="106"/>
                    <a:pt x="247" y="83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3" name="Google Shape;13233;p28"/>
            <p:cNvSpPr/>
            <p:nvPr/>
          </p:nvSpPr>
          <p:spPr>
            <a:xfrm>
              <a:off x="2284775" y="914575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6" y="0"/>
                  </a:moveTo>
                  <a:cubicBezTo>
                    <a:pt x="106" y="0"/>
                    <a:pt x="85" y="6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8"/>
                  </a:cubicBezTo>
                  <a:cubicBezTo>
                    <a:pt x="212" y="206"/>
                    <a:pt x="235" y="173"/>
                    <a:pt x="246" y="151"/>
                  </a:cubicBezTo>
                  <a:lnTo>
                    <a:pt x="246" y="128"/>
                  </a:lnTo>
                  <a:cubicBezTo>
                    <a:pt x="246" y="106"/>
                    <a:pt x="246" y="84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4" name="Google Shape;13234;p28"/>
            <p:cNvSpPr/>
            <p:nvPr/>
          </p:nvSpPr>
          <p:spPr>
            <a:xfrm>
              <a:off x="2334500" y="907300"/>
              <a:ext cx="6425" cy="6025"/>
            </a:xfrm>
            <a:custGeom>
              <a:rect b="b" l="l" r="r" t="t"/>
              <a:pathLst>
                <a:path extrusionOk="0" h="241" w="257">
                  <a:moveTo>
                    <a:pt x="115" y="1"/>
                  </a:moveTo>
                  <a:cubicBezTo>
                    <a:pt x="94" y="1"/>
                    <a:pt x="74" y="6"/>
                    <a:pt x="56" y="17"/>
                  </a:cubicBezTo>
                  <a:cubicBezTo>
                    <a:pt x="56" y="28"/>
                    <a:pt x="45" y="28"/>
                    <a:pt x="33" y="39"/>
                  </a:cubicBezTo>
                  <a:lnTo>
                    <a:pt x="33" y="50"/>
                  </a:lnTo>
                  <a:cubicBezTo>
                    <a:pt x="23" y="50"/>
                    <a:pt x="23" y="62"/>
                    <a:pt x="23" y="62"/>
                  </a:cubicBezTo>
                  <a:cubicBezTo>
                    <a:pt x="23" y="62"/>
                    <a:pt x="11" y="62"/>
                    <a:pt x="11" y="72"/>
                  </a:cubicBezTo>
                  <a:lnTo>
                    <a:pt x="11" y="84"/>
                  </a:lnTo>
                  <a:lnTo>
                    <a:pt x="11" y="106"/>
                  </a:lnTo>
                  <a:cubicBezTo>
                    <a:pt x="11" y="106"/>
                    <a:pt x="0" y="106"/>
                    <a:pt x="0" y="117"/>
                  </a:cubicBezTo>
                  <a:cubicBezTo>
                    <a:pt x="0" y="117"/>
                    <a:pt x="0" y="129"/>
                    <a:pt x="11" y="139"/>
                  </a:cubicBezTo>
                  <a:lnTo>
                    <a:pt x="11" y="162"/>
                  </a:lnTo>
                  <a:cubicBezTo>
                    <a:pt x="11" y="162"/>
                    <a:pt x="23" y="173"/>
                    <a:pt x="23" y="184"/>
                  </a:cubicBezTo>
                  <a:lnTo>
                    <a:pt x="33" y="184"/>
                  </a:lnTo>
                  <a:cubicBezTo>
                    <a:pt x="33" y="196"/>
                    <a:pt x="45" y="206"/>
                    <a:pt x="45" y="206"/>
                  </a:cubicBezTo>
                  <a:cubicBezTo>
                    <a:pt x="56" y="206"/>
                    <a:pt x="56" y="218"/>
                    <a:pt x="67" y="218"/>
                  </a:cubicBezTo>
                  <a:cubicBezTo>
                    <a:pt x="67" y="229"/>
                    <a:pt x="78" y="229"/>
                    <a:pt x="90" y="229"/>
                  </a:cubicBezTo>
                  <a:cubicBezTo>
                    <a:pt x="100" y="240"/>
                    <a:pt x="112" y="240"/>
                    <a:pt x="112" y="240"/>
                  </a:cubicBezTo>
                  <a:lnTo>
                    <a:pt x="123" y="240"/>
                  </a:lnTo>
                  <a:cubicBezTo>
                    <a:pt x="134" y="240"/>
                    <a:pt x="134" y="240"/>
                    <a:pt x="145" y="229"/>
                  </a:cubicBezTo>
                  <a:lnTo>
                    <a:pt x="157" y="229"/>
                  </a:lnTo>
                  <a:cubicBezTo>
                    <a:pt x="167" y="229"/>
                    <a:pt x="167" y="229"/>
                    <a:pt x="179" y="218"/>
                  </a:cubicBezTo>
                  <a:cubicBezTo>
                    <a:pt x="234" y="184"/>
                    <a:pt x="257" y="117"/>
                    <a:pt x="224" y="62"/>
                  </a:cubicBezTo>
                  <a:cubicBezTo>
                    <a:pt x="201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5" name="Google Shape;13235;p28"/>
            <p:cNvSpPr/>
            <p:nvPr/>
          </p:nvSpPr>
          <p:spPr>
            <a:xfrm>
              <a:off x="2321075" y="9153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6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4"/>
                    <a:pt x="1" y="121"/>
                    <a:pt x="34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4" y="237"/>
                    <a:pt x="173" y="232"/>
                    <a:pt x="190" y="221"/>
                  </a:cubicBezTo>
                  <a:cubicBezTo>
                    <a:pt x="247" y="188"/>
                    <a:pt x="269" y="109"/>
                    <a:pt x="235" y="54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6" name="Google Shape;13236;p28"/>
            <p:cNvSpPr/>
            <p:nvPr/>
          </p:nvSpPr>
          <p:spPr>
            <a:xfrm>
              <a:off x="2307950" y="923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70" y="230"/>
                    <a:pt x="191" y="218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7" name="Google Shape;13237;p28"/>
            <p:cNvSpPr/>
            <p:nvPr/>
          </p:nvSpPr>
          <p:spPr>
            <a:xfrm>
              <a:off x="2294825" y="9313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1" y="50"/>
                    <a:pt x="1" y="129"/>
                    <a:pt x="34" y="173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2" y="229"/>
                    <a:pt x="190" y="218"/>
                  </a:cubicBezTo>
                  <a:cubicBezTo>
                    <a:pt x="246" y="184"/>
                    <a:pt x="269" y="106"/>
                    <a:pt x="235" y="62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8" name="Google Shape;13238;p28"/>
            <p:cNvSpPr/>
            <p:nvPr/>
          </p:nvSpPr>
          <p:spPr>
            <a:xfrm>
              <a:off x="2281975" y="939350"/>
              <a:ext cx="6450" cy="5825"/>
            </a:xfrm>
            <a:custGeom>
              <a:rect b="b" l="l" r="r" t="t"/>
              <a:pathLst>
                <a:path extrusionOk="0" h="233" w="258">
                  <a:moveTo>
                    <a:pt x="125" y="1"/>
                  </a:moveTo>
                  <a:cubicBezTo>
                    <a:pt x="101" y="1"/>
                    <a:pt x="77" y="7"/>
                    <a:pt x="56" y="19"/>
                  </a:cubicBezTo>
                  <a:cubicBezTo>
                    <a:pt x="45" y="19"/>
                    <a:pt x="45" y="31"/>
                    <a:pt x="34" y="31"/>
                  </a:cubicBezTo>
                  <a:lnTo>
                    <a:pt x="34" y="42"/>
                  </a:lnTo>
                  <a:lnTo>
                    <a:pt x="23" y="53"/>
                  </a:lnTo>
                  <a:cubicBezTo>
                    <a:pt x="11" y="64"/>
                    <a:pt x="11" y="76"/>
                    <a:pt x="11" y="87"/>
                  </a:cubicBezTo>
                  <a:cubicBezTo>
                    <a:pt x="1" y="98"/>
                    <a:pt x="1" y="98"/>
                    <a:pt x="1" y="109"/>
                  </a:cubicBezTo>
                  <a:lnTo>
                    <a:pt x="1" y="131"/>
                  </a:lnTo>
                  <a:cubicBezTo>
                    <a:pt x="11" y="154"/>
                    <a:pt x="11" y="165"/>
                    <a:pt x="23" y="176"/>
                  </a:cubicBezTo>
                  <a:cubicBezTo>
                    <a:pt x="23" y="176"/>
                    <a:pt x="23" y="188"/>
                    <a:pt x="34" y="188"/>
                  </a:cubicBezTo>
                  <a:cubicBezTo>
                    <a:pt x="34" y="188"/>
                    <a:pt x="34" y="198"/>
                    <a:pt x="45" y="198"/>
                  </a:cubicBezTo>
                  <a:cubicBezTo>
                    <a:pt x="45" y="210"/>
                    <a:pt x="56" y="210"/>
                    <a:pt x="56" y="221"/>
                  </a:cubicBezTo>
                  <a:lnTo>
                    <a:pt x="78" y="221"/>
                  </a:lnTo>
                  <a:lnTo>
                    <a:pt x="90" y="232"/>
                  </a:lnTo>
                  <a:lnTo>
                    <a:pt x="157" y="232"/>
                  </a:lnTo>
                  <a:cubicBezTo>
                    <a:pt x="168" y="221"/>
                    <a:pt x="168" y="221"/>
                    <a:pt x="179" y="221"/>
                  </a:cubicBezTo>
                  <a:cubicBezTo>
                    <a:pt x="235" y="188"/>
                    <a:pt x="257" y="109"/>
                    <a:pt x="224" y="53"/>
                  </a:cubicBezTo>
                  <a:cubicBezTo>
                    <a:pt x="203" y="18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9" name="Google Shape;13239;p28"/>
            <p:cNvSpPr/>
            <p:nvPr/>
          </p:nvSpPr>
          <p:spPr>
            <a:xfrm>
              <a:off x="2346500" y="926975"/>
              <a:ext cx="4225" cy="5900"/>
            </a:xfrm>
            <a:custGeom>
              <a:rect b="b" l="l" r="r" t="t"/>
              <a:pathLst>
                <a:path extrusionOk="0" h="236" w="169">
                  <a:moveTo>
                    <a:pt x="134" y="0"/>
                  </a:moveTo>
                  <a:cubicBezTo>
                    <a:pt x="112" y="0"/>
                    <a:pt x="79" y="0"/>
                    <a:pt x="57" y="12"/>
                  </a:cubicBezTo>
                  <a:lnTo>
                    <a:pt x="57" y="23"/>
                  </a:lnTo>
                  <a:cubicBezTo>
                    <a:pt x="45" y="23"/>
                    <a:pt x="34" y="34"/>
                    <a:pt x="23" y="45"/>
                  </a:cubicBezTo>
                  <a:lnTo>
                    <a:pt x="23" y="57"/>
                  </a:lnTo>
                  <a:cubicBezTo>
                    <a:pt x="12" y="68"/>
                    <a:pt x="12" y="68"/>
                    <a:pt x="12" y="79"/>
                  </a:cubicBezTo>
                  <a:cubicBezTo>
                    <a:pt x="12" y="90"/>
                    <a:pt x="0" y="90"/>
                    <a:pt x="0" y="90"/>
                  </a:cubicBezTo>
                  <a:cubicBezTo>
                    <a:pt x="0" y="124"/>
                    <a:pt x="0" y="146"/>
                    <a:pt x="23" y="179"/>
                  </a:cubicBezTo>
                  <a:cubicBezTo>
                    <a:pt x="34" y="202"/>
                    <a:pt x="57" y="224"/>
                    <a:pt x="90" y="224"/>
                  </a:cubicBezTo>
                  <a:cubicBezTo>
                    <a:pt x="101" y="236"/>
                    <a:pt x="124" y="236"/>
                    <a:pt x="134" y="236"/>
                  </a:cubicBezTo>
                  <a:cubicBezTo>
                    <a:pt x="146" y="236"/>
                    <a:pt x="157" y="224"/>
                    <a:pt x="168" y="224"/>
                  </a:cubicBezTo>
                  <a:lnTo>
                    <a:pt x="168" y="191"/>
                  </a:lnTo>
                  <a:cubicBezTo>
                    <a:pt x="157" y="135"/>
                    <a:pt x="146" y="68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0" name="Google Shape;13240;p28"/>
            <p:cNvSpPr/>
            <p:nvPr/>
          </p:nvSpPr>
          <p:spPr>
            <a:xfrm>
              <a:off x="2333075" y="934975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26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3" y="50"/>
                    <a:pt x="1" y="127"/>
                    <a:pt x="35" y="184"/>
                  </a:cubicBezTo>
                  <a:cubicBezTo>
                    <a:pt x="56" y="218"/>
                    <a:pt x="90" y="236"/>
                    <a:pt x="126" y="236"/>
                  </a:cubicBezTo>
                  <a:cubicBezTo>
                    <a:pt x="148" y="236"/>
                    <a:pt x="170" y="230"/>
                    <a:pt x="191" y="217"/>
                  </a:cubicBezTo>
                  <a:cubicBezTo>
                    <a:pt x="247" y="184"/>
                    <a:pt x="269" y="117"/>
                    <a:pt x="236" y="60"/>
                  </a:cubicBezTo>
                  <a:cubicBezTo>
                    <a:pt x="213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1" name="Google Shape;13241;p28"/>
            <p:cNvSpPr/>
            <p:nvPr/>
          </p:nvSpPr>
          <p:spPr>
            <a:xfrm>
              <a:off x="2319975" y="9430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2"/>
                    <a:pt x="0" y="119"/>
                    <a:pt x="33" y="176"/>
                  </a:cubicBezTo>
                  <a:cubicBezTo>
                    <a:pt x="56" y="213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6"/>
                    <a:pt x="268" y="109"/>
                    <a:pt x="234" y="52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2" name="Google Shape;13242;p28"/>
            <p:cNvSpPr/>
            <p:nvPr/>
          </p:nvSpPr>
          <p:spPr>
            <a:xfrm>
              <a:off x="2306825" y="9509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7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2" y="49"/>
                    <a:pt x="1" y="128"/>
                    <a:pt x="35" y="183"/>
                  </a:cubicBezTo>
                  <a:cubicBezTo>
                    <a:pt x="55" y="218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3"/>
                    <a:pt x="269" y="116"/>
                    <a:pt x="236" y="61"/>
                  </a:cubicBezTo>
                  <a:cubicBezTo>
                    <a:pt x="213" y="23"/>
                    <a:pt x="170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3" name="Google Shape;13243;p28"/>
            <p:cNvSpPr/>
            <p:nvPr/>
          </p:nvSpPr>
          <p:spPr>
            <a:xfrm>
              <a:off x="2335875" y="1027675"/>
              <a:ext cx="4225" cy="5775"/>
            </a:xfrm>
            <a:custGeom>
              <a:rect b="b" l="l" r="r" t="t"/>
              <a:pathLst>
                <a:path extrusionOk="0" h="231" w="169">
                  <a:moveTo>
                    <a:pt x="113" y="1"/>
                  </a:moveTo>
                  <a:cubicBezTo>
                    <a:pt x="93" y="1"/>
                    <a:pt x="74" y="6"/>
                    <a:pt x="57" y="17"/>
                  </a:cubicBezTo>
                  <a:lnTo>
                    <a:pt x="35" y="40"/>
                  </a:lnTo>
                  <a:cubicBezTo>
                    <a:pt x="23" y="51"/>
                    <a:pt x="23" y="51"/>
                    <a:pt x="23" y="62"/>
                  </a:cubicBezTo>
                  <a:cubicBezTo>
                    <a:pt x="12" y="62"/>
                    <a:pt x="12" y="62"/>
                    <a:pt x="12" y="74"/>
                  </a:cubicBezTo>
                  <a:cubicBezTo>
                    <a:pt x="12" y="74"/>
                    <a:pt x="1" y="84"/>
                    <a:pt x="1" y="96"/>
                  </a:cubicBezTo>
                  <a:lnTo>
                    <a:pt x="1" y="118"/>
                  </a:lnTo>
                  <a:cubicBezTo>
                    <a:pt x="1" y="129"/>
                    <a:pt x="1" y="141"/>
                    <a:pt x="12" y="163"/>
                  </a:cubicBezTo>
                  <a:lnTo>
                    <a:pt x="12" y="185"/>
                  </a:lnTo>
                  <a:cubicBezTo>
                    <a:pt x="35" y="208"/>
                    <a:pt x="45" y="219"/>
                    <a:pt x="68" y="230"/>
                  </a:cubicBezTo>
                  <a:lnTo>
                    <a:pt x="79" y="230"/>
                  </a:lnTo>
                  <a:cubicBezTo>
                    <a:pt x="90" y="196"/>
                    <a:pt x="102" y="163"/>
                    <a:pt x="124" y="129"/>
                  </a:cubicBezTo>
                  <a:lnTo>
                    <a:pt x="124" y="118"/>
                  </a:lnTo>
                  <a:cubicBezTo>
                    <a:pt x="135" y="84"/>
                    <a:pt x="146" y="51"/>
                    <a:pt x="169" y="17"/>
                  </a:cubicBezTo>
                  <a:cubicBezTo>
                    <a:pt x="152" y="6"/>
                    <a:pt x="132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4" name="Google Shape;13244;p28"/>
            <p:cNvSpPr/>
            <p:nvPr/>
          </p:nvSpPr>
          <p:spPr>
            <a:xfrm>
              <a:off x="2343150" y="951300"/>
              <a:ext cx="6175" cy="5775"/>
            </a:xfrm>
            <a:custGeom>
              <a:rect b="b" l="l" r="r" t="t"/>
              <a:pathLst>
                <a:path extrusionOk="0" h="231" w="247">
                  <a:moveTo>
                    <a:pt x="134" y="0"/>
                  </a:moveTo>
                  <a:cubicBezTo>
                    <a:pt x="101" y="0"/>
                    <a:pt x="79" y="0"/>
                    <a:pt x="67" y="11"/>
                  </a:cubicBezTo>
                  <a:cubicBezTo>
                    <a:pt x="23" y="45"/>
                    <a:pt x="0" y="89"/>
                    <a:pt x="12" y="134"/>
                  </a:cubicBezTo>
                  <a:cubicBezTo>
                    <a:pt x="12" y="145"/>
                    <a:pt x="12" y="156"/>
                    <a:pt x="23" y="179"/>
                  </a:cubicBezTo>
                  <a:cubicBezTo>
                    <a:pt x="34" y="201"/>
                    <a:pt x="57" y="212"/>
                    <a:pt x="79" y="224"/>
                  </a:cubicBezTo>
                  <a:cubicBezTo>
                    <a:pt x="92" y="228"/>
                    <a:pt x="106" y="231"/>
                    <a:pt x="120" y="231"/>
                  </a:cubicBezTo>
                  <a:cubicBezTo>
                    <a:pt x="140" y="231"/>
                    <a:pt x="159" y="225"/>
                    <a:pt x="179" y="212"/>
                  </a:cubicBezTo>
                  <a:cubicBezTo>
                    <a:pt x="201" y="201"/>
                    <a:pt x="224" y="190"/>
                    <a:pt x="235" y="167"/>
                  </a:cubicBezTo>
                  <a:lnTo>
                    <a:pt x="235" y="145"/>
                  </a:lnTo>
                  <a:cubicBezTo>
                    <a:pt x="246" y="112"/>
                    <a:pt x="235" y="78"/>
                    <a:pt x="224" y="55"/>
                  </a:cubicBezTo>
                  <a:cubicBezTo>
                    <a:pt x="201" y="22"/>
                    <a:pt x="179" y="11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5" name="Google Shape;13245;p28"/>
            <p:cNvSpPr/>
            <p:nvPr/>
          </p:nvSpPr>
          <p:spPr>
            <a:xfrm>
              <a:off x="2329725" y="959175"/>
              <a:ext cx="6475" cy="5975"/>
            </a:xfrm>
            <a:custGeom>
              <a:rect b="b" l="l" r="r" t="t"/>
              <a:pathLst>
                <a:path extrusionOk="0" h="239" w="259">
                  <a:moveTo>
                    <a:pt x="136" y="1"/>
                  </a:moveTo>
                  <a:cubicBezTo>
                    <a:pt x="116" y="1"/>
                    <a:pt x="97" y="7"/>
                    <a:pt x="80" y="20"/>
                  </a:cubicBezTo>
                  <a:cubicBezTo>
                    <a:pt x="23" y="53"/>
                    <a:pt x="1" y="120"/>
                    <a:pt x="35" y="177"/>
                  </a:cubicBezTo>
                  <a:cubicBezTo>
                    <a:pt x="46" y="199"/>
                    <a:pt x="57" y="210"/>
                    <a:pt x="68" y="210"/>
                  </a:cubicBezTo>
                  <a:cubicBezTo>
                    <a:pt x="68" y="221"/>
                    <a:pt x="80" y="221"/>
                    <a:pt x="90" y="221"/>
                  </a:cubicBezTo>
                  <a:cubicBezTo>
                    <a:pt x="107" y="233"/>
                    <a:pt x="124" y="238"/>
                    <a:pt x="141" y="238"/>
                  </a:cubicBezTo>
                  <a:cubicBezTo>
                    <a:pt x="158" y="238"/>
                    <a:pt x="174" y="233"/>
                    <a:pt x="191" y="221"/>
                  </a:cubicBezTo>
                  <a:cubicBezTo>
                    <a:pt x="214" y="210"/>
                    <a:pt x="236" y="187"/>
                    <a:pt x="247" y="165"/>
                  </a:cubicBezTo>
                  <a:cubicBezTo>
                    <a:pt x="258" y="132"/>
                    <a:pt x="258" y="98"/>
                    <a:pt x="236" y="53"/>
                  </a:cubicBezTo>
                  <a:lnTo>
                    <a:pt x="224" y="43"/>
                  </a:lnTo>
                  <a:cubicBezTo>
                    <a:pt x="197" y="16"/>
                    <a:pt x="16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6" name="Google Shape;13246;p28"/>
            <p:cNvSpPr/>
            <p:nvPr/>
          </p:nvSpPr>
          <p:spPr>
            <a:xfrm>
              <a:off x="2316875" y="967200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24" y="1"/>
                  </a:moveTo>
                  <a:cubicBezTo>
                    <a:pt x="102" y="1"/>
                    <a:pt x="80" y="1"/>
                    <a:pt x="68" y="23"/>
                  </a:cubicBezTo>
                  <a:cubicBezTo>
                    <a:pt x="23" y="45"/>
                    <a:pt x="1" y="90"/>
                    <a:pt x="13" y="135"/>
                  </a:cubicBezTo>
                  <a:cubicBezTo>
                    <a:pt x="13" y="146"/>
                    <a:pt x="13" y="169"/>
                    <a:pt x="23" y="179"/>
                  </a:cubicBezTo>
                  <a:cubicBezTo>
                    <a:pt x="35" y="202"/>
                    <a:pt x="57" y="213"/>
                    <a:pt x="80" y="224"/>
                  </a:cubicBezTo>
                  <a:cubicBezTo>
                    <a:pt x="90" y="236"/>
                    <a:pt x="102" y="236"/>
                    <a:pt x="124" y="236"/>
                  </a:cubicBezTo>
                  <a:cubicBezTo>
                    <a:pt x="147" y="236"/>
                    <a:pt x="169" y="236"/>
                    <a:pt x="180" y="213"/>
                  </a:cubicBezTo>
                  <a:cubicBezTo>
                    <a:pt x="236" y="179"/>
                    <a:pt x="258" y="112"/>
                    <a:pt x="224" y="57"/>
                  </a:cubicBezTo>
                  <a:cubicBezTo>
                    <a:pt x="202" y="34"/>
                    <a:pt x="180" y="12"/>
                    <a:pt x="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7" name="Google Shape;13247;p28"/>
            <p:cNvSpPr/>
            <p:nvPr/>
          </p:nvSpPr>
          <p:spPr>
            <a:xfrm>
              <a:off x="2339800" y="97595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2" y="53"/>
                    <a:pt x="0" y="120"/>
                    <a:pt x="34" y="176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6" y="228"/>
                    <a:pt x="180" y="222"/>
                    <a:pt x="201" y="209"/>
                  </a:cubicBezTo>
                  <a:cubicBezTo>
                    <a:pt x="258" y="176"/>
                    <a:pt x="268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8" name="Google Shape;13248;p28"/>
            <p:cNvSpPr/>
            <p:nvPr/>
          </p:nvSpPr>
          <p:spPr>
            <a:xfrm>
              <a:off x="2326675" y="9838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0" y="230"/>
                    <a:pt x="202" y="218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9" name="Google Shape;13249;p28"/>
            <p:cNvSpPr/>
            <p:nvPr/>
          </p:nvSpPr>
          <p:spPr>
            <a:xfrm>
              <a:off x="2313825" y="991875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1"/>
                  </a:moveTo>
                  <a:cubicBezTo>
                    <a:pt x="111" y="1"/>
                    <a:pt x="88" y="7"/>
                    <a:pt x="67" y="19"/>
                  </a:cubicBezTo>
                  <a:cubicBezTo>
                    <a:pt x="56" y="31"/>
                    <a:pt x="45" y="31"/>
                    <a:pt x="34" y="41"/>
                  </a:cubicBezTo>
                  <a:lnTo>
                    <a:pt x="34" y="53"/>
                  </a:lnTo>
                  <a:lnTo>
                    <a:pt x="23" y="53"/>
                  </a:lnTo>
                  <a:cubicBezTo>
                    <a:pt x="23" y="64"/>
                    <a:pt x="23" y="75"/>
                    <a:pt x="11" y="86"/>
                  </a:cubicBezTo>
                  <a:cubicBezTo>
                    <a:pt x="0" y="120"/>
                    <a:pt x="11" y="153"/>
                    <a:pt x="23" y="176"/>
                  </a:cubicBezTo>
                  <a:cubicBezTo>
                    <a:pt x="45" y="210"/>
                    <a:pt x="78" y="232"/>
                    <a:pt x="123" y="232"/>
                  </a:cubicBezTo>
                  <a:lnTo>
                    <a:pt x="157" y="232"/>
                  </a:lnTo>
                  <a:cubicBezTo>
                    <a:pt x="168" y="232"/>
                    <a:pt x="179" y="220"/>
                    <a:pt x="179" y="220"/>
                  </a:cubicBezTo>
                  <a:lnTo>
                    <a:pt x="190" y="220"/>
                  </a:lnTo>
                  <a:cubicBezTo>
                    <a:pt x="246" y="187"/>
                    <a:pt x="257" y="109"/>
                    <a:pt x="224" y="53"/>
                  </a:cubicBezTo>
                  <a:cubicBezTo>
                    <a:pt x="203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0" name="Google Shape;13250;p28"/>
            <p:cNvSpPr/>
            <p:nvPr/>
          </p:nvSpPr>
          <p:spPr>
            <a:xfrm>
              <a:off x="2338675" y="10034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8"/>
                  </a:cubicBezTo>
                  <a:cubicBezTo>
                    <a:pt x="246" y="184"/>
                    <a:pt x="269" y="117"/>
                    <a:pt x="236" y="61"/>
                  </a:cubicBezTo>
                  <a:cubicBezTo>
                    <a:pt x="213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1" name="Google Shape;13251;p28"/>
            <p:cNvSpPr/>
            <p:nvPr/>
          </p:nvSpPr>
          <p:spPr>
            <a:xfrm>
              <a:off x="2325825" y="1011500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23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57" y="16"/>
                    <a:pt x="45" y="28"/>
                    <a:pt x="45" y="28"/>
                  </a:cubicBezTo>
                  <a:cubicBezTo>
                    <a:pt x="34" y="39"/>
                    <a:pt x="34" y="39"/>
                    <a:pt x="34" y="50"/>
                  </a:cubicBezTo>
                  <a:lnTo>
                    <a:pt x="23" y="50"/>
                  </a:lnTo>
                  <a:lnTo>
                    <a:pt x="23" y="61"/>
                  </a:lnTo>
                  <a:cubicBezTo>
                    <a:pt x="23" y="73"/>
                    <a:pt x="23" y="73"/>
                    <a:pt x="12" y="73"/>
                  </a:cubicBezTo>
                  <a:cubicBezTo>
                    <a:pt x="12" y="95"/>
                    <a:pt x="0" y="117"/>
                    <a:pt x="12" y="140"/>
                  </a:cubicBezTo>
                  <a:cubicBezTo>
                    <a:pt x="12" y="150"/>
                    <a:pt x="12" y="162"/>
                    <a:pt x="23" y="173"/>
                  </a:cubicBezTo>
                  <a:cubicBezTo>
                    <a:pt x="46" y="211"/>
                    <a:pt x="84" y="233"/>
                    <a:pt x="124" y="233"/>
                  </a:cubicBezTo>
                  <a:cubicBezTo>
                    <a:pt x="142" y="233"/>
                    <a:pt x="161" y="228"/>
                    <a:pt x="179" y="217"/>
                  </a:cubicBezTo>
                  <a:lnTo>
                    <a:pt x="191" y="217"/>
                  </a:lnTo>
                  <a:cubicBezTo>
                    <a:pt x="236" y="184"/>
                    <a:pt x="258" y="106"/>
                    <a:pt x="224" y="61"/>
                  </a:cubicBezTo>
                  <a:cubicBezTo>
                    <a:pt x="201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2" name="Google Shape;13252;p28"/>
            <p:cNvSpPr/>
            <p:nvPr/>
          </p:nvSpPr>
          <p:spPr>
            <a:xfrm>
              <a:off x="2337550" y="884800"/>
              <a:ext cx="1700" cy="3375"/>
            </a:xfrm>
            <a:custGeom>
              <a:rect b="b" l="l" r="r" t="t"/>
              <a:pathLst>
                <a:path extrusionOk="0" h="135" w="68">
                  <a:moveTo>
                    <a:pt x="12" y="1"/>
                  </a:moveTo>
                  <a:cubicBezTo>
                    <a:pt x="1" y="11"/>
                    <a:pt x="1" y="34"/>
                    <a:pt x="1" y="45"/>
                  </a:cubicBezTo>
                  <a:cubicBezTo>
                    <a:pt x="1" y="68"/>
                    <a:pt x="12" y="78"/>
                    <a:pt x="23" y="90"/>
                  </a:cubicBezTo>
                  <a:cubicBezTo>
                    <a:pt x="35" y="112"/>
                    <a:pt x="45" y="123"/>
                    <a:pt x="68" y="135"/>
                  </a:cubicBezTo>
                  <a:cubicBezTo>
                    <a:pt x="57" y="112"/>
                    <a:pt x="45" y="101"/>
                    <a:pt x="45" y="78"/>
                  </a:cubicBezTo>
                  <a:cubicBezTo>
                    <a:pt x="35" y="56"/>
                    <a:pt x="23" y="2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3" name="Google Shape;13253;p28"/>
            <p:cNvSpPr/>
            <p:nvPr/>
          </p:nvSpPr>
          <p:spPr>
            <a:xfrm>
              <a:off x="2305700" y="832550"/>
              <a:ext cx="2825" cy="3375"/>
            </a:xfrm>
            <a:custGeom>
              <a:rect b="b" l="l" r="r" t="t"/>
              <a:pathLst>
                <a:path extrusionOk="0" h="135" w="113">
                  <a:moveTo>
                    <a:pt x="1" y="1"/>
                  </a:moveTo>
                  <a:cubicBezTo>
                    <a:pt x="1" y="35"/>
                    <a:pt x="1" y="57"/>
                    <a:pt x="13" y="79"/>
                  </a:cubicBezTo>
                  <a:cubicBezTo>
                    <a:pt x="35" y="112"/>
                    <a:pt x="80" y="135"/>
                    <a:pt x="113" y="135"/>
                  </a:cubicBezTo>
                  <a:cubicBezTo>
                    <a:pt x="90" y="112"/>
                    <a:pt x="68" y="90"/>
                    <a:pt x="46" y="57"/>
                  </a:cubicBezTo>
                  <a:cubicBezTo>
                    <a:pt x="35" y="45"/>
                    <a:pt x="13" y="2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4" name="Google Shape;13254;p28"/>
            <p:cNvSpPr/>
            <p:nvPr/>
          </p:nvSpPr>
          <p:spPr>
            <a:xfrm>
              <a:off x="2315500" y="847375"/>
              <a:ext cx="5050" cy="5225"/>
            </a:xfrm>
            <a:custGeom>
              <a:rect b="b" l="l" r="r" t="t"/>
              <a:pathLst>
                <a:path extrusionOk="0" h="209" w="202">
                  <a:moveTo>
                    <a:pt x="68" y="0"/>
                  </a:moveTo>
                  <a:cubicBezTo>
                    <a:pt x="11" y="33"/>
                    <a:pt x="0" y="101"/>
                    <a:pt x="34" y="157"/>
                  </a:cubicBezTo>
                  <a:cubicBezTo>
                    <a:pt x="55" y="191"/>
                    <a:pt x="89" y="209"/>
                    <a:pt x="125" y="209"/>
                  </a:cubicBezTo>
                  <a:cubicBezTo>
                    <a:pt x="147" y="209"/>
                    <a:pt x="169" y="203"/>
                    <a:pt x="190" y="190"/>
                  </a:cubicBezTo>
                  <a:lnTo>
                    <a:pt x="202" y="190"/>
                  </a:lnTo>
                  <a:cubicBezTo>
                    <a:pt x="157" y="123"/>
                    <a:pt x="112" y="56"/>
                    <a:pt x="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5" name="Google Shape;13255;p28"/>
            <p:cNvSpPr/>
            <p:nvPr/>
          </p:nvSpPr>
          <p:spPr>
            <a:xfrm>
              <a:off x="2327225" y="866925"/>
              <a:ext cx="4775" cy="5325"/>
            </a:xfrm>
            <a:custGeom>
              <a:rect b="b" l="l" r="r" t="t"/>
              <a:pathLst>
                <a:path extrusionOk="0" h="213" w="191">
                  <a:moveTo>
                    <a:pt x="79" y="1"/>
                  </a:moveTo>
                  <a:cubicBezTo>
                    <a:pt x="23" y="34"/>
                    <a:pt x="1" y="101"/>
                    <a:pt x="34" y="157"/>
                  </a:cubicBezTo>
                  <a:cubicBezTo>
                    <a:pt x="57" y="195"/>
                    <a:pt x="96" y="212"/>
                    <a:pt x="136" y="212"/>
                  </a:cubicBezTo>
                  <a:cubicBezTo>
                    <a:pt x="154" y="212"/>
                    <a:pt x="173" y="209"/>
                    <a:pt x="190" y="202"/>
                  </a:cubicBezTo>
                  <a:cubicBezTo>
                    <a:pt x="157" y="135"/>
                    <a:pt x="113" y="68"/>
                    <a:pt x="7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256" name="Google Shape;13256;p28"/>
          <p:cNvSpPr/>
          <p:nvPr/>
        </p:nvSpPr>
        <p:spPr>
          <a:xfrm>
            <a:off x="-940894" y="2314085"/>
            <a:ext cx="1290900" cy="1290900"/>
          </a:xfrm>
          <a:prstGeom prst="ellipse">
            <a:avLst/>
          </a:prstGeom>
          <a:noFill/>
          <a:ln cap="flat" cmpd="sng" w="1524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257" name="Google Shape;13257;p28"/>
          <p:cNvGrpSpPr/>
          <p:nvPr/>
        </p:nvGrpSpPr>
        <p:grpSpPr>
          <a:xfrm>
            <a:off x="35937" y="-565202"/>
            <a:ext cx="1693781" cy="1707607"/>
            <a:chOff x="2000675" y="255425"/>
            <a:chExt cx="413450" cy="416825"/>
          </a:xfrm>
        </p:grpSpPr>
        <p:sp>
          <p:nvSpPr>
            <p:cNvPr id="13258" name="Google Shape;13258;p28"/>
            <p:cNvSpPr/>
            <p:nvPr/>
          </p:nvSpPr>
          <p:spPr>
            <a:xfrm>
              <a:off x="2009600" y="386175"/>
              <a:ext cx="17900" cy="20675"/>
            </a:xfrm>
            <a:custGeom>
              <a:rect b="b" l="l" r="r" t="t"/>
              <a:pathLst>
                <a:path extrusionOk="0" h="827" w="716">
                  <a:moveTo>
                    <a:pt x="113" y="0"/>
                  </a:moveTo>
                  <a:cubicBezTo>
                    <a:pt x="79" y="112"/>
                    <a:pt x="35" y="213"/>
                    <a:pt x="1" y="325"/>
                  </a:cubicBezTo>
                  <a:lnTo>
                    <a:pt x="504" y="827"/>
                  </a:lnTo>
                  <a:lnTo>
                    <a:pt x="716" y="615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9" name="Google Shape;13259;p28"/>
            <p:cNvSpPr/>
            <p:nvPr/>
          </p:nvSpPr>
          <p:spPr>
            <a:xfrm>
              <a:off x="2021350" y="359650"/>
              <a:ext cx="10350" cy="12025"/>
            </a:xfrm>
            <a:custGeom>
              <a:rect b="b" l="l" r="r" t="t"/>
              <a:pathLst>
                <a:path extrusionOk="0" h="481" w="414">
                  <a:moveTo>
                    <a:pt x="157" y="0"/>
                  </a:moveTo>
                  <a:cubicBezTo>
                    <a:pt x="101" y="89"/>
                    <a:pt x="56" y="179"/>
                    <a:pt x="0" y="279"/>
                  </a:cubicBezTo>
                  <a:lnTo>
                    <a:pt x="201" y="480"/>
                  </a:lnTo>
                  <a:lnTo>
                    <a:pt x="414" y="257"/>
                  </a:lnTo>
                  <a:lnTo>
                    <a:pt x="1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0" name="Google Shape;13260;p28"/>
            <p:cNvSpPr/>
            <p:nvPr/>
          </p:nvSpPr>
          <p:spPr>
            <a:xfrm>
              <a:off x="2016300" y="548175"/>
              <a:ext cx="11200" cy="15125"/>
            </a:xfrm>
            <a:custGeom>
              <a:rect b="b" l="l" r="r" t="t"/>
              <a:pathLst>
                <a:path extrusionOk="0" h="605" w="448">
                  <a:moveTo>
                    <a:pt x="1" y="1"/>
                  </a:moveTo>
                  <a:cubicBezTo>
                    <a:pt x="90" y="202"/>
                    <a:pt x="191" y="415"/>
                    <a:pt x="303" y="604"/>
                  </a:cubicBezTo>
                  <a:lnTo>
                    <a:pt x="448" y="4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1" name="Google Shape;13261;p28"/>
            <p:cNvSpPr/>
            <p:nvPr/>
          </p:nvSpPr>
          <p:spPr>
            <a:xfrm>
              <a:off x="2000675" y="4588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8" y="0"/>
                  </a:moveTo>
                  <a:lnTo>
                    <a:pt x="0" y="648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2" name="Google Shape;13262;p28"/>
            <p:cNvSpPr/>
            <p:nvPr/>
          </p:nvSpPr>
          <p:spPr>
            <a:xfrm>
              <a:off x="2010175" y="5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3" name="Google Shape;13263;p28"/>
            <p:cNvSpPr/>
            <p:nvPr/>
          </p:nvSpPr>
          <p:spPr>
            <a:xfrm>
              <a:off x="2017725" y="42557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37" y="0"/>
                  </a:moveTo>
                  <a:lnTo>
                    <a:pt x="614" y="33"/>
                  </a:lnTo>
                  <a:lnTo>
                    <a:pt x="0" y="648"/>
                  </a:lnTo>
                  <a:lnTo>
                    <a:pt x="212" y="872"/>
                  </a:lnTo>
                  <a:lnTo>
                    <a:pt x="614" y="469"/>
                  </a:lnTo>
                  <a:lnTo>
                    <a:pt x="860" y="212"/>
                  </a:lnTo>
                  <a:lnTo>
                    <a:pt x="63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4" name="Google Shape;13264;p28"/>
            <p:cNvSpPr/>
            <p:nvPr/>
          </p:nvSpPr>
          <p:spPr>
            <a:xfrm>
              <a:off x="2000950" y="421925"/>
              <a:ext cx="3375" cy="5900"/>
            </a:xfrm>
            <a:custGeom>
              <a:rect b="b" l="l" r="r" t="t"/>
              <a:pathLst>
                <a:path extrusionOk="0" h="236" w="135">
                  <a:moveTo>
                    <a:pt x="46" y="0"/>
                  </a:moveTo>
                  <a:cubicBezTo>
                    <a:pt x="34" y="79"/>
                    <a:pt x="12" y="157"/>
                    <a:pt x="1" y="235"/>
                  </a:cubicBezTo>
                  <a:lnTo>
                    <a:pt x="135" y="101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5" name="Google Shape;13265;p28"/>
            <p:cNvSpPr/>
            <p:nvPr/>
          </p:nvSpPr>
          <p:spPr>
            <a:xfrm>
              <a:off x="2046475" y="379750"/>
              <a:ext cx="21825" cy="21825"/>
            </a:xfrm>
            <a:custGeom>
              <a:rect b="b" l="l" r="r" t="t"/>
              <a:pathLst>
                <a:path extrusionOk="0" h="873" w="873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72" y="212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6" name="Google Shape;13266;p28"/>
            <p:cNvSpPr/>
            <p:nvPr/>
          </p:nvSpPr>
          <p:spPr>
            <a:xfrm>
              <a:off x="2097875" y="38505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213" y="0"/>
                  </a:moveTo>
                  <a:lnTo>
                    <a:pt x="1" y="224"/>
                  </a:lnTo>
                  <a:lnTo>
                    <a:pt x="638" y="872"/>
                  </a:lnTo>
                  <a:lnTo>
                    <a:pt x="862" y="660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7" name="Google Shape;13267;p28"/>
            <p:cNvSpPr/>
            <p:nvPr/>
          </p:nvSpPr>
          <p:spPr>
            <a:xfrm>
              <a:off x="2063525" y="3465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9" y="0"/>
                  </a:moveTo>
                  <a:lnTo>
                    <a:pt x="1" y="648"/>
                  </a:lnTo>
                  <a:lnTo>
                    <a:pt x="213" y="872"/>
                  </a:lnTo>
                  <a:lnTo>
                    <a:pt x="861" y="213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8" name="Google Shape;13268;p28"/>
            <p:cNvSpPr/>
            <p:nvPr/>
          </p:nvSpPr>
          <p:spPr>
            <a:xfrm>
              <a:off x="2092575" y="30067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37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14"/>
                  </a:lnTo>
                  <a:lnTo>
                    <a:pt x="63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9" name="Google Shape;13269;p28"/>
            <p:cNvSpPr/>
            <p:nvPr/>
          </p:nvSpPr>
          <p:spPr>
            <a:xfrm>
              <a:off x="2057100" y="311300"/>
              <a:ext cx="16525" cy="16525"/>
            </a:xfrm>
            <a:custGeom>
              <a:rect b="b" l="l" r="r" t="t"/>
              <a:pathLst>
                <a:path extrusionOk="0" h="661" w="661">
                  <a:moveTo>
                    <a:pt x="224" y="1"/>
                  </a:moveTo>
                  <a:lnTo>
                    <a:pt x="0" y="224"/>
                  </a:lnTo>
                  <a:lnTo>
                    <a:pt x="437" y="660"/>
                  </a:lnTo>
                  <a:lnTo>
                    <a:pt x="660" y="447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0" name="Google Shape;13270;p28"/>
            <p:cNvSpPr/>
            <p:nvPr/>
          </p:nvSpPr>
          <p:spPr>
            <a:xfrm>
              <a:off x="2036150" y="335875"/>
              <a:ext cx="14000" cy="14850"/>
            </a:xfrm>
            <a:custGeom>
              <a:rect b="b" l="l" r="r" t="t"/>
              <a:pathLst>
                <a:path extrusionOk="0" h="594" w="560">
                  <a:moveTo>
                    <a:pt x="190" y="1"/>
                  </a:moveTo>
                  <a:cubicBezTo>
                    <a:pt x="123" y="79"/>
                    <a:pt x="68" y="169"/>
                    <a:pt x="1" y="247"/>
                  </a:cubicBezTo>
                  <a:lnTo>
                    <a:pt x="347" y="593"/>
                  </a:lnTo>
                  <a:lnTo>
                    <a:pt x="559" y="381"/>
                  </a:lnTo>
                  <a:lnTo>
                    <a:pt x="19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1" name="Google Shape;13271;p28"/>
            <p:cNvSpPr/>
            <p:nvPr/>
          </p:nvSpPr>
          <p:spPr>
            <a:xfrm>
              <a:off x="2102075" y="349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1" y="224"/>
                  </a:lnTo>
                  <a:lnTo>
                    <a:pt x="637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2" name="Google Shape;13272;p28"/>
            <p:cNvSpPr/>
            <p:nvPr/>
          </p:nvSpPr>
          <p:spPr>
            <a:xfrm>
              <a:off x="2109350" y="269125"/>
              <a:ext cx="21525" cy="20150"/>
            </a:xfrm>
            <a:custGeom>
              <a:rect b="b" l="l" r="r" t="t"/>
              <a:pathLst>
                <a:path extrusionOk="0" h="806" w="861">
                  <a:moveTo>
                    <a:pt x="715" y="1"/>
                  </a:moveTo>
                  <a:cubicBezTo>
                    <a:pt x="681" y="11"/>
                    <a:pt x="648" y="23"/>
                    <a:pt x="614" y="45"/>
                  </a:cubicBezTo>
                  <a:cubicBezTo>
                    <a:pt x="570" y="68"/>
                    <a:pt x="525" y="79"/>
                    <a:pt x="470" y="101"/>
                  </a:cubicBezTo>
                  <a:lnTo>
                    <a:pt x="0" y="582"/>
                  </a:lnTo>
                  <a:lnTo>
                    <a:pt x="224" y="805"/>
                  </a:lnTo>
                  <a:lnTo>
                    <a:pt x="614" y="403"/>
                  </a:lnTo>
                  <a:lnTo>
                    <a:pt x="860" y="146"/>
                  </a:lnTo>
                  <a:lnTo>
                    <a:pt x="71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3" name="Google Shape;13273;p28"/>
            <p:cNvSpPr/>
            <p:nvPr/>
          </p:nvSpPr>
          <p:spPr>
            <a:xfrm>
              <a:off x="2046475" y="537850"/>
              <a:ext cx="21825" cy="21825"/>
            </a:xfrm>
            <a:custGeom>
              <a:rect b="b" l="l" r="r" t="t"/>
              <a:pathLst>
                <a:path extrusionOk="0" h="873" w="873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72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4" name="Google Shape;13274;p28"/>
            <p:cNvSpPr/>
            <p:nvPr/>
          </p:nvSpPr>
          <p:spPr>
            <a:xfrm>
              <a:off x="2097875" y="543450"/>
              <a:ext cx="21550" cy="21525"/>
            </a:xfrm>
            <a:custGeom>
              <a:rect b="b" l="l" r="r" t="t"/>
              <a:pathLst>
                <a:path extrusionOk="0" h="861" w="862">
                  <a:moveTo>
                    <a:pt x="213" y="0"/>
                  </a:moveTo>
                  <a:lnTo>
                    <a:pt x="1" y="212"/>
                  </a:lnTo>
                  <a:lnTo>
                    <a:pt x="638" y="860"/>
                  </a:lnTo>
                  <a:lnTo>
                    <a:pt x="862" y="648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5" name="Google Shape;13275;p28"/>
            <p:cNvSpPr/>
            <p:nvPr/>
          </p:nvSpPr>
          <p:spPr>
            <a:xfrm>
              <a:off x="2063525" y="5046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6" name="Google Shape;13276;p28"/>
            <p:cNvSpPr/>
            <p:nvPr/>
          </p:nvSpPr>
          <p:spPr>
            <a:xfrm>
              <a:off x="2092575" y="4588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37" y="0"/>
                  </a:moveTo>
                  <a:lnTo>
                    <a:pt x="1" y="648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7" name="Google Shape;13277;p28"/>
            <p:cNvSpPr/>
            <p:nvPr/>
          </p:nvSpPr>
          <p:spPr>
            <a:xfrm>
              <a:off x="2051800" y="464375"/>
              <a:ext cx="21825" cy="21550"/>
            </a:xfrm>
            <a:custGeom>
              <a:rect b="b" l="l" r="r" t="t"/>
              <a:pathLst>
                <a:path extrusionOk="0" h="862" w="873">
                  <a:moveTo>
                    <a:pt x="224" y="1"/>
                  </a:moveTo>
                  <a:lnTo>
                    <a:pt x="0" y="213"/>
                  </a:lnTo>
                  <a:lnTo>
                    <a:pt x="649" y="862"/>
                  </a:lnTo>
                  <a:lnTo>
                    <a:pt x="872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8" name="Google Shape;13278;p28"/>
            <p:cNvSpPr/>
            <p:nvPr/>
          </p:nvSpPr>
          <p:spPr>
            <a:xfrm>
              <a:off x="2028600" y="487275"/>
              <a:ext cx="21550" cy="21550"/>
            </a:xfrm>
            <a:custGeom>
              <a:rect b="b" l="l" r="r" t="t"/>
              <a:pathLst>
                <a:path extrusionOk="0" h="862" w="862">
                  <a:moveTo>
                    <a:pt x="224" y="1"/>
                  </a:moveTo>
                  <a:lnTo>
                    <a:pt x="179" y="46"/>
                  </a:lnTo>
                  <a:lnTo>
                    <a:pt x="1" y="214"/>
                  </a:lnTo>
                  <a:lnTo>
                    <a:pt x="179" y="393"/>
                  </a:lnTo>
                  <a:lnTo>
                    <a:pt x="649" y="86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9" name="Google Shape;13279;p28"/>
            <p:cNvSpPr/>
            <p:nvPr/>
          </p:nvSpPr>
          <p:spPr>
            <a:xfrm>
              <a:off x="2102075" y="5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1" y="224"/>
                  </a:lnTo>
                  <a:lnTo>
                    <a:pt x="637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0" name="Google Shape;13280;p28"/>
            <p:cNvSpPr/>
            <p:nvPr/>
          </p:nvSpPr>
          <p:spPr>
            <a:xfrm>
              <a:off x="2055975" y="428925"/>
              <a:ext cx="21825" cy="21800"/>
            </a:xfrm>
            <a:custGeom>
              <a:rect b="b" l="l" r="r" t="t"/>
              <a:pathLst>
                <a:path extrusionOk="0" h="872" w="873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72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1" name="Google Shape;13281;p28"/>
            <p:cNvSpPr/>
            <p:nvPr/>
          </p:nvSpPr>
          <p:spPr>
            <a:xfrm>
              <a:off x="2109350" y="42557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8" y="0"/>
                  </a:moveTo>
                  <a:lnTo>
                    <a:pt x="614" y="33"/>
                  </a:lnTo>
                  <a:lnTo>
                    <a:pt x="0" y="648"/>
                  </a:lnTo>
                  <a:lnTo>
                    <a:pt x="224" y="872"/>
                  </a:lnTo>
                  <a:lnTo>
                    <a:pt x="614" y="469"/>
                  </a:lnTo>
                  <a:lnTo>
                    <a:pt x="860" y="212"/>
                  </a:lnTo>
                  <a:lnTo>
                    <a:pt x="6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2" name="Google Shape;13282;p28"/>
            <p:cNvSpPr/>
            <p:nvPr/>
          </p:nvSpPr>
          <p:spPr>
            <a:xfrm>
              <a:off x="2074425" y="40795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224" y="1"/>
                  </a:moveTo>
                  <a:lnTo>
                    <a:pt x="56" y="179"/>
                  </a:lnTo>
                  <a:lnTo>
                    <a:pt x="0" y="224"/>
                  </a:lnTo>
                  <a:lnTo>
                    <a:pt x="648" y="872"/>
                  </a:lnTo>
                  <a:lnTo>
                    <a:pt x="872" y="660"/>
                  </a:lnTo>
                  <a:lnTo>
                    <a:pt x="392" y="17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3" name="Google Shape;13283;p28"/>
            <p:cNvSpPr/>
            <p:nvPr/>
          </p:nvSpPr>
          <p:spPr>
            <a:xfrm>
              <a:off x="2092575" y="616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37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4" name="Google Shape;13284;p28"/>
            <p:cNvSpPr/>
            <p:nvPr/>
          </p:nvSpPr>
          <p:spPr>
            <a:xfrm>
              <a:off x="2055975" y="587025"/>
              <a:ext cx="21825" cy="21825"/>
            </a:xfrm>
            <a:custGeom>
              <a:rect b="b" l="l" r="r" t="t"/>
              <a:pathLst>
                <a:path extrusionOk="0" h="873" w="873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72" y="649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5" name="Google Shape;13285;p28"/>
            <p:cNvSpPr/>
            <p:nvPr/>
          </p:nvSpPr>
          <p:spPr>
            <a:xfrm>
              <a:off x="2074425" y="566350"/>
              <a:ext cx="21800" cy="21525"/>
            </a:xfrm>
            <a:custGeom>
              <a:rect b="b" l="l" r="r" t="t"/>
              <a:pathLst>
                <a:path extrusionOk="0" h="861" w="872">
                  <a:moveTo>
                    <a:pt x="224" y="1"/>
                  </a:moveTo>
                  <a:lnTo>
                    <a:pt x="56" y="168"/>
                  </a:lnTo>
                  <a:lnTo>
                    <a:pt x="0" y="212"/>
                  </a:lnTo>
                  <a:lnTo>
                    <a:pt x="648" y="861"/>
                  </a:lnTo>
                  <a:lnTo>
                    <a:pt x="872" y="649"/>
                  </a:lnTo>
                  <a:lnTo>
                    <a:pt x="392" y="1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6" name="Google Shape;13286;p28"/>
            <p:cNvSpPr/>
            <p:nvPr/>
          </p:nvSpPr>
          <p:spPr>
            <a:xfrm>
              <a:off x="2138400" y="3797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2" y="872"/>
                  </a:lnTo>
                  <a:lnTo>
                    <a:pt x="860" y="212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7" name="Google Shape;13287;p28"/>
            <p:cNvSpPr/>
            <p:nvPr/>
          </p:nvSpPr>
          <p:spPr>
            <a:xfrm>
              <a:off x="2189500" y="38505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61" y="660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8" name="Google Shape;13288;p28"/>
            <p:cNvSpPr/>
            <p:nvPr/>
          </p:nvSpPr>
          <p:spPr>
            <a:xfrm>
              <a:off x="2155150" y="3465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9" y="0"/>
                  </a:moveTo>
                  <a:lnTo>
                    <a:pt x="1" y="648"/>
                  </a:lnTo>
                  <a:lnTo>
                    <a:pt x="224" y="872"/>
                  </a:lnTo>
                  <a:lnTo>
                    <a:pt x="861" y="213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9" name="Google Shape;13289;p28"/>
            <p:cNvSpPr/>
            <p:nvPr/>
          </p:nvSpPr>
          <p:spPr>
            <a:xfrm>
              <a:off x="2184200" y="30067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61" y="21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0" name="Google Shape;13290;p28"/>
            <p:cNvSpPr/>
            <p:nvPr/>
          </p:nvSpPr>
          <p:spPr>
            <a:xfrm>
              <a:off x="2143700" y="3060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5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1" name="Google Shape;13291;p28"/>
            <p:cNvSpPr/>
            <p:nvPr/>
          </p:nvSpPr>
          <p:spPr>
            <a:xfrm>
              <a:off x="2120525" y="328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2" y="1"/>
                  </a:moveTo>
                  <a:lnTo>
                    <a:pt x="167" y="46"/>
                  </a:lnTo>
                  <a:lnTo>
                    <a:pt x="0" y="224"/>
                  </a:lnTo>
                  <a:lnTo>
                    <a:pt x="167" y="403"/>
                  </a:lnTo>
                  <a:lnTo>
                    <a:pt x="637" y="872"/>
                  </a:lnTo>
                  <a:lnTo>
                    <a:pt x="860" y="660"/>
                  </a:lnTo>
                  <a:lnTo>
                    <a:pt x="2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2" name="Google Shape;13292;p28"/>
            <p:cNvSpPr/>
            <p:nvPr/>
          </p:nvSpPr>
          <p:spPr>
            <a:xfrm>
              <a:off x="2193700" y="349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3" name="Google Shape;13293;p28"/>
            <p:cNvSpPr/>
            <p:nvPr/>
          </p:nvSpPr>
          <p:spPr>
            <a:xfrm>
              <a:off x="2147900" y="2708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2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4" name="Google Shape;13294;p28"/>
            <p:cNvSpPr/>
            <p:nvPr/>
          </p:nvSpPr>
          <p:spPr>
            <a:xfrm>
              <a:off x="2201225" y="2674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616" y="23"/>
                  </a:lnTo>
                  <a:lnTo>
                    <a:pt x="1" y="649"/>
                  </a:lnTo>
                  <a:lnTo>
                    <a:pt x="214" y="872"/>
                  </a:lnTo>
                  <a:lnTo>
                    <a:pt x="616" y="470"/>
                  </a:lnTo>
                  <a:lnTo>
                    <a:pt x="862" y="213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5" name="Google Shape;13295;p28"/>
            <p:cNvSpPr/>
            <p:nvPr/>
          </p:nvSpPr>
          <p:spPr>
            <a:xfrm>
              <a:off x="2167725" y="255425"/>
              <a:ext cx="20125" cy="16225"/>
            </a:xfrm>
            <a:custGeom>
              <a:rect b="b" l="l" r="r" t="t"/>
              <a:pathLst>
                <a:path extrusionOk="0" h="649" w="805">
                  <a:moveTo>
                    <a:pt x="369" y="1"/>
                  </a:moveTo>
                  <a:cubicBezTo>
                    <a:pt x="246" y="12"/>
                    <a:pt x="123" y="35"/>
                    <a:pt x="0" y="57"/>
                  </a:cubicBezTo>
                  <a:lnTo>
                    <a:pt x="593" y="649"/>
                  </a:lnTo>
                  <a:lnTo>
                    <a:pt x="805" y="437"/>
                  </a:lnTo>
                  <a:lnTo>
                    <a:pt x="3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6" name="Google Shape;13296;p28"/>
            <p:cNvSpPr/>
            <p:nvPr/>
          </p:nvSpPr>
          <p:spPr>
            <a:xfrm>
              <a:off x="2138400" y="537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2" y="872"/>
                  </a:lnTo>
                  <a:lnTo>
                    <a:pt x="860" y="224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7" name="Google Shape;13297;p28"/>
            <p:cNvSpPr/>
            <p:nvPr/>
          </p:nvSpPr>
          <p:spPr>
            <a:xfrm>
              <a:off x="2189500" y="543450"/>
              <a:ext cx="21550" cy="21525"/>
            </a:xfrm>
            <a:custGeom>
              <a:rect b="b" l="l" r="r" t="t"/>
              <a:pathLst>
                <a:path extrusionOk="0" h="861" w="862">
                  <a:moveTo>
                    <a:pt x="224" y="0"/>
                  </a:moveTo>
                  <a:lnTo>
                    <a:pt x="1" y="212"/>
                  </a:lnTo>
                  <a:lnTo>
                    <a:pt x="649" y="860"/>
                  </a:lnTo>
                  <a:lnTo>
                    <a:pt x="861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8" name="Google Shape;13298;p28"/>
            <p:cNvSpPr/>
            <p:nvPr/>
          </p:nvSpPr>
          <p:spPr>
            <a:xfrm>
              <a:off x="2155150" y="5046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9" name="Google Shape;13299;p28"/>
            <p:cNvSpPr/>
            <p:nvPr/>
          </p:nvSpPr>
          <p:spPr>
            <a:xfrm>
              <a:off x="2184200" y="4588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9" y="0"/>
                  </a:moveTo>
                  <a:lnTo>
                    <a:pt x="1" y="648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0" name="Google Shape;13300;p28"/>
            <p:cNvSpPr/>
            <p:nvPr/>
          </p:nvSpPr>
          <p:spPr>
            <a:xfrm>
              <a:off x="2143700" y="4643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13" y="1"/>
                  </a:moveTo>
                  <a:lnTo>
                    <a:pt x="0" y="213"/>
                  </a:lnTo>
                  <a:lnTo>
                    <a:pt x="648" y="86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1" name="Google Shape;13301;p28"/>
            <p:cNvSpPr/>
            <p:nvPr/>
          </p:nvSpPr>
          <p:spPr>
            <a:xfrm>
              <a:off x="2120525" y="4872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12" y="1"/>
                  </a:moveTo>
                  <a:lnTo>
                    <a:pt x="167" y="46"/>
                  </a:lnTo>
                  <a:lnTo>
                    <a:pt x="0" y="214"/>
                  </a:lnTo>
                  <a:lnTo>
                    <a:pt x="167" y="393"/>
                  </a:lnTo>
                  <a:lnTo>
                    <a:pt x="637" y="862"/>
                  </a:lnTo>
                  <a:lnTo>
                    <a:pt x="860" y="649"/>
                  </a:lnTo>
                  <a:lnTo>
                    <a:pt x="2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2" name="Google Shape;13302;p28"/>
            <p:cNvSpPr/>
            <p:nvPr/>
          </p:nvSpPr>
          <p:spPr>
            <a:xfrm>
              <a:off x="2193700" y="5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3" name="Google Shape;13303;p28"/>
            <p:cNvSpPr/>
            <p:nvPr/>
          </p:nvSpPr>
          <p:spPr>
            <a:xfrm>
              <a:off x="2147900" y="42892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212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8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4" name="Google Shape;13304;p28"/>
            <p:cNvSpPr/>
            <p:nvPr/>
          </p:nvSpPr>
          <p:spPr>
            <a:xfrm>
              <a:off x="2201225" y="4255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69"/>
                  </a:lnTo>
                  <a:lnTo>
                    <a:pt x="862" y="212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5" name="Google Shape;13305;p28"/>
            <p:cNvSpPr/>
            <p:nvPr/>
          </p:nvSpPr>
          <p:spPr>
            <a:xfrm>
              <a:off x="2166325" y="4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45" y="179"/>
                  </a:lnTo>
                  <a:lnTo>
                    <a:pt x="1" y="224"/>
                  </a:lnTo>
                  <a:lnTo>
                    <a:pt x="649" y="872"/>
                  </a:lnTo>
                  <a:lnTo>
                    <a:pt x="861" y="660"/>
                  </a:lnTo>
                  <a:lnTo>
                    <a:pt x="381" y="17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6" name="Google Shape;13306;p28"/>
            <p:cNvSpPr/>
            <p:nvPr/>
          </p:nvSpPr>
          <p:spPr>
            <a:xfrm>
              <a:off x="2165775" y="662725"/>
              <a:ext cx="10900" cy="7275"/>
            </a:xfrm>
            <a:custGeom>
              <a:rect b="b" l="l" r="r" t="t"/>
              <a:pathLst>
                <a:path extrusionOk="0" h="291" w="436">
                  <a:moveTo>
                    <a:pt x="224" y="0"/>
                  </a:moveTo>
                  <a:lnTo>
                    <a:pt x="0" y="224"/>
                  </a:lnTo>
                  <a:cubicBezTo>
                    <a:pt x="123" y="246"/>
                    <a:pt x="246" y="268"/>
                    <a:pt x="380" y="291"/>
                  </a:cubicBezTo>
                  <a:lnTo>
                    <a:pt x="436" y="224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7" name="Google Shape;13307;p28"/>
            <p:cNvSpPr/>
            <p:nvPr/>
          </p:nvSpPr>
          <p:spPr>
            <a:xfrm>
              <a:off x="2184200" y="616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8" name="Google Shape;13308;p28"/>
            <p:cNvSpPr/>
            <p:nvPr/>
          </p:nvSpPr>
          <p:spPr>
            <a:xfrm>
              <a:off x="2143700" y="62250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13" y="0"/>
                  </a:moveTo>
                  <a:lnTo>
                    <a:pt x="0" y="213"/>
                  </a:lnTo>
                  <a:lnTo>
                    <a:pt x="648" y="861"/>
                  </a:lnTo>
                  <a:lnTo>
                    <a:pt x="861" y="648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9" name="Google Shape;13309;p28"/>
            <p:cNvSpPr/>
            <p:nvPr/>
          </p:nvSpPr>
          <p:spPr>
            <a:xfrm>
              <a:off x="2120525" y="645400"/>
              <a:ext cx="21525" cy="16525"/>
            </a:xfrm>
            <a:custGeom>
              <a:rect b="b" l="l" r="r" t="t"/>
              <a:pathLst>
                <a:path extrusionOk="0" h="661" w="861">
                  <a:moveTo>
                    <a:pt x="212" y="0"/>
                  </a:moveTo>
                  <a:lnTo>
                    <a:pt x="167" y="45"/>
                  </a:lnTo>
                  <a:lnTo>
                    <a:pt x="0" y="213"/>
                  </a:lnTo>
                  <a:lnTo>
                    <a:pt x="167" y="392"/>
                  </a:lnTo>
                  <a:lnTo>
                    <a:pt x="179" y="403"/>
                  </a:lnTo>
                  <a:cubicBezTo>
                    <a:pt x="402" y="492"/>
                    <a:pt x="626" y="581"/>
                    <a:pt x="849" y="660"/>
                  </a:cubicBezTo>
                  <a:lnTo>
                    <a:pt x="860" y="648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0" name="Google Shape;13310;p28"/>
            <p:cNvSpPr/>
            <p:nvPr/>
          </p:nvSpPr>
          <p:spPr>
            <a:xfrm>
              <a:off x="2193700" y="666075"/>
              <a:ext cx="11775" cy="6175"/>
            </a:xfrm>
            <a:custGeom>
              <a:rect b="b" l="l" r="r" t="t"/>
              <a:pathLst>
                <a:path extrusionOk="0" h="247" w="471">
                  <a:moveTo>
                    <a:pt x="224" y="0"/>
                  </a:moveTo>
                  <a:lnTo>
                    <a:pt x="1" y="224"/>
                  </a:lnTo>
                  <a:lnTo>
                    <a:pt x="11" y="235"/>
                  </a:lnTo>
                  <a:cubicBezTo>
                    <a:pt x="168" y="246"/>
                    <a:pt x="314" y="246"/>
                    <a:pt x="470" y="246"/>
                  </a:cubicBez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1" name="Google Shape;13311;p28"/>
            <p:cNvSpPr/>
            <p:nvPr/>
          </p:nvSpPr>
          <p:spPr>
            <a:xfrm>
              <a:off x="2109350" y="58367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8" y="0"/>
                  </a:moveTo>
                  <a:lnTo>
                    <a:pt x="614" y="33"/>
                  </a:lnTo>
                  <a:lnTo>
                    <a:pt x="0" y="648"/>
                  </a:lnTo>
                  <a:lnTo>
                    <a:pt x="224" y="872"/>
                  </a:lnTo>
                  <a:lnTo>
                    <a:pt x="614" y="470"/>
                  </a:lnTo>
                  <a:lnTo>
                    <a:pt x="860" y="224"/>
                  </a:lnTo>
                  <a:lnTo>
                    <a:pt x="6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2" name="Google Shape;13312;p28"/>
            <p:cNvSpPr/>
            <p:nvPr/>
          </p:nvSpPr>
          <p:spPr>
            <a:xfrm>
              <a:off x="2147900" y="58702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2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3" name="Google Shape;13313;p28"/>
            <p:cNvSpPr/>
            <p:nvPr/>
          </p:nvSpPr>
          <p:spPr>
            <a:xfrm>
              <a:off x="2166325" y="56635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13" y="1"/>
                  </a:moveTo>
                  <a:lnTo>
                    <a:pt x="45" y="168"/>
                  </a:lnTo>
                  <a:lnTo>
                    <a:pt x="1" y="212"/>
                  </a:lnTo>
                  <a:lnTo>
                    <a:pt x="649" y="861"/>
                  </a:lnTo>
                  <a:lnTo>
                    <a:pt x="861" y="649"/>
                  </a:lnTo>
                  <a:lnTo>
                    <a:pt x="381" y="168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4" name="Google Shape;13314;p28"/>
            <p:cNvSpPr/>
            <p:nvPr/>
          </p:nvSpPr>
          <p:spPr>
            <a:xfrm>
              <a:off x="2230025" y="37975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648" y="1"/>
                  </a:moveTo>
                  <a:lnTo>
                    <a:pt x="0" y="649"/>
                  </a:lnTo>
                  <a:lnTo>
                    <a:pt x="224" y="872"/>
                  </a:lnTo>
                  <a:lnTo>
                    <a:pt x="872" y="212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5" name="Google Shape;13315;p28"/>
            <p:cNvSpPr/>
            <p:nvPr/>
          </p:nvSpPr>
          <p:spPr>
            <a:xfrm>
              <a:off x="2281125" y="385050"/>
              <a:ext cx="21825" cy="21800"/>
            </a:xfrm>
            <a:custGeom>
              <a:rect b="b" l="l" r="r" t="t"/>
              <a:pathLst>
                <a:path extrusionOk="0" h="872" w="873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72" y="660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6" name="Google Shape;13316;p28"/>
            <p:cNvSpPr/>
            <p:nvPr/>
          </p:nvSpPr>
          <p:spPr>
            <a:xfrm>
              <a:off x="2247050" y="3465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0" y="648"/>
                  </a:lnTo>
                  <a:lnTo>
                    <a:pt x="213" y="872"/>
                  </a:lnTo>
                  <a:lnTo>
                    <a:pt x="861" y="213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7" name="Google Shape;13317;p28"/>
            <p:cNvSpPr/>
            <p:nvPr/>
          </p:nvSpPr>
          <p:spPr>
            <a:xfrm>
              <a:off x="2276100" y="300675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14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8" name="Google Shape;13318;p28"/>
            <p:cNvSpPr/>
            <p:nvPr/>
          </p:nvSpPr>
          <p:spPr>
            <a:xfrm>
              <a:off x="2235325" y="3060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5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9" name="Google Shape;13319;p28"/>
            <p:cNvSpPr/>
            <p:nvPr/>
          </p:nvSpPr>
          <p:spPr>
            <a:xfrm>
              <a:off x="2212150" y="328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179" y="46"/>
                  </a:lnTo>
                  <a:lnTo>
                    <a:pt x="0" y="224"/>
                  </a:lnTo>
                  <a:lnTo>
                    <a:pt x="179" y="403"/>
                  </a:lnTo>
                  <a:lnTo>
                    <a:pt x="648" y="872"/>
                  </a:lnTo>
                  <a:lnTo>
                    <a:pt x="860" y="660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0" name="Google Shape;13320;p28"/>
            <p:cNvSpPr/>
            <p:nvPr/>
          </p:nvSpPr>
          <p:spPr>
            <a:xfrm>
              <a:off x="2285600" y="3498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0" y="224"/>
                  </a:lnTo>
                  <a:lnTo>
                    <a:pt x="638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1" name="Google Shape;13321;p28"/>
            <p:cNvSpPr/>
            <p:nvPr/>
          </p:nvSpPr>
          <p:spPr>
            <a:xfrm>
              <a:off x="2303775" y="32890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224" y="1"/>
                  </a:moveTo>
                  <a:lnTo>
                    <a:pt x="179" y="46"/>
                  </a:lnTo>
                  <a:lnTo>
                    <a:pt x="0" y="224"/>
                  </a:lnTo>
                  <a:lnTo>
                    <a:pt x="179" y="403"/>
                  </a:lnTo>
                  <a:lnTo>
                    <a:pt x="648" y="872"/>
                  </a:lnTo>
                  <a:lnTo>
                    <a:pt x="872" y="660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2" name="Google Shape;13322;p28"/>
            <p:cNvSpPr/>
            <p:nvPr/>
          </p:nvSpPr>
          <p:spPr>
            <a:xfrm>
              <a:off x="2239525" y="2708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3" name="Google Shape;13323;p28"/>
            <p:cNvSpPr/>
            <p:nvPr/>
          </p:nvSpPr>
          <p:spPr>
            <a:xfrm>
              <a:off x="2292850" y="274975"/>
              <a:ext cx="15675" cy="14300"/>
            </a:xfrm>
            <a:custGeom>
              <a:rect b="b" l="l" r="r" t="t"/>
              <a:pathLst>
                <a:path extrusionOk="0" h="572" w="627">
                  <a:moveTo>
                    <a:pt x="336" y="1"/>
                  </a:moveTo>
                  <a:lnTo>
                    <a:pt x="1" y="348"/>
                  </a:lnTo>
                  <a:lnTo>
                    <a:pt x="214" y="571"/>
                  </a:lnTo>
                  <a:lnTo>
                    <a:pt x="616" y="169"/>
                  </a:lnTo>
                  <a:lnTo>
                    <a:pt x="627" y="157"/>
                  </a:lnTo>
                  <a:lnTo>
                    <a:pt x="616" y="147"/>
                  </a:lnTo>
                  <a:cubicBezTo>
                    <a:pt x="527" y="102"/>
                    <a:pt x="437" y="46"/>
                    <a:pt x="3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4" name="Google Shape;13324;p28"/>
            <p:cNvSpPr/>
            <p:nvPr/>
          </p:nvSpPr>
          <p:spPr>
            <a:xfrm>
              <a:off x="2262975" y="260450"/>
              <a:ext cx="16500" cy="11200"/>
            </a:xfrm>
            <a:custGeom>
              <a:rect b="b" l="l" r="r" t="t"/>
              <a:pathLst>
                <a:path extrusionOk="0" h="448" w="660">
                  <a:moveTo>
                    <a:pt x="1" y="1"/>
                  </a:moveTo>
                  <a:lnTo>
                    <a:pt x="448" y="448"/>
                  </a:lnTo>
                  <a:lnTo>
                    <a:pt x="660" y="236"/>
                  </a:lnTo>
                  <a:lnTo>
                    <a:pt x="637" y="202"/>
                  </a:lnTo>
                  <a:cubicBezTo>
                    <a:pt x="425" y="124"/>
                    <a:pt x="213" y="5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5" name="Google Shape;13325;p28"/>
            <p:cNvSpPr/>
            <p:nvPr/>
          </p:nvSpPr>
          <p:spPr>
            <a:xfrm>
              <a:off x="2230025" y="53785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648" y="1"/>
                  </a:moveTo>
                  <a:lnTo>
                    <a:pt x="0" y="649"/>
                  </a:lnTo>
                  <a:lnTo>
                    <a:pt x="224" y="872"/>
                  </a:lnTo>
                  <a:lnTo>
                    <a:pt x="872" y="224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6" name="Google Shape;13326;p28"/>
            <p:cNvSpPr/>
            <p:nvPr/>
          </p:nvSpPr>
          <p:spPr>
            <a:xfrm>
              <a:off x="2281125" y="543450"/>
              <a:ext cx="21825" cy="21525"/>
            </a:xfrm>
            <a:custGeom>
              <a:rect b="b" l="l" r="r" t="t"/>
              <a:pathLst>
                <a:path extrusionOk="0" h="861" w="873">
                  <a:moveTo>
                    <a:pt x="224" y="0"/>
                  </a:moveTo>
                  <a:lnTo>
                    <a:pt x="1" y="212"/>
                  </a:lnTo>
                  <a:lnTo>
                    <a:pt x="649" y="860"/>
                  </a:lnTo>
                  <a:lnTo>
                    <a:pt x="872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7" name="Google Shape;13327;p28"/>
            <p:cNvSpPr/>
            <p:nvPr/>
          </p:nvSpPr>
          <p:spPr>
            <a:xfrm>
              <a:off x="2247050" y="50460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0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8" name="Google Shape;13328;p28"/>
            <p:cNvSpPr/>
            <p:nvPr/>
          </p:nvSpPr>
          <p:spPr>
            <a:xfrm>
              <a:off x="2276100" y="4588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1" y="648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9" name="Google Shape;13329;p28"/>
            <p:cNvSpPr/>
            <p:nvPr/>
          </p:nvSpPr>
          <p:spPr>
            <a:xfrm>
              <a:off x="2235325" y="4643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24" y="1"/>
                  </a:moveTo>
                  <a:lnTo>
                    <a:pt x="0" y="213"/>
                  </a:lnTo>
                  <a:lnTo>
                    <a:pt x="648" y="86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0" name="Google Shape;13330;p28"/>
            <p:cNvSpPr/>
            <p:nvPr/>
          </p:nvSpPr>
          <p:spPr>
            <a:xfrm>
              <a:off x="2212150" y="4872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24" y="1"/>
                  </a:moveTo>
                  <a:lnTo>
                    <a:pt x="179" y="46"/>
                  </a:lnTo>
                  <a:lnTo>
                    <a:pt x="0" y="214"/>
                  </a:lnTo>
                  <a:lnTo>
                    <a:pt x="179" y="393"/>
                  </a:lnTo>
                  <a:lnTo>
                    <a:pt x="648" y="862"/>
                  </a:lnTo>
                  <a:lnTo>
                    <a:pt x="860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1" name="Google Shape;13331;p28"/>
            <p:cNvSpPr/>
            <p:nvPr/>
          </p:nvSpPr>
          <p:spPr>
            <a:xfrm>
              <a:off x="2285600" y="5079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0" y="224"/>
                  </a:lnTo>
                  <a:lnTo>
                    <a:pt x="638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2" name="Google Shape;13332;p28"/>
            <p:cNvSpPr/>
            <p:nvPr/>
          </p:nvSpPr>
          <p:spPr>
            <a:xfrm>
              <a:off x="2239525" y="42892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224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3" name="Google Shape;13333;p28"/>
            <p:cNvSpPr/>
            <p:nvPr/>
          </p:nvSpPr>
          <p:spPr>
            <a:xfrm>
              <a:off x="2257950" y="4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56" y="179"/>
                  </a:lnTo>
                  <a:lnTo>
                    <a:pt x="1" y="224"/>
                  </a:lnTo>
                  <a:lnTo>
                    <a:pt x="649" y="872"/>
                  </a:lnTo>
                  <a:lnTo>
                    <a:pt x="861" y="660"/>
                  </a:lnTo>
                  <a:lnTo>
                    <a:pt x="391" y="17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4" name="Google Shape;13334;p28"/>
            <p:cNvSpPr/>
            <p:nvPr/>
          </p:nvSpPr>
          <p:spPr>
            <a:xfrm>
              <a:off x="2259900" y="662725"/>
              <a:ext cx="5050" cy="3100"/>
            </a:xfrm>
            <a:custGeom>
              <a:rect b="b" l="l" r="r" t="t"/>
              <a:pathLst>
                <a:path extrusionOk="0" h="124" w="202">
                  <a:moveTo>
                    <a:pt x="124" y="0"/>
                  </a:moveTo>
                  <a:lnTo>
                    <a:pt x="0" y="123"/>
                  </a:lnTo>
                  <a:cubicBezTo>
                    <a:pt x="67" y="112"/>
                    <a:pt x="135" y="90"/>
                    <a:pt x="202" y="67"/>
                  </a:cubicBezTo>
                  <a:lnTo>
                    <a:pt x="1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5" name="Google Shape;13335;p28"/>
            <p:cNvSpPr/>
            <p:nvPr/>
          </p:nvSpPr>
          <p:spPr>
            <a:xfrm>
              <a:off x="2276100" y="61690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6" name="Google Shape;13336;p28"/>
            <p:cNvSpPr/>
            <p:nvPr/>
          </p:nvSpPr>
          <p:spPr>
            <a:xfrm>
              <a:off x="2235325" y="62250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24" y="0"/>
                  </a:moveTo>
                  <a:lnTo>
                    <a:pt x="0" y="213"/>
                  </a:lnTo>
                  <a:lnTo>
                    <a:pt x="648" y="861"/>
                  </a:lnTo>
                  <a:lnTo>
                    <a:pt x="861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7" name="Google Shape;13337;p28"/>
            <p:cNvSpPr/>
            <p:nvPr/>
          </p:nvSpPr>
          <p:spPr>
            <a:xfrm>
              <a:off x="2212150" y="645400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24" y="0"/>
                  </a:moveTo>
                  <a:lnTo>
                    <a:pt x="179" y="45"/>
                  </a:lnTo>
                  <a:lnTo>
                    <a:pt x="0" y="213"/>
                  </a:lnTo>
                  <a:lnTo>
                    <a:pt x="179" y="392"/>
                  </a:lnTo>
                  <a:lnTo>
                    <a:pt x="648" y="861"/>
                  </a:lnTo>
                  <a:lnTo>
                    <a:pt x="860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8" name="Google Shape;13338;p28"/>
            <p:cNvSpPr/>
            <p:nvPr/>
          </p:nvSpPr>
          <p:spPr>
            <a:xfrm>
              <a:off x="2201225" y="5836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70"/>
                  </a:lnTo>
                  <a:lnTo>
                    <a:pt x="862" y="224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9" name="Google Shape;13339;p28"/>
            <p:cNvSpPr/>
            <p:nvPr/>
          </p:nvSpPr>
          <p:spPr>
            <a:xfrm>
              <a:off x="2239525" y="58702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0" name="Google Shape;13340;p28"/>
            <p:cNvSpPr/>
            <p:nvPr/>
          </p:nvSpPr>
          <p:spPr>
            <a:xfrm>
              <a:off x="2257950" y="56635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24" y="1"/>
                  </a:moveTo>
                  <a:lnTo>
                    <a:pt x="56" y="168"/>
                  </a:lnTo>
                  <a:lnTo>
                    <a:pt x="1" y="212"/>
                  </a:lnTo>
                  <a:lnTo>
                    <a:pt x="649" y="861"/>
                  </a:lnTo>
                  <a:lnTo>
                    <a:pt x="861" y="649"/>
                  </a:lnTo>
                  <a:lnTo>
                    <a:pt x="391" y="1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1" name="Google Shape;13341;p28"/>
            <p:cNvSpPr/>
            <p:nvPr/>
          </p:nvSpPr>
          <p:spPr>
            <a:xfrm>
              <a:off x="2321925" y="3797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3" y="872"/>
                  </a:lnTo>
                  <a:lnTo>
                    <a:pt x="861" y="212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2" name="Google Shape;13342;p28"/>
            <p:cNvSpPr/>
            <p:nvPr/>
          </p:nvSpPr>
          <p:spPr>
            <a:xfrm>
              <a:off x="2373050" y="38505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212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60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3" name="Google Shape;13343;p28"/>
            <p:cNvSpPr/>
            <p:nvPr/>
          </p:nvSpPr>
          <p:spPr>
            <a:xfrm>
              <a:off x="2349850" y="4079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45" y="179"/>
                  </a:lnTo>
                  <a:lnTo>
                    <a:pt x="0" y="224"/>
                  </a:lnTo>
                  <a:lnTo>
                    <a:pt x="638" y="872"/>
                  </a:lnTo>
                  <a:lnTo>
                    <a:pt x="861" y="660"/>
                  </a:lnTo>
                  <a:lnTo>
                    <a:pt x="380" y="17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4" name="Google Shape;13344;p28"/>
            <p:cNvSpPr/>
            <p:nvPr/>
          </p:nvSpPr>
          <p:spPr>
            <a:xfrm>
              <a:off x="2338675" y="3465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0" y="648"/>
                  </a:lnTo>
                  <a:lnTo>
                    <a:pt x="224" y="872"/>
                  </a:lnTo>
                  <a:lnTo>
                    <a:pt x="861" y="213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5" name="Google Shape;13345;p28"/>
            <p:cNvSpPr/>
            <p:nvPr/>
          </p:nvSpPr>
          <p:spPr>
            <a:xfrm>
              <a:off x="2327225" y="3060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1" y="224"/>
                  </a:lnTo>
                  <a:lnTo>
                    <a:pt x="637" y="872"/>
                  </a:lnTo>
                  <a:lnTo>
                    <a:pt x="861" y="65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6" name="Google Shape;13346;p28"/>
            <p:cNvSpPr/>
            <p:nvPr/>
          </p:nvSpPr>
          <p:spPr>
            <a:xfrm>
              <a:off x="2377225" y="349850"/>
              <a:ext cx="18450" cy="21825"/>
            </a:xfrm>
            <a:custGeom>
              <a:rect b="b" l="l" r="r" t="t"/>
              <a:pathLst>
                <a:path extrusionOk="0" h="873" w="738">
                  <a:moveTo>
                    <a:pt x="213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738" y="783"/>
                  </a:lnTo>
                  <a:cubicBezTo>
                    <a:pt x="638" y="582"/>
                    <a:pt x="526" y="392"/>
                    <a:pt x="414" y="191"/>
                  </a:cubicBez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7" name="Google Shape;13347;p28"/>
            <p:cNvSpPr/>
            <p:nvPr/>
          </p:nvSpPr>
          <p:spPr>
            <a:xfrm>
              <a:off x="2321925" y="537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8" name="Google Shape;13348;p28"/>
            <p:cNvSpPr/>
            <p:nvPr/>
          </p:nvSpPr>
          <p:spPr>
            <a:xfrm>
              <a:off x="2373050" y="543450"/>
              <a:ext cx="20950" cy="21525"/>
            </a:xfrm>
            <a:custGeom>
              <a:rect b="b" l="l" r="r" t="t"/>
              <a:pathLst>
                <a:path extrusionOk="0" h="861" w="838">
                  <a:moveTo>
                    <a:pt x="212" y="0"/>
                  </a:moveTo>
                  <a:lnTo>
                    <a:pt x="0" y="212"/>
                  </a:lnTo>
                  <a:lnTo>
                    <a:pt x="648" y="860"/>
                  </a:lnTo>
                  <a:lnTo>
                    <a:pt x="793" y="715"/>
                  </a:lnTo>
                  <a:cubicBezTo>
                    <a:pt x="805" y="682"/>
                    <a:pt x="827" y="659"/>
                    <a:pt x="838" y="626"/>
                  </a:cubicBez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9" name="Google Shape;13349;p28"/>
            <p:cNvSpPr/>
            <p:nvPr/>
          </p:nvSpPr>
          <p:spPr>
            <a:xfrm>
              <a:off x="2349850" y="566350"/>
              <a:ext cx="21550" cy="21525"/>
            </a:xfrm>
            <a:custGeom>
              <a:rect b="b" l="l" r="r" t="t"/>
              <a:pathLst>
                <a:path extrusionOk="0" h="861" w="862">
                  <a:moveTo>
                    <a:pt x="213" y="1"/>
                  </a:moveTo>
                  <a:lnTo>
                    <a:pt x="45" y="168"/>
                  </a:lnTo>
                  <a:lnTo>
                    <a:pt x="0" y="212"/>
                  </a:lnTo>
                  <a:lnTo>
                    <a:pt x="638" y="861"/>
                  </a:lnTo>
                  <a:lnTo>
                    <a:pt x="861" y="649"/>
                  </a:lnTo>
                  <a:lnTo>
                    <a:pt x="380" y="168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0" name="Google Shape;13350;p28"/>
            <p:cNvSpPr/>
            <p:nvPr/>
          </p:nvSpPr>
          <p:spPr>
            <a:xfrm>
              <a:off x="2338675" y="50460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49" y="1"/>
                  </a:moveTo>
                  <a:lnTo>
                    <a:pt x="0" y="649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1" name="Google Shape;13351;p28"/>
            <p:cNvSpPr/>
            <p:nvPr/>
          </p:nvSpPr>
          <p:spPr>
            <a:xfrm>
              <a:off x="2367725" y="4588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1" y="648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2" name="Google Shape;13352;p28"/>
            <p:cNvSpPr/>
            <p:nvPr/>
          </p:nvSpPr>
          <p:spPr>
            <a:xfrm>
              <a:off x="2327225" y="4643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13" y="1"/>
                  </a:moveTo>
                  <a:lnTo>
                    <a:pt x="1" y="213"/>
                  </a:lnTo>
                  <a:lnTo>
                    <a:pt x="637" y="86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3" name="Google Shape;13353;p28"/>
            <p:cNvSpPr/>
            <p:nvPr/>
          </p:nvSpPr>
          <p:spPr>
            <a:xfrm>
              <a:off x="2303775" y="487275"/>
              <a:ext cx="21800" cy="21550"/>
            </a:xfrm>
            <a:custGeom>
              <a:rect b="b" l="l" r="r" t="t"/>
              <a:pathLst>
                <a:path extrusionOk="0" h="862" w="872">
                  <a:moveTo>
                    <a:pt x="224" y="1"/>
                  </a:moveTo>
                  <a:lnTo>
                    <a:pt x="179" y="46"/>
                  </a:lnTo>
                  <a:lnTo>
                    <a:pt x="0" y="214"/>
                  </a:lnTo>
                  <a:lnTo>
                    <a:pt x="179" y="393"/>
                  </a:lnTo>
                  <a:lnTo>
                    <a:pt x="648" y="862"/>
                  </a:lnTo>
                  <a:lnTo>
                    <a:pt x="872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4" name="Google Shape;13354;p28"/>
            <p:cNvSpPr/>
            <p:nvPr/>
          </p:nvSpPr>
          <p:spPr>
            <a:xfrm>
              <a:off x="2377225" y="5079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5" name="Google Shape;13355;p28"/>
            <p:cNvSpPr/>
            <p:nvPr/>
          </p:nvSpPr>
          <p:spPr>
            <a:xfrm>
              <a:off x="2292850" y="4255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69"/>
                  </a:lnTo>
                  <a:lnTo>
                    <a:pt x="862" y="212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6" name="Google Shape;13356;p28"/>
            <p:cNvSpPr/>
            <p:nvPr/>
          </p:nvSpPr>
          <p:spPr>
            <a:xfrm>
              <a:off x="2331400" y="42892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214" y="0"/>
                  </a:moveTo>
                  <a:lnTo>
                    <a:pt x="1" y="224"/>
                  </a:lnTo>
                  <a:lnTo>
                    <a:pt x="638" y="872"/>
                  </a:lnTo>
                  <a:lnTo>
                    <a:pt x="862" y="648"/>
                  </a:lnTo>
                  <a:lnTo>
                    <a:pt x="21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7" name="Google Shape;13357;p28"/>
            <p:cNvSpPr/>
            <p:nvPr/>
          </p:nvSpPr>
          <p:spPr>
            <a:xfrm>
              <a:off x="2384475" y="425575"/>
              <a:ext cx="21825" cy="21800"/>
            </a:xfrm>
            <a:custGeom>
              <a:rect b="b" l="l" r="r" t="t"/>
              <a:pathLst>
                <a:path extrusionOk="0" h="872" w="873">
                  <a:moveTo>
                    <a:pt x="649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24" y="872"/>
                  </a:lnTo>
                  <a:lnTo>
                    <a:pt x="616" y="469"/>
                  </a:lnTo>
                  <a:lnTo>
                    <a:pt x="872" y="212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8" name="Google Shape;13358;p28"/>
            <p:cNvSpPr/>
            <p:nvPr/>
          </p:nvSpPr>
          <p:spPr>
            <a:xfrm>
              <a:off x="2327225" y="622500"/>
              <a:ext cx="10350" cy="9500"/>
            </a:xfrm>
            <a:custGeom>
              <a:rect b="b" l="l" r="r" t="t"/>
              <a:pathLst>
                <a:path extrusionOk="0" h="380" w="414">
                  <a:moveTo>
                    <a:pt x="213" y="0"/>
                  </a:moveTo>
                  <a:lnTo>
                    <a:pt x="1" y="213"/>
                  </a:lnTo>
                  <a:lnTo>
                    <a:pt x="168" y="380"/>
                  </a:lnTo>
                  <a:cubicBezTo>
                    <a:pt x="247" y="325"/>
                    <a:pt x="336" y="258"/>
                    <a:pt x="414" y="201"/>
                  </a:cubicBez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9" name="Google Shape;13359;p28"/>
            <p:cNvSpPr/>
            <p:nvPr/>
          </p:nvSpPr>
          <p:spPr>
            <a:xfrm>
              <a:off x="2307375" y="645400"/>
              <a:ext cx="2550" cy="1700"/>
            </a:xfrm>
            <a:custGeom>
              <a:rect b="b" l="l" r="r" t="t"/>
              <a:pathLst>
                <a:path extrusionOk="0" h="68" w="102">
                  <a:moveTo>
                    <a:pt x="80" y="0"/>
                  </a:moveTo>
                  <a:lnTo>
                    <a:pt x="35" y="45"/>
                  </a:lnTo>
                  <a:lnTo>
                    <a:pt x="1" y="67"/>
                  </a:lnTo>
                  <a:cubicBezTo>
                    <a:pt x="13" y="67"/>
                    <a:pt x="23" y="57"/>
                    <a:pt x="35" y="57"/>
                  </a:cubicBezTo>
                  <a:lnTo>
                    <a:pt x="102" y="23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0" name="Google Shape;13360;p28"/>
            <p:cNvSpPr/>
            <p:nvPr/>
          </p:nvSpPr>
          <p:spPr>
            <a:xfrm>
              <a:off x="2292850" y="5836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70"/>
                  </a:lnTo>
                  <a:lnTo>
                    <a:pt x="862" y="224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1" name="Google Shape;13361;p28"/>
            <p:cNvSpPr/>
            <p:nvPr/>
          </p:nvSpPr>
          <p:spPr>
            <a:xfrm>
              <a:off x="2331400" y="587025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4" y="0"/>
                  </a:moveTo>
                  <a:lnTo>
                    <a:pt x="1" y="224"/>
                  </a:lnTo>
                  <a:lnTo>
                    <a:pt x="638" y="872"/>
                  </a:lnTo>
                  <a:lnTo>
                    <a:pt x="862" y="649"/>
                  </a:lnTo>
                  <a:lnTo>
                    <a:pt x="21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2" name="Google Shape;13362;p28"/>
            <p:cNvSpPr/>
            <p:nvPr/>
          </p:nvSpPr>
          <p:spPr>
            <a:xfrm>
              <a:off x="2395650" y="487275"/>
              <a:ext cx="18475" cy="21550"/>
            </a:xfrm>
            <a:custGeom>
              <a:rect b="b" l="l" r="r" t="t"/>
              <a:pathLst>
                <a:path extrusionOk="0" h="862" w="739">
                  <a:moveTo>
                    <a:pt x="214" y="1"/>
                  </a:moveTo>
                  <a:lnTo>
                    <a:pt x="169" y="46"/>
                  </a:lnTo>
                  <a:lnTo>
                    <a:pt x="1" y="214"/>
                  </a:lnTo>
                  <a:lnTo>
                    <a:pt x="169" y="393"/>
                  </a:lnTo>
                  <a:lnTo>
                    <a:pt x="649" y="862"/>
                  </a:lnTo>
                  <a:lnTo>
                    <a:pt x="671" y="839"/>
                  </a:lnTo>
                  <a:cubicBezTo>
                    <a:pt x="694" y="728"/>
                    <a:pt x="716" y="627"/>
                    <a:pt x="738" y="515"/>
                  </a:cubicBezTo>
                  <a:lnTo>
                    <a:pt x="21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363" name="Google Shape;13363;p28"/>
          <p:cNvSpPr/>
          <p:nvPr/>
        </p:nvSpPr>
        <p:spPr>
          <a:xfrm>
            <a:off x="5949731" y="4468585"/>
            <a:ext cx="1103700" cy="11037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64" name="Google Shape;13364;p28"/>
          <p:cNvSpPr/>
          <p:nvPr/>
        </p:nvSpPr>
        <p:spPr>
          <a:xfrm>
            <a:off x="5644131" y="-356840"/>
            <a:ext cx="1290900" cy="1290900"/>
          </a:xfrm>
          <a:prstGeom prst="ellipse">
            <a:avLst/>
          </a:prstGeom>
          <a:noFill/>
          <a:ln cap="flat" cmpd="sng" w="152400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365" name="Google Shape;13365;p28"/>
          <p:cNvGrpSpPr/>
          <p:nvPr/>
        </p:nvGrpSpPr>
        <p:grpSpPr>
          <a:xfrm>
            <a:off x="2145444" y="4778881"/>
            <a:ext cx="899133" cy="900956"/>
            <a:chOff x="1964350" y="765525"/>
            <a:chExt cx="386375" cy="387175"/>
          </a:xfrm>
        </p:grpSpPr>
        <p:sp>
          <p:nvSpPr>
            <p:cNvPr id="13366" name="Google Shape;13366;p28"/>
            <p:cNvSpPr/>
            <p:nvPr/>
          </p:nvSpPr>
          <p:spPr>
            <a:xfrm>
              <a:off x="1984200" y="953400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38" y="1"/>
                  </a:moveTo>
                  <a:cubicBezTo>
                    <a:pt x="115" y="1"/>
                    <a:pt x="94" y="9"/>
                    <a:pt x="78" y="16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0" y="230"/>
                    <a:pt x="202" y="217"/>
                  </a:cubicBezTo>
                  <a:cubicBezTo>
                    <a:pt x="235" y="195"/>
                    <a:pt x="257" y="150"/>
                    <a:pt x="257" y="106"/>
                  </a:cubicBezTo>
                  <a:cubicBezTo>
                    <a:pt x="246" y="83"/>
                    <a:pt x="246" y="72"/>
                    <a:pt x="235" y="61"/>
                  </a:cubicBezTo>
                  <a:cubicBezTo>
                    <a:pt x="224" y="28"/>
                    <a:pt x="190" y="16"/>
                    <a:pt x="168" y="5"/>
                  </a:cubicBezTo>
                  <a:cubicBezTo>
                    <a:pt x="158" y="2"/>
                    <a:pt x="148" y="1"/>
                    <a:pt x="1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7" name="Google Shape;13367;p28"/>
            <p:cNvSpPr/>
            <p:nvPr/>
          </p:nvSpPr>
          <p:spPr>
            <a:xfrm>
              <a:off x="1975825" y="909550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23" y="0"/>
                  </a:moveTo>
                  <a:cubicBezTo>
                    <a:pt x="104" y="0"/>
                    <a:pt x="85" y="5"/>
                    <a:pt x="67" y="16"/>
                  </a:cubicBezTo>
                  <a:cubicBezTo>
                    <a:pt x="56" y="27"/>
                    <a:pt x="45" y="27"/>
                    <a:pt x="45" y="27"/>
                  </a:cubicBezTo>
                  <a:cubicBezTo>
                    <a:pt x="45" y="39"/>
                    <a:pt x="45" y="39"/>
                    <a:pt x="33" y="39"/>
                  </a:cubicBezTo>
                  <a:cubicBezTo>
                    <a:pt x="33" y="39"/>
                    <a:pt x="33" y="49"/>
                    <a:pt x="23" y="49"/>
                  </a:cubicBezTo>
                  <a:lnTo>
                    <a:pt x="23" y="72"/>
                  </a:lnTo>
                  <a:lnTo>
                    <a:pt x="11" y="72"/>
                  </a:lnTo>
                  <a:lnTo>
                    <a:pt x="11" y="94"/>
                  </a:lnTo>
                  <a:cubicBezTo>
                    <a:pt x="0" y="116"/>
                    <a:pt x="11" y="150"/>
                    <a:pt x="23" y="183"/>
                  </a:cubicBezTo>
                  <a:cubicBezTo>
                    <a:pt x="43" y="219"/>
                    <a:pt x="82" y="236"/>
                    <a:pt x="119" y="236"/>
                  </a:cubicBezTo>
                  <a:cubicBezTo>
                    <a:pt x="141" y="236"/>
                    <a:pt x="162" y="230"/>
                    <a:pt x="179" y="217"/>
                  </a:cubicBezTo>
                  <a:lnTo>
                    <a:pt x="190" y="217"/>
                  </a:lnTo>
                  <a:cubicBezTo>
                    <a:pt x="246" y="183"/>
                    <a:pt x="257" y="116"/>
                    <a:pt x="224" y="61"/>
                  </a:cubicBezTo>
                  <a:cubicBezTo>
                    <a:pt x="201" y="23"/>
                    <a:pt x="162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8" name="Google Shape;13368;p28"/>
            <p:cNvSpPr/>
            <p:nvPr/>
          </p:nvSpPr>
          <p:spPr>
            <a:xfrm>
              <a:off x="1967700" y="919150"/>
              <a:ext cx="1450" cy="3675"/>
            </a:xfrm>
            <a:custGeom>
              <a:rect b="b" l="l" r="r" t="t"/>
              <a:pathLst>
                <a:path extrusionOk="0" h="147" w="58">
                  <a:moveTo>
                    <a:pt x="23" y="1"/>
                  </a:moveTo>
                  <a:lnTo>
                    <a:pt x="23" y="1"/>
                  </a:lnTo>
                  <a:cubicBezTo>
                    <a:pt x="12" y="45"/>
                    <a:pt x="12" y="90"/>
                    <a:pt x="1" y="146"/>
                  </a:cubicBezTo>
                  <a:cubicBezTo>
                    <a:pt x="35" y="112"/>
                    <a:pt x="57" y="45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9" name="Google Shape;13369;p28"/>
            <p:cNvSpPr/>
            <p:nvPr/>
          </p:nvSpPr>
          <p:spPr>
            <a:xfrm>
              <a:off x="1987550" y="92910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26" y="0"/>
                  </a:moveTo>
                  <a:cubicBezTo>
                    <a:pt x="106" y="0"/>
                    <a:pt x="85" y="6"/>
                    <a:pt x="68" y="17"/>
                  </a:cubicBezTo>
                  <a:cubicBezTo>
                    <a:pt x="11" y="50"/>
                    <a:pt x="1" y="128"/>
                    <a:pt x="34" y="184"/>
                  </a:cubicBezTo>
                  <a:cubicBezTo>
                    <a:pt x="34" y="184"/>
                    <a:pt x="45" y="195"/>
                    <a:pt x="45" y="206"/>
                  </a:cubicBezTo>
                  <a:cubicBezTo>
                    <a:pt x="56" y="206"/>
                    <a:pt x="56" y="206"/>
                    <a:pt x="68" y="218"/>
                  </a:cubicBezTo>
                  <a:lnTo>
                    <a:pt x="78" y="228"/>
                  </a:lnTo>
                  <a:lnTo>
                    <a:pt x="90" y="228"/>
                  </a:lnTo>
                  <a:cubicBezTo>
                    <a:pt x="90" y="228"/>
                    <a:pt x="101" y="228"/>
                    <a:pt x="101" y="240"/>
                  </a:cubicBezTo>
                  <a:cubicBezTo>
                    <a:pt x="135" y="240"/>
                    <a:pt x="168" y="240"/>
                    <a:pt x="190" y="218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0" name="Google Shape;13370;p28"/>
            <p:cNvSpPr/>
            <p:nvPr/>
          </p:nvSpPr>
          <p:spPr>
            <a:xfrm>
              <a:off x="1974400" y="937200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13" y="50"/>
                    <a:pt x="1" y="117"/>
                    <a:pt x="35" y="173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3" y="228"/>
                    <a:pt x="191" y="217"/>
                  </a:cubicBezTo>
                  <a:cubicBezTo>
                    <a:pt x="247" y="184"/>
                    <a:pt x="269" y="105"/>
                    <a:pt x="236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1" name="Google Shape;13371;p28"/>
            <p:cNvSpPr/>
            <p:nvPr/>
          </p:nvSpPr>
          <p:spPr>
            <a:xfrm>
              <a:off x="1964350" y="945150"/>
              <a:ext cx="3675" cy="5875"/>
            </a:xfrm>
            <a:custGeom>
              <a:rect b="b" l="l" r="r" t="t"/>
              <a:pathLst>
                <a:path extrusionOk="0" h="235" w="147">
                  <a:moveTo>
                    <a:pt x="12" y="0"/>
                  </a:moveTo>
                  <a:cubicBezTo>
                    <a:pt x="12" y="78"/>
                    <a:pt x="1" y="157"/>
                    <a:pt x="1" y="234"/>
                  </a:cubicBezTo>
                  <a:cubicBezTo>
                    <a:pt x="23" y="234"/>
                    <a:pt x="45" y="234"/>
                    <a:pt x="68" y="224"/>
                  </a:cubicBezTo>
                  <a:cubicBezTo>
                    <a:pt x="124" y="190"/>
                    <a:pt x="146" y="112"/>
                    <a:pt x="112" y="56"/>
                  </a:cubicBezTo>
                  <a:cubicBezTo>
                    <a:pt x="90" y="23"/>
                    <a:pt x="57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2" name="Google Shape;13372;p28"/>
            <p:cNvSpPr/>
            <p:nvPr/>
          </p:nvSpPr>
          <p:spPr>
            <a:xfrm>
              <a:off x="1971050" y="96142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44" y="1"/>
                  </a:moveTo>
                  <a:cubicBezTo>
                    <a:pt x="123" y="1"/>
                    <a:pt x="100" y="7"/>
                    <a:pt x="79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1"/>
                  </a:cubicBezTo>
                  <a:cubicBezTo>
                    <a:pt x="236" y="198"/>
                    <a:pt x="258" y="164"/>
                    <a:pt x="258" y="120"/>
                  </a:cubicBezTo>
                  <a:cubicBezTo>
                    <a:pt x="258" y="97"/>
                    <a:pt x="247" y="75"/>
                    <a:pt x="236" y="53"/>
                  </a:cubicBezTo>
                  <a:cubicBezTo>
                    <a:pt x="215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3" name="Google Shape;13373;p28"/>
            <p:cNvSpPr/>
            <p:nvPr/>
          </p:nvSpPr>
          <p:spPr>
            <a:xfrm>
              <a:off x="1994250" y="9700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8" y="20"/>
                  </a:cubicBezTo>
                  <a:cubicBezTo>
                    <a:pt x="23" y="54"/>
                    <a:pt x="1" y="121"/>
                    <a:pt x="45" y="176"/>
                  </a:cubicBezTo>
                  <a:cubicBezTo>
                    <a:pt x="68" y="214"/>
                    <a:pt x="106" y="237"/>
                    <a:pt x="146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7" y="188"/>
                    <a:pt x="269" y="109"/>
                    <a:pt x="235" y="54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4" name="Google Shape;13374;p28"/>
            <p:cNvSpPr/>
            <p:nvPr/>
          </p:nvSpPr>
          <p:spPr>
            <a:xfrm>
              <a:off x="1981125" y="9780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5" y="0"/>
                    <a:pt x="96" y="5"/>
                    <a:pt x="79" y="15"/>
                  </a:cubicBezTo>
                  <a:cubicBezTo>
                    <a:pt x="22" y="49"/>
                    <a:pt x="0" y="127"/>
                    <a:pt x="45" y="184"/>
                  </a:cubicBezTo>
                  <a:cubicBezTo>
                    <a:pt x="66" y="218"/>
                    <a:pt x="100" y="236"/>
                    <a:pt x="136" y="236"/>
                  </a:cubicBezTo>
                  <a:cubicBezTo>
                    <a:pt x="158" y="236"/>
                    <a:pt x="180" y="229"/>
                    <a:pt x="201" y="217"/>
                  </a:cubicBezTo>
                  <a:cubicBezTo>
                    <a:pt x="258" y="184"/>
                    <a:pt x="268" y="116"/>
                    <a:pt x="235" y="60"/>
                  </a:cubicBezTo>
                  <a:cubicBezTo>
                    <a:pt x="212" y="22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5" name="Google Shape;13375;p28"/>
            <p:cNvSpPr/>
            <p:nvPr/>
          </p:nvSpPr>
          <p:spPr>
            <a:xfrm>
              <a:off x="1968000" y="9860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0" y="129"/>
                    <a:pt x="33" y="173"/>
                  </a:cubicBezTo>
                  <a:cubicBezTo>
                    <a:pt x="64" y="211"/>
                    <a:pt x="105" y="234"/>
                    <a:pt x="145" y="234"/>
                  </a:cubicBezTo>
                  <a:cubicBezTo>
                    <a:pt x="164" y="234"/>
                    <a:pt x="184" y="229"/>
                    <a:pt x="201" y="218"/>
                  </a:cubicBezTo>
                  <a:cubicBezTo>
                    <a:pt x="257" y="184"/>
                    <a:pt x="269" y="106"/>
                    <a:pt x="235" y="62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6" name="Google Shape;13376;p28"/>
            <p:cNvSpPr/>
            <p:nvPr/>
          </p:nvSpPr>
          <p:spPr>
            <a:xfrm>
              <a:off x="2006250" y="989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7"/>
                    <a:pt x="35" y="184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0"/>
                  </a:cubicBezTo>
                  <a:cubicBezTo>
                    <a:pt x="213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7" name="Google Shape;13377;p28"/>
            <p:cNvSpPr/>
            <p:nvPr/>
          </p:nvSpPr>
          <p:spPr>
            <a:xfrm>
              <a:off x="1993125" y="997750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44" y="0"/>
                  </a:moveTo>
                  <a:cubicBezTo>
                    <a:pt x="123" y="0"/>
                    <a:pt x="100" y="6"/>
                    <a:pt x="79" y="19"/>
                  </a:cubicBezTo>
                  <a:cubicBezTo>
                    <a:pt x="23" y="52"/>
                    <a:pt x="1" y="119"/>
                    <a:pt x="34" y="176"/>
                  </a:cubicBezTo>
                  <a:cubicBezTo>
                    <a:pt x="57" y="213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6"/>
                    <a:pt x="269" y="109"/>
                    <a:pt x="235" y="52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8" name="Google Shape;13378;p28"/>
            <p:cNvSpPr/>
            <p:nvPr/>
          </p:nvSpPr>
          <p:spPr>
            <a:xfrm>
              <a:off x="1980000" y="10056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0" y="128"/>
                    <a:pt x="34" y="183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30"/>
                    <a:pt x="201" y="217"/>
                  </a:cubicBezTo>
                  <a:cubicBezTo>
                    <a:pt x="258" y="183"/>
                    <a:pt x="269" y="116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9" name="Google Shape;13379;p28"/>
            <p:cNvSpPr/>
            <p:nvPr/>
          </p:nvSpPr>
          <p:spPr>
            <a:xfrm>
              <a:off x="1972175" y="1014425"/>
              <a:ext cx="1150" cy="3075"/>
            </a:xfrm>
            <a:custGeom>
              <a:rect b="b" l="l" r="r" t="t"/>
              <a:pathLst>
                <a:path extrusionOk="0" h="123" w="46">
                  <a:moveTo>
                    <a:pt x="1" y="0"/>
                  </a:moveTo>
                  <a:lnTo>
                    <a:pt x="1" y="0"/>
                  </a:lnTo>
                  <a:cubicBezTo>
                    <a:pt x="12" y="45"/>
                    <a:pt x="23" y="78"/>
                    <a:pt x="34" y="123"/>
                  </a:cubicBezTo>
                  <a:cubicBezTo>
                    <a:pt x="45" y="90"/>
                    <a:pt x="45" y="56"/>
                    <a:pt x="23" y="23"/>
                  </a:cubicBezTo>
                  <a:cubicBezTo>
                    <a:pt x="23" y="11"/>
                    <a:pt x="12" y="11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0" name="Google Shape;13380;p28"/>
            <p:cNvSpPr/>
            <p:nvPr/>
          </p:nvSpPr>
          <p:spPr>
            <a:xfrm>
              <a:off x="2007925" y="962050"/>
              <a:ext cx="6475" cy="6025"/>
            </a:xfrm>
            <a:custGeom>
              <a:rect b="b" l="l" r="r" t="t"/>
              <a:pathLst>
                <a:path extrusionOk="0" h="241" w="259">
                  <a:moveTo>
                    <a:pt x="116" y="1"/>
                  </a:moveTo>
                  <a:cubicBezTo>
                    <a:pt x="95" y="1"/>
                    <a:pt x="75" y="6"/>
                    <a:pt x="57" y="17"/>
                  </a:cubicBezTo>
                  <a:lnTo>
                    <a:pt x="35" y="39"/>
                  </a:lnTo>
                  <a:lnTo>
                    <a:pt x="23" y="50"/>
                  </a:lnTo>
                  <a:lnTo>
                    <a:pt x="23" y="62"/>
                  </a:lnTo>
                  <a:cubicBezTo>
                    <a:pt x="12" y="62"/>
                    <a:pt x="12" y="62"/>
                    <a:pt x="12" y="72"/>
                  </a:cubicBezTo>
                  <a:lnTo>
                    <a:pt x="12" y="84"/>
                  </a:lnTo>
                  <a:cubicBezTo>
                    <a:pt x="1" y="84"/>
                    <a:pt x="1" y="95"/>
                    <a:pt x="1" y="95"/>
                  </a:cubicBezTo>
                  <a:lnTo>
                    <a:pt x="1" y="117"/>
                  </a:lnTo>
                  <a:lnTo>
                    <a:pt x="1" y="139"/>
                  </a:lnTo>
                  <a:cubicBezTo>
                    <a:pt x="1" y="151"/>
                    <a:pt x="12" y="162"/>
                    <a:pt x="23" y="184"/>
                  </a:cubicBezTo>
                  <a:cubicBezTo>
                    <a:pt x="35" y="196"/>
                    <a:pt x="35" y="207"/>
                    <a:pt x="45" y="207"/>
                  </a:cubicBezTo>
                  <a:lnTo>
                    <a:pt x="57" y="218"/>
                  </a:lnTo>
                  <a:cubicBezTo>
                    <a:pt x="68" y="229"/>
                    <a:pt x="79" y="229"/>
                    <a:pt x="79" y="229"/>
                  </a:cubicBezTo>
                  <a:lnTo>
                    <a:pt x="90" y="229"/>
                  </a:lnTo>
                  <a:cubicBezTo>
                    <a:pt x="102" y="240"/>
                    <a:pt x="102" y="240"/>
                    <a:pt x="112" y="240"/>
                  </a:cubicBezTo>
                  <a:lnTo>
                    <a:pt x="124" y="240"/>
                  </a:lnTo>
                  <a:cubicBezTo>
                    <a:pt x="135" y="240"/>
                    <a:pt x="135" y="240"/>
                    <a:pt x="135" y="229"/>
                  </a:cubicBezTo>
                  <a:lnTo>
                    <a:pt x="157" y="229"/>
                  </a:lnTo>
                  <a:cubicBezTo>
                    <a:pt x="157" y="229"/>
                    <a:pt x="169" y="229"/>
                    <a:pt x="180" y="218"/>
                  </a:cubicBezTo>
                  <a:cubicBezTo>
                    <a:pt x="236" y="184"/>
                    <a:pt x="258" y="117"/>
                    <a:pt x="224" y="62"/>
                  </a:cubicBezTo>
                  <a:cubicBezTo>
                    <a:pt x="202" y="24"/>
                    <a:pt x="158" y="1"/>
                    <a:pt x="1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1" name="Google Shape;13381;p28"/>
            <p:cNvSpPr/>
            <p:nvPr/>
          </p:nvSpPr>
          <p:spPr>
            <a:xfrm>
              <a:off x="2029725" y="997925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4" y="1"/>
                  </a:moveTo>
                  <a:cubicBezTo>
                    <a:pt x="101" y="1"/>
                    <a:pt x="79" y="12"/>
                    <a:pt x="57" y="23"/>
                  </a:cubicBezTo>
                  <a:cubicBezTo>
                    <a:pt x="57" y="23"/>
                    <a:pt x="45" y="35"/>
                    <a:pt x="34" y="35"/>
                  </a:cubicBezTo>
                  <a:cubicBezTo>
                    <a:pt x="34" y="45"/>
                    <a:pt x="23" y="57"/>
                    <a:pt x="12" y="68"/>
                  </a:cubicBezTo>
                  <a:cubicBezTo>
                    <a:pt x="12" y="79"/>
                    <a:pt x="12" y="90"/>
                    <a:pt x="0" y="90"/>
                  </a:cubicBezTo>
                  <a:cubicBezTo>
                    <a:pt x="0" y="124"/>
                    <a:pt x="0" y="157"/>
                    <a:pt x="23" y="179"/>
                  </a:cubicBezTo>
                  <a:cubicBezTo>
                    <a:pt x="34" y="202"/>
                    <a:pt x="45" y="213"/>
                    <a:pt x="67" y="224"/>
                  </a:cubicBezTo>
                  <a:cubicBezTo>
                    <a:pt x="79" y="224"/>
                    <a:pt x="79" y="236"/>
                    <a:pt x="90" y="236"/>
                  </a:cubicBezTo>
                  <a:lnTo>
                    <a:pt x="134" y="236"/>
                  </a:lnTo>
                  <a:cubicBezTo>
                    <a:pt x="157" y="236"/>
                    <a:pt x="168" y="224"/>
                    <a:pt x="179" y="224"/>
                  </a:cubicBezTo>
                  <a:cubicBezTo>
                    <a:pt x="235" y="191"/>
                    <a:pt x="258" y="112"/>
                    <a:pt x="224" y="57"/>
                  </a:cubicBezTo>
                  <a:cubicBezTo>
                    <a:pt x="201" y="23"/>
                    <a:pt x="168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2" name="Google Shape;13382;p28"/>
            <p:cNvSpPr/>
            <p:nvPr/>
          </p:nvSpPr>
          <p:spPr>
            <a:xfrm>
              <a:off x="2016300" y="1005925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26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3" y="50"/>
                    <a:pt x="1" y="128"/>
                    <a:pt x="35" y="184"/>
                  </a:cubicBezTo>
                  <a:cubicBezTo>
                    <a:pt x="46" y="206"/>
                    <a:pt x="80" y="229"/>
                    <a:pt x="102" y="229"/>
                  </a:cubicBezTo>
                  <a:cubicBezTo>
                    <a:pt x="116" y="233"/>
                    <a:pt x="129" y="236"/>
                    <a:pt x="142" y="236"/>
                  </a:cubicBezTo>
                  <a:cubicBezTo>
                    <a:pt x="161" y="236"/>
                    <a:pt x="178" y="230"/>
                    <a:pt x="191" y="217"/>
                  </a:cubicBezTo>
                  <a:cubicBezTo>
                    <a:pt x="247" y="184"/>
                    <a:pt x="269" y="117"/>
                    <a:pt x="236" y="61"/>
                  </a:cubicBezTo>
                  <a:cubicBezTo>
                    <a:pt x="213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3" name="Google Shape;13383;p28"/>
            <p:cNvSpPr/>
            <p:nvPr/>
          </p:nvSpPr>
          <p:spPr>
            <a:xfrm>
              <a:off x="2003200" y="101385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4" y="1"/>
                  </a:moveTo>
                  <a:cubicBezTo>
                    <a:pt x="112" y="1"/>
                    <a:pt x="90" y="12"/>
                    <a:pt x="67" y="23"/>
                  </a:cubicBezTo>
                  <a:cubicBezTo>
                    <a:pt x="11" y="56"/>
                    <a:pt x="0" y="123"/>
                    <a:pt x="33" y="180"/>
                  </a:cubicBezTo>
                  <a:cubicBezTo>
                    <a:pt x="33" y="190"/>
                    <a:pt x="33" y="202"/>
                    <a:pt x="45" y="202"/>
                  </a:cubicBezTo>
                  <a:cubicBezTo>
                    <a:pt x="64" y="228"/>
                    <a:pt x="95" y="239"/>
                    <a:pt x="127" y="239"/>
                  </a:cubicBezTo>
                  <a:cubicBezTo>
                    <a:pt x="149" y="239"/>
                    <a:pt x="171" y="234"/>
                    <a:pt x="190" y="224"/>
                  </a:cubicBezTo>
                  <a:cubicBezTo>
                    <a:pt x="246" y="190"/>
                    <a:pt x="268" y="113"/>
                    <a:pt x="234" y="56"/>
                  </a:cubicBezTo>
                  <a:cubicBezTo>
                    <a:pt x="212" y="23"/>
                    <a:pt x="167" y="12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4" name="Google Shape;13384;p28"/>
            <p:cNvSpPr/>
            <p:nvPr/>
          </p:nvSpPr>
          <p:spPr>
            <a:xfrm>
              <a:off x="1990050" y="1021925"/>
              <a:ext cx="6475" cy="5825"/>
            </a:xfrm>
            <a:custGeom>
              <a:rect b="b" l="l" r="r" t="t"/>
              <a:pathLst>
                <a:path extrusionOk="0" h="233" w="259">
                  <a:moveTo>
                    <a:pt x="135" y="0"/>
                  </a:moveTo>
                  <a:cubicBezTo>
                    <a:pt x="112" y="0"/>
                    <a:pt x="88" y="8"/>
                    <a:pt x="68" y="24"/>
                  </a:cubicBezTo>
                  <a:cubicBezTo>
                    <a:pt x="12" y="58"/>
                    <a:pt x="1" y="125"/>
                    <a:pt x="35" y="180"/>
                  </a:cubicBezTo>
                  <a:cubicBezTo>
                    <a:pt x="55" y="216"/>
                    <a:pt x="89" y="233"/>
                    <a:pt x="126" y="233"/>
                  </a:cubicBezTo>
                  <a:cubicBezTo>
                    <a:pt x="147" y="233"/>
                    <a:pt x="170" y="227"/>
                    <a:pt x="191" y="214"/>
                  </a:cubicBezTo>
                  <a:cubicBezTo>
                    <a:pt x="236" y="192"/>
                    <a:pt x="258" y="147"/>
                    <a:pt x="246" y="103"/>
                  </a:cubicBezTo>
                  <a:cubicBezTo>
                    <a:pt x="246" y="91"/>
                    <a:pt x="236" y="69"/>
                    <a:pt x="236" y="58"/>
                  </a:cubicBezTo>
                  <a:cubicBezTo>
                    <a:pt x="214" y="22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5" name="Google Shape;13385;p28"/>
            <p:cNvSpPr/>
            <p:nvPr/>
          </p:nvSpPr>
          <p:spPr>
            <a:xfrm>
              <a:off x="1978050" y="1029950"/>
              <a:ext cx="5050" cy="6000"/>
            </a:xfrm>
            <a:custGeom>
              <a:rect b="b" l="l" r="r" t="t"/>
              <a:pathLst>
                <a:path extrusionOk="0" h="240" w="202">
                  <a:moveTo>
                    <a:pt x="85" y="0"/>
                  </a:moveTo>
                  <a:cubicBezTo>
                    <a:pt x="64" y="0"/>
                    <a:pt x="46" y="8"/>
                    <a:pt x="23" y="16"/>
                  </a:cubicBezTo>
                  <a:cubicBezTo>
                    <a:pt x="11" y="27"/>
                    <a:pt x="11" y="27"/>
                    <a:pt x="1" y="27"/>
                  </a:cubicBezTo>
                  <a:lnTo>
                    <a:pt x="1" y="38"/>
                  </a:lnTo>
                  <a:cubicBezTo>
                    <a:pt x="11" y="72"/>
                    <a:pt x="23" y="117"/>
                    <a:pt x="34" y="150"/>
                  </a:cubicBezTo>
                  <a:cubicBezTo>
                    <a:pt x="45" y="172"/>
                    <a:pt x="68" y="206"/>
                    <a:pt x="78" y="229"/>
                  </a:cubicBezTo>
                  <a:lnTo>
                    <a:pt x="78" y="239"/>
                  </a:lnTo>
                  <a:cubicBezTo>
                    <a:pt x="90" y="239"/>
                    <a:pt x="90" y="239"/>
                    <a:pt x="90" y="229"/>
                  </a:cubicBezTo>
                  <a:lnTo>
                    <a:pt x="123" y="229"/>
                  </a:lnTo>
                  <a:cubicBezTo>
                    <a:pt x="123" y="229"/>
                    <a:pt x="135" y="229"/>
                    <a:pt x="145" y="217"/>
                  </a:cubicBezTo>
                  <a:cubicBezTo>
                    <a:pt x="168" y="206"/>
                    <a:pt x="179" y="184"/>
                    <a:pt x="190" y="161"/>
                  </a:cubicBezTo>
                  <a:lnTo>
                    <a:pt x="202" y="150"/>
                  </a:lnTo>
                  <a:cubicBezTo>
                    <a:pt x="202" y="117"/>
                    <a:pt x="202" y="83"/>
                    <a:pt x="190" y="60"/>
                  </a:cubicBezTo>
                  <a:cubicBezTo>
                    <a:pt x="168" y="27"/>
                    <a:pt x="145" y="16"/>
                    <a:pt x="112" y="5"/>
                  </a:cubicBezTo>
                  <a:cubicBezTo>
                    <a:pt x="102" y="2"/>
                    <a:pt x="93" y="0"/>
                    <a:pt x="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6" name="Google Shape;13386;p28"/>
            <p:cNvSpPr/>
            <p:nvPr/>
          </p:nvSpPr>
          <p:spPr>
            <a:xfrm>
              <a:off x="2039775" y="101457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19" y="1"/>
                  </a:moveTo>
                  <a:cubicBezTo>
                    <a:pt x="100" y="1"/>
                    <a:pt x="82" y="6"/>
                    <a:pt x="68" y="17"/>
                  </a:cubicBezTo>
                  <a:lnTo>
                    <a:pt x="57" y="17"/>
                  </a:lnTo>
                  <a:cubicBezTo>
                    <a:pt x="57" y="27"/>
                    <a:pt x="45" y="27"/>
                    <a:pt x="45" y="39"/>
                  </a:cubicBezTo>
                  <a:lnTo>
                    <a:pt x="35" y="39"/>
                  </a:lnTo>
                  <a:cubicBezTo>
                    <a:pt x="35" y="50"/>
                    <a:pt x="35" y="50"/>
                    <a:pt x="23" y="50"/>
                  </a:cubicBezTo>
                  <a:lnTo>
                    <a:pt x="23" y="72"/>
                  </a:lnTo>
                  <a:lnTo>
                    <a:pt x="12" y="72"/>
                  </a:lnTo>
                  <a:lnTo>
                    <a:pt x="12" y="94"/>
                  </a:lnTo>
                  <a:cubicBezTo>
                    <a:pt x="1" y="117"/>
                    <a:pt x="1" y="151"/>
                    <a:pt x="23" y="184"/>
                  </a:cubicBezTo>
                  <a:cubicBezTo>
                    <a:pt x="44" y="219"/>
                    <a:pt x="78" y="236"/>
                    <a:pt x="114" y="236"/>
                  </a:cubicBezTo>
                  <a:cubicBezTo>
                    <a:pt x="136" y="236"/>
                    <a:pt x="159" y="230"/>
                    <a:pt x="179" y="218"/>
                  </a:cubicBez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7" name="Google Shape;13387;p28"/>
            <p:cNvSpPr/>
            <p:nvPr/>
          </p:nvSpPr>
          <p:spPr>
            <a:xfrm>
              <a:off x="2026375" y="10226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8" y="0"/>
                  </a:moveTo>
                  <a:cubicBezTo>
                    <a:pt x="107" y="0"/>
                    <a:pt x="86" y="5"/>
                    <a:pt x="67" y="16"/>
                  </a:cubicBezTo>
                  <a:cubicBezTo>
                    <a:pt x="23" y="50"/>
                    <a:pt x="0" y="117"/>
                    <a:pt x="34" y="173"/>
                  </a:cubicBezTo>
                  <a:cubicBezTo>
                    <a:pt x="57" y="211"/>
                    <a:pt x="95" y="233"/>
                    <a:pt x="134" y="233"/>
                  </a:cubicBezTo>
                  <a:cubicBezTo>
                    <a:pt x="153" y="233"/>
                    <a:pt x="172" y="228"/>
                    <a:pt x="191" y="217"/>
                  </a:cubicBezTo>
                  <a:cubicBezTo>
                    <a:pt x="246" y="184"/>
                    <a:pt x="268" y="106"/>
                    <a:pt x="235" y="50"/>
                  </a:cubicBezTo>
                  <a:cubicBezTo>
                    <a:pt x="213" y="20"/>
                    <a:pt x="170" y="0"/>
                    <a:pt x="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8" name="Google Shape;13388;p28"/>
            <p:cNvSpPr/>
            <p:nvPr/>
          </p:nvSpPr>
          <p:spPr>
            <a:xfrm>
              <a:off x="2013250" y="103070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6" y="1"/>
                  </a:moveTo>
                  <a:cubicBezTo>
                    <a:pt x="112" y="1"/>
                    <a:pt x="88" y="7"/>
                    <a:pt x="68" y="20"/>
                  </a:cubicBezTo>
                  <a:cubicBezTo>
                    <a:pt x="11" y="53"/>
                    <a:pt x="0" y="120"/>
                    <a:pt x="34" y="176"/>
                  </a:cubicBezTo>
                  <a:cubicBezTo>
                    <a:pt x="55" y="211"/>
                    <a:pt x="89" y="228"/>
                    <a:pt x="125" y="228"/>
                  </a:cubicBezTo>
                  <a:cubicBezTo>
                    <a:pt x="147" y="228"/>
                    <a:pt x="169" y="222"/>
                    <a:pt x="190" y="209"/>
                  </a:cubicBezTo>
                  <a:cubicBezTo>
                    <a:pt x="246" y="176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9" name="Google Shape;13389;p28"/>
            <p:cNvSpPr/>
            <p:nvPr/>
          </p:nvSpPr>
          <p:spPr>
            <a:xfrm>
              <a:off x="2000100" y="10386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7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8"/>
                    <a:pt x="35" y="184"/>
                  </a:cubicBezTo>
                  <a:cubicBezTo>
                    <a:pt x="56" y="219"/>
                    <a:pt x="89" y="236"/>
                    <a:pt x="126" y="236"/>
                  </a:cubicBezTo>
                  <a:cubicBezTo>
                    <a:pt x="148" y="236"/>
                    <a:pt x="170" y="230"/>
                    <a:pt x="191" y="218"/>
                  </a:cubicBezTo>
                  <a:cubicBezTo>
                    <a:pt x="247" y="184"/>
                    <a:pt x="269" y="117"/>
                    <a:pt x="236" y="61"/>
                  </a:cubicBezTo>
                  <a:cubicBezTo>
                    <a:pt x="213" y="23"/>
                    <a:pt x="170" y="1"/>
                    <a:pt x="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0" name="Google Shape;13390;p28"/>
            <p:cNvSpPr/>
            <p:nvPr/>
          </p:nvSpPr>
          <p:spPr>
            <a:xfrm>
              <a:off x="1987250" y="104662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26" y="1"/>
                  </a:moveTo>
                  <a:cubicBezTo>
                    <a:pt x="102" y="1"/>
                    <a:pt x="78" y="7"/>
                    <a:pt x="57" y="19"/>
                  </a:cubicBezTo>
                  <a:cubicBezTo>
                    <a:pt x="46" y="19"/>
                    <a:pt x="46" y="31"/>
                    <a:pt x="35" y="31"/>
                  </a:cubicBezTo>
                  <a:lnTo>
                    <a:pt x="35" y="42"/>
                  </a:lnTo>
                  <a:lnTo>
                    <a:pt x="23" y="53"/>
                  </a:lnTo>
                  <a:cubicBezTo>
                    <a:pt x="13" y="64"/>
                    <a:pt x="13" y="76"/>
                    <a:pt x="13" y="86"/>
                  </a:cubicBezTo>
                  <a:cubicBezTo>
                    <a:pt x="13" y="98"/>
                    <a:pt x="1" y="109"/>
                    <a:pt x="1" y="109"/>
                  </a:cubicBezTo>
                  <a:lnTo>
                    <a:pt x="1" y="131"/>
                  </a:lnTo>
                  <a:cubicBezTo>
                    <a:pt x="13" y="153"/>
                    <a:pt x="13" y="165"/>
                    <a:pt x="23" y="176"/>
                  </a:cubicBezTo>
                  <a:cubicBezTo>
                    <a:pt x="46" y="214"/>
                    <a:pt x="84" y="236"/>
                    <a:pt x="124" y="236"/>
                  </a:cubicBezTo>
                  <a:cubicBezTo>
                    <a:pt x="143" y="236"/>
                    <a:pt x="162" y="231"/>
                    <a:pt x="180" y="220"/>
                  </a:cubicBezTo>
                  <a:cubicBezTo>
                    <a:pt x="236" y="187"/>
                    <a:pt x="258" y="109"/>
                    <a:pt x="224" y="53"/>
                  </a:cubicBezTo>
                  <a:cubicBezTo>
                    <a:pt x="204" y="18"/>
                    <a:pt x="165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1" name="Google Shape;13391;p28"/>
            <p:cNvSpPr/>
            <p:nvPr/>
          </p:nvSpPr>
          <p:spPr>
            <a:xfrm>
              <a:off x="2038400" y="1042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4" y="219"/>
                    <a:pt x="89" y="237"/>
                    <a:pt x="125" y="237"/>
                  </a:cubicBezTo>
                  <a:cubicBezTo>
                    <a:pt x="146" y="237"/>
                    <a:pt x="169" y="230"/>
                    <a:pt x="190" y="218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68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2" name="Google Shape;13392;p28"/>
            <p:cNvSpPr/>
            <p:nvPr/>
          </p:nvSpPr>
          <p:spPr>
            <a:xfrm>
              <a:off x="2025250" y="1050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3"/>
                    <a:pt x="1" y="120"/>
                    <a:pt x="34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4" y="237"/>
                    <a:pt x="173" y="232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3" name="Google Shape;13393;p28"/>
            <p:cNvSpPr/>
            <p:nvPr/>
          </p:nvSpPr>
          <p:spPr>
            <a:xfrm>
              <a:off x="2012125" y="10581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9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70" y="230"/>
                    <a:pt x="190" y="218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4" name="Google Shape;13394;p28"/>
            <p:cNvSpPr/>
            <p:nvPr/>
          </p:nvSpPr>
          <p:spPr>
            <a:xfrm>
              <a:off x="1999000" y="106625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26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2" y="50"/>
                    <a:pt x="0" y="128"/>
                    <a:pt x="34" y="173"/>
                  </a:cubicBezTo>
                  <a:lnTo>
                    <a:pt x="34" y="184"/>
                  </a:lnTo>
                  <a:lnTo>
                    <a:pt x="56" y="207"/>
                  </a:lnTo>
                  <a:lnTo>
                    <a:pt x="67" y="217"/>
                  </a:lnTo>
                  <a:cubicBezTo>
                    <a:pt x="79" y="217"/>
                    <a:pt x="90" y="229"/>
                    <a:pt x="90" y="229"/>
                  </a:cubicBezTo>
                  <a:lnTo>
                    <a:pt x="101" y="229"/>
                  </a:lnTo>
                  <a:cubicBezTo>
                    <a:pt x="112" y="229"/>
                    <a:pt x="112" y="229"/>
                    <a:pt x="124" y="240"/>
                  </a:cubicBezTo>
                  <a:lnTo>
                    <a:pt x="134" y="229"/>
                  </a:lnTo>
                  <a:lnTo>
                    <a:pt x="168" y="229"/>
                  </a:lnTo>
                  <a:cubicBezTo>
                    <a:pt x="168" y="229"/>
                    <a:pt x="179" y="217"/>
                    <a:pt x="191" y="217"/>
                  </a:cubicBezTo>
                  <a:cubicBezTo>
                    <a:pt x="246" y="184"/>
                    <a:pt x="268" y="106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5" name="Google Shape;13395;p28"/>
            <p:cNvSpPr/>
            <p:nvPr/>
          </p:nvSpPr>
          <p:spPr>
            <a:xfrm>
              <a:off x="2048150" y="1058475"/>
              <a:ext cx="6475" cy="5875"/>
            </a:xfrm>
            <a:custGeom>
              <a:rect b="b" l="l" r="r" t="t"/>
              <a:pathLst>
                <a:path extrusionOk="0" h="235" w="259">
                  <a:moveTo>
                    <a:pt x="143" y="1"/>
                  </a:moveTo>
                  <a:cubicBezTo>
                    <a:pt x="137" y="1"/>
                    <a:pt x="130" y="2"/>
                    <a:pt x="124" y="4"/>
                  </a:cubicBezTo>
                  <a:cubicBezTo>
                    <a:pt x="102" y="4"/>
                    <a:pt x="90" y="15"/>
                    <a:pt x="79" y="15"/>
                  </a:cubicBezTo>
                  <a:cubicBezTo>
                    <a:pt x="23" y="48"/>
                    <a:pt x="1" y="126"/>
                    <a:pt x="35" y="183"/>
                  </a:cubicBezTo>
                  <a:cubicBezTo>
                    <a:pt x="55" y="217"/>
                    <a:pt x="94" y="235"/>
                    <a:pt x="133" y="235"/>
                  </a:cubicBezTo>
                  <a:cubicBezTo>
                    <a:pt x="157" y="235"/>
                    <a:pt x="181" y="228"/>
                    <a:pt x="202" y="216"/>
                  </a:cubicBezTo>
                  <a:cubicBezTo>
                    <a:pt x="224" y="205"/>
                    <a:pt x="247" y="171"/>
                    <a:pt x="247" y="149"/>
                  </a:cubicBezTo>
                  <a:cubicBezTo>
                    <a:pt x="258" y="116"/>
                    <a:pt x="258" y="82"/>
                    <a:pt x="236" y="59"/>
                  </a:cubicBezTo>
                  <a:cubicBezTo>
                    <a:pt x="236" y="48"/>
                    <a:pt x="224" y="48"/>
                    <a:pt x="224" y="37"/>
                  </a:cubicBezTo>
                  <a:cubicBezTo>
                    <a:pt x="197" y="19"/>
                    <a:pt x="170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6" name="Google Shape;13396;p28"/>
            <p:cNvSpPr/>
            <p:nvPr/>
          </p:nvSpPr>
          <p:spPr>
            <a:xfrm>
              <a:off x="2035050" y="1066575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45" y="1"/>
                  </a:moveTo>
                  <a:cubicBezTo>
                    <a:pt x="137" y="1"/>
                    <a:pt x="130" y="2"/>
                    <a:pt x="123" y="3"/>
                  </a:cubicBezTo>
                  <a:cubicBezTo>
                    <a:pt x="100" y="3"/>
                    <a:pt x="89" y="3"/>
                    <a:pt x="78" y="15"/>
                  </a:cubicBezTo>
                  <a:cubicBezTo>
                    <a:pt x="22" y="48"/>
                    <a:pt x="0" y="115"/>
                    <a:pt x="33" y="171"/>
                  </a:cubicBezTo>
                  <a:cubicBezTo>
                    <a:pt x="56" y="209"/>
                    <a:pt x="100" y="232"/>
                    <a:pt x="143" y="232"/>
                  </a:cubicBezTo>
                  <a:cubicBezTo>
                    <a:pt x="163" y="232"/>
                    <a:pt x="183" y="227"/>
                    <a:pt x="201" y="216"/>
                  </a:cubicBezTo>
                  <a:cubicBezTo>
                    <a:pt x="212" y="204"/>
                    <a:pt x="234" y="182"/>
                    <a:pt x="246" y="160"/>
                  </a:cubicBezTo>
                  <a:lnTo>
                    <a:pt x="246" y="137"/>
                  </a:lnTo>
                  <a:cubicBezTo>
                    <a:pt x="257" y="115"/>
                    <a:pt x="257" y="93"/>
                    <a:pt x="246" y="70"/>
                  </a:cubicBezTo>
                  <a:lnTo>
                    <a:pt x="234" y="60"/>
                  </a:lnTo>
                  <a:cubicBezTo>
                    <a:pt x="216" y="22"/>
                    <a:pt x="181" y="1"/>
                    <a:pt x="1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7" name="Google Shape;13397;p28"/>
            <p:cNvSpPr/>
            <p:nvPr/>
          </p:nvSpPr>
          <p:spPr>
            <a:xfrm>
              <a:off x="2022200" y="1074475"/>
              <a:ext cx="6425" cy="5900"/>
            </a:xfrm>
            <a:custGeom>
              <a:rect b="b" l="l" r="r" t="t"/>
              <a:pathLst>
                <a:path extrusionOk="0" h="236" w="257">
                  <a:moveTo>
                    <a:pt x="112" y="0"/>
                  </a:moveTo>
                  <a:cubicBezTo>
                    <a:pt x="89" y="0"/>
                    <a:pt x="78" y="12"/>
                    <a:pt x="67" y="23"/>
                  </a:cubicBezTo>
                  <a:cubicBezTo>
                    <a:pt x="22" y="45"/>
                    <a:pt x="0" y="90"/>
                    <a:pt x="11" y="134"/>
                  </a:cubicBezTo>
                  <a:cubicBezTo>
                    <a:pt x="11" y="146"/>
                    <a:pt x="11" y="168"/>
                    <a:pt x="22" y="179"/>
                  </a:cubicBezTo>
                  <a:cubicBezTo>
                    <a:pt x="33" y="201"/>
                    <a:pt x="55" y="213"/>
                    <a:pt x="78" y="224"/>
                  </a:cubicBezTo>
                  <a:cubicBezTo>
                    <a:pt x="89" y="235"/>
                    <a:pt x="100" y="235"/>
                    <a:pt x="123" y="235"/>
                  </a:cubicBezTo>
                  <a:cubicBezTo>
                    <a:pt x="145" y="235"/>
                    <a:pt x="167" y="235"/>
                    <a:pt x="190" y="224"/>
                  </a:cubicBezTo>
                  <a:cubicBezTo>
                    <a:pt x="190" y="213"/>
                    <a:pt x="201" y="213"/>
                    <a:pt x="201" y="201"/>
                  </a:cubicBezTo>
                  <a:cubicBezTo>
                    <a:pt x="246" y="168"/>
                    <a:pt x="257" y="101"/>
                    <a:pt x="224" y="57"/>
                  </a:cubicBezTo>
                  <a:cubicBezTo>
                    <a:pt x="224" y="45"/>
                    <a:pt x="212" y="45"/>
                    <a:pt x="212" y="34"/>
                  </a:cubicBezTo>
                  <a:cubicBezTo>
                    <a:pt x="201" y="23"/>
                    <a:pt x="190" y="23"/>
                    <a:pt x="167" y="12"/>
                  </a:cubicBezTo>
                  <a:cubicBezTo>
                    <a:pt x="156" y="0"/>
                    <a:pt x="134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8" name="Google Shape;13398;p28"/>
            <p:cNvSpPr/>
            <p:nvPr/>
          </p:nvSpPr>
          <p:spPr>
            <a:xfrm>
              <a:off x="2009600" y="1082450"/>
              <a:ext cx="5625" cy="5750"/>
            </a:xfrm>
            <a:custGeom>
              <a:rect b="b" l="l" r="r" t="t"/>
              <a:pathLst>
                <a:path extrusionOk="0" h="230" w="225">
                  <a:moveTo>
                    <a:pt x="101" y="1"/>
                  </a:moveTo>
                  <a:cubicBezTo>
                    <a:pt x="82" y="1"/>
                    <a:pt x="63" y="6"/>
                    <a:pt x="45" y="16"/>
                  </a:cubicBezTo>
                  <a:cubicBezTo>
                    <a:pt x="23" y="28"/>
                    <a:pt x="12" y="50"/>
                    <a:pt x="1" y="61"/>
                  </a:cubicBezTo>
                  <a:cubicBezTo>
                    <a:pt x="23" y="83"/>
                    <a:pt x="45" y="117"/>
                    <a:pt x="68" y="140"/>
                  </a:cubicBezTo>
                  <a:cubicBezTo>
                    <a:pt x="90" y="173"/>
                    <a:pt x="124" y="195"/>
                    <a:pt x="146" y="229"/>
                  </a:cubicBezTo>
                  <a:cubicBezTo>
                    <a:pt x="146" y="229"/>
                    <a:pt x="157" y="229"/>
                    <a:pt x="157" y="218"/>
                  </a:cubicBezTo>
                  <a:lnTo>
                    <a:pt x="169" y="218"/>
                  </a:lnTo>
                  <a:cubicBezTo>
                    <a:pt x="202" y="195"/>
                    <a:pt x="224" y="151"/>
                    <a:pt x="214" y="106"/>
                  </a:cubicBezTo>
                  <a:cubicBezTo>
                    <a:pt x="214" y="83"/>
                    <a:pt x="214" y="73"/>
                    <a:pt x="202" y="61"/>
                  </a:cubicBezTo>
                  <a:cubicBezTo>
                    <a:pt x="179" y="23"/>
                    <a:pt x="141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9" name="Google Shape;13399;p28"/>
            <p:cNvSpPr/>
            <p:nvPr/>
          </p:nvSpPr>
          <p:spPr>
            <a:xfrm>
              <a:off x="2058225" y="10752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0"/>
                  </a:moveTo>
                  <a:cubicBezTo>
                    <a:pt x="115" y="0"/>
                    <a:pt x="96" y="5"/>
                    <a:pt x="79" y="16"/>
                  </a:cubicBezTo>
                  <a:cubicBezTo>
                    <a:pt x="22" y="50"/>
                    <a:pt x="0" y="128"/>
                    <a:pt x="34" y="172"/>
                  </a:cubicBezTo>
                  <a:cubicBezTo>
                    <a:pt x="56" y="211"/>
                    <a:pt x="100" y="233"/>
                    <a:pt x="143" y="233"/>
                  </a:cubicBezTo>
                  <a:cubicBezTo>
                    <a:pt x="163" y="233"/>
                    <a:pt x="183" y="228"/>
                    <a:pt x="201" y="217"/>
                  </a:cubicBezTo>
                  <a:cubicBezTo>
                    <a:pt x="257" y="184"/>
                    <a:pt x="268" y="117"/>
                    <a:pt x="235" y="61"/>
                  </a:cubicBezTo>
                  <a:cubicBezTo>
                    <a:pt x="212" y="23"/>
                    <a:pt x="173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0" name="Google Shape;13400;p28"/>
            <p:cNvSpPr/>
            <p:nvPr/>
          </p:nvSpPr>
          <p:spPr>
            <a:xfrm>
              <a:off x="2045100" y="1083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2"/>
                    <a:pt x="0" y="120"/>
                    <a:pt x="33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1"/>
                  </a:cubicBezTo>
                  <a:cubicBezTo>
                    <a:pt x="257" y="187"/>
                    <a:pt x="268" y="109"/>
                    <a:pt x="234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1" name="Google Shape;13401;p28"/>
            <p:cNvSpPr/>
            <p:nvPr/>
          </p:nvSpPr>
          <p:spPr>
            <a:xfrm>
              <a:off x="2031950" y="10911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8"/>
                    <a:pt x="35" y="183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3"/>
                    <a:pt x="269" y="116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2" name="Google Shape;13402;p28"/>
            <p:cNvSpPr/>
            <p:nvPr/>
          </p:nvSpPr>
          <p:spPr>
            <a:xfrm>
              <a:off x="2070225" y="10947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3" name="Google Shape;13403;p28"/>
            <p:cNvSpPr/>
            <p:nvPr/>
          </p:nvSpPr>
          <p:spPr>
            <a:xfrm>
              <a:off x="2057100" y="1102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0" y="236"/>
                    <a:pt x="144" y="236"/>
                  </a:cubicBezTo>
                  <a:cubicBezTo>
                    <a:pt x="164" y="236"/>
                    <a:pt x="184" y="231"/>
                    <a:pt x="201" y="221"/>
                  </a:cubicBezTo>
                  <a:cubicBezTo>
                    <a:pt x="258" y="187"/>
                    <a:pt x="268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4" name="Google Shape;13404;p28"/>
            <p:cNvSpPr/>
            <p:nvPr/>
          </p:nvSpPr>
          <p:spPr>
            <a:xfrm>
              <a:off x="2043975" y="1110875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7" y="228"/>
                    <a:pt x="181" y="222"/>
                    <a:pt x="202" y="210"/>
                  </a:cubicBezTo>
                  <a:cubicBezTo>
                    <a:pt x="257" y="176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5" name="Google Shape;13405;p28"/>
            <p:cNvSpPr/>
            <p:nvPr/>
          </p:nvSpPr>
          <p:spPr>
            <a:xfrm>
              <a:off x="2080300" y="1111150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1"/>
                  </a:moveTo>
                  <a:cubicBezTo>
                    <a:pt x="110" y="1"/>
                    <a:pt x="88" y="7"/>
                    <a:pt x="67" y="20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6" y="221"/>
                    <a:pt x="100" y="232"/>
                    <a:pt x="145" y="232"/>
                  </a:cubicBezTo>
                  <a:cubicBezTo>
                    <a:pt x="157" y="232"/>
                    <a:pt x="157" y="232"/>
                    <a:pt x="167" y="221"/>
                  </a:cubicBezTo>
                  <a:cubicBezTo>
                    <a:pt x="179" y="221"/>
                    <a:pt x="179" y="221"/>
                    <a:pt x="190" y="209"/>
                  </a:cubicBezTo>
                  <a:cubicBezTo>
                    <a:pt x="246" y="176"/>
                    <a:pt x="257" y="109"/>
                    <a:pt x="224" y="53"/>
                  </a:cubicBezTo>
                  <a:cubicBezTo>
                    <a:pt x="202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6" name="Google Shape;13406;p28"/>
            <p:cNvSpPr/>
            <p:nvPr/>
          </p:nvSpPr>
          <p:spPr>
            <a:xfrm>
              <a:off x="2067450" y="1119075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15" y="0"/>
                  </a:moveTo>
                  <a:cubicBezTo>
                    <a:pt x="103" y="0"/>
                    <a:pt x="90" y="2"/>
                    <a:pt x="78" y="4"/>
                  </a:cubicBezTo>
                  <a:cubicBezTo>
                    <a:pt x="67" y="4"/>
                    <a:pt x="67" y="16"/>
                    <a:pt x="56" y="16"/>
                  </a:cubicBezTo>
                  <a:lnTo>
                    <a:pt x="23" y="49"/>
                  </a:lnTo>
                  <a:cubicBezTo>
                    <a:pt x="0" y="71"/>
                    <a:pt x="0" y="105"/>
                    <a:pt x="0" y="138"/>
                  </a:cubicBezTo>
                  <a:cubicBezTo>
                    <a:pt x="0" y="150"/>
                    <a:pt x="11" y="160"/>
                    <a:pt x="23" y="183"/>
                  </a:cubicBezTo>
                  <a:cubicBezTo>
                    <a:pt x="23" y="183"/>
                    <a:pt x="23" y="194"/>
                    <a:pt x="33" y="194"/>
                  </a:cubicBezTo>
                  <a:cubicBezTo>
                    <a:pt x="50" y="219"/>
                    <a:pt x="79" y="232"/>
                    <a:pt x="107" y="232"/>
                  </a:cubicBezTo>
                  <a:cubicBezTo>
                    <a:pt x="116" y="232"/>
                    <a:pt x="126" y="230"/>
                    <a:pt x="134" y="228"/>
                  </a:cubicBezTo>
                  <a:cubicBezTo>
                    <a:pt x="145" y="228"/>
                    <a:pt x="167" y="228"/>
                    <a:pt x="179" y="217"/>
                  </a:cubicBezTo>
                  <a:cubicBezTo>
                    <a:pt x="234" y="183"/>
                    <a:pt x="246" y="116"/>
                    <a:pt x="212" y="60"/>
                  </a:cubicBezTo>
                  <a:cubicBezTo>
                    <a:pt x="195" y="17"/>
                    <a:pt x="157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7" name="Google Shape;13407;p28"/>
            <p:cNvSpPr/>
            <p:nvPr/>
          </p:nvSpPr>
          <p:spPr>
            <a:xfrm>
              <a:off x="2090350" y="1127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1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29"/>
                    <a:pt x="190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8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8" name="Google Shape;13408;p28"/>
            <p:cNvSpPr/>
            <p:nvPr/>
          </p:nvSpPr>
          <p:spPr>
            <a:xfrm>
              <a:off x="2078875" y="1135750"/>
              <a:ext cx="4500" cy="2425"/>
            </a:xfrm>
            <a:custGeom>
              <a:rect b="b" l="l" r="r" t="t"/>
              <a:pathLst>
                <a:path extrusionOk="0" h="97" w="180">
                  <a:moveTo>
                    <a:pt x="70" y="0"/>
                  </a:moveTo>
                  <a:cubicBezTo>
                    <a:pt x="46" y="0"/>
                    <a:pt x="22" y="6"/>
                    <a:pt x="1" y="19"/>
                  </a:cubicBezTo>
                  <a:cubicBezTo>
                    <a:pt x="57" y="52"/>
                    <a:pt x="124" y="75"/>
                    <a:pt x="180" y="97"/>
                  </a:cubicBezTo>
                  <a:cubicBezTo>
                    <a:pt x="180" y="86"/>
                    <a:pt x="180" y="75"/>
                    <a:pt x="169" y="52"/>
                  </a:cubicBezTo>
                  <a:cubicBezTo>
                    <a:pt x="148" y="18"/>
                    <a:pt x="109" y="0"/>
                    <a:pt x="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9" name="Google Shape;13409;p28"/>
            <p:cNvSpPr/>
            <p:nvPr/>
          </p:nvSpPr>
          <p:spPr>
            <a:xfrm>
              <a:off x="2004875" y="86887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12" y="0"/>
                  </a:moveTo>
                  <a:cubicBezTo>
                    <a:pt x="112" y="0"/>
                    <a:pt x="100" y="12"/>
                    <a:pt x="90" y="12"/>
                  </a:cubicBezTo>
                  <a:cubicBezTo>
                    <a:pt x="90" y="12"/>
                    <a:pt x="78" y="12"/>
                    <a:pt x="67" y="23"/>
                  </a:cubicBezTo>
                  <a:cubicBezTo>
                    <a:pt x="23" y="45"/>
                    <a:pt x="0" y="112"/>
                    <a:pt x="23" y="157"/>
                  </a:cubicBezTo>
                  <a:cubicBezTo>
                    <a:pt x="23" y="168"/>
                    <a:pt x="33" y="168"/>
                    <a:pt x="33" y="179"/>
                  </a:cubicBezTo>
                  <a:cubicBezTo>
                    <a:pt x="56" y="217"/>
                    <a:pt x="95" y="240"/>
                    <a:pt x="134" y="240"/>
                  </a:cubicBezTo>
                  <a:cubicBezTo>
                    <a:pt x="153" y="240"/>
                    <a:pt x="172" y="235"/>
                    <a:pt x="190" y="224"/>
                  </a:cubicBezTo>
                  <a:cubicBezTo>
                    <a:pt x="234" y="191"/>
                    <a:pt x="257" y="146"/>
                    <a:pt x="246" y="101"/>
                  </a:cubicBezTo>
                  <a:cubicBezTo>
                    <a:pt x="246" y="90"/>
                    <a:pt x="246" y="67"/>
                    <a:pt x="234" y="57"/>
                  </a:cubicBezTo>
                  <a:cubicBezTo>
                    <a:pt x="212" y="12"/>
                    <a:pt x="157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0" name="Google Shape;13410;p28"/>
            <p:cNvSpPr/>
            <p:nvPr/>
          </p:nvSpPr>
          <p:spPr>
            <a:xfrm>
              <a:off x="1992025" y="876875"/>
              <a:ext cx="6425" cy="5900"/>
            </a:xfrm>
            <a:custGeom>
              <a:rect b="b" l="l" r="r" t="t"/>
              <a:pathLst>
                <a:path extrusionOk="0" h="236" w="257">
                  <a:moveTo>
                    <a:pt x="114" y="0"/>
                  </a:moveTo>
                  <a:cubicBezTo>
                    <a:pt x="94" y="0"/>
                    <a:pt x="74" y="5"/>
                    <a:pt x="56" y="16"/>
                  </a:cubicBezTo>
                  <a:cubicBezTo>
                    <a:pt x="56" y="27"/>
                    <a:pt x="45" y="27"/>
                    <a:pt x="45" y="38"/>
                  </a:cubicBezTo>
                  <a:cubicBezTo>
                    <a:pt x="23" y="50"/>
                    <a:pt x="0" y="83"/>
                    <a:pt x="0" y="117"/>
                  </a:cubicBezTo>
                  <a:cubicBezTo>
                    <a:pt x="0" y="139"/>
                    <a:pt x="11" y="161"/>
                    <a:pt x="23" y="184"/>
                  </a:cubicBezTo>
                  <a:lnTo>
                    <a:pt x="56" y="217"/>
                  </a:lnTo>
                  <a:cubicBezTo>
                    <a:pt x="56" y="217"/>
                    <a:pt x="67" y="217"/>
                    <a:pt x="67" y="228"/>
                  </a:cubicBezTo>
                  <a:cubicBezTo>
                    <a:pt x="86" y="233"/>
                    <a:pt x="102" y="235"/>
                    <a:pt x="117" y="235"/>
                  </a:cubicBezTo>
                  <a:cubicBezTo>
                    <a:pt x="139" y="235"/>
                    <a:pt x="159" y="230"/>
                    <a:pt x="179" y="217"/>
                  </a:cubicBezTo>
                  <a:cubicBezTo>
                    <a:pt x="234" y="184"/>
                    <a:pt x="257" y="117"/>
                    <a:pt x="224" y="60"/>
                  </a:cubicBezTo>
                  <a:cubicBezTo>
                    <a:pt x="201" y="23"/>
                    <a:pt x="157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1" name="Google Shape;13411;p28"/>
            <p:cNvSpPr/>
            <p:nvPr/>
          </p:nvSpPr>
          <p:spPr>
            <a:xfrm>
              <a:off x="1978600" y="8848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3" y="0"/>
                  </a:moveTo>
                  <a:cubicBezTo>
                    <a:pt x="112" y="0"/>
                    <a:pt x="90" y="7"/>
                    <a:pt x="68" y="20"/>
                  </a:cubicBezTo>
                  <a:cubicBezTo>
                    <a:pt x="23" y="42"/>
                    <a:pt x="1" y="109"/>
                    <a:pt x="23" y="154"/>
                  </a:cubicBezTo>
                  <a:cubicBezTo>
                    <a:pt x="23" y="165"/>
                    <a:pt x="34" y="176"/>
                    <a:pt x="34" y="176"/>
                  </a:cubicBezTo>
                  <a:cubicBezTo>
                    <a:pt x="57" y="214"/>
                    <a:pt x="96" y="237"/>
                    <a:pt x="135" y="237"/>
                  </a:cubicBezTo>
                  <a:cubicBezTo>
                    <a:pt x="154" y="237"/>
                    <a:pt x="173" y="232"/>
                    <a:pt x="190" y="221"/>
                  </a:cubicBezTo>
                  <a:cubicBezTo>
                    <a:pt x="247" y="187"/>
                    <a:pt x="269" y="109"/>
                    <a:pt x="235" y="53"/>
                  </a:cubicBezTo>
                  <a:cubicBezTo>
                    <a:pt x="224" y="53"/>
                    <a:pt x="224" y="42"/>
                    <a:pt x="224" y="42"/>
                  </a:cubicBezTo>
                  <a:cubicBezTo>
                    <a:pt x="197" y="15"/>
                    <a:pt x="166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2" name="Google Shape;13412;p28"/>
            <p:cNvSpPr/>
            <p:nvPr/>
          </p:nvSpPr>
          <p:spPr>
            <a:xfrm>
              <a:off x="2018275" y="860950"/>
              <a:ext cx="6175" cy="5700"/>
            </a:xfrm>
            <a:custGeom>
              <a:rect b="b" l="l" r="r" t="t"/>
              <a:pathLst>
                <a:path extrusionOk="0" h="228" w="247">
                  <a:moveTo>
                    <a:pt x="115" y="0"/>
                  </a:moveTo>
                  <a:cubicBezTo>
                    <a:pt x="95" y="0"/>
                    <a:pt x="74" y="5"/>
                    <a:pt x="56" y="16"/>
                  </a:cubicBezTo>
                  <a:cubicBezTo>
                    <a:pt x="56" y="27"/>
                    <a:pt x="45" y="27"/>
                    <a:pt x="34" y="38"/>
                  </a:cubicBezTo>
                  <a:lnTo>
                    <a:pt x="34" y="49"/>
                  </a:lnTo>
                  <a:cubicBezTo>
                    <a:pt x="23" y="49"/>
                    <a:pt x="23" y="49"/>
                    <a:pt x="23" y="61"/>
                  </a:cubicBezTo>
                  <a:cubicBezTo>
                    <a:pt x="11" y="61"/>
                    <a:pt x="11" y="72"/>
                    <a:pt x="11" y="83"/>
                  </a:cubicBezTo>
                  <a:lnTo>
                    <a:pt x="11" y="94"/>
                  </a:lnTo>
                  <a:cubicBezTo>
                    <a:pt x="11" y="94"/>
                    <a:pt x="11" y="105"/>
                    <a:pt x="1" y="105"/>
                  </a:cubicBezTo>
                  <a:lnTo>
                    <a:pt x="1" y="116"/>
                  </a:lnTo>
                  <a:lnTo>
                    <a:pt x="1" y="139"/>
                  </a:lnTo>
                  <a:cubicBezTo>
                    <a:pt x="11" y="150"/>
                    <a:pt x="11" y="161"/>
                    <a:pt x="23" y="173"/>
                  </a:cubicBezTo>
                  <a:cubicBezTo>
                    <a:pt x="23" y="183"/>
                    <a:pt x="34" y="195"/>
                    <a:pt x="34" y="195"/>
                  </a:cubicBezTo>
                  <a:cubicBezTo>
                    <a:pt x="45" y="206"/>
                    <a:pt x="45" y="206"/>
                    <a:pt x="56" y="206"/>
                  </a:cubicBezTo>
                  <a:lnTo>
                    <a:pt x="56" y="217"/>
                  </a:lnTo>
                  <a:cubicBezTo>
                    <a:pt x="56" y="217"/>
                    <a:pt x="68" y="217"/>
                    <a:pt x="68" y="228"/>
                  </a:cubicBezTo>
                  <a:lnTo>
                    <a:pt x="135" y="228"/>
                  </a:lnTo>
                  <a:cubicBezTo>
                    <a:pt x="157" y="228"/>
                    <a:pt x="168" y="228"/>
                    <a:pt x="179" y="217"/>
                  </a:cubicBezTo>
                  <a:cubicBezTo>
                    <a:pt x="202" y="206"/>
                    <a:pt x="224" y="183"/>
                    <a:pt x="224" y="161"/>
                  </a:cubicBezTo>
                  <a:cubicBezTo>
                    <a:pt x="246" y="128"/>
                    <a:pt x="246" y="94"/>
                    <a:pt x="224" y="61"/>
                  </a:cubicBezTo>
                  <a:cubicBezTo>
                    <a:pt x="201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3" name="Google Shape;13413;p28"/>
            <p:cNvSpPr/>
            <p:nvPr/>
          </p:nvSpPr>
          <p:spPr>
            <a:xfrm>
              <a:off x="2008500" y="8446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5" y="1"/>
                  </a:moveTo>
                  <a:cubicBezTo>
                    <a:pt x="101" y="1"/>
                    <a:pt x="77" y="7"/>
                    <a:pt x="56" y="20"/>
                  </a:cubicBezTo>
                  <a:cubicBezTo>
                    <a:pt x="45" y="20"/>
                    <a:pt x="45" y="31"/>
                    <a:pt x="34" y="31"/>
                  </a:cubicBezTo>
                  <a:lnTo>
                    <a:pt x="34" y="42"/>
                  </a:lnTo>
                  <a:cubicBezTo>
                    <a:pt x="22" y="42"/>
                    <a:pt x="22" y="53"/>
                    <a:pt x="22" y="53"/>
                  </a:cubicBezTo>
                  <a:lnTo>
                    <a:pt x="12" y="65"/>
                  </a:lnTo>
                  <a:lnTo>
                    <a:pt x="12" y="75"/>
                  </a:lnTo>
                  <a:lnTo>
                    <a:pt x="0" y="87"/>
                  </a:lnTo>
                  <a:cubicBezTo>
                    <a:pt x="0" y="120"/>
                    <a:pt x="0" y="154"/>
                    <a:pt x="12" y="176"/>
                  </a:cubicBezTo>
                  <a:lnTo>
                    <a:pt x="22" y="187"/>
                  </a:lnTo>
                  <a:lnTo>
                    <a:pt x="45" y="210"/>
                  </a:lnTo>
                  <a:cubicBezTo>
                    <a:pt x="45" y="210"/>
                    <a:pt x="56" y="210"/>
                    <a:pt x="56" y="221"/>
                  </a:cubicBezTo>
                  <a:cubicBezTo>
                    <a:pt x="67" y="221"/>
                    <a:pt x="79" y="221"/>
                    <a:pt x="79" y="232"/>
                  </a:cubicBezTo>
                  <a:lnTo>
                    <a:pt x="157" y="232"/>
                  </a:lnTo>
                  <a:cubicBezTo>
                    <a:pt x="168" y="232"/>
                    <a:pt x="168" y="221"/>
                    <a:pt x="179" y="221"/>
                  </a:cubicBezTo>
                  <a:cubicBezTo>
                    <a:pt x="235" y="187"/>
                    <a:pt x="258" y="109"/>
                    <a:pt x="224" y="53"/>
                  </a:cubicBezTo>
                  <a:cubicBezTo>
                    <a:pt x="203" y="18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4" name="Google Shape;13414;p28"/>
            <p:cNvSpPr/>
            <p:nvPr/>
          </p:nvSpPr>
          <p:spPr>
            <a:xfrm>
              <a:off x="1994825" y="8525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2" y="62"/>
                    <a:pt x="0" y="129"/>
                    <a:pt x="33" y="184"/>
                  </a:cubicBezTo>
                  <a:cubicBezTo>
                    <a:pt x="61" y="219"/>
                    <a:pt x="98" y="237"/>
                    <a:pt x="135" y="237"/>
                  </a:cubicBezTo>
                  <a:cubicBezTo>
                    <a:pt x="157" y="237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2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5" name="Google Shape;13415;p28"/>
            <p:cNvSpPr/>
            <p:nvPr/>
          </p:nvSpPr>
          <p:spPr>
            <a:xfrm>
              <a:off x="2037275" y="921475"/>
              <a:ext cx="5875" cy="5950"/>
            </a:xfrm>
            <a:custGeom>
              <a:rect b="b" l="l" r="r" t="t"/>
              <a:pathLst>
                <a:path extrusionOk="0" h="238" w="235">
                  <a:moveTo>
                    <a:pt x="116" y="0"/>
                  </a:moveTo>
                  <a:cubicBezTo>
                    <a:pt x="95" y="0"/>
                    <a:pt x="74" y="6"/>
                    <a:pt x="56" y="19"/>
                  </a:cubicBezTo>
                  <a:cubicBezTo>
                    <a:pt x="45" y="19"/>
                    <a:pt x="45" y="31"/>
                    <a:pt x="34" y="31"/>
                  </a:cubicBezTo>
                  <a:cubicBezTo>
                    <a:pt x="23" y="42"/>
                    <a:pt x="11" y="64"/>
                    <a:pt x="0" y="86"/>
                  </a:cubicBezTo>
                  <a:lnTo>
                    <a:pt x="0" y="131"/>
                  </a:lnTo>
                  <a:cubicBezTo>
                    <a:pt x="0" y="153"/>
                    <a:pt x="11" y="165"/>
                    <a:pt x="11" y="176"/>
                  </a:cubicBezTo>
                  <a:cubicBezTo>
                    <a:pt x="23" y="198"/>
                    <a:pt x="45" y="210"/>
                    <a:pt x="67" y="220"/>
                  </a:cubicBezTo>
                  <a:cubicBezTo>
                    <a:pt x="84" y="232"/>
                    <a:pt x="103" y="237"/>
                    <a:pt x="123" y="237"/>
                  </a:cubicBezTo>
                  <a:cubicBezTo>
                    <a:pt x="143" y="237"/>
                    <a:pt x="162" y="232"/>
                    <a:pt x="179" y="220"/>
                  </a:cubicBezTo>
                  <a:cubicBezTo>
                    <a:pt x="179" y="210"/>
                    <a:pt x="190" y="210"/>
                    <a:pt x="190" y="198"/>
                  </a:cubicBezTo>
                  <a:cubicBezTo>
                    <a:pt x="212" y="187"/>
                    <a:pt x="224" y="165"/>
                    <a:pt x="224" y="143"/>
                  </a:cubicBezTo>
                  <a:cubicBezTo>
                    <a:pt x="235" y="143"/>
                    <a:pt x="235" y="131"/>
                    <a:pt x="235" y="120"/>
                  </a:cubicBezTo>
                  <a:cubicBezTo>
                    <a:pt x="235" y="98"/>
                    <a:pt x="224" y="76"/>
                    <a:pt x="212" y="53"/>
                  </a:cubicBezTo>
                  <a:lnTo>
                    <a:pt x="202" y="42"/>
                  </a:lnTo>
                  <a:cubicBezTo>
                    <a:pt x="181" y="15"/>
                    <a:pt x="148" y="0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6" name="Google Shape;13416;p28"/>
            <p:cNvSpPr/>
            <p:nvPr/>
          </p:nvSpPr>
          <p:spPr>
            <a:xfrm>
              <a:off x="2028325" y="8776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33" y="0"/>
                  </a:moveTo>
                  <a:cubicBezTo>
                    <a:pt x="111" y="0"/>
                    <a:pt x="89" y="7"/>
                    <a:pt x="68" y="20"/>
                  </a:cubicBezTo>
                  <a:cubicBezTo>
                    <a:pt x="56" y="20"/>
                    <a:pt x="46" y="30"/>
                    <a:pt x="46" y="30"/>
                  </a:cubicBezTo>
                  <a:lnTo>
                    <a:pt x="34" y="42"/>
                  </a:lnTo>
                  <a:lnTo>
                    <a:pt x="34" y="53"/>
                  </a:lnTo>
                  <a:cubicBezTo>
                    <a:pt x="23" y="53"/>
                    <a:pt x="23" y="64"/>
                    <a:pt x="23" y="64"/>
                  </a:cubicBezTo>
                  <a:cubicBezTo>
                    <a:pt x="12" y="87"/>
                    <a:pt x="1" y="109"/>
                    <a:pt x="12" y="131"/>
                  </a:cubicBezTo>
                  <a:cubicBezTo>
                    <a:pt x="12" y="154"/>
                    <a:pt x="12" y="164"/>
                    <a:pt x="23" y="176"/>
                  </a:cubicBezTo>
                  <a:cubicBezTo>
                    <a:pt x="46" y="214"/>
                    <a:pt x="89" y="236"/>
                    <a:pt x="133" y="236"/>
                  </a:cubicBezTo>
                  <a:cubicBezTo>
                    <a:pt x="153" y="236"/>
                    <a:pt x="173" y="231"/>
                    <a:pt x="190" y="221"/>
                  </a:cubicBezTo>
                  <a:cubicBezTo>
                    <a:pt x="247" y="187"/>
                    <a:pt x="257" y="109"/>
                    <a:pt x="224" y="53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7" name="Google Shape;13417;p28"/>
            <p:cNvSpPr/>
            <p:nvPr/>
          </p:nvSpPr>
          <p:spPr>
            <a:xfrm>
              <a:off x="2014925" y="8855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6" y="5"/>
                    <a:pt x="78" y="16"/>
                  </a:cubicBezTo>
                  <a:cubicBezTo>
                    <a:pt x="23" y="49"/>
                    <a:pt x="1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8" name="Google Shape;13418;p28"/>
            <p:cNvSpPr/>
            <p:nvPr/>
          </p:nvSpPr>
          <p:spPr>
            <a:xfrm>
              <a:off x="2001775" y="8935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0"/>
                  </a:moveTo>
                  <a:cubicBezTo>
                    <a:pt x="123" y="0"/>
                    <a:pt x="100" y="7"/>
                    <a:pt x="80" y="19"/>
                  </a:cubicBezTo>
                  <a:cubicBezTo>
                    <a:pt x="23" y="53"/>
                    <a:pt x="1" y="120"/>
                    <a:pt x="35" y="175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7"/>
                    <a:pt x="269" y="108"/>
                    <a:pt x="236" y="53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9" name="Google Shape;13419;p28"/>
            <p:cNvSpPr/>
            <p:nvPr/>
          </p:nvSpPr>
          <p:spPr>
            <a:xfrm>
              <a:off x="1988675" y="9014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61"/>
                    <a:pt x="0" y="128"/>
                    <a:pt x="33" y="184"/>
                  </a:cubicBezTo>
                  <a:cubicBezTo>
                    <a:pt x="54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7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0" name="Google Shape;13420;p28"/>
            <p:cNvSpPr/>
            <p:nvPr/>
          </p:nvSpPr>
          <p:spPr>
            <a:xfrm>
              <a:off x="2040325" y="89717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28" y="1"/>
                  </a:moveTo>
                  <a:cubicBezTo>
                    <a:pt x="106" y="1"/>
                    <a:pt x="85" y="7"/>
                    <a:pt x="68" y="20"/>
                  </a:cubicBezTo>
                  <a:lnTo>
                    <a:pt x="57" y="20"/>
                  </a:lnTo>
                  <a:cubicBezTo>
                    <a:pt x="57" y="30"/>
                    <a:pt x="46" y="30"/>
                    <a:pt x="35" y="42"/>
                  </a:cubicBezTo>
                  <a:lnTo>
                    <a:pt x="35" y="53"/>
                  </a:lnTo>
                  <a:cubicBezTo>
                    <a:pt x="23" y="53"/>
                    <a:pt x="23" y="53"/>
                    <a:pt x="23" y="64"/>
                  </a:cubicBezTo>
                  <a:lnTo>
                    <a:pt x="13" y="75"/>
                  </a:lnTo>
                  <a:cubicBezTo>
                    <a:pt x="1" y="109"/>
                    <a:pt x="1" y="142"/>
                    <a:pt x="23" y="176"/>
                  </a:cubicBezTo>
                  <a:cubicBezTo>
                    <a:pt x="46" y="214"/>
                    <a:pt x="85" y="236"/>
                    <a:pt x="125" y="236"/>
                  </a:cubicBezTo>
                  <a:cubicBezTo>
                    <a:pt x="143" y="236"/>
                    <a:pt x="162" y="231"/>
                    <a:pt x="180" y="221"/>
                  </a:cubicBezTo>
                  <a:cubicBezTo>
                    <a:pt x="236" y="187"/>
                    <a:pt x="258" y="109"/>
                    <a:pt x="224" y="53"/>
                  </a:cubicBezTo>
                  <a:cubicBezTo>
                    <a:pt x="204" y="18"/>
                    <a:pt x="165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1" name="Google Shape;13421;p28"/>
            <p:cNvSpPr/>
            <p:nvPr/>
          </p:nvSpPr>
          <p:spPr>
            <a:xfrm>
              <a:off x="2026925" y="905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2" name="Google Shape;13422;p28"/>
            <p:cNvSpPr/>
            <p:nvPr/>
          </p:nvSpPr>
          <p:spPr>
            <a:xfrm>
              <a:off x="2013800" y="9131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70" y="230"/>
                    <a:pt x="190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3" name="Google Shape;13423;p28"/>
            <p:cNvSpPr/>
            <p:nvPr/>
          </p:nvSpPr>
          <p:spPr>
            <a:xfrm>
              <a:off x="2000675" y="921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8" y="7"/>
                    <a:pt x="67" y="20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8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4" name="Google Shape;13424;p28"/>
            <p:cNvSpPr/>
            <p:nvPr/>
          </p:nvSpPr>
          <p:spPr>
            <a:xfrm>
              <a:off x="1997875" y="945500"/>
              <a:ext cx="5900" cy="5825"/>
            </a:xfrm>
            <a:custGeom>
              <a:rect b="b" l="l" r="r" t="t"/>
              <a:pathLst>
                <a:path extrusionOk="0" h="233" w="236">
                  <a:moveTo>
                    <a:pt x="122" y="1"/>
                  </a:moveTo>
                  <a:cubicBezTo>
                    <a:pt x="100" y="1"/>
                    <a:pt x="78" y="7"/>
                    <a:pt x="57" y="19"/>
                  </a:cubicBezTo>
                  <a:cubicBezTo>
                    <a:pt x="45" y="19"/>
                    <a:pt x="34" y="31"/>
                    <a:pt x="34" y="31"/>
                  </a:cubicBezTo>
                  <a:lnTo>
                    <a:pt x="23" y="42"/>
                  </a:lnTo>
                  <a:cubicBezTo>
                    <a:pt x="23" y="53"/>
                    <a:pt x="12" y="53"/>
                    <a:pt x="12" y="53"/>
                  </a:cubicBezTo>
                  <a:cubicBezTo>
                    <a:pt x="12" y="64"/>
                    <a:pt x="0" y="76"/>
                    <a:pt x="0" y="86"/>
                  </a:cubicBezTo>
                  <a:lnTo>
                    <a:pt x="0" y="109"/>
                  </a:lnTo>
                  <a:lnTo>
                    <a:pt x="0" y="131"/>
                  </a:lnTo>
                  <a:lnTo>
                    <a:pt x="0" y="153"/>
                  </a:lnTo>
                  <a:cubicBezTo>
                    <a:pt x="12" y="165"/>
                    <a:pt x="12" y="165"/>
                    <a:pt x="12" y="176"/>
                  </a:cubicBezTo>
                  <a:cubicBezTo>
                    <a:pt x="34" y="210"/>
                    <a:pt x="57" y="220"/>
                    <a:pt x="90" y="232"/>
                  </a:cubicBezTo>
                  <a:lnTo>
                    <a:pt x="146" y="232"/>
                  </a:lnTo>
                  <a:cubicBezTo>
                    <a:pt x="157" y="220"/>
                    <a:pt x="169" y="220"/>
                    <a:pt x="169" y="220"/>
                  </a:cubicBezTo>
                  <a:lnTo>
                    <a:pt x="179" y="220"/>
                  </a:lnTo>
                  <a:lnTo>
                    <a:pt x="179" y="210"/>
                  </a:lnTo>
                  <a:cubicBezTo>
                    <a:pt x="202" y="198"/>
                    <a:pt x="213" y="187"/>
                    <a:pt x="224" y="165"/>
                  </a:cubicBezTo>
                  <a:cubicBezTo>
                    <a:pt x="236" y="131"/>
                    <a:pt x="236" y="86"/>
                    <a:pt x="213" y="53"/>
                  </a:cubicBezTo>
                  <a:cubicBezTo>
                    <a:pt x="192" y="18"/>
                    <a:pt x="158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5" name="Google Shape;13425;p28"/>
            <p:cNvSpPr/>
            <p:nvPr/>
          </p:nvSpPr>
          <p:spPr>
            <a:xfrm>
              <a:off x="2023875" y="929375"/>
              <a:ext cx="6150" cy="6000"/>
            </a:xfrm>
            <a:custGeom>
              <a:rect b="b" l="l" r="r" t="t"/>
              <a:pathLst>
                <a:path extrusionOk="0" h="240" w="246">
                  <a:moveTo>
                    <a:pt x="122" y="1"/>
                  </a:moveTo>
                  <a:cubicBezTo>
                    <a:pt x="104" y="1"/>
                    <a:pt x="85" y="6"/>
                    <a:pt x="67" y="16"/>
                  </a:cubicBezTo>
                  <a:cubicBezTo>
                    <a:pt x="22" y="50"/>
                    <a:pt x="0" y="95"/>
                    <a:pt x="11" y="140"/>
                  </a:cubicBezTo>
                  <a:lnTo>
                    <a:pt x="11" y="162"/>
                  </a:lnTo>
                  <a:cubicBezTo>
                    <a:pt x="22" y="173"/>
                    <a:pt x="22" y="173"/>
                    <a:pt x="22" y="184"/>
                  </a:cubicBezTo>
                  <a:cubicBezTo>
                    <a:pt x="56" y="229"/>
                    <a:pt x="100" y="240"/>
                    <a:pt x="145" y="240"/>
                  </a:cubicBezTo>
                  <a:cubicBezTo>
                    <a:pt x="157" y="240"/>
                    <a:pt x="179" y="229"/>
                    <a:pt x="190" y="217"/>
                  </a:cubicBezTo>
                  <a:cubicBezTo>
                    <a:pt x="212" y="207"/>
                    <a:pt x="224" y="195"/>
                    <a:pt x="234" y="173"/>
                  </a:cubicBezTo>
                  <a:cubicBezTo>
                    <a:pt x="246" y="140"/>
                    <a:pt x="246" y="95"/>
                    <a:pt x="224" y="61"/>
                  </a:cubicBezTo>
                  <a:cubicBezTo>
                    <a:pt x="200" y="23"/>
                    <a:pt x="162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6" name="Google Shape;13426;p28"/>
            <p:cNvSpPr/>
            <p:nvPr/>
          </p:nvSpPr>
          <p:spPr>
            <a:xfrm>
              <a:off x="2010725" y="937325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35" y="0"/>
                  </a:moveTo>
                  <a:cubicBezTo>
                    <a:pt x="112" y="0"/>
                    <a:pt x="90" y="11"/>
                    <a:pt x="68" y="23"/>
                  </a:cubicBezTo>
                  <a:cubicBezTo>
                    <a:pt x="23" y="45"/>
                    <a:pt x="0" y="90"/>
                    <a:pt x="12" y="134"/>
                  </a:cubicBezTo>
                  <a:cubicBezTo>
                    <a:pt x="12" y="157"/>
                    <a:pt x="23" y="168"/>
                    <a:pt x="23" y="179"/>
                  </a:cubicBezTo>
                  <a:cubicBezTo>
                    <a:pt x="45" y="212"/>
                    <a:pt x="79" y="235"/>
                    <a:pt x="124" y="235"/>
                  </a:cubicBezTo>
                  <a:cubicBezTo>
                    <a:pt x="130" y="238"/>
                    <a:pt x="137" y="239"/>
                    <a:pt x="144" y="239"/>
                  </a:cubicBezTo>
                  <a:cubicBezTo>
                    <a:pt x="159" y="239"/>
                    <a:pt x="175" y="231"/>
                    <a:pt x="191" y="224"/>
                  </a:cubicBezTo>
                  <a:cubicBezTo>
                    <a:pt x="246" y="190"/>
                    <a:pt x="258" y="112"/>
                    <a:pt x="224" y="56"/>
                  </a:cubicBezTo>
                  <a:cubicBezTo>
                    <a:pt x="202" y="23"/>
                    <a:pt x="169" y="11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7" name="Google Shape;13427;p28"/>
            <p:cNvSpPr/>
            <p:nvPr/>
          </p:nvSpPr>
          <p:spPr>
            <a:xfrm>
              <a:off x="2047050" y="9380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2" y="49"/>
                    <a:pt x="0" y="128"/>
                    <a:pt x="34" y="183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3"/>
                    <a:pt x="268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8" name="Google Shape;13428;p28"/>
            <p:cNvSpPr/>
            <p:nvPr/>
          </p:nvSpPr>
          <p:spPr>
            <a:xfrm>
              <a:off x="2033925" y="946150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1" y="50"/>
                    <a:pt x="0" y="117"/>
                    <a:pt x="33" y="172"/>
                  </a:cubicBezTo>
                  <a:cubicBezTo>
                    <a:pt x="56" y="210"/>
                    <a:pt x="95" y="233"/>
                    <a:pt x="134" y="233"/>
                  </a:cubicBezTo>
                  <a:cubicBezTo>
                    <a:pt x="153" y="233"/>
                    <a:pt x="172" y="228"/>
                    <a:pt x="190" y="217"/>
                  </a:cubicBezTo>
                  <a:cubicBezTo>
                    <a:pt x="246" y="184"/>
                    <a:pt x="269" y="105"/>
                    <a:pt x="235" y="60"/>
                  </a:cubicBezTo>
                  <a:cubicBezTo>
                    <a:pt x="212" y="23"/>
                    <a:pt x="168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9" name="Google Shape;13429;p28"/>
            <p:cNvSpPr/>
            <p:nvPr/>
          </p:nvSpPr>
          <p:spPr>
            <a:xfrm>
              <a:off x="2020775" y="9541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7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2" y="52"/>
                    <a:pt x="1" y="119"/>
                    <a:pt x="35" y="176"/>
                  </a:cubicBezTo>
                  <a:cubicBezTo>
                    <a:pt x="57" y="213"/>
                    <a:pt x="96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6"/>
                    <a:pt x="269" y="109"/>
                    <a:pt x="236" y="52"/>
                  </a:cubicBezTo>
                  <a:cubicBezTo>
                    <a:pt x="215" y="18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0" name="Google Shape;13430;p28"/>
            <p:cNvSpPr/>
            <p:nvPr/>
          </p:nvSpPr>
          <p:spPr>
            <a:xfrm>
              <a:off x="2058775" y="9578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3"/>
                    <a:pt x="0" y="120"/>
                    <a:pt x="34" y="175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1" y="220"/>
                  </a:cubicBezTo>
                  <a:cubicBezTo>
                    <a:pt x="258" y="187"/>
                    <a:pt x="269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1" name="Google Shape;13431;p28"/>
            <p:cNvSpPr/>
            <p:nvPr/>
          </p:nvSpPr>
          <p:spPr>
            <a:xfrm>
              <a:off x="2045650" y="9657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8"/>
                    <a:pt x="93" y="236"/>
                    <a:pt x="133" y="236"/>
                  </a:cubicBezTo>
                  <a:cubicBezTo>
                    <a:pt x="156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2" name="Google Shape;13432;p28"/>
            <p:cNvSpPr/>
            <p:nvPr/>
          </p:nvSpPr>
          <p:spPr>
            <a:xfrm>
              <a:off x="2032525" y="973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4" y="0"/>
                  </a:moveTo>
                  <a:cubicBezTo>
                    <a:pt x="122" y="0"/>
                    <a:pt x="99" y="7"/>
                    <a:pt x="79" y="19"/>
                  </a:cubicBezTo>
                  <a:cubicBezTo>
                    <a:pt x="22" y="52"/>
                    <a:pt x="0" y="119"/>
                    <a:pt x="34" y="176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57" y="186"/>
                    <a:pt x="268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3" name="Google Shape;13433;p28"/>
            <p:cNvSpPr/>
            <p:nvPr/>
          </p:nvSpPr>
          <p:spPr>
            <a:xfrm>
              <a:off x="2019400" y="981625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lnTo>
                    <a:pt x="78" y="27"/>
                  </a:lnTo>
                  <a:cubicBezTo>
                    <a:pt x="23" y="61"/>
                    <a:pt x="0" y="128"/>
                    <a:pt x="33" y="183"/>
                  </a:cubicBezTo>
                  <a:cubicBezTo>
                    <a:pt x="56" y="217"/>
                    <a:pt x="90" y="240"/>
                    <a:pt x="134" y="240"/>
                  </a:cubicBezTo>
                  <a:lnTo>
                    <a:pt x="157" y="240"/>
                  </a:lnTo>
                  <a:cubicBezTo>
                    <a:pt x="167" y="240"/>
                    <a:pt x="167" y="240"/>
                    <a:pt x="167" y="228"/>
                  </a:cubicBezTo>
                  <a:lnTo>
                    <a:pt x="190" y="228"/>
                  </a:lnTo>
                  <a:cubicBezTo>
                    <a:pt x="201" y="228"/>
                    <a:pt x="201" y="228"/>
                    <a:pt x="201" y="217"/>
                  </a:cubicBezTo>
                  <a:cubicBezTo>
                    <a:pt x="257" y="183"/>
                    <a:pt x="268" y="116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4" name="Google Shape;13434;p28"/>
            <p:cNvSpPr/>
            <p:nvPr/>
          </p:nvSpPr>
          <p:spPr>
            <a:xfrm>
              <a:off x="2072475" y="94977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23" y="49"/>
                  </a:lnTo>
                  <a:lnTo>
                    <a:pt x="11" y="61"/>
                  </a:lnTo>
                  <a:lnTo>
                    <a:pt x="11" y="72"/>
                  </a:lnTo>
                  <a:lnTo>
                    <a:pt x="0" y="83"/>
                  </a:lnTo>
                  <a:lnTo>
                    <a:pt x="0" y="94"/>
                  </a:lnTo>
                  <a:lnTo>
                    <a:pt x="0" y="128"/>
                  </a:lnTo>
                  <a:lnTo>
                    <a:pt x="0" y="139"/>
                  </a:lnTo>
                  <a:cubicBezTo>
                    <a:pt x="0" y="139"/>
                    <a:pt x="0" y="150"/>
                    <a:pt x="11" y="161"/>
                  </a:cubicBezTo>
                  <a:lnTo>
                    <a:pt x="11" y="184"/>
                  </a:lnTo>
                  <a:lnTo>
                    <a:pt x="23" y="184"/>
                  </a:lnTo>
                  <a:lnTo>
                    <a:pt x="45" y="206"/>
                  </a:lnTo>
                  <a:lnTo>
                    <a:pt x="56" y="217"/>
                  </a:lnTo>
                  <a:cubicBezTo>
                    <a:pt x="67" y="217"/>
                    <a:pt x="67" y="228"/>
                    <a:pt x="78" y="228"/>
                  </a:cubicBezTo>
                  <a:lnTo>
                    <a:pt x="90" y="228"/>
                  </a:lnTo>
                  <a:cubicBezTo>
                    <a:pt x="99" y="233"/>
                    <a:pt x="110" y="236"/>
                    <a:pt x="123" y="236"/>
                  </a:cubicBezTo>
                  <a:cubicBezTo>
                    <a:pt x="140" y="236"/>
                    <a:pt x="159" y="230"/>
                    <a:pt x="179" y="217"/>
                  </a:cubicBezTo>
                  <a:cubicBezTo>
                    <a:pt x="235" y="184"/>
                    <a:pt x="246" y="116"/>
                    <a:pt x="212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5" name="Google Shape;13435;p28"/>
            <p:cNvSpPr/>
            <p:nvPr/>
          </p:nvSpPr>
          <p:spPr>
            <a:xfrm>
              <a:off x="2082225" y="965975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16" y="0"/>
                  </a:moveTo>
                  <a:cubicBezTo>
                    <a:pt x="95" y="0"/>
                    <a:pt x="75" y="5"/>
                    <a:pt x="57" y="16"/>
                  </a:cubicBezTo>
                  <a:cubicBezTo>
                    <a:pt x="57" y="27"/>
                    <a:pt x="46" y="27"/>
                    <a:pt x="46" y="39"/>
                  </a:cubicBezTo>
                  <a:lnTo>
                    <a:pt x="35" y="39"/>
                  </a:lnTo>
                  <a:cubicBezTo>
                    <a:pt x="35" y="50"/>
                    <a:pt x="23" y="50"/>
                    <a:pt x="23" y="50"/>
                  </a:cubicBezTo>
                  <a:cubicBezTo>
                    <a:pt x="23" y="61"/>
                    <a:pt x="23" y="61"/>
                    <a:pt x="13" y="72"/>
                  </a:cubicBezTo>
                  <a:lnTo>
                    <a:pt x="13" y="94"/>
                  </a:lnTo>
                  <a:cubicBezTo>
                    <a:pt x="1" y="94"/>
                    <a:pt x="13" y="94"/>
                    <a:pt x="1" y="106"/>
                  </a:cubicBezTo>
                  <a:lnTo>
                    <a:pt x="1" y="128"/>
                  </a:lnTo>
                  <a:lnTo>
                    <a:pt x="1" y="139"/>
                  </a:lnTo>
                  <a:cubicBezTo>
                    <a:pt x="13" y="151"/>
                    <a:pt x="13" y="161"/>
                    <a:pt x="23" y="184"/>
                  </a:cubicBezTo>
                  <a:lnTo>
                    <a:pt x="57" y="218"/>
                  </a:lnTo>
                  <a:lnTo>
                    <a:pt x="68" y="228"/>
                  </a:lnTo>
                  <a:lnTo>
                    <a:pt x="90" y="228"/>
                  </a:lnTo>
                  <a:cubicBezTo>
                    <a:pt x="105" y="233"/>
                    <a:pt x="119" y="236"/>
                    <a:pt x="132" y="236"/>
                  </a:cubicBezTo>
                  <a:cubicBezTo>
                    <a:pt x="150" y="236"/>
                    <a:pt x="167" y="231"/>
                    <a:pt x="180" y="218"/>
                  </a:cubicBez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9" y="0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6" name="Google Shape;13436;p28"/>
            <p:cNvSpPr/>
            <p:nvPr/>
          </p:nvSpPr>
          <p:spPr>
            <a:xfrm>
              <a:off x="2068825" y="974000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37" y="0"/>
                  </a:moveTo>
                  <a:cubicBezTo>
                    <a:pt x="113" y="0"/>
                    <a:pt x="89" y="7"/>
                    <a:pt x="68" y="19"/>
                  </a:cubicBezTo>
                  <a:cubicBezTo>
                    <a:pt x="23" y="53"/>
                    <a:pt x="1" y="108"/>
                    <a:pt x="23" y="153"/>
                  </a:cubicBezTo>
                  <a:cubicBezTo>
                    <a:pt x="23" y="165"/>
                    <a:pt x="23" y="175"/>
                    <a:pt x="35" y="175"/>
                  </a:cubicBezTo>
                  <a:cubicBezTo>
                    <a:pt x="45" y="198"/>
                    <a:pt x="68" y="220"/>
                    <a:pt x="79" y="220"/>
                  </a:cubicBezTo>
                  <a:cubicBezTo>
                    <a:pt x="96" y="231"/>
                    <a:pt x="115" y="237"/>
                    <a:pt x="135" y="237"/>
                  </a:cubicBezTo>
                  <a:cubicBezTo>
                    <a:pt x="154" y="237"/>
                    <a:pt x="174" y="231"/>
                    <a:pt x="191" y="220"/>
                  </a:cubicBezTo>
                  <a:cubicBezTo>
                    <a:pt x="236" y="198"/>
                    <a:pt x="258" y="142"/>
                    <a:pt x="246" y="98"/>
                  </a:cubicBezTo>
                  <a:cubicBezTo>
                    <a:pt x="246" y="86"/>
                    <a:pt x="236" y="75"/>
                    <a:pt x="236" y="53"/>
                  </a:cubicBezTo>
                  <a:cubicBezTo>
                    <a:pt x="214" y="18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7" name="Google Shape;13437;p28"/>
            <p:cNvSpPr/>
            <p:nvPr/>
          </p:nvSpPr>
          <p:spPr>
            <a:xfrm>
              <a:off x="2055975" y="98190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15" y="0"/>
                  </a:moveTo>
                  <a:cubicBezTo>
                    <a:pt x="95" y="0"/>
                    <a:pt x="75" y="5"/>
                    <a:pt x="57" y="16"/>
                  </a:cubicBezTo>
                  <a:lnTo>
                    <a:pt x="23" y="50"/>
                  </a:lnTo>
                  <a:cubicBezTo>
                    <a:pt x="12" y="72"/>
                    <a:pt x="1" y="95"/>
                    <a:pt x="1" y="117"/>
                  </a:cubicBezTo>
                  <a:cubicBezTo>
                    <a:pt x="1" y="139"/>
                    <a:pt x="12" y="162"/>
                    <a:pt x="23" y="184"/>
                  </a:cubicBezTo>
                  <a:cubicBezTo>
                    <a:pt x="35" y="195"/>
                    <a:pt x="35" y="206"/>
                    <a:pt x="57" y="217"/>
                  </a:cubicBezTo>
                  <a:lnTo>
                    <a:pt x="68" y="229"/>
                  </a:lnTo>
                  <a:cubicBezTo>
                    <a:pt x="82" y="233"/>
                    <a:pt x="97" y="236"/>
                    <a:pt x="113" y="236"/>
                  </a:cubicBezTo>
                  <a:cubicBezTo>
                    <a:pt x="136" y="236"/>
                    <a:pt x="160" y="230"/>
                    <a:pt x="179" y="217"/>
                  </a:cubicBezTo>
                  <a:cubicBezTo>
                    <a:pt x="224" y="195"/>
                    <a:pt x="246" y="150"/>
                    <a:pt x="236" y="105"/>
                  </a:cubicBezTo>
                  <a:cubicBezTo>
                    <a:pt x="236" y="95"/>
                    <a:pt x="224" y="72"/>
                    <a:pt x="224" y="61"/>
                  </a:cubicBezTo>
                  <a:cubicBezTo>
                    <a:pt x="202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8" name="Google Shape;13438;p28"/>
            <p:cNvSpPr/>
            <p:nvPr/>
          </p:nvSpPr>
          <p:spPr>
            <a:xfrm>
              <a:off x="2042850" y="990000"/>
              <a:ext cx="5900" cy="5825"/>
            </a:xfrm>
            <a:custGeom>
              <a:rect b="b" l="l" r="r" t="t"/>
              <a:pathLst>
                <a:path extrusionOk="0" h="233" w="236">
                  <a:moveTo>
                    <a:pt x="124" y="0"/>
                  </a:moveTo>
                  <a:cubicBezTo>
                    <a:pt x="104" y="0"/>
                    <a:pt x="80" y="8"/>
                    <a:pt x="56" y="16"/>
                  </a:cubicBezTo>
                  <a:cubicBezTo>
                    <a:pt x="23" y="39"/>
                    <a:pt x="1" y="94"/>
                    <a:pt x="1" y="139"/>
                  </a:cubicBezTo>
                  <a:cubicBezTo>
                    <a:pt x="12" y="150"/>
                    <a:pt x="12" y="161"/>
                    <a:pt x="23" y="173"/>
                  </a:cubicBezTo>
                  <a:cubicBezTo>
                    <a:pt x="46" y="211"/>
                    <a:pt x="84" y="233"/>
                    <a:pt x="124" y="233"/>
                  </a:cubicBezTo>
                  <a:cubicBezTo>
                    <a:pt x="143" y="233"/>
                    <a:pt x="162" y="228"/>
                    <a:pt x="180" y="218"/>
                  </a:cubicBezTo>
                  <a:lnTo>
                    <a:pt x="213" y="184"/>
                  </a:lnTo>
                  <a:cubicBezTo>
                    <a:pt x="224" y="184"/>
                    <a:pt x="224" y="173"/>
                    <a:pt x="224" y="161"/>
                  </a:cubicBezTo>
                  <a:cubicBezTo>
                    <a:pt x="235" y="150"/>
                    <a:pt x="235" y="128"/>
                    <a:pt x="235" y="94"/>
                  </a:cubicBezTo>
                  <a:cubicBezTo>
                    <a:pt x="235" y="83"/>
                    <a:pt x="224" y="72"/>
                    <a:pt x="224" y="61"/>
                  </a:cubicBezTo>
                  <a:cubicBezTo>
                    <a:pt x="202" y="27"/>
                    <a:pt x="180" y="5"/>
                    <a:pt x="146" y="5"/>
                  </a:cubicBezTo>
                  <a:cubicBezTo>
                    <a:pt x="139" y="2"/>
                    <a:pt x="132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9" name="Google Shape;13439;p28"/>
            <p:cNvSpPr/>
            <p:nvPr/>
          </p:nvSpPr>
          <p:spPr>
            <a:xfrm>
              <a:off x="2078875" y="990625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43" y="1"/>
                  </a:moveTo>
                  <a:cubicBezTo>
                    <a:pt x="122" y="1"/>
                    <a:pt x="100" y="8"/>
                    <a:pt x="80" y="24"/>
                  </a:cubicBezTo>
                  <a:cubicBezTo>
                    <a:pt x="23" y="58"/>
                    <a:pt x="1" y="125"/>
                    <a:pt x="35" y="181"/>
                  </a:cubicBezTo>
                  <a:cubicBezTo>
                    <a:pt x="56" y="216"/>
                    <a:pt x="94" y="233"/>
                    <a:pt x="131" y="233"/>
                  </a:cubicBezTo>
                  <a:cubicBezTo>
                    <a:pt x="153" y="233"/>
                    <a:pt x="175" y="227"/>
                    <a:pt x="191" y="215"/>
                  </a:cubicBezTo>
                  <a:cubicBezTo>
                    <a:pt x="247" y="181"/>
                    <a:pt x="269" y="114"/>
                    <a:pt x="236" y="58"/>
                  </a:cubicBezTo>
                  <a:cubicBezTo>
                    <a:pt x="214" y="23"/>
                    <a:pt x="180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0" name="Google Shape;13440;p28"/>
            <p:cNvSpPr/>
            <p:nvPr/>
          </p:nvSpPr>
          <p:spPr>
            <a:xfrm>
              <a:off x="2065775" y="9986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5" y="1"/>
                    <a:pt x="96" y="6"/>
                    <a:pt x="78" y="16"/>
                  </a:cubicBezTo>
                  <a:cubicBezTo>
                    <a:pt x="22" y="50"/>
                    <a:pt x="0" y="128"/>
                    <a:pt x="33" y="184"/>
                  </a:cubicBezTo>
                  <a:cubicBezTo>
                    <a:pt x="56" y="214"/>
                    <a:pt x="98" y="234"/>
                    <a:pt x="136" y="234"/>
                  </a:cubicBezTo>
                  <a:cubicBezTo>
                    <a:pt x="156" y="234"/>
                    <a:pt x="175" y="229"/>
                    <a:pt x="190" y="217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1" name="Google Shape;13441;p28"/>
            <p:cNvSpPr/>
            <p:nvPr/>
          </p:nvSpPr>
          <p:spPr>
            <a:xfrm>
              <a:off x="2052625" y="1006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0" y="236"/>
                  </a:cubicBezTo>
                  <a:cubicBezTo>
                    <a:pt x="159" y="236"/>
                    <a:pt x="177" y="231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2" name="Google Shape;13442;p28"/>
            <p:cNvSpPr/>
            <p:nvPr/>
          </p:nvSpPr>
          <p:spPr>
            <a:xfrm>
              <a:off x="2104325" y="1002275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14" y="1"/>
                  </a:moveTo>
                  <a:cubicBezTo>
                    <a:pt x="94" y="1"/>
                    <a:pt x="74" y="6"/>
                    <a:pt x="56" y="17"/>
                  </a:cubicBezTo>
                  <a:lnTo>
                    <a:pt x="33" y="39"/>
                  </a:lnTo>
                  <a:lnTo>
                    <a:pt x="33" y="50"/>
                  </a:lnTo>
                  <a:cubicBezTo>
                    <a:pt x="22" y="50"/>
                    <a:pt x="22" y="50"/>
                    <a:pt x="22" y="62"/>
                  </a:cubicBezTo>
                  <a:cubicBezTo>
                    <a:pt x="22" y="62"/>
                    <a:pt x="11" y="62"/>
                    <a:pt x="11" y="72"/>
                  </a:cubicBezTo>
                  <a:lnTo>
                    <a:pt x="11" y="84"/>
                  </a:lnTo>
                  <a:lnTo>
                    <a:pt x="11" y="95"/>
                  </a:lnTo>
                  <a:cubicBezTo>
                    <a:pt x="11" y="95"/>
                    <a:pt x="0" y="106"/>
                    <a:pt x="0" y="117"/>
                  </a:cubicBezTo>
                  <a:lnTo>
                    <a:pt x="0" y="139"/>
                  </a:lnTo>
                  <a:cubicBezTo>
                    <a:pt x="11" y="151"/>
                    <a:pt x="11" y="162"/>
                    <a:pt x="22" y="184"/>
                  </a:cubicBezTo>
                  <a:cubicBezTo>
                    <a:pt x="43" y="219"/>
                    <a:pt x="77" y="237"/>
                    <a:pt x="113" y="237"/>
                  </a:cubicBezTo>
                  <a:cubicBezTo>
                    <a:pt x="135" y="237"/>
                    <a:pt x="158" y="231"/>
                    <a:pt x="179" y="218"/>
                  </a:cubicBezTo>
                  <a:cubicBezTo>
                    <a:pt x="234" y="184"/>
                    <a:pt x="257" y="117"/>
                    <a:pt x="224" y="62"/>
                  </a:cubicBezTo>
                  <a:cubicBezTo>
                    <a:pt x="201" y="24"/>
                    <a:pt x="157" y="1"/>
                    <a:pt x="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3" name="Google Shape;13443;p28"/>
            <p:cNvSpPr/>
            <p:nvPr/>
          </p:nvSpPr>
          <p:spPr>
            <a:xfrm>
              <a:off x="2090900" y="1010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4"/>
                    <a:pt x="1" y="121"/>
                    <a:pt x="34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3" y="237"/>
                    <a:pt x="172" y="232"/>
                    <a:pt x="190" y="221"/>
                  </a:cubicBezTo>
                  <a:cubicBezTo>
                    <a:pt x="247" y="188"/>
                    <a:pt x="269" y="109"/>
                    <a:pt x="235" y="54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4" name="Google Shape;13444;p28"/>
            <p:cNvSpPr/>
            <p:nvPr/>
          </p:nvSpPr>
          <p:spPr>
            <a:xfrm>
              <a:off x="2077775" y="10182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5" y="0"/>
                    <a:pt x="85" y="5"/>
                    <a:pt x="67" y="15"/>
                  </a:cubicBezTo>
                  <a:cubicBezTo>
                    <a:pt x="12" y="49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29"/>
                    <a:pt x="191" y="217"/>
                  </a:cubicBezTo>
                  <a:cubicBezTo>
                    <a:pt x="246" y="184"/>
                    <a:pt x="268" y="116"/>
                    <a:pt x="235" y="60"/>
                  </a:cubicBezTo>
                  <a:cubicBezTo>
                    <a:pt x="212" y="22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5" name="Google Shape;13445;p28"/>
            <p:cNvSpPr/>
            <p:nvPr/>
          </p:nvSpPr>
          <p:spPr>
            <a:xfrm>
              <a:off x="2064650" y="10263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1"/>
                  </a:moveTo>
                  <a:cubicBezTo>
                    <a:pt x="107" y="1"/>
                    <a:pt x="86" y="6"/>
                    <a:pt x="67" y="17"/>
                  </a:cubicBezTo>
                  <a:cubicBezTo>
                    <a:pt x="11" y="50"/>
                    <a:pt x="0" y="117"/>
                    <a:pt x="34" y="173"/>
                  </a:cubicBezTo>
                  <a:cubicBezTo>
                    <a:pt x="57" y="211"/>
                    <a:pt x="95" y="234"/>
                    <a:pt x="135" y="234"/>
                  </a:cubicBezTo>
                  <a:cubicBezTo>
                    <a:pt x="153" y="234"/>
                    <a:pt x="172" y="229"/>
                    <a:pt x="190" y="218"/>
                  </a:cubicBezTo>
                  <a:cubicBezTo>
                    <a:pt x="246" y="184"/>
                    <a:pt x="269" y="106"/>
                    <a:pt x="235" y="50"/>
                  </a:cubicBezTo>
                  <a:cubicBezTo>
                    <a:pt x="213" y="20"/>
                    <a:pt x="171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6" name="Google Shape;13446;p28"/>
            <p:cNvSpPr/>
            <p:nvPr/>
          </p:nvSpPr>
          <p:spPr>
            <a:xfrm>
              <a:off x="2051500" y="1034325"/>
              <a:ext cx="6750" cy="5825"/>
            </a:xfrm>
            <a:custGeom>
              <a:rect b="b" l="l" r="r" t="t"/>
              <a:pathLst>
                <a:path extrusionOk="0" h="233" w="270">
                  <a:moveTo>
                    <a:pt x="137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4"/>
                    <a:pt x="1" y="121"/>
                    <a:pt x="35" y="176"/>
                  </a:cubicBezTo>
                  <a:lnTo>
                    <a:pt x="35" y="188"/>
                  </a:lnTo>
                  <a:cubicBezTo>
                    <a:pt x="46" y="188"/>
                    <a:pt x="46" y="198"/>
                    <a:pt x="57" y="198"/>
                  </a:cubicBezTo>
                  <a:cubicBezTo>
                    <a:pt x="57" y="210"/>
                    <a:pt x="68" y="210"/>
                    <a:pt x="68" y="221"/>
                  </a:cubicBezTo>
                  <a:lnTo>
                    <a:pt x="90" y="221"/>
                  </a:lnTo>
                  <a:lnTo>
                    <a:pt x="102" y="232"/>
                  </a:lnTo>
                  <a:lnTo>
                    <a:pt x="169" y="232"/>
                  </a:lnTo>
                  <a:cubicBezTo>
                    <a:pt x="169" y="221"/>
                    <a:pt x="180" y="221"/>
                    <a:pt x="191" y="221"/>
                  </a:cubicBezTo>
                  <a:cubicBezTo>
                    <a:pt x="247" y="176"/>
                    <a:pt x="269" y="109"/>
                    <a:pt x="236" y="54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7" name="Google Shape;13447;p28"/>
            <p:cNvSpPr/>
            <p:nvPr/>
          </p:nvSpPr>
          <p:spPr>
            <a:xfrm>
              <a:off x="2114375" y="1018500"/>
              <a:ext cx="5875" cy="6000"/>
            </a:xfrm>
            <a:custGeom>
              <a:rect b="b" l="l" r="r" t="t"/>
              <a:pathLst>
                <a:path extrusionOk="0" h="240" w="235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23" y="49"/>
                  </a:lnTo>
                  <a:cubicBezTo>
                    <a:pt x="11" y="61"/>
                    <a:pt x="11" y="61"/>
                    <a:pt x="11" y="72"/>
                  </a:cubicBezTo>
                  <a:lnTo>
                    <a:pt x="0" y="83"/>
                  </a:lnTo>
                  <a:lnTo>
                    <a:pt x="0" y="94"/>
                  </a:lnTo>
                  <a:lnTo>
                    <a:pt x="0" y="116"/>
                  </a:lnTo>
                  <a:lnTo>
                    <a:pt x="0" y="161"/>
                  </a:lnTo>
                  <a:cubicBezTo>
                    <a:pt x="11" y="173"/>
                    <a:pt x="11" y="173"/>
                    <a:pt x="11" y="183"/>
                  </a:cubicBezTo>
                  <a:cubicBezTo>
                    <a:pt x="23" y="183"/>
                    <a:pt x="23" y="195"/>
                    <a:pt x="33" y="195"/>
                  </a:cubicBezTo>
                  <a:lnTo>
                    <a:pt x="33" y="206"/>
                  </a:lnTo>
                  <a:cubicBezTo>
                    <a:pt x="45" y="217"/>
                    <a:pt x="56" y="217"/>
                    <a:pt x="56" y="217"/>
                  </a:cubicBezTo>
                  <a:cubicBezTo>
                    <a:pt x="56" y="228"/>
                    <a:pt x="67" y="228"/>
                    <a:pt x="67" y="228"/>
                  </a:cubicBezTo>
                  <a:lnTo>
                    <a:pt x="78" y="228"/>
                  </a:lnTo>
                  <a:lnTo>
                    <a:pt x="90" y="240"/>
                  </a:lnTo>
                  <a:lnTo>
                    <a:pt x="112" y="240"/>
                  </a:lnTo>
                  <a:cubicBezTo>
                    <a:pt x="123" y="240"/>
                    <a:pt x="134" y="240"/>
                    <a:pt x="157" y="228"/>
                  </a:cubicBezTo>
                  <a:cubicBezTo>
                    <a:pt x="157" y="228"/>
                    <a:pt x="168" y="228"/>
                    <a:pt x="179" y="217"/>
                  </a:cubicBezTo>
                  <a:cubicBezTo>
                    <a:pt x="202" y="206"/>
                    <a:pt x="212" y="195"/>
                    <a:pt x="224" y="173"/>
                  </a:cubicBezTo>
                  <a:cubicBezTo>
                    <a:pt x="235" y="139"/>
                    <a:pt x="235" y="94"/>
                    <a:pt x="212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8" name="Google Shape;13448;p28"/>
            <p:cNvSpPr/>
            <p:nvPr/>
          </p:nvSpPr>
          <p:spPr>
            <a:xfrm>
              <a:off x="2101225" y="1026625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6" y="1"/>
                  </a:moveTo>
                  <a:cubicBezTo>
                    <a:pt x="118" y="1"/>
                    <a:pt x="110" y="2"/>
                    <a:pt x="102" y="4"/>
                  </a:cubicBezTo>
                  <a:cubicBezTo>
                    <a:pt x="79" y="4"/>
                    <a:pt x="68" y="4"/>
                    <a:pt x="57" y="15"/>
                  </a:cubicBezTo>
                  <a:cubicBezTo>
                    <a:pt x="23" y="37"/>
                    <a:pt x="1" y="71"/>
                    <a:pt x="1" y="104"/>
                  </a:cubicBezTo>
                  <a:cubicBezTo>
                    <a:pt x="1" y="126"/>
                    <a:pt x="1" y="160"/>
                    <a:pt x="12" y="171"/>
                  </a:cubicBezTo>
                  <a:cubicBezTo>
                    <a:pt x="35" y="205"/>
                    <a:pt x="57" y="216"/>
                    <a:pt x="90" y="227"/>
                  </a:cubicBezTo>
                  <a:cubicBezTo>
                    <a:pt x="97" y="231"/>
                    <a:pt x="104" y="232"/>
                    <a:pt x="112" y="232"/>
                  </a:cubicBezTo>
                  <a:cubicBezTo>
                    <a:pt x="132" y="232"/>
                    <a:pt x="156" y="224"/>
                    <a:pt x="180" y="216"/>
                  </a:cubicBezTo>
                  <a:cubicBezTo>
                    <a:pt x="202" y="193"/>
                    <a:pt x="224" y="171"/>
                    <a:pt x="224" y="138"/>
                  </a:cubicBezTo>
                  <a:cubicBezTo>
                    <a:pt x="236" y="138"/>
                    <a:pt x="236" y="126"/>
                    <a:pt x="236" y="116"/>
                  </a:cubicBezTo>
                  <a:cubicBezTo>
                    <a:pt x="236" y="93"/>
                    <a:pt x="224" y="71"/>
                    <a:pt x="214" y="49"/>
                  </a:cubicBezTo>
                  <a:cubicBezTo>
                    <a:pt x="195" y="21"/>
                    <a:pt x="162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9" name="Google Shape;13449;p28"/>
            <p:cNvSpPr/>
            <p:nvPr/>
          </p:nvSpPr>
          <p:spPr>
            <a:xfrm>
              <a:off x="2087825" y="1034525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35" y="1"/>
                  </a:moveTo>
                  <a:cubicBezTo>
                    <a:pt x="112" y="1"/>
                    <a:pt x="90" y="1"/>
                    <a:pt x="67" y="23"/>
                  </a:cubicBezTo>
                  <a:cubicBezTo>
                    <a:pt x="23" y="46"/>
                    <a:pt x="0" y="90"/>
                    <a:pt x="12" y="135"/>
                  </a:cubicBezTo>
                  <a:lnTo>
                    <a:pt x="12" y="157"/>
                  </a:lnTo>
                  <a:cubicBezTo>
                    <a:pt x="23" y="168"/>
                    <a:pt x="23" y="168"/>
                    <a:pt x="23" y="180"/>
                  </a:cubicBezTo>
                  <a:cubicBezTo>
                    <a:pt x="41" y="216"/>
                    <a:pt x="83" y="238"/>
                    <a:pt x="122" y="238"/>
                  </a:cubicBezTo>
                  <a:cubicBezTo>
                    <a:pt x="130" y="238"/>
                    <a:pt x="138" y="237"/>
                    <a:pt x="146" y="235"/>
                  </a:cubicBezTo>
                  <a:cubicBezTo>
                    <a:pt x="157" y="235"/>
                    <a:pt x="168" y="224"/>
                    <a:pt x="191" y="224"/>
                  </a:cubicBezTo>
                  <a:cubicBezTo>
                    <a:pt x="213" y="202"/>
                    <a:pt x="236" y="180"/>
                    <a:pt x="236" y="146"/>
                  </a:cubicBezTo>
                  <a:cubicBezTo>
                    <a:pt x="246" y="113"/>
                    <a:pt x="246" y="90"/>
                    <a:pt x="224" y="56"/>
                  </a:cubicBezTo>
                  <a:cubicBezTo>
                    <a:pt x="202" y="23"/>
                    <a:pt x="168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0" name="Google Shape;13450;p28"/>
            <p:cNvSpPr/>
            <p:nvPr/>
          </p:nvSpPr>
          <p:spPr>
            <a:xfrm>
              <a:off x="2074425" y="10425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2" y="49"/>
                    <a:pt x="0" y="128"/>
                    <a:pt x="34" y="183"/>
                  </a:cubicBezTo>
                  <a:cubicBezTo>
                    <a:pt x="56" y="206"/>
                    <a:pt x="79" y="228"/>
                    <a:pt x="112" y="228"/>
                  </a:cubicBezTo>
                  <a:cubicBezTo>
                    <a:pt x="121" y="233"/>
                    <a:pt x="133" y="236"/>
                    <a:pt x="145" y="236"/>
                  </a:cubicBezTo>
                  <a:cubicBezTo>
                    <a:pt x="162" y="236"/>
                    <a:pt x="182" y="230"/>
                    <a:pt x="201" y="217"/>
                  </a:cubicBezTo>
                  <a:cubicBezTo>
                    <a:pt x="258" y="183"/>
                    <a:pt x="268" y="116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1" name="Google Shape;13451;p28"/>
            <p:cNvSpPr/>
            <p:nvPr/>
          </p:nvSpPr>
          <p:spPr>
            <a:xfrm>
              <a:off x="2061850" y="1050550"/>
              <a:ext cx="5875" cy="5800"/>
            </a:xfrm>
            <a:custGeom>
              <a:rect b="b" l="l" r="r" t="t"/>
              <a:pathLst>
                <a:path extrusionOk="0" h="232" w="235">
                  <a:moveTo>
                    <a:pt x="122" y="0"/>
                  </a:moveTo>
                  <a:cubicBezTo>
                    <a:pt x="100" y="0"/>
                    <a:pt x="77" y="6"/>
                    <a:pt x="56" y="19"/>
                  </a:cubicBezTo>
                  <a:lnTo>
                    <a:pt x="45" y="19"/>
                  </a:lnTo>
                  <a:lnTo>
                    <a:pt x="23" y="41"/>
                  </a:lnTo>
                  <a:lnTo>
                    <a:pt x="23" y="53"/>
                  </a:lnTo>
                  <a:cubicBezTo>
                    <a:pt x="11" y="53"/>
                    <a:pt x="11" y="63"/>
                    <a:pt x="1" y="75"/>
                  </a:cubicBezTo>
                  <a:lnTo>
                    <a:pt x="1" y="86"/>
                  </a:lnTo>
                  <a:lnTo>
                    <a:pt x="1" y="108"/>
                  </a:lnTo>
                  <a:lnTo>
                    <a:pt x="1" y="130"/>
                  </a:lnTo>
                  <a:lnTo>
                    <a:pt x="1" y="142"/>
                  </a:lnTo>
                  <a:lnTo>
                    <a:pt x="1" y="153"/>
                  </a:lnTo>
                  <a:cubicBezTo>
                    <a:pt x="1" y="164"/>
                    <a:pt x="11" y="175"/>
                    <a:pt x="11" y="175"/>
                  </a:cubicBezTo>
                  <a:lnTo>
                    <a:pt x="45" y="209"/>
                  </a:lnTo>
                  <a:cubicBezTo>
                    <a:pt x="56" y="220"/>
                    <a:pt x="56" y="220"/>
                    <a:pt x="68" y="220"/>
                  </a:cubicBezTo>
                  <a:cubicBezTo>
                    <a:pt x="68" y="231"/>
                    <a:pt x="78" y="231"/>
                    <a:pt x="90" y="231"/>
                  </a:cubicBezTo>
                  <a:lnTo>
                    <a:pt x="157" y="231"/>
                  </a:lnTo>
                  <a:cubicBezTo>
                    <a:pt x="157" y="220"/>
                    <a:pt x="168" y="220"/>
                    <a:pt x="179" y="220"/>
                  </a:cubicBezTo>
                  <a:cubicBezTo>
                    <a:pt x="213" y="197"/>
                    <a:pt x="224" y="164"/>
                    <a:pt x="235" y="120"/>
                  </a:cubicBezTo>
                  <a:cubicBezTo>
                    <a:pt x="235" y="97"/>
                    <a:pt x="224" y="75"/>
                    <a:pt x="213" y="53"/>
                  </a:cubicBezTo>
                  <a:cubicBezTo>
                    <a:pt x="192" y="17"/>
                    <a:pt x="158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2" name="Google Shape;13452;p28"/>
            <p:cNvSpPr/>
            <p:nvPr/>
          </p:nvSpPr>
          <p:spPr>
            <a:xfrm>
              <a:off x="2124425" y="1035250"/>
              <a:ext cx="6450" cy="5725"/>
            </a:xfrm>
            <a:custGeom>
              <a:rect b="b" l="l" r="r" t="t"/>
              <a:pathLst>
                <a:path extrusionOk="0" h="229" w="258">
                  <a:moveTo>
                    <a:pt x="115" y="0"/>
                  </a:moveTo>
                  <a:cubicBezTo>
                    <a:pt x="95" y="0"/>
                    <a:pt x="75" y="5"/>
                    <a:pt x="56" y="17"/>
                  </a:cubicBezTo>
                  <a:lnTo>
                    <a:pt x="34" y="39"/>
                  </a:lnTo>
                  <a:cubicBezTo>
                    <a:pt x="34" y="39"/>
                    <a:pt x="23" y="39"/>
                    <a:pt x="23" y="50"/>
                  </a:cubicBezTo>
                  <a:lnTo>
                    <a:pt x="23" y="61"/>
                  </a:lnTo>
                  <a:cubicBezTo>
                    <a:pt x="11" y="61"/>
                    <a:pt x="11" y="61"/>
                    <a:pt x="11" y="72"/>
                  </a:cubicBezTo>
                  <a:cubicBezTo>
                    <a:pt x="1" y="106"/>
                    <a:pt x="1" y="139"/>
                    <a:pt x="11" y="173"/>
                  </a:cubicBezTo>
                  <a:lnTo>
                    <a:pt x="23" y="184"/>
                  </a:lnTo>
                  <a:lnTo>
                    <a:pt x="45" y="206"/>
                  </a:lnTo>
                  <a:lnTo>
                    <a:pt x="56" y="218"/>
                  </a:lnTo>
                  <a:cubicBezTo>
                    <a:pt x="68" y="218"/>
                    <a:pt x="68" y="228"/>
                    <a:pt x="78" y="228"/>
                  </a:cubicBezTo>
                  <a:lnTo>
                    <a:pt x="157" y="228"/>
                  </a:lnTo>
                  <a:cubicBezTo>
                    <a:pt x="157" y="228"/>
                    <a:pt x="168" y="218"/>
                    <a:pt x="179" y="218"/>
                  </a:cubicBezTo>
                  <a:cubicBezTo>
                    <a:pt x="235" y="184"/>
                    <a:pt x="257" y="106"/>
                    <a:pt x="224" y="50"/>
                  </a:cubicBezTo>
                  <a:cubicBezTo>
                    <a:pt x="194" y="20"/>
                    <a:pt x="155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3" name="Google Shape;13453;p28"/>
            <p:cNvSpPr/>
            <p:nvPr/>
          </p:nvSpPr>
          <p:spPr>
            <a:xfrm>
              <a:off x="2110725" y="1043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3" y="0"/>
                    <a:pt x="100" y="7"/>
                    <a:pt x="79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7"/>
                    <a:pt x="269" y="109"/>
                    <a:pt x="236" y="53"/>
                  </a:cubicBezTo>
                  <a:cubicBezTo>
                    <a:pt x="215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4" name="Google Shape;13454;p28"/>
            <p:cNvSpPr/>
            <p:nvPr/>
          </p:nvSpPr>
          <p:spPr>
            <a:xfrm>
              <a:off x="2097600" y="10511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4" y="1"/>
                  </a:moveTo>
                  <a:cubicBezTo>
                    <a:pt x="116" y="1"/>
                    <a:pt x="97" y="5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5" name="Google Shape;13455;p28"/>
            <p:cNvSpPr/>
            <p:nvPr/>
          </p:nvSpPr>
          <p:spPr>
            <a:xfrm>
              <a:off x="2084475" y="1059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1" y="221"/>
                  </a:cubicBezTo>
                  <a:cubicBezTo>
                    <a:pt x="258" y="187"/>
                    <a:pt x="269" y="109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6" name="Google Shape;13456;p28"/>
            <p:cNvSpPr/>
            <p:nvPr/>
          </p:nvSpPr>
          <p:spPr>
            <a:xfrm>
              <a:off x="2071900" y="1067100"/>
              <a:ext cx="6175" cy="6000"/>
            </a:xfrm>
            <a:custGeom>
              <a:rect b="b" l="l" r="r" t="t"/>
              <a:pathLst>
                <a:path extrusionOk="0" h="240" w="247">
                  <a:moveTo>
                    <a:pt x="113" y="0"/>
                  </a:moveTo>
                  <a:cubicBezTo>
                    <a:pt x="94" y="0"/>
                    <a:pt x="75" y="5"/>
                    <a:pt x="56" y="16"/>
                  </a:cubicBezTo>
                  <a:lnTo>
                    <a:pt x="56" y="27"/>
                  </a:lnTo>
                  <a:cubicBezTo>
                    <a:pt x="46" y="27"/>
                    <a:pt x="34" y="39"/>
                    <a:pt x="34" y="39"/>
                  </a:cubicBezTo>
                  <a:lnTo>
                    <a:pt x="23" y="49"/>
                  </a:lnTo>
                  <a:cubicBezTo>
                    <a:pt x="23" y="49"/>
                    <a:pt x="23" y="61"/>
                    <a:pt x="12" y="61"/>
                  </a:cubicBezTo>
                  <a:lnTo>
                    <a:pt x="12" y="72"/>
                  </a:lnTo>
                  <a:cubicBezTo>
                    <a:pt x="12" y="72"/>
                    <a:pt x="12" y="83"/>
                    <a:pt x="1" y="83"/>
                  </a:cubicBezTo>
                  <a:lnTo>
                    <a:pt x="1" y="94"/>
                  </a:lnTo>
                  <a:lnTo>
                    <a:pt x="1" y="116"/>
                  </a:lnTo>
                  <a:lnTo>
                    <a:pt x="1" y="139"/>
                  </a:lnTo>
                  <a:cubicBezTo>
                    <a:pt x="1" y="150"/>
                    <a:pt x="12" y="173"/>
                    <a:pt x="12" y="183"/>
                  </a:cubicBezTo>
                  <a:cubicBezTo>
                    <a:pt x="23" y="183"/>
                    <a:pt x="23" y="183"/>
                    <a:pt x="23" y="195"/>
                  </a:cubicBezTo>
                  <a:cubicBezTo>
                    <a:pt x="34" y="195"/>
                    <a:pt x="34" y="206"/>
                    <a:pt x="46" y="206"/>
                  </a:cubicBezTo>
                  <a:cubicBezTo>
                    <a:pt x="46" y="217"/>
                    <a:pt x="56" y="217"/>
                    <a:pt x="56" y="217"/>
                  </a:cubicBezTo>
                  <a:cubicBezTo>
                    <a:pt x="68" y="228"/>
                    <a:pt x="68" y="228"/>
                    <a:pt x="79" y="228"/>
                  </a:cubicBezTo>
                  <a:lnTo>
                    <a:pt x="90" y="240"/>
                  </a:lnTo>
                  <a:lnTo>
                    <a:pt x="135" y="240"/>
                  </a:lnTo>
                  <a:cubicBezTo>
                    <a:pt x="146" y="240"/>
                    <a:pt x="146" y="228"/>
                    <a:pt x="146" y="228"/>
                  </a:cubicBezTo>
                  <a:cubicBezTo>
                    <a:pt x="157" y="228"/>
                    <a:pt x="168" y="228"/>
                    <a:pt x="180" y="217"/>
                  </a:cubicBezTo>
                  <a:cubicBezTo>
                    <a:pt x="235" y="183"/>
                    <a:pt x="247" y="116"/>
                    <a:pt x="213" y="61"/>
                  </a:cubicBezTo>
                  <a:cubicBezTo>
                    <a:pt x="190" y="23"/>
                    <a:pt x="152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7" name="Google Shape;13457;p28"/>
            <p:cNvSpPr/>
            <p:nvPr/>
          </p:nvSpPr>
          <p:spPr>
            <a:xfrm>
              <a:off x="2136150" y="1054800"/>
              <a:ext cx="6450" cy="6025"/>
            </a:xfrm>
            <a:custGeom>
              <a:rect b="b" l="l" r="r" t="t"/>
              <a:pathLst>
                <a:path extrusionOk="0" h="241" w="258">
                  <a:moveTo>
                    <a:pt x="124" y="1"/>
                  </a:moveTo>
                  <a:cubicBezTo>
                    <a:pt x="105" y="1"/>
                    <a:pt x="86" y="6"/>
                    <a:pt x="68" y="17"/>
                  </a:cubicBezTo>
                  <a:lnTo>
                    <a:pt x="34" y="50"/>
                  </a:lnTo>
                  <a:lnTo>
                    <a:pt x="23" y="61"/>
                  </a:lnTo>
                  <a:cubicBezTo>
                    <a:pt x="23" y="61"/>
                    <a:pt x="23" y="72"/>
                    <a:pt x="12" y="84"/>
                  </a:cubicBezTo>
                  <a:lnTo>
                    <a:pt x="12" y="94"/>
                  </a:lnTo>
                  <a:cubicBezTo>
                    <a:pt x="1" y="117"/>
                    <a:pt x="12" y="151"/>
                    <a:pt x="23" y="184"/>
                  </a:cubicBezTo>
                  <a:cubicBezTo>
                    <a:pt x="34" y="184"/>
                    <a:pt x="34" y="195"/>
                    <a:pt x="46" y="195"/>
                  </a:cubicBezTo>
                  <a:cubicBezTo>
                    <a:pt x="46" y="206"/>
                    <a:pt x="56" y="206"/>
                    <a:pt x="56" y="218"/>
                  </a:cubicBezTo>
                  <a:cubicBezTo>
                    <a:pt x="68" y="218"/>
                    <a:pt x="79" y="229"/>
                    <a:pt x="90" y="229"/>
                  </a:cubicBezTo>
                  <a:lnTo>
                    <a:pt x="101" y="229"/>
                  </a:lnTo>
                  <a:cubicBezTo>
                    <a:pt x="101" y="240"/>
                    <a:pt x="113" y="240"/>
                    <a:pt x="123" y="240"/>
                  </a:cubicBezTo>
                  <a:lnTo>
                    <a:pt x="146" y="240"/>
                  </a:lnTo>
                  <a:cubicBezTo>
                    <a:pt x="157" y="229"/>
                    <a:pt x="168" y="229"/>
                    <a:pt x="190" y="218"/>
                  </a:cubicBezTo>
                  <a:cubicBezTo>
                    <a:pt x="247" y="184"/>
                    <a:pt x="257" y="117"/>
                    <a:pt x="224" y="61"/>
                  </a:cubicBezTo>
                  <a:cubicBezTo>
                    <a:pt x="201" y="23"/>
                    <a:pt x="163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8" name="Google Shape;13458;p28"/>
            <p:cNvSpPr/>
            <p:nvPr/>
          </p:nvSpPr>
          <p:spPr>
            <a:xfrm>
              <a:off x="2122750" y="1062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0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9" name="Google Shape;13459;p28"/>
            <p:cNvSpPr/>
            <p:nvPr/>
          </p:nvSpPr>
          <p:spPr>
            <a:xfrm>
              <a:off x="2109600" y="10707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5" y="1"/>
                  </a:moveTo>
                  <a:cubicBezTo>
                    <a:pt x="116" y="1"/>
                    <a:pt x="97" y="6"/>
                    <a:pt x="80" y="16"/>
                  </a:cubicBezTo>
                  <a:cubicBezTo>
                    <a:pt x="23" y="61"/>
                    <a:pt x="1" y="128"/>
                    <a:pt x="35" y="184"/>
                  </a:cubicBezTo>
                  <a:cubicBezTo>
                    <a:pt x="56" y="219"/>
                    <a:pt x="94" y="236"/>
                    <a:pt x="134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0" name="Google Shape;13460;p28"/>
            <p:cNvSpPr/>
            <p:nvPr/>
          </p:nvSpPr>
          <p:spPr>
            <a:xfrm>
              <a:off x="2096500" y="10788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6" y="214"/>
                    <a:pt x="98" y="234"/>
                    <a:pt x="141" y="234"/>
                  </a:cubicBezTo>
                  <a:cubicBezTo>
                    <a:pt x="162" y="234"/>
                    <a:pt x="183" y="229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1" name="Google Shape;13461;p28"/>
            <p:cNvSpPr/>
            <p:nvPr/>
          </p:nvSpPr>
          <p:spPr>
            <a:xfrm>
              <a:off x="2083650" y="1086850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1"/>
                  </a:moveTo>
                  <a:cubicBezTo>
                    <a:pt x="110" y="1"/>
                    <a:pt x="88" y="7"/>
                    <a:pt x="67" y="19"/>
                  </a:cubicBezTo>
                  <a:cubicBezTo>
                    <a:pt x="56" y="19"/>
                    <a:pt x="45" y="31"/>
                    <a:pt x="33" y="42"/>
                  </a:cubicBezTo>
                  <a:cubicBezTo>
                    <a:pt x="33" y="53"/>
                    <a:pt x="33" y="53"/>
                    <a:pt x="23" y="53"/>
                  </a:cubicBezTo>
                  <a:cubicBezTo>
                    <a:pt x="23" y="64"/>
                    <a:pt x="11" y="76"/>
                    <a:pt x="11" y="86"/>
                  </a:cubicBezTo>
                  <a:cubicBezTo>
                    <a:pt x="0" y="120"/>
                    <a:pt x="11" y="153"/>
                    <a:pt x="23" y="176"/>
                  </a:cubicBezTo>
                  <a:lnTo>
                    <a:pt x="45" y="198"/>
                  </a:lnTo>
                  <a:cubicBezTo>
                    <a:pt x="45" y="198"/>
                    <a:pt x="45" y="210"/>
                    <a:pt x="56" y="210"/>
                  </a:cubicBezTo>
                  <a:cubicBezTo>
                    <a:pt x="67" y="220"/>
                    <a:pt x="78" y="220"/>
                    <a:pt x="90" y="232"/>
                  </a:cubicBezTo>
                  <a:lnTo>
                    <a:pt x="145" y="232"/>
                  </a:lnTo>
                  <a:cubicBezTo>
                    <a:pt x="157" y="232"/>
                    <a:pt x="167" y="220"/>
                    <a:pt x="190" y="220"/>
                  </a:cubicBezTo>
                  <a:cubicBezTo>
                    <a:pt x="246" y="187"/>
                    <a:pt x="257" y="109"/>
                    <a:pt x="224" y="53"/>
                  </a:cubicBezTo>
                  <a:cubicBezTo>
                    <a:pt x="203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2" name="Google Shape;13462;p28"/>
            <p:cNvSpPr/>
            <p:nvPr/>
          </p:nvSpPr>
          <p:spPr>
            <a:xfrm>
              <a:off x="2133075" y="1079100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15" y="1"/>
                  </a:moveTo>
                  <a:cubicBezTo>
                    <a:pt x="95" y="1"/>
                    <a:pt x="75" y="6"/>
                    <a:pt x="57" y="16"/>
                  </a:cubicBezTo>
                  <a:cubicBezTo>
                    <a:pt x="12" y="39"/>
                    <a:pt x="1" y="95"/>
                    <a:pt x="1" y="140"/>
                  </a:cubicBezTo>
                  <a:cubicBezTo>
                    <a:pt x="1" y="150"/>
                    <a:pt x="12" y="162"/>
                    <a:pt x="23" y="173"/>
                  </a:cubicBezTo>
                  <a:cubicBezTo>
                    <a:pt x="35" y="195"/>
                    <a:pt x="45" y="217"/>
                    <a:pt x="68" y="229"/>
                  </a:cubicBezTo>
                  <a:cubicBezTo>
                    <a:pt x="82" y="234"/>
                    <a:pt x="97" y="236"/>
                    <a:pt x="113" y="236"/>
                  </a:cubicBezTo>
                  <a:cubicBezTo>
                    <a:pt x="136" y="236"/>
                    <a:pt x="160" y="231"/>
                    <a:pt x="179" y="217"/>
                  </a:cubicBez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3" name="Google Shape;13463;p28"/>
            <p:cNvSpPr/>
            <p:nvPr/>
          </p:nvSpPr>
          <p:spPr>
            <a:xfrm>
              <a:off x="2119950" y="1087125"/>
              <a:ext cx="6175" cy="5850"/>
            </a:xfrm>
            <a:custGeom>
              <a:rect b="b" l="l" r="r" t="t"/>
              <a:pathLst>
                <a:path extrusionOk="0" h="234" w="247">
                  <a:moveTo>
                    <a:pt x="125" y="1"/>
                  </a:moveTo>
                  <a:cubicBezTo>
                    <a:pt x="102" y="1"/>
                    <a:pt x="77" y="7"/>
                    <a:pt x="56" y="20"/>
                  </a:cubicBezTo>
                  <a:cubicBezTo>
                    <a:pt x="46" y="20"/>
                    <a:pt x="34" y="31"/>
                    <a:pt x="23" y="42"/>
                  </a:cubicBezTo>
                  <a:cubicBezTo>
                    <a:pt x="12" y="65"/>
                    <a:pt x="1" y="87"/>
                    <a:pt x="1" y="109"/>
                  </a:cubicBezTo>
                  <a:cubicBezTo>
                    <a:pt x="1" y="132"/>
                    <a:pt x="12" y="154"/>
                    <a:pt x="23" y="176"/>
                  </a:cubicBezTo>
                  <a:cubicBezTo>
                    <a:pt x="23" y="187"/>
                    <a:pt x="34" y="199"/>
                    <a:pt x="46" y="209"/>
                  </a:cubicBezTo>
                  <a:cubicBezTo>
                    <a:pt x="56" y="221"/>
                    <a:pt x="68" y="221"/>
                    <a:pt x="68" y="221"/>
                  </a:cubicBezTo>
                  <a:cubicBezTo>
                    <a:pt x="82" y="230"/>
                    <a:pt x="98" y="234"/>
                    <a:pt x="114" y="234"/>
                  </a:cubicBezTo>
                  <a:cubicBezTo>
                    <a:pt x="137" y="234"/>
                    <a:pt x="160" y="227"/>
                    <a:pt x="180" y="221"/>
                  </a:cubicBezTo>
                  <a:cubicBezTo>
                    <a:pt x="202" y="199"/>
                    <a:pt x="213" y="187"/>
                    <a:pt x="224" y="165"/>
                  </a:cubicBezTo>
                  <a:cubicBezTo>
                    <a:pt x="247" y="132"/>
                    <a:pt x="235" y="87"/>
                    <a:pt x="224" y="53"/>
                  </a:cubicBezTo>
                  <a:cubicBezTo>
                    <a:pt x="203" y="18"/>
                    <a:pt x="165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4" name="Google Shape;13464;p28"/>
            <p:cNvSpPr/>
            <p:nvPr/>
          </p:nvSpPr>
          <p:spPr>
            <a:xfrm>
              <a:off x="2106825" y="1095150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4" y="0"/>
                  </a:moveTo>
                  <a:cubicBezTo>
                    <a:pt x="101" y="0"/>
                    <a:pt x="79" y="0"/>
                    <a:pt x="57" y="12"/>
                  </a:cubicBezTo>
                  <a:cubicBezTo>
                    <a:pt x="12" y="45"/>
                    <a:pt x="0" y="89"/>
                    <a:pt x="0" y="134"/>
                  </a:cubicBezTo>
                  <a:cubicBezTo>
                    <a:pt x="0" y="146"/>
                    <a:pt x="12" y="157"/>
                    <a:pt x="23" y="179"/>
                  </a:cubicBezTo>
                  <a:cubicBezTo>
                    <a:pt x="34" y="201"/>
                    <a:pt x="45" y="213"/>
                    <a:pt x="67" y="224"/>
                  </a:cubicBezTo>
                  <a:cubicBezTo>
                    <a:pt x="82" y="228"/>
                    <a:pt x="98" y="231"/>
                    <a:pt x="114" y="231"/>
                  </a:cubicBezTo>
                  <a:cubicBezTo>
                    <a:pt x="137" y="231"/>
                    <a:pt x="160" y="226"/>
                    <a:pt x="179" y="213"/>
                  </a:cubicBezTo>
                  <a:lnTo>
                    <a:pt x="213" y="179"/>
                  </a:lnTo>
                  <a:cubicBezTo>
                    <a:pt x="224" y="179"/>
                    <a:pt x="224" y="168"/>
                    <a:pt x="224" y="168"/>
                  </a:cubicBezTo>
                  <a:cubicBezTo>
                    <a:pt x="235" y="146"/>
                    <a:pt x="235" y="123"/>
                    <a:pt x="235" y="101"/>
                  </a:cubicBezTo>
                  <a:cubicBezTo>
                    <a:pt x="235" y="79"/>
                    <a:pt x="224" y="67"/>
                    <a:pt x="224" y="56"/>
                  </a:cubicBezTo>
                  <a:cubicBezTo>
                    <a:pt x="201" y="22"/>
                    <a:pt x="179" y="12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5" name="Google Shape;13465;p28"/>
            <p:cNvSpPr/>
            <p:nvPr/>
          </p:nvSpPr>
          <p:spPr>
            <a:xfrm>
              <a:off x="2093700" y="110302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23" y="1"/>
                  </a:moveTo>
                  <a:cubicBezTo>
                    <a:pt x="108" y="1"/>
                    <a:pt x="93" y="4"/>
                    <a:pt x="78" y="10"/>
                  </a:cubicBezTo>
                  <a:cubicBezTo>
                    <a:pt x="68" y="10"/>
                    <a:pt x="68" y="10"/>
                    <a:pt x="56" y="20"/>
                  </a:cubicBezTo>
                  <a:cubicBezTo>
                    <a:pt x="45" y="20"/>
                    <a:pt x="45" y="32"/>
                    <a:pt x="34" y="32"/>
                  </a:cubicBezTo>
                  <a:lnTo>
                    <a:pt x="34" y="43"/>
                  </a:lnTo>
                  <a:lnTo>
                    <a:pt x="23" y="43"/>
                  </a:lnTo>
                  <a:cubicBezTo>
                    <a:pt x="23" y="54"/>
                    <a:pt x="11" y="65"/>
                    <a:pt x="11" y="65"/>
                  </a:cubicBezTo>
                  <a:lnTo>
                    <a:pt x="11" y="77"/>
                  </a:lnTo>
                  <a:lnTo>
                    <a:pt x="1" y="87"/>
                  </a:lnTo>
                  <a:lnTo>
                    <a:pt x="1" y="110"/>
                  </a:lnTo>
                  <a:lnTo>
                    <a:pt x="1" y="121"/>
                  </a:lnTo>
                  <a:lnTo>
                    <a:pt x="1" y="132"/>
                  </a:lnTo>
                  <a:cubicBezTo>
                    <a:pt x="1" y="154"/>
                    <a:pt x="11" y="166"/>
                    <a:pt x="23" y="177"/>
                  </a:cubicBezTo>
                  <a:cubicBezTo>
                    <a:pt x="45" y="215"/>
                    <a:pt x="83" y="237"/>
                    <a:pt x="123" y="237"/>
                  </a:cubicBezTo>
                  <a:cubicBezTo>
                    <a:pt x="142" y="237"/>
                    <a:pt x="161" y="232"/>
                    <a:pt x="179" y="221"/>
                  </a:cubicBezTo>
                  <a:cubicBezTo>
                    <a:pt x="235" y="188"/>
                    <a:pt x="257" y="110"/>
                    <a:pt x="224" y="54"/>
                  </a:cubicBezTo>
                  <a:cubicBezTo>
                    <a:pt x="199" y="22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6" name="Google Shape;13466;p28"/>
            <p:cNvSpPr/>
            <p:nvPr/>
          </p:nvSpPr>
          <p:spPr>
            <a:xfrm>
              <a:off x="2142875" y="10958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3"/>
                    <a:pt x="0" y="120"/>
                    <a:pt x="33" y="175"/>
                  </a:cubicBezTo>
                  <a:cubicBezTo>
                    <a:pt x="56" y="213"/>
                    <a:pt x="94" y="236"/>
                    <a:pt x="134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7"/>
                    <a:pt x="268" y="108"/>
                    <a:pt x="234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7" name="Google Shape;13467;p28"/>
            <p:cNvSpPr/>
            <p:nvPr/>
          </p:nvSpPr>
          <p:spPr>
            <a:xfrm>
              <a:off x="2129725" y="11037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8" y="16"/>
                  </a:cubicBezTo>
                  <a:cubicBezTo>
                    <a:pt x="12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4"/>
                    <a:pt x="269" y="117"/>
                    <a:pt x="236" y="60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8" name="Google Shape;13468;p28"/>
            <p:cNvSpPr/>
            <p:nvPr/>
          </p:nvSpPr>
          <p:spPr>
            <a:xfrm>
              <a:off x="2116600" y="1111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1" y="52"/>
                    <a:pt x="1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0" y="220"/>
                  </a:cubicBezTo>
                  <a:cubicBezTo>
                    <a:pt x="247" y="186"/>
                    <a:pt x="269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9" name="Google Shape;13469;p28"/>
            <p:cNvSpPr/>
            <p:nvPr/>
          </p:nvSpPr>
          <p:spPr>
            <a:xfrm>
              <a:off x="2103750" y="1119600"/>
              <a:ext cx="6450" cy="6025"/>
            </a:xfrm>
            <a:custGeom>
              <a:rect b="b" l="l" r="r" t="t"/>
              <a:pathLst>
                <a:path extrusionOk="0" h="241" w="258">
                  <a:moveTo>
                    <a:pt x="115" y="1"/>
                  </a:moveTo>
                  <a:cubicBezTo>
                    <a:pt x="95" y="1"/>
                    <a:pt x="74" y="6"/>
                    <a:pt x="56" y="17"/>
                  </a:cubicBezTo>
                  <a:lnTo>
                    <a:pt x="56" y="28"/>
                  </a:lnTo>
                  <a:cubicBezTo>
                    <a:pt x="45" y="28"/>
                    <a:pt x="34" y="39"/>
                    <a:pt x="34" y="50"/>
                  </a:cubicBezTo>
                  <a:lnTo>
                    <a:pt x="23" y="50"/>
                  </a:lnTo>
                  <a:lnTo>
                    <a:pt x="23" y="62"/>
                  </a:lnTo>
                  <a:cubicBezTo>
                    <a:pt x="23" y="72"/>
                    <a:pt x="12" y="72"/>
                    <a:pt x="12" y="84"/>
                  </a:cubicBezTo>
                  <a:lnTo>
                    <a:pt x="12" y="95"/>
                  </a:lnTo>
                  <a:cubicBezTo>
                    <a:pt x="1" y="129"/>
                    <a:pt x="1" y="151"/>
                    <a:pt x="23" y="184"/>
                  </a:cubicBezTo>
                  <a:cubicBezTo>
                    <a:pt x="23" y="196"/>
                    <a:pt x="34" y="196"/>
                    <a:pt x="34" y="207"/>
                  </a:cubicBezTo>
                  <a:cubicBezTo>
                    <a:pt x="45" y="207"/>
                    <a:pt x="45" y="218"/>
                    <a:pt x="56" y="218"/>
                  </a:cubicBezTo>
                  <a:lnTo>
                    <a:pt x="68" y="229"/>
                  </a:lnTo>
                  <a:cubicBezTo>
                    <a:pt x="79" y="229"/>
                    <a:pt x="79" y="229"/>
                    <a:pt x="90" y="240"/>
                  </a:cubicBezTo>
                  <a:lnTo>
                    <a:pt x="135" y="240"/>
                  </a:lnTo>
                  <a:cubicBezTo>
                    <a:pt x="157" y="240"/>
                    <a:pt x="168" y="229"/>
                    <a:pt x="180" y="218"/>
                  </a:cubicBezTo>
                  <a:cubicBezTo>
                    <a:pt x="235" y="184"/>
                    <a:pt x="257" y="117"/>
                    <a:pt x="224" y="62"/>
                  </a:cubicBezTo>
                  <a:cubicBezTo>
                    <a:pt x="201" y="24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0" name="Google Shape;13470;p28"/>
            <p:cNvSpPr/>
            <p:nvPr/>
          </p:nvSpPr>
          <p:spPr>
            <a:xfrm>
              <a:off x="2154875" y="11154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2" y="50"/>
                    <a:pt x="0" y="117"/>
                    <a:pt x="34" y="172"/>
                  </a:cubicBezTo>
                  <a:cubicBezTo>
                    <a:pt x="57" y="211"/>
                    <a:pt x="95" y="233"/>
                    <a:pt x="134" y="233"/>
                  </a:cubicBezTo>
                  <a:cubicBezTo>
                    <a:pt x="153" y="233"/>
                    <a:pt x="172" y="228"/>
                    <a:pt x="191" y="217"/>
                  </a:cubicBezTo>
                  <a:cubicBezTo>
                    <a:pt x="246" y="184"/>
                    <a:pt x="268" y="105"/>
                    <a:pt x="235" y="61"/>
                  </a:cubicBezTo>
                  <a:cubicBezTo>
                    <a:pt x="212" y="23"/>
                    <a:pt x="169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1" name="Google Shape;13471;p28"/>
            <p:cNvSpPr/>
            <p:nvPr/>
          </p:nvSpPr>
          <p:spPr>
            <a:xfrm>
              <a:off x="2141750" y="11234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0"/>
                  </a:moveTo>
                  <a:cubicBezTo>
                    <a:pt x="112" y="0"/>
                    <a:pt x="88" y="7"/>
                    <a:pt x="67" y="19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2" name="Google Shape;13472;p28"/>
            <p:cNvSpPr/>
            <p:nvPr/>
          </p:nvSpPr>
          <p:spPr>
            <a:xfrm>
              <a:off x="2128600" y="11313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7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2" y="49"/>
                    <a:pt x="1" y="128"/>
                    <a:pt x="35" y="183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7" y="183"/>
                    <a:pt x="269" y="116"/>
                    <a:pt x="236" y="61"/>
                  </a:cubicBezTo>
                  <a:cubicBezTo>
                    <a:pt x="213" y="23"/>
                    <a:pt x="170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3" name="Google Shape;13473;p28"/>
            <p:cNvSpPr/>
            <p:nvPr/>
          </p:nvSpPr>
          <p:spPr>
            <a:xfrm>
              <a:off x="2115750" y="1139375"/>
              <a:ext cx="6475" cy="5800"/>
            </a:xfrm>
            <a:custGeom>
              <a:rect b="b" l="l" r="r" t="t"/>
              <a:pathLst>
                <a:path extrusionOk="0" h="232" w="259">
                  <a:moveTo>
                    <a:pt x="126" y="0"/>
                  </a:moveTo>
                  <a:cubicBezTo>
                    <a:pt x="102" y="0"/>
                    <a:pt x="78" y="7"/>
                    <a:pt x="57" y="19"/>
                  </a:cubicBezTo>
                  <a:cubicBezTo>
                    <a:pt x="45" y="19"/>
                    <a:pt x="45" y="31"/>
                    <a:pt x="35" y="31"/>
                  </a:cubicBezTo>
                  <a:lnTo>
                    <a:pt x="35" y="41"/>
                  </a:lnTo>
                  <a:lnTo>
                    <a:pt x="23" y="53"/>
                  </a:lnTo>
                  <a:lnTo>
                    <a:pt x="12" y="64"/>
                  </a:lnTo>
                  <a:lnTo>
                    <a:pt x="12" y="75"/>
                  </a:lnTo>
                  <a:lnTo>
                    <a:pt x="1" y="86"/>
                  </a:lnTo>
                  <a:cubicBezTo>
                    <a:pt x="1" y="120"/>
                    <a:pt x="1" y="153"/>
                    <a:pt x="23" y="175"/>
                  </a:cubicBezTo>
                  <a:lnTo>
                    <a:pt x="23" y="187"/>
                  </a:lnTo>
                  <a:lnTo>
                    <a:pt x="45" y="209"/>
                  </a:lnTo>
                  <a:cubicBezTo>
                    <a:pt x="45" y="209"/>
                    <a:pt x="57" y="209"/>
                    <a:pt x="57" y="220"/>
                  </a:cubicBezTo>
                  <a:cubicBezTo>
                    <a:pt x="68" y="220"/>
                    <a:pt x="79" y="220"/>
                    <a:pt x="79" y="232"/>
                  </a:cubicBezTo>
                  <a:lnTo>
                    <a:pt x="157" y="232"/>
                  </a:lnTo>
                  <a:cubicBezTo>
                    <a:pt x="157" y="232"/>
                    <a:pt x="169" y="220"/>
                    <a:pt x="180" y="220"/>
                  </a:cubicBezTo>
                  <a:cubicBezTo>
                    <a:pt x="236" y="187"/>
                    <a:pt x="258" y="108"/>
                    <a:pt x="224" y="53"/>
                  </a:cubicBezTo>
                  <a:cubicBezTo>
                    <a:pt x="204" y="18"/>
                    <a:pt x="165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4" name="Google Shape;13474;p28"/>
            <p:cNvSpPr/>
            <p:nvPr/>
          </p:nvSpPr>
          <p:spPr>
            <a:xfrm>
              <a:off x="2164925" y="11316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36" y="0"/>
                  </a:moveTo>
                  <a:cubicBezTo>
                    <a:pt x="128" y="0"/>
                    <a:pt x="120" y="1"/>
                    <a:pt x="112" y="3"/>
                  </a:cubicBezTo>
                  <a:lnTo>
                    <a:pt x="90" y="3"/>
                  </a:lnTo>
                  <a:cubicBezTo>
                    <a:pt x="79" y="3"/>
                    <a:pt x="67" y="14"/>
                    <a:pt x="67" y="14"/>
                  </a:cubicBezTo>
                  <a:cubicBezTo>
                    <a:pt x="45" y="26"/>
                    <a:pt x="34" y="36"/>
                    <a:pt x="34" y="48"/>
                  </a:cubicBezTo>
                  <a:cubicBezTo>
                    <a:pt x="12" y="70"/>
                    <a:pt x="12" y="93"/>
                    <a:pt x="12" y="115"/>
                  </a:cubicBezTo>
                  <a:cubicBezTo>
                    <a:pt x="0" y="137"/>
                    <a:pt x="12" y="160"/>
                    <a:pt x="23" y="182"/>
                  </a:cubicBezTo>
                  <a:cubicBezTo>
                    <a:pt x="45" y="204"/>
                    <a:pt x="67" y="227"/>
                    <a:pt x="101" y="227"/>
                  </a:cubicBezTo>
                  <a:cubicBezTo>
                    <a:pt x="101" y="227"/>
                    <a:pt x="112" y="238"/>
                    <a:pt x="124" y="238"/>
                  </a:cubicBezTo>
                  <a:cubicBezTo>
                    <a:pt x="146" y="238"/>
                    <a:pt x="168" y="227"/>
                    <a:pt x="191" y="215"/>
                  </a:cubicBezTo>
                  <a:cubicBezTo>
                    <a:pt x="235" y="182"/>
                    <a:pt x="258" y="115"/>
                    <a:pt x="224" y="59"/>
                  </a:cubicBezTo>
                  <a:cubicBezTo>
                    <a:pt x="205" y="22"/>
                    <a:pt x="172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5" name="Google Shape;13475;p28"/>
            <p:cNvSpPr/>
            <p:nvPr/>
          </p:nvSpPr>
          <p:spPr>
            <a:xfrm>
              <a:off x="2151800" y="11395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35" y="0"/>
                  </a:moveTo>
                  <a:cubicBezTo>
                    <a:pt x="112" y="0"/>
                    <a:pt x="78" y="11"/>
                    <a:pt x="68" y="23"/>
                  </a:cubicBezTo>
                  <a:cubicBezTo>
                    <a:pt x="23" y="45"/>
                    <a:pt x="1" y="90"/>
                    <a:pt x="11" y="134"/>
                  </a:cubicBezTo>
                  <a:cubicBezTo>
                    <a:pt x="11" y="157"/>
                    <a:pt x="11" y="167"/>
                    <a:pt x="23" y="179"/>
                  </a:cubicBezTo>
                  <a:cubicBezTo>
                    <a:pt x="23" y="190"/>
                    <a:pt x="34" y="190"/>
                    <a:pt x="34" y="201"/>
                  </a:cubicBezTo>
                  <a:cubicBezTo>
                    <a:pt x="61" y="219"/>
                    <a:pt x="88" y="238"/>
                    <a:pt x="121" y="238"/>
                  </a:cubicBezTo>
                  <a:cubicBezTo>
                    <a:pt x="129" y="238"/>
                    <a:pt x="137" y="237"/>
                    <a:pt x="145" y="234"/>
                  </a:cubicBezTo>
                  <a:cubicBezTo>
                    <a:pt x="157" y="234"/>
                    <a:pt x="168" y="224"/>
                    <a:pt x="190" y="224"/>
                  </a:cubicBezTo>
                  <a:cubicBezTo>
                    <a:pt x="235" y="190"/>
                    <a:pt x="257" y="112"/>
                    <a:pt x="224" y="56"/>
                  </a:cubicBezTo>
                  <a:cubicBezTo>
                    <a:pt x="202" y="23"/>
                    <a:pt x="168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6" name="Google Shape;13476;p28"/>
            <p:cNvSpPr/>
            <p:nvPr/>
          </p:nvSpPr>
          <p:spPr>
            <a:xfrm>
              <a:off x="2138400" y="1147550"/>
              <a:ext cx="6725" cy="5150"/>
            </a:xfrm>
            <a:custGeom>
              <a:rect b="b" l="l" r="r" t="t"/>
              <a:pathLst>
                <a:path extrusionOk="0" h="206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49"/>
                    <a:pt x="0" y="128"/>
                    <a:pt x="33" y="184"/>
                  </a:cubicBezTo>
                  <a:lnTo>
                    <a:pt x="45" y="195"/>
                  </a:lnTo>
                  <a:cubicBezTo>
                    <a:pt x="100" y="195"/>
                    <a:pt x="157" y="206"/>
                    <a:pt x="212" y="206"/>
                  </a:cubicBezTo>
                  <a:cubicBezTo>
                    <a:pt x="257" y="173"/>
                    <a:pt x="268" y="106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7" name="Google Shape;13477;p28"/>
            <p:cNvSpPr/>
            <p:nvPr/>
          </p:nvSpPr>
          <p:spPr>
            <a:xfrm>
              <a:off x="2174975" y="1148300"/>
              <a:ext cx="6175" cy="4400"/>
            </a:xfrm>
            <a:custGeom>
              <a:rect b="b" l="l" r="r" t="t"/>
              <a:pathLst>
                <a:path extrusionOk="0" h="176" w="247">
                  <a:moveTo>
                    <a:pt x="133" y="1"/>
                  </a:moveTo>
                  <a:cubicBezTo>
                    <a:pt x="111" y="1"/>
                    <a:pt x="89" y="7"/>
                    <a:pt x="68" y="19"/>
                  </a:cubicBezTo>
                  <a:cubicBezTo>
                    <a:pt x="12" y="53"/>
                    <a:pt x="1" y="120"/>
                    <a:pt x="23" y="176"/>
                  </a:cubicBezTo>
                  <a:cubicBezTo>
                    <a:pt x="102" y="165"/>
                    <a:pt x="169" y="154"/>
                    <a:pt x="236" y="154"/>
                  </a:cubicBezTo>
                  <a:cubicBezTo>
                    <a:pt x="246" y="120"/>
                    <a:pt x="246" y="86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8" name="Google Shape;13478;p28"/>
            <p:cNvSpPr/>
            <p:nvPr/>
          </p:nvSpPr>
          <p:spPr>
            <a:xfrm>
              <a:off x="2057650" y="836950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25" y="1"/>
                  </a:moveTo>
                  <a:cubicBezTo>
                    <a:pt x="117" y="1"/>
                    <a:pt x="109" y="2"/>
                    <a:pt x="102" y="4"/>
                  </a:cubicBezTo>
                  <a:lnTo>
                    <a:pt x="79" y="4"/>
                  </a:lnTo>
                  <a:cubicBezTo>
                    <a:pt x="79" y="15"/>
                    <a:pt x="68" y="15"/>
                    <a:pt x="57" y="15"/>
                  </a:cubicBezTo>
                  <a:lnTo>
                    <a:pt x="23" y="48"/>
                  </a:lnTo>
                  <a:cubicBezTo>
                    <a:pt x="23" y="60"/>
                    <a:pt x="23" y="60"/>
                    <a:pt x="12" y="71"/>
                  </a:cubicBezTo>
                  <a:cubicBezTo>
                    <a:pt x="1" y="93"/>
                    <a:pt x="1" y="127"/>
                    <a:pt x="12" y="160"/>
                  </a:cubicBezTo>
                  <a:cubicBezTo>
                    <a:pt x="12" y="160"/>
                    <a:pt x="23" y="172"/>
                    <a:pt x="23" y="182"/>
                  </a:cubicBezTo>
                  <a:cubicBezTo>
                    <a:pt x="35" y="205"/>
                    <a:pt x="68" y="227"/>
                    <a:pt x="90" y="227"/>
                  </a:cubicBezTo>
                  <a:cubicBezTo>
                    <a:pt x="102" y="239"/>
                    <a:pt x="112" y="239"/>
                    <a:pt x="112" y="239"/>
                  </a:cubicBezTo>
                  <a:cubicBezTo>
                    <a:pt x="135" y="239"/>
                    <a:pt x="169" y="227"/>
                    <a:pt x="179" y="216"/>
                  </a:cubicBezTo>
                  <a:cubicBezTo>
                    <a:pt x="202" y="205"/>
                    <a:pt x="224" y="182"/>
                    <a:pt x="224" y="172"/>
                  </a:cubicBezTo>
                  <a:cubicBezTo>
                    <a:pt x="246" y="138"/>
                    <a:pt x="246" y="93"/>
                    <a:pt x="224" y="60"/>
                  </a:cubicBezTo>
                  <a:cubicBezTo>
                    <a:pt x="206" y="23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9" name="Google Shape;13479;p28"/>
            <p:cNvSpPr/>
            <p:nvPr/>
          </p:nvSpPr>
          <p:spPr>
            <a:xfrm>
              <a:off x="2044250" y="844850"/>
              <a:ext cx="6725" cy="5975"/>
            </a:xfrm>
            <a:custGeom>
              <a:rect b="b" l="l" r="r" t="t"/>
              <a:pathLst>
                <a:path extrusionOk="0" h="239" w="269">
                  <a:moveTo>
                    <a:pt x="134" y="0"/>
                  </a:moveTo>
                  <a:cubicBezTo>
                    <a:pt x="112" y="0"/>
                    <a:pt x="90" y="12"/>
                    <a:pt x="67" y="23"/>
                  </a:cubicBezTo>
                  <a:cubicBezTo>
                    <a:pt x="23" y="45"/>
                    <a:pt x="0" y="112"/>
                    <a:pt x="23" y="157"/>
                  </a:cubicBezTo>
                  <a:cubicBezTo>
                    <a:pt x="23" y="168"/>
                    <a:pt x="34" y="179"/>
                    <a:pt x="34" y="179"/>
                  </a:cubicBezTo>
                  <a:cubicBezTo>
                    <a:pt x="34" y="191"/>
                    <a:pt x="45" y="191"/>
                    <a:pt x="45" y="202"/>
                  </a:cubicBezTo>
                  <a:cubicBezTo>
                    <a:pt x="71" y="228"/>
                    <a:pt x="101" y="239"/>
                    <a:pt x="131" y="239"/>
                  </a:cubicBezTo>
                  <a:cubicBezTo>
                    <a:pt x="152" y="239"/>
                    <a:pt x="172" y="233"/>
                    <a:pt x="191" y="224"/>
                  </a:cubicBezTo>
                  <a:cubicBezTo>
                    <a:pt x="246" y="191"/>
                    <a:pt x="268" y="112"/>
                    <a:pt x="235" y="57"/>
                  </a:cubicBezTo>
                  <a:cubicBezTo>
                    <a:pt x="213" y="23"/>
                    <a:pt x="179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0" name="Google Shape;13480;p28"/>
            <p:cNvSpPr/>
            <p:nvPr/>
          </p:nvSpPr>
          <p:spPr>
            <a:xfrm>
              <a:off x="2031400" y="8529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4" y="1"/>
                  </a:moveTo>
                  <a:cubicBezTo>
                    <a:pt x="101" y="1"/>
                    <a:pt x="79" y="1"/>
                    <a:pt x="57" y="12"/>
                  </a:cubicBezTo>
                  <a:cubicBezTo>
                    <a:pt x="45" y="34"/>
                    <a:pt x="23" y="46"/>
                    <a:pt x="12" y="68"/>
                  </a:cubicBezTo>
                  <a:cubicBezTo>
                    <a:pt x="0" y="90"/>
                    <a:pt x="0" y="123"/>
                    <a:pt x="12" y="157"/>
                  </a:cubicBezTo>
                  <a:cubicBezTo>
                    <a:pt x="12" y="168"/>
                    <a:pt x="23" y="168"/>
                    <a:pt x="23" y="180"/>
                  </a:cubicBezTo>
                  <a:cubicBezTo>
                    <a:pt x="44" y="214"/>
                    <a:pt x="78" y="232"/>
                    <a:pt x="114" y="232"/>
                  </a:cubicBezTo>
                  <a:cubicBezTo>
                    <a:pt x="136" y="232"/>
                    <a:pt x="158" y="225"/>
                    <a:pt x="179" y="213"/>
                  </a:cubicBezTo>
                  <a:cubicBezTo>
                    <a:pt x="235" y="180"/>
                    <a:pt x="258" y="113"/>
                    <a:pt x="224" y="56"/>
                  </a:cubicBezTo>
                  <a:cubicBezTo>
                    <a:pt x="201" y="23"/>
                    <a:pt x="168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1" name="Google Shape;13481;p28"/>
            <p:cNvSpPr/>
            <p:nvPr/>
          </p:nvSpPr>
          <p:spPr>
            <a:xfrm>
              <a:off x="2049825" y="794850"/>
              <a:ext cx="5350" cy="4200"/>
            </a:xfrm>
            <a:custGeom>
              <a:rect b="b" l="l" r="r" t="t"/>
              <a:pathLst>
                <a:path extrusionOk="0" h="168" w="214">
                  <a:moveTo>
                    <a:pt x="202" y="1"/>
                  </a:moveTo>
                  <a:lnTo>
                    <a:pt x="102" y="68"/>
                  </a:lnTo>
                  <a:cubicBezTo>
                    <a:pt x="68" y="90"/>
                    <a:pt x="35" y="112"/>
                    <a:pt x="1" y="123"/>
                  </a:cubicBezTo>
                  <a:lnTo>
                    <a:pt x="35" y="157"/>
                  </a:lnTo>
                  <a:lnTo>
                    <a:pt x="79" y="157"/>
                  </a:lnTo>
                  <a:lnTo>
                    <a:pt x="79" y="168"/>
                  </a:lnTo>
                  <a:cubicBezTo>
                    <a:pt x="90" y="168"/>
                    <a:pt x="102" y="168"/>
                    <a:pt x="113" y="157"/>
                  </a:cubicBezTo>
                  <a:cubicBezTo>
                    <a:pt x="124" y="157"/>
                    <a:pt x="135" y="157"/>
                    <a:pt x="147" y="146"/>
                  </a:cubicBezTo>
                  <a:cubicBezTo>
                    <a:pt x="202" y="112"/>
                    <a:pt x="214" y="56"/>
                    <a:pt x="2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2" name="Google Shape;13482;p28"/>
            <p:cNvSpPr/>
            <p:nvPr/>
          </p:nvSpPr>
          <p:spPr>
            <a:xfrm>
              <a:off x="2038100" y="803800"/>
              <a:ext cx="3675" cy="3200"/>
            </a:xfrm>
            <a:custGeom>
              <a:rect b="b" l="l" r="r" t="t"/>
              <a:pathLst>
                <a:path extrusionOk="0" h="128" w="147">
                  <a:moveTo>
                    <a:pt x="146" y="0"/>
                  </a:moveTo>
                  <a:lnTo>
                    <a:pt x="146" y="0"/>
                  </a:lnTo>
                  <a:cubicBezTo>
                    <a:pt x="102" y="45"/>
                    <a:pt x="45" y="78"/>
                    <a:pt x="1" y="123"/>
                  </a:cubicBezTo>
                  <a:cubicBezTo>
                    <a:pt x="7" y="126"/>
                    <a:pt x="16" y="128"/>
                    <a:pt x="25" y="128"/>
                  </a:cubicBezTo>
                  <a:cubicBezTo>
                    <a:pt x="47" y="128"/>
                    <a:pt x="74" y="120"/>
                    <a:pt x="90" y="112"/>
                  </a:cubicBezTo>
                  <a:cubicBezTo>
                    <a:pt x="135" y="90"/>
                    <a:pt x="146" y="45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3" name="Google Shape;13483;p28"/>
            <p:cNvSpPr/>
            <p:nvPr/>
          </p:nvSpPr>
          <p:spPr>
            <a:xfrm>
              <a:off x="2061000" y="812625"/>
              <a:ext cx="6475" cy="6000"/>
            </a:xfrm>
            <a:custGeom>
              <a:rect b="b" l="l" r="r" t="t"/>
              <a:pathLst>
                <a:path extrusionOk="0" h="240" w="259">
                  <a:moveTo>
                    <a:pt x="115" y="0"/>
                  </a:moveTo>
                  <a:cubicBezTo>
                    <a:pt x="95" y="0"/>
                    <a:pt x="75" y="5"/>
                    <a:pt x="57" y="16"/>
                  </a:cubicBezTo>
                  <a:lnTo>
                    <a:pt x="57" y="27"/>
                  </a:lnTo>
                  <a:cubicBezTo>
                    <a:pt x="45" y="27"/>
                    <a:pt x="35" y="38"/>
                    <a:pt x="23" y="50"/>
                  </a:cubicBezTo>
                  <a:lnTo>
                    <a:pt x="23" y="60"/>
                  </a:lnTo>
                  <a:cubicBezTo>
                    <a:pt x="12" y="72"/>
                    <a:pt x="12" y="72"/>
                    <a:pt x="12" y="83"/>
                  </a:cubicBezTo>
                  <a:cubicBezTo>
                    <a:pt x="12" y="94"/>
                    <a:pt x="1" y="94"/>
                    <a:pt x="1" y="94"/>
                  </a:cubicBezTo>
                  <a:cubicBezTo>
                    <a:pt x="1" y="127"/>
                    <a:pt x="1" y="150"/>
                    <a:pt x="23" y="184"/>
                  </a:cubicBezTo>
                  <a:lnTo>
                    <a:pt x="23" y="194"/>
                  </a:lnTo>
                  <a:cubicBezTo>
                    <a:pt x="35" y="194"/>
                    <a:pt x="35" y="206"/>
                    <a:pt x="45" y="206"/>
                  </a:cubicBezTo>
                  <a:cubicBezTo>
                    <a:pt x="45" y="217"/>
                    <a:pt x="57" y="217"/>
                    <a:pt x="57" y="217"/>
                  </a:cubicBezTo>
                  <a:cubicBezTo>
                    <a:pt x="68" y="228"/>
                    <a:pt x="79" y="228"/>
                    <a:pt x="79" y="228"/>
                  </a:cubicBezTo>
                  <a:cubicBezTo>
                    <a:pt x="90" y="228"/>
                    <a:pt x="90" y="239"/>
                    <a:pt x="90" y="239"/>
                  </a:cubicBezTo>
                  <a:lnTo>
                    <a:pt x="135" y="239"/>
                  </a:lnTo>
                  <a:cubicBezTo>
                    <a:pt x="135" y="239"/>
                    <a:pt x="146" y="239"/>
                    <a:pt x="146" y="228"/>
                  </a:cubicBezTo>
                  <a:lnTo>
                    <a:pt x="157" y="228"/>
                  </a:lnTo>
                  <a:cubicBezTo>
                    <a:pt x="169" y="228"/>
                    <a:pt x="169" y="228"/>
                    <a:pt x="180" y="217"/>
                  </a:cubicBezTo>
                  <a:cubicBezTo>
                    <a:pt x="236" y="184"/>
                    <a:pt x="258" y="117"/>
                    <a:pt x="224" y="60"/>
                  </a:cubicBezTo>
                  <a:cubicBezTo>
                    <a:pt x="202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4" name="Google Shape;13484;p28"/>
            <p:cNvSpPr/>
            <p:nvPr/>
          </p:nvSpPr>
          <p:spPr>
            <a:xfrm>
              <a:off x="2047600" y="820725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26" y="0"/>
                  </a:moveTo>
                  <a:cubicBezTo>
                    <a:pt x="106" y="0"/>
                    <a:pt x="86" y="5"/>
                    <a:pt x="67" y="16"/>
                  </a:cubicBezTo>
                  <a:cubicBezTo>
                    <a:pt x="12" y="49"/>
                    <a:pt x="0" y="128"/>
                    <a:pt x="34" y="173"/>
                  </a:cubicBezTo>
                  <a:cubicBezTo>
                    <a:pt x="57" y="210"/>
                    <a:pt x="95" y="233"/>
                    <a:pt x="135" y="233"/>
                  </a:cubicBezTo>
                  <a:cubicBezTo>
                    <a:pt x="154" y="233"/>
                    <a:pt x="173" y="228"/>
                    <a:pt x="191" y="217"/>
                  </a:cubicBezTo>
                  <a:cubicBezTo>
                    <a:pt x="246" y="183"/>
                    <a:pt x="269" y="116"/>
                    <a:pt x="236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5" name="Google Shape;13485;p28"/>
            <p:cNvSpPr/>
            <p:nvPr/>
          </p:nvSpPr>
          <p:spPr>
            <a:xfrm>
              <a:off x="2034475" y="8287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1" y="53"/>
                    <a:pt x="1" y="120"/>
                    <a:pt x="34" y="175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7" y="187"/>
                    <a:pt x="269" y="108"/>
                    <a:pt x="235" y="53"/>
                  </a:cubicBezTo>
                  <a:cubicBezTo>
                    <a:pt x="214" y="17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6" name="Google Shape;13486;p28"/>
            <p:cNvSpPr/>
            <p:nvPr/>
          </p:nvSpPr>
          <p:spPr>
            <a:xfrm>
              <a:off x="2021350" y="8366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2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29"/>
                    <a:pt x="190" y="217"/>
                  </a:cubicBezTo>
                  <a:cubicBezTo>
                    <a:pt x="246" y="184"/>
                    <a:pt x="268" y="117"/>
                    <a:pt x="235" y="60"/>
                  </a:cubicBezTo>
                  <a:cubicBezTo>
                    <a:pt x="212" y="22"/>
                    <a:pt x="169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7" name="Google Shape;13487;p28"/>
            <p:cNvSpPr/>
            <p:nvPr/>
          </p:nvSpPr>
          <p:spPr>
            <a:xfrm>
              <a:off x="2076375" y="8973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35" y="0"/>
                  </a:moveTo>
                  <a:cubicBezTo>
                    <a:pt x="112" y="0"/>
                    <a:pt x="90" y="12"/>
                    <a:pt x="68" y="22"/>
                  </a:cubicBezTo>
                  <a:cubicBezTo>
                    <a:pt x="23" y="45"/>
                    <a:pt x="1" y="89"/>
                    <a:pt x="11" y="134"/>
                  </a:cubicBezTo>
                  <a:cubicBezTo>
                    <a:pt x="11" y="146"/>
                    <a:pt x="11" y="157"/>
                    <a:pt x="23" y="157"/>
                  </a:cubicBezTo>
                  <a:lnTo>
                    <a:pt x="23" y="179"/>
                  </a:lnTo>
                  <a:cubicBezTo>
                    <a:pt x="51" y="216"/>
                    <a:pt x="86" y="238"/>
                    <a:pt x="123" y="238"/>
                  </a:cubicBezTo>
                  <a:cubicBezTo>
                    <a:pt x="131" y="238"/>
                    <a:pt x="138" y="237"/>
                    <a:pt x="146" y="235"/>
                  </a:cubicBezTo>
                  <a:cubicBezTo>
                    <a:pt x="157" y="235"/>
                    <a:pt x="180" y="235"/>
                    <a:pt x="190" y="224"/>
                  </a:cubicBezTo>
                  <a:cubicBezTo>
                    <a:pt x="247" y="190"/>
                    <a:pt x="257" y="112"/>
                    <a:pt x="224" y="56"/>
                  </a:cubicBezTo>
                  <a:cubicBezTo>
                    <a:pt x="213" y="45"/>
                    <a:pt x="202" y="22"/>
                    <a:pt x="180" y="12"/>
                  </a:cubicBezTo>
                  <a:cubicBezTo>
                    <a:pt x="168" y="12"/>
                    <a:pt x="146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8" name="Google Shape;13488;p28"/>
            <p:cNvSpPr/>
            <p:nvPr/>
          </p:nvSpPr>
          <p:spPr>
            <a:xfrm>
              <a:off x="2062975" y="90555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44" y="1"/>
                  </a:moveTo>
                  <a:cubicBezTo>
                    <a:pt x="122" y="1"/>
                    <a:pt x="99" y="7"/>
                    <a:pt x="78" y="20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6" y="228"/>
                    <a:pt x="180" y="222"/>
                    <a:pt x="202" y="209"/>
                  </a:cubicBezTo>
                  <a:cubicBezTo>
                    <a:pt x="202" y="209"/>
                    <a:pt x="212" y="209"/>
                    <a:pt x="224" y="199"/>
                  </a:cubicBezTo>
                  <a:cubicBezTo>
                    <a:pt x="257" y="165"/>
                    <a:pt x="269" y="98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9" name="Google Shape;13489;p28"/>
            <p:cNvSpPr/>
            <p:nvPr/>
          </p:nvSpPr>
          <p:spPr>
            <a:xfrm>
              <a:off x="2050400" y="913500"/>
              <a:ext cx="5900" cy="5975"/>
            </a:xfrm>
            <a:custGeom>
              <a:rect b="b" l="l" r="r" t="t"/>
              <a:pathLst>
                <a:path extrusionOk="0" h="239" w="236">
                  <a:moveTo>
                    <a:pt x="123" y="0"/>
                  </a:moveTo>
                  <a:cubicBezTo>
                    <a:pt x="116" y="0"/>
                    <a:pt x="109" y="1"/>
                    <a:pt x="101" y="3"/>
                  </a:cubicBezTo>
                  <a:cubicBezTo>
                    <a:pt x="79" y="3"/>
                    <a:pt x="67" y="3"/>
                    <a:pt x="56" y="15"/>
                  </a:cubicBezTo>
                  <a:lnTo>
                    <a:pt x="45" y="25"/>
                  </a:lnTo>
                  <a:cubicBezTo>
                    <a:pt x="45" y="25"/>
                    <a:pt x="34" y="25"/>
                    <a:pt x="34" y="37"/>
                  </a:cubicBezTo>
                  <a:cubicBezTo>
                    <a:pt x="22" y="37"/>
                    <a:pt x="22" y="48"/>
                    <a:pt x="22" y="48"/>
                  </a:cubicBezTo>
                  <a:cubicBezTo>
                    <a:pt x="22" y="59"/>
                    <a:pt x="12" y="59"/>
                    <a:pt x="12" y="59"/>
                  </a:cubicBezTo>
                  <a:lnTo>
                    <a:pt x="12" y="70"/>
                  </a:lnTo>
                  <a:lnTo>
                    <a:pt x="12" y="82"/>
                  </a:lnTo>
                  <a:cubicBezTo>
                    <a:pt x="0" y="82"/>
                    <a:pt x="0" y="93"/>
                    <a:pt x="0" y="104"/>
                  </a:cubicBezTo>
                  <a:lnTo>
                    <a:pt x="0" y="115"/>
                  </a:lnTo>
                  <a:cubicBezTo>
                    <a:pt x="0" y="137"/>
                    <a:pt x="0" y="160"/>
                    <a:pt x="12" y="182"/>
                  </a:cubicBezTo>
                  <a:cubicBezTo>
                    <a:pt x="22" y="182"/>
                    <a:pt x="22" y="194"/>
                    <a:pt x="34" y="194"/>
                  </a:cubicBezTo>
                  <a:cubicBezTo>
                    <a:pt x="34" y="194"/>
                    <a:pt x="34" y="204"/>
                    <a:pt x="45" y="204"/>
                  </a:cubicBezTo>
                  <a:cubicBezTo>
                    <a:pt x="45" y="216"/>
                    <a:pt x="56" y="216"/>
                    <a:pt x="56" y="216"/>
                  </a:cubicBezTo>
                  <a:cubicBezTo>
                    <a:pt x="67" y="216"/>
                    <a:pt x="67" y="227"/>
                    <a:pt x="67" y="227"/>
                  </a:cubicBezTo>
                  <a:lnTo>
                    <a:pt x="90" y="227"/>
                  </a:lnTo>
                  <a:cubicBezTo>
                    <a:pt x="90" y="227"/>
                    <a:pt x="101" y="238"/>
                    <a:pt x="112" y="238"/>
                  </a:cubicBezTo>
                  <a:lnTo>
                    <a:pt x="124" y="238"/>
                  </a:lnTo>
                  <a:lnTo>
                    <a:pt x="134" y="227"/>
                  </a:lnTo>
                  <a:lnTo>
                    <a:pt x="157" y="227"/>
                  </a:lnTo>
                  <a:cubicBezTo>
                    <a:pt x="157" y="227"/>
                    <a:pt x="168" y="216"/>
                    <a:pt x="179" y="216"/>
                  </a:cubicBezTo>
                  <a:cubicBezTo>
                    <a:pt x="213" y="194"/>
                    <a:pt x="235" y="160"/>
                    <a:pt x="235" y="127"/>
                  </a:cubicBezTo>
                  <a:cubicBezTo>
                    <a:pt x="235" y="104"/>
                    <a:pt x="224" y="70"/>
                    <a:pt x="213" y="59"/>
                  </a:cubicBezTo>
                  <a:cubicBezTo>
                    <a:pt x="194" y="22"/>
                    <a:pt x="160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0" name="Google Shape;13490;p28"/>
            <p:cNvSpPr/>
            <p:nvPr/>
          </p:nvSpPr>
          <p:spPr>
            <a:xfrm>
              <a:off x="2102900" y="881525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2" y="1"/>
                  </a:moveTo>
                  <a:cubicBezTo>
                    <a:pt x="100" y="1"/>
                    <a:pt x="78" y="7"/>
                    <a:pt x="57" y="20"/>
                  </a:cubicBezTo>
                  <a:cubicBezTo>
                    <a:pt x="46" y="20"/>
                    <a:pt x="35" y="31"/>
                    <a:pt x="35" y="31"/>
                  </a:cubicBezTo>
                  <a:cubicBezTo>
                    <a:pt x="35" y="42"/>
                    <a:pt x="23" y="42"/>
                    <a:pt x="23" y="42"/>
                  </a:cubicBezTo>
                  <a:cubicBezTo>
                    <a:pt x="23" y="53"/>
                    <a:pt x="23" y="53"/>
                    <a:pt x="12" y="53"/>
                  </a:cubicBezTo>
                  <a:cubicBezTo>
                    <a:pt x="12" y="65"/>
                    <a:pt x="12" y="75"/>
                    <a:pt x="1" y="87"/>
                  </a:cubicBezTo>
                  <a:lnTo>
                    <a:pt x="1" y="109"/>
                  </a:lnTo>
                  <a:lnTo>
                    <a:pt x="1" y="132"/>
                  </a:lnTo>
                  <a:cubicBezTo>
                    <a:pt x="1" y="142"/>
                    <a:pt x="1" y="154"/>
                    <a:pt x="12" y="154"/>
                  </a:cubicBezTo>
                  <a:lnTo>
                    <a:pt x="12" y="176"/>
                  </a:lnTo>
                  <a:cubicBezTo>
                    <a:pt x="35" y="209"/>
                    <a:pt x="57" y="221"/>
                    <a:pt x="90" y="232"/>
                  </a:cubicBezTo>
                  <a:lnTo>
                    <a:pt x="147" y="232"/>
                  </a:lnTo>
                  <a:cubicBezTo>
                    <a:pt x="157" y="221"/>
                    <a:pt x="169" y="221"/>
                    <a:pt x="180" y="221"/>
                  </a:cubicBezTo>
                  <a:cubicBezTo>
                    <a:pt x="224" y="187"/>
                    <a:pt x="236" y="142"/>
                    <a:pt x="236" y="98"/>
                  </a:cubicBezTo>
                  <a:cubicBezTo>
                    <a:pt x="236" y="87"/>
                    <a:pt x="224" y="65"/>
                    <a:pt x="214" y="53"/>
                  </a:cubicBezTo>
                  <a:cubicBezTo>
                    <a:pt x="192" y="18"/>
                    <a:pt x="158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1" name="Google Shape;13491;p28"/>
            <p:cNvSpPr/>
            <p:nvPr/>
          </p:nvSpPr>
          <p:spPr>
            <a:xfrm>
              <a:off x="2070800" y="82892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4" y="1"/>
                  </a:moveTo>
                  <a:cubicBezTo>
                    <a:pt x="112" y="1"/>
                    <a:pt x="78" y="1"/>
                    <a:pt x="67" y="23"/>
                  </a:cubicBezTo>
                  <a:lnTo>
                    <a:pt x="56" y="23"/>
                  </a:lnTo>
                  <a:cubicBezTo>
                    <a:pt x="56" y="23"/>
                    <a:pt x="45" y="23"/>
                    <a:pt x="45" y="34"/>
                  </a:cubicBezTo>
                  <a:cubicBezTo>
                    <a:pt x="33" y="46"/>
                    <a:pt x="23" y="56"/>
                    <a:pt x="23" y="68"/>
                  </a:cubicBezTo>
                  <a:lnTo>
                    <a:pt x="11" y="68"/>
                  </a:lnTo>
                  <a:lnTo>
                    <a:pt x="11" y="90"/>
                  </a:lnTo>
                  <a:cubicBezTo>
                    <a:pt x="11" y="101"/>
                    <a:pt x="11" y="101"/>
                    <a:pt x="0" y="113"/>
                  </a:cubicBezTo>
                  <a:cubicBezTo>
                    <a:pt x="0" y="135"/>
                    <a:pt x="11" y="157"/>
                    <a:pt x="23" y="180"/>
                  </a:cubicBezTo>
                  <a:cubicBezTo>
                    <a:pt x="33" y="202"/>
                    <a:pt x="56" y="213"/>
                    <a:pt x="78" y="224"/>
                  </a:cubicBezTo>
                  <a:cubicBezTo>
                    <a:pt x="90" y="224"/>
                    <a:pt x="90" y="235"/>
                    <a:pt x="100" y="235"/>
                  </a:cubicBezTo>
                  <a:lnTo>
                    <a:pt x="134" y="235"/>
                  </a:lnTo>
                  <a:cubicBezTo>
                    <a:pt x="145" y="235"/>
                    <a:pt x="157" y="235"/>
                    <a:pt x="157" y="224"/>
                  </a:cubicBezTo>
                  <a:lnTo>
                    <a:pt x="179" y="224"/>
                  </a:lnTo>
                  <a:cubicBezTo>
                    <a:pt x="224" y="202"/>
                    <a:pt x="234" y="157"/>
                    <a:pt x="246" y="123"/>
                  </a:cubicBezTo>
                  <a:cubicBezTo>
                    <a:pt x="246" y="101"/>
                    <a:pt x="234" y="79"/>
                    <a:pt x="224" y="56"/>
                  </a:cubicBezTo>
                  <a:cubicBezTo>
                    <a:pt x="201" y="23"/>
                    <a:pt x="167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2" name="Google Shape;13492;p28"/>
            <p:cNvSpPr/>
            <p:nvPr/>
          </p:nvSpPr>
          <p:spPr>
            <a:xfrm>
              <a:off x="2080850" y="84557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23" y="1"/>
                  </a:moveTo>
                  <a:cubicBezTo>
                    <a:pt x="104" y="1"/>
                    <a:pt x="85" y="6"/>
                    <a:pt x="68" y="16"/>
                  </a:cubicBezTo>
                  <a:lnTo>
                    <a:pt x="45" y="38"/>
                  </a:lnTo>
                  <a:lnTo>
                    <a:pt x="34" y="50"/>
                  </a:lnTo>
                  <a:cubicBezTo>
                    <a:pt x="23" y="61"/>
                    <a:pt x="23" y="61"/>
                    <a:pt x="23" y="72"/>
                  </a:cubicBezTo>
                  <a:cubicBezTo>
                    <a:pt x="11" y="83"/>
                    <a:pt x="11" y="83"/>
                    <a:pt x="11" y="95"/>
                  </a:cubicBezTo>
                  <a:cubicBezTo>
                    <a:pt x="1" y="117"/>
                    <a:pt x="11" y="150"/>
                    <a:pt x="23" y="184"/>
                  </a:cubicBezTo>
                  <a:cubicBezTo>
                    <a:pt x="44" y="219"/>
                    <a:pt x="82" y="236"/>
                    <a:pt x="121" y="236"/>
                  </a:cubicBezTo>
                  <a:cubicBezTo>
                    <a:pt x="145" y="236"/>
                    <a:pt x="169" y="230"/>
                    <a:pt x="190" y="217"/>
                  </a:cubicBezTo>
                  <a:cubicBezTo>
                    <a:pt x="246" y="184"/>
                    <a:pt x="257" y="117"/>
                    <a:pt x="224" y="61"/>
                  </a:cubicBezTo>
                  <a:cubicBezTo>
                    <a:pt x="201" y="23"/>
                    <a:pt x="162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3" name="Google Shape;13493;p28"/>
            <p:cNvSpPr/>
            <p:nvPr/>
          </p:nvSpPr>
          <p:spPr>
            <a:xfrm>
              <a:off x="2067450" y="8536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99" y="7"/>
                    <a:pt x="78" y="20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6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1"/>
                  </a:cubicBezTo>
                  <a:cubicBezTo>
                    <a:pt x="257" y="187"/>
                    <a:pt x="268" y="109"/>
                    <a:pt x="234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4" name="Google Shape;13494;p28"/>
            <p:cNvSpPr/>
            <p:nvPr/>
          </p:nvSpPr>
          <p:spPr>
            <a:xfrm>
              <a:off x="2054300" y="8615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7" y="6"/>
                    <a:pt x="79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8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5" name="Google Shape;13495;p28"/>
            <p:cNvSpPr/>
            <p:nvPr/>
          </p:nvSpPr>
          <p:spPr>
            <a:xfrm>
              <a:off x="2041175" y="869600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34" y="1"/>
                  </a:moveTo>
                  <a:cubicBezTo>
                    <a:pt x="116" y="1"/>
                    <a:pt x="97" y="5"/>
                    <a:pt x="79" y="16"/>
                  </a:cubicBezTo>
                  <a:cubicBezTo>
                    <a:pt x="23" y="50"/>
                    <a:pt x="1" y="128"/>
                    <a:pt x="34" y="172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3" y="233"/>
                    <a:pt x="184" y="228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6" name="Google Shape;13496;p28"/>
            <p:cNvSpPr/>
            <p:nvPr/>
          </p:nvSpPr>
          <p:spPr>
            <a:xfrm>
              <a:off x="2092575" y="8651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lnTo>
                    <a:pt x="79" y="28"/>
                  </a:lnTo>
                  <a:cubicBezTo>
                    <a:pt x="23" y="61"/>
                    <a:pt x="1" y="128"/>
                    <a:pt x="34" y="184"/>
                  </a:cubicBezTo>
                  <a:cubicBezTo>
                    <a:pt x="55" y="219"/>
                    <a:pt x="93" y="236"/>
                    <a:pt x="130" y="236"/>
                  </a:cubicBezTo>
                  <a:cubicBezTo>
                    <a:pt x="152" y="236"/>
                    <a:pt x="174" y="230"/>
                    <a:pt x="190" y="217"/>
                  </a:cubicBezTo>
                  <a:lnTo>
                    <a:pt x="202" y="217"/>
                  </a:ln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7" name="Google Shape;13497;p28"/>
            <p:cNvSpPr/>
            <p:nvPr/>
          </p:nvSpPr>
          <p:spPr>
            <a:xfrm>
              <a:off x="2079450" y="873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0" y="1"/>
                  </a:moveTo>
                  <a:cubicBezTo>
                    <a:pt x="111" y="1"/>
                    <a:pt x="93" y="6"/>
                    <a:pt x="79" y="17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70" y="230"/>
                    <a:pt x="191" y="218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8" name="Google Shape;13498;p28"/>
            <p:cNvSpPr/>
            <p:nvPr/>
          </p:nvSpPr>
          <p:spPr>
            <a:xfrm>
              <a:off x="2066325" y="881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9" y="1"/>
                  </a:moveTo>
                  <a:cubicBezTo>
                    <a:pt x="117" y="1"/>
                    <a:pt x="95" y="7"/>
                    <a:pt x="78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95" y="237"/>
                    <a:pt x="134" y="237"/>
                  </a:cubicBezTo>
                  <a:cubicBezTo>
                    <a:pt x="153" y="237"/>
                    <a:pt x="172" y="231"/>
                    <a:pt x="190" y="220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9" name="Google Shape;13499;p28"/>
            <p:cNvSpPr/>
            <p:nvPr/>
          </p:nvSpPr>
          <p:spPr>
            <a:xfrm>
              <a:off x="2053175" y="8891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0" y="1"/>
                  </a:moveTo>
                  <a:cubicBezTo>
                    <a:pt x="111" y="1"/>
                    <a:pt x="94" y="6"/>
                    <a:pt x="80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6" y="219"/>
                    <a:pt x="89" y="236"/>
                    <a:pt x="126" y="236"/>
                  </a:cubicBezTo>
                  <a:cubicBezTo>
                    <a:pt x="148" y="236"/>
                    <a:pt x="170" y="230"/>
                    <a:pt x="191" y="217"/>
                  </a:cubicBezTo>
                  <a:cubicBezTo>
                    <a:pt x="247" y="184"/>
                    <a:pt x="269" y="117"/>
                    <a:pt x="236" y="61"/>
                  </a:cubicBezTo>
                  <a:cubicBezTo>
                    <a:pt x="213" y="23"/>
                    <a:pt x="169" y="1"/>
                    <a:pt x="1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0" name="Google Shape;13500;p28"/>
            <p:cNvSpPr/>
            <p:nvPr/>
          </p:nvSpPr>
          <p:spPr>
            <a:xfrm>
              <a:off x="2121350" y="94205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4" y="1"/>
                  </a:moveTo>
                  <a:cubicBezTo>
                    <a:pt x="112" y="1"/>
                    <a:pt x="90" y="1"/>
                    <a:pt x="67" y="12"/>
                  </a:cubicBezTo>
                  <a:cubicBezTo>
                    <a:pt x="23" y="46"/>
                    <a:pt x="0" y="102"/>
                    <a:pt x="23" y="157"/>
                  </a:cubicBezTo>
                  <a:cubicBezTo>
                    <a:pt x="23" y="169"/>
                    <a:pt x="23" y="169"/>
                    <a:pt x="34" y="180"/>
                  </a:cubicBezTo>
                  <a:cubicBezTo>
                    <a:pt x="45" y="202"/>
                    <a:pt x="67" y="214"/>
                    <a:pt x="79" y="224"/>
                  </a:cubicBezTo>
                  <a:cubicBezTo>
                    <a:pt x="101" y="224"/>
                    <a:pt x="112" y="236"/>
                    <a:pt x="124" y="236"/>
                  </a:cubicBezTo>
                  <a:cubicBezTo>
                    <a:pt x="146" y="236"/>
                    <a:pt x="168" y="224"/>
                    <a:pt x="191" y="214"/>
                  </a:cubicBezTo>
                  <a:cubicBezTo>
                    <a:pt x="213" y="202"/>
                    <a:pt x="235" y="191"/>
                    <a:pt x="235" y="169"/>
                  </a:cubicBezTo>
                  <a:cubicBezTo>
                    <a:pt x="246" y="157"/>
                    <a:pt x="246" y="135"/>
                    <a:pt x="246" y="124"/>
                  </a:cubicBezTo>
                  <a:cubicBezTo>
                    <a:pt x="246" y="102"/>
                    <a:pt x="246" y="80"/>
                    <a:pt x="235" y="57"/>
                  </a:cubicBezTo>
                  <a:cubicBezTo>
                    <a:pt x="213" y="23"/>
                    <a:pt x="179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1" name="Google Shape;13501;p28"/>
            <p:cNvSpPr/>
            <p:nvPr/>
          </p:nvSpPr>
          <p:spPr>
            <a:xfrm>
              <a:off x="2108225" y="95005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5" y="1"/>
                  </a:moveTo>
                  <a:cubicBezTo>
                    <a:pt x="105" y="1"/>
                    <a:pt x="85" y="6"/>
                    <a:pt x="68" y="16"/>
                  </a:cubicBezTo>
                  <a:cubicBezTo>
                    <a:pt x="11" y="50"/>
                    <a:pt x="1" y="117"/>
                    <a:pt x="34" y="173"/>
                  </a:cubicBezTo>
                  <a:cubicBezTo>
                    <a:pt x="45" y="195"/>
                    <a:pt x="56" y="206"/>
                    <a:pt x="68" y="217"/>
                  </a:cubicBezTo>
                  <a:cubicBezTo>
                    <a:pt x="68" y="217"/>
                    <a:pt x="78" y="217"/>
                    <a:pt x="78" y="229"/>
                  </a:cubicBezTo>
                  <a:cubicBezTo>
                    <a:pt x="97" y="233"/>
                    <a:pt x="113" y="236"/>
                    <a:pt x="128" y="236"/>
                  </a:cubicBezTo>
                  <a:cubicBezTo>
                    <a:pt x="151" y="236"/>
                    <a:pt x="171" y="230"/>
                    <a:pt x="190" y="217"/>
                  </a:cubicBezTo>
                  <a:cubicBezTo>
                    <a:pt x="224" y="195"/>
                    <a:pt x="235" y="173"/>
                    <a:pt x="246" y="139"/>
                  </a:cubicBezTo>
                  <a:cubicBezTo>
                    <a:pt x="257" y="117"/>
                    <a:pt x="246" y="83"/>
                    <a:pt x="235" y="61"/>
                  </a:cubicBezTo>
                  <a:cubicBezTo>
                    <a:pt x="212" y="23"/>
                    <a:pt x="169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2" name="Google Shape;13502;p28"/>
            <p:cNvSpPr/>
            <p:nvPr/>
          </p:nvSpPr>
          <p:spPr>
            <a:xfrm>
              <a:off x="2089225" y="8894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7" y="237"/>
                    <a:pt x="181" y="230"/>
                    <a:pt x="202" y="218"/>
                  </a:cubicBezTo>
                  <a:cubicBezTo>
                    <a:pt x="247" y="196"/>
                    <a:pt x="257" y="151"/>
                    <a:pt x="257" y="106"/>
                  </a:cubicBezTo>
                  <a:cubicBezTo>
                    <a:pt x="257" y="84"/>
                    <a:pt x="247" y="72"/>
                    <a:pt x="235" y="62"/>
                  </a:cubicBezTo>
                  <a:cubicBezTo>
                    <a:pt x="213" y="23"/>
                    <a:pt x="17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3" name="Google Shape;13503;p28"/>
            <p:cNvSpPr/>
            <p:nvPr/>
          </p:nvSpPr>
          <p:spPr>
            <a:xfrm>
              <a:off x="2099550" y="9061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1"/>
                  </a:moveTo>
                  <a:cubicBezTo>
                    <a:pt x="108" y="1"/>
                    <a:pt x="87" y="6"/>
                    <a:pt x="68" y="17"/>
                  </a:cubicBezTo>
                  <a:cubicBezTo>
                    <a:pt x="12" y="50"/>
                    <a:pt x="1" y="117"/>
                    <a:pt x="35" y="174"/>
                  </a:cubicBezTo>
                  <a:cubicBezTo>
                    <a:pt x="57" y="211"/>
                    <a:pt x="96" y="234"/>
                    <a:pt x="135" y="234"/>
                  </a:cubicBezTo>
                  <a:cubicBezTo>
                    <a:pt x="154" y="234"/>
                    <a:pt x="173" y="229"/>
                    <a:pt x="191" y="218"/>
                  </a:cubicBezTo>
                  <a:cubicBezTo>
                    <a:pt x="247" y="184"/>
                    <a:pt x="269" y="107"/>
                    <a:pt x="236" y="50"/>
                  </a:cubicBezTo>
                  <a:cubicBezTo>
                    <a:pt x="213" y="21"/>
                    <a:pt x="171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4" name="Google Shape;13504;p28"/>
            <p:cNvSpPr/>
            <p:nvPr/>
          </p:nvSpPr>
          <p:spPr>
            <a:xfrm>
              <a:off x="2086450" y="914225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3"/>
                    <a:pt x="0" y="120"/>
                    <a:pt x="33" y="175"/>
                  </a:cubicBezTo>
                  <a:cubicBezTo>
                    <a:pt x="55" y="211"/>
                    <a:pt x="89" y="233"/>
                    <a:pt x="126" y="233"/>
                  </a:cubicBezTo>
                  <a:cubicBezTo>
                    <a:pt x="147" y="233"/>
                    <a:pt x="169" y="226"/>
                    <a:pt x="190" y="209"/>
                  </a:cubicBezTo>
                  <a:cubicBezTo>
                    <a:pt x="246" y="175"/>
                    <a:pt x="268" y="108"/>
                    <a:pt x="234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5" name="Google Shape;13505;p28"/>
            <p:cNvSpPr/>
            <p:nvPr/>
          </p:nvSpPr>
          <p:spPr>
            <a:xfrm>
              <a:off x="2073300" y="9221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2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6" name="Google Shape;13506;p28"/>
            <p:cNvSpPr/>
            <p:nvPr/>
          </p:nvSpPr>
          <p:spPr>
            <a:xfrm>
              <a:off x="2060175" y="930150"/>
              <a:ext cx="6725" cy="5800"/>
            </a:xfrm>
            <a:custGeom>
              <a:rect b="b" l="l" r="r" t="t"/>
              <a:pathLst>
                <a:path extrusionOk="0" h="232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1" y="52"/>
                    <a:pt x="1" y="119"/>
                    <a:pt x="34" y="176"/>
                  </a:cubicBezTo>
                  <a:lnTo>
                    <a:pt x="34" y="186"/>
                  </a:lnTo>
                  <a:lnTo>
                    <a:pt x="56" y="209"/>
                  </a:lnTo>
                  <a:cubicBezTo>
                    <a:pt x="56" y="209"/>
                    <a:pt x="68" y="209"/>
                    <a:pt x="68" y="220"/>
                  </a:cubicBezTo>
                  <a:cubicBezTo>
                    <a:pt x="78" y="220"/>
                    <a:pt x="90" y="220"/>
                    <a:pt x="90" y="231"/>
                  </a:cubicBezTo>
                  <a:lnTo>
                    <a:pt x="168" y="231"/>
                  </a:lnTo>
                  <a:cubicBezTo>
                    <a:pt x="168" y="231"/>
                    <a:pt x="179" y="220"/>
                    <a:pt x="190" y="220"/>
                  </a:cubicBezTo>
                  <a:cubicBezTo>
                    <a:pt x="246" y="186"/>
                    <a:pt x="269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7" name="Google Shape;13507;p28"/>
            <p:cNvSpPr/>
            <p:nvPr/>
          </p:nvSpPr>
          <p:spPr>
            <a:xfrm>
              <a:off x="2111300" y="9257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2" y="49"/>
                    <a:pt x="0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0" y="230"/>
                    <a:pt x="201" y="218"/>
                  </a:cubicBezTo>
                  <a:cubicBezTo>
                    <a:pt x="257" y="184"/>
                    <a:pt x="268" y="117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8" name="Google Shape;13508;p28"/>
            <p:cNvSpPr/>
            <p:nvPr/>
          </p:nvSpPr>
          <p:spPr>
            <a:xfrm>
              <a:off x="2098175" y="933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3"/>
                    <a:pt x="0" y="120"/>
                    <a:pt x="33" y="175"/>
                  </a:cubicBezTo>
                  <a:cubicBezTo>
                    <a:pt x="56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57" y="187"/>
                    <a:pt x="268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9" name="Google Shape;13509;p28"/>
            <p:cNvSpPr/>
            <p:nvPr/>
          </p:nvSpPr>
          <p:spPr>
            <a:xfrm>
              <a:off x="2085025" y="941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0" name="Google Shape;13510;p28"/>
            <p:cNvSpPr/>
            <p:nvPr/>
          </p:nvSpPr>
          <p:spPr>
            <a:xfrm>
              <a:off x="2124975" y="9178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2" y="0"/>
                  </a:moveTo>
                  <a:cubicBezTo>
                    <a:pt x="100" y="0"/>
                    <a:pt x="78" y="7"/>
                    <a:pt x="56" y="20"/>
                  </a:cubicBezTo>
                  <a:cubicBezTo>
                    <a:pt x="46" y="20"/>
                    <a:pt x="34" y="30"/>
                    <a:pt x="23" y="42"/>
                  </a:cubicBezTo>
                  <a:cubicBezTo>
                    <a:pt x="23" y="53"/>
                    <a:pt x="23" y="53"/>
                    <a:pt x="12" y="53"/>
                  </a:cubicBezTo>
                  <a:lnTo>
                    <a:pt x="12" y="64"/>
                  </a:lnTo>
                  <a:cubicBezTo>
                    <a:pt x="12" y="75"/>
                    <a:pt x="12" y="75"/>
                    <a:pt x="1" y="87"/>
                  </a:cubicBezTo>
                  <a:lnTo>
                    <a:pt x="1" y="131"/>
                  </a:lnTo>
                  <a:cubicBezTo>
                    <a:pt x="1" y="142"/>
                    <a:pt x="1" y="142"/>
                    <a:pt x="12" y="154"/>
                  </a:cubicBezTo>
                  <a:lnTo>
                    <a:pt x="12" y="176"/>
                  </a:lnTo>
                  <a:cubicBezTo>
                    <a:pt x="23" y="176"/>
                    <a:pt x="23" y="187"/>
                    <a:pt x="23" y="187"/>
                  </a:cubicBezTo>
                  <a:cubicBezTo>
                    <a:pt x="34" y="187"/>
                    <a:pt x="34" y="198"/>
                    <a:pt x="46" y="198"/>
                  </a:cubicBezTo>
                  <a:cubicBezTo>
                    <a:pt x="46" y="209"/>
                    <a:pt x="56" y="209"/>
                    <a:pt x="56" y="221"/>
                  </a:cubicBezTo>
                  <a:lnTo>
                    <a:pt x="79" y="221"/>
                  </a:lnTo>
                  <a:cubicBezTo>
                    <a:pt x="79" y="231"/>
                    <a:pt x="90" y="231"/>
                    <a:pt x="90" y="231"/>
                  </a:cubicBezTo>
                  <a:cubicBezTo>
                    <a:pt x="123" y="231"/>
                    <a:pt x="146" y="231"/>
                    <a:pt x="180" y="221"/>
                  </a:cubicBezTo>
                  <a:cubicBezTo>
                    <a:pt x="235" y="187"/>
                    <a:pt x="258" y="109"/>
                    <a:pt x="213" y="53"/>
                  </a:cubicBezTo>
                  <a:cubicBezTo>
                    <a:pt x="192" y="18"/>
                    <a:pt x="158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1" name="Google Shape;13511;p28"/>
            <p:cNvSpPr/>
            <p:nvPr/>
          </p:nvSpPr>
          <p:spPr>
            <a:xfrm>
              <a:off x="2095375" y="958000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45" y="0"/>
                  </a:moveTo>
                  <a:cubicBezTo>
                    <a:pt x="123" y="0"/>
                    <a:pt x="90" y="0"/>
                    <a:pt x="56" y="23"/>
                  </a:cubicBezTo>
                  <a:cubicBezTo>
                    <a:pt x="23" y="45"/>
                    <a:pt x="1" y="90"/>
                    <a:pt x="1" y="134"/>
                  </a:cubicBezTo>
                  <a:cubicBezTo>
                    <a:pt x="11" y="145"/>
                    <a:pt x="11" y="167"/>
                    <a:pt x="23" y="179"/>
                  </a:cubicBezTo>
                  <a:cubicBezTo>
                    <a:pt x="41" y="216"/>
                    <a:pt x="75" y="237"/>
                    <a:pt x="111" y="237"/>
                  </a:cubicBezTo>
                  <a:cubicBezTo>
                    <a:pt x="119" y="237"/>
                    <a:pt x="127" y="236"/>
                    <a:pt x="135" y="234"/>
                  </a:cubicBezTo>
                  <a:cubicBezTo>
                    <a:pt x="157" y="234"/>
                    <a:pt x="168" y="224"/>
                    <a:pt x="179" y="224"/>
                  </a:cubicBezTo>
                  <a:cubicBezTo>
                    <a:pt x="235" y="190"/>
                    <a:pt x="257" y="112"/>
                    <a:pt x="224" y="56"/>
                  </a:cubicBezTo>
                  <a:cubicBezTo>
                    <a:pt x="202" y="33"/>
                    <a:pt x="179" y="11"/>
                    <a:pt x="1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2" name="Google Shape;13512;p28"/>
            <p:cNvSpPr/>
            <p:nvPr/>
          </p:nvSpPr>
          <p:spPr>
            <a:xfrm>
              <a:off x="2131400" y="9587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29"/>
                    <a:pt x="35" y="173"/>
                  </a:cubicBezTo>
                  <a:cubicBezTo>
                    <a:pt x="57" y="211"/>
                    <a:pt x="101" y="234"/>
                    <a:pt x="144" y="234"/>
                  </a:cubicBezTo>
                  <a:cubicBezTo>
                    <a:pt x="164" y="234"/>
                    <a:pt x="184" y="229"/>
                    <a:pt x="202" y="218"/>
                  </a:cubicBezTo>
                  <a:cubicBezTo>
                    <a:pt x="258" y="184"/>
                    <a:pt x="269" y="117"/>
                    <a:pt x="236" y="62"/>
                  </a:cubicBezTo>
                  <a:cubicBezTo>
                    <a:pt x="213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3" name="Google Shape;13513;p28"/>
            <p:cNvSpPr/>
            <p:nvPr/>
          </p:nvSpPr>
          <p:spPr>
            <a:xfrm>
              <a:off x="2118275" y="9667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1"/>
                    <a:pt x="34" y="176"/>
                  </a:cubicBezTo>
                  <a:cubicBezTo>
                    <a:pt x="57" y="214"/>
                    <a:pt x="100" y="237"/>
                    <a:pt x="143" y="237"/>
                  </a:cubicBezTo>
                  <a:cubicBezTo>
                    <a:pt x="163" y="237"/>
                    <a:pt x="184" y="232"/>
                    <a:pt x="202" y="221"/>
                  </a:cubicBezTo>
                  <a:cubicBezTo>
                    <a:pt x="257" y="188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4" name="Google Shape;13514;p28"/>
            <p:cNvSpPr/>
            <p:nvPr/>
          </p:nvSpPr>
          <p:spPr>
            <a:xfrm>
              <a:off x="2105150" y="9746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7" y="6"/>
                    <a:pt x="79" y="16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1" y="218"/>
                  </a:cubicBezTo>
                  <a:cubicBezTo>
                    <a:pt x="258" y="184"/>
                    <a:pt x="268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5" name="Google Shape;13515;p28"/>
            <p:cNvSpPr/>
            <p:nvPr/>
          </p:nvSpPr>
          <p:spPr>
            <a:xfrm>
              <a:off x="2092300" y="9826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57" y="20"/>
                    <a:pt x="45" y="31"/>
                    <a:pt x="45" y="31"/>
                  </a:cubicBezTo>
                  <a:cubicBezTo>
                    <a:pt x="45" y="31"/>
                    <a:pt x="45" y="42"/>
                    <a:pt x="34" y="42"/>
                  </a:cubicBezTo>
                  <a:cubicBezTo>
                    <a:pt x="34" y="42"/>
                    <a:pt x="34" y="53"/>
                    <a:pt x="23" y="53"/>
                  </a:cubicBezTo>
                  <a:lnTo>
                    <a:pt x="23" y="65"/>
                  </a:lnTo>
                  <a:cubicBezTo>
                    <a:pt x="23" y="75"/>
                    <a:pt x="12" y="75"/>
                    <a:pt x="12" y="75"/>
                  </a:cubicBezTo>
                  <a:lnTo>
                    <a:pt x="12" y="87"/>
                  </a:lnTo>
                  <a:cubicBezTo>
                    <a:pt x="0" y="120"/>
                    <a:pt x="12" y="154"/>
                    <a:pt x="23" y="176"/>
                  </a:cubicBezTo>
                  <a:cubicBezTo>
                    <a:pt x="23" y="187"/>
                    <a:pt x="34" y="187"/>
                    <a:pt x="34" y="199"/>
                  </a:cubicBezTo>
                  <a:cubicBezTo>
                    <a:pt x="45" y="199"/>
                    <a:pt x="45" y="209"/>
                    <a:pt x="57" y="209"/>
                  </a:cubicBezTo>
                  <a:cubicBezTo>
                    <a:pt x="67" y="221"/>
                    <a:pt x="67" y="221"/>
                    <a:pt x="79" y="221"/>
                  </a:cubicBezTo>
                  <a:lnTo>
                    <a:pt x="79" y="232"/>
                  </a:lnTo>
                  <a:lnTo>
                    <a:pt x="157" y="232"/>
                  </a:lnTo>
                  <a:cubicBezTo>
                    <a:pt x="168" y="232"/>
                    <a:pt x="179" y="221"/>
                    <a:pt x="179" y="221"/>
                  </a:cubicBezTo>
                  <a:lnTo>
                    <a:pt x="191" y="221"/>
                  </a:lnTo>
                  <a:cubicBezTo>
                    <a:pt x="246" y="187"/>
                    <a:pt x="258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6" name="Google Shape;13516;p28"/>
            <p:cNvSpPr/>
            <p:nvPr/>
          </p:nvSpPr>
          <p:spPr>
            <a:xfrm>
              <a:off x="2156550" y="9703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9" y="0"/>
                  </a:moveTo>
                  <a:cubicBezTo>
                    <a:pt x="117" y="0"/>
                    <a:pt x="96" y="6"/>
                    <a:pt x="79" y="19"/>
                  </a:cubicBezTo>
                  <a:lnTo>
                    <a:pt x="67" y="19"/>
                  </a:lnTo>
                  <a:cubicBezTo>
                    <a:pt x="12" y="52"/>
                    <a:pt x="0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6" y="186"/>
                    <a:pt x="268" y="109"/>
                    <a:pt x="235" y="52"/>
                  </a:cubicBezTo>
                  <a:cubicBezTo>
                    <a:pt x="214" y="18"/>
                    <a:pt x="176" y="0"/>
                    <a:pt x="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7" name="Google Shape;13517;p28"/>
            <p:cNvSpPr/>
            <p:nvPr/>
          </p:nvSpPr>
          <p:spPr>
            <a:xfrm>
              <a:off x="2143425" y="9782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1" y="49"/>
                    <a:pt x="0" y="128"/>
                    <a:pt x="34" y="183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3"/>
                    <a:pt x="269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8" name="Google Shape;13518;p28"/>
            <p:cNvSpPr/>
            <p:nvPr/>
          </p:nvSpPr>
          <p:spPr>
            <a:xfrm>
              <a:off x="2130275" y="9863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1"/>
                  </a:moveTo>
                  <a:cubicBezTo>
                    <a:pt x="108" y="1"/>
                    <a:pt x="87" y="6"/>
                    <a:pt x="68" y="17"/>
                  </a:cubicBezTo>
                  <a:cubicBezTo>
                    <a:pt x="12" y="51"/>
                    <a:pt x="1" y="118"/>
                    <a:pt x="35" y="173"/>
                  </a:cubicBezTo>
                  <a:cubicBezTo>
                    <a:pt x="57" y="211"/>
                    <a:pt x="95" y="234"/>
                    <a:pt x="135" y="234"/>
                  </a:cubicBezTo>
                  <a:cubicBezTo>
                    <a:pt x="154" y="234"/>
                    <a:pt x="173" y="229"/>
                    <a:pt x="191" y="218"/>
                  </a:cubicBezTo>
                  <a:cubicBezTo>
                    <a:pt x="247" y="185"/>
                    <a:pt x="269" y="106"/>
                    <a:pt x="236" y="51"/>
                  </a:cubicBezTo>
                  <a:cubicBezTo>
                    <a:pt x="213" y="21"/>
                    <a:pt x="171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9" name="Google Shape;13519;p28"/>
            <p:cNvSpPr/>
            <p:nvPr/>
          </p:nvSpPr>
          <p:spPr>
            <a:xfrm>
              <a:off x="2117175" y="994400"/>
              <a:ext cx="6725" cy="5700"/>
            </a:xfrm>
            <a:custGeom>
              <a:rect b="b" l="l" r="r" t="t"/>
              <a:pathLst>
                <a:path extrusionOk="0" h="228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2"/>
                    <a:pt x="0" y="119"/>
                    <a:pt x="33" y="176"/>
                  </a:cubicBezTo>
                  <a:cubicBezTo>
                    <a:pt x="54" y="210"/>
                    <a:pt x="89" y="228"/>
                    <a:pt x="125" y="228"/>
                  </a:cubicBezTo>
                  <a:cubicBezTo>
                    <a:pt x="146" y="228"/>
                    <a:pt x="169" y="221"/>
                    <a:pt x="190" y="209"/>
                  </a:cubicBezTo>
                  <a:cubicBezTo>
                    <a:pt x="246" y="176"/>
                    <a:pt x="268" y="109"/>
                    <a:pt x="234" y="52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0" name="Google Shape;13520;p28"/>
            <p:cNvSpPr/>
            <p:nvPr/>
          </p:nvSpPr>
          <p:spPr>
            <a:xfrm>
              <a:off x="2198725" y="103910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14" y="0"/>
                  </a:moveTo>
                  <a:cubicBezTo>
                    <a:pt x="96" y="0"/>
                    <a:pt x="76" y="6"/>
                    <a:pt x="56" y="19"/>
                  </a:cubicBezTo>
                  <a:lnTo>
                    <a:pt x="46" y="30"/>
                  </a:lnTo>
                  <a:lnTo>
                    <a:pt x="23" y="52"/>
                  </a:lnTo>
                  <a:lnTo>
                    <a:pt x="23" y="64"/>
                  </a:lnTo>
                  <a:cubicBezTo>
                    <a:pt x="12" y="64"/>
                    <a:pt x="12" y="74"/>
                    <a:pt x="12" y="74"/>
                  </a:cubicBezTo>
                  <a:lnTo>
                    <a:pt x="12" y="97"/>
                  </a:lnTo>
                  <a:cubicBezTo>
                    <a:pt x="1" y="97"/>
                    <a:pt x="1" y="97"/>
                    <a:pt x="1" y="108"/>
                  </a:cubicBezTo>
                  <a:lnTo>
                    <a:pt x="1" y="131"/>
                  </a:lnTo>
                  <a:lnTo>
                    <a:pt x="1" y="141"/>
                  </a:lnTo>
                  <a:cubicBezTo>
                    <a:pt x="12" y="153"/>
                    <a:pt x="12" y="164"/>
                    <a:pt x="23" y="175"/>
                  </a:cubicBezTo>
                  <a:cubicBezTo>
                    <a:pt x="23" y="186"/>
                    <a:pt x="34" y="198"/>
                    <a:pt x="34" y="198"/>
                  </a:cubicBezTo>
                  <a:cubicBezTo>
                    <a:pt x="46" y="208"/>
                    <a:pt x="46" y="208"/>
                    <a:pt x="56" y="208"/>
                  </a:cubicBezTo>
                  <a:cubicBezTo>
                    <a:pt x="56" y="220"/>
                    <a:pt x="68" y="220"/>
                    <a:pt x="68" y="231"/>
                  </a:cubicBezTo>
                  <a:lnTo>
                    <a:pt x="113" y="231"/>
                  </a:lnTo>
                  <a:cubicBezTo>
                    <a:pt x="116" y="235"/>
                    <a:pt x="119" y="236"/>
                    <a:pt x="120" y="236"/>
                  </a:cubicBezTo>
                  <a:cubicBezTo>
                    <a:pt x="123" y="236"/>
                    <a:pt x="123" y="231"/>
                    <a:pt x="123" y="231"/>
                  </a:cubicBezTo>
                  <a:lnTo>
                    <a:pt x="157" y="231"/>
                  </a:lnTo>
                  <a:cubicBezTo>
                    <a:pt x="168" y="231"/>
                    <a:pt x="168" y="220"/>
                    <a:pt x="180" y="220"/>
                  </a:cubicBezTo>
                  <a:cubicBezTo>
                    <a:pt x="235" y="186"/>
                    <a:pt x="257" y="108"/>
                    <a:pt x="224" y="52"/>
                  </a:cubicBezTo>
                  <a:cubicBezTo>
                    <a:pt x="202" y="30"/>
                    <a:pt x="180" y="7"/>
                    <a:pt x="146" y="7"/>
                  </a:cubicBezTo>
                  <a:cubicBezTo>
                    <a:pt x="137" y="3"/>
                    <a:pt x="126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1" name="Google Shape;13521;p28"/>
            <p:cNvSpPr/>
            <p:nvPr/>
          </p:nvSpPr>
          <p:spPr>
            <a:xfrm>
              <a:off x="2166900" y="986575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21" y="0"/>
                  </a:moveTo>
                  <a:cubicBezTo>
                    <a:pt x="99" y="0"/>
                    <a:pt x="77" y="7"/>
                    <a:pt x="55" y="19"/>
                  </a:cubicBezTo>
                  <a:cubicBezTo>
                    <a:pt x="45" y="30"/>
                    <a:pt x="33" y="30"/>
                    <a:pt x="22" y="42"/>
                  </a:cubicBezTo>
                  <a:lnTo>
                    <a:pt x="22" y="52"/>
                  </a:lnTo>
                  <a:cubicBezTo>
                    <a:pt x="11" y="52"/>
                    <a:pt x="11" y="64"/>
                    <a:pt x="11" y="75"/>
                  </a:cubicBezTo>
                  <a:cubicBezTo>
                    <a:pt x="0" y="75"/>
                    <a:pt x="0" y="86"/>
                    <a:pt x="0" y="86"/>
                  </a:cubicBezTo>
                  <a:lnTo>
                    <a:pt x="0" y="119"/>
                  </a:lnTo>
                  <a:lnTo>
                    <a:pt x="0" y="131"/>
                  </a:lnTo>
                  <a:cubicBezTo>
                    <a:pt x="0" y="153"/>
                    <a:pt x="11" y="164"/>
                    <a:pt x="11" y="176"/>
                  </a:cubicBezTo>
                  <a:lnTo>
                    <a:pt x="33" y="198"/>
                  </a:lnTo>
                  <a:cubicBezTo>
                    <a:pt x="33" y="198"/>
                    <a:pt x="33" y="209"/>
                    <a:pt x="45" y="209"/>
                  </a:cubicBezTo>
                  <a:lnTo>
                    <a:pt x="55" y="220"/>
                  </a:lnTo>
                  <a:lnTo>
                    <a:pt x="67" y="220"/>
                  </a:lnTo>
                  <a:cubicBezTo>
                    <a:pt x="67" y="231"/>
                    <a:pt x="78" y="231"/>
                    <a:pt x="78" y="231"/>
                  </a:cubicBezTo>
                  <a:lnTo>
                    <a:pt x="156" y="231"/>
                  </a:lnTo>
                  <a:cubicBezTo>
                    <a:pt x="156" y="231"/>
                    <a:pt x="167" y="220"/>
                    <a:pt x="179" y="220"/>
                  </a:cubicBezTo>
                  <a:cubicBezTo>
                    <a:pt x="234" y="186"/>
                    <a:pt x="246" y="109"/>
                    <a:pt x="212" y="52"/>
                  </a:cubicBezTo>
                  <a:cubicBezTo>
                    <a:pt x="191" y="18"/>
                    <a:pt x="157" y="0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2" name="Google Shape;13522;p28"/>
            <p:cNvSpPr/>
            <p:nvPr/>
          </p:nvSpPr>
          <p:spPr>
            <a:xfrm>
              <a:off x="2153200" y="994675"/>
              <a:ext cx="6450" cy="5700"/>
            </a:xfrm>
            <a:custGeom>
              <a:rect b="b" l="l" r="r" t="t"/>
              <a:pathLst>
                <a:path extrusionOk="0" h="228" w="258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2" y="53"/>
                    <a:pt x="0" y="120"/>
                    <a:pt x="34" y="175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6" y="228"/>
                    <a:pt x="180" y="222"/>
                    <a:pt x="201" y="209"/>
                  </a:cubicBezTo>
                  <a:cubicBezTo>
                    <a:pt x="235" y="187"/>
                    <a:pt x="258" y="142"/>
                    <a:pt x="258" y="98"/>
                  </a:cubicBezTo>
                  <a:cubicBezTo>
                    <a:pt x="246" y="86"/>
                    <a:pt x="246" y="64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3" name="Google Shape;13523;p28"/>
            <p:cNvSpPr/>
            <p:nvPr/>
          </p:nvSpPr>
          <p:spPr>
            <a:xfrm>
              <a:off x="2140350" y="1002575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3" y="0"/>
                  </a:moveTo>
                  <a:cubicBezTo>
                    <a:pt x="104" y="0"/>
                    <a:pt x="85" y="5"/>
                    <a:pt x="67" y="16"/>
                  </a:cubicBezTo>
                  <a:cubicBezTo>
                    <a:pt x="56" y="27"/>
                    <a:pt x="56" y="27"/>
                    <a:pt x="45" y="27"/>
                  </a:cubicBezTo>
                  <a:cubicBezTo>
                    <a:pt x="45" y="38"/>
                    <a:pt x="34" y="38"/>
                    <a:pt x="34" y="50"/>
                  </a:cubicBezTo>
                  <a:cubicBezTo>
                    <a:pt x="12" y="72"/>
                    <a:pt x="0" y="105"/>
                    <a:pt x="12" y="139"/>
                  </a:cubicBezTo>
                  <a:lnTo>
                    <a:pt x="12" y="161"/>
                  </a:lnTo>
                  <a:cubicBezTo>
                    <a:pt x="22" y="161"/>
                    <a:pt x="22" y="172"/>
                    <a:pt x="22" y="184"/>
                  </a:cubicBezTo>
                  <a:cubicBezTo>
                    <a:pt x="51" y="211"/>
                    <a:pt x="86" y="231"/>
                    <a:pt x="123" y="231"/>
                  </a:cubicBezTo>
                  <a:cubicBezTo>
                    <a:pt x="130" y="231"/>
                    <a:pt x="138" y="230"/>
                    <a:pt x="146" y="229"/>
                  </a:cubicBezTo>
                  <a:cubicBezTo>
                    <a:pt x="157" y="229"/>
                    <a:pt x="168" y="229"/>
                    <a:pt x="190" y="217"/>
                  </a:cubicBezTo>
                  <a:cubicBezTo>
                    <a:pt x="246" y="184"/>
                    <a:pt x="258" y="117"/>
                    <a:pt x="224" y="60"/>
                  </a:cubicBezTo>
                  <a:cubicBezTo>
                    <a:pt x="201" y="23"/>
                    <a:pt x="163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4" name="Google Shape;13524;p28"/>
            <p:cNvSpPr/>
            <p:nvPr/>
          </p:nvSpPr>
          <p:spPr>
            <a:xfrm>
              <a:off x="2126925" y="1010600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44" y="0"/>
                  </a:moveTo>
                  <a:cubicBezTo>
                    <a:pt x="123" y="0"/>
                    <a:pt x="100" y="6"/>
                    <a:pt x="79" y="19"/>
                  </a:cubicBezTo>
                  <a:cubicBezTo>
                    <a:pt x="23" y="52"/>
                    <a:pt x="1" y="119"/>
                    <a:pt x="35" y="176"/>
                  </a:cubicBezTo>
                  <a:cubicBezTo>
                    <a:pt x="57" y="213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02" y="209"/>
                    <a:pt x="214" y="209"/>
                    <a:pt x="214" y="198"/>
                  </a:cubicBezTo>
                  <a:cubicBezTo>
                    <a:pt x="236" y="176"/>
                    <a:pt x="258" y="153"/>
                    <a:pt x="258" y="119"/>
                  </a:cubicBezTo>
                  <a:cubicBezTo>
                    <a:pt x="258" y="97"/>
                    <a:pt x="247" y="75"/>
                    <a:pt x="236" y="52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5" name="Google Shape;13525;p28"/>
            <p:cNvSpPr/>
            <p:nvPr/>
          </p:nvSpPr>
          <p:spPr>
            <a:xfrm>
              <a:off x="2163525" y="10112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7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0" y="218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6" name="Google Shape;13526;p28"/>
            <p:cNvSpPr/>
            <p:nvPr/>
          </p:nvSpPr>
          <p:spPr>
            <a:xfrm>
              <a:off x="2150400" y="1019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8" y="7"/>
                    <a:pt x="67" y="19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4" y="236"/>
                  </a:cubicBezTo>
                  <a:cubicBezTo>
                    <a:pt x="153" y="236"/>
                    <a:pt x="173" y="231"/>
                    <a:pt x="191" y="220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7" name="Google Shape;13527;p28"/>
            <p:cNvSpPr/>
            <p:nvPr/>
          </p:nvSpPr>
          <p:spPr>
            <a:xfrm>
              <a:off x="2137275" y="10271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3" y="1"/>
                  </a:moveTo>
                  <a:cubicBezTo>
                    <a:pt x="104" y="1"/>
                    <a:pt x="85" y="5"/>
                    <a:pt x="68" y="16"/>
                  </a:cubicBezTo>
                  <a:cubicBezTo>
                    <a:pt x="11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04" y="23"/>
                    <a:pt x="164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8" name="Google Shape;13528;p28"/>
            <p:cNvSpPr/>
            <p:nvPr/>
          </p:nvSpPr>
          <p:spPr>
            <a:xfrm>
              <a:off x="2175275" y="1030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7"/>
                    <a:pt x="132" y="237"/>
                  </a:cubicBezTo>
                  <a:cubicBezTo>
                    <a:pt x="156" y="237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9" name="Google Shape;13529;p28"/>
            <p:cNvSpPr/>
            <p:nvPr/>
          </p:nvSpPr>
          <p:spPr>
            <a:xfrm>
              <a:off x="2162125" y="10388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cubicBezTo>
                    <a:pt x="23" y="50"/>
                    <a:pt x="1" y="128"/>
                    <a:pt x="35" y="173"/>
                  </a:cubicBezTo>
                  <a:cubicBezTo>
                    <a:pt x="57" y="211"/>
                    <a:pt x="100" y="234"/>
                    <a:pt x="143" y="234"/>
                  </a:cubicBezTo>
                  <a:cubicBezTo>
                    <a:pt x="164" y="234"/>
                    <a:pt x="184" y="228"/>
                    <a:pt x="202" y="217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0" name="Google Shape;13530;p28"/>
            <p:cNvSpPr/>
            <p:nvPr/>
          </p:nvSpPr>
          <p:spPr>
            <a:xfrm>
              <a:off x="2149000" y="10469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2"/>
                    <a:pt x="202" y="221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1" name="Google Shape;13531;p28"/>
            <p:cNvSpPr/>
            <p:nvPr/>
          </p:nvSpPr>
          <p:spPr>
            <a:xfrm>
              <a:off x="2188675" y="1022875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1"/>
                  </a:moveTo>
                  <a:cubicBezTo>
                    <a:pt x="111" y="1"/>
                    <a:pt x="88" y="7"/>
                    <a:pt x="68" y="20"/>
                  </a:cubicBezTo>
                  <a:cubicBezTo>
                    <a:pt x="56" y="31"/>
                    <a:pt x="45" y="31"/>
                    <a:pt x="34" y="42"/>
                  </a:cubicBezTo>
                  <a:lnTo>
                    <a:pt x="34" y="53"/>
                  </a:lnTo>
                  <a:cubicBezTo>
                    <a:pt x="23" y="65"/>
                    <a:pt x="23" y="75"/>
                    <a:pt x="11" y="87"/>
                  </a:cubicBezTo>
                  <a:cubicBezTo>
                    <a:pt x="1" y="120"/>
                    <a:pt x="11" y="154"/>
                    <a:pt x="23" y="176"/>
                  </a:cubicBezTo>
                  <a:lnTo>
                    <a:pt x="45" y="199"/>
                  </a:lnTo>
                  <a:lnTo>
                    <a:pt x="56" y="209"/>
                  </a:lnTo>
                  <a:cubicBezTo>
                    <a:pt x="68" y="221"/>
                    <a:pt x="78" y="232"/>
                    <a:pt x="101" y="232"/>
                  </a:cubicBezTo>
                  <a:lnTo>
                    <a:pt x="145" y="232"/>
                  </a:lnTo>
                  <a:cubicBezTo>
                    <a:pt x="157" y="232"/>
                    <a:pt x="179" y="232"/>
                    <a:pt x="190" y="221"/>
                  </a:cubicBezTo>
                  <a:cubicBezTo>
                    <a:pt x="246" y="187"/>
                    <a:pt x="257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2" name="Google Shape;13532;p28"/>
            <p:cNvSpPr/>
            <p:nvPr/>
          </p:nvSpPr>
          <p:spPr>
            <a:xfrm>
              <a:off x="2185325" y="104710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57" y="0"/>
                  </a:moveTo>
                  <a:cubicBezTo>
                    <a:pt x="135" y="0"/>
                    <a:pt x="101" y="0"/>
                    <a:pt x="68" y="23"/>
                  </a:cubicBezTo>
                  <a:cubicBezTo>
                    <a:pt x="11" y="57"/>
                    <a:pt x="1" y="124"/>
                    <a:pt x="34" y="179"/>
                  </a:cubicBezTo>
                  <a:cubicBezTo>
                    <a:pt x="45" y="201"/>
                    <a:pt x="56" y="213"/>
                    <a:pt x="78" y="224"/>
                  </a:cubicBezTo>
                  <a:cubicBezTo>
                    <a:pt x="101" y="235"/>
                    <a:pt x="123" y="235"/>
                    <a:pt x="145" y="235"/>
                  </a:cubicBezTo>
                  <a:cubicBezTo>
                    <a:pt x="157" y="235"/>
                    <a:pt x="168" y="235"/>
                    <a:pt x="168" y="224"/>
                  </a:cubicBezTo>
                  <a:lnTo>
                    <a:pt x="190" y="224"/>
                  </a:lnTo>
                  <a:lnTo>
                    <a:pt x="224" y="191"/>
                  </a:lnTo>
                  <a:cubicBezTo>
                    <a:pt x="235" y="179"/>
                    <a:pt x="246" y="157"/>
                    <a:pt x="246" y="146"/>
                  </a:cubicBezTo>
                  <a:cubicBezTo>
                    <a:pt x="257" y="112"/>
                    <a:pt x="246" y="90"/>
                    <a:pt x="235" y="57"/>
                  </a:cubicBezTo>
                  <a:cubicBezTo>
                    <a:pt x="212" y="34"/>
                    <a:pt x="190" y="12"/>
                    <a:pt x="1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3" name="Google Shape;13533;p28"/>
            <p:cNvSpPr/>
            <p:nvPr/>
          </p:nvSpPr>
          <p:spPr>
            <a:xfrm>
              <a:off x="2172175" y="1055100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44" y="0"/>
                  </a:moveTo>
                  <a:cubicBezTo>
                    <a:pt x="135" y="0"/>
                    <a:pt x="124" y="2"/>
                    <a:pt x="113" y="5"/>
                  </a:cubicBezTo>
                  <a:cubicBezTo>
                    <a:pt x="102" y="5"/>
                    <a:pt x="80" y="5"/>
                    <a:pt x="68" y="15"/>
                  </a:cubicBezTo>
                  <a:cubicBezTo>
                    <a:pt x="13" y="49"/>
                    <a:pt x="1" y="127"/>
                    <a:pt x="35" y="183"/>
                  </a:cubicBezTo>
                  <a:cubicBezTo>
                    <a:pt x="46" y="206"/>
                    <a:pt x="57" y="217"/>
                    <a:pt x="80" y="228"/>
                  </a:cubicBezTo>
                  <a:cubicBezTo>
                    <a:pt x="93" y="233"/>
                    <a:pt x="109" y="235"/>
                    <a:pt x="124" y="235"/>
                  </a:cubicBezTo>
                  <a:cubicBezTo>
                    <a:pt x="147" y="235"/>
                    <a:pt x="171" y="230"/>
                    <a:pt x="191" y="217"/>
                  </a:cubicBezTo>
                  <a:cubicBezTo>
                    <a:pt x="214" y="206"/>
                    <a:pt x="224" y="183"/>
                    <a:pt x="236" y="172"/>
                  </a:cubicBezTo>
                  <a:cubicBezTo>
                    <a:pt x="258" y="139"/>
                    <a:pt x="258" y="94"/>
                    <a:pt x="236" y="60"/>
                  </a:cubicBezTo>
                  <a:lnTo>
                    <a:pt x="214" y="38"/>
                  </a:lnTo>
                  <a:cubicBezTo>
                    <a:pt x="197" y="13"/>
                    <a:pt x="174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4" name="Google Shape;13534;p28"/>
            <p:cNvSpPr/>
            <p:nvPr/>
          </p:nvSpPr>
          <p:spPr>
            <a:xfrm>
              <a:off x="2159325" y="1063025"/>
              <a:ext cx="6475" cy="5875"/>
            </a:xfrm>
            <a:custGeom>
              <a:rect b="b" l="l" r="r" t="t"/>
              <a:pathLst>
                <a:path extrusionOk="0" h="235" w="259">
                  <a:moveTo>
                    <a:pt x="124" y="1"/>
                  </a:moveTo>
                  <a:cubicBezTo>
                    <a:pt x="102" y="1"/>
                    <a:pt x="80" y="11"/>
                    <a:pt x="57" y="23"/>
                  </a:cubicBezTo>
                  <a:cubicBezTo>
                    <a:pt x="35" y="34"/>
                    <a:pt x="13" y="68"/>
                    <a:pt x="13" y="90"/>
                  </a:cubicBezTo>
                  <a:cubicBezTo>
                    <a:pt x="1" y="123"/>
                    <a:pt x="1" y="157"/>
                    <a:pt x="23" y="179"/>
                  </a:cubicBezTo>
                  <a:cubicBezTo>
                    <a:pt x="35" y="202"/>
                    <a:pt x="46" y="212"/>
                    <a:pt x="68" y="224"/>
                  </a:cubicBezTo>
                  <a:cubicBezTo>
                    <a:pt x="90" y="235"/>
                    <a:pt x="102" y="235"/>
                    <a:pt x="113" y="235"/>
                  </a:cubicBezTo>
                  <a:cubicBezTo>
                    <a:pt x="135" y="235"/>
                    <a:pt x="157" y="235"/>
                    <a:pt x="180" y="224"/>
                  </a:cubicBezTo>
                  <a:cubicBezTo>
                    <a:pt x="236" y="190"/>
                    <a:pt x="258" y="112"/>
                    <a:pt x="224" y="56"/>
                  </a:cubicBezTo>
                  <a:cubicBezTo>
                    <a:pt x="202" y="34"/>
                    <a:pt x="180" y="11"/>
                    <a:pt x="147" y="11"/>
                  </a:cubicBezTo>
                  <a:cubicBezTo>
                    <a:pt x="147" y="1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5" name="Google Shape;13535;p28"/>
            <p:cNvSpPr/>
            <p:nvPr/>
          </p:nvSpPr>
          <p:spPr>
            <a:xfrm>
              <a:off x="2146225" y="1071000"/>
              <a:ext cx="6425" cy="6025"/>
            </a:xfrm>
            <a:custGeom>
              <a:rect b="b" l="l" r="r" t="t"/>
              <a:pathLst>
                <a:path extrusionOk="0" h="241" w="257">
                  <a:moveTo>
                    <a:pt x="115" y="1"/>
                  </a:moveTo>
                  <a:cubicBezTo>
                    <a:pt x="94" y="1"/>
                    <a:pt x="74" y="6"/>
                    <a:pt x="56" y="17"/>
                  </a:cubicBezTo>
                  <a:cubicBezTo>
                    <a:pt x="56" y="27"/>
                    <a:pt x="45" y="27"/>
                    <a:pt x="33" y="39"/>
                  </a:cubicBezTo>
                  <a:cubicBezTo>
                    <a:pt x="33" y="50"/>
                    <a:pt x="23" y="50"/>
                    <a:pt x="23" y="61"/>
                  </a:cubicBezTo>
                  <a:cubicBezTo>
                    <a:pt x="23" y="61"/>
                    <a:pt x="11" y="61"/>
                    <a:pt x="11" y="72"/>
                  </a:cubicBezTo>
                  <a:lnTo>
                    <a:pt x="11" y="84"/>
                  </a:lnTo>
                  <a:lnTo>
                    <a:pt x="0" y="95"/>
                  </a:lnTo>
                  <a:lnTo>
                    <a:pt x="0" y="106"/>
                  </a:lnTo>
                  <a:lnTo>
                    <a:pt x="0" y="129"/>
                  </a:lnTo>
                  <a:lnTo>
                    <a:pt x="0" y="139"/>
                  </a:lnTo>
                  <a:cubicBezTo>
                    <a:pt x="0" y="151"/>
                    <a:pt x="11" y="173"/>
                    <a:pt x="23" y="184"/>
                  </a:cubicBezTo>
                  <a:cubicBezTo>
                    <a:pt x="23" y="196"/>
                    <a:pt x="33" y="196"/>
                    <a:pt x="33" y="206"/>
                  </a:cubicBezTo>
                  <a:cubicBezTo>
                    <a:pt x="33" y="206"/>
                    <a:pt x="45" y="206"/>
                    <a:pt x="56" y="218"/>
                  </a:cubicBezTo>
                  <a:lnTo>
                    <a:pt x="67" y="229"/>
                  </a:lnTo>
                  <a:cubicBezTo>
                    <a:pt x="78" y="240"/>
                    <a:pt x="100" y="240"/>
                    <a:pt x="112" y="240"/>
                  </a:cubicBezTo>
                  <a:lnTo>
                    <a:pt x="145" y="240"/>
                  </a:lnTo>
                  <a:lnTo>
                    <a:pt x="157" y="229"/>
                  </a:lnTo>
                  <a:lnTo>
                    <a:pt x="179" y="229"/>
                  </a:lnTo>
                  <a:lnTo>
                    <a:pt x="179" y="218"/>
                  </a:lnTo>
                  <a:cubicBezTo>
                    <a:pt x="234" y="184"/>
                    <a:pt x="257" y="117"/>
                    <a:pt x="224" y="61"/>
                  </a:cubicBezTo>
                  <a:cubicBezTo>
                    <a:pt x="201" y="23"/>
                    <a:pt x="157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6" name="Google Shape;13536;p28"/>
            <p:cNvSpPr/>
            <p:nvPr/>
          </p:nvSpPr>
          <p:spPr>
            <a:xfrm>
              <a:off x="2195375" y="10637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0" y="0"/>
                  </a:moveTo>
                  <a:cubicBezTo>
                    <a:pt x="111" y="0"/>
                    <a:pt x="93" y="5"/>
                    <a:pt x="79" y="16"/>
                  </a:cubicBezTo>
                  <a:cubicBezTo>
                    <a:pt x="23" y="49"/>
                    <a:pt x="1" y="128"/>
                    <a:pt x="34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70" y="230"/>
                    <a:pt x="190" y="217"/>
                  </a:cubicBezTo>
                  <a:cubicBezTo>
                    <a:pt x="247" y="183"/>
                    <a:pt x="269" y="116"/>
                    <a:pt x="235" y="61"/>
                  </a:cubicBezTo>
                  <a:cubicBezTo>
                    <a:pt x="213" y="23"/>
                    <a:pt x="169" y="0"/>
                    <a:pt x="1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7" name="Google Shape;13537;p28"/>
            <p:cNvSpPr/>
            <p:nvPr/>
          </p:nvSpPr>
          <p:spPr>
            <a:xfrm>
              <a:off x="2182250" y="1071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9" y="0"/>
                  </a:moveTo>
                  <a:cubicBezTo>
                    <a:pt x="117" y="0"/>
                    <a:pt x="96" y="6"/>
                    <a:pt x="79" y="19"/>
                  </a:cubicBezTo>
                  <a:cubicBezTo>
                    <a:pt x="23" y="53"/>
                    <a:pt x="0" y="120"/>
                    <a:pt x="34" y="175"/>
                  </a:cubicBezTo>
                  <a:cubicBezTo>
                    <a:pt x="57" y="213"/>
                    <a:pt x="95" y="236"/>
                    <a:pt x="134" y="236"/>
                  </a:cubicBezTo>
                  <a:cubicBezTo>
                    <a:pt x="153" y="236"/>
                    <a:pt x="172" y="231"/>
                    <a:pt x="191" y="220"/>
                  </a:cubicBezTo>
                  <a:cubicBezTo>
                    <a:pt x="246" y="187"/>
                    <a:pt x="268" y="108"/>
                    <a:pt x="235" y="53"/>
                  </a:cubicBezTo>
                  <a:cubicBezTo>
                    <a:pt x="214" y="18"/>
                    <a:pt x="176" y="0"/>
                    <a:pt x="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8" name="Google Shape;13538;p28"/>
            <p:cNvSpPr/>
            <p:nvPr/>
          </p:nvSpPr>
          <p:spPr>
            <a:xfrm>
              <a:off x="2169125" y="10796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9" y="0"/>
                  </a:moveTo>
                  <a:cubicBezTo>
                    <a:pt x="110" y="0"/>
                    <a:pt x="92" y="5"/>
                    <a:pt x="78" y="16"/>
                  </a:cubicBezTo>
                  <a:cubicBezTo>
                    <a:pt x="23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8" y="0"/>
                    <a:pt x="1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9" name="Google Shape;13539;p28"/>
            <p:cNvSpPr/>
            <p:nvPr/>
          </p:nvSpPr>
          <p:spPr>
            <a:xfrm>
              <a:off x="2156275" y="108777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18" y="0"/>
                  </a:moveTo>
                  <a:cubicBezTo>
                    <a:pt x="100" y="0"/>
                    <a:pt x="82" y="5"/>
                    <a:pt x="67" y="16"/>
                  </a:cubicBezTo>
                  <a:lnTo>
                    <a:pt x="56" y="16"/>
                  </a:lnTo>
                  <a:cubicBezTo>
                    <a:pt x="56" y="27"/>
                    <a:pt x="45" y="27"/>
                    <a:pt x="34" y="39"/>
                  </a:cubicBezTo>
                  <a:lnTo>
                    <a:pt x="34" y="49"/>
                  </a:lnTo>
                  <a:cubicBezTo>
                    <a:pt x="23" y="49"/>
                    <a:pt x="23" y="49"/>
                    <a:pt x="23" y="61"/>
                  </a:cubicBezTo>
                  <a:lnTo>
                    <a:pt x="11" y="72"/>
                  </a:lnTo>
                  <a:lnTo>
                    <a:pt x="11" y="94"/>
                  </a:lnTo>
                  <a:cubicBezTo>
                    <a:pt x="0" y="116"/>
                    <a:pt x="0" y="150"/>
                    <a:pt x="23" y="183"/>
                  </a:cubicBezTo>
                  <a:cubicBezTo>
                    <a:pt x="45" y="217"/>
                    <a:pt x="78" y="228"/>
                    <a:pt x="112" y="240"/>
                  </a:cubicBezTo>
                  <a:cubicBezTo>
                    <a:pt x="123" y="240"/>
                    <a:pt x="123" y="228"/>
                    <a:pt x="123" y="228"/>
                  </a:cubicBezTo>
                  <a:lnTo>
                    <a:pt x="157" y="228"/>
                  </a:lnTo>
                  <a:cubicBezTo>
                    <a:pt x="168" y="228"/>
                    <a:pt x="168" y="228"/>
                    <a:pt x="179" y="217"/>
                  </a:cubicBezTo>
                  <a:cubicBezTo>
                    <a:pt x="235" y="183"/>
                    <a:pt x="257" y="116"/>
                    <a:pt x="224" y="61"/>
                  </a:cubicBezTo>
                  <a:cubicBezTo>
                    <a:pt x="201" y="23"/>
                    <a:pt x="15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0" name="Google Shape;13540;p28"/>
            <p:cNvSpPr/>
            <p:nvPr/>
          </p:nvSpPr>
          <p:spPr>
            <a:xfrm>
              <a:off x="2207375" y="108350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7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5" y="211"/>
                    <a:pt x="89" y="228"/>
                    <a:pt x="126" y="228"/>
                  </a:cubicBezTo>
                  <a:cubicBezTo>
                    <a:pt x="147" y="228"/>
                    <a:pt x="170" y="222"/>
                    <a:pt x="191" y="210"/>
                  </a:cubicBezTo>
                  <a:cubicBezTo>
                    <a:pt x="247" y="176"/>
                    <a:pt x="269" y="109"/>
                    <a:pt x="236" y="53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1" name="Google Shape;13541;p28"/>
            <p:cNvSpPr/>
            <p:nvPr/>
          </p:nvSpPr>
          <p:spPr>
            <a:xfrm>
              <a:off x="2194275" y="10914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5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4" y="219"/>
                    <a:pt x="88" y="236"/>
                    <a:pt x="125" y="236"/>
                  </a:cubicBezTo>
                  <a:cubicBezTo>
                    <a:pt x="146" y="236"/>
                    <a:pt x="169" y="230"/>
                    <a:pt x="190" y="217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68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2" name="Google Shape;13542;p28"/>
            <p:cNvSpPr/>
            <p:nvPr/>
          </p:nvSpPr>
          <p:spPr>
            <a:xfrm>
              <a:off x="2181125" y="10994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0"/>
                  </a:moveTo>
                  <a:cubicBezTo>
                    <a:pt x="113" y="0"/>
                    <a:pt x="89" y="7"/>
                    <a:pt x="68" y="19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3" name="Google Shape;13543;p28"/>
            <p:cNvSpPr/>
            <p:nvPr/>
          </p:nvSpPr>
          <p:spPr>
            <a:xfrm>
              <a:off x="2168275" y="11073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15" y="0"/>
                  </a:moveTo>
                  <a:cubicBezTo>
                    <a:pt x="95" y="0"/>
                    <a:pt x="75" y="5"/>
                    <a:pt x="57" y="16"/>
                  </a:cubicBezTo>
                  <a:cubicBezTo>
                    <a:pt x="57" y="27"/>
                    <a:pt x="45" y="27"/>
                    <a:pt x="45" y="39"/>
                  </a:cubicBezTo>
                  <a:cubicBezTo>
                    <a:pt x="34" y="39"/>
                    <a:pt x="34" y="39"/>
                    <a:pt x="23" y="49"/>
                  </a:cubicBezTo>
                  <a:cubicBezTo>
                    <a:pt x="23" y="61"/>
                    <a:pt x="23" y="61"/>
                    <a:pt x="12" y="72"/>
                  </a:cubicBezTo>
                  <a:cubicBezTo>
                    <a:pt x="0" y="94"/>
                    <a:pt x="0" y="116"/>
                    <a:pt x="0" y="139"/>
                  </a:cubicBezTo>
                  <a:cubicBezTo>
                    <a:pt x="0" y="150"/>
                    <a:pt x="12" y="150"/>
                    <a:pt x="12" y="161"/>
                  </a:cubicBezTo>
                  <a:cubicBezTo>
                    <a:pt x="12" y="173"/>
                    <a:pt x="12" y="173"/>
                    <a:pt x="23" y="184"/>
                  </a:cubicBezTo>
                  <a:cubicBezTo>
                    <a:pt x="44" y="219"/>
                    <a:pt x="78" y="236"/>
                    <a:pt x="114" y="236"/>
                  </a:cubicBezTo>
                  <a:cubicBezTo>
                    <a:pt x="136" y="236"/>
                    <a:pt x="158" y="230"/>
                    <a:pt x="179" y="217"/>
                  </a:cubicBezTo>
                  <a:cubicBezTo>
                    <a:pt x="236" y="184"/>
                    <a:pt x="258" y="116"/>
                    <a:pt x="224" y="61"/>
                  </a:cubicBezTo>
                  <a:cubicBezTo>
                    <a:pt x="202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4" name="Google Shape;13544;p28"/>
            <p:cNvSpPr/>
            <p:nvPr/>
          </p:nvSpPr>
          <p:spPr>
            <a:xfrm>
              <a:off x="2217175" y="1099700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6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35" y="187"/>
                    <a:pt x="257" y="143"/>
                    <a:pt x="257" y="98"/>
                  </a:cubicBezTo>
                  <a:cubicBezTo>
                    <a:pt x="246" y="86"/>
                    <a:pt x="246" y="64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5" name="Google Shape;13545;p28"/>
            <p:cNvSpPr/>
            <p:nvPr/>
          </p:nvSpPr>
          <p:spPr>
            <a:xfrm>
              <a:off x="2204600" y="1107600"/>
              <a:ext cx="6150" cy="5975"/>
            </a:xfrm>
            <a:custGeom>
              <a:rect b="b" l="l" r="r" t="t"/>
              <a:pathLst>
                <a:path extrusionOk="0" h="239" w="246">
                  <a:moveTo>
                    <a:pt x="111" y="1"/>
                  </a:moveTo>
                  <a:cubicBezTo>
                    <a:pt x="93" y="1"/>
                    <a:pt x="74" y="6"/>
                    <a:pt x="56" y="16"/>
                  </a:cubicBezTo>
                  <a:lnTo>
                    <a:pt x="34" y="38"/>
                  </a:lnTo>
                  <a:cubicBezTo>
                    <a:pt x="12" y="61"/>
                    <a:pt x="0" y="83"/>
                    <a:pt x="0" y="117"/>
                  </a:cubicBezTo>
                  <a:cubicBezTo>
                    <a:pt x="0" y="139"/>
                    <a:pt x="0" y="162"/>
                    <a:pt x="12" y="184"/>
                  </a:cubicBezTo>
                  <a:lnTo>
                    <a:pt x="45" y="217"/>
                  </a:lnTo>
                  <a:cubicBezTo>
                    <a:pt x="63" y="230"/>
                    <a:pt x="89" y="239"/>
                    <a:pt x="115" y="239"/>
                  </a:cubicBezTo>
                  <a:cubicBezTo>
                    <a:pt x="136" y="239"/>
                    <a:pt x="159" y="233"/>
                    <a:pt x="179" y="217"/>
                  </a:cubicBezTo>
                  <a:cubicBezTo>
                    <a:pt x="235" y="184"/>
                    <a:pt x="246" y="117"/>
                    <a:pt x="213" y="61"/>
                  </a:cubicBezTo>
                  <a:cubicBezTo>
                    <a:pt x="190" y="23"/>
                    <a:pt x="151" y="1"/>
                    <a:pt x="1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6" name="Google Shape;13546;p28"/>
            <p:cNvSpPr/>
            <p:nvPr/>
          </p:nvSpPr>
          <p:spPr>
            <a:xfrm>
              <a:off x="2190900" y="11156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44" y="0"/>
                  </a:moveTo>
                  <a:cubicBezTo>
                    <a:pt x="123" y="0"/>
                    <a:pt x="100" y="7"/>
                    <a:pt x="79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1"/>
                  </a:cubicBezTo>
                  <a:cubicBezTo>
                    <a:pt x="224" y="198"/>
                    <a:pt x="247" y="176"/>
                    <a:pt x="247" y="142"/>
                  </a:cubicBezTo>
                  <a:cubicBezTo>
                    <a:pt x="258" y="142"/>
                    <a:pt x="258" y="131"/>
                    <a:pt x="258" y="120"/>
                  </a:cubicBezTo>
                  <a:cubicBezTo>
                    <a:pt x="258" y="97"/>
                    <a:pt x="247" y="75"/>
                    <a:pt x="235" y="53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7" name="Google Shape;13547;p28"/>
            <p:cNvSpPr/>
            <p:nvPr/>
          </p:nvSpPr>
          <p:spPr>
            <a:xfrm>
              <a:off x="2178050" y="1123725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1"/>
                  </a:moveTo>
                  <a:cubicBezTo>
                    <a:pt x="111" y="1"/>
                    <a:pt x="89" y="7"/>
                    <a:pt x="68" y="19"/>
                  </a:cubicBezTo>
                  <a:cubicBezTo>
                    <a:pt x="56" y="19"/>
                    <a:pt x="46" y="31"/>
                    <a:pt x="34" y="42"/>
                  </a:cubicBezTo>
                  <a:cubicBezTo>
                    <a:pt x="23" y="53"/>
                    <a:pt x="23" y="53"/>
                    <a:pt x="23" y="64"/>
                  </a:cubicBezTo>
                  <a:cubicBezTo>
                    <a:pt x="1" y="98"/>
                    <a:pt x="1" y="120"/>
                    <a:pt x="12" y="153"/>
                  </a:cubicBezTo>
                  <a:cubicBezTo>
                    <a:pt x="12" y="165"/>
                    <a:pt x="23" y="165"/>
                    <a:pt x="23" y="176"/>
                  </a:cubicBezTo>
                  <a:cubicBezTo>
                    <a:pt x="34" y="198"/>
                    <a:pt x="56" y="220"/>
                    <a:pt x="90" y="220"/>
                  </a:cubicBezTo>
                  <a:cubicBezTo>
                    <a:pt x="101" y="232"/>
                    <a:pt x="113" y="232"/>
                    <a:pt x="123" y="232"/>
                  </a:cubicBezTo>
                  <a:lnTo>
                    <a:pt x="146" y="232"/>
                  </a:lnTo>
                  <a:cubicBezTo>
                    <a:pt x="146" y="232"/>
                    <a:pt x="157" y="232"/>
                    <a:pt x="168" y="220"/>
                  </a:cubicBezTo>
                  <a:lnTo>
                    <a:pt x="191" y="220"/>
                  </a:lnTo>
                  <a:lnTo>
                    <a:pt x="191" y="210"/>
                  </a:lnTo>
                  <a:cubicBezTo>
                    <a:pt x="247" y="176"/>
                    <a:pt x="258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8" name="Google Shape;13548;p28"/>
            <p:cNvSpPr/>
            <p:nvPr/>
          </p:nvSpPr>
          <p:spPr>
            <a:xfrm>
              <a:off x="2227225" y="1116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1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2"/>
                  </a:cubicBezTo>
                  <a:cubicBezTo>
                    <a:pt x="212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9" name="Google Shape;13549;p28"/>
            <p:cNvSpPr/>
            <p:nvPr/>
          </p:nvSpPr>
          <p:spPr>
            <a:xfrm>
              <a:off x="2214075" y="1124350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37" y="1"/>
                  </a:moveTo>
                  <a:cubicBezTo>
                    <a:pt x="118" y="1"/>
                    <a:pt x="98" y="6"/>
                    <a:pt x="80" y="17"/>
                  </a:cubicBezTo>
                  <a:cubicBezTo>
                    <a:pt x="23" y="50"/>
                    <a:pt x="1" y="118"/>
                    <a:pt x="35" y="173"/>
                  </a:cubicBezTo>
                  <a:cubicBezTo>
                    <a:pt x="57" y="211"/>
                    <a:pt x="101" y="234"/>
                    <a:pt x="144" y="234"/>
                  </a:cubicBezTo>
                  <a:cubicBezTo>
                    <a:pt x="164" y="234"/>
                    <a:pt x="184" y="229"/>
                    <a:pt x="202" y="218"/>
                  </a:cubicBezTo>
                  <a:cubicBezTo>
                    <a:pt x="258" y="185"/>
                    <a:pt x="269" y="106"/>
                    <a:pt x="236" y="50"/>
                  </a:cubicBezTo>
                  <a:cubicBezTo>
                    <a:pt x="213" y="21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0" name="Google Shape;13550;p28"/>
            <p:cNvSpPr/>
            <p:nvPr/>
          </p:nvSpPr>
          <p:spPr>
            <a:xfrm>
              <a:off x="2200975" y="11323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44" y="1"/>
                  </a:moveTo>
                  <a:cubicBezTo>
                    <a:pt x="122" y="1"/>
                    <a:pt x="99" y="7"/>
                    <a:pt x="78" y="20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5" y="211"/>
                    <a:pt x="94" y="233"/>
                    <a:pt x="134" y="233"/>
                  </a:cubicBezTo>
                  <a:cubicBezTo>
                    <a:pt x="157" y="233"/>
                    <a:pt x="181" y="226"/>
                    <a:pt x="201" y="210"/>
                  </a:cubicBezTo>
                  <a:cubicBezTo>
                    <a:pt x="257" y="176"/>
                    <a:pt x="268" y="109"/>
                    <a:pt x="234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1" name="Google Shape;13551;p28"/>
            <p:cNvSpPr/>
            <p:nvPr/>
          </p:nvSpPr>
          <p:spPr>
            <a:xfrm>
              <a:off x="2188375" y="1140275"/>
              <a:ext cx="6175" cy="6025"/>
            </a:xfrm>
            <a:custGeom>
              <a:rect b="b" l="l" r="r" t="t"/>
              <a:pathLst>
                <a:path extrusionOk="0" h="241" w="247">
                  <a:moveTo>
                    <a:pt x="113" y="1"/>
                  </a:moveTo>
                  <a:cubicBezTo>
                    <a:pt x="94" y="1"/>
                    <a:pt x="75" y="6"/>
                    <a:pt x="57" y="17"/>
                  </a:cubicBezTo>
                  <a:lnTo>
                    <a:pt x="46" y="28"/>
                  </a:lnTo>
                  <a:lnTo>
                    <a:pt x="35" y="39"/>
                  </a:lnTo>
                  <a:cubicBezTo>
                    <a:pt x="35" y="39"/>
                    <a:pt x="23" y="39"/>
                    <a:pt x="23" y="50"/>
                  </a:cubicBezTo>
                  <a:cubicBezTo>
                    <a:pt x="13" y="62"/>
                    <a:pt x="13" y="62"/>
                    <a:pt x="13" y="72"/>
                  </a:cubicBezTo>
                  <a:cubicBezTo>
                    <a:pt x="1" y="84"/>
                    <a:pt x="1" y="95"/>
                    <a:pt x="1" y="117"/>
                  </a:cubicBezTo>
                  <a:lnTo>
                    <a:pt x="1" y="139"/>
                  </a:lnTo>
                  <a:cubicBezTo>
                    <a:pt x="1" y="139"/>
                    <a:pt x="1" y="151"/>
                    <a:pt x="13" y="162"/>
                  </a:cubicBezTo>
                  <a:lnTo>
                    <a:pt x="13" y="184"/>
                  </a:lnTo>
                  <a:lnTo>
                    <a:pt x="23" y="184"/>
                  </a:lnTo>
                  <a:cubicBezTo>
                    <a:pt x="35" y="196"/>
                    <a:pt x="35" y="206"/>
                    <a:pt x="46" y="206"/>
                  </a:cubicBezTo>
                  <a:lnTo>
                    <a:pt x="57" y="218"/>
                  </a:lnTo>
                  <a:cubicBezTo>
                    <a:pt x="68" y="218"/>
                    <a:pt x="68" y="229"/>
                    <a:pt x="80" y="229"/>
                  </a:cubicBezTo>
                  <a:lnTo>
                    <a:pt x="90" y="229"/>
                  </a:lnTo>
                  <a:cubicBezTo>
                    <a:pt x="90" y="229"/>
                    <a:pt x="102" y="229"/>
                    <a:pt x="102" y="240"/>
                  </a:cubicBezTo>
                  <a:lnTo>
                    <a:pt x="135" y="240"/>
                  </a:lnTo>
                  <a:cubicBezTo>
                    <a:pt x="135" y="229"/>
                    <a:pt x="147" y="229"/>
                    <a:pt x="147" y="229"/>
                  </a:cubicBezTo>
                  <a:lnTo>
                    <a:pt x="157" y="229"/>
                  </a:lnTo>
                  <a:cubicBezTo>
                    <a:pt x="169" y="229"/>
                    <a:pt x="169" y="229"/>
                    <a:pt x="180" y="218"/>
                  </a:cubicBezTo>
                  <a:cubicBezTo>
                    <a:pt x="236" y="184"/>
                    <a:pt x="247" y="117"/>
                    <a:pt x="214" y="62"/>
                  </a:cubicBezTo>
                  <a:cubicBezTo>
                    <a:pt x="191" y="23"/>
                    <a:pt x="152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2" name="Google Shape;13552;p28"/>
            <p:cNvSpPr/>
            <p:nvPr/>
          </p:nvSpPr>
          <p:spPr>
            <a:xfrm>
              <a:off x="2097325" y="813000"/>
              <a:ext cx="6175" cy="5850"/>
            </a:xfrm>
            <a:custGeom>
              <a:rect b="b" l="l" r="r" t="t"/>
              <a:pathLst>
                <a:path extrusionOk="0" h="234" w="247">
                  <a:moveTo>
                    <a:pt x="124" y="1"/>
                  </a:moveTo>
                  <a:cubicBezTo>
                    <a:pt x="101" y="1"/>
                    <a:pt x="67" y="1"/>
                    <a:pt x="57" y="12"/>
                  </a:cubicBezTo>
                  <a:cubicBezTo>
                    <a:pt x="23" y="35"/>
                    <a:pt x="0" y="68"/>
                    <a:pt x="0" y="112"/>
                  </a:cubicBezTo>
                  <a:lnTo>
                    <a:pt x="0" y="157"/>
                  </a:lnTo>
                  <a:cubicBezTo>
                    <a:pt x="0" y="169"/>
                    <a:pt x="12" y="169"/>
                    <a:pt x="12" y="179"/>
                  </a:cubicBezTo>
                  <a:cubicBezTo>
                    <a:pt x="12" y="179"/>
                    <a:pt x="23" y="191"/>
                    <a:pt x="23" y="202"/>
                  </a:cubicBezTo>
                  <a:cubicBezTo>
                    <a:pt x="49" y="221"/>
                    <a:pt x="79" y="233"/>
                    <a:pt x="110" y="233"/>
                  </a:cubicBezTo>
                  <a:cubicBezTo>
                    <a:pt x="133" y="233"/>
                    <a:pt x="156" y="227"/>
                    <a:pt x="179" y="213"/>
                  </a:cubicBezTo>
                  <a:cubicBezTo>
                    <a:pt x="224" y="179"/>
                    <a:pt x="246" y="112"/>
                    <a:pt x="213" y="57"/>
                  </a:cubicBezTo>
                  <a:cubicBezTo>
                    <a:pt x="191" y="23"/>
                    <a:pt x="157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3" name="Google Shape;13553;p28"/>
            <p:cNvSpPr/>
            <p:nvPr/>
          </p:nvSpPr>
          <p:spPr>
            <a:xfrm>
              <a:off x="2077200" y="780900"/>
              <a:ext cx="3950" cy="2150"/>
            </a:xfrm>
            <a:custGeom>
              <a:rect b="b" l="l" r="r" t="t"/>
              <a:pathLst>
                <a:path extrusionOk="0" h="86" w="158">
                  <a:moveTo>
                    <a:pt x="157" y="0"/>
                  </a:moveTo>
                  <a:lnTo>
                    <a:pt x="157" y="0"/>
                  </a:lnTo>
                  <a:cubicBezTo>
                    <a:pt x="102" y="22"/>
                    <a:pt x="57" y="45"/>
                    <a:pt x="1" y="78"/>
                  </a:cubicBezTo>
                  <a:cubicBezTo>
                    <a:pt x="15" y="83"/>
                    <a:pt x="29" y="86"/>
                    <a:pt x="43" y="86"/>
                  </a:cubicBezTo>
                  <a:cubicBezTo>
                    <a:pt x="63" y="86"/>
                    <a:pt x="82" y="80"/>
                    <a:pt x="102" y="67"/>
                  </a:cubicBezTo>
                  <a:cubicBezTo>
                    <a:pt x="124" y="55"/>
                    <a:pt x="147" y="33"/>
                    <a:pt x="1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4" name="Google Shape;13554;p28"/>
            <p:cNvSpPr/>
            <p:nvPr/>
          </p:nvSpPr>
          <p:spPr>
            <a:xfrm>
              <a:off x="2062975" y="787300"/>
              <a:ext cx="5325" cy="3600"/>
            </a:xfrm>
            <a:custGeom>
              <a:rect b="b" l="l" r="r" t="t"/>
              <a:pathLst>
                <a:path extrusionOk="0" h="144" w="213">
                  <a:moveTo>
                    <a:pt x="202" y="1"/>
                  </a:moveTo>
                  <a:lnTo>
                    <a:pt x="202" y="1"/>
                  </a:lnTo>
                  <a:cubicBezTo>
                    <a:pt x="134" y="35"/>
                    <a:pt x="67" y="68"/>
                    <a:pt x="0" y="112"/>
                  </a:cubicBezTo>
                  <a:cubicBezTo>
                    <a:pt x="20" y="132"/>
                    <a:pt x="50" y="144"/>
                    <a:pt x="81" y="144"/>
                  </a:cubicBezTo>
                  <a:cubicBezTo>
                    <a:pt x="104" y="144"/>
                    <a:pt x="127" y="138"/>
                    <a:pt x="145" y="124"/>
                  </a:cubicBezTo>
                  <a:cubicBezTo>
                    <a:pt x="190" y="102"/>
                    <a:pt x="212" y="45"/>
                    <a:pt x="2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5" name="Google Shape;13555;p28"/>
            <p:cNvSpPr/>
            <p:nvPr/>
          </p:nvSpPr>
          <p:spPr>
            <a:xfrm>
              <a:off x="2113250" y="780750"/>
              <a:ext cx="6725" cy="5875"/>
            </a:xfrm>
            <a:custGeom>
              <a:rect b="b" l="l" r="r" t="t"/>
              <a:pathLst>
                <a:path extrusionOk="0" h="235" w="269">
                  <a:moveTo>
                    <a:pt x="128" y="1"/>
                  </a:moveTo>
                  <a:cubicBezTo>
                    <a:pt x="107" y="1"/>
                    <a:pt x="86" y="6"/>
                    <a:pt x="68" y="17"/>
                  </a:cubicBezTo>
                  <a:cubicBezTo>
                    <a:pt x="11" y="51"/>
                    <a:pt x="1" y="118"/>
                    <a:pt x="34" y="173"/>
                  </a:cubicBezTo>
                  <a:cubicBezTo>
                    <a:pt x="56" y="218"/>
                    <a:pt x="90" y="230"/>
                    <a:pt x="123" y="230"/>
                  </a:cubicBezTo>
                  <a:cubicBezTo>
                    <a:pt x="131" y="233"/>
                    <a:pt x="137" y="234"/>
                    <a:pt x="142" y="234"/>
                  </a:cubicBezTo>
                  <a:cubicBezTo>
                    <a:pt x="153" y="234"/>
                    <a:pt x="161" y="230"/>
                    <a:pt x="168" y="230"/>
                  </a:cubicBezTo>
                  <a:cubicBezTo>
                    <a:pt x="179" y="230"/>
                    <a:pt x="179" y="218"/>
                    <a:pt x="190" y="218"/>
                  </a:cubicBezTo>
                  <a:cubicBezTo>
                    <a:pt x="247" y="185"/>
                    <a:pt x="269" y="106"/>
                    <a:pt x="235" y="51"/>
                  </a:cubicBezTo>
                  <a:cubicBezTo>
                    <a:pt x="213" y="21"/>
                    <a:pt x="170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6" name="Google Shape;13556;p28"/>
            <p:cNvSpPr/>
            <p:nvPr/>
          </p:nvSpPr>
          <p:spPr>
            <a:xfrm>
              <a:off x="2100125" y="7888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2" y="0"/>
                    <a:pt x="88" y="7"/>
                    <a:pt x="67" y="19"/>
                  </a:cubicBezTo>
                  <a:cubicBezTo>
                    <a:pt x="12" y="52"/>
                    <a:pt x="0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3" y="236"/>
                    <a:pt x="173" y="231"/>
                    <a:pt x="190" y="220"/>
                  </a:cubicBezTo>
                  <a:cubicBezTo>
                    <a:pt x="246" y="186"/>
                    <a:pt x="268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7" name="Google Shape;13557;p28"/>
            <p:cNvSpPr/>
            <p:nvPr/>
          </p:nvSpPr>
          <p:spPr>
            <a:xfrm>
              <a:off x="2087000" y="7967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1" y="49"/>
                    <a:pt x="0" y="128"/>
                    <a:pt x="33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3"/>
                    <a:pt x="269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8" name="Google Shape;13558;p28"/>
            <p:cNvSpPr/>
            <p:nvPr/>
          </p:nvSpPr>
          <p:spPr>
            <a:xfrm>
              <a:off x="2073850" y="804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7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2" y="53"/>
                    <a:pt x="1" y="120"/>
                    <a:pt x="35" y="175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7"/>
                    <a:pt x="269" y="108"/>
                    <a:pt x="236" y="53"/>
                  </a:cubicBezTo>
                  <a:cubicBezTo>
                    <a:pt x="215" y="17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9" name="Google Shape;13559;p28"/>
            <p:cNvSpPr/>
            <p:nvPr/>
          </p:nvSpPr>
          <p:spPr>
            <a:xfrm>
              <a:off x="2155425" y="849525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21" y="1"/>
                  </a:moveTo>
                  <a:cubicBezTo>
                    <a:pt x="114" y="1"/>
                    <a:pt x="108" y="2"/>
                    <a:pt x="101" y="4"/>
                  </a:cubicBezTo>
                  <a:cubicBezTo>
                    <a:pt x="90" y="4"/>
                    <a:pt x="68" y="4"/>
                    <a:pt x="57" y="15"/>
                  </a:cubicBezTo>
                  <a:lnTo>
                    <a:pt x="34" y="37"/>
                  </a:lnTo>
                  <a:cubicBezTo>
                    <a:pt x="34" y="37"/>
                    <a:pt x="34" y="49"/>
                    <a:pt x="23" y="49"/>
                  </a:cubicBezTo>
                  <a:lnTo>
                    <a:pt x="23" y="59"/>
                  </a:lnTo>
                  <a:cubicBezTo>
                    <a:pt x="12" y="59"/>
                    <a:pt x="12" y="71"/>
                    <a:pt x="12" y="71"/>
                  </a:cubicBezTo>
                  <a:lnTo>
                    <a:pt x="12" y="82"/>
                  </a:lnTo>
                  <a:lnTo>
                    <a:pt x="0" y="93"/>
                  </a:lnTo>
                  <a:lnTo>
                    <a:pt x="0" y="116"/>
                  </a:lnTo>
                  <a:lnTo>
                    <a:pt x="0" y="138"/>
                  </a:lnTo>
                  <a:cubicBezTo>
                    <a:pt x="0" y="138"/>
                    <a:pt x="0" y="149"/>
                    <a:pt x="12" y="160"/>
                  </a:cubicBezTo>
                  <a:cubicBezTo>
                    <a:pt x="12" y="160"/>
                    <a:pt x="12" y="171"/>
                    <a:pt x="23" y="183"/>
                  </a:cubicBezTo>
                  <a:cubicBezTo>
                    <a:pt x="34" y="205"/>
                    <a:pt x="57" y="227"/>
                    <a:pt x="90" y="227"/>
                  </a:cubicBezTo>
                  <a:cubicBezTo>
                    <a:pt x="101" y="238"/>
                    <a:pt x="101" y="238"/>
                    <a:pt x="112" y="238"/>
                  </a:cubicBezTo>
                  <a:lnTo>
                    <a:pt x="135" y="238"/>
                  </a:lnTo>
                  <a:cubicBezTo>
                    <a:pt x="146" y="227"/>
                    <a:pt x="146" y="227"/>
                    <a:pt x="157" y="227"/>
                  </a:cubicBezTo>
                  <a:cubicBezTo>
                    <a:pt x="157" y="227"/>
                    <a:pt x="169" y="227"/>
                    <a:pt x="179" y="216"/>
                  </a:cubicBezTo>
                  <a:cubicBezTo>
                    <a:pt x="202" y="205"/>
                    <a:pt x="213" y="183"/>
                    <a:pt x="224" y="171"/>
                  </a:cubicBezTo>
                  <a:cubicBezTo>
                    <a:pt x="246" y="138"/>
                    <a:pt x="236" y="93"/>
                    <a:pt x="224" y="59"/>
                  </a:cubicBezTo>
                  <a:lnTo>
                    <a:pt x="202" y="37"/>
                  </a:lnTo>
                  <a:cubicBezTo>
                    <a:pt x="183" y="19"/>
                    <a:pt x="151" y="1"/>
                    <a:pt x="1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0" name="Google Shape;13560;p28"/>
            <p:cNvSpPr/>
            <p:nvPr/>
          </p:nvSpPr>
          <p:spPr>
            <a:xfrm>
              <a:off x="2123025" y="797100"/>
              <a:ext cx="6725" cy="5875"/>
            </a:xfrm>
            <a:custGeom>
              <a:rect b="b" l="l" r="r" t="t"/>
              <a:pathLst>
                <a:path extrusionOk="0" h="235" w="269">
                  <a:moveTo>
                    <a:pt x="146" y="0"/>
                  </a:moveTo>
                  <a:cubicBezTo>
                    <a:pt x="124" y="0"/>
                    <a:pt x="101" y="0"/>
                    <a:pt x="79" y="11"/>
                  </a:cubicBezTo>
                  <a:cubicBezTo>
                    <a:pt x="23" y="45"/>
                    <a:pt x="0" y="123"/>
                    <a:pt x="34" y="179"/>
                  </a:cubicBezTo>
                  <a:cubicBezTo>
                    <a:pt x="45" y="201"/>
                    <a:pt x="67" y="212"/>
                    <a:pt x="101" y="224"/>
                  </a:cubicBezTo>
                  <a:cubicBezTo>
                    <a:pt x="112" y="224"/>
                    <a:pt x="124" y="234"/>
                    <a:pt x="134" y="234"/>
                  </a:cubicBezTo>
                  <a:lnTo>
                    <a:pt x="157" y="234"/>
                  </a:lnTo>
                  <a:cubicBezTo>
                    <a:pt x="157" y="224"/>
                    <a:pt x="168" y="224"/>
                    <a:pt x="179" y="224"/>
                  </a:cubicBezTo>
                  <a:cubicBezTo>
                    <a:pt x="179" y="224"/>
                    <a:pt x="191" y="224"/>
                    <a:pt x="201" y="212"/>
                  </a:cubicBezTo>
                  <a:cubicBezTo>
                    <a:pt x="258" y="179"/>
                    <a:pt x="268" y="112"/>
                    <a:pt x="235" y="56"/>
                  </a:cubicBezTo>
                  <a:cubicBezTo>
                    <a:pt x="213" y="22"/>
                    <a:pt x="179" y="0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1" name="Google Shape;13561;p28"/>
            <p:cNvSpPr/>
            <p:nvPr/>
          </p:nvSpPr>
          <p:spPr>
            <a:xfrm>
              <a:off x="2109900" y="805000"/>
              <a:ext cx="6725" cy="5800"/>
            </a:xfrm>
            <a:custGeom>
              <a:rect b="b" l="l" r="r" t="t"/>
              <a:pathLst>
                <a:path extrusionOk="0" h="232" w="269">
                  <a:moveTo>
                    <a:pt x="144" y="0"/>
                  </a:moveTo>
                  <a:cubicBezTo>
                    <a:pt x="122" y="0"/>
                    <a:pt x="100" y="7"/>
                    <a:pt x="78" y="19"/>
                  </a:cubicBezTo>
                  <a:cubicBezTo>
                    <a:pt x="23" y="52"/>
                    <a:pt x="1" y="119"/>
                    <a:pt x="34" y="176"/>
                  </a:cubicBezTo>
                  <a:cubicBezTo>
                    <a:pt x="56" y="209"/>
                    <a:pt x="78" y="220"/>
                    <a:pt x="112" y="231"/>
                  </a:cubicBezTo>
                  <a:lnTo>
                    <a:pt x="135" y="231"/>
                  </a:lnTo>
                  <a:cubicBezTo>
                    <a:pt x="157" y="231"/>
                    <a:pt x="179" y="231"/>
                    <a:pt x="202" y="220"/>
                  </a:cubicBezTo>
                  <a:cubicBezTo>
                    <a:pt x="246" y="187"/>
                    <a:pt x="269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2" name="Google Shape;13562;p28"/>
            <p:cNvSpPr/>
            <p:nvPr/>
          </p:nvSpPr>
          <p:spPr>
            <a:xfrm>
              <a:off x="2083650" y="820975"/>
              <a:ext cx="6425" cy="5850"/>
            </a:xfrm>
            <a:custGeom>
              <a:rect b="b" l="l" r="r" t="t"/>
              <a:pathLst>
                <a:path extrusionOk="0" h="234" w="257">
                  <a:moveTo>
                    <a:pt x="136" y="1"/>
                  </a:moveTo>
                  <a:cubicBezTo>
                    <a:pt x="117" y="1"/>
                    <a:pt x="97" y="6"/>
                    <a:pt x="78" y="17"/>
                  </a:cubicBezTo>
                  <a:cubicBezTo>
                    <a:pt x="23" y="51"/>
                    <a:pt x="0" y="118"/>
                    <a:pt x="33" y="173"/>
                  </a:cubicBezTo>
                  <a:cubicBezTo>
                    <a:pt x="56" y="211"/>
                    <a:pt x="100" y="234"/>
                    <a:pt x="142" y="234"/>
                  </a:cubicBezTo>
                  <a:cubicBezTo>
                    <a:pt x="163" y="234"/>
                    <a:pt x="183" y="229"/>
                    <a:pt x="201" y="218"/>
                  </a:cubicBezTo>
                  <a:cubicBezTo>
                    <a:pt x="224" y="196"/>
                    <a:pt x="246" y="173"/>
                    <a:pt x="246" y="140"/>
                  </a:cubicBezTo>
                  <a:cubicBezTo>
                    <a:pt x="257" y="118"/>
                    <a:pt x="257" y="84"/>
                    <a:pt x="234" y="51"/>
                  </a:cubicBezTo>
                  <a:cubicBezTo>
                    <a:pt x="212" y="21"/>
                    <a:pt x="175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3" name="Google Shape;13563;p28"/>
            <p:cNvSpPr/>
            <p:nvPr/>
          </p:nvSpPr>
          <p:spPr>
            <a:xfrm>
              <a:off x="2133625" y="81365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2" y="1"/>
                  </a:moveTo>
                  <a:cubicBezTo>
                    <a:pt x="100" y="1"/>
                    <a:pt x="78" y="7"/>
                    <a:pt x="57" y="19"/>
                  </a:cubicBezTo>
                  <a:cubicBezTo>
                    <a:pt x="46" y="19"/>
                    <a:pt x="46" y="31"/>
                    <a:pt x="35" y="31"/>
                  </a:cubicBezTo>
                  <a:lnTo>
                    <a:pt x="35" y="42"/>
                  </a:lnTo>
                  <a:cubicBezTo>
                    <a:pt x="23" y="42"/>
                    <a:pt x="23" y="53"/>
                    <a:pt x="23" y="53"/>
                  </a:cubicBezTo>
                  <a:cubicBezTo>
                    <a:pt x="13" y="53"/>
                    <a:pt x="13" y="64"/>
                    <a:pt x="13" y="64"/>
                  </a:cubicBezTo>
                  <a:lnTo>
                    <a:pt x="13" y="76"/>
                  </a:lnTo>
                  <a:cubicBezTo>
                    <a:pt x="1" y="76"/>
                    <a:pt x="1" y="86"/>
                    <a:pt x="1" y="86"/>
                  </a:cubicBezTo>
                  <a:cubicBezTo>
                    <a:pt x="1" y="120"/>
                    <a:pt x="1" y="153"/>
                    <a:pt x="13" y="176"/>
                  </a:cubicBezTo>
                  <a:cubicBezTo>
                    <a:pt x="35" y="214"/>
                    <a:pt x="78" y="236"/>
                    <a:pt x="121" y="236"/>
                  </a:cubicBezTo>
                  <a:cubicBezTo>
                    <a:pt x="142" y="236"/>
                    <a:pt x="162" y="231"/>
                    <a:pt x="180" y="220"/>
                  </a:cubicBezTo>
                  <a:cubicBezTo>
                    <a:pt x="236" y="187"/>
                    <a:pt x="247" y="109"/>
                    <a:pt x="214" y="53"/>
                  </a:cubicBezTo>
                  <a:cubicBezTo>
                    <a:pt x="192" y="18"/>
                    <a:pt x="158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4" name="Google Shape;13564;p28"/>
            <p:cNvSpPr/>
            <p:nvPr/>
          </p:nvSpPr>
          <p:spPr>
            <a:xfrm>
              <a:off x="2119950" y="8215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5" name="Google Shape;13565;p28"/>
            <p:cNvSpPr/>
            <p:nvPr/>
          </p:nvSpPr>
          <p:spPr>
            <a:xfrm>
              <a:off x="2106825" y="8296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0" y="117"/>
                    <a:pt x="34" y="173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4" y="233"/>
                    <a:pt x="184" y="228"/>
                    <a:pt x="201" y="218"/>
                  </a:cubicBezTo>
                  <a:cubicBezTo>
                    <a:pt x="258" y="184"/>
                    <a:pt x="268" y="106"/>
                    <a:pt x="235" y="61"/>
                  </a:cubicBezTo>
                  <a:cubicBezTo>
                    <a:pt x="212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6" name="Google Shape;13566;p28"/>
            <p:cNvSpPr/>
            <p:nvPr/>
          </p:nvSpPr>
          <p:spPr>
            <a:xfrm>
              <a:off x="2093700" y="837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0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7" name="Google Shape;13567;p28"/>
            <p:cNvSpPr/>
            <p:nvPr/>
          </p:nvSpPr>
          <p:spPr>
            <a:xfrm>
              <a:off x="2145100" y="833275"/>
              <a:ext cx="6725" cy="5875"/>
            </a:xfrm>
            <a:custGeom>
              <a:rect b="b" l="l" r="r" t="t"/>
              <a:pathLst>
                <a:path extrusionOk="0" h="235" w="269">
                  <a:moveTo>
                    <a:pt x="134" y="1"/>
                  </a:moveTo>
                  <a:cubicBezTo>
                    <a:pt x="115" y="1"/>
                    <a:pt x="96" y="6"/>
                    <a:pt x="78" y="16"/>
                  </a:cubicBezTo>
                  <a:cubicBezTo>
                    <a:pt x="23" y="50"/>
                    <a:pt x="0" y="128"/>
                    <a:pt x="34" y="185"/>
                  </a:cubicBezTo>
                  <a:cubicBezTo>
                    <a:pt x="56" y="214"/>
                    <a:pt x="98" y="234"/>
                    <a:pt x="140" y="234"/>
                  </a:cubicBezTo>
                  <a:cubicBezTo>
                    <a:pt x="161" y="234"/>
                    <a:pt x="183" y="229"/>
                    <a:pt x="202" y="218"/>
                  </a:cubicBezTo>
                  <a:cubicBezTo>
                    <a:pt x="257" y="185"/>
                    <a:pt x="269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8" name="Google Shape;13568;p28"/>
            <p:cNvSpPr/>
            <p:nvPr/>
          </p:nvSpPr>
          <p:spPr>
            <a:xfrm>
              <a:off x="2131950" y="8413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1"/>
                  </a:moveTo>
                  <a:cubicBezTo>
                    <a:pt x="123" y="1"/>
                    <a:pt x="100" y="7"/>
                    <a:pt x="80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7"/>
                    <a:pt x="144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8" y="187"/>
                    <a:pt x="269" y="109"/>
                    <a:pt x="236" y="53"/>
                  </a:cubicBezTo>
                  <a:cubicBezTo>
                    <a:pt x="215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9" name="Google Shape;13569;p28"/>
            <p:cNvSpPr/>
            <p:nvPr/>
          </p:nvSpPr>
          <p:spPr>
            <a:xfrm>
              <a:off x="2118850" y="849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9"/>
                    <a:pt x="33" y="184"/>
                  </a:cubicBezTo>
                  <a:cubicBezTo>
                    <a:pt x="54" y="219"/>
                    <a:pt x="93" y="237"/>
                    <a:pt x="132" y="237"/>
                  </a:cubicBezTo>
                  <a:cubicBezTo>
                    <a:pt x="156" y="237"/>
                    <a:pt x="180" y="230"/>
                    <a:pt x="201" y="218"/>
                  </a:cubicBezTo>
                  <a:cubicBezTo>
                    <a:pt x="246" y="184"/>
                    <a:pt x="268" y="117"/>
                    <a:pt x="234" y="62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0" name="Google Shape;13570;p28"/>
            <p:cNvSpPr/>
            <p:nvPr/>
          </p:nvSpPr>
          <p:spPr>
            <a:xfrm>
              <a:off x="2105700" y="857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0" y="237"/>
                    <a:pt x="143" y="237"/>
                  </a:cubicBezTo>
                  <a:cubicBezTo>
                    <a:pt x="164" y="237"/>
                    <a:pt x="184" y="231"/>
                    <a:pt x="202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1" name="Google Shape;13571;p28"/>
            <p:cNvSpPr/>
            <p:nvPr/>
          </p:nvSpPr>
          <p:spPr>
            <a:xfrm>
              <a:off x="2187275" y="90212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34" y="0"/>
                  </a:moveTo>
                  <a:cubicBezTo>
                    <a:pt x="101" y="0"/>
                    <a:pt x="79" y="0"/>
                    <a:pt x="67" y="11"/>
                  </a:cubicBezTo>
                  <a:lnTo>
                    <a:pt x="57" y="11"/>
                  </a:lnTo>
                  <a:cubicBezTo>
                    <a:pt x="57" y="23"/>
                    <a:pt x="45" y="23"/>
                    <a:pt x="45" y="34"/>
                  </a:cubicBezTo>
                  <a:lnTo>
                    <a:pt x="34" y="34"/>
                  </a:lnTo>
                  <a:cubicBezTo>
                    <a:pt x="34" y="45"/>
                    <a:pt x="34" y="45"/>
                    <a:pt x="23" y="45"/>
                  </a:cubicBezTo>
                  <a:lnTo>
                    <a:pt x="23" y="68"/>
                  </a:lnTo>
                  <a:lnTo>
                    <a:pt x="12" y="68"/>
                  </a:lnTo>
                  <a:cubicBezTo>
                    <a:pt x="12" y="78"/>
                    <a:pt x="12" y="101"/>
                    <a:pt x="0" y="112"/>
                  </a:cubicBezTo>
                  <a:cubicBezTo>
                    <a:pt x="0" y="135"/>
                    <a:pt x="12" y="157"/>
                    <a:pt x="23" y="179"/>
                  </a:cubicBezTo>
                  <a:cubicBezTo>
                    <a:pt x="34" y="202"/>
                    <a:pt x="57" y="212"/>
                    <a:pt x="79" y="224"/>
                  </a:cubicBezTo>
                  <a:cubicBezTo>
                    <a:pt x="79" y="224"/>
                    <a:pt x="90" y="224"/>
                    <a:pt x="90" y="235"/>
                  </a:cubicBezTo>
                  <a:cubicBezTo>
                    <a:pt x="124" y="235"/>
                    <a:pt x="157" y="235"/>
                    <a:pt x="179" y="212"/>
                  </a:cubicBezTo>
                  <a:cubicBezTo>
                    <a:pt x="213" y="202"/>
                    <a:pt x="235" y="168"/>
                    <a:pt x="235" y="145"/>
                  </a:cubicBezTo>
                  <a:cubicBezTo>
                    <a:pt x="246" y="112"/>
                    <a:pt x="235" y="78"/>
                    <a:pt x="224" y="56"/>
                  </a:cubicBezTo>
                  <a:cubicBezTo>
                    <a:pt x="201" y="23"/>
                    <a:pt x="168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2" name="Google Shape;13572;p28"/>
            <p:cNvSpPr/>
            <p:nvPr/>
          </p:nvSpPr>
          <p:spPr>
            <a:xfrm>
              <a:off x="2174150" y="910100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17" y="0"/>
                  </a:moveTo>
                  <a:cubicBezTo>
                    <a:pt x="96" y="0"/>
                    <a:pt x="75" y="5"/>
                    <a:pt x="56" y="17"/>
                  </a:cubicBezTo>
                  <a:cubicBezTo>
                    <a:pt x="45" y="27"/>
                    <a:pt x="23" y="50"/>
                    <a:pt x="11" y="72"/>
                  </a:cubicBezTo>
                  <a:cubicBezTo>
                    <a:pt x="1" y="106"/>
                    <a:pt x="1" y="139"/>
                    <a:pt x="23" y="173"/>
                  </a:cubicBezTo>
                  <a:cubicBezTo>
                    <a:pt x="34" y="206"/>
                    <a:pt x="68" y="229"/>
                    <a:pt x="90" y="229"/>
                  </a:cubicBezTo>
                  <a:cubicBezTo>
                    <a:pt x="100" y="232"/>
                    <a:pt x="110" y="233"/>
                    <a:pt x="119" y="233"/>
                  </a:cubicBezTo>
                  <a:cubicBezTo>
                    <a:pt x="142" y="233"/>
                    <a:pt x="164" y="225"/>
                    <a:pt x="179" y="218"/>
                  </a:cubicBezTo>
                  <a:cubicBezTo>
                    <a:pt x="235" y="184"/>
                    <a:pt x="257" y="106"/>
                    <a:pt x="224" y="61"/>
                  </a:cubicBezTo>
                  <a:lnTo>
                    <a:pt x="224" y="50"/>
                  </a:lnTo>
                  <a:cubicBezTo>
                    <a:pt x="201" y="20"/>
                    <a:pt x="160" y="0"/>
                    <a:pt x="1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3" name="Google Shape;13573;p28"/>
            <p:cNvSpPr/>
            <p:nvPr/>
          </p:nvSpPr>
          <p:spPr>
            <a:xfrm>
              <a:off x="2160750" y="918025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34" y="1"/>
                  </a:moveTo>
                  <a:cubicBezTo>
                    <a:pt x="112" y="1"/>
                    <a:pt x="90" y="1"/>
                    <a:pt x="67" y="23"/>
                  </a:cubicBezTo>
                  <a:cubicBezTo>
                    <a:pt x="23" y="57"/>
                    <a:pt x="0" y="124"/>
                    <a:pt x="33" y="180"/>
                  </a:cubicBezTo>
                  <a:cubicBezTo>
                    <a:pt x="33" y="191"/>
                    <a:pt x="45" y="191"/>
                    <a:pt x="45" y="202"/>
                  </a:cubicBezTo>
                  <a:cubicBezTo>
                    <a:pt x="74" y="224"/>
                    <a:pt x="107" y="236"/>
                    <a:pt x="139" y="236"/>
                  </a:cubicBezTo>
                  <a:cubicBezTo>
                    <a:pt x="156" y="236"/>
                    <a:pt x="174" y="232"/>
                    <a:pt x="190" y="224"/>
                  </a:cubicBezTo>
                  <a:cubicBezTo>
                    <a:pt x="224" y="202"/>
                    <a:pt x="234" y="180"/>
                    <a:pt x="246" y="147"/>
                  </a:cubicBezTo>
                  <a:lnTo>
                    <a:pt x="246" y="124"/>
                  </a:lnTo>
                  <a:cubicBezTo>
                    <a:pt x="257" y="102"/>
                    <a:pt x="246" y="80"/>
                    <a:pt x="234" y="57"/>
                  </a:cubicBezTo>
                  <a:cubicBezTo>
                    <a:pt x="212" y="23"/>
                    <a:pt x="179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4" name="Google Shape;13574;p28"/>
            <p:cNvSpPr/>
            <p:nvPr/>
          </p:nvSpPr>
          <p:spPr>
            <a:xfrm>
              <a:off x="2147600" y="926025"/>
              <a:ext cx="6475" cy="6000"/>
            </a:xfrm>
            <a:custGeom>
              <a:rect b="b" l="l" r="r" t="t"/>
              <a:pathLst>
                <a:path extrusionOk="0" h="240" w="259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7" y="217"/>
                    <a:pt x="102" y="240"/>
                    <a:pt x="146" y="240"/>
                  </a:cubicBezTo>
                  <a:cubicBezTo>
                    <a:pt x="169" y="229"/>
                    <a:pt x="179" y="229"/>
                    <a:pt x="191" y="217"/>
                  </a:cubicBezTo>
                  <a:cubicBezTo>
                    <a:pt x="224" y="195"/>
                    <a:pt x="246" y="162"/>
                    <a:pt x="246" y="128"/>
                  </a:cubicBezTo>
                  <a:cubicBezTo>
                    <a:pt x="258" y="106"/>
                    <a:pt x="246" y="83"/>
                    <a:pt x="236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5" name="Google Shape;13575;p28"/>
            <p:cNvSpPr/>
            <p:nvPr/>
          </p:nvSpPr>
          <p:spPr>
            <a:xfrm>
              <a:off x="2134750" y="93397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02" y="0"/>
                  </a:moveTo>
                  <a:cubicBezTo>
                    <a:pt x="90" y="11"/>
                    <a:pt x="79" y="11"/>
                    <a:pt x="57" y="23"/>
                  </a:cubicBezTo>
                  <a:lnTo>
                    <a:pt x="45" y="33"/>
                  </a:lnTo>
                  <a:cubicBezTo>
                    <a:pt x="45" y="33"/>
                    <a:pt x="35" y="33"/>
                    <a:pt x="35" y="45"/>
                  </a:cubicBezTo>
                  <a:cubicBezTo>
                    <a:pt x="35" y="45"/>
                    <a:pt x="35" y="56"/>
                    <a:pt x="23" y="56"/>
                  </a:cubicBezTo>
                  <a:cubicBezTo>
                    <a:pt x="23" y="56"/>
                    <a:pt x="23" y="67"/>
                    <a:pt x="12" y="67"/>
                  </a:cubicBezTo>
                  <a:lnTo>
                    <a:pt x="12" y="78"/>
                  </a:lnTo>
                  <a:lnTo>
                    <a:pt x="12" y="90"/>
                  </a:lnTo>
                  <a:lnTo>
                    <a:pt x="12" y="100"/>
                  </a:lnTo>
                  <a:cubicBezTo>
                    <a:pt x="1" y="112"/>
                    <a:pt x="1" y="123"/>
                    <a:pt x="1" y="123"/>
                  </a:cubicBezTo>
                  <a:cubicBezTo>
                    <a:pt x="12" y="134"/>
                    <a:pt x="1" y="134"/>
                    <a:pt x="1" y="134"/>
                  </a:cubicBezTo>
                  <a:cubicBezTo>
                    <a:pt x="12" y="157"/>
                    <a:pt x="12" y="167"/>
                    <a:pt x="23" y="179"/>
                  </a:cubicBezTo>
                  <a:cubicBezTo>
                    <a:pt x="35" y="201"/>
                    <a:pt x="45" y="201"/>
                    <a:pt x="57" y="212"/>
                  </a:cubicBezTo>
                  <a:cubicBezTo>
                    <a:pt x="57" y="224"/>
                    <a:pt x="68" y="224"/>
                    <a:pt x="68" y="224"/>
                  </a:cubicBezTo>
                  <a:cubicBezTo>
                    <a:pt x="79" y="234"/>
                    <a:pt x="79" y="234"/>
                    <a:pt x="90" y="234"/>
                  </a:cubicBezTo>
                  <a:lnTo>
                    <a:pt x="157" y="234"/>
                  </a:lnTo>
                  <a:cubicBezTo>
                    <a:pt x="169" y="234"/>
                    <a:pt x="169" y="224"/>
                    <a:pt x="179" y="224"/>
                  </a:cubicBezTo>
                  <a:cubicBezTo>
                    <a:pt x="202" y="212"/>
                    <a:pt x="224" y="190"/>
                    <a:pt x="224" y="167"/>
                  </a:cubicBezTo>
                  <a:cubicBezTo>
                    <a:pt x="236" y="167"/>
                    <a:pt x="236" y="157"/>
                    <a:pt x="236" y="145"/>
                  </a:cubicBezTo>
                  <a:cubicBezTo>
                    <a:pt x="246" y="123"/>
                    <a:pt x="236" y="90"/>
                    <a:pt x="224" y="56"/>
                  </a:cubicBezTo>
                  <a:cubicBezTo>
                    <a:pt x="202" y="33"/>
                    <a:pt x="179" y="11"/>
                    <a:pt x="146" y="11"/>
                  </a:cubicBezTo>
                  <a:cubicBezTo>
                    <a:pt x="135" y="0"/>
                    <a:pt x="124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6" name="Google Shape;13576;p28"/>
            <p:cNvSpPr/>
            <p:nvPr/>
          </p:nvSpPr>
          <p:spPr>
            <a:xfrm>
              <a:off x="2142025" y="857500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33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45" y="210"/>
                    <a:pt x="90" y="232"/>
                    <a:pt x="123" y="232"/>
                  </a:cubicBezTo>
                  <a:cubicBezTo>
                    <a:pt x="146" y="232"/>
                    <a:pt x="168" y="232"/>
                    <a:pt x="191" y="221"/>
                  </a:cubicBezTo>
                  <a:cubicBezTo>
                    <a:pt x="201" y="210"/>
                    <a:pt x="201" y="210"/>
                    <a:pt x="213" y="210"/>
                  </a:cubicBezTo>
                  <a:lnTo>
                    <a:pt x="246" y="142"/>
                  </a:lnTo>
                  <a:cubicBezTo>
                    <a:pt x="246" y="120"/>
                    <a:pt x="246" y="87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7" name="Google Shape;13577;p28"/>
            <p:cNvSpPr/>
            <p:nvPr/>
          </p:nvSpPr>
          <p:spPr>
            <a:xfrm>
              <a:off x="2128900" y="865525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35" y="0"/>
                  </a:moveTo>
                  <a:cubicBezTo>
                    <a:pt x="112" y="0"/>
                    <a:pt x="90" y="0"/>
                    <a:pt x="67" y="12"/>
                  </a:cubicBezTo>
                  <a:cubicBezTo>
                    <a:pt x="11" y="45"/>
                    <a:pt x="0" y="124"/>
                    <a:pt x="33" y="179"/>
                  </a:cubicBezTo>
                  <a:cubicBezTo>
                    <a:pt x="55" y="214"/>
                    <a:pt x="89" y="232"/>
                    <a:pt x="125" y="232"/>
                  </a:cubicBezTo>
                  <a:cubicBezTo>
                    <a:pt x="147" y="232"/>
                    <a:pt x="169" y="225"/>
                    <a:pt x="190" y="213"/>
                  </a:cubicBezTo>
                  <a:cubicBezTo>
                    <a:pt x="224" y="201"/>
                    <a:pt x="246" y="157"/>
                    <a:pt x="246" y="124"/>
                  </a:cubicBezTo>
                  <a:cubicBezTo>
                    <a:pt x="246" y="101"/>
                    <a:pt x="246" y="79"/>
                    <a:pt x="224" y="57"/>
                  </a:cubicBezTo>
                  <a:cubicBezTo>
                    <a:pt x="212" y="23"/>
                    <a:pt x="168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8" name="Google Shape;13578;p28"/>
            <p:cNvSpPr/>
            <p:nvPr/>
          </p:nvSpPr>
          <p:spPr>
            <a:xfrm>
              <a:off x="2115750" y="873425"/>
              <a:ext cx="6475" cy="6075"/>
            </a:xfrm>
            <a:custGeom>
              <a:rect b="b" l="l" r="r" t="t"/>
              <a:pathLst>
                <a:path extrusionOk="0" h="243" w="259">
                  <a:moveTo>
                    <a:pt x="128" y="0"/>
                  </a:moveTo>
                  <a:cubicBezTo>
                    <a:pt x="107" y="0"/>
                    <a:pt x="86" y="6"/>
                    <a:pt x="68" y="19"/>
                  </a:cubicBezTo>
                  <a:cubicBezTo>
                    <a:pt x="12" y="53"/>
                    <a:pt x="1" y="131"/>
                    <a:pt x="35" y="188"/>
                  </a:cubicBezTo>
                  <a:cubicBezTo>
                    <a:pt x="45" y="221"/>
                    <a:pt x="90" y="232"/>
                    <a:pt x="124" y="243"/>
                  </a:cubicBezTo>
                  <a:cubicBezTo>
                    <a:pt x="147" y="243"/>
                    <a:pt x="169" y="232"/>
                    <a:pt x="191" y="221"/>
                  </a:cubicBezTo>
                  <a:cubicBezTo>
                    <a:pt x="247" y="188"/>
                    <a:pt x="258" y="120"/>
                    <a:pt x="224" y="64"/>
                  </a:cubicBezTo>
                  <a:cubicBezTo>
                    <a:pt x="224" y="53"/>
                    <a:pt x="224" y="42"/>
                    <a:pt x="214" y="42"/>
                  </a:cubicBezTo>
                  <a:cubicBezTo>
                    <a:pt x="193" y="15"/>
                    <a:pt x="160" y="0"/>
                    <a:pt x="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9" name="Google Shape;13579;p28"/>
            <p:cNvSpPr/>
            <p:nvPr/>
          </p:nvSpPr>
          <p:spPr>
            <a:xfrm>
              <a:off x="2152075" y="874275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6" y="0"/>
                  </a:moveTo>
                  <a:cubicBezTo>
                    <a:pt x="113" y="0"/>
                    <a:pt x="89" y="7"/>
                    <a:pt x="67" y="19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5" y="211"/>
                    <a:pt x="89" y="228"/>
                    <a:pt x="125" y="228"/>
                  </a:cubicBezTo>
                  <a:cubicBezTo>
                    <a:pt x="147" y="228"/>
                    <a:pt x="170" y="222"/>
                    <a:pt x="191" y="209"/>
                  </a:cubicBezTo>
                  <a:cubicBezTo>
                    <a:pt x="246" y="176"/>
                    <a:pt x="269" y="109"/>
                    <a:pt x="235" y="53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0" name="Google Shape;13580;p28"/>
            <p:cNvSpPr/>
            <p:nvPr/>
          </p:nvSpPr>
          <p:spPr>
            <a:xfrm>
              <a:off x="2138950" y="8821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1" y="49"/>
                    <a:pt x="1" y="128"/>
                    <a:pt x="34" y="183"/>
                  </a:cubicBezTo>
                  <a:cubicBezTo>
                    <a:pt x="56" y="213"/>
                    <a:pt x="94" y="233"/>
                    <a:pt x="133" y="233"/>
                  </a:cubicBezTo>
                  <a:cubicBezTo>
                    <a:pt x="152" y="233"/>
                    <a:pt x="172" y="228"/>
                    <a:pt x="190" y="217"/>
                  </a:cubicBezTo>
                  <a:cubicBezTo>
                    <a:pt x="246" y="183"/>
                    <a:pt x="269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1" name="Google Shape;13581;p28"/>
            <p:cNvSpPr/>
            <p:nvPr/>
          </p:nvSpPr>
          <p:spPr>
            <a:xfrm>
              <a:off x="2125825" y="890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0"/>
                  </a:moveTo>
                  <a:cubicBezTo>
                    <a:pt x="112" y="0"/>
                    <a:pt x="88" y="7"/>
                    <a:pt x="67" y="19"/>
                  </a:cubicBezTo>
                  <a:cubicBezTo>
                    <a:pt x="12" y="53"/>
                    <a:pt x="0" y="120"/>
                    <a:pt x="34" y="175"/>
                  </a:cubicBezTo>
                  <a:cubicBezTo>
                    <a:pt x="56" y="214"/>
                    <a:pt x="94" y="236"/>
                    <a:pt x="134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7"/>
                    <a:pt x="268" y="108"/>
                    <a:pt x="235" y="53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2" name="Google Shape;13582;p28"/>
            <p:cNvSpPr/>
            <p:nvPr/>
          </p:nvSpPr>
          <p:spPr>
            <a:xfrm>
              <a:off x="2112700" y="89810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lnTo>
                    <a:pt x="33" y="195"/>
                  </a:lnTo>
                  <a:cubicBezTo>
                    <a:pt x="45" y="195"/>
                    <a:pt x="45" y="206"/>
                    <a:pt x="56" y="206"/>
                  </a:cubicBezTo>
                  <a:cubicBezTo>
                    <a:pt x="56" y="217"/>
                    <a:pt x="67" y="217"/>
                    <a:pt x="67" y="217"/>
                  </a:cubicBezTo>
                  <a:cubicBezTo>
                    <a:pt x="78" y="229"/>
                    <a:pt x="90" y="229"/>
                    <a:pt x="90" y="229"/>
                  </a:cubicBezTo>
                  <a:cubicBezTo>
                    <a:pt x="100" y="229"/>
                    <a:pt x="100" y="229"/>
                    <a:pt x="100" y="239"/>
                  </a:cubicBezTo>
                  <a:lnTo>
                    <a:pt x="157" y="239"/>
                  </a:lnTo>
                  <a:cubicBezTo>
                    <a:pt x="157" y="239"/>
                    <a:pt x="157" y="229"/>
                    <a:pt x="167" y="229"/>
                  </a:cubicBezTo>
                  <a:cubicBezTo>
                    <a:pt x="167" y="229"/>
                    <a:pt x="179" y="229"/>
                    <a:pt x="190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8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3" name="Google Shape;13583;p28"/>
            <p:cNvSpPr/>
            <p:nvPr/>
          </p:nvSpPr>
          <p:spPr>
            <a:xfrm>
              <a:off x="2164100" y="893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3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1"/>
                  </a:cubicBezTo>
                  <a:cubicBezTo>
                    <a:pt x="246" y="187"/>
                    <a:pt x="268" y="109"/>
                    <a:pt x="235" y="53"/>
                  </a:cubicBezTo>
                  <a:cubicBezTo>
                    <a:pt x="207" y="18"/>
                    <a:pt x="170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4" name="Google Shape;13584;p28"/>
            <p:cNvSpPr/>
            <p:nvPr/>
          </p:nvSpPr>
          <p:spPr>
            <a:xfrm>
              <a:off x="2150950" y="9017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4" y="0"/>
                  </a:moveTo>
                  <a:cubicBezTo>
                    <a:pt x="105" y="0"/>
                    <a:pt x="86" y="6"/>
                    <a:pt x="68" y="16"/>
                  </a:cubicBezTo>
                  <a:cubicBezTo>
                    <a:pt x="12" y="50"/>
                    <a:pt x="1" y="128"/>
                    <a:pt x="35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8"/>
                  </a:cubicBezTo>
                  <a:cubicBezTo>
                    <a:pt x="247" y="184"/>
                    <a:pt x="269" y="117"/>
                    <a:pt x="224" y="61"/>
                  </a:cubicBezTo>
                  <a:cubicBezTo>
                    <a:pt x="202" y="23"/>
                    <a:pt x="164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5" name="Google Shape;13585;p28"/>
            <p:cNvSpPr/>
            <p:nvPr/>
          </p:nvSpPr>
          <p:spPr>
            <a:xfrm>
              <a:off x="2137825" y="909825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23" y="1"/>
                  </a:moveTo>
                  <a:cubicBezTo>
                    <a:pt x="105" y="1"/>
                    <a:pt x="86" y="6"/>
                    <a:pt x="68" y="16"/>
                  </a:cubicBezTo>
                  <a:cubicBezTo>
                    <a:pt x="12" y="50"/>
                    <a:pt x="1" y="117"/>
                    <a:pt x="34" y="172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3" y="228"/>
                    <a:pt x="190" y="217"/>
                  </a:cubicBezTo>
                  <a:cubicBezTo>
                    <a:pt x="247" y="184"/>
                    <a:pt x="269" y="105"/>
                    <a:pt x="224" y="61"/>
                  </a:cubicBezTo>
                  <a:cubicBezTo>
                    <a:pt x="201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6" name="Google Shape;13586;p28"/>
            <p:cNvSpPr/>
            <p:nvPr/>
          </p:nvSpPr>
          <p:spPr>
            <a:xfrm>
              <a:off x="2165475" y="866175"/>
              <a:ext cx="6475" cy="5800"/>
            </a:xfrm>
            <a:custGeom>
              <a:rect b="b" l="l" r="r" t="t"/>
              <a:pathLst>
                <a:path extrusionOk="0" h="232" w="259">
                  <a:moveTo>
                    <a:pt x="126" y="0"/>
                  </a:moveTo>
                  <a:cubicBezTo>
                    <a:pt x="102" y="0"/>
                    <a:pt x="78" y="7"/>
                    <a:pt x="57" y="19"/>
                  </a:cubicBezTo>
                  <a:lnTo>
                    <a:pt x="35" y="41"/>
                  </a:lnTo>
                  <a:cubicBezTo>
                    <a:pt x="23" y="53"/>
                    <a:pt x="23" y="53"/>
                    <a:pt x="23" y="64"/>
                  </a:cubicBezTo>
                  <a:cubicBezTo>
                    <a:pt x="23" y="64"/>
                    <a:pt x="12" y="64"/>
                    <a:pt x="12" y="75"/>
                  </a:cubicBezTo>
                  <a:lnTo>
                    <a:pt x="12" y="86"/>
                  </a:lnTo>
                  <a:lnTo>
                    <a:pt x="12" y="98"/>
                  </a:lnTo>
                  <a:lnTo>
                    <a:pt x="1" y="108"/>
                  </a:lnTo>
                  <a:lnTo>
                    <a:pt x="1" y="120"/>
                  </a:lnTo>
                  <a:lnTo>
                    <a:pt x="1" y="131"/>
                  </a:lnTo>
                  <a:cubicBezTo>
                    <a:pt x="12" y="153"/>
                    <a:pt x="12" y="165"/>
                    <a:pt x="23" y="175"/>
                  </a:cubicBezTo>
                  <a:cubicBezTo>
                    <a:pt x="23" y="187"/>
                    <a:pt x="23" y="187"/>
                    <a:pt x="35" y="187"/>
                  </a:cubicBezTo>
                  <a:cubicBezTo>
                    <a:pt x="35" y="198"/>
                    <a:pt x="35" y="198"/>
                    <a:pt x="45" y="209"/>
                  </a:cubicBezTo>
                  <a:cubicBezTo>
                    <a:pt x="45" y="209"/>
                    <a:pt x="57" y="209"/>
                    <a:pt x="68" y="220"/>
                  </a:cubicBezTo>
                  <a:cubicBezTo>
                    <a:pt x="68" y="220"/>
                    <a:pt x="79" y="220"/>
                    <a:pt x="90" y="232"/>
                  </a:cubicBezTo>
                  <a:lnTo>
                    <a:pt x="157" y="232"/>
                  </a:lnTo>
                  <a:cubicBezTo>
                    <a:pt x="169" y="232"/>
                    <a:pt x="169" y="220"/>
                    <a:pt x="180" y="220"/>
                  </a:cubicBezTo>
                  <a:cubicBezTo>
                    <a:pt x="236" y="187"/>
                    <a:pt x="258" y="108"/>
                    <a:pt x="224" y="53"/>
                  </a:cubicBezTo>
                  <a:cubicBezTo>
                    <a:pt x="204" y="18"/>
                    <a:pt x="165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7" name="Google Shape;13587;p28"/>
            <p:cNvSpPr/>
            <p:nvPr/>
          </p:nvSpPr>
          <p:spPr>
            <a:xfrm>
              <a:off x="2177500" y="885800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14" y="1"/>
                  </a:moveTo>
                  <a:cubicBezTo>
                    <a:pt x="94" y="1"/>
                    <a:pt x="74" y="6"/>
                    <a:pt x="56" y="16"/>
                  </a:cubicBezTo>
                  <a:lnTo>
                    <a:pt x="23" y="50"/>
                  </a:lnTo>
                  <a:cubicBezTo>
                    <a:pt x="23" y="50"/>
                    <a:pt x="23" y="61"/>
                    <a:pt x="11" y="61"/>
                  </a:cubicBezTo>
                  <a:lnTo>
                    <a:pt x="11" y="72"/>
                  </a:lnTo>
                  <a:cubicBezTo>
                    <a:pt x="11" y="83"/>
                    <a:pt x="11" y="83"/>
                    <a:pt x="1" y="95"/>
                  </a:cubicBezTo>
                  <a:lnTo>
                    <a:pt x="1" y="139"/>
                  </a:lnTo>
                  <a:cubicBezTo>
                    <a:pt x="1" y="139"/>
                    <a:pt x="11" y="150"/>
                    <a:pt x="11" y="162"/>
                  </a:cubicBezTo>
                  <a:cubicBezTo>
                    <a:pt x="11" y="162"/>
                    <a:pt x="11" y="173"/>
                    <a:pt x="23" y="184"/>
                  </a:cubicBezTo>
                  <a:cubicBezTo>
                    <a:pt x="34" y="217"/>
                    <a:pt x="78" y="240"/>
                    <a:pt x="112" y="240"/>
                  </a:cubicBezTo>
                  <a:lnTo>
                    <a:pt x="123" y="240"/>
                  </a:lnTo>
                  <a:cubicBezTo>
                    <a:pt x="135" y="240"/>
                    <a:pt x="135" y="240"/>
                    <a:pt x="135" y="229"/>
                  </a:cubicBezTo>
                  <a:lnTo>
                    <a:pt x="157" y="229"/>
                  </a:lnTo>
                  <a:cubicBezTo>
                    <a:pt x="157" y="229"/>
                    <a:pt x="168" y="229"/>
                    <a:pt x="179" y="217"/>
                  </a:cubicBezTo>
                  <a:cubicBezTo>
                    <a:pt x="235" y="184"/>
                    <a:pt x="257" y="117"/>
                    <a:pt x="224" y="61"/>
                  </a:cubicBezTo>
                  <a:cubicBezTo>
                    <a:pt x="201" y="23"/>
                    <a:pt x="158" y="1"/>
                    <a:pt x="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8" name="Google Shape;13588;p28"/>
            <p:cNvSpPr/>
            <p:nvPr/>
          </p:nvSpPr>
          <p:spPr>
            <a:xfrm>
              <a:off x="2183925" y="9268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3" y="52"/>
                    <a:pt x="0" y="119"/>
                    <a:pt x="34" y="176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4" y="236"/>
                    <a:pt x="184" y="231"/>
                    <a:pt x="201" y="220"/>
                  </a:cubicBezTo>
                  <a:cubicBezTo>
                    <a:pt x="258" y="186"/>
                    <a:pt x="268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9" name="Google Shape;13589;p28"/>
            <p:cNvSpPr/>
            <p:nvPr/>
          </p:nvSpPr>
          <p:spPr>
            <a:xfrm>
              <a:off x="2170800" y="934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0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2"/>
                  </a:cubicBezTo>
                  <a:cubicBezTo>
                    <a:pt x="212" y="24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0" name="Google Shape;13590;p28"/>
            <p:cNvSpPr/>
            <p:nvPr/>
          </p:nvSpPr>
          <p:spPr>
            <a:xfrm>
              <a:off x="2157650" y="9427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1"/>
                  </a:moveTo>
                  <a:cubicBezTo>
                    <a:pt x="123" y="1"/>
                    <a:pt x="100" y="7"/>
                    <a:pt x="80" y="20"/>
                  </a:cubicBezTo>
                  <a:cubicBezTo>
                    <a:pt x="23" y="54"/>
                    <a:pt x="1" y="121"/>
                    <a:pt x="35" y="176"/>
                  </a:cubicBezTo>
                  <a:cubicBezTo>
                    <a:pt x="57" y="214"/>
                    <a:pt x="101" y="237"/>
                    <a:pt x="143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8" y="188"/>
                    <a:pt x="269" y="109"/>
                    <a:pt x="236" y="54"/>
                  </a:cubicBezTo>
                  <a:cubicBezTo>
                    <a:pt x="215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1" name="Google Shape;13591;p28"/>
            <p:cNvSpPr/>
            <p:nvPr/>
          </p:nvSpPr>
          <p:spPr>
            <a:xfrm>
              <a:off x="2144800" y="950600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24" y="1"/>
                  </a:moveTo>
                  <a:cubicBezTo>
                    <a:pt x="105" y="1"/>
                    <a:pt x="86" y="6"/>
                    <a:pt x="68" y="16"/>
                  </a:cubicBezTo>
                  <a:cubicBezTo>
                    <a:pt x="57" y="28"/>
                    <a:pt x="46" y="28"/>
                    <a:pt x="46" y="39"/>
                  </a:cubicBezTo>
                  <a:lnTo>
                    <a:pt x="35" y="50"/>
                  </a:lnTo>
                  <a:cubicBezTo>
                    <a:pt x="23" y="61"/>
                    <a:pt x="23" y="61"/>
                    <a:pt x="23" y="73"/>
                  </a:cubicBezTo>
                  <a:cubicBezTo>
                    <a:pt x="12" y="95"/>
                    <a:pt x="1" y="117"/>
                    <a:pt x="12" y="140"/>
                  </a:cubicBezTo>
                  <a:cubicBezTo>
                    <a:pt x="12" y="151"/>
                    <a:pt x="12" y="173"/>
                    <a:pt x="23" y="184"/>
                  </a:cubicBezTo>
                  <a:cubicBezTo>
                    <a:pt x="44" y="219"/>
                    <a:pt x="83" y="237"/>
                    <a:pt x="122" y="237"/>
                  </a:cubicBezTo>
                  <a:cubicBezTo>
                    <a:pt x="146" y="237"/>
                    <a:pt x="170" y="230"/>
                    <a:pt x="191" y="218"/>
                  </a:cubicBezTo>
                  <a:cubicBezTo>
                    <a:pt x="247" y="184"/>
                    <a:pt x="258" y="117"/>
                    <a:pt x="224" y="61"/>
                  </a:cubicBezTo>
                  <a:cubicBezTo>
                    <a:pt x="202" y="23"/>
                    <a:pt x="164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2" name="Google Shape;13592;p28"/>
            <p:cNvSpPr/>
            <p:nvPr/>
          </p:nvSpPr>
          <p:spPr>
            <a:xfrm>
              <a:off x="2209050" y="938325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35" y="184"/>
                    <a:pt x="46" y="184"/>
                    <a:pt x="46" y="195"/>
                  </a:cubicBezTo>
                  <a:lnTo>
                    <a:pt x="57" y="206"/>
                  </a:lnTo>
                  <a:cubicBezTo>
                    <a:pt x="68" y="217"/>
                    <a:pt x="68" y="217"/>
                    <a:pt x="79" y="217"/>
                  </a:cubicBezTo>
                  <a:cubicBezTo>
                    <a:pt x="79" y="229"/>
                    <a:pt x="90" y="229"/>
                    <a:pt x="102" y="229"/>
                  </a:cubicBezTo>
                  <a:cubicBezTo>
                    <a:pt x="113" y="239"/>
                    <a:pt x="124" y="239"/>
                    <a:pt x="124" y="239"/>
                  </a:cubicBezTo>
                  <a:lnTo>
                    <a:pt x="157" y="239"/>
                  </a:lnTo>
                  <a:cubicBezTo>
                    <a:pt x="157" y="229"/>
                    <a:pt x="169" y="229"/>
                    <a:pt x="169" y="229"/>
                  </a:cubicBezTo>
                  <a:cubicBezTo>
                    <a:pt x="180" y="229"/>
                    <a:pt x="191" y="229"/>
                    <a:pt x="191" y="217"/>
                  </a:cubicBezTo>
                  <a:lnTo>
                    <a:pt x="202" y="217"/>
                  </a:lnTo>
                  <a:cubicBezTo>
                    <a:pt x="247" y="184"/>
                    <a:pt x="269" y="117"/>
                    <a:pt x="236" y="60"/>
                  </a:cubicBezTo>
                  <a:cubicBezTo>
                    <a:pt x="213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3" name="Google Shape;13593;p28"/>
            <p:cNvSpPr/>
            <p:nvPr/>
          </p:nvSpPr>
          <p:spPr>
            <a:xfrm>
              <a:off x="2195950" y="9463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8" y="0"/>
                  </a:moveTo>
                  <a:cubicBezTo>
                    <a:pt x="116" y="0"/>
                    <a:pt x="95" y="7"/>
                    <a:pt x="78" y="19"/>
                  </a:cubicBezTo>
                  <a:cubicBezTo>
                    <a:pt x="22" y="52"/>
                    <a:pt x="0" y="119"/>
                    <a:pt x="33" y="176"/>
                  </a:cubicBezTo>
                  <a:cubicBezTo>
                    <a:pt x="56" y="213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6"/>
                    <a:pt x="268" y="109"/>
                    <a:pt x="234" y="52"/>
                  </a:cubicBezTo>
                  <a:cubicBezTo>
                    <a:pt x="214" y="18"/>
                    <a:pt x="175" y="0"/>
                    <a:pt x="1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4" name="Google Shape;13594;p28"/>
            <p:cNvSpPr/>
            <p:nvPr/>
          </p:nvSpPr>
          <p:spPr>
            <a:xfrm>
              <a:off x="2182800" y="954325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38" y="0"/>
                  </a:moveTo>
                  <a:cubicBezTo>
                    <a:pt x="116" y="0"/>
                    <a:pt x="96" y="7"/>
                    <a:pt x="79" y="24"/>
                  </a:cubicBezTo>
                  <a:cubicBezTo>
                    <a:pt x="23" y="58"/>
                    <a:pt x="1" y="125"/>
                    <a:pt x="34" y="180"/>
                  </a:cubicBezTo>
                  <a:cubicBezTo>
                    <a:pt x="55" y="216"/>
                    <a:pt x="89" y="233"/>
                    <a:pt x="125" y="233"/>
                  </a:cubicBezTo>
                  <a:cubicBezTo>
                    <a:pt x="147" y="233"/>
                    <a:pt x="170" y="227"/>
                    <a:pt x="191" y="214"/>
                  </a:cubicBezTo>
                  <a:cubicBezTo>
                    <a:pt x="246" y="180"/>
                    <a:pt x="269" y="113"/>
                    <a:pt x="236" y="58"/>
                  </a:cubicBezTo>
                  <a:cubicBezTo>
                    <a:pt x="214" y="22"/>
                    <a:pt x="175" y="0"/>
                    <a:pt x="1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5" name="Google Shape;13595;p28"/>
            <p:cNvSpPr/>
            <p:nvPr/>
          </p:nvSpPr>
          <p:spPr>
            <a:xfrm>
              <a:off x="2169675" y="9623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0"/>
                  </a:moveTo>
                  <a:cubicBezTo>
                    <a:pt x="111" y="0"/>
                    <a:pt x="93" y="5"/>
                    <a:pt x="79" y="16"/>
                  </a:cubicBezTo>
                  <a:cubicBezTo>
                    <a:pt x="23" y="50"/>
                    <a:pt x="1" y="127"/>
                    <a:pt x="34" y="184"/>
                  </a:cubicBezTo>
                  <a:cubicBezTo>
                    <a:pt x="56" y="213"/>
                    <a:pt x="94" y="233"/>
                    <a:pt x="132" y="233"/>
                  </a:cubicBezTo>
                  <a:cubicBezTo>
                    <a:pt x="152" y="233"/>
                    <a:pt x="172" y="228"/>
                    <a:pt x="190" y="217"/>
                  </a:cubicBezTo>
                  <a:cubicBezTo>
                    <a:pt x="247" y="184"/>
                    <a:pt x="269" y="117"/>
                    <a:pt x="235" y="60"/>
                  </a:cubicBezTo>
                  <a:cubicBezTo>
                    <a:pt x="212" y="23"/>
                    <a:pt x="169" y="0"/>
                    <a:pt x="1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6" name="Google Shape;13596;p28"/>
            <p:cNvSpPr/>
            <p:nvPr/>
          </p:nvSpPr>
          <p:spPr>
            <a:xfrm>
              <a:off x="2251250" y="100715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3" y="1"/>
                  </a:moveTo>
                  <a:cubicBezTo>
                    <a:pt x="101" y="1"/>
                    <a:pt x="78" y="1"/>
                    <a:pt x="56" y="23"/>
                  </a:cubicBezTo>
                  <a:cubicBezTo>
                    <a:pt x="56" y="23"/>
                    <a:pt x="45" y="23"/>
                    <a:pt x="45" y="34"/>
                  </a:cubicBezTo>
                  <a:lnTo>
                    <a:pt x="11" y="68"/>
                  </a:lnTo>
                  <a:lnTo>
                    <a:pt x="11" y="90"/>
                  </a:lnTo>
                  <a:lnTo>
                    <a:pt x="11" y="101"/>
                  </a:lnTo>
                  <a:cubicBezTo>
                    <a:pt x="11" y="113"/>
                    <a:pt x="1" y="113"/>
                    <a:pt x="1" y="113"/>
                  </a:cubicBezTo>
                  <a:lnTo>
                    <a:pt x="1" y="123"/>
                  </a:lnTo>
                  <a:lnTo>
                    <a:pt x="1" y="135"/>
                  </a:lnTo>
                  <a:cubicBezTo>
                    <a:pt x="11" y="146"/>
                    <a:pt x="11" y="168"/>
                    <a:pt x="23" y="180"/>
                  </a:cubicBezTo>
                  <a:cubicBezTo>
                    <a:pt x="23" y="180"/>
                    <a:pt x="23" y="190"/>
                    <a:pt x="34" y="190"/>
                  </a:cubicBezTo>
                  <a:cubicBezTo>
                    <a:pt x="34" y="190"/>
                    <a:pt x="34" y="202"/>
                    <a:pt x="45" y="202"/>
                  </a:cubicBezTo>
                  <a:cubicBezTo>
                    <a:pt x="56" y="213"/>
                    <a:pt x="56" y="213"/>
                    <a:pt x="68" y="213"/>
                  </a:cubicBezTo>
                  <a:cubicBezTo>
                    <a:pt x="68" y="224"/>
                    <a:pt x="78" y="224"/>
                    <a:pt x="90" y="224"/>
                  </a:cubicBezTo>
                  <a:lnTo>
                    <a:pt x="90" y="235"/>
                  </a:lnTo>
                  <a:cubicBezTo>
                    <a:pt x="123" y="235"/>
                    <a:pt x="157" y="235"/>
                    <a:pt x="179" y="224"/>
                  </a:cubicBezTo>
                  <a:lnTo>
                    <a:pt x="179" y="213"/>
                  </a:lnTo>
                  <a:cubicBezTo>
                    <a:pt x="235" y="180"/>
                    <a:pt x="257" y="113"/>
                    <a:pt x="224" y="56"/>
                  </a:cubicBezTo>
                  <a:cubicBezTo>
                    <a:pt x="202" y="23"/>
                    <a:pt x="168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7" name="Google Shape;13597;p28"/>
            <p:cNvSpPr/>
            <p:nvPr/>
          </p:nvSpPr>
          <p:spPr>
            <a:xfrm>
              <a:off x="2219400" y="954525"/>
              <a:ext cx="5875" cy="6000"/>
            </a:xfrm>
            <a:custGeom>
              <a:rect b="b" l="l" r="r" t="t"/>
              <a:pathLst>
                <a:path extrusionOk="0" h="240" w="235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56" y="27"/>
                  </a:lnTo>
                  <a:cubicBezTo>
                    <a:pt x="45" y="27"/>
                    <a:pt x="34" y="38"/>
                    <a:pt x="34" y="50"/>
                  </a:cubicBezTo>
                  <a:lnTo>
                    <a:pt x="23" y="50"/>
                  </a:lnTo>
                  <a:cubicBezTo>
                    <a:pt x="23" y="61"/>
                    <a:pt x="11" y="72"/>
                    <a:pt x="11" y="72"/>
                  </a:cubicBezTo>
                  <a:cubicBezTo>
                    <a:pt x="11" y="83"/>
                    <a:pt x="1" y="83"/>
                    <a:pt x="1" y="95"/>
                  </a:cubicBezTo>
                  <a:lnTo>
                    <a:pt x="1" y="105"/>
                  </a:lnTo>
                  <a:lnTo>
                    <a:pt x="1" y="139"/>
                  </a:lnTo>
                  <a:lnTo>
                    <a:pt x="1" y="150"/>
                  </a:lnTo>
                  <a:lnTo>
                    <a:pt x="1" y="162"/>
                  </a:lnTo>
                  <a:cubicBezTo>
                    <a:pt x="11" y="172"/>
                    <a:pt x="11" y="172"/>
                    <a:pt x="11" y="184"/>
                  </a:cubicBezTo>
                  <a:lnTo>
                    <a:pt x="45" y="217"/>
                  </a:lnTo>
                  <a:cubicBezTo>
                    <a:pt x="56" y="217"/>
                    <a:pt x="56" y="229"/>
                    <a:pt x="68" y="229"/>
                  </a:cubicBezTo>
                  <a:cubicBezTo>
                    <a:pt x="78" y="229"/>
                    <a:pt x="78" y="239"/>
                    <a:pt x="90" y="239"/>
                  </a:cubicBezTo>
                  <a:lnTo>
                    <a:pt x="135" y="239"/>
                  </a:lnTo>
                  <a:cubicBezTo>
                    <a:pt x="135" y="239"/>
                    <a:pt x="146" y="239"/>
                    <a:pt x="146" y="229"/>
                  </a:cubicBezTo>
                  <a:lnTo>
                    <a:pt x="157" y="229"/>
                  </a:lnTo>
                  <a:cubicBezTo>
                    <a:pt x="168" y="229"/>
                    <a:pt x="168" y="229"/>
                    <a:pt x="179" y="217"/>
                  </a:cubicBezTo>
                  <a:cubicBezTo>
                    <a:pt x="213" y="195"/>
                    <a:pt x="235" y="162"/>
                    <a:pt x="235" y="128"/>
                  </a:cubicBezTo>
                  <a:cubicBezTo>
                    <a:pt x="235" y="105"/>
                    <a:pt x="235" y="83"/>
                    <a:pt x="213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8" name="Google Shape;13598;p28"/>
            <p:cNvSpPr/>
            <p:nvPr/>
          </p:nvSpPr>
          <p:spPr>
            <a:xfrm>
              <a:off x="2205700" y="962625"/>
              <a:ext cx="6475" cy="5850"/>
            </a:xfrm>
            <a:custGeom>
              <a:rect b="b" l="l" r="r" t="t"/>
              <a:pathLst>
                <a:path extrusionOk="0" h="234" w="25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8"/>
                    <a:pt x="35" y="184"/>
                  </a:cubicBezTo>
                  <a:cubicBezTo>
                    <a:pt x="57" y="213"/>
                    <a:pt x="99" y="233"/>
                    <a:pt x="142" y="233"/>
                  </a:cubicBezTo>
                  <a:cubicBezTo>
                    <a:pt x="163" y="233"/>
                    <a:pt x="184" y="228"/>
                    <a:pt x="202" y="217"/>
                  </a:cubicBezTo>
                  <a:cubicBezTo>
                    <a:pt x="247" y="195"/>
                    <a:pt x="258" y="150"/>
                    <a:pt x="258" y="106"/>
                  </a:cubicBezTo>
                  <a:cubicBezTo>
                    <a:pt x="258" y="83"/>
                    <a:pt x="247" y="72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9" name="Google Shape;13599;p28"/>
            <p:cNvSpPr/>
            <p:nvPr/>
          </p:nvSpPr>
          <p:spPr>
            <a:xfrm>
              <a:off x="2192850" y="97065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33" y="0"/>
                  </a:moveTo>
                  <a:cubicBezTo>
                    <a:pt x="112" y="0"/>
                    <a:pt x="89" y="7"/>
                    <a:pt x="68" y="19"/>
                  </a:cubicBezTo>
                  <a:cubicBezTo>
                    <a:pt x="57" y="19"/>
                    <a:pt x="57" y="19"/>
                    <a:pt x="45" y="31"/>
                  </a:cubicBezTo>
                  <a:cubicBezTo>
                    <a:pt x="45" y="31"/>
                    <a:pt x="35" y="41"/>
                    <a:pt x="35" y="53"/>
                  </a:cubicBezTo>
                  <a:cubicBezTo>
                    <a:pt x="1" y="86"/>
                    <a:pt x="1" y="131"/>
                    <a:pt x="23" y="175"/>
                  </a:cubicBezTo>
                  <a:cubicBezTo>
                    <a:pt x="46" y="214"/>
                    <a:pt x="89" y="236"/>
                    <a:pt x="132" y="236"/>
                  </a:cubicBezTo>
                  <a:cubicBezTo>
                    <a:pt x="153" y="236"/>
                    <a:pt x="173" y="231"/>
                    <a:pt x="191" y="220"/>
                  </a:cubicBezTo>
                  <a:cubicBezTo>
                    <a:pt x="214" y="198"/>
                    <a:pt x="224" y="187"/>
                    <a:pt x="236" y="165"/>
                  </a:cubicBezTo>
                  <a:cubicBezTo>
                    <a:pt x="236" y="153"/>
                    <a:pt x="236" y="153"/>
                    <a:pt x="247" y="142"/>
                  </a:cubicBezTo>
                  <a:cubicBezTo>
                    <a:pt x="247" y="120"/>
                    <a:pt x="247" y="98"/>
                    <a:pt x="236" y="75"/>
                  </a:cubicBezTo>
                  <a:cubicBezTo>
                    <a:pt x="236" y="64"/>
                    <a:pt x="236" y="64"/>
                    <a:pt x="224" y="53"/>
                  </a:cubicBezTo>
                  <a:cubicBezTo>
                    <a:pt x="204" y="18"/>
                    <a:pt x="170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0" name="Google Shape;13600;p28"/>
            <p:cNvSpPr/>
            <p:nvPr/>
          </p:nvSpPr>
          <p:spPr>
            <a:xfrm>
              <a:off x="2179750" y="978675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12" y="0"/>
                  </a:moveTo>
                  <a:cubicBezTo>
                    <a:pt x="89" y="0"/>
                    <a:pt x="78" y="11"/>
                    <a:pt x="67" y="11"/>
                  </a:cubicBezTo>
                  <a:cubicBezTo>
                    <a:pt x="22" y="45"/>
                    <a:pt x="0" y="89"/>
                    <a:pt x="11" y="134"/>
                  </a:cubicBezTo>
                  <a:cubicBezTo>
                    <a:pt x="11" y="145"/>
                    <a:pt x="22" y="157"/>
                    <a:pt x="22" y="179"/>
                  </a:cubicBezTo>
                  <a:cubicBezTo>
                    <a:pt x="45" y="201"/>
                    <a:pt x="55" y="212"/>
                    <a:pt x="78" y="224"/>
                  </a:cubicBezTo>
                  <a:cubicBezTo>
                    <a:pt x="89" y="229"/>
                    <a:pt x="103" y="232"/>
                    <a:pt x="118" y="232"/>
                  </a:cubicBezTo>
                  <a:cubicBezTo>
                    <a:pt x="134" y="232"/>
                    <a:pt x="151" y="229"/>
                    <a:pt x="167" y="224"/>
                  </a:cubicBezTo>
                  <a:cubicBezTo>
                    <a:pt x="179" y="224"/>
                    <a:pt x="179" y="224"/>
                    <a:pt x="190" y="212"/>
                  </a:cubicBezTo>
                  <a:cubicBezTo>
                    <a:pt x="212" y="201"/>
                    <a:pt x="234" y="167"/>
                    <a:pt x="246" y="145"/>
                  </a:cubicBezTo>
                  <a:cubicBezTo>
                    <a:pt x="246" y="112"/>
                    <a:pt x="246" y="78"/>
                    <a:pt x="224" y="56"/>
                  </a:cubicBezTo>
                  <a:cubicBezTo>
                    <a:pt x="224" y="45"/>
                    <a:pt x="224" y="45"/>
                    <a:pt x="212" y="33"/>
                  </a:cubicBezTo>
                  <a:cubicBezTo>
                    <a:pt x="201" y="22"/>
                    <a:pt x="190" y="11"/>
                    <a:pt x="179" y="11"/>
                  </a:cubicBezTo>
                  <a:cubicBezTo>
                    <a:pt x="156" y="0"/>
                    <a:pt x="134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1" name="Google Shape;13601;p28"/>
            <p:cNvSpPr/>
            <p:nvPr/>
          </p:nvSpPr>
          <p:spPr>
            <a:xfrm>
              <a:off x="2216050" y="979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8" y="7"/>
                    <a:pt x="68" y="20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2" y="231"/>
                    <a:pt x="190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2" name="Google Shape;13602;p28"/>
            <p:cNvSpPr/>
            <p:nvPr/>
          </p:nvSpPr>
          <p:spPr>
            <a:xfrm>
              <a:off x="2202925" y="987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5" y="6"/>
                    <a:pt x="67" y="17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8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3" name="Google Shape;13603;p28"/>
            <p:cNvSpPr/>
            <p:nvPr/>
          </p:nvSpPr>
          <p:spPr>
            <a:xfrm>
              <a:off x="2189800" y="995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2" y="1"/>
                    <a:pt x="88" y="7"/>
                    <a:pt x="67" y="19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6" y="214"/>
                    <a:pt x="95" y="236"/>
                    <a:pt x="134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7"/>
                    <a:pt x="268" y="109"/>
                    <a:pt x="234" y="53"/>
                  </a:cubicBezTo>
                  <a:cubicBezTo>
                    <a:pt x="214" y="18"/>
                    <a:pt x="175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4" name="Google Shape;13604;p28"/>
            <p:cNvSpPr/>
            <p:nvPr/>
          </p:nvSpPr>
          <p:spPr>
            <a:xfrm>
              <a:off x="2176950" y="1003200"/>
              <a:ext cx="6425" cy="5975"/>
            </a:xfrm>
            <a:custGeom>
              <a:rect b="b" l="l" r="r" t="t"/>
              <a:pathLst>
                <a:path extrusionOk="0" h="239" w="257">
                  <a:moveTo>
                    <a:pt x="123" y="1"/>
                  </a:moveTo>
                  <a:cubicBezTo>
                    <a:pt x="100" y="1"/>
                    <a:pt x="76" y="8"/>
                    <a:pt x="56" y="25"/>
                  </a:cubicBezTo>
                  <a:cubicBezTo>
                    <a:pt x="45" y="25"/>
                    <a:pt x="45" y="35"/>
                    <a:pt x="33" y="35"/>
                  </a:cubicBezTo>
                  <a:cubicBezTo>
                    <a:pt x="33" y="47"/>
                    <a:pt x="33" y="47"/>
                    <a:pt x="23" y="47"/>
                  </a:cubicBezTo>
                  <a:lnTo>
                    <a:pt x="23" y="58"/>
                  </a:lnTo>
                  <a:lnTo>
                    <a:pt x="11" y="69"/>
                  </a:lnTo>
                  <a:lnTo>
                    <a:pt x="11" y="80"/>
                  </a:lnTo>
                  <a:cubicBezTo>
                    <a:pt x="11" y="92"/>
                    <a:pt x="0" y="92"/>
                    <a:pt x="0" y="102"/>
                  </a:cubicBezTo>
                  <a:lnTo>
                    <a:pt x="0" y="114"/>
                  </a:lnTo>
                  <a:lnTo>
                    <a:pt x="0" y="136"/>
                  </a:lnTo>
                  <a:cubicBezTo>
                    <a:pt x="0" y="147"/>
                    <a:pt x="11" y="147"/>
                    <a:pt x="11" y="159"/>
                  </a:cubicBezTo>
                  <a:cubicBezTo>
                    <a:pt x="11" y="170"/>
                    <a:pt x="11" y="170"/>
                    <a:pt x="23" y="181"/>
                  </a:cubicBezTo>
                  <a:cubicBezTo>
                    <a:pt x="44" y="216"/>
                    <a:pt x="78" y="238"/>
                    <a:pt x="115" y="238"/>
                  </a:cubicBezTo>
                  <a:cubicBezTo>
                    <a:pt x="136" y="238"/>
                    <a:pt x="158" y="231"/>
                    <a:pt x="179" y="214"/>
                  </a:cubicBezTo>
                  <a:cubicBezTo>
                    <a:pt x="235" y="181"/>
                    <a:pt x="257" y="114"/>
                    <a:pt x="224" y="58"/>
                  </a:cubicBezTo>
                  <a:cubicBezTo>
                    <a:pt x="202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5" name="Google Shape;13605;p28"/>
            <p:cNvSpPr/>
            <p:nvPr/>
          </p:nvSpPr>
          <p:spPr>
            <a:xfrm>
              <a:off x="2227775" y="998925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17"/>
                    <a:pt x="34" y="173"/>
                  </a:cubicBezTo>
                  <a:cubicBezTo>
                    <a:pt x="57" y="211"/>
                    <a:pt x="101" y="234"/>
                    <a:pt x="144" y="234"/>
                  </a:cubicBezTo>
                  <a:cubicBezTo>
                    <a:pt x="164" y="234"/>
                    <a:pt x="184" y="229"/>
                    <a:pt x="202" y="218"/>
                  </a:cubicBezTo>
                  <a:cubicBezTo>
                    <a:pt x="257" y="184"/>
                    <a:pt x="269" y="106"/>
                    <a:pt x="235" y="62"/>
                  </a:cubicBezTo>
                  <a:cubicBezTo>
                    <a:pt x="213" y="23"/>
                    <a:pt x="17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6" name="Google Shape;13606;p28"/>
            <p:cNvSpPr/>
            <p:nvPr/>
          </p:nvSpPr>
          <p:spPr>
            <a:xfrm>
              <a:off x="2214650" y="10069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4"/>
                    <a:pt x="0" y="121"/>
                    <a:pt x="34" y="176"/>
                  </a:cubicBezTo>
                  <a:cubicBezTo>
                    <a:pt x="57" y="214"/>
                    <a:pt x="100" y="237"/>
                    <a:pt x="143" y="237"/>
                  </a:cubicBezTo>
                  <a:cubicBezTo>
                    <a:pt x="163" y="237"/>
                    <a:pt x="184" y="232"/>
                    <a:pt x="201" y="221"/>
                  </a:cubicBezTo>
                  <a:cubicBezTo>
                    <a:pt x="258" y="188"/>
                    <a:pt x="268" y="109"/>
                    <a:pt x="235" y="54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7" name="Google Shape;13607;p28"/>
            <p:cNvSpPr/>
            <p:nvPr/>
          </p:nvSpPr>
          <p:spPr>
            <a:xfrm>
              <a:off x="2201525" y="10148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8" name="Google Shape;13608;p28"/>
            <p:cNvSpPr/>
            <p:nvPr/>
          </p:nvSpPr>
          <p:spPr>
            <a:xfrm>
              <a:off x="2241200" y="99082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22" y="1"/>
                  </a:moveTo>
                  <a:cubicBezTo>
                    <a:pt x="104" y="1"/>
                    <a:pt x="85" y="6"/>
                    <a:pt x="67" y="16"/>
                  </a:cubicBezTo>
                  <a:lnTo>
                    <a:pt x="67" y="28"/>
                  </a:lnTo>
                  <a:cubicBezTo>
                    <a:pt x="56" y="28"/>
                    <a:pt x="56" y="39"/>
                    <a:pt x="45" y="39"/>
                  </a:cubicBezTo>
                  <a:lnTo>
                    <a:pt x="33" y="50"/>
                  </a:lnTo>
                  <a:cubicBezTo>
                    <a:pt x="33" y="50"/>
                    <a:pt x="33" y="61"/>
                    <a:pt x="23" y="61"/>
                  </a:cubicBezTo>
                  <a:lnTo>
                    <a:pt x="23" y="73"/>
                  </a:lnTo>
                  <a:cubicBezTo>
                    <a:pt x="0" y="106"/>
                    <a:pt x="11" y="151"/>
                    <a:pt x="23" y="185"/>
                  </a:cubicBezTo>
                  <a:cubicBezTo>
                    <a:pt x="33" y="185"/>
                    <a:pt x="33" y="195"/>
                    <a:pt x="45" y="195"/>
                  </a:cubicBezTo>
                  <a:cubicBezTo>
                    <a:pt x="45" y="207"/>
                    <a:pt x="56" y="207"/>
                    <a:pt x="56" y="218"/>
                  </a:cubicBezTo>
                  <a:cubicBezTo>
                    <a:pt x="67" y="229"/>
                    <a:pt x="90" y="229"/>
                    <a:pt x="100" y="229"/>
                  </a:cubicBezTo>
                  <a:lnTo>
                    <a:pt x="100" y="240"/>
                  </a:lnTo>
                  <a:lnTo>
                    <a:pt x="145" y="240"/>
                  </a:lnTo>
                  <a:cubicBezTo>
                    <a:pt x="157" y="240"/>
                    <a:pt x="179" y="229"/>
                    <a:pt x="190" y="218"/>
                  </a:cubicBezTo>
                  <a:cubicBezTo>
                    <a:pt x="246" y="185"/>
                    <a:pt x="257" y="117"/>
                    <a:pt x="224" y="61"/>
                  </a:cubicBezTo>
                  <a:cubicBezTo>
                    <a:pt x="201" y="23"/>
                    <a:pt x="162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9" name="Google Shape;13609;p28"/>
            <p:cNvSpPr/>
            <p:nvPr/>
          </p:nvSpPr>
          <p:spPr>
            <a:xfrm>
              <a:off x="2238100" y="1015125"/>
              <a:ext cx="6475" cy="6025"/>
            </a:xfrm>
            <a:custGeom>
              <a:rect b="b" l="l" r="r" t="t"/>
              <a:pathLst>
                <a:path extrusionOk="0" h="241" w="259">
                  <a:moveTo>
                    <a:pt x="116" y="1"/>
                  </a:moveTo>
                  <a:cubicBezTo>
                    <a:pt x="95" y="1"/>
                    <a:pt x="75" y="6"/>
                    <a:pt x="57" y="17"/>
                  </a:cubicBezTo>
                  <a:cubicBezTo>
                    <a:pt x="23" y="39"/>
                    <a:pt x="1" y="72"/>
                    <a:pt x="1" y="117"/>
                  </a:cubicBezTo>
                  <a:cubicBezTo>
                    <a:pt x="1" y="139"/>
                    <a:pt x="13" y="162"/>
                    <a:pt x="23" y="184"/>
                  </a:cubicBezTo>
                  <a:cubicBezTo>
                    <a:pt x="46" y="218"/>
                    <a:pt x="90" y="240"/>
                    <a:pt x="135" y="240"/>
                  </a:cubicBezTo>
                  <a:cubicBezTo>
                    <a:pt x="147" y="229"/>
                    <a:pt x="157" y="229"/>
                    <a:pt x="157" y="229"/>
                  </a:cubicBezTo>
                  <a:cubicBezTo>
                    <a:pt x="169" y="229"/>
                    <a:pt x="180" y="229"/>
                    <a:pt x="180" y="218"/>
                  </a:cubicBezTo>
                  <a:cubicBezTo>
                    <a:pt x="236" y="184"/>
                    <a:pt x="258" y="117"/>
                    <a:pt x="224" y="62"/>
                  </a:cubicBezTo>
                  <a:cubicBezTo>
                    <a:pt x="202" y="24"/>
                    <a:pt x="159" y="1"/>
                    <a:pt x="1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0" name="Google Shape;13610;p28"/>
            <p:cNvSpPr/>
            <p:nvPr/>
          </p:nvSpPr>
          <p:spPr>
            <a:xfrm>
              <a:off x="2224700" y="1023075"/>
              <a:ext cx="6725" cy="5975"/>
            </a:xfrm>
            <a:custGeom>
              <a:rect b="b" l="l" r="r" t="t"/>
              <a:pathLst>
                <a:path extrusionOk="0" h="239" w="269">
                  <a:moveTo>
                    <a:pt x="112" y="0"/>
                  </a:moveTo>
                  <a:cubicBezTo>
                    <a:pt x="102" y="12"/>
                    <a:pt x="90" y="12"/>
                    <a:pt x="68" y="23"/>
                  </a:cubicBezTo>
                  <a:cubicBezTo>
                    <a:pt x="12" y="57"/>
                    <a:pt x="1" y="124"/>
                    <a:pt x="35" y="179"/>
                  </a:cubicBezTo>
                  <a:cubicBezTo>
                    <a:pt x="35" y="191"/>
                    <a:pt x="45" y="191"/>
                    <a:pt x="45" y="201"/>
                  </a:cubicBezTo>
                  <a:cubicBezTo>
                    <a:pt x="64" y="220"/>
                    <a:pt x="97" y="238"/>
                    <a:pt x="127" y="238"/>
                  </a:cubicBezTo>
                  <a:cubicBezTo>
                    <a:pt x="134" y="238"/>
                    <a:pt x="140" y="237"/>
                    <a:pt x="146" y="235"/>
                  </a:cubicBezTo>
                  <a:cubicBezTo>
                    <a:pt x="169" y="235"/>
                    <a:pt x="179" y="224"/>
                    <a:pt x="191" y="224"/>
                  </a:cubicBezTo>
                  <a:cubicBezTo>
                    <a:pt x="246" y="191"/>
                    <a:pt x="269" y="112"/>
                    <a:pt x="236" y="57"/>
                  </a:cubicBezTo>
                  <a:cubicBezTo>
                    <a:pt x="213" y="23"/>
                    <a:pt x="157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1" name="Google Shape;13611;p28"/>
            <p:cNvSpPr/>
            <p:nvPr/>
          </p:nvSpPr>
          <p:spPr>
            <a:xfrm>
              <a:off x="2211575" y="1031075"/>
              <a:ext cx="6450" cy="5975"/>
            </a:xfrm>
            <a:custGeom>
              <a:rect b="b" l="l" r="r" t="t"/>
              <a:pathLst>
                <a:path extrusionOk="0" h="239" w="258">
                  <a:moveTo>
                    <a:pt x="126" y="0"/>
                  </a:moveTo>
                  <a:cubicBezTo>
                    <a:pt x="106" y="0"/>
                    <a:pt x="86" y="5"/>
                    <a:pt x="68" y="15"/>
                  </a:cubicBezTo>
                  <a:cubicBezTo>
                    <a:pt x="12" y="49"/>
                    <a:pt x="1" y="127"/>
                    <a:pt x="34" y="184"/>
                  </a:cubicBezTo>
                  <a:cubicBezTo>
                    <a:pt x="46" y="206"/>
                    <a:pt x="79" y="228"/>
                    <a:pt x="101" y="239"/>
                  </a:cubicBezTo>
                  <a:lnTo>
                    <a:pt x="146" y="239"/>
                  </a:lnTo>
                  <a:cubicBezTo>
                    <a:pt x="168" y="239"/>
                    <a:pt x="180" y="228"/>
                    <a:pt x="190" y="217"/>
                  </a:cubicBezTo>
                  <a:cubicBezTo>
                    <a:pt x="235" y="194"/>
                    <a:pt x="257" y="150"/>
                    <a:pt x="247" y="105"/>
                  </a:cubicBezTo>
                  <a:cubicBezTo>
                    <a:pt x="247" y="83"/>
                    <a:pt x="247" y="72"/>
                    <a:pt x="235" y="60"/>
                  </a:cubicBezTo>
                  <a:cubicBezTo>
                    <a:pt x="213" y="22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2" name="Google Shape;13612;p28"/>
            <p:cNvSpPr/>
            <p:nvPr/>
          </p:nvSpPr>
          <p:spPr>
            <a:xfrm>
              <a:off x="2247900" y="1031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3" name="Google Shape;13613;p28"/>
            <p:cNvSpPr/>
            <p:nvPr/>
          </p:nvSpPr>
          <p:spPr>
            <a:xfrm>
              <a:off x="2234750" y="10397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8"/>
                    <a:pt x="35" y="183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47" y="183"/>
                    <a:pt x="269" y="116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4" name="Google Shape;13614;p28"/>
            <p:cNvSpPr/>
            <p:nvPr/>
          </p:nvSpPr>
          <p:spPr>
            <a:xfrm>
              <a:off x="2221650" y="10478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2" y="50"/>
                    <a:pt x="0" y="117"/>
                    <a:pt x="33" y="172"/>
                  </a:cubicBezTo>
                  <a:cubicBezTo>
                    <a:pt x="56" y="211"/>
                    <a:pt x="99" y="233"/>
                    <a:pt x="142" y="233"/>
                  </a:cubicBezTo>
                  <a:cubicBezTo>
                    <a:pt x="163" y="233"/>
                    <a:pt x="183" y="228"/>
                    <a:pt x="201" y="217"/>
                  </a:cubicBezTo>
                  <a:cubicBezTo>
                    <a:pt x="246" y="184"/>
                    <a:pt x="268" y="105"/>
                    <a:pt x="234" y="61"/>
                  </a:cubicBezTo>
                  <a:cubicBezTo>
                    <a:pt x="212" y="23"/>
                    <a:pt x="173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5" name="Google Shape;13615;p28"/>
            <p:cNvSpPr/>
            <p:nvPr/>
          </p:nvSpPr>
          <p:spPr>
            <a:xfrm>
              <a:off x="2208500" y="1055850"/>
              <a:ext cx="6725" cy="5800"/>
            </a:xfrm>
            <a:custGeom>
              <a:rect b="b" l="l" r="r" t="t"/>
              <a:pathLst>
                <a:path extrusionOk="0" h="232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2"/>
                    <a:pt x="0" y="120"/>
                    <a:pt x="34" y="176"/>
                  </a:cubicBezTo>
                  <a:cubicBezTo>
                    <a:pt x="34" y="187"/>
                    <a:pt x="45" y="187"/>
                    <a:pt x="45" y="198"/>
                  </a:cubicBezTo>
                  <a:cubicBezTo>
                    <a:pt x="57" y="198"/>
                    <a:pt x="57" y="209"/>
                    <a:pt x="68" y="209"/>
                  </a:cubicBezTo>
                  <a:cubicBezTo>
                    <a:pt x="79" y="209"/>
                    <a:pt x="79" y="221"/>
                    <a:pt x="90" y="221"/>
                  </a:cubicBezTo>
                  <a:cubicBezTo>
                    <a:pt x="101" y="231"/>
                    <a:pt x="112" y="231"/>
                    <a:pt x="124" y="231"/>
                  </a:cubicBezTo>
                  <a:lnTo>
                    <a:pt x="169" y="231"/>
                  </a:lnTo>
                  <a:cubicBezTo>
                    <a:pt x="179" y="221"/>
                    <a:pt x="179" y="221"/>
                    <a:pt x="191" y="221"/>
                  </a:cubicBezTo>
                  <a:lnTo>
                    <a:pt x="202" y="221"/>
                  </a:lnTo>
                  <a:cubicBezTo>
                    <a:pt x="246" y="187"/>
                    <a:pt x="269" y="109"/>
                    <a:pt x="236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6" name="Google Shape;13616;p28"/>
            <p:cNvSpPr/>
            <p:nvPr/>
          </p:nvSpPr>
          <p:spPr>
            <a:xfrm>
              <a:off x="2259900" y="10514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1"/>
                  </a:moveTo>
                  <a:cubicBezTo>
                    <a:pt x="106" y="1"/>
                    <a:pt x="86" y="6"/>
                    <a:pt x="67" y="17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7" y="214"/>
                    <a:pt x="94" y="234"/>
                    <a:pt x="133" y="234"/>
                  </a:cubicBezTo>
                  <a:cubicBezTo>
                    <a:pt x="152" y="234"/>
                    <a:pt x="172" y="229"/>
                    <a:pt x="191" y="218"/>
                  </a:cubicBezTo>
                  <a:cubicBezTo>
                    <a:pt x="246" y="184"/>
                    <a:pt x="269" y="117"/>
                    <a:pt x="236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7" name="Google Shape;13617;p28"/>
            <p:cNvSpPr/>
            <p:nvPr/>
          </p:nvSpPr>
          <p:spPr>
            <a:xfrm>
              <a:off x="2246775" y="10594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7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8" name="Google Shape;13618;p28"/>
            <p:cNvSpPr/>
            <p:nvPr/>
          </p:nvSpPr>
          <p:spPr>
            <a:xfrm>
              <a:off x="2233650" y="10673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1" y="217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9" name="Google Shape;13619;p28"/>
            <p:cNvSpPr/>
            <p:nvPr/>
          </p:nvSpPr>
          <p:spPr>
            <a:xfrm>
              <a:off x="2220800" y="107540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5" y="0"/>
                  </a:moveTo>
                  <a:cubicBezTo>
                    <a:pt x="101" y="0"/>
                    <a:pt x="77" y="7"/>
                    <a:pt x="56" y="20"/>
                  </a:cubicBezTo>
                  <a:lnTo>
                    <a:pt x="45" y="30"/>
                  </a:lnTo>
                  <a:cubicBezTo>
                    <a:pt x="34" y="30"/>
                    <a:pt x="34" y="42"/>
                    <a:pt x="34" y="42"/>
                  </a:cubicBezTo>
                  <a:lnTo>
                    <a:pt x="22" y="53"/>
                  </a:lnTo>
                  <a:cubicBezTo>
                    <a:pt x="22" y="53"/>
                    <a:pt x="22" y="64"/>
                    <a:pt x="12" y="64"/>
                  </a:cubicBezTo>
                  <a:lnTo>
                    <a:pt x="12" y="75"/>
                  </a:lnTo>
                  <a:lnTo>
                    <a:pt x="12" y="87"/>
                  </a:lnTo>
                  <a:cubicBezTo>
                    <a:pt x="0" y="120"/>
                    <a:pt x="0" y="154"/>
                    <a:pt x="22" y="176"/>
                  </a:cubicBezTo>
                  <a:cubicBezTo>
                    <a:pt x="22" y="187"/>
                    <a:pt x="22" y="187"/>
                    <a:pt x="34" y="187"/>
                  </a:cubicBezTo>
                  <a:cubicBezTo>
                    <a:pt x="34" y="198"/>
                    <a:pt x="34" y="198"/>
                    <a:pt x="45" y="209"/>
                  </a:cubicBezTo>
                  <a:cubicBezTo>
                    <a:pt x="45" y="209"/>
                    <a:pt x="56" y="221"/>
                    <a:pt x="67" y="221"/>
                  </a:cubicBezTo>
                  <a:lnTo>
                    <a:pt x="79" y="231"/>
                  </a:lnTo>
                  <a:lnTo>
                    <a:pt x="157" y="231"/>
                  </a:lnTo>
                  <a:cubicBezTo>
                    <a:pt x="168" y="231"/>
                    <a:pt x="168" y="221"/>
                    <a:pt x="179" y="221"/>
                  </a:cubicBezTo>
                  <a:cubicBezTo>
                    <a:pt x="235" y="187"/>
                    <a:pt x="258" y="109"/>
                    <a:pt x="224" y="53"/>
                  </a:cubicBezTo>
                  <a:cubicBezTo>
                    <a:pt x="203" y="18"/>
                    <a:pt x="164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0" name="Google Shape;13620;p28"/>
            <p:cNvSpPr/>
            <p:nvPr/>
          </p:nvSpPr>
          <p:spPr>
            <a:xfrm>
              <a:off x="2269950" y="1067700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31" y="0"/>
                  </a:moveTo>
                  <a:cubicBezTo>
                    <a:pt x="125" y="0"/>
                    <a:pt x="118" y="1"/>
                    <a:pt x="112" y="3"/>
                  </a:cubicBezTo>
                  <a:lnTo>
                    <a:pt x="90" y="3"/>
                  </a:lnTo>
                  <a:cubicBezTo>
                    <a:pt x="79" y="15"/>
                    <a:pt x="68" y="15"/>
                    <a:pt x="68" y="15"/>
                  </a:cubicBezTo>
                  <a:cubicBezTo>
                    <a:pt x="23" y="48"/>
                    <a:pt x="1" y="92"/>
                    <a:pt x="12" y="137"/>
                  </a:cubicBezTo>
                  <a:cubicBezTo>
                    <a:pt x="12" y="149"/>
                    <a:pt x="23" y="159"/>
                    <a:pt x="23" y="182"/>
                  </a:cubicBezTo>
                  <a:cubicBezTo>
                    <a:pt x="44" y="217"/>
                    <a:pt x="83" y="234"/>
                    <a:pt x="122" y="234"/>
                  </a:cubicBezTo>
                  <a:cubicBezTo>
                    <a:pt x="146" y="234"/>
                    <a:pt x="170" y="228"/>
                    <a:pt x="191" y="216"/>
                  </a:cubicBezTo>
                  <a:cubicBezTo>
                    <a:pt x="213" y="204"/>
                    <a:pt x="224" y="182"/>
                    <a:pt x="236" y="171"/>
                  </a:cubicBezTo>
                  <a:cubicBezTo>
                    <a:pt x="247" y="137"/>
                    <a:pt x="247" y="92"/>
                    <a:pt x="224" y="59"/>
                  </a:cubicBezTo>
                  <a:cubicBezTo>
                    <a:pt x="224" y="48"/>
                    <a:pt x="213" y="48"/>
                    <a:pt x="213" y="37"/>
                  </a:cubicBezTo>
                  <a:cubicBezTo>
                    <a:pt x="195" y="19"/>
                    <a:pt x="162" y="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1" name="Google Shape;13621;p28"/>
            <p:cNvSpPr/>
            <p:nvPr/>
          </p:nvSpPr>
          <p:spPr>
            <a:xfrm>
              <a:off x="2256550" y="10756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44" y="1"/>
                  </a:moveTo>
                  <a:cubicBezTo>
                    <a:pt x="122" y="1"/>
                    <a:pt x="100" y="7"/>
                    <a:pt x="79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45" y="198"/>
                    <a:pt x="57" y="210"/>
                    <a:pt x="67" y="210"/>
                  </a:cubicBezTo>
                  <a:cubicBezTo>
                    <a:pt x="79" y="220"/>
                    <a:pt x="79" y="220"/>
                    <a:pt x="90" y="220"/>
                  </a:cubicBezTo>
                  <a:cubicBezTo>
                    <a:pt x="107" y="232"/>
                    <a:pt x="126" y="237"/>
                    <a:pt x="146" y="237"/>
                  </a:cubicBezTo>
                  <a:cubicBezTo>
                    <a:pt x="166" y="237"/>
                    <a:pt x="185" y="232"/>
                    <a:pt x="201" y="220"/>
                  </a:cubicBezTo>
                  <a:cubicBezTo>
                    <a:pt x="224" y="210"/>
                    <a:pt x="235" y="187"/>
                    <a:pt x="246" y="165"/>
                  </a:cubicBezTo>
                  <a:lnTo>
                    <a:pt x="246" y="143"/>
                  </a:lnTo>
                  <a:cubicBezTo>
                    <a:pt x="258" y="120"/>
                    <a:pt x="258" y="86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2" name="Google Shape;13622;p28"/>
            <p:cNvSpPr/>
            <p:nvPr/>
          </p:nvSpPr>
          <p:spPr>
            <a:xfrm>
              <a:off x="2243700" y="1083700"/>
              <a:ext cx="6450" cy="5775"/>
            </a:xfrm>
            <a:custGeom>
              <a:rect b="b" l="l" r="r" t="t"/>
              <a:pathLst>
                <a:path extrusionOk="0" h="231" w="258">
                  <a:moveTo>
                    <a:pt x="112" y="0"/>
                  </a:moveTo>
                  <a:cubicBezTo>
                    <a:pt x="90" y="0"/>
                    <a:pt x="79" y="11"/>
                    <a:pt x="67" y="11"/>
                  </a:cubicBezTo>
                  <a:cubicBezTo>
                    <a:pt x="12" y="45"/>
                    <a:pt x="0" y="101"/>
                    <a:pt x="12" y="157"/>
                  </a:cubicBezTo>
                  <a:cubicBezTo>
                    <a:pt x="23" y="168"/>
                    <a:pt x="23" y="168"/>
                    <a:pt x="23" y="179"/>
                  </a:cubicBezTo>
                  <a:cubicBezTo>
                    <a:pt x="34" y="202"/>
                    <a:pt x="57" y="212"/>
                    <a:pt x="79" y="224"/>
                  </a:cubicBezTo>
                  <a:cubicBezTo>
                    <a:pt x="93" y="228"/>
                    <a:pt x="108" y="231"/>
                    <a:pt x="124" y="231"/>
                  </a:cubicBezTo>
                  <a:cubicBezTo>
                    <a:pt x="147" y="231"/>
                    <a:pt x="171" y="225"/>
                    <a:pt x="191" y="212"/>
                  </a:cubicBezTo>
                  <a:cubicBezTo>
                    <a:pt x="246" y="179"/>
                    <a:pt x="258" y="112"/>
                    <a:pt x="224" y="56"/>
                  </a:cubicBezTo>
                  <a:cubicBezTo>
                    <a:pt x="224" y="45"/>
                    <a:pt x="213" y="45"/>
                    <a:pt x="213" y="33"/>
                  </a:cubicBezTo>
                  <a:cubicBezTo>
                    <a:pt x="202" y="23"/>
                    <a:pt x="191" y="11"/>
                    <a:pt x="179" y="11"/>
                  </a:cubicBezTo>
                  <a:cubicBezTo>
                    <a:pt x="157" y="0"/>
                    <a:pt x="134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3" name="Google Shape;13623;p28"/>
            <p:cNvSpPr/>
            <p:nvPr/>
          </p:nvSpPr>
          <p:spPr>
            <a:xfrm>
              <a:off x="2230850" y="1091675"/>
              <a:ext cx="5900" cy="5925"/>
            </a:xfrm>
            <a:custGeom>
              <a:rect b="b" l="l" r="r" t="t"/>
              <a:pathLst>
                <a:path extrusionOk="0" h="237" w="236">
                  <a:moveTo>
                    <a:pt x="112" y="1"/>
                  </a:moveTo>
                  <a:cubicBezTo>
                    <a:pt x="94" y="1"/>
                    <a:pt x="75" y="6"/>
                    <a:pt x="57" y="17"/>
                  </a:cubicBezTo>
                  <a:cubicBezTo>
                    <a:pt x="45" y="27"/>
                    <a:pt x="34" y="27"/>
                    <a:pt x="34" y="39"/>
                  </a:cubicBezTo>
                  <a:cubicBezTo>
                    <a:pt x="23" y="39"/>
                    <a:pt x="23" y="39"/>
                    <a:pt x="23" y="50"/>
                  </a:cubicBezTo>
                  <a:cubicBezTo>
                    <a:pt x="23" y="50"/>
                    <a:pt x="12" y="50"/>
                    <a:pt x="12" y="61"/>
                  </a:cubicBezTo>
                  <a:lnTo>
                    <a:pt x="12" y="72"/>
                  </a:lnTo>
                  <a:cubicBezTo>
                    <a:pt x="0" y="72"/>
                    <a:pt x="0" y="84"/>
                    <a:pt x="0" y="84"/>
                  </a:cubicBezTo>
                  <a:lnTo>
                    <a:pt x="0" y="94"/>
                  </a:lnTo>
                  <a:lnTo>
                    <a:pt x="0" y="117"/>
                  </a:lnTo>
                  <a:lnTo>
                    <a:pt x="0" y="139"/>
                  </a:lnTo>
                  <a:lnTo>
                    <a:pt x="0" y="161"/>
                  </a:lnTo>
                  <a:cubicBezTo>
                    <a:pt x="12" y="161"/>
                    <a:pt x="12" y="173"/>
                    <a:pt x="12" y="184"/>
                  </a:cubicBezTo>
                  <a:cubicBezTo>
                    <a:pt x="23" y="195"/>
                    <a:pt x="45" y="218"/>
                    <a:pt x="67" y="228"/>
                  </a:cubicBezTo>
                  <a:lnTo>
                    <a:pt x="90" y="228"/>
                  </a:lnTo>
                  <a:cubicBezTo>
                    <a:pt x="99" y="233"/>
                    <a:pt x="111" y="236"/>
                    <a:pt x="123" y="236"/>
                  </a:cubicBezTo>
                  <a:cubicBezTo>
                    <a:pt x="140" y="236"/>
                    <a:pt x="160" y="231"/>
                    <a:pt x="179" y="218"/>
                  </a:cubicBezTo>
                  <a:cubicBezTo>
                    <a:pt x="213" y="195"/>
                    <a:pt x="235" y="151"/>
                    <a:pt x="235" y="106"/>
                  </a:cubicBezTo>
                  <a:cubicBezTo>
                    <a:pt x="224" y="84"/>
                    <a:pt x="224" y="72"/>
                    <a:pt x="213" y="61"/>
                  </a:cubicBezTo>
                  <a:cubicBezTo>
                    <a:pt x="190" y="23"/>
                    <a:pt x="152" y="1"/>
                    <a:pt x="1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4" name="Google Shape;13624;p28"/>
            <p:cNvSpPr/>
            <p:nvPr/>
          </p:nvSpPr>
          <p:spPr>
            <a:xfrm>
              <a:off x="2280000" y="1084350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34" y="0"/>
                  </a:moveTo>
                  <a:cubicBezTo>
                    <a:pt x="112" y="0"/>
                    <a:pt x="89" y="6"/>
                    <a:pt x="68" y="19"/>
                  </a:cubicBezTo>
                  <a:cubicBezTo>
                    <a:pt x="13" y="52"/>
                    <a:pt x="1" y="119"/>
                    <a:pt x="35" y="176"/>
                  </a:cubicBezTo>
                  <a:cubicBezTo>
                    <a:pt x="57" y="213"/>
                    <a:pt x="96" y="236"/>
                    <a:pt x="136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6"/>
                    <a:pt x="269" y="109"/>
                    <a:pt x="224" y="52"/>
                  </a:cubicBezTo>
                  <a:cubicBezTo>
                    <a:pt x="204" y="18"/>
                    <a:pt x="170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5" name="Google Shape;13625;p28"/>
            <p:cNvSpPr/>
            <p:nvPr/>
          </p:nvSpPr>
          <p:spPr>
            <a:xfrm>
              <a:off x="2266900" y="1092450"/>
              <a:ext cx="6725" cy="5700"/>
            </a:xfrm>
            <a:custGeom>
              <a:rect b="b" l="l" r="r" t="t"/>
              <a:pathLst>
                <a:path extrusionOk="0" h="228" w="269">
                  <a:moveTo>
                    <a:pt x="132" y="0"/>
                  </a:moveTo>
                  <a:cubicBezTo>
                    <a:pt x="110" y="0"/>
                    <a:pt x="88" y="6"/>
                    <a:pt x="67" y="19"/>
                  </a:cubicBezTo>
                  <a:cubicBezTo>
                    <a:pt x="11" y="53"/>
                    <a:pt x="0" y="120"/>
                    <a:pt x="33" y="175"/>
                  </a:cubicBezTo>
                  <a:cubicBezTo>
                    <a:pt x="55" y="210"/>
                    <a:pt x="89" y="228"/>
                    <a:pt x="125" y="228"/>
                  </a:cubicBezTo>
                  <a:cubicBezTo>
                    <a:pt x="147" y="228"/>
                    <a:pt x="169" y="221"/>
                    <a:pt x="190" y="209"/>
                  </a:cubicBezTo>
                  <a:cubicBezTo>
                    <a:pt x="246" y="175"/>
                    <a:pt x="268" y="108"/>
                    <a:pt x="224" y="53"/>
                  </a:cubicBezTo>
                  <a:cubicBezTo>
                    <a:pt x="202" y="17"/>
                    <a:pt x="168" y="0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6" name="Google Shape;13626;p28"/>
            <p:cNvSpPr/>
            <p:nvPr/>
          </p:nvSpPr>
          <p:spPr>
            <a:xfrm>
              <a:off x="2253750" y="11003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3" y="0"/>
                  </a:moveTo>
                  <a:cubicBezTo>
                    <a:pt x="105" y="0"/>
                    <a:pt x="86" y="5"/>
                    <a:pt x="68" y="16"/>
                  </a:cubicBezTo>
                  <a:cubicBezTo>
                    <a:pt x="12" y="50"/>
                    <a:pt x="1" y="127"/>
                    <a:pt x="35" y="184"/>
                  </a:cubicBezTo>
                  <a:cubicBezTo>
                    <a:pt x="57" y="213"/>
                    <a:pt x="94" y="233"/>
                    <a:pt x="132" y="233"/>
                  </a:cubicBezTo>
                  <a:cubicBezTo>
                    <a:pt x="152" y="233"/>
                    <a:pt x="172" y="228"/>
                    <a:pt x="191" y="217"/>
                  </a:cubicBezTo>
                  <a:cubicBezTo>
                    <a:pt x="246" y="184"/>
                    <a:pt x="269" y="117"/>
                    <a:pt x="224" y="60"/>
                  </a:cubicBezTo>
                  <a:cubicBezTo>
                    <a:pt x="202" y="23"/>
                    <a:pt x="163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7" name="Google Shape;13627;p28"/>
            <p:cNvSpPr/>
            <p:nvPr/>
          </p:nvSpPr>
          <p:spPr>
            <a:xfrm>
              <a:off x="2240350" y="1108350"/>
              <a:ext cx="7025" cy="5800"/>
            </a:xfrm>
            <a:custGeom>
              <a:rect b="b" l="l" r="r" t="t"/>
              <a:pathLst>
                <a:path extrusionOk="0" h="232" w="281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0"/>
                    <a:pt x="101" y="232"/>
                    <a:pt x="134" y="232"/>
                  </a:cubicBezTo>
                  <a:lnTo>
                    <a:pt x="179" y="232"/>
                  </a:lnTo>
                  <a:cubicBezTo>
                    <a:pt x="191" y="221"/>
                    <a:pt x="191" y="221"/>
                    <a:pt x="201" y="221"/>
                  </a:cubicBezTo>
                  <a:cubicBezTo>
                    <a:pt x="258" y="187"/>
                    <a:pt x="280" y="109"/>
                    <a:pt x="235" y="53"/>
                  </a:cubicBezTo>
                  <a:cubicBezTo>
                    <a:pt x="214" y="19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8" name="Google Shape;13628;p28"/>
            <p:cNvSpPr/>
            <p:nvPr/>
          </p:nvSpPr>
          <p:spPr>
            <a:xfrm>
              <a:off x="2175825" y="765800"/>
              <a:ext cx="6175" cy="5050"/>
            </a:xfrm>
            <a:custGeom>
              <a:rect b="b" l="l" r="r" t="t"/>
              <a:pathLst>
                <a:path extrusionOk="0" h="202" w="247">
                  <a:moveTo>
                    <a:pt x="45" y="1"/>
                  </a:moveTo>
                  <a:cubicBezTo>
                    <a:pt x="34" y="11"/>
                    <a:pt x="23" y="23"/>
                    <a:pt x="23" y="34"/>
                  </a:cubicBezTo>
                  <a:cubicBezTo>
                    <a:pt x="11" y="56"/>
                    <a:pt x="1" y="78"/>
                    <a:pt x="11" y="101"/>
                  </a:cubicBezTo>
                  <a:cubicBezTo>
                    <a:pt x="11" y="123"/>
                    <a:pt x="11" y="135"/>
                    <a:pt x="23" y="145"/>
                  </a:cubicBezTo>
                  <a:lnTo>
                    <a:pt x="45" y="168"/>
                  </a:lnTo>
                  <a:lnTo>
                    <a:pt x="56" y="179"/>
                  </a:lnTo>
                  <a:cubicBezTo>
                    <a:pt x="68" y="190"/>
                    <a:pt x="68" y="190"/>
                    <a:pt x="78" y="190"/>
                  </a:cubicBezTo>
                  <a:cubicBezTo>
                    <a:pt x="90" y="202"/>
                    <a:pt x="101" y="202"/>
                    <a:pt x="123" y="202"/>
                  </a:cubicBezTo>
                  <a:lnTo>
                    <a:pt x="168" y="202"/>
                  </a:lnTo>
                  <a:cubicBezTo>
                    <a:pt x="168" y="190"/>
                    <a:pt x="179" y="190"/>
                    <a:pt x="179" y="190"/>
                  </a:cubicBezTo>
                  <a:lnTo>
                    <a:pt x="190" y="190"/>
                  </a:lnTo>
                  <a:cubicBezTo>
                    <a:pt x="224" y="157"/>
                    <a:pt x="246" y="112"/>
                    <a:pt x="246" y="68"/>
                  </a:cubicBezTo>
                  <a:cubicBezTo>
                    <a:pt x="235" y="56"/>
                    <a:pt x="235" y="34"/>
                    <a:pt x="224" y="23"/>
                  </a:cubicBezTo>
                  <a:cubicBezTo>
                    <a:pt x="179" y="11"/>
                    <a:pt x="123" y="1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9" name="Google Shape;13629;p28"/>
            <p:cNvSpPr/>
            <p:nvPr/>
          </p:nvSpPr>
          <p:spPr>
            <a:xfrm>
              <a:off x="2162675" y="77295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4" y="0"/>
                  </a:moveTo>
                  <a:cubicBezTo>
                    <a:pt x="105" y="0"/>
                    <a:pt x="86" y="5"/>
                    <a:pt x="68" y="16"/>
                  </a:cubicBezTo>
                  <a:cubicBezTo>
                    <a:pt x="13" y="50"/>
                    <a:pt x="1" y="105"/>
                    <a:pt x="13" y="162"/>
                  </a:cubicBezTo>
                  <a:cubicBezTo>
                    <a:pt x="23" y="172"/>
                    <a:pt x="23" y="172"/>
                    <a:pt x="23" y="184"/>
                  </a:cubicBezTo>
                  <a:cubicBezTo>
                    <a:pt x="45" y="219"/>
                    <a:pt x="83" y="236"/>
                    <a:pt x="122" y="236"/>
                  </a:cubicBezTo>
                  <a:cubicBezTo>
                    <a:pt x="146" y="236"/>
                    <a:pt x="170" y="230"/>
                    <a:pt x="191" y="217"/>
                  </a:cubicBezTo>
                  <a:cubicBezTo>
                    <a:pt x="224" y="195"/>
                    <a:pt x="247" y="150"/>
                    <a:pt x="247" y="105"/>
                  </a:cubicBezTo>
                  <a:cubicBezTo>
                    <a:pt x="236" y="83"/>
                    <a:pt x="236" y="72"/>
                    <a:pt x="224" y="61"/>
                  </a:cubicBezTo>
                  <a:cubicBezTo>
                    <a:pt x="202" y="23"/>
                    <a:pt x="164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0" name="Google Shape;13630;p28"/>
            <p:cNvSpPr/>
            <p:nvPr/>
          </p:nvSpPr>
          <p:spPr>
            <a:xfrm>
              <a:off x="2149825" y="78102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15" y="1"/>
                  </a:moveTo>
                  <a:cubicBezTo>
                    <a:pt x="96" y="1"/>
                    <a:pt x="76" y="6"/>
                    <a:pt x="57" y="17"/>
                  </a:cubicBezTo>
                  <a:cubicBezTo>
                    <a:pt x="46" y="17"/>
                    <a:pt x="46" y="28"/>
                    <a:pt x="35" y="28"/>
                  </a:cubicBezTo>
                  <a:cubicBezTo>
                    <a:pt x="13" y="50"/>
                    <a:pt x="1" y="84"/>
                    <a:pt x="1" y="107"/>
                  </a:cubicBezTo>
                  <a:cubicBezTo>
                    <a:pt x="1" y="129"/>
                    <a:pt x="1" y="162"/>
                    <a:pt x="13" y="174"/>
                  </a:cubicBezTo>
                  <a:cubicBezTo>
                    <a:pt x="23" y="196"/>
                    <a:pt x="35" y="207"/>
                    <a:pt x="46" y="207"/>
                  </a:cubicBezTo>
                  <a:cubicBezTo>
                    <a:pt x="57" y="219"/>
                    <a:pt x="57" y="219"/>
                    <a:pt x="68" y="219"/>
                  </a:cubicBezTo>
                  <a:cubicBezTo>
                    <a:pt x="85" y="230"/>
                    <a:pt x="105" y="235"/>
                    <a:pt x="124" y="235"/>
                  </a:cubicBezTo>
                  <a:cubicBezTo>
                    <a:pt x="144" y="235"/>
                    <a:pt x="163" y="230"/>
                    <a:pt x="180" y="219"/>
                  </a:cubicBezTo>
                  <a:cubicBezTo>
                    <a:pt x="236" y="185"/>
                    <a:pt x="247" y="107"/>
                    <a:pt x="214" y="50"/>
                  </a:cubicBezTo>
                  <a:cubicBezTo>
                    <a:pt x="191" y="21"/>
                    <a:pt x="154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1" name="Google Shape;13631;p28"/>
            <p:cNvSpPr/>
            <p:nvPr/>
          </p:nvSpPr>
          <p:spPr>
            <a:xfrm>
              <a:off x="2136425" y="789075"/>
              <a:ext cx="6175" cy="5725"/>
            </a:xfrm>
            <a:custGeom>
              <a:rect b="b" l="l" r="r" t="t"/>
              <a:pathLst>
                <a:path extrusionOk="0" h="229" w="247">
                  <a:moveTo>
                    <a:pt x="133" y="0"/>
                  </a:moveTo>
                  <a:cubicBezTo>
                    <a:pt x="111" y="0"/>
                    <a:pt x="89" y="7"/>
                    <a:pt x="68" y="19"/>
                  </a:cubicBezTo>
                  <a:cubicBezTo>
                    <a:pt x="12" y="41"/>
                    <a:pt x="1" y="98"/>
                    <a:pt x="12" y="153"/>
                  </a:cubicBezTo>
                  <a:cubicBezTo>
                    <a:pt x="23" y="165"/>
                    <a:pt x="23" y="165"/>
                    <a:pt x="23" y="175"/>
                  </a:cubicBezTo>
                  <a:cubicBezTo>
                    <a:pt x="44" y="211"/>
                    <a:pt x="83" y="228"/>
                    <a:pt x="122" y="228"/>
                  </a:cubicBezTo>
                  <a:cubicBezTo>
                    <a:pt x="146" y="228"/>
                    <a:pt x="170" y="222"/>
                    <a:pt x="191" y="209"/>
                  </a:cubicBezTo>
                  <a:cubicBezTo>
                    <a:pt x="213" y="198"/>
                    <a:pt x="236" y="175"/>
                    <a:pt x="236" y="142"/>
                  </a:cubicBezTo>
                  <a:cubicBezTo>
                    <a:pt x="246" y="108"/>
                    <a:pt x="246" y="86"/>
                    <a:pt x="224" y="53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2" name="Google Shape;13632;p28"/>
            <p:cNvSpPr/>
            <p:nvPr/>
          </p:nvSpPr>
          <p:spPr>
            <a:xfrm>
              <a:off x="2139525" y="765525"/>
              <a:ext cx="6725" cy="5150"/>
            </a:xfrm>
            <a:custGeom>
              <a:rect b="b" l="l" r="r" t="t"/>
              <a:pathLst>
                <a:path extrusionOk="0" h="206" w="269">
                  <a:moveTo>
                    <a:pt x="201" y="0"/>
                  </a:moveTo>
                  <a:cubicBezTo>
                    <a:pt x="156" y="0"/>
                    <a:pt x="100" y="0"/>
                    <a:pt x="45" y="12"/>
                  </a:cubicBezTo>
                  <a:cubicBezTo>
                    <a:pt x="11" y="45"/>
                    <a:pt x="0" y="101"/>
                    <a:pt x="33" y="146"/>
                  </a:cubicBezTo>
                  <a:cubicBezTo>
                    <a:pt x="56" y="184"/>
                    <a:pt x="95" y="206"/>
                    <a:pt x="134" y="206"/>
                  </a:cubicBezTo>
                  <a:cubicBezTo>
                    <a:pt x="153" y="206"/>
                    <a:pt x="172" y="201"/>
                    <a:pt x="190" y="190"/>
                  </a:cubicBezTo>
                  <a:cubicBezTo>
                    <a:pt x="246" y="156"/>
                    <a:pt x="268" y="79"/>
                    <a:pt x="234" y="22"/>
                  </a:cubicBezTo>
                  <a:cubicBezTo>
                    <a:pt x="223" y="12"/>
                    <a:pt x="212" y="0"/>
                    <a:pt x="2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3" name="Google Shape;13633;p28"/>
            <p:cNvSpPr/>
            <p:nvPr/>
          </p:nvSpPr>
          <p:spPr>
            <a:xfrm>
              <a:off x="2126375" y="7726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6" y="5"/>
                    <a:pt x="67" y="16"/>
                  </a:cubicBezTo>
                  <a:cubicBezTo>
                    <a:pt x="12" y="49"/>
                    <a:pt x="0" y="128"/>
                    <a:pt x="34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3"/>
                    <a:pt x="269" y="116"/>
                    <a:pt x="236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4" name="Google Shape;13634;p28"/>
            <p:cNvSpPr/>
            <p:nvPr/>
          </p:nvSpPr>
          <p:spPr>
            <a:xfrm>
              <a:off x="2207950" y="817475"/>
              <a:ext cx="5900" cy="5900"/>
            </a:xfrm>
            <a:custGeom>
              <a:rect b="b" l="l" r="r" t="t"/>
              <a:pathLst>
                <a:path extrusionOk="0" h="236" w="236">
                  <a:moveTo>
                    <a:pt x="101" y="0"/>
                  </a:moveTo>
                  <a:cubicBezTo>
                    <a:pt x="90" y="12"/>
                    <a:pt x="67" y="12"/>
                    <a:pt x="56" y="23"/>
                  </a:cubicBezTo>
                  <a:lnTo>
                    <a:pt x="34" y="45"/>
                  </a:lnTo>
                  <a:cubicBezTo>
                    <a:pt x="34" y="45"/>
                    <a:pt x="22" y="45"/>
                    <a:pt x="22" y="57"/>
                  </a:cubicBezTo>
                  <a:lnTo>
                    <a:pt x="12" y="67"/>
                  </a:lnTo>
                  <a:lnTo>
                    <a:pt x="12" y="79"/>
                  </a:lnTo>
                  <a:cubicBezTo>
                    <a:pt x="12" y="90"/>
                    <a:pt x="0" y="101"/>
                    <a:pt x="0" y="101"/>
                  </a:cubicBezTo>
                  <a:lnTo>
                    <a:pt x="0" y="112"/>
                  </a:lnTo>
                  <a:cubicBezTo>
                    <a:pt x="0" y="134"/>
                    <a:pt x="12" y="157"/>
                    <a:pt x="22" y="179"/>
                  </a:cubicBezTo>
                  <a:cubicBezTo>
                    <a:pt x="22" y="191"/>
                    <a:pt x="34" y="191"/>
                    <a:pt x="34" y="202"/>
                  </a:cubicBezTo>
                  <a:cubicBezTo>
                    <a:pt x="34" y="202"/>
                    <a:pt x="45" y="202"/>
                    <a:pt x="45" y="213"/>
                  </a:cubicBezTo>
                  <a:cubicBezTo>
                    <a:pt x="45" y="213"/>
                    <a:pt x="56" y="224"/>
                    <a:pt x="67" y="224"/>
                  </a:cubicBezTo>
                  <a:cubicBezTo>
                    <a:pt x="79" y="224"/>
                    <a:pt x="79" y="235"/>
                    <a:pt x="79" y="235"/>
                  </a:cubicBezTo>
                  <a:lnTo>
                    <a:pt x="157" y="235"/>
                  </a:lnTo>
                  <a:cubicBezTo>
                    <a:pt x="168" y="224"/>
                    <a:pt x="168" y="224"/>
                    <a:pt x="179" y="224"/>
                  </a:cubicBezTo>
                  <a:cubicBezTo>
                    <a:pt x="213" y="202"/>
                    <a:pt x="235" y="168"/>
                    <a:pt x="235" y="124"/>
                  </a:cubicBezTo>
                  <a:cubicBezTo>
                    <a:pt x="235" y="101"/>
                    <a:pt x="235" y="79"/>
                    <a:pt x="224" y="57"/>
                  </a:cubicBezTo>
                  <a:cubicBezTo>
                    <a:pt x="191" y="23"/>
                    <a:pt x="146" y="0"/>
                    <a:pt x="1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5" name="Google Shape;13635;p28"/>
            <p:cNvSpPr/>
            <p:nvPr/>
          </p:nvSpPr>
          <p:spPr>
            <a:xfrm>
              <a:off x="2181675" y="833575"/>
              <a:ext cx="6475" cy="5775"/>
            </a:xfrm>
            <a:custGeom>
              <a:rect b="b" l="l" r="r" t="t"/>
              <a:pathLst>
                <a:path extrusionOk="0" h="231" w="259">
                  <a:moveTo>
                    <a:pt x="116" y="0"/>
                  </a:moveTo>
                  <a:cubicBezTo>
                    <a:pt x="95" y="0"/>
                    <a:pt x="75" y="5"/>
                    <a:pt x="57" y="16"/>
                  </a:cubicBezTo>
                  <a:cubicBezTo>
                    <a:pt x="12" y="38"/>
                    <a:pt x="1" y="94"/>
                    <a:pt x="1" y="139"/>
                  </a:cubicBezTo>
                  <a:cubicBezTo>
                    <a:pt x="1" y="139"/>
                    <a:pt x="1" y="150"/>
                    <a:pt x="12" y="161"/>
                  </a:cubicBezTo>
                  <a:cubicBezTo>
                    <a:pt x="12" y="161"/>
                    <a:pt x="12" y="173"/>
                    <a:pt x="23" y="173"/>
                  </a:cubicBezTo>
                  <a:cubicBezTo>
                    <a:pt x="42" y="209"/>
                    <a:pt x="75" y="231"/>
                    <a:pt x="111" y="231"/>
                  </a:cubicBezTo>
                  <a:cubicBezTo>
                    <a:pt x="119" y="231"/>
                    <a:pt x="127" y="230"/>
                    <a:pt x="135" y="228"/>
                  </a:cubicBezTo>
                  <a:cubicBezTo>
                    <a:pt x="147" y="228"/>
                    <a:pt x="169" y="228"/>
                    <a:pt x="180" y="217"/>
                  </a:cubicBezTo>
                  <a:cubicBezTo>
                    <a:pt x="236" y="183"/>
                    <a:pt x="258" y="116"/>
                    <a:pt x="224" y="61"/>
                  </a:cubicBezTo>
                  <a:cubicBezTo>
                    <a:pt x="202" y="23"/>
                    <a:pt x="158" y="0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6" name="Google Shape;13636;p28"/>
            <p:cNvSpPr/>
            <p:nvPr/>
          </p:nvSpPr>
          <p:spPr>
            <a:xfrm>
              <a:off x="2168275" y="841600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2" y="53"/>
                    <a:pt x="0" y="120"/>
                    <a:pt x="34" y="175"/>
                  </a:cubicBezTo>
                  <a:cubicBezTo>
                    <a:pt x="45" y="209"/>
                    <a:pt x="68" y="220"/>
                    <a:pt x="101" y="231"/>
                  </a:cubicBezTo>
                  <a:cubicBezTo>
                    <a:pt x="135" y="231"/>
                    <a:pt x="169" y="231"/>
                    <a:pt x="191" y="220"/>
                  </a:cubicBezTo>
                  <a:cubicBezTo>
                    <a:pt x="224" y="197"/>
                    <a:pt x="246" y="153"/>
                    <a:pt x="246" y="120"/>
                  </a:cubicBezTo>
                  <a:cubicBezTo>
                    <a:pt x="246" y="97"/>
                    <a:pt x="246" y="75"/>
                    <a:pt x="236" y="53"/>
                  </a:cubicBezTo>
                  <a:cubicBezTo>
                    <a:pt x="214" y="17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7" name="Google Shape;13637;p28"/>
            <p:cNvSpPr/>
            <p:nvPr/>
          </p:nvSpPr>
          <p:spPr>
            <a:xfrm>
              <a:off x="2186150" y="781600"/>
              <a:ext cx="6475" cy="6025"/>
            </a:xfrm>
            <a:custGeom>
              <a:rect b="b" l="l" r="r" t="t"/>
              <a:pathLst>
                <a:path extrusionOk="0" h="241" w="259">
                  <a:moveTo>
                    <a:pt x="113" y="1"/>
                  </a:moveTo>
                  <a:cubicBezTo>
                    <a:pt x="94" y="1"/>
                    <a:pt x="75" y="6"/>
                    <a:pt x="57" y="17"/>
                  </a:cubicBezTo>
                  <a:lnTo>
                    <a:pt x="35" y="39"/>
                  </a:lnTo>
                  <a:cubicBezTo>
                    <a:pt x="23" y="50"/>
                    <a:pt x="23" y="50"/>
                    <a:pt x="23" y="61"/>
                  </a:cubicBezTo>
                  <a:cubicBezTo>
                    <a:pt x="23" y="61"/>
                    <a:pt x="12" y="61"/>
                    <a:pt x="12" y="72"/>
                  </a:cubicBezTo>
                  <a:lnTo>
                    <a:pt x="12" y="84"/>
                  </a:lnTo>
                  <a:cubicBezTo>
                    <a:pt x="12" y="84"/>
                    <a:pt x="1" y="84"/>
                    <a:pt x="1" y="95"/>
                  </a:cubicBezTo>
                  <a:cubicBezTo>
                    <a:pt x="1" y="117"/>
                    <a:pt x="1" y="151"/>
                    <a:pt x="12" y="184"/>
                  </a:cubicBezTo>
                  <a:cubicBezTo>
                    <a:pt x="23" y="184"/>
                    <a:pt x="23" y="196"/>
                    <a:pt x="35" y="196"/>
                  </a:cubicBezTo>
                  <a:cubicBezTo>
                    <a:pt x="35" y="206"/>
                    <a:pt x="45" y="206"/>
                    <a:pt x="45" y="218"/>
                  </a:cubicBezTo>
                  <a:cubicBezTo>
                    <a:pt x="57" y="218"/>
                    <a:pt x="57" y="229"/>
                    <a:pt x="68" y="229"/>
                  </a:cubicBezTo>
                  <a:lnTo>
                    <a:pt x="79" y="229"/>
                  </a:lnTo>
                  <a:cubicBezTo>
                    <a:pt x="90" y="229"/>
                    <a:pt x="90" y="240"/>
                    <a:pt x="102" y="240"/>
                  </a:cubicBezTo>
                  <a:lnTo>
                    <a:pt x="135" y="240"/>
                  </a:lnTo>
                  <a:cubicBezTo>
                    <a:pt x="146" y="240"/>
                    <a:pt x="146" y="229"/>
                    <a:pt x="157" y="229"/>
                  </a:cubicBezTo>
                  <a:cubicBezTo>
                    <a:pt x="157" y="229"/>
                    <a:pt x="169" y="229"/>
                    <a:pt x="179" y="218"/>
                  </a:cubicBezTo>
                  <a:cubicBezTo>
                    <a:pt x="236" y="184"/>
                    <a:pt x="258" y="117"/>
                    <a:pt x="213" y="61"/>
                  </a:cubicBezTo>
                  <a:cubicBezTo>
                    <a:pt x="190" y="23"/>
                    <a:pt x="152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8" name="Google Shape;13638;p28"/>
            <p:cNvSpPr/>
            <p:nvPr/>
          </p:nvSpPr>
          <p:spPr>
            <a:xfrm>
              <a:off x="2172475" y="7897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6" y="1"/>
                  </a:moveTo>
                  <a:cubicBezTo>
                    <a:pt x="117" y="1"/>
                    <a:pt x="97" y="5"/>
                    <a:pt x="78" y="16"/>
                  </a:cubicBezTo>
                  <a:cubicBezTo>
                    <a:pt x="23" y="50"/>
                    <a:pt x="1" y="117"/>
                    <a:pt x="34" y="173"/>
                  </a:cubicBezTo>
                  <a:cubicBezTo>
                    <a:pt x="57" y="211"/>
                    <a:pt x="100" y="234"/>
                    <a:pt x="143" y="234"/>
                  </a:cubicBezTo>
                  <a:cubicBezTo>
                    <a:pt x="163" y="234"/>
                    <a:pt x="184" y="228"/>
                    <a:pt x="202" y="217"/>
                  </a:cubicBezTo>
                  <a:cubicBezTo>
                    <a:pt x="257" y="184"/>
                    <a:pt x="269" y="106"/>
                    <a:pt x="235" y="50"/>
                  </a:cubicBezTo>
                  <a:cubicBezTo>
                    <a:pt x="213" y="20"/>
                    <a:pt x="175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9" name="Google Shape;13639;p28"/>
            <p:cNvSpPr/>
            <p:nvPr/>
          </p:nvSpPr>
          <p:spPr>
            <a:xfrm>
              <a:off x="2159325" y="7977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5" y="1"/>
                  </a:moveTo>
                  <a:cubicBezTo>
                    <a:pt x="123" y="1"/>
                    <a:pt x="100" y="7"/>
                    <a:pt x="80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2"/>
                    <a:pt x="202" y="221"/>
                  </a:cubicBezTo>
                  <a:cubicBezTo>
                    <a:pt x="258" y="176"/>
                    <a:pt x="269" y="109"/>
                    <a:pt x="236" y="53"/>
                  </a:cubicBezTo>
                  <a:cubicBezTo>
                    <a:pt x="215" y="18"/>
                    <a:pt x="181" y="1"/>
                    <a:pt x="1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0" name="Google Shape;13640;p28"/>
            <p:cNvSpPr/>
            <p:nvPr/>
          </p:nvSpPr>
          <p:spPr>
            <a:xfrm>
              <a:off x="2146225" y="8056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1" name="Google Shape;13641;p28"/>
            <p:cNvSpPr/>
            <p:nvPr/>
          </p:nvSpPr>
          <p:spPr>
            <a:xfrm>
              <a:off x="2184475" y="8092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7"/>
                    <a:pt x="35" y="184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29"/>
                    <a:pt x="202" y="217"/>
                  </a:cubicBezTo>
                  <a:cubicBezTo>
                    <a:pt x="258" y="184"/>
                    <a:pt x="269" y="117"/>
                    <a:pt x="236" y="60"/>
                  </a:cubicBezTo>
                  <a:cubicBezTo>
                    <a:pt x="213" y="22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2" name="Google Shape;13642;p28"/>
            <p:cNvSpPr/>
            <p:nvPr/>
          </p:nvSpPr>
          <p:spPr>
            <a:xfrm>
              <a:off x="2171350" y="817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7"/>
                    <a:pt x="144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3" name="Google Shape;13643;p28"/>
            <p:cNvSpPr/>
            <p:nvPr/>
          </p:nvSpPr>
          <p:spPr>
            <a:xfrm>
              <a:off x="2158225" y="8251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0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7" y="237"/>
                    <a:pt x="181" y="230"/>
                    <a:pt x="201" y="218"/>
                  </a:cubicBezTo>
                  <a:cubicBezTo>
                    <a:pt x="258" y="184"/>
                    <a:pt x="268" y="117"/>
                    <a:pt x="235" y="62"/>
                  </a:cubicBezTo>
                  <a:cubicBezTo>
                    <a:pt x="212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4" name="Google Shape;13644;p28"/>
            <p:cNvSpPr/>
            <p:nvPr/>
          </p:nvSpPr>
          <p:spPr>
            <a:xfrm>
              <a:off x="2198175" y="801375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21" y="0"/>
                  </a:moveTo>
                  <a:cubicBezTo>
                    <a:pt x="100" y="0"/>
                    <a:pt x="77" y="6"/>
                    <a:pt x="56" y="19"/>
                  </a:cubicBezTo>
                  <a:cubicBezTo>
                    <a:pt x="45" y="19"/>
                    <a:pt x="34" y="30"/>
                    <a:pt x="34" y="30"/>
                  </a:cubicBezTo>
                  <a:lnTo>
                    <a:pt x="23" y="41"/>
                  </a:lnTo>
                  <a:cubicBezTo>
                    <a:pt x="23" y="53"/>
                    <a:pt x="11" y="53"/>
                    <a:pt x="11" y="53"/>
                  </a:cubicBezTo>
                  <a:lnTo>
                    <a:pt x="11" y="63"/>
                  </a:lnTo>
                  <a:cubicBezTo>
                    <a:pt x="1" y="75"/>
                    <a:pt x="1" y="75"/>
                    <a:pt x="1" y="86"/>
                  </a:cubicBezTo>
                  <a:lnTo>
                    <a:pt x="1" y="108"/>
                  </a:lnTo>
                  <a:lnTo>
                    <a:pt x="1" y="130"/>
                  </a:lnTo>
                  <a:lnTo>
                    <a:pt x="1" y="153"/>
                  </a:lnTo>
                  <a:cubicBezTo>
                    <a:pt x="11" y="164"/>
                    <a:pt x="11" y="164"/>
                    <a:pt x="11" y="175"/>
                  </a:cubicBezTo>
                  <a:lnTo>
                    <a:pt x="23" y="187"/>
                  </a:lnTo>
                  <a:lnTo>
                    <a:pt x="34" y="197"/>
                  </a:lnTo>
                  <a:lnTo>
                    <a:pt x="45" y="209"/>
                  </a:lnTo>
                  <a:cubicBezTo>
                    <a:pt x="56" y="220"/>
                    <a:pt x="56" y="220"/>
                    <a:pt x="68" y="220"/>
                  </a:cubicBezTo>
                  <a:lnTo>
                    <a:pt x="78" y="220"/>
                  </a:lnTo>
                  <a:cubicBezTo>
                    <a:pt x="78" y="231"/>
                    <a:pt x="90" y="231"/>
                    <a:pt x="101" y="231"/>
                  </a:cubicBezTo>
                  <a:lnTo>
                    <a:pt x="145" y="231"/>
                  </a:lnTo>
                  <a:cubicBezTo>
                    <a:pt x="157" y="220"/>
                    <a:pt x="168" y="220"/>
                    <a:pt x="168" y="220"/>
                  </a:cubicBezTo>
                  <a:lnTo>
                    <a:pt x="179" y="220"/>
                  </a:lnTo>
                  <a:cubicBezTo>
                    <a:pt x="235" y="187"/>
                    <a:pt x="246" y="108"/>
                    <a:pt x="212" y="53"/>
                  </a:cubicBezTo>
                  <a:cubicBezTo>
                    <a:pt x="192" y="17"/>
                    <a:pt x="158" y="0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5" name="Google Shape;13645;p28"/>
            <p:cNvSpPr/>
            <p:nvPr/>
          </p:nvSpPr>
          <p:spPr>
            <a:xfrm>
              <a:off x="2226675" y="878175"/>
              <a:ext cx="6175" cy="5700"/>
            </a:xfrm>
            <a:custGeom>
              <a:rect b="b" l="l" r="r" t="t"/>
              <a:pathLst>
                <a:path extrusionOk="0" h="228" w="247">
                  <a:moveTo>
                    <a:pt x="132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11" y="42"/>
                    <a:pt x="0" y="98"/>
                    <a:pt x="11" y="154"/>
                  </a:cubicBezTo>
                  <a:cubicBezTo>
                    <a:pt x="11" y="165"/>
                    <a:pt x="23" y="165"/>
                    <a:pt x="23" y="176"/>
                  </a:cubicBezTo>
                  <a:cubicBezTo>
                    <a:pt x="33" y="199"/>
                    <a:pt x="56" y="209"/>
                    <a:pt x="78" y="221"/>
                  </a:cubicBezTo>
                  <a:cubicBezTo>
                    <a:pt x="92" y="225"/>
                    <a:pt x="106" y="228"/>
                    <a:pt x="119" y="228"/>
                  </a:cubicBezTo>
                  <a:cubicBezTo>
                    <a:pt x="139" y="228"/>
                    <a:pt x="159" y="223"/>
                    <a:pt x="179" y="209"/>
                  </a:cubicBezTo>
                  <a:cubicBezTo>
                    <a:pt x="224" y="187"/>
                    <a:pt x="246" y="142"/>
                    <a:pt x="234" y="98"/>
                  </a:cubicBezTo>
                  <a:cubicBezTo>
                    <a:pt x="234" y="87"/>
                    <a:pt x="234" y="65"/>
                    <a:pt x="224" y="53"/>
                  </a:cubicBezTo>
                  <a:cubicBezTo>
                    <a:pt x="202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6" name="Google Shape;13646;p28"/>
            <p:cNvSpPr/>
            <p:nvPr/>
          </p:nvSpPr>
          <p:spPr>
            <a:xfrm>
              <a:off x="2213525" y="886075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4" y="1"/>
                  </a:moveTo>
                  <a:cubicBezTo>
                    <a:pt x="105" y="1"/>
                    <a:pt x="86" y="6"/>
                    <a:pt x="68" y="17"/>
                  </a:cubicBezTo>
                  <a:cubicBezTo>
                    <a:pt x="45" y="27"/>
                    <a:pt x="35" y="39"/>
                    <a:pt x="35" y="50"/>
                  </a:cubicBezTo>
                  <a:cubicBezTo>
                    <a:pt x="12" y="72"/>
                    <a:pt x="12" y="95"/>
                    <a:pt x="12" y="117"/>
                  </a:cubicBezTo>
                  <a:cubicBezTo>
                    <a:pt x="1" y="139"/>
                    <a:pt x="12" y="162"/>
                    <a:pt x="23" y="184"/>
                  </a:cubicBezTo>
                  <a:lnTo>
                    <a:pt x="57" y="218"/>
                  </a:lnTo>
                  <a:cubicBezTo>
                    <a:pt x="57" y="218"/>
                    <a:pt x="68" y="218"/>
                    <a:pt x="79" y="229"/>
                  </a:cubicBezTo>
                  <a:cubicBezTo>
                    <a:pt x="93" y="233"/>
                    <a:pt x="107" y="236"/>
                    <a:pt x="121" y="236"/>
                  </a:cubicBezTo>
                  <a:cubicBezTo>
                    <a:pt x="141" y="236"/>
                    <a:pt x="160" y="231"/>
                    <a:pt x="179" y="218"/>
                  </a:cubicBezTo>
                  <a:cubicBezTo>
                    <a:pt x="213" y="206"/>
                    <a:pt x="236" y="173"/>
                    <a:pt x="236" y="151"/>
                  </a:cubicBezTo>
                  <a:cubicBezTo>
                    <a:pt x="246" y="117"/>
                    <a:pt x="246" y="84"/>
                    <a:pt x="224" y="61"/>
                  </a:cubicBezTo>
                  <a:cubicBezTo>
                    <a:pt x="202" y="23"/>
                    <a:pt x="164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7" name="Google Shape;13647;p28"/>
            <p:cNvSpPr/>
            <p:nvPr/>
          </p:nvSpPr>
          <p:spPr>
            <a:xfrm>
              <a:off x="2200125" y="894100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27" y="1"/>
                  </a:moveTo>
                  <a:cubicBezTo>
                    <a:pt x="109" y="1"/>
                    <a:pt x="92" y="6"/>
                    <a:pt x="79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0" y="237"/>
                    <a:pt x="140" y="237"/>
                  </a:cubicBezTo>
                  <a:cubicBezTo>
                    <a:pt x="158" y="237"/>
                    <a:pt x="176" y="231"/>
                    <a:pt x="191" y="220"/>
                  </a:cubicBezTo>
                  <a:cubicBezTo>
                    <a:pt x="201" y="210"/>
                    <a:pt x="213" y="210"/>
                    <a:pt x="213" y="198"/>
                  </a:cubicBezTo>
                  <a:cubicBezTo>
                    <a:pt x="235" y="187"/>
                    <a:pt x="246" y="165"/>
                    <a:pt x="246" y="143"/>
                  </a:cubicBezTo>
                  <a:cubicBezTo>
                    <a:pt x="258" y="120"/>
                    <a:pt x="246" y="86"/>
                    <a:pt x="235" y="53"/>
                  </a:cubicBezTo>
                  <a:cubicBezTo>
                    <a:pt x="213" y="31"/>
                    <a:pt x="191" y="9"/>
                    <a:pt x="168" y="9"/>
                  </a:cubicBezTo>
                  <a:cubicBezTo>
                    <a:pt x="154" y="4"/>
                    <a:pt x="140" y="1"/>
                    <a:pt x="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8" name="Google Shape;13648;p28"/>
            <p:cNvSpPr/>
            <p:nvPr/>
          </p:nvSpPr>
          <p:spPr>
            <a:xfrm>
              <a:off x="2240075" y="870075"/>
              <a:ext cx="5875" cy="5925"/>
            </a:xfrm>
            <a:custGeom>
              <a:rect b="b" l="l" r="r" t="t"/>
              <a:pathLst>
                <a:path extrusionOk="0" h="237" w="235">
                  <a:moveTo>
                    <a:pt x="121" y="1"/>
                  </a:moveTo>
                  <a:cubicBezTo>
                    <a:pt x="100" y="1"/>
                    <a:pt x="77" y="7"/>
                    <a:pt x="56" y="19"/>
                  </a:cubicBezTo>
                  <a:cubicBezTo>
                    <a:pt x="45" y="19"/>
                    <a:pt x="34" y="31"/>
                    <a:pt x="34" y="31"/>
                  </a:cubicBezTo>
                  <a:cubicBezTo>
                    <a:pt x="34" y="31"/>
                    <a:pt x="34" y="42"/>
                    <a:pt x="23" y="42"/>
                  </a:cubicBezTo>
                  <a:cubicBezTo>
                    <a:pt x="23" y="42"/>
                    <a:pt x="23" y="53"/>
                    <a:pt x="11" y="53"/>
                  </a:cubicBezTo>
                  <a:lnTo>
                    <a:pt x="11" y="64"/>
                  </a:lnTo>
                  <a:cubicBezTo>
                    <a:pt x="11" y="76"/>
                    <a:pt x="1" y="76"/>
                    <a:pt x="1" y="76"/>
                  </a:cubicBezTo>
                  <a:lnTo>
                    <a:pt x="1" y="86"/>
                  </a:lnTo>
                  <a:lnTo>
                    <a:pt x="1" y="98"/>
                  </a:lnTo>
                  <a:lnTo>
                    <a:pt x="1" y="120"/>
                  </a:lnTo>
                  <a:lnTo>
                    <a:pt x="1" y="131"/>
                  </a:lnTo>
                  <a:cubicBezTo>
                    <a:pt x="1" y="153"/>
                    <a:pt x="1" y="165"/>
                    <a:pt x="11" y="176"/>
                  </a:cubicBezTo>
                  <a:cubicBezTo>
                    <a:pt x="23" y="198"/>
                    <a:pt x="34" y="210"/>
                    <a:pt x="45" y="210"/>
                  </a:cubicBezTo>
                  <a:cubicBezTo>
                    <a:pt x="56" y="221"/>
                    <a:pt x="56" y="221"/>
                    <a:pt x="68" y="221"/>
                  </a:cubicBezTo>
                  <a:cubicBezTo>
                    <a:pt x="75" y="229"/>
                    <a:pt x="89" y="237"/>
                    <a:pt x="104" y="237"/>
                  </a:cubicBezTo>
                  <a:cubicBezTo>
                    <a:pt x="110" y="237"/>
                    <a:pt x="117" y="235"/>
                    <a:pt x="123" y="232"/>
                  </a:cubicBezTo>
                  <a:lnTo>
                    <a:pt x="145" y="232"/>
                  </a:lnTo>
                  <a:cubicBezTo>
                    <a:pt x="157" y="232"/>
                    <a:pt x="168" y="221"/>
                    <a:pt x="168" y="221"/>
                  </a:cubicBezTo>
                  <a:lnTo>
                    <a:pt x="179" y="221"/>
                  </a:lnTo>
                  <a:cubicBezTo>
                    <a:pt x="190" y="210"/>
                    <a:pt x="212" y="187"/>
                    <a:pt x="224" y="165"/>
                  </a:cubicBezTo>
                  <a:lnTo>
                    <a:pt x="224" y="143"/>
                  </a:lnTo>
                  <a:cubicBezTo>
                    <a:pt x="235" y="120"/>
                    <a:pt x="235" y="86"/>
                    <a:pt x="212" y="53"/>
                  </a:cubicBezTo>
                  <a:cubicBezTo>
                    <a:pt x="192" y="18"/>
                    <a:pt x="158" y="1"/>
                    <a:pt x="1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9" name="Google Shape;13649;p28"/>
            <p:cNvSpPr/>
            <p:nvPr/>
          </p:nvSpPr>
          <p:spPr>
            <a:xfrm>
              <a:off x="2194825" y="825575"/>
              <a:ext cx="5875" cy="5900"/>
            </a:xfrm>
            <a:custGeom>
              <a:rect b="b" l="l" r="r" t="t"/>
              <a:pathLst>
                <a:path extrusionOk="0" h="236" w="235">
                  <a:moveTo>
                    <a:pt x="123" y="1"/>
                  </a:moveTo>
                  <a:cubicBezTo>
                    <a:pt x="101" y="1"/>
                    <a:pt x="78" y="1"/>
                    <a:pt x="56" y="12"/>
                  </a:cubicBezTo>
                  <a:cubicBezTo>
                    <a:pt x="56" y="23"/>
                    <a:pt x="45" y="23"/>
                    <a:pt x="33" y="34"/>
                  </a:cubicBezTo>
                  <a:cubicBezTo>
                    <a:pt x="23" y="46"/>
                    <a:pt x="11" y="68"/>
                    <a:pt x="0" y="90"/>
                  </a:cubicBezTo>
                  <a:lnTo>
                    <a:pt x="0" y="113"/>
                  </a:lnTo>
                  <a:cubicBezTo>
                    <a:pt x="0" y="135"/>
                    <a:pt x="0" y="157"/>
                    <a:pt x="23" y="180"/>
                  </a:cubicBezTo>
                  <a:cubicBezTo>
                    <a:pt x="33" y="202"/>
                    <a:pt x="67" y="224"/>
                    <a:pt x="90" y="235"/>
                  </a:cubicBezTo>
                  <a:cubicBezTo>
                    <a:pt x="123" y="235"/>
                    <a:pt x="157" y="235"/>
                    <a:pt x="179" y="213"/>
                  </a:cubicBezTo>
                  <a:cubicBezTo>
                    <a:pt x="212" y="202"/>
                    <a:pt x="224" y="180"/>
                    <a:pt x="235" y="146"/>
                  </a:cubicBezTo>
                  <a:lnTo>
                    <a:pt x="235" y="123"/>
                  </a:lnTo>
                  <a:cubicBezTo>
                    <a:pt x="235" y="101"/>
                    <a:pt x="235" y="79"/>
                    <a:pt x="224" y="56"/>
                  </a:cubicBezTo>
                  <a:cubicBezTo>
                    <a:pt x="202" y="23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0" name="Google Shape;13650;p28"/>
            <p:cNvSpPr/>
            <p:nvPr/>
          </p:nvSpPr>
          <p:spPr>
            <a:xfrm>
              <a:off x="2218000" y="834125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19" y="0"/>
                  </a:moveTo>
                  <a:cubicBezTo>
                    <a:pt x="100" y="0"/>
                    <a:pt x="82" y="5"/>
                    <a:pt x="67" y="16"/>
                  </a:cubicBezTo>
                  <a:lnTo>
                    <a:pt x="57" y="16"/>
                  </a:lnTo>
                  <a:lnTo>
                    <a:pt x="57" y="27"/>
                  </a:lnTo>
                  <a:cubicBezTo>
                    <a:pt x="57" y="27"/>
                    <a:pt x="45" y="27"/>
                    <a:pt x="45" y="39"/>
                  </a:cubicBezTo>
                  <a:cubicBezTo>
                    <a:pt x="34" y="39"/>
                    <a:pt x="34" y="49"/>
                    <a:pt x="34" y="49"/>
                  </a:cubicBezTo>
                  <a:cubicBezTo>
                    <a:pt x="34" y="49"/>
                    <a:pt x="23" y="49"/>
                    <a:pt x="23" y="61"/>
                  </a:cubicBezTo>
                  <a:lnTo>
                    <a:pt x="12" y="72"/>
                  </a:lnTo>
                  <a:cubicBezTo>
                    <a:pt x="12" y="83"/>
                    <a:pt x="0" y="106"/>
                    <a:pt x="0" y="117"/>
                  </a:cubicBezTo>
                  <a:cubicBezTo>
                    <a:pt x="0" y="128"/>
                    <a:pt x="0" y="128"/>
                    <a:pt x="12" y="139"/>
                  </a:cubicBezTo>
                  <a:lnTo>
                    <a:pt x="12" y="161"/>
                  </a:lnTo>
                  <a:cubicBezTo>
                    <a:pt x="12" y="173"/>
                    <a:pt x="23" y="173"/>
                    <a:pt x="23" y="184"/>
                  </a:cubicBezTo>
                  <a:lnTo>
                    <a:pt x="34" y="195"/>
                  </a:lnTo>
                  <a:lnTo>
                    <a:pt x="45" y="206"/>
                  </a:lnTo>
                  <a:cubicBezTo>
                    <a:pt x="57" y="218"/>
                    <a:pt x="57" y="218"/>
                    <a:pt x="67" y="218"/>
                  </a:cubicBezTo>
                  <a:cubicBezTo>
                    <a:pt x="67" y="228"/>
                    <a:pt x="79" y="228"/>
                    <a:pt x="90" y="228"/>
                  </a:cubicBezTo>
                  <a:lnTo>
                    <a:pt x="90" y="240"/>
                  </a:lnTo>
                  <a:lnTo>
                    <a:pt x="146" y="240"/>
                  </a:lnTo>
                  <a:cubicBezTo>
                    <a:pt x="146" y="240"/>
                    <a:pt x="157" y="240"/>
                    <a:pt x="157" y="228"/>
                  </a:cubicBezTo>
                  <a:lnTo>
                    <a:pt x="179" y="228"/>
                  </a:lnTo>
                  <a:lnTo>
                    <a:pt x="179" y="218"/>
                  </a:lnTo>
                  <a:cubicBezTo>
                    <a:pt x="235" y="184"/>
                    <a:pt x="258" y="117"/>
                    <a:pt x="224" y="61"/>
                  </a:cubicBezTo>
                  <a:cubicBezTo>
                    <a:pt x="201" y="23"/>
                    <a:pt x="15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1" name="Google Shape;13651;p28"/>
            <p:cNvSpPr/>
            <p:nvPr/>
          </p:nvSpPr>
          <p:spPr>
            <a:xfrm>
              <a:off x="2204600" y="8422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5" y="1"/>
                  </a:moveTo>
                  <a:cubicBezTo>
                    <a:pt x="105" y="1"/>
                    <a:pt x="85" y="5"/>
                    <a:pt x="67" y="16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6" y="214"/>
                    <a:pt x="93" y="234"/>
                    <a:pt x="132" y="234"/>
                  </a:cubicBezTo>
                  <a:cubicBezTo>
                    <a:pt x="151" y="234"/>
                    <a:pt x="172" y="229"/>
                    <a:pt x="190" y="217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2" name="Google Shape;13652;p28"/>
            <p:cNvSpPr/>
            <p:nvPr/>
          </p:nvSpPr>
          <p:spPr>
            <a:xfrm>
              <a:off x="2191475" y="850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0"/>
                  </a:moveTo>
                  <a:cubicBezTo>
                    <a:pt x="112" y="0"/>
                    <a:pt x="88" y="7"/>
                    <a:pt x="67" y="20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3" name="Google Shape;13653;p28"/>
            <p:cNvSpPr/>
            <p:nvPr/>
          </p:nvSpPr>
          <p:spPr>
            <a:xfrm>
              <a:off x="2178325" y="8581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7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2" y="49"/>
                    <a:pt x="1" y="128"/>
                    <a:pt x="35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7" y="184"/>
                    <a:pt x="269" y="116"/>
                    <a:pt x="236" y="61"/>
                  </a:cubicBezTo>
                  <a:cubicBezTo>
                    <a:pt x="213" y="23"/>
                    <a:pt x="170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4" name="Google Shape;13654;p28"/>
            <p:cNvSpPr/>
            <p:nvPr/>
          </p:nvSpPr>
          <p:spPr>
            <a:xfrm>
              <a:off x="2230025" y="853875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25" y="1"/>
                  </a:moveTo>
                  <a:cubicBezTo>
                    <a:pt x="101" y="1"/>
                    <a:pt x="77" y="7"/>
                    <a:pt x="56" y="19"/>
                  </a:cubicBezTo>
                  <a:cubicBezTo>
                    <a:pt x="45" y="31"/>
                    <a:pt x="33" y="31"/>
                    <a:pt x="23" y="42"/>
                  </a:cubicBezTo>
                  <a:lnTo>
                    <a:pt x="23" y="53"/>
                  </a:lnTo>
                  <a:lnTo>
                    <a:pt x="23" y="64"/>
                  </a:lnTo>
                  <a:cubicBezTo>
                    <a:pt x="11" y="64"/>
                    <a:pt x="11" y="64"/>
                    <a:pt x="11" y="76"/>
                  </a:cubicBezTo>
                  <a:lnTo>
                    <a:pt x="11" y="86"/>
                  </a:lnTo>
                  <a:lnTo>
                    <a:pt x="0" y="98"/>
                  </a:lnTo>
                  <a:lnTo>
                    <a:pt x="0" y="131"/>
                  </a:lnTo>
                  <a:cubicBezTo>
                    <a:pt x="0" y="143"/>
                    <a:pt x="11" y="153"/>
                    <a:pt x="11" y="153"/>
                  </a:cubicBezTo>
                  <a:cubicBezTo>
                    <a:pt x="11" y="165"/>
                    <a:pt x="11" y="176"/>
                    <a:pt x="23" y="176"/>
                  </a:cubicBezTo>
                  <a:lnTo>
                    <a:pt x="23" y="187"/>
                  </a:lnTo>
                  <a:lnTo>
                    <a:pt x="45" y="210"/>
                  </a:lnTo>
                  <a:cubicBezTo>
                    <a:pt x="45" y="210"/>
                    <a:pt x="56" y="210"/>
                    <a:pt x="56" y="220"/>
                  </a:cubicBezTo>
                  <a:cubicBezTo>
                    <a:pt x="67" y="220"/>
                    <a:pt x="78" y="220"/>
                    <a:pt x="78" y="232"/>
                  </a:cubicBezTo>
                  <a:lnTo>
                    <a:pt x="90" y="232"/>
                  </a:lnTo>
                  <a:cubicBezTo>
                    <a:pt x="99" y="235"/>
                    <a:pt x="109" y="236"/>
                    <a:pt x="118" y="236"/>
                  </a:cubicBezTo>
                  <a:cubicBezTo>
                    <a:pt x="142" y="236"/>
                    <a:pt x="163" y="229"/>
                    <a:pt x="179" y="220"/>
                  </a:cubicBezTo>
                  <a:cubicBezTo>
                    <a:pt x="235" y="187"/>
                    <a:pt x="257" y="109"/>
                    <a:pt x="224" y="53"/>
                  </a:cubicBezTo>
                  <a:cubicBezTo>
                    <a:pt x="203" y="18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5" name="Google Shape;13655;p28"/>
            <p:cNvSpPr/>
            <p:nvPr/>
          </p:nvSpPr>
          <p:spPr>
            <a:xfrm>
              <a:off x="2216600" y="8617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0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6" name="Google Shape;13656;p28"/>
            <p:cNvSpPr/>
            <p:nvPr/>
          </p:nvSpPr>
          <p:spPr>
            <a:xfrm>
              <a:off x="2203475" y="8698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0"/>
                  </a:moveTo>
                  <a:cubicBezTo>
                    <a:pt x="108" y="0"/>
                    <a:pt x="86" y="5"/>
                    <a:pt x="67" y="17"/>
                  </a:cubicBezTo>
                  <a:cubicBezTo>
                    <a:pt x="12" y="50"/>
                    <a:pt x="0" y="117"/>
                    <a:pt x="34" y="173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3" y="228"/>
                    <a:pt x="191" y="218"/>
                  </a:cubicBezTo>
                  <a:cubicBezTo>
                    <a:pt x="246" y="184"/>
                    <a:pt x="269" y="106"/>
                    <a:pt x="235" y="50"/>
                  </a:cubicBezTo>
                  <a:cubicBezTo>
                    <a:pt x="213" y="20"/>
                    <a:pt x="171" y="0"/>
                    <a:pt x="1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7" name="Google Shape;13657;p28"/>
            <p:cNvSpPr/>
            <p:nvPr/>
          </p:nvSpPr>
          <p:spPr>
            <a:xfrm>
              <a:off x="2190350" y="8779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6" y="1"/>
                  </a:moveTo>
                  <a:cubicBezTo>
                    <a:pt x="112" y="1"/>
                    <a:pt x="88" y="7"/>
                    <a:pt x="68" y="19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5" y="211"/>
                    <a:pt x="90" y="233"/>
                    <a:pt x="127" y="233"/>
                  </a:cubicBezTo>
                  <a:cubicBezTo>
                    <a:pt x="148" y="233"/>
                    <a:pt x="170" y="226"/>
                    <a:pt x="190" y="210"/>
                  </a:cubicBezTo>
                  <a:cubicBezTo>
                    <a:pt x="246" y="176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8" name="Google Shape;13658;p28"/>
            <p:cNvSpPr/>
            <p:nvPr/>
          </p:nvSpPr>
          <p:spPr>
            <a:xfrm>
              <a:off x="2249850" y="8868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0"/>
                  </a:moveTo>
                  <a:cubicBezTo>
                    <a:pt x="111" y="0"/>
                    <a:pt x="88" y="6"/>
                    <a:pt x="67" y="19"/>
                  </a:cubicBezTo>
                  <a:cubicBezTo>
                    <a:pt x="57" y="19"/>
                    <a:pt x="45" y="30"/>
                    <a:pt x="34" y="41"/>
                  </a:cubicBezTo>
                  <a:lnTo>
                    <a:pt x="34" y="53"/>
                  </a:lnTo>
                  <a:cubicBezTo>
                    <a:pt x="23" y="64"/>
                    <a:pt x="23" y="75"/>
                    <a:pt x="12" y="75"/>
                  </a:cubicBezTo>
                  <a:lnTo>
                    <a:pt x="12" y="86"/>
                  </a:lnTo>
                  <a:cubicBezTo>
                    <a:pt x="0" y="120"/>
                    <a:pt x="12" y="153"/>
                    <a:pt x="23" y="175"/>
                  </a:cubicBezTo>
                  <a:lnTo>
                    <a:pt x="45" y="198"/>
                  </a:lnTo>
                  <a:lnTo>
                    <a:pt x="57" y="209"/>
                  </a:lnTo>
                  <a:cubicBezTo>
                    <a:pt x="67" y="209"/>
                    <a:pt x="67" y="220"/>
                    <a:pt x="79" y="220"/>
                  </a:cubicBezTo>
                  <a:lnTo>
                    <a:pt x="90" y="220"/>
                  </a:lnTo>
                  <a:cubicBezTo>
                    <a:pt x="101" y="232"/>
                    <a:pt x="101" y="232"/>
                    <a:pt x="112" y="232"/>
                  </a:cubicBezTo>
                  <a:lnTo>
                    <a:pt x="157" y="232"/>
                  </a:lnTo>
                  <a:cubicBezTo>
                    <a:pt x="168" y="220"/>
                    <a:pt x="179" y="220"/>
                    <a:pt x="191" y="220"/>
                  </a:cubicBezTo>
                  <a:lnTo>
                    <a:pt x="191" y="209"/>
                  </a:lnTo>
                  <a:cubicBezTo>
                    <a:pt x="246" y="175"/>
                    <a:pt x="258" y="108"/>
                    <a:pt x="224" y="53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9" name="Google Shape;13659;p28"/>
            <p:cNvSpPr/>
            <p:nvPr/>
          </p:nvSpPr>
          <p:spPr>
            <a:xfrm>
              <a:off x="2236425" y="894750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35" y="0"/>
                  </a:moveTo>
                  <a:cubicBezTo>
                    <a:pt x="116" y="0"/>
                    <a:pt x="97" y="5"/>
                    <a:pt x="80" y="16"/>
                  </a:cubicBezTo>
                  <a:cubicBezTo>
                    <a:pt x="23" y="50"/>
                    <a:pt x="1" y="127"/>
                    <a:pt x="35" y="184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0"/>
                  </a:cubicBezTo>
                  <a:cubicBezTo>
                    <a:pt x="213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0" name="Google Shape;13660;p28"/>
            <p:cNvSpPr/>
            <p:nvPr/>
          </p:nvSpPr>
          <p:spPr>
            <a:xfrm>
              <a:off x="2223325" y="9027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3" y="0"/>
                  </a:moveTo>
                  <a:cubicBezTo>
                    <a:pt x="122" y="0"/>
                    <a:pt x="99" y="6"/>
                    <a:pt x="78" y="19"/>
                  </a:cubicBezTo>
                  <a:cubicBezTo>
                    <a:pt x="22" y="52"/>
                    <a:pt x="0" y="119"/>
                    <a:pt x="33" y="176"/>
                  </a:cubicBezTo>
                  <a:cubicBezTo>
                    <a:pt x="56" y="213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57" y="186"/>
                    <a:pt x="268" y="109"/>
                    <a:pt x="234" y="52"/>
                  </a:cubicBezTo>
                  <a:cubicBezTo>
                    <a:pt x="214" y="18"/>
                    <a:pt x="180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1" name="Google Shape;13661;p28"/>
            <p:cNvSpPr/>
            <p:nvPr/>
          </p:nvSpPr>
          <p:spPr>
            <a:xfrm>
              <a:off x="2210175" y="9106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29"/>
                    <a:pt x="34" y="184"/>
                  </a:cubicBezTo>
                  <a:cubicBezTo>
                    <a:pt x="55" y="219"/>
                    <a:pt x="94" y="237"/>
                    <a:pt x="133" y="237"/>
                  </a:cubicBezTo>
                  <a:cubicBezTo>
                    <a:pt x="157" y="237"/>
                    <a:pt x="181" y="231"/>
                    <a:pt x="202" y="218"/>
                  </a:cubicBezTo>
                  <a:cubicBezTo>
                    <a:pt x="258" y="184"/>
                    <a:pt x="269" y="117"/>
                    <a:pt x="236" y="62"/>
                  </a:cubicBezTo>
                  <a:cubicBezTo>
                    <a:pt x="213" y="24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2" name="Google Shape;13662;p28"/>
            <p:cNvSpPr/>
            <p:nvPr/>
          </p:nvSpPr>
          <p:spPr>
            <a:xfrm>
              <a:off x="2197625" y="918750"/>
              <a:ext cx="6150" cy="5850"/>
            </a:xfrm>
            <a:custGeom>
              <a:rect b="b" l="l" r="r" t="t"/>
              <a:pathLst>
                <a:path extrusionOk="0" h="234" w="246">
                  <a:moveTo>
                    <a:pt x="113" y="1"/>
                  </a:moveTo>
                  <a:cubicBezTo>
                    <a:pt x="94" y="1"/>
                    <a:pt x="74" y="6"/>
                    <a:pt x="56" y="17"/>
                  </a:cubicBezTo>
                  <a:cubicBezTo>
                    <a:pt x="45" y="17"/>
                    <a:pt x="45" y="28"/>
                    <a:pt x="33" y="28"/>
                  </a:cubicBezTo>
                  <a:lnTo>
                    <a:pt x="33" y="39"/>
                  </a:lnTo>
                  <a:cubicBezTo>
                    <a:pt x="23" y="39"/>
                    <a:pt x="23" y="51"/>
                    <a:pt x="23" y="51"/>
                  </a:cubicBezTo>
                  <a:lnTo>
                    <a:pt x="11" y="61"/>
                  </a:lnTo>
                  <a:lnTo>
                    <a:pt x="11" y="73"/>
                  </a:lnTo>
                  <a:cubicBezTo>
                    <a:pt x="0" y="84"/>
                    <a:pt x="0" y="84"/>
                    <a:pt x="0" y="95"/>
                  </a:cubicBezTo>
                  <a:lnTo>
                    <a:pt x="0" y="118"/>
                  </a:lnTo>
                  <a:lnTo>
                    <a:pt x="0" y="128"/>
                  </a:lnTo>
                  <a:lnTo>
                    <a:pt x="0" y="140"/>
                  </a:lnTo>
                  <a:lnTo>
                    <a:pt x="0" y="151"/>
                  </a:lnTo>
                  <a:lnTo>
                    <a:pt x="0" y="162"/>
                  </a:lnTo>
                  <a:cubicBezTo>
                    <a:pt x="11" y="162"/>
                    <a:pt x="11" y="173"/>
                    <a:pt x="11" y="173"/>
                  </a:cubicBezTo>
                  <a:cubicBezTo>
                    <a:pt x="11" y="185"/>
                    <a:pt x="23" y="185"/>
                    <a:pt x="23" y="185"/>
                  </a:cubicBezTo>
                  <a:cubicBezTo>
                    <a:pt x="23" y="195"/>
                    <a:pt x="33" y="195"/>
                    <a:pt x="33" y="207"/>
                  </a:cubicBezTo>
                  <a:cubicBezTo>
                    <a:pt x="45" y="207"/>
                    <a:pt x="45" y="218"/>
                    <a:pt x="56" y="218"/>
                  </a:cubicBezTo>
                  <a:cubicBezTo>
                    <a:pt x="67" y="218"/>
                    <a:pt x="67" y="229"/>
                    <a:pt x="78" y="229"/>
                  </a:cubicBezTo>
                  <a:lnTo>
                    <a:pt x="90" y="229"/>
                  </a:lnTo>
                  <a:cubicBezTo>
                    <a:pt x="96" y="232"/>
                    <a:pt x="103" y="234"/>
                    <a:pt x="111" y="234"/>
                  </a:cubicBezTo>
                  <a:cubicBezTo>
                    <a:pt x="131" y="234"/>
                    <a:pt x="155" y="226"/>
                    <a:pt x="179" y="218"/>
                  </a:cubicBezTo>
                  <a:cubicBezTo>
                    <a:pt x="234" y="185"/>
                    <a:pt x="246" y="106"/>
                    <a:pt x="212" y="51"/>
                  </a:cubicBezTo>
                  <a:cubicBezTo>
                    <a:pt x="190" y="21"/>
                    <a:pt x="153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3" name="Google Shape;13663;p28"/>
            <p:cNvSpPr/>
            <p:nvPr/>
          </p:nvSpPr>
          <p:spPr>
            <a:xfrm>
              <a:off x="2261875" y="906400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0"/>
                  </a:moveTo>
                  <a:cubicBezTo>
                    <a:pt x="110" y="0"/>
                    <a:pt x="88" y="7"/>
                    <a:pt x="67" y="19"/>
                  </a:cubicBezTo>
                  <a:lnTo>
                    <a:pt x="56" y="19"/>
                  </a:lnTo>
                  <a:cubicBezTo>
                    <a:pt x="56" y="19"/>
                    <a:pt x="45" y="31"/>
                    <a:pt x="45" y="41"/>
                  </a:cubicBezTo>
                  <a:lnTo>
                    <a:pt x="33" y="41"/>
                  </a:lnTo>
                  <a:cubicBezTo>
                    <a:pt x="33" y="53"/>
                    <a:pt x="22" y="53"/>
                    <a:pt x="22" y="64"/>
                  </a:cubicBezTo>
                  <a:cubicBezTo>
                    <a:pt x="0" y="108"/>
                    <a:pt x="0" y="142"/>
                    <a:pt x="22" y="175"/>
                  </a:cubicBezTo>
                  <a:cubicBezTo>
                    <a:pt x="22" y="187"/>
                    <a:pt x="33" y="187"/>
                    <a:pt x="33" y="187"/>
                  </a:cubicBezTo>
                  <a:cubicBezTo>
                    <a:pt x="33" y="198"/>
                    <a:pt x="45" y="198"/>
                    <a:pt x="45" y="209"/>
                  </a:cubicBezTo>
                  <a:cubicBezTo>
                    <a:pt x="56" y="209"/>
                    <a:pt x="56" y="209"/>
                    <a:pt x="67" y="220"/>
                  </a:cubicBezTo>
                  <a:cubicBezTo>
                    <a:pt x="67" y="220"/>
                    <a:pt x="78" y="220"/>
                    <a:pt x="90" y="232"/>
                  </a:cubicBezTo>
                  <a:lnTo>
                    <a:pt x="157" y="232"/>
                  </a:lnTo>
                  <a:cubicBezTo>
                    <a:pt x="167" y="232"/>
                    <a:pt x="179" y="220"/>
                    <a:pt x="179" y="220"/>
                  </a:cubicBezTo>
                  <a:lnTo>
                    <a:pt x="190" y="220"/>
                  </a:lnTo>
                  <a:cubicBezTo>
                    <a:pt x="246" y="187"/>
                    <a:pt x="257" y="108"/>
                    <a:pt x="224" y="53"/>
                  </a:cubicBezTo>
                  <a:cubicBezTo>
                    <a:pt x="202" y="18"/>
                    <a:pt x="168" y="0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4" name="Google Shape;13664;p28"/>
            <p:cNvSpPr/>
            <p:nvPr/>
          </p:nvSpPr>
          <p:spPr>
            <a:xfrm>
              <a:off x="2248450" y="914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5" name="Google Shape;13665;p28"/>
            <p:cNvSpPr/>
            <p:nvPr/>
          </p:nvSpPr>
          <p:spPr>
            <a:xfrm>
              <a:off x="2235325" y="922400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0" y="128"/>
                    <a:pt x="34" y="173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4" y="233"/>
                    <a:pt x="184" y="228"/>
                    <a:pt x="201" y="217"/>
                  </a:cubicBezTo>
                  <a:cubicBezTo>
                    <a:pt x="246" y="183"/>
                    <a:pt x="268" y="116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6" name="Google Shape;13666;p28"/>
            <p:cNvSpPr/>
            <p:nvPr/>
          </p:nvSpPr>
          <p:spPr>
            <a:xfrm>
              <a:off x="2222200" y="9304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3"/>
                    <a:pt x="0" y="120"/>
                    <a:pt x="34" y="175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2" y="220"/>
                  </a:cubicBezTo>
                  <a:cubicBezTo>
                    <a:pt x="246" y="187"/>
                    <a:pt x="269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7" name="Google Shape;13667;p28"/>
            <p:cNvSpPr/>
            <p:nvPr/>
          </p:nvSpPr>
          <p:spPr>
            <a:xfrm>
              <a:off x="2277500" y="991125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15" y="0"/>
                  </a:moveTo>
                  <a:cubicBezTo>
                    <a:pt x="95" y="0"/>
                    <a:pt x="74" y="5"/>
                    <a:pt x="56" y="16"/>
                  </a:cubicBezTo>
                  <a:lnTo>
                    <a:pt x="23" y="49"/>
                  </a:lnTo>
                  <a:cubicBezTo>
                    <a:pt x="12" y="71"/>
                    <a:pt x="12" y="94"/>
                    <a:pt x="1" y="116"/>
                  </a:cubicBezTo>
                  <a:cubicBezTo>
                    <a:pt x="1" y="139"/>
                    <a:pt x="12" y="161"/>
                    <a:pt x="23" y="183"/>
                  </a:cubicBezTo>
                  <a:lnTo>
                    <a:pt x="56" y="217"/>
                  </a:lnTo>
                  <a:cubicBezTo>
                    <a:pt x="75" y="229"/>
                    <a:pt x="100" y="238"/>
                    <a:pt x="124" y="238"/>
                  </a:cubicBezTo>
                  <a:cubicBezTo>
                    <a:pt x="144" y="238"/>
                    <a:pt x="164" y="232"/>
                    <a:pt x="180" y="217"/>
                  </a:cubicBezTo>
                  <a:cubicBezTo>
                    <a:pt x="224" y="195"/>
                    <a:pt x="247" y="150"/>
                    <a:pt x="235" y="105"/>
                  </a:cubicBezTo>
                  <a:cubicBezTo>
                    <a:pt x="235" y="83"/>
                    <a:pt x="235" y="71"/>
                    <a:pt x="224" y="61"/>
                  </a:cubicBezTo>
                  <a:cubicBezTo>
                    <a:pt x="201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8" name="Google Shape;13668;p28"/>
            <p:cNvSpPr/>
            <p:nvPr/>
          </p:nvSpPr>
          <p:spPr>
            <a:xfrm>
              <a:off x="2271925" y="92267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14" y="1"/>
                  </a:moveTo>
                  <a:cubicBezTo>
                    <a:pt x="94" y="1"/>
                    <a:pt x="74" y="6"/>
                    <a:pt x="56" y="16"/>
                  </a:cubicBezTo>
                  <a:cubicBezTo>
                    <a:pt x="45" y="28"/>
                    <a:pt x="33" y="38"/>
                    <a:pt x="23" y="38"/>
                  </a:cubicBezTo>
                  <a:lnTo>
                    <a:pt x="23" y="50"/>
                  </a:lnTo>
                  <a:cubicBezTo>
                    <a:pt x="23" y="50"/>
                    <a:pt x="11" y="61"/>
                    <a:pt x="11" y="72"/>
                  </a:cubicBezTo>
                  <a:cubicBezTo>
                    <a:pt x="0" y="95"/>
                    <a:pt x="0" y="128"/>
                    <a:pt x="11" y="162"/>
                  </a:cubicBezTo>
                  <a:cubicBezTo>
                    <a:pt x="11" y="162"/>
                    <a:pt x="11" y="172"/>
                    <a:pt x="23" y="172"/>
                  </a:cubicBezTo>
                  <a:cubicBezTo>
                    <a:pt x="23" y="184"/>
                    <a:pt x="23" y="195"/>
                    <a:pt x="33" y="195"/>
                  </a:cubicBezTo>
                  <a:cubicBezTo>
                    <a:pt x="33" y="195"/>
                    <a:pt x="33" y="206"/>
                    <a:pt x="45" y="206"/>
                  </a:cubicBezTo>
                  <a:cubicBezTo>
                    <a:pt x="45" y="206"/>
                    <a:pt x="56" y="217"/>
                    <a:pt x="67" y="217"/>
                  </a:cubicBezTo>
                  <a:cubicBezTo>
                    <a:pt x="67" y="217"/>
                    <a:pt x="67" y="229"/>
                    <a:pt x="78" y="229"/>
                  </a:cubicBezTo>
                  <a:lnTo>
                    <a:pt x="90" y="229"/>
                  </a:lnTo>
                  <a:cubicBezTo>
                    <a:pt x="100" y="229"/>
                    <a:pt x="100" y="229"/>
                    <a:pt x="112" y="240"/>
                  </a:cubicBezTo>
                  <a:cubicBezTo>
                    <a:pt x="123" y="240"/>
                    <a:pt x="145" y="229"/>
                    <a:pt x="157" y="229"/>
                  </a:cubicBezTo>
                  <a:cubicBezTo>
                    <a:pt x="168" y="229"/>
                    <a:pt x="168" y="217"/>
                    <a:pt x="179" y="217"/>
                  </a:cubicBezTo>
                  <a:cubicBezTo>
                    <a:pt x="235" y="184"/>
                    <a:pt x="257" y="105"/>
                    <a:pt x="224" y="61"/>
                  </a:cubicBezTo>
                  <a:cubicBezTo>
                    <a:pt x="201" y="23"/>
                    <a:pt x="157" y="1"/>
                    <a:pt x="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9" name="Google Shape;13669;p28"/>
            <p:cNvSpPr/>
            <p:nvPr/>
          </p:nvSpPr>
          <p:spPr>
            <a:xfrm>
              <a:off x="2258525" y="930675"/>
              <a:ext cx="6150" cy="5875"/>
            </a:xfrm>
            <a:custGeom>
              <a:rect b="b" l="l" r="r" t="t"/>
              <a:pathLst>
                <a:path extrusionOk="0" h="235" w="246">
                  <a:moveTo>
                    <a:pt x="131" y="0"/>
                  </a:moveTo>
                  <a:cubicBezTo>
                    <a:pt x="108" y="0"/>
                    <a:pt x="86" y="6"/>
                    <a:pt x="67" y="21"/>
                  </a:cubicBezTo>
                  <a:cubicBezTo>
                    <a:pt x="22" y="43"/>
                    <a:pt x="0" y="88"/>
                    <a:pt x="11" y="132"/>
                  </a:cubicBezTo>
                  <a:cubicBezTo>
                    <a:pt x="11" y="155"/>
                    <a:pt x="22" y="165"/>
                    <a:pt x="33" y="177"/>
                  </a:cubicBezTo>
                  <a:cubicBezTo>
                    <a:pt x="45" y="199"/>
                    <a:pt x="55" y="210"/>
                    <a:pt x="78" y="222"/>
                  </a:cubicBezTo>
                  <a:cubicBezTo>
                    <a:pt x="92" y="231"/>
                    <a:pt x="108" y="234"/>
                    <a:pt x="125" y="234"/>
                  </a:cubicBezTo>
                  <a:cubicBezTo>
                    <a:pt x="147" y="234"/>
                    <a:pt x="170" y="228"/>
                    <a:pt x="190" y="222"/>
                  </a:cubicBezTo>
                  <a:lnTo>
                    <a:pt x="212" y="199"/>
                  </a:lnTo>
                  <a:cubicBezTo>
                    <a:pt x="224" y="188"/>
                    <a:pt x="234" y="165"/>
                    <a:pt x="246" y="143"/>
                  </a:cubicBezTo>
                  <a:lnTo>
                    <a:pt x="246" y="121"/>
                  </a:lnTo>
                  <a:cubicBezTo>
                    <a:pt x="246" y="98"/>
                    <a:pt x="246" y="76"/>
                    <a:pt x="224" y="54"/>
                  </a:cubicBezTo>
                  <a:cubicBezTo>
                    <a:pt x="224" y="54"/>
                    <a:pt x="224" y="43"/>
                    <a:pt x="212" y="31"/>
                  </a:cubicBezTo>
                  <a:cubicBezTo>
                    <a:pt x="193" y="12"/>
                    <a:pt x="162" y="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0" name="Google Shape;13670;p28"/>
            <p:cNvSpPr/>
            <p:nvPr/>
          </p:nvSpPr>
          <p:spPr>
            <a:xfrm>
              <a:off x="2245375" y="93862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1" y="1"/>
                  </a:moveTo>
                  <a:cubicBezTo>
                    <a:pt x="108" y="1"/>
                    <a:pt x="86" y="6"/>
                    <a:pt x="67" y="15"/>
                  </a:cubicBezTo>
                  <a:cubicBezTo>
                    <a:pt x="23" y="48"/>
                    <a:pt x="0" y="93"/>
                    <a:pt x="12" y="138"/>
                  </a:cubicBezTo>
                  <a:cubicBezTo>
                    <a:pt x="12" y="138"/>
                    <a:pt x="12" y="149"/>
                    <a:pt x="23" y="160"/>
                  </a:cubicBezTo>
                  <a:cubicBezTo>
                    <a:pt x="23" y="160"/>
                    <a:pt x="23" y="172"/>
                    <a:pt x="34" y="183"/>
                  </a:cubicBezTo>
                  <a:cubicBezTo>
                    <a:pt x="55" y="218"/>
                    <a:pt x="89" y="235"/>
                    <a:pt x="125" y="235"/>
                  </a:cubicBezTo>
                  <a:cubicBezTo>
                    <a:pt x="147" y="235"/>
                    <a:pt x="170" y="229"/>
                    <a:pt x="191" y="217"/>
                  </a:cubicBezTo>
                  <a:cubicBezTo>
                    <a:pt x="213" y="205"/>
                    <a:pt x="224" y="183"/>
                    <a:pt x="236" y="172"/>
                  </a:cubicBezTo>
                  <a:cubicBezTo>
                    <a:pt x="246" y="149"/>
                    <a:pt x="246" y="138"/>
                    <a:pt x="246" y="127"/>
                  </a:cubicBezTo>
                  <a:cubicBezTo>
                    <a:pt x="246" y="105"/>
                    <a:pt x="246" y="82"/>
                    <a:pt x="224" y="60"/>
                  </a:cubicBezTo>
                  <a:cubicBezTo>
                    <a:pt x="224" y="48"/>
                    <a:pt x="224" y="48"/>
                    <a:pt x="213" y="38"/>
                  </a:cubicBezTo>
                  <a:cubicBezTo>
                    <a:pt x="193" y="12"/>
                    <a:pt x="162" y="1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1" name="Google Shape;13671;p28"/>
            <p:cNvSpPr/>
            <p:nvPr/>
          </p:nvSpPr>
          <p:spPr>
            <a:xfrm>
              <a:off x="2231975" y="9465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3" y="1"/>
                  </a:moveTo>
                  <a:cubicBezTo>
                    <a:pt x="112" y="12"/>
                    <a:pt x="89" y="12"/>
                    <a:pt x="79" y="23"/>
                  </a:cubicBezTo>
                  <a:cubicBezTo>
                    <a:pt x="22" y="57"/>
                    <a:pt x="0" y="124"/>
                    <a:pt x="34" y="179"/>
                  </a:cubicBezTo>
                  <a:lnTo>
                    <a:pt x="45" y="179"/>
                  </a:lnTo>
                  <a:cubicBezTo>
                    <a:pt x="56" y="202"/>
                    <a:pt x="67" y="224"/>
                    <a:pt x="89" y="224"/>
                  </a:cubicBezTo>
                  <a:cubicBezTo>
                    <a:pt x="101" y="236"/>
                    <a:pt x="123" y="236"/>
                    <a:pt x="134" y="236"/>
                  </a:cubicBezTo>
                  <a:cubicBezTo>
                    <a:pt x="157" y="236"/>
                    <a:pt x="179" y="236"/>
                    <a:pt x="201" y="224"/>
                  </a:cubicBezTo>
                  <a:cubicBezTo>
                    <a:pt x="258" y="191"/>
                    <a:pt x="268" y="112"/>
                    <a:pt x="235" y="57"/>
                  </a:cubicBezTo>
                  <a:cubicBezTo>
                    <a:pt x="235" y="57"/>
                    <a:pt x="235" y="45"/>
                    <a:pt x="224" y="45"/>
                  </a:cubicBezTo>
                  <a:lnTo>
                    <a:pt x="190" y="12"/>
                  </a:lnTo>
                  <a:cubicBezTo>
                    <a:pt x="168" y="1"/>
                    <a:pt x="146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2" name="Google Shape;13672;p28"/>
            <p:cNvSpPr/>
            <p:nvPr/>
          </p:nvSpPr>
          <p:spPr>
            <a:xfrm>
              <a:off x="2268575" y="947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69" y="230"/>
                    <a:pt x="190" y="217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68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3" name="Google Shape;13673;p28"/>
            <p:cNvSpPr/>
            <p:nvPr/>
          </p:nvSpPr>
          <p:spPr>
            <a:xfrm>
              <a:off x="2255425" y="955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2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4" name="Google Shape;13674;p28"/>
            <p:cNvSpPr/>
            <p:nvPr/>
          </p:nvSpPr>
          <p:spPr>
            <a:xfrm>
              <a:off x="2242300" y="9631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6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0" y="218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5" name="Google Shape;13675;p28"/>
            <p:cNvSpPr/>
            <p:nvPr/>
          </p:nvSpPr>
          <p:spPr>
            <a:xfrm>
              <a:off x="2229450" y="971275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15" y="1"/>
                  </a:moveTo>
                  <a:cubicBezTo>
                    <a:pt x="94" y="1"/>
                    <a:pt x="74" y="6"/>
                    <a:pt x="56" y="16"/>
                  </a:cubicBezTo>
                  <a:lnTo>
                    <a:pt x="34" y="39"/>
                  </a:lnTo>
                  <a:lnTo>
                    <a:pt x="23" y="50"/>
                  </a:lnTo>
                  <a:cubicBezTo>
                    <a:pt x="23" y="61"/>
                    <a:pt x="12" y="61"/>
                    <a:pt x="12" y="73"/>
                  </a:cubicBezTo>
                  <a:cubicBezTo>
                    <a:pt x="12" y="83"/>
                    <a:pt x="1" y="95"/>
                    <a:pt x="1" y="117"/>
                  </a:cubicBezTo>
                  <a:lnTo>
                    <a:pt x="1" y="140"/>
                  </a:lnTo>
                  <a:cubicBezTo>
                    <a:pt x="1" y="140"/>
                    <a:pt x="12" y="150"/>
                    <a:pt x="12" y="162"/>
                  </a:cubicBezTo>
                  <a:cubicBezTo>
                    <a:pt x="12" y="162"/>
                    <a:pt x="12" y="173"/>
                    <a:pt x="23" y="184"/>
                  </a:cubicBezTo>
                  <a:cubicBezTo>
                    <a:pt x="45" y="214"/>
                    <a:pt x="82" y="234"/>
                    <a:pt x="121" y="234"/>
                  </a:cubicBezTo>
                  <a:cubicBezTo>
                    <a:pt x="141" y="234"/>
                    <a:pt x="161" y="229"/>
                    <a:pt x="180" y="217"/>
                  </a:cubicBezTo>
                  <a:cubicBezTo>
                    <a:pt x="235" y="184"/>
                    <a:pt x="258" y="117"/>
                    <a:pt x="224" y="61"/>
                  </a:cubicBezTo>
                  <a:cubicBezTo>
                    <a:pt x="201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6" name="Google Shape;13676;p28"/>
            <p:cNvSpPr/>
            <p:nvPr/>
          </p:nvSpPr>
          <p:spPr>
            <a:xfrm>
              <a:off x="2280575" y="967025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33" y="0"/>
                  </a:moveTo>
                  <a:cubicBezTo>
                    <a:pt x="111" y="0"/>
                    <a:pt x="88" y="6"/>
                    <a:pt x="67" y="19"/>
                  </a:cubicBezTo>
                  <a:cubicBezTo>
                    <a:pt x="12" y="52"/>
                    <a:pt x="0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6" y="176"/>
                    <a:pt x="258" y="109"/>
                    <a:pt x="224" y="52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7" name="Google Shape;13677;p28"/>
            <p:cNvSpPr/>
            <p:nvPr/>
          </p:nvSpPr>
          <p:spPr>
            <a:xfrm>
              <a:off x="2267450" y="974900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23" y="1"/>
                  </a:moveTo>
                  <a:cubicBezTo>
                    <a:pt x="105" y="1"/>
                    <a:pt x="85" y="6"/>
                    <a:pt x="68" y="17"/>
                  </a:cubicBezTo>
                  <a:cubicBezTo>
                    <a:pt x="11" y="50"/>
                    <a:pt x="1" y="129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69" y="231"/>
                    <a:pt x="190" y="218"/>
                  </a:cubicBezTo>
                  <a:cubicBezTo>
                    <a:pt x="246" y="184"/>
                    <a:pt x="257" y="117"/>
                    <a:pt x="224" y="62"/>
                  </a:cubicBezTo>
                  <a:cubicBezTo>
                    <a:pt x="201" y="24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8" name="Google Shape;13678;p28"/>
            <p:cNvSpPr/>
            <p:nvPr/>
          </p:nvSpPr>
          <p:spPr>
            <a:xfrm>
              <a:off x="2254300" y="98292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33" y="1"/>
                  </a:moveTo>
                  <a:cubicBezTo>
                    <a:pt x="112" y="1"/>
                    <a:pt x="89" y="7"/>
                    <a:pt x="68" y="20"/>
                  </a:cubicBezTo>
                  <a:cubicBezTo>
                    <a:pt x="13" y="54"/>
                    <a:pt x="1" y="121"/>
                    <a:pt x="35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4" y="237"/>
                    <a:pt x="173" y="232"/>
                    <a:pt x="191" y="221"/>
                  </a:cubicBezTo>
                  <a:cubicBezTo>
                    <a:pt x="247" y="188"/>
                    <a:pt x="258" y="109"/>
                    <a:pt x="224" y="54"/>
                  </a:cubicBezTo>
                  <a:cubicBezTo>
                    <a:pt x="204" y="18"/>
                    <a:pt x="170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9" name="Google Shape;13679;p28"/>
            <p:cNvSpPr/>
            <p:nvPr/>
          </p:nvSpPr>
          <p:spPr>
            <a:xfrm>
              <a:off x="2293975" y="958925"/>
              <a:ext cx="6475" cy="5800"/>
            </a:xfrm>
            <a:custGeom>
              <a:rect b="b" l="l" r="r" t="t"/>
              <a:pathLst>
                <a:path extrusionOk="0" h="232" w="259">
                  <a:moveTo>
                    <a:pt x="125" y="0"/>
                  </a:moveTo>
                  <a:cubicBezTo>
                    <a:pt x="102" y="0"/>
                    <a:pt x="78" y="6"/>
                    <a:pt x="57" y="19"/>
                  </a:cubicBezTo>
                  <a:lnTo>
                    <a:pt x="23" y="53"/>
                  </a:lnTo>
                  <a:cubicBezTo>
                    <a:pt x="12" y="63"/>
                    <a:pt x="12" y="75"/>
                    <a:pt x="12" y="86"/>
                  </a:cubicBezTo>
                  <a:lnTo>
                    <a:pt x="1" y="86"/>
                  </a:lnTo>
                  <a:cubicBezTo>
                    <a:pt x="1" y="120"/>
                    <a:pt x="1" y="153"/>
                    <a:pt x="23" y="175"/>
                  </a:cubicBezTo>
                  <a:cubicBezTo>
                    <a:pt x="23" y="187"/>
                    <a:pt x="23" y="197"/>
                    <a:pt x="35" y="197"/>
                  </a:cubicBezTo>
                  <a:cubicBezTo>
                    <a:pt x="35" y="209"/>
                    <a:pt x="45" y="209"/>
                    <a:pt x="45" y="209"/>
                  </a:cubicBezTo>
                  <a:lnTo>
                    <a:pt x="57" y="209"/>
                  </a:lnTo>
                  <a:cubicBezTo>
                    <a:pt x="68" y="220"/>
                    <a:pt x="79" y="231"/>
                    <a:pt x="90" y="231"/>
                  </a:cubicBezTo>
                  <a:lnTo>
                    <a:pt x="135" y="231"/>
                  </a:lnTo>
                  <a:cubicBezTo>
                    <a:pt x="146" y="231"/>
                    <a:pt x="169" y="231"/>
                    <a:pt x="179" y="220"/>
                  </a:cubicBezTo>
                  <a:cubicBezTo>
                    <a:pt x="236" y="187"/>
                    <a:pt x="258" y="108"/>
                    <a:pt x="224" y="53"/>
                  </a:cubicBezTo>
                  <a:cubicBezTo>
                    <a:pt x="203" y="17"/>
                    <a:pt x="165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0" name="Google Shape;13680;p28"/>
            <p:cNvSpPr/>
            <p:nvPr/>
          </p:nvSpPr>
          <p:spPr>
            <a:xfrm>
              <a:off x="2303775" y="975200"/>
              <a:ext cx="6425" cy="5900"/>
            </a:xfrm>
            <a:custGeom>
              <a:rect b="b" l="l" r="r" t="t"/>
              <a:pathLst>
                <a:path extrusionOk="0" h="236" w="257">
                  <a:moveTo>
                    <a:pt x="122" y="0"/>
                  </a:moveTo>
                  <a:cubicBezTo>
                    <a:pt x="104" y="0"/>
                    <a:pt x="85" y="5"/>
                    <a:pt x="67" y="16"/>
                  </a:cubicBezTo>
                  <a:lnTo>
                    <a:pt x="56" y="16"/>
                  </a:lnTo>
                  <a:cubicBezTo>
                    <a:pt x="56" y="27"/>
                    <a:pt x="45" y="27"/>
                    <a:pt x="45" y="27"/>
                  </a:cubicBezTo>
                  <a:cubicBezTo>
                    <a:pt x="45" y="38"/>
                    <a:pt x="33" y="38"/>
                    <a:pt x="33" y="38"/>
                  </a:cubicBezTo>
                  <a:cubicBezTo>
                    <a:pt x="33" y="38"/>
                    <a:pt x="33" y="50"/>
                    <a:pt x="23" y="50"/>
                  </a:cubicBezTo>
                  <a:lnTo>
                    <a:pt x="23" y="72"/>
                  </a:lnTo>
                  <a:lnTo>
                    <a:pt x="11" y="72"/>
                  </a:lnTo>
                  <a:lnTo>
                    <a:pt x="11" y="94"/>
                  </a:lnTo>
                  <a:cubicBezTo>
                    <a:pt x="0" y="117"/>
                    <a:pt x="0" y="150"/>
                    <a:pt x="23" y="184"/>
                  </a:cubicBezTo>
                  <a:lnTo>
                    <a:pt x="33" y="195"/>
                  </a:lnTo>
                  <a:lnTo>
                    <a:pt x="56" y="217"/>
                  </a:lnTo>
                  <a:cubicBezTo>
                    <a:pt x="56" y="217"/>
                    <a:pt x="67" y="217"/>
                    <a:pt x="78" y="228"/>
                  </a:cubicBezTo>
                  <a:lnTo>
                    <a:pt x="90" y="228"/>
                  </a:lnTo>
                  <a:cubicBezTo>
                    <a:pt x="103" y="233"/>
                    <a:pt x="117" y="235"/>
                    <a:pt x="130" y="235"/>
                  </a:cubicBezTo>
                  <a:cubicBezTo>
                    <a:pt x="148" y="235"/>
                    <a:pt x="166" y="230"/>
                    <a:pt x="179" y="217"/>
                  </a:cubicBezTo>
                  <a:cubicBezTo>
                    <a:pt x="234" y="184"/>
                    <a:pt x="257" y="117"/>
                    <a:pt x="224" y="60"/>
                  </a:cubicBezTo>
                  <a:cubicBezTo>
                    <a:pt x="201" y="23"/>
                    <a:pt x="162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1" name="Google Shape;13681;p28"/>
            <p:cNvSpPr/>
            <p:nvPr/>
          </p:nvSpPr>
          <p:spPr>
            <a:xfrm>
              <a:off x="2290350" y="9832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23" y="52"/>
                    <a:pt x="1" y="119"/>
                    <a:pt x="34" y="176"/>
                  </a:cubicBezTo>
                  <a:cubicBezTo>
                    <a:pt x="57" y="213"/>
                    <a:pt x="96" y="236"/>
                    <a:pt x="135" y="236"/>
                  </a:cubicBezTo>
                  <a:cubicBezTo>
                    <a:pt x="154" y="236"/>
                    <a:pt x="173" y="231"/>
                    <a:pt x="190" y="220"/>
                  </a:cubicBezTo>
                  <a:cubicBezTo>
                    <a:pt x="247" y="186"/>
                    <a:pt x="269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2" name="Google Shape;13682;p28"/>
            <p:cNvSpPr/>
            <p:nvPr/>
          </p:nvSpPr>
          <p:spPr>
            <a:xfrm>
              <a:off x="2264100" y="999200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28" y="1"/>
                  </a:moveTo>
                  <a:cubicBezTo>
                    <a:pt x="107" y="1"/>
                    <a:pt x="86" y="6"/>
                    <a:pt x="68" y="17"/>
                  </a:cubicBezTo>
                  <a:cubicBezTo>
                    <a:pt x="23" y="51"/>
                    <a:pt x="1" y="118"/>
                    <a:pt x="34" y="173"/>
                  </a:cubicBezTo>
                  <a:cubicBezTo>
                    <a:pt x="57" y="211"/>
                    <a:pt x="95" y="234"/>
                    <a:pt x="134" y="234"/>
                  </a:cubicBezTo>
                  <a:cubicBezTo>
                    <a:pt x="153" y="234"/>
                    <a:pt x="172" y="229"/>
                    <a:pt x="190" y="218"/>
                  </a:cubicBezTo>
                  <a:cubicBezTo>
                    <a:pt x="212" y="207"/>
                    <a:pt x="224" y="195"/>
                    <a:pt x="224" y="185"/>
                  </a:cubicBezTo>
                  <a:cubicBezTo>
                    <a:pt x="235" y="173"/>
                    <a:pt x="235" y="173"/>
                    <a:pt x="235" y="162"/>
                  </a:cubicBezTo>
                  <a:cubicBezTo>
                    <a:pt x="246" y="140"/>
                    <a:pt x="257" y="118"/>
                    <a:pt x="246" y="95"/>
                  </a:cubicBezTo>
                  <a:cubicBezTo>
                    <a:pt x="246" y="84"/>
                    <a:pt x="246" y="73"/>
                    <a:pt x="235" y="51"/>
                  </a:cubicBezTo>
                  <a:cubicBezTo>
                    <a:pt x="213" y="21"/>
                    <a:pt x="170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3" name="Google Shape;13683;p28"/>
            <p:cNvSpPr/>
            <p:nvPr/>
          </p:nvSpPr>
          <p:spPr>
            <a:xfrm>
              <a:off x="2300425" y="999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5"/>
                    <a:pt x="78" y="16"/>
                  </a:cubicBezTo>
                  <a:cubicBezTo>
                    <a:pt x="22" y="50"/>
                    <a:pt x="0" y="128"/>
                    <a:pt x="33" y="184"/>
                  </a:cubicBezTo>
                  <a:cubicBezTo>
                    <a:pt x="54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7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3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4" name="Google Shape;13684;p28"/>
            <p:cNvSpPr/>
            <p:nvPr/>
          </p:nvSpPr>
          <p:spPr>
            <a:xfrm>
              <a:off x="2287275" y="10078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7" y="0"/>
                  </a:moveTo>
                  <a:cubicBezTo>
                    <a:pt x="118" y="0"/>
                    <a:pt x="98" y="5"/>
                    <a:pt x="79" y="17"/>
                  </a:cubicBezTo>
                  <a:cubicBezTo>
                    <a:pt x="23" y="50"/>
                    <a:pt x="0" y="117"/>
                    <a:pt x="34" y="173"/>
                  </a:cubicBezTo>
                  <a:cubicBezTo>
                    <a:pt x="57" y="211"/>
                    <a:pt x="101" y="233"/>
                    <a:pt x="144" y="233"/>
                  </a:cubicBezTo>
                  <a:cubicBezTo>
                    <a:pt x="164" y="233"/>
                    <a:pt x="184" y="228"/>
                    <a:pt x="202" y="218"/>
                  </a:cubicBezTo>
                  <a:cubicBezTo>
                    <a:pt x="258" y="184"/>
                    <a:pt x="269" y="106"/>
                    <a:pt x="236" y="50"/>
                  </a:cubicBezTo>
                  <a:cubicBezTo>
                    <a:pt x="213" y="20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5" name="Google Shape;13685;p28"/>
            <p:cNvSpPr/>
            <p:nvPr/>
          </p:nvSpPr>
          <p:spPr>
            <a:xfrm>
              <a:off x="2274150" y="10159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0"/>
                  </a:cubicBezTo>
                  <a:cubicBezTo>
                    <a:pt x="257" y="176"/>
                    <a:pt x="269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6" name="Google Shape;13686;p28"/>
            <p:cNvSpPr/>
            <p:nvPr/>
          </p:nvSpPr>
          <p:spPr>
            <a:xfrm>
              <a:off x="2261300" y="1023800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23" y="1"/>
                  </a:moveTo>
                  <a:cubicBezTo>
                    <a:pt x="104" y="1"/>
                    <a:pt x="85" y="5"/>
                    <a:pt x="68" y="16"/>
                  </a:cubicBezTo>
                  <a:cubicBezTo>
                    <a:pt x="45" y="28"/>
                    <a:pt x="45" y="38"/>
                    <a:pt x="34" y="50"/>
                  </a:cubicBezTo>
                  <a:cubicBezTo>
                    <a:pt x="23" y="50"/>
                    <a:pt x="23" y="50"/>
                    <a:pt x="23" y="61"/>
                  </a:cubicBezTo>
                  <a:cubicBezTo>
                    <a:pt x="23" y="61"/>
                    <a:pt x="11" y="72"/>
                    <a:pt x="11" y="83"/>
                  </a:cubicBezTo>
                  <a:lnTo>
                    <a:pt x="11" y="95"/>
                  </a:lnTo>
                  <a:cubicBezTo>
                    <a:pt x="1" y="117"/>
                    <a:pt x="11" y="150"/>
                    <a:pt x="23" y="184"/>
                  </a:cubicBezTo>
                  <a:cubicBezTo>
                    <a:pt x="34" y="184"/>
                    <a:pt x="34" y="195"/>
                    <a:pt x="34" y="195"/>
                  </a:cubicBezTo>
                  <a:lnTo>
                    <a:pt x="45" y="195"/>
                  </a:lnTo>
                  <a:cubicBezTo>
                    <a:pt x="45" y="206"/>
                    <a:pt x="45" y="206"/>
                    <a:pt x="56" y="217"/>
                  </a:cubicBezTo>
                  <a:cubicBezTo>
                    <a:pt x="68" y="217"/>
                    <a:pt x="68" y="217"/>
                    <a:pt x="79" y="229"/>
                  </a:cubicBezTo>
                  <a:cubicBezTo>
                    <a:pt x="90" y="229"/>
                    <a:pt x="101" y="239"/>
                    <a:pt x="123" y="239"/>
                  </a:cubicBezTo>
                  <a:lnTo>
                    <a:pt x="135" y="239"/>
                  </a:lnTo>
                  <a:cubicBezTo>
                    <a:pt x="146" y="239"/>
                    <a:pt x="146" y="229"/>
                    <a:pt x="146" y="229"/>
                  </a:cubicBezTo>
                  <a:lnTo>
                    <a:pt x="168" y="229"/>
                  </a:lnTo>
                  <a:cubicBezTo>
                    <a:pt x="168" y="229"/>
                    <a:pt x="180" y="229"/>
                    <a:pt x="180" y="217"/>
                  </a:cubicBezTo>
                  <a:lnTo>
                    <a:pt x="190" y="217"/>
                  </a:lnTo>
                  <a:cubicBezTo>
                    <a:pt x="247" y="184"/>
                    <a:pt x="257" y="117"/>
                    <a:pt x="224" y="61"/>
                  </a:cubicBezTo>
                  <a:cubicBezTo>
                    <a:pt x="201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7" name="Google Shape;13687;p28"/>
            <p:cNvSpPr/>
            <p:nvPr/>
          </p:nvSpPr>
          <p:spPr>
            <a:xfrm>
              <a:off x="2312425" y="10195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2" y="1"/>
                    <a:pt x="88" y="7"/>
                    <a:pt x="67" y="20"/>
                  </a:cubicBezTo>
                  <a:cubicBezTo>
                    <a:pt x="2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8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8" name="Google Shape;13688;p28"/>
            <p:cNvSpPr/>
            <p:nvPr/>
          </p:nvSpPr>
          <p:spPr>
            <a:xfrm>
              <a:off x="2299300" y="10274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5" y="6"/>
                    <a:pt x="67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8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9" name="Google Shape;13689;p28"/>
            <p:cNvSpPr/>
            <p:nvPr/>
          </p:nvSpPr>
          <p:spPr>
            <a:xfrm>
              <a:off x="2286150" y="10354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7"/>
                    <a:pt x="269" y="109"/>
                    <a:pt x="236" y="53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0" name="Google Shape;13690;p28"/>
            <p:cNvSpPr/>
            <p:nvPr/>
          </p:nvSpPr>
          <p:spPr>
            <a:xfrm>
              <a:off x="2273300" y="1043350"/>
              <a:ext cx="6475" cy="6000"/>
            </a:xfrm>
            <a:custGeom>
              <a:rect b="b" l="l" r="r" t="t"/>
              <a:pathLst>
                <a:path extrusionOk="0" h="240" w="259">
                  <a:moveTo>
                    <a:pt x="115" y="1"/>
                  </a:moveTo>
                  <a:cubicBezTo>
                    <a:pt x="95" y="1"/>
                    <a:pt x="75" y="6"/>
                    <a:pt x="57" y="16"/>
                  </a:cubicBezTo>
                  <a:lnTo>
                    <a:pt x="57" y="28"/>
                  </a:lnTo>
                  <a:cubicBezTo>
                    <a:pt x="57" y="28"/>
                    <a:pt x="45" y="28"/>
                    <a:pt x="45" y="38"/>
                  </a:cubicBezTo>
                  <a:lnTo>
                    <a:pt x="35" y="38"/>
                  </a:lnTo>
                  <a:cubicBezTo>
                    <a:pt x="35" y="50"/>
                    <a:pt x="35" y="50"/>
                    <a:pt x="23" y="61"/>
                  </a:cubicBezTo>
                  <a:lnTo>
                    <a:pt x="23" y="72"/>
                  </a:lnTo>
                  <a:cubicBezTo>
                    <a:pt x="12" y="72"/>
                    <a:pt x="12" y="72"/>
                    <a:pt x="12" y="83"/>
                  </a:cubicBezTo>
                  <a:lnTo>
                    <a:pt x="12" y="95"/>
                  </a:lnTo>
                  <a:cubicBezTo>
                    <a:pt x="1" y="128"/>
                    <a:pt x="1" y="150"/>
                    <a:pt x="23" y="184"/>
                  </a:cubicBezTo>
                  <a:lnTo>
                    <a:pt x="35" y="195"/>
                  </a:lnTo>
                  <a:lnTo>
                    <a:pt x="45" y="207"/>
                  </a:lnTo>
                  <a:cubicBezTo>
                    <a:pt x="57" y="217"/>
                    <a:pt x="57" y="217"/>
                    <a:pt x="68" y="217"/>
                  </a:cubicBezTo>
                  <a:cubicBezTo>
                    <a:pt x="68" y="229"/>
                    <a:pt x="79" y="229"/>
                    <a:pt x="90" y="229"/>
                  </a:cubicBezTo>
                  <a:lnTo>
                    <a:pt x="90" y="240"/>
                  </a:lnTo>
                  <a:lnTo>
                    <a:pt x="146" y="240"/>
                  </a:lnTo>
                  <a:cubicBezTo>
                    <a:pt x="146" y="240"/>
                    <a:pt x="157" y="240"/>
                    <a:pt x="157" y="229"/>
                  </a:cubicBezTo>
                  <a:lnTo>
                    <a:pt x="180" y="229"/>
                  </a:lnTo>
                  <a:lnTo>
                    <a:pt x="180" y="217"/>
                  </a:ln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1" name="Google Shape;13691;p28"/>
            <p:cNvSpPr/>
            <p:nvPr/>
          </p:nvSpPr>
          <p:spPr>
            <a:xfrm>
              <a:off x="2322750" y="1035650"/>
              <a:ext cx="5900" cy="5875"/>
            </a:xfrm>
            <a:custGeom>
              <a:rect b="b" l="l" r="r" t="t"/>
              <a:pathLst>
                <a:path extrusionOk="0" h="235" w="236">
                  <a:moveTo>
                    <a:pt x="101" y="1"/>
                  </a:moveTo>
                  <a:cubicBezTo>
                    <a:pt x="90" y="11"/>
                    <a:pt x="79" y="11"/>
                    <a:pt x="79" y="11"/>
                  </a:cubicBezTo>
                  <a:cubicBezTo>
                    <a:pt x="68" y="11"/>
                    <a:pt x="68" y="11"/>
                    <a:pt x="56" y="23"/>
                  </a:cubicBezTo>
                  <a:lnTo>
                    <a:pt x="23" y="56"/>
                  </a:lnTo>
                  <a:cubicBezTo>
                    <a:pt x="12" y="68"/>
                    <a:pt x="1" y="90"/>
                    <a:pt x="1" y="112"/>
                  </a:cubicBezTo>
                  <a:cubicBezTo>
                    <a:pt x="1" y="135"/>
                    <a:pt x="1" y="157"/>
                    <a:pt x="12" y="179"/>
                  </a:cubicBezTo>
                  <a:cubicBezTo>
                    <a:pt x="34" y="212"/>
                    <a:pt x="56" y="224"/>
                    <a:pt x="90" y="235"/>
                  </a:cubicBezTo>
                  <a:lnTo>
                    <a:pt x="113" y="235"/>
                  </a:lnTo>
                  <a:cubicBezTo>
                    <a:pt x="135" y="235"/>
                    <a:pt x="157" y="235"/>
                    <a:pt x="180" y="224"/>
                  </a:cubicBezTo>
                  <a:cubicBezTo>
                    <a:pt x="213" y="202"/>
                    <a:pt x="235" y="168"/>
                    <a:pt x="235" y="123"/>
                  </a:cubicBezTo>
                  <a:cubicBezTo>
                    <a:pt x="235" y="101"/>
                    <a:pt x="224" y="78"/>
                    <a:pt x="213" y="56"/>
                  </a:cubicBezTo>
                  <a:cubicBezTo>
                    <a:pt x="190" y="23"/>
                    <a:pt x="14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2" name="Google Shape;13692;p28"/>
            <p:cNvSpPr/>
            <p:nvPr/>
          </p:nvSpPr>
          <p:spPr>
            <a:xfrm>
              <a:off x="2309350" y="104375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5" y="0"/>
                  </a:moveTo>
                  <a:cubicBezTo>
                    <a:pt x="112" y="0"/>
                    <a:pt x="90" y="0"/>
                    <a:pt x="68" y="12"/>
                  </a:cubicBezTo>
                  <a:cubicBezTo>
                    <a:pt x="23" y="45"/>
                    <a:pt x="1" y="90"/>
                    <a:pt x="11" y="134"/>
                  </a:cubicBezTo>
                  <a:cubicBezTo>
                    <a:pt x="11" y="146"/>
                    <a:pt x="23" y="168"/>
                    <a:pt x="23" y="179"/>
                  </a:cubicBezTo>
                  <a:cubicBezTo>
                    <a:pt x="34" y="179"/>
                    <a:pt x="34" y="191"/>
                    <a:pt x="45" y="201"/>
                  </a:cubicBezTo>
                  <a:cubicBezTo>
                    <a:pt x="68" y="224"/>
                    <a:pt x="112" y="235"/>
                    <a:pt x="145" y="235"/>
                  </a:cubicBezTo>
                  <a:cubicBezTo>
                    <a:pt x="157" y="235"/>
                    <a:pt x="179" y="224"/>
                    <a:pt x="190" y="213"/>
                  </a:cubicBezTo>
                  <a:cubicBezTo>
                    <a:pt x="213" y="201"/>
                    <a:pt x="235" y="179"/>
                    <a:pt x="246" y="146"/>
                  </a:cubicBezTo>
                  <a:cubicBezTo>
                    <a:pt x="246" y="112"/>
                    <a:pt x="246" y="79"/>
                    <a:pt x="224" y="56"/>
                  </a:cubicBezTo>
                  <a:cubicBezTo>
                    <a:pt x="202" y="22"/>
                    <a:pt x="168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3" name="Google Shape;13693;p28"/>
            <p:cNvSpPr/>
            <p:nvPr/>
          </p:nvSpPr>
          <p:spPr>
            <a:xfrm>
              <a:off x="2296500" y="105177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24" y="1"/>
                  </a:moveTo>
                  <a:cubicBezTo>
                    <a:pt x="117" y="1"/>
                    <a:pt x="109" y="2"/>
                    <a:pt x="101" y="4"/>
                  </a:cubicBezTo>
                  <a:cubicBezTo>
                    <a:pt x="78" y="4"/>
                    <a:pt x="68" y="4"/>
                    <a:pt x="56" y="14"/>
                  </a:cubicBezTo>
                  <a:cubicBezTo>
                    <a:pt x="34" y="26"/>
                    <a:pt x="23" y="48"/>
                    <a:pt x="11" y="71"/>
                  </a:cubicBezTo>
                  <a:cubicBezTo>
                    <a:pt x="1" y="93"/>
                    <a:pt x="1" y="126"/>
                    <a:pt x="1" y="160"/>
                  </a:cubicBezTo>
                  <a:cubicBezTo>
                    <a:pt x="11" y="160"/>
                    <a:pt x="11" y="171"/>
                    <a:pt x="11" y="171"/>
                  </a:cubicBezTo>
                  <a:cubicBezTo>
                    <a:pt x="34" y="193"/>
                    <a:pt x="45" y="215"/>
                    <a:pt x="68" y="227"/>
                  </a:cubicBezTo>
                  <a:cubicBezTo>
                    <a:pt x="81" y="231"/>
                    <a:pt x="97" y="234"/>
                    <a:pt x="113" y="234"/>
                  </a:cubicBezTo>
                  <a:cubicBezTo>
                    <a:pt x="136" y="234"/>
                    <a:pt x="159" y="229"/>
                    <a:pt x="179" y="215"/>
                  </a:cubicBezTo>
                  <a:cubicBezTo>
                    <a:pt x="235" y="182"/>
                    <a:pt x="246" y="115"/>
                    <a:pt x="213" y="59"/>
                  </a:cubicBezTo>
                  <a:cubicBezTo>
                    <a:pt x="194" y="22"/>
                    <a:pt x="161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4" name="Google Shape;13694;p28"/>
            <p:cNvSpPr/>
            <p:nvPr/>
          </p:nvSpPr>
          <p:spPr>
            <a:xfrm>
              <a:off x="2283375" y="1059750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1" y="1"/>
                  </a:moveTo>
                  <a:cubicBezTo>
                    <a:pt x="100" y="1"/>
                    <a:pt x="77" y="7"/>
                    <a:pt x="56" y="20"/>
                  </a:cubicBezTo>
                  <a:cubicBezTo>
                    <a:pt x="45" y="20"/>
                    <a:pt x="34" y="31"/>
                    <a:pt x="34" y="31"/>
                  </a:cubicBezTo>
                  <a:cubicBezTo>
                    <a:pt x="34" y="42"/>
                    <a:pt x="22" y="42"/>
                    <a:pt x="22" y="42"/>
                  </a:cubicBezTo>
                  <a:cubicBezTo>
                    <a:pt x="22" y="53"/>
                    <a:pt x="22" y="53"/>
                    <a:pt x="12" y="53"/>
                  </a:cubicBezTo>
                  <a:lnTo>
                    <a:pt x="12" y="65"/>
                  </a:lnTo>
                  <a:cubicBezTo>
                    <a:pt x="12" y="75"/>
                    <a:pt x="0" y="75"/>
                    <a:pt x="0" y="87"/>
                  </a:cubicBezTo>
                  <a:lnTo>
                    <a:pt x="0" y="109"/>
                  </a:lnTo>
                  <a:lnTo>
                    <a:pt x="0" y="132"/>
                  </a:lnTo>
                  <a:lnTo>
                    <a:pt x="0" y="154"/>
                  </a:lnTo>
                  <a:cubicBezTo>
                    <a:pt x="12" y="165"/>
                    <a:pt x="12" y="165"/>
                    <a:pt x="12" y="176"/>
                  </a:cubicBezTo>
                  <a:lnTo>
                    <a:pt x="34" y="199"/>
                  </a:lnTo>
                  <a:lnTo>
                    <a:pt x="45" y="209"/>
                  </a:lnTo>
                  <a:cubicBezTo>
                    <a:pt x="56" y="221"/>
                    <a:pt x="56" y="221"/>
                    <a:pt x="67" y="221"/>
                  </a:cubicBezTo>
                  <a:cubicBezTo>
                    <a:pt x="67" y="221"/>
                    <a:pt x="79" y="232"/>
                    <a:pt x="89" y="232"/>
                  </a:cubicBezTo>
                  <a:cubicBezTo>
                    <a:pt x="112" y="232"/>
                    <a:pt x="146" y="232"/>
                    <a:pt x="179" y="221"/>
                  </a:cubicBezTo>
                  <a:cubicBezTo>
                    <a:pt x="213" y="199"/>
                    <a:pt x="235" y="154"/>
                    <a:pt x="235" y="120"/>
                  </a:cubicBezTo>
                  <a:cubicBezTo>
                    <a:pt x="235" y="98"/>
                    <a:pt x="224" y="75"/>
                    <a:pt x="213" y="53"/>
                  </a:cubicBezTo>
                  <a:cubicBezTo>
                    <a:pt x="192" y="18"/>
                    <a:pt x="157" y="1"/>
                    <a:pt x="1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5" name="Google Shape;13695;p28"/>
            <p:cNvSpPr/>
            <p:nvPr/>
          </p:nvSpPr>
          <p:spPr>
            <a:xfrm>
              <a:off x="2319400" y="1060375"/>
              <a:ext cx="4500" cy="5175"/>
            </a:xfrm>
            <a:custGeom>
              <a:rect b="b" l="l" r="r" t="t"/>
              <a:pathLst>
                <a:path extrusionOk="0" h="207" w="180">
                  <a:moveTo>
                    <a:pt x="123" y="0"/>
                  </a:moveTo>
                  <a:cubicBezTo>
                    <a:pt x="104" y="0"/>
                    <a:pt x="84" y="6"/>
                    <a:pt x="68" y="17"/>
                  </a:cubicBezTo>
                  <a:cubicBezTo>
                    <a:pt x="12" y="50"/>
                    <a:pt x="1" y="129"/>
                    <a:pt x="34" y="184"/>
                  </a:cubicBezTo>
                  <a:cubicBezTo>
                    <a:pt x="34" y="196"/>
                    <a:pt x="46" y="196"/>
                    <a:pt x="56" y="207"/>
                  </a:cubicBezTo>
                  <a:cubicBezTo>
                    <a:pt x="101" y="140"/>
                    <a:pt x="146" y="84"/>
                    <a:pt x="180" y="17"/>
                  </a:cubicBezTo>
                  <a:cubicBezTo>
                    <a:pt x="163" y="6"/>
                    <a:pt x="143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6" name="Google Shape;13696;p28"/>
            <p:cNvSpPr/>
            <p:nvPr/>
          </p:nvSpPr>
          <p:spPr>
            <a:xfrm>
              <a:off x="2306275" y="10684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8" y="6"/>
                    <a:pt x="67" y="19"/>
                  </a:cubicBezTo>
                  <a:cubicBezTo>
                    <a:pt x="12" y="53"/>
                    <a:pt x="0" y="120"/>
                    <a:pt x="34" y="175"/>
                  </a:cubicBezTo>
                  <a:cubicBezTo>
                    <a:pt x="57" y="213"/>
                    <a:pt x="95" y="236"/>
                    <a:pt x="134" y="236"/>
                  </a:cubicBezTo>
                  <a:cubicBezTo>
                    <a:pt x="153" y="236"/>
                    <a:pt x="173" y="231"/>
                    <a:pt x="191" y="220"/>
                  </a:cubicBezTo>
                  <a:cubicBezTo>
                    <a:pt x="246" y="187"/>
                    <a:pt x="268" y="108"/>
                    <a:pt x="235" y="53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7" name="Google Shape;13697;p28"/>
            <p:cNvSpPr/>
            <p:nvPr/>
          </p:nvSpPr>
          <p:spPr>
            <a:xfrm>
              <a:off x="2293425" y="1076325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14" y="0"/>
                  </a:moveTo>
                  <a:cubicBezTo>
                    <a:pt x="94" y="0"/>
                    <a:pt x="74" y="5"/>
                    <a:pt x="57" y="16"/>
                  </a:cubicBezTo>
                  <a:lnTo>
                    <a:pt x="34" y="38"/>
                  </a:lnTo>
                  <a:cubicBezTo>
                    <a:pt x="34" y="38"/>
                    <a:pt x="34" y="50"/>
                    <a:pt x="23" y="50"/>
                  </a:cubicBezTo>
                  <a:lnTo>
                    <a:pt x="23" y="60"/>
                  </a:lnTo>
                  <a:cubicBezTo>
                    <a:pt x="12" y="60"/>
                    <a:pt x="12" y="72"/>
                    <a:pt x="12" y="72"/>
                  </a:cubicBezTo>
                  <a:lnTo>
                    <a:pt x="12" y="83"/>
                  </a:lnTo>
                  <a:cubicBezTo>
                    <a:pt x="12" y="94"/>
                    <a:pt x="0" y="94"/>
                    <a:pt x="0" y="94"/>
                  </a:cubicBezTo>
                  <a:lnTo>
                    <a:pt x="0" y="117"/>
                  </a:lnTo>
                  <a:lnTo>
                    <a:pt x="0" y="139"/>
                  </a:lnTo>
                  <a:cubicBezTo>
                    <a:pt x="0" y="150"/>
                    <a:pt x="12" y="172"/>
                    <a:pt x="23" y="184"/>
                  </a:cubicBezTo>
                  <a:lnTo>
                    <a:pt x="23" y="194"/>
                  </a:lnTo>
                  <a:cubicBezTo>
                    <a:pt x="34" y="194"/>
                    <a:pt x="34" y="206"/>
                    <a:pt x="45" y="206"/>
                  </a:cubicBezTo>
                  <a:cubicBezTo>
                    <a:pt x="45" y="217"/>
                    <a:pt x="57" y="217"/>
                    <a:pt x="57" y="217"/>
                  </a:cubicBezTo>
                  <a:cubicBezTo>
                    <a:pt x="67" y="228"/>
                    <a:pt x="79" y="228"/>
                    <a:pt x="79" y="228"/>
                  </a:cubicBezTo>
                  <a:lnTo>
                    <a:pt x="90" y="228"/>
                  </a:lnTo>
                  <a:lnTo>
                    <a:pt x="101" y="239"/>
                  </a:lnTo>
                  <a:lnTo>
                    <a:pt x="134" y="239"/>
                  </a:lnTo>
                  <a:lnTo>
                    <a:pt x="146" y="228"/>
                  </a:lnTo>
                  <a:lnTo>
                    <a:pt x="157" y="228"/>
                  </a:lnTo>
                  <a:cubicBezTo>
                    <a:pt x="168" y="228"/>
                    <a:pt x="168" y="228"/>
                    <a:pt x="179" y="217"/>
                  </a:cubicBezTo>
                  <a:cubicBezTo>
                    <a:pt x="235" y="184"/>
                    <a:pt x="258" y="117"/>
                    <a:pt x="224" y="60"/>
                  </a:cubicBezTo>
                  <a:cubicBezTo>
                    <a:pt x="201" y="23"/>
                    <a:pt x="158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8" name="Google Shape;13698;p28"/>
            <p:cNvSpPr/>
            <p:nvPr/>
          </p:nvSpPr>
          <p:spPr>
            <a:xfrm>
              <a:off x="2199000" y="7737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3" y="1"/>
                  </a:moveTo>
                  <a:cubicBezTo>
                    <a:pt x="111" y="1"/>
                    <a:pt x="89" y="7"/>
                    <a:pt x="68" y="20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2"/>
                    <a:pt x="191" y="221"/>
                  </a:cubicBezTo>
                  <a:cubicBezTo>
                    <a:pt x="246" y="187"/>
                    <a:pt x="269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9" name="Google Shape;13699;p28"/>
            <p:cNvSpPr/>
            <p:nvPr/>
          </p:nvSpPr>
          <p:spPr>
            <a:xfrm>
              <a:off x="2238100" y="782000"/>
              <a:ext cx="2550" cy="1150"/>
            </a:xfrm>
            <a:custGeom>
              <a:rect b="b" l="l" r="r" t="t"/>
              <a:pathLst>
                <a:path extrusionOk="0" h="46" w="102">
                  <a:moveTo>
                    <a:pt x="1" y="1"/>
                  </a:moveTo>
                  <a:lnTo>
                    <a:pt x="1" y="1"/>
                  </a:lnTo>
                  <a:cubicBezTo>
                    <a:pt x="23" y="34"/>
                    <a:pt x="57" y="45"/>
                    <a:pt x="102" y="45"/>
                  </a:cubicBezTo>
                  <a:cubicBezTo>
                    <a:pt x="68" y="34"/>
                    <a:pt x="35" y="2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0" name="Google Shape;13700;p28"/>
            <p:cNvSpPr/>
            <p:nvPr/>
          </p:nvSpPr>
          <p:spPr>
            <a:xfrm>
              <a:off x="2223875" y="7852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50"/>
                    <a:pt x="0" y="127"/>
                    <a:pt x="34" y="184"/>
                  </a:cubicBezTo>
                  <a:cubicBezTo>
                    <a:pt x="55" y="218"/>
                    <a:pt x="93" y="236"/>
                    <a:pt x="133" y="236"/>
                  </a:cubicBezTo>
                  <a:cubicBezTo>
                    <a:pt x="156" y="236"/>
                    <a:pt x="180" y="229"/>
                    <a:pt x="202" y="217"/>
                  </a:cubicBezTo>
                  <a:cubicBezTo>
                    <a:pt x="257" y="184"/>
                    <a:pt x="269" y="117"/>
                    <a:pt x="235" y="60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1" name="Google Shape;13701;p28"/>
            <p:cNvSpPr/>
            <p:nvPr/>
          </p:nvSpPr>
          <p:spPr>
            <a:xfrm>
              <a:off x="2210725" y="793350"/>
              <a:ext cx="6750" cy="5825"/>
            </a:xfrm>
            <a:custGeom>
              <a:rect b="b" l="l" r="r" t="t"/>
              <a:pathLst>
                <a:path extrusionOk="0" h="233" w="270">
                  <a:moveTo>
                    <a:pt x="135" y="0"/>
                  </a:moveTo>
                  <a:cubicBezTo>
                    <a:pt x="116" y="0"/>
                    <a:pt x="97" y="5"/>
                    <a:pt x="80" y="16"/>
                  </a:cubicBezTo>
                  <a:cubicBezTo>
                    <a:pt x="23" y="49"/>
                    <a:pt x="1" y="116"/>
                    <a:pt x="35" y="172"/>
                  </a:cubicBezTo>
                  <a:cubicBezTo>
                    <a:pt x="57" y="210"/>
                    <a:pt x="101" y="233"/>
                    <a:pt x="144" y="233"/>
                  </a:cubicBezTo>
                  <a:cubicBezTo>
                    <a:pt x="164" y="233"/>
                    <a:pt x="184" y="228"/>
                    <a:pt x="202" y="217"/>
                  </a:cubicBezTo>
                  <a:cubicBezTo>
                    <a:pt x="258" y="183"/>
                    <a:pt x="269" y="105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2" name="Google Shape;13702;p28"/>
            <p:cNvSpPr/>
            <p:nvPr/>
          </p:nvSpPr>
          <p:spPr>
            <a:xfrm>
              <a:off x="2279175" y="84612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15" y="1"/>
                  </a:moveTo>
                  <a:cubicBezTo>
                    <a:pt x="99" y="1"/>
                    <a:pt x="84" y="9"/>
                    <a:pt x="68" y="16"/>
                  </a:cubicBezTo>
                  <a:cubicBezTo>
                    <a:pt x="46" y="28"/>
                    <a:pt x="23" y="50"/>
                    <a:pt x="23" y="73"/>
                  </a:cubicBezTo>
                  <a:cubicBezTo>
                    <a:pt x="1" y="95"/>
                    <a:pt x="1" y="128"/>
                    <a:pt x="12" y="162"/>
                  </a:cubicBezTo>
                  <a:cubicBezTo>
                    <a:pt x="12" y="162"/>
                    <a:pt x="23" y="173"/>
                    <a:pt x="23" y="185"/>
                  </a:cubicBezTo>
                  <a:cubicBezTo>
                    <a:pt x="45" y="214"/>
                    <a:pt x="87" y="234"/>
                    <a:pt x="129" y="234"/>
                  </a:cubicBezTo>
                  <a:cubicBezTo>
                    <a:pt x="151" y="234"/>
                    <a:pt x="172" y="229"/>
                    <a:pt x="190" y="218"/>
                  </a:cubicBezTo>
                  <a:cubicBezTo>
                    <a:pt x="202" y="207"/>
                    <a:pt x="224" y="185"/>
                    <a:pt x="235" y="162"/>
                  </a:cubicBezTo>
                  <a:cubicBezTo>
                    <a:pt x="247" y="128"/>
                    <a:pt x="247" y="95"/>
                    <a:pt x="224" y="61"/>
                  </a:cubicBezTo>
                  <a:cubicBezTo>
                    <a:pt x="224" y="50"/>
                    <a:pt x="213" y="39"/>
                    <a:pt x="213" y="39"/>
                  </a:cubicBezTo>
                  <a:cubicBezTo>
                    <a:pt x="190" y="16"/>
                    <a:pt x="157" y="6"/>
                    <a:pt x="135" y="6"/>
                  </a:cubicBezTo>
                  <a:cubicBezTo>
                    <a:pt x="128" y="2"/>
                    <a:pt x="122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3" name="Google Shape;13703;p28"/>
            <p:cNvSpPr/>
            <p:nvPr/>
          </p:nvSpPr>
          <p:spPr>
            <a:xfrm>
              <a:off x="2252625" y="862050"/>
              <a:ext cx="6750" cy="6025"/>
            </a:xfrm>
            <a:custGeom>
              <a:rect b="b" l="l" r="r" t="t"/>
              <a:pathLst>
                <a:path extrusionOk="0" h="241" w="270">
                  <a:moveTo>
                    <a:pt x="140" y="1"/>
                  </a:moveTo>
                  <a:cubicBezTo>
                    <a:pt x="117" y="1"/>
                    <a:pt x="95" y="9"/>
                    <a:pt x="80" y="17"/>
                  </a:cubicBezTo>
                  <a:cubicBezTo>
                    <a:pt x="23" y="50"/>
                    <a:pt x="1" y="129"/>
                    <a:pt x="35" y="184"/>
                  </a:cubicBezTo>
                  <a:cubicBezTo>
                    <a:pt x="57" y="218"/>
                    <a:pt x="113" y="240"/>
                    <a:pt x="157" y="240"/>
                  </a:cubicBezTo>
                  <a:cubicBezTo>
                    <a:pt x="169" y="229"/>
                    <a:pt x="180" y="229"/>
                    <a:pt x="202" y="218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24" y="28"/>
                    <a:pt x="191" y="17"/>
                    <a:pt x="169" y="5"/>
                  </a:cubicBezTo>
                  <a:cubicBezTo>
                    <a:pt x="159" y="2"/>
                    <a:pt x="149" y="1"/>
                    <a:pt x="1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4" name="Google Shape;13704;p28"/>
            <p:cNvSpPr/>
            <p:nvPr/>
          </p:nvSpPr>
          <p:spPr>
            <a:xfrm>
              <a:off x="2292600" y="838150"/>
              <a:ext cx="5875" cy="5900"/>
            </a:xfrm>
            <a:custGeom>
              <a:rect b="b" l="l" r="r" t="t"/>
              <a:pathLst>
                <a:path extrusionOk="0" h="236" w="235">
                  <a:moveTo>
                    <a:pt x="145" y="0"/>
                  </a:moveTo>
                  <a:cubicBezTo>
                    <a:pt x="112" y="0"/>
                    <a:pt x="78" y="0"/>
                    <a:pt x="56" y="12"/>
                  </a:cubicBezTo>
                  <a:lnTo>
                    <a:pt x="56" y="23"/>
                  </a:lnTo>
                  <a:cubicBezTo>
                    <a:pt x="45" y="23"/>
                    <a:pt x="33" y="23"/>
                    <a:pt x="33" y="34"/>
                  </a:cubicBezTo>
                  <a:cubicBezTo>
                    <a:pt x="23" y="34"/>
                    <a:pt x="23" y="45"/>
                    <a:pt x="23" y="45"/>
                  </a:cubicBezTo>
                  <a:lnTo>
                    <a:pt x="11" y="57"/>
                  </a:lnTo>
                  <a:lnTo>
                    <a:pt x="11" y="79"/>
                  </a:lnTo>
                  <a:cubicBezTo>
                    <a:pt x="0" y="79"/>
                    <a:pt x="0" y="90"/>
                    <a:pt x="0" y="90"/>
                  </a:cubicBezTo>
                  <a:lnTo>
                    <a:pt x="0" y="101"/>
                  </a:lnTo>
                  <a:lnTo>
                    <a:pt x="0" y="112"/>
                  </a:lnTo>
                  <a:lnTo>
                    <a:pt x="0" y="124"/>
                  </a:lnTo>
                  <a:lnTo>
                    <a:pt x="0" y="134"/>
                  </a:lnTo>
                  <a:cubicBezTo>
                    <a:pt x="0" y="146"/>
                    <a:pt x="0" y="168"/>
                    <a:pt x="11" y="179"/>
                  </a:cubicBezTo>
                  <a:cubicBezTo>
                    <a:pt x="23" y="201"/>
                    <a:pt x="45" y="213"/>
                    <a:pt x="67" y="224"/>
                  </a:cubicBezTo>
                  <a:lnTo>
                    <a:pt x="78" y="224"/>
                  </a:lnTo>
                  <a:cubicBezTo>
                    <a:pt x="90" y="235"/>
                    <a:pt x="90" y="235"/>
                    <a:pt x="100" y="235"/>
                  </a:cubicBezTo>
                  <a:lnTo>
                    <a:pt x="134" y="235"/>
                  </a:lnTo>
                  <a:cubicBezTo>
                    <a:pt x="134" y="235"/>
                    <a:pt x="145" y="235"/>
                    <a:pt x="145" y="224"/>
                  </a:cubicBezTo>
                  <a:lnTo>
                    <a:pt x="167" y="224"/>
                  </a:lnTo>
                  <a:cubicBezTo>
                    <a:pt x="167" y="213"/>
                    <a:pt x="179" y="213"/>
                    <a:pt x="179" y="213"/>
                  </a:cubicBezTo>
                  <a:cubicBezTo>
                    <a:pt x="201" y="201"/>
                    <a:pt x="212" y="191"/>
                    <a:pt x="224" y="168"/>
                  </a:cubicBezTo>
                  <a:lnTo>
                    <a:pt x="224" y="146"/>
                  </a:lnTo>
                  <a:cubicBezTo>
                    <a:pt x="234" y="112"/>
                    <a:pt x="234" y="79"/>
                    <a:pt x="212" y="57"/>
                  </a:cubicBezTo>
                  <a:cubicBezTo>
                    <a:pt x="201" y="23"/>
                    <a:pt x="167" y="12"/>
                    <a:pt x="1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5" name="Google Shape;13705;p28"/>
            <p:cNvSpPr/>
            <p:nvPr/>
          </p:nvSpPr>
          <p:spPr>
            <a:xfrm>
              <a:off x="2247050" y="793625"/>
              <a:ext cx="6450" cy="5825"/>
            </a:xfrm>
            <a:custGeom>
              <a:rect b="b" l="l" r="r" t="t"/>
              <a:pathLst>
                <a:path extrusionOk="0" h="233" w="258">
                  <a:moveTo>
                    <a:pt x="126" y="0"/>
                  </a:moveTo>
                  <a:cubicBezTo>
                    <a:pt x="106" y="0"/>
                    <a:pt x="85" y="5"/>
                    <a:pt x="68" y="16"/>
                  </a:cubicBezTo>
                  <a:cubicBezTo>
                    <a:pt x="12" y="50"/>
                    <a:pt x="0" y="117"/>
                    <a:pt x="34" y="172"/>
                  </a:cubicBezTo>
                  <a:cubicBezTo>
                    <a:pt x="57" y="210"/>
                    <a:pt x="95" y="233"/>
                    <a:pt x="135" y="233"/>
                  </a:cubicBezTo>
                  <a:cubicBezTo>
                    <a:pt x="153" y="233"/>
                    <a:pt x="173" y="228"/>
                    <a:pt x="191" y="217"/>
                  </a:cubicBezTo>
                  <a:cubicBezTo>
                    <a:pt x="236" y="195"/>
                    <a:pt x="258" y="139"/>
                    <a:pt x="246" y="94"/>
                  </a:cubicBezTo>
                  <a:cubicBezTo>
                    <a:pt x="246" y="83"/>
                    <a:pt x="236" y="72"/>
                    <a:pt x="236" y="60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6" name="Google Shape;13706;p28"/>
            <p:cNvSpPr/>
            <p:nvPr/>
          </p:nvSpPr>
          <p:spPr>
            <a:xfrm>
              <a:off x="2233925" y="801650"/>
              <a:ext cx="6450" cy="5875"/>
            </a:xfrm>
            <a:custGeom>
              <a:rect b="b" l="l" r="r" t="t"/>
              <a:pathLst>
                <a:path extrusionOk="0" h="235" w="258">
                  <a:moveTo>
                    <a:pt x="136" y="0"/>
                  </a:moveTo>
                  <a:cubicBezTo>
                    <a:pt x="113" y="0"/>
                    <a:pt x="89" y="7"/>
                    <a:pt x="68" y="19"/>
                  </a:cubicBezTo>
                  <a:cubicBezTo>
                    <a:pt x="11" y="52"/>
                    <a:pt x="1" y="119"/>
                    <a:pt x="34" y="176"/>
                  </a:cubicBezTo>
                  <a:cubicBezTo>
                    <a:pt x="52" y="213"/>
                    <a:pt x="86" y="234"/>
                    <a:pt x="122" y="234"/>
                  </a:cubicBezTo>
                  <a:cubicBezTo>
                    <a:pt x="130" y="234"/>
                    <a:pt x="138" y="233"/>
                    <a:pt x="146" y="231"/>
                  </a:cubicBezTo>
                  <a:cubicBezTo>
                    <a:pt x="168" y="231"/>
                    <a:pt x="180" y="220"/>
                    <a:pt x="190" y="220"/>
                  </a:cubicBezTo>
                  <a:cubicBezTo>
                    <a:pt x="235" y="186"/>
                    <a:pt x="257" y="142"/>
                    <a:pt x="247" y="97"/>
                  </a:cubicBezTo>
                  <a:cubicBezTo>
                    <a:pt x="247" y="86"/>
                    <a:pt x="235" y="64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7" name="Google Shape;13707;p28"/>
            <p:cNvSpPr/>
            <p:nvPr/>
          </p:nvSpPr>
          <p:spPr>
            <a:xfrm>
              <a:off x="2220800" y="80955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2" y="49"/>
                    <a:pt x="0" y="128"/>
                    <a:pt x="34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1" y="217"/>
                  </a:cubicBezTo>
                  <a:cubicBezTo>
                    <a:pt x="201" y="217"/>
                    <a:pt x="201" y="206"/>
                    <a:pt x="213" y="206"/>
                  </a:cubicBezTo>
                  <a:cubicBezTo>
                    <a:pt x="246" y="173"/>
                    <a:pt x="258" y="10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8" name="Google Shape;13708;p28"/>
            <p:cNvSpPr/>
            <p:nvPr/>
          </p:nvSpPr>
          <p:spPr>
            <a:xfrm>
              <a:off x="2270250" y="802375"/>
              <a:ext cx="6425" cy="5750"/>
            </a:xfrm>
            <a:custGeom>
              <a:rect b="b" l="l" r="r" t="t"/>
              <a:pathLst>
                <a:path extrusionOk="0" h="230" w="257">
                  <a:moveTo>
                    <a:pt x="112" y="1"/>
                  </a:moveTo>
                  <a:cubicBezTo>
                    <a:pt x="100" y="1"/>
                    <a:pt x="90" y="1"/>
                    <a:pt x="78" y="13"/>
                  </a:cubicBezTo>
                  <a:cubicBezTo>
                    <a:pt x="23" y="46"/>
                    <a:pt x="0" y="124"/>
                    <a:pt x="33" y="169"/>
                  </a:cubicBezTo>
                  <a:cubicBezTo>
                    <a:pt x="57" y="207"/>
                    <a:pt x="95" y="229"/>
                    <a:pt x="135" y="229"/>
                  </a:cubicBezTo>
                  <a:cubicBezTo>
                    <a:pt x="153" y="229"/>
                    <a:pt x="172" y="224"/>
                    <a:pt x="190" y="214"/>
                  </a:cubicBezTo>
                  <a:lnTo>
                    <a:pt x="201" y="214"/>
                  </a:lnTo>
                  <a:cubicBezTo>
                    <a:pt x="235" y="191"/>
                    <a:pt x="257" y="147"/>
                    <a:pt x="246" y="102"/>
                  </a:cubicBezTo>
                  <a:lnTo>
                    <a:pt x="1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9" name="Google Shape;13709;p28"/>
            <p:cNvSpPr/>
            <p:nvPr/>
          </p:nvSpPr>
          <p:spPr>
            <a:xfrm>
              <a:off x="2257100" y="810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0" y="1"/>
                  </a:moveTo>
                  <a:cubicBezTo>
                    <a:pt x="118" y="1"/>
                    <a:pt x="96" y="7"/>
                    <a:pt x="79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7"/>
                    <a:pt x="269" y="109"/>
                    <a:pt x="236" y="53"/>
                  </a:cubicBezTo>
                  <a:cubicBezTo>
                    <a:pt x="215" y="18"/>
                    <a:pt x="176" y="1"/>
                    <a:pt x="1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0" name="Google Shape;13710;p28"/>
            <p:cNvSpPr/>
            <p:nvPr/>
          </p:nvSpPr>
          <p:spPr>
            <a:xfrm>
              <a:off x="2243975" y="8182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9" y="1"/>
                  </a:moveTo>
                  <a:cubicBezTo>
                    <a:pt x="111" y="1"/>
                    <a:pt x="93" y="6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1" name="Google Shape;13711;p28"/>
            <p:cNvSpPr/>
            <p:nvPr/>
          </p:nvSpPr>
          <p:spPr>
            <a:xfrm>
              <a:off x="2230850" y="826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9" y="0"/>
                  </a:moveTo>
                  <a:cubicBezTo>
                    <a:pt x="117" y="0"/>
                    <a:pt x="96" y="7"/>
                    <a:pt x="79" y="20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0"/>
                    <a:pt x="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2" name="Google Shape;13712;p28"/>
            <p:cNvSpPr/>
            <p:nvPr/>
          </p:nvSpPr>
          <p:spPr>
            <a:xfrm>
              <a:off x="2282525" y="8218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15" y="1"/>
                  </a:moveTo>
                  <a:cubicBezTo>
                    <a:pt x="95" y="1"/>
                    <a:pt x="75" y="6"/>
                    <a:pt x="56" y="17"/>
                  </a:cubicBezTo>
                  <a:lnTo>
                    <a:pt x="34" y="39"/>
                  </a:lnTo>
                  <a:lnTo>
                    <a:pt x="34" y="50"/>
                  </a:lnTo>
                  <a:cubicBezTo>
                    <a:pt x="23" y="50"/>
                    <a:pt x="23" y="61"/>
                    <a:pt x="23" y="61"/>
                  </a:cubicBezTo>
                  <a:lnTo>
                    <a:pt x="12" y="72"/>
                  </a:lnTo>
                  <a:cubicBezTo>
                    <a:pt x="1" y="106"/>
                    <a:pt x="1" y="151"/>
                    <a:pt x="23" y="184"/>
                  </a:cubicBezTo>
                  <a:lnTo>
                    <a:pt x="23" y="196"/>
                  </a:lnTo>
                  <a:cubicBezTo>
                    <a:pt x="34" y="196"/>
                    <a:pt x="34" y="206"/>
                    <a:pt x="46" y="206"/>
                  </a:cubicBezTo>
                  <a:cubicBezTo>
                    <a:pt x="46" y="218"/>
                    <a:pt x="56" y="218"/>
                    <a:pt x="56" y="218"/>
                  </a:cubicBezTo>
                  <a:cubicBezTo>
                    <a:pt x="68" y="229"/>
                    <a:pt x="79" y="229"/>
                    <a:pt x="79" y="229"/>
                  </a:cubicBezTo>
                  <a:lnTo>
                    <a:pt x="90" y="229"/>
                  </a:lnTo>
                  <a:cubicBezTo>
                    <a:pt x="104" y="234"/>
                    <a:pt x="118" y="236"/>
                    <a:pt x="131" y="236"/>
                  </a:cubicBezTo>
                  <a:cubicBezTo>
                    <a:pt x="150" y="236"/>
                    <a:pt x="167" y="231"/>
                    <a:pt x="180" y="218"/>
                  </a:cubicBezTo>
                  <a:cubicBezTo>
                    <a:pt x="235" y="184"/>
                    <a:pt x="258" y="117"/>
                    <a:pt x="224" y="61"/>
                  </a:cubicBezTo>
                  <a:cubicBezTo>
                    <a:pt x="201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3" name="Google Shape;13713;p28"/>
            <p:cNvSpPr/>
            <p:nvPr/>
          </p:nvSpPr>
          <p:spPr>
            <a:xfrm>
              <a:off x="2269125" y="8298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2" y="1"/>
                    <a:pt x="88" y="7"/>
                    <a:pt x="68" y="19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7" y="214"/>
                    <a:pt x="95" y="237"/>
                    <a:pt x="134" y="237"/>
                  </a:cubicBezTo>
                  <a:cubicBezTo>
                    <a:pt x="153" y="237"/>
                    <a:pt x="172" y="231"/>
                    <a:pt x="190" y="220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4" name="Google Shape;13714;p28"/>
            <p:cNvSpPr/>
            <p:nvPr/>
          </p:nvSpPr>
          <p:spPr>
            <a:xfrm>
              <a:off x="2256000" y="83795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6" y="1"/>
                  </a:moveTo>
                  <a:cubicBezTo>
                    <a:pt x="112" y="1"/>
                    <a:pt x="88" y="7"/>
                    <a:pt x="67" y="20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5" y="211"/>
                    <a:pt x="89" y="228"/>
                    <a:pt x="125" y="228"/>
                  </a:cubicBezTo>
                  <a:cubicBezTo>
                    <a:pt x="147" y="228"/>
                    <a:pt x="169" y="222"/>
                    <a:pt x="190" y="209"/>
                  </a:cubicBezTo>
                  <a:cubicBezTo>
                    <a:pt x="246" y="176"/>
                    <a:pt x="268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5" name="Google Shape;13715;p28"/>
            <p:cNvSpPr/>
            <p:nvPr/>
          </p:nvSpPr>
          <p:spPr>
            <a:xfrm>
              <a:off x="2242875" y="8458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1"/>
                  </a:moveTo>
                  <a:cubicBezTo>
                    <a:pt x="105" y="1"/>
                    <a:pt x="85" y="6"/>
                    <a:pt x="67" y="17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6" y="214"/>
                    <a:pt x="94" y="234"/>
                    <a:pt x="133" y="234"/>
                  </a:cubicBezTo>
                  <a:cubicBezTo>
                    <a:pt x="152" y="234"/>
                    <a:pt x="171" y="229"/>
                    <a:pt x="190" y="218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6" name="Google Shape;13716;p28"/>
            <p:cNvSpPr/>
            <p:nvPr/>
          </p:nvSpPr>
          <p:spPr>
            <a:xfrm>
              <a:off x="2324450" y="890750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24" y="1"/>
                  </a:moveTo>
                  <a:cubicBezTo>
                    <a:pt x="101" y="1"/>
                    <a:pt x="77" y="7"/>
                    <a:pt x="55" y="19"/>
                  </a:cubicBezTo>
                  <a:cubicBezTo>
                    <a:pt x="45" y="19"/>
                    <a:pt x="33" y="31"/>
                    <a:pt x="33" y="42"/>
                  </a:cubicBezTo>
                  <a:lnTo>
                    <a:pt x="22" y="42"/>
                  </a:lnTo>
                  <a:cubicBezTo>
                    <a:pt x="22" y="53"/>
                    <a:pt x="11" y="64"/>
                    <a:pt x="11" y="76"/>
                  </a:cubicBezTo>
                  <a:lnTo>
                    <a:pt x="11" y="86"/>
                  </a:lnTo>
                  <a:cubicBezTo>
                    <a:pt x="0" y="86"/>
                    <a:pt x="0" y="98"/>
                    <a:pt x="0" y="109"/>
                  </a:cubicBezTo>
                  <a:lnTo>
                    <a:pt x="0" y="131"/>
                  </a:lnTo>
                  <a:lnTo>
                    <a:pt x="0" y="143"/>
                  </a:lnTo>
                  <a:cubicBezTo>
                    <a:pt x="11" y="143"/>
                    <a:pt x="11" y="153"/>
                    <a:pt x="11" y="153"/>
                  </a:cubicBezTo>
                  <a:cubicBezTo>
                    <a:pt x="11" y="165"/>
                    <a:pt x="11" y="165"/>
                    <a:pt x="22" y="176"/>
                  </a:cubicBezTo>
                  <a:cubicBezTo>
                    <a:pt x="22" y="187"/>
                    <a:pt x="33" y="198"/>
                    <a:pt x="55" y="210"/>
                  </a:cubicBezTo>
                  <a:lnTo>
                    <a:pt x="67" y="220"/>
                  </a:lnTo>
                  <a:cubicBezTo>
                    <a:pt x="78" y="220"/>
                    <a:pt x="78" y="232"/>
                    <a:pt x="89" y="232"/>
                  </a:cubicBezTo>
                  <a:lnTo>
                    <a:pt x="145" y="232"/>
                  </a:lnTo>
                  <a:cubicBezTo>
                    <a:pt x="156" y="232"/>
                    <a:pt x="156" y="232"/>
                    <a:pt x="156" y="220"/>
                  </a:cubicBezTo>
                  <a:lnTo>
                    <a:pt x="179" y="220"/>
                  </a:lnTo>
                  <a:lnTo>
                    <a:pt x="179" y="210"/>
                  </a:lnTo>
                  <a:cubicBezTo>
                    <a:pt x="224" y="187"/>
                    <a:pt x="246" y="143"/>
                    <a:pt x="234" y="98"/>
                  </a:cubicBezTo>
                  <a:cubicBezTo>
                    <a:pt x="234" y="86"/>
                    <a:pt x="224" y="64"/>
                    <a:pt x="224" y="53"/>
                  </a:cubicBezTo>
                  <a:cubicBezTo>
                    <a:pt x="202" y="18"/>
                    <a:pt x="164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7" name="Google Shape;13717;p28"/>
            <p:cNvSpPr/>
            <p:nvPr/>
          </p:nvSpPr>
          <p:spPr>
            <a:xfrm>
              <a:off x="2298175" y="906600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23" y="0"/>
                  </a:moveTo>
                  <a:cubicBezTo>
                    <a:pt x="101" y="0"/>
                    <a:pt x="78" y="11"/>
                    <a:pt x="56" y="23"/>
                  </a:cubicBezTo>
                  <a:cubicBezTo>
                    <a:pt x="45" y="23"/>
                    <a:pt x="45" y="33"/>
                    <a:pt x="34" y="33"/>
                  </a:cubicBezTo>
                  <a:cubicBezTo>
                    <a:pt x="11" y="56"/>
                    <a:pt x="1" y="100"/>
                    <a:pt x="1" y="134"/>
                  </a:cubicBezTo>
                  <a:cubicBezTo>
                    <a:pt x="1" y="145"/>
                    <a:pt x="1" y="157"/>
                    <a:pt x="11" y="157"/>
                  </a:cubicBezTo>
                  <a:cubicBezTo>
                    <a:pt x="11" y="167"/>
                    <a:pt x="11" y="179"/>
                    <a:pt x="23" y="179"/>
                  </a:cubicBezTo>
                  <a:cubicBezTo>
                    <a:pt x="41" y="216"/>
                    <a:pt x="75" y="237"/>
                    <a:pt x="111" y="237"/>
                  </a:cubicBezTo>
                  <a:cubicBezTo>
                    <a:pt x="119" y="237"/>
                    <a:pt x="127" y="237"/>
                    <a:pt x="135" y="234"/>
                  </a:cubicBezTo>
                  <a:cubicBezTo>
                    <a:pt x="146" y="234"/>
                    <a:pt x="168" y="224"/>
                    <a:pt x="179" y="224"/>
                  </a:cubicBezTo>
                  <a:cubicBezTo>
                    <a:pt x="235" y="190"/>
                    <a:pt x="257" y="112"/>
                    <a:pt x="224" y="56"/>
                  </a:cubicBezTo>
                  <a:cubicBezTo>
                    <a:pt x="202" y="23"/>
                    <a:pt x="157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8" name="Google Shape;13718;p28"/>
            <p:cNvSpPr/>
            <p:nvPr/>
          </p:nvSpPr>
          <p:spPr>
            <a:xfrm>
              <a:off x="2265775" y="854150"/>
              <a:ext cx="6450" cy="5825"/>
            </a:xfrm>
            <a:custGeom>
              <a:rect b="b" l="l" r="r" t="t"/>
              <a:pathLst>
                <a:path extrusionOk="0" h="233" w="258">
                  <a:moveTo>
                    <a:pt x="135" y="0"/>
                  </a:moveTo>
                  <a:cubicBezTo>
                    <a:pt x="115" y="0"/>
                    <a:pt x="96" y="7"/>
                    <a:pt x="78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45" y="187"/>
                    <a:pt x="45" y="187"/>
                    <a:pt x="45" y="199"/>
                  </a:cubicBezTo>
                  <a:cubicBezTo>
                    <a:pt x="74" y="220"/>
                    <a:pt x="108" y="233"/>
                    <a:pt x="143" y="233"/>
                  </a:cubicBezTo>
                  <a:cubicBezTo>
                    <a:pt x="162" y="233"/>
                    <a:pt x="182" y="229"/>
                    <a:pt x="202" y="221"/>
                  </a:cubicBezTo>
                  <a:cubicBezTo>
                    <a:pt x="224" y="199"/>
                    <a:pt x="246" y="176"/>
                    <a:pt x="246" y="142"/>
                  </a:cubicBezTo>
                  <a:cubicBezTo>
                    <a:pt x="246" y="142"/>
                    <a:pt x="257" y="132"/>
                    <a:pt x="257" y="120"/>
                  </a:cubicBezTo>
                  <a:cubicBezTo>
                    <a:pt x="257" y="98"/>
                    <a:pt x="246" y="75"/>
                    <a:pt x="235" y="53"/>
                  </a:cubicBezTo>
                  <a:lnTo>
                    <a:pt x="224" y="42"/>
                  </a:lnTo>
                  <a:cubicBezTo>
                    <a:pt x="197" y="15"/>
                    <a:pt x="166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9" name="Google Shape;13719;p28"/>
            <p:cNvSpPr/>
            <p:nvPr/>
          </p:nvSpPr>
          <p:spPr>
            <a:xfrm>
              <a:off x="2288950" y="862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3" y="53"/>
                    <a:pt x="1" y="120"/>
                    <a:pt x="34" y="175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7"/>
                    <a:pt x="269" y="108"/>
                    <a:pt x="236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0" name="Google Shape;13720;p28"/>
            <p:cNvSpPr/>
            <p:nvPr/>
          </p:nvSpPr>
          <p:spPr>
            <a:xfrm>
              <a:off x="2275825" y="870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7"/>
                    <a:pt x="34" y="184"/>
                  </a:cubicBezTo>
                  <a:cubicBezTo>
                    <a:pt x="55" y="218"/>
                    <a:pt x="93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0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1" name="Google Shape;13721;p28"/>
            <p:cNvSpPr/>
            <p:nvPr/>
          </p:nvSpPr>
          <p:spPr>
            <a:xfrm>
              <a:off x="2262700" y="8787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3" y="52"/>
                    <a:pt x="0" y="119"/>
                    <a:pt x="34" y="176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4" y="236"/>
                    <a:pt x="184" y="231"/>
                    <a:pt x="201" y="220"/>
                  </a:cubicBezTo>
                  <a:cubicBezTo>
                    <a:pt x="258" y="186"/>
                    <a:pt x="268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2" name="Google Shape;13722;p28"/>
            <p:cNvSpPr/>
            <p:nvPr/>
          </p:nvSpPr>
          <p:spPr>
            <a:xfrm>
              <a:off x="2314100" y="87435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5" y="0"/>
                  </a:moveTo>
                  <a:cubicBezTo>
                    <a:pt x="116" y="0"/>
                    <a:pt x="97" y="6"/>
                    <a:pt x="79" y="16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34" y="184"/>
                    <a:pt x="45" y="184"/>
                    <a:pt x="45" y="195"/>
                  </a:cubicBezTo>
                  <a:lnTo>
                    <a:pt x="56" y="206"/>
                  </a:lnTo>
                  <a:cubicBezTo>
                    <a:pt x="67" y="218"/>
                    <a:pt x="67" y="218"/>
                    <a:pt x="79" y="218"/>
                  </a:cubicBezTo>
                  <a:cubicBezTo>
                    <a:pt x="90" y="228"/>
                    <a:pt x="90" y="228"/>
                    <a:pt x="101" y="228"/>
                  </a:cubicBezTo>
                  <a:cubicBezTo>
                    <a:pt x="101" y="228"/>
                    <a:pt x="101" y="240"/>
                    <a:pt x="112" y="240"/>
                  </a:cubicBezTo>
                  <a:lnTo>
                    <a:pt x="157" y="240"/>
                  </a:lnTo>
                  <a:lnTo>
                    <a:pt x="168" y="228"/>
                  </a:lnTo>
                  <a:cubicBezTo>
                    <a:pt x="179" y="228"/>
                    <a:pt x="191" y="228"/>
                    <a:pt x="191" y="218"/>
                  </a:cubicBezTo>
                  <a:lnTo>
                    <a:pt x="201" y="218"/>
                  </a:lnTo>
                  <a:cubicBezTo>
                    <a:pt x="258" y="184"/>
                    <a:pt x="268" y="117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3" name="Google Shape;13723;p28"/>
            <p:cNvSpPr/>
            <p:nvPr/>
          </p:nvSpPr>
          <p:spPr>
            <a:xfrm>
              <a:off x="2300975" y="8824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5" y="1"/>
                    <a:pt x="96" y="5"/>
                    <a:pt x="78" y="16"/>
                  </a:cubicBezTo>
                  <a:cubicBezTo>
                    <a:pt x="23" y="50"/>
                    <a:pt x="0" y="128"/>
                    <a:pt x="34" y="172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3" y="233"/>
                    <a:pt x="183" y="228"/>
                    <a:pt x="202" y="217"/>
                  </a:cubicBezTo>
                  <a:cubicBezTo>
                    <a:pt x="257" y="184"/>
                    <a:pt x="269" y="105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4" name="Google Shape;13724;p28"/>
            <p:cNvSpPr/>
            <p:nvPr/>
          </p:nvSpPr>
          <p:spPr>
            <a:xfrm>
              <a:off x="2287825" y="8904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3" y="0"/>
                    <a:pt x="100" y="7"/>
                    <a:pt x="79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1"/>
                  </a:cubicBezTo>
                  <a:cubicBezTo>
                    <a:pt x="258" y="187"/>
                    <a:pt x="269" y="109"/>
                    <a:pt x="236" y="53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5" name="Google Shape;13725;p28"/>
            <p:cNvSpPr/>
            <p:nvPr/>
          </p:nvSpPr>
          <p:spPr>
            <a:xfrm>
              <a:off x="2274725" y="8983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2" y="49"/>
                    <a:pt x="0" y="128"/>
                    <a:pt x="33" y="184"/>
                  </a:cubicBezTo>
                  <a:cubicBezTo>
                    <a:pt x="54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6" name="Google Shape;13726;p28"/>
            <p:cNvSpPr/>
            <p:nvPr/>
          </p:nvSpPr>
          <p:spPr>
            <a:xfrm>
              <a:off x="2302650" y="85480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34" y="39"/>
                  </a:lnTo>
                  <a:cubicBezTo>
                    <a:pt x="34" y="39"/>
                    <a:pt x="23" y="39"/>
                    <a:pt x="23" y="49"/>
                  </a:cubicBezTo>
                  <a:lnTo>
                    <a:pt x="11" y="61"/>
                  </a:lnTo>
                  <a:cubicBezTo>
                    <a:pt x="11" y="72"/>
                    <a:pt x="11" y="72"/>
                    <a:pt x="0" y="83"/>
                  </a:cubicBezTo>
                  <a:lnTo>
                    <a:pt x="0" y="94"/>
                  </a:lnTo>
                  <a:lnTo>
                    <a:pt x="0" y="116"/>
                  </a:lnTo>
                  <a:lnTo>
                    <a:pt x="0" y="139"/>
                  </a:lnTo>
                  <a:cubicBezTo>
                    <a:pt x="0" y="150"/>
                    <a:pt x="11" y="161"/>
                    <a:pt x="11" y="183"/>
                  </a:cubicBezTo>
                  <a:cubicBezTo>
                    <a:pt x="32" y="219"/>
                    <a:pt x="71" y="236"/>
                    <a:pt x="110" y="236"/>
                  </a:cubicBezTo>
                  <a:cubicBezTo>
                    <a:pt x="134" y="236"/>
                    <a:pt x="158" y="230"/>
                    <a:pt x="179" y="217"/>
                  </a:cubicBezTo>
                  <a:cubicBezTo>
                    <a:pt x="235" y="183"/>
                    <a:pt x="246" y="116"/>
                    <a:pt x="212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7" name="Google Shape;13727;p28"/>
            <p:cNvSpPr/>
            <p:nvPr/>
          </p:nvSpPr>
          <p:spPr>
            <a:xfrm>
              <a:off x="2311025" y="89865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26" y="1"/>
                  </a:moveTo>
                  <a:cubicBezTo>
                    <a:pt x="105" y="1"/>
                    <a:pt x="85" y="6"/>
                    <a:pt x="68" y="16"/>
                  </a:cubicBezTo>
                  <a:cubicBezTo>
                    <a:pt x="11" y="50"/>
                    <a:pt x="1" y="128"/>
                    <a:pt x="34" y="184"/>
                  </a:cubicBezTo>
                  <a:cubicBezTo>
                    <a:pt x="45" y="207"/>
                    <a:pt x="68" y="229"/>
                    <a:pt x="101" y="229"/>
                  </a:cubicBezTo>
                  <a:cubicBezTo>
                    <a:pt x="115" y="233"/>
                    <a:pt x="128" y="236"/>
                    <a:pt x="141" y="236"/>
                  </a:cubicBezTo>
                  <a:cubicBezTo>
                    <a:pt x="160" y="236"/>
                    <a:pt x="177" y="230"/>
                    <a:pt x="190" y="217"/>
                  </a:cubicBezTo>
                  <a:cubicBezTo>
                    <a:pt x="224" y="207"/>
                    <a:pt x="235" y="173"/>
                    <a:pt x="247" y="150"/>
                  </a:cubicBezTo>
                  <a:lnTo>
                    <a:pt x="247" y="128"/>
                  </a:lnTo>
                  <a:cubicBezTo>
                    <a:pt x="247" y="106"/>
                    <a:pt x="247" y="83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8" name="Google Shape;13728;p28"/>
            <p:cNvSpPr/>
            <p:nvPr/>
          </p:nvSpPr>
          <p:spPr>
            <a:xfrm>
              <a:off x="2284775" y="914575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6" y="0"/>
                  </a:moveTo>
                  <a:cubicBezTo>
                    <a:pt x="106" y="0"/>
                    <a:pt x="85" y="6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8"/>
                  </a:cubicBezTo>
                  <a:cubicBezTo>
                    <a:pt x="212" y="206"/>
                    <a:pt x="235" y="173"/>
                    <a:pt x="246" y="151"/>
                  </a:cubicBezTo>
                  <a:lnTo>
                    <a:pt x="246" y="128"/>
                  </a:lnTo>
                  <a:cubicBezTo>
                    <a:pt x="246" y="106"/>
                    <a:pt x="246" y="84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9" name="Google Shape;13729;p28"/>
            <p:cNvSpPr/>
            <p:nvPr/>
          </p:nvSpPr>
          <p:spPr>
            <a:xfrm>
              <a:off x="2334500" y="907300"/>
              <a:ext cx="6425" cy="6025"/>
            </a:xfrm>
            <a:custGeom>
              <a:rect b="b" l="l" r="r" t="t"/>
              <a:pathLst>
                <a:path extrusionOk="0" h="241" w="257">
                  <a:moveTo>
                    <a:pt x="115" y="1"/>
                  </a:moveTo>
                  <a:cubicBezTo>
                    <a:pt x="94" y="1"/>
                    <a:pt x="74" y="6"/>
                    <a:pt x="56" y="17"/>
                  </a:cubicBezTo>
                  <a:cubicBezTo>
                    <a:pt x="56" y="28"/>
                    <a:pt x="45" y="28"/>
                    <a:pt x="33" y="39"/>
                  </a:cubicBezTo>
                  <a:lnTo>
                    <a:pt x="33" y="50"/>
                  </a:lnTo>
                  <a:cubicBezTo>
                    <a:pt x="23" y="50"/>
                    <a:pt x="23" y="62"/>
                    <a:pt x="23" y="62"/>
                  </a:cubicBezTo>
                  <a:cubicBezTo>
                    <a:pt x="23" y="62"/>
                    <a:pt x="11" y="62"/>
                    <a:pt x="11" y="72"/>
                  </a:cubicBezTo>
                  <a:lnTo>
                    <a:pt x="11" y="84"/>
                  </a:lnTo>
                  <a:lnTo>
                    <a:pt x="11" y="106"/>
                  </a:lnTo>
                  <a:cubicBezTo>
                    <a:pt x="11" y="106"/>
                    <a:pt x="0" y="106"/>
                    <a:pt x="0" y="117"/>
                  </a:cubicBezTo>
                  <a:cubicBezTo>
                    <a:pt x="0" y="117"/>
                    <a:pt x="0" y="129"/>
                    <a:pt x="11" y="139"/>
                  </a:cubicBezTo>
                  <a:lnTo>
                    <a:pt x="11" y="162"/>
                  </a:lnTo>
                  <a:cubicBezTo>
                    <a:pt x="11" y="162"/>
                    <a:pt x="23" y="173"/>
                    <a:pt x="23" y="184"/>
                  </a:cubicBezTo>
                  <a:lnTo>
                    <a:pt x="33" y="184"/>
                  </a:lnTo>
                  <a:cubicBezTo>
                    <a:pt x="33" y="196"/>
                    <a:pt x="45" y="206"/>
                    <a:pt x="45" y="206"/>
                  </a:cubicBezTo>
                  <a:cubicBezTo>
                    <a:pt x="56" y="206"/>
                    <a:pt x="56" y="218"/>
                    <a:pt x="67" y="218"/>
                  </a:cubicBezTo>
                  <a:cubicBezTo>
                    <a:pt x="67" y="229"/>
                    <a:pt x="78" y="229"/>
                    <a:pt x="90" y="229"/>
                  </a:cubicBezTo>
                  <a:cubicBezTo>
                    <a:pt x="100" y="240"/>
                    <a:pt x="112" y="240"/>
                    <a:pt x="112" y="240"/>
                  </a:cubicBezTo>
                  <a:lnTo>
                    <a:pt x="123" y="240"/>
                  </a:lnTo>
                  <a:cubicBezTo>
                    <a:pt x="134" y="240"/>
                    <a:pt x="134" y="240"/>
                    <a:pt x="145" y="229"/>
                  </a:cubicBezTo>
                  <a:lnTo>
                    <a:pt x="157" y="229"/>
                  </a:lnTo>
                  <a:cubicBezTo>
                    <a:pt x="167" y="229"/>
                    <a:pt x="167" y="229"/>
                    <a:pt x="179" y="218"/>
                  </a:cubicBezTo>
                  <a:cubicBezTo>
                    <a:pt x="234" y="184"/>
                    <a:pt x="257" y="117"/>
                    <a:pt x="224" y="62"/>
                  </a:cubicBezTo>
                  <a:cubicBezTo>
                    <a:pt x="201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0" name="Google Shape;13730;p28"/>
            <p:cNvSpPr/>
            <p:nvPr/>
          </p:nvSpPr>
          <p:spPr>
            <a:xfrm>
              <a:off x="2321075" y="9153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6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4"/>
                    <a:pt x="1" y="121"/>
                    <a:pt x="34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4" y="237"/>
                    <a:pt x="173" y="232"/>
                    <a:pt x="190" y="221"/>
                  </a:cubicBezTo>
                  <a:cubicBezTo>
                    <a:pt x="247" y="188"/>
                    <a:pt x="269" y="109"/>
                    <a:pt x="235" y="54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1" name="Google Shape;13731;p28"/>
            <p:cNvSpPr/>
            <p:nvPr/>
          </p:nvSpPr>
          <p:spPr>
            <a:xfrm>
              <a:off x="2307950" y="923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70" y="230"/>
                    <a:pt x="191" y="218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2" name="Google Shape;13732;p28"/>
            <p:cNvSpPr/>
            <p:nvPr/>
          </p:nvSpPr>
          <p:spPr>
            <a:xfrm>
              <a:off x="2294825" y="9313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1" y="50"/>
                    <a:pt x="1" y="129"/>
                    <a:pt x="34" y="173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2" y="229"/>
                    <a:pt x="190" y="218"/>
                  </a:cubicBezTo>
                  <a:cubicBezTo>
                    <a:pt x="246" y="184"/>
                    <a:pt x="269" y="106"/>
                    <a:pt x="235" y="62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3" name="Google Shape;13733;p28"/>
            <p:cNvSpPr/>
            <p:nvPr/>
          </p:nvSpPr>
          <p:spPr>
            <a:xfrm>
              <a:off x="2281975" y="939350"/>
              <a:ext cx="6450" cy="5825"/>
            </a:xfrm>
            <a:custGeom>
              <a:rect b="b" l="l" r="r" t="t"/>
              <a:pathLst>
                <a:path extrusionOk="0" h="233" w="258">
                  <a:moveTo>
                    <a:pt x="125" y="1"/>
                  </a:moveTo>
                  <a:cubicBezTo>
                    <a:pt x="101" y="1"/>
                    <a:pt x="77" y="7"/>
                    <a:pt x="56" y="19"/>
                  </a:cubicBezTo>
                  <a:cubicBezTo>
                    <a:pt x="45" y="19"/>
                    <a:pt x="45" y="31"/>
                    <a:pt x="34" y="31"/>
                  </a:cubicBezTo>
                  <a:lnTo>
                    <a:pt x="34" y="42"/>
                  </a:lnTo>
                  <a:lnTo>
                    <a:pt x="23" y="53"/>
                  </a:lnTo>
                  <a:cubicBezTo>
                    <a:pt x="11" y="64"/>
                    <a:pt x="11" y="76"/>
                    <a:pt x="11" y="87"/>
                  </a:cubicBezTo>
                  <a:cubicBezTo>
                    <a:pt x="1" y="98"/>
                    <a:pt x="1" y="98"/>
                    <a:pt x="1" y="109"/>
                  </a:cubicBezTo>
                  <a:lnTo>
                    <a:pt x="1" y="131"/>
                  </a:lnTo>
                  <a:cubicBezTo>
                    <a:pt x="11" y="154"/>
                    <a:pt x="11" y="165"/>
                    <a:pt x="23" y="176"/>
                  </a:cubicBezTo>
                  <a:cubicBezTo>
                    <a:pt x="23" y="176"/>
                    <a:pt x="23" y="188"/>
                    <a:pt x="34" y="188"/>
                  </a:cubicBezTo>
                  <a:cubicBezTo>
                    <a:pt x="34" y="188"/>
                    <a:pt x="34" y="198"/>
                    <a:pt x="45" y="198"/>
                  </a:cubicBezTo>
                  <a:cubicBezTo>
                    <a:pt x="45" y="210"/>
                    <a:pt x="56" y="210"/>
                    <a:pt x="56" y="221"/>
                  </a:cubicBezTo>
                  <a:lnTo>
                    <a:pt x="78" y="221"/>
                  </a:lnTo>
                  <a:lnTo>
                    <a:pt x="90" y="232"/>
                  </a:lnTo>
                  <a:lnTo>
                    <a:pt x="157" y="232"/>
                  </a:lnTo>
                  <a:cubicBezTo>
                    <a:pt x="168" y="221"/>
                    <a:pt x="168" y="221"/>
                    <a:pt x="179" y="221"/>
                  </a:cubicBezTo>
                  <a:cubicBezTo>
                    <a:pt x="235" y="188"/>
                    <a:pt x="257" y="109"/>
                    <a:pt x="224" y="53"/>
                  </a:cubicBezTo>
                  <a:cubicBezTo>
                    <a:pt x="203" y="18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4" name="Google Shape;13734;p28"/>
            <p:cNvSpPr/>
            <p:nvPr/>
          </p:nvSpPr>
          <p:spPr>
            <a:xfrm>
              <a:off x="2346500" y="926975"/>
              <a:ext cx="4225" cy="5900"/>
            </a:xfrm>
            <a:custGeom>
              <a:rect b="b" l="l" r="r" t="t"/>
              <a:pathLst>
                <a:path extrusionOk="0" h="236" w="169">
                  <a:moveTo>
                    <a:pt x="134" y="0"/>
                  </a:moveTo>
                  <a:cubicBezTo>
                    <a:pt x="112" y="0"/>
                    <a:pt x="79" y="0"/>
                    <a:pt x="57" y="12"/>
                  </a:cubicBezTo>
                  <a:lnTo>
                    <a:pt x="57" y="23"/>
                  </a:lnTo>
                  <a:cubicBezTo>
                    <a:pt x="45" y="23"/>
                    <a:pt x="34" y="34"/>
                    <a:pt x="23" y="45"/>
                  </a:cubicBezTo>
                  <a:lnTo>
                    <a:pt x="23" y="57"/>
                  </a:lnTo>
                  <a:cubicBezTo>
                    <a:pt x="12" y="68"/>
                    <a:pt x="12" y="68"/>
                    <a:pt x="12" y="79"/>
                  </a:cubicBezTo>
                  <a:cubicBezTo>
                    <a:pt x="12" y="90"/>
                    <a:pt x="0" y="90"/>
                    <a:pt x="0" y="90"/>
                  </a:cubicBezTo>
                  <a:cubicBezTo>
                    <a:pt x="0" y="124"/>
                    <a:pt x="0" y="146"/>
                    <a:pt x="23" y="179"/>
                  </a:cubicBezTo>
                  <a:cubicBezTo>
                    <a:pt x="34" y="202"/>
                    <a:pt x="57" y="224"/>
                    <a:pt x="90" y="224"/>
                  </a:cubicBezTo>
                  <a:cubicBezTo>
                    <a:pt x="101" y="236"/>
                    <a:pt x="124" y="236"/>
                    <a:pt x="134" y="236"/>
                  </a:cubicBezTo>
                  <a:cubicBezTo>
                    <a:pt x="146" y="236"/>
                    <a:pt x="157" y="224"/>
                    <a:pt x="168" y="224"/>
                  </a:cubicBezTo>
                  <a:lnTo>
                    <a:pt x="168" y="191"/>
                  </a:lnTo>
                  <a:cubicBezTo>
                    <a:pt x="157" y="135"/>
                    <a:pt x="146" y="68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5" name="Google Shape;13735;p28"/>
            <p:cNvSpPr/>
            <p:nvPr/>
          </p:nvSpPr>
          <p:spPr>
            <a:xfrm>
              <a:off x="2333075" y="934975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26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3" y="50"/>
                    <a:pt x="1" y="127"/>
                    <a:pt x="35" y="184"/>
                  </a:cubicBezTo>
                  <a:cubicBezTo>
                    <a:pt x="56" y="218"/>
                    <a:pt x="90" y="236"/>
                    <a:pt x="126" y="236"/>
                  </a:cubicBezTo>
                  <a:cubicBezTo>
                    <a:pt x="148" y="236"/>
                    <a:pt x="170" y="230"/>
                    <a:pt x="191" y="217"/>
                  </a:cubicBezTo>
                  <a:cubicBezTo>
                    <a:pt x="247" y="184"/>
                    <a:pt x="269" y="117"/>
                    <a:pt x="236" y="60"/>
                  </a:cubicBezTo>
                  <a:cubicBezTo>
                    <a:pt x="213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6" name="Google Shape;13736;p28"/>
            <p:cNvSpPr/>
            <p:nvPr/>
          </p:nvSpPr>
          <p:spPr>
            <a:xfrm>
              <a:off x="2319975" y="9430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2"/>
                    <a:pt x="0" y="119"/>
                    <a:pt x="33" y="176"/>
                  </a:cubicBezTo>
                  <a:cubicBezTo>
                    <a:pt x="56" y="213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6"/>
                    <a:pt x="268" y="109"/>
                    <a:pt x="234" y="52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7" name="Google Shape;13737;p28"/>
            <p:cNvSpPr/>
            <p:nvPr/>
          </p:nvSpPr>
          <p:spPr>
            <a:xfrm>
              <a:off x="2306825" y="9509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7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2" y="49"/>
                    <a:pt x="1" y="128"/>
                    <a:pt x="35" y="183"/>
                  </a:cubicBezTo>
                  <a:cubicBezTo>
                    <a:pt x="55" y="218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3"/>
                    <a:pt x="269" y="116"/>
                    <a:pt x="236" y="61"/>
                  </a:cubicBezTo>
                  <a:cubicBezTo>
                    <a:pt x="213" y="23"/>
                    <a:pt x="170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8" name="Google Shape;13738;p28"/>
            <p:cNvSpPr/>
            <p:nvPr/>
          </p:nvSpPr>
          <p:spPr>
            <a:xfrm>
              <a:off x="2335875" y="1027675"/>
              <a:ext cx="4225" cy="5775"/>
            </a:xfrm>
            <a:custGeom>
              <a:rect b="b" l="l" r="r" t="t"/>
              <a:pathLst>
                <a:path extrusionOk="0" h="231" w="169">
                  <a:moveTo>
                    <a:pt x="113" y="1"/>
                  </a:moveTo>
                  <a:cubicBezTo>
                    <a:pt x="93" y="1"/>
                    <a:pt x="74" y="6"/>
                    <a:pt x="57" y="17"/>
                  </a:cubicBezTo>
                  <a:lnTo>
                    <a:pt x="35" y="40"/>
                  </a:lnTo>
                  <a:cubicBezTo>
                    <a:pt x="23" y="51"/>
                    <a:pt x="23" y="51"/>
                    <a:pt x="23" y="62"/>
                  </a:cubicBezTo>
                  <a:cubicBezTo>
                    <a:pt x="12" y="62"/>
                    <a:pt x="12" y="62"/>
                    <a:pt x="12" y="74"/>
                  </a:cubicBezTo>
                  <a:cubicBezTo>
                    <a:pt x="12" y="74"/>
                    <a:pt x="1" y="84"/>
                    <a:pt x="1" y="96"/>
                  </a:cubicBezTo>
                  <a:lnTo>
                    <a:pt x="1" y="118"/>
                  </a:lnTo>
                  <a:cubicBezTo>
                    <a:pt x="1" y="129"/>
                    <a:pt x="1" y="141"/>
                    <a:pt x="12" y="163"/>
                  </a:cubicBezTo>
                  <a:lnTo>
                    <a:pt x="12" y="185"/>
                  </a:lnTo>
                  <a:cubicBezTo>
                    <a:pt x="35" y="208"/>
                    <a:pt x="45" y="219"/>
                    <a:pt x="68" y="230"/>
                  </a:cubicBezTo>
                  <a:lnTo>
                    <a:pt x="79" y="230"/>
                  </a:lnTo>
                  <a:cubicBezTo>
                    <a:pt x="90" y="196"/>
                    <a:pt x="102" y="163"/>
                    <a:pt x="124" y="129"/>
                  </a:cubicBezTo>
                  <a:lnTo>
                    <a:pt x="124" y="118"/>
                  </a:lnTo>
                  <a:cubicBezTo>
                    <a:pt x="135" y="84"/>
                    <a:pt x="146" y="51"/>
                    <a:pt x="169" y="17"/>
                  </a:cubicBezTo>
                  <a:cubicBezTo>
                    <a:pt x="152" y="6"/>
                    <a:pt x="132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9" name="Google Shape;13739;p28"/>
            <p:cNvSpPr/>
            <p:nvPr/>
          </p:nvSpPr>
          <p:spPr>
            <a:xfrm>
              <a:off x="2343150" y="951300"/>
              <a:ext cx="6175" cy="5775"/>
            </a:xfrm>
            <a:custGeom>
              <a:rect b="b" l="l" r="r" t="t"/>
              <a:pathLst>
                <a:path extrusionOk="0" h="231" w="247">
                  <a:moveTo>
                    <a:pt x="134" y="0"/>
                  </a:moveTo>
                  <a:cubicBezTo>
                    <a:pt x="101" y="0"/>
                    <a:pt x="79" y="0"/>
                    <a:pt x="67" y="11"/>
                  </a:cubicBezTo>
                  <a:cubicBezTo>
                    <a:pt x="23" y="45"/>
                    <a:pt x="0" y="89"/>
                    <a:pt x="12" y="134"/>
                  </a:cubicBezTo>
                  <a:cubicBezTo>
                    <a:pt x="12" y="145"/>
                    <a:pt x="12" y="156"/>
                    <a:pt x="23" y="179"/>
                  </a:cubicBezTo>
                  <a:cubicBezTo>
                    <a:pt x="34" y="201"/>
                    <a:pt x="57" y="212"/>
                    <a:pt x="79" y="224"/>
                  </a:cubicBezTo>
                  <a:cubicBezTo>
                    <a:pt x="92" y="228"/>
                    <a:pt x="106" y="231"/>
                    <a:pt x="120" y="231"/>
                  </a:cubicBezTo>
                  <a:cubicBezTo>
                    <a:pt x="140" y="231"/>
                    <a:pt x="159" y="225"/>
                    <a:pt x="179" y="212"/>
                  </a:cubicBezTo>
                  <a:cubicBezTo>
                    <a:pt x="201" y="201"/>
                    <a:pt x="224" y="190"/>
                    <a:pt x="235" y="167"/>
                  </a:cubicBezTo>
                  <a:lnTo>
                    <a:pt x="235" y="145"/>
                  </a:lnTo>
                  <a:cubicBezTo>
                    <a:pt x="246" y="112"/>
                    <a:pt x="235" y="78"/>
                    <a:pt x="224" y="55"/>
                  </a:cubicBezTo>
                  <a:cubicBezTo>
                    <a:pt x="201" y="22"/>
                    <a:pt x="179" y="11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0" name="Google Shape;13740;p28"/>
            <p:cNvSpPr/>
            <p:nvPr/>
          </p:nvSpPr>
          <p:spPr>
            <a:xfrm>
              <a:off x="2329725" y="959175"/>
              <a:ext cx="6475" cy="5975"/>
            </a:xfrm>
            <a:custGeom>
              <a:rect b="b" l="l" r="r" t="t"/>
              <a:pathLst>
                <a:path extrusionOk="0" h="239" w="259">
                  <a:moveTo>
                    <a:pt x="136" y="1"/>
                  </a:moveTo>
                  <a:cubicBezTo>
                    <a:pt x="116" y="1"/>
                    <a:pt x="97" y="7"/>
                    <a:pt x="80" y="20"/>
                  </a:cubicBezTo>
                  <a:cubicBezTo>
                    <a:pt x="23" y="53"/>
                    <a:pt x="1" y="120"/>
                    <a:pt x="35" y="177"/>
                  </a:cubicBezTo>
                  <a:cubicBezTo>
                    <a:pt x="46" y="199"/>
                    <a:pt x="57" y="210"/>
                    <a:pt x="68" y="210"/>
                  </a:cubicBezTo>
                  <a:cubicBezTo>
                    <a:pt x="68" y="221"/>
                    <a:pt x="80" y="221"/>
                    <a:pt x="90" y="221"/>
                  </a:cubicBezTo>
                  <a:cubicBezTo>
                    <a:pt x="107" y="233"/>
                    <a:pt x="124" y="238"/>
                    <a:pt x="141" y="238"/>
                  </a:cubicBezTo>
                  <a:cubicBezTo>
                    <a:pt x="158" y="238"/>
                    <a:pt x="174" y="233"/>
                    <a:pt x="191" y="221"/>
                  </a:cubicBezTo>
                  <a:cubicBezTo>
                    <a:pt x="214" y="210"/>
                    <a:pt x="236" y="187"/>
                    <a:pt x="247" y="165"/>
                  </a:cubicBezTo>
                  <a:cubicBezTo>
                    <a:pt x="258" y="132"/>
                    <a:pt x="258" y="98"/>
                    <a:pt x="236" y="53"/>
                  </a:cubicBezTo>
                  <a:lnTo>
                    <a:pt x="224" y="43"/>
                  </a:lnTo>
                  <a:cubicBezTo>
                    <a:pt x="197" y="16"/>
                    <a:pt x="16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1" name="Google Shape;13741;p28"/>
            <p:cNvSpPr/>
            <p:nvPr/>
          </p:nvSpPr>
          <p:spPr>
            <a:xfrm>
              <a:off x="2316875" y="967200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24" y="1"/>
                  </a:moveTo>
                  <a:cubicBezTo>
                    <a:pt x="102" y="1"/>
                    <a:pt x="80" y="1"/>
                    <a:pt x="68" y="23"/>
                  </a:cubicBezTo>
                  <a:cubicBezTo>
                    <a:pt x="23" y="45"/>
                    <a:pt x="1" y="90"/>
                    <a:pt x="13" y="135"/>
                  </a:cubicBezTo>
                  <a:cubicBezTo>
                    <a:pt x="13" y="146"/>
                    <a:pt x="13" y="169"/>
                    <a:pt x="23" y="179"/>
                  </a:cubicBezTo>
                  <a:cubicBezTo>
                    <a:pt x="35" y="202"/>
                    <a:pt x="57" y="213"/>
                    <a:pt x="80" y="224"/>
                  </a:cubicBezTo>
                  <a:cubicBezTo>
                    <a:pt x="90" y="236"/>
                    <a:pt x="102" y="236"/>
                    <a:pt x="124" y="236"/>
                  </a:cubicBezTo>
                  <a:cubicBezTo>
                    <a:pt x="147" y="236"/>
                    <a:pt x="169" y="236"/>
                    <a:pt x="180" y="213"/>
                  </a:cubicBezTo>
                  <a:cubicBezTo>
                    <a:pt x="236" y="179"/>
                    <a:pt x="258" y="112"/>
                    <a:pt x="224" y="57"/>
                  </a:cubicBezTo>
                  <a:cubicBezTo>
                    <a:pt x="202" y="34"/>
                    <a:pt x="180" y="12"/>
                    <a:pt x="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2" name="Google Shape;13742;p28"/>
            <p:cNvSpPr/>
            <p:nvPr/>
          </p:nvSpPr>
          <p:spPr>
            <a:xfrm>
              <a:off x="2339800" y="97595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2" y="53"/>
                    <a:pt x="0" y="120"/>
                    <a:pt x="34" y="176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6" y="228"/>
                    <a:pt x="180" y="222"/>
                    <a:pt x="201" y="209"/>
                  </a:cubicBezTo>
                  <a:cubicBezTo>
                    <a:pt x="258" y="176"/>
                    <a:pt x="268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3" name="Google Shape;13743;p28"/>
            <p:cNvSpPr/>
            <p:nvPr/>
          </p:nvSpPr>
          <p:spPr>
            <a:xfrm>
              <a:off x="2326675" y="9838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0" y="230"/>
                    <a:pt x="202" y="218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4" name="Google Shape;13744;p28"/>
            <p:cNvSpPr/>
            <p:nvPr/>
          </p:nvSpPr>
          <p:spPr>
            <a:xfrm>
              <a:off x="2313825" y="991875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1"/>
                  </a:moveTo>
                  <a:cubicBezTo>
                    <a:pt x="111" y="1"/>
                    <a:pt x="88" y="7"/>
                    <a:pt x="67" y="19"/>
                  </a:cubicBezTo>
                  <a:cubicBezTo>
                    <a:pt x="56" y="31"/>
                    <a:pt x="45" y="31"/>
                    <a:pt x="34" y="41"/>
                  </a:cubicBezTo>
                  <a:lnTo>
                    <a:pt x="34" y="53"/>
                  </a:lnTo>
                  <a:lnTo>
                    <a:pt x="23" y="53"/>
                  </a:lnTo>
                  <a:cubicBezTo>
                    <a:pt x="23" y="64"/>
                    <a:pt x="23" y="75"/>
                    <a:pt x="11" y="86"/>
                  </a:cubicBezTo>
                  <a:cubicBezTo>
                    <a:pt x="0" y="120"/>
                    <a:pt x="11" y="153"/>
                    <a:pt x="23" y="176"/>
                  </a:cubicBezTo>
                  <a:cubicBezTo>
                    <a:pt x="45" y="210"/>
                    <a:pt x="78" y="232"/>
                    <a:pt x="123" y="232"/>
                  </a:cubicBezTo>
                  <a:lnTo>
                    <a:pt x="157" y="232"/>
                  </a:lnTo>
                  <a:cubicBezTo>
                    <a:pt x="168" y="232"/>
                    <a:pt x="179" y="220"/>
                    <a:pt x="179" y="220"/>
                  </a:cubicBezTo>
                  <a:lnTo>
                    <a:pt x="190" y="220"/>
                  </a:lnTo>
                  <a:cubicBezTo>
                    <a:pt x="246" y="187"/>
                    <a:pt x="257" y="109"/>
                    <a:pt x="224" y="53"/>
                  </a:cubicBezTo>
                  <a:cubicBezTo>
                    <a:pt x="203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5" name="Google Shape;13745;p28"/>
            <p:cNvSpPr/>
            <p:nvPr/>
          </p:nvSpPr>
          <p:spPr>
            <a:xfrm>
              <a:off x="2338675" y="10034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8"/>
                  </a:cubicBezTo>
                  <a:cubicBezTo>
                    <a:pt x="246" y="184"/>
                    <a:pt x="269" y="117"/>
                    <a:pt x="236" y="61"/>
                  </a:cubicBezTo>
                  <a:cubicBezTo>
                    <a:pt x="213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6" name="Google Shape;13746;p28"/>
            <p:cNvSpPr/>
            <p:nvPr/>
          </p:nvSpPr>
          <p:spPr>
            <a:xfrm>
              <a:off x="2325825" y="1011500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23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57" y="16"/>
                    <a:pt x="45" y="28"/>
                    <a:pt x="45" y="28"/>
                  </a:cubicBezTo>
                  <a:cubicBezTo>
                    <a:pt x="34" y="39"/>
                    <a:pt x="34" y="39"/>
                    <a:pt x="34" y="50"/>
                  </a:cubicBezTo>
                  <a:lnTo>
                    <a:pt x="23" y="50"/>
                  </a:lnTo>
                  <a:lnTo>
                    <a:pt x="23" y="61"/>
                  </a:lnTo>
                  <a:cubicBezTo>
                    <a:pt x="23" y="73"/>
                    <a:pt x="23" y="73"/>
                    <a:pt x="12" y="73"/>
                  </a:cubicBezTo>
                  <a:cubicBezTo>
                    <a:pt x="12" y="95"/>
                    <a:pt x="0" y="117"/>
                    <a:pt x="12" y="140"/>
                  </a:cubicBezTo>
                  <a:cubicBezTo>
                    <a:pt x="12" y="150"/>
                    <a:pt x="12" y="162"/>
                    <a:pt x="23" y="173"/>
                  </a:cubicBezTo>
                  <a:cubicBezTo>
                    <a:pt x="46" y="211"/>
                    <a:pt x="84" y="233"/>
                    <a:pt x="124" y="233"/>
                  </a:cubicBezTo>
                  <a:cubicBezTo>
                    <a:pt x="142" y="233"/>
                    <a:pt x="161" y="228"/>
                    <a:pt x="179" y="217"/>
                  </a:cubicBezTo>
                  <a:lnTo>
                    <a:pt x="191" y="217"/>
                  </a:lnTo>
                  <a:cubicBezTo>
                    <a:pt x="236" y="184"/>
                    <a:pt x="258" y="106"/>
                    <a:pt x="224" y="61"/>
                  </a:cubicBezTo>
                  <a:cubicBezTo>
                    <a:pt x="201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7" name="Google Shape;13747;p28"/>
            <p:cNvSpPr/>
            <p:nvPr/>
          </p:nvSpPr>
          <p:spPr>
            <a:xfrm>
              <a:off x="2337550" y="884800"/>
              <a:ext cx="1700" cy="3375"/>
            </a:xfrm>
            <a:custGeom>
              <a:rect b="b" l="l" r="r" t="t"/>
              <a:pathLst>
                <a:path extrusionOk="0" h="135" w="68">
                  <a:moveTo>
                    <a:pt x="12" y="1"/>
                  </a:moveTo>
                  <a:cubicBezTo>
                    <a:pt x="1" y="11"/>
                    <a:pt x="1" y="34"/>
                    <a:pt x="1" y="45"/>
                  </a:cubicBezTo>
                  <a:cubicBezTo>
                    <a:pt x="1" y="68"/>
                    <a:pt x="12" y="78"/>
                    <a:pt x="23" y="90"/>
                  </a:cubicBezTo>
                  <a:cubicBezTo>
                    <a:pt x="35" y="112"/>
                    <a:pt x="45" y="123"/>
                    <a:pt x="68" y="135"/>
                  </a:cubicBezTo>
                  <a:cubicBezTo>
                    <a:pt x="57" y="112"/>
                    <a:pt x="45" y="101"/>
                    <a:pt x="45" y="78"/>
                  </a:cubicBezTo>
                  <a:cubicBezTo>
                    <a:pt x="35" y="56"/>
                    <a:pt x="23" y="2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8" name="Google Shape;13748;p28"/>
            <p:cNvSpPr/>
            <p:nvPr/>
          </p:nvSpPr>
          <p:spPr>
            <a:xfrm>
              <a:off x="2305700" y="832550"/>
              <a:ext cx="2825" cy="3375"/>
            </a:xfrm>
            <a:custGeom>
              <a:rect b="b" l="l" r="r" t="t"/>
              <a:pathLst>
                <a:path extrusionOk="0" h="135" w="113">
                  <a:moveTo>
                    <a:pt x="1" y="1"/>
                  </a:moveTo>
                  <a:cubicBezTo>
                    <a:pt x="1" y="35"/>
                    <a:pt x="1" y="57"/>
                    <a:pt x="13" y="79"/>
                  </a:cubicBezTo>
                  <a:cubicBezTo>
                    <a:pt x="35" y="112"/>
                    <a:pt x="80" y="135"/>
                    <a:pt x="113" y="135"/>
                  </a:cubicBezTo>
                  <a:cubicBezTo>
                    <a:pt x="90" y="112"/>
                    <a:pt x="68" y="90"/>
                    <a:pt x="46" y="57"/>
                  </a:cubicBezTo>
                  <a:cubicBezTo>
                    <a:pt x="35" y="45"/>
                    <a:pt x="13" y="2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9" name="Google Shape;13749;p28"/>
            <p:cNvSpPr/>
            <p:nvPr/>
          </p:nvSpPr>
          <p:spPr>
            <a:xfrm>
              <a:off x="2315500" y="847375"/>
              <a:ext cx="5050" cy="5225"/>
            </a:xfrm>
            <a:custGeom>
              <a:rect b="b" l="l" r="r" t="t"/>
              <a:pathLst>
                <a:path extrusionOk="0" h="209" w="202">
                  <a:moveTo>
                    <a:pt x="68" y="0"/>
                  </a:moveTo>
                  <a:cubicBezTo>
                    <a:pt x="11" y="33"/>
                    <a:pt x="0" y="101"/>
                    <a:pt x="34" y="157"/>
                  </a:cubicBezTo>
                  <a:cubicBezTo>
                    <a:pt x="55" y="191"/>
                    <a:pt x="89" y="209"/>
                    <a:pt x="125" y="209"/>
                  </a:cubicBezTo>
                  <a:cubicBezTo>
                    <a:pt x="147" y="209"/>
                    <a:pt x="169" y="203"/>
                    <a:pt x="190" y="190"/>
                  </a:cubicBezTo>
                  <a:lnTo>
                    <a:pt x="202" y="190"/>
                  </a:lnTo>
                  <a:cubicBezTo>
                    <a:pt x="157" y="123"/>
                    <a:pt x="112" y="56"/>
                    <a:pt x="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0" name="Google Shape;13750;p28"/>
            <p:cNvSpPr/>
            <p:nvPr/>
          </p:nvSpPr>
          <p:spPr>
            <a:xfrm>
              <a:off x="2327225" y="866925"/>
              <a:ext cx="4775" cy="5325"/>
            </a:xfrm>
            <a:custGeom>
              <a:rect b="b" l="l" r="r" t="t"/>
              <a:pathLst>
                <a:path extrusionOk="0" h="213" w="191">
                  <a:moveTo>
                    <a:pt x="79" y="1"/>
                  </a:moveTo>
                  <a:cubicBezTo>
                    <a:pt x="23" y="34"/>
                    <a:pt x="1" y="101"/>
                    <a:pt x="34" y="157"/>
                  </a:cubicBezTo>
                  <a:cubicBezTo>
                    <a:pt x="57" y="195"/>
                    <a:pt x="96" y="212"/>
                    <a:pt x="136" y="212"/>
                  </a:cubicBezTo>
                  <a:cubicBezTo>
                    <a:pt x="154" y="212"/>
                    <a:pt x="173" y="209"/>
                    <a:pt x="190" y="202"/>
                  </a:cubicBezTo>
                  <a:cubicBezTo>
                    <a:pt x="157" y="135"/>
                    <a:pt x="113" y="68"/>
                    <a:pt x="7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51" name="Google Shape;13751;p28"/>
          <p:cNvGrpSpPr/>
          <p:nvPr/>
        </p:nvGrpSpPr>
        <p:grpSpPr>
          <a:xfrm>
            <a:off x="1355360" y="659681"/>
            <a:ext cx="6512096" cy="3523664"/>
            <a:chOff x="1355360" y="659681"/>
            <a:chExt cx="6512096" cy="3523664"/>
          </a:xfrm>
        </p:grpSpPr>
        <p:sp>
          <p:nvSpPr>
            <p:cNvPr id="13752" name="Google Shape;13752;p28"/>
            <p:cNvSpPr/>
            <p:nvPr/>
          </p:nvSpPr>
          <p:spPr>
            <a:xfrm>
              <a:off x="1355360" y="960145"/>
              <a:ext cx="6433200" cy="3223200"/>
            </a:xfrm>
            <a:prstGeom prst="rect">
              <a:avLst/>
            </a:prstGeom>
            <a:solidFill>
              <a:schemeClr val="accent6"/>
            </a:solidFill>
            <a:ln cap="flat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  <a:effectLst>
              <a:outerShdw rotWithShape="0" algn="bl" dir="2580000" dist="85725">
                <a:schemeClr val="dk1"/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3" name="Google Shape;13753;p28"/>
            <p:cNvSpPr/>
            <p:nvPr/>
          </p:nvSpPr>
          <p:spPr>
            <a:xfrm rot="3390789">
              <a:off x="7113431" y="793589"/>
              <a:ext cx="646479" cy="605362"/>
            </a:xfrm>
            <a:custGeom>
              <a:rect b="b" l="l" r="r" t="t"/>
              <a:pathLst>
                <a:path extrusionOk="0" h="6478" w="6918">
                  <a:moveTo>
                    <a:pt x="1387" y="0"/>
                  </a:moveTo>
                  <a:cubicBezTo>
                    <a:pt x="1346" y="0"/>
                    <a:pt x="1304" y="3"/>
                    <a:pt x="1263" y="7"/>
                  </a:cubicBezTo>
                  <a:cubicBezTo>
                    <a:pt x="951" y="41"/>
                    <a:pt x="671" y="208"/>
                    <a:pt x="492" y="454"/>
                  </a:cubicBezTo>
                  <a:lnTo>
                    <a:pt x="325" y="689"/>
                  </a:lnTo>
                  <a:cubicBezTo>
                    <a:pt x="0" y="1147"/>
                    <a:pt x="90" y="1795"/>
                    <a:pt x="514" y="2152"/>
                  </a:cubicBezTo>
                  <a:lnTo>
                    <a:pt x="4157" y="5226"/>
                  </a:lnTo>
                  <a:cubicBezTo>
                    <a:pt x="4318" y="5358"/>
                    <a:pt x="4520" y="5434"/>
                    <a:pt x="4727" y="5434"/>
                  </a:cubicBezTo>
                  <a:cubicBezTo>
                    <a:pt x="4764" y="5434"/>
                    <a:pt x="4802" y="5432"/>
                    <a:pt x="4839" y="5427"/>
                  </a:cubicBezTo>
                  <a:cubicBezTo>
                    <a:pt x="5085" y="5404"/>
                    <a:pt x="5308" y="5281"/>
                    <a:pt x="5465" y="5092"/>
                  </a:cubicBezTo>
                  <a:lnTo>
                    <a:pt x="5543" y="4991"/>
                  </a:lnTo>
                  <a:cubicBezTo>
                    <a:pt x="5822" y="4645"/>
                    <a:pt x="5766" y="4131"/>
                    <a:pt x="5431" y="3840"/>
                  </a:cubicBezTo>
                  <a:lnTo>
                    <a:pt x="2839" y="1628"/>
                  </a:lnTo>
                  <a:cubicBezTo>
                    <a:pt x="2818" y="1612"/>
                    <a:pt x="2792" y="1603"/>
                    <a:pt x="2766" y="1603"/>
                  </a:cubicBezTo>
                  <a:cubicBezTo>
                    <a:pt x="2736" y="1603"/>
                    <a:pt x="2706" y="1615"/>
                    <a:pt x="2682" y="1638"/>
                  </a:cubicBezTo>
                  <a:cubicBezTo>
                    <a:pt x="2637" y="1695"/>
                    <a:pt x="2649" y="1762"/>
                    <a:pt x="2694" y="1806"/>
                  </a:cubicBezTo>
                  <a:lnTo>
                    <a:pt x="5274" y="4019"/>
                  </a:lnTo>
                  <a:cubicBezTo>
                    <a:pt x="5520" y="4231"/>
                    <a:pt x="5565" y="4588"/>
                    <a:pt x="5353" y="4846"/>
                  </a:cubicBezTo>
                  <a:lnTo>
                    <a:pt x="5286" y="4946"/>
                  </a:lnTo>
                  <a:cubicBezTo>
                    <a:pt x="5163" y="5092"/>
                    <a:pt x="4995" y="5181"/>
                    <a:pt x="4817" y="5203"/>
                  </a:cubicBezTo>
                  <a:cubicBezTo>
                    <a:pt x="4801" y="5204"/>
                    <a:pt x="4786" y="5205"/>
                    <a:pt x="4770" y="5205"/>
                  </a:cubicBezTo>
                  <a:cubicBezTo>
                    <a:pt x="4597" y="5205"/>
                    <a:pt x="4436" y="5150"/>
                    <a:pt x="4303" y="5047"/>
                  </a:cubicBezTo>
                  <a:lnTo>
                    <a:pt x="660" y="1974"/>
                  </a:lnTo>
                  <a:cubicBezTo>
                    <a:pt x="325" y="1695"/>
                    <a:pt x="258" y="1191"/>
                    <a:pt x="514" y="823"/>
                  </a:cubicBezTo>
                  <a:lnTo>
                    <a:pt x="682" y="588"/>
                  </a:lnTo>
                  <a:cubicBezTo>
                    <a:pt x="827" y="399"/>
                    <a:pt x="1040" y="265"/>
                    <a:pt x="1286" y="231"/>
                  </a:cubicBezTo>
                  <a:cubicBezTo>
                    <a:pt x="1316" y="228"/>
                    <a:pt x="1347" y="226"/>
                    <a:pt x="1377" y="226"/>
                  </a:cubicBezTo>
                  <a:cubicBezTo>
                    <a:pt x="1592" y="226"/>
                    <a:pt x="1800" y="296"/>
                    <a:pt x="1956" y="443"/>
                  </a:cubicBezTo>
                  <a:lnTo>
                    <a:pt x="6191" y="4086"/>
                  </a:lnTo>
                  <a:cubicBezTo>
                    <a:pt x="6605" y="4454"/>
                    <a:pt x="6660" y="5092"/>
                    <a:pt x="6302" y="5516"/>
                  </a:cubicBezTo>
                  <a:lnTo>
                    <a:pt x="6034" y="5840"/>
                  </a:lnTo>
                  <a:cubicBezTo>
                    <a:pt x="5813" y="6105"/>
                    <a:pt x="5492" y="6242"/>
                    <a:pt x="5170" y="6242"/>
                  </a:cubicBezTo>
                  <a:cubicBezTo>
                    <a:pt x="4922" y="6242"/>
                    <a:pt x="4674" y="6161"/>
                    <a:pt x="4470" y="5996"/>
                  </a:cubicBezTo>
                  <a:lnTo>
                    <a:pt x="1576" y="3650"/>
                  </a:lnTo>
                  <a:cubicBezTo>
                    <a:pt x="1552" y="3630"/>
                    <a:pt x="1525" y="3621"/>
                    <a:pt x="1499" y="3621"/>
                  </a:cubicBezTo>
                  <a:cubicBezTo>
                    <a:pt x="1466" y="3621"/>
                    <a:pt x="1433" y="3636"/>
                    <a:pt x="1408" y="3661"/>
                  </a:cubicBezTo>
                  <a:cubicBezTo>
                    <a:pt x="1375" y="3717"/>
                    <a:pt x="1375" y="3784"/>
                    <a:pt x="1431" y="3829"/>
                  </a:cubicBezTo>
                  <a:lnTo>
                    <a:pt x="4325" y="6175"/>
                  </a:lnTo>
                  <a:cubicBezTo>
                    <a:pt x="4571" y="6376"/>
                    <a:pt x="4872" y="6477"/>
                    <a:pt x="5174" y="6477"/>
                  </a:cubicBezTo>
                  <a:cubicBezTo>
                    <a:pt x="5565" y="6477"/>
                    <a:pt x="5945" y="6309"/>
                    <a:pt x="6213" y="5996"/>
                  </a:cubicBezTo>
                  <a:lnTo>
                    <a:pt x="6481" y="5673"/>
                  </a:lnTo>
                  <a:cubicBezTo>
                    <a:pt x="6917" y="5147"/>
                    <a:pt x="6850" y="4354"/>
                    <a:pt x="6336" y="3918"/>
                  </a:cubicBezTo>
                  <a:lnTo>
                    <a:pt x="2113" y="265"/>
                  </a:lnTo>
                  <a:cubicBezTo>
                    <a:pt x="1910" y="91"/>
                    <a:pt x="1648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3754" name="Google Shape;13754;p28"/>
            <p:cNvGrpSpPr/>
            <p:nvPr/>
          </p:nvGrpSpPr>
          <p:grpSpPr>
            <a:xfrm>
              <a:off x="1507775" y="1112550"/>
              <a:ext cx="111400" cy="125400"/>
              <a:chOff x="1707200" y="137775"/>
              <a:chExt cx="111400" cy="125400"/>
            </a:xfrm>
          </p:grpSpPr>
          <p:cxnSp>
            <p:nvCxnSpPr>
              <p:cNvPr id="13755" name="Google Shape;13755;p28"/>
              <p:cNvCxnSpPr/>
              <p:nvPr/>
            </p:nvCxnSpPr>
            <p:spPr>
              <a:xfrm>
                <a:off x="1707200" y="137775"/>
                <a:ext cx="111300" cy="125400"/>
              </a:xfrm>
              <a:prstGeom prst="straightConnector1">
                <a:avLst/>
              </a:prstGeom>
              <a:noFill/>
              <a:ln cap="flat" cmpd="sng" w="19050">
                <a:solidFill>
                  <a:schemeClr val="dk1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3756" name="Google Shape;13756;p28"/>
              <p:cNvCxnSpPr/>
              <p:nvPr/>
            </p:nvCxnSpPr>
            <p:spPr>
              <a:xfrm flipH="1">
                <a:off x="1707300" y="137775"/>
                <a:ext cx="111300" cy="125400"/>
              </a:xfrm>
              <a:prstGeom prst="straightConnector1">
                <a:avLst/>
              </a:prstGeom>
              <a:noFill/>
              <a:ln cap="flat" cmpd="sng" w="19050">
                <a:solidFill>
                  <a:schemeClr val="dk1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1463" name="Shape 14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64" name="Google Shape;1464;p4"/>
          <p:cNvGrpSpPr/>
          <p:nvPr/>
        </p:nvGrpSpPr>
        <p:grpSpPr>
          <a:xfrm>
            <a:off x="-34200" y="155885"/>
            <a:ext cx="9212400" cy="4831731"/>
            <a:chOff x="-27550" y="147635"/>
            <a:chExt cx="9212400" cy="4831731"/>
          </a:xfrm>
        </p:grpSpPr>
        <p:cxnSp>
          <p:nvCxnSpPr>
            <p:cNvPr id="1465" name="Google Shape;1465;p4"/>
            <p:cNvCxnSpPr/>
            <p:nvPr/>
          </p:nvCxnSpPr>
          <p:spPr>
            <a:xfrm>
              <a:off x="-27550" y="100029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466" name="Google Shape;1466;p4"/>
            <p:cNvCxnSpPr/>
            <p:nvPr/>
          </p:nvCxnSpPr>
          <p:spPr>
            <a:xfrm>
              <a:off x="-27550" y="85818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467" name="Google Shape;1467;p4"/>
            <p:cNvCxnSpPr/>
            <p:nvPr/>
          </p:nvCxnSpPr>
          <p:spPr>
            <a:xfrm>
              <a:off x="-27550" y="71607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468" name="Google Shape;1468;p4"/>
            <p:cNvCxnSpPr/>
            <p:nvPr/>
          </p:nvCxnSpPr>
          <p:spPr>
            <a:xfrm>
              <a:off x="-27550" y="57396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469" name="Google Shape;1469;p4"/>
            <p:cNvCxnSpPr/>
            <p:nvPr/>
          </p:nvCxnSpPr>
          <p:spPr>
            <a:xfrm>
              <a:off x="-27550" y="43185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470" name="Google Shape;1470;p4"/>
            <p:cNvCxnSpPr/>
            <p:nvPr/>
          </p:nvCxnSpPr>
          <p:spPr>
            <a:xfrm>
              <a:off x="-27550" y="28974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471" name="Google Shape;1471;p4"/>
            <p:cNvCxnSpPr/>
            <p:nvPr/>
          </p:nvCxnSpPr>
          <p:spPr>
            <a:xfrm>
              <a:off x="-27550" y="147635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472" name="Google Shape;1472;p4"/>
            <p:cNvCxnSpPr/>
            <p:nvPr/>
          </p:nvCxnSpPr>
          <p:spPr>
            <a:xfrm>
              <a:off x="-27550" y="355826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473" name="Google Shape;1473;p4"/>
            <p:cNvCxnSpPr/>
            <p:nvPr/>
          </p:nvCxnSpPr>
          <p:spPr>
            <a:xfrm>
              <a:off x="-27550" y="341615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474" name="Google Shape;1474;p4"/>
            <p:cNvCxnSpPr/>
            <p:nvPr/>
          </p:nvCxnSpPr>
          <p:spPr>
            <a:xfrm>
              <a:off x="-27550" y="327404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475" name="Google Shape;1475;p4"/>
            <p:cNvCxnSpPr/>
            <p:nvPr/>
          </p:nvCxnSpPr>
          <p:spPr>
            <a:xfrm>
              <a:off x="-27550" y="313193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476" name="Google Shape;1476;p4"/>
            <p:cNvCxnSpPr/>
            <p:nvPr/>
          </p:nvCxnSpPr>
          <p:spPr>
            <a:xfrm>
              <a:off x="-27550" y="298982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477" name="Google Shape;1477;p4"/>
            <p:cNvCxnSpPr/>
            <p:nvPr/>
          </p:nvCxnSpPr>
          <p:spPr>
            <a:xfrm>
              <a:off x="-27550" y="284771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478" name="Google Shape;1478;p4"/>
            <p:cNvCxnSpPr/>
            <p:nvPr/>
          </p:nvCxnSpPr>
          <p:spPr>
            <a:xfrm>
              <a:off x="-27550" y="2705610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479" name="Google Shape;1479;p4"/>
            <p:cNvCxnSpPr/>
            <p:nvPr/>
          </p:nvCxnSpPr>
          <p:spPr>
            <a:xfrm>
              <a:off x="-27550" y="2563500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480" name="Google Shape;1480;p4"/>
            <p:cNvCxnSpPr/>
            <p:nvPr/>
          </p:nvCxnSpPr>
          <p:spPr>
            <a:xfrm>
              <a:off x="-27550" y="2421390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481" name="Google Shape;1481;p4"/>
            <p:cNvCxnSpPr/>
            <p:nvPr/>
          </p:nvCxnSpPr>
          <p:spPr>
            <a:xfrm>
              <a:off x="-27550" y="227928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482" name="Google Shape;1482;p4"/>
            <p:cNvCxnSpPr/>
            <p:nvPr/>
          </p:nvCxnSpPr>
          <p:spPr>
            <a:xfrm>
              <a:off x="-27550" y="213717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483" name="Google Shape;1483;p4"/>
            <p:cNvCxnSpPr/>
            <p:nvPr/>
          </p:nvCxnSpPr>
          <p:spPr>
            <a:xfrm>
              <a:off x="-27550" y="199506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484" name="Google Shape;1484;p4"/>
            <p:cNvCxnSpPr/>
            <p:nvPr/>
          </p:nvCxnSpPr>
          <p:spPr>
            <a:xfrm>
              <a:off x="-27550" y="185295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485" name="Google Shape;1485;p4"/>
            <p:cNvCxnSpPr/>
            <p:nvPr/>
          </p:nvCxnSpPr>
          <p:spPr>
            <a:xfrm>
              <a:off x="-27550" y="1710842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486" name="Google Shape;1486;p4"/>
            <p:cNvCxnSpPr/>
            <p:nvPr/>
          </p:nvCxnSpPr>
          <p:spPr>
            <a:xfrm>
              <a:off x="-27550" y="1568732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487" name="Google Shape;1487;p4"/>
            <p:cNvCxnSpPr/>
            <p:nvPr/>
          </p:nvCxnSpPr>
          <p:spPr>
            <a:xfrm>
              <a:off x="-27550" y="1426622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488" name="Google Shape;1488;p4"/>
            <p:cNvCxnSpPr/>
            <p:nvPr/>
          </p:nvCxnSpPr>
          <p:spPr>
            <a:xfrm>
              <a:off x="-27550" y="128451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489" name="Google Shape;1489;p4"/>
            <p:cNvCxnSpPr/>
            <p:nvPr/>
          </p:nvCxnSpPr>
          <p:spPr>
            <a:xfrm>
              <a:off x="-27550" y="114240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490" name="Google Shape;1490;p4"/>
            <p:cNvCxnSpPr/>
            <p:nvPr/>
          </p:nvCxnSpPr>
          <p:spPr>
            <a:xfrm>
              <a:off x="-27550" y="4979365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491" name="Google Shape;1491;p4"/>
            <p:cNvCxnSpPr/>
            <p:nvPr/>
          </p:nvCxnSpPr>
          <p:spPr>
            <a:xfrm>
              <a:off x="-27550" y="483725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492" name="Google Shape;1492;p4"/>
            <p:cNvCxnSpPr/>
            <p:nvPr/>
          </p:nvCxnSpPr>
          <p:spPr>
            <a:xfrm>
              <a:off x="-27550" y="469514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493" name="Google Shape;1493;p4"/>
            <p:cNvCxnSpPr/>
            <p:nvPr/>
          </p:nvCxnSpPr>
          <p:spPr>
            <a:xfrm>
              <a:off x="-27550" y="455303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494" name="Google Shape;1494;p4"/>
            <p:cNvCxnSpPr/>
            <p:nvPr/>
          </p:nvCxnSpPr>
          <p:spPr>
            <a:xfrm>
              <a:off x="-27550" y="441092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495" name="Google Shape;1495;p4"/>
            <p:cNvCxnSpPr/>
            <p:nvPr/>
          </p:nvCxnSpPr>
          <p:spPr>
            <a:xfrm>
              <a:off x="-27550" y="4268817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496" name="Google Shape;1496;p4"/>
            <p:cNvCxnSpPr/>
            <p:nvPr/>
          </p:nvCxnSpPr>
          <p:spPr>
            <a:xfrm>
              <a:off x="-27550" y="4126707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497" name="Google Shape;1497;p4"/>
            <p:cNvCxnSpPr/>
            <p:nvPr/>
          </p:nvCxnSpPr>
          <p:spPr>
            <a:xfrm>
              <a:off x="-27550" y="3984597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498" name="Google Shape;1498;p4"/>
            <p:cNvCxnSpPr/>
            <p:nvPr/>
          </p:nvCxnSpPr>
          <p:spPr>
            <a:xfrm>
              <a:off x="-27550" y="384248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499" name="Google Shape;1499;p4"/>
            <p:cNvCxnSpPr/>
            <p:nvPr/>
          </p:nvCxnSpPr>
          <p:spPr>
            <a:xfrm>
              <a:off x="-27550" y="370037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1500" name="Google Shape;1500;p4"/>
          <p:cNvSpPr/>
          <p:nvPr/>
        </p:nvSpPr>
        <p:spPr>
          <a:xfrm rot="5400000">
            <a:off x="-403788" y="-273187"/>
            <a:ext cx="1290900" cy="1290900"/>
          </a:xfrm>
          <a:prstGeom prst="ellipse">
            <a:avLst/>
          </a:prstGeom>
          <a:noFill/>
          <a:ln cap="flat" cmpd="sng" w="1524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01" name="Google Shape;1501;p4"/>
          <p:cNvGrpSpPr/>
          <p:nvPr/>
        </p:nvGrpSpPr>
        <p:grpSpPr>
          <a:xfrm rot="5400000">
            <a:off x="5694055" y="-481531"/>
            <a:ext cx="1693781" cy="1707607"/>
            <a:chOff x="2000675" y="255425"/>
            <a:chExt cx="413450" cy="416825"/>
          </a:xfrm>
        </p:grpSpPr>
        <p:sp>
          <p:nvSpPr>
            <p:cNvPr id="1502" name="Google Shape;1502;p4"/>
            <p:cNvSpPr/>
            <p:nvPr/>
          </p:nvSpPr>
          <p:spPr>
            <a:xfrm>
              <a:off x="2009600" y="386175"/>
              <a:ext cx="17900" cy="20675"/>
            </a:xfrm>
            <a:custGeom>
              <a:rect b="b" l="l" r="r" t="t"/>
              <a:pathLst>
                <a:path extrusionOk="0" h="827" w="716">
                  <a:moveTo>
                    <a:pt x="113" y="0"/>
                  </a:moveTo>
                  <a:cubicBezTo>
                    <a:pt x="79" y="112"/>
                    <a:pt x="35" y="213"/>
                    <a:pt x="1" y="325"/>
                  </a:cubicBezTo>
                  <a:lnTo>
                    <a:pt x="504" y="827"/>
                  </a:lnTo>
                  <a:lnTo>
                    <a:pt x="716" y="615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" name="Google Shape;1503;p4"/>
            <p:cNvSpPr/>
            <p:nvPr/>
          </p:nvSpPr>
          <p:spPr>
            <a:xfrm>
              <a:off x="2021350" y="359650"/>
              <a:ext cx="10350" cy="12025"/>
            </a:xfrm>
            <a:custGeom>
              <a:rect b="b" l="l" r="r" t="t"/>
              <a:pathLst>
                <a:path extrusionOk="0" h="481" w="414">
                  <a:moveTo>
                    <a:pt x="157" y="0"/>
                  </a:moveTo>
                  <a:cubicBezTo>
                    <a:pt x="101" y="89"/>
                    <a:pt x="56" y="179"/>
                    <a:pt x="0" y="279"/>
                  </a:cubicBezTo>
                  <a:lnTo>
                    <a:pt x="201" y="480"/>
                  </a:lnTo>
                  <a:lnTo>
                    <a:pt x="414" y="257"/>
                  </a:lnTo>
                  <a:lnTo>
                    <a:pt x="1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" name="Google Shape;1504;p4"/>
            <p:cNvSpPr/>
            <p:nvPr/>
          </p:nvSpPr>
          <p:spPr>
            <a:xfrm>
              <a:off x="2016300" y="548175"/>
              <a:ext cx="11200" cy="15125"/>
            </a:xfrm>
            <a:custGeom>
              <a:rect b="b" l="l" r="r" t="t"/>
              <a:pathLst>
                <a:path extrusionOk="0" h="605" w="448">
                  <a:moveTo>
                    <a:pt x="1" y="1"/>
                  </a:moveTo>
                  <a:cubicBezTo>
                    <a:pt x="90" y="202"/>
                    <a:pt x="191" y="415"/>
                    <a:pt x="303" y="604"/>
                  </a:cubicBezTo>
                  <a:lnTo>
                    <a:pt x="448" y="4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" name="Google Shape;1505;p4"/>
            <p:cNvSpPr/>
            <p:nvPr/>
          </p:nvSpPr>
          <p:spPr>
            <a:xfrm>
              <a:off x="2000675" y="4588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8" y="0"/>
                  </a:moveTo>
                  <a:lnTo>
                    <a:pt x="0" y="648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" name="Google Shape;1506;p4"/>
            <p:cNvSpPr/>
            <p:nvPr/>
          </p:nvSpPr>
          <p:spPr>
            <a:xfrm>
              <a:off x="2010175" y="5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" name="Google Shape;1507;p4"/>
            <p:cNvSpPr/>
            <p:nvPr/>
          </p:nvSpPr>
          <p:spPr>
            <a:xfrm>
              <a:off x="2017725" y="42557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37" y="0"/>
                  </a:moveTo>
                  <a:lnTo>
                    <a:pt x="614" y="33"/>
                  </a:lnTo>
                  <a:lnTo>
                    <a:pt x="0" y="648"/>
                  </a:lnTo>
                  <a:lnTo>
                    <a:pt x="212" y="872"/>
                  </a:lnTo>
                  <a:lnTo>
                    <a:pt x="614" y="469"/>
                  </a:lnTo>
                  <a:lnTo>
                    <a:pt x="860" y="212"/>
                  </a:lnTo>
                  <a:lnTo>
                    <a:pt x="63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" name="Google Shape;1508;p4"/>
            <p:cNvSpPr/>
            <p:nvPr/>
          </p:nvSpPr>
          <p:spPr>
            <a:xfrm>
              <a:off x="2000950" y="421925"/>
              <a:ext cx="3375" cy="5900"/>
            </a:xfrm>
            <a:custGeom>
              <a:rect b="b" l="l" r="r" t="t"/>
              <a:pathLst>
                <a:path extrusionOk="0" h="236" w="135">
                  <a:moveTo>
                    <a:pt x="46" y="0"/>
                  </a:moveTo>
                  <a:cubicBezTo>
                    <a:pt x="34" y="79"/>
                    <a:pt x="12" y="157"/>
                    <a:pt x="1" y="235"/>
                  </a:cubicBezTo>
                  <a:lnTo>
                    <a:pt x="135" y="101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" name="Google Shape;1509;p4"/>
            <p:cNvSpPr/>
            <p:nvPr/>
          </p:nvSpPr>
          <p:spPr>
            <a:xfrm>
              <a:off x="2046475" y="379750"/>
              <a:ext cx="21825" cy="21825"/>
            </a:xfrm>
            <a:custGeom>
              <a:rect b="b" l="l" r="r" t="t"/>
              <a:pathLst>
                <a:path extrusionOk="0" h="873" w="873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72" y="212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" name="Google Shape;1510;p4"/>
            <p:cNvSpPr/>
            <p:nvPr/>
          </p:nvSpPr>
          <p:spPr>
            <a:xfrm>
              <a:off x="2097875" y="38505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213" y="0"/>
                  </a:moveTo>
                  <a:lnTo>
                    <a:pt x="1" y="224"/>
                  </a:lnTo>
                  <a:lnTo>
                    <a:pt x="638" y="872"/>
                  </a:lnTo>
                  <a:lnTo>
                    <a:pt x="862" y="660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" name="Google Shape;1511;p4"/>
            <p:cNvSpPr/>
            <p:nvPr/>
          </p:nvSpPr>
          <p:spPr>
            <a:xfrm>
              <a:off x="2063525" y="3465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9" y="0"/>
                  </a:moveTo>
                  <a:lnTo>
                    <a:pt x="1" y="648"/>
                  </a:lnTo>
                  <a:lnTo>
                    <a:pt x="213" y="872"/>
                  </a:lnTo>
                  <a:lnTo>
                    <a:pt x="861" y="213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" name="Google Shape;1512;p4"/>
            <p:cNvSpPr/>
            <p:nvPr/>
          </p:nvSpPr>
          <p:spPr>
            <a:xfrm>
              <a:off x="2092575" y="30067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37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14"/>
                  </a:lnTo>
                  <a:lnTo>
                    <a:pt x="63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" name="Google Shape;1513;p4"/>
            <p:cNvSpPr/>
            <p:nvPr/>
          </p:nvSpPr>
          <p:spPr>
            <a:xfrm>
              <a:off x="2057100" y="311300"/>
              <a:ext cx="16525" cy="16525"/>
            </a:xfrm>
            <a:custGeom>
              <a:rect b="b" l="l" r="r" t="t"/>
              <a:pathLst>
                <a:path extrusionOk="0" h="661" w="661">
                  <a:moveTo>
                    <a:pt x="224" y="1"/>
                  </a:moveTo>
                  <a:lnTo>
                    <a:pt x="0" y="224"/>
                  </a:lnTo>
                  <a:lnTo>
                    <a:pt x="437" y="660"/>
                  </a:lnTo>
                  <a:lnTo>
                    <a:pt x="660" y="447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" name="Google Shape;1514;p4"/>
            <p:cNvSpPr/>
            <p:nvPr/>
          </p:nvSpPr>
          <p:spPr>
            <a:xfrm>
              <a:off x="2036150" y="335875"/>
              <a:ext cx="14000" cy="14850"/>
            </a:xfrm>
            <a:custGeom>
              <a:rect b="b" l="l" r="r" t="t"/>
              <a:pathLst>
                <a:path extrusionOk="0" h="594" w="560">
                  <a:moveTo>
                    <a:pt x="190" y="1"/>
                  </a:moveTo>
                  <a:cubicBezTo>
                    <a:pt x="123" y="79"/>
                    <a:pt x="68" y="169"/>
                    <a:pt x="1" y="247"/>
                  </a:cubicBezTo>
                  <a:lnTo>
                    <a:pt x="347" y="593"/>
                  </a:lnTo>
                  <a:lnTo>
                    <a:pt x="559" y="381"/>
                  </a:lnTo>
                  <a:lnTo>
                    <a:pt x="19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" name="Google Shape;1515;p4"/>
            <p:cNvSpPr/>
            <p:nvPr/>
          </p:nvSpPr>
          <p:spPr>
            <a:xfrm>
              <a:off x="2102075" y="349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1" y="224"/>
                  </a:lnTo>
                  <a:lnTo>
                    <a:pt x="637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" name="Google Shape;1516;p4"/>
            <p:cNvSpPr/>
            <p:nvPr/>
          </p:nvSpPr>
          <p:spPr>
            <a:xfrm>
              <a:off x="2109350" y="269125"/>
              <a:ext cx="21525" cy="20150"/>
            </a:xfrm>
            <a:custGeom>
              <a:rect b="b" l="l" r="r" t="t"/>
              <a:pathLst>
                <a:path extrusionOk="0" h="806" w="861">
                  <a:moveTo>
                    <a:pt x="715" y="1"/>
                  </a:moveTo>
                  <a:cubicBezTo>
                    <a:pt x="681" y="11"/>
                    <a:pt x="648" y="23"/>
                    <a:pt x="614" y="45"/>
                  </a:cubicBezTo>
                  <a:cubicBezTo>
                    <a:pt x="570" y="68"/>
                    <a:pt x="525" y="79"/>
                    <a:pt x="470" y="101"/>
                  </a:cubicBezTo>
                  <a:lnTo>
                    <a:pt x="0" y="582"/>
                  </a:lnTo>
                  <a:lnTo>
                    <a:pt x="224" y="805"/>
                  </a:lnTo>
                  <a:lnTo>
                    <a:pt x="614" y="403"/>
                  </a:lnTo>
                  <a:lnTo>
                    <a:pt x="860" y="146"/>
                  </a:lnTo>
                  <a:lnTo>
                    <a:pt x="71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" name="Google Shape;1517;p4"/>
            <p:cNvSpPr/>
            <p:nvPr/>
          </p:nvSpPr>
          <p:spPr>
            <a:xfrm>
              <a:off x="2046475" y="537850"/>
              <a:ext cx="21825" cy="21825"/>
            </a:xfrm>
            <a:custGeom>
              <a:rect b="b" l="l" r="r" t="t"/>
              <a:pathLst>
                <a:path extrusionOk="0" h="873" w="873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72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" name="Google Shape;1518;p4"/>
            <p:cNvSpPr/>
            <p:nvPr/>
          </p:nvSpPr>
          <p:spPr>
            <a:xfrm>
              <a:off x="2097875" y="543450"/>
              <a:ext cx="21550" cy="21525"/>
            </a:xfrm>
            <a:custGeom>
              <a:rect b="b" l="l" r="r" t="t"/>
              <a:pathLst>
                <a:path extrusionOk="0" h="861" w="862">
                  <a:moveTo>
                    <a:pt x="213" y="0"/>
                  </a:moveTo>
                  <a:lnTo>
                    <a:pt x="1" y="212"/>
                  </a:lnTo>
                  <a:lnTo>
                    <a:pt x="638" y="860"/>
                  </a:lnTo>
                  <a:lnTo>
                    <a:pt x="862" y="648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" name="Google Shape;1519;p4"/>
            <p:cNvSpPr/>
            <p:nvPr/>
          </p:nvSpPr>
          <p:spPr>
            <a:xfrm>
              <a:off x="2063525" y="5046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" name="Google Shape;1520;p4"/>
            <p:cNvSpPr/>
            <p:nvPr/>
          </p:nvSpPr>
          <p:spPr>
            <a:xfrm>
              <a:off x="2092575" y="4588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37" y="0"/>
                  </a:moveTo>
                  <a:lnTo>
                    <a:pt x="1" y="648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" name="Google Shape;1521;p4"/>
            <p:cNvSpPr/>
            <p:nvPr/>
          </p:nvSpPr>
          <p:spPr>
            <a:xfrm>
              <a:off x="2051800" y="464375"/>
              <a:ext cx="21825" cy="21550"/>
            </a:xfrm>
            <a:custGeom>
              <a:rect b="b" l="l" r="r" t="t"/>
              <a:pathLst>
                <a:path extrusionOk="0" h="862" w="873">
                  <a:moveTo>
                    <a:pt x="224" y="1"/>
                  </a:moveTo>
                  <a:lnTo>
                    <a:pt x="0" y="213"/>
                  </a:lnTo>
                  <a:lnTo>
                    <a:pt x="649" y="862"/>
                  </a:lnTo>
                  <a:lnTo>
                    <a:pt x="872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" name="Google Shape;1522;p4"/>
            <p:cNvSpPr/>
            <p:nvPr/>
          </p:nvSpPr>
          <p:spPr>
            <a:xfrm>
              <a:off x="2028600" y="487275"/>
              <a:ext cx="21550" cy="21550"/>
            </a:xfrm>
            <a:custGeom>
              <a:rect b="b" l="l" r="r" t="t"/>
              <a:pathLst>
                <a:path extrusionOk="0" h="862" w="862">
                  <a:moveTo>
                    <a:pt x="224" y="1"/>
                  </a:moveTo>
                  <a:lnTo>
                    <a:pt x="179" y="46"/>
                  </a:lnTo>
                  <a:lnTo>
                    <a:pt x="1" y="214"/>
                  </a:lnTo>
                  <a:lnTo>
                    <a:pt x="179" y="393"/>
                  </a:lnTo>
                  <a:lnTo>
                    <a:pt x="649" y="86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" name="Google Shape;1523;p4"/>
            <p:cNvSpPr/>
            <p:nvPr/>
          </p:nvSpPr>
          <p:spPr>
            <a:xfrm>
              <a:off x="2102075" y="5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1" y="224"/>
                  </a:lnTo>
                  <a:lnTo>
                    <a:pt x="637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" name="Google Shape;1524;p4"/>
            <p:cNvSpPr/>
            <p:nvPr/>
          </p:nvSpPr>
          <p:spPr>
            <a:xfrm>
              <a:off x="2055975" y="428925"/>
              <a:ext cx="21825" cy="21800"/>
            </a:xfrm>
            <a:custGeom>
              <a:rect b="b" l="l" r="r" t="t"/>
              <a:pathLst>
                <a:path extrusionOk="0" h="872" w="873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72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" name="Google Shape;1525;p4"/>
            <p:cNvSpPr/>
            <p:nvPr/>
          </p:nvSpPr>
          <p:spPr>
            <a:xfrm>
              <a:off x="2109350" y="42557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8" y="0"/>
                  </a:moveTo>
                  <a:lnTo>
                    <a:pt x="614" y="33"/>
                  </a:lnTo>
                  <a:lnTo>
                    <a:pt x="0" y="648"/>
                  </a:lnTo>
                  <a:lnTo>
                    <a:pt x="224" y="872"/>
                  </a:lnTo>
                  <a:lnTo>
                    <a:pt x="614" y="469"/>
                  </a:lnTo>
                  <a:lnTo>
                    <a:pt x="860" y="212"/>
                  </a:lnTo>
                  <a:lnTo>
                    <a:pt x="6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" name="Google Shape;1526;p4"/>
            <p:cNvSpPr/>
            <p:nvPr/>
          </p:nvSpPr>
          <p:spPr>
            <a:xfrm>
              <a:off x="2074425" y="40795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224" y="1"/>
                  </a:moveTo>
                  <a:lnTo>
                    <a:pt x="56" y="179"/>
                  </a:lnTo>
                  <a:lnTo>
                    <a:pt x="0" y="224"/>
                  </a:lnTo>
                  <a:lnTo>
                    <a:pt x="648" y="872"/>
                  </a:lnTo>
                  <a:lnTo>
                    <a:pt x="872" y="660"/>
                  </a:lnTo>
                  <a:lnTo>
                    <a:pt x="392" y="17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" name="Google Shape;1527;p4"/>
            <p:cNvSpPr/>
            <p:nvPr/>
          </p:nvSpPr>
          <p:spPr>
            <a:xfrm>
              <a:off x="2092575" y="616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37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" name="Google Shape;1528;p4"/>
            <p:cNvSpPr/>
            <p:nvPr/>
          </p:nvSpPr>
          <p:spPr>
            <a:xfrm>
              <a:off x="2055975" y="587025"/>
              <a:ext cx="21825" cy="21825"/>
            </a:xfrm>
            <a:custGeom>
              <a:rect b="b" l="l" r="r" t="t"/>
              <a:pathLst>
                <a:path extrusionOk="0" h="873" w="873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72" y="649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" name="Google Shape;1529;p4"/>
            <p:cNvSpPr/>
            <p:nvPr/>
          </p:nvSpPr>
          <p:spPr>
            <a:xfrm>
              <a:off x="2074425" y="566350"/>
              <a:ext cx="21800" cy="21525"/>
            </a:xfrm>
            <a:custGeom>
              <a:rect b="b" l="l" r="r" t="t"/>
              <a:pathLst>
                <a:path extrusionOk="0" h="861" w="872">
                  <a:moveTo>
                    <a:pt x="224" y="1"/>
                  </a:moveTo>
                  <a:lnTo>
                    <a:pt x="56" y="168"/>
                  </a:lnTo>
                  <a:lnTo>
                    <a:pt x="0" y="212"/>
                  </a:lnTo>
                  <a:lnTo>
                    <a:pt x="648" y="861"/>
                  </a:lnTo>
                  <a:lnTo>
                    <a:pt x="872" y="649"/>
                  </a:lnTo>
                  <a:lnTo>
                    <a:pt x="392" y="1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" name="Google Shape;1530;p4"/>
            <p:cNvSpPr/>
            <p:nvPr/>
          </p:nvSpPr>
          <p:spPr>
            <a:xfrm>
              <a:off x="2138400" y="3797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2" y="872"/>
                  </a:lnTo>
                  <a:lnTo>
                    <a:pt x="860" y="212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" name="Google Shape;1531;p4"/>
            <p:cNvSpPr/>
            <p:nvPr/>
          </p:nvSpPr>
          <p:spPr>
            <a:xfrm>
              <a:off x="2189500" y="38505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61" y="660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" name="Google Shape;1532;p4"/>
            <p:cNvSpPr/>
            <p:nvPr/>
          </p:nvSpPr>
          <p:spPr>
            <a:xfrm>
              <a:off x="2155150" y="3465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9" y="0"/>
                  </a:moveTo>
                  <a:lnTo>
                    <a:pt x="1" y="648"/>
                  </a:lnTo>
                  <a:lnTo>
                    <a:pt x="224" y="872"/>
                  </a:lnTo>
                  <a:lnTo>
                    <a:pt x="861" y="213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" name="Google Shape;1533;p4"/>
            <p:cNvSpPr/>
            <p:nvPr/>
          </p:nvSpPr>
          <p:spPr>
            <a:xfrm>
              <a:off x="2184200" y="30067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61" y="21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" name="Google Shape;1534;p4"/>
            <p:cNvSpPr/>
            <p:nvPr/>
          </p:nvSpPr>
          <p:spPr>
            <a:xfrm>
              <a:off x="2143700" y="3060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5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" name="Google Shape;1535;p4"/>
            <p:cNvSpPr/>
            <p:nvPr/>
          </p:nvSpPr>
          <p:spPr>
            <a:xfrm>
              <a:off x="2120525" y="328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2" y="1"/>
                  </a:moveTo>
                  <a:lnTo>
                    <a:pt x="167" y="46"/>
                  </a:lnTo>
                  <a:lnTo>
                    <a:pt x="0" y="224"/>
                  </a:lnTo>
                  <a:lnTo>
                    <a:pt x="167" y="403"/>
                  </a:lnTo>
                  <a:lnTo>
                    <a:pt x="637" y="872"/>
                  </a:lnTo>
                  <a:lnTo>
                    <a:pt x="860" y="660"/>
                  </a:lnTo>
                  <a:lnTo>
                    <a:pt x="2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" name="Google Shape;1536;p4"/>
            <p:cNvSpPr/>
            <p:nvPr/>
          </p:nvSpPr>
          <p:spPr>
            <a:xfrm>
              <a:off x="2193700" y="349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" name="Google Shape;1537;p4"/>
            <p:cNvSpPr/>
            <p:nvPr/>
          </p:nvSpPr>
          <p:spPr>
            <a:xfrm>
              <a:off x="2147900" y="2708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2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" name="Google Shape;1538;p4"/>
            <p:cNvSpPr/>
            <p:nvPr/>
          </p:nvSpPr>
          <p:spPr>
            <a:xfrm>
              <a:off x="2201225" y="2674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616" y="23"/>
                  </a:lnTo>
                  <a:lnTo>
                    <a:pt x="1" y="649"/>
                  </a:lnTo>
                  <a:lnTo>
                    <a:pt x="214" y="872"/>
                  </a:lnTo>
                  <a:lnTo>
                    <a:pt x="616" y="470"/>
                  </a:lnTo>
                  <a:lnTo>
                    <a:pt x="862" y="213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" name="Google Shape;1539;p4"/>
            <p:cNvSpPr/>
            <p:nvPr/>
          </p:nvSpPr>
          <p:spPr>
            <a:xfrm>
              <a:off x="2167725" y="255425"/>
              <a:ext cx="20125" cy="16225"/>
            </a:xfrm>
            <a:custGeom>
              <a:rect b="b" l="l" r="r" t="t"/>
              <a:pathLst>
                <a:path extrusionOk="0" h="649" w="805">
                  <a:moveTo>
                    <a:pt x="369" y="1"/>
                  </a:moveTo>
                  <a:cubicBezTo>
                    <a:pt x="246" y="12"/>
                    <a:pt x="123" y="35"/>
                    <a:pt x="0" y="57"/>
                  </a:cubicBezTo>
                  <a:lnTo>
                    <a:pt x="593" y="649"/>
                  </a:lnTo>
                  <a:lnTo>
                    <a:pt x="805" y="437"/>
                  </a:lnTo>
                  <a:lnTo>
                    <a:pt x="3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" name="Google Shape;1540;p4"/>
            <p:cNvSpPr/>
            <p:nvPr/>
          </p:nvSpPr>
          <p:spPr>
            <a:xfrm>
              <a:off x="2138400" y="537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2" y="872"/>
                  </a:lnTo>
                  <a:lnTo>
                    <a:pt x="860" y="224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" name="Google Shape;1541;p4"/>
            <p:cNvSpPr/>
            <p:nvPr/>
          </p:nvSpPr>
          <p:spPr>
            <a:xfrm>
              <a:off x="2189500" y="543450"/>
              <a:ext cx="21550" cy="21525"/>
            </a:xfrm>
            <a:custGeom>
              <a:rect b="b" l="l" r="r" t="t"/>
              <a:pathLst>
                <a:path extrusionOk="0" h="861" w="862">
                  <a:moveTo>
                    <a:pt x="224" y="0"/>
                  </a:moveTo>
                  <a:lnTo>
                    <a:pt x="1" y="212"/>
                  </a:lnTo>
                  <a:lnTo>
                    <a:pt x="649" y="860"/>
                  </a:lnTo>
                  <a:lnTo>
                    <a:pt x="861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" name="Google Shape;1542;p4"/>
            <p:cNvSpPr/>
            <p:nvPr/>
          </p:nvSpPr>
          <p:spPr>
            <a:xfrm>
              <a:off x="2155150" y="5046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" name="Google Shape;1543;p4"/>
            <p:cNvSpPr/>
            <p:nvPr/>
          </p:nvSpPr>
          <p:spPr>
            <a:xfrm>
              <a:off x="2184200" y="4588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9" y="0"/>
                  </a:moveTo>
                  <a:lnTo>
                    <a:pt x="1" y="648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" name="Google Shape;1544;p4"/>
            <p:cNvSpPr/>
            <p:nvPr/>
          </p:nvSpPr>
          <p:spPr>
            <a:xfrm>
              <a:off x="2143700" y="4643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13" y="1"/>
                  </a:moveTo>
                  <a:lnTo>
                    <a:pt x="0" y="213"/>
                  </a:lnTo>
                  <a:lnTo>
                    <a:pt x="648" y="86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" name="Google Shape;1545;p4"/>
            <p:cNvSpPr/>
            <p:nvPr/>
          </p:nvSpPr>
          <p:spPr>
            <a:xfrm>
              <a:off x="2120525" y="4872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12" y="1"/>
                  </a:moveTo>
                  <a:lnTo>
                    <a:pt x="167" y="46"/>
                  </a:lnTo>
                  <a:lnTo>
                    <a:pt x="0" y="214"/>
                  </a:lnTo>
                  <a:lnTo>
                    <a:pt x="167" y="393"/>
                  </a:lnTo>
                  <a:lnTo>
                    <a:pt x="637" y="862"/>
                  </a:lnTo>
                  <a:lnTo>
                    <a:pt x="860" y="649"/>
                  </a:lnTo>
                  <a:lnTo>
                    <a:pt x="2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" name="Google Shape;1546;p4"/>
            <p:cNvSpPr/>
            <p:nvPr/>
          </p:nvSpPr>
          <p:spPr>
            <a:xfrm>
              <a:off x="2193700" y="5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" name="Google Shape;1547;p4"/>
            <p:cNvSpPr/>
            <p:nvPr/>
          </p:nvSpPr>
          <p:spPr>
            <a:xfrm>
              <a:off x="2147900" y="42892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212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8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" name="Google Shape;1548;p4"/>
            <p:cNvSpPr/>
            <p:nvPr/>
          </p:nvSpPr>
          <p:spPr>
            <a:xfrm>
              <a:off x="2201225" y="4255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69"/>
                  </a:lnTo>
                  <a:lnTo>
                    <a:pt x="862" y="212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" name="Google Shape;1549;p4"/>
            <p:cNvSpPr/>
            <p:nvPr/>
          </p:nvSpPr>
          <p:spPr>
            <a:xfrm>
              <a:off x="2166325" y="4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45" y="179"/>
                  </a:lnTo>
                  <a:lnTo>
                    <a:pt x="1" y="224"/>
                  </a:lnTo>
                  <a:lnTo>
                    <a:pt x="649" y="872"/>
                  </a:lnTo>
                  <a:lnTo>
                    <a:pt x="861" y="660"/>
                  </a:lnTo>
                  <a:lnTo>
                    <a:pt x="381" y="17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" name="Google Shape;1550;p4"/>
            <p:cNvSpPr/>
            <p:nvPr/>
          </p:nvSpPr>
          <p:spPr>
            <a:xfrm>
              <a:off x="2165775" y="662725"/>
              <a:ext cx="10900" cy="7275"/>
            </a:xfrm>
            <a:custGeom>
              <a:rect b="b" l="l" r="r" t="t"/>
              <a:pathLst>
                <a:path extrusionOk="0" h="291" w="436">
                  <a:moveTo>
                    <a:pt x="224" y="0"/>
                  </a:moveTo>
                  <a:lnTo>
                    <a:pt x="0" y="224"/>
                  </a:lnTo>
                  <a:cubicBezTo>
                    <a:pt x="123" y="246"/>
                    <a:pt x="246" y="268"/>
                    <a:pt x="380" y="291"/>
                  </a:cubicBezTo>
                  <a:lnTo>
                    <a:pt x="436" y="224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" name="Google Shape;1551;p4"/>
            <p:cNvSpPr/>
            <p:nvPr/>
          </p:nvSpPr>
          <p:spPr>
            <a:xfrm>
              <a:off x="2184200" y="616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" name="Google Shape;1552;p4"/>
            <p:cNvSpPr/>
            <p:nvPr/>
          </p:nvSpPr>
          <p:spPr>
            <a:xfrm>
              <a:off x="2143700" y="62250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13" y="0"/>
                  </a:moveTo>
                  <a:lnTo>
                    <a:pt x="0" y="213"/>
                  </a:lnTo>
                  <a:lnTo>
                    <a:pt x="648" y="861"/>
                  </a:lnTo>
                  <a:lnTo>
                    <a:pt x="861" y="648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" name="Google Shape;1553;p4"/>
            <p:cNvSpPr/>
            <p:nvPr/>
          </p:nvSpPr>
          <p:spPr>
            <a:xfrm>
              <a:off x="2120525" y="645400"/>
              <a:ext cx="21525" cy="16525"/>
            </a:xfrm>
            <a:custGeom>
              <a:rect b="b" l="l" r="r" t="t"/>
              <a:pathLst>
                <a:path extrusionOk="0" h="661" w="861">
                  <a:moveTo>
                    <a:pt x="212" y="0"/>
                  </a:moveTo>
                  <a:lnTo>
                    <a:pt x="167" y="45"/>
                  </a:lnTo>
                  <a:lnTo>
                    <a:pt x="0" y="213"/>
                  </a:lnTo>
                  <a:lnTo>
                    <a:pt x="167" y="392"/>
                  </a:lnTo>
                  <a:lnTo>
                    <a:pt x="179" y="403"/>
                  </a:lnTo>
                  <a:cubicBezTo>
                    <a:pt x="402" y="492"/>
                    <a:pt x="626" y="581"/>
                    <a:pt x="849" y="660"/>
                  </a:cubicBezTo>
                  <a:lnTo>
                    <a:pt x="860" y="648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" name="Google Shape;1554;p4"/>
            <p:cNvSpPr/>
            <p:nvPr/>
          </p:nvSpPr>
          <p:spPr>
            <a:xfrm>
              <a:off x="2193700" y="666075"/>
              <a:ext cx="11775" cy="6175"/>
            </a:xfrm>
            <a:custGeom>
              <a:rect b="b" l="l" r="r" t="t"/>
              <a:pathLst>
                <a:path extrusionOk="0" h="247" w="471">
                  <a:moveTo>
                    <a:pt x="224" y="0"/>
                  </a:moveTo>
                  <a:lnTo>
                    <a:pt x="1" y="224"/>
                  </a:lnTo>
                  <a:lnTo>
                    <a:pt x="11" y="235"/>
                  </a:lnTo>
                  <a:cubicBezTo>
                    <a:pt x="168" y="246"/>
                    <a:pt x="314" y="246"/>
                    <a:pt x="470" y="246"/>
                  </a:cubicBez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" name="Google Shape;1555;p4"/>
            <p:cNvSpPr/>
            <p:nvPr/>
          </p:nvSpPr>
          <p:spPr>
            <a:xfrm>
              <a:off x="2109350" y="58367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8" y="0"/>
                  </a:moveTo>
                  <a:lnTo>
                    <a:pt x="614" y="33"/>
                  </a:lnTo>
                  <a:lnTo>
                    <a:pt x="0" y="648"/>
                  </a:lnTo>
                  <a:lnTo>
                    <a:pt x="224" y="872"/>
                  </a:lnTo>
                  <a:lnTo>
                    <a:pt x="614" y="470"/>
                  </a:lnTo>
                  <a:lnTo>
                    <a:pt x="860" y="224"/>
                  </a:lnTo>
                  <a:lnTo>
                    <a:pt x="6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" name="Google Shape;1556;p4"/>
            <p:cNvSpPr/>
            <p:nvPr/>
          </p:nvSpPr>
          <p:spPr>
            <a:xfrm>
              <a:off x="2147900" y="58702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2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" name="Google Shape;1557;p4"/>
            <p:cNvSpPr/>
            <p:nvPr/>
          </p:nvSpPr>
          <p:spPr>
            <a:xfrm>
              <a:off x="2166325" y="56635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13" y="1"/>
                  </a:moveTo>
                  <a:lnTo>
                    <a:pt x="45" y="168"/>
                  </a:lnTo>
                  <a:lnTo>
                    <a:pt x="1" y="212"/>
                  </a:lnTo>
                  <a:lnTo>
                    <a:pt x="649" y="861"/>
                  </a:lnTo>
                  <a:lnTo>
                    <a:pt x="861" y="649"/>
                  </a:lnTo>
                  <a:lnTo>
                    <a:pt x="381" y="168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" name="Google Shape;1558;p4"/>
            <p:cNvSpPr/>
            <p:nvPr/>
          </p:nvSpPr>
          <p:spPr>
            <a:xfrm>
              <a:off x="2230025" y="37975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648" y="1"/>
                  </a:moveTo>
                  <a:lnTo>
                    <a:pt x="0" y="649"/>
                  </a:lnTo>
                  <a:lnTo>
                    <a:pt x="224" y="872"/>
                  </a:lnTo>
                  <a:lnTo>
                    <a:pt x="872" y="212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" name="Google Shape;1559;p4"/>
            <p:cNvSpPr/>
            <p:nvPr/>
          </p:nvSpPr>
          <p:spPr>
            <a:xfrm>
              <a:off x="2281125" y="385050"/>
              <a:ext cx="21825" cy="21800"/>
            </a:xfrm>
            <a:custGeom>
              <a:rect b="b" l="l" r="r" t="t"/>
              <a:pathLst>
                <a:path extrusionOk="0" h="872" w="873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72" y="660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" name="Google Shape;1560;p4"/>
            <p:cNvSpPr/>
            <p:nvPr/>
          </p:nvSpPr>
          <p:spPr>
            <a:xfrm>
              <a:off x="2247050" y="3465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0" y="648"/>
                  </a:lnTo>
                  <a:lnTo>
                    <a:pt x="213" y="872"/>
                  </a:lnTo>
                  <a:lnTo>
                    <a:pt x="861" y="213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" name="Google Shape;1561;p4"/>
            <p:cNvSpPr/>
            <p:nvPr/>
          </p:nvSpPr>
          <p:spPr>
            <a:xfrm>
              <a:off x="2276100" y="300675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14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" name="Google Shape;1562;p4"/>
            <p:cNvSpPr/>
            <p:nvPr/>
          </p:nvSpPr>
          <p:spPr>
            <a:xfrm>
              <a:off x="2235325" y="3060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5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" name="Google Shape;1563;p4"/>
            <p:cNvSpPr/>
            <p:nvPr/>
          </p:nvSpPr>
          <p:spPr>
            <a:xfrm>
              <a:off x="2212150" y="328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179" y="46"/>
                  </a:lnTo>
                  <a:lnTo>
                    <a:pt x="0" y="224"/>
                  </a:lnTo>
                  <a:lnTo>
                    <a:pt x="179" y="403"/>
                  </a:lnTo>
                  <a:lnTo>
                    <a:pt x="648" y="872"/>
                  </a:lnTo>
                  <a:lnTo>
                    <a:pt x="860" y="660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" name="Google Shape;1564;p4"/>
            <p:cNvSpPr/>
            <p:nvPr/>
          </p:nvSpPr>
          <p:spPr>
            <a:xfrm>
              <a:off x="2285600" y="3498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0" y="224"/>
                  </a:lnTo>
                  <a:lnTo>
                    <a:pt x="638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" name="Google Shape;1565;p4"/>
            <p:cNvSpPr/>
            <p:nvPr/>
          </p:nvSpPr>
          <p:spPr>
            <a:xfrm>
              <a:off x="2303775" y="32890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224" y="1"/>
                  </a:moveTo>
                  <a:lnTo>
                    <a:pt x="179" y="46"/>
                  </a:lnTo>
                  <a:lnTo>
                    <a:pt x="0" y="224"/>
                  </a:lnTo>
                  <a:lnTo>
                    <a:pt x="179" y="403"/>
                  </a:lnTo>
                  <a:lnTo>
                    <a:pt x="648" y="872"/>
                  </a:lnTo>
                  <a:lnTo>
                    <a:pt x="872" y="660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" name="Google Shape;1566;p4"/>
            <p:cNvSpPr/>
            <p:nvPr/>
          </p:nvSpPr>
          <p:spPr>
            <a:xfrm>
              <a:off x="2239525" y="2708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" name="Google Shape;1567;p4"/>
            <p:cNvSpPr/>
            <p:nvPr/>
          </p:nvSpPr>
          <p:spPr>
            <a:xfrm>
              <a:off x="2292850" y="274975"/>
              <a:ext cx="15675" cy="14300"/>
            </a:xfrm>
            <a:custGeom>
              <a:rect b="b" l="l" r="r" t="t"/>
              <a:pathLst>
                <a:path extrusionOk="0" h="572" w="627">
                  <a:moveTo>
                    <a:pt x="336" y="1"/>
                  </a:moveTo>
                  <a:lnTo>
                    <a:pt x="1" y="348"/>
                  </a:lnTo>
                  <a:lnTo>
                    <a:pt x="214" y="571"/>
                  </a:lnTo>
                  <a:lnTo>
                    <a:pt x="616" y="169"/>
                  </a:lnTo>
                  <a:lnTo>
                    <a:pt x="627" y="157"/>
                  </a:lnTo>
                  <a:lnTo>
                    <a:pt x="616" y="147"/>
                  </a:lnTo>
                  <a:cubicBezTo>
                    <a:pt x="527" y="102"/>
                    <a:pt x="437" y="46"/>
                    <a:pt x="3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" name="Google Shape;1568;p4"/>
            <p:cNvSpPr/>
            <p:nvPr/>
          </p:nvSpPr>
          <p:spPr>
            <a:xfrm>
              <a:off x="2262975" y="260450"/>
              <a:ext cx="16500" cy="11200"/>
            </a:xfrm>
            <a:custGeom>
              <a:rect b="b" l="l" r="r" t="t"/>
              <a:pathLst>
                <a:path extrusionOk="0" h="448" w="660">
                  <a:moveTo>
                    <a:pt x="1" y="1"/>
                  </a:moveTo>
                  <a:lnTo>
                    <a:pt x="448" y="448"/>
                  </a:lnTo>
                  <a:lnTo>
                    <a:pt x="660" y="236"/>
                  </a:lnTo>
                  <a:lnTo>
                    <a:pt x="637" y="202"/>
                  </a:lnTo>
                  <a:cubicBezTo>
                    <a:pt x="425" y="124"/>
                    <a:pt x="213" y="5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" name="Google Shape;1569;p4"/>
            <p:cNvSpPr/>
            <p:nvPr/>
          </p:nvSpPr>
          <p:spPr>
            <a:xfrm>
              <a:off x="2230025" y="53785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648" y="1"/>
                  </a:moveTo>
                  <a:lnTo>
                    <a:pt x="0" y="649"/>
                  </a:lnTo>
                  <a:lnTo>
                    <a:pt x="224" y="872"/>
                  </a:lnTo>
                  <a:lnTo>
                    <a:pt x="872" y="224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" name="Google Shape;1570;p4"/>
            <p:cNvSpPr/>
            <p:nvPr/>
          </p:nvSpPr>
          <p:spPr>
            <a:xfrm>
              <a:off x="2281125" y="543450"/>
              <a:ext cx="21825" cy="21525"/>
            </a:xfrm>
            <a:custGeom>
              <a:rect b="b" l="l" r="r" t="t"/>
              <a:pathLst>
                <a:path extrusionOk="0" h="861" w="873">
                  <a:moveTo>
                    <a:pt x="224" y="0"/>
                  </a:moveTo>
                  <a:lnTo>
                    <a:pt x="1" y="212"/>
                  </a:lnTo>
                  <a:lnTo>
                    <a:pt x="649" y="860"/>
                  </a:lnTo>
                  <a:lnTo>
                    <a:pt x="872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" name="Google Shape;1571;p4"/>
            <p:cNvSpPr/>
            <p:nvPr/>
          </p:nvSpPr>
          <p:spPr>
            <a:xfrm>
              <a:off x="2247050" y="50460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0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" name="Google Shape;1572;p4"/>
            <p:cNvSpPr/>
            <p:nvPr/>
          </p:nvSpPr>
          <p:spPr>
            <a:xfrm>
              <a:off x="2276100" y="4588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1" y="648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" name="Google Shape;1573;p4"/>
            <p:cNvSpPr/>
            <p:nvPr/>
          </p:nvSpPr>
          <p:spPr>
            <a:xfrm>
              <a:off x="2235325" y="4643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24" y="1"/>
                  </a:moveTo>
                  <a:lnTo>
                    <a:pt x="0" y="213"/>
                  </a:lnTo>
                  <a:lnTo>
                    <a:pt x="648" y="86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" name="Google Shape;1574;p4"/>
            <p:cNvSpPr/>
            <p:nvPr/>
          </p:nvSpPr>
          <p:spPr>
            <a:xfrm>
              <a:off x="2212150" y="4872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24" y="1"/>
                  </a:moveTo>
                  <a:lnTo>
                    <a:pt x="179" y="46"/>
                  </a:lnTo>
                  <a:lnTo>
                    <a:pt x="0" y="214"/>
                  </a:lnTo>
                  <a:lnTo>
                    <a:pt x="179" y="393"/>
                  </a:lnTo>
                  <a:lnTo>
                    <a:pt x="648" y="862"/>
                  </a:lnTo>
                  <a:lnTo>
                    <a:pt x="860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" name="Google Shape;1575;p4"/>
            <p:cNvSpPr/>
            <p:nvPr/>
          </p:nvSpPr>
          <p:spPr>
            <a:xfrm>
              <a:off x="2285600" y="5079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0" y="224"/>
                  </a:lnTo>
                  <a:lnTo>
                    <a:pt x="638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" name="Google Shape;1576;p4"/>
            <p:cNvSpPr/>
            <p:nvPr/>
          </p:nvSpPr>
          <p:spPr>
            <a:xfrm>
              <a:off x="2239525" y="42892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224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" name="Google Shape;1577;p4"/>
            <p:cNvSpPr/>
            <p:nvPr/>
          </p:nvSpPr>
          <p:spPr>
            <a:xfrm>
              <a:off x="2257950" y="4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56" y="179"/>
                  </a:lnTo>
                  <a:lnTo>
                    <a:pt x="1" y="224"/>
                  </a:lnTo>
                  <a:lnTo>
                    <a:pt x="649" y="872"/>
                  </a:lnTo>
                  <a:lnTo>
                    <a:pt x="861" y="660"/>
                  </a:lnTo>
                  <a:lnTo>
                    <a:pt x="391" y="17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" name="Google Shape;1578;p4"/>
            <p:cNvSpPr/>
            <p:nvPr/>
          </p:nvSpPr>
          <p:spPr>
            <a:xfrm>
              <a:off x="2259900" y="662725"/>
              <a:ext cx="5050" cy="3100"/>
            </a:xfrm>
            <a:custGeom>
              <a:rect b="b" l="l" r="r" t="t"/>
              <a:pathLst>
                <a:path extrusionOk="0" h="124" w="202">
                  <a:moveTo>
                    <a:pt x="124" y="0"/>
                  </a:moveTo>
                  <a:lnTo>
                    <a:pt x="0" y="123"/>
                  </a:lnTo>
                  <a:cubicBezTo>
                    <a:pt x="67" y="112"/>
                    <a:pt x="135" y="90"/>
                    <a:pt x="202" y="67"/>
                  </a:cubicBezTo>
                  <a:lnTo>
                    <a:pt x="1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" name="Google Shape;1579;p4"/>
            <p:cNvSpPr/>
            <p:nvPr/>
          </p:nvSpPr>
          <p:spPr>
            <a:xfrm>
              <a:off x="2276100" y="61690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" name="Google Shape;1580;p4"/>
            <p:cNvSpPr/>
            <p:nvPr/>
          </p:nvSpPr>
          <p:spPr>
            <a:xfrm>
              <a:off x="2235325" y="62250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24" y="0"/>
                  </a:moveTo>
                  <a:lnTo>
                    <a:pt x="0" y="213"/>
                  </a:lnTo>
                  <a:lnTo>
                    <a:pt x="648" y="861"/>
                  </a:lnTo>
                  <a:lnTo>
                    <a:pt x="861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" name="Google Shape;1581;p4"/>
            <p:cNvSpPr/>
            <p:nvPr/>
          </p:nvSpPr>
          <p:spPr>
            <a:xfrm>
              <a:off x="2212150" y="645400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24" y="0"/>
                  </a:moveTo>
                  <a:lnTo>
                    <a:pt x="179" y="45"/>
                  </a:lnTo>
                  <a:lnTo>
                    <a:pt x="0" y="213"/>
                  </a:lnTo>
                  <a:lnTo>
                    <a:pt x="179" y="392"/>
                  </a:lnTo>
                  <a:lnTo>
                    <a:pt x="648" y="861"/>
                  </a:lnTo>
                  <a:lnTo>
                    <a:pt x="860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" name="Google Shape;1582;p4"/>
            <p:cNvSpPr/>
            <p:nvPr/>
          </p:nvSpPr>
          <p:spPr>
            <a:xfrm>
              <a:off x="2201225" y="5836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70"/>
                  </a:lnTo>
                  <a:lnTo>
                    <a:pt x="862" y="224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" name="Google Shape;1583;p4"/>
            <p:cNvSpPr/>
            <p:nvPr/>
          </p:nvSpPr>
          <p:spPr>
            <a:xfrm>
              <a:off x="2239525" y="58702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" name="Google Shape;1584;p4"/>
            <p:cNvSpPr/>
            <p:nvPr/>
          </p:nvSpPr>
          <p:spPr>
            <a:xfrm>
              <a:off x="2257950" y="56635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24" y="1"/>
                  </a:moveTo>
                  <a:lnTo>
                    <a:pt x="56" y="168"/>
                  </a:lnTo>
                  <a:lnTo>
                    <a:pt x="1" y="212"/>
                  </a:lnTo>
                  <a:lnTo>
                    <a:pt x="649" y="861"/>
                  </a:lnTo>
                  <a:lnTo>
                    <a:pt x="861" y="649"/>
                  </a:lnTo>
                  <a:lnTo>
                    <a:pt x="391" y="1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" name="Google Shape;1585;p4"/>
            <p:cNvSpPr/>
            <p:nvPr/>
          </p:nvSpPr>
          <p:spPr>
            <a:xfrm>
              <a:off x="2321925" y="3797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3" y="872"/>
                  </a:lnTo>
                  <a:lnTo>
                    <a:pt x="861" y="212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" name="Google Shape;1586;p4"/>
            <p:cNvSpPr/>
            <p:nvPr/>
          </p:nvSpPr>
          <p:spPr>
            <a:xfrm>
              <a:off x="2373050" y="38505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212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60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" name="Google Shape;1587;p4"/>
            <p:cNvSpPr/>
            <p:nvPr/>
          </p:nvSpPr>
          <p:spPr>
            <a:xfrm>
              <a:off x="2349850" y="4079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45" y="179"/>
                  </a:lnTo>
                  <a:lnTo>
                    <a:pt x="0" y="224"/>
                  </a:lnTo>
                  <a:lnTo>
                    <a:pt x="638" y="872"/>
                  </a:lnTo>
                  <a:lnTo>
                    <a:pt x="861" y="660"/>
                  </a:lnTo>
                  <a:lnTo>
                    <a:pt x="380" y="17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" name="Google Shape;1588;p4"/>
            <p:cNvSpPr/>
            <p:nvPr/>
          </p:nvSpPr>
          <p:spPr>
            <a:xfrm>
              <a:off x="2338675" y="3465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0" y="648"/>
                  </a:lnTo>
                  <a:lnTo>
                    <a:pt x="224" y="872"/>
                  </a:lnTo>
                  <a:lnTo>
                    <a:pt x="861" y="213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" name="Google Shape;1589;p4"/>
            <p:cNvSpPr/>
            <p:nvPr/>
          </p:nvSpPr>
          <p:spPr>
            <a:xfrm>
              <a:off x="2327225" y="3060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1" y="224"/>
                  </a:lnTo>
                  <a:lnTo>
                    <a:pt x="637" y="872"/>
                  </a:lnTo>
                  <a:lnTo>
                    <a:pt x="861" y="65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" name="Google Shape;1590;p4"/>
            <p:cNvSpPr/>
            <p:nvPr/>
          </p:nvSpPr>
          <p:spPr>
            <a:xfrm>
              <a:off x="2377225" y="349850"/>
              <a:ext cx="18450" cy="21825"/>
            </a:xfrm>
            <a:custGeom>
              <a:rect b="b" l="l" r="r" t="t"/>
              <a:pathLst>
                <a:path extrusionOk="0" h="873" w="738">
                  <a:moveTo>
                    <a:pt x="213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738" y="783"/>
                  </a:lnTo>
                  <a:cubicBezTo>
                    <a:pt x="638" y="582"/>
                    <a:pt x="526" y="392"/>
                    <a:pt x="414" y="191"/>
                  </a:cubicBez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" name="Google Shape;1591;p4"/>
            <p:cNvSpPr/>
            <p:nvPr/>
          </p:nvSpPr>
          <p:spPr>
            <a:xfrm>
              <a:off x="2321925" y="537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" name="Google Shape;1592;p4"/>
            <p:cNvSpPr/>
            <p:nvPr/>
          </p:nvSpPr>
          <p:spPr>
            <a:xfrm>
              <a:off x="2373050" y="543450"/>
              <a:ext cx="20950" cy="21525"/>
            </a:xfrm>
            <a:custGeom>
              <a:rect b="b" l="l" r="r" t="t"/>
              <a:pathLst>
                <a:path extrusionOk="0" h="861" w="838">
                  <a:moveTo>
                    <a:pt x="212" y="0"/>
                  </a:moveTo>
                  <a:lnTo>
                    <a:pt x="0" y="212"/>
                  </a:lnTo>
                  <a:lnTo>
                    <a:pt x="648" y="860"/>
                  </a:lnTo>
                  <a:lnTo>
                    <a:pt x="793" y="715"/>
                  </a:lnTo>
                  <a:cubicBezTo>
                    <a:pt x="805" y="682"/>
                    <a:pt x="827" y="659"/>
                    <a:pt x="838" y="626"/>
                  </a:cubicBez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" name="Google Shape;1593;p4"/>
            <p:cNvSpPr/>
            <p:nvPr/>
          </p:nvSpPr>
          <p:spPr>
            <a:xfrm>
              <a:off x="2349850" y="566350"/>
              <a:ext cx="21550" cy="21525"/>
            </a:xfrm>
            <a:custGeom>
              <a:rect b="b" l="l" r="r" t="t"/>
              <a:pathLst>
                <a:path extrusionOk="0" h="861" w="862">
                  <a:moveTo>
                    <a:pt x="213" y="1"/>
                  </a:moveTo>
                  <a:lnTo>
                    <a:pt x="45" y="168"/>
                  </a:lnTo>
                  <a:lnTo>
                    <a:pt x="0" y="212"/>
                  </a:lnTo>
                  <a:lnTo>
                    <a:pt x="638" y="861"/>
                  </a:lnTo>
                  <a:lnTo>
                    <a:pt x="861" y="649"/>
                  </a:lnTo>
                  <a:lnTo>
                    <a:pt x="380" y="168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" name="Google Shape;1594;p4"/>
            <p:cNvSpPr/>
            <p:nvPr/>
          </p:nvSpPr>
          <p:spPr>
            <a:xfrm>
              <a:off x="2338675" y="50460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49" y="1"/>
                  </a:moveTo>
                  <a:lnTo>
                    <a:pt x="0" y="649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" name="Google Shape;1595;p4"/>
            <p:cNvSpPr/>
            <p:nvPr/>
          </p:nvSpPr>
          <p:spPr>
            <a:xfrm>
              <a:off x="2367725" y="4588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1" y="648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" name="Google Shape;1596;p4"/>
            <p:cNvSpPr/>
            <p:nvPr/>
          </p:nvSpPr>
          <p:spPr>
            <a:xfrm>
              <a:off x="2327225" y="4643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13" y="1"/>
                  </a:moveTo>
                  <a:lnTo>
                    <a:pt x="1" y="213"/>
                  </a:lnTo>
                  <a:lnTo>
                    <a:pt x="637" y="86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" name="Google Shape;1597;p4"/>
            <p:cNvSpPr/>
            <p:nvPr/>
          </p:nvSpPr>
          <p:spPr>
            <a:xfrm>
              <a:off x="2303775" y="487275"/>
              <a:ext cx="21800" cy="21550"/>
            </a:xfrm>
            <a:custGeom>
              <a:rect b="b" l="l" r="r" t="t"/>
              <a:pathLst>
                <a:path extrusionOk="0" h="862" w="872">
                  <a:moveTo>
                    <a:pt x="224" y="1"/>
                  </a:moveTo>
                  <a:lnTo>
                    <a:pt x="179" y="46"/>
                  </a:lnTo>
                  <a:lnTo>
                    <a:pt x="0" y="214"/>
                  </a:lnTo>
                  <a:lnTo>
                    <a:pt x="179" y="393"/>
                  </a:lnTo>
                  <a:lnTo>
                    <a:pt x="648" y="862"/>
                  </a:lnTo>
                  <a:lnTo>
                    <a:pt x="872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" name="Google Shape;1598;p4"/>
            <p:cNvSpPr/>
            <p:nvPr/>
          </p:nvSpPr>
          <p:spPr>
            <a:xfrm>
              <a:off x="2377225" y="5079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" name="Google Shape;1599;p4"/>
            <p:cNvSpPr/>
            <p:nvPr/>
          </p:nvSpPr>
          <p:spPr>
            <a:xfrm>
              <a:off x="2292850" y="4255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69"/>
                  </a:lnTo>
                  <a:lnTo>
                    <a:pt x="862" y="212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" name="Google Shape;1600;p4"/>
            <p:cNvSpPr/>
            <p:nvPr/>
          </p:nvSpPr>
          <p:spPr>
            <a:xfrm>
              <a:off x="2331400" y="42892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214" y="0"/>
                  </a:moveTo>
                  <a:lnTo>
                    <a:pt x="1" y="224"/>
                  </a:lnTo>
                  <a:lnTo>
                    <a:pt x="638" y="872"/>
                  </a:lnTo>
                  <a:lnTo>
                    <a:pt x="862" y="648"/>
                  </a:lnTo>
                  <a:lnTo>
                    <a:pt x="21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" name="Google Shape;1601;p4"/>
            <p:cNvSpPr/>
            <p:nvPr/>
          </p:nvSpPr>
          <p:spPr>
            <a:xfrm>
              <a:off x="2384475" y="425575"/>
              <a:ext cx="21825" cy="21800"/>
            </a:xfrm>
            <a:custGeom>
              <a:rect b="b" l="l" r="r" t="t"/>
              <a:pathLst>
                <a:path extrusionOk="0" h="872" w="873">
                  <a:moveTo>
                    <a:pt x="649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24" y="872"/>
                  </a:lnTo>
                  <a:lnTo>
                    <a:pt x="616" y="469"/>
                  </a:lnTo>
                  <a:lnTo>
                    <a:pt x="872" y="212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" name="Google Shape;1602;p4"/>
            <p:cNvSpPr/>
            <p:nvPr/>
          </p:nvSpPr>
          <p:spPr>
            <a:xfrm>
              <a:off x="2327225" y="622500"/>
              <a:ext cx="10350" cy="9500"/>
            </a:xfrm>
            <a:custGeom>
              <a:rect b="b" l="l" r="r" t="t"/>
              <a:pathLst>
                <a:path extrusionOk="0" h="380" w="414">
                  <a:moveTo>
                    <a:pt x="213" y="0"/>
                  </a:moveTo>
                  <a:lnTo>
                    <a:pt x="1" y="213"/>
                  </a:lnTo>
                  <a:lnTo>
                    <a:pt x="168" y="380"/>
                  </a:lnTo>
                  <a:cubicBezTo>
                    <a:pt x="247" y="325"/>
                    <a:pt x="336" y="258"/>
                    <a:pt x="414" y="201"/>
                  </a:cubicBez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" name="Google Shape;1603;p4"/>
            <p:cNvSpPr/>
            <p:nvPr/>
          </p:nvSpPr>
          <p:spPr>
            <a:xfrm>
              <a:off x="2307375" y="645400"/>
              <a:ext cx="2550" cy="1700"/>
            </a:xfrm>
            <a:custGeom>
              <a:rect b="b" l="l" r="r" t="t"/>
              <a:pathLst>
                <a:path extrusionOk="0" h="68" w="102">
                  <a:moveTo>
                    <a:pt x="80" y="0"/>
                  </a:moveTo>
                  <a:lnTo>
                    <a:pt x="35" y="45"/>
                  </a:lnTo>
                  <a:lnTo>
                    <a:pt x="1" y="67"/>
                  </a:lnTo>
                  <a:cubicBezTo>
                    <a:pt x="13" y="67"/>
                    <a:pt x="23" y="57"/>
                    <a:pt x="35" y="57"/>
                  </a:cubicBezTo>
                  <a:lnTo>
                    <a:pt x="102" y="23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" name="Google Shape;1604;p4"/>
            <p:cNvSpPr/>
            <p:nvPr/>
          </p:nvSpPr>
          <p:spPr>
            <a:xfrm>
              <a:off x="2292850" y="5836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70"/>
                  </a:lnTo>
                  <a:lnTo>
                    <a:pt x="862" y="224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" name="Google Shape;1605;p4"/>
            <p:cNvSpPr/>
            <p:nvPr/>
          </p:nvSpPr>
          <p:spPr>
            <a:xfrm>
              <a:off x="2331400" y="587025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4" y="0"/>
                  </a:moveTo>
                  <a:lnTo>
                    <a:pt x="1" y="224"/>
                  </a:lnTo>
                  <a:lnTo>
                    <a:pt x="638" y="872"/>
                  </a:lnTo>
                  <a:lnTo>
                    <a:pt x="862" y="649"/>
                  </a:lnTo>
                  <a:lnTo>
                    <a:pt x="21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" name="Google Shape;1606;p4"/>
            <p:cNvSpPr/>
            <p:nvPr/>
          </p:nvSpPr>
          <p:spPr>
            <a:xfrm>
              <a:off x="2395650" y="487275"/>
              <a:ext cx="18475" cy="21550"/>
            </a:xfrm>
            <a:custGeom>
              <a:rect b="b" l="l" r="r" t="t"/>
              <a:pathLst>
                <a:path extrusionOk="0" h="862" w="739">
                  <a:moveTo>
                    <a:pt x="214" y="1"/>
                  </a:moveTo>
                  <a:lnTo>
                    <a:pt x="169" y="46"/>
                  </a:lnTo>
                  <a:lnTo>
                    <a:pt x="1" y="214"/>
                  </a:lnTo>
                  <a:lnTo>
                    <a:pt x="169" y="393"/>
                  </a:lnTo>
                  <a:lnTo>
                    <a:pt x="649" y="862"/>
                  </a:lnTo>
                  <a:lnTo>
                    <a:pt x="671" y="839"/>
                  </a:lnTo>
                  <a:cubicBezTo>
                    <a:pt x="694" y="728"/>
                    <a:pt x="716" y="627"/>
                    <a:pt x="738" y="515"/>
                  </a:cubicBezTo>
                  <a:lnTo>
                    <a:pt x="21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07" name="Google Shape;1607;p4"/>
          <p:cNvSpPr/>
          <p:nvPr/>
        </p:nvSpPr>
        <p:spPr>
          <a:xfrm rot="5400000">
            <a:off x="-310188" y="4204563"/>
            <a:ext cx="1103700" cy="11037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8" name="Google Shape;1608;p4"/>
          <p:cNvSpPr/>
          <p:nvPr/>
        </p:nvSpPr>
        <p:spPr>
          <a:xfrm rot="5400000">
            <a:off x="8138087" y="4204563"/>
            <a:ext cx="1290900" cy="1290900"/>
          </a:xfrm>
          <a:prstGeom prst="ellipse">
            <a:avLst/>
          </a:prstGeom>
          <a:noFill/>
          <a:ln cap="flat" cmpd="sng" w="152400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09" name="Google Shape;1609;p4"/>
          <p:cNvGrpSpPr/>
          <p:nvPr/>
        </p:nvGrpSpPr>
        <p:grpSpPr>
          <a:xfrm>
            <a:off x="488125" y="86465"/>
            <a:ext cx="8254356" cy="4678435"/>
            <a:chOff x="488125" y="86465"/>
            <a:chExt cx="8254356" cy="4678435"/>
          </a:xfrm>
        </p:grpSpPr>
        <p:sp>
          <p:nvSpPr>
            <p:cNvPr id="1610" name="Google Shape;1610;p4"/>
            <p:cNvSpPr/>
            <p:nvPr/>
          </p:nvSpPr>
          <p:spPr>
            <a:xfrm>
              <a:off x="488125" y="378600"/>
              <a:ext cx="8164500" cy="4386300"/>
            </a:xfrm>
            <a:prstGeom prst="rect">
              <a:avLst/>
            </a:prstGeom>
            <a:solidFill>
              <a:schemeClr val="accent6"/>
            </a:solidFill>
            <a:ln cap="flat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  <a:effectLst>
              <a:outerShdw rotWithShape="0" algn="bl" dir="2580000" dist="85725">
                <a:schemeClr val="dk1"/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" name="Google Shape;1611;p4"/>
            <p:cNvSpPr/>
            <p:nvPr/>
          </p:nvSpPr>
          <p:spPr>
            <a:xfrm rot="3390789">
              <a:off x="7988456" y="220373"/>
              <a:ext cx="646479" cy="605362"/>
            </a:xfrm>
            <a:custGeom>
              <a:rect b="b" l="l" r="r" t="t"/>
              <a:pathLst>
                <a:path extrusionOk="0" h="6478" w="6918">
                  <a:moveTo>
                    <a:pt x="1387" y="0"/>
                  </a:moveTo>
                  <a:cubicBezTo>
                    <a:pt x="1346" y="0"/>
                    <a:pt x="1304" y="3"/>
                    <a:pt x="1263" y="7"/>
                  </a:cubicBezTo>
                  <a:cubicBezTo>
                    <a:pt x="951" y="41"/>
                    <a:pt x="671" y="208"/>
                    <a:pt x="492" y="454"/>
                  </a:cubicBezTo>
                  <a:lnTo>
                    <a:pt x="325" y="689"/>
                  </a:lnTo>
                  <a:cubicBezTo>
                    <a:pt x="0" y="1147"/>
                    <a:pt x="90" y="1795"/>
                    <a:pt x="514" y="2152"/>
                  </a:cubicBezTo>
                  <a:lnTo>
                    <a:pt x="4157" y="5226"/>
                  </a:lnTo>
                  <a:cubicBezTo>
                    <a:pt x="4318" y="5358"/>
                    <a:pt x="4520" y="5434"/>
                    <a:pt x="4727" y="5434"/>
                  </a:cubicBezTo>
                  <a:cubicBezTo>
                    <a:pt x="4764" y="5434"/>
                    <a:pt x="4802" y="5432"/>
                    <a:pt x="4839" y="5427"/>
                  </a:cubicBezTo>
                  <a:cubicBezTo>
                    <a:pt x="5085" y="5404"/>
                    <a:pt x="5308" y="5281"/>
                    <a:pt x="5465" y="5092"/>
                  </a:cubicBezTo>
                  <a:lnTo>
                    <a:pt x="5543" y="4991"/>
                  </a:lnTo>
                  <a:cubicBezTo>
                    <a:pt x="5822" y="4645"/>
                    <a:pt x="5766" y="4131"/>
                    <a:pt x="5431" y="3840"/>
                  </a:cubicBezTo>
                  <a:lnTo>
                    <a:pt x="2839" y="1628"/>
                  </a:lnTo>
                  <a:cubicBezTo>
                    <a:pt x="2818" y="1612"/>
                    <a:pt x="2792" y="1603"/>
                    <a:pt x="2766" y="1603"/>
                  </a:cubicBezTo>
                  <a:cubicBezTo>
                    <a:pt x="2736" y="1603"/>
                    <a:pt x="2706" y="1615"/>
                    <a:pt x="2682" y="1638"/>
                  </a:cubicBezTo>
                  <a:cubicBezTo>
                    <a:pt x="2637" y="1695"/>
                    <a:pt x="2649" y="1762"/>
                    <a:pt x="2694" y="1806"/>
                  </a:cubicBezTo>
                  <a:lnTo>
                    <a:pt x="5274" y="4019"/>
                  </a:lnTo>
                  <a:cubicBezTo>
                    <a:pt x="5520" y="4231"/>
                    <a:pt x="5565" y="4588"/>
                    <a:pt x="5353" y="4846"/>
                  </a:cubicBezTo>
                  <a:lnTo>
                    <a:pt x="5286" y="4946"/>
                  </a:lnTo>
                  <a:cubicBezTo>
                    <a:pt x="5163" y="5092"/>
                    <a:pt x="4995" y="5181"/>
                    <a:pt x="4817" y="5203"/>
                  </a:cubicBezTo>
                  <a:cubicBezTo>
                    <a:pt x="4801" y="5204"/>
                    <a:pt x="4786" y="5205"/>
                    <a:pt x="4770" y="5205"/>
                  </a:cubicBezTo>
                  <a:cubicBezTo>
                    <a:pt x="4597" y="5205"/>
                    <a:pt x="4436" y="5150"/>
                    <a:pt x="4303" y="5047"/>
                  </a:cubicBezTo>
                  <a:lnTo>
                    <a:pt x="660" y="1974"/>
                  </a:lnTo>
                  <a:cubicBezTo>
                    <a:pt x="325" y="1695"/>
                    <a:pt x="258" y="1191"/>
                    <a:pt x="514" y="823"/>
                  </a:cubicBezTo>
                  <a:lnTo>
                    <a:pt x="682" y="588"/>
                  </a:lnTo>
                  <a:cubicBezTo>
                    <a:pt x="827" y="399"/>
                    <a:pt x="1040" y="265"/>
                    <a:pt x="1286" y="231"/>
                  </a:cubicBezTo>
                  <a:cubicBezTo>
                    <a:pt x="1316" y="228"/>
                    <a:pt x="1347" y="226"/>
                    <a:pt x="1377" y="226"/>
                  </a:cubicBezTo>
                  <a:cubicBezTo>
                    <a:pt x="1592" y="226"/>
                    <a:pt x="1800" y="296"/>
                    <a:pt x="1956" y="443"/>
                  </a:cubicBezTo>
                  <a:lnTo>
                    <a:pt x="6191" y="4086"/>
                  </a:lnTo>
                  <a:cubicBezTo>
                    <a:pt x="6605" y="4454"/>
                    <a:pt x="6660" y="5092"/>
                    <a:pt x="6302" y="5516"/>
                  </a:cubicBezTo>
                  <a:lnTo>
                    <a:pt x="6034" y="5840"/>
                  </a:lnTo>
                  <a:cubicBezTo>
                    <a:pt x="5813" y="6105"/>
                    <a:pt x="5492" y="6242"/>
                    <a:pt x="5170" y="6242"/>
                  </a:cubicBezTo>
                  <a:cubicBezTo>
                    <a:pt x="4922" y="6242"/>
                    <a:pt x="4674" y="6161"/>
                    <a:pt x="4470" y="5996"/>
                  </a:cubicBezTo>
                  <a:lnTo>
                    <a:pt x="1576" y="3650"/>
                  </a:lnTo>
                  <a:cubicBezTo>
                    <a:pt x="1552" y="3630"/>
                    <a:pt x="1525" y="3621"/>
                    <a:pt x="1499" y="3621"/>
                  </a:cubicBezTo>
                  <a:cubicBezTo>
                    <a:pt x="1466" y="3621"/>
                    <a:pt x="1433" y="3636"/>
                    <a:pt x="1408" y="3661"/>
                  </a:cubicBezTo>
                  <a:cubicBezTo>
                    <a:pt x="1375" y="3717"/>
                    <a:pt x="1375" y="3784"/>
                    <a:pt x="1431" y="3829"/>
                  </a:cubicBezTo>
                  <a:lnTo>
                    <a:pt x="4325" y="6175"/>
                  </a:lnTo>
                  <a:cubicBezTo>
                    <a:pt x="4571" y="6376"/>
                    <a:pt x="4872" y="6477"/>
                    <a:pt x="5174" y="6477"/>
                  </a:cubicBezTo>
                  <a:cubicBezTo>
                    <a:pt x="5565" y="6477"/>
                    <a:pt x="5945" y="6309"/>
                    <a:pt x="6213" y="5996"/>
                  </a:cubicBezTo>
                  <a:lnTo>
                    <a:pt x="6481" y="5673"/>
                  </a:lnTo>
                  <a:cubicBezTo>
                    <a:pt x="6917" y="5147"/>
                    <a:pt x="6850" y="4354"/>
                    <a:pt x="6336" y="3918"/>
                  </a:cubicBezTo>
                  <a:lnTo>
                    <a:pt x="2113" y="265"/>
                  </a:lnTo>
                  <a:cubicBezTo>
                    <a:pt x="1910" y="91"/>
                    <a:pt x="1648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612" name="Google Shape;1612;p4"/>
            <p:cNvGrpSpPr/>
            <p:nvPr/>
          </p:nvGrpSpPr>
          <p:grpSpPr>
            <a:xfrm>
              <a:off x="646450" y="538749"/>
              <a:ext cx="111400" cy="125400"/>
              <a:chOff x="1783400" y="213975"/>
              <a:chExt cx="111400" cy="125400"/>
            </a:xfrm>
          </p:grpSpPr>
          <p:cxnSp>
            <p:nvCxnSpPr>
              <p:cNvPr id="1613" name="Google Shape;1613;p4"/>
              <p:cNvCxnSpPr/>
              <p:nvPr/>
            </p:nvCxnSpPr>
            <p:spPr>
              <a:xfrm>
                <a:off x="1783400" y="213975"/>
                <a:ext cx="111300" cy="125400"/>
              </a:xfrm>
              <a:prstGeom prst="straightConnector1">
                <a:avLst/>
              </a:prstGeom>
              <a:noFill/>
              <a:ln cap="flat" cmpd="sng" w="19050">
                <a:solidFill>
                  <a:schemeClr val="dk1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614" name="Google Shape;1614;p4"/>
              <p:cNvCxnSpPr/>
              <p:nvPr/>
            </p:nvCxnSpPr>
            <p:spPr>
              <a:xfrm flipH="1">
                <a:off x="1783500" y="213975"/>
                <a:ext cx="111300" cy="125400"/>
              </a:xfrm>
              <a:prstGeom prst="straightConnector1">
                <a:avLst/>
              </a:prstGeom>
              <a:noFill/>
              <a:ln cap="flat" cmpd="sng" w="19050">
                <a:solidFill>
                  <a:schemeClr val="dk1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cxnSp>
          <p:nvCxnSpPr>
            <p:cNvPr id="1615" name="Google Shape;1615;p4"/>
            <p:cNvCxnSpPr/>
            <p:nvPr/>
          </p:nvCxnSpPr>
          <p:spPr>
            <a:xfrm>
              <a:off x="493775" y="1025025"/>
              <a:ext cx="8150100" cy="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1616" name="Google Shape;1616;p4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1617" name="Google Shape;1617;p4"/>
          <p:cNvSpPr txBox="1"/>
          <p:nvPr>
            <p:ph idx="1" type="body"/>
          </p:nvPr>
        </p:nvSpPr>
        <p:spPr>
          <a:xfrm>
            <a:off x="718375" y="1017725"/>
            <a:ext cx="7704000" cy="3597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AutoNum type="arabicPeriod"/>
              <a:defRPr sz="1200">
                <a:solidFill>
                  <a:schemeClr val="dk1"/>
                </a:solidFill>
              </a:defRPr>
            </a:lvl1pPr>
            <a:lvl2pPr indent="-3175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>
                <a:solidFill>
                  <a:schemeClr val="dk1"/>
                </a:solidFill>
              </a:defRPr>
            </a:lvl2pPr>
            <a:lvl3pPr indent="-3175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>
                <a:solidFill>
                  <a:schemeClr val="dk1"/>
                </a:solidFill>
              </a:defRPr>
            </a:lvl3pPr>
            <a:lvl4pPr indent="-3175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>
                <a:solidFill>
                  <a:schemeClr val="dk1"/>
                </a:solidFill>
              </a:defRPr>
            </a:lvl4pPr>
            <a:lvl5pPr indent="-3175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>
                <a:solidFill>
                  <a:schemeClr val="dk1"/>
                </a:solidFill>
              </a:defRPr>
            </a:lvl5pPr>
            <a:lvl6pPr indent="-3175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>
                <a:solidFill>
                  <a:schemeClr val="dk1"/>
                </a:solidFill>
              </a:defRPr>
            </a:lvl6pPr>
            <a:lvl7pPr indent="-3175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>
                <a:solidFill>
                  <a:schemeClr val="dk1"/>
                </a:solidFill>
              </a:defRPr>
            </a:lvl7pPr>
            <a:lvl8pPr indent="-3175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>
                <a:solidFill>
                  <a:schemeClr val="dk1"/>
                </a:solidFill>
              </a:defRPr>
            </a:lvl8pPr>
            <a:lvl9pPr indent="-3175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>
                <a:solidFill>
                  <a:schemeClr val="dk1"/>
                </a:solidFill>
              </a:defRPr>
            </a:lvl9pPr>
          </a:lstStyle>
          <a:p/>
        </p:txBody>
      </p:sp>
      <p:grpSp>
        <p:nvGrpSpPr>
          <p:cNvPr id="1618" name="Google Shape;1618;p4"/>
          <p:cNvGrpSpPr/>
          <p:nvPr/>
        </p:nvGrpSpPr>
        <p:grpSpPr>
          <a:xfrm rot="5400000">
            <a:off x="3498265" y="5712251"/>
            <a:ext cx="2057524" cy="2061784"/>
            <a:chOff x="1964350" y="765525"/>
            <a:chExt cx="386375" cy="387175"/>
          </a:xfrm>
        </p:grpSpPr>
        <p:sp>
          <p:nvSpPr>
            <p:cNvPr id="1619" name="Google Shape;1619;p4"/>
            <p:cNvSpPr/>
            <p:nvPr/>
          </p:nvSpPr>
          <p:spPr>
            <a:xfrm>
              <a:off x="1984200" y="953400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38" y="1"/>
                  </a:moveTo>
                  <a:cubicBezTo>
                    <a:pt x="115" y="1"/>
                    <a:pt x="94" y="9"/>
                    <a:pt x="78" y="16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0" y="230"/>
                    <a:pt x="202" y="217"/>
                  </a:cubicBezTo>
                  <a:cubicBezTo>
                    <a:pt x="235" y="195"/>
                    <a:pt x="257" y="150"/>
                    <a:pt x="257" y="106"/>
                  </a:cubicBezTo>
                  <a:cubicBezTo>
                    <a:pt x="246" y="83"/>
                    <a:pt x="246" y="72"/>
                    <a:pt x="235" y="61"/>
                  </a:cubicBezTo>
                  <a:cubicBezTo>
                    <a:pt x="224" y="28"/>
                    <a:pt x="190" y="16"/>
                    <a:pt x="168" y="5"/>
                  </a:cubicBezTo>
                  <a:cubicBezTo>
                    <a:pt x="158" y="2"/>
                    <a:pt x="148" y="1"/>
                    <a:pt x="1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" name="Google Shape;1620;p4"/>
            <p:cNvSpPr/>
            <p:nvPr/>
          </p:nvSpPr>
          <p:spPr>
            <a:xfrm>
              <a:off x="1975825" y="909550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23" y="0"/>
                  </a:moveTo>
                  <a:cubicBezTo>
                    <a:pt x="104" y="0"/>
                    <a:pt x="85" y="5"/>
                    <a:pt x="67" y="16"/>
                  </a:cubicBezTo>
                  <a:cubicBezTo>
                    <a:pt x="56" y="27"/>
                    <a:pt x="45" y="27"/>
                    <a:pt x="45" y="27"/>
                  </a:cubicBezTo>
                  <a:cubicBezTo>
                    <a:pt x="45" y="39"/>
                    <a:pt x="45" y="39"/>
                    <a:pt x="33" y="39"/>
                  </a:cubicBezTo>
                  <a:cubicBezTo>
                    <a:pt x="33" y="39"/>
                    <a:pt x="33" y="49"/>
                    <a:pt x="23" y="49"/>
                  </a:cubicBezTo>
                  <a:lnTo>
                    <a:pt x="23" y="72"/>
                  </a:lnTo>
                  <a:lnTo>
                    <a:pt x="11" y="72"/>
                  </a:lnTo>
                  <a:lnTo>
                    <a:pt x="11" y="94"/>
                  </a:lnTo>
                  <a:cubicBezTo>
                    <a:pt x="0" y="116"/>
                    <a:pt x="11" y="150"/>
                    <a:pt x="23" y="183"/>
                  </a:cubicBezTo>
                  <a:cubicBezTo>
                    <a:pt x="43" y="219"/>
                    <a:pt x="82" y="236"/>
                    <a:pt x="119" y="236"/>
                  </a:cubicBezTo>
                  <a:cubicBezTo>
                    <a:pt x="141" y="236"/>
                    <a:pt x="162" y="230"/>
                    <a:pt x="179" y="217"/>
                  </a:cubicBezTo>
                  <a:lnTo>
                    <a:pt x="190" y="217"/>
                  </a:lnTo>
                  <a:cubicBezTo>
                    <a:pt x="246" y="183"/>
                    <a:pt x="257" y="116"/>
                    <a:pt x="224" y="61"/>
                  </a:cubicBezTo>
                  <a:cubicBezTo>
                    <a:pt x="201" y="23"/>
                    <a:pt x="162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" name="Google Shape;1621;p4"/>
            <p:cNvSpPr/>
            <p:nvPr/>
          </p:nvSpPr>
          <p:spPr>
            <a:xfrm>
              <a:off x="1967700" y="919150"/>
              <a:ext cx="1450" cy="3675"/>
            </a:xfrm>
            <a:custGeom>
              <a:rect b="b" l="l" r="r" t="t"/>
              <a:pathLst>
                <a:path extrusionOk="0" h="147" w="58">
                  <a:moveTo>
                    <a:pt x="23" y="1"/>
                  </a:moveTo>
                  <a:lnTo>
                    <a:pt x="23" y="1"/>
                  </a:lnTo>
                  <a:cubicBezTo>
                    <a:pt x="12" y="45"/>
                    <a:pt x="12" y="90"/>
                    <a:pt x="1" y="146"/>
                  </a:cubicBezTo>
                  <a:cubicBezTo>
                    <a:pt x="35" y="112"/>
                    <a:pt x="57" y="45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" name="Google Shape;1622;p4"/>
            <p:cNvSpPr/>
            <p:nvPr/>
          </p:nvSpPr>
          <p:spPr>
            <a:xfrm>
              <a:off x="1987550" y="92910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26" y="0"/>
                  </a:moveTo>
                  <a:cubicBezTo>
                    <a:pt x="106" y="0"/>
                    <a:pt x="85" y="6"/>
                    <a:pt x="68" y="17"/>
                  </a:cubicBezTo>
                  <a:cubicBezTo>
                    <a:pt x="11" y="50"/>
                    <a:pt x="1" y="128"/>
                    <a:pt x="34" y="184"/>
                  </a:cubicBezTo>
                  <a:cubicBezTo>
                    <a:pt x="34" y="184"/>
                    <a:pt x="45" y="195"/>
                    <a:pt x="45" y="206"/>
                  </a:cubicBezTo>
                  <a:cubicBezTo>
                    <a:pt x="56" y="206"/>
                    <a:pt x="56" y="206"/>
                    <a:pt x="68" y="218"/>
                  </a:cubicBezTo>
                  <a:lnTo>
                    <a:pt x="78" y="228"/>
                  </a:lnTo>
                  <a:lnTo>
                    <a:pt x="90" y="228"/>
                  </a:lnTo>
                  <a:cubicBezTo>
                    <a:pt x="90" y="228"/>
                    <a:pt x="101" y="228"/>
                    <a:pt x="101" y="240"/>
                  </a:cubicBezTo>
                  <a:cubicBezTo>
                    <a:pt x="135" y="240"/>
                    <a:pt x="168" y="240"/>
                    <a:pt x="190" y="218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" name="Google Shape;1623;p4"/>
            <p:cNvSpPr/>
            <p:nvPr/>
          </p:nvSpPr>
          <p:spPr>
            <a:xfrm>
              <a:off x="1974400" y="937200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13" y="50"/>
                    <a:pt x="1" y="117"/>
                    <a:pt x="35" y="173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3" y="228"/>
                    <a:pt x="191" y="217"/>
                  </a:cubicBezTo>
                  <a:cubicBezTo>
                    <a:pt x="247" y="184"/>
                    <a:pt x="269" y="105"/>
                    <a:pt x="236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" name="Google Shape;1624;p4"/>
            <p:cNvSpPr/>
            <p:nvPr/>
          </p:nvSpPr>
          <p:spPr>
            <a:xfrm>
              <a:off x="1964350" y="945150"/>
              <a:ext cx="3675" cy="5875"/>
            </a:xfrm>
            <a:custGeom>
              <a:rect b="b" l="l" r="r" t="t"/>
              <a:pathLst>
                <a:path extrusionOk="0" h="235" w="147">
                  <a:moveTo>
                    <a:pt x="12" y="0"/>
                  </a:moveTo>
                  <a:cubicBezTo>
                    <a:pt x="12" y="78"/>
                    <a:pt x="1" y="157"/>
                    <a:pt x="1" y="234"/>
                  </a:cubicBezTo>
                  <a:cubicBezTo>
                    <a:pt x="23" y="234"/>
                    <a:pt x="45" y="234"/>
                    <a:pt x="68" y="224"/>
                  </a:cubicBezTo>
                  <a:cubicBezTo>
                    <a:pt x="124" y="190"/>
                    <a:pt x="146" y="112"/>
                    <a:pt x="112" y="56"/>
                  </a:cubicBezTo>
                  <a:cubicBezTo>
                    <a:pt x="90" y="23"/>
                    <a:pt x="57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" name="Google Shape;1625;p4"/>
            <p:cNvSpPr/>
            <p:nvPr/>
          </p:nvSpPr>
          <p:spPr>
            <a:xfrm>
              <a:off x="1971050" y="96142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44" y="1"/>
                  </a:moveTo>
                  <a:cubicBezTo>
                    <a:pt x="123" y="1"/>
                    <a:pt x="100" y="7"/>
                    <a:pt x="79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1"/>
                  </a:cubicBezTo>
                  <a:cubicBezTo>
                    <a:pt x="236" y="198"/>
                    <a:pt x="258" y="164"/>
                    <a:pt x="258" y="120"/>
                  </a:cubicBezTo>
                  <a:cubicBezTo>
                    <a:pt x="258" y="97"/>
                    <a:pt x="247" y="75"/>
                    <a:pt x="236" y="53"/>
                  </a:cubicBezTo>
                  <a:cubicBezTo>
                    <a:pt x="215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" name="Google Shape;1626;p4"/>
            <p:cNvSpPr/>
            <p:nvPr/>
          </p:nvSpPr>
          <p:spPr>
            <a:xfrm>
              <a:off x="1994250" y="9700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8" y="20"/>
                  </a:cubicBezTo>
                  <a:cubicBezTo>
                    <a:pt x="23" y="54"/>
                    <a:pt x="1" y="121"/>
                    <a:pt x="45" y="176"/>
                  </a:cubicBezTo>
                  <a:cubicBezTo>
                    <a:pt x="68" y="214"/>
                    <a:pt x="106" y="237"/>
                    <a:pt x="146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7" y="188"/>
                    <a:pt x="269" y="109"/>
                    <a:pt x="235" y="54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" name="Google Shape;1627;p4"/>
            <p:cNvSpPr/>
            <p:nvPr/>
          </p:nvSpPr>
          <p:spPr>
            <a:xfrm>
              <a:off x="1981125" y="9780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5" y="0"/>
                    <a:pt x="96" y="5"/>
                    <a:pt x="79" y="15"/>
                  </a:cubicBezTo>
                  <a:cubicBezTo>
                    <a:pt x="22" y="49"/>
                    <a:pt x="0" y="127"/>
                    <a:pt x="45" y="184"/>
                  </a:cubicBezTo>
                  <a:cubicBezTo>
                    <a:pt x="66" y="218"/>
                    <a:pt x="100" y="236"/>
                    <a:pt x="136" y="236"/>
                  </a:cubicBezTo>
                  <a:cubicBezTo>
                    <a:pt x="158" y="236"/>
                    <a:pt x="180" y="229"/>
                    <a:pt x="201" y="217"/>
                  </a:cubicBezTo>
                  <a:cubicBezTo>
                    <a:pt x="258" y="184"/>
                    <a:pt x="268" y="116"/>
                    <a:pt x="235" y="60"/>
                  </a:cubicBezTo>
                  <a:cubicBezTo>
                    <a:pt x="212" y="22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" name="Google Shape;1628;p4"/>
            <p:cNvSpPr/>
            <p:nvPr/>
          </p:nvSpPr>
          <p:spPr>
            <a:xfrm>
              <a:off x="1968000" y="9860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0" y="129"/>
                    <a:pt x="33" y="173"/>
                  </a:cubicBezTo>
                  <a:cubicBezTo>
                    <a:pt x="64" y="211"/>
                    <a:pt x="105" y="234"/>
                    <a:pt x="145" y="234"/>
                  </a:cubicBezTo>
                  <a:cubicBezTo>
                    <a:pt x="164" y="234"/>
                    <a:pt x="184" y="229"/>
                    <a:pt x="201" y="218"/>
                  </a:cubicBezTo>
                  <a:cubicBezTo>
                    <a:pt x="257" y="184"/>
                    <a:pt x="269" y="106"/>
                    <a:pt x="235" y="62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" name="Google Shape;1629;p4"/>
            <p:cNvSpPr/>
            <p:nvPr/>
          </p:nvSpPr>
          <p:spPr>
            <a:xfrm>
              <a:off x="2006250" y="989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7"/>
                    <a:pt x="35" y="184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0"/>
                  </a:cubicBezTo>
                  <a:cubicBezTo>
                    <a:pt x="213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" name="Google Shape;1630;p4"/>
            <p:cNvSpPr/>
            <p:nvPr/>
          </p:nvSpPr>
          <p:spPr>
            <a:xfrm>
              <a:off x="1993125" y="997750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44" y="0"/>
                  </a:moveTo>
                  <a:cubicBezTo>
                    <a:pt x="123" y="0"/>
                    <a:pt x="100" y="6"/>
                    <a:pt x="79" y="19"/>
                  </a:cubicBezTo>
                  <a:cubicBezTo>
                    <a:pt x="23" y="52"/>
                    <a:pt x="1" y="119"/>
                    <a:pt x="34" y="176"/>
                  </a:cubicBezTo>
                  <a:cubicBezTo>
                    <a:pt x="57" y="213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6"/>
                    <a:pt x="269" y="109"/>
                    <a:pt x="235" y="52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" name="Google Shape;1631;p4"/>
            <p:cNvSpPr/>
            <p:nvPr/>
          </p:nvSpPr>
          <p:spPr>
            <a:xfrm>
              <a:off x="1980000" y="10056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0" y="128"/>
                    <a:pt x="34" y="183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30"/>
                    <a:pt x="201" y="217"/>
                  </a:cubicBezTo>
                  <a:cubicBezTo>
                    <a:pt x="258" y="183"/>
                    <a:pt x="269" y="116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" name="Google Shape;1632;p4"/>
            <p:cNvSpPr/>
            <p:nvPr/>
          </p:nvSpPr>
          <p:spPr>
            <a:xfrm>
              <a:off x="1972175" y="1014425"/>
              <a:ext cx="1150" cy="3075"/>
            </a:xfrm>
            <a:custGeom>
              <a:rect b="b" l="l" r="r" t="t"/>
              <a:pathLst>
                <a:path extrusionOk="0" h="123" w="46">
                  <a:moveTo>
                    <a:pt x="1" y="0"/>
                  </a:moveTo>
                  <a:lnTo>
                    <a:pt x="1" y="0"/>
                  </a:lnTo>
                  <a:cubicBezTo>
                    <a:pt x="12" y="45"/>
                    <a:pt x="23" y="78"/>
                    <a:pt x="34" y="123"/>
                  </a:cubicBezTo>
                  <a:cubicBezTo>
                    <a:pt x="45" y="90"/>
                    <a:pt x="45" y="56"/>
                    <a:pt x="23" y="23"/>
                  </a:cubicBezTo>
                  <a:cubicBezTo>
                    <a:pt x="23" y="11"/>
                    <a:pt x="12" y="11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" name="Google Shape;1633;p4"/>
            <p:cNvSpPr/>
            <p:nvPr/>
          </p:nvSpPr>
          <p:spPr>
            <a:xfrm>
              <a:off x="2007925" y="962050"/>
              <a:ext cx="6475" cy="6025"/>
            </a:xfrm>
            <a:custGeom>
              <a:rect b="b" l="l" r="r" t="t"/>
              <a:pathLst>
                <a:path extrusionOk="0" h="241" w="259">
                  <a:moveTo>
                    <a:pt x="116" y="1"/>
                  </a:moveTo>
                  <a:cubicBezTo>
                    <a:pt x="95" y="1"/>
                    <a:pt x="75" y="6"/>
                    <a:pt x="57" y="17"/>
                  </a:cubicBezTo>
                  <a:lnTo>
                    <a:pt x="35" y="39"/>
                  </a:lnTo>
                  <a:lnTo>
                    <a:pt x="23" y="50"/>
                  </a:lnTo>
                  <a:lnTo>
                    <a:pt x="23" y="62"/>
                  </a:lnTo>
                  <a:cubicBezTo>
                    <a:pt x="12" y="62"/>
                    <a:pt x="12" y="62"/>
                    <a:pt x="12" y="72"/>
                  </a:cubicBezTo>
                  <a:lnTo>
                    <a:pt x="12" y="84"/>
                  </a:lnTo>
                  <a:cubicBezTo>
                    <a:pt x="1" y="84"/>
                    <a:pt x="1" y="95"/>
                    <a:pt x="1" y="95"/>
                  </a:cubicBezTo>
                  <a:lnTo>
                    <a:pt x="1" y="117"/>
                  </a:lnTo>
                  <a:lnTo>
                    <a:pt x="1" y="139"/>
                  </a:lnTo>
                  <a:cubicBezTo>
                    <a:pt x="1" y="151"/>
                    <a:pt x="12" y="162"/>
                    <a:pt x="23" y="184"/>
                  </a:cubicBezTo>
                  <a:cubicBezTo>
                    <a:pt x="35" y="196"/>
                    <a:pt x="35" y="207"/>
                    <a:pt x="45" y="207"/>
                  </a:cubicBezTo>
                  <a:lnTo>
                    <a:pt x="57" y="218"/>
                  </a:lnTo>
                  <a:cubicBezTo>
                    <a:pt x="68" y="229"/>
                    <a:pt x="79" y="229"/>
                    <a:pt x="79" y="229"/>
                  </a:cubicBezTo>
                  <a:lnTo>
                    <a:pt x="90" y="229"/>
                  </a:lnTo>
                  <a:cubicBezTo>
                    <a:pt x="102" y="240"/>
                    <a:pt x="102" y="240"/>
                    <a:pt x="112" y="240"/>
                  </a:cubicBezTo>
                  <a:lnTo>
                    <a:pt x="124" y="240"/>
                  </a:lnTo>
                  <a:cubicBezTo>
                    <a:pt x="135" y="240"/>
                    <a:pt x="135" y="240"/>
                    <a:pt x="135" y="229"/>
                  </a:cubicBezTo>
                  <a:lnTo>
                    <a:pt x="157" y="229"/>
                  </a:lnTo>
                  <a:cubicBezTo>
                    <a:pt x="157" y="229"/>
                    <a:pt x="169" y="229"/>
                    <a:pt x="180" y="218"/>
                  </a:cubicBezTo>
                  <a:cubicBezTo>
                    <a:pt x="236" y="184"/>
                    <a:pt x="258" y="117"/>
                    <a:pt x="224" y="62"/>
                  </a:cubicBezTo>
                  <a:cubicBezTo>
                    <a:pt x="202" y="24"/>
                    <a:pt x="158" y="1"/>
                    <a:pt x="1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" name="Google Shape;1634;p4"/>
            <p:cNvSpPr/>
            <p:nvPr/>
          </p:nvSpPr>
          <p:spPr>
            <a:xfrm>
              <a:off x="2029725" y="997925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4" y="1"/>
                  </a:moveTo>
                  <a:cubicBezTo>
                    <a:pt x="101" y="1"/>
                    <a:pt x="79" y="12"/>
                    <a:pt x="57" y="23"/>
                  </a:cubicBezTo>
                  <a:cubicBezTo>
                    <a:pt x="57" y="23"/>
                    <a:pt x="45" y="35"/>
                    <a:pt x="34" y="35"/>
                  </a:cubicBezTo>
                  <a:cubicBezTo>
                    <a:pt x="34" y="45"/>
                    <a:pt x="23" y="57"/>
                    <a:pt x="12" y="68"/>
                  </a:cubicBezTo>
                  <a:cubicBezTo>
                    <a:pt x="12" y="79"/>
                    <a:pt x="12" y="90"/>
                    <a:pt x="0" y="90"/>
                  </a:cubicBezTo>
                  <a:cubicBezTo>
                    <a:pt x="0" y="124"/>
                    <a:pt x="0" y="157"/>
                    <a:pt x="23" y="179"/>
                  </a:cubicBezTo>
                  <a:cubicBezTo>
                    <a:pt x="34" y="202"/>
                    <a:pt x="45" y="213"/>
                    <a:pt x="67" y="224"/>
                  </a:cubicBezTo>
                  <a:cubicBezTo>
                    <a:pt x="79" y="224"/>
                    <a:pt x="79" y="236"/>
                    <a:pt x="90" y="236"/>
                  </a:cubicBezTo>
                  <a:lnTo>
                    <a:pt x="134" y="236"/>
                  </a:lnTo>
                  <a:cubicBezTo>
                    <a:pt x="157" y="236"/>
                    <a:pt x="168" y="224"/>
                    <a:pt x="179" y="224"/>
                  </a:cubicBezTo>
                  <a:cubicBezTo>
                    <a:pt x="235" y="191"/>
                    <a:pt x="258" y="112"/>
                    <a:pt x="224" y="57"/>
                  </a:cubicBezTo>
                  <a:cubicBezTo>
                    <a:pt x="201" y="23"/>
                    <a:pt x="168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" name="Google Shape;1635;p4"/>
            <p:cNvSpPr/>
            <p:nvPr/>
          </p:nvSpPr>
          <p:spPr>
            <a:xfrm>
              <a:off x="2016300" y="1005925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26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3" y="50"/>
                    <a:pt x="1" y="128"/>
                    <a:pt x="35" y="184"/>
                  </a:cubicBezTo>
                  <a:cubicBezTo>
                    <a:pt x="46" y="206"/>
                    <a:pt x="80" y="229"/>
                    <a:pt x="102" y="229"/>
                  </a:cubicBezTo>
                  <a:cubicBezTo>
                    <a:pt x="116" y="233"/>
                    <a:pt x="129" y="236"/>
                    <a:pt x="142" y="236"/>
                  </a:cubicBezTo>
                  <a:cubicBezTo>
                    <a:pt x="161" y="236"/>
                    <a:pt x="178" y="230"/>
                    <a:pt x="191" y="217"/>
                  </a:cubicBezTo>
                  <a:cubicBezTo>
                    <a:pt x="247" y="184"/>
                    <a:pt x="269" y="117"/>
                    <a:pt x="236" y="61"/>
                  </a:cubicBezTo>
                  <a:cubicBezTo>
                    <a:pt x="213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" name="Google Shape;1636;p4"/>
            <p:cNvSpPr/>
            <p:nvPr/>
          </p:nvSpPr>
          <p:spPr>
            <a:xfrm>
              <a:off x="2003200" y="101385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4" y="1"/>
                  </a:moveTo>
                  <a:cubicBezTo>
                    <a:pt x="112" y="1"/>
                    <a:pt x="90" y="12"/>
                    <a:pt x="67" y="23"/>
                  </a:cubicBezTo>
                  <a:cubicBezTo>
                    <a:pt x="11" y="56"/>
                    <a:pt x="0" y="123"/>
                    <a:pt x="33" y="180"/>
                  </a:cubicBezTo>
                  <a:cubicBezTo>
                    <a:pt x="33" y="190"/>
                    <a:pt x="33" y="202"/>
                    <a:pt x="45" y="202"/>
                  </a:cubicBezTo>
                  <a:cubicBezTo>
                    <a:pt x="64" y="228"/>
                    <a:pt x="95" y="239"/>
                    <a:pt x="127" y="239"/>
                  </a:cubicBezTo>
                  <a:cubicBezTo>
                    <a:pt x="149" y="239"/>
                    <a:pt x="171" y="234"/>
                    <a:pt x="190" y="224"/>
                  </a:cubicBezTo>
                  <a:cubicBezTo>
                    <a:pt x="246" y="190"/>
                    <a:pt x="268" y="113"/>
                    <a:pt x="234" y="56"/>
                  </a:cubicBezTo>
                  <a:cubicBezTo>
                    <a:pt x="212" y="23"/>
                    <a:pt x="167" y="12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" name="Google Shape;1637;p4"/>
            <p:cNvSpPr/>
            <p:nvPr/>
          </p:nvSpPr>
          <p:spPr>
            <a:xfrm>
              <a:off x="1990050" y="1021925"/>
              <a:ext cx="6475" cy="5825"/>
            </a:xfrm>
            <a:custGeom>
              <a:rect b="b" l="l" r="r" t="t"/>
              <a:pathLst>
                <a:path extrusionOk="0" h="233" w="259">
                  <a:moveTo>
                    <a:pt x="135" y="0"/>
                  </a:moveTo>
                  <a:cubicBezTo>
                    <a:pt x="112" y="0"/>
                    <a:pt x="88" y="8"/>
                    <a:pt x="68" y="24"/>
                  </a:cubicBezTo>
                  <a:cubicBezTo>
                    <a:pt x="12" y="58"/>
                    <a:pt x="1" y="125"/>
                    <a:pt x="35" y="180"/>
                  </a:cubicBezTo>
                  <a:cubicBezTo>
                    <a:pt x="55" y="216"/>
                    <a:pt x="89" y="233"/>
                    <a:pt x="126" y="233"/>
                  </a:cubicBezTo>
                  <a:cubicBezTo>
                    <a:pt x="147" y="233"/>
                    <a:pt x="170" y="227"/>
                    <a:pt x="191" y="214"/>
                  </a:cubicBezTo>
                  <a:cubicBezTo>
                    <a:pt x="236" y="192"/>
                    <a:pt x="258" y="147"/>
                    <a:pt x="246" y="103"/>
                  </a:cubicBezTo>
                  <a:cubicBezTo>
                    <a:pt x="246" y="91"/>
                    <a:pt x="236" y="69"/>
                    <a:pt x="236" y="58"/>
                  </a:cubicBezTo>
                  <a:cubicBezTo>
                    <a:pt x="214" y="22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" name="Google Shape;1638;p4"/>
            <p:cNvSpPr/>
            <p:nvPr/>
          </p:nvSpPr>
          <p:spPr>
            <a:xfrm>
              <a:off x="1978050" y="1029950"/>
              <a:ext cx="5050" cy="6000"/>
            </a:xfrm>
            <a:custGeom>
              <a:rect b="b" l="l" r="r" t="t"/>
              <a:pathLst>
                <a:path extrusionOk="0" h="240" w="202">
                  <a:moveTo>
                    <a:pt x="85" y="0"/>
                  </a:moveTo>
                  <a:cubicBezTo>
                    <a:pt x="64" y="0"/>
                    <a:pt x="46" y="8"/>
                    <a:pt x="23" y="16"/>
                  </a:cubicBezTo>
                  <a:cubicBezTo>
                    <a:pt x="11" y="27"/>
                    <a:pt x="11" y="27"/>
                    <a:pt x="1" y="27"/>
                  </a:cubicBezTo>
                  <a:lnTo>
                    <a:pt x="1" y="38"/>
                  </a:lnTo>
                  <a:cubicBezTo>
                    <a:pt x="11" y="72"/>
                    <a:pt x="23" y="117"/>
                    <a:pt x="34" y="150"/>
                  </a:cubicBezTo>
                  <a:cubicBezTo>
                    <a:pt x="45" y="172"/>
                    <a:pt x="68" y="206"/>
                    <a:pt x="78" y="229"/>
                  </a:cubicBezTo>
                  <a:lnTo>
                    <a:pt x="78" y="239"/>
                  </a:lnTo>
                  <a:cubicBezTo>
                    <a:pt x="90" y="239"/>
                    <a:pt x="90" y="239"/>
                    <a:pt x="90" y="229"/>
                  </a:cubicBezTo>
                  <a:lnTo>
                    <a:pt x="123" y="229"/>
                  </a:lnTo>
                  <a:cubicBezTo>
                    <a:pt x="123" y="229"/>
                    <a:pt x="135" y="229"/>
                    <a:pt x="145" y="217"/>
                  </a:cubicBezTo>
                  <a:cubicBezTo>
                    <a:pt x="168" y="206"/>
                    <a:pt x="179" y="184"/>
                    <a:pt x="190" y="161"/>
                  </a:cubicBezTo>
                  <a:lnTo>
                    <a:pt x="202" y="150"/>
                  </a:lnTo>
                  <a:cubicBezTo>
                    <a:pt x="202" y="117"/>
                    <a:pt x="202" y="83"/>
                    <a:pt x="190" y="60"/>
                  </a:cubicBezTo>
                  <a:cubicBezTo>
                    <a:pt x="168" y="27"/>
                    <a:pt x="145" y="16"/>
                    <a:pt x="112" y="5"/>
                  </a:cubicBezTo>
                  <a:cubicBezTo>
                    <a:pt x="102" y="2"/>
                    <a:pt x="93" y="0"/>
                    <a:pt x="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" name="Google Shape;1639;p4"/>
            <p:cNvSpPr/>
            <p:nvPr/>
          </p:nvSpPr>
          <p:spPr>
            <a:xfrm>
              <a:off x="2039775" y="101457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19" y="1"/>
                  </a:moveTo>
                  <a:cubicBezTo>
                    <a:pt x="100" y="1"/>
                    <a:pt x="82" y="6"/>
                    <a:pt x="68" y="17"/>
                  </a:cubicBezTo>
                  <a:lnTo>
                    <a:pt x="57" y="17"/>
                  </a:lnTo>
                  <a:cubicBezTo>
                    <a:pt x="57" y="27"/>
                    <a:pt x="45" y="27"/>
                    <a:pt x="45" y="39"/>
                  </a:cubicBezTo>
                  <a:lnTo>
                    <a:pt x="35" y="39"/>
                  </a:lnTo>
                  <a:cubicBezTo>
                    <a:pt x="35" y="50"/>
                    <a:pt x="35" y="50"/>
                    <a:pt x="23" y="50"/>
                  </a:cubicBezTo>
                  <a:lnTo>
                    <a:pt x="23" y="72"/>
                  </a:lnTo>
                  <a:lnTo>
                    <a:pt x="12" y="72"/>
                  </a:lnTo>
                  <a:lnTo>
                    <a:pt x="12" y="94"/>
                  </a:lnTo>
                  <a:cubicBezTo>
                    <a:pt x="1" y="117"/>
                    <a:pt x="1" y="151"/>
                    <a:pt x="23" y="184"/>
                  </a:cubicBezTo>
                  <a:cubicBezTo>
                    <a:pt x="44" y="219"/>
                    <a:pt x="78" y="236"/>
                    <a:pt x="114" y="236"/>
                  </a:cubicBezTo>
                  <a:cubicBezTo>
                    <a:pt x="136" y="236"/>
                    <a:pt x="159" y="230"/>
                    <a:pt x="179" y="218"/>
                  </a:cubicBez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" name="Google Shape;1640;p4"/>
            <p:cNvSpPr/>
            <p:nvPr/>
          </p:nvSpPr>
          <p:spPr>
            <a:xfrm>
              <a:off x="2026375" y="10226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8" y="0"/>
                  </a:moveTo>
                  <a:cubicBezTo>
                    <a:pt x="107" y="0"/>
                    <a:pt x="86" y="5"/>
                    <a:pt x="67" y="16"/>
                  </a:cubicBezTo>
                  <a:cubicBezTo>
                    <a:pt x="23" y="50"/>
                    <a:pt x="0" y="117"/>
                    <a:pt x="34" y="173"/>
                  </a:cubicBezTo>
                  <a:cubicBezTo>
                    <a:pt x="57" y="211"/>
                    <a:pt x="95" y="233"/>
                    <a:pt x="134" y="233"/>
                  </a:cubicBezTo>
                  <a:cubicBezTo>
                    <a:pt x="153" y="233"/>
                    <a:pt x="172" y="228"/>
                    <a:pt x="191" y="217"/>
                  </a:cubicBezTo>
                  <a:cubicBezTo>
                    <a:pt x="246" y="184"/>
                    <a:pt x="268" y="106"/>
                    <a:pt x="235" y="50"/>
                  </a:cubicBezTo>
                  <a:cubicBezTo>
                    <a:pt x="213" y="20"/>
                    <a:pt x="170" y="0"/>
                    <a:pt x="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" name="Google Shape;1641;p4"/>
            <p:cNvSpPr/>
            <p:nvPr/>
          </p:nvSpPr>
          <p:spPr>
            <a:xfrm>
              <a:off x="2013250" y="103070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6" y="1"/>
                  </a:moveTo>
                  <a:cubicBezTo>
                    <a:pt x="112" y="1"/>
                    <a:pt x="88" y="7"/>
                    <a:pt x="68" y="20"/>
                  </a:cubicBezTo>
                  <a:cubicBezTo>
                    <a:pt x="11" y="53"/>
                    <a:pt x="0" y="120"/>
                    <a:pt x="34" y="176"/>
                  </a:cubicBezTo>
                  <a:cubicBezTo>
                    <a:pt x="55" y="211"/>
                    <a:pt x="89" y="228"/>
                    <a:pt x="125" y="228"/>
                  </a:cubicBezTo>
                  <a:cubicBezTo>
                    <a:pt x="147" y="228"/>
                    <a:pt x="169" y="222"/>
                    <a:pt x="190" y="209"/>
                  </a:cubicBezTo>
                  <a:cubicBezTo>
                    <a:pt x="246" y="176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" name="Google Shape;1642;p4"/>
            <p:cNvSpPr/>
            <p:nvPr/>
          </p:nvSpPr>
          <p:spPr>
            <a:xfrm>
              <a:off x="2000100" y="10386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7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8"/>
                    <a:pt x="35" y="184"/>
                  </a:cubicBezTo>
                  <a:cubicBezTo>
                    <a:pt x="56" y="219"/>
                    <a:pt x="89" y="236"/>
                    <a:pt x="126" y="236"/>
                  </a:cubicBezTo>
                  <a:cubicBezTo>
                    <a:pt x="148" y="236"/>
                    <a:pt x="170" y="230"/>
                    <a:pt x="191" y="218"/>
                  </a:cubicBezTo>
                  <a:cubicBezTo>
                    <a:pt x="247" y="184"/>
                    <a:pt x="269" y="117"/>
                    <a:pt x="236" y="61"/>
                  </a:cubicBezTo>
                  <a:cubicBezTo>
                    <a:pt x="213" y="23"/>
                    <a:pt x="170" y="1"/>
                    <a:pt x="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" name="Google Shape;1643;p4"/>
            <p:cNvSpPr/>
            <p:nvPr/>
          </p:nvSpPr>
          <p:spPr>
            <a:xfrm>
              <a:off x="1987250" y="104662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26" y="1"/>
                  </a:moveTo>
                  <a:cubicBezTo>
                    <a:pt x="102" y="1"/>
                    <a:pt x="78" y="7"/>
                    <a:pt x="57" y="19"/>
                  </a:cubicBezTo>
                  <a:cubicBezTo>
                    <a:pt x="46" y="19"/>
                    <a:pt x="46" y="31"/>
                    <a:pt x="35" y="31"/>
                  </a:cubicBezTo>
                  <a:lnTo>
                    <a:pt x="35" y="42"/>
                  </a:lnTo>
                  <a:lnTo>
                    <a:pt x="23" y="53"/>
                  </a:lnTo>
                  <a:cubicBezTo>
                    <a:pt x="13" y="64"/>
                    <a:pt x="13" y="76"/>
                    <a:pt x="13" y="86"/>
                  </a:cubicBezTo>
                  <a:cubicBezTo>
                    <a:pt x="13" y="98"/>
                    <a:pt x="1" y="109"/>
                    <a:pt x="1" y="109"/>
                  </a:cubicBezTo>
                  <a:lnTo>
                    <a:pt x="1" y="131"/>
                  </a:lnTo>
                  <a:cubicBezTo>
                    <a:pt x="13" y="153"/>
                    <a:pt x="13" y="165"/>
                    <a:pt x="23" y="176"/>
                  </a:cubicBezTo>
                  <a:cubicBezTo>
                    <a:pt x="46" y="214"/>
                    <a:pt x="84" y="236"/>
                    <a:pt x="124" y="236"/>
                  </a:cubicBezTo>
                  <a:cubicBezTo>
                    <a:pt x="143" y="236"/>
                    <a:pt x="162" y="231"/>
                    <a:pt x="180" y="220"/>
                  </a:cubicBezTo>
                  <a:cubicBezTo>
                    <a:pt x="236" y="187"/>
                    <a:pt x="258" y="109"/>
                    <a:pt x="224" y="53"/>
                  </a:cubicBezTo>
                  <a:cubicBezTo>
                    <a:pt x="204" y="18"/>
                    <a:pt x="165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" name="Google Shape;1644;p4"/>
            <p:cNvSpPr/>
            <p:nvPr/>
          </p:nvSpPr>
          <p:spPr>
            <a:xfrm>
              <a:off x="2038400" y="1042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4" y="219"/>
                    <a:pt x="89" y="237"/>
                    <a:pt x="125" y="237"/>
                  </a:cubicBezTo>
                  <a:cubicBezTo>
                    <a:pt x="146" y="237"/>
                    <a:pt x="169" y="230"/>
                    <a:pt x="190" y="218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68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" name="Google Shape;1645;p4"/>
            <p:cNvSpPr/>
            <p:nvPr/>
          </p:nvSpPr>
          <p:spPr>
            <a:xfrm>
              <a:off x="2025250" y="1050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3"/>
                    <a:pt x="1" y="120"/>
                    <a:pt x="34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4" y="237"/>
                    <a:pt x="173" y="232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" name="Google Shape;1646;p4"/>
            <p:cNvSpPr/>
            <p:nvPr/>
          </p:nvSpPr>
          <p:spPr>
            <a:xfrm>
              <a:off x="2012125" y="10581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9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70" y="230"/>
                    <a:pt x="190" y="218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" name="Google Shape;1647;p4"/>
            <p:cNvSpPr/>
            <p:nvPr/>
          </p:nvSpPr>
          <p:spPr>
            <a:xfrm>
              <a:off x="1999000" y="106625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26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2" y="50"/>
                    <a:pt x="0" y="128"/>
                    <a:pt x="34" y="173"/>
                  </a:cubicBezTo>
                  <a:lnTo>
                    <a:pt x="34" y="184"/>
                  </a:lnTo>
                  <a:lnTo>
                    <a:pt x="56" y="207"/>
                  </a:lnTo>
                  <a:lnTo>
                    <a:pt x="67" y="217"/>
                  </a:lnTo>
                  <a:cubicBezTo>
                    <a:pt x="79" y="217"/>
                    <a:pt x="90" y="229"/>
                    <a:pt x="90" y="229"/>
                  </a:cubicBezTo>
                  <a:lnTo>
                    <a:pt x="101" y="229"/>
                  </a:lnTo>
                  <a:cubicBezTo>
                    <a:pt x="112" y="229"/>
                    <a:pt x="112" y="229"/>
                    <a:pt x="124" y="240"/>
                  </a:cubicBezTo>
                  <a:lnTo>
                    <a:pt x="134" y="229"/>
                  </a:lnTo>
                  <a:lnTo>
                    <a:pt x="168" y="229"/>
                  </a:lnTo>
                  <a:cubicBezTo>
                    <a:pt x="168" y="229"/>
                    <a:pt x="179" y="217"/>
                    <a:pt x="191" y="217"/>
                  </a:cubicBezTo>
                  <a:cubicBezTo>
                    <a:pt x="246" y="184"/>
                    <a:pt x="268" y="106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" name="Google Shape;1648;p4"/>
            <p:cNvSpPr/>
            <p:nvPr/>
          </p:nvSpPr>
          <p:spPr>
            <a:xfrm>
              <a:off x="2048150" y="1058475"/>
              <a:ext cx="6475" cy="5875"/>
            </a:xfrm>
            <a:custGeom>
              <a:rect b="b" l="l" r="r" t="t"/>
              <a:pathLst>
                <a:path extrusionOk="0" h="235" w="259">
                  <a:moveTo>
                    <a:pt x="143" y="1"/>
                  </a:moveTo>
                  <a:cubicBezTo>
                    <a:pt x="137" y="1"/>
                    <a:pt x="130" y="2"/>
                    <a:pt x="124" y="4"/>
                  </a:cubicBezTo>
                  <a:cubicBezTo>
                    <a:pt x="102" y="4"/>
                    <a:pt x="90" y="15"/>
                    <a:pt x="79" y="15"/>
                  </a:cubicBezTo>
                  <a:cubicBezTo>
                    <a:pt x="23" y="48"/>
                    <a:pt x="1" y="126"/>
                    <a:pt x="35" y="183"/>
                  </a:cubicBezTo>
                  <a:cubicBezTo>
                    <a:pt x="55" y="217"/>
                    <a:pt x="94" y="235"/>
                    <a:pt x="133" y="235"/>
                  </a:cubicBezTo>
                  <a:cubicBezTo>
                    <a:pt x="157" y="235"/>
                    <a:pt x="181" y="228"/>
                    <a:pt x="202" y="216"/>
                  </a:cubicBezTo>
                  <a:cubicBezTo>
                    <a:pt x="224" y="205"/>
                    <a:pt x="247" y="171"/>
                    <a:pt x="247" y="149"/>
                  </a:cubicBezTo>
                  <a:cubicBezTo>
                    <a:pt x="258" y="116"/>
                    <a:pt x="258" y="82"/>
                    <a:pt x="236" y="59"/>
                  </a:cubicBezTo>
                  <a:cubicBezTo>
                    <a:pt x="236" y="48"/>
                    <a:pt x="224" y="48"/>
                    <a:pt x="224" y="37"/>
                  </a:cubicBezTo>
                  <a:cubicBezTo>
                    <a:pt x="197" y="19"/>
                    <a:pt x="170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" name="Google Shape;1649;p4"/>
            <p:cNvSpPr/>
            <p:nvPr/>
          </p:nvSpPr>
          <p:spPr>
            <a:xfrm>
              <a:off x="2035050" y="1066575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45" y="1"/>
                  </a:moveTo>
                  <a:cubicBezTo>
                    <a:pt x="137" y="1"/>
                    <a:pt x="130" y="2"/>
                    <a:pt x="123" y="3"/>
                  </a:cubicBezTo>
                  <a:cubicBezTo>
                    <a:pt x="100" y="3"/>
                    <a:pt x="89" y="3"/>
                    <a:pt x="78" y="15"/>
                  </a:cubicBezTo>
                  <a:cubicBezTo>
                    <a:pt x="22" y="48"/>
                    <a:pt x="0" y="115"/>
                    <a:pt x="33" y="171"/>
                  </a:cubicBezTo>
                  <a:cubicBezTo>
                    <a:pt x="56" y="209"/>
                    <a:pt x="100" y="232"/>
                    <a:pt x="143" y="232"/>
                  </a:cubicBezTo>
                  <a:cubicBezTo>
                    <a:pt x="163" y="232"/>
                    <a:pt x="183" y="227"/>
                    <a:pt x="201" y="216"/>
                  </a:cubicBezTo>
                  <a:cubicBezTo>
                    <a:pt x="212" y="204"/>
                    <a:pt x="234" y="182"/>
                    <a:pt x="246" y="160"/>
                  </a:cubicBezTo>
                  <a:lnTo>
                    <a:pt x="246" y="137"/>
                  </a:lnTo>
                  <a:cubicBezTo>
                    <a:pt x="257" y="115"/>
                    <a:pt x="257" y="93"/>
                    <a:pt x="246" y="70"/>
                  </a:cubicBezTo>
                  <a:lnTo>
                    <a:pt x="234" y="60"/>
                  </a:lnTo>
                  <a:cubicBezTo>
                    <a:pt x="216" y="22"/>
                    <a:pt x="181" y="1"/>
                    <a:pt x="1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" name="Google Shape;1650;p4"/>
            <p:cNvSpPr/>
            <p:nvPr/>
          </p:nvSpPr>
          <p:spPr>
            <a:xfrm>
              <a:off x="2022200" y="1074475"/>
              <a:ext cx="6425" cy="5900"/>
            </a:xfrm>
            <a:custGeom>
              <a:rect b="b" l="l" r="r" t="t"/>
              <a:pathLst>
                <a:path extrusionOk="0" h="236" w="257">
                  <a:moveTo>
                    <a:pt x="112" y="0"/>
                  </a:moveTo>
                  <a:cubicBezTo>
                    <a:pt x="89" y="0"/>
                    <a:pt x="78" y="12"/>
                    <a:pt x="67" y="23"/>
                  </a:cubicBezTo>
                  <a:cubicBezTo>
                    <a:pt x="22" y="45"/>
                    <a:pt x="0" y="90"/>
                    <a:pt x="11" y="134"/>
                  </a:cubicBezTo>
                  <a:cubicBezTo>
                    <a:pt x="11" y="146"/>
                    <a:pt x="11" y="168"/>
                    <a:pt x="22" y="179"/>
                  </a:cubicBezTo>
                  <a:cubicBezTo>
                    <a:pt x="33" y="201"/>
                    <a:pt x="55" y="213"/>
                    <a:pt x="78" y="224"/>
                  </a:cubicBezTo>
                  <a:cubicBezTo>
                    <a:pt x="89" y="235"/>
                    <a:pt x="100" y="235"/>
                    <a:pt x="123" y="235"/>
                  </a:cubicBezTo>
                  <a:cubicBezTo>
                    <a:pt x="145" y="235"/>
                    <a:pt x="167" y="235"/>
                    <a:pt x="190" y="224"/>
                  </a:cubicBezTo>
                  <a:cubicBezTo>
                    <a:pt x="190" y="213"/>
                    <a:pt x="201" y="213"/>
                    <a:pt x="201" y="201"/>
                  </a:cubicBezTo>
                  <a:cubicBezTo>
                    <a:pt x="246" y="168"/>
                    <a:pt x="257" y="101"/>
                    <a:pt x="224" y="57"/>
                  </a:cubicBezTo>
                  <a:cubicBezTo>
                    <a:pt x="224" y="45"/>
                    <a:pt x="212" y="45"/>
                    <a:pt x="212" y="34"/>
                  </a:cubicBezTo>
                  <a:cubicBezTo>
                    <a:pt x="201" y="23"/>
                    <a:pt x="190" y="23"/>
                    <a:pt x="167" y="12"/>
                  </a:cubicBezTo>
                  <a:cubicBezTo>
                    <a:pt x="156" y="0"/>
                    <a:pt x="134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" name="Google Shape;1651;p4"/>
            <p:cNvSpPr/>
            <p:nvPr/>
          </p:nvSpPr>
          <p:spPr>
            <a:xfrm>
              <a:off x="2009600" y="1082450"/>
              <a:ext cx="5625" cy="5750"/>
            </a:xfrm>
            <a:custGeom>
              <a:rect b="b" l="l" r="r" t="t"/>
              <a:pathLst>
                <a:path extrusionOk="0" h="230" w="225">
                  <a:moveTo>
                    <a:pt x="101" y="1"/>
                  </a:moveTo>
                  <a:cubicBezTo>
                    <a:pt x="82" y="1"/>
                    <a:pt x="63" y="6"/>
                    <a:pt x="45" y="16"/>
                  </a:cubicBezTo>
                  <a:cubicBezTo>
                    <a:pt x="23" y="28"/>
                    <a:pt x="12" y="50"/>
                    <a:pt x="1" y="61"/>
                  </a:cubicBezTo>
                  <a:cubicBezTo>
                    <a:pt x="23" y="83"/>
                    <a:pt x="45" y="117"/>
                    <a:pt x="68" y="140"/>
                  </a:cubicBezTo>
                  <a:cubicBezTo>
                    <a:pt x="90" y="173"/>
                    <a:pt x="124" y="195"/>
                    <a:pt x="146" y="229"/>
                  </a:cubicBezTo>
                  <a:cubicBezTo>
                    <a:pt x="146" y="229"/>
                    <a:pt x="157" y="229"/>
                    <a:pt x="157" y="218"/>
                  </a:cubicBezTo>
                  <a:lnTo>
                    <a:pt x="169" y="218"/>
                  </a:lnTo>
                  <a:cubicBezTo>
                    <a:pt x="202" y="195"/>
                    <a:pt x="224" y="151"/>
                    <a:pt x="214" y="106"/>
                  </a:cubicBezTo>
                  <a:cubicBezTo>
                    <a:pt x="214" y="83"/>
                    <a:pt x="214" y="73"/>
                    <a:pt x="202" y="61"/>
                  </a:cubicBezTo>
                  <a:cubicBezTo>
                    <a:pt x="179" y="23"/>
                    <a:pt x="141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" name="Google Shape;1652;p4"/>
            <p:cNvSpPr/>
            <p:nvPr/>
          </p:nvSpPr>
          <p:spPr>
            <a:xfrm>
              <a:off x="2058225" y="10752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0"/>
                  </a:moveTo>
                  <a:cubicBezTo>
                    <a:pt x="115" y="0"/>
                    <a:pt x="96" y="5"/>
                    <a:pt x="79" y="16"/>
                  </a:cubicBezTo>
                  <a:cubicBezTo>
                    <a:pt x="22" y="50"/>
                    <a:pt x="0" y="128"/>
                    <a:pt x="34" y="172"/>
                  </a:cubicBezTo>
                  <a:cubicBezTo>
                    <a:pt x="56" y="211"/>
                    <a:pt x="100" y="233"/>
                    <a:pt x="143" y="233"/>
                  </a:cubicBezTo>
                  <a:cubicBezTo>
                    <a:pt x="163" y="233"/>
                    <a:pt x="183" y="228"/>
                    <a:pt x="201" y="217"/>
                  </a:cubicBezTo>
                  <a:cubicBezTo>
                    <a:pt x="257" y="184"/>
                    <a:pt x="268" y="117"/>
                    <a:pt x="235" y="61"/>
                  </a:cubicBezTo>
                  <a:cubicBezTo>
                    <a:pt x="212" y="23"/>
                    <a:pt x="173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" name="Google Shape;1653;p4"/>
            <p:cNvSpPr/>
            <p:nvPr/>
          </p:nvSpPr>
          <p:spPr>
            <a:xfrm>
              <a:off x="2045100" y="1083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2"/>
                    <a:pt x="0" y="120"/>
                    <a:pt x="33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1"/>
                  </a:cubicBezTo>
                  <a:cubicBezTo>
                    <a:pt x="257" y="187"/>
                    <a:pt x="268" y="109"/>
                    <a:pt x="234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" name="Google Shape;1654;p4"/>
            <p:cNvSpPr/>
            <p:nvPr/>
          </p:nvSpPr>
          <p:spPr>
            <a:xfrm>
              <a:off x="2031950" y="10911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8"/>
                    <a:pt x="35" y="183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3"/>
                    <a:pt x="269" y="116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" name="Google Shape;1655;p4"/>
            <p:cNvSpPr/>
            <p:nvPr/>
          </p:nvSpPr>
          <p:spPr>
            <a:xfrm>
              <a:off x="2070225" y="10947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" name="Google Shape;1656;p4"/>
            <p:cNvSpPr/>
            <p:nvPr/>
          </p:nvSpPr>
          <p:spPr>
            <a:xfrm>
              <a:off x="2057100" y="1102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0" y="236"/>
                    <a:pt x="144" y="236"/>
                  </a:cubicBezTo>
                  <a:cubicBezTo>
                    <a:pt x="164" y="236"/>
                    <a:pt x="184" y="231"/>
                    <a:pt x="201" y="221"/>
                  </a:cubicBezTo>
                  <a:cubicBezTo>
                    <a:pt x="258" y="187"/>
                    <a:pt x="268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" name="Google Shape;1657;p4"/>
            <p:cNvSpPr/>
            <p:nvPr/>
          </p:nvSpPr>
          <p:spPr>
            <a:xfrm>
              <a:off x="2043975" y="1110875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7" y="228"/>
                    <a:pt x="181" y="222"/>
                    <a:pt x="202" y="210"/>
                  </a:cubicBezTo>
                  <a:cubicBezTo>
                    <a:pt x="257" y="176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" name="Google Shape;1658;p4"/>
            <p:cNvSpPr/>
            <p:nvPr/>
          </p:nvSpPr>
          <p:spPr>
            <a:xfrm>
              <a:off x="2080300" y="1111150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1"/>
                  </a:moveTo>
                  <a:cubicBezTo>
                    <a:pt x="110" y="1"/>
                    <a:pt x="88" y="7"/>
                    <a:pt x="67" y="20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6" y="221"/>
                    <a:pt x="100" y="232"/>
                    <a:pt x="145" y="232"/>
                  </a:cubicBezTo>
                  <a:cubicBezTo>
                    <a:pt x="157" y="232"/>
                    <a:pt x="157" y="232"/>
                    <a:pt x="167" y="221"/>
                  </a:cubicBezTo>
                  <a:cubicBezTo>
                    <a:pt x="179" y="221"/>
                    <a:pt x="179" y="221"/>
                    <a:pt x="190" y="209"/>
                  </a:cubicBezTo>
                  <a:cubicBezTo>
                    <a:pt x="246" y="176"/>
                    <a:pt x="257" y="109"/>
                    <a:pt x="224" y="53"/>
                  </a:cubicBezTo>
                  <a:cubicBezTo>
                    <a:pt x="202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" name="Google Shape;1659;p4"/>
            <p:cNvSpPr/>
            <p:nvPr/>
          </p:nvSpPr>
          <p:spPr>
            <a:xfrm>
              <a:off x="2067450" y="1119075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15" y="0"/>
                  </a:moveTo>
                  <a:cubicBezTo>
                    <a:pt x="103" y="0"/>
                    <a:pt x="90" y="2"/>
                    <a:pt x="78" y="4"/>
                  </a:cubicBezTo>
                  <a:cubicBezTo>
                    <a:pt x="67" y="4"/>
                    <a:pt x="67" y="16"/>
                    <a:pt x="56" y="16"/>
                  </a:cubicBezTo>
                  <a:lnTo>
                    <a:pt x="23" y="49"/>
                  </a:lnTo>
                  <a:cubicBezTo>
                    <a:pt x="0" y="71"/>
                    <a:pt x="0" y="105"/>
                    <a:pt x="0" y="138"/>
                  </a:cubicBezTo>
                  <a:cubicBezTo>
                    <a:pt x="0" y="150"/>
                    <a:pt x="11" y="160"/>
                    <a:pt x="23" y="183"/>
                  </a:cubicBezTo>
                  <a:cubicBezTo>
                    <a:pt x="23" y="183"/>
                    <a:pt x="23" y="194"/>
                    <a:pt x="33" y="194"/>
                  </a:cubicBezTo>
                  <a:cubicBezTo>
                    <a:pt x="50" y="219"/>
                    <a:pt x="79" y="232"/>
                    <a:pt x="107" y="232"/>
                  </a:cubicBezTo>
                  <a:cubicBezTo>
                    <a:pt x="116" y="232"/>
                    <a:pt x="126" y="230"/>
                    <a:pt x="134" y="228"/>
                  </a:cubicBezTo>
                  <a:cubicBezTo>
                    <a:pt x="145" y="228"/>
                    <a:pt x="167" y="228"/>
                    <a:pt x="179" y="217"/>
                  </a:cubicBezTo>
                  <a:cubicBezTo>
                    <a:pt x="234" y="183"/>
                    <a:pt x="246" y="116"/>
                    <a:pt x="212" y="60"/>
                  </a:cubicBezTo>
                  <a:cubicBezTo>
                    <a:pt x="195" y="17"/>
                    <a:pt x="157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" name="Google Shape;1660;p4"/>
            <p:cNvSpPr/>
            <p:nvPr/>
          </p:nvSpPr>
          <p:spPr>
            <a:xfrm>
              <a:off x="2090350" y="1127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1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29"/>
                    <a:pt x="190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8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" name="Google Shape;1661;p4"/>
            <p:cNvSpPr/>
            <p:nvPr/>
          </p:nvSpPr>
          <p:spPr>
            <a:xfrm>
              <a:off x="2078875" y="1135750"/>
              <a:ext cx="4500" cy="2425"/>
            </a:xfrm>
            <a:custGeom>
              <a:rect b="b" l="l" r="r" t="t"/>
              <a:pathLst>
                <a:path extrusionOk="0" h="97" w="180">
                  <a:moveTo>
                    <a:pt x="70" y="0"/>
                  </a:moveTo>
                  <a:cubicBezTo>
                    <a:pt x="46" y="0"/>
                    <a:pt x="22" y="6"/>
                    <a:pt x="1" y="19"/>
                  </a:cubicBezTo>
                  <a:cubicBezTo>
                    <a:pt x="57" y="52"/>
                    <a:pt x="124" y="75"/>
                    <a:pt x="180" y="97"/>
                  </a:cubicBezTo>
                  <a:cubicBezTo>
                    <a:pt x="180" y="86"/>
                    <a:pt x="180" y="75"/>
                    <a:pt x="169" y="52"/>
                  </a:cubicBezTo>
                  <a:cubicBezTo>
                    <a:pt x="148" y="18"/>
                    <a:pt x="109" y="0"/>
                    <a:pt x="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" name="Google Shape;1662;p4"/>
            <p:cNvSpPr/>
            <p:nvPr/>
          </p:nvSpPr>
          <p:spPr>
            <a:xfrm>
              <a:off x="2004875" y="86887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12" y="0"/>
                  </a:moveTo>
                  <a:cubicBezTo>
                    <a:pt x="112" y="0"/>
                    <a:pt x="100" y="12"/>
                    <a:pt x="90" y="12"/>
                  </a:cubicBezTo>
                  <a:cubicBezTo>
                    <a:pt x="90" y="12"/>
                    <a:pt x="78" y="12"/>
                    <a:pt x="67" y="23"/>
                  </a:cubicBezTo>
                  <a:cubicBezTo>
                    <a:pt x="23" y="45"/>
                    <a:pt x="0" y="112"/>
                    <a:pt x="23" y="157"/>
                  </a:cubicBezTo>
                  <a:cubicBezTo>
                    <a:pt x="23" y="168"/>
                    <a:pt x="33" y="168"/>
                    <a:pt x="33" y="179"/>
                  </a:cubicBezTo>
                  <a:cubicBezTo>
                    <a:pt x="56" y="217"/>
                    <a:pt x="95" y="240"/>
                    <a:pt x="134" y="240"/>
                  </a:cubicBezTo>
                  <a:cubicBezTo>
                    <a:pt x="153" y="240"/>
                    <a:pt x="172" y="235"/>
                    <a:pt x="190" y="224"/>
                  </a:cubicBezTo>
                  <a:cubicBezTo>
                    <a:pt x="234" y="191"/>
                    <a:pt x="257" y="146"/>
                    <a:pt x="246" y="101"/>
                  </a:cubicBezTo>
                  <a:cubicBezTo>
                    <a:pt x="246" y="90"/>
                    <a:pt x="246" y="67"/>
                    <a:pt x="234" y="57"/>
                  </a:cubicBezTo>
                  <a:cubicBezTo>
                    <a:pt x="212" y="12"/>
                    <a:pt x="157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" name="Google Shape;1663;p4"/>
            <p:cNvSpPr/>
            <p:nvPr/>
          </p:nvSpPr>
          <p:spPr>
            <a:xfrm>
              <a:off x="1992025" y="876875"/>
              <a:ext cx="6425" cy="5900"/>
            </a:xfrm>
            <a:custGeom>
              <a:rect b="b" l="l" r="r" t="t"/>
              <a:pathLst>
                <a:path extrusionOk="0" h="236" w="257">
                  <a:moveTo>
                    <a:pt x="114" y="0"/>
                  </a:moveTo>
                  <a:cubicBezTo>
                    <a:pt x="94" y="0"/>
                    <a:pt x="74" y="5"/>
                    <a:pt x="56" y="16"/>
                  </a:cubicBezTo>
                  <a:cubicBezTo>
                    <a:pt x="56" y="27"/>
                    <a:pt x="45" y="27"/>
                    <a:pt x="45" y="38"/>
                  </a:cubicBezTo>
                  <a:cubicBezTo>
                    <a:pt x="23" y="50"/>
                    <a:pt x="0" y="83"/>
                    <a:pt x="0" y="117"/>
                  </a:cubicBezTo>
                  <a:cubicBezTo>
                    <a:pt x="0" y="139"/>
                    <a:pt x="11" y="161"/>
                    <a:pt x="23" y="184"/>
                  </a:cubicBezTo>
                  <a:lnTo>
                    <a:pt x="56" y="217"/>
                  </a:lnTo>
                  <a:cubicBezTo>
                    <a:pt x="56" y="217"/>
                    <a:pt x="67" y="217"/>
                    <a:pt x="67" y="228"/>
                  </a:cubicBezTo>
                  <a:cubicBezTo>
                    <a:pt x="86" y="233"/>
                    <a:pt x="102" y="235"/>
                    <a:pt x="117" y="235"/>
                  </a:cubicBezTo>
                  <a:cubicBezTo>
                    <a:pt x="139" y="235"/>
                    <a:pt x="159" y="230"/>
                    <a:pt x="179" y="217"/>
                  </a:cubicBezTo>
                  <a:cubicBezTo>
                    <a:pt x="234" y="184"/>
                    <a:pt x="257" y="117"/>
                    <a:pt x="224" y="60"/>
                  </a:cubicBezTo>
                  <a:cubicBezTo>
                    <a:pt x="201" y="23"/>
                    <a:pt x="157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" name="Google Shape;1664;p4"/>
            <p:cNvSpPr/>
            <p:nvPr/>
          </p:nvSpPr>
          <p:spPr>
            <a:xfrm>
              <a:off x="1978600" y="8848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3" y="0"/>
                  </a:moveTo>
                  <a:cubicBezTo>
                    <a:pt x="112" y="0"/>
                    <a:pt x="90" y="7"/>
                    <a:pt x="68" y="20"/>
                  </a:cubicBezTo>
                  <a:cubicBezTo>
                    <a:pt x="23" y="42"/>
                    <a:pt x="1" y="109"/>
                    <a:pt x="23" y="154"/>
                  </a:cubicBezTo>
                  <a:cubicBezTo>
                    <a:pt x="23" y="165"/>
                    <a:pt x="34" y="176"/>
                    <a:pt x="34" y="176"/>
                  </a:cubicBezTo>
                  <a:cubicBezTo>
                    <a:pt x="57" y="214"/>
                    <a:pt x="96" y="237"/>
                    <a:pt x="135" y="237"/>
                  </a:cubicBezTo>
                  <a:cubicBezTo>
                    <a:pt x="154" y="237"/>
                    <a:pt x="173" y="232"/>
                    <a:pt x="190" y="221"/>
                  </a:cubicBezTo>
                  <a:cubicBezTo>
                    <a:pt x="247" y="187"/>
                    <a:pt x="269" y="109"/>
                    <a:pt x="235" y="53"/>
                  </a:cubicBezTo>
                  <a:cubicBezTo>
                    <a:pt x="224" y="53"/>
                    <a:pt x="224" y="42"/>
                    <a:pt x="224" y="42"/>
                  </a:cubicBezTo>
                  <a:cubicBezTo>
                    <a:pt x="197" y="15"/>
                    <a:pt x="166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" name="Google Shape;1665;p4"/>
            <p:cNvSpPr/>
            <p:nvPr/>
          </p:nvSpPr>
          <p:spPr>
            <a:xfrm>
              <a:off x="2018275" y="860950"/>
              <a:ext cx="6175" cy="5700"/>
            </a:xfrm>
            <a:custGeom>
              <a:rect b="b" l="l" r="r" t="t"/>
              <a:pathLst>
                <a:path extrusionOk="0" h="228" w="247">
                  <a:moveTo>
                    <a:pt x="115" y="0"/>
                  </a:moveTo>
                  <a:cubicBezTo>
                    <a:pt x="95" y="0"/>
                    <a:pt x="74" y="5"/>
                    <a:pt x="56" y="16"/>
                  </a:cubicBezTo>
                  <a:cubicBezTo>
                    <a:pt x="56" y="27"/>
                    <a:pt x="45" y="27"/>
                    <a:pt x="34" y="38"/>
                  </a:cubicBezTo>
                  <a:lnTo>
                    <a:pt x="34" y="49"/>
                  </a:lnTo>
                  <a:cubicBezTo>
                    <a:pt x="23" y="49"/>
                    <a:pt x="23" y="49"/>
                    <a:pt x="23" y="61"/>
                  </a:cubicBezTo>
                  <a:cubicBezTo>
                    <a:pt x="11" y="61"/>
                    <a:pt x="11" y="72"/>
                    <a:pt x="11" y="83"/>
                  </a:cubicBezTo>
                  <a:lnTo>
                    <a:pt x="11" y="94"/>
                  </a:lnTo>
                  <a:cubicBezTo>
                    <a:pt x="11" y="94"/>
                    <a:pt x="11" y="105"/>
                    <a:pt x="1" y="105"/>
                  </a:cubicBezTo>
                  <a:lnTo>
                    <a:pt x="1" y="116"/>
                  </a:lnTo>
                  <a:lnTo>
                    <a:pt x="1" y="139"/>
                  </a:lnTo>
                  <a:cubicBezTo>
                    <a:pt x="11" y="150"/>
                    <a:pt x="11" y="161"/>
                    <a:pt x="23" y="173"/>
                  </a:cubicBezTo>
                  <a:cubicBezTo>
                    <a:pt x="23" y="183"/>
                    <a:pt x="34" y="195"/>
                    <a:pt x="34" y="195"/>
                  </a:cubicBezTo>
                  <a:cubicBezTo>
                    <a:pt x="45" y="206"/>
                    <a:pt x="45" y="206"/>
                    <a:pt x="56" y="206"/>
                  </a:cubicBezTo>
                  <a:lnTo>
                    <a:pt x="56" y="217"/>
                  </a:lnTo>
                  <a:cubicBezTo>
                    <a:pt x="56" y="217"/>
                    <a:pt x="68" y="217"/>
                    <a:pt x="68" y="228"/>
                  </a:cubicBezTo>
                  <a:lnTo>
                    <a:pt x="135" y="228"/>
                  </a:lnTo>
                  <a:cubicBezTo>
                    <a:pt x="157" y="228"/>
                    <a:pt x="168" y="228"/>
                    <a:pt x="179" y="217"/>
                  </a:cubicBezTo>
                  <a:cubicBezTo>
                    <a:pt x="202" y="206"/>
                    <a:pt x="224" y="183"/>
                    <a:pt x="224" y="161"/>
                  </a:cubicBezTo>
                  <a:cubicBezTo>
                    <a:pt x="246" y="128"/>
                    <a:pt x="246" y="94"/>
                    <a:pt x="224" y="61"/>
                  </a:cubicBezTo>
                  <a:cubicBezTo>
                    <a:pt x="201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" name="Google Shape;1666;p4"/>
            <p:cNvSpPr/>
            <p:nvPr/>
          </p:nvSpPr>
          <p:spPr>
            <a:xfrm>
              <a:off x="2008500" y="8446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5" y="1"/>
                  </a:moveTo>
                  <a:cubicBezTo>
                    <a:pt x="101" y="1"/>
                    <a:pt x="77" y="7"/>
                    <a:pt x="56" y="20"/>
                  </a:cubicBezTo>
                  <a:cubicBezTo>
                    <a:pt x="45" y="20"/>
                    <a:pt x="45" y="31"/>
                    <a:pt x="34" y="31"/>
                  </a:cubicBezTo>
                  <a:lnTo>
                    <a:pt x="34" y="42"/>
                  </a:lnTo>
                  <a:cubicBezTo>
                    <a:pt x="22" y="42"/>
                    <a:pt x="22" y="53"/>
                    <a:pt x="22" y="53"/>
                  </a:cubicBezTo>
                  <a:lnTo>
                    <a:pt x="12" y="65"/>
                  </a:lnTo>
                  <a:lnTo>
                    <a:pt x="12" y="75"/>
                  </a:lnTo>
                  <a:lnTo>
                    <a:pt x="0" y="87"/>
                  </a:lnTo>
                  <a:cubicBezTo>
                    <a:pt x="0" y="120"/>
                    <a:pt x="0" y="154"/>
                    <a:pt x="12" y="176"/>
                  </a:cubicBezTo>
                  <a:lnTo>
                    <a:pt x="22" y="187"/>
                  </a:lnTo>
                  <a:lnTo>
                    <a:pt x="45" y="210"/>
                  </a:lnTo>
                  <a:cubicBezTo>
                    <a:pt x="45" y="210"/>
                    <a:pt x="56" y="210"/>
                    <a:pt x="56" y="221"/>
                  </a:cubicBezTo>
                  <a:cubicBezTo>
                    <a:pt x="67" y="221"/>
                    <a:pt x="79" y="221"/>
                    <a:pt x="79" y="232"/>
                  </a:cubicBezTo>
                  <a:lnTo>
                    <a:pt x="157" y="232"/>
                  </a:lnTo>
                  <a:cubicBezTo>
                    <a:pt x="168" y="232"/>
                    <a:pt x="168" y="221"/>
                    <a:pt x="179" y="221"/>
                  </a:cubicBezTo>
                  <a:cubicBezTo>
                    <a:pt x="235" y="187"/>
                    <a:pt x="258" y="109"/>
                    <a:pt x="224" y="53"/>
                  </a:cubicBezTo>
                  <a:cubicBezTo>
                    <a:pt x="203" y="18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" name="Google Shape;1667;p4"/>
            <p:cNvSpPr/>
            <p:nvPr/>
          </p:nvSpPr>
          <p:spPr>
            <a:xfrm>
              <a:off x="1994825" y="8525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2" y="62"/>
                    <a:pt x="0" y="129"/>
                    <a:pt x="33" y="184"/>
                  </a:cubicBezTo>
                  <a:cubicBezTo>
                    <a:pt x="61" y="219"/>
                    <a:pt x="98" y="237"/>
                    <a:pt x="135" y="237"/>
                  </a:cubicBezTo>
                  <a:cubicBezTo>
                    <a:pt x="157" y="237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2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" name="Google Shape;1668;p4"/>
            <p:cNvSpPr/>
            <p:nvPr/>
          </p:nvSpPr>
          <p:spPr>
            <a:xfrm>
              <a:off x="2037275" y="921475"/>
              <a:ext cx="5875" cy="5950"/>
            </a:xfrm>
            <a:custGeom>
              <a:rect b="b" l="l" r="r" t="t"/>
              <a:pathLst>
                <a:path extrusionOk="0" h="238" w="235">
                  <a:moveTo>
                    <a:pt x="116" y="0"/>
                  </a:moveTo>
                  <a:cubicBezTo>
                    <a:pt x="95" y="0"/>
                    <a:pt x="74" y="6"/>
                    <a:pt x="56" y="19"/>
                  </a:cubicBezTo>
                  <a:cubicBezTo>
                    <a:pt x="45" y="19"/>
                    <a:pt x="45" y="31"/>
                    <a:pt x="34" y="31"/>
                  </a:cubicBezTo>
                  <a:cubicBezTo>
                    <a:pt x="23" y="42"/>
                    <a:pt x="11" y="64"/>
                    <a:pt x="0" y="86"/>
                  </a:cubicBezTo>
                  <a:lnTo>
                    <a:pt x="0" y="131"/>
                  </a:lnTo>
                  <a:cubicBezTo>
                    <a:pt x="0" y="153"/>
                    <a:pt x="11" y="165"/>
                    <a:pt x="11" y="176"/>
                  </a:cubicBezTo>
                  <a:cubicBezTo>
                    <a:pt x="23" y="198"/>
                    <a:pt x="45" y="210"/>
                    <a:pt x="67" y="220"/>
                  </a:cubicBezTo>
                  <a:cubicBezTo>
                    <a:pt x="84" y="232"/>
                    <a:pt x="103" y="237"/>
                    <a:pt x="123" y="237"/>
                  </a:cubicBezTo>
                  <a:cubicBezTo>
                    <a:pt x="143" y="237"/>
                    <a:pt x="162" y="232"/>
                    <a:pt x="179" y="220"/>
                  </a:cubicBezTo>
                  <a:cubicBezTo>
                    <a:pt x="179" y="210"/>
                    <a:pt x="190" y="210"/>
                    <a:pt x="190" y="198"/>
                  </a:cubicBezTo>
                  <a:cubicBezTo>
                    <a:pt x="212" y="187"/>
                    <a:pt x="224" y="165"/>
                    <a:pt x="224" y="143"/>
                  </a:cubicBezTo>
                  <a:cubicBezTo>
                    <a:pt x="235" y="143"/>
                    <a:pt x="235" y="131"/>
                    <a:pt x="235" y="120"/>
                  </a:cubicBezTo>
                  <a:cubicBezTo>
                    <a:pt x="235" y="98"/>
                    <a:pt x="224" y="76"/>
                    <a:pt x="212" y="53"/>
                  </a:cubicBezTo>
                  <a:lnTo>
                    <a:pt x="202" y="42"/>
                  </a:lnTo>
                  <a:cubicBezTo>
                    <a:pt x="181" y="15"/>
                    <a:pt x="148" y="0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" name="Google Shape;1669;p4"/>
            <p:cNvSpPr/>
            <p:nvPr/>
          </p:nvSpPr>
          <p:spPr>
            <a:xfrm>
              <a:off x="2028325" y="8776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33" y="0"/>
                  </a:moveTo>
                  <a:cubicBezTo>
                    <a:pt x="111" y="0"/>
                    <a:pt x="89" y="7"/>
                    <a:pt x="68" y="20"/>
                  </a:cubicBezTo>
                  <a:cubicBezTo>
                    <a:pt x="56" y="20"/>
                    <a:pt x="46" y="30"/>
                    <a:pt x="46" y="30"/>
                  </a:cubicBezTo>
                  <a:lnTo>
                    <a:pt x="34" y="42"/>
                  </a:lnTo>
                  <a:lnTo>
                    <a:pt x="34" y="53"/>
                  </a:lnTo>
                  <a:cubicBezTo>
                    <a:pt x="23" y="53"/>
                    <a:pt x="23" y="64"/>
                    <a:pt x="23" y="64"/>
                  </a:cubicBezTo>
                  <a:cubicBezTo>
                    <a:pt x="12" y="87"/>
                    <a:pt x="1" y="109"/>
                    <a:pt x="12" y="131"/>
                  </a:cubicBezTo>
                  <a:cubicBezTo>
                    <a:pt x="12" y="154"/>
                    <a:pt x="12" y="164"/>
                    <a:pt x="23" y="176"/>
                  </a:cubicBezTo>
                  <a:cubicBezTo>
                    <a:pt x="46" y="214"/>
                    <a:pt x="89" y="236"/>
                    <a:pt x="133" y="236"/>
                  </a:cubicBezTo>
                  <a:cubicBezTo>
                    <a:pt x="153" y="236"/>
                    <a:pt x="173" y="231"/>
                    <a:pt x="190" y="221"/>
                  </a:cubicBezTo>
                  <a:cubicBezTo>
                    <a:pt x="247" y="187"/>
                    <a:pt x="257" y="109"/>
                    <a:pt x="224" y="53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" name="Google Shape;1670;p4"/>
            <p:cNvSpPr/>
            <p:nvPr/>
          </p:nvSpPr>
          <p:spPr>
            <a:xfrm>
              <a:off x="2014925" y="8855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6" y="5"/>
                    <a:pt x="78" y="16"/>
                  </a:cubicBezTo>
                  <a:cubicBezTo>
                    <a:pt x="23" y="49"/>
                    <a:pt x="1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" name="Google Shape;1671;p4"/>
            <p:cNvSpPr/>
            <p:nvPr/>
          </p:nvSpPr>
          <p:spPr>
            <a:xfrm>
              <a:off x="2001775" y="8935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0"/>
                  </a:moveTo>
                  <a:cubicBezTo>
                    <a:pt x="123" y="0"/>
                    <a:pt x="100" y="7"/>
                    <a:pt x="80" y="19"/>
                  </a:cubicBezTo>
                  <a:cubicBezTo>
                    <a:pt x="23" y="53"/>
                    <a:pt x="1" y="120"/>
                    <a:pt x="35" y="175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7"/>
                    <a:pt x="269" y="108"/>
                    <a:pt x="236" y="53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" name="Google Shape;1672;p4"/>
            <p:cNvSpPr/>
            <p:nvPr/>
          </p:nvSpPr>
          <p:spPr>
            <a:xfrm>
              <a:off x="1988675" y="9014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61"/>
                    <a:pt x="0" y="128"/>
                    <a:pt x="33" y="184"/>
                  </a:cubicBezTo>
                  <a:cubicBezTo>
                    <a:pt x="54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7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" name="Google Shape;1673;p4"/>
            <p:cNvSpPr/>
            <p:nvPr/>
          </p:nvSpPr>
          <p:spPr>
            <a:xfrm>
              <a:off x="2040325" y="89717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28" y="1"/>
                  </a:moveTo>
                  <a:cubicBezTo>
                    <a:pt x="106" y="1"/>
                    <a:pt x="85" y="7"/>
                    <a:pt x="68" y="20"/>
                  </a:cubicBezTo>
                  <a:lnTo>
                    <a:pt x="57" y="20"/>
                  </a:lnTo>
                  <a:cubicBezTo>
                    <a:pt x="57" y="30"/>
                    <a:pt x="46" y="30"/>
                    <a:pt x="35" y="42"/>
                  </a:cubicBezTo>
                  <a:lnTo>
                    <a:pt x="35" y="53"/>
                  </a:lnTo>
                  <a:cubicBezTo>
                    <a:pt x="23" y="53"/>
                    <a:pt x="23" y="53"/>
                    <a:pt x="23" y="64"/>
                  </a:cubicBezTo>
                  <a:lnTo>
                    <a:pt x="13" y="75"/>
                  </a:lnTo>
                  <a:cubicBezTo>
                    <a:pt x="1" y="109"/>
                    <a:pt x="1" y="142"/>
                    <a:pt x="23" y="176"/>
                  </a:cubicBezTo>
                  <a:cubicBezTo>
                    <a:pt x="46" y="214"/>
                    <a:pt x="85" y="236"/>
                    <a:pt x="125" y="236"/>
                  </a:cubicBezTo>
                  <a:cubicBezTo>
                    <a:pt x="143" y="236"/>
                    <a:pt x="162" y="231"/>
                    <a:pt x="180" y="221"/>
                  </a:cubicBezTo>
                  <a:cubicBezTo>
                    <a:pt x="236" y="187"/>
                    <a:pt x="258" y="109"/>
                    <a:pt x="224" y="53"/>
                  </a:cubicBezTo>
                  <a:cubicBezTo>
                    <a:pt x="204" y="18"/>
                    <a:pt x="165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" name="Google Shape;1674;p4"/>
            <p:cNvSpPr/>
            <p:nvPr/>
          </p:nvSpPr>
          <p:spPr>
            <a:xfrm>
              <a:off x="2026925" y="905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" name="Google Shape;1675;p4"/>
            <p:cNvSpPr/>
            <p:nvPr/>
          </p:nvSpPr>
          <p:spPr>
            <a:xfrm>
              <a:off x="2013800" y="9131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70" y="230"/>
                    <a:pt x="190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" name="Google Shape;1676;p4"/>
            <p:cNvSpPr/>
            <p:nvPr/>
          </p:nvSpPr>
          <p:spPr>
            <a:xfrm>
              <a:off x="2000675" y="921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8" y="7"/>
                    <a:pt x="67" y="20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8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" name="Google Shape;1677;p4"/>
            <p:cNvSpPr/>
            <p:nvPr/>
          </p:nvSpPr>
          <p:spPr>
            <a:xfrm>
              <a:off x="1997875" y="945500"/>
              <a:ext cx="5900" cy="5825"/>
            </a:xfrm>
            <a:custGeom>
              <a:rect b="b" l="l" r="r" t="t"/>
              <a:pathLst>
                <a:path extrusionOk="0" h="233" w="236">
                  <a:moveTo>
                    <a:pt x="122" y="1"/>
                  </a:moveTo>
                  <a:cubicBezTo>
                    <a:pt x="100" y="1"/>
                    <a:pt x="78" y="7"/>
                    <a:pt x="57" y="19"/>
                  </a:cubicBezTo>
                  <a:cubicBezTo>
                    <a:pt x="45" y="19"/>
                    <a:pt x="34" y="31"/>
                    <a:pt x="34" y="31"/>
                  </a:cubicBezTo>
                  <a:lnTo>
                    <a:pt x="23" y="42"/>
                  </a:lnTo>
                  <a:cubicBezTo>
                    <a:pt x="23" y="53"/>
                    <a:pt x="12" y="53"/>
                    <a:pt x="12" y="53"/>
                  </a:cubicBezTo>
                  <a:cubicBezTo>
                    <a:pt x="12" y="64"/>
                    <a:pt x="0" y="76"/>
                    <a:pt x="0" y="86"/>
                  </a:cubicBezTo>
                  <a:lnTo>
                    <a:pt x="0" y="109"/>
                  </a:lnTo>
                  <a:lnTo>
                    <a:pt x="0" y="131"/>
                  </a:lnTo>
                  <a:lnTo>
                    <a:pt x="0" y="153"/>
                  </a:lnTo>
                  <a:cubicBezTo>
                    <a:pt x="12" y="165"/>
                    <a:pt x="12" y="165"/>
                    <a:pt x="12" y="176"/>
                  </a:cubicBezTo>
                  <a:cubicBezTo>
                    <a:pt x="34" y="210"/>
                    <a:pt x="57" y="220"/>
                    <a:pt x="90" y="232"/>
                  </a:cubicBezTo>
                  <a:lnTo>
                    <a:pt x="146" y="232"/>
                  </a:lnTo>
                  <a:cubicBezTo>
                    <a:pt x="157" y="220"/>
                    <a:pt x="169" y="220"/>
                    <a:pt x="169" y="220"/>
                  </a:cubicBezTo>
                  <a:lnTo>
                    <a:pt x="179" y="220"/>
                  </a:lnTo>
                  <a:lnTo>
                    <a:pt x="179" y="210"/>
                  </a:lnTo>
                  <a:cubicBezTo>
                    <a:pt x="202" y="198"/>
                    <a:pt x="213" y="187"/>
                    <a:pt x="224" y="165"/>
                  </a:cubicBezTo>
                  <a:cubicBezTo>
                    <a:pt x="236" y="131"/>
                    <a:pt x="236" y="86"/>
                    <a:pt x="213" y="53"/>
                  </a:cubicBezTo>
                  <a:cubicBezTo>
                    <a:pt x="192" y="18"/>
                    <a:pt x="158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" name="Google Shape;1678;p4"/>
            <p:cNvSpPr/>
            <p:nvPr/>
          </p:nvSpPr>
          <p:spPr>
            <a:xfrm>
              <a:off x="2023875" y="929375"/>
              <a:ext cx="6150" cy="6000"/>
            </a:xfrm>
            <a:custGeom>
              <a:rect b="b" l="l" r="r" t="t"/>
              <a:pathLst>
                <a:path extrusionOk="0" h="240" w="246">
                  <a:moveTo>
                    <a:pt x="122" y="1"/>
                  </a:moveTo>
                  <a:cubicBezTo>
                    <a:pt x="104" y="1"/>
                    <a:pt x="85" y="6"/>
                    <a:pt x="67" y="16"/>
                  </a:cubicBezTo>
                  <a:cubicBezTo>
                    <a:pt x="22" y="50"/>
                    <a:pt x="0" y="95"/>
                    <a:pt x="11" y="140"/>
                  </a:cubicBezTo>
                  <a:lnTo>
                    <a:pt x="11" y="162"/>
                  </a:lnTo>
                  <a:cubicBezTo>
                    <a:pt x="22" y="173"/>
                    <a:pt x="22" y="173"/>
                    <a:pt x="22" y="184"/>
                  </a:cubicBezTo>
                  <a:cubicBezTo>
                    <a:pt x="56" y="229"/>
                    <a:pt x="100" y="240"/>
                    <a:pt x="145" y="240"/>
                  </a:cubicBezTo>
                  <a:cubicBezTo>
                    <a:pt x="157" y="240"/>
                    <a:pt x="179" y="229"/>
                    <a:pt x="190" y="217"/>
                  </a:cubicBezTo>
                  <a:cubicBezTo>
                    <a:pt x="212" y="207"/>
                    <a:pt x="224" y="195"/>
                    <a:pt x="234" y="173"/>
                  </a:cubicBezTo>
                  <a:cubicBezTo>
                    <a:pt x="246" y="140"/>
                    <a:pt x="246" y="95"/>
                    <a:pt x="224" y="61"/>
                  </a:cubicBezTo>
                  <a:cubicBezTo>
                    <a:pt x="200" y="23"/>
                    <a:pt x="162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" name="Google Shape;1679;p4"/>
            <p:cNvSpPr/>
            <p:nvPr/>
          </p:nvSpPr>
          <p:spPr>
            <a:xfrm>
              <a:off x="2010725" y="937325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35" y="0"/>
                  </a:moveTo>
                  <a:cubicBezTo>
                    <a:pt x="112" y="0"/>
                    <a:pt x="90" y="11"/>
                    <a:pt x="68" y="23"/>
                  </a:cubicBezTo>
                  <a:cubicBezTo>
                    <a:pt x="23" y="45"/>
                    <a:pt x="0" y="90"/>
                    <a:pt x="12" y="134"/>
                  </a:cubicBezTo>
                  <a:cubicBezTo>
                    <a:pt x="12" y="157"/>
                    <a:pt x="23" y="168"/>
                    <a:pt x="23" y="179"/>
                  </a:cubicBezTo>
                  <a:cubicBezTo>
                    <a:pt x="45" y="212"/>
                    <a:pt x="79" y="235"/>
                    <a:pt x="124" y="235"/>
                  </a:cubicBezTo>
                  <a:cubicBezTo>
                    <a:pt x="130" y="238"/>
                    <a:pt x="137" y="239"/>
                    <a:pt x="144" y="239"/>
                  </a:cubicBezTo>
                  <a:cubicBezTo>
                    <a:pt x="159" y="239"/>
                    <a:pt x="175" y="231"/>
                    <a:pt x="191" y="224"/>
                  </a:cubicBezTo>
                  <a:cubicBezTo>
                    <a:pt x="246" y="190"/>
                    <a:pt x="258" y="112"/>
                    <a:pt x="224" y="56"/>
                  </a:cubicBezTo>
                  <a:cubicBezTo>
                    <a:pt x="202" y="23"/>
                    <a:pt x="169" y="11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" name="Google Shape;1680;p4"/>
            <p:cNvSpPr/>
            <p:nvPr/>
          </p:nvSpPr>
          <p:spPr>
            <a:xfrm>
              <a:off x="2047050" y="9380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2" y="49"/>
                    <a:pt x="0" y="128"/>
                    <a:pt x="34" y="183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3"/>
                    <a:pt x="268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" name="Google Shape;1681;p4"/>
            <p:cNvSpPr/>
            <p:nvPr/>
          </p:nvSpPr>
          <p:spPr>
            <a:xfrm>
              <a:off x="2033925" y="946150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1" y="50"/>
                    <a:pt x="0" y="117"/>
                    <a:pt x="33" y="172"/>
                  </a:cubicBezTo>
                  <a:cubicBezTo>
                    <a:pt x="56" y="210"/>
                    <a:pt x="95" y="233"/>
                    <a:pt x="134" y="233"/>
                  </a:cubicBezTo>
                  <a:cubicBezTo>
                    <a:pt x="153" y="233"/>
                    <a:pt x="172" y="228"/>
                    <a:pt x="190" y="217"/>
                  </a:cubicBezTo>
                  <a:cubicBezTo>
                    <a:pt x="246" y="184"/>
                    <a:pt x="269" y="105"/>
                    <a:pt x="235" y="60"/>
                  </a:cubicBezTo>
                  <a:cubicBezTo>
                    <a:pt x="212" y="23"/>
                    <a:pt x="168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" name="Google Shape;1682;p4"/>
            <p:cNvSpPr/>
            <p:nvPr/>
          </p:nvSpPr>
          <p:spPr>
            <a:xfrm>
              <a:off x="2020775" y="9541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7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2" y="52"/>
                    <a:pt x="1" y="119"/>
                    <a:pt x="35" y="176"/>
                  </a:cubicBezTo>
                  <a:cubicBezTo>
                    <a:pt x="57" y="213"/>
                    <a:pt x="96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6"/>
                    <a:pt x="269" y="109"/>
                    <a:pt x="236" y="52"/>
                  </a:cubicBezTo>
                  <a:cubicBezTo>
                    <a:pt x="215" y="18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" name="Google Shape;1683;p4"/>
            <p:cNvSpPr/>
            <p:nvPr/>
          </p:nvSpPr>
          <p:spPr>
            <a:xfrm>
              <a:off x="2058775" y="9578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3"/>
                    <a:pt x="0" y="120"/>
                    <a:pt x="34" y="175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1" y="220"/>
                  </a:cubicBezTo>
                  <a:cubicBezTo>
                    <a:pt x="258" y="187"/>
                    <a:pt x="269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" name="Google Shape;1684;p4"/>
            <p:cNvSpPr/>
            <p:nvPr/>
          </p:nvSpPr>
          <p:spPr>
            <a:xfrm>
              <a:off x="2045650" y="9657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8"/>
                    <a:pt x="93" y="236"/>
                    <a:pt x="133" y="236"/>
                  </a:cubicBezTo>
                  <a:cubicBezTo>
                    <a:pt x="156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" name="Google Shape;1685;p4"/>
            <p:cNvSpPr/>
            <p:nvPr/>
          </p:nvSpPr>
          <p:spPr>
            <a:xfrm>
              <a:off x="2032525" y="973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4" y="0"/>
                  </a:moveTo>
                  <a:cubicBezTo>
                    <a:pt x="122" y="0"/>
                    <a:pt x="99" y="7"/>
                    <a:pt x="79" y="19"/>
                  </a:cubicBezTo>
                  <a:cubicBezTo>
                    <a:pt x="22" y="52"/>
                    <a:pt x="0" y="119"/>
                    <a:pt x="34" y="176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57" y="186"/>
                    <a:pt x="268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" name="Google Shape;1686;p4"/>
            <p:cNvSpPr/>
            <p:nvPr/>
          </p:nvSpPr>
          <p:spPr>
            <a:xfrm>
              <a:off x="2019400" y="981625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lnTo>
                    <a:pt x="78" y="27"/>
                  </a:lnTo>
                  <a:cubicBezTo>
                    <a:pt x="23" y="61"/>
                    <a:pt x="0" y="128"/>
                    <a:pt x="33" y="183"/>
                  </a:cubicBezTo>
                  <a:cubicBezTo>
                    <a:pt x="56" y="217"/>
                    <a:pt x="90" y="240"/>
                    <a:pt x="134" y="240"/>
                  </a:cubicBezTo>
                  <a:lnTo>
                    <a:pt x="157" y="240"/>
                  </a:lnTo>
                  <a:cubicBezTo>
                    <a:pt x="167" y="240"/>
                    <a:pt x="167" y="240"/>
                    <a:pt x="167" y="228"/>
                  </a:cubicBezTo>
                  <a:lnTo>
                    <a:pt x="190" y="228"/>
                  </a:lnTo>
                  <a:cubicBezTo>
                    <a:pt x="201" y="228"/>
                    <a:pt x="201" y="228"/>
                    <a:pt x="201" y="217"/>
                  </a:cubicBezTo>
                  <a:cubicBezTo>
                    <a:pt x="257" y="183"/>
                    <a:pt x="268" y="116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" name="Google Shape;1687;p4"/>
            <p:cNvSpPr/>
            <p:nvPr/>
          </p:nvSpPr>
          <p:spPr>
            <a:xfrm>
              <a:off x="2072475" y="94977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23" y="49"/>
                  </a:lnTo>
                  <a:lnTo>
                    <a:pt x="11" y="61"/>
                  </a:lnTo>
                  <a:lnTo>
                    <a:pt x="11" y="72"/>
                  </a:lnTo>
                  <a:lnTo>
                    <a:pt x="0" y="83"/>
                  </a:lnTo>
                  <a:lnTo>
                    <a:pt x="0" y="94"/>
                  </a:lnTo>
                  <a:lnTo>
                    <a:pt x="0" y="128"/>
                  </a:lnTo>
                  <a:lnTo>
                    <a:pt x="0" y="139"/>
                  </a:lnTo>
                  <a:cubicBezTo>
                    <a:pt x="0" y="139"/>
                    <a:pt x="0" y="150"/>
                    <a:pt x="11" y="161"/>
                  </a:cubicBezTo>
                  <a:lnTo>
                    <a:pt x="11" y="184"/>
                  </a:lnTo>
                  <a:lnTo>
                    <a:pt x="23" y="184"/>
                  </a:lnTo>
                  <a:lnTo>
                    <a:pt x="45" y="206"/>
                  </a:lnTo>
                  <a:lnTo>
                    <a:pt x="56" y="217"/>
                  </a:lnTo>
                  <a:cubicBezTo>
                    <a:pt x="67" y="217"/>
                    <a:pt x="67" y="228"/>
                    <a:pt x="78" y="228"/>
                  </a:cubicBezTo>
                  <a:lnTo>
                    <a:pt x="90" y="228"/>
                  </a:lnTo>
                  <a:cubicBezTo>
                    <a:pt x="99" y="233"/>
                    <a:pt x="110" y="236"/>
                    <a:pt x="123" y="236"/>
                  </a:cubicBezTo>
                  <a:cubicBezTo>
                    <a:pt x="140" y="236"/>
                    <a:pt x="159" y="230"/>
                    <a:pt x="179" y="217"/>
                  </a:cubicBezTo>
                  <a:cubicBezTo>
                    <a:pt x="235" y="184"/>
                    <a:pt x="246" y="116"/>
                    <a:pt x="212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" name="Google Shape;1688;p4"/>
            <p:cNvSpPr/>
            <p:nvPr/>
          </p:nvSpPr>
          <p:spPr>
            <a:xfrm>
              <a:off x="2082225" y="965975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16" y="0"/>
                  </a:moveTo>
                  <a:cubicBezTo>
                    <a:pt x="95" y="0"/>
                    <a:pt x="75" y="5"/>
                    <a:pt x="57" y="16"/>
                  </a:cubicBezTo>
                  <a:cubicBezTo>
                    <a:pt x="57" y="27"/>
                    <a:pt x="46" y="27"/>
                    <a:pt x="46" y="39"/>
                  </a:cubicBezTo>
                  <a:lnTo>
                    <a:pt x="35" y="39"/>
                  </a:lnTo>
                  <a:cubicBezTo>
                    <a:pt x="35" y="50"/>
                    <a:pt x="23" y="50"/>
                    <a:pt x="23" y="50"/>
                  </a:cubicBezTo>
                  <a:cubicBezTo>
                    <a:pt x="23" y="61"/>
                    <a:pt x="23" y="61"/>
                    <a:pt x="13" y="72"/>
                  </a:cubicBezTo>
                  <a:lnTo>
                    <a:pt x="13" y="94"/>
                  </a:lnTo>
                  <a:cubicBezTo>
                    <a:pt x="1" y="94"/>
                    <a:pt x="13" y="94"/>
                    <a:pt x="1" y="106"/>
                  </a:cubicBezTo>
                  <a:lnTo>
                    <a:pt x="1" y="128"/>
                  </a:lnTo>
                  <a:lnTo>
                    <a:pt x="1" y="139"/>
                  </a:lnTo>
                  <a:cubicBezTo>
                    <a:pt x="13" y="151"/>
                    <a:pt x="13" y="161"/>
                    <a:pt x="23" y="184"/>
                  </a:cubicBezTo>
                  <a:lnTo>
                    <a:pt x="57" y="218"/>
                  </a:lnTo>
                  <a:lnTo>
                    <a:pt x="68" y="228"/>
                  </a:lnTo>
                  <a:lnTo>
                    <a:pt x="90" y="228"/>
                  </a:lnTo>
                  <a:cubicBezTo>
                    <a:pt x="105" y="233"/>
                    <a:pt x="119" y="236"/>
                    <a:pt x="132" y="236"/>
                  </a:cubicBezTo>
                  <a:cubicBezTo>
                    <a:pt x="150" y="236"/>
                    <a:pt x="167" y="231"/>
                    <a:pt x="180" y="218"/>
                  </a:cubicBez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9" y="0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" name="Google Shape;1689;p4"/>
            <p:cNvSpPr/>
            <p:nvPr/>
          </p:nvSpPr>
          <p:spPr>
            <a:xfrm>
              <a:off x="2068825" y="974000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37" y="0"/>
                  </a:moveTo>
                  <a:cubicBezTo>
                    <a:pt x="113" y="0"/>
                    <a:pt x="89" y="7"/>
                    <a:pt x="68" y="19"/>
                  </a:cubicBezTo>
                  <a:cubicBezTo>
                    <a:pt x="23" y="53"/>
                    <a:pt x="1" y="108"/>
                    <a:pt x="23" y="153"/>
                  </a:cubicBezTo>
                  <a:cubicBezTo>
                    <a:pt x="23" y="165"/>
                    <a:pt x="23" y="175"/>
                    <a:pt x="35" y="175"/>
                  </a:cubicBezTo>
                  <a:cubicBezTo>
                    <a:pt x="45" y="198"/>
                    <a:pt x="68" y="220"/>
                    <a:pt x="79" y="220"/>
                  </a:cubicBezTo>
                  <a:cubicBezTo>
                    <a:pt x="96" y="231"/>
                    <a:pt x="115" y="237"/>
                    <a:pt x="135" y="237"/>
                  </a:cubicBezTo>
                  <a:cubicBezTo>
                    <a:pt x="154" y="237"/>
                    <a:pt x="174" y="231"/>
                    <a:pt x="191" y="220"/>
                  </a:cubicBezTo>
                  <a:cubicBezTo>
                    <a:pt x="236" y="198"/>
                    <a:pt x="258" y="142"/>
                    <a:pt x="246" y="98"/>
                  </a:cubicBezTo>
                  <a:cubicBezTo>
                    <a:pt x="246" y="86"/>
                    <a:pt x="236" y="75"/>
                    <a:pt x="236" y="53"/>
                  </a:cubicBezTo>
                  <a:cubicBezTo>
                    <a:pt x="214" y="18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" name="Google Shape;1690;p4"/>
            <p:cNvSpPr/>
            <p:nvPr/>
          </p:nvSpPr>
          <p:spPr>
            <a:xfrm>
              <a:off x="2055975" y="98190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15" y="0"/>
                  </a:moveTo>
                  <a:cubicBezTo>
                    <a:pt x="95" y="0"/>
                    <a:pt x="75" y="5"/>
                    <a:pt x="57" y="16"/>
                  </a:cubicBezTo>
                  <a:lnTo>
                    <a:pt x="23" y="50"/>
                  </a:lnTo>
                  <a:cubicBezTo>
                    <a:pt x="12" y="72"/>
                    <a:pt x="1" y="95"/>
                    <a:pt x="1" y="117"/>
                  </a:cubicBezTo>
                  <a:cubicBezTo>
                    <a:pt x="1" y="139"/>
                    <a:pt x="12" y="162"/>
                    <a:pt x="23" y="184"/>
                  </a:cubicBezTo>
                  <a:cubicBezTo>
                    <a:pt x="35" y="195"/>
                    <a:pt x="35" y="206"/>
                    <a:pt x="57" y="217"/>
                  </a:cubicBezTo>
                  <a:lnTo>
                    <a:pt x="68" y="229"/>
                  </a:lnTo>
                  <a:cubicBezTo>
                    <a:pt x="82" y="233"/>
                    <a:pt x="97" y="236"/>
                    <a:pt x="113" y="236"/>
                  </a:cubicBezTo>
                  <a:cubicBezTo>
                    <a:pt x="136" y="236"/>
                    <a:pt x="160" y="230"/>
                    <a:pt x="179" y="217"/>
                  </a:cubicBezTo>
                  <a:cubicBezTo>
                    <a:pt x="224" y="195"/>
                    <a:pt x="246" y="150"/>
                    <a:pt x="236" y="105"/>
                  </a:cubicBezTo>
                  <a:cubicBezTo>
                    <a:pt x="236" y="95"/>
                    <a:pt x="224" y="72"/>
                    <a:pt x="224" y="61"/>
                  </a:cubicBezTo>
                  <a:cubicBezTo>
                    <a:pt x="202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" name="Google Shape;1691;p4"/>
            <p:cNvSpPr/>
            <p:nvPr/>
          </p:nvSpPr>
          <p:spPr>
            <a:xfrm>
              <a:off x="2042850" y="990000"/>
              <a:ext cx="5900" cy="5825"/>
            </a:xfrm>
            <a:custGeom>
              <a:rect b="b" l="l" r="r" t="t"/>
              <a:pathLst>
                <a:path extrusionOk="0" h="233" w="236">
                  <a:moveTo>
                    <a:pt x="124" y="0"/>
                  </a:moveTo>
                  <a:cubicBezTo>
                    <a:pt x="104" y="0"/>
                    <a:pt x="80" y="8"/>
                    <a:pt x="56" y="16"/>
                  </a:cubicBezTo>
                  <a:cubicBezTo>
                    <a:pt x="23" y="39"/>
                    <a:pt x="1" y="94"/>
                    <a:pt x="1" y="139"/>
                  </a:cubicBezTo>
                  <a:cubicBezTo>
                    <a:pt x="12" y="150"/>
                    <a:pt x="12" y="161"/>
                    <a:pt x="23" y="173"/>
                  </a:cubicBezTo>
                  <a:cubicBezTo>
                    <a:pt x="46" y="211"/>
                    <a:pt x="84" y="233"/>
                    <a:pt x="124" y="233"/>
                  </a:cubicBezTo>
                  <a:cubicBezTo>
                    <a:pt x="143" y="233"/>
                    <a:pt x="162" y="228"/>
                    <a:pt x="180" y="218"/>
                  </a:cubicBezTo>
                  <a:lnTo>
                    <a:pt x="213" y="184"/>
                  </a:lnTo>
                  <a:cubicBezTo>
                    <a:pt x="224" y="184"/>
                    <a:pt x="224" y="173"/>
                    <a:pt x="224" y="161"/>
                  </a:cubicBezTo>
                  <a:cubicBezTo>
                    <a:pt x="235" y="150"/>
                    <a:pt x="235" y="128"/>
                    <a:pt x="235" y="94"/>
                  </a:cubicBezTo>
                  <a:cubicBezTo>
                    <a:pt x="235" y="83"/>
                    <a:pt x="224" y="72"/>
                    <a:pt x="224" y="61"/>
                  </a:cubicBezTo>
                  <a:cubicBezTo>
                    <a:pt x="202" y="27"/>
                    <a:pt x="180" y="5"/>
                    <a:pt x="146" y="5"/>
                  </a:cubicBezTo>
                  <a:cubicBezTo>
                    <a:pt x="139" y="2"/>
                    <a:pt x="132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" name="Google Shape;1692;p4"/>
            <p:cNvSpPr/>
            <p:nvPr/>
          </p:nvSpPr>
          <p:spPr>
            <a:xfrm>
              <a:off x="2078875" y="990625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43" y="1"/>
                  </a:moveTo>
                  <a:cubicBezTo>
                    <a:pt x="122" y="1"/>
                    <a:pt x="100" y="8"/>
                    <a:pt x="80" y="24"/>
                  </a:cubicBezTo>
                  <a:cubicBezTo>
                    <a:pt x="23" y="58"/>
                    <a:pt x="1" y="125"/>
                    <a:pt x="35" y="181"/>
                  </a:cubicBezTo>
                  <a:cubicBezTo>
                    <a:pt x="56" y="216"/>
                    <a:pt x="94" y="233"/>
                    <a:pt x="131" y="233"/>
                  </a:cubicBezTo>
                  <a:cubicBezTo>
                    <a:pt x="153" y="233"/>
                    <a:pt x="175" y="227"/>
                    <a:pt x="191" y="215"/>
                  </a:cubicBezTo>
                  <a:cubicBezTo>
                    <a:pt x="247" y="181"/>
                    <a:pt x="269" y="114"/>
                    <a:pt x="236" y="58"/>
                  </a:cubicBezTo>
                  <a:cubicBezTo>
                    <a:pt x="214" y="23"/>
                    <a:pt x="180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" name="Google Shape;1693;p4"/>
            <p:cNvSpPr/>
            <p:nvPr/>
          </p:nvSpPr>
          <p:spPr>
            <a:xfrm>
              <a:off x="2065775" y="9986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5" y="1"/>
                    <a:pt x="96" y="6"/>
                    <a:pt x="78" y="16"/>
                  </a:cubicBezTo>
                  <a:cubicBezTo>
                    <a:pt x="22" y="50"/>
                    <a:pt x="0" y="128"/>
                    <a:pt x="33" y="184"/>
                  </a:cubicBezTo>
                  <a:cubicBezTo>
                    <a:pt x="56" y="214"/>
                    <a:pt x="98" y="234"/>
                    <a:pt x="136" y="234"/>
                  </a:cubicBezTo>
                  <a:cubicBezTo>
                    <a:pt x="156" y="234"/>
                    <a:pt x="175" y="229"/>
                    <a:pt x="190" y="217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" name="Google Shape;1694;p4"/>
            <p:cNvSpPr/>
            <p:nvPr/>
          </p:nvSpPr>
          <p:spPr>
            <a:xfrm>
              <a:off x="2052625" y="1006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0" y="236"/>
                  </a:cubicBezTo>
                  <a:cubicBezTo>
                    <a:pt x="159" y="236"/>
                    <a:pt x="177" y="231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" name="Google Shape;1695;p4"/>
            <p:cNvSpPr/>
            <p:nvPr/>
          </p:nvSpPr>
          <p:spPr>
            <a:xfrm>
              <a:off x="2104325" y="1002275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14" y="1"/>
                  </a:moveTo>
                  <a:cubicBezTo>
                    <a:pt x="94" y="1"/>
                    <a:pt x="74" y="6"/>
                    <a:pt x="56" y="17"/>
                  </a:cubicBezTo>
                  <a:lnTo>
                    <a:pt x="33" y="39"/>
                  </a:lnTo>
                  <a:lnTo>
                    <a:pt x="33" y="50"/>
                  </a:lnTo>
                  <a:cubicBezTo>
                    <a:pt x="22" y="50"/>
                    <a:pt x="22" y="50"/>
                    <a:pt x="22" y="62"/>
                  </a:cubicBezTo>
                  <a:cubicBezTo>
                    <a:pt x="22" y="62"/>
                    <a:pt x="11" y="62"/>
                    <a:pt x="11" y="72"/>
                  </a:cubicBezTo>
                  <a:lnTo>
                    <a:pt x="11" y="84"/>
                  </a:lnTo>
                  <a:lnTo>
                    <a:pt x="11" y="95"/>
                  </a:lnTo>
                  <a:cubicBezTo>
                    <a:pt x="11" y="95"/>
                    <a:pt x="0" y="106"/>
                    <a:pt x="0" y="117"/>
                  </a:cubicBezTo>
                  <a:lnTo>
                    <a:pt x="0" y="139"/>
                  </a:lnTo>
                  <a:cubicBezTo>
                    <a:pt x="11" y="151"/>
                    <a:pt x="11" y="162"/>
                    <a:pt x="22" y="184"/>
                  </a:cubicBezTo>
                  <a:cubicBezTo>
                    <a:pt x="43" y="219"/>
                    <a:pt x="77" y="237"/>
                    <a:pt x="113" y="237"/>
                  </a:cubicBezTo>
                  <a:cubicBezTo>
                    <a:pt x="135" y="237"/>
                    <a:pt x="158" y="231"/>
                    <a:pt x="179" y="218"/>
                  </a:cubicBezTo>
                  <a:cubicBezTo>
                    <a:pt x="234" y="184"/>
                    <a:pt x="257" y="117"/>
                    <a:pt x="224" y="62"/>
                  </a:cubicBezTo>
                  <a:cubicBezTo>
                    <a:pt x="201" y="24"/>
                    <a:pt x="157" y="1"/>
                    <a:pt x="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" name="Google Shape;1696;p4"/>
            <p:cNvSpPr/>
            <p:nvPr/>
          </p:nvSpPr>
          <p:spPr>
            <a:xfrm>
              <a:off x="2090900" y="1010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4"/>
                    <a:pt x="1" y="121"/>
                    <a:pt x="34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3" y="237"/>
                    <a:pt x="172" y="232"/>
                    <a:pt x="190" y="221"/>
                  </a:cubicBezTo>
                  <a:cubicBezTo>
                    <a:pt x="247" y="188"/>
                    <a:pt x="269" y="109"/>
                    <a:pt x="235" y="54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" name="Google Shape;1697;p4"/>
            <p:cNvSpPr/>
            <p:nvPr/>
          </p:nvSpPr>
          <p:spPr>
            <a:xfrm>
              <a:off x="2077775" y="10182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5" y="0"/>
                    <a:pt x="85" y="5"/>
                    <a:pt x="67" y="15"/>
                  </a:cubicBezTo>
                  <a:cubicBezTo>
                    <a:pt x="12" y="49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29"/>
                    <a:pt x="191" y="217"/>
                  </a:cubicBezTo>
                  <a:cubicBezTo>
                    <a:pt x="246" y="184"/>
                    <a:pt x="268" y="116"/>
                    <a:pt x="235" y="60"/>
                  </a:cubicBezTo>
                  <a:cubicBezTo>
                    <a:pt x="212" y="22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" name="Google Shape;1698;p4"/>
            <p:cNvSpPr/>
            <p:nvPr/>
          </p:nvSpPr>
          <p:spPr>
            <a:xfrm>
              <a:off x="2064650" y="10263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1"/>
                  </a:moveTo>
                  <a:cubicBezTo>
                    <a:pt x="107" y="1"/>
                    <a:pt x="86" y="6"/>
                    <a:pt x="67" y="17"/>
                  </a:cubicBezTo>
                  <a:cubicBezTo>
                    <a:pt x="11" y="50"/>
                    <a:pt x="0" y="117"/>
                    <a:pt x="34" y="173"/>
                  </a:cubicBezTo>
                  <a:cubicBezTo>
                    <a:pt x="57" y="211"/>
                    <a:pt x="95" y="234"/>
                    <a:pt x="135" y="234"/>
                  </a:cubicBezTo>
                  <a:cubicBezTo>
                    <a:pt x="153" y="234"/>
                    <a:pt x="172" y="229"/>
                    <a:pt x="190" y="218"/>
                  </a:cubicBezTo>
                  <a:cubicBezTo>
                    <a:pt x="246" y="184"/>
                    <a:pt x="269" y="106"/>
                    <a:pt x="235" y="50"/>
                  </a:cubicBezTo>
                  <a:cubicBezTo>
                    <a:pt x="213" y="20"/>
                    <a:pt x="171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" name="Google Shape;1699;p4"/>
            <p:cNvSpPr/>
            <p:nvPr/>
          </p:nvSpPr>
          <p:spPr>
            <a:xfrm>
              <a:off x="2051500" y="1034325"/>
              <a:ext cx="6750" cy="5825"/>
            </a:xfrm>
            <a:custGeom>
              <a:rect b="b" l="l" r="r" t="t"/>
              <a:pathLst>
                <a:path extrusionOk="0" h="233" w="270">
                  <a:moveTo>
                    <a:pt x="137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4"/>
                    <a:pt x="1" y="121"/>
                    <a:pt x="35" y="176"/>
                  </a:cubicBezTo>
                  <a:lnTo>
                    <a:pt x="35" y="188"/>
                  </a:lnTo>
                  <a:cubicBezTo>
                    <a:pt x="46" y="188"/>
                    <a:pt x="46" y="198"/>
                    <a:pt x="57" y="198"/>
                  </a:cubicBezTo>
                  <a:cubicBezTo>
                    <a:pt x="57" y="210"/>
                    <a:pt x="68" y="210"/>
                    <a:pt x="68" y="221"/>
                  </a:cubicBezTo>
                  <a:lnTo>
                    <a:pt x="90" y="221"/>
                  </a:lnTo>
                  <a:lnTo>
                    <a:pt x="102" y="232"/>
                  </a:lnTo>
                  <a:lnTo>
                    <a:pt x="169" y="232"/>
                  </a:lnTo>
                  <a:cubicBezTo>
                    <a:pt x="169" y="221"/>
                    <a:pt x="180" y="221"/>
                    <a:pt x="191" y="221"/>
                  </a:cubicBezTo>
                  <a:cubicBezTo>
                    <a:pt x="247" y="176"/>
                    <a:pt x="269" y="109"/>
                    <a:pt x="236" y="54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" name="Google Shape;1700;p4"/>
            <p:cNvSpPr/>
            <p:nvPr/>
          </p:nvSpPr>
          <p:spPr>
            <a:xfrm>
              <a:off x="2114375" y="1018500"/>
              <a:ext cx="5875" cy="6000"/>
            </a:xfrm>
            <a:custGeom>
              <a:rect b="b" l="l" r="r" t="t"/>
              <a:pathLst>
                <a:path extrusionOk="0" h="240" w="235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23" y="49"/>
                  </a:lnTo>
                  <a:cubicBezTo>
                    <a:pt x="11" y="61"/>
                    <a:pt x="11" y="61"/>
                    <a:pt x="11" y="72"/>
                  </a:cubicBezTo>
                  <a:lnTo>
                    <a:pt x="0" y="83"/>
                  </a:lnTo>
                  <a:lnTo>
                    <a:pt x="0" y="94"/>
                  </a:lnTo>
                  <a:lnTo>
                    <a:pt x="0" y="116"/>
                  </a:lnTo>
                  <a:lnTo>
                    <a:pt x="0" y="161"/>
                  </a:lnTo>
                  <a:cubicBezTo>
                    <a:pt x="11" y="173"/>
                    <a:pt x="11" y="173"/>
                    <a:pt x="11" y="183"/>
                  </a:cubicBezTo>
                  <a:cubicBezTo>
                    <a:pt x="23" y="183"/>
                    <a:pt x="23" y="195"/>
                    <a:pt x="33" y="195"/>
                  </a:cubicBezTo>
                  <a:lnTo>
                    <a:pt x="33" y="206"/>
                  </a:lnTo>
                  <a:cubicBezTo>
                    <a:pt x="45" y="217"/>
                    <a:pt x="56" y="217"/>
                    <a:pt x="56" y="217"/>
                  </a:cubicBezTo>
                  <a:cubicBezTo>
                    <a:pt x="56" y="228"/>
                    <a:pt x="67" y="228"/>
                    <a:pt x="67" y="228"/>
                  </a:cubicBezTo>
                  <a:lnTo>
                    <a:pt x="78" y="228"/>
                  </a:lnTo>
                  <a:lnTo>
                    <a:pt x="90" y="240"/>
                  </a:lnTo>
                  <a:lnTo>
                    <a:pt x="112" y="240"/>
                  </a:lnTo>
                  <a:cubicBezTo>
                    <a:pt x="123" y="240"/>
                    <a:pt x="134" y="240"/>
                    <a:pt x="157" y="228"/>
                  </a:cubicBezTo>
                  <a:cubicBezTo>
                    <a:pt x="157" y="228"/>
                    <a:pt x="168" y="228"/>
                    <a:pt x="179" y="217"/>
                  </a:cubicBezTo>
                  <a:cubicBezTo>
                    <a:pt x="202" y="206"/>
                    <a:pt x="212" y="195"/>
                    <a:pt x="224" y="173"/>
                  </a:cubicBezTo>
                  <a:cubicBezTo>
                    <a:pt x="235" y="139"/>
                    <a:pt x="235" y="94"/>
                    <a:pt x="212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" name="Google Shape;1701;p4"/>
            <p:cNvSpPr/>
            <p:nvPr/>
          </p:nvSpPr>
          <p:spPr>
            <a:xfrm>
              <a:off x="2101225" y="1026625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6" y="1"/>
                  </a:moveTo>
                  <a:cubicBezTo>
                    <a:pt x="118" y="1"/>
                    <a:pt x="110" y="2"/>
                    <a:pt x="102" y="4"/>
                  </a:cubicBezTo>
                  <a:cubicBezTo>
                    <a:pt x="79" y="4"/>
                    <a:pt x="68" y="4"/>
                    <a:pt x="57" y="15"/>
                  </a:cubicBezTo>
                  <a:cubicBezTo>
                    <a:pt x="23" y="37"/>
                    <a:pt x="1" y="71"/>
                    <a:pt x="1" y="104"/>
                  </a:cubicBezTo>
                  <a:cubicBezTo>
                    <a:pt x="1" y="126"/>
                    <a:pt x="1" y="160"/>
                    <a:pt x="12" y="171"/>
                  </a:cubicBezTo>
                  <a:cubicBezTo>
                    <a:pt x="35" y="205"/>
                    <a:pt x="57" y="216"/>
                    <a:pt x="90" y="227"/>
                  </a:cubicBezTo>
                  <a:cubicBezTo>
                    <a:pt x="97" y="231"/>
                    <a:pt x="104" y="232"/>
                    <a:pt x="112" y="232"/>
                  </a:cubicBezTo>
                  <a:cubicBezTo>
                    <a:pt x="132" y="232"/>
                    <a:pt x="156" y="224"/>
                    <a:pt x="180" y="216"/>
                  </a:cubicBezTo>
                  <a:cubicBezTo>
                    <a:pt x="202" y="193"/>
                    <a:pt x="224" y="171"/>
                    <a:pt x="224" y="138"/>
                  </a:cubicBezTo>
                  <a:cubicBezTo>
                    <a:pt x="236" y="138"/>
                    <a:pt x="236" y="126"/>
                    <a:pt x="236" y="116"/>
                  </a:cubicBezTo>
                  <a:cubicBezTo>
                    <a:pt x="236" y="93"/>
                    <a:pt x="224" y="71"/>
                    <a:pt x="214" y="49"/>
                  </a:cubicBezTo>
                  <a:cubicBezTo>
                    <a:pt x="195" y="21"/>
                    <a:pt x="162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" name="Google Shape;1702;p4"/>
            <p:cNvSpPr/>
            <p:nvPr/>
          </p:nvSpPr>
          <p:spPr>
            <a:xfrm>
              <a:off x="2087825" y="1034525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35" y="1"/>
                  </a:moveTo>
                  <a:cubicBezTo>
                    <a:pt x="112" y="1"/>
                    <a:pt x="90" y="1"/>
                    <a:pt x="67" y="23"/>
                  </a:cubicBezTo>
                  <a:cubicBezTo>
                    <a:pt x="23" y="46"/>
                    <a:pt x="0" y="90"/>
                    <a:pt x="12" y="135"/>
                  </a:cubicBezTo>
                  <a:lnTo>
                    <a:pt x="12" y="157"/>
                  </a:lnTo>
                  <a:cubicBezTo>
                    <a:pt x="23" y="168"/>
                    <a:pt x="23" y="168"/>
                    <a:pt x="23" y="180"/>
                  </a:cubicBezTo>
                  <a:cubicBezTo>
                    <a:pt x="41" y="216"/>
                    <a:pt x="83" y="238"/>
                    <a:pt x="122" y="238"/>
                  </a:cubicBezTo>
                  <a:cubicBezTo>
                    <a:pt x="130" y="238"/>
                    <a:pt x="138" y="237"/>
                    <a:pt x="146" y="235"/>
                  </a:cubicBezTo>
                  <a:cubicBezTo>
                    <a:pt x="157" y="235"/>
                    <a:pt x="168" y="224"/>
                    <a:pt x="191" y="224"/>
                  </a:cubicBezTo>
                  <a:cubicBezTo>
                    <a:pt x="213" y="202"/>
                    <a:pt x="236" y="180"/>
                    <a:pt x="236" y="146"/>
                  </a:cubicBezTo>
                  <a:cubicBezTo>
                    <a:pt x="246" y="113"/>
                    <a:pt x="246" y="90"/>
                    <a:pt x="224" y="56"/>
                  </a:cubicBezTo>
                  <a:cubicBezTo>
                    <a:pt x="202" y="23"/>
                    <a:pt x="168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" name="Google Shape;1703;p4"/>
            <p:cNvSpPr/>
            <p:nvPr/>
          </p:nvSpPr>
          <p:spPr>
            <a:xfrm>
              <a:off x="2074425" y="10425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2" y="49"/>
                    <a:pt x="0" y="128"/>
                    <a:pt x="34" y="183"/>
                  </a:cubicBezTo>
                  <a:cubicBezTo>
                    <a:pt x="56" y="206"/>
                    <a:pt x="79" y="228"/>
                    <a:pt x="112" y="228"/>
                  </a:cubicBezTo>
                  <a:cubicBezTo>
                    <a:pt x="121" y="233"/>
                    <a:pt x="133" y="236"/>
                    <a:pt x="145" y="236"/>
                  </a:cubicBezTo>
                  <a:cubicBezTo>
                    <a:pt x="162" y="236"/>
                    <a:pt x="182" y="230"/>
                    <a:pt x="201" y="217"/>
                  </a:cubicBezTo>
                  <a:cubicBezTo>
                    <a:pt x="258" y="183"/>
                    <a:pt x="268" y="116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" name="Google Shape;1704;p4"/>
            <p:cNvSpPr/>
            <p:nvPr/>
          </p:nvSpPr>
          <p:spPr>
            <a:xfrm>
              <a:off x="2061850" y="1050550"/>
              <a:ext cx="5875" cy="5800"/>
            </a:xfrm>
            <a:custGeom>
              <a:rect b="b" l="l" r="r" t="t"/>
              <a:pathLst>
                <a:path extrusionOk="0" h="232" w="235">
                  <a:moveTo>
                    <a:pt x="122" y="0"/>
                  </a:moveTo>
                  <a:cubicBezTo>
                    <a:pt x="100" y="0"/>
                    <a:pt x="77" y="6"/>
                    <a:pt x="56" y="19"/>
                  </a:cubicBezTo>
                  <a:lnTo>
                    <a:pt x="45" y="19"/>
                  </a:lnTo>
                  <a:lnTo>
                    <a:pt x="23" y="41"/>
                  </a:lnTo>
                  <a:lnTo>
                    <a:pt x="23" y="53"/>
                  </a:lnTo>
                  <a:cubicBezTo>
                    <a:pt x="11" y="53"/>
                    <a:pt x="11" y="63"/>
                    <a:pt x="1" y="75"/>
                  </a:cubicBezTo>
                  <a:lnTo>
                    <a:pt x="1" y="86"/>
                  </a:lnTo>
                  <a:lnTo>
                    <a:pt x="1" y="108"/>
                  </a:lnTo>
                  <a:lnTo>
                    <a:pt x="1" y="130"/>
                  </a:lnTo>
                  <a:lnTo>
                    <a:pt x="1" y="142"/>
                  </a:lnTo>
                  <a:lnTo>
                    <a:pt x="1" y="153"/>
                  </a:lnTo>
                  <a:cubicBezTo>
                    <a:pt x="1" y="164"/>
                    <a:pt x="11" y="175"/>
                    <a:pt x="11" y="175"/>
                  </a:cubicBezTo>
                  <a:lnTo>
                    <a:pt x="45" y="209"/>
                  </a:lnTo>
                  <a:cubicBezTo>
                    <a:pt x="56" y="220"/>
                    <a:pt x="56" y="220"/>
                    <a:pt x="68" y="220"/>
                  </a:cubicBezTo>
                  <a:cubicBezTo>
                    <a:pt x="68" y="231"/>
                    <a:pt x="78" y="231"/>
                    <a:pt x="90" y="231"/>
                  </a:cubicBezTo>
                  <a:lnTo>
                    <a:pt x="157" y="231"/>
                  </a:lnTo>
                  <a:cubicBezTo>
                    <a:pt x="157" y="220"/>
                    <a:pt x="168" y="220"/>
                    <a:pt x="179" y="220"/>
                  </a:cubicBezTo>
                  <a:cubicBezTo>
                    <a:pt x="213" y="197"/>
                    <a:pt x="224" y="164"/>
                    <a:pt x="235" y="120"/>
                  </a:cubicBezTo>
                  <a:cubicBezTo>
                    <a:pt x="235" y="97"/>
                    <a:pt x="224" y="75"/>
                    <a:pt x="213" y="53"/>
                  </a:cubicBezTo>
                  <a:cubicBezTo>
                    <a:pt x="192" y="17"/>
                    <a:pt x="158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" name="Google Shape;1705;p4"/>
            <p:cNvSpPr/>
            <p:nvPr/>
          </p:nvSpPr>
          <p:spPr>
            <a:xfrm>
              <a:off x="2124425" y="1035250"/>
              <a:ext cx="6450" cy="5725"/>
            </a:xfrm>
            <a:custGeom>
              <a:rect b="b" l="l" r="r" t="t"/>
              <a:pathLst>
                <a:path extrusionOk="0" h="229" w="258">
                  <a:moveTo>
                    <a:pt x="115" y="0"/>
                  </a:moveTo>
                  <a:cubicBezTo>
                    <a:pt x="95" y="0"/>
                    <a:pt x="75" y="5"/>
                    <a:pt x="56" y="17"/>
                  </a:cubicBezTo>
                  <a:lnTo>
                    <a:pt x="34" y="39"/>
                  </a:lnTo>
                  <a:cubicBezTo>
                    <a:pt x="34" y="39"/>
                    <a:pt x="23" y="39"/>
                    <a:pt x="23" y="50"/>
                  </a:cubicBezTo>
                  <a:lnTo>
                    <a:pt x="23" y="61"/>
                  </a:lnTo>
                  <a:cubicBezTo>
                    <a:pt x="11" y="61"/>
                    <a:pt x="11" y="61"/>
                    <a:pt x="11" y="72"/>
                  </a:cubicBezTo>
                  <a:cubicBezTo>
                    <a:pt x="1" y="106"/>
                    <a:pt x="1" y="139"/>
                    <a:pt x="11" y="173"/>
                  </a:cubicBezTo>
                  <a:lnTo>
                    <a:pt x="23" y="184"/>
                  </a:lnTo>
                  <a:lnTo>
                    <a:pt x="45" y="206"/>
                  </a:lnTo>
                  <a:lnTo>
                    <a:pt x="56" y="218"/>
                  </a:lnTo>
                  <a:cubicBezTo>
                    <a:pt x="68" y="218"/>
                    <a:pt x="68" y="228"/>
                    <a:pt x="78" y="228"/>
                  </a:cubicBezTo>
                  <a:lnTo>
                    <a:pt x="157" y="228"/>
                  </a:lnTo>
                  <a:cubicBezTo>
                    <a:pt x="157" y="228"/>
                    <a:pt x="168" y="218"/>
                    <a:pt x="179" y="218"/>
                  </a:cubicBezTo>
                  <a:cubicBezTo>
                    <a:pt x="235" y="184"/>
                    <a:pt x="257" y="106"/>
                    <a:pt x="224" y="50"/>
                  </a:cubicBezTo>
                  <a:cubicBezTo>
                    <a:pt x="194" y="20"/>
                    <a:pt x="155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" name="Google Shape;1706;p4"/>
            <p:cNvSpPr/>
            <p:nvPr/>
          </p:nvSpPr>
          <p:spPr>
            <a:xfrm>
              <a:off x="2110725" y="1043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3" y="0"/>
                    <a:pt x="100" y="7"/>
                    <a:pt x="79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7"/>
                    <a:pt x="269" y="109"/>
                    <a:pt x="236" y="53"/>
                  </a:cubicBezTo>
                  <a:cubicBezTo>
                    <a:pt x="215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" name="Google Shape;1707;p4"/>
            <p:cNvSpPr/>
            <p:nvPr/>
          </p:nvSpPr>
          <p:spPr>
            <a:xfrm>
              <a:off x="2097600" y="10511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4" y="1"/>
                  </a:moveTo>
                  <a:cubicBezTo>
                    <a:pt x="116" y="1"/>
                    <a:pt x="97" y="5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" name="Google Shape;1708;p4"/>
            <p:cNvSpPr/>
            <p:nvPr/>
          </p:nvSpPr>
          <p:spPr>
            <a:xfrm>
              <a:off x="2084475" y="1059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1" y="221"/>
                  </a:cubicBezTo>
                  <a:cubicBezTo>
                    <a:pt x="258" y="187"/>
                    <a:pt x="269" y="109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" name="Google Shape;1709;p4"/>
            <p:cNvSpPr/>
            <p:nvPr/>
          </p:nvSpPr>
          <p:spPr>
            <a:xfrm>
              <a:off x="2071900" y="1067100"/>
              <a:ext cx="6175" cy="6000"/>
            </a:xfrm>
            <a:custGeom>
              <a:rect b="b" l="l" r="r" t="t"/>
              <a:pathLst>
                <a:path extrusionOk="0" h="240" w="247">
                  <a:moveTo>
                    <a:pt x="113" y="0"/>
                  </a:moveTo>
                  <a:cubicBezTo>
                    <a:pt x="94" y="0"/>
                    <a:pt x="75" y="5"/>
                    <a:pt x="56" y="16"/>
                  </a:cubicBezTo>
                  <a:lnTo>
                    <a:pt x="56" y="27"/>
                  </a:lnTo>
                  <a:cubicBezTo>
                    <a:pt x="46" y="27"/>
                    <a:pt x="34" y="39"/>
                    <a:pt x="34" y="39"/>
                  </a:cubicBezTo>
                  <a:lnTo>
                    <a:pt x="23" y="49"/>
                  </a:lnTo>
                  <a:cubicBezTo>
                    <a:pt x="23" y="49"/>
                    <a:pt x="23" y="61"/>
                    <a:pt x="12" y="61"/>
                  </a:cubicBezTo>
                  <a:lnTo>
                    <a:pt x="12" y="72"/>
                  </a:lnTo>
                  <a:cubicBezTo>
                    <a:pt x="12" y="72"/>
                    <a:pt x="12" y="83"/>
                    <a:pt x="1" y="83"/>
                  </a:cubicBezTo>
                  <a:lnTo>
                    <a:pt x="1" y="94"/>
                  </a:lnTo>
                  <a:lnTo>
                    <a:pt x="1" y="116"/>
                  </a:lnTo>
                  <a:lnTo>
                    <a:pt x="1" y="139"/>
                  </a:lnTo>
                  <a:cubicBezTo>
                    <a:pt x="1" y="150"/>
                    <a:pt x="12" y="173"/>
                    <a:pt x="12" y="183"/>
                  </a:cubicBezTo>
                  <a:cubicBezTo>
                    <a:pt x="23" y="183"/>
                    <a:pt x="23" y="183"/>
                    <a:pt x="23" y="195"/>
                  </a:cubicBezTo>
                  <a:cubicBezTo>
                    <a:pt x="34" y="195"/>
                    <a:pt x="34" y="206"/>
                    <a:pt x="46" y="206"/>
                  </a:cubicBezTo>
                  <a:cubicBezTo>
                    <a:pt x="46" y="217"/>
                    <a:pt x="56" y="217"/>
                    <a:pt x="56" y="217"/>
                  </a:cubicBezTo>
                  <a:cubicBezTo>
                    <a:pt x="68" y="228"/>
                    <a:pt x="68" y="228"/>
                    <a:pt x="79" y="228"/>
                  </a:cubicBezTo>
                  <a:lnTo>
                    <a:pt x="90" y="240"/>
                  </a:lnTo>
                  <a:lnTo>
                    <a:pt x="135" y="240"/>
                  </a:lnTo>
                  <a:cubicBezTo>
                    <a:pt x="146" y="240"/>
                    <a:pt x="146" y="228"/>
                    <a:pt x="146" y="228"/>
                  </a:cubicBezTo>
                  <a:cubicBezTo>
                    <a:pt x="157" y="228"/>
                    <a:pt x="168" y="228"/>
                    <a:pt x="180" y="217"/>
                  </a:cubicBezTo>
                  <a:cubicBezTo>
                    <a:pt x="235" y="183"/>
                    <a:pt x="247" y="116"/>
                    <a:pt x="213" y="61"/>
                  </a:cubicBezTo>
                  <a:cubicBezTo>
                    <a:pt x="190" y="23"/>
                    <a:pt x="152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" name="Google Shape;1710;p4"/>
            <p:cNvSpPr/>
            <p:nvPr/>
          </p:nvSpPr>
          <p:spPr>
            <a:xfrm>
              <a:off x="2136150" y="1054800"/>
              <a:ext cx="6450" cy="6025"/>
            </a:xfrm>
            <a:custGeom>
              <a:rect b="b" l="l" r="r" t="t"/>
              <a:pathLst>
                <a:path extrusionOk="0" h="241" w="258">
                  <a:moveTo>
                    <a:pt x="124" y="1"/>
                  </a:moveTo>
                  <a:cubicBezTo>
                    <a:pt x="105" y="1"/>
                    <a:pt x="86" y="6"/>
                    <a:pt x="68" y="17"/>
                  </a:cubicBezTo>
                  <a:lnTo>
                    <a:pt x="34" y="50"/>
                  </a:lnTo>
                  <a:lnTo>
                    <a:pt x="23" y="61"/>
                  </a:lnTo>
                  <a:cubicBezTo>
                    <a:pt x="23" y="61"/>
                    <a:pt x="23" y="72"/>
                    <a:pt x="12" y="84"/>
                  </a:cubicBezTo>
                  <a:lnTo>
                    <a:pt x="12" y="94"/>
                  </a:lnTo>
                  <a:cubicBezTo>
                    <a:pt x="1" y="117"/>
                    <a:pt x="12" y="151"/>
                    <a:pt x="23" y="184"/>
                  </a:cubicBezTo>
                  <a:cubicBezTo>
                    <a:pt x="34" y="184"/>
                    <a:pt x="34" y="195"/>
                    <a:pt x="46" y="195"/>
                  </a:cubicBezTo>
                  <a:cubicBezTo>
                    <a:pt x="46" y="206"/>
                    <a:pt x="56" y="206"/>
                    <a:pt x="56" y="218"/>
                  </a:cubicBezTo>
                  <a:cubicBezTo>
                    <a:pt x="68" y="218"/>
                    <a:pt x="79" y="229"/>
                    <a:pt x="90" y="229"/>
                  </a:cubicBezTo>
                  <a:lnTo>
                    <a:pt x="101" y="229"/>
                  </a:lnTo>
                  <a:cubicBezTo>
                    <a:pt x="101" y="240"/>
                    <a:pt x="113" y="240"/>
                    <a:pt x="123" y="240"/>
                  </a:cubicBezTo>
                  <a:lnTo>
                    <a:pt x="146" y="240"/>
                  </a:lnTo>
                  <a:cubicBezTo>
                    <a:pt x="157" y="229"/>
                    <a:pt x="168" y="229"/>
                    <a:pt x="190" y="218"/>
                  </a:cubicBezTo>
                  <a:cubicBezTo>
                    <a:pt x="247" y="184"/>
                    <a:pt x="257" y="117"/>
                    <a:pt x="224" y="61"/>
                  </a:cubicBezTo>
                  <a:cubicBezTo>
                    <a:pt x="201" y="23"/>
                    <a:pt x="163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" name="Google Shape;1711;p4"/>
            <p:cNvSpPr/>
            <p:nvPr/>
          </p:nvSpPr>
          <p:spPr>
            <a:xfrm>
              <a:off x="2122750" y="1062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0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" name="Google Shape;1712;p4"/>
            <p:cNvSpPr/>
            <p:nvPr/>
          </p:nvSpPr>
          <p:spPr>
            <a:xfrm>
              <a:off x="2109600" y="10707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5" y="1"/>
                  </a:moveTo>
                  <a:cubicBezTo>
                    <a:pt x="116" y="1"/>
                    <a:pt x="97" y="6"/>
                    <a:pt x="80" y="16"/>
                  </a:cubicBezTo>
                  <a:cubicBezTo>
                    <a:pt x="23" y="61"/>
                    <a:pt x="1" y="128"/>
                    <a:pt x="35" y="184"/>
                  </a:cubicBezTo>
                  <a:cubicBezTo>
                    <a:pt x="56" y="219"/>
                    <a:pt x="94" y="236"/>
                    <a:pt x="134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" name="Google Shape;1713;p4"/>
            <p:cNvSpPr/>
            <p:nvPr/>
          </p:nvSpPr>
          <p:spPr>
            <a:xfrm>
              <a:off x="2096500" y="10788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6" y="214"/>
                    <a:pt x="98" y="234"/>
                    <a:pt x="141" y="234"/>
                  </a:cubicBezTo>
                  <a:cubicBezTo>
                    <a:pt x="162" y="234"/>
                    <a:pt x="183" y="229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" name="Google Shape;1714;p4"/>
            <p:cNvSpPr/>
            <p:nvPr/>
          </p:nvSpPr>
          <p:spPr>
            <a:xfrm>
              <a:off x="2083650" y="1086850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1"/>
                  </a:moveTo>
                  <a:cubicBezTo>
                    <a:pt x="110" y="1"/>
                    <a:pt x="88" y="7"/>
                    <a:pt x="67" y="19"/>
                  </a:cubicBezTo>
                  <a:cubicBezTo>
                    <a:pt x="56" y="19"/>
                    <a:pt x="45" y="31"/>
                    <a:pt x="33" y="42"/>
                  </a:cubicBezTo>
                  <a:cubicBezTo>
                    <a:pt x="33" y="53"/>
                    <a:pt x="33" y="53"/>
                    <a:pt x="23" y="53"/>
                  </a:cubicBezTo>
                  <a:cubicBezTo>
                    <a:pt x="23" y="64"/>
                    <a:pt x="11" y="76"/>
                    <a:pt x="11" y="86"/>
                  </a:cubicBezTo>
                  <a:cubicBezTo>
                    <a:pt x="0" y="120"/>
                    <a:pt x="11" y="153"/>
                    <a:pt x="23" y="176"/>
                  </a:cubicBezTo>
                  <a:lnTo>
                    <a:pt x="45" y="198"/>
                  </a:lnTo>
                  <a:cubicBezTo>
                    <a:pt x="45" y="198"/>
                    <a:pt x="45" y="210"/>
                    <a:pt x="56" y="210"/>
                  </a:cubicBezTo>
                  <a:cubicBezTo>
                    <a:pt x="67" y="220"/>
                    <a:pt x="78" y="220"/>
                    <a:pt x="90" y="232"/>
                  </a:cubicBezTo>
                  <a:lnTo>
                    <a:pt x="145" y="232"/>
                  </a:lnTo>
                  <a:cubicBezTo>
                    <a:pt x="157" y="232"/>
                    <a:pt x="167" y="220"/>
                    <a:pt x="190" y="220"/>
                  </a:cubicBezTo>
                  <a:cubicBezTo>
                    <a:pt x="246" y="187"/>
                    <a:pt x="257" y="109"/>
                    <a:pt x="224" y="53"/>
                  </a:cubicBezTo>
                  <a:cubicBezTo>
                    <a:pt x="203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" name="Google Shape;1715;p4"/>
            <p:cNvSpPr/>
            <p:nvPr/>
          </p:nvSpPr>
          <p:spPr>
            <a:xfrm>
              <a:off x="2133075" y="1079100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15" y="1"/>
                  </a:moveTo>
                  <a:cubicBezTo>
                    <a:pt x="95" y="1"/>
                    <a:pt x="75" y="6"/>
                    <a:pt x="57" y="16"/>
                  </a:cubicBezTo>
                  <a:cubicBezTo>
                    <a:pt x="12" y="39"/>
                    <a:pt x="1" y="95"/>
                    <a:pt x="1" y="140"/>
                  </a:cubicBezTo>
                  <a:cubicBezTo>
                    <a:pt x="1" y="150"/>
                    <a:pt x="12" y="162"/>
                    <a:pt x="23" y="173"/>
                  </a:cubicBezTo>
                  <a:cubicBezTo>
                    <a:pt x="35" y="195"/>
                    <a:pt x="45" y="217"/>
                    <a:pt x="68" y="229"/>
                  </a:cubicBezTo>
                  <a:cubicBezTo>
                    <a:pt x="82" y="234"/>
                    <a:pt x="97" y="236"/>
                    <a:pt x="113" y="236"/>
                  </a:cubicBezTo>
                  <a:cubicBezTo>
                    <a:pt x="136" y="236"/>
                    <a:pt x="160" y="231"/>
                    <a:pt x="179" y="217"/>
                  </a:cubicBez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" name="Google Shape;1716;p4"/>
            <p:cNvSpPr/>
            <p:nvPr/>
          </p:nvSpPr>
          <p:spPr>
            <a:xfrm>
              <a:off x="2119950" y="1087125"/>
              <a:ext cx="6175" cy="5850"/>
            </a:xfrm>
            <a:custGeom>
              <a:rect b="b" l="l" r="r" t="t"/>
              <a:pathLst>
                <a:path extrusionOk="0" h="234" w="247">
                  <a:moveTo>
                    <a:pt x="125" y="1"/>
                  </a:moveTo>
                  <a:cubicBezTo>
                    <a:pt x="102" y="1"/>
                    <a:pt x="77" y="7"/>
                    <a:pt x="56" y="20"/>
                  </a:cubicBezTo>
                  <a:cubicBezTo>
                    <a:pt x="46" y="20"/>
                    <a:pt x="34" y="31"/>
                    <a:pt x="23" y="42"/>
                  </a:cubicBezTo>
                  <a:cubicBezTo>
                    <a:pt x="12" y="65"/>
                    <a:pt x="1" y="87"/>
                    <a:pt x="1" y="109"/>
                  </a:cubicBezTo>
                  <a:cubicBezTo>
                    <a:pt x="1" y="132"/>
                    <a:pt x="12" y="154"/>
                    <a:pt x="23" y="176"/>
                  </a:cubicBezTo>
                  <a:cubicBezTo>
                    <a:pt x="23" y="187"/>
                    <a:pt x="34" y="199"/>
                    <a:pt x="46" y="209"/>
                  </a:cubicBezTo>
                  <a:cubicBezTo>
                    <a:pt x="56" y="221"/>
                    <a:pt x="68" y="221"/>
                    <a:pt x="68" y="221"/>
                  </a:cubicBezTo>
                  <a:cubicBezTo>
                    <a:pt x="82" y="230"/>
                    <a:pt x="98" y="234"/>
                    <a:pt x="114" y="234"/>
                  </a:cubicBezTo>
                  <a:cubicBezTo>
                    <a:pt x="137" y="234"/>
                    <a:pt x="160" y="227"/>
                    <a:pt x="180" y="221"/>
                  </a:cubicBezTo>
                  <a:cubicBezTo>
                    <a:pt x="202" y="199"/>
                    <a:pt x="213" y="187"/>
                    <a:pt x="224" y="165"/>
                  </a:cubicBezTo>
                  <a:cubicBezTo>
                    <a:pt x="247" y="132"/>
                    <a:pt x="235" y="87"/>
                    <a:pt x="224" y="53"/>
                  </a:cubicBezTo>
                  <a:cubicBezTo>
                    <a:pt x="203" y="18"/>
                    <a:pt x="165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" name="Google Shape;1717;p4"/>
            <p:cNvSpPr/>
            <p:nvPr/>
          </p:nvSpPr>
          <p:spPr>
            <a:xfrm>
              <a:off x="2106825" y="1095150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4" y="0"/>
                  </a:moveTo>
                  <a:cubicBezTo>
                    <a:pt x="101" y="0"/>
                    <a:pt x="79" y="0"/>
                    <a:pt x="57" y="12"/>
                  </a:cubicBezTo>
                  <a:cubicBezTo>
                    <a:pt x="12" y="45"/>
                    <a:pt x="0" y="89"/>
                    <a:pt x="0" y="134"/>
                  </a:cubicBezTo>
                  <a:cubicBezTo>
                    <a:pt x="0" y="146"/>
                    <a:pt x="12" y="157"/>
                    <a:pt x="23" y="179"/>
                  </a:cubicBezTo>
                  <a:cubicBezTo>
                    <a:pt x="34" y="201"/>
                    <a:pt x="45" y="213"/>
                    <a:pt x="67" y="224"/>
                  </a:cubicBezTo>
                  <a:cubicBezTo>
                    <a:pt x="82" y="228"/>
                    <a:pt x="98" y="231"/>
                    <a:pt x="114" y="231"/>
                  </a:cubicBezTo>
                  <a:cubicBezTo>
                    <a:pt x="137" y="231"/>
                    <a:pt x="160" y="226"/>
                    <a:pt x="179" y="213"/>
                  </a:cubicBezTo>
                  <a:lnTo>
                    <a:pt x="213" y="179"/>
                  </a:lnTo>
                  <a:cubicBezTo>
                    <a:pt x="224" y="179"/>
                    <a:pt x="224" y="168"/>
                    <a:pt x="224" y="168"/>
                  </a:cubicBezTo>
                  <a:cubicBezTo>
                    <a:pt x="235" y="146"/>
                    <a:pt x="235" y="123"/>
                    <a:pt x="235" y="101"/>
                  </a:cubicBezTo>
                  <a:cubicBezTo>
                    <a:pt x="235" y="79"/>
                    <a:pt x="224" y="67"/>
                    <a:pt x="224" y="56"/>
                  </a:cubicBezTo>
                  <a:cubicBezTo>
                    <a:pt x="201" y="22"/>
                    <a:pt x="179" y="12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" name="Google Shape;1718;p4"/>
            <p:cNvSpPr/>
            <p:nvPr/>
          </p:nvSpPr>
          <p:spPr>
            <a:xfrm>
              <a:off x="2093700" y="110302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23" y="1"/>
                  </a:moveTo>
                  <a:cubicBezTo>
                    <a:pt x="108" y="1"/>
                    <a:pt x="93" y="4"/>
                    <a:pt x="78" y="10"/>
                  </a:cubicBezTo>
                  <a:cubicBezTo>
                    <a:pt x="68" y="10"/>
                    <a:pt x="68" y="10"/>
                    <a:pt x="56" y="20"/>
                  </a:cubicBezTo>
                  <a:cubicBezTo>
                    <a:pt x="45" y="20"/>
                    <a:pt x="45" y="32"/>
                    <a:pt x="34" y="32"/>
                  </a:cubicBezTo>
                  <a:lnTo>
                    <a:pt x="34" y="43"/>
                  </a:lnTo>
                  <a:lnTo>
                    <a:pt x="23" y="43"/>
                  </a:lnTo>
                  <a:cubicBezTo>
                    <a:pt x="23" y="54"/>
                    <a:pt x="11" y="65"/>
                    <a:pt x="11" y="65"/>
                  </a:cubicBezTo>
                  <a:lnTo>
                    <a:pt x="11" y="77"/>
                  </a:lnTo>
                  <a:lnTo>
                    <a:pt x="1" y="87"/>
                  </a:lnTo>
                  <a:lnTo>
                    <a:pt x="1" y="110"/>
                  </a:lnTo>
                  <a:lnTo>
                    <a:pt x="1" y="121"/>
                  </a:lnTo>
                  <a:lnTo>
                    <a:pt x="1" y="132"/>
                  </a:lnTo>
                  <a:cubicBezTo>
                    <a:pt x="1" y="154"/>
                    <a:pt x="11" y="166"/>
                    <a:pt x="23" y="177"/>
                  </a:cubicBezTo>
                  <a:cubicBezTo>
                    <a:pt x="45" y="215"/>
                    <a:pt x="83" y="237"/>
                    <a:pt x="123" y="237"/>
                  </a:cubicBezTo>
                  <a:cubicBezTo>
                    <a:pt x="142" y="237"/>
                    <a:pt x="161" y="232"/>
                    <a:pt x="179" y="221"/>
                  </a:cubicBezTo>
                  <a:cubicBezTo>
                    <a:pt x="235" y="188"/>
                    <a:pt x="257" y="110"/>
                    <a:pt x="224" y="54"/>
                  </a:cubicBezTo>
                  <a:cubicBezTo>
                    <a:pt x="199" y="22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" name="Google Shape;1719;p4"/>
            <p:cNvSpPr/>
            <p:nvPr/>
          </p:nvSpPr>
          <p:spPr>
            <a:xfrm>
              <a:off x="2142875" y="10958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3"/>
                    <a:pt x="0" y="120"/>
                    <a:pt x="33" y="175"/>
                  </a:cubicBezTo>
                  <a:cubicBezTo>
                    <a:pt x="56" y="213"/>
                    <a:pt x="94" y="236"/>
                    <a:pt x="134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7"/>
                    <a:pt x="268" y="108"/>
                    <a:pt x="234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4"/>
            <p:cNvSpPr/>
            <p:nvPr/>
          </p:nvSpPr>
          <p:spPr>
            <a:xfrm>
              <a:off x="2129725" y="11037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8" y="16"/>
                  </a:cubicBezTo>
                  <a:cubicBezTo>
                    <a:pt x="12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4"/>
                    <a:pt x="269" y="117"/>
                    <a:pt x="236" y="60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" name="Google Shape;1721;p4"/>
            <p:cNvSpPr/>
            <p:nvPr/>
          </p:nvSpPr>
          <p:spPr>
            <a:xfrm>
              <a:off x="2116600" y="1111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1" y="52"/>
                    <a:pt x="1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0" y="220"/>
                  </a:cubicBezTo>
                  <a:cubicBezTo>
                    <a:pt x="247" y="186"/>
                    <a:pt x="269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" name="Google Shape;1722;p4"/>
            <p:cNvSpPr/>
            <p:nvPr/>
          </p:nvSpPr>
          <p:spPr>
            <a:xfrm>
              <a:off x="2103750" y="1119600"/>
              <a:ext cx="6450" cy="6025"/>
            </a:xfrm>
            <a:custGeom>
              <a:rect b="b" l="l" r="r" t="t"/>
              <a:pathLst>
                <a:path extrusionOk="0" h="241" w="258">
                  <a:moveTo>
                    <a:pt x="115" y="1"/>
                  </a:moveTo>
                  <a:cubicBezTo>
                    <a:pt x="95" y="1"/>
                    <a:pt x="74" y="6"/>
                    <a:pt x="56" y="17"/>
                  </a:cubicBezTo>
                  <a:lnTo>
                    <a:pt x="56" y="28"/>
                  </a:lnTo>
                  <a:cubicBezTo>
                    <a:pt x="45" y="28"/>
                    <a:pt x="34" y="39"/>
                    <a:pt x="34" y="50"/>
                  </a:cubicBezTo>
                  <a:lnTo>
                    <a:pt x="23" y="50"/>
                  </a:lnTo>
                  <a:lnTo>
                    <a:pt x="23" y="62"/>
                  </a:lnTo>
                  <a:cubicBezTo>
                    <a:pt x="23" y="72"/>
                    <a:pt x="12" y="72"/>
                    <a:pt x="12" y="84"/>
                  </a:cubicBezTo>
                  <a:lnTo>
                    <a:pt x="12" y="95"/>
                  </a:lnTo>
                  <a:cubicBezTo>
                    <a:pt x="1" y="129"/>
                    <a:pt x="1" y="151"/>
                    <a:pt x="23" y="184"/>
                  </a:cubicBezTo>
                  <a:cubicBezTo>
                    <a:pt x="23" y="196"/>
                    <a:pt x="34" y="196"/>
                    <a:pt x="34" y="207"/>
                  </a:cubicBezTo>
                  <a:cubicBezTo>
                    <a:pt x="45" y="207"/>
                    <a:pt x="45" y="218"/>
                    <a:pt x="56" y="218"/>
                  </a:cubicBezTo>
                  <a:lnTo>
                    <a:pt x="68" y="229"/>
                  </a:lnTo>
                  <a:cubicBezTo>
                    <a:pt x="79" y="229"/>
                    <a:pt x="79" y="229"/>
                    <a:pt x="90" y="240"/>
                  </a:cubicBezTo>
                  <a:lnTo>
                    <a:pt x="135" y="240"/>
                  </a:lnTo>
                  <a:cubicBezTo>
                    <a:pt x="157" y="240"/>
                    <a:pt x="168" y="229"/>
                    <a:pt x="180" y="218"/>
                  </a:cubicBezTo>
                  <a:cubicBezTo>
                    <a:pt x="235" y="184"/>
                    <a:pt x="257" y="117"/>
                    <a:pt x="224" y="62"/>
                  </a:cubicBezTo>
                  <a:cubicBezTo>
                    <a:pt x="201" y="24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" name="Google Shape;1723;p4"/>
            <p:cNvSpPr/>
            <p:nvPr/>
          </p:nvSpPr>
          <p:spPr>
            <a:xfrm>
              <a:off x="2154875" y="11154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2" y="50"/>
                    <a:pt x="0" y="117"/>
                    <a:pt x="34" y="172"/>
                  </a:cubicBezTo>
                  <a:cubicBezTo>
                    <a:pt x="57" y="211"/>
                    <a:pt x="95" y="233"/>
                    <a:pt x="134" y="233"/>
                  </a:cubicBezTo>
                  <a:cubicBezTo>
                    <a:pt x="153" y="233"/>
                    <a:pt x="172" y="228"/>
                    <a:pt x="191" y="217"/>
                  </a:cubicBezTo>
                  <a:cubicBezTo>
                    <a:pt x="246" y="184"/>
                    <a:pt x="268" y="105"/>
                    <a:pt x="235" y="61"/>
                  </a:cubicBezTo>
                  <a:cubicBezTo>
                    <a:pt x="212" y="23"/>
                    <a:pt x="169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" name="Google Shape;1724;p4"/>
            <p:cNvSpPr/>
            <p:nvPr/>
          </p:nvSpPr>
          <p:spPr>
            <a:xfrm>
              <a:off x="2141750" y="11234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0"/>
                  </a:moveTo>
                  <a:cubicBezTo>
                    <a:pt x="112" y="0"/>
                    <a:pt x="88" y="7"/>
                    <a:pt x="67" y="19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" name="Google Shape;1725;p4"/>
            <p:cNvSpPr/>
            <p:nvPr/>
          </p:nvSpPr>
          <p:spPr>
            <a:xfrm>
              <a:off x="2128600" y="11313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7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2" y="49"/>
                    <a:pt x="1" y="128"/>
                    <a:pt x="35" y="183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7" y="183"/>
                    <a:pt x="269" y="116"/>
                    <a:pt x="236" y="61"/>
                  </a:cubicBezTo>
                  <a:cubicBezTo>
                    <a:pt x="213" y="23"/>
                    <a:pt x="170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" name="Google Shape;1726;p4"/>
            <p:cNvSpPr/>
            <p:nvPr/>
          </p:nvSpPr>
          <p:spPr>
            <a:xfrm>
              <a:off x="2115750" y="1139375"/>
              <a:ext cx="6475" cy="5800"/>
            </a:xfrm>
            <a:custGeom>
              <a:rect b="b" l="l" r="r" t="t"/>
              <a:pathLst>
                <a:path extrusionOk="0" h="232" w="259">
                  <a:moveTo>
                    <a:pt x="126" y="0"/>
                  </a:moveTo>
                  <a:cubicBezTo>
                    <a:pt x="102" y="0"/>
                    <a:pt x="78" y="7"/>
                    <a:pt x="57" y="19"/>
                  </a:cubicBezTo>
                  <a:cubicBezTo>
                    <a:pt x="45" y="19"/>
                    <a:pt x="45" y="31"/>
                    <a:pt x="35" y="31"/>
                  </a:cubicBezTo>
                  <a:lnTo>
                    <a:pt x="35" y="41"/>
                  </a:lnTo>
                  <a:lnTo>
                    <a:pt x="23" y="53"/>
                  </a:lnTo>
                  <a:lnTo>
                    <a:pt x="12" y="64"/>
                  </a:lnTo>
                  <a:lnTo>
                    <a:pt x="12" y="75"/>
                  </a:lnTo>
                  <a:lnTo>
                    <a:pt x="1" y="86"/>
                  </a:lnTo>
                  <a:cubicBezTo>
                    <a:pt x="1" y="120"/>
                    <a:pt x="1" y="153"/>
                    <a:pt x="23" y="175"/>
                  </a:cubicBezTo>
                  <a:lnTo>
                    <a:pt x="23" y="187"/>
                  </a:lnTo>
                  <a:lnTo>
                    <a:pt x="45" y="209"/>
                  </a:lnTo>
                  <a:cubicBezTo>
                    <a:pt x="45" y="209"/>
                    <a:pt x="57" y="209"/>
                    <a:pt x="57" y="220"/>
                  </a:cubicBezTo>
                  <a:cubicBezTo>
                    <a:pt x="68" y="220"/>
                    <a:pt x="79" y="220"/>
                    <a:pt x="79" y="232"/>
                  </a:cubicBezTo>
                  <a:lnTo>
                    <a:pt x="157" y="232"/>
                  </a:lnTo>
                  <a:cubicBezTo>
                    <a:pt x="157" y="232"/>
                    <a:pt x="169" y="220"/>
                    <a:pt x="180" y="220"/>
                  </a:cubicBezTo>
                  <a:cubicBezTo>
                    <a:pt x="236" y="187"/>
                    <a:pt x="258" y="108"/>
                    <a:pt x="224" y="53"/>
                  </a:cubicBezTo>
                  <a:cubicBezTo>
                    <a:pt x="204" y="18"/>
                    <a:pt x="165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4"/>
            <p:cNvSpPr/>
            <p:nvPr/>
          </p:nvSpPr>
          <p:spPr>
            <a:xfrm>
              <a:off x="2164925" y="11316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36" y="0"/>
                  </a:moveTo>
                  <a:cubicBezTo>
                    <a:pt x="128" y="0"/>
                    <a:pt x="120" y="1"/>
                    <a:pt x="112" y="3"/>
                  </a:cubicBezTo>
                  <a:lnTo>
                    <a:pt x="90" y="3"/>
                  </a:lnTo>
                  <a:cubicBezTo>
                    <a:pt x="79" y="3"/>
                    <a:pt x="67" y="14"/>
                    <a:pt x="67" y="14"/>
                  </a:cubicBezTo>
                  <a:cubicBezTo>
                    <a:pt x="45" y="26"/>
                    <a:pt x="34" y="36"/>
                    <a:pt x="34" y="48"/>
                  </a:cubicBezTo>
                  <a:cubicBezTo>
                    <a:pt x="12" y="70"/>
                    <a:pt x="12" y="93"/>
                    <a:pt x="12" y="115"/>
                  </a:cubicBezTo>
                  <a:cubicBezTo>
                    <a:pt x="0" y="137"/>
                    <a:pt x="12" y="160"/>
                    <a:pt x="23" y="182"/>
                  </a:cubicBezTo>
                  <a:cubicBezTo>
                    <a:pt x="45" y="204"/>
                    <a:pt x="67" y="227"/>
                    <a:pt x="101" y="227"/>
                  </a:cubicBezTo>
                  <a:cubicBezTo>
                    <a:pt x="101" y="227"/>
                    <a:pt x="112" y="238"/>
                    <a:pt x="124" y="238"/>
                  </a:cubicBezTo>
                  <a:cubicBezTo>
                    <a:pt x="146" y="238"/>
                    <a:pt x="168" y="227"/>
                    <a:pt x="191" y="215"/>
                  </a:cubicBezTo>
                  <a:cubicBezTo>
                    <a:pt x="235" y="182"/>
                    <a:pt x="258" y="115"/>
                    <a:pt x="224" y="59"/>
                  </a:cubicBezTo>
                  <a:cubicBezTo>
                    <a:pt x="205" y="22"/>
                    <a:pt x="172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" name="Google Shape;1728;p4"/>
            <p:cNvSpPr/>
            <p:nvPr/>
          </p:nvSpPr>
          <p:spPr>
            <a:xfrm>
              <a:off x="2151800" y="11395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35" y="0"/>
                  </a:moveTo>
                  <a:cubicBezTo>
                    <a:pt x="112" y="0"/>
                    <a:pt x="78" y="11"/>
                    <a:pt x="68" y="23"/>
                  </a:cubicBezTo>
                  <a:cubicBezTo>
                    <a:pt x="23" y="45"/>
                    <a:pt x="1" y="90"/>
                    <a:pt x="11" y="134"/>
                  </a:cubicBezTo>
                  <a:cubicBezTo>
                    <a:pt x="11" y="157"/>
                    <a:pt x="11" y="167"/>
                    <a:pt x="23" y="179"/>
                  </a:cubicBezTo>
                  <a:cubicBezTo>
                    <a:pt x="23" y="190"/>
                    <a:pt x="34" y="190"/>
                    <a:pt x="34" y="201"/>
                  </a:cubicBezTo>
                  <a:cubicBezTo>
                    <a:pt x="61" y="219"/>
                    <a:pt x="88" y="238"/>
                    <a:pt x="121" y="238"/>
                  </a:cubicBezTo>
                  <a:cubicBezTo>
                    <a:pt x="129" y="238"/>
                    <a:pt x="137" y="237"/>
                    <a:pt x="145" y="234"/>
                  </a:cubicBezTo>
                  <a:cubicBezTo>
                    <a:pt x="157" y="234"/>
                    <a:pt x="168" y="224"/>
                    <a:pt x="190" y="224"/>
                  </a:cubicBezTo>
                  <a:cubicBezTo>
                    <a:pt x="235" y="190"/>
                    <a:pt x="257" y="112"/>
                    <a:pt x="224" y="56"/>
                  </a:cubicBezTo>
                  <a:cubicBezTo>
                    <a:pt x="202" y="23"/>
                    <a:pt x="168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" name="Google Shape;1729;p4"/>
            <p:cNvSpPr/>
            <p:nvPr/>
          </p:nvSpPr>
          <p:spPr>
            <a:xfrm>
              <a:off x="2138400" y="1147550"/>
              <a:ext cx="6725" cy="5150"/>
            </a:xfrm>
            <a:custGeom>
              <a:rect b="b" l="l" r="r" t="t"/>
              <a:pathLst>
                <a:path extrusionOk="0" h="206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49"/>
                    <a:pt x="0" y="128"/>
                    <a:pt x="33" y="184"/>
                  </a:cubicBezTo>
                  <a:lnTo>
                    <a:pt x="45" y="195"/>
                  </a:lnTo>
                  <a:cubicBezTo>
                    <a:pt x="100" y="195"/>
                    <a:pt x="157" y="206"/>
                    <a:pt x="212" y="206"/>
                  </a:cubicBezTo>
                  <a:cubicBezTo>
                    <a:pt x="257" y="173"/>
                    <a:pt x="268" y="106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4"/>
            <p:cNvSpPr/>
            <p:nvPr/>
          </p:nvSpPr>
          <p:spPr>
            <a:xfrm>
              <a:off x="2174975" y="1148300"/>
              <a:ext cx="6175" cy="4400"/>
            </a:xfrm>
            <a:custGeom>
              <a:rect b="b" l="l" r="r" t="t"/>
              <a:pathLst>
                <a:path extrusionOk="0" h="176" w="247">
                  <a:moveTo>
                    <a:pt x="133" y="1"/>
                  </a:moveTo>
                  <a:cubicBezTo>
                    <a:pt x="111" y="1"/>
                    <a:pt x="89" y="7"/>
                    <a:pt x="68" y="19"/>
                  </a:cubicBezTo>
                  <a:cubicBezTo>
                    <a:pt x="12" y="53"/>
                    <a:pt x="1" y="120"/>
                    <a:pt x="23" y="176"/>
                  </a:cubicBezTo>
                  <a:cubicBezTo>
                    <a:pt x="102" y="165"/>
                    <a:pt x="169" y="154"/>
                    <a:pt x="236" y="154"/>
                  </a:cubicBezTo>
                  <a:cubicBezTo>
                    <a:pt x="246" y="120"/>
                    <a:pt x="246" y="86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" name="Google Shape;1731;p4"/>
            <p:cNvSpPr/>
            <p:nvPr/>
          </p:nvSpPr>
          <p:spPr>
            <a:xfrm>
              <a:off x="2057650" y="836950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25" y="1"/>
                  </a:moveTo>
                  <a:cubicBezTo>
                    <a:pt x="117" y="1"/>
                    <a:pt x="109" y="2"/>
                    <a:pt x="102" y="4"/>
                  </a:cubicBezTo>
                  <a:lnTo>
                    <a:pt x="79" y="4"/>
                  </a:lnTo>
                  <a:cubicBezTo>
                    <a:pt x="79" y="15"/>
                    <a:pt x="68" y="15"/>
                    <a:pt x="57" y="15"/>
                  </a:cubicBezTo>
                  <a:lnTo>
                    <a:pt x="23" y="48"/>
                  </a:lnTo>
                  <a:cubicBezTo>
                    <a:pt x="23" y="60"/>
                    <a:pt x="23" y="60"/>
                    <a:pt x="12" y="71"/>
                  </a:cubicBezTo>
                  <a:cubicBezTo>
                    <a:pt x="1" y="93"/>
                    <a:pt x="1" y="127"/>
                    <a:pt x="12" y="160"/>
                  </a:cubicBezTo>
                  <a:cubicBezTo>
                    <a:pt x="12" y="160"/>
                    <a:pt x="23" y="172"/>
                    <a:pt x="23" y="182"/>
                  </a:cubicBezTo>
                  <a:cubicBezTo>
                    <a:pt x="35" y="205"/>
                    <a:pt x="68" y="227"/>
                    <a:pt x="90" y="227"/>
                  </a:cubicBezTo>
                  <a:cubicBezTo>
                    <a:pt x="102" y="239"/>
                    <a:pt x="112" y="239"/>
                    <a:pt x="112" y="239"/>
                  </a:cubicBezTo>
                  <a:cubicBezTo>
                    <a:pt x="135" y="239"/>
                    <a:pt x="169" y="227"/>
                    <a:pt x="179" y="216"/>
                  </a:cubicBezTo>
                  <a:cubicBezTo>
                    <a:pt x="202" y="205"/>
                    <a:pt x="224" y="182"/>
                    <a:pt x="224" y="172"/>
                  </a:cubicBezTo>
                  <a:cubicBezTo>
                    <a:pt x="246" y="138"/>
                    <a:pt x="246" y="93"/>
                    <a:pt x="224" y="60"/>
                  </a:cubicBezTo>
                  <a:cubicBezTo>
                    <a:pt x="206" y="23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4"/>
            <p:cNvSpPr/>
            <p:nvPr/>
          </p:nvSpPr>
          <p:spPr>
            <a:xfrm>
              <a:off x="2044250" y="844850"/>
              <a:ext cx="6725" cy="5975"/>
            </a:xfrm>
            <a:custGeom>
              <a:rect b="b" l="l" r="r" t="t"/>
              <a:pathLst>
                <a:path extrusionOk="0" h="239" w="269">
                  <a:moveTo>
                    <a:pt x="134" y="0"/>
                  </a:moveTo>
                  <a:cubicBezTo>
                    <a:pt x="112" y="0"/>
                    <a:pt x="90" y="12"/>
                    <a:pt x="67" y="23"/>
                  </a:cubicBezTo>
                  <a:cubicBezTo>
                    <a:pt x="23" y="45"/>
                    <a:pt x="0" y="112"/>
                    <a:pt x="23" y="157"/>
                  </a:cubicBezTo>
                  <a:cubicBezTo>
                    <a:pt x="23" y="168"/>
                    <a:pt x="34" y="179"/>
                    <a:pt x="34" y="179"/>
                  </a:cubicBezTo>
                  <a:cubicBezTo>
                    <a:pt x="34" y="191"/>
                    <a:pt x="45" y="191"/>
                    <a:pt x="45" y="202"/>
                  </a:cubicBezTo>
                  <a:cubicBezTo>
                    <a:pt x="71" y="228"/>
                    <a:pt x="101" y="239"/>
                    <a:pt x="131" y="239"/>
                  </a:cubicBezTo>
                  <a:cubicBezTo>
                    <a:pt x="152" y="239"/>
                    <a:pt x="172" y="233"/>
                    <a:pt x="191" y="224"/>
                  </a:cubicBezTo>
                  <a:cubicBezTo>
                    <a:pt x="246" y="191"/>
                    <a:pt x="268" y="112"/>
                    <a:pt x="235" y="57"/>
                  </a:cubicBezTo>
                  <a:cubicBezTo>
                    <a:pt x="213" y="23"/>
                    <a:pt x="179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4"/>
            <p:cNvSpPr/>
            <p:nvPr/>
          </p:nvSpPr>
          <p:spPr>
            <a:xfrm>
              <a:off x="2031400" y="8529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4" y="1"/>
                  </a:moveTo>
                  <a:cubicBezTo>
                    <a:pt x="101" y="1"/>
                    <a:pt x="79" y="1"/>
                    <a:pt x="57" y="12"/>
                  </a:cubicBezTo>
                  <a:cubicBezTo>
                    <a:pt x="45" y="34"/>
                    <a:pt x="23" y="46"/>
                    <a:pt x="12" y="68"/>
                  </a:cubicBezTo>
                  <a:cubicBezTo>
                    <a:pt x="0" y="90"/>
                    <a:pt x="0" y="123"/>
                    <a:pt x="12" y="157"/>
                  </a:cubicBezTo>
                  <a:cubicBezTo>
                    <a:pt x="12" y="168"/>
                    <a:pt x="23" y="168"/>
                    <a:pt x="23" y="180"/>
                  </a:cubicBezTo>
                  <a:cubicBezTo>
                    <a:pt x="44" y="214"/>
                    <a:pt x="78" y="232"/>
                    <a:pt x="114" y="232"/>
                  </a:cubicBezTo>
                  <a:cubicBezTo>
                    <a:pt x="136" y="232"/>
                    <a:pt x="158" y="225"/>
                    <a:pt x="179" y="213"/>
                  </a:cubicBezTo>
                  <a:cubicBezTo>
                    <a:pt x="235" y="180"/>
                    <a:pt x="258" y="113"/>
                    <a:pt x="224" y="56"/>
                  </a:cubicBezTo>
                  <a:cubicBezTo>
                    <a:pt x="201" y="23"/>
                    <a:pt x="168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4"/>
            <p:cNvSpPr/>
            <p:nvPr/>
          </p:nvSpPr>
          <p:spPr>
            <a:xfrm>
              <a:off x="2049825" y="794850"/>
              <a:ext cx="5350" cy="4200"/>
            </a:xfrm>
            <a:custGeom>
              <a:rect b="b" l="l" r="r" t="t"/>
              <a:pathLst>
                <a:path extrusionOk="0" h="168" w="214">
                  <a:moveTo>
                    <a:pt x="202" y="1"/>
                  </a:moveTo>
                  <a:lnTo>
                    <a:pt x="102" y="68"/>
                  </a:lnTo>
                  <a:cubicBezTo>
                    <a:pt x="68" y="90"/>
                    <a:pt x="35" y="112"/>
                    <a:pt x="1" y="123"/>
                  </a:cubicBezTo>
                  <a:lnTo>
                    <a:pt x="35" y="157"/>
                  </a:lnTo>
                  <a:lnTo>
                    <a:pt x="79" y="157"/>
                  </a:lnTo>
                  <a:lnTo>
                    <a:pt x="79" y="168"/>
                  </a:lnTo>
                  <a:cubicBezTo>
                    <a:pt x="90" y="168"/>
                    <a:pt x="102" y="168"/>
                    <a:pt x="113" y="157"/>
                  </a:cubicBezTo>
                  <a:cubicBezTo>
                    <a:pt x="124" y="157"/>
                    <a:pt x="135" y="157"/>
                    <a:pt x="147" y="146"/>
                  </a:cubicBezTo>
                  <a:cubicBezTo>
                    <a:pt x="202" y="112"/>
                    <a:pt x="214" y="56"/>
                    <a:pt x="2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" name="Google Shape;1735;p4"/>
            <p:cNvSpPr/>
            <p:nvPr/>
          </p:nvSpPr>
          <p:spPr>
            <a:xfrm>
              <a:off x="2038100" y="803800"/>
              <a:ext cx="3675" cy="3200"/>
            </a:xfrm>
            <a:custGeom>
              <a:rect b="b" l="l" r="r" t="t"/>
              <a:pathLst>
                <a:path extrusionOk="0" h="128" w="147">
                  <a:moveTo>
                    <a:pt x="146" y="0"/>
                  </a:moveTo>
                  <a:lnTo>
                    <a:pt x="146" y="0"/>
                  </a:lnTo>
                  <a:cubicBezTo>
                    <a:pt x="102" y="45"/>
                    <a:pt x="45" y="78"/>
                    <a:pt x="1" y="123"/>
                  </a:cubicBezTo>
                  <a:cubicBezTo>
                    <a:pt x="7" y="126"/>
                    <a:pt x="16" y="128"/>
                    <a:pt x="25" y="128"/>
                  </a:cubicBezTo>
                  <a:cubicBezTo>
                    <a:pt x="47" y="128"/>
                    <a:pt x="74" y="120"/>
                    <a:pt x="90" y="112"/>
                  </a:cubicBezTo>
                  <a:cubicBezTo>
                    <a:pt x="135" y="90"/>
                    <a:pt x="146" y="45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4"/>
            <p:cNvSpPr/>
            <p:nvPr/>
          </p:nvSpPr>
          <p:spPr>
            <a:xfrm>
              <a:off x="2061000" y="812625"/>
              <a:ext cx="6475" cy="6000"/>
            </a:xfrm>
            <a:custGeom>
              <a:rect b="b" l="l" r="r" t="t"/>
              <a:pathLst>
                <a:path extrusionOk="0" h="240" w="259">
                  <a:moveTo>
                    <a:pt x="115" y="0"/>
                  </a:moveTo>
                  <a:cubicBezTo>
                    <a:pt x="95" y="0"/>
                    <a:pt x="75" y="5"/>
                    <a:pt x="57" y="16"/>
                  </a:cubicBezTo>
                  <a:lnTo>
                    <a:pt x="57" y="27"/>
                  </a:lnTo>
                  <a:cubicBezTo>
                    <a:pt x="45" y="27"/>
                    <a:pt x="35" y="38"/>
                    <a:pt x="23" y="50"/>
                  </a:cubicBezTo>
                  <a:lnTo>
                    <a:pt x="23" y="60"/>
                  </a:lnTo>
                  <a:cubicBezTo>
                    <a:pt x="12" y="72"/>
                    <a:pt x="12" y="72"/>
                    <a:pt x="12" y="83"/>
                  </a:cubicBezTo>
                  <a:cubicBezTo>
                    <a:pt x="12" y="94"/>
                    <a:pt x="1" y="94"/>
                    <a:pt x="1" y="94"/>
                  </a:cubicBezTo>
                  <a:cubicBezTo>
                    <a:pt x="1" y="127"/>
                    <a:pt x="1" y="150"/>
                    <a:pt x="23" y="184"/>
                  </a:cubicBezTo>
                  <a:lnTo>
                    <a:pt x="23" y="194"/>
                  </a:lnTo>
                  <a:cubicBezTo>
                    <a:pt x="35" y="194"/>
                    <a:pt x="35" y="206"/>
                    <a:pt x="45" y="206"/>
                  </a:cubicBezTo>
                  <a:cubicBezTo>
                    <a:pt x="45" y="217"/>
                    <a:pt x="57" y="217"/>
                    <a:pt x="57" y="217"/>
                  </a:cubicBezTo>
                  <a:cubicBezTo>
                    <a:pt x="68" y="228"/>
                    <a:pt x="79" y="228"/>
                    <a:pt x="79" y="228"/>
                  </a:cubicBezTo>
                  <a:cubicBezTo>
                    <a:pt x="90" y="228"/>
                    <a:pt x="90" y="239"/>
                    <a:pt x="90" y="239"/>
                  </a:cubicBezTo>
                  <a:lnTo>
                    <a:pt x="135" y="239"/>
                  </a:lnTo>
                  <a:cubicBezTo>
                    <a:pt x="135" y="239"/>
                    <a:pt x="146" y="239"/>
                    <a:pt x="146" y="228"/>
                  </a:cubicBezTo>
                  <a:lnTo>
                    <a:pt x="157" y="228"/>
                  </a:lnTo>
                  <a:cubicBezTo>
                    <a:pt x="169" y="228"/>
                    <a:pt x="169" y="228"/>
                    <a:pt x="180" y="217"/>
                  </a:cubicBezTo>
                  <a:cubicBezTo>
                    <a:pt x="236" y="184"/>
                    <a:pt x="258" y="117"/>
                    <a:pt x="224" y="60"/>
                  </a:cubicBezTo>
                  <a:cubicBezTo>
                    <a:pt x="202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4"/>
            <p:cNvSpPr/>
            <p:nvPr/>
          </p:nvSpPr>
          <p:spPr>
            <a:xfrm>
              <a:off x="2047600" y="820725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26" y="0"/>
                  </a:moveTo>
                  <a:cubicBezTo>
                    <a:pt x="106" y="0"/>
                    <a:pt x="86" y="5"/>
                    <a:pt x="67" y="16"/>
                  </a:cubicBezTo>
                  <a:cubicBezTo>
                    <a:pt x="12" y="49"/>
                    <a:pt x="0" y="128"/>
                    <a:pt x="34" y="173"/>
                  </a:cubicBezTo>
                  <a:cubicBezTo>
                    <a:pt x="57" y="210"/>
                    <a:pt x="95" y="233"/>
                    <a:pt x="135" y="233"/>
                  </a:cubicBezTo>
                  <a:cubicBezTo>
                    <a:pt x="154" y="233"/>
                    <a:pt x="173" y="228"/>
                    <a:pt x="191" y="217"/>
                  </a:cubicBezTo>
                  <a:cubicBezTo>
                    <a:pt x="246" y="183"/>
                    <a:pt x="269" y="116"/>
                    <a:pt x="236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" name="Google Shape;1738;p4"/>
            <p:cNvSpPr/>
            <p:nvPr/>
          </p:nvSpPr>
          <p:spPr>
            <a:xfrm>
              <a:off x="2034475" y="8287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1" y="53"/>
                    <a:pt x="1" y="120"/>
                    <a:pt x="34" y="175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7" y="187"/>
                    <a:pt x="269" y="108"/>
                    <a:pt x="235" y="53"/>
                  </a:cubicBezTo>
                  <a:cubicBezTo>
                    <a:pt x="214" y="17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" name="Google Shape;1739;p4"/>
            <p:cNvSpPr/>
            <p:nvPr/>
          </p:nvSpPr>
          <p:spPr>
            <a:xfrm>
              <a:off x="2021350" y="8366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2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29"/>
                    <a:pt x="190" y="217"/>
                  </a:cubicBezTo>
                  <a:cubicBezTo>
                    <a:pt x="246" y="184"/>
                    <a:pt x="268" y="117"/>
                    <a:pt x="235" y="60"/>
                  </a:cubicBezTo>
                  <a:cubicBezTo>
                    <a:pt x="212" y="22"/>
                    <a:pt x="169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" name="Google Shape;1740;p4"/>
            <p:cNvSpPr/>
            <p:nvPr/>
          </p:nvSpPr>
          <p:spPr>
            <a:xfrm>
              <a:off x="2076375" y="8973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35" y="0"/>
                  </a:moveTo>
                  <a:cubicBezTo>
                    <a:pt x="112" y="0"/>
                    <a:pt x="90" y="12"/>
                    <a:pt x="68" y="22"/>
                  </a:cubicBezTo>
                  <a:cubicBezTo>
                    <a:pt x="23" y="45"/>
                    <a:pt x="1" y="89"/>
                    <a:pt x="11" y="134"/>
                  </a:cubicBezTo>
                  <a:cubicBezTo>
                    <a:pt x="11" y="146"/>
                    <a:pt x="11" y="157"/>
                    <a:pt x="23" y="157"/>
                  </a:cubicBezTo>
                  <a:lnTo>
                    <a:pt x="23" y="179"/>
                  </a:lnTo>
                  <a:cubicBezTo>
                    <a:pt x="51" y="216"/>
                    <a:pt x="86" y="238"/>
                    <a:pt x="123" y="238"/>
                  </a:cubicBezTo>
                  <a:cubicBezTo>
                    <a:pt x="131" y="238"/>
                    <a:pt x="138" y="237"/>
                    <a:pt x="146" y="235"/>
                  </a:cubicBezTo>
                  <a:cubicBezTo>
                    <a:pt x="157" y="235"/>
                    <a:pt x="180" y="235"/>
                    <a:pt x="190" y="224"/>
                  </a:cubicBezTo>
                  <a:cubicBezTo>
                    <a:pt x="247" y="190"/>
                    <a:pt x="257" y="112"/>
                    <a:pt x="224" y="56"/>
                  </a:cubicBezTo>
                  <a:cubicBezTo>
                    <a:pt x="213" y="45"/>
                    <a:pt x="202" y="22"/>
                    <a:pt x="180" y="12"/>
                  </a:cubicBezTo>
                  <a:cubicBezTo>
                    <a:pt x="168" y="12"/>
                    <a:pt x="146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" name="Google Shape;1741;p4"/>
            <p:cNvSpPr/>
            <p:nvPr/>
          </p:nvSpPr>
          <p:spPr>
            <a:xfrm>
              <a:off x="2062975" y="90555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44" y="1"/>
                  </a:moveTo>
                  <a:cubicBezTo>
                    <a:pt x="122" y="1"/>
                    <a:pt x="99" y="7"/>
                    <a:pt x="78" y="20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6" y="228"/>
                    <a:pt x="180" y="222"/>
                    <a:pt x="202" y="209"/>
                  </a:cubicBezTo>
                  <a:cubicBezTo>
                    <a:pt x="202" y="209"/>
                    <a:pt x="212" y="209"/>
                    <a:pt x="224" y="199"/>
                  </a:cubicBezTo>
                  <a:cubicBezTo>
                    <a:pt x="257" y="165"/>
                    <a:pt x="269" y="98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" name="Google Shape;1742;p4"/>
            <p:cNvSpPr/>
            <p:nvPr/>
          </p:nvSpPr>
          <p:spPr>
            <a:xfrm>
              <a:off x="2050400" y="913500"/>
              <a:ext cx="5900" cy="5975"/>
            </a:xfrm>
            <a:custGeom>
              <a:rect b="b" l="l" r="r" t="t"/>
              <a:pathLst>
                <a:path extrusionOk="0" h="239" w="236">
                  <a:moveTo>
                    <a:pt x="123" y="0"/>
                  </a:moveTo>
                  <a:cubicBezTo>
                    <a:pt x="116" y="0"/>
                    <a:pt x="109" y="1"/>
                    <a:pt x="101" y="3"/>
                  </a:cubicBezTo>
                  <a:cubicBezTo>
                    <a:pt x="79" y="3"/>
                    <a:pt x="67" y="3"/>
                    <a:pt x="56" y="15"/>
                  </a:cubicBezTo>
                  <a:lnTo>
                    <a:pt x="45" y="25"/>
                  </a:lnTo>
                  <a:cubicBezTo>
                    <a:pt x="45" y="25"/>
                    <a:pt x="34" y="25"/>
                    <a:pt x="34" y="37"/>
                  </a:cubicBezTo>
                  <a:cubicBezTo>
                    <a:pt x="22" y="37"/>
                    <a:pt x="22" y="48"/>
                    <a:pt x="22" y="48"/>
                  </a:cubicBezTo>
                  <a:cubicBezTo>
                    <a:pt x="22" y="59"/>
                    <a:pt x="12" y="59"/>
                    <a:pt x="12" y="59"/>
                  </a:cubicBezTo>
                  <a:lnTo>
                    <a:pt x="12" y="70"/>
                  </a:lnTo>
                  <a:lnTo>
                    <a:pt x="12" y="82"/>
                  </a:lnTo>
                  <a:cubicBezTo>
                    <a:pt x="0" y="82"/>
                    <a:pt x="0" y="93"/>
                    <a:pt x="0" y="104"/>
                  </a:cubicBezTo>
                  <a:lnTo>
                    <a:pt x="0" y="115"/>
                  </a:lnTo>
                  <a:cubicBezTo>
                    <a:pt x="0" y="137"/>
                    <a:pt x="0" y="160"/>
                    <a:pt x="12" y="182"/>
                  </a:cubicBezTo>
                  <a:cubicBezTo>
                    <a:pt x="22" y="182"/>
                    <a:pt x="22" y="194"/>
                    <a:pt x="34" y="194"/>
                  </a:cubicBezTo>
                  <a:cubicBezTo>
                    <a:pt x="34" y="194"/>
                    <a:pt x="34" y="204"/>
                    <a:pt x="45" y="204"/>
                  </a:cubicBezTo>
                  <a:cubicBezTo>
                    <a:pt x="45" y="216"/>
                    <a:pt x="56" y="216"/>
                    <a:pt x="56" y="216"/>
                  </a:cubicBezTo>
                  <a:cubicBezTo>
                    <a:pt x="67" y="216"/>
                    <a:pt x="67" y="227"/>
                    <a:pt x="67" y="227"/>
                  </a:cubicBezTo>
                  <a:lnTo>
                    <a:pt x="90" y="227"/>
                  </a:lnTo>
                  <a:cubicBezTo>
                    <a:pt x="90" y="227"/>
                    <a:pt x="101" y="238"/>
                    <a:pt x="112" y="238"/>
                  </a:cubicBezTo>
                  <a:lnTo>
                    <a:pt x="124" y="238"/>
                  </a:lnTo>
                  <a:lnTo>
                    <a:pt x="134" y="227"/>
                  </a:lnTo>
                  <a:lnTo>
                    <a:pt x="157" y="227"/>
                  </a:lnTo>
                  <a:cubicBezTo>
                    <a:pt x="157" y="227"/>
                    <a:pt x="168" y="216"/>
                    <a:pt x="179" y="216"/>
                  </a:cubicBezTo>
                  <a:cubicBezTo>
                    <a:pt x="213" y="194"/>
                    <a:pt x="235" y="160"/>
                    <a:pt x="235" y="127"/>
                  </a:cubicBezTo>
                  <a:cubicBezTo>
                    <a:pt x="235" y="104"/>
                    <a:pt x="224" y="70"/>
                    <a:pt x="213" y="59"/>
                  </a:cubicBezTo>
                  <a:cubicBezTo>
                    <a:pt x="194" y="22"/>
                    <a:pt x="160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" name="Google Shape;1743;p4"/>
            <p:cNvSpPr/>
            <p:nvPr/>
          </p:nvSpPr>
          <p:spPr>
            <a:xfrm>
              <a:off x="2102900" y="881525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2" y="1"/>
                  </a:moveTo>
                  <a:cubicBezTo>
                    <a:pt x="100" y="1"/>
                    <a:pt x="78" y="7"/>
                    <a:pt x="57" y="20"/>
                  </a:cubicBezTo>
                  <a:cubicBezTo>
                    <a:pt x="46" y="20"/>
                    <a:pt x="35" y="31"/>
                    <a:pt x="35" y="31"/>
                  </a:cubicBezTo>
                  <a:cubicBezTo>
                    <a:pt x="35" y="42"/>
                    <a:pt x="23" y="42"/>
                    <a:pt x="23" y="42"/>
                  </a:cubicBezTo>
                  <a:cubicBezTo>
                    <a:pt x="23" y="53"/>
                    <a:pt x="23" y="53"/>
                    <a:pt x="12" y="53"/>
                  </a:cubicBezTo>
                  <a:cubicBezTo>
                    <a:pt x="12" y="65"/>
                    <a:pt x="12" y="75"/>
                    <a:pt x="1" y="87"/>
                  </a:cubicBezTo>
                  <a:lnTo>
                    <a:pt x="1" y="109"/>
                  </a:lnTo>
                  <a:lnTo>
                    <a:pt x="1" y="132"/>
                  </a:lnTo>
                  <a:cubicBezTo>
                    <a:pt x="1" y="142"/>
                    <a:pt x="1" y="154"/>
                    <a:pt x="12" y="154"/>
                  </a:cubicBezTo>
                  <a:lnTo>
                    <a:pt x="12" y="176"/>
                  </a:lnTo>
                  <a:cubicBezTo>
                    <a:pt x="35" y="209"/>
                    <a:pt x="57" y="221"/>
                    <a:pt x="90" y="232"/>
                  </a:cubicBezTo>
                  <a:lnTo>
                    <a:pt x="147" y="232"/>
                  </a:lnTo>
                  <a:cubicBezTo>
                    <a:pt x="157" y="221"/>
                    <a:pt x="169" y="221"/>
                    <a:pt x="180" y="221"/>
                  </a:cubicBezTo>
                  <a:cubicBezTo>
                    <a:pt x="224" y="187"/>
                    <a:pt x="236" y="142"/>
                    <a:pt x="236" y="98"/>
                  </a:cubicBezTo>
                  <a:cubicBezTo>
                    <a:pt x="236" y="87"/>
                    <a:pt x="224" y="65"/>
                    <a:pt x="214" y="53"/>
                  </a:cubicBezTo>
                  <a:cubicBezTo>
                    <a:pt x="192" y="18"/>
                    <a:pt x="158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" name="Google Shape;1744;p4"/>
            <p:cNvSpPr/>
            <p:nvPr/>
          </p:nvSpPr>
          <p:spPr>
            <a:xfrm>
              <a:off x="2070800" y="82892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4" y="1"/>
                  </a:moveTo>
                  <a:cubicBezTo>
                    <a:pt x="112" y="1"/>
                    <a:pt x="78" y="1"/>
                    <a:pt x="67" y="23"/>
                  </a:cubicBezTo>
                  <a:lnTo>
                    <a:pt x="56" y="23"/>
                  </a:lnTo>
                  <a:cubicBezTo>
                    <a:pt x="56" y="23"/>
                    <a:pt x="45" y="23"/>
                    <a:pt x="45" y="34"/>
                  </a:cubicBezTo>
                  <a:cubicBezTo>
                    <a:pt x="33" y="46"/>
                    <a:pt x="23" y="56"/>
                    <a:pt x="23" y="68"/>
                  </a:cubicBezTo>
                  <a:lnTo>
                    <a:pt x="11" y="68"/>
                  </a:lnTo>
                  <a:lnTo>
                    <a:pt x="11" y="90"/>
                  </a:lnTo>
                  <a:cubicBezTo>
                    <a:pt x="11" y="101"/>
                    <a:pt x="11" y="101"/>
                    <a:pt x="0" y="113"/>
                  </a:cubicBezTo>
                  <a:cubicBezTo>
                    <a:pt x="0" y="135"/>
                    <a:pt x="11" y="157"/>
                    <a:pt x="23" y="180"/>
                  </a:cubicBezTo>
                  <a:cubicBezTo>
                    <a:pt x="33" y="202"/>
                    <a:pt x="56" y="213"/>
                    <a:pt x="78" y="224"/>
                  </a:cubicBezTo>
                  <a:cubicBezTo>
                    <a:pt x="90" y="224"/>
                    <a:pt x="90" y="235"/>
                    <a:pt x="100" y="235"/>
                  </a:cubicBezTo>
                  <a:lnTo>
                    <a:pt x="134" y="235"/>
                  </a:lnTo>
                  <a:cubicBezTo>
                    <a:pt x="145" y="235"/>
                    <a:pt x="157" y="235"/>
                    <a:pt x="157" y="224"/>
                  </a:cubicBezTo>
                  <a:lnTo>
                    <a:pt x="179" y="224"/>
                  </a:lnTo>
                  <a:cubicBezTo>
                    <a:pt x="224" y="202"/>
                    <a:pt x="234" y="157"/>
                    <a:pt x="246" y="123"/>
                  </a:cubicBezTo>
                  <a:cubicBezTo>
                    <a:pt x="246" y="101"/>
                    <a:pt x="234" y="79"/>
                    <a:pt x="224" y="56"/>
                  </a:cubicBezTo>
                  <a:cubicBezTo>
                    <a:pt x="201" y="23"/>
                    <a:pt x="167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" name="Google Shape;1745;p4"/>
            <p:cNvSpPr/>
            <p:nvPr/>
          </p:nvSpPr>
          <p:spPr>
            <a:xfrm>
              <a:off x="2080850" y="84557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23" y="1"/>
                  </a:moveTo>
                  <a:cubicBezTo>
                    <a:pt x="104" y="1"/>
                    <a:pt x="85" y="6"/>
                    <a:pt x="68" y="16"/>
                  </a:cubicBezTo>
                  <a:lnTo>
                    <a:pt x="45" y="38"/>
                  </a:lnTo>
                  <a:lnTo>
                    <a:pt x="34" y="50"/>
                  </a:lnTo>
                  <a:cubicBezTo>
                    <a:pt x="23" y="61"/>
                    <a:pt x="23" y="61"/>
                    <a:pt x="23" y="72"/>
                  </a:cubicBezTo>
                  <a:cubicBezTo>
                    <a:pt x="11" y="83"/>
                    <a:pt x="11" y="83"/>
                    <a:pt x="11" y="95"/>
                  </a:cubicBezTo>
                  <a:cubicBezTo>
                    <a:pt x="1" y="117"/>
                    <a:pt x="11" y="150"/>
                    <a:pt x="23" y="184"/>
                  </a:cubicBezTo>
                  <a:cubicBezTo>
                    <a:pt x="44" y="219"/>
                    <a:pt x="82" y="236"/>
                    <a:pt x="121" y="236"/>
                  </a:cubicBezTo>
                  <a:cubicBezTo>
                    <a:pt x="145" y="236"/>
                    <a:pt x="169" y="230"/>
                    <a:pt x="190" y="217"/>
                  </a:cubicBezTo>
                  <a:cubicBezTo>
                    <a:pt x="246" y="184"/>
                    <a:pt x="257" y="117"/>
                    <a:pt x="224" y="61"/>
                  </a:cubicBezTo>
                  <a:cubicBezTo>
                    <a:pt x="201" y="23"/>
                    <a:pt x="162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" name="Google Shape;1746;p4"/>
            <p:cNvSpPr/>
            <p:nvPr/>
          </p:nvSpPr>
          <p:spPr>
            <a:xfrm>
              <a:off x="2067450" y="8536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99" y="7"/>
                    <a:pt x="78" y="20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6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1"/>
                  </a:cubicBezTo>
                  <a:cubicBezTo>
                    <a:pt x="257" y="187"/>
                    <a:pt x="268" y="109"/>
                    <a:pt x="234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" name="Google Shape;1747;p4"/>
            <p:cNvSpPr/>
            <p:nvPr/>
          </p:nvSpPr>
          <p:spPr>
            <a:xfrm>
              <a:off x="2054300" y="8615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7" y="6"/>
                    <a:pt x="79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8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" name="Google Shape;1748;p4"/>
            <p:cNvSpPr/>
            <p:nvPr/>
          </p:nvSpPr>
          <p:spPr>
            <a:xfrm>
              <a:off x="2041175" y="869600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34" y="1"/>
                  </a:moveTo>
                  <a:cubicBezTo>
                    <a:pt x="116" y="1"/>
                    <a:pt x="97" y="5"/>
                    <a:pt x="79" y="16"/>
                  </a:cubicBezTo>
                  <a:cubicBezTo>
                    <a:pt x="23" y="50"/>
                    <a:pt x="1" y="128"/>
                    <a:pt x="34" y="172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3" y="233"/>
                    <a:pt x="184" y="228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" name="Google Shape;1749;p4"/>
            <p:cNvSpPr/>
            <p:nvPr/>
          </p:nvSpPr>
          <p:spPr>
            <a:xfrm>
              <a:off x="2092575" y="8651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lnTo>
                    <a:pt x="79" y="28"/>
                  </a:lnTo>
                  <a:cubicBezTo>
                    <a:pt x="23" y="61"/>
                    <a:pt x="1" y="128"/>
                    <a:pt x="34" y="184"/>
                  </a:cubicBezTo>
                  <a:cubicBezTo>
                    <a:pt x="55" y="219"/>
                    <a:pt x="93" y="236"/>
                    <a:pt x="130" y="236"/>
                  </a:cubicBezTo>
                  <a:cubicBezTo>
                    <a:pt x="152" y="236"/>
                    <a:pt x="174" y="230"/>
                    <a:pt x="190" y="217"/>
                  </a:cubicBezTo>
                  <a:lnTo>
                    <a:pt x="202" y="217"/>
                  </a:ln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" name="Google Shape;1750;p4"/>
            <p:cNvSpPr/>
            <p:nvPr/>
          </p:nvSpPr>
          <p:spPr>
            <a:xfrm>
              <a:off x="2079450" y="873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0" y="1"/>
                  </a:moveTo>
                  <a:cubicBezTo>
                    <a:pt x="111" y="1"/>
                    <a:pt x="93" y="6"/>
                    <a:pt x="79" y="17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70" y="230"/>
                    <a:pt x="191" y="218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" name="Google Shape;1751;p4"/>
            <p:cNvSpPr/>
            <p:nvPr/>
          </p:nvSpPr>
          <p:spPr>
            <a:xfrm>
              <a:off x="2066325" y="881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9" y="1"/>
                  </a:moveTo>
                  <a:cubicBezTo>
                    <a:pt x="117" y="1"/>
                    <a:pt x="95" y="7"/>
                    <a:pt x="78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95" y="237"/>
                    <a:pt x="134" y="237"/>
                  </a:cubicBezTo>
                  <a:cubicBezTo>
                    <a:pt x="153" y="237"/>
                    <a:pt x="172" y="231"/>
                    <a:pt x="190" y="220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4"/>
            <p:cNvSpPr/>
            <p:nvPr/>
          </p:nvSpPr>
          <p:spPr>
            <a:xfrm>
              <a:off x="2053175" y="8891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0" y="1"/>
                  </a:moveTo>
                  <a:cubicBezTo>
                    <a:pt x="111" y="1"/>
                    <a:pt x="94" y="6"/>
                    <a:pt x="80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6" y="219"/>
                    <a:pt x="89" y="236"/>
                    <a:pt x="126" y="236"/>
                  </a:cubicBezTo>
                  <a:cubicBezTo>
                    <a:pt x="148" y="236"/>
                    <a:pt x="170" y="230"/>
                    <a:pt x="191" y="217"/>
                  </a:cubicBezTo>
                  <a:cubicBezTo>
                    <a:pt x="247" y="184"/>
                    <a:pt x="269" y="117"/>
                    <a:pt x="236" y="61"/>
                  </a:cubicBezTo>
                  <a:cubicBezTo>
                    <a:pt x="213" y="23"/>
                    <a:pt x="169" y="1"/>
                    <a:pt x="1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4"/>
            <p:cNvSpPr/>
            <p:nvPr/>
          </p:nvSpPr>
          <p:spPr>
            <a:xfrm>
              <a:off x="2121350" y="94205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4" y="1"/>
                  </a:moveTo>
                  <a:cubicBezTo>
                    <a:pt x="112" y="1"/>
                    <a:pt x="90" y="1"/>
                    <a:pt x="67" y="12"/>
                  </a:cubicBezTo>
                  <a:cubicBezTo>
                    <a:pt x="23" y="46"/>
                    <a:pt x="0" y="102"/>
                    <a:pt x="23" y="157"/>
                  </a:cubicBezTo>
                  <a:cubicBezTo>
                    <a:pt x="23" y="169"/>
                    <a:pt x="23" y="169"/>
                    <a:pt x="34" y="180"/>
                  </a:cubicBezTo>
                  <a:cubicBezTo>
                    <a:pt x="45" y="202"/>
                    <a:pt x="67" y="214"/>
                    <a:pt x="79" y="224"/>
                  </a:cubicBezTo>
                  <a:cubicBezTo>
                    <a:pt x="101" y="224"/>
                    <a:pt x="112" y="236"/>
                    <a:pt x="124" y="236"/>
                  </a:cubicBezTo>
                  <a:cubicBezTo>
                    <a:pt x="146" y="236"/>
                    <a:pt x="168" y="224"/>
                    <a:pt x="191" y="214"/>
                  </a:cubicBezTo>
                  <a:cubicBezTo>
                    <a:pt x="213" y="202"/>
                    <a:pt x="235" y="191"/>
                    <a:pt x="235" y="169"/>
                  </a:cubicBezTo>
                  <a:cubicBezTo>
                    <a:pt x="246" y="157"/>
                    <a:pt x="246" y="135"/>
                    <a:pt x="246" y="124"/>
                  </a:cubicBezTo>
                  <a:cubicBezTo>
                    <a:pt x="246" y="102"/>
                    <a:pt x="246" y="80"/>
                    <a:pt x="235" y="57"/>
                  </a:cubicBezTo>
                  <a:cubicBezTo>
                    <a:pt x="213" y="23"/>
                    <a:pt x="179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" name="Google Shape;1754;p4"/>
            <p:cNvSpPr/>
            <p:nvPr/>
          </p:nvSpPr>
          <p:spPr>
            <a:xfrm>
              <a:off x="2108225" y="95005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5" y="1"/>
                  </a:moveTo>
                  <a:cubicBezTo>
                    <a:pt x="105" y="1"/>
                    <a:pt x="85" y="6"/>
                    <a:pt x="68" y="16"/>
                  </a:cubicBezTo>
                  <a:cubicBezTo>
                    <a:pt x="11" y="50"/>
                    <a:pt x="1" y="117"/>
                    <a:pt x="34" y="173"/>
                  </a:cubicBezTo>
                  <a:cubicBezTo>
                    <a:pt x="45" y="195"/>
                    <a:pt x="56" y="206"/>
                    <a:pt x="68" y="217"/>
                  </a:cubicBezTo>
                  <a:cubicBezTo>
                    <a:pt x="68" y="217"/>
                    <a:pt x="78" y="217"/>
                    <a:pt x="78" y="229"/>
                  </a:cubicBezTo>
                  <a:cubicBezTo>
                    <a:pt x="97" y="233"/>
                    <a:pt x="113" y="236"/>
                    <a:pt x="128" y="236"/>
                  </a:cubicBezTo>
                  <a:cubicBezTo>
                    <a:pt x="151" y="236"/>
                    <a:pt x="171" y="230"/>
                    <a:pt x="190" y="217"/>
                  </a:cubicBezTo>
                  <a:cubicBezTo>
                    <a:pt x="224" y="195"/>
                    <a:pt x="235" y="173"/>
                    <a:pt x="246" y="139"/>
                  </a:cubicBezTo>
                  <a:cubicBezTo>
                    <a:pt x="257" y="117"/>
                    <a:pt x="246" y="83"/>
                    <a:pt x="235" y="61"/>
                  </a:cubicBezTo>
                  <a:cubicBezTo>
                    <a:pt x="212" y="23"/>
                    <a:pt x="169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" name="Google Shape;1755;p4"/>
            <p:cNvSpPr/>
            <p:nvPr/>
          </p:nvSpPr>
          <p:spPr>
            <a:xfrm>
              <a:off x="2089225" y="8894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7" y="237"/>
                    <a:pt x="181" y="230"/>
                    <a:pt x="202" y="218"/>
                  </a:cubicBezTo>
                  <a:cubicBezTo>
                    <a:pt x="247" y="196"/>
                    <a:pt x="257" y="151"/>
                    <a:pt x="257" y="106"/>
                  </a:cubicBezTo>
                  <a:cubicBezTo>
                    <a:pt x="257" y="84"/>
                    <a:pt x="247" y="72"/>
                    <a:pt x="235" y="62"/>
                  </a:cubicBezTo>
                  <a:cubicBezTo>
                    <a:pt x="213" y="23"/>
                    <a:pt x="17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4"/>
            <p:cNvSpPr/>
            <p:nvPr/>
          </p:nvSpPr>
          <p:spPr>
            <a:xfrm>
              <a:off x="2099550" y="9061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1"/>
                  </a:moveTo>
                  <a:cubicBezTo>
                    <a:pt x="108" y="1"/>
                    <a:pt x="87" y="6"/>
                    <a:pt x="68" y="17"/>
                  </a:cubicBezTo>
                  <a:cubicBezTo>
                    <a:pt x="12" y="50"/>
                    <a:pt x="1" y="117"/>
                    <a:pt x="35" y="174"/>
                  </a:cubicBezTo>
                  <a:cubicBezTo>
                    <a:pt x="57" y="211"/>
                    <a:pt x="96" y="234"/>
                    <a:pt x="135" y="234"/>
                  </a:cubicBezTo>
                  <a:cubicBezTo>
                    <a:pt x="154" y="234"/>
                    <a:pt x="173" y="229"/>
                    <a:pt x="191" y="218"/>
                  </a:cubicBezTo>
                  <a:cubicBezTo>
                    <a:pt x="247" y="184"/>
                    <a:pt x="269" y="107"/>
                    <a:pt x="236" y="50"/>
                  </a:cubicBezTo>
                  <a:cubicBezTo>
                    <a:pt x="213" y="21"/>
                    <a:pt x="171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4"/>
            <p:cNvSpPr/>
            <p:nvPr/>
          </p:nvSpPr>
          <p:spPr>
            <a:xfrm>
              <a:off x="2086450" y="914225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3"/>
                    <a:pt x="0" y="120"/>
                    <a:pt x="33" y="175"/>
                  </a:cubicBezTo>
                  <a:cubicBezTo>
                    <a:pt x="55" y="211"/>
                    <a:pt x="89" y="233"/>
                    <a:pt x="126" y="233"/>
                  </a:cubicBezTo>
                  <a:cubicBezTo>
                    <a:pt x="147" y="233"/>
                    <a:pt x="169" y="226"/>
                    <a:pt x="190" y="209"/>
                  </a:cubicBezTo>
                  <a:cubicBezTo>
                    <a:pt x="246" y="175"/>
                    <a:pt x="268" y="108"/>
                    <a:pt x="234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" name="Google Shape;1758;p4"/>
            <p:cNvSpPr/>
            <p:nvPr/>
          </p:nvSpPr>
          <p:spPr>
            <a:xfrm>
              <a:off x="2073300" y="9221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2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" name="Google Shape;1759;p4"/>
            <p:cNvSpPr/>
            <p:nvPr/>
          </p:nvSpPr>
          <p:spPr>
            <a:xfrm>
              <a:off x="2060175" y="930150"/>
              <a:ext cx="6725" cy="5800"/>
            </a:xfrm>
            <a:custGeom>
              <a:rect b="b" l="l" r="r" t="t"/>
              <a:pathLst>
                <a:path extrusionOk="0" h="232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1" y="52"/>
                    <a:pt x="1" y="119"/>
                    <a:pt x="34" y="176"/>
                  </a:cubicBezTo>
                  <a:lnTo>
                    <a:pt x="34" y="186"/>
                  </a:lnTo>
                  <a:lnTo>
                    <a:pt x="56" y="209"/>
                  </a:lnTo>
                  <a:cubicBezTo>
                    <a:pt x="56" y="209"/>
                    <a:pt x="68" y="209"/>
                    <a:pt x="68" y="220"/>
                  </a:cubicBezTo>
                  <a:cubicBezTo>
                    <a:pt x="78" y="220"/>
                    <a:pt x="90" y="220"/>
                    <a:pt x="90" y="231"/>
                  </a:cubicBezTo>
                  <a:lnTo>
                    <a:pt x="168" y="231"/>
                  </a:lnTo>
                  <a:cubicBezTo>
                    <a:pt x="168" y="231"/>
                    <a:pt x="179" y="220"/>
                    <a:pt x="190" y="220"/>
                  </a:cubicBezTo>
                  <a:cubicBezTo>
                    <a:pt x="246" y="186"/>
                    <a:pt x="269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4"/>
            <p:cNvSpPr/>
            <p:nvPr/>
          </p:nvSpPr>
          <p:spPr>
            <a:xfrm>
              <a:off x="2111300" y="9257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2" y="49"/>
                    <a:pt x="0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0" y="230"/>
                    <a:pt x="201" y="218"/>
                  </a:cubicBezTo>
                  <a:cubicBezTo>
                    <a:pt x="257" y="184"/>
                    <a:pt x="268" y="117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4"/>
            <p:cNvSpPr/>
            <p:nvPr/>
          </p:nvSpPr>
          <p:spPr>
            <a:xfrm>
              <a:off x="2098175" y="933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3"/>
                    <a:pt x="0" y="120"/>
                    <a:pt x="33" y="175"/>
                  </a:cubicBezTo>
                  <a:cubicBezTo>
                    <a:pt x="56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57" y="187"/>
                    <a:pt x="268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" name="Google Shape;1762;p4"/>
            <p:cNvSpPr/>
            <p:nvPr/>
          </p:nvSpPr>
          <p:spPr>
            <a:xfrm>
              <a:off x="2085025" y="941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4"/>
            <p:cNvSpPr/>
            <p:nvPr/>
          </p:nvSpPr>
          <p:spPr>
            <a:xfrm>
              <a:off x="2124975" y="9178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2" y="0"/>
                  </a:moveTo>
                  <a:cubicBezTo>
                    <a:pt x="100" y="0"/>
                    <a:pt x="78" y="7"/>
                    <a:pt x="56" y="20"/>
                  </a:cubicBezTo>
                  <a:cubicBezTo>
                    <a:pt x="46" y="20"/>
                    <a:pt x="34" y="30"/>
                    <a:pt x="23" y="42"/>
                  </a:cubicBezTo>
                  <a:cubicBezTo>
                    <a:pt x="23" y="53"/>
                    <a:pt x="23" y="53"/>
                    <a:pt x="12" y="53"/>
                  </a:cubicBezTo>
                  <a:lnTo>
                    <a:pt x="12" y="64"/>
                  </a:lnTo>
                  <a:cubicBezTo>
                    <a:pt x="12" y="75"/>
                    <a:pt x="12" y="75"/>
                    <a:pt x="1" y="87"/>
                  </a:cubicBezTo>
                  <a:lnTo>
                    <a:pt x="1" y="131"/>
                  </a:lnTo>
                  <a:cubicBezTo>
                    <a:pt x="1" y="142"/>
                    <a:pt x="1" y="142"/>
                    <a:pt x="12" y="154"/>
                  </a:cubicBezTo>
                  <a:lnTo>
                    <a:pt x="12" y="176"/>
                  </a:lnTo>
                  <a:cubicBezTo>
                    <a:pt x="23" y="176"/>
                    <a:pt x="23" y="187"/>
                    <a:pt x="23" y="187"/>
                  </a:cubicBezTo>
                  <a:cubicBezTo>
                    <a:pt x="34" y="187"/>
                    <a:pt x="34" y="198"/>
                    <a:pt x="46" y="198"/>
                  </a:cubicBezTo>
                  <a:cubicBezTo>
                    <a:pt x="46" y="209"/>
                    <a:pt x="56" y="209"/>
                    <a:pt x="56" y="221"/>
                  </a:cubicBezTo>
                  <a:lnTo>
                    <a:pt x="79" y="221"/>
                  </a:lnTo>
                  <a:cubicBezTo>
                    <a:pt x="79" y="231"/>
                    <a:pt x="90" y="231"/>
                    <a:pt x="90" y="231"/>
                  </a:cubicBezTo>
                  <a:cubicBezTo>
                    <a:pt x="123" y="231"/>
                    <a:pt x="146" y="231"/>
                    <a:pt x="180" y="221"/>
                  </a:cubicBezTo>
                  <a:cubicBezTo>
                    <a:pt x="235" y="187"/>
                    <a:pt x="258" y="109"/>
                    <a:pt x="213" y="53"/>
                  </a:cubicBezTo>
                  <a:cubicBezTo>
                    <a:pt x="192" y="18"/>
                    <a:pt x="158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4"/>
            <p:cNvSpPr/>
            <p:nvPr/>
          </p:nvSpPr>
          <p:spPr>
            <a:xfrm>
              <a:off x="2095375" y="958000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45" y="0"/>
                  </a:moveTo>
                  <a:cubicBezTo>
                    <a:pt x="123" y="0"/>
                    <a:pt x="90" y="0"/>
                    <a:pt x="56" y="23"/>
                  </a:cubicBezTo>
                  <a:cubicBezTo>
                    <a:pt x="23" y="45"/>
                    <a:pt x="1" y="90"/>
                    <a:pt x="1" y="134"/>
                  </a:cubicBezTo>
                  <a:cubicBezTo>
                    <a:pt x="11" y="145"/>
                    <a:pt x="11" y="167"/>
                    <a:pt x="23" y="179"/>
                  </a:cubicBezTo>
                  <a:cubicBezTo>
                    <a:pt x="41" y="216"/>
                    <a:pt x="75" y="237"/>
                    <a:pt x="111" y="237"/>
                  </a:cubicBezTo>
                  <a:cubicBezTo>
                    <a:pt x="119" y="237"/>
                    <a:pt x="127" y="236"/>
                    <a:pt x="135" y="234"/>
                  </a:cubicBezTo>
                  <a:cubicBezTo>
                    <a:pt x="157" y="234"/>
                    <a:pt x="168" y="224"/>
                    <a:pt x="179" y="224"/>
                  </a:cubicBezTo>
                  <a:cubicBezTo>
                    <a:pt x="235" y="190"/>
                    <a:pt x="257" y="112"/>
                    <a:pt x="224" y="56"/>
                  </a:cubicBezTo>
                  <a:cubicBezTo>
                    <a:pt x="202" y="33"/>
                    <a:pt x="179" y="11"/>
                    <a:pt x="1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" name="Google Shape;1765;p4"/>
            <p:cNvSpPr/>
            <p:nvPr/>
          </p:nvSpPr>
          <p:spPr>
            <a:xfrm>
              <a:off x="2131400" y="9587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29"/>
                    <a:pt x="35" y="173"/>
                  </a:cubicBezTo>
                  <a:cubicBezTo>
                    <a:pt x="57" y="211"/>
                    <a:pt x="101" y="234"/>
                    <a:pt x="144" y="234"/>
                  </a:cubicBezTo>
                  <a:cubicBezTo>
                    <a:pt x="164" y="234"/>
                    <a:pt x="184" y="229"/>
                    <a:pt x="202" y="218"/>
                  </a:cubicBezTo>
                  <a:cubicBezTo>
                    <a:pt x="258" y="184"/>
                    <a:pt x="269" y="117"/>
                    <a:pt x="236" y="62"/>
                  </a:cubicBezTo>
                  <a:cubicBezTo>
                    <a:pt x="213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" name="Google Shape;1766;p4"/>
            <p:cNvSpPr/>
            <p:nvPr/>
          </p:nvSpPr>
          <p:spPr>
            <a:xfrm>
              <a:off x="2118275" y="9667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1"/>
                    <a:pt x="34" y="176"/>
                  </a:cubicBezTo>
                  <a:cubicBezTo>
                    <a:pt x="57" y="214"/>
                    <a:pt x="100" y="237"/>
                    <a:pt x="143" y="237"/>
                  </a:cubicBezTo>
                  <a:cubicBezTo>
                    <a:pt x="163" y="237"/>
                    <a:pt x="184" y="232"/>
                    <a:pt x="202" y="221"/>
                  </a:cubicBezTo>
                  <a:cubicBezTo>
                    <a:pt x="257" y="188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4"/>
            <p:cNvSpPr/>
            <p:nvPr/>
          </p:nvSpPr>
          <p:spPr>
            <a:xfrm>
              <a:off x="2105150" y="9746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7" y="6"/>
                    <a:pt x="79" y="16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1" y="218"/>
                  </a:cubicBezTo>
                  <a:cubicBezTo>
                    <a:pt x="258" y="184"/>
                    <a:pt x="268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4"/>
            <p:cNvSpPr/>
            <p:nvPr/>
          </p:nvSpPr>
          <p:spPr>
            <a:xfrm>
              <a:off x="2092300" y="9826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57" y="20"/>
                    <a:pt x="45" y="31"/>
                    <a:pt x="45" y="31"/>
                  </a:cubicBezTo>
                  <a:cubicBezTo>
                    <a:pt x="45" y="31"/>
                    <a:pt x="45" y="42"/>
                    <a:pt x="34" y="42"/>
                  </a:cubicBezTo>
                  <a:cubicBezTo>
                    <a:pt x="34" y="42"/>
                    <a:pt x="34" y="53"/>
                    <a:pt x="23" y="53"/>
                  </a:cubicBezTo>
                  <a:lnTo>
                    <a:pt x="23" y="65"/>
                  </a:lnTo>
                  <a:cubicBezTo>
                    <a:pt x="23" y="75"/>
                    <a:pt x="12" y="75"/>
                    <a:pt x="12" y="75"/>
                  </a:cubicBezTo>
                  <a:lnTo>
                    <a:pt x="12" y="87"/>
                  </a:lnTo>
                  <a:cubicBezTo>
                    <a:pt x="0" y="120"/>
                    <a:pt x="12" y="154"/>
                    <a:pt x="23" y="176"/>
                  </a:cubicBezTo>
                  <a:cubicBezTo>
                    <a:pt x="23" y="187"/>
                    <a:pt x="34" y="187"/>
                    <a:pt x="34" y="199"/>
                  </a:cubicBezTo>
                  <a:cubicBezTo>
                    <a:pt x="45" y="199"/>
                    <a:pt x="45" y="209"/>
                    <a:pt x="57" y="209"/>
                  </a:cubicBezTo>
                  <a:cubicBezTo>
                    <a:pt x="67" y="221"/>
                    <a:pt x="67" y="221"/>
                    <a:pt x="79" y="221"/>
                  </a:cubicBezTo>
                  <a:lnTo>
                    <a:pt x="79" y="232"/>
                  </a:lnTo>
                  <a:lnTo>
                    <a:pt x="157" y="232"/>
                  </a:lnTo>
                  <a:cubicBezTo>
                    <a:pt x="168" y="232"/>
                    <a:pt x="179" y="221"/>
                    <a:pt x="179" y="221"/>
                  </a:cubicBezTo>
                  <a:lnTo>
                    <a:pt x="191" y="221"/>
                  </a:lnTo>
                  <a:cubicBezTo>
                    <a:pt x="246" y="187"/>
                    <a:pt x="258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4"/>
            <p:cNvSpPr/>
            <p:nvPr/>
          </p:nvSpPr>
          <p:spPr>
            <a:xfrm>
              <a:off x="2156550" y="9703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9" y="0"/>
                  </a:moveTo>
                  <a:cubicBezTo>
                    <a:pt x="117" y="0"/>
                    <a:pt x="96" y="6"/>
                    <a:pt x="79" y="19"/>
                  </a:cubicBezTo>
                  <a:lnTo>
                    <a:pt x="67" y="19"/>
                  </a:lnTo>
                  <a:cubicBezTo>
                    <a:pt x="12" y="52"/>
                    <a:pt x="0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6" y="186"/>
                    <a:pt x="268" y="109"/>
                    <a:pt x="235" y="52"/>
                  </a:cubicBezTo>
                  <a:cubicBezTo>
                    <a:pt x="214" y="18"/>
                    <a:pt x="176" y="0"/>
                    <a:pt x="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" name="Google Shape;1770;p4"/>
            <p:cNvSpPr/>
            <p:nvPr/>
          </p:nvSpPr>
          <p:spPr>
            <a:xfrm>
              <a:off x="2143425" y="9782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1" y="49"/>
                    <a:pt x="0" y="128"/>
                    <a:pt x="34" y="183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3"/>
                    <a:pt x="269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4"/>
            <p:cNvSpPr/>
            <p:nvPr/>
          </p:nvSpPr>
          <p:spPr>
            <a:xfrm>
              <a:off x="2130275" y="9863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1"/>
                  </a:moveTo>
                  <a:cubicBezTo>
                    <a:pt x="108" y="1"/>
                    <a:pt x="87" y="6"/>
                    <a:pt x="68" y="17"/>
                  </a:cubicBezTo>
                  <a:cubicBezTo>
                    <a:pt x="12" y="51"/>
                    <a:pt x="1" y="118"/>
                    <a:pt x="35" y="173"/>
                  </a:cubicBezTo>
                  <a:cubicBezTo>
                    <a:pt x="57" y="211"/>
                    <a:pt x="95" y="234"/>
                    <a:pt x="135" y="234"/>
                  </a:cubicBezTo>
                  <a:cubicBezTo>
                    <a:pt x="154" y="234"/>
                    <a:pt x="173" y="229"/>
                    <a:pt x="191" y="218"/>
                  </a:cubicBezTo>
                  <a:cubicBezTo>
                    <a:pt x="247" y="185"/>
                    <a:pt x="269" y="106"/>
                    <a:pt x="236" y="51"/>
                  </a:cubicBezTo>
                  <a:cubicBezTo>
                    <a:pt x="213" y="21"/>
                    <a:pt x="171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4"/>
            <p:cNvSpPr/>
            <p:nvPr/>
          </p:nvSpPr>
          <p:spPr>
            <a:xfrm>
              <a:off x="2117175" y="994400"/>
              <a:ext cx="6725" cy="5700"/>
            </a:xfrm>
            <a:custGeom>
              <a:rect b="b" l="l" r="r" t="t"/>
              <a:pathLst>
                <a:path extrusionOk="0" h="228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2"/>
                    <a:pt x="0" y="119"/>
                    <a:pt x="33" y="176"/>
                  </a:cubicBezTo>
                  <a:cubicBezTo>
                    <a:pt x="54" y="210"/>
                    <a:pt x="89" y="228"/>
                    <a:pt x="125" y="228"/>
                  </a:cubicBezTo>
                  <a:cubicBezTo>
                    <a:pt x="146" y="228"/>
                    <a:pt x="169" y="221"/>
                    <a:pt x="190" y="209"/>
                  </a:cubicBezTo>
                  <a:cubicBezTo>
                    <a:pt x="246" y="176"/>
                    <a:pt x="268" y="109"/>
                    <a:pt x="234" y="52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4"/>
            <p:cNvSpPr/>
            <p:nvPr/>
          </p:nvSpPr>
          <p:spPr>
            <a:xfrm>
              <a:off x="2198725" y="103910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14" y="0"/>
                  </a:moveTo>
                  <a:cubicBezTo>
                    <a:pt x="96" y="0"/>
                    <a:pt x="76" y="6"/>
                    <a:pt x="56" y="19"/>
                  </a:cubicBezTo>
                  <a:lnTo>
                    <a:pt x="46" y="30"/>
                  </a:lnTo>
                  <a:lnTo>
                    <a:pt x="23" y="52"/>
                  </a:lnTo>
                  <a:lnTo>
                    <a:pt x="23" y="64"/>
                  </a:lnTo>
                  <a:cubicBezTo>
                    <a:pt x="12" y="64"/>
                    <a:pt x="12" y="74"/>
                    <a:pt x="12" y="74"/>
                  </a:cubicBezTo>
                  <a:lnTo>
                    <a:pt x="12" y="97"/>
                  </a:lnTo>
                  <a:cubicBezTo>
                    <a:pt x="1" y="97"/>
                    <a:pt x="1" y="97"/>
                    <a:pt x="1" y="108"/>
                  </a:cubicBezTo>
                  <a:lnTo>
                    <a:pt x="1" y="131"/>
                  </a:lnTo>
                  <a:lnTo>
                    <a:pt x="1" y="141"/>
                  </a:lnTo>
                  <a:cubicBezTo>
                    <a:pt x="12" y="153"/>
                    <a:pt x="12" y="164"/>
                    <a:pt x="23" y="175"/>
                  </a:cubicBezTo>
                  <a:cubicBezTo>
                    <a:pt x="23" y="186"/>
                    <a:pt x="34" y="198"/>
                    <a:pt x="34" y="198"/>
                  </a:cubicBezTo>
                  <a:cubicBezTo>
                    <a:pt x="46" y="208"/>
                    <a:pt x="46" y="208"/>
                    <a:pt x="56" y="208"/>
                  </a:cubicBezTo>
                  <a:cubicBezTo>
                    <a:pt x="56" y="220"/>
                    <a:pt x="68" y="220"/>
                    <a:pt x="68" y="231"/>
                  </a:cubicBezTo>
                  <a:lnTo>
                    <a:pt x="113" y="231"/>
                  </a:lnTo>
                  <a:cubicBezTo>
                    <a:pt x="116" y="235"/>
                    <a:pt x="119" y="236"/>
                    <a:pt x="120" y="236"/>
                  </a:cubicBezTo>
                  <a:cubicBezTo>
                    <a:pt x="123" y="236"/>
                    <a:pt x="123" y="231"/>
                    <a:pt x="123" y="231"/>
                  </a:cubicBezTo>
                  <a:lnTo>
                    <a:pt x="157" y="231"/>
                  </a:lnTo>
                  <a:cubicBezTo>
                    <a:pt x="168" y="231"/>
                    <a:pt x="168" y="220"/>
                    <a:pt x="180" y="220"/>
                  </a:cubicBezTo>
                  <a:cubicBezTo>
                    <a:pt x="235" y="186"/>
                    <a:pt x="257" y="108"/>
                    <a:pt x="224" y="52"/>
                  </a:cubicBezTo>
                  <a:cubicBezTo>
                    <a:pt x="202" y="30"/>
                    <a:pt x="180" y="7"/>
                    <a:pt x="146" y="7"/>
                  </a:cubicBezTo>
                  <a:cubicBezTo>
                    <a:pt x="137" y="3"/>
                    <a:pt x="126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4"/>
            <p:cNvSpPr/>
            <p:nvPr/>
          </p:nvSpPr>
          <p:spPr>
            <a:xfrm>
              <a:off x="2166900" y="986575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21" y="0"/>
                  </a:moveTo>
                  <a:cubicBezTo>
                    <a:pt x="99" y="0"/>
                    <a:pt x="77" y="7"/>
                    <a:pt x="55" y="19"/>
                  </a:cubicBezTo>
                  <a:cubicBezTo>
                    <a:pt x="45" y="30"/>
                    <a:pt x="33" y="30"/>
                    <a:pt x="22" y="42"/>
                  </a:cubicBezTo>
                  <a:lnTo>
                    <a:pt x="22" y="52"/>
                  </a:lnTo>
                  <a:cubicBezTo>
                    <a:pt x="11" y="52"/>
                    <a:pt x="11" y="64"/>
                    <a:pt x="11" y="75"/>
                  </a:cubicBezTo>
                  <a:cubicBezTo>
                    <a:pt x="0" y="75"/>
                    <a:pt x="0" y="86"/>
                    <a:pt x="0" y="86"/>
                  </a:cubicBezTo>
                  <a:lnTo>
                    <a:pt x="0" y="119"/>
                  </a:lnTo>
                  <a:lnTo>
                    <a:pt x="0" y="131"/>
                  </a:lnTo>
                  <a:cubicBezTo>
                    <a:pt x="0" y="153"/>
                    <a:pt x="11" y="164"/>
                    <a:pt x="11" y="176"/>
                  </a:cubicBezTo>
                  <a:lnTo>
                    <a:pt x="33" y="198"/>
                  </a:lnTo>
                  <a:cubicBezTo>
                    <a:pt x="33" y="198"/>
                    <a:pt x="33" y="209"/>
                    <a:pt x="45" y="209"/>
                  </a:cubicBezTo>
                  <a:lnTo>
                    <a:pt x="55" y="220"/>
                  </a:lnTo>
                  <a:lnTo>
                    <a:pt x="67" y="220"/>
                  </a:lnTo>
                  <a:cubicBezTo>
                    <a:pt x="67" y="231"/>
                    <a:pt x="78" y="231"/>
                    <a:pt x="78" y="231"/>
                  </a:cubicBezTo>
                  <a:lnTo>
                    <a:pt x="156" y="231"/>
                  </a:lnTo>
                  <a:cubicBezTo>
                    <a:pt x="156" y="231"/>
                    <a:pt x="167" y="220"/>
                    <a:pt x="179" y="220"/>
                  </a:cubicBezTo>
                  <a:cubicBezTo>
                    <a:pt x="234" y="186"/>
                    <a:pt x="246" y="109"/>
                    <a:pt x="212" y="52"/>
                  </a:cubicBezTo>
                  <a:cubicBezTo>
                    <a:pt x="191" y="18"/>
                    <a:pt x="157" y="0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4"/>
            <p:cNvSpPr/>
            <p:nvPr/>
          </p:nvSpPr>
          <p:spPr>
            <a:xfrm>
              <a:off x="2153200" y="994675"/>
              <a:ext cx="6450" cy="5700"/>
            </a:xfrm>
            <a:custGeom>
              <a:rect b="b" l="l" r="r" t="t"/>
              <a:pathLst>
                <a:path extrusionOk="0" h="228" w="258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2" y="53"/>
                    <a:pt x="0" y="120"/>
                    <a:pt x="34" y="175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6" y="228"/>
                    <a:pt x="180" y="222"/>
                    <a:pt x="201" y="209"/>
                  </a:cubicBezTo>
                  <a:cubicBezTo>
                    <a:pt x="235" y="187"/>
                    <a:pt x="258" y="142"/>
                    <a:pt x="258" y="98"/>
                  </a:cubicBezTo>
                  <a:cubicBezTo>
                    <a:pt x="246" y="86"/>
                    <a:pt x="246" y="64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4"/>
            <p:cNvSpPr/>
            <p:nvPr/>
          </p:nvSpPr>
          <p:spPr>
            <a:xfrm>
              <a:off x="2140350" y="1002575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3" y="0"/>
                  </a:moveTo>
                  <a:cubicBezTo>
                    <a:pt x="104" y="0"/>
                    <a:pt x="85" y="5"/>
                    <a:pt x="67" y="16"/>
                  </a:cubicBezTo>
                  <a:cubicBezTo>
                    <a:pt x="56" y="27"/>
                    <a:pt x="56" y="27"/>
                    <a:pt x="45" y="27"/>
                  </a:cubicBezTo>
                  <a:cubicBezTo>
                    <a:pt x="45" y="38"/>
                    <a:pt x="34" y="38"/>
                    <a:pt x="34" y="50"/>
                  </a:cubicBezTo>
                  <a:cubicBezTo>
                    <a:pt x="12" y="72"/>
                    <a:pt x="0" y="105"/>
                    <a:pt x="12" y="139"/>
                  </a:cubicBezTo>
                  <a:lnTo>
                    <a:pt x="12" y="161"/>
                  </a:lnTo>
                  <a:cubicBezTo>
                    <a:pt x="22" y="161"/>
                    <a:pt x="22" y="172"/>
                    <a:pt x="22" y="184"/>
                  </a:cubicBezTo>
                  <a:cubicBezTo>
                    <a:pt x="51" y="211"/>
                    <a:pt x="86" y="231"/>
                    <a:pt x="123" y="231"/>
                  </a:cubicBezTo>
                  <a:cubicBezTo>
                    <a:pt x="130" y="231"/>
                    <a:pt x="138" y="230"/>
                    <a:pt x="146" y="229"/>
                  </a:cubicBezTo>
                  <a:cubicBezTo>
                    <a:pt x="157" y="229"/>
                    <a:pt x="168" y="229"/>
                    <a:pt x="190" y="217"/>
                  </a:cubicBezTo>
                  <a:cubicBezTo>
                    <a:pt x="246" y="184"/>
                    <a:pt x="258" y="117"/>
                    <a:pt x="224" y="60"/>
                  </a:cubicBezTo>
                  <a:cubicBezTo>
                    <a:pt x="201" y="23"/>
                    <a:pt x="163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" name="Google Shape;1777;p4"/>
            <p:cNvSpPr/>
            <p:nvPr/>
          </p:nvSpPr>
          <p:spPr>
            <a:xfrm>
              <a:off x="2126925" y="1010600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44" y="0"/>
                  </a:moveTo>
                  <a:cubicBezTo>
                    <a:pt x="123" y="0"/>
                    <a:pt x="100" y="6"/>
                    <a:pt x="79" y="19"/>
                  </a:cubicBezTo>
                  <a:cubicBezTo>
                    <a:pt x="23" y="52"/>
                    <a:pt x="1" y="119"/>
                    <a:pt x="35" y="176"/>
                  </a:cubicBezTo>
                  <a:cubicBezTo>
                    <a:pt x="57" y="213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02" y="209"/>
                    <a:pt x="214" y="209"/>
                    <a:pt x="214" y="198"/>
                  </a:cubicBezTo>
                  <a:cubicBezTo>
                    <a:pt x="236" y="176"/>
                    <a:pt x="258" y="153"/>
                    <a:pt x="258" y="119"/>
                  </a:cubicBezTo>
                  <a:cubicBezTo>
                    <a:pt x="258" y="97"/>
                    <a:pt x="247" y="75"/>
                    <a:pt x="236" y="52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4"/>
            <p:cNvSpPr/>
            <p:nvPr/>
          </p:nvSpPr>
          <p:spPr>
            <a:xfrm>
              <a:off x="2163525" y="10112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7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0" y="218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4"/>
            <p:cNvSpPr/>
            <p:nvPr/>
          </p:nvSpPr>
          <p:spPr>
            <a:xfrm>
              <a:off x="2150400" y="1019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8" y="7"/>
                    <a:pt x="67" y="19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4" y="236"/>
                  </a:cubicBezTo>
                  <a:cubicBezTo>
                    <a:pt x="153" y="236"/>
                    <a:pt x="173" y="231"/>
                    <a:pt x="191" y="220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4"/>
            <p:cNvSpPr/>
            <p:nvPr/>
          </p:nvSpPr>
          <p:spPr>
            <a:xfrm>
              <a:off x="2137275" y="10271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3" y="1"/>
                  </a:moveTo>
                  <a:cubicBezTo>
                    <a:pt x="104" y="1"/>
                    <a:pt x="85" y="5"/>
                    <a:pt x="68" y="16"/>
                  </a:cubicBezTo>
                  <a:cubicBezTo>
                    <a:pt x="11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04" y="23"/>
                    <a:pt x="164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" name="Google Shape;1781;p4"/>
            <p:cNvSpPr/>
            <p:nvPr/>
          </p:nvSpPr>
          <p:spPr>
            <a:xfrm>
              <a:off x="2175275" y="1030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7"/>
                    <a:pt x="132" y="237"/>
                  </a:cubicBezTo>
                  <a:cubicBezTo>
                    <a:pt x="156" y="237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" name="Google Shape;1782;p4"/>
            <p:cNvSpPr/>
            <p:nvPr/>
          </p:nvSpPr>
          <p:spPr>
            <a:xfrm>
              <a:off x="2162125" y="10388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cubicBezTo>
                    <a:pt x="23" y="50"/>
                    <a:pt x="1" y="128"/>
                    <a:pt x="35" y="173"/>
                  </a:cubicBezTo>
                  <a:cubicBezTo>
                    <a:pt x="57" y="211"/>
                    <a:pt x="100" y="234"/>
                    <a:pt x="143" y="234"/>
                  </a:cubicBezTo>
                  <a:cubicBezTo>
                    <a:pt x="164" y="234"/>
                    <a:pt x="184" y="228"/>
                    <a:pt x="202" y="217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" name="Google Shape;1783;p4"/>
            <p:cNvSpPr/>
            <p:nvPr/>
          </p:nvSpPr>
          <p:spPr>
            <a:xfrm>
              <a:off x="2149000" y="10469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2"/>
                    <a:pt x="202" y="221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" name="Google Shape;1784;p4"/>
            <p:cNvSpPr/>
            <p:nvPr/>
          </p:nvSpPr>
          <p:spPr>
            <a:xfrm>
              <a:off x="2188675" y="1022875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1"/>
                  </a:moveTo>
                  <a:cubicBezTo>
                    <a:pt x="111" y="1"/>
                    <a:pt x="88" y="7"/>
                    <a:pt x="68" y="20"/>
                  </a:cubicBezTo>
                  <a:cubicBezTo>
                    <a:pt x="56" y="31"/>
                    <a:pt x="45" y="31"/>
                    <a:pt x="34" y="42"/>
                  </a:cubicBezTo>
                  <a:lnTo>
                    <a:pt x="34" y="53"/>
                  </a:lnTo>
                  <a:cubicBezTo>
                    <a:pt x="23" y="65"/>
                    <a:pt x="23" y="75"/>
                    <a:pt x="11" y="87"/>
                  </a:cubicBezTo>
                  <a:cubicBezTo>
                    <a:pt x="1" y="120"/>
                    <a:pt x="11" y="154"/>
                    <a:pt x="23" y="176"/>
                  </a:cubicBezTo>
                  <a:lnTo>
                    <a:pt x="45" y="199"/>
                  </a:lnTo>
                  <a:lnTo>
                    <a:pt x="56" y="209"/>
                  </a:lnTo>
                  <a:cubicBezTo>
                    <a:pt x="68" y="221"/>
                    <a:pt x="78" y="232"/>
                    <a:pt x="101" y="232"/>
                  </a:cubicBezTo>
                  <a:lnTo>
                    <a:pt x="145" y="232"/>
                  </a:lnTo>
                  <a:cubicBezTo>
                    <a:pt x="157" y="232"/>
                    <a:pt x="179" y="232"/>
                    <a:pt x="190" y="221"/>
                  </a:cubicBezTo>
                  <a:cubicBezTo>
                    <a:pt x="246" y="187"/>
                    <a:pt x="257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" name="Google Shape;1785;p4"/>
            <p:cNvSpPr/>
            <p:nvPr/>
          </p:nvSpPr>
          <p:spPr>
            <a:xfrm>
              <a:off x="2185325" y="104710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57" y="0"/>
                  </a:moveTo>
                  <a:cubicBezTo>
                    <a:pt x="135" y="0"/>
                    <a:pt x="101" y="0"/>
                    <a:pt x="68" y="23"/>
                  </a:cubicBezTo>
                  <a:cubicBezTo>
                    <a:pt x="11" y="57"/>
                    <a:pt x="1" y="124"/>
                    <a:pt x="34" y="179"/>
                  </a:cubicBezTo>
                  <a:cubicBezTo>
                    <a:pt x="45" y="201"/>
                    <a:pt x="56" y="213"/>
                    <a:pt x="78" y="224"/>
                  </a:cubicBezTo>
                  <a:cubicBezTo>
                    <a:pt x="101" y="235"/>
                    <a:pt x="123" y="235"/>
                    <a:pt x="145" y="235"/>
                  </a:cubicBezTo>
                  <a:cubicBezTo>
                    <a:pt x="157" y="235"/>
                    <a:pt x="168" y="235"/>
                    <a:pt x="168" y="224"/>
                  </a:cubicBezTo>
                  <a:lnTo>
                    <a:pt x="190" y="224"/>
                  </a:lnTo>
                  <a:lnTo>
                    <a:pt x="224" y="191"/>
                  </a:lnTo>
                  <a:cubicBezTo>
                    <a:pt x="235" y="179"/>
                    <a:pt x="246" y="157"/>
                    <a:pt x="246" y="146"/>
                  </a:cubicBezTo>
                  <a:cubicBezTo>
                    <a:pt x="257" y="112"/>
                    <a:pt x="246" y="90"/>
                    <a:pt x="235" y="57"/>
                  </a:cubicBezTo>
                  <a:cubicBezTo>
                    <a:pt x="212" y="34"/>
                    <a:pt x="190" y="12"/>
                    <a:pt x="1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4"/>
            <p:cNvSpPr/>
            <p:nvPr/>
          </p:nvSpPr>
          <p:spPr>
            <a:xfrm>
              <a:off x="2172175" y="1055100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44" y="0"/>
                  </a:moveTo>
                  <a:cubicBezTo>
                    <a:pt x="135" y="0"/>
                    <a:pt x="124" y="2"/>
                    <a:pt x="113" y="5"/>
                  </a:cubicBezTo>
                  <a:cubicBezTo>
                    <a:pt x="102" y="5"/>
                    <a:pt x="80" y="5"/>
                    <a:pt x="68" y="15"/>
                  </a:cubicBezTo>
                  <a:cubicBezTo>
                    <a:pt x="13" y="49"/>
                    <a:pt x="1" y="127"/>
                    <a:pt x="35" y="183"/>
                  </a:cubicBezTo>
                  <a:cubicBezTo>
                    <a:pt x="46" y="206"/>
                    <a:pt x="57" y="217"/>
                    <a:pt x="80" y="228"/>
                  </a:cubicBezTo>
                  <a:cubicBezTo>
                    <a:pt x="93" y="233"/>
                    <a:pt x="109" y="235"/>
                    <a:pt x="124" y="235"/>
                  </a:cubicBezTo>
                  <a:cubicBezTo>
                    <a:pt x="147" y="235"/>
                    <a:pt x="171" y="230"/>
                    <a:pt x="191" y="217"/>
                  </a:cubicBezTo>
                  <a:cubicBezTo>
                    <a:pt x="214" y="206"/>
                    <a:pt x="224" y="183"/>
                    <a:pt x="236" y="172"/>
                  </a:cubicBezTo>
                  <a:cubicBezTo>
                    <a:pt x="258" y="139"/>
                    <a:pt x="258" y="94"/>
                    <a:pt x="236" y="60"/>
                  </a:cubicBezTo>
                  <a:lnTo>
                    <a:pt x="214" y="38"/>
                  </a:lnTo>
                  <a:cubicBezTo>
                    <a:pt x="197" y="13"/>
                    <a:pt x="174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" name="Google Shape;1787;p4"/>
            <p:cNvSpPr/>
            <p:nvPr/>
          </p:nvSpPr>
          <p:spPr>
            <a:xfrm>
              <a:off x="2159325" y="1063025"/>
              <a:ext cx="6475" cy="5875"/>
            </a:xfrm>
            <a:custGeom>
              <a:rect b="b" l="l" r="r" t="t"/>
              <a:pathLst>
                <a:path extrusionOk="0" h="235" w="259">
                  <a:moveTo>
                    <a:pt x="124" y="1"/>
                  </a:moveTo>
                  <a:cubicBezTo>
                    <a:pt x="102" y="1"/>
                    <a:pt x="80" y="11"/>
                    <a:pt x="57" y="23"/>
                  </a:cubicBezTo>
                  <a:cubicBezTo>
                    <a:pt x="35" y="34"/>
                    <a:pt x="13" y="68"/>
                    <a:pt x="13" y="90"/>
                  </a:cubicBezTo>
                  <a:cubicBezTo>
                    <a:pt x="1" y="123"/>
                    <a:pt x="1" y="157"/>
                    <a:pt x="23" y="179"/>
                  </a:cubicBezTo>
                  <a:cubicBezTo>
                    <a:pt x="35" y="202"/>
                    <a:pt x="46" y="212"/>
                    <a:pt x="68" y="224"/>
                  </a:cubicBezTo>
                  <a:cubicBezTo>
                    <a:pt x="90" y="235"/>
                    <a:pt x="102" y="235"/>
                    <a:pt x="113" y="235"/>
                  </a:cubicBezTo>
                  <a:cubicBezTo>
                    <a:pt x="135" y="235"/>
                    <a:pt x="157" y="235"/>
                    <a:pt x="180" y="224"/>
                  </a:cubicBezTo>
                  <a:cubicBezTo>
                    <a:pt x="236" y="190"/>
                    <a:pt x="258" y="112"/>
                    <a:pt x="224" y="56"/>
                  </a:cubicBezTo>
                  <a:cubicBezTo>
                    <a:pt x="202" y="34"/>
                    <a:pt x="180" y="11"/>
                    <a:pt x="147" y="11"/>
                  </a:cubicBezTo>
                  <a:cubicBezTo>
                    <a:pt x="147" y="1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" name="Google Shape;1788;p4"/>
            <p:cNvSpPr/>
            <p:nvPr/>
          </p:nvSpPr>
          <p:spPr>
            <a:xfrm>
              <a:off x="2146225" y="1071000"/>
              <a:ext cx="6425" cy="6025"/>
            </a:xfrm>
            <a:custGeom>
              <a:rect b="b" l="l" r="r" t="t"/>
              <a:pathLst>
                <a:path extrusionOk="0" h="241" w="257">
                  <a:moveTo>
                    <a:pt x="115" y="1"/>
                  </a:moveTo>
                  <a:cubicBezTo>
                    <a:pt x="94" y="1"/>
                    <a:pt x="74" y="6"/>
                    <a:pt x="56" y="17"/>
                  </a:cubicBezTo>
                  <a:cubicBezTo>
                    <a:pt x="56" y="27"/>
                    <a:pt x="45" y="27"/>
                    <a:pt x="33" y="39"/>
                  </a:cubicBezTo>
                  <a:cubicBezTo>
                    <a:pt x="33" y="50"/>
                    <a:pt x="23" y="50"/>
                    <a:pt x="23" y="61"/>
                  </a:cubicBezTo>
                  <a:cubicBezTo>
                    <a:pt x="23" y="61"/>
                    <a:pt x="11" y="61"/>
                    <a:pt x="11" y="72"/>
                  </a:cubicBezTo>
                  <a:lnTo>
                    <a:pt x="11" y="84"/>
                  </a:lnTo>
                  <a:lnTo>
                    <a:pt x="0" y="95"/>
                  </a:lnTo>
                  <a:lnTo>
                    <a:pt x="0" y="106"/>
                  </a:lnTo>
                  <a:lnTo>
                    <a:pt x="0" y="129"/>
                  </a:lnTo>
                  <a:lnTo>
                    <a:pt x="0" y="139"/>
                  </a:lnTo>
                  <a:cubicBezTo>
                    <a:pt x="0" y="151"/>
                    <a:pt x="11" y="173"/>
                    <a:pt x="23" y="184"/>
                  </a:cubicBezTo>
                  <a:cubicBezTo>
                    <a:pt x="23" y="196"/>
                    <a:pt x="33" y="196"/>
                    <a:pt x="33" y="206"/>
                  </a:cubicBezTo>
                  <a:cubicBezTo>
                    <a:pt x="33" y="206"/>
                    <a:pt x="45" y="206"/>
                    <a:pt x="56" y="218"/>
                  </a:cubicBezTo>
                  <a:lnTo>
                    <a:pt x="67" y="229"/>
                  </a:lnTo>
                  <a:cubicBezTo>
                    <a:pt x="78" y="240"/>
                    <a:pt x="100" y="240"/>
                    <a:pt x="112" y="240"/>
                  </a:cubicBezTo>
                  <a:lnTo>
                    <a:pt x="145" y="240"/>
                  </a:lnTo>
                  <a:lnTo>
                    <a:pt x="157" y="229"/>
                  </a:lnTo>
                  <a:lnTo>
                    <a:pt x="179" y="229"/>
                  </a:lnTo>
                  <a:lnTo>
                    <a:pt x="179" y="218"/>
                  </a:lnTo>
                  <a:cubicBezTo>
                    <a:pt x="234" y="184"/>
                    <a:pt x="257" y="117"/>
                    <a:pt x="224" y="61"/>
                  </a:cubicBezTo>
                  <a:cubicBezTo>
                    <a:pt x="201" y="23"/>
                    <a:pt x="157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" name="Google Shape;1789;p4"/>
            <p:cNvSpPr/>
            <p:nvPr/>
          </p:nvSpPr>
          <p:spPr>
            <a:xfrm>
              <a:off x="2195375" y="10637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0" y="0"/>
                  </a:moveTo>
                  <a:cubicBezTo>
                    <a:pt x="111" y="0"/>
                    <a:pt x="93" y="5"/>
                    <a:pt x="79" y="16"/>
                  </a:cubicBezTo>
                  <a:cubicBezTo>
                    <a:pt x="23" y="49"/>
                    <a:pt x="1" y="128"/>
                    <a:pt x="34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70" y="230"/>
                    <a:pt x="190" y="217"/>
                  </a:cubicBezTo>
                  <a:cubicBezTo>
                    <a:pt x="247" y="183"/>
                    <a:pt x="269" y="116"/>
                    <a:pt x="235" y="61"/>
                  </a:cubicBezTo>
                  <a:cubicBezTo>
                    <a:pt x="213" y="23"/>
                    <a:pt x="169" y="0"/>
                    <a:pt x="1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" name="Google Shape;1790;p4"/>
            <p:cNvSpPr/>
            <p:nvPr/>
          </p:nvSpPr>
          <p:spPr>
            <a:xfrm>
              <a:off x="2182250" y="1071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9" y="0"/>
                  </a:moveTo>
                  <a:cubicBezTo>
                    <a:pt x="117" y="0"/>
                    <a:pt x="96" y="6"/>
                    <a:pt x="79" y="19"/>
                  </a:cubicBezTo>
                  <a:cubicBezTo>
                    <a:pt x="23" y="53"/>
                    <a:pt x="0" y="120"/>
                    <a:pt x="34" y="175"/>
                  </a:cubicBezTo>
                  <a:cubicBezTo>
                    <a:pt x="57" y="213"/>
                    <a:pt x="95" y="236"/>
                    <a:pt x="134" y="236"/>
                  </a:cubicBezTo>
                  <a:cubicBezTo>
                    <a:pt x="153" y="236"/>
                    <a:pt x="172" y="231"/>
                    <a:pt x="191" y="220"/>
                  </a:cubicBezTo>
                  <a:cubicBezTo>
                    <a:pt x="246" y="187"/>
                    <a:pt x="268" y="108"/>
                    <a:pt x="235" y="53"/>
                  </a:cubicBezTo>
                  <a:cubicBezTo>
                    <a:pt x="214" y="18"/>
                    <a:pt x="176" y="0"/>
                    <a:pt x="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" name="Google Shape;1791;p4"/>
            <p:cNvSpPr/>
            <p:nvPr/>
          </p:nvSpPr>
          <p:spPr>
            <a:xfrm>
              <a:off x="2169125" y="10796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9" y="0"/>
                  </a:moveTo>
                  <a:cubicBezTo>
                    <a:pt x="110" y="0"/>
                    <a:pt x="92" y="5"/>
                    <a:pt x="78" y="16"/>
                  </a:cubicBezTo>
                  <a:cubicBezTo>
                    <a:pt x="23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8" y="0"/>
                    <a:pt x="1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" name="Google Shape;1792;p4"/>
            <p:cNvSpPr/>
            <p:nvPr/>
          </p:nvSpPr>
          <p:spPr>
            <a:xfrm>
              <a:off x="2156275" y="108777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18" y="0"/>
                  </a:moveTo>
                  <a:cubicBezTo>
                    <a:pt x="100" y="0"/>
                    <a:pt x="82" y="5"/>
                    <a:pt x="67" y="16"/>
                  </a:cubicBezTo>
                  <a:lnTo>
                    <a:pt x="56" y="16"/>
                  </a:lnTo>
                  <a:cubicBezTo>
                    <a:pt x="56" y="27"/>
                    <a:pt x="45" y="27"/>
                    <a:pt x="34" y="39"/>
                  </a:cubicBezTo>
                  <a:lnTo>
                    <a:pt x="34" y="49"/>
                  </a:lnTo>
                  <a:cubicBezTo>
                    <a:pt x="23" y="49"/>
                    <a:pt x="23" y="49"/>
                    <a:pt x="23" y="61"/>
                  </a:cubicBezTo>
                  <a:lnTo>
                    <a:pt x="11" y="72"/>
                  </a:lnTo>
                  <a:lnTo>
                    <a:pt x="11" y="94"/>
                  </a:lnTo>
                  <a:cubicBezTo>
                    <a:pt x="0" y="116"/>
                    <a:pt x="0" y="150"/>
                    <a:pt x="23" y="183"/>
                  </a:cubicBezTo>
                  <a:cubicBezTo>
                    <a:pt x="45" y="217"/>
                    <a:pt x="78" y="228"/>
                    <a:pt x="112" y="240"/>
                  </a:cubicBezTo>
                  <a:cubicBezTo>
                    <a:pt x="123" y="240"/>
                    <a:pt x="123" y="228"/>
                    <a:pt x="123" y="228"/>
                  </a:cubicBezTo>
                  <a:lnTo>
                    <a:pt x="157" y="228"/>
                  </a:lnTo>
                  <a:cubicBezTo>
                    <a:pt x="168" y="228"/>
                    <a:pt x="168" y="228"/>
                    <a:pt x="179" y="217"/>
                  </a:cubicBezTo>
                  <a:cubicBezTo>
                    <a:pt x="235" y="183"/>
                    <a:pt x="257" y="116"/>
                    <a:pt x="224" y="61"/>
                  </a:cubicBezTo>
                  <a:cubicBezTo>
                    <a:pt x="201" y="23"/>
                    <a:pt x="15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" name="Google Shape;1793;p4"/>
            <p:cNvSpPr/>
            <p:nvPr/>
          </p:nvSpPr>
          <p:spPr>
            <a:xfrm>
              <a:off x="2207375" y="108350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7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5" y="211"/>
                    <a:pt x="89" y="228"/>
                    <a:pt x="126" y="228"/>
                  </a:cubicBezTo>
                  <a:cubicBezTo>
                    <a:pt x="147" y="228"/>
                    <a:pt x="170" y="222"/>
                    <a:pt x="191" y="210"/>
                  </a:cubicBezTo>
                  <a:cubicBezTo>
                    <a:pt x="247" y="176"/>
                    <a:pt x="269" y="109"/>
                    <a:pt x="236" y="53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" name="Google Shape;1794;p4"/>
            <p:cNvSpPr/>
            <p:nvPr/>
          </p:nvSpPr>
          <p:spPr>
            <a:xfrm>
              <a:off x="2194275" y="10914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5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4" y="219"/>
                    <a:pt x="88" y="236"/>
                    <a:pt x="125" y="236"/>
                  </a:cubicBezTo>
                  <a:cubicBezTo>
                    <a:pt x="146" y="236"/>
                    <a:pt x="169" y="230"/>
                    <a:pt x="190" y="217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68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" name="Google Shape;1795;p4"/>
            <p:cNvSpPr/>
            <p:nvPr/>
          </p:nvSpPr>
          <p:spPr>
            <a:xfrm>
              <a:off x="2181125" y="10994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0"/>
                  </a:moveTo>
                  <a:cubicBezTo>
                    <a:pt x="113" y="0"/>
                    <a:pt x="89" y="7"/>
                    <a:pt x="68" y="19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" name="Google Shape;1796;p4"/>
            <p:cNvSpPr/>
            <p:nvPr/>
          </p:nvSpPr>
          <p:spPr>
            <a:xfrm>
              <a:off x="2168275" y="11073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15" y="0"/>
                  </a:moveTo>
                  <a:cubicBezTo>
                    <a:pt x="95" y="0"/>
                    <a:pt x="75" y="5"/>
                    <a:pt x="57" y="16"/>
                  </a:cubicBezTo>
                  <a:cubicBezTo>
                    <a:pt x="57" y="27"/>
                    <a:pt x="45" y="27"/>
                    <a:pt x="45" y="39"/>
                  </a:cubicBezTo>
                  <a:cubicBezTo>
                    <a:pt x="34" y="39"/>
                    <a:pt x="34" y="39"/>
                    <a:pt x="23" y="49"/>
                  </a:cubicBezTo>
                  <a:cubicBezTo>
                    <a:pt x="23" y="61"/>
                    <a:pt x="23" y="61"/>
                    <a:pt x="12" y="72"/>
                  </a:cubicBezTo>
                  <a:cubicBezTo>
                    <a:pt x="0" y="94"/>
                    <a:pt x="0" y="116"/>
                    <a:pt x="0" y="139"/>
                  </a:cubicBezTo>
                  <a:cubicBezTo>
                    <a:pt x="0" y="150"/>
                    <a:pt x="12" y="150"/>
                    <a:pt x="12" y="161"/>
                  </a:cubicBezTo>
                  <a:cubicBezTo>
                    <a:pt x="12" y="173"/>
                    <a:pt x="12" y="173"/>
                    <a:pt x="23" y="184"/>
                  </a:cubicBezTo>
                  <a:cubicBezTo>
                    <a:pt x="44" y="219"/>
                    <a:pt x="78" y="236"/>
                    <a:pt x="114" y="236"/>
                  </a:cubicBezTo>
                  <a:cubicBezTo>
                    <a:pt x="136" y="236"/>
                    <a:pt x="158" y="230"/>
                    <a:pt x="179" y="217"/>
                  </a:cubicBezTo>
                  <a:cubicBezTo>
                    <a:pt x="236" y="184"/>
                    <a:pt x="258" y="116"/>
                    <a:pt x="224" y="61"/>
                  </a:cubicBezTo>
                  <a:cubicBezTo>
                    <a:pt x="202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" name="Google Shape;1797;p4"/>
            <p:cNvSpPr/>
            <p:nvPr/>
          </p:nvSpPr>
          <p:spPr>
            <a:xfrm>
              <a:off x="2217175" y="1099700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6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35" y="187"/>
                    <a:pt x="257" y="143"/>
                    <a:pt x="257" y="98"/>
                  </a:cubicBezTo>
                  <a:cubicBezTo>
                    <a:pt x="246" y="86"/>
                    <a:pt x="246" y="64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" name="Google Shape;1798;p4"/>
            <p:cNvSpPr/>
            <p:nvPr/>
          </p:nvSpPr>
          <p:spPr>
            <a:xfrm>
              <a:off x="2204600" y="1107600"/>
              <a:ext cx="6150" cy="5975"/>
            </a:xfrm>
            <a:custGeom>
              <a:rect b="b" l="l" r="r" t="t"/>
              <a:pathLst>
                <a:path extrusionOk="0" h="239" w="246">
                  <a:moveTo>
                    <a:pt x="111" y="1"/>
                  </a:moveTo>
                  <a:cubicBezTo>
                    <a:pt x="93" y="1"/>
                    <a:pt x="74" y="6"/>
                    <a:pt x="56" y="16"/>
                  </a:cubicBezTo>
                  <a:lnTo>
                    <a:pt x="34" y="38"/>
                  </a:lnTo>
                  <a:cubicBezTo>
                    <a:pt x="12" y="61"/>
                    <a:pt x="0" y="83"/>
                    <a:pt x="0" y="117"/>
                  </a:cubicBezTo>
                  <a:cubicBezTo>
                    <a:pt x="0" y="139"/>
                    <a:pt x="0" y="162"/>
                    <a:pt x="12" y="184"/>
                  </a:cubicBezTo>
                  <a:lnTo>
                    <a:pt x="45" y="217"/>
                  </a:lnTo>
                  <a:cubicBezTo>
                    <a:pt x="63" y="230"/>
                    <a:pt x="89" y="239"/>
                    <a:pt x="115" y="239"/>
                  </a:cubicBezTo>
                  <a:cubicBezTo>
                    <a:pt x="136" y="239"/>
                    <a:pt x="159" y="233"/>
                    <a:pt x="179" y="217"/>
                  </a:cubicBezTo>
                  <a:cubicBezTo>
                    <a:pt x="235" y="184"/>
                    <a:pt x="246" y="117"/>
                    <a:pt x="213" y="61"/>
                  </a:cubicBezTo>
                  <a:cubicBezTo>
                    <a:pt x="190" y="23"/>
                    <a:pt x="151" y="1"/>
                    <a:pt x="1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" name="Google Shape;1799;p4"/>
            <p:cNvSpPr/>
            <p:nvPr/>
          </p:nvSpPr>
          <p:spPr>
            <a:xfrm>
              <a:off x="2190900" y="11156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44" y="0"/>
                  </a:moveTo>
                  <a:cubicBezTo>
                    <a:pt x="123" y="0"/>
                    <a:pt x="100" y="7"/>
                    <a:pt x="79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1"/>
                  </a:cubicBezTo>
                  <a:cubicBezTo>
                    <a:pt x="224" y="198"/>
                    <a:pt x="247" y="176"/>
                    <a:pt x="247" y="142"/>
                  </a:cubicBezTo>
                  <a:cubicBezTo>
                    <a:pt x="258" y="142"/>
                    <a:pt x="258" y="131"/>
                    <a:pt x="258" y="120"/>
                  </a:cubicBezTo>
                  <a:cubicBezTo>
                    <a:pt x="258" y="97"/>
                    <a:pt x="247" y="75"/>
                    <a:pt x="235" y="53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" name="Google Shape;1800;p4"/>
            <p:cNvSpPr/>
            <p:nvPr/>
          </p:nvSpPr>
          <p:spPr>
            <a:xfrm>
              <a:off x="2178050" y="1123725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1"/>
                  </a:moveTo>
                  <a:cubicBezTo>
                    <a:pt x="111" y="1"/>
                    <a:pt x="89" y="7"/>
                    <a:pt x="68" y="19"/>
                  </a:cubicBezTo>
                  <a:cubicBezTo>
                    <a:pt x="56" y="19"/>
                    <a:pt x="46" y="31"/>
                    <a:pt x="34" y="42"/>
                  </a:cubicBezTo>
                  <a:cubicBezTo>
                    <a:pt x="23" y="53"/>
                    <a:pt x="23" y="53"/>
                    <a:pt x="23" y="64"/>
                  </a:cubicBezTo>
                  <a:cubicBezTo>
                    <a:pt x="1" y="98"/>
                    <a:pt x="1" y="120"/>
                    <a:pt x="12" y="153"/>
                  </a:cubicBezTo>
                  <a:cubicBezTo>
                    <a:pt x="12" y="165"/>
                    <a:pt x="23" y="165"/>
                    <a:pt x="23" y="176"/>
                  </a:cubicBezTo>
                  <a:cubicBezTo>
                    <a:pt x="34" y="198"/>
                    <a:pt x="56" y="220"/>
                    <a:pt x="90" y="220"/>
                  </a:cubicBezTo>
                  <a:cubicBezTo>
                    <a:pt x="101" y="232"/>
                    <a:pt x="113" y="232"/>
                    <a:pt x="123" y="232"/>
                  </a:cubicBezTo>
                  <a:lnTo>
                    <a:pt x="146" y="232"/>
                  </a:lnTo>
                  <a:cubicBezTo>
                    <a:pt x="146" y="232"/>
                    <a:pt x="157" y="232"/>
                    <a:pt x="168" y="220"/>
                  </a:cubicBezTo>
                  <a:lnTo>
                    <a:pt x="191" y="220"/>
                  </a:lnTo>
                  <a:lnTo>
                    <a:pt x="191" y="210"/>
                  </a:lnTo>
                  <a:cubicBezTo>
                    <a:pt x="247" y="176"/>
                    <a:pt x="258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" name="Google Shape;1801;p4"/>
            <p:cNvSpPr/>
            <p:nvPr/>
          </p:nvSpPr>
          <p:spPr>
            <a:xfrm>
              <a:off x="2227225" y="1116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1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2"/>
                  </a:cubicBezTo>
                  <a:cubicBezTo>
                    <a:pt x="212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" name="Google Shape;1802;p4"/>
            <p:cNvSpPr/>
            <p:nvPr/>
          </p:nvSpPr>
          <p:spPr>
            <a:xfrm>
              <a:off x="2214075" y="1124350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37" y="1"/>
                  </a:moveTo>
                  <a:cubicBezTo>
                    <a:pt x="118" y="1"/>
                    <a:pt x="98" y="6"/>
                    <a:pt x="80" y="17"/>
                  </a:cubicBezTo>
                  <a:cubicBezTo>
                    <a:pt x="23" y="50"/>
                    <a:pt x="1" y="118"/>
                    <a:pt x="35" y="173"/>
                  </a:cubicBezTo>
                  <a:cubicBezTo>
                    <a:pt x="57" y="211"/>
                    <a:pt x="101" y="234"/>
                    <a:pt x="144" y="234"/>
                  </a:cubicBezTo>
                  <a:cubicBezTo>
                    <a:pt x="164" y="234"/>
                    <a:pt x="184" y="229"/>
                    <a:pt x="202" y="218"/>
                  </a:cubicBezTo>
                  <a:cubicBezTo>
                    <a:pt x="258" y="185"/>
                    <a:pt x="269" y="106"/>
                    <a:pt x="236" y="50"/>
                  </a:cubicBezTo>
                  <a:cubicBezTo>
                    <a:pt x="213" y="21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" name="Google Shape;1803;p4"/>
            <p:cNvSpPr/>
            <p:nvPr/>
          </p:nvSpPr>
          <p:spPr>
            <a:xfrm>
              <a:off x="2200975" y="11323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44" y="1"/>
                  </a:moveTo>
                  <a:cubicBezTo>
                    <a:pt x="122" y="1"/>
                    <a:pt x="99" y="7"/>
                    <a:pt x="78" y="20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5" y="211"/>
                    <a:pt x="94" y="233"/>
                    <a:pt x="134" y="233"/>
                  </a:cubicBezTo>
                  <a:cubicBezTo>
                    <a:pt x="157" y="233"/>
                    <a:pt x="181" y="226"/>
                    <a:pt x="201" y="210"/>
                  </a:cubicBezTo>
                  <a:cubicBezTo>
                    <a:pt x="257" y="176"/>
                    <a:pt x="268" y="109"/>
                    <a:pt x="234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" name="Google Shape;1804;p4"/>
            <p:cNvSpPr/>
            <p:nvPr/>
          </p:nvSpPr>
          <p:spPr>
            <a:xfrm>
              <a:off x="2188375" y="1140275"/>
              <a:ext cx="6175" cy="6025"/>
            </a:xfrm>
            <a:custGeom>
              <a:rect b="b" l="l" r="r" t="t"/>
              <a:pathLst>
                <a:path extrusionOk="0" h="241" w="247">
                  <a:moveTo>
                    <a:pt x="113" y="1"/>
                  </a:moveTo>
                  <a:cubicBezTo>
                    <a:pt x="94" y="1"/>
                    <a:pt x="75" y="6"/>
                    <a:pt x="57" y="17"/>
                  </a:cubicBezTo>
                  <a:lnTo>
                    <a:pt x="46" y="28"/>
                  </a:lnTo>
                  <a:lnTo>
                    <a:pt x="35" y="39"/>
                  </a:lnTo>
                  <a:cubicBezTo>
                    <a:pt x="35" y="39"/>
                    <a:pt x="23" y="39"/>
                    <a:pt x="23" y="50"/>
                  </a:cubicBezTo>
                  <a:cubicBezTo>
                    <a:pt x="13" y="62"/>
                    <a:pt x="13" y="62"/>
                    <a:pt x="13" y="72"/>
                  </a:cubicBezTo>
                  <a:cubicBezTo>
                    <a:pt x="1" y="84"/>
                    <a:pt x="1" y="95"/>
                    <a:pt x="1" y="117"/>
                  </a:cubicBezTo>
                  <a:lnTo>
                    <a:pt x="1" y="139"/>
                  </a:lnTo>
                  <a:cubicBezTo>
                    <a:pt x="1" y="139"/>
                    <a:pt x="1" y="151"/>
                    <a:pt x="13" y="162"/>
                  </a:cubicBezTo>
                  <a:lnTo>
                    <a:pt x="13" y="184"/>
                  </a:lnTo>
                  <a:lnTo>
                    <a:pt x="23" y="184"/>
                  </a:lnTo>
                  <a:cubicBezTo>
                    <a:pt x="35" y="196"/>
                    <a:pt x="35" y="206"/>
                    <a:pt x="46" y="206"/>
                  </a:cubicBezTo>
                  <a:lnTo>
                    <a:pt x="57" y="218"/>
                  </a:lnTo>
                  <a:cubicBezTo>
                    <a:pt x="68" y="218"/>
                    <a:pt x="68" y="229"/>
                    <a:pt x="80" y="229"/>
                  </a:cubicBezTo>
                  <a:lnTo>
                    <a:pt x="90" y="229"/>
                  </a:lnTo>
                  <a:cubicBezTo>
                    <a:pt x="90" y="229"/>
                    <a:pt x="102" y="229"/>
                    <a:pt x="102" y="240"/>
                  </a:cubicBezTo>
                  <a:lnTo>
                    <a:pt x="135" y="240"/>
                  </a:lnTo>
                  <a:cubicBezTo>
                    <a:pt x="135" y="229"/>
                    <a:pt x="147" y="229"/>
                    <a:pt x="147" y="229"/>
                  </a:cubicBezTo>
                  <a:lnTo>
                    <a:pt x="157" y="229"/>
                  </a:lnTo>
                  <a:cubicBezTo>
                    <a:pt x="169" y="229"/>
                    <a:pt x="169" y="229"/>
                    <a:pt x="180" y="218"/>
                  </a:cubicBezTo>
                  <a:cubicBezTo>
                    <a:pt x="236" y="184"/>
                    <a:pt x="247" y="117"/>
                    <a:pt x="214" y="62"/>
                  </a:cubicBezTo>
                  <a:cubicBezTo>
                    <a:pt x="191" y="23"/>
                    <a:pt x="152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" name="Google Shape;1805;p4"/>
            <p:cNvSpPr/>
            <p:nvPr/>
          </p:nvSpPr>
          <p:spPr>
            <a:xfrm>
              <a:off x="2097325" y="813000"/>
              <a:ext cx="6175" cy="5850"/>
            </a:xfrm>
            <a:custGeom>
              <a:rect b="b" l="l" r="r" t="t"/>
              <a:pathLst>
                <a:path extrusionOk="0" h="234" w="247">
                  <a:moveTo>
                    <a:pt x="124" y="1"/>
                  </a:moveTo>
                  <a:cubicBezTo>
                    <a:pt x="101" y="1"/>
                    <a:pt x="67" y="1"/>
                    <a:pt x="57" y="12"/>
                  </a:cubicBezTo>
                  <a:cubicBezTo>
                    <a:pt x="23" y="35"/>
                    <a:pt x="0" y="68"/>
                    <a:pt x="0" y="112"/>
                  </a:cubicBezTo>
                  <a:lnTo>
                    <a:pt x="0" y="157"/>
                  </a:lnTo>
                  <a:cubicBezTo>
                    <a:pt x="0" y="169"/>
                    <a:pt x="12" y="169"/>
                    <a:pt x="12" y="179"/>
                  </a:cubicBezTo>
                  <a:cubicBezTo>
                    <a:pt x="12" y="179"/>
                    <a:pt x="23" y="191"/>
                    <a:pt x="23" y="202"/>
                  </a:cubicBezTo>
                  <a:cubicBezTo>
                    <a:pt x="49" y="221"/>
                    <a:pt x="79" y="233"/>
                    <a:pt x="110" y="233"/>
                  </a:cubicBezTo>
                  <a:cubicBezTo>
                    <a:pt x="133" y="233"/>
                    <a:pt x="156" y="227"/>
                    <a:pt x="179" y="213"/>
                  </a:cubicBezTo>
                  <a:cubicBezTo>
                    <a:pt x="224" y="179"/>
                    <a:pt x="246" y="112"/>
                    <a:pt x="213" y="57"/>
                  </a:cubicBezTo>
                  <a:cubicBezTo>
                    <a:pt x="191" y="23"/>
                    <a:pt x="157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" name="Google Shape;1806;p4"/>
            <p:cNvSpPr/>
            <p:nvPr/>
          </p:nvSpPr>
          <p:spPr>
            <a:xfrm>
              <a:off x="2077200" y="780900"/>
              <a:ext cx="3950" cy="2150"/>
            </a:xfrm>
            <a:custGeom>
              <a:rect b="b" l="l" r="r" t="t"/>
              <a:pathLst>
                <a:path extrusionOk="0" h="86" w="158">
                  <a:moveTo>
                    <a:pt x="157" y="0"/>
                  </a:moveTo>
                  <a:lnTo>
                    <a:pt x="157" y="0"/>
                  </a:lnTo>
                  <a:cubicBezTo>
                    <a:pt x="102" y="22"/>
                    <a:pt x="57" y="45"/>
                    <a:pt x="1" y="78"/>
                  </a:cubicBezTo>
                  <a:cubicBezTo>
                    <a:pt x="15" y="83"/>
                    <a:pt x="29" y="86"/>
                    <a:pt x="43" y="86"/>
                  </a:cubicBezTo>
                  <a:cubicBezTo>
                    <a:pt x="63" y="86"/>
                    <a:pt x="82" y="80"/>
                    <a:pt x="102" y="67"/>
                  </a:cubicBezTo>
                  <a:cubicBezTo>
                    <a:pt x="124" y="55"/>
                    <a:pt x="147" y="33"/>
                    <a:pt x="1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" name="Google Shape;1807;p4"/>
            <p:cNvSpPr/>
            <p:nvPr/>
          </p:nvSpPr>
          <p:spPr>
            <a:xfrm>
              <a:off x="2062975" y="787300"/>
              <a:ext cx="5325" cy="3600"/>
            </a:xfrm>
            <a:custGeom>
              <a:rect b="b" l="l" r="r" t="t"/>
              <a:pathLst>
                <a:path extrusionOk="0" h="144" w="213">
                  <a:moveTo>
                    <a:pt x="202" y="1"/>
                  </a:moveTo>
                  <a:lnTo>
                    <a:pt x="202" y="1"/>
                  </a:lnTo>
                  <a:cubicBezTo>
                    <a:pt x="134" y="35"/>
                    <a:pt x="67" y="68"/>
                    <a:pt x="0" y="112"/>
                  </a:cubicBezTo>
                  <a:cubicBezTo>
                    <a:pt x="20" y="132"/>
                    <a:pt x="50" y="144"/>
                    <a:pt x="81" y="144"/>
                  </a:cubicBezTo>
                  <a:cubicBezTo>
                    <a:pt x="104" y="144"/>
                    <a:pt x="127" y="138"/>
                    <a:pt x="145" y="124"/>
                  </a:cubicBezTo>
                  <a:cubicBezTo>
                    <a:pt x="190" y="102"/>
                    <a:pt x="212" y="45"/>
                    <a:pt x="2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" name="Google Shape;1808;p4"/>
            <p:cNvSpPr/>
            <p:nvPr/>
          </p:nvSpPr>
          <p:spPr>
            <a:xfrm>
              <a:off x="2113250" y="780750"/>
              <a:ext cx="6725" cy="5875"/>
            </a:xfrm>
            <a:custGeom>
              <a:rect b="b" l="l" r="r" t="t"/>
              <a:pathLst>
                <a:path extrusionOk="0" h="235" w="269">
                  <a:moveTo>
                    <a:pt x="128" y="1"/>
                  </a:moveTo>
                  <a:cubicBezTo>
                    <a:pt x="107" y="1"/>
                    <a:pt x="86" y="6"/>
                    <a:pt x="68" y="17"/>
                  </a:cubicBezTo>
                  <a:cubicBezTo>
                    <a:pt x="11" y="51"/>
                    <a:pt x="1" y="118"/>
                    <a:pt x="34" y="173"/>
                  </a:cubicBezTo>
                  <a:cubicBezTo>
                    <a:pt x="56" y="218"/>
                    <a:pt x="90" y="230"/>
                    <a:pt x="123" y="230"/>
                  </a:cubicBezTo>
                  <a:cubicBezTo>
                    <a:pt x="131" y="233"/>
                    <a:pt x="137" y="234"/>
                    <a:pt x="142" y="234"/>
                  </a:cubicBezTo>
                  <a:cubicBezTo>
                    <a:pt x="153" y="234"/>
                    <a:pt x="161" y="230"/>
                    <a:pt x="168" y="230"/>
                  </a:cubicBezTo>
                  <a:cubicBezTo>
                    <a:pt x="179" y="230"/>
                    <a:pt x="179" y="218"/>
                    <a:pt x="190" y="218"/>
                  </a:cubicBezTo>
                  <a:cubicBezTo>
                    <a:pt x="247" y="185"/>
                    <a:pt x="269" y="106"/>
                    <a:pt x="235" y="51"/>
                  </a:cubicBezTo>
                  <a:cubicBezTo>
                    <a:pt x="213" y="21"/>
                    <a:pt x="170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" name="Google Shape;1809;p4"/>
            <p:cNvSpPr/>
            <p:nvPr/>
          </p:nvSpPr>
          <p:spPr>
            <a:xfrm>
              <a:off x="2100125" y="7888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2" y="0"/>
                    <a:pt x="88" y="7"/>
                    <a:pt x="67" y="19"/>
                  </a:cubicBezTo>
                  <a:cubicBezTo>
                    <a:pt x="12" y="52"/>
                    <a:pt x="0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3" y="236"/>
                    <a:pt x="173" y="231"/>
                    <a:pt x="190" y="220"/>
                  </a:cubicBezTo>
                  <a:cubicBezTo>
                    <a:pt x="246" y="186"/>
                    <a:pt x="268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" name="Google Shape;1810;p4"/>
            <p:cNvSpPr/>
            <p:nvPr/>
          </p:nvSpPr>
          <p:spPr>
            <a:xfrm>
              <a:off x="2087000" y="7967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1" y="49"/>
                    <a:pt x="0" y="128"/>
                    <a:pt x="33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3"/>
                    <a:pt x="269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" name="Google Shape;1811;p4"/>
            <p:cNvSpPr/>
            <p:nvPr/>
          </p:nvSpPr>
          <p:spPr>
            <a:xfrm>
              <a:off x="2073850" y="804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7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2" y="53"/>
                    <a:pt x="1" y="120"/>
                    <a:pt x="35" y="175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7"/>
                    <a:pt x="269" y="108"/>
                    <a:pt x="236" y="53"/>
                  </a:cubicBezTo>
                  <a:cubicBezTo>
                    <a:pt x="215" y="17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" name="Google Shape;1812;p4"/>
            <p:cNvSpPr/>
            <p:nvPr/>
          </p:nvSpPr>
          <p:spPr>
            <a:xfrm>
              <a:off x="2155425" y="849525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21" y="1"/>
                  </a:moveTo>
                  <a:cubicBezTo>
                    <a:pt x="114" y="1"/>
                    <a:pt x="108" y="2"/>
                    <a:pt x="101" y="4"/>
                  </a:cubicBezTo>
                  <a:cubicBezTo>
                    <a:pt x="90" y="4"/>
                    <a:pt x="68" y="4"/>
                    <a:pt x="57" y="15"/>
                  </a:cubicBezTo>
                  <a:lnTo>
                    <a:pt x="34" y="37"/>
                  </a:lnTo>
                  <a:cubicBezTo>
                    <a:pt x="34" y="37"/>
                    <a:pt x="34" y="49"/>
                    <a:pt x="23" y="49"/>
                  </a:cubicBezTo>
                  <a:lnTo>
                    <a:pt x="23" y="59"/>
                  </a:lnTo>
                  <a:cubicBezTo>
                    <a:pt x="12" y="59"/>
                    <a:pt x="12" y="71"/>
                    <a:pt x="12" y="71"/>
                  </a:cubicBezTo>
                  <a:lnTo>
                    <a:pt x="12" y="82"/>
                  </a:lnTo>
                  <a:lnTo>
                    <a:pt x="0" y="93"/>
                  </a:lnTo>
                  <a:lnTo>
                    <a:pt x="0" y="116"/>
                  </a:lnTo>
                  <a:lnTo>
                    <a:pt x="0" y="138"/>
                  </a:lnTo>
                  <a:cubicBezTo>
                    <a:pt x="0" y="138"/>
                    <a:pt x="0" y="149"/>
                    <a:pt x="12" y="160"/>
                  </a:cubicBezTo>
                  <a:cubicBezTo>
                    <a:pt x="12" y="160"/>
                    <a:pt x="12" y="171"/>
                    <a:pt x="23" y="183"/>
                  </a:cubicBezTo>
                  <a:cubicBezTo>
                    <a:pt x="34" y="205"/>
                    <a:pt x="57" y="227"/>
                    <a:pt x="90" y="227"/>
                  </a:cubicBezTo>
                  <a:cubicBezTo>
                    <a:pt x="101" y="238"/>
                    <a:pt x="101" y="238"/>
                    <a:pt x="112" y="238"/>
                  </a:cubicBezTo>
                  <a:lnTo>
                    <a:pt x="135" y="238"/>
                  </a:lnTo>
                  <a:cubicBezTo>
                    <a:pt x="146" y="227"/>
                    <a:pt x="146" y="227"/>
                    <a:pt x="157" y="227"/>
                  </a:cubicBezTo>
                  <a:cubicBezTo>
                    <a:pt x="157" y="227"/>
                    <a:pt x="169" y="227"/>
                    <a:pt x="179" y="216"/>
                  </a:cubicBezTo>
                  <a:cubicBezTo>
                    <a:pt x="202" y="205"/>
                    <a:pt x="213" y="183"/>
                    <a:pt x="224" y="171"/>
                  </a:cubicBezTo>
                  <a:cubicBezTo>
                    <a:pt x="246" y="138"/>
                    <a:pt x="236" y="93"/>
                    <a:pt x="224" y="59"/>
                  </a:cubicBezTo>
                  <a:lnTo>
                    <a:pt x="202" y="37"/>
                  </a:lnTo>
                  <a:cubicBezTo>
                    <a:pt x="183" y="19"/>
                    <a:pt x="151" y="1"/>
                    <a:pt x="1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" name="Google Shape;1813;p4"/>
            <p:cNvSpPr/>
            <p:nvPr/>
          </p:nvSpPr>
          <p:spPr>
            <a:xfrm>
              <a:off x="2123025" y="797100"/>
              <a:ext cx="6725" cy="5875"/>
            </a:xfrm>
            <a:custGeom>
              <a:rect b="b" l="l" r="r" t="t"/>
              <a:pathLst>
                <a:path extrusionOk="0" h="235" w="269">
                  <a:moveTo>
                    <a:pt x="146" y="0"/>
                  </a:moveTo>
                  <a:cubicBezTo>
                    <a:pt x="124" y="0"/>
                    <a:pt x="101" y="0"/>
                    <a:pt x="79" y="11"/>
                  </a:cubicBezTo>
                  <a:cubicBezTo>
                    <a:pt x="23" y="45"/>
                    <a:pt x="0" y="123"/>
                    <a:pt x="34" y="179"/>
                  </a:cubicBezTo>
                  <a:cubicBezTo>
                    <a:pt x="45" y="201"/>
                    <a:pt x="67" y="212"/>
                    <a:pt x="101" y="224"/>
                  </a:cubicBezTo>
                  <a:cubicBezTo>
                    <a:pt x="112" y="224"/>
                    <a:pt x="124" y="234"/>
                    <a:pt x="134" y="234"/>
                  </a:cubicBezTo>
                  <a:lnTo>
                    <a:pt x="157" y="234"/>
                  </a:lnTo>
                  <a:cubicBezTo>
                    <a:pt x="157" y="224"/>
                    <a:pt x="168" y="224"/>
                    <a:pt x="179" y="224"/>
                  </a:cubicBezTo>
                  <a:cubicBezTo>
                    <a:pt x="179" y="224"/>
                    <a:pt x="191" y="224"/>
                    <a:pt x="201" y="212"/>
                  </a:cubicBezTo>
                  <a:cubicBezTo>
                    <a:pt x="258" y="179"/>
                    <a:pt x="268" y="112"/>
                    <a:pt x="235" y="56"/>
                  </a:cubicBezTo>
                  <a:cubicBezTo>
                    <a:pt x="213" y="22"/>
                    <a:pt x="179" y="0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" name="Google Shape;1814;p4"/>
            <p:cNvSpPr/>
            <p:nvPr/>
          </p:nvSpPr>
          <p:spPr>
            <a:xfrm>
              <a:off x="2109900" y="805000"/>
              <a:ext cx="6725" cy="5800"/>
            </a:xfrm>
            <a:custGeom>
              <a:rect b="b" l="l" r="r" t="t"/>
              <a:pathLst>
                <a:path extrusionOk="0" h="232" w="269">
                  <a:moveTo>
                    <a:pt x="144" y="0"/>
                  </a:moveTo>
                  <a:cubicBezTo>
                    <a:pt x="122" y="0"/>
                    <a:pt x="100" y="7"/>
                    <a:pt x="78" y="19"/>
                  </a:cubicBezTo>
                  <a:cubicBezTo>
                    <a:pt x="23" y="52"/>
                    <a:pt x="1" y="119"/>
                    <a:pt x="34" y="176"/>
                  </a:cubicBezTo>
                  <a:cubicBezTo>
                    <a:pt x="56" y="209"/>
                    <a:pt x="78" y="220"/>
                    <a:pt x="112" y="231"/>
                  </a:cubicBezTo>
                  <a:lnTo>
                    <a:pt x="135" y="231"/>
                  </a:lnTo>
                  <a:cubicBezTo>
                    <a:pt x="157" y="231"/>
                    <a:pt x="179" y="231"/>
                    <a:pt x="202" y="220"/>
                  </a:cubicBezTo>
                  <a:cubicBezTo>
                    <a:pt x="246" y="187"/>
                    <a:pt x="269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" name="Google Shape;1815;p4"/>
            <p:cNvSpPr/>
            <p:nvPr/>
          </p:nvSpPr>
          <p:spPr>
            <a:xfrm>
              <a:off x="2083650" y="820975"/>
              <a:ext cx="6425" cy="5850"/>
            </a:xfrm>
            <a:custGeom>
              <a:rect b="b" l="l" r="r" t="t"/>
              <a:pathLst>
                <a:path extrusionOk="0" h="234" w="257">
                  <a:moveTo>
                    <a:pt x="136" y="1"/>
                  </a:moveTo>
                  <a:cubicBezTo>
                    <a:pt x="117" y="1"/>
                    <a:pt x="97" y="6"/>
                    <a:pt x="78" y="17"/>
                  </a:cubicBezTo>
                  <a:cubicBezTo>
                    <a:pt x="23" y="51"/>
                    <a:pt x="0" y="118"/>
                    <a:pt x="33" y="173"/>
                  </a:cubicBezTo>
                  <a:cubicBezTo>
                    <a:pt x="56" y="211"/>
                    <a:pt x="100" y="234"/>
                    <a:pt x="142" y="234"/>
                  </a:cubicBezTo>
                  <a:cubicBezTo>
                    <a:pt x="163" y="234"/>
                    <a:pt x="183" y="229"/>
                    <a:pt x="201" y="218"/>
                  </a:cubicBezTo>
                  <a:cubicBezTo>
                    <a:pt x="224" y="196"/>
                    <a:pt x="246" y="173"/>
                    <a:pt x="246" y="140"/>
                  </a:cubicBezTo>
                  <a:cubicBezTo>
                    <a:pt x="257" y="118"/>
                    <a:pt x="257" y="84"/>
                    <a:pt x="234" y="51"/>
                  </a:cubicBezTo>
                  <a:cubicBezTo>
                    <a:pt x="212" y="21"/>
                    <a:pt x="175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" name="Google Shape;1816;p4"/>
            <p:cNvSpPr/>
            <p:nvPr/>
          </p:nvSpPr>
          <p:spPr>
            <a:xfrm>
              <a:off x="2133625" y="81365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2" y="1"/>
                  </a:moveTo>
                  <a:cubicBezTo>
                    <a:pt x="100" y="1"/>
                    <a:pt x="78" y="7"/>
                    <a:pt x="57" y="19"/>
                  </a:cubicBezTo>
                  <a:cubicBezTo>
                    <a:pt x="46" y="19"/>
                    <a:pt x="46" y="31"/>
                    <a:pt x="35" y="31"/>
                  </a:cubicBezTo>
                  <a:lnTo>
                    <a:pt x="35" y="42"/>
                  </a:lnTo>
                  <a:cubicBezTo>
                    <a:pt x="23" y="42"/>
                    <a:pt x="23" y="53"/>
                    <a:pt x="23" y="53"/>
                  </a:cubicBezTo>
                  <a:cubicBezTo>
                    <a:pt x="13" y="53"/>
                    <a:pt x="13" y="64"/>
                    <a:pt x="13" y="64"/>
                  </a:cubicBezTo>
                  <a:lnTo>
                    <a:pt x="13" y="76"/>
                  </a:lnTo>
                  <a:cubicBezTo>
                    <a:pt x="1" y="76"/>
                    <a:pt x="1" y="86"/>
                    <a:pt x="1" y="86"/>
                  </a:cubicBezTo>
                  <a:cubicBezTo>
                    <a:pt x="1" y="120"/>
                    <a:pt x="1" y="153"/>
                    <a:pt x="13" y="176"/>
                  </a:cubicBezTo>
                  <a:cubicBezTo>
                    <a:pt x="35" y="214"/>
                    <a:pt x="78" y="236"/>
                    <a:pt x="121" y="236"/>
                  </a:cubicBezTo>
                  <a:cubicBezTo>
                    <a:pt x="142" y="236"/>
                    <a:pt x="162" y="231"/>
                    <a:pt x="180" y="220"/>
                  </a:cubicBezTo>
                  <a:cubicBezTo>
                    <a:pt x="236" y="187"/>
                    <a:pt x="247" y="109"/>
                    <a:pt x="214" y="53"/>
                  </a:cubicBezTo>
                  <a:cubicBezTo>
                    <a:pt x="192" y="18"/>
                    <a:pt x="158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" name="Google Shape;1817;p4"/>
            <p:cNvSpPr/>
            <p:nvPr/>
          </p:nvSpPr>
          <p:spPr>
            <a:xfrm>
              <a:off x="2119950" y="8215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" name="Google Shape;1818;p4"/>
            <p:cNvSpPr/>
            <p:nvPr/>
          </p:nvSpPr>
          <p:spPr>
            <a:xfrm>
              <a:off x="2106825" y="8296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0" y="117"/>
                    <a:pt x="34" y="173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4" y="233"/>
                    <a:pt x="184" y="228"/>
                    <a:pt x="201" y="218"/>
                  </a:cubicBezTo>
                  <a:cubicBezTo>
                    <a:pt x="258" y="184"/>
                    <a:pt x="268" y="106"/>
                    <a:pt x="235" y="61"/>
                  </a:cubicBezTo>
                  <a:cubicBezTo>
                    <a:pt x="212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" name="Google Shape;1819;p4"/>
            <p:cNvSpPr/>
            <p:nvPr/>
          </p:nvSpPr>
          <p:spPr>
            <a:xfrm>
              <a:off x="2093700" y="837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0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" name="Google Shape;1820;p4"/>
            <p:cNvSpPr/>
            <p:nvPr/>
          </p:nvSpPr>
          <p:spPr>
            <a:xfrm>
              <a:off x="2145100" y="833275"/>
              <a:ext cx="6725" cy="5875"/>
            </a:xfrm>
            <a:custGeom>
              <a:rect b="b" l="l" r="r" t="t"/>
              <a:pathLst>
                <a:path extrusionOk="0" h="235" w="269">
                  <a:moveTo>
                    <a:pt x="134" y="1"/>
                  </a:moveTo>
                  <a:cubicBezTo>
                    <a:pt x="115" y="1"/>
                    <a:pt x="96" y="6"/>
                    <a:pt x="78" y="16"/>
                  </a:cubicBezTo>
                  <a:cubicBezTo>
                    <a:pt x="23" y="50"/>
                    <a:pt x="0" y="128"/>
                    <a:pt x="34" y="185"/>
                  </a:cubicBezTo>
                  <a:cubicBezTo>
                    <a:pt x="56" y="214"/>
                    <a:pt x="98" y="234"/>
                    <a:pt x="140" y="234"/>
                  </a:cubicBezTo>
                  <a:cubicBezTo>
                    <a:pt x="161" y="234"/>
                    <a:pt x="183" y="229"/>
                    <a:pt x="202" y="218"/>
                  </a:cubicBezTo>
                  <a:cubicBezTo>
                    <a:pt x="257" y="185"/>
                    <a:pt x="269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" name="Google Shape;1821;p4"/>
            <p:cNvSpPr/>
            <p:nvPr/>
          </p:nvSpPr>
          <p:spPr>
            <a:xfrm>
              <a:off x="2131950" y="8413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1"/>
                  </a:moveTo>
                  <a:cubicBezTo>
                    <a:pt x="123" y="1"/>
                    <a:pt x="100" y="7"/>
                    <a:pt x="80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7"/>
                    <a:pt x="144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8" y="187"/>
                    <a:pt x="269" y="109"/>
                    <a:pt x="236" y="53"/>
                  </a:cubicBezTo>
                  <a:cubicBezTo>
                    <a:pt x="215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" name="Google Shape;1822;p4"/>
            <p:cNvSpPr/>
            <p:nvPr/>
          </p:nvSpPr>
          <p:spPr>
            <a:xfrm>
              <a:off x="2118850" y="849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9"/>
                    <a:pt x="33" y="184"/>
                  </a:cubicBezTo>
                  <a:cubicBezTo>
                    <a:pt x="54" y="219"/>
                    <a:pt x="93" y="237"/>
                    <a:pt x="132" y="237"/>
                  </a:cubicBezTo>
                  <a:cubicBezTo>
                    <a:pt x="156" y="237"/>
                    <a:pt x="180" y="230"/>
                    <a:pt x="201" y="218"/>
                  </a:cubicBezTo>
                  <a:cubicBezTo>
                    <a:pt x="246" y="184"/>
                    <a:pt x="268" y="117"/>
                    <a:pt x="234" y="62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" name="Google Shape;1823;p4"/>
            <p:cNvSpPr/>
            <p:nvPr/>
          </p:nvSpPr>
          <p:spPr>
            <a:xfrm>
              <a:off x="2105700" y="857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0" y="237"/>
                    <a:pt x="143" y="237"/>
                  </a:cubicBezTo>
                  <a:cubicBezTo>
                    <a:pt x="164" y="237"/>
                    <a:pt x="184" y="231"/>
                    <a:pt x="202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" name="Google Shape;1824;p4"/>
            <p:cNvSpPr/>
            <p:nvPr/>
          </p:nvSpPr>
          <p:spPr>
            <a:xfrm>
              <a:off x="2187275" y="90212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34" y="0"/>
                  </a:moveTo>
                  <a:cubicBezTo>
                    <a:pt x="101" y="0"/>
                    <a:pt x="79" y="0"/>
                    <a:pt x="67" y="11"/>
                  </a:cubicBezTo>
                  <a:lnTo>
                    <a:pt x="57" y="11"/>
                  </a:lnTo>
                  <a:cubicBezTo>
                    <a:pt x="57" y="23"/>
                    <a:pt x="45" y="23"/>
                    <a:pt x="45" y="34"/>
                  </a:cubicBezTo>
                  <a:lnTo>
                    <a:pt x="34" y="34"/>
                  </a:lnTo>
                  <a:cubicBezTo>
                    <a:pt x="34" y="45"/>
                    <a:pt x="34" y="45"/>
                    <a:pt x="23" y="45"/>
                  </a:cubicBezTo>
                  <a:lnTo>
                    <a:pt x="23" y="68"/>
                  </a:lnTo>
                  <a:lnTo>
                    <a:pt x="12" y="68"/>
                  </a:lnTo>
                  <a:cubicBezTo>
                    <a:pt x="12" y="78"/>
                    <a:pt x="12" y="101"/>
                    <a:pt x="0" y="112"/>
                  </a:cubicBezTo>
                  <a:cubicBezTo>
                    <a:pt x="0" y="135"/>
                    <a:pt x="12" y="157"/>
                    <a:pt x="23" y="179"/>
                  </a:cubicBezTo>
                  <a:cubicBezTo>
                    <a:pt x="34" y="202"/>
                    <a:pt x="57" y="212"/>
                    <a:pt x="79" y="224"/>
                  </a:cubicBezTo>
                  <a:cubicBezTo>
                    <a:pt x="79" y="224"/>
                    <a:pt x="90" y="224"/>
                    <a:pt x="90" y="235"/>
                  </a:cubicBezTo>
                  <a:cubicBezTo>
                    <a:pt x="124" y="235"/>
                    <a:pt x="157" y="235"/>
                    <a:pt x="179" y="212"/>
                  </a:cubicBezTo>
                  <a:cubicBezTo>
                    <a:pt x="213" y="202"/>
                    <a:pt x="235" y="168"/>
                    <a:pt x="235" y="145"/>
                  </a:cubicBezTo>
                  <a:cubicBezTo>
                    <a:pt x="246" y="112"/>
                    <a:pt x="235" y="78"/>
                    <a:pt x="224" y="56"/>
                  </a:cubicBezTo>
                  <a:cubicBezTo>
                    <a:pt x="201" y="23"/>
                    <a:pt x="168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" name="Google Shape;1825;p4"/>
            <p:cNvSpPr/>
            <p:nvPr/>
          </p:nvSpPr>
          <p:spPr>
            <a:xfrm>
              <a:off x="2174150" y="910100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17" y="0"/>
                  </a:moveTo>
                  <a:cubicBezTo>
                    <a:pt x="96" y="0"/>
                    <a:pt x="75" y="5"/>
                    <a:pt x="56" y="17"/>
                  </a:cubicBezTo>
                  <a:cubicBezTo>
                    <a:pt x="45" y="27"/>
                    <a:pt x="23" y="50"/>
                    <a:pt x="11" y="72"/>
                  </a:cubicBezTo>
                  <a:cubicBezTo>
                    <a:pt x="1" y="106"/>
                    <a:pt x="1" y="139"/>
                    <a:pt x="23" y="173"/>
                  </a:cubicBezTo>
                  <a:cubicBezTo>
                    <a:pt x="34" y="206"/>
                    <a:pt x="68" y="229"/>
                    <a:pt x="90" y="229"/>
                  </a:cubicBezTo>
                  <a:cubicBezTo>
                    <a:pt x="100" y="232"/>
                    <a:pt x="110" y="233"/>
                    <a:pt x="119" y="233"/>
                  </a:cubicBezTo>
                  <a:cubicBezTo>
                    <a:pt x="142" y="233"/>
                    <a:pt x="164" y="225"/>
                    <a:pt x="179" y="218"/>
                  </a:cubicBezTo>
                  <a:cubicBezTo>
                    <a:pt x="235" y="184"/>
                    <a:pt x="257" y="106"/>
                    <a:pt x="224" y="61"/>
                  </a:cubicBezTo>
                  <a:lnTo>
                    <a:pt x="224" y="50"/>
                  </a:lnTo>
                  <a:cubicBezTo>
                    <a:pt x="201" y="20"/>
                    <a:pt x="160" y="0"/>
                    <a:pt x="1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" name="Google Shape;1826;p4"/>
            <p:cNvSpPr/>
            <p:nvPr/>
          </p:nvSpPr>
          <p:spPr>
            <a:xfrm>
              <a:off x="2160750" y="918025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34" y="1"/>
                  </a:moveTo>
                  <a:cubicBezTo>
                    <a:pt x="112" y="1"/>
                    <a:pt x="90" y="1"/>
                    <a:pt x="67" y="23"/>
                  </a:cubicBezTo>
                  <a:cubicBezTo>
                    <a:pt x="23" y="57"/>
                    <a:pt x="0" y="124"/>
                    <a:pt x="33" y="180"/>
                  </a:cubicBezTo>
                  <a:cubicBezTo>
                    <a:pt x="33" y="191"/>
                    <a:pt x="45" y="191"/>
                    <a:pt x="45" y="202"/>
                  </a:cubicBezTo>
                  <a:cubicBezTo>
                    <a:pt x="74" y="224"/>
                    <a:pt x="107" y="236"/>
                    <a:pt x="139" y="236"/>
                  </a:cubicBezTo>
                  <a:cubicBezTo>
                    <a:pt x="156" y="236"/>
                    <a:pt x="174" y="232"/>
                    <a:pt x="190" y="224"/>
                  </a:cubicBezTo>
                  <a:cubicBezTo>
                    <a:pt x="224" y="202"/>
                    <a:pt x="234" y="180"/>
                    <a:pt x="246" y="147"/>
                  </a:cubicBezTo>
                  <a:lnTo>
                    <a:pt x="246" y="124"/>
                  </a:lnTo>
                  <a:cubicBezTo>
                    <a:pt x="257" y="102"/>
                    <a:pt x="246" y="80"/>
                    <a:pt x="234" y="57"/>
                  </a:cubicBezTo>
                  <a:cubicBezTo>
                    <a:pt x="212" y="23"/>
                    <a:pt x="179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" name="Google Shape;1827;p4"/>
            <p:cNvSpPr/>
            <p:nvPr/>
          </p:nvSpPr>
          <p:spPr>
            <a:xfrm>
              <a:off x="2147600" y="926025"/>
              <a:ext cx="6475" cy="6000"/>
            </a:xfrm>
            <a:custGeom>
              <a:rect b="b" l="l" r="r" t="t"/>
              <a:pathLst>
                <a:path extrusionOk="0" h="240" w="259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7" y="217"/>
                    <a:pt x="102" y="240"/>
                    <a:pt x="146" y="240"/>
                  </a:cubicBezTo>
                  <a:cubicBezTo>
                    <a:pt x="169" y="229"/>
                    <a:pt x="179" y="229"/>
                    <a:pt x="191" y="217"/>
                  </a:cubicBezTo>
                  <a:cubicBezTo>
                    <a:pt x="224" y="195"/>
                    <a:pt x="246" y="162"/>
                    <a:pt x="246" y="128"/>
                  </a:cubicBezTo>
                  <a:cubicBezTo>
                    <a:pt x="258" y="106"/>
                    <a:pt x="246" y="83"/>
                    <a:pt x="236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" name="Google Shape;1828;p4"/>
            <p:cNvSpPr/>
            <p:nvPr/>
          </p:nvSpPr>
          <p:spPr>
            <a:xfrm>
              <a:off x="2134750" y="93397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02" y="0"/>
                  </a:moveTo>
                  <a:cubicBezTo>
                    <a:pt x="90" y="11"/>
                    <a:pt x="79" y="11"/>
                    <a:pt x="57" y="23"/>
                  </a:cubicBezTo>
                  <a:lnTo>
                    <a:pt x="45" y="33"/>
                  </a:lnTo>
                  <a:cubicBezTo>
                    <a:pt x="45" y="33"/>
                    <a:pt x="35" y="33"/>
                    <a:pt x="35" y="45"/>
                  </a:cubicBezTo>
                  <a:cubicBezTo>
                    <a:pt x="35" y="45"/>
                    <a:pt x="35" y="56"/>
                    <a:pt x="23" y="56"/>
                  </a:cubicBezTo>
                  <a:cubicBezTo>
                    <a:pt x="23" y="56"/>
                    <a:pt x="23" y="67"/>
                    <a:pt x="12" y="67"/>
                  </a:cubicBezTo>
                  <a:lnTo>
                    <a:pt x="12" y="78"/>
                  </a:lnTo>
                  <a:lnTo>
                    <a:pt x="12" y="90"/>
                  </a:lnTo>
                  <a:lnTo>
                    <a:pt x="12" y="100"/>
                  </a:lnTo>
                  <a:cubicBezTo>
                    <a:pt x="1" y="112"/>
                    <a:pt x="1" y="123"/>
                    <a:pt x="1" y="123"/>
                  </a:cubicBezTo>
                  <a:cubicBezTo>
                    <a:pt x="12" y="134"/>
                    <a:pt x="1" y="134"/>
                    <a:pt x="1" y="134"/>
                  </a:cubicBezTo>
                  <a:cubicBezTo>
                    <a:pt x="12" y="157"/>
                    <a:pt x="12" y="167"/>
                    <a:pt x="23" y="179"/>
                  </a:cubicBezTo>
                  <a:cubicBezTo>
                    <a:pt x="35" y="201"/>
                    <a:pt x="45" y="201"/>
                    <a:pt x="57" y="212"/>
                  </a:cubicBezTo>
                  <a:cubicBezTo>
                    <a:pt x="57" y="224"/>
                    <a:pt x="68" y="224"/>
                    <a:pt x="68" y="224"/>
                  </a:cubicBezTo>
                  <a:cubicBezTo>
                    <a:pt x="79" y="234"/>
                    <a:pt x="79" y="234"/>
                    <a:pt x="90" y="234"/>
                  </a:cubicBezTo>
                  <a:lnTo>
                    <a:pt x="157" y="234"/>
                  </a:lnTo>
                  <a:cubicBezTo>
                    <a:pt x="169" y="234"/>
                    <a:pt x="169" y="224"/>
                    <a:pt x="179" y="224"/>
                  </a:cubicBezTo>
                  <a:cubicBezTo>
                    <a:pt x="202" y="212"/>
                    <a:pt x="224" y="190"/>
                    <a:pt x="224" y="167"/>
                  </a:cubicBezTo>
                  <a:cubicBezTo>
                    <a:pt x="236" y="167"/>
                    <a:pt x="236" y="157"/>
                    <a:pt x="236" y="145"/>
                  </a:cubicBezTo>
                  <a:cubicBezTo>
                    <a:pt x="246" y="123"/>
                    <a:pt x="236" y="90"/>
                    <a:pt x="224" y="56"/>
                  </a:cubicBezTo>
                  <a:cubicBezTo>
                    <a:pt x="202" y="33"/>
                    <a:pt x="179" y="11"/>
                    <a:pt x="146" y="11"/>
                  </a:cubicBezTo>
                  <a:cubicBezTo>
                    <a:pt x="135" y="0"/>
                    <a:pt x="124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" name="Google Shape;1829;p4"/>
            <p:cNvSpPr/>
            <p:nvPr/>
          </p:nvSpPr>
          <p:spPr>
            <a:xfrm>
              <a:off x="2142025" y="857500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33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45" y="210"/>
                    <a:pt x="90" y="232"/>
                    <a:pt x="123" y="232"/>
                  </a:cubicBezTo>
                  <a:cubicBezTo>
                    <a:pt x="146" y="232"/>
                    <a:pt x="168" y="232"/>
                    <a:pt x="191" y="221"/>
                  </a:cubicBezTo>
                  <a:cubicBezTo>
                    <a:pt x="201" y="210"/>
                    <a:pt x="201" y="210"/>
                    <a:pt x="213" y="210"/>
                  </a:cubicBezTo>
                  <a:lnTo>
                    <a:pt x="246" y="142"/>
                  </a:lnTo>
                  <a:cubicBezTo>
                    <a:pt x="246" y="120"/>
                    <a:pt x="246" y="87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" name="Google Shape;1830;p4"/>
            <p:cNvSpPr/>
            <p:nvPr/>
          </p:nvSpPr>
          <p:spPr>
            <a:xfrm>
              <a:off x="2128900" y="865525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35" y="0"/>
                  </a:moveTo>
                  <a:cubicBezTo>
                    <a:pt x="112" y="0"/>
                    <a:pt x="90" y="0"/>
                    <a:pt x="67" y="12"/>
                  </a:cubicBezTo>
                  <a:cubicBezTo>
                    <a:pt x="11" y="45"/>
                    <a:pt x="0" y="124"/>
                    <a:pt x="33" y="179"/>
                  </a:cubicBezTo>
                  <a:cubicBezTo>
                    <a:pt x="55" y="214"/>
                    <a:pt x="89" y="232"/>
                    <a:pt x="125" y="232"/>
                  </a:cubicBezTo>
                  <a:cubicBezTo>
                    <a:pt x="147" y="232"/>
                    <a:pt x="169" y="225"/>
                    <a:pt x="190" y="213"/>
                  </a:cubicBezTo>
                  <a:cubicBezTo>
                    <a:pt x="224" y="201"/>
                    <a:pt x="246" y="157"/>
                    <a:pt x="246" y="124"/>
                  </a:cubicBezTo>
                  <a:cubicBezTo>
                    <a:pt x="246" y="101"/>
                    <a:pt x="246" y="79"/>
                    <a:pt x="224" y="57"/>
                  </a:cubicBezTo>
                  <a:cubicBezTo>
                    <a:pt x="212" y="23"/>
                    <a:pt x="168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" name="Google Shape;1831;p4"/>
            <p:cNvSpPr/>
            <p:nvPr/>
          </p:nvSpPr>
          <p:spPr>
            <a:xfrm>
              <a:off x="2115750" y="873425"/>
              <a:ext cx="6475" cy="6075"/>
            </a:xfrm>
            <a:custGeom>
              <a:rect b="b" l="l" r="r" t="t"/>
              <a:pathLst>
                <a:path extrusionOk="0" h="243" w="259">
                  <a:moveTo>
                    <a:pt x="128" y="0"/>
                  </a:moveTo>
                  <a:cubicBezTo>
                    <a:pt x="107" y="0"/>
                    <a:pt x="86" y="6"/>
                    <a:pt x="68" y="19"/>
                  </a:cubicBezTo>
                  <a:cubicBezTo>
                    <a:pt x="12" y="53"/>
                    <a:pt x="1" y="131"/>
                    <a:pt x="35" y="188"/>
                  </a:cubicBezTo>
                  <a:cubicBezTo>
                    <a:pt x="45" y="221"/>
                    <a:pt x="90" y="232"/>
                    <a:pt x="124" y="243"/>
                  </a:cubicBezTo>
                  <a:cubicBezTo>
                    <a:pt x="147" y="243"/>
                    <a:pt x="169" y="232"/>
                    <a:pt x="191" y="221"/>
                  </a:cubicBezTo>
                  <a:cubicBezTo>
                    <a:pt x="247" y="188"/>
                    <a:pt x="258" y="120"/>
                    <a:pt x="224" y="64"/>
                  </a:cubicBezTo>
                  <a:cubicBezTo>
                    <a:pt x="224" y="53"/>
                    <a:pt x="224" y="42"/>
                    <a:pt x="214" y="42"/>
                  </a:cubicBezTo>
                  <a:cubicBezTo>
                    <a:pt x="193" y="15"/>
                    <a:pt x="160" y="0"/>
                    <a:pt x="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" name="Google Shape;1832;p4"/>
            <p:cNvSpPr/>
            <p:nvPr/>
          </p:nvSpPr>
          <p:spPr>
            <a:xfrm>
              <a:off x="2152075" y="874275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6" y="0"/>
                  </a:moveTo>
                  <a:cubicBezTo>
                    <a:pt x="113" y="0"/>
                    <a:pt x="89" y="7"/>
                    <a:pt x="67" y="19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5" y="211"/>
                    <a:pt x="89" y="228"/>
                    <a:pt x="125" y="228"/>
                  </a:cubicBezTo>
                  <a:cubicBezTo>
                    <a:pt x="147" y="228"/>
                    <a:pt x="170" y="222"/>
                    <a:pt x="191" y="209"/>
                  </a:cubicBezTo>
                  <a:cubicBezTo>
                    <a:pt x="246" y="176"/>
                    <a:pt x="269" y="109"/>
                    <a:pt x="235" y="53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" name="Google Shape;1833;p4"/>
            <p:cNvSpPr/>
            <p:nvPr/>
          </p:nvSpPr>
          <p:spPr>
            <a:xfrm>
              <a:off x="2138950" y="8821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1" y="49"/>
                    <a:pt x="1" y="128"/>
                    <a:pt x="34" y="183"/>
                  </a:cubicBezTo>
                  <a:cubicBezTo>
                    <a:pt x="56" y="213"/>
                    <a:pt x="94" y="233"/>
                    <a:pt x="133" y="233"/>
                  </a:cubicBezTo>
                  <a:cubicBezTo>
                    <a:pt x="152" y="233"/>
                    <a:pt x="172" y="228"/>
                    <a:pt x="190" y="217"/>
                  </a:cubicBezTo>
                  <a:cubicBezTo>
                    <a:pt x="246" y="183"/>
                    <a:pt x="269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" name="Google Shape;1834;p4"/>
            <p:cNvSpPr/>
            <p:nvPr/>
          </p:nvSpPr>
          <p:spPr>
            <a:xfrm>
              <a:off x="2125825" y="890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0"/>
                  </a:moveTo>
                  <a:cubicBezTo>
                    <a:pt x="112" y="0"/>
                    <a:pt x="88" y="7"/>
                    <a:pt x="67" y="19"/>
                  </a:cubicBezTo>
                  <a:cubicBezTo>
                    <a:pt x="12" y="53"/>
                    <a:pt x="0" y="120"/>
                    <a:pt x="34" y="175"/>
                  </a:cubicBezTo>
                  <a:cubicBezTo>
                    <a:pt x="56" y="214"/>
                    <a:pt x="94" y="236"/>
                    <a:pt x="134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7"/>
                    <a:pt x="268" y="108"/>
                    <a:pt x="235" y="53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" name="Google Shape;1835;p4"/>
            <p:cNvSpPr/>
            <p:nvPr/>
          </p:nvSpPr>
          <p:spPr>
            <a:xfrm>
              <a:off x="2112700" y="89810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lnTo>
                    <a:pt x="33" y="195"/>
                  </a:lnTo>
                  <a:cubicBezTo>
                    <a:pt x="45" y="195"/>
                    <a:pt x="45" y="206"/>
                    <a:pt x="56" y="206"/>
                  </a:cubicBezTo>
                  <a:cubicBezTo>
                    <a:pt x="56" y="217"/>
                    <a:pt x="67" y="217"/>
                    <a:pt x="67" y="217"/>
                  </a:cubicBezTo>
                  <a:cubicBezTo>
                    <a:pt x="78" y="229"/>
                    <a:pt x="90" y="229"/>
                    <a:pt x="90" y="229"/>
                  </a:cubicBezTo>
                  <a:cubicBezTo>
                    <a:pt x="100" y="229"/>
                    <a:pt x="100" y="229"/>
                    <a:pt x="100" y="239"/>
                  </a:cubicBezTo>
                  <a:lnTo>
                    <a:pt x="157" y="239"/>
                  </a:lnTo>
                  <a:cubicBezTo>
                    <a:pt x="157" y="239"/>
                    <a:pt x="157" y="229"/>
                    <a:pt x="167" y="229"/>
                  </a:cubicBezTo>
                  <a:cubicBezTo>
                    <a:pt x="167" y="229"/>
                    <a:pt x="179" y="229"/>
                    <a:pt x="190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8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" name="Google Shape;1836;p4"/>
            <p:cNvSpPr/>
            <p:nvPr/>
          </p:nvSpPr>
          <p:spPr>
            <a:xfrm>
              <a:off x="2164100" y="893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3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1"/>
                  </a:cubicBezTo>
                  <a:cubicBezTo>
                    <a:pt x="246" y="187"/>
                    <a:pt x="268" y="109"/>
                    <a:pt x="235" y="53"/>
                  </a:cubicBezTo>
                  <a:cubicBezTo>
                    <a:pt x="207" y="18"/>
                    <a:pt x="170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" name="Google Shape;1837;p4"/>
            <p:cNvSpPr/>
            <p:nvPr/>
          </p:nvSpPr>
          <p:spPr>
            <a:xfrm>
              <a:off x="2150950" y="9017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4" y="0"/>
                  </a:moveTo>
                  <a:cubicBezTo>
                    <a:pt x="105" y="0"/>
                    <a:pt x="86" y="6"/>
                    <a:pt x="68" y="16"/>
                  </a:cubicBezTo>
                  <a:cubicBezTo>
                    <a:pt x="12" y="50"/>
                    <a:pt x="1" y="128"/>
                    <a:pt x="35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8"/>
                  </a:cubicBezTo>
                  <a:cubicBezTo>
                    <a:pt x="247" y="184"/>
                    <a:pt x="269" y="117"/>
                    <a:pt x="224" y="61"/>
                  </a:cubicBezTo>
                  <a:cubicBezTo>
                    <a:pt x="202" y="23"/>
                    <a:pt x="164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" name="Google Shape;1838;p4"/>
            <p:cNvSpPr/>
            <p:nvPr/>
          </p:nvSpPr>
          <p:spPr>
            <a:xfrm>
              <a:off x="2137825" y="909825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23" y="1"/>
                  </a:moveTo>
                  <a:cubicBezTo>
                    <a:pt x="105" y="1"/>
                    <a:pt x="86" y="6"/>
                    <a:pt x="68" y="16"/>
                  </a:cubicBezTo>
                  <a:cubicBezTo>
                    <a:pt x="12" y="50"/>
                    <a:pt x="1" y="117"/>
                    <a:pt x="34" y="172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3" y="228"/>
                    <a:pt x="190" y="217"/>
                  </a:cubicBezTo>
                  <a:cubicBezTo>
                    <a:pt x="247" y="184"/>
                    <a:pt x="269" y="105"/>
                    <a:pt x="224" y="61"/>
                  </a:cubicBezTo>
                  <a:cubicBezTo>
                    <a:pt x="201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" name="Google Shape;1839;p4"/>
            <p:cNvSpPr/>
            <p:nvPr/>
          </p:nvSpPr>
          <p:spPr>
            <a:xfrm>
              <a:off x="2165475" y="866175"/>
              <a:ext cx="6475" cy="5800"/>
            </a:xfrm>
            <a:custGeom>
              <a:rect b="b" l="l" r="r" t="t"/>
              <a:pathLst>
                <a:path extrusionOk="0" h="232" w="259">
                  <a:moveTo>
                    <a:pt x="126" y="0"/>
                  </a:moveTo>
                  <a:cubicBezTo>
                    <a:pt x="102" y="0"/>
                    <a:pt x="78" y="7"/>
                    <a:pt x="57" y="19"/>
                  </a:cubicBezTo>
                  <a:lnTo>
                    <a:pt x="35" y="41"/>
                  </a:lnTo>
                  <a:cubicBezTo>
                    <a:pt x="23" y="53"/>
                    <a:pt x="23" y="53"/>
                    <a:pt x="23" y="64"/>
                  </a:cubicBezTo>
                  <a:cubicBezTo>
                    <a:pt x="23" y="64"/>
                    <a:pt x="12" y="64"/>
                    <a:pt x="12" y="75"/>
                  </a:cubicBezTo>
                  <a:lnTo>
                    <a:pt x="12" y="86"/>
                  </a:lnTo>
                  <a:lnTo>
                    <a:pt x="12" y="98"/>
                  </a:lnTo>
                  <a:lnTo>
                    <a:pt x="1" y="108"/>
                  </a:lnTo>
                  <a:lnTo>
                    <a:pt x="1" y="120"/>
                  </a:lnTo>
                  <a:lnTo>
                    <a:pt x="1" y="131"/>
                  </a:lnTo>
                  <a:cubicBezTo>
                    <a:pt x="12" y="153"/>
                    <a:pt x="12" y="165"/>
                    <a:pt x="23" y="175"/>
                  </a:cubicBezTo>
                  <a:cubicBezTo>
                    <a:pt x="23" y="187"/>
                    <a:pt x="23" y="187"/>
                    <a:pt x="35" y="187"/>
                  </a:cubicBezTo>
                  <a:cubicBezTo>
                    <a:pt x="35" y="198"/>
                    <a:pt x="35" y="198"/>
                    <a:pt x="45" y="209"/>
                  </a:cubicBezTo>
                  <a:cubicBezTo>
                    <a:pt x="45" y="209"/>
                    <a:pt x="57" y="209"/>
                    <a:pt x="68" y="220"/>
                  </a:cubicBezTo>
                  <a:cubicBezTo>
                    <a:pt x="68" y="220"/>
                    <a:pt x="79" y="220"/>
                    <a:pt x="90" y="232"/>
                  </a:cubicBezTo>
                  <a:lnTo>
                    <a:pt x="157" y="232"/>
                  </a:lnTo>
                  <a:cubicBezTo>
                    <a:pt x="169" y="232"/>
                    <a:pt x="169" y="220"/>
                    <a:pt x="180" y="220"/>
                  </a:cubicBezTo>
                  <a:cubicBezTo>
                    <a:pt x="236" y="187"/>
                    <a:pt x="258" y="108"/>
                    <a:pt x="224" y="53"/>
                  </a:cubicBezTo>
                  <a:cubicBezTo>
                    <a:pt x="204" y="18"/>
                    <a:pt x="165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" name="Google Shape;1840;p4"/>
            <p:cNvSpPr/>
            <p:nvPr/>
          </p:nvSpPr>
          <p:spPr>
            <a:xfrm>
              <a:off x="2177500" y="885800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14" y="1"/>
                  </a:moveTo>
                  <a:cubicBezTo>
                    <a:pt x="94" y="1"/>
                    <a:pt x="74" y="6"/>
                    <a:pt x="56" y="16"/>
                  </a:cubicBezTo>
                  <a:lnTo>
                    <a:pt x="23" y="50"/>
                  </a:lnTo>
                  <a:cubicBezTo>
                    <a:pt x="23" y="50"/>
                    <a:pt x="23" y="61"/>
                    <a:pt x="11" y="61"/>
                  </a:cubicBezTo>
                  <a:lnTo>
                    <a:pt x="11" y="72"/>
                  </a:lnTo>
                  <a:cubicBezTo>
                    <a:pt x="11" y="83"/>
                    <a:pt x="11" y="83"/>
                    <a:pt x="1" y="95"/>
                  </a:cubicBezTo>
                  <a:lnTo>
                    <a:pt x="1" y="139"/>
                  </a:lnTo>
                  <a:cubicBezTo>
                    <a:pt x="1" y="139"/>
                    <a:pt x="11" y="150"/>
                    <a:pt x="11" y="162"/>
                  </a:cubicBezTo>
                  <a:cubicBezTo>
                    <a:pt x="11" y="162"/>
                    <a:pt x="11" y="173"/>
                    <a:pt x="23" y="184"/>
                  </a:cubicBezTo>
                  <a:cubicBezTo>
                    <a:pt x="34" y="217"/>
                    <a:pt x="78" y="240"/>
                    <a:pt x="112" y="240"/>
                  </a:cubicBezTo>
                  <a:lnTo>
                    <a:pt x="123" y="240"/>
                  </a:lnTo>
                  <a:cubicBezTo>
                    <a:pt x="135" y="240"/>
                    <a:pt x="135" y="240"/>
                    <a:pt x="135" y="229"/>
                  </a:cubicBezTo>
                  <a:lnTo>
                    <a:pt x="157" y="229"/>
                  </a:lnTo>
                  <a:cubicBezTo>
                    <a:pt x="157" y="229"/>
                    <a:pt x="168" y="229"/>
                    <a:pt x="179" y="217"/>
                  </a:cubicBezTo>
                  <a:cubicBezTo>
                    <a:pt x="235" y="184"/>
                    <a:pt x="257" y="117"/>
                    <a:pt x="224" y="61"/>
                  </a:cubicBezTo>
                  <a:cubicBezTo>
                    <a:pt x="201" y="23"/>
                    <a:pt x="158" y="1"/>
                    <a:pt x="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" name="Google Shape;1841;p4"/>
            <p:cNvSpPr/>
            <p:nvPr/>
          </p:nvSpPr>
          <p:spPr>
            <a:xfrm>
              <a:off x="2183925" y="9268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3" y="52"/>
                    <a:pt x="0" y="119"/>
                    <a:pt x="34" y="176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4" y="236"/>
                    <a:pt x="184" y="231"/>
                    <a:pt x="201" y="220"/>
                  </a:cubicBezTo>
                  <a:cubicBezTo>
                    <a:pt x="258" y="186"/>
                    <a:pt x="268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" name="Google Shape;1842;p4"/>
            <p:cNvSpPr/>
            <p:nvPr/>
          </p:nvSpPr>
          <p:spPr>
            <a:xfrm>
              <a:off x="2170800" y="934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0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2"/>
                  </a:cubicBezTo>
                  <a:cubicBezTo>
                    <a:pt x="212" y="24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" name="Google Shape;1843;p4"/>
            <p:cNvSpPr/>
            <p:nvPr/>
          </p:nvSpPr>
          <p:spPr>
            <a:xfrm>
              <a:off x="2157650" y="9427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1"/>
                  </a:moveTo>
                  <a:cubicBezTo>
                    <a:pt x="123" y="1"/>
                    <a:pt x="100" y="7"/>
                    <a:pt x="80" y="20"/>
                  </a:cubicBezTo>
                  <a:cubicBezTo>
                    <a:pt x="23" y="54"/>
                    <a:pt x="1" y="121"/>
                    <a:pt x="35" y="176"/>
                  </a:cubicBezTo>
                  <a:cubicBezTo>
                    <a:pt x="57" y="214"/>
                    <a:pt x="101" y="237"/>
                    <a:pt x="143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8" y="188"/>
                    <a:pt x="269" y="109"/>
                    <a:pt x="236" y="54"/>
                  </a:cubicBezTo>
                  <a:cubicBezTo>
                    <a:pt x="215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" name="Google Shape;1844;p4"/>
            <p:cNvSpPr/>
            <p:nvPr/>
          </p:nvSpPr>
          <p:spPr>
            <a:xfrm>
              <a:off x="2144800" y="950600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24" y="1"/>
                  </a:moveTo>
                  <a:cubicBezTo>
                    <a:pt x="105" y="1"/>
                    <a:pt x="86" y="6"/>
                    <a:pt x="68" y="16"/>
                  </a:cubicBezTo>
                  <a:cubicBezTo>
                    <a:pt x="57" y="28"/>
                    <a:pt x="46" y="28"/>
                    <a:pt x="46" y="39"/>
                  </a:cubicBezTo>
                  <a:lnTo>
                    <a:pt x="35" y="50"/>
                  </a:lnTo>
                  <a:cubicBezTo>
                    <a:pt x="23" y="61"/>
                    <a:pt x="23" y="61"/>
                    <a:pt x="23" y="73"/>
                  </a:cubicBezTo>
                  <a:cubicBezTo>
                    <a:pt x="12" y="95"/>
                    <a:pt x="1" y="117"/>
                    <a:pt x="12" y="140"/>
                  </a:cubicBezTo>
                  <a:cubicBezTo>
                    <a:pt x="12" y="151"/>
                    <a:pt x="12" y="173"/>
                    <a:pt x="23" y="184"/>
                  </a:cubicBezTo>
                  <a:cubicBezTo>
                    <a:pt x="44" y="219"/>
                    <a:pt x="83" y="237"/>
                    <a:pt x="122" y="237"/>
                  </a:cubicBezTo>
                  <a:cubicBezTo>
                    <a:pt x="146" y="237"/>
                    <a:pt x="170" y="230"/>
                    <a:pt x="191" y="218"/>
                  </a:cubicBezTo>
                  <a:cubicBezTo>
                    <a:pt x="247" y="184"/>
                    <a:pt x="258" y="117"/>
                    <a:pt x="224" y="61"/>
                  </a:cubicBezTo>
                  <a:cubicBezTo>
                    <a:pt x="202" y="23"/>
                    <a:pt x="164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" name="Google Shape;1845;p4"/>
            <p:cNvSpPr/>
            <p:nvPr/>
          </p:nvSpPr>
          <p:spPr>
            <a:xfrm>
              <a:off x="2209050" y="938325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35" y="184"/>
                    <a:pt x="46" y="184"/>
                    <a:pt x="46" y="195"/>
                  </a:cubicBezTo>
                  <a:lnTo>
                    <a:pt x="57" y="206"/>
                  </a:lnTo>
                  <a:cubicBezTo>
                    <a:pt x="68" y="217"/>
                    <a:pt x="68" y="217"/>
                    <a:pt x="79" y="217"/>
                  </a:cubicBezTo>
                  <a:cubicBezTo>
                    <a:pt x="79" y="229"/>
                    <a:pt x="90" y="229"/>
                    <a:pt x="102" y="229"/>
                  </a:cubicBezTo>
                  <a:cubicBezTo>
                    <a:pt x="113" y="239"/>
                    <a:pt x="124" y="239"/>
                    <a:pt x="124" y="239"/>
                  </a:cubicBezTo>
                  <a:lnTo>
                    <a:pt x="157" y="239"/>
                  </a:lnTo>
                  <a:cubicBezTo>
                    <a:pt x="157" y="229"/>
                    <a:pt x="169" y="229"/>
                    <a:pt x="169" y="229"/>
                  </a:cubicBezTo>
                  <a:cubicBezTo>
                    <a:pt x="180" y="229"/>
                    <a:pt x="191" y="229"/>
                    <a:pt x="191" y="217"/>
                  </a:cubicBezTo>
                  <a:lnTo>
                    <a:pt x="202" y="217"/>
                  </a:lnTo>
                  <a:cubicBezTo>
                    <a:pt x="247" y="184"/>
                    <a:pt x="269" y="117"/>
                    <a:pt x="236" y="60"/>
                  </a:cubicBezTo>
                  <a:cubicBezTo>
                    <a:pt x="213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" name="Google Shape;1846;p4"/>
            <p:cNvSpPr/>
            <p:nvPr/>
          </p:nvSpPr>
          <p:spPr>
            <a:xfrm>
              <a:off x="2195950" y="9463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8" y="0"/>
                  </a:moveTo>
                  <a:cubicBezTo>
                    <a:pt x="116" y="0"/>
                    <a:pt x="95" y="7"/>
                    <a:pt x="78" y="19"/>
                  </a:cubicBezTo>
                  <a:cubicBezTo>
                    <a:pt x="22" y="52"/>
                    <a:pt x="0" y="119"/>
                    <a:pt x="33" y="176"/>
                  </a:cubicBezTo>
                  <a:cubicBezTo>
                    <a:pt x="56" y="213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6"/>
                    <a:pt x="268" y="109"/>
                    <a:pt x="234" y="52"/>
                  </a:cubicBezTo>
                  <a:cubicBezTo>
                    <a:pt x="214" y="18"/>
                    <a:pt x="175" y="0"/>
                    <a:pt x="1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" name="Google Shape;1847;p4"/>
            <p:cNvSpPr/>
            <p:nvPr/>
          </p:nvSpPr>
          <p:spPr>
            <a:xfrm>
              <a:off x="2182800" y="954325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38" y="0"/>
                  </a:moveTo>
                  <a:cubicBezTo>
                    <a:pt x="116" y="0"/>
                    <a:pt x="96" y="7"/>
                    <a:pt x="79" y="24"/>
                  </a:cubicBezTo>
                  <a:cubicBezTo>
                    <a:pt x="23" y="58"/>
                    <a:pt x="1" y="125"/>
                    <a:pt x="34" y="180"/>
                  </a:cubicBezTo>
                  <a:cubicBezTo>
                    <a:pt x="55" y="216"/>
                    <a:pt x="89" y="233"/>
                    <a:pt x="125" y="233"/>
                  </a:cubicBezTo>
                  <a:cubicBezTo>
                    <a:pt x="147" y="233"/>
                    <a:pt x="170" y="227"/>
                    <a:pt x="191" y="214"/>
                  </a:cubicBezTo>
                  <a:cubicBezTo>
                    <a:pt x="246" y="180"/>
                    <a:pt x="269" y="113"/>
                    <a:pt x="236" y="58"/>
                  </a:cubicBezTo>
                  <a:cubicBezTo>
                    <a:pt x="214" y="22"/>
                    <a:pt x="175" y="0"/>
                    <a:pt x="1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" name="Google Shape;1848;p4"/>
            <p:cNvSpPr/>
            <p:nvPr/>
          </p:nvSpPr>
          <p:spPr>
            <a:xfrm>
              <a:off x="2169675" y="9623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0"/>
                  </a:moveTo>
                  <a:cubicBezTo>
                    <a:pt x="111" y="0"/>
                    <a:pt x="93" y="5"/>
                    <a:pt x="79" y="16"/>
                  </a:cubicBezTo>
                  <a:cubicBezTo>
                    <a:pt x="23" y="50"/>
                    <a:pt x="1" y="127"/>
                    <a:pt x="34" y="184"/>
                  </a:cubicBezTo>
                  <a:cubicBezTo>
                    <a:pt x="56" y="213"/>
                    <a:pt x="94" y="233"/>
                    <a:pt x="132" y="233"/>
                  </a:cubicBezTo>
                  <a:cubicBezTo>
                    <a:pt x="152" y="233"/>
                    <a:pt x="172" y="228"/>
                    <a:pt x="190" y="217"/>
                  </a:cubicBezTo>
                  <a:cubicBezTo>
                    <a:pt x="247" y="184"/>
                    <a:pt x="269" y="117"/>
                    <a:pt x="235" y="60"/>
                  </a:cubicBezTo>
                  <a:cubicBezTo>
                    <a:pt x="212" y="23"/>
                    <a:pt x="169" y="0"/>
                    <a:pt x="1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4"/>
            <p:cNvSpPr/>
            <p:nvPr/>
          </p:nvSpPr>
          <p:spPr>
            <a:xfrm>
              <a:off x="2251250" y="100715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3" y="1"/>
                  </a:moveTo>
                  <a:cubicBezTo>
                    <a:pt x="101" y="1"/>
                    <a:pt x="78" y="1"/>
                    <a:pt x="56" y="23"/>
                  </a:cubicBezTo>
                  <a:cubicBezTo>
                    <a:pt x="56" y="23"/>
                    <a:pt x="45" y="23"/>
                    <a:pt x="45" y="34"/>
                  </a:cubicBezTo>
                  <a:lnTo>
                    <a:pt x="11" y="68"/>
                  </a:lnTo>
                  <a:lnTo>
                    <a:pt x="11" y="90"/>
                  </a:lnTo>
                  <a:lnTo>
                    <a:pt x="11" y="101"/>
                  </a:lnTo>
                  <a:cubicBezTo>
                    <a:pt x="11" y="113"/>
                    <a:pt x="1" y="113"/>
                    <a:pt x="1" y="113"/>
                  </a:cubicBezTo>
                  <a:lnTo>
                    <a:pt x="1" y="123"/>
                  </a:lnTo>
                  <a:lnTo>
                    <a:pt x="1" y="135"/>
                  </a:lnTo>
                  <a:cubicBezTo>
                    <a:pt x="11" y="146"/>
                    <a:pt x="11" y="168"/>
                    <a:pt x="23" y="180"/>
                  </a:cubicBezTo>
                  <a:cubicBezTo>
                    <a:pt x="23" y="180"/>
                    <a:pt x="23" y="190"/>
                    <a:pt x="34" y="190"/>
                  </a:cubicBezTo>
                  <a:cubicBezTo>
                    <a:pt x="34" y="190"/>
                    <a:pt x="34" y="202"/>
                    <a:pt x="45" y="202"/>
                  </a:cubicBezTo>
                  <a:cubicBezTo>
                    <a:pt x="56" y="213"/>
                    <a:pt x="56" y="213"/>
                    <a:pt x="68" y="213"/>
                  </a:cubicBezTo>
                  <a:cubicBezTo>
                    <a:pt x="68" y="224"/>
                    <a:pt x="78" y="224"/>
                    <a:pt x="90" y="224"/>
                  </a:cubicBezTo>
                  <a:lnTo>
                    <a:pt x="90" y="235"/>
                  </a:lnTo>
                  <a:cubicBezTo>
                    <a:pt x="123" y="235"/>
                    <a:pt x="157" y="235"/>
                    <a:pt x="179" y="224"/>
                  </a:cubicBezTo>
                  <a:lnTo>
                    <a:pt x="179" y="213"/>
                  </a:lnTo>
                  <a:cubicBezTo>
                    <a:pt x="235" y="180"/>
                    <a:pt x="257" y="113"/>
                    <a:pt x="224" y="56"/>
                  </a:cubicBezTo>
                  <a:cubicBezTo>
                    <a:pt x="202" y="23"/>
                    <a:pt x="168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" name="Google Shape;1850;p4"/>
            <p:cNvSpPr/>
            <p:nvPr/>
          </p:nvSpPr>
          <p:spPr>
            <a:xfrm>
              <a:off x="2219400" y="954525"/>
              <a:ext cx="5875" cy="6000"/>
            </a:xfrm>
            <a:custGeom>
              <a:rect b="b" l="l" r="r" t="t"/>
              <a:pathLst>
                <a:path extrusionOk="0" h="240" w="235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56" y="27"/>
                  </a:lnTo>
                  <a:cubicBezTo>
                    <a:pt x="45" y="27"/>
                    <a:pt x="34" y="38"/>
                    <a:pt x="34" y="50"/>
                  </a:cubicBezTo>
                  <a:lnTo>
                    <a:pt x="23" y="50"/>
                  </a:lnTo>
                  <a:cubicBezTo>
                    <a:pt x="23" y="61"/>
                    <a:pt x="11" y="72"/>
                    <a:pt x="11" y="72"/>
                  </a:cubicBezTo>
                  <a:cubicBezTo>
                    <a:pt x="11" y="83"/>
                    <a:pt x="1" y="83"/>
                    <a:pt x="1" y="95"/>
                  </a:cubicBezTo>
                  <a:lnTo>
                    <a:pt x="1" y="105"/>
                  </a:lnTo>
                  <a:lnTo>
                    <a:pt x="1" y="139"/>
                  </a:lnTo>
                  <a:lnTo>
                    <a:pt x="1" y="150"/>
                  </a:lnTo>
                  <a:lnTo>
                    <a:pt x="1" y="162"/>
                  </a:lnTo>
                  <a:cubicBezTo>
                    <a:pt x="11" y="172"/>
                    <a:pt x="11" y="172"/>
                    <a:pt x="11" y="184"/>
                  </a:cubicBezTo>
                  <a:lnTo>
                    <a:pt x="45" y="217"/>
                  </a:lnTo>
                  <a:cubicBezTo>
                    <a:pt x="56" y="217"/>
                    <a:pt x="56" y="229"/>
                    <a:pt x="68" y="229"/>
                  </a:cubicBezTo>
                  <a:cubicBezTo>
                    <a:pt x="78" y="229"/>
                    <a:pt x="78" y="239"/>
                    <a:pt x="90" y="239"/>
                  </a:cubicBezTo>
                  <a:lnTo>
                    <a:pt x="135" y="239"/>
                  </a:lnTo>
                  <a:cubicBezTo>
                    <a:pt x="135" y="239"/>
                    <a:pt x="146" y="239"/>
                    <a:pt x="146" y="229"/>
                  </a:cubicBezTo>
                  <a:lnTo>
                    <a:pt x="157" y="229"/>
                  </a:lnTo>
                  <a:cubicBezTo>
                    <a:pt x="168" y="229"/>
                    <a:pt x="168" y="229"/>
                    <a:pt x="179" y="217"/>
                  </a:cubicBezTo>
                  <a:cubicBezTo>
                    <a:pt x="213" y="195"/>
                    <a:pt x="235" y="162"/>
                    <a:pt x="235" y="128"/>
                  </a:cubicBezTo>
                  <a:cubicBezTo>
                    <a:pt x="235" y="105"/>
                    <a:pt x="235" y="83"/>
                    <a:pt x="213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" name="Google Shape;1851;p4"/>
            <p:cNvSpPr/>
            <p:nvPr/>
          </p:nvSpPr>
          <p:spPr>
            <a:xfrm>
              <a:off x="2205700" y="962625"/>
              <a:ext cx="6475" cy="5850"/>
            </a:xfrm>
            <a:custGeom>
              <a:rect b="b" l="l" r="r" t="t"/>
              <a:pathLst>
                <a:path extrusionOk="0" h="234" w="25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8"/>
                    <a:pt x="35" y="184"/>
                  </a:cubicBezTo>
                  <a:cubicBezTo>
                    <a:pt x="57" y="213"/>
                    <a:pt x="99" y="233"/>
                    <a:pt x="142" y="233"/>
                  </a:cubicBezTo>
                  <a:cubicBezTo>
                    <a:pt x="163" y="233"/>
                    <a:pt x="184" y="228"/>
                    <a:pt x="202" y="217"/>
                  </a:cubicBezTo>
                  <a:cubicBezTo>
                    <a:pt x="247" y="195"/>
                    <a:pt x="258" y="150"/>
                    <a:pt x="258" y="106"/>
                  </a:cubicBezTo>
                  <a:cubicBezTo>
                    <a:pt x="258" y="83"/>
                    <a:pt x="247" y="72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" name="Google Shape;1852;p4"/>
            <p:cNvSpPr/>
            <p:nvPr/>
          </p:nvSpPr>
          <p:spPr>
            <a:xfrm>
              <a:off x="2192850" y="97065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33" y="0"/>
                  </a:moveTo>
                  <a:cubicBezTo>
                    <a:pt x="112" y="0"/>
                    <a:pt x="89" y="7"/>
                    <a:pt x="68" y="19"/>
                  </a:cubicBezTo>
                  <a:cubicBezTo>
                    <a:pt x="57" y="19"/>
                    <a:pt x="57" y="19"/>
                    <a:pt x="45" y="31"/>
                  </a:cubicBezTo>
                  <a:cubicBezTo>
                    <a:pt x="45" y="31"/>
                    <a:pt x="35" y="41"/>
                    <a:pt x="35" y="53"/>
                  </a:cubicBezTo>
                  <a:cubicBezTo>
                    <a:pt x="1" y="86"/>
                    <a:pt x="1" y="131"/>
                    <a:pt x="23" y="175"/>
                  </a:cubicBezTo>
                  <a:cubicBezTo>
                    <a:pt x="46" y="214"/>
                    <a:pt x="89" y="236"/>
                    <a:pt x="132" y="236"/>
                  </a:cubicBezTo>
                  <a:cubicBezTo>
                    <a:pt x="153" y="236"/>
                    <a:pt x="173" y="231"/>
                    <a:pt x="191" y="220"/>
                  </a:cubicBezTo>
                  <a:cubicBezTo>
                    <a:pt x="214" y="198"/>
                    <a:pt x="224" y="187"/>
                    <a:pt x="236" y="165"/>
                  </a:cubicBezTo>
                  <a:cubicBezTo>
                    <a:pt x="236" y="153"/>
                    <a:pt x="236" y="153"/>
                    <a:pt x="247" y="142"/>
                  </a:cubicBezTo>
                  <a:cubicBezTo>
                    <a:pt x="247" y="120"/>
                    <a:pt x="247" y="98"/>
                    <a:pt x="236" y="75"/>
                  </a:cubicBezTo>
                  <a:cubicBezTo>
                    <a:pt x="236" y="64"/>
                    <a:pt x="236" y="64"/>
                    <a:pt x="224" y="53"/>
                  </a:cubicBezTo>
                  <a:cubicBezTo>
                    <a:pt x="204" y="18"/>
                    <a:pt x="170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4"/>
            <p:cNvSpPr/>
            <p:nvPr/>
          </p:nvSpPr>
          <p:spPr>
            <a:xfrm>
              <a:off x="2179750" y="978675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12" y="0"/>
                  </a:moveTo>
                  <a:cubicBezTo>
                    <a:pt x="89" y="0"/>
                    <a:pt x="78" y="11"/>
                    <a:pt x="67" y="11"/>
                  </a:cubicBezTo>
                  <a:cubicBezTo>
                    <a:pt x="22" y="45"/>
                    <a:pt x="0" y="89"/>
                    <a:pt x="11" y="134"/>
                  </a:cubicBezTo>
                  <a:cubicBezTo>
                    <a:pt x="11" y="145"/>
                    <a:pt x="22" y="157"/>
                    <a:pt x="22" y="179"/>
                  </a:cubicBezTo>
                  <a:cubicBezTo>
                    <a:pt x="45" y="201"/>
                    <a:pt x="55" y="212"/>
                    <a:pt x="78" y="224"/>
                  </a:cubicBezTo>
                  <a:cubicBezTo>
                    <a:pt x="89" y="229"/>
                    <a:pt x="103" y="232"/>
                    <a:pt x="118" y="232"/>
                  </a:cubicBezTo>
                  <a:cubicBezTo>
                    <a:pt x="134" y="232"/>
                    <a:pt x="151" y="229"/>
                    <a:pt x="167" y="224"/>
                  </a:cubicBezTo>
                  <a:cubicBezTo>
                    <a:pt x="179" y="224"/>
                    <a:pt x="179" y="224"/>
                    <a:pt x="190" y="212"/>
                  </a:cubicBezTo>
                  <a:cubicBezTo>
                    <a:pt x="212" y="201"/>
                    <a:pt x="234" y="167"/>
                    <a:pt x="246" y="145"/>
                  </a:cubicBezTo>
                  <a:cubicBezTo>
                    <a:pt x="246" y="112"/>
                    <a:pt x="246" y="78"/>
                    <a:pt x="224" y="56"/>
                  </a:cubicBezTo>
                  <a:cubicBezTo>
                    <a:pt x="224" y="45"/>
                    <a:pt x="224" y="45"/>
                    <a:pt x="212" y="33"/>
                  </a:cubicBezTo>
                  <a:cubicBezTo>
                    <a:pt x="201" y="22"/>
                    <a:pt x="190" y="11"/>
                    <a:pt x="179" y="11"/>
                  </a:cubicBezTo>
                  <a:cubicBezTo>
                    <a:pt x="156" y="0"/>
                    <a:pt x="134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" name="Google Shape;1854;p4"/>
            <p:cNvSpPr/>
            <p:nvPr/>
          </p:nvSpPr>
          <p:spPr>
            <a:xfrm>
              <a:off x="2216050" y="979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8" y="7"/>
                    <a:pt x="68" y="20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2" y="231"/>
                    <a:pt x="190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" name="Google Shape;1855;p4"/>
            <p:cNvSpPr/>
            <p:nvPr/>
          </p:nvSpPr>
          <p:spPr>
            <a:xfrm>
              <a:off x="2202925" y="987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5" y="6"/>
                    <a:pt x="67" y="17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8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4"/>
            <p:cNvSpPr/>
            <p:nvPr/>
          </p:nvSpPr>
          <p:spPr>
            <a:xfrm>
              <a:off x="2189800" y="995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2" y="1"/>
                    <a:pt x="88" y="7"/>
                    <a:pt x="67" y="19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6" y="214"/>
                    <a:pt x="95" y="236"/>
                    <a:pt x="134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7"/>
                    <a:pt x="268" y="109"/>
                    <a:pt x="234" y="53"/>
                  </a:cubicBezTo>
                  <a:cubicBezTo>
                    <a:pt x="214" y="18"/>
                    <a:pt x="175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" name="Google Shape;1857;p4"/>
            <p:cNvSpPr/>
            <p:nvPr/>
          </p:nvSpPr>
          <p:spPr>
            <a:xfrm>
              <a:off x="2176950" y="1003200"/>
              <a:ext cx="6425" cy="5975"/>
            </a:xfrm>
            <a:custGeom>
              <a:rect b="b" l="l" r="r" t="t"/>
              <a:pathLst>
                <a:path extrusionOk="0" h="239" w="257">
                  <a:moveTo>
                    <a:pt x="123" y="1"/>
                  </a:moveTo>
                  <a:cubicBezTo>
                    <a:pt x="100" y="1"/>
                    <a:pt x="76" y="8"/>
                    <a:pt x="56" y="25"/>
                  </a:cubicBezTo>
                  <a:cubicBezTo>
                    <a:pt x="45" y="25"/>
                    <a:pt x="45" y="35"/>
                    <a:pt x="33" y="35"/>
                  </a:cubicBezTo>
                  <a:cubicBezTo>
                    <a:pt x="33" y="47"/>
                    <a:pt x="33" y="47"/>
                    <a:pt x="23" y="47"/>
                  </a:cubicBezTo>
                  <a:lnTo>
                    <a:pt x="23" y="58"/>
                  </a:lnTo>
                  <a:lnTo>
                    <a:pt x="11" y="69"/>
                  </a:lnTo>
                  <a:lnTo>
                    <a:pt x="11" y="80"/>
                  </a:lnTo>
                  <a:cubicBezTo>
                    <a:pt x="11" y="92"/>
                    <a:pt x="0" y="92"/>
                    <a:pt x="0" y="102"/>
                  </a:cubicBezTo>
                  <a:lnTo>
                    <a:pt x="0" y="114"/>
                  </a:lnTo>
                  <a:lnTo>
                    <a:pt x="0" y="136"/>
                  </a:lnTo>
                  <a:cubicBezTo>
                    <a:pt x="0" y="147"/>
                    <a:pt x="11" y="147"/>
                    <a:pt x="11" y="159"/>
                  </a:cubicBezTo>
                  <a:cubicBezTo>
                    <a:pt x="11" y="170"/>
                    <a:pt x="11" y="170"/>
                    <a:pt x="23" y="181"/>
                  </a:cubicBezTo>
                  <a:cubicBezTo>
                    <a:pt x="44" y="216"/>
                    <a:pt x="78" y="238"/>
                    <a:pt x="115" y="238"/>
                  </a:cubicBezTo>
                  <a:cubicBezTo>
                    <a:pt x="136" y="238"/>
                    <a:pt x="158" y="231"/>
                    <a:pt x="179" y="214"/>
                  </a:cubicBezTo>
                  <a:cubicBezTo>
                    <a:pt x="235" y="181"/>
                    <a:pt x="257" y="114"/>
                    <a:pt x="224" y="58"/>
                  </a:cubicBezTo>
                  <a:cubicBezTo>
                    <a:pt x="202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" name="Google Shape;1858;p4"/>
            <p:cNvSpPr/>
            <p:nvPr/>
          </p:nvSpPr>
          <p:spPr>
            <a:xfrm>
              <a:off x="2227775" y="998925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17"/>
                    <a:pt x="34" y="173"/>
                  </a:cubicBezTo>
                  <a:cubicBezTo>
                    <a:pt x="57" y="211"/>
                    <a:pt x="101" y="234"/>
                    <a:pt x="144" y="234"/>
                  </a:cubicBezTo>
                  <a:cubicBezTo>
                    <a:pt x="164" y="234"/>
                    <a:pt x="184" y="229"/>
                    <a:pt x="202" y="218"/>
                  </a:cubicBezTo>
                  <a:cubicBezTo>
                    <a:pt x="257" y="184"/>
                    <a:pt x="269" y="106"/>
                    <a:pt x="235" y="62"/>
                  </a:cubicBezTo>
                  <a:cubicBezTo>
                    <a:pt x="213" y="23"/>
                    <a:pt x="17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" name="Google Shape;1859;p4"/>
            <p:cNvSpPr/>
            <p:nvPr/>
          </p:nvSpPr>
          <p:spPr>
            <a:xfrm>
              <a:off x="2214650" y="10069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4"/>
                    <a:pt x="0" y="121"/>
                    <a:pt x="34" y="176"/>
                  </a:cubicBezTo>
                  <a:cubicBezTo>
                    <a:pt x="57" y="214"/>
                    <a:pt x="100" y="237"/>
                    <a:pt x="143" y="237"/>
                  </a:cubicBezTo>
                  <a:cubicBezTo>
                    <a:pt x="163" y="237"/>
                    <a:pt x="184" y="232"/>
                    <a:pt x="201" y="221"/>
                  </a:cubicBezTo>
                  <a:cubicBezTo>
                    <a:pt x="258" y="188"/>
                    <a:pt x="268" y="109"/>
                    <a:pt x="235" y="54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" name="Google Shape;1860;p4"/>
            <p:cNvSpPr/>
            <p:nvPr/>
          </p:nvSpPr>
          <p:spPr>
            <a:xfrm>
              <a:off x="2201525" y="10148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" name="Google Shape;1861;p4"/>
            <p:cNvSpPr/>
            <p:nvPr/>
          </p:nvSpPr>
          <p:spPr>
            <a:xfrm>
              <a:off x="2241200" y="99082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22" y="1"/>
                  </a:moveTo>
                  <a:cubicBezTo>
                    <a:pt x="104" y="1"/>
                    <a:pt x="85" y="6"/>
                    <a:pt x="67" y="16"/>
                  </a:cubicBezTo>
                  <a:lnTo>
                    <a:pt x="67" y="28"/>
                  </a:lnTo>
                  <a:cubicBezTo>
                    <a:pt x="56" y="28"/>
                    <a:pt x="56" y="39"/>
                    <a:pt x="45" y="39"/>
                  </a:cubicBezTo>
                  <a:lnTo>
                    <a:pt x="33" y="50"/>
                  </a:lnTo>
                  <a:cubicBezTo>
                    <a:pt x="33" y="50"/>
                    <a:pt x="33" y="61"/>
                    <a:pt x="23" y="61"/>
                  </a:cubicBezTo>
                  <a:lnTo>
                    <a:pt x="23" y="73"/>
                  </a:lnTo>
                  <a:cubicBezTo>
                    <a:pt x="0" y="106"/>
                    <a:pt x="11" y="151"/>
                    <a:pt x="23" y="185"/>
                  </a:cubicBezTo>
                  <a:cubicBezTo>
                    <a:pt x="33" y="185"/>
                    <a:pt x="33" y="195"/>
                    <a:pt x="45" y="195"/>
                  </a:cubicBezTo>
                  <a:cubicBezTo>
                    <a:pt x="45" y="207"/>
                    <a:pt x="56" y="207"/>
                    <a:pt x="56" y="218"/>
                  </a:cubicBezTo>
                  <a:cubicBezTo>
                    <a:pt x="67" y="229"/>
                    <a:pt x="90" y="229"/>
                    <a:pt x="100" y="229"/>
                  </a:cubicBezTo>
                  <a:lnTo>
                    <a:pt x="100" y="240"/>
                  </a:lnTo>
                  <a:lnTo>
                    <a:pt x="145" y="240"/>
                  </a:lnTo>
                  <a:cubicBezTo>
                    <a:pt x="157" y="240"/>
                    <a:pt x="179" y="229"/>
                    <a:pt x="190" y="218"/>
                  </a:cubicBezTo>
                  <a:cubicBezTo>
                    <a:pt x="246" y="185"/>
                    <a:pt x="257" y="117"/>
                    <a:pt x="224" y="61"/>
                  </a:cubicBezTo>
                  <a:cubicBezTo>
                    <a:pt x="201" y="23"/>
                    <a:pt x="162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" name="Google Shape;1862;p4"/>
            <p:cNvSpPr/>
            <p:nvPr/>
          </p:nvSpPr>
          <p:spPr>
            <a:xfrm>
              <a:off x="2238100" y="1015125"/>
              <a:ext cx="6475" cy="6025"/>
            </a:xfrm>
            <a:custGeom>
              <a:rect b="b" l="l" r="r" t="t"/>
              <a:pathLst>
                <a:path extrusionOk="0" h="241" w="259">
                  <a:moveTo>
                    <a:pt x="116" y="1"/>
                  </a:moveTo>
                  <a:cubicBezTo>
                    <a:pt x="95" y="1"/>
                    <a:pt x="75" y="6"/>
                    <a:pt x="57" y="17"/>
                  </a:cubicBezTo>
                  <a:cubicBezTo>
                    <a:pt x="23" y="39"/>
                    <a:pt x="1" y="72"/>
                    <a:pt x="1" y="117"/>
                  </a:cubicBezTo>
                  <a:cubicBezTo>
                    <a:pt x="1" y="139"/>
                    <a:pt x="13" y="162"/>
                    <a:pt x="23" y="184"/>
                  </a:cubicBezTo>
                  <a:cubicBezTo>
                    <a:pt x="46" y="218"/>
                    <a:pt x="90" y="240"/>
                    <a:pt x="135" y="240"/>
                  </a:cubicBezTo>
                  <a:cubicBezTo>
                    <a:pt x="147" y="229"/>
                    <a:pt x="157" y="229"/>
                    <a:pt x="157" y="229"/>
                  </a:cubicBezTo>
                  <a:cubicBezTo>
                    <a:pt x="169" y="229"/>
                    <a:pt x="180" y="229"/>
                    <a:pt x="180" y="218"/>
                  </a:cubicBezTo>
                  <a:cubicBezTo>
                    <a:pt x="236" y="184"/>
                    <a:pt x="258" y="117"/>
                    <a:pt x="224" y="62"/>
                  </a:cubicBezTo>
                  <a:cubicBezTo>
                    <a:pt x="202" y="24"/>
                    <a:pt x="159" y="1"/>
                    <a:pt x="1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" name="Google Shape;1863;p4"/>
            <p:cNvSpPr/>
            <p:nvPr/>
          </p:nvSpPr>
          <p:spPr>
            <a:xfrm>
              <a:off x="2224700" y="1023075"/>
              <a:ext cx="6725" cy="5975"/>
            </a:xfrm>
            <a:custGeom>
              <a:rect b="b" l="l" r="r" t="t"/>
              <a:pathLst>
                <a:path extrusionOk="0" h="239" w="269">
                  <a:moveTo>
                    <a:pt x="112" y="0"/>
                  </a:moveTo>
                  <a:cubicBezTo>
                    <a:pt x="102" y="12"/>
                    <a:pt x="90" y="12"/>
                    <a:pt x="68" y="23"/>
                  </a:cubicBezTo>
                  <a:cubicBezTo>
                    <a:pt x="12" y="57"/>
                    <a:pt x="1" y="124"/>
                    <a:pt x="35" y="179"/>
                  </a:cubicBezTo>
                  <a:cubicBezTo>
                    <a:pt x="35" y="191"/>
                    <a:pt x="45" y="191"/>
                    <a:pt x="45" y="201"/>
                  </a:cubicBezTo>
                  <a:cubicBezTo>
                    <a:pt x="64" y="220"/>
                    <a:pt x="97" y="238"/>
                    <a:pt x="127" y="238"/>
                  </a:cubicBezTo>
                  <a:cubicBezTo>
                    <a:pt x="134" y="238"/>
                    <a:pt x="140" y="237"/>
                    <a:pt x="146" y="235"/>
                  </a:cubicBezTo>
                  <a:cubicBezTo>
                    <a:pt x="169" y="235"/>
                    <a:pt x="179" y="224"/>
                    <a:pt x="191" y="224"/>
                  </a:cubicBezTo>
                  <a:cubicBezTo>
                    <a:pt x="246" y="191"/>
                    <a:pt x="269" y="112"/>
                    <a:pt x="236" y="57"/>
                  </a:cubicBezTo>
                  <a:cubicBezTo>
                    <a:pt x="213" y="23"/>
                    <a:pt x="157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" name="Google Shape;1864;p4"/>
            <p:cNvSpPr/>
            <p:nvPr/>
          </p:nvSpPr>
          <p:spPr>
            <a:xfrm>
              <a:off x="2211575" y="1031075"/>
              <a:ext cx="6450" cy="5975"/>
            </a:xfrm>
            <a:custGeom>
              <a:rect b="b" l="l" r="r" t="t"/>
              <a:pathLst>
                <a:path extrusionOk="0" h="239" w="258">
                  <a:moveTo>
                    <a:pt x="126" y="0"/>
                  </a:moveTo>
                  <a:cubicBezTo>
                    <a:pt x="106" y="0"/>
                    <a:pt x="86" y="5"/>
                    <a:pt x="68" y="15"/>
                  </a:cubicBezTo>
                  <a:cubicBezTo>
                    <a:pt x="12" y="49"/>
                    <a:pt x="1" y="127"/>
                    <a:pt x="34" y="184"/>
                  </a:cubicBezTo>
                  <a:cubicBezTo>
                    <a:pt x="46" y="206"/>
                    <a:pt x="79" y="228"/>
                    <a:pt x="101" y="239"/>
                  </a:cubicBezTo>
                  <a:lnTo>
                    <a:pt x="146" y="239"/>
                  </a:lnTo>
                  <a:cubicBezTo>
                    <a:pt x="168" y="239"/>
                    <a:pt x="180" y="228"/>
                    <a:pt x="190" y="217"/>
                  </a:cubicBezTo>
                  <a:cubicBezTo>
                    <a:pt x="235" y="194"/>
                    <a:pt x="257" y="150"/>
                    <a:pt x="247" y="105"/>
                  </a:cubicBezTo>
                  <a:cubicBezTo>
                    <a:pt x="247" y="83"/>
                    <a:pt x="247" y="72"/>
                    <a:pt x="235" y="60"/>
                  </a:cubicBezTo>
                  <a:cubicBezTo>
                    <a:pt x="213" y="22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" name="Google Shape;1865;p4"/>
            <p:cNvSpPr/>
            <p:nvPr/>
          </p:nvSpPr>
          <p:spPr>
            <a:xfrm>
              <a:off x="2247900" y="1031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" name="Google Shape;1866;p4"/>
            <p:cNvSpPr/>
            <p:nvPr/>
          </p:nvSpPr>
          <p:spPr>
            <a:xfrm>
              <a:off x="2234750" y="10397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8"/>
                    <a:pt x="35" y="183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47" y="183"/>
                    <a:pt x="269" y="116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" name="Google Shape;1867;p4"/>
            <p:cNvSpPr/>
            <p:nvPr/>
          </p:nvSpPr>
          <p:spPr>
            <a:xfrm>
              <a:off x="2221650" y="10478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2" y="50"/>
                    <a:pt x="0" y="117"/>
                    <a:pt x="33" y="172"/>
                  </a:cubicBezTo>
                  <a:cubicBezTo>
                    <a:pt x="56" y="211"/>
                    <a:pt x="99" y="233"/>
                    <a:pt x="142" y="233"/>
                  </a:cubicBezTo>
                  <a:cubicBezTo>
                    <a:pt x="163" y="233"/>
                    <a:pt x="183" y="228"/>
                    <a:pt x="201" y="217"/>
                  </a:cubicBezTo>
                  <a:cubicBezTo>
                    <a:pt x="246" y="184"/>
                    <a:pt x="268" y="105"/>
                    <a:pt x="234" y="61"/>
                  </a:cubicBezTo>
                  <a:cubicBezTo>
                    <a:pt x="212" y="23"/>
                    <a:pt x="173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" name="Google Shape;1868;p4"/>
            <p:cNvSpPr/>
            <p:nvPr/>
          </p:nvSpPr>
          <p:spPr>
            <a:xfrm>
              <a:off x="2208500" y="1055850"/>
              <a:ext cx="6725" cy="5800"/>
            </a:xfrm>
            <a:custGeom>
              <a:rect b="b" l="l" r="r" t="t"/>
              <a:pathLst>
                <a:path extrusionOk="0" h="232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2"/>
                    <a:pt x="0" y="120"/>
                    <a:pt x="34" y="176"/>
                  </a:cubicBezTo>
                  <a:cubicBezTo>
                    <a:pt x="34" y="187"/>
                    <a:pt x="45" y="187"/>
                    <a:pt x="45" y="198"/>
                  </a:cubicBezTo>
                  <a:cubicBezTo>
                    <a:pt x="57" y="198"/>
                    <a:pt x="57" y="209"/>
                    <a:pt x="68" y="209"/>
                  </a:cubicBezTo>
                  <a:cubicBezTo>
                    <a:pt x="79" y="209"/>
                    <a:pt x="79" y="221"/>
                    <a:pt x="90" y="221"/>
                  </a:cubicBezTo>
                  <a:cubicBezTo>
                    <a:pt x="101" y="231"/>
                    <a:pt x="112" y="231"/>
                    <a:pt x="124" y="231"/>
                  </a:cubicBezTo>
                  <a:lnTo>
                    <a:pt x="169" y="231"/>
                  </a:lnTo>
                  <a:cubicBezTo>
                    <a:pt x="179" y="221"/>
                    <a:pt x="179" y="221"/>
                    <a:pt x="191" y="221"/>
                  </a:cubicBezTo>
                  <a:lnTo>
                    <a:pt x="202" y="221"/>
                  </a:lnTo>
                  <a:cubicBezTo>
                    <a:pt x="246" y="187"/>
                    <a:pt x="269" y="109"/>
                    <a:pt x="236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" name="Google Shape;1869;p4"/>
            <p:cNvSpPr/>
            <p:nvPr/>
          </p:nvSpPr>
          <p:spPr>
            <a:xfrm>
              <a:off x="2259900" y="10514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1"/>
                  </a:moveTo>
                  <a:cubicBezTo>
                    <a:pt x="106" y="1"/>
                    <a:pt x="86" y="6"/>
                    <a:pt x="67" y="17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7" y="214"/>
                    <a:pt x="94" y="234"/>
                    <a:pt x="133" y="234"/>
                  </a:cubicBezTo>
                  <a:cubicBezTo>
                    <a:pt x="152" y="234"/>
                    <a:pt x="172" y="229"/>
                    <a:pt x="191" y="218"/>
                  </a:cubicBezTo>
                  <a:cubicBezTo>
                    <a:pt x="246" y="184"/>
                    <a:pt x="269" y="117"/>
                    <a:pt x="236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" name="Google Shape;1870;p4"/>
            <p:cNvSpPr/>
            <p:nvPr/>
          </p:nvSpPr>
          <p:spPr>
            <a:xfrm>
              <a:off x="2246775" y="10594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7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" name="Google Shape;1871;p4"/>
            <p:cNvSpPr/>
            <p:nvPr/>
          </p:nvSpPr>
          <p:spPr>
            <a:xfrm>
              <a:off x="2233650" y="10673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1" y="217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4"/>
            <p:cNvSpPr/>
            <p:nvPr/>
          </p:nvSpPr>
          <p:spPr>
            <a:xfrm>
              <a:off x="2220800" y="107540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5" y="0"/>
                  </a:moveTo>
                  <a:cubicBezTo>
                    <a:pt x="101" y="0"/>
                    <a:pt x="77" y="7"/>
                    <a:pt x="56" y="20"/>
                  </a:cubicBezTo>
                  <a:lnTo>
                    <a:pt x="45" y="30"/>
                  </a:lnTo>
                  <a:cubicBezTo>
                    <a:pt x="34" y="30"/>
                    <a:pt x="34" y="42"/>
                    <a:pt x="34" y="42"/>
                  </a:cubicBezTo>
                  <a:lnTo>
                    <a:pt x="22" y="53"/>
                  </a:lnTo>
                  <a:cubicBezTo>
                    <a:pt x="22" y="53"/>
                    <a:pt x="22" y="64"/>
                    <a:pt x="12" y="64"/>
                  </a:cubicBezTo>
                  <a:lnTo>
                    <a:pt x="12" y="75"/>
                  </a:lnTo>
                  <a:lnTo>
                    <a:pt x="12" y="87"/>
                  </a:lnTo>
                  <a:cubicBezTo>
                    <a:pt x="0" y="120"/>
                    <a:pt x="0" y="154"/>
                    <a:pt x="22" y="176"/>
                  </a:cubicBezTo>
                  <a:cubicBezTo>
                    <a:pt x="22" y="187"/>
                    <a:pt x="22" y="187"/>
                    <a:pt x="34" y="187"/>
                  </a:cubicBezTo>
                  <a:cubicBezTo>
                    <a:pt x="34" y="198"/>
                    <a:pt x="34" y="198"/>
                    <a:pt x="45" y="209"/>
                  </a:cubicBezTo>
                  <a:cubicBezTo>
                    <a:pt x="45" y="209"/>
                    <a:pt x="56" y="221"/>
                    <a:pt x="67" y="221"/>
                  </a:cubicBezTo>
                  <a:lnTo>
                    <a:pt x="79" y="231"/>
                  </a:lnTo>
                  <a:lnTo>
                    <a:pt x="157" y="231"/>
                  </a:lnTo>
                  <a:cubicBezTo>
                    <a:pt x="168" y="231"/>
                    <a:pt x="168" y="221"/>
                    <a:pt x="179" y="221"/>
                  </a:cubicBezTo>
                  <a:cubicBezTo>
                    <a:pt x="235" y="187"/>
                    <a:pt x="258" y="109"/>
                    <a:pt x="224" y="53"/>
                  </a:cubicBezTo>
                  <a:cubicBezTo>
                    <a:pt x="203" y="18"/>
                    <a:pt x="164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4"/>
            <p:cNvSpPr/>
            <p:nvPr/>
          </p:nvSpPr>
          <p:spPr>
            <a:xfrm>
              <a:off x="2269950" y="1067700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31" y="0"/>
                  </a:moveTo>
                  <a:cubicBezTo>
                    <a:pt x="125" y="0"/>
                    <a:pt x="118" y="1"/>
                    <a:pt x="112" y="3"/>
                  </a:cubicBezTo>
                  <a:lnTo>
                    <a:pt x="90" y="3"/>
                  </a:lnTo>
                  <a:cubicBezTo>
                    <a:pt x="79" y="15"/>
                    <a:pt x="68" y="15"/>
                    <a:pt x="68" y="15"/>
                  </a:cubicBezTo>
                  <a:cubicBezTo>
                    <a:pt x="23" y="48"/>
                    <a:pt x="1" y="92"/>
                    <a:pt x="12" y="137"/>
                  </a:cubicBezTo>
                  <a:cubicBezTo>
                    <a:pt x="12" y="149"/>
                    <a:pt x="23" y="159"/>
                    <a:pt x="23" y="182"/>
                  </a:cubicBezTo>
                  <a:cubicBezTo>
                    <a:pt x="44" y="217"/>
                    <a:pt x="83" y="234"/>
                    <a:pt x="122" y="234"/>
                  </a:cubicBezTo>
                  <a:cubicBezTo>
                    <a:pt x="146" y="234"/>
                    <a:pt x="170" y="228"/>
                    <a:pt x="191" y="216"/>
                  </a:cubicBezTo>
                  <a:cubicBezTo>
                    <a:pt x="213" y="204"/>
                    <a:pt x="224" y="182"/>
                    <a:pt x="236" y="171"/>
                  </a:cubicBezTo>
                  <a:cubicBezTo>
                    <a:pt x="247" y="137"/>
                    <a:pt x="247" y="92"/>
                    <a:pt x="224" y="59"/>
                  </a:cubicBezTo>
                  <a:cubicBezTo>
                    <a:pt x="224" y="48"/>
                    <a:pt x="213" y="48"/>
                    <a:pt x="213" y="37"/>
                  </a:cubicBezTo>
                  <a:cubicBezTo>
                    <a:pt x="195" y="19"/>
                    <a:pt x="162" y="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" name="Google Shape;1874;p4"/>
            <p:cNvSpPr/>
            <p:nvPr/>
          </p:nvSpPr>
          <p:spPr>
            <a:xfrm>
              <a:off x="2256550" y="10756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44" y="1"/>
                  </a:moveTo>
                  <a:cubicBezTo>
                    <a:pt x="122" y="1"/>
                    <a:pt x="100" y="7"/>
                    <a:pt x="79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45" y="198"/>
                    <a:pt x="57" y="210"/>
                    <a:pt x="67" y="210"/>
                  </a:cubicBezTo>
                  <a:cubicBezTo>
                    <a:pt x="79" y="220"/>
                    <a:pt x="79" y="220"/>
                    <a:pt x="90" y="220"/>
                  </a:cubicBezTo>
                  <a:cubicBezTo>
                    <a:pt x="107" y="232"/>
                    <a:pt x="126" y="237"/>
                    <a:pt x="146" y="237"/>
                  </a:cubicBezTo>
                  <a:cubicBezTo>
                    <a:pt x="166" y="237"/>
                    <a:pt x="185" y="232"/>
                    <a:pt x="201" y="220"/>
                  </a:cubicBezTo>
                  <a:cubicBezTo>
                    <a:pt x="224" y="210"/>
                    <a:pt x="235" y="187"/>
                    <a:pt x="246" y="165"/>
                  </a:cubicBezTo>
                  <a:lnTo>
                    <a:pt x="246" y="143"/>
                  </a:lnTo>
                  <a:cubicBezTo>
                    <a:pt x="258" y="120"/>
                    <a:pt x="258" y="86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" name="Google Shape;1875;p4"/>
            <p:cNvSpPr/>
            <p:nvPr/>
          </p:nvSpPr>
          <p:spPr>
            <a:xfrm>
              <a:off x="2243700" y="1083700"/>
              <a:ext cx="6450" cy="5775"/>
            </a:xfrm>
            <a:custGeom>
              <a:rect b="b" l="l" r="r" t="t"/>
              <a:pathLst>
                <a:path extrusionOk="0" h="231" w="258">
                  <a:moveTo>
                    <a:pt x="112" y="0"/>
                  </a:moveTo>
                  <a:cubicBezTo>
                    <a:pt x="90" y="0"/>
                    <a:pt x="79" y="11"/>
                    <a:pt x="67" y="11"/>
                  </a:cubicBezTo>
                  <a:cubicBezTo>
                    <a:pt x="12" y="45"/>
                    <a:pt x="0" y="101"/>
                    <a:pt x="12" y="157"/>
                  </a:cubicBezTo>
                  <a:cubicBezTo>
                    <a:pt x="23" y="168"/>
                    <a:pt x="23" y="168"/>
                    <a:pt x="23" y="179"/>
                  </a:cubicBezTo>
                  <a:cubicBezTo>
                    <a:pt x="34" y="202"/>
                    <a:pt x="57" y="212"/>
                    <a:pt x="79" y="224"/>
                  </a:cubicBezTo>
                  <a:cubicBezTo>
                    <a:pt x="93" y="228"/>
                    <a:pt x="108" y="231"/>
                    <a:pt x="124" y="231"/>
                  </a:cubicBezTo>
                  <a:cubicBezTo>
                    <a:pt x="147" y="231"/>
                    <a:pt x="171" y="225"/>
                    <a:pt x="191" y="212"/>
                  </a:cubicBezTo>
                  <a:cubicBezTo>
                    <a:pt x="246" y="179"/>
                    <a:pt x="258" y="112"/>
                    <a:pt x="224" y="56"/>
                  </a:cubicBezTo>
                  <a:cubicBezTo>
                    <a:pt x="224" y="45"/>
                    <a:pt x="213" y="45"/>
                    <a:pt x="213" y="33"/>
                  </a:cubicBezTo>
                  <a:cubicBezTo>
                    <a:pt x="202" y="23"/>
                    <a:pt x="191" y="11"/>
                    <a:pt x="179" y="11"/>
                  </a:cubicBezTo>
                  <a:cubicBezTo>
                    <a:pt x="157" y="0"/>
                    <a:pt x="134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" name="Google Shape;1876;p4"/>
            <p:cNvSpPr/>
            <p:nvPr/>
          </p:nvSpPr>
          <p:spPr>
            <a:xfrm>
              <a:off x="2230850" y="1091675"/>
              <a:ext cx="5900" cy="5925"/>
            </a:xfrm>
            <a:custGeom>
              <a:rect b="b" l="l" r="r" t="t"/>
              <a:pathLst>
                <a:path extrusionOk="0" h="237" w="236">
                  <a:moveTo>
                    <a:pt x="112" y="1"/>
                  </a:moveTo>
                  <a:cubicBezTo>
                    <a:pt x="94" y="1"/>
                    <a:pt x="75" y="6"/>
                    <a:pt x="57" y="17"/>
                  </a:cubicBezTo>
                  <a:cubicBezTo>
                    <a:pt x="45" y="27"/>
                    <a:pt x="34" y="27"/>
                    <a:pt x="34" y="39"/>
                  </a:cubicBezTo>
                  <a:cubicBezTo>
                    <a:pt x="23" y="39"/>
                    <a:pt x="23" y="39"/>
                    <a:pt x="23" y="50"/>
                  </a:cubicBezTo>
                  <a:cubicBezTo>
                    <a:pt x="23" y="50"/>
                    <a:pt x="12" y="50"/>
                    <a:pt x="12" y="61"/>
                  </a:cubicBezTo>
                  <a:lnTo>
                    <a:pt x="12" y="72"/>
                  </a:lnTo>
                  <a:cubicBezTo>
                    <a:pt x="0" y="72"/>
                    <a:pt x="0" y="84"/>
                    <a:pt x="0" y="84"/>
                  </a:cubicBezTo>
                  <a:lnTo>
                    <a:pt x="0" y="94"/>
                  </a:lnTo>
                  <a:lnTo>
                    <a:pt x="0" y="117"/>
                  </a:lnTo>
                  <a:lnTo>
                    <a:pt x="0" y="139"/>
                  </a:lnTo>
                  <a:lnTo>
                    <a:pt x="0" y="161"/>
                  </a:lnTo>
                  <a:cubicBezTo>
                    <a:pt x="12" y="161"/>
                    <a:pt x="12" y="173"/>
                    <a:pt x="12" y="184"/>
                  </a:cubicBezTo>
                  <a:cubicBezTo>
                    <a:pt x="23" y="195"/>
                    <a:pt x="45" y="218"/>
                    <a:pt x="67" y="228"/>
                  </a:cubicBezTo>
                  <a:lnTo>
                    <a:pt x="90" y="228"/>
                  </a:lnTo>
                  <a:cubicBezTo>
                    <a:pt x="99" y="233"/>
                    <a:pt x="111" y="236"/>
                    <a:pt x="123" y="236"/>
                  </a:cubicBezTo>
                  <a:cubicBezTo>
                    <a:pt x="140" y="236"/>
                    <a:pt x="160" y="231"/>
                    <a:pt x="179" y="218"/>
                  </a:cubicBezTo>
                  <a:cubicBezTo>
                    <a:pt x="213" y="195"/>
                    <a:pt x="235" y="151"/>
                    <a:pt x="235" y="106"/>
                  </a:cubicBezTo>
                  <a:cubicBezTo>
                    <a:pt x="224" y="84"/>
                    <a:pt x="224" y="72"/>
                    <a:pt x="213" y="61"/>
                  </a:cubicBezTo>
                  <a:cubicBezTo>
                    <a:pt x="190" y="23"/>
                    <a:pt x="152" y="1"/>
                    <a:pt x="1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" name="Google Shape;1877;p4"/>
            <p:cNvSpPr/>
            <p:nvPr/>
          </p:nvSpPr>
          <p:spPr>
            <a:xfrm>
              <a:off x="2280000" y="1084350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34" y="0"/>
                  </a:moveTo>
                  <a:cubicBezTo>
                    <a:pt x="112" y="0"/>
                    <a:pt x="89" y="6"/>
                    <a:pt x="68" y="19"/>
                  </a:cubicBezTo>
                  <a:cubicBezTo>
                    <a:pt x="13" y="52"/>
                    <a:pt x="1" y="119"/>
                    <a:pt x="35" y="176"/>
                  </a:cubicBezTo>
                  <a:cubicBezTo>
                    <a:pt x="57" y="213"/>
                    <a:pt x="96" y="236"/>
                    <a:pt x="136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6"/>
                    <a:pt x="269" y="109"/>
                    <a:pt x="224" y="52"/>
                  </a:cubicBezTo>
                  <a:cubicBezTo>
                    <a:pt x="204" y="18"/>
                    <a:pt x="170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4"/>
            <p:cNvSpPr/>
            <p:nvPr/>
          </p:nvSpPr>
          <p:spPr>
            <a:xfrm>
              <a:off x="2266900" y="1092450"/>
              <a:ext cx="6725" cy="5700"/>
            </a:xfrm>
            <a:custGeom>
              <a:rect b="b" l="l" r="r" t="t"/>
              <a:pathLst>
                <a:path extrusionOk="0" h="228" w="269">
                  <a:moveTo>
                    <a:pt x="132" y="0"/>
                  </a:moveTo>
                  <a:cubicBezTo>
                    <a:pt x="110" y="0"/>
                    <a:pt x="88" y="6"/>
                    <a:pt x="67" y="19"/>
                  </a:cubicBezTo>
                  <a:cubicBezTo>
                    <a:pt x="11" y="53"/>
                    <a:pt x="0" y="120"/>
                    <a:pt x="33" y="175"/>
                  </a:cubicBezTo>
                  <a:cubicBezTo>
                    <a:pt x="55" y="210"/>
                    <a:pt x="89" y="228"/>
                    <a:pt x="125" y="228"/>
                  </a:cubicBezTo>
                  <a:cubicBezTo>
                    <a:pt x="147" y="228"/>
                    <a:pt x="169" y="221"/>
                    <a:pt x="190" y="209"/>
                  </a:cubicBezTo>
                  <a:cubicBezTo>
                    <a:pt x="246" y="175"/>
                    <a:pt x="268" y="108"/>
                    <a:pt x="224" y="53"/>
                  </a:cubicBezTo>
                  <a:cubicBezTo>
                    <a:pt x="202" y="17"/>
                    <a:pt x="168" y="0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" name="Google Shape;1879;p4"/>
            <p:cNvSpPr/>
            <p:nvPr/>
          </p:nvSpPr>
          <p:spPr>
            <a:xfrm>
              <a:off x="2253750" y="11003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3" y="0"/>
                  </a:moveTo>
                  <a:cubicBezTo>
                    <a:pt x="105" y="0"/>
                    <a:pt x="86" y="5"/>
                    <a:pt x="68" y="16"/>
                  </a:cubicBezTo>
                  <a:cubicBezTo>
                    <a:pt x="12" y="50"/>
                    <a:pt x="1" y="127"/>
                    <a:pt x="35" y="184"/>
                  </a:cubicBezTo>
                  <a:cubicBezTo>
                    <a:pt x="57" y="213"/>
                    <a:pt x="94" y="233"/>
                    <a:pt x="132" y="233"/>
                  </a:cubicBezTo>
                  <a:cubicBezTo>
                    <a:pt x="152" y="233"/>
                    <a:pt x="172" y="228"/>
                    <a:pt x="191" y="217"/>
                  </a:cubicBezTo>
                  <a:cubicBezTo>
                    <a:pt x="246" y="184"/>
                    <a:pt x="269" y="117"/>
                    <a:pt x="224" y="60"/>
                  </a:cubicBezTo>
                  <a:cubicBezTo>
                    <a:pt x="202" y="23"/>
                    <a:pt x="163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" name="Google Shape;1880;p4"/>
            <p:cNvSpPr/>
            <p:nvPr/>
          </p:nvSpPr>
          <p:spPr>
            <a:xfrm>
              <a:off x="2240350" y="1108350"/>
              <a:ext cx="7025" cy="5800"/>
            </a:xfrm>
            <a:custGeom>
              <a:rect b="b" l="l" r="r" t="t"/>
              <a:pathLst>
                <a:path extrusionOk="0" h="232" w="281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0"/>
                    <a:pt x="101" y="232"/>
                    <a:pt x="134" y="232"/>
                  </a:cubicBezTo>
                  <a:lnTo>
                    <a:pt x="179" y="232"/>
                  </a:lnTo>
                  <a:cubicBezTo>
                    <a:pt x="191" y="221"/>
                    <a:pt x="191" y="221"/>
                    <a:pt x="201" y="221"/>
                  </a:cubicBezTo>
                  <a:cubicBezTo>
                    <a:pt x="258" y="187"/>
                    <a:pt x="280" y="109"/>
                    <a:pt x="235" y="53"/>
                  </a:cubicBezTo>
                  <a:cubicBezTo>
                    <a:pt x="214" y="19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" name="Google Shape;1881;p4"/>
            <p:cNvSpPr/>
            <p:nvPr/>
          </p:nvSpPr>
          <p:spPr>
            <a:xfrm>
              <a:off x="2175825" y="765800"/>
              <a:ext cx="6175" cy="5050"/>
            </a:xfrm>
            <a:custGeom>
              <a:rect b="b" l="l" r="r" t="t"/>
              <a:pathLst>
                <a:path extrusionOk="0" h="202" w="247">
                  <a:moveTo>
                    <a:pt x="45" y="1"/>
                  </a:moveTo>
                  <a:cubicBezTo>
                    <a:pt x="34" y="11"/>
                    <a:pt x="23" y="23"/>
                    <a:pt x="23" y="34"/>
                  </a:cubicBezTo>
                  <a:cubicBezTo>
                    <a:pt x="11" y="56"/>
                    <a:pt x="1" y="78"/>
                    <a:pt x="11" y="101"/>
                  </a:cubicBezTo>
                  <a:cubicBezTo>
                    <a:pt x="11" y="123"/>
                    <a:pt x="11" y="135"/>
                    <a:pt x="23" y="145"/>
                  </a:cubicBezTo>
                  <a:lnTo>
                    <a:pt x="45" y="168"/>
                  </a:lnTo>
                  <a:lnTo>
                    <a:pt x="56" y="179"/>
                  </a:lnTo>
                  <a:cubicBezTo>
                    <a:pt x="68" y="190"/>
                    <a:pt x="68" y="190"/>
                    <a:pt x="78" y="190"/>
                  </a:cubicBezTo>
                  <a:cubicBezTo>
                    <a:pt x="90" y="202"/>
                    <a:pt x="101" y="202"/>
                    <a:pt x="123" y="202"/>
                  </a:cubicBezTo>
                  <a:lnTo>
                    <a:pt x="168" y="202"/>
                  </a:lnTo>
                  <a:cubicBezTo>
                    <a:pt x="168" y="190"/>
                    <a:pt x="179" y="190"/>
                    <a:pt x="179" y="190"/>
                  </a:cubicBezTo>
                  <a:lnTo>
                    <a:pt x="190" y="190"/>
                  </a:lnTo>
                  <a:cubicBezTo>
                    <a:pt x="224" y="157"/>
                    <a:pt x="246" y="112"/>
                    <a:pt x="246" y="68"/>
                  </a:cubicBezTo>
                  <a:cubicBezTo>
                    <a:pt x="235" y="56"/>
                    <a:pt x="235" y="34"/>
                    <a:pt x="224" y="23"/>
                  </a:cubicBezTo>
                  <a:cubicBezTo>
                    <a:pt x="179" y="11"/>
                    <a:pt x="123" y="1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" name="Google Shape;1882;p4"/>
            <p:cNvSpPr/>
            <p:nvPr/>
          </p:nvSpPr>
          <p:spPr>
            <a:xfrm>
              <a:off x="2162675" y="77295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4" y="0"/>
                  </a:moveTo>
                  <a:cubicBezTo>
                    <a:pt x="105" y="0"/>
                    <a:pt x="86" y="5"/>
                    <a:pt x="68" y="16"/>
                  </a:cubicBezTo>
                  <a:cubicBezTo>
                    <a:pt x="13" y="50"/>
                    <a:pt x="1" y="105"/>
                    <a:pt x="13" y="162"/>
                  </a:cubicBezTo>
                  <a:cubicBezTo>
                    <a:pt x="23" y="172"/>
                    <a:pt x="23" y="172"/>
                    <a:pt x="23" y="184"/>
                  </a:cubicBezTo>
                  <a:cubicBezTo>
                    <a:pt x="45" y="219"/>
                    <a:pt x="83" y="236"/>
                    <a:pt x="122" y="236"/>
                  </a:cubicBezTo>
                  <a:cubicBezTo>
                    <a:pt x="146" y="236"/>
                    <a:pt x="170" y="230"/>
                    <a:pt x="191" y="217"/>
                  </a:cubicBezTo>
                  <a:cubicBezTo>
                    <a:pt x="224" y="195"/>
                    <a:pt x="247" y="150"/>
                    <a:pt x="247" y="105"/>
                  </a:cubicBezTo>
                  <a:cubicBezTo>
                    <a:pt x="236" y="83"/>
                    <a:pt x="236" y="72"/>
                    <a:pt x="224" y="61"/>
                  </a:cubicBezTo>
                  <a:cubicBezTo>
                    <a:pt x="202" y="23"/>
                    <a:pt x="164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" name="Google Shape;1883;p4"/>
            <p:cNvSpPr/>
            <p:nvPr/>
          </p:nvSpPr>
          <p:spPr>
            <a:xfrm>
              <a:off x="2149825" y="78102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15" y="1"/>
                  </a:moveTo>
                  <a:cubicBezTo>
                    <a:pt x="96" y="1"/>
                    <a:pt x="76" y="6"/>
                    <a:pt x="57" y="17"/>
                  </a:cubicBezTo>
                  <a:cubicBezTo>
                    <a:pt x="46" y="17"/>
                    <a:pt x="46" y="28"/>
                    <a:pt x="35" y="28"/>
                  </a:cubicBezTo>
                  <a:cubicBezTo>
                    <a:pt x="13" y="50"/>
                    <a:pt x="1" y="84"/>
                    <a:pt x="1" y="107"/>
                  </a:cubicBezTo>
                  <a:cubicBezTo>
                    <a:pt x="1" y="129"/>
                    <a:pt x="1" y="162"/>
                    <a:pt x="13" y="174"/>
                  </a:cubicBezTo>
                  <a:cubicBezTo>
                    <a:pt x="23" y="196"/>
                    <a:pt x="35" y="207"/>
                    <a:pt x="46" y="207"/>
                  </a:cubicBezTo>
                  <a:cubicBezTo>
                    <a:pt x="57" y="219"/>
                    <a:pt x="57" y="219"/>
                    <a:pt x="68" y="219"/>
                  </a:cubicBezTo>
                  <a:cubicBezTo>
                    <a:pt x="85" y="230"/>
                    <a:pt x="105" y="235"/>
                    <a:pt x="124" y="235"/>
                  </a:cubicBezTo>
                  <a:cubicBezTo>
                    <a:pt x="144" y="235"/>
                    <a:pt x="163" y="230"/>
                    <a:pt x="180" y="219"/>
                  </a:cubicBezTo>
                  <a:cubicBezTo>
                    <a:pt x="236" y="185"/>
                    <a:pt x="247" y="107"/>
                    <a:pt x="214" y="50"/>
                  </a:cubicBezTo>
                  <a:cubicBezTo>
                    <a:pt x="191" y="21"/>
                    <a:pt x="154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" name="Google Shape;1884;p4"/>
            <p:cNvSpPr/>
            <p:nvPr/>
          </p:nvSpPr>
          <p:spPr>
            <a:xfrm>
              <a:off x="2136425" y="789075"/>
              <a:ext cx="6175" cy="5725"/>
            </a:xfrm>
            <a:custGeom>
              <a:rect b="b" l="l" r="r" t="t"/>
              <a:pathLst>
                <a:path extrusionOk="0" h="229" w="247">
                  <a:moveTo>
                    <a:pt x="133" y="0"/>
                  </a:moveTo>
                  <a:cubicBezTo>
                    <a:pt x="111" y="0"/>
                    <a:pt x="89" y="7"/>
                    <a:pt x="68" y="19"/>
                  </a:cubicBezTo>
                  <a:cubicBezTo>
                    <a:pt x="12" y="41"/>
                    <a:pt x="1" y="98"/>
                    <a:pt x="12" y="153"/>
                  </a:cubicBezTo>
                  <a:cubicBezTo>
                    <a:pt x="23" y="165"/>
                    <a:pt x="23" y="165"/>
                    <a:pt x="23" y="175"/>
                  </a:cubicBezTo>
                  <a:cubicBezTo>
                    <a:pt x="44" y="211"/>
                    <a:pt x="83" y="228"/>
                    <a:pt x="122" y="228"/>
                  </a:cubicBezTo>
                  <a:cubicBezTo>
                    <a:pt x="146" y="228"/>
                    <a:pt x="170" y="222"/>
                    <a:pt x="191" y="209"/>
                  </a:cubicBezTo>
                  <a:cubicBezTo>
                    <a:pt x="213" y="198"/>
                    <a:pt x="236" y="175"/>
                    <a:pt x="236" y="142"/>
                  </a:cubicBezTo>
                  <a:cubicBezTo>
                    <a:pt x="246" y="108"/>
                    <a:pt x="246" y="86"/>
                    <a:pt x="224" y="53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" name="Google Shape;1885;p4"/>
            <p:cNvSpPr/>
            <p:nvPr/>
          </p:nvSpPr>
          <p:spPr>
            <a:xfrm>
              <a:off x="2139525" y="765525"/>
              <a:ext cx="6725" cy="5150"/>
            </a:xfrm>
            <a:custGeom>
              <a:rect b="b" l="l" r="r" t="t"/>
              <a:pathLst>
                <a:path extrusionOk="0" h="206" w="269">
                  <a:moveTo>
                    <a:pt x="201" y="0"/>
                  </a:moveTo>
                  <a:cubicBezTo>
                    <a:pt x="156" y="0"/>
                    <a:pt x="100" y="0"/>
                    <a:pt x="45" y="12"/>
                  </a:cubicBezTo>
                  <a:cubicBezTo>
                    <a:pt x="11" y="45"/>
                    <a:pt x="0" y="101"/>
                    <a:pt x="33" y="146"/>
                  </a:cubicBezTo>
                  <a:cubicBezTo>
                    <a:pt x="56" y="184"/>
                    <a:pt x="95" y="206"/>
                    <a:pt x="134" y="206"/>
                  </a:cubicBezTo>
                  <a:cubicBezTo>
                    <a:pt x="153" y="206"/>
                    <a:pt x="172" y="201"/>
                    <a:pt x="190" y="190"/>
                  </a:cubicBezTo>
                  <a:cubicBezTo>
                    <a:pt x="246" y="156"/>
                    <a:pt x="268" y="79"/>
                    <a:pt x="234" y="22"/>
                  </a:cubicBezTo>
                  <a:cubicBezTo>
                    <a:pt x="223" y="12"/>
                    <a:pt x="212" y="0"/>
                    <a:pt x="2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" name="Google Shape;1886;p4"/>
            <p:cNvSpPr/>
            <p:nvPr/>
          </p:nvSpPr>
          <p:spPr>
            <a:xfrm>
              <a:off x="2126375" y="7726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6" y="5"/>
                    <a:pt x="67" y="16"/>
                  </a:cubicBezTo>
                  <a:cubicBezTo>
                    <a:pt x="12" y="49"/>
                    <a:pt x="0" y="128"/>
                    <a:pt x="34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3"/>
                    <a:pt x="269" y="116"/>
                    <a:pt x="236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" name="Google Shape;1887;p4"/>
            <p:cNvSpPr/>
            <p:nvPr/>
          </p:nvSpPr>
          <p:spPr>
            <a:xfrm>
              <a:off x="2207950" y="817475"/>
              <a:ext cx="5900" cy="5900"/>
            </a:xfrm>
            <a:custGeom>
              <a:rect b="b" l="l" r="r" t="t"/>
              <a:pathLst>
                <a:path extrusionOk="0" h="236" w="236">
                  <a:moveTo>
                    <a:pt x="101" y="0"/>
                  </a:moveTo>
                  <a:cubicBezTo>
                    <a:pt x="90" y="12"/>
                    <a:pt x="67" y="12"/>
                    <a:pt x="56" y="23"/>
                  </a:cubicBezTo>
                  <a:lnTo>
                    <a:pt x="34" y="45"/>
                  </a:lnTo>
                  <a:cubicBezTo>
                    <a:pt x="34" y="45"/>
                    <a:pt x="22" y="45"/>
                    <a:pt x="22" y="57"/>
                  </a:cubicBezTo>
                  <a:lnTo>
                    <a:pt x="12" y="67"/>
                  </a:lnTo>
                  <a:lnTo>
                    <a:pt x="12" y="79"/>
                  </a:lnTo>
                  <a:cubicBezTo>
                    <a:pt x="12" y="90"/>
                    <a:pt x="0" y="101"/>
                    <a:pt x="0" y="101"/>
                  </a:cubicBezTo>
                  <a:lnTo>
                    <a:pt x="0" y="112"/>
                  </a:lnTo>
                  <a:cubicBezTo>
                    <a:pt x="0" y="134"/>
                    <a:pt x="12" y="157"/>
                    <a:pt x="22" y="179"/>
                  </a:cubicBezTo>
                  <a:cubicBezTo>
                    <a:pt x="22" y="191"/>
                    <a:pt x="34" y="191"/>
                    <a:pt x="34" y="202"/>
                  </a:cubicBezTo>
                  <a:cubicBezTo>
                    <a:pt x="34" y="202"/>
                    <a:pt x="45" y="202"/>
                    <a:pt x="45" y="213"/>
                  </a:cubicBezTo>
                  <a:cubicBezTo>
                    <a:pt x="45" y="213"/>
                    <a:pt x="56" y="224"/>
                    <a:pt x="67" y="224"/>
                  </a:cubicBezTo>
                  <a:cubicBezTo>
                    <a:pt x="79" y="224"/>
                    <a:pt x="79" y="235"/>
                    <a:pt x="79" y="235"/>
                  </a:cubicBezTo>
                  <a:lnTo>
                    <a:pt x="157" y="235"/>
                  </a:lnTo>
                  <a:cubicBezTo>
                    <a:pt x="168" y="224"/>
                    <a:pt x="168" y="224"/>
                    <a:pt x="179" y="224"/>
                  </a:cubicBezTo>
                  <a:cubicBezTo>
                    <a:pt x="213" y="202"/>
                    <a:pt x="235" y="168"/>
                    <a:pt x="235" y="124"/>
                  </a:cubicBezTo>
                  <a:cubicBezTo>
                    <a:pt x="235" y="101"/>
                    <a:pt x="235" y="79"/>
                    <a:pt x="224" y="57"/>
                  </a:cubicBezTo>
                  <a:cubicBezTo>
                    <a:pt x="191" y="23"/>
                    <a:pt x="146" y="0"/>
                    <a:pt x="1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4"/>
            <p:cNvSpPr/>
            <p:nvPr/>
          </p:nvSpPr>
          <p:spPr>
            <a:xfrm>
              <a:off x="2181675" y="833575"/>
              <a:ext cx="6475" cy="5775"/>
            </a:xfrm>
            <a:custGeom>
              <a:rect b="b" l="l" r="r" t="t"/>
              <a:pathLst>
                <a:path extrusionOk="0" h="231" w="259">
                  <a:moveTo>
                    <a:pt x="116" y="0"/>
                  </a:moveTo>
                  <a:cubicBezTo>
                    <a:pt x="95" y="0"/>
                    <a:pt x="75" y="5"/>
                    <a:pt x="57" y="16"/>
                  </a:cubicBezTo>
                  <a:cubicBezTo>
                    <a:pt x="12" y="38"/>
                    <a:pt x="1" y="94"/>
                    <a:pt x="1" y="139"/>
                  </a:cubicBezTo>
                  <a:cubicBezTo>
                    <a:pt x="1" y="139"/>
                    <a:pt x="1" y="150"/>
                    <a:pt x="12" y="161"/>
                  </a:cubicBezTo>
                  <a:cubicBezTo>
                    <a:pt x="12" y="161"/>
                    <a:pt x="12" y="173"/>
                    <a:pt x="23" y="173"/>
                  </a:cubicBezTo>
                  <a:cubicBezTo>
                    <a:pt x="42" y="209"/>
                    <a:pt x="75" y="231"/>
                    <a:pt x="111" y="231"/>
                  </a:cubicBezTo>
                  <a:cubicBezTo>
                    <a:pt x="119" y="231"/>
                    <a:pt x="127" y="230"/>
                    <a:pt x="135" y="228"/>
                  </a:cubicBezTo>
                  <a:cubicBezTo>
                    <a:pt x="147" y="228"/>
                    <a:pt x="169" y="228"/>
                    <a:pt x="180" y="217"/>
                  </a:cubicBezTo>
                  <a:cubicBezTo>
                    <a:pt x="236" y="183"/>
                    <a:pt x="258" y="116"/>
                    <a:pt x="224" y="61"/>
                  </a:cubicBezTo>
                  <a:cubicBezTo>
                    <a:pt x="202" y="23"/>
                    <a:pt x="158" y="0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" name="Google Shape;1889;p4"/>
            <p:cNvSpPr/>
            <p:nvPr/>
          </p:nvSpPr>
          <p:spPr>
            <a:xfrm>
              <a:off x="2168275" y="841600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2" y="53"/>
                    <a:pt x="0" y="120"/>
                    <a:pt x="34" y="175"/>
                  </a:cubicBezTo>
                  <a:cubicBezTo>
                    <a:pt x="45" y="209"/>
                    <a:pt x="68" y="220"/>
                    <a:pt x="101" y="231"/>
                  </a:cubicBezTo>
                  <a:cubicBezTo>
                    <a:pt x="135" y="231"/>
                    <a:pt x="169" y="231"/>
                    <a:pt x="191" y="220"/>
                  </a:cubicBezTo>
                  <a:cubicBezTo>
                    <a:pt x="224" y="197"/>
                    <a:pt x="246" y="153"/>
                    <a:pt x="246" y="120"/>
                  </a:cubicBezTo>
                  <a:cubicBezTo>
                    <a:pt x="246" y="97"/>
                    <a:pt x="246" y="75"/>
                    <a:pt x="236" y="53"/>
                  </a:cubicBezTo>
                  <a:cubicBezTo>
                    <a:pt x="214" y="17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" name="Google Shape;1890;p4"/>
            <p:cNvSpPr/>
            <p:nvPr/>
          </p:nvSpPr>
          <p:spPr>
            <a:xfrm>
              <a:off x="2186150" y="781600"/>
              <a:ext cx="6475" cy="6025"/>
            </a:xfrm>
            <a:custGeom>
              <a:rect b="b" l="l" r="r" t="t"/>
              <a:pathLst>
                <a:path extrusionOk="0" h="241" w="259">
                  <a:moveTo>
                    <a:pt x="113" y="1"/>
                  </a:moveTo>
                  <a:cubicBezTo>
                    <a:pt x="94" y="1"/>
                    <a:pt x="75" y="6"/>
                    <a:pt x="57" y="17"/>
                  </a:cubicBezTo>
                  <a:lnTo>
                    <a:pt x="35" y="39"/>
                  </a:lnTo>
                  <a:cubicBezTo>
                    <a:pt x="23" y="50"/>
                    <a:pt x="23" y="50"/>
                    <a:pt x="23" y="61"/>
                  </a:cubicBezTo>
                  <a:cubicBezTo>
                    <a:pt x="23" y="61"/>
                    <a:pt x="12" y="61"/>
                    <a:pt x="12" y="72"/>
                  </a:cubicBezTo>
                  <a:lnTo>
                    <a:pt x="12" y="84"/>
                  </a:lnTo>
                  <a:cubicBezTo>
                    <a:pt x="12" y="84"/>
                    <a:pt x="1" y="84"/>
                    <a:pt x="1" y="95"/>
                  </a:cubicBezTo>
                  <a:cubicBezTo>
                    <a:pt x="1" y="117"/>
                    <a:pt x="1" y="151"/>
                    <a:pt x="12" y="184"/>
                  </a:cubicBezTo>
                  <a:cubicBezTo>
                    <a:pt x="23" y="184"/>
                    <a:pt x="23" y="196"/>
                    <a:pt x="35" y="196"/>
                  </a:cubicBezTo>
                  <a:cubicBezTo>
                    <a:pt x="35" y="206"/>
                    <a:pt x="45" y="206"/>
                    <a:pt x="45" y="218"/>
                  </a:cubicBezTo>
                  <a:cubicBezTo>
                    <a:pt x="57" y="218"/>
                    <a:pt x="57" y="229"/>
                    <a:pt x="68" y="229"/>
                  </a:cubicBezTo>
                  <a:lnTo>
                    <a:pt x="79" y="229"/>
                  </a:lnTo>
                  <a:cubicBezTo>
                    <a:pt x="90" y="229"/>
                    <a:pt x="90" y="240"/>
                    <a:pt x="102" y="240"/>
                  </a:cubicBezTo>
                  <a:lnTo>
                    <a:pt x="135" y="240"/>
                  </a:lnTo>
                  <a:cubicBezTo>
                    <a:pt x="146" y="240"/>
                    <a:pt x="146" y="229"/>
                    <a:pt x="157" y="229"/>
                  </a:cubicBezTo>
                  <a:cubicBezTo>
                    <a:pt x="157" y="229"/>
                    <a:pt x="169" y="229"/>
                    <a:pt x="179" y="218"/>
                  </a:cubicBezTo>
                  <a:cubicBezTo>
                    <a:pt x="236" y="184"/>
                    <a:pt x="258" y="117"/>
                    <a:pt x="213" y="61"/>
                  </a:cubicBezTo>
                  <a:cubicBezTo>
                    <a:pt x="190" y="23"/>
                    <a:pt x="152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4"/>
            <p:cNvSpPr/>
            <p:nvPr/>
          </p:nvSpPr>
          <p:spPr>
            <a:xfrm>
              <a:off x="2172475" y="7897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6" y="1"/>
                  </a:moveTo>
                  <a:cubicBezTo>
                    <a:pt x="117" y="1"/>
                    <a:pt x="97" y="5"/>
                    <a:pt x="78" y="16"/>
                  </a:cubicBezTo>
                  <a:cubicBezTo>
                    <a:pt x="23" y="50"/>
                    <a:pt x="1" y="117"/>
                    <a:pt x="34" y="173"/>
                  </a:cubicBezTo>
                  <a:cubicBezTo>
                    <a:pt x="57" y="211"/>
                    <a:pt x="100" y="234"/>
                    <a:pt x="143" y="234"/>
                  </a:cubicBezTo>
                  <a:cubicBezTo>
                    <a:pt x="163" y="234"/>
                    <a:pt x="184" y="228"/>
                    <a:pt x="202" y="217"/>
                  </a:cubicBezTo>
                  <a:cubicBezTo>
                    <a:pt x="257" y="184"/>
                    <a:pt x="269" y="106"/>
                    <a:pt x="235" y="50"/>
                  </a:cubicBezTo>
                  <a:cubicBezTo>
                    <a:pt x="213" y="20"/>
                    <a:pt x="175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4"/>
            <p:cNvSpPr/>
            <p:nvPr/>
          </p:nvSpPr>
          <p:spPr>
            <a:xfrm>
              <a:off x="2159325" y="7977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5" y="1"/>
                  </a:moveTo>
                  <a:cubicBezTo>
                    <a:pt x="123" y="1"/>
                    <a:pt x="100" y="7"/>
                    <a:pt x="80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2"/>
                    <a:pt x="202" y="221"/>
                  </a:cubicBezTo>
                  <a:cubicBezTo>
                    <a:pt x="258" y="176"/>
                    <a:pt x="269" y="109"/>
                    <a:pt x="236" y="53"/>
                  </a:cubicBezTo>
                  <a:cubicBezTo>
                    <a:pt x="215" y="18"/>
                    <a:pt x="181" y="1"/>
                    <a:pt x="1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4"/>
            <p:cNvSpPr/>
            <p:nvPr/>
          </p:nvSpPr>
          <p:spPr>
            <a:xfrm>
              <a:off x="2146225" y="8056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4"/>
            <p:cNvSpPr/>
            <p:nvPr/>
          </p:nvSpPr>
          <p:spPr>
            <a:xfrm>
              <a:off x="2184475" y="8092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7"/>
                    <a:pt x="35" y="184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29"/>
                    <a:pt x="202" y="217"/>
                  </a:cubicBezTo>
                  <a:cubicBezTo>
                    <a:pt x="258" y="184"/>
                    <a:pt x="269" y="117"/>
                    <a:pt x="236" y="60"/>
                  </a:cubicBezTo>
                  <a:cubicBezTo>
                    <a:pt x="213" y="22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4"/>
            <p:cNvSpPr/>
            <p:nvPr/>
          </p:nvSpPr>
          <p:spPr>
            <a:xfrm>
              <a:off x="2171350" y="817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7"/>
                    <a:pt x="144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4"/>
            <p:cNvSpPr/>
            <p:nvPr/>
          </p:nvSpPr>
          <p:spPr>
            <a:xfrm>
              <a:off x="2158225" y="8251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0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7" y="237"/>
                    <a:pt x="181" y="230"/>
                    <a:pt x="201" y="218"/>
                  </a:cubicBezTo>
                  <a:cubicBezTo>
                    <a:pt x="258" y="184"/>
                    <a:pt x="268" y="117"/>
                    <a:pt x="235" y="62"/>
                  </a:cubicBezTo>
                  <a:cubicBezTo>
                    <a:pt x="212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4"/>
            <p:cNvSpPr/>
            <p:nvPr/>
          </p:nvSpPr>
          <p:spPr>
            <a:xfrm>
              <a:off x="2198175" y="801375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21" y="0"/>
                  </a:moveTo>
                  <a:cubicBezTo>
                    <a:pt x="100" y="0"/>
                    <a:pt x="77" y="6"/>
                    <a:pt x="56" y="19"/>
                  </a:cubicBezTo>
                  <a:cubicBezTo>
                    <a:pt x="45" y="19"/>
                    <a:pt x="34" y="30"/>
                    <a:pt x="34" y="30"/>
                  </a:cubicBezTo>
                  <a:lnTo>
                    <a:pt x="23" y="41"/>
                  </a:lnTo>
                  <a:cubicBezTo>
                    <a:pt x="23" y="53"/>
                    <a:pt x="11" y="53"/>
                    <a:pt x="11" y="53"/>
                  </a:cubicBezTo>
                  <a:lnTo>
                    <a:pt x="11" y="63"/>
                  </a:lnTo>
                  <a:cubicBezTo>
                    <a:pt x="1" y="75"/>
                    <a:pt x="1" y="75"/>
                    <a:pt x="1" y="86"/>
                  </a:cubicBezTo>
                  <a:lnTo>
                    <a:pt x="1" y="108"/>
                  </a:lnTo>
                  <a:lnTo>
                    <a:pt x="1" y="130"/>
                  </a:lnTo>
                  <a:lnTo>
                    <a:pt x="1" y="153"/>
                  </a:lnTo>
                  <a:cubicBezTo>
                    <a:pt x="11" y="164"/>
                    <a:pt x="11" y="164"/>
                    <a:pt x="11" y="175"/>
                  </a:cubicBezTo>
                  <a:lnTo>
                    <a:pt x="23" y="187"/>
                  </a:lnTo>
                  <a:lnTo>
                    <a:pt x="34" y="197"/>
                  </a:lnTo>
                  <a:lnTo>
                    <a:pt x="45" y="209"/>
                  </a:lnTo>
                  <a:cubicBezTo>
                    <a:pt x="56" y="220"/>
                    <a:pt x="56" y="220"/>
                    <a:pt x="68" y="220"/>
                  </a:cubicBezTo>
                  <a:lnTo>
                    <a:pt x="78" y="220"/>
                  </a:lnTo>
                  <a:cubicBezTo>
                    <a:pt x="78" y="231"/>
                    <a:pt x="90" y="231"/>
                    <a:pt x="101" y="231"/>
                  </a:cubicBezTo>
                  <a:lnTo>
                    <a:pt x="145" y="231"/>
                  </a:lnTo>
                  <a:cubicBezTo>
                    <a:pt x="157" y="220"/>
                    <a:pt x="168" y="220"/>
                    <a:pt x="168" y="220"/>
                  </a:cubicBezTo>
                  <a:lnTo>
                    <a:pt x="179" y="220"/>
                  </a:lnTo>
                  <a:cubicBezTo>
                    <a:pt x="235" y="187"/>
                    <a:pt x="246" y="108"/>
                    <a:pt x="212" y="53"/>
                  </a:cubicBezTo>
                  <a:cubicBezTo>
                    <a:pt x="192" y="17"/>
                    <a:pt x="158" y="0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" name="Google Shape;1898;p4"/>
            <p:cNvSpPr/>
            <p:nvPr/>
          </p:nvSpPr>
          <p:spPr>
            <a:xfrm>
              <a:off x="2226675" y="878175"/>
              <a:ext cx="6175" cy="5700"/>
            </a:xfrm>
            <a:custGeom>
              <a:rect b="b" l="l" r="r" t="t"/>
              <a:pathLst>
                <a:path extrusionOk="0" h="228" w="247">
                  <a:moveTo>
                    <a:pt x="132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11" y="42"/>
                    <a:pt x="0" y="98"/>
                    <a:pt x="11" y="154"/>
                  </a:cubicBezTo>
                  <a:cubicBezTo>
                    <a:pt x="11" y="165"/>
                    <a:pt x="23" y="165"/>
                    <a:pt x="23" y="176"/>
                  </a:cubicBezTo>
                  <a:cubicBezTo>
                    <a:pt x="33" y="199"/>
                    <a:pt x="56" y="209"/>
                    <a:pt x="78" y="221"/>
                  </a:cubicBezTo>
                  <a:cubicBezTo>
                    <a:pt x="92" y="225"/>
                    <a:pt x="106" y="228"/>
                    <a:pt x="119" y="228"/>
                  </a:cubicBezTo>
                  <a:cubicBezTo>
                    <a:pt x="139" y="228"/>
                    <a:pt x="159" y="223"/>
                    <a:pt x="179" y="209"/>
                  </a:cubicBezTo>
                  <a:cubicBezTo>
                    <a:pt x="224" y="187"/>
                    <a:pt x="246" y="142"/>
                    <a:pt x="234" y="98"/>
                  </a:cubicBezTo>
                  <a:cubicBezTo>
                    <a:pt x="234" y="87"/>
                    <a:pt x="234" y="65"/>
                    <a:pt x="224" y="53"/>
                  </a:cubicBezTo>
                  <a:cubicBezTo>
                    <a:pt x="202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" name="Google Shape;1899;p4"/>
            <p:cNvSpPr/>
            <p:nvPr/>
          </p:nvSpPr>
          <p:spPr>
            <a:xfrm>
              <a:off x="2213525" y="886075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4" y="1"/>
                  </a:moveTo>
                  <a:cubicBezTo>
                    <a:pt x="105" y="1"/>
                    <a:pt x="86" y="6"/>
                    <a:pt x="68" y="17"/>
                  </a:cubicBezTo>
                  <a:cubicBezTo>
                    <a:pt x="45" y="27"/>
                    <a:pt x="35" y="39"/>
                    <a:pt x="35" y="50"/>
                  </a:cubicBezTo>
                  <a:cubicBezTo>
                    <a:pt x="12" y="72"/>
                    <a:pt x="12" y="95"/>
                    <a:pt x="12" y="117"/>
                  </a:cubicBezTo>
                  <a:cubicBezTo>
                    <a:pt x="1" y="139"/>
                    <a:pt x="12" y="162"/>
                    <a:pt x="23" y="184"/>
                  </a:cubicBezTo>
                  <a:lnTo>
                    <a:pt x="57" y="218"/>
                  </a:lnTo>
                  <a:cubicBezTo>
                    <a:pt x="57" y="218"/>
                    <a:pt x="68" y="218"/>
                    <a:pt x="79" y="229"/>
                  </a:cubicBezTo>
                  <a:cubicBezTo>
                    <a:pt x="93" y="233"/>
                    <a:pt x="107" y="236"/>
                    <a:pt x="121" y="236"/>
                  </a:cubicBezTo>
                  <a:cubicBezTo>
                    <a:pt x="141" y="236"/>
                    <a:pt x="160" y="231"/>
                    <a:pt x="179" y="218"/>
                  </a:cubicBezTo>
                  <a:cubicBezTo>
                    <a:pt x="213" y="206"/>
                    <a:pt x="236" y="173"/>
                    <a:pt x="236" y="151"/>
                  </a:cubicBezTo>
                  <a:cubicBezTo>
                    <a:pt x="246" y="117"/>
                    <a:pt x="246" y="84"/>
                    <a:pt x="224" y="61"/>
                  </a:cubicBezTo>
                  <a:cubicBezTo>
                    <a:pt x="202" y="23"/>
                    <a:pt x="164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4"/>
            <p:cNvSpPr/>
            <p:nvPr/>
          </p:nvSpPr>
          <p:spPr>
            <a:xfrm>
              <a:off x="2200125" y="894100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27" y="1"/>
                  </a:moveTo>
                  <a:cubicBezTo>
                    <a:pt x="109" y="1"/>
                    <a:pt x="92" y="6"/>
                    <a:pt x="79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0" y="237"/>
                    <a:pt x="140" y="237"/>
                  </a:cubicBezTo>
                  <a:cubicBezTo>
                    <a:pt x="158" y="237"/>
                    <a:pt x="176" y="231"/>
                    <a:pt x="191" y="220"/>
                  </a:cubicBezTo>
                  <a:cubicBezTo>
                    <a:pt x="201" y="210"/>
                    <a:pt x="213" y="210"/>
                    <a:pt x="213" y="198"/>
                  </a:cubicBezTo>
                  <a:cubicBezTo>
                    <a:pt x="235" y="187"/>
                    <a:pt x="246" y="165"/>
                    <a:pt x="246" y="143"/>
                  </a:cubicBezTo>
                  <a:cubicBezTo>
                    <a:pt x="258" y="120"/>
                    <a:pt x="246" y="86"/>
                    <a:pt x="235" y="53"/>
                  </a:cubicBezTo>
                  <a:cubicBezTo>
                    <a:pt x="213" y="31"/>
                    <a:pt x="191" y="9"/>
                    <a:pt x="168" y="9"/>
                  </a:cubicBezTo>
                  <a:cubicBezTo>
                    <a:pt x="154" y="4"/>
                    <a:pt x="140" y="1"/>
                    <a:pt x="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" name="Google Shape;1901;p4"/>
            <p:cNvSpPr/>
            <p:nvPr/>
          </p:nvSpPr>
          <p:spPr>
            <a:xfrm>
              <a:off x="2240075" y="870075"/>
              <a:ext cx="5875" cy="5925"/>
            </a:xfrm>
            <a:custGeom>
              <a:rect b="b" l="l" r="r" t="t"/>
              <a:pathLst>
                <a:path extrusionOk="0" h="237" w="235">
                  <a:moveTo>
                    <a:pt x="121" y="1"/>
                  </a:moveTo>
                  <a:cubicBezTo>
                    <a:pt x="100" y="1"/>
                    <a:pt x="77" y="7"/>
                    <a:pt x="56" y="19"/>
                  </a:cubicBezTo>
                  <a:cubicBezTo>
                    <a:pt x="45" y="19"/>
                    <a:pt x="34" y="31"/>
                    <a:pt x="34" y="31"/>
                  </a:cubicBezTo>
                  <a:cubicBezTo>
                    <a:pt x="34" y="31"/>
                    <a:pt x="34" y="42"/>
                    <a:pt x="23" y="42"/>
                  </a:cubicBezTo>
                  <a:cubicBezTo>
                    <a:pt x="23" y="42"/>
                    <a:pt x="23" y="53"/>
                    <a:pt x="11" y="53"/>
                  </a:cubicBezTo>
                  <a:lnTo>
                    <a:pt x="11" y="64"/>
                  </a:lnTo>
                  <a:cubicBezTo>
                    <a:pt x="11" y="76"/>
                    <a:pt x="1" y="76"/>
                    <a:pt x="1" y="76"/>
                  </a:cubicBezTo>
                  <a:lnTo>
                    <a:pt x="1" y="86"/>
                  </a:lnTo>
                  <a:lnTo>
                    <a:pt x="1" y="98"/>
                  </a:lnTo>
                  <a:lnTo>
                    <a:pt x="1" y="120"/>
                  </a:lnTo>
                  <a:lnTo>
                    <a:pt x="1" y="131"/>
                  </a:lnTo>
                  <a:cubicBezTo>
                    <a:pt x="1" y="153"/>
                    <a:pt x="1" y="165"/>
                    <a:pt x="11" y="176"/>
                  </a:cubicBezTo>
                  <a:cubicBezTo>
                    <a:pt x="23" y="198"/>
                    <a:pt x="34" y="210"/>
                    <a:pt x="45" y="210"/>
                  </a:cubicBezTo>
                  <a:cubicBezTo>
                    <a:pt x="56" y="221"/>
                    <a:pt x="56" y="221"/>
                    <a:pt x="68" y="221"/>
                  </a:cubicBezTo>
                  <a:cubicBezTo>
                    <a:pt x="75" y="229"/>
                    <a:pt x="89" y="237"/>
                    <a:pt x="104" y="237"/>
                  </a:cubicBezTo>
                  <a:cubicBezTo>
                    <a:pt x="110" y="237"/>
                    <a:pt x="117" y="235"/>
                    <a:pt x="123" y="232"/>
                  </a:cubicBezTo>
                  <a:lnTo>
                    <a:pt x="145" y="232"/>
                  </a:lnTo>
                  <a:cubicBezTo>
                    <a:pt x="157" y="232"/>
                    <a:pt x="168" y="221"/>
                    <a:pt x="168" y="221"/>
                  </a:cubicBezTo>
                  <a:lnTo>
                    <a:pt x="179" y="221"/>
                  </a:lnTo>
                  <a:cubicBezTo>
                    <a:pt x="190" y="210"/>
                    <a:pt x="212" y="187"/>
                    <a:pt x="224" y="165"/>
                  </a:cubicBezTo>
                  <a:lnTo>
                    <a:pt x="224" y="143"/>
                  </a:lnTo>
                  <a:cubicBezTo>
                    <a:pt x="235" y="120"/>
                    <a:pt x="235" y="86"/>
                    <a:pt x="212" y="53"/>
                  </a:cubicBezTo>
                  <a:cubicBezTo>
                    <a:pt x="192" y="18"/>
                    <a:pt x="158" y="1"/>
                    <a:pt x="1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" name="Google Shape;1902;p4"/>
            <p:cNvSpPr/>
            <p:nvPr/>
          </p:nvSpPr>
          <p:spPr>
            <a:xfrm>
              <a:off x="2194825" y="825575"/>
              <a:ext cx="5875" cy="5900"/>
            </a:xfrm>
            <a:custGeom>
              <a:rect b="b" l="l" r="r" t="t"/>
              <a:pathLst>
                <a:path extrusionOk="0" h="236" w="235">
                  <a:moveTo>
                    <a:pt x="123" y="1"/>
                  </a:moveTo>
                  <a:cubicBezTo>
                    <a:pt x="101" y="1"/>
                    <a:pt x="78" y="1"/>
                    <a:pt x="56" y="12"/>
                  </a:cubicBezTo>
                  <a:cubicBezTo>
                    <a:pt x="56" y="23"/>
                    <a:pt x="45" y="23"/>
                    <a:pt x="33" y="34"/>
                  </a:cubicBezTo>
                  <a:cubicBezTo>
                    <a:pt x="23" y="46"/>
                    <a:pt x="11" y="68"/>
                    <a:pt x="0" y="90"/>
                  </a:cubicBezTo>
                  <a:lnTo>
                    <a:pt x="0" y="113"/>
                  </a:lnTo>
                  <a:cubicBezTo>
                    <a:pt x="0" y="135"/>
                    <a:pt x="0" y="157"/>
                    <a:pt x="23" y="180"/>
                  </a:cubicBezTo>
                  <a:cubicBezTo>
                    <a:pt x="33" y="202"/>
                    <a:pt x="67" y="224"/>
                    <a:pt x="90" y="235"/>
                  </a:cubicBezTo>
                  <a:cubicBezTo>
                    <a:pt x="123" y="235"/>
                    <a:pt x="157" y="235"/>
                    <a:pt x="179" y="213"/>
                  </a:cubicBezTo>
                  <a:cubicBezTo>
                    <a:pt x="212" y="202"/>
                    <a:pt x="224" y="180"/>
                    <a:pt x="235" y="146"/>
                  </a:cubicBezTo>
                  <a:lnTo>
                    <a:pt x="235" y="123"/>
                  </a:lnTo>
                  <a:cubicBezTo>
                    <a:pt x="235" y="101"/>
                    <a:pt x="235" y="79"/>
                    <a:pt x="224" y="56"/>
                  </a:cubicBezTo>
                  <a:cubicBezTo>
                    <a:pt x="202" y="23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" name="Google Shape;1903;p4"/>
            <p:cNvSpPr/>
            <p:nvPr/>
          </p:nvSpPr>
          <p:spPr>
            <a:xfrm>
              <a:off x="2218000" y="834125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19" y="0"/>
                  </a:moveTo>
                  <a:cubicBezTo>
                    <a:pt x="100" y="0"/>
                    <a:pt x="82" y="5"/>
                    <a:pt x="67" y="16"/>
                  </a:cubicBezTo>
                  <a:lnTo>
                    <a:pt x="57" y="16"/>
                  </a:lnTo>
                  <a:lnTo>
                    <a:pt x="57" y="27"/>
                  </a:lnTo>
                  <a:cubicBezTo>
                    <a:pt x="57" y="27"/>
                    <a:pt x="45" y="27"/>
                    <a:pt x="45" y="39"/>
                  </a:cubicBezTo>
                  <a:cubicBezTo>
                    <a:pt x="34" y="39"/>
                    <a:pt x="34" y="49"/>
                    <a:pt x="34" y="49"/>
                  </a:cubicBezTo>
                  <a:cubicBezTo>
                    <a:pt x="34" y="49"/>
                    <a:pt x="23" y="49"/>
                    <a:pt x="23" y="61"/>
                  </a:cubicBezTo>
                  <a:lnTo>
                    <a:pt x="12" y="72"/>
                  </a:lnTo>
                  <a:cubicBezTo>
                    <a:pt x="12" y="83"/>
                    <a:pt x="0" y="106"/>
                    <a:pt x="0" y="117"/>
                  </a:cubicBezTo>
                  <a:cubicBezTo>
                    <a:pt x="0" y="128"/>
                    <a:pt x="0" y="128"/>
                    <a:pt x="12" y="139"/>
                  </a:cubicBezTo>
                  <a:lnTo>
                    <a:pt x="12" y="161"/>
                  </a:lnTo>
                  <a:cubicBezTo>
                    <a:pt x="12" y="173"/>
                    <a:pt x="23" y="173"/>
                    <a:pt x="23" y="184"/>
                  </a:cubicBezTo>
                  <a:lnTo>
                    <a:pt x="34" y="195"/>
                  </a:lnTo>
                  <a:lnTo>
                    <a:pt x="45" y="206"/>
                  </a:lnTo>
                  <a:cubicBezTo>
                    <a:pt x="57" y="218"/>
                    <a:pt x="57" y="218"/>
                    <a:pt x="67" y="218"/>
                  </a:cubicBezTo>
                  <a:cubicBezTo>
                    <a:pt x="67" y="228"/>
                    <a:pt x="79" y="228"/>
                    <a:pt x="90" y="228"/>
                  </a:cubicBezTo>
                  <a:lnTo>
                    <a:pt x="90" y="240"/>
                  </a:lnTo>
                  <a:lnTo>
                    <a:pt x="146" y="240"/>
                  </a:lnTo>
                  <a:cubicBezTo>
                    <a:pt x="146" y="240"/>
                    <a:pt x="157" y="240"/>
                    <a:pt x="157" y="228"/>
                  </a:cubicBezTo>
                  <a:lnTo>
                    <a:pt x="179" y="228"/>
                  </a:lnTo>
                  <a:lnTo>
                    <a:pt x="179" y="218"/>
                  </a:lnTo>
                  <a:cubicBezTo>
                    <a:pt x="235" y="184"/>
                    <a:pt x="258" y="117"/>
                    <a:pt x="224" y="61"/>
                  </a:cubicBezTo>
                  <a:cubicBezTo>
                    <a:pt x="201" y="23"/>
                    <a:pt x="15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4"/>
            <p:cNvSpPr/>
            <p:nvPr/>
          </p:nvSpPr>
          <p:spPr>
            <a:xfrm>
              <a:off x="2204600" y="8422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5" y="1"/>
                  </a:moveTo>
                  <a:cubicBezTo>
                    <a:pt x="105" y="1"/>
                    <a:pt x="85" y="5"/>
                    <a:pt x="67" y="16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6" y="214"/>
                    <a:pt x="93" y="234"/>
                    <a:pt x="132" y="234"/>
                  </a:cubicBezTo>
                  <a:cubicBezTo>
                    <a:pt x="151" y="234"/>
                    <a:pt x="172" y="229"/>
                    <a:pt x="190" y="217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4"/>
            <p:cNvSpPr/>
            <p:nvPr/>
          </p:nvSpPr>
          <p:spPr>
            <a:xfrm>
              <a:off x="2191475" y="850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0"/>
                  </a:moveTo>
                  <a:cubicBezTo>
                    <a:pt x="112" y="0"/>
                    <a:pt x="88" y="7"/>
                    <a:pt x="67" y="20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4"/>
            <p:cNvSpPr/>
            <p:nvPr/>
          </p:nvSpPr>
          <p:spPr>
            <a:xfrm>
              <a:off x="2178325" y="8581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7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2" y="49"/>
                    <a:pt x="1" y="128"/>
                    <a:pt x="35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7" y="184"/>
                    <a:pt x="269" y="116"/>
                    <a:pt x="236" y="61"/>
                  </a:cubicBezTo>
                  <a:cubicBezTo>
                    <a:pt x="213" y="23"/>
                    <a:pt x="170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4"/>
            <p:cNvSpPr/>
            <p:nvPr/>
          </p:nvSpPr>
          <p:spPr>
            <a:xfrm>
              <a:off x="2230025" y="853875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25" y="1"/>
                  </a:moveTo>
                  <a:cubicBezTo>
                    <a:pt x="101" y="1"/>
                    <a:pt x="77" y="7"/>
                    <a:pt x="56" y="19"/>
                  </a:cubicBezTo>
                  <a:cubicBezTo>
                    <a:pt x="45" y="31"/>
                    <a:pt x="33" y="31"/>
                    <a:pt x="23" y="42"/>
                  </a:cubicBezTo>
                  <a:lnTo>
                    <a:pt x="23" y="53"/>
                  </a:lnTo>
                  <a:lnTo>
                    <a:pt x="23" y="64"/>
                  </a:lnTo>
                  <a:cubicBezTo>
                    <a:pt x="11" y="64"/>
                    <a:pt x="11" y="64"/>
                    <a:pt x="11" y="76"/>
                  </a:cubicBezTo>
                  <a:lnTo>
                    <a:pt x="11" y="86"/>
                  </a:lnTo>
                  <a:lnTo>
                    <a:pt x="0" y="98"/>
                  </a:lnTo>
                  <a:lnTo>
                    <a:pt x="0" y="131"/>
                  </a:lnTo>
                  <a:cubicBezTo>
                    <a:pt x="0" y="143"/>
                    <a:pt x="11" y="153"/>
                    <a:pt x="11" y="153"/>
                  </a:cubicBezTo>
                  <a:cubicBezTo>
                    <a:pt x="11" y="165"/>
                    <a:pt x="11" y="176"/>
                    <a:pt x="23" y="176"/>
                  </a:cubicBezTo>
                  <a:lnTo>
                    <a:pt x="23" y="187"/>
                  </a:lnTo>
                  <a:lnTo>
                    <a:pt x="45" y="210"/>
                  </a:lnTo>
                  <a:cubicBezTo>
                    <a:pt x="45" y="210"/>
                    <a:pt x="56" y="210"/>
                    <a:pt x="56" y="220"/>
                  </a:cubicBezTo>
                  <a:cubicBezTo>
                    <a:pt x="67" y="220"/>
                    <a:pt x="78" y="220"/>
                    <a:pt x="78" y="232"/>
                  </a:cubicBezTo>
                  <a:lnTo>
                    <a:pt x="90" y="232"/>
                  </a:lnTo>
                  <a:cubicBezTo>
                    <a:pt x="99" y="235"/>
                    <a:pt x="109" y="236"/>
                    <a:pt x="118" y="236"/>
                  </a:cubicBezTo>
                  <a:cubicBezTo>
                    <a:pt x="142" y="236"/>
                    <a:pt x="163" y="229"/>
                    <a:pt x="179" y="220"/>
                  </a:cubicBezTo>
                  <a:cubicBezTo>
                    <a:pt x="235" y="187"/>
                    <a:pt x="257" y="109"/>
                    <a:pt x="224" y="53"/>
                  </a:cubicBezTo>
                  <a:cubicBezTo>
                    <a:pt x="203" y="18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4"/>
            <p:cNvSpPr/>
            <p:nvPr/>
          </p:nvSpPr>
          <p:spPr>
            <a:xfrm>
              <a:off x="2216600" y="8617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0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4"/>
            <p:cNvSpPr/>
            <p:nvPr/>
          </p:nvSpPr>
          <p:spPr>
            <a:xfrm>
              <a:off x="2203475" y="8698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0"/>
                  </a:moveTo>
                  <a:cubicBezTo>
                    <a:pt x="108" y="0"/>
                    <a:pt x="86" y="5"/>
                    <a:pt x="67" y="17"/>
                  </a:cubicBezTo>
                  <a:cubicBezTo>
                    <a:pt x="12" y="50"/>
                    <a:pt x="0" y="117"/>
                    <a:pt x="34" y="173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3" y="228"/>
                    <a:pt x="191" y="218"/>
                  </a:cubicBezTo>
                  <a:cubicBezTo>
                    <a:pt x="246" y="184"/>
                    <a:pt x="269" y="106"/>
                    <a:pt x="235" y="50"/>
                  </a:cubicBezTo>
                  <a:cubicBezTo>
                    <a:pt x="213" y="20"/>
                    <a:pt x="171" y="0"/>
                    <a:pt x="1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4"/>
            <p:cNvSpPr/>
            <p:nvPr/>
          </p:nvSpPr>
          <p:spPr>
            <a:xfrm>
              <a:off x="2190350" y="8779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6" y="1"/>
                  </a:moveTo>
                  <a:cubicBezTo>
                    <a:pt x="112" y="1"/>
                    <a:pt x="88" y="7"/>
                    <a:pt x="68" y="19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5" y="211"/>
                    <a:pt x="90" y="233"/>
                    <a:pt x="127" y="233"/>
                  </a:cubicBezTo>
                  <a:cubicBezTo>
                    <a:pt x="148" y="233"/>
                    <a:pt x="170" y="226"/>
                    <a:pt x="190" y="210"/>
                  </a:cubicBezTo>
                  <a:cubicBezTo>
                    <a:pt x="246" y="176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4"/>
            <p:cNvSpPr/>
            <p:nvPr/>
          </p:nvSpPr>
          <p:spPr>
            <a:xfrm>
              <a:off x="2249850" y="8868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0"/>
                  </a:moveTo>
                  <a:cubicBezTo>
                    <a:pt x="111" y="0"/>
                    <a:pt x="88" y="6"/>
                    <a:pt x="67" y="19"/>
                  </a:cubicBezTo>
                  <a:cubicBezTo>
                    <a:pt x="57" y="19"/>
                    <a:pt x="45" y="30"/>
                    <a:pt x="34" y="41"/>
                  </a:cubicBezTo>
                  <a:lnTo>
                    <a:pt x="34" y="53"/>
                  </a:lnTo>
                  <a:cubicBezTo>
                    <a:pt x="23" y="64"/>
                    <a:pt x="23" y="75"/>
                    <a:pt x="12" y="75"/>
                  </a:cubicBezTo>
                  <a:lnTo>
                    <a:pt x="12" y="86"/>
                  </a:lnTo>
                  <a:cubicBezTo>
                    <a:pt x="0" y="120"/>
                    <a:pt x="12" y="153"/>
                    <a:pt x="23" y="175"/>
                  </a:cubicBezTo>
                  <a:lnTo>
                    <a:pt x="45" y="198"/>
                  </a:lnTo>
                  <a:lnTo>
                    <a:pt x="57" y="209"/>
                  </a:lnTo>
                  <a:cubicBezTo>
                    <a:pt x="67" y="209"/>
                    <a:pt x="67" y="220"/>
                    <a:pt x="79" y="220"/>
                  </a:cubicBezTo>
                  <a:lnTo>
                    <a:pt x="90" y="220"/>
                  </a:lnTo>
                  <a:cubicBezTo>
                    <a:pt x="101" y="232"/>
                    <a:pt x="101" y="232"/>
                    <a:pt x="112" y="232"/>
                  </a:cubicBezTo>
                  <a:lnTo>
                    <a:pt x="157" y="232"/>
                  </a:lnTo>
                  <a:cubicBezTo>
                    <a:pt x="168" y="220"/>
                    <a:pt x="179" y="220"/>
                    <a:pt x="191" y="220"/>
                  </a:cubicBezTo>
                  <a:lnTo>
                    <a:pt x="191" y="209"/>
                  </a:lnTo>
                  <a:cubicBezTo>
                    <a:pt x="246" y="175"/>
                    <a:pt x="258" y="108"/>
                    <a:pt x="224" y="53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4"/>
            <p:cNvSpPr/>
            <p:nvPr/>
          </p:nvSpPr>
          <p:spPr>
            <a:xfrm>
              <a:off x="2236425" y="894750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35" y="0"/>
                  </a:moveTo>
                  <a:cubicBezTo>
                    <a:pt x="116" y="0"/>
                    <a:pt x="97" y="5"/>
                    <a:pt x="80" y="16"/>
                  </a:cubicBezTo>
                  <a:cubicBezTo>
                    <a:pt x="23" y="50"/>
                    <a:pt x="1" y="127"/>
                    <a:pt x="35" y="184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0"/>
                  </a:cubicBezTo>
                  <a:cubicBezTo>
                    <a:pt x="213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4"/>
            <p:cNvSpPr/>
            <p:nvPr/>
          </p:nvSpPr>
          <p:spPr>
            <a:xfrm>
              <a:off x="2223325" y="9027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3" y="0"/>
                  </a:moveTo>
                  <a:cubicBezTo>
                    <a:pt x="122" y="0"/>
                    <a:pt x="99" y="6"/>
                    <a:pt x="78" y="19"/>
                  </a:cubicBezTo>
                  <a:cubicBezTo>
                    <a:pt x="22" y="52"/>
                    <a:pt x="0" y="119"/>
                    <a:pt x="33" y="176"/>
                  </a:cubicBezTo>
                  <a:cubicBezTo>
                    <a:pt x="56" y="213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57" y="186"/>
                    <a:pt x="268" y="109"/>
                    <a:pt x="234" y="52"/>
                  </a:cubicBezTo>
                  <a:cubicBezTo>
                    <a:pt x="214" y="18"/>
                    <a:pt x="180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4"/>
            <p:cNvSpPr/>
            <p:nvPr/>
          </p:nvSpPr>
          <p:spPr>
            <a:xfrm>
              <a:off x="2210175" y="9106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29"/>
                    <a:pt x="34" y="184"/>
                  </a:cubicBezTo>
                  <a:cubicBezTo>
                    <a:pt x="55" y="219"/>
                    <a:pt x="94" y="237"/>
                    <a:pt x="133" y="237"/>
                  </a:cubicBezTo>
                  <a:cubicBezTo>
                    <a:pt x="157" y="237"/>
                    <a:pt x="181" y="231"/>
                    <a:pt x="202" y="218"/>
                  </a:cubicBezTo>
                  <a:cubicBezTo>
                    <a:pt x="258" y="184"/>
                    <a:pt x="269" y="117"/>
                    <a:pt x="236" y="62"/>
                  </a:cubicBezTo>
                  <a:cubicBezTo>
                    <a:pt x="213" y="24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4"/>
            <p:cNvSpPr/>
            <p:nvPr/>
          </p:nvSpPr>
          <p:spPr>
            <a:xfrm>
              <a:off x="2197625" y="918750"/>
              <a:ext cx="6150" cy="5850"/>
            </a:xfrm>
            <a:custGeom>
              <a:rect b="b" l="l" r="r" t="t"/>
              <a:pathLst>
                <a:path extrusionOk="0" h="234" w="246">
                  <a:moveTo>
                    <a:pt x="113" y="1"/>
                  </a:moveTo>
                  <a:cubicBezTo>
                    <a:pt x="94" y="1"/>
                    <a:pt x="74" y="6"/>
                    <a:pt x="56" y="17"/>
                  </a:cubicBezTo>
                  <a:cubicBezTo>
                    <a:pt x="45" y="17"/>
                    <a:pt x="45" y="28"/>
                    <a:pt x="33" y="28"/>
                  </a:cubicBezTo>
                  <a:lnTo>
                    <a:pt x="33" y="39"/>
                  </a:lnTo>
                  <a:cubicBezTo>
                    <a:pt x="23" y="39"/>
                    <a:pt x="23" y="51"/>
                    <a:pt x="23" y="51"/>
                  </a:cubicBezTo>
                  <a:lnTo>
                    <a:pt x="11" y="61"/>
                  </a:lnTo>
                  <a:lnTo>
                    <a:pt x="11" y="73"/>
                  </a:lnTo>
                  <a:cubicBezTo>
                    <a:pt x="0" y="84"/>
                    <a:pt x="0" y="84"/>
                    <a:pt x="0" y="95"/>
                  </a:cubicBezTo>
                  <a:lnTo>
                    <a:pt x="0" y="118"/>
                  </a:lnTo>
                  <a:lnTo>
                    <a:pt x="0" y="128"/>
                  </a:lnTo>
                  <a:lnTo>
                    <a:pt x="0" y="140"/>
                  </a:lnTo>
                  <a:lnTo>
                    <a:pt x="0" y="151"/>
                  </a:lnTo>
                  <a:lnTo>
                    <a:pt x="0" y="162"/>
                  </a:lnTo>
                  <a:cubicBezTo>
                    <a:pt x="11" y="162"/>
                    <a:pt x="11" y="173"/>
                    <a:pt x="11" y="173"/>
                  </a:cubicBezTo>
                  <a:cubicBezTo>
                    <a:pt x="11" y="185"/>
                    <a:pt x="23" y="185"/>
                    <a:pt x="23" y="185"/>
                  </a:cubicBezTo>
                  <a:cubicBezTo>
                    <a:pt x="23" y="195"/>
                    <a:pt x="33" y="195"/>
                    <a:pt x="33" y="207"/>
                  </a:cubicBezTo>
                  <a:cubicBezTo>
                    <a:pt x="45" y="207"/>
                    <a:pt x="45" y="218"/>
                    <a:pt x="56" y="218"/>
                  </a:cubicBezTo>
                  <a:cubicBezTo>
                    <a:pt x="67" y="218"/>
                    <a:pt x="67" y="229"/>
                    <a:pt x="78" y="229"/>
                  </a:cubicBezTo>
                  <a:lnTo>
                    <a:pt x="90" y="229"/>
                  </a:lnTo>
                  <a:cubicBezTo>
                    <a:pt x="96" y="232"/>
                    <a:pt x="103" y="234"/>
                    <a:pt x="111" y="234"/>
                  </a:cubicBezTo>
                  <a:cubicBezTo>
                    <a:pt x="131" y="234"/>
                    <a:pt x="155" y="226"/>
                    <a:pt x="179" y="218"/>
                  </a:cubicBezTo>
                  <a:cubicBezTo>
                    <a:pt x="234" y="185"/>
                    <a:pt x="246" y="106"/>
                    <a:pt x="212" y="51"/>
                  </a:cubicBezTo>
                  <a:cubicBezTo>
                    <a:pt x="190" y="21"/>
                    <a:pt x="153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" name="Google Shape;1916;p4"/>
            <p:cNvSpPr/>
            <p:nvPr/>
          </p:nvSpPr>
          <p:spPr>
            <a:xfrm>
              <a:off x="2261875" y="906400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0"/>
                  </a:moveTo>
                  <a:cubicBezTo>
                    <a:pt x="110" y="0"/>
                    <a:pt x="88" y="7"/>
                    <a:pt x="67" y="19"/>
                  </a:cubicBezTo>
                  <a:lnTo>
                    <a:pt x="56" y="19"/>
                  </a:lnTo>
                  <a:cubicBezTo>
                    <a:pt x="56" y="19"/>
                    <a:pt x="45" y="31"/>
                    <a:pt x="45" y="41"/>
                  </a:cubicBezTo>
                  <a:lnTo>
                    <a:pt x="33" y="41"/>
                  </a:lnTo>
                  <a:cubicBezTo>
                    <a:pt x="33" y="53"/>
                    <a:pt x="22" y="53"/>
                    <a:pt x="22" y="64"/>
                  </a:cubicBezTo>
                  <a:cubicBezTo>
                    <a:pt x="0" y="108"/>
                    <a:pt x="0" y="142"/>
                    <a:pt x="22" y="175"/>
                  </a:cubicBezTo>
                  <a:cubicBezTo>
                    <a:pt x="22" y="187"/>
                    <a:pt x="33" y="187"/>
                    <a:pt x="33" y="187"/>
                  </a:cubicBezTo>
                  <a:cubicBezTo>
                    <a:pt x="33" y="198"/>
                    <a:pt x="45" y="198"/>
                    <a:pt x="45" y="209"/>
                  </a:cubicBezTo>
                  <a:cubicBezTo>
                    <a:pt x="56" y="209"/>
                    <a:pt x="56" y="209"/>
                    <a:pt x="67" y="220"/>
                  </a:cubicBezTo>
                  <a:cubicBezTo>
                    <a:pt x="67" y="220"/>
                    <a:pt x="78" y="220"/>
                    <a:pt x="90" y="232"/>
                  </a:cubicBezTo>
                  <a:lnTo>
                    <a:pt x="157" y="232"/>
                  </a:lnTo>
                  <a:cubicBezTo>
                    <a:pt x="167" y="232"/>
                    <a:pt x="179" y="220"/>
                    <a:pt x="179" y="220"/>
                  </a:cubicBezTo>
                  <a:lnTo>
                    <a:pt x="190" y="220"/>
                  </a:lnTo>
                  <a:cubicBezTo>
                    <a:pt x="246" y="187"/>
                    <a:pt x="257" y="108"/>
                    <a:pt x="224" y="53"/>
                  </a:cubicBezTo>
                  <a:cubicBezTo>
                    <a:pt x="202" y="18"/>
                    <a:pt x="168" y="0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" name="Google Shape;1917;p4"/>
            <p:cNvSpPr/>
            <p:nvPr/>
          </p:nvSpPr>
          <p:spPr>
            <a:xfrm>
              <a:off x="2248450" y="914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" name="Google Shape;1918;p4"/>
            <p:cNvSpPr/>
            <p:nvPr/>
          </p:nvSpPr>
          <p:spPr>
            <a:xfrm>
              <a:off x="2235325" y="922400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0" y="128"/>
                    <a:pt x="34" y="173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4" y="233"/>
                    <a:pt x="184" y="228"/>
                    <a:pt x="201" y="217"/>
                  </a:cubicBezTo>
                  <a:cubicBezTo>
                    <a:pt x="246" y="183"/>
                    <a:pt x="268" y="116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" name="Google Shape;1919;p4"/>
            <p:cNvSpPr/>
            <p:nvPr/>
          </p:nvSpPr>
          <p:spPr>
            <a:xfrm>
              <a:off x="2222200" y="9304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3"/>
                    <a:pt x="0" y="120"/>
                    <a:pt x="34" y="175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2" y="220"/>
                  </a:cubicBezTo>
                  <a:cubicBezTo>
                    <a:pt x="246" y="187"/>
                    <a:pt x="269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4"/>
            <p:cNvSpPr/>
            <p:nvPr/>
          </p:nvSpPr>
          <p:spPr>
            <a:xfrm>
              <a:off x="2277500" y="991125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15" y="0"/>
                  </a:moveTo>
                  <a:cubicBezTo>
                    <a:pt x="95" y="0"/>
                    <a:pt x="74" y="5"/>
                    <a:pt x="56" y="16"/>
                  </a:cubicBezTo>
                  <a:lnTo>
                    <a:pt x="23" y="49"/>
                  </a:lnTo>
                  <a:cubicBezTo>
                    <a:pt x="12" y="71"/>
                    <a:pt x="12" y="94"/>
                    <a:pt x="1" y="116"/>
                  </a:cubicBezTo>
                  <a:cubicBezTo>
                    <a:pt x="1" y="139"/>
                    <a:pt x="12" y="161"/>
                    <a:pt x="23" y="183"/>
                  </a:cubicBezTo>
                  <a:lnTo>
                    <a:pt x="56" y="217"/>
                  </a:lnTo>
                  <a:cubicBezTo>
                    <a:pt x="75" y="229"/>
                    <a:pt x="100" y="238"/>
                    <a:pt x="124" y="238"/>
                  </a:cubicBezTo>
                  <a:cubicBezTo>
                    <a:pt x="144" y="238"/>
                    <a:pt x="164" y="232"/>
                    <a:pt x="180" y="217"/>
                  </a:cubicBezTo>
                  <a:cubicBezTo>
                    <a:pt x="224" y="195"/>
                    <a:pt x="247" y="150"/>
                    <a:pt x="235" y="105"/>
                  </a:cubicBezTo>
                  <a:cubicBezTo>
                    <a:pt x="235" y="83"/>
                    <a:pt x="235" y="71"/>
                    <a:pt x="224" y="61"/>
                  </a:cubicBezTo>
                  <a:cubicBezTo>
                    <a:pt x="201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" name="Google Shape;1921;p4"/>
            <p:cNvSpPr/>
            <p:nvPr/>
          </p:nvSpPr>
          <p:spPr>
            <a:xfrm>
              <a:off x="2271925" y="92267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14" y="1"/>
                  </a:moveTo>
                  <a:cubicBezTo>
                    <a:pt x="94" y="1"/>
                    <a:pt x="74" y="6"/>
                    <a:pt x="56" y="16"/>
                  </a:cubicBezTo>
                  <a:cubicBezTo>
                    <a:pt x="45" y="28"/>
                    <a:pt x="33" y="38"/>
                    <a:pt x="23" y="38"/>
                  </a:cubicBezTo>
                  <a:lnTo>
                    <a:pt x="23" y="50"/>
                  </a:lnTo>
                  <a:cubicBezTo>
                    <a:pt x="23" y="50"/>
                    <a:pt x="11" y="61"/>
                    <a:pt x="11" y="72"/>
                  </a:cubicBezTo>
                  <a:cubicBezTo>
                    <a:pt x="0" y="95"/>
                    <a:pt x="0" y="128"/>
                    <a:pt x="11" y="162"/>
                  </a:cubicBezTo>
                  <a:cubicBezTo>
                    <a:pt x="11" y="162"/>
                    <a:pt x="11" y="172"/>
                    <a:pt x="23" y="172"/>
                  </a:cubicBezTo>
                  <a:cubicBezTo>
                    <a:pt x="23" y="184"/>
                    <a:pt x="23" y="195"/>
                    <a:pt x="33" y="195"/>
                  </a:cubicBezTo>
                  <a:cubicBezTo>
                    <a:pt x="33" y="195"/>
                    <a:pt x="33" y="206"/>
                    <a:pt x="45" y="206"/>
                  </a:cubicBezTo>
                  <a:cubicBezTo>
                    <a:pt x="45" y="206"/>
                    <a:pt x="56" y="217"/>
                    <a:pt x="67" y="217"/>
                  </a:cubicBezTo>
                  <a:cubicBezTo>
                    <a:pt x="67" y="217"/>
                    <a:pt x="67" y="229"/>
                    <a:pt x="78" y="229"/>
                  </a:cubicBezTo>
                  <a:lnTo>
                    <a:pt x="90" y="229"/>
                  </a:lnTo>
                  <a:cubicBezTo>
                    <a:pt x="100" y="229"/>
                    <a:pt x="100" y="229"/>
                    <a:pt x="112" y="240"/>
                  </a:cubicBezTo>
                  <a:cubicBezTo>
                    <a:pt x="123" y="240"/>
                    <a:pt x="145" y="229"/>
                    <a:pt x="157" y="229"/>
                  </a:cubicBezTo>
                  <a:cubicBezTo>
                    <a:pt x="168" y="229"/>
                    <a:pt x="168" y="217"/>
                    <a:pt x="179" y="217"/>
                  </a:cubicBezTo>
                  <a:cubicBezTo>
                    <a:pt x="235" y="184"/>
                    <a:pt x="257" y="105"/>
                    <a:pt x="224" y="61"/>
                  </a:cubicBezTo>
                  <a:cubicBezTo>
                    <a:pt x="201" y="23"/>
                    <a:pt x="157" y="1"/>
                    <a:pt x="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" name="Google Shape;1922;p4"/>
            <p:cNvSpPr/>
            <p:nvPr/>
          </p:nvSpPr>
          <p:spPr>
            <a:xfrm>
              <a:off x="2258525" y="930675"/>
              <a:ext cx="6150" cy="5875"/>
            </a:xfrm>
            <a:custGeom>
              <a:rect b="b" l="l" r="r" t="t"/>
              <a:pathLst>
                <a:path extrusionOk="0" h="235" w="246">
                  <a:moveTo>
                    <a:pt x="131" y="0"/>
                  </a:moveTo>
                  <a:cubicBezTo>
                    <a:pt x="108" y="0"/>
                    <a:pt x="86" y="6"/>
                    <a:pt x="67" y="21"/>
                  </a:cubicBezTo>
                  <a:cubicBezTo>
                    <a:pt x="22" y="43"/>
                    <a:pt x="0" y="88"/>
                    <a:pt x="11" y="132"/>
                  </a:cubicBezTo>
                  <a:cubicBezTo>
                    <a:pt x="11" y="155"/>
                    <a:pt x="22" y="165"/>
                    <a:pt x="33" y="177"/>
                  </a:cubicBezTo>
                  <a:cubicBezTo>
                    <a:pt x="45" y="199"/>
                    <a:pt x="55" y="210"/>
                    <a:pt x="78" y="222"/>
                  </a:cubicBezTo>
                  <a:cubicBezTo>
                    <a:pt x="92" y="231"/>
                    <a:pt x="108" y="234"/>
                    <a:pt x="125" y="234"/>
                  </a:cubicBezTo>
                  <a:cubicBezTo>
                    <a:pt x="147" y="234"/>
                    <a:pt x="170" y="228"/>
                    <a:pt x="190" y="222"/>
                  </a:cubicBezTo>
                  <a:lnTo>
                    <a:pt x="212" y="199"/>
                  </a:lnTo>
                  <a:cubicBezTo>
                    <a:pt x="224" y="188"/>
                    <a:pt x="234" y="165"/>
                    <a:pt x="246" y="143"/>
                  </a:cubicBezTo>
                  <a:lnTo>
                    <a:pt x="246" y="121"/>
                  </a:lnTo>
                  <a:cubicBezTo>
                    <a:pt x="246" y="98"/>
                    <a:pt x="246" y="76"/>
                    <a:pt x="224" y="54"/>
                  </a:cubicBezTo>
                  <a:cubicBezTo>
                    <a:pt x="224" y="54"/>
                    <a:pt x="224" y="43"/>
                    <a:pt x="212" y="31"/>
                  </a:cubicBezTo>
                  <a:cubicBezTo>
                    <a:pt x="193" y="12"/>
                    <a:pt x="162" y="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" name="Google Shape;1923;p4"/>
            <p:cNvSpPr/>
            <p:nvPr/>
          </p:nvSpPr>
          <p:spPr>
            <a:xfrm>
              <a:off x="2245375" y="93862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1" y="1"/>
                  </a:moveTo>
                  <a:cubicBezTo>
                    <a:pt x="108" y="1"/>
                    <a:pt x="86" y="6"/>
                    <a:pt x="67" y="15"/>
                  </a:cubicBezTo>
                  <a:cubicBezTo>
                    <a:pt x="23" y="48"/>
                    <a:pt x="0" y="93"/>
                    <a:pt x="12" y="138"/>
                  </a:cubicBezTo>
                  <a:cubicBezTo>
                    <a:pt x="12" y="138"/>
                    <a:pt x="12" y="149"/>
                    <a:pt x="23" y="160"/>
                  </a:cubicBezTo>
                  <a:cubicBezTo>
                    <a:pt x="23" y="160"/>
                    <a:pt x="23" y="172"/>
                    <a:pt x="34" y="183"/>
                  </a:cubicBezTo>
                  <a:cubicBezTo>
                    <a:pt x="55" y="218"/>
                    <a:pt x="89" y="235"/>
                    <a:pt x="125" y="235"/>
                  </a:cubicBezTo>
                  <a:cubicBezTo>
                    <a:pt x="147" y="235"/>
                    <a:pt x="170" y="229"/>
                    <a:pt x="191" y="217"/>
                  </a:cubicBezTo>
                  <a:cubicBezTo>
                    <a:pt x="213" y="205"/>
                    <a:pt x="224" y="183"/>
                    <a:pt x="236" y="172"/>
                  </a:cubicBezTo>
                  <a:cubicBezTo>
                    <a:pt x="246" y="149"/>
                    <a:pt x="246" y="138"/>
                    <a:pt x="246" y="127"/>
                  </a:cubicBezTo>
                  <a:cubicBezTo>
                    <a:pt x="246" y="105"/>
                    <a:pt x="246" y="82"/>
                    <a:pt x="224" y="60"/>
                  </a:cubicBezTo>
                  <a:cubicBezTo>
                    <a:pt x="224" y="48"/>
                    <a:pt x="224" y="48"/>
                    <a:pt x="213" y="38"/>
                  </a:cubicBezTo>
                  <a:cubicBezTo>
                    <a:pt x="193" y="12"/>
                    <a:pt x="162" y="1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" name="Google Shape;1924;p4"/>
            <p:cNvSpPr/>
            <p:nvPr/>
          </p:nvSpPr>
          <p:spPr>
            <a:xfrm>
              <a:off x="2231975" y="9465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3" y="1"/>
                  </a:moveTo>
                  <a:cubicBezTo>
                    <a:pt x="112" y="12"/>
                    <a:pt x="89" y="12"/>
                    <a:pt x="79" y="23"/>
                  </a:cubicBezTo>
                  <a:cubicBezTo>
                    <a:pt x="22" y="57"/>
                    <a:pt x="0" y="124"/>
                    <a:pt x="34" y="179"/>
                  </a:cubicBezTo>
                  <a:lnTo>
                    <a:pt x="45" y="179"/>
                  </a:lnTo>
                  <a:cubicBezTo>
                    <a:pt x="56" y="202"/>
                    <a:pt x="67" y="224"/>
                    <a:pt x="89" y="224"/>
                  </a:cubicBezTo>
                  <a:cubicBezTo>
                    <a:pt x="101" y="236"/>
                    <a:pt x="123" y="236"/>
                    <a:pt x="134" y="236"/>
                  </a:cubicBezTo>
                  <a:cubicBezTo>
                    <a:pt x="157" y="236"/>
                    <a:pt x="179" y="236"/>
                    <a:pt x="201" y="224"/>
                  </a:cubicBezTo>
                  <a:cubicBezTo>
                    <a:pt x="258" y="191"/>
                    <a:pt x="268" y="112"/>
                    <a:pt x="235" y="57"/>
                  </a:cubicBezTo>
                  <a:cubicBezTo>
                    <a:pt x="235" y="57"/>
                    <a:pt x="235" y="45"/>
                    <a:pt x="224" y="45"/>
                  </a:cubicBezTo>
                  <a:lnTo>
                    <a:pt x="190" y="12"/>
                  </a:lnTo>
                  <a:cubicBezTo>
                    <a:pt x="168" y="1"/>
                    <a:pt x="146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" name="Google Shape;1925;p4"/>
            <p:cNvSpPr/>
            <p:nvPr/>
          </p:nvSpPr>
          <p:spPr>
            <a:xfrm>
              <a:off x="2268575" y="947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69" y="230"/>
                    <a:pt x="190" y="217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68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" name="Google Shape;1926;p4"/>
            <p:cNvSpPr/>
            <p:nvPr/>
          </p:nvSpPr>
          <p:spPr>
            <a:xfrm>
              <a:off x="2255425" y="955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2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" name="Google Shape;1927;p4"/>
            <p:cNvSpPr/>
            <p:nvPr/>
          </p:nvSpPr>
          <p:spPr>
            <a:xfrm>
              <a:off x="2242300" y="9631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6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0" y="218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" name="Google Shape;1928;p4"/>
            <p:cNvSpPr/>
            <p:nvPr/>
          </p:nvSpPr>
          <p:spPr>
            <a:xfrm>
              <a:off x="2229450" y="971275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15" y="1"/>
                  </a:moveTo>
                  <a:cubicBezTo>
                    <a:pt x="94" y="1"/>
                    <a:pt x="74" y="6"/>
                    <a:pt x="56" y="16"/>
                  </a:cubicBezTo>
                  <a:lnTo>
                    <a:pt x="34" y="39"/>
                  </a:lnTo>
                  <a:lnTo>
                    <a:pt x="23" y="50"/>
                  </a:lnTo>
                  <a:cubicBezTo>
                    <a:pt x="23" y="61"/>
                    <a:pt x="12" y="61"/>
                    <a:pt x="12" y="73"/>
                  </a:cubicBezTo>
                  <a:cubicBezTo>
                    <a:pt x="12" y="83"/>
                    <a:pt x="1" y="95"/>
                    <a:pt x="1" y="117"/>
                  </a:cubicBezTo>
                  <a:lnTo>
                    <a:pt x="1" y="140"/>
                  </a:lnTo>
                  <a:cubicBezTo>
                    <a:pt x="1" y="140"/>
                    <a:pt x="12" y="150"/>
                    <a:pt x="12" y="162"/>
                  </a:cubicBezTo>
                  <a:cubicBezTo>
                    <a:pt x="12" y="162"/>
                    <a:pt x="12" y="173"/>
                    <a:pt x="23" y="184"/>
                  </a:cubicBezTo>
                  <a:cubicBezTo>
                    <a:pt x="45" y="214"/>
                    <a:pt x="82" y="234"/>
                    <a:pt x="121" y="234"/>
                  </a:cubicBezTo>
                  <a:cubicBezTo>
                    <a:pt x="141" y="234"/>
                    <a:pt x="161" y="229"/>
                    <a:pt x="180" y="217"/>
                  </a:cubicBezTo>
                  <a:cubicBezTo>
                    <a:pt x="235" y="184"/>
                    <a:pt x="258" y="117"/>
                    <a:pt x="224" y="61"/>
                  </a:cubicBezTo>
                  <a:cubicBezTo>
                    <a:pt x="201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" name="Google Shape;1929;p4"/>
            <p:cNvSpPr/>
            <p:nvPr/>
          </p:nvSpPr>
          <p:spPr>
            <a:xfrm>
              <a:off x="2280575" y="967025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33" y="0"/>
                  </a:moveTo>
                  <a:cubicBezTo>
                    <a:pt x="111" y="0"/>
                    <a:pt x="88" y="6"/>
                    <a:pt x="67" y="19"/>
                  </a:cubicBezTo>
                  <a:cubicBezTo>
                    <a:pt x="12" y="52"/>
                    <a:pt x="0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6" y="176"/>
                    <a:pt x="258" y="109"/>
                    <a:pt x="224" y="52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" name="Google Shape;1930;p4"/>
            <p:cNvSpPr/>
            <p:nvPr/>
          </p:nvSpPr>
          <p:spPr>
            <a:xfrm>
              <a:off x="2267450" y="974900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23" y="1"/>
                  </a:moveTo>
                  <a:cubicBezTo>
                    <a:pt x="105" y="1"/>
                    <a:pt x="85" y="6"/>
                    <a:pt x="68" y="17"/>
                  </a:cubicBezTo>
                  <a:cubicBezTo>
                    <a:pt x="11" y="50"/>
                    <a:pt x="1" y="129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69" y="231"/>
                    <a:pt x="190" y="218"/>
                  </a:cubicBezTo>
                  <a:cubicBezTo>
                    <a:pt x="246" y="184"/>
                    <a:pt x="257" y="117"/>
                    <a:pt x="224" y="62"/>
                  </a:cubicBezTo>
                  <a:cubicBezTo>
                    <a:pt x="201" y="24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4"/>
            <p:cNvSpPr/>
            <p:nvPr/>
          </p:nvSpPr>
          <p:spPr>
            <a:xfrm>
              <a:off x="2254300" y="98292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33" y="1"/>
                  </a:moveTo>
                  <a:cubicBezTo>
                    <a:pt x="112" y="1"/>
                    <a:pt x="89" y="7"/>
                    <a:pt x="68" y="20"/>
                  </a:cubicBezTo>
                  <a:cubicBezTo>
                    <a:pt x="13" y="54"/>
                    <a:pt x="1" y="121"/>
                    <a:pt x="35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4" y="237"/>
                    <a:pt x="173" y="232"/>
                    <a:pt x="191" y="221"/>
                  </a:cubicBezTo>
                  <a:cubicBezTo>
                    <a:pt x="247" y="188"/>
                    <a:pt x="258" y="109"/>
                    <a:pt x="224" y="54"/>
                  </a:cubicBezTo>
                  <a:cubicBezTo>
                    <a:pt x="204" y="18"/>
                    <a:pt x="170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4"/>
            <p:cNvSpPr/>
            <p:nvPr/>
          </p:nvSpPr>
          <p:spPr>
            <a:xfrm>
              <a:off x="2293975" y="958925"/>
              <a:ext cx="6475" cy="5800"/>
            </a:xfrm>
            <a:custGeom>
              <a:rect b="b" l="l" r="r" t="t"/>
              <a:pathLst>
                <a:path extrusionOk="0" h="232" w="259">
                  <a:moveTo>
                    <a:pt x="125" y="0"/>
                  </a:moveTo>
                  <a:cubicBezTo>
                    <a:pt x="102" y="0"/>
                    <a:pt x="78" y="6"/>
                    <a:pt x="57" y="19"/>
                  </a:cubicBezTo>
                  <a:lnTo>
                    <a:pt x="23" y="53"/>
                  </a:lnTo>
                  <a:cubicBezTo>
                    <a:pt x="12" y="63"/>
                    <a:pt x="12" y="75"/>
                    <a:pt x="12" y="86"/>
                  </a:cubicBezTo>
                  <a:lnTo>
                    <a:pt x="1" y="86"/>
                  </a:lnTo>
                  <a:cubicBezTo>
                    <a:pt x="1" y="120"/>
                    <a:pt x="1" y="153"/>
                    <a:pt x="23" y="175"/>
                  </a:cubicBezTo>
                  <a:cubicBezTo>
                    <a:pt x="23" y="187"/>
                    <a:pt x="23" y="197"/>
                    <a:pt x="35" y="197"/>
                  </a:cubicBezTo>
                  <a:cubicBezTo>
                    <a:pt x="35" y="209"/>
                    <a:pt x="45" y="209"/>
                    <a:pt x="45" y="209"/>
                  </a:cubicBezTo>
                  <a:lnTo>
                    <a:pt x="57" y="209"/>
                  </a:lnTo>
                  <a:cubicBezTo>
                    <a:pt x="68" y="220"/>
                    <a:pt x="79" y="231"/>
                    <a:pt x="90" y="231"/>
                  </a:cubicBezTo>
                  <a:lnTo>
                    <a:pt x="135" y="231"/>
                  </a:lnTo>
                  <a:cubicBezTo>
                    <a:pt x="146" y="231"/>
                    <a:pt x="169" y="231"/>
                    <a:pt x="179" y="220"/>
                  </a:cubicBezTo>
                  <a:cubicBezTo>
                    <a:pt x="236" y="187"/>
                    <a:pt x="258" y="108"/>
                    <a:pt x="224" y="53"/>
                  </a:cubicBezTo>
                  <a:cubicBezTo>
                    <a:pt x="203" y="17"/>
                    <a:pt x="165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4"/>
            <p:cNvSpPr/>
            <p:nvPr/>
          </p:nvSpPr>
          <p:spPr>
            <a:xfrm>
              <a:off x="2303775" y="975200"/>
              <a:ext cx="6425" cy="5900"/>
            </a:xfrm>
            <a:custGeom>
              <a:rect b="b" l="l" r="r" t="t"/>
              <a:pathLst>
                <a:path extrusionOk="0" h="236" w="257">
                  <a:moveTo>
                    <a:pt x="122" y="0"/>
                  </a:moveTo>
                  <a:cubicBezTo>
                    <a:pt x="104" y="0"/>
                    <a:pt x="85" y="5"/>
                    <a:pt x="67" y="16"/>
                  </a:cubicBezTo>
                  <a:lnTo>
                    <a:pt x="56" y="16"/>
                  </a:lnTo>
                  <a:cubicBezTo>
                    <a:pt x="56" y="27"/>
                    <a:pt x="45" y="27"/>
                    <a:pt x="45" y="27"/>
                  </a:cubicBezTo>
                  <a:cubicBezTo>
                    <a:pt x="45" y="38"/>
                    <a:pt x="33" y="38"/>
                    <a:pt x="33" y="38"/>
                  </a:cubicBezTo>
                  <a:cubicBezTo>
                    <a:pt x="33" y="38"/>
                    <a:pt x="33" y="50"/>
                    <a:pt x="23" y="50"/>
                  </a:cubicBezTo>
                  <a:lnTo>
                    <a:pt x="23" y="72"/>
                  </a:lnTo>
                  <a:lnTo>
                    <a:pt x="11" y="72"/>
                  </a:lnTo>
                  <a:lnTo>
                    <a:pt x="11" y="94"/>
                  </a:lnTo>
                  <a:cubicBezTo>
                    <a:pt x="0" y="117"/>
                    <a:pt x="0" y="150"/>
                    <a:pt x="23" y="184"/>
                  </a:cubicBezTo>
                  <a:lnTo>
                    <a:pt x="33" y="195"/>
                  </a:lnTo>
                  <a:lnTo>
                    <a:pt x="56" y="217"/>
                  </a:lnTo>
                  <a:cubicBezTo>
                    <a:pt x="56" y="217"/>
                    <a:pt x="67" y="217"/>
                    <a:pt x="78" y="228"/>
                  </a:cubicBezTo>
                  <a:lnTo>
                    <a:pt x="90" y="228"/>
                  </a:lnTo>
                  <a:cubicBezTo>
                    <a:pt x="103" y="233"/>
                    <a:pt x="117" y="235"/>
                    <a:pt x="130" y="235"/>
                  </a:cubicBezTo>
                  <a:cubicBezTo>
                    <a:pt x="148" y="235"/>
                    <a:pt x="166" y="230"/>
                    <a:pt x="179" y="217"/>
                  </a:cubicBezTo>
                  <a:cubicBezTo>
                    <a:pt x="234" y="184"/>
                    <a:pt x="257" y="117"/>
                    <a:pt x="224" y="60"/>
                  </a:cubicBezTo>
                  <a:cubicBezTo>
                    <a:pt x="201" y="23"/>
                    <a:pt x="162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4"/>
            <p:cNvSpPr/>
            <p:nvPr/>
          </p:nvSpPr>
          <p:spPr>
            <a:xfrm>
              <a:off x="2290350" y="9832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23" y="52"/>
                    <a:pt x="1" y="119"/>
                    <a:pt x="34" y="176"/>
                  </a:cubicBezTo>
                  <a:cubicBezTo>
                    <a:pt x="57" y="213"/>
                    <a:pt x="96" y="236"/>
                    <a:pt x="135" y="236"/>
                  </a:cubicBezTo>
                  <a:cubicBezTo>
                    <a:pt x="154" y="236"/>
                    <a:pt x="173" y="231"/>
                    <a:pt x="190" y="220"/>
                  </a:cubicBezTo>
                  <a:cubicBezTo>
                    <a:pt x="247" y="186"/>
                    <a:pt x="269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4"/>
            <p:cNvSpPr/>
            <p:nvPr/>
          </p:nvSpPr>
          <p:spPr>
            <a:xfrm>
              <a:off x="2264100" y="999200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28" y="1"/>
                  </a:moveTo>
                  <a:cubicBezTo>
                    <a:pt x="107" y="1"/>
                    <a:pt x="86" y="6"/>
                    <a:pt x="68" y="17"/>
                  </a:cubicBezTo>
                  <a:cubicBezTo>
                    <a:pt x="23" y="51"/>
                    <a:pt x="1" y="118"/>
                    <a:pt x="34" y="173"/>
                  </a:cubicBezTo>
                  <a:cubicBezTo>
                    <a:pt x="57" y="211"/>
                    <a:pt x="95" y="234"/>
                    <a:pt x="134" y="234"/>
                  </a:cubicBezTo>
                  <a:cubicBezTo>
                    <a:pt x="153" y="234"/>
                    <a:pt x="172" y="229"/>
                    <a:pt x="190" y="218"/>
                  </a:cubicBezTo>
                  <a:cubicBezTo>
                    <a:pt x="212" y="207"/>
                    <a:pt x="224" y="195"/>
                    <a:pt x="224" y="185"/>
                  </a:cubicBezTo>
                  <a:cubicBezTo>
                    <a:pt x="235" y="173"/>
                    <a:pt x="235" y="173"/>
                    <a:pt x="235" y="162"/>
                  </a:cubicBezTo>
                  <a:cubicBezTo>
                    <a:pt x="246" y="140"/>
                    <a:pt x="257" y="118"/>
                    <a:pt x="246" y="95"/>
                  </a:cubicBezTo>
                  <a:cubicBezTo>
                    <a:pt x="246" y="84"/>
                    <a:pt x="246" y="73"/>
                    <a:pt x="235" y="51"/>
                  </a:cubicBezTo>
                  <a:cubicBezTo>
                    <a:pt x="213" y="21"/>
                    <a:pt x="170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4"/>
            <p:cNvSpPr/>
            <p:nvPr/>
          </p:nvSpPr>
          <p:spPr>
            <a:xfrm>
              <a:off x="2300425" y="999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5"/>
                    <a:pt x="78" y="16"/>
                  </a:cubicBezTo>
                  <a:cubicBezTo>
                    <a:pt x="22" y="50"/>
                    <a:pt x="0" y="128"/>
                    <a:pt x="33" y="184"/>
                  </a:cubicBezTo>
                  <a:cubicBezTo>
                    <a:pt x="54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7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3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4"/>
            <p:cNvSpPr/>
            <p:nvPr/>
          </p:nvSpPr>
          <p:spPr>
            <a:xfrm>
              <a:off x="2287275" y="10078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7" y="0"/>
                  </a:moveTo>
                  <a:cubicBezTo>
                    <a:pt x="118" y="0"/>
                    <a:pt x="98" y="5"/>
                    <a:pt x="79" y="17"/>
                  </a:cubicBezTo>
                  <a:cubicBezTo>
                    <a:pt x="23" y="50"/>
                    <a:pt x="0" y="117"/>
                    <a:pt x="34" y="173"/>
                  </a:cubicBezTo>
                  <a:cubicBezTo>
                    <a:pt x="57" y="211"/>
                    <a:pt x="101" y="233"/>
                    <a:pt x="144" y="233"/>
                  </a:cubicBezTo>
                  <a:cubicBezTo>
                    <a:pt x="164" y="233"/>
                    <a:pt x="184" y="228"/>
                    <a:pt x="202" y="218"/>
                  </a:cubicBezTo>
                  <a:cubicBezTo>
                    <a:pt x="258" y="184"/>
                    <a:pt x="269" y="106"/>
                    <a:pt x="236" y="50"/>
                  </a:cubicBezTo>
                  <a:cubicBezTo>
                    <a:pt x="213" y="20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4"/>
            <p:cNvSpPr/>
            <p:nvPr/>
          </p:nvSpPr>
          <p:spPr>
            <a:xfrm>
              <a:off x="2274150" y="10159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0"/>
                  </a:cubicBezTo>
                  <a:cubicBezTo>
                    <a:pt x="257" y="176"/>
                    <a:pt x="269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" name="Google Shape;1939;p4"/>
            <p:cNvSpPr/>
            <p:nvPr/>
          </p:nvSpPr>
          <p:spPr>
            <a:xfrm>
              <a:off x="2261300" y="1023800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23" y="1"/>
                  </a:moveTo>
                  <a:cubicBezTo>
                    <a:pt x="104" y="1"/>
                    <a:pt x="85" y="5"/>
                    <a:pt x="68" y="16"/>
                  </a:cubicBezTo>
                  <a:cubicBezTo>
                    <a:pt x="45" y="28"/>
                    <a:pt x="45" y="38"/>
                    <a:pt x="34" y="50"/>
                  </a:cubicBezTo>
                  <a:cubicBezTo>
                    <a:pt x="23" y="50"/>
                    <a:pt x="23" y="50"/>
                    <a:pt x="23" y="61"/>
                  </a:cubicBezTo>
                  <a:cubicBezTo>
                    <a:pt x="23" y="61"/>
                    <a:pt x="11" y="72"/>
                    <a:pt x="11" y="83"/>
                  </a:cubicBezTo>
                  <a:lnTo>
                    <a:pt x="11" y="95"/>
                  </a:lnTo>
                  <a:cubicBezTo>
                    <a:pt x="1" y="117"/>
                    <a:pt x="11" y="150"/>
                    <a:pt x="23" y="184"/>
                  </a:cubicBezTo>
                  <a:cubicBezTo>
                    <a:pt x="34" y="184"/>
                    <a:pt x="34" y="195"/>
                    <a:pt x="34" y="195"/>
                  </a:cubicBezTo>
                  <a:lnTo>
                    <a:pt x="45" y="195"/>
                  </a:lnTo>
                  <a:cubicBezTo>
                    <a:pt x="45" y="206"/>
                    <a:pt x="45" y="206"/>
                    <a:pt x="56" y="217"/>
                  </a:cubicBezTo>
                  <a:cubicBezTo>
                    <a:pt x="68" y="217"/>
                    <a:pt x="68" y="217"/>
                    <a:pt x="79" y="229"/>
                  </a:cubicBezTo>
                  <a:cubicBezTo>
                    <a:pt x="90" y="229"/>
                    <a:pt x="101" y="239"/>
                    <a:pt x="123" y="239"/>
                  </a:cubicBezTo>
                  <a:lnTo>
                    <a:pt x="135" y="239"/>
                  </a:lnTo>
                  <a:cubicBezTo>
                    <a:pt x="146" y="239"/>
                    <a:pt x="146" y="229"/>
                    <a:pt x="146" y="229"/>
                  </a:cubicBezTo>
                  <a:lnTo>
                    <a:pt x="168" y="229"/>
                  </a:lnTo>
                  <a:cubicBezTo>
                    <a:pt x="168" y="229"/>
                    <a:pt x="180" y="229"/>
                    <a:pt x="180" y="217"/>
                  </a:cubicBezTo>
                  <a:lnTo>
                    <a:pt x="190" y="217"/>
                  </a:lnTo>
                  <a:cubicBezTo>
                    <a:pt x="247" y="184"/>
                    <a:pt x="257" y="117"/>
                    <a:pt x="224" y="61"/>
                  </a:cubicBezTo>
                  <a:cubicBezTo>
                    <a:pt x="201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" name="Google Shape;1940;p4"/>
            <p:cNvSpPr/>
            <p:nvPr/>
          </p:nvSpPr>
          <p:spPr>
            <a:xfrm>
              <a:off x="2312425" y="10195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2" y="1"/>
                    <a:pt x="88" y="7"/>
                    <a:pt x="67" y="20"/>
                  </a:cubicBezTo>
                  <a:cubicBezTo>
                    <a:pt x="2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8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4"/>
            <p:cNvSpPr/>
            <p:nvPr/>
          </p:nvSpPr>
          <p:spPr>
            <a:xfrm>
              <a:off x="2299300" y="10274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5" y="6"/>
                    <a:pt x="67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8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4"/>
            <p:cNvSpPr/>
            <p:nvPr/>
          </p:nvSpPr>
          <p:spPr>
            <a:xfrm>
              <a:off x="2286150" y="10354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7"/>
                    <a:pt x="269" y="109"/>
                    <a:pt x="236" y="53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" name="Google Shape;1943;p4"/>
            <p:cNvSpPr/>
            <p:nvPr/>
          </p:nvSpPr>
          <p:spPr>
            <a:xfrm>
              <a:off x="2273300" y="1043350"/>
              <a:ext cx="6475" cy="6000"/>
            </a:xfrm>
            <a:custGeom>
              <a:rect b="b" l="l" r="r" t="t"/>
              <a:pathLst>
                <a:path extrusionOk="0" h="240" w="259">
                  <a:moveTo>
                    <a:pt x="115" y="1"/>
                  </a:moveTo>
                  <a:cubicBezTo>
                    <a:pt x="95" y="1"/>
                    <a:pt x="75" y="6"/>
                    <a:pt x="57" y="16"/>
                  </a:cubicBezTo>
                  <a:lnTo>
                    <a:pt x="57" y="28"/>
                  </a:lnTo>
                  <a:cubicBezTo>
                    <a:pt x="57" y="28"/>
                    <a:pt x="45" y="28"/>
                    <a:pt x="45" y="38"/>
                  </a:cubicBezTo>
                  <a:lnTo>
                    <a:pt x="35" y="38"/>
                  </a:lnTo>
                  <a:cubicBezTo>
                    <a:pt x="35" y="50"/>
                    <a:pt x="35" y="50"/>
                    <a:pt x="23" y="61"/>
                  </a:cubicBezTo>
                  <a:lnTo>
                    <a:pt x="23" y="72"/>
                  </a:lnTo>
                  <a:cubicBezTo>
                    <a:pt x="12" y="72"/>
                    <a:pt x="12" y="72"/>
                    <a:pt x="12" y="83"/>
                  </a:cubicBezTo>
                  <a:lnTo>
                    <a:pt x="12" y="95"/>
                  </a:lnTo>
                  <a:cubicBezTo>
                    <a:pt x="1" y="128"/>
                    <a:pt x="1" y="150"/>
                    <a:pt x="23" y="184"/>
                  </a:cubicBezTo>
                  <a:lnTo>
                    <a:pt x="35" y="195"/>
                  </a:lnTo>
                  <a:lnTo>
                    <a:pt x="45" y="207"/>
                  </a:lnTo>
                  <a:cubicBezTo>
                    <a:pt x="57" y="217"/>
                    <a:pt x="57" y="217"/>
                    <a:pt x="68" y="217"/>
                  </a:cubicBezTo>
                  <a:cubicBezTo>
                    <a:pt x="68" y="229"/>
                    <a:pt x="79" y="229"/>
                    <a:pt x="90" y="229"/>
                  </a:cubicBezTo>
                  <a:lnTo>
                    <a:pt x="90" y="240"/>
                  </a:lnTo>
                  <a:lnTo>
                    <a:pt x="146" y="240"/>
                  </a:lnTo>
                  <a:cubicBezTo>
                    <a:pt x="146" y="240"/>
                    <a:pt x="157" y="240"/>
                    <a:pt x="157" y="229"/>
                  </a:cubicBezTo>
                  <a:lnTo>
                    <a:pt x="180" y="229"/>
                  </a:lnTo>
                  <a:lnTo>
                    <a:pt x="180" y="217"/>
                  </a:ln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4"/>
            <p:cNvSpPr/>
            <p:nvPr/>
          </p:nvSpPr>
          <p:spPr>
            <a:xfrm>
              <a:off x="2322750" y="1035650"/>
              <a:ext cx="5900" cy="5875"/>
            </a:xfrm>
            <a:custGeom>
              <a:rect b="b" l="l" r="r" t="t"/>
              <a:pathLst>
                <a:path extrusionOk="0" h="235" w="236">
                  <a:moveTo>
                    <a:pt x="101" y="1"/>
                  </a:moveTo>
                  <a:cubicBezTo>
                    <a:pt x="90" y="11"/>
                    <a:pt x="79" y="11"/>
                    <a:pt x="79" y="11"/>
                  </a:cubicBezTo>
                  <a:cubicBezTo>
                    <a:pt x="68" y="11"/>
                    <a:pt x="68" y="11"/>
                    <a:pt x="56" y="23"/>
                  </a:cubicBezTo>
                  <a:lnTo>
                    <a:pt x="23" y="56"/>
                  </a:lnTo>
                  <a:cubicBezTo>
                    <a:pt x="12" y="68"/>
                    <a:pt x="1" y="90"/>
                    <a:pt x="1" y="112"/>
                  </a:cubicBezTo>
                  <a:cubicBezTo>
                    <a:pt x="1" y="135"/>
                    <a:pt x="1" y="157"/>
                    <a:pt x="12" y="179"/>
                  </a:cubicBezTo>
                  <a:cubicBezTo>
                    <a:pt x="34" y="212"/>
                    <a:pt x="56" y="224"/>
                    <a:pt x="90" y="235"/>
                  </a:cubicBezTo>
                  <a:lnTo>
                    <a:pt x="113" y="235"/>
                  </a:lnTo>
                  <a:cubicBezTo>
                    <a:pt x="135" y="235"/>
                    <a:pt x="157" y="235"/>
                    <a:pt x="180" y="224"/>
                  </a:cubicBezTo>
                  <a:cubicBezTo>
                    <a:pt x="213" y="202"/>
                    <a:pt x="235" y="168"/>
                    <a:pt x="235" y="123"/>
                  </a:cubicBezTo>
                  <a:cubicBezTo>
                    <a:pt x="235" y="101"/>
                    <a:pt x="224" y="78"/>
                    <a:pt x="213" y="56"/>
                  </a:cubicBezTo>
                  <a:cubicBezTo>
                    <a:pt x="190" y="23"/>
                    <a:pt x="14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4"/>
            <p:cNvSpPr/>
            <p:nvPr/>
          </p:nvSpPr>
          <p:spPr>
            <a:xfrm>
              <a:off x="2309350" y="104375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5" y="0"/>
                  </a:moveTo>
                  <a:cubicBezTo>
                    <a:pt x="112" y="0"/>
                    <a:pt x="90" y="0"/>
                    <a:pt x="68" y="12"/>
                  </a:cubicBezTo>
                  <a:cubicBezTo>
                    <a:pt x="23" y="45"/>
                    <a:pt x="1" y="90"/>
                    <a:pt x="11" y="134"/>
                  </a:cubicBezTo>
                  <a:cubicBezTo>
                    <a:pt x="11" y="146"/>
                    <a:pt x="23" y="168"/>
                    <a:pt x="23" y="179"/>
                  </a:cubicBezTo>
                  <a:cubicBezTo>
                    <a:pt x="34" y="179"/>
                    <a:pt x="34" y="191"/>
                    <a:pt x="45" y="201"/>
                  </a:cubicBezTo>
                  <a:cubicBezTo>
                    <a:pt x="68" y="224"/>
                    <a:pt x="112" y="235"/>
                    <a:pt x="145" y="235"/>
                  </a:cubicBezTo>
                  <a:cubicBezTo>
                    <a:pt x="157" y="235"/>
                    <a:pt x="179" y="224"/>
                    <a:pt x="190" y="213"/>
                  </a:cubicBezTo>
                  <a:cubicBezTo>
                    <a:pt x="213" y="201"/>
                    <a:pt x="235" y="179"/>
                    <a:pt x="246" y="146"/>
                  </a:cubicBezTo>
                  <a:cubicBezTo>
                    <a:pt x="246" y="112"/>
                    <a:pt x="246" y="79"/>
                    <a:pt x="224" y="56"/>
                  </a:cubicBezTo>
                  <a:cubicBezTo>
                    <a:pt x="202" y="22"/>
                    <a:pt x="168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4"/>
            <p:cNvSpPr/>
            <p:nvPr/>
          </p:nvSpPr>
          <p:spPr>
            <a:xfrm>
              <a:off x="2296500" y="105177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24" y="1"/>
                  </a:moveTo>
                  <a:cubicBezTo>
                    <a:pt x="117" y="1"/>
                    <a:pt x="109" y="2"/>
                    <a:pt x="101" y="4"/>
                  </a:cubicBezTo>
                  <a:cubicBezTo>
                    <a:pt x="78" y="4"/>
                    <a:pt x="68" y="4"/>
                    <a:pt x="56" y="14"/>
                  </a:cubicBezTo>
                  <a:cubicBezTo>
                    <a:pt x="34" y="26"/>
                    <a:pt x="23" y="48"/>
                    <a:pt x="11" y="71"/>
                  </a:cubicBezTo>
                  <a:cubicBezTo>
                    <a:pt x="1" y="93"/>
                    <a:pt x="1" y="126"/>
                    <a:pt x="1" y="160"/>
                  </a:cubicBezTo>
                  <a:cubicBezTo>
                    <a:pt x="11" y="160"/>
                    <a:pt x="11" y="171"/>
                    <a:pt x="11" y="171"/>
                  </a:cubicBezTo>
                  <a:cubicBezTo>
                    <a:pt x="34" y="193"/>
                    <a:pt x="45" y="215"/>
                    <a:pt x="68" y="227"/>
                  </a:cubicBezTo>
                  <a:cubicBezTo>
                    <a:pt x="81" y="231"/>
                    <a:pt x="97" y="234"/>
                    <a:pt x="113" y="234"/>
                  </a:cubicBezTo>
                  <a:cubicBezTo>
                    <a:pt x="136" y="234"/>
                    <a:pt x="159" y="229"/>
                    <a:pt x="179" y="215"/>
                  </a:cubicBezTo>
                  <a:cubicBezTo>
                    <a:pt x="235" y="182"/>
                    <a:pt x="246" y="115"/>
                    <a:pt x="213" y="59"/>
                  </a:cubicBezTo>
                  <a:cubicBezTo>
                    <a:pt x="194" y="22"/>
                    <a:pt x="161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4"/>
            <p:cNvSpPr/>
            <p:nvPr/>
          </p:nvSpPr>
          <p:spPr>
            <a:xfrm>
              <a:off x="2283375" y="1059750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1" y="1"/>
                  </a:moveTo>
                  <a:cubicBezTo>
                    <a:pt x="100" y="1"/>
                    <a:pt x="77" y="7"/>
                    <a:pt x="56" y="20"/>
                  </a:cubicBezTo>
                  <a:cubicBezTo>
                    <a:pt x="45" y="20"/>
                    <a:pt x="34" y="31"/>
                    <a:pt x="34" y="31"/>
                  </a:cubicBezTo>
                  <a:cubicBezTo>
                    <a:pt x="34" y="42"/>
                    <a:pt x="22" y="42"/>
                    <a:pt x="22" y="42"/>
                  </a:cubicBezTo>
                  <a:cubicBezTo>
                    <a:pt x="22" y="53"/>
                    <a:pt x="22" y="53"/>
                    <a:pt x="12" y="53"/>
                  </a:cubicBezTo>
                  <a:lnTo>
                    <a:pt x="12" y="65"/>
                  </a:lnTo>
                  <a:cubicBezTo>
                    <a:pt x="12" y="75"/>
                    <a:pt x="0" y="75"/>
                    <a:pt x="0" y="87"/>
                  </a:cubicBezTo>
                  <a:lnTo>
                    <a:pt x="0" y="109"/>
                  </a:lnTo>
                  <a:lnTo>
                    <a:pt x="0" y="132"/>
                  </a:lnTo>
                  <a:lnTo>
                    <a:pt x="0" y="154"/>
                  </a:lnTo>
                  <a:cubicBezTo>
                    <a:pt x="12" y="165"/>
                    <a:pt x="12" y="165"/>
                    <a:pt x="12" y="176"/>
                  </a:cubicBezTo>
                  <a:lnTo>
                    <a:pt x="34" y="199"/>
                  </a:lnTo>
                  <a:lnTo>
                    <a:pt x="45" y="209"/>
                  </a:lnTo>
                  <a:cubicBezTo>
                    <a:pt x="56" y="221"/>
                    <a:pt x="56" y="221"/>
                    <a:pt x="67" y="221"/>
                  </a:cubicBezTo>
                  <a:cubicBezTo>
                    <a:pt x="67" y="221"/>
                    <a:pt x="79" y="232"/>
                    <a:pt x="89" y="232"/>
                  </a:cubicBezTo>
                  <a:cubicBezTo>
                    <a:pt x="112" y="232"/>
                    <a:pt x="146" y="232"/>
                    <a:pt x="179" y="221"/>
                  </a:cubicBezTo>
                  <a:cubicBezTo>
                    <a:pt x="213" y="199"/>
                    <a:pt x="235" y="154"/>
                    <a:pt x="235" y="120"/>
                  </a:cubicBezTo>
                  <a:cubicBezTo>
                    <a:pt x="235" y="98"/>
                    <a:pt x="224" y="75"/>
                    <a:pt x="213" y="53"/>
                  </a:cubicBezTo>
                  <a:cubicBezTo>
                    <a:pt x="192" y="18"/>
                    <a:pt x="157" y="1"/>
                    <a:pt x="1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4"/>
            <p:cNvSpPr/>
            <p:nvPr/>
          </p:nvSpPr>
          <p:spPr>
            <a:xfrm>
              <a:off x="2319400" y="1060375"/>
              <a:ext cx="4500" cy="5175"/>
            </a:xfrm>
            <a:custGeom>
              <a:rect b="b" l="l" r="r" t="t"/>
              <a:pathLst>
                <a:path extrusionOk="0" h="207" w="180">
                  <a:moveTo>
                    <a:pt x="123" y="0"/>
                  </a:moveTo>
                  <a:cubicBezTo>
                    <a:pt x="104" y="0"/>
                    <a:pt x="84" y="6"/>
                    <a:pt x="68" y="17"/>
                  </a:cubicBezTo>
                  <a:cubicBezTo>
                    <a:pt x="12" y="50"/>
                    <a:pt x="1" y="129"/>
                    <a:pt x="34" y="184"/>
                  </a:cubicBezTo>
                  <a:cubicBezTo>
                    <a:pt x="34" y="196"/>
                    <a:pt x="46" y="196"/>
                    <a:pt x="56" y="207"/>
                  </a:cubicBezTo>
                  <a:cubicBezTo>
                    <a:pt x="101" y="140"/>
                    <a:pt x="146" y="84"/>
                    <a:pt x="180" y="17"/>
                  </a:cubicBezTo>
                  <a:cubicBezTo>
                    <a:pt x="163" y="6"/>
                    <a:pt x="143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4"/>
            <p:cNvSpPr/>
            <p:nvPr/>
          </p:nvSpPr>
          <p:spPr>
            <a:xfrm>
              <a:off x="2306275" y="10684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8" y="6"/>
                    <a:pt x="67" y="19"/>
                  </a:cubicBezTo>
                  <a:cubicBezTo>
                    <a:pt x="12" y="53"/>
                    <a:pt x="0" y="120"/>
                    <a:pt x="34" y="175"/>
                  </a:cubicBezTo>
                  <a:cubicBezTo>
                    <a:pt x="57" y="213"/>
                    <a:pt x="95" y="236"/>
                    <a:pt x="134" y="236"/>
                  </a:cubicBezTo>
                  <a:cubicBezTo>
                    <a:pt x="153" y="236"/>
                    <a:pt x="173" y="231"/>
                    <a:pt x="191" y="220"/>
                  </a:cubicBezTo>
                  <a:cubicBezTo>
                    <a:pt x="246" y="187"/>
                    <a:pt x="268" y="108"/>
                    <a:pt x="235" y="53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4"/>
            <p:cNvSpPr/>
            <p:nvPr/>
          </p:nvSpPr>
          <p:spPr>
            <a:xfrm>
              <a:off x="2293425" y="1076325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14" y="0"/>
                  </a:moveTo>
                  <a:cubicBezTo>
                    <a:pt x="94" y="0"/>
                    <a:pt x="74" y="5"/>
                    <a:pt x="57" y="16"/>
                  </a:cubicBezTo>
                  <a:lnTo>
                    <a:pt x="34" y="38"/>
                  </a:lnTo>
                  <a:cubicBezTo>
                    <a:pt x="34" y="38"/>
                    <a:pt x="34" y="50"/>
                    <a:pt x="23" y="50"/>
                  </a:cubicBezTo>
                  <a:lnTo>
                    <a:pt x="23" y="60"/>
                  </a:lnTo>
                  <a:cubicBezTo>
                    <a:pt x="12" y="60"/>
                    <a:pt x="12" y="72"/>
                    <a:pt x="12" y="72"/>
                  </a:cubicBezTo>
                  <a:lnTo>
                    <a:pt x="12" y="83"/>
                  </a:lnTo>
                  <a:cubicBezTo>
                    <a:pt x="12" y="94"/>
                    <a:pt x="0" y="94"/>
                    <a:pt x="0" y="94"/>
                  </a:cubicBezTo>
                  <a:lnTo>
                    <a:pt x="0" y="117"/>
                  </a:lnTo>
                  <a:lnTo>
                    <a:pt x="0" y="139"/>
                  </a:lnTo>
                  <a:cubicBezTo>
                    <a:pt x="0" y="150"/>
                    <a:pt x="12" y="172"/>
                    <a:pt x="23" y="184"/>
                  </a:cubicBezTo>
                  <a:lnTo>
                    <a:pt x="23" y="194"/>
                  </a:lnTo>
                  <a:cubicBezTo>
                    <a:pt x="34" y="194"/>
                    <a:pt x="34" y="206"/>
                    <a:pt x="45" y="206"/>
                  </a:cubicBezTo>
                  <a:cubicBezTo>
                    <a:pt x="45" y="217"/>
                    <a:pt x="57" y="217"/>
                    <a:pt x="57" y="217"/>
                  </a:cubicBezTo>
                  <a:cubicBezTo>
                    <a:pt x="67" y="228"/>
                    <a:pt x="79" y="228"/>
                    <a:pt x="79" y="228"/>
                  </a:cubicBezTo>
                  <a:lnTo>
                    <a:pt x="90" y="228"/>
                  </a:lnTo>
                  <a:lnTo>
                    <a:pt x="101" y="239"/>
                  </a:lnTo>
                  <a:lnTo>
                    <a:pt x="134" y="239"/>
                  </a:lnTo>
                  <a:lnTo>
                    <a:pt x="146" y="228"/>
                  </a:lnTo>
                  <a:lnTo>
                    <a:pt x="157" y="228"/>
                  </a:lnTo>
                  <a:cubicBezTo>
                    <a:pt x="168" y="228"/>
                    <a:pt x="168" y="228"/>
                    <a:pt x="179" y="217"/>
                  </a:cubicBezTo>
                  <a:cubicBezTo>
                    <a:pt x="235" y="184"/>
                    <a:pt x="258" y="117"/>
                    <a:pt x="224" y="60"/>
                  </a:cubicBezTo>
                  <a:cubicBezTo>
                    <a:pt x="201" y="23"/>
                    <a:pt x="158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4"/>
            <p:cNvSpPr/>
            <p:nvPr/>
          </p:nvSpPr>
          <p:spPr>
            <a:xfrm>
              <a:off x="2199000" y="7737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3" y="1"/>
                  </a:moveTo>
                  <a:cubicBezTo>
                    <a:pt x="111" y="1"/>
                    <a:pt x="89" y="7"/>
                    <a:pt x="68" y="20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2"/>
                    <a:pt x="191" y="221"/>
                  </a:cubicBezTo>
                  <a:cubicBezTo>
                    <a:pt x="246" y="187"/>
                    <a:pt x="269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4"/>
            <p:cNvSpPr/>
            <p:nvPr/>
          </p:nvSpPr>
          <p:spPr>
            <a:xfrm>
              <a:off x="2238100" y="782000"/>
              <a:ext cx="2550" cy="1150"/>
            </a:xfrm>
            <a:custGeom>
              <a:rect b="b" l="l" r="r" t="t"/>
              <a:pathLst>
                <a:path extrusionOk="0" h="46" w="102">
                  <a:moveTo>
                    <a:pt x="1" y="1"/>
                  </a:moveTo>
                  <a:lnTo>
                    <a:pt x="1" y="1"/>
                  </a:lnTo>
                  <a:cubicBezTo>
                    <a:pt x="23" y="34"/>
                    <a:pt x="57" y="45"/>
                    <a:pt x="102" y="45"/>
                  </a:cubicBezTo>
                  <a:cubicBezTo>
                    <a:pt x="68" y="34"/>
                    <a:pt x="35" y="2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4"/>
            <p:cNvSpPr/>
            <p:nvPr/>
          </p:nvSpPr>
          <p:spPr>
            <a:xfrm>
              <a:off x="2223875" y="7852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50"/>
                    <a:pt x="0" y="127"/>
                    <a:pt x="34" y="184"/>
                  </a:cubicBezTo>
                  <a:cubicBezTo>
                    <a:pt x="55" y="218"/>
                    <a:pt x="93" y="236"/>
                    <a:pt x="133" y="236"/>
                  </a:cubicBezTo>
                  <a:cubicBezTo>
                    <a:pt x="156" y="236"/>
                    <a:pt x="180" y="229"/>
                    <a:pt x="202" y="217"/>
                  </a:cubicBezTo>
                  <a:cubicBezTo>
                    <a:pt x="257" y="184"/>
                    <a:pt x="269" y="117"/>
                    <a:pt x="235" y="60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4"/>
            <p:cNvSpPr/>
            <p:nvPr/>
          </p:nvSpPr>
          <p:spPr>
            <a:xfrm>
              <a:off x="2210725" y="793350"/>
              <a:ext cx="6750" cy="5825"/>
            </a:xfrm>
            <a:custGeom>
              <a:rect b="b" l="l" r="r" t="t"/>
              <a:pathLst>
                <a:path extrusionOk="0" h="233" w="270">
                  <a:moveTo>
                    <a:pt x="135" y="0"/>
                  </a:moveTo>
                  <a:cubicBezTo>
                    <a:pt x="116" y="0"/>
                    <a:pt x="97" y="5"/>
                    <a:pt x="80" y="16"/>
                  </a:cubicBezTo>
                  <a:cubicBezTo>
                    <a:pt x="23" y="49"/>
                    <a:pt x="1" y="116"/>
                    <a:pt x="35" y="172"/>
                  </a:cubicBezTo>
                  <a:cubicBezTo>
                    <a:pt x="57" y="210"/>
                    <a:pt x="101" y="233"/>
                    <a:pt x="144" y="233"/>
                  </a:cubicBezTo>
                  <a:cubicBezTo>
                    <a:pt x="164" y="233"/>
                    <a:pt x="184" y="228"/>
                    <a:pt x="202" y="217"/>
                  </a:cubicBezTo>
                  <a:cubicBezTo>
                    <a:pt x="258" y="183"/>
                    <a:pt x="269" y="105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4"/>
            <p:cNvSpPr/>
            <p:nvPr/>
          </p:nvSpPr>
          <p:spPr>
            <a:xfrm>
              <a:off x="2279175" y="84612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15" y="1"/>
                  </a:moveTo>
                  <a:cubicBezTo>
                    <a:pt x="99" y="1"/>
                    <a:pt x="84" y="9"/>
                    <a:pt x="68" y="16"/>
                  </a:cubicBezTo>
                  <a:cubicBezTo>
                    <a:pt x="46" y="28"/>
                    <a:pt x="23" y="50"/>
                    <a:pt x="23" y="73"/>
                  </a:cubicBezTo>
                  <a:cubicBezTo>
                    <a:pt x="1" y="95"/>
                    <a:pt x="1" y="128"/>
                    <a:pt x="12" y="162"/>
                  </a:cubicBezTo>
                  <a:cubicBezTo>
                    <a:pt x="12" y="162"/>
                    <a:pt x="23" y="173"/>
                    <a:pt x="23" y="185"/>
                  </a:cubicBezTo>
                  <a:cubicBezTo>
                    <a:pt x="45" y="214"/>
                    <a:pt x="87" y="234"/>
                    <a:pt x="129" y="234"/>
                  </a:cubicBezTo>
                  <a:cubicBezTo>
                    <a:pt x="151" y="234"/>
                    <a:pt x="172" y="229"/>
                    <a:pt x="190" y="218"/>
                  </a:cubicBezTo>
                  <a:cubicBezTo>
                    <a:pt x="202" y="207"/>
                    <a:pt x="224" y="185"/>
                    <a:pt x="235" y="162"/>
                  </a:cubicBezTo>
                  <a:cubicBezTo>
                    <a:pt x="247" y="128"/>
                    <a:pt x="247" y="95"/>
                    <a:pt x="224" y="61"/>
                  </a:cubicBezTo>
                  <a:cubicBezTo>
                    <a:pt x="224" y="50"/>
                    <a:pt x="213" y="39"/>
                    <a:pt x="213" y="39"/>
                  </a:cubicBezTo>
                  <a:cubicBezTo>
                    <a:pt x="190" y="16"/>
                    <a:pt x="157" y="6"/>
                    <a:pt x="135" y="6"/>
                  </a:cubicBezTo>
                  <a:cubicBezTo>
                    <a:pt x="128" y="2"/>
                    <a:pt x="122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4"/>
            <p:cNvSpPr/>
            <p:nvPr/>
          </p:nvSpPr>
          <p:spPr>
            <a:xfrm>
              <a:off x="2252625" y="862050"/>
              <a:ext cx="6750" cy="6025"/>
            </a:xfrm>
            <a:custGeom>
              <a:rect b="b" l="l" r="r" t="t"/>
              <a:pathLst>
                <a:path extrusionOk="0" h="241" w="270">
                  <a:moveTo>
                    <a:pt x="140" y="1"/>
                  </a:moveTo>
                  <a:cubicBezTo>
                    <a:pt x="117" y="1"/>
                    <a:pt x="95" y="9"/>
                    <a:pt x="80" y="17"/>
                  </a:cubicBezTo>
                  <a:cubicBezTo>
                    <a:pt x="23" y="50"/>
                    <a:pt x="1" y="129"/>
                    <a:pt x="35" y="184"/>
                  </a:cubicBezTo>
                  <a:cubicBezTo>
                    <a:pt x="57" y="218"/>
                    <a:pt x="113" y="240"/>
                    <a:pt x="157" y="240"/>
                  </a:cubicBezTo>
                  <a:cubicBezTo>
                    <a:pt x="169" y="229"/>
                    <a:pt x="180" y="229"/>
                    <a:pt x="202" y="218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24" y="28"/>
                    <a:pt x="191" y="17"/>
                    <a:pt x="169" y="5"/>
                  </a:cubicBezTo>
                  <a:cubicBezTo>
                    <a:pt x="159" y="2"/>
                    <a:pt x="149" y="1"/>
                    <a:pt x="1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4"/>
            <p:cNvSpPr/>
            <p:nvPr/>
          </p:nvSpPr>
          <p:spPr>
            <a:xfrm>
              <a:off x="2292600" y="838150"/>
              <a:ext cx="5875" cy="5900"/>
            </a:xfrm>
            <a:custGeom>
              <a:rect b="b" l="l" r="r" t="t"/>
              <a:pathLst>
                <a:path extrusionOk="0" h="236" w="235">
                  <a:moveTo>
                    <a:pt x="145" y="0"/>
                  </a:moveTo>
                  <a:cubicBezTo>
                    <a:pt x="112" y="0"/>
                    <a:pt x="78" y="0"/>
                    <a:pt x="56" y="12"/>
                  </a:cubicBezTo>
                  <a:lnTo>
                    <a:pt x="56" y="23"/>
                  </a:lnTo>
                  <a:cubicBezTo>
                    <a:pt x="45" y="23"/>
                    <a:pt x="33" y="23"/>
                    <a:pt x="33" y="34"/>
                  </a:cubicBezTo>
                  <a:cubicBezTo>
                    <a:pt x="23" y="34"/>
                    <a:pt x="23" y="45"/>
                    <a:pt x="23" y="45"/>
                  </a:cubicBezTo>
                  <a:lnTo>
                    <a:pt x="11" y="57"/>
                  </a:lnTo>
                  <a:lnTo>
                    <a:pt x="11" y="79"/>
                  </a:lnTo>
                  <a:cubicBezTo>
                    <a:pt x="0" y="79"/>
                    <a:pt x="0" y="90"/>
                    <a:pt x="0" y="90"/>
                  </a:cubicBezTo>
                  <a:lnTo>
                    <a:pt x="0" y="101"/>
                  </a:lnTo>
                  <a:lnTo>
                    <a:pt x="0" y="112"/>
                  </a:lnTo>
                  <a:lnTo>
                    <a:pt x="0" y="124"/>
                  </a:lnTo>
                  <a:lnTo>
                    <a:pt x="0" y="134"/>
                  </a:lnTo>
                  <a:cubicBezTo>
                    <a:pt x="0" y="146"/>
                    <a:pt x="0" y="168"/>
                    <a:pt x="11" y="179"/>
                  </a:cubicBezTo>
                  <a:cubicBezTo>
                    <a:pt x="23" y="201"/>
                    <a:pt x="45" y="213"/>
                    <a:pt x="67" y="224"/>
                  </a:cubicBezTo>
                  <a:lnTo>
                    <a:pt x="78" y="224"/>
                  </a:lnTo>
                  <a:cubicBezTo>
                    <a:pt x="90" y="235"/>
                    <a:pt x="90" y="235"/>
                    <a:pt x="100" y="235"/>
                  </a:cubicBezTo>
                  <a:lnTo>
                    <a:pt x="134" y="235"/>
                  </a:lnTo>
                  <a:cubicBezTo>
                    <a:pt x="134" y="235"/>
                    <a:pt x="145" y="235"/>
                    <a:pt x="145" y="224"/>
                  </a:cubicBezTo>
                  <a:lnTo>
                    <a:pt x="167" y="224"/>
                  </a:lnTo>
                  <a:cubicBezTo>
                    <a:pt x="167" y="213"/>
                    <a:pt x="179" y="213"/>
                    <a:pt x="179" y="213"/>
                  </a:cubicBezTo>
                  <a:cubicBezTo>
                    <a:pt x="201" y="201"/>
                    <a:pt x="212" y="191"/>
                    <a:pt x="224" y="168"/>
                  </a:cubicBezTo>
                  <a:lnTo>
                    <a:pt x="224" y="146"/>
                  </a:lnTo>
                  <a:cubicBezTo>
                    <a:pt x="234" y="112"/>
                    <a:pt x="234" y="79"/>
                    <a:pt x="212" y="57"/>
                  </a:cubicBezTo>
                  <a:cubicBezTo>
                    <a:pt x="201" y="23"/>
                    <a:pt x="167" y="12"/>
                    <a:pt x="1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4"/>
            <p:cNvSpPr/>
            <p:nvPr/>
          </p:nvSpPr>
          <p:spPr>
            <a:xfrm>
              <a:off x="2247050" y="793625"/>
              <a:ext cx="6450" cy="5825"/>
            </a:xfrm>
            <a:custGeom>
              <a:rect b="b" l="l" r="r" t="t"/>
              <a:pathLst>
                <a:path extrusionOk="0" h="233" w="258">
                  <a:moveTo>
                    <a:pt x="126" y="0"/>
                  </a:moveTo>
                  <a:cubicBezTo>
                    <a:pt x="106" y="0"/>
                    <a:pt x="85" y="5"/>
                    <a:pt x="68" y="16"/>
                  </a:cubicBezTo>
                  <a:cubicBezTo>
                    <a:pt x="12" y="50"/>
                    <a:pt x="0" y="117"/>
                    <a:pt x="34" y="172"/>
                  </a:cubicBezTo>
                  <a:cubicBezTo>
                    <a:pt x="57" y="210"/>
                    <a:pt x="95" y="233"/>
                    <a:pt x="135" y="233"/>
                  </a:cubicBezTo>
                  <a:cubicBezTo>
                    <a:pt x="153" y="233"/>
                    <a:pt x="173" y="228"/>
                    <a:pt x="191" y="217"/>
                  </a:cubicBezTo>
                  <a:cubicBezTo>
                    <a:pt x="236" y="195"/>
                    <a:pt x="258" y="139"/>
                    <a:pt x="246" y="94"/>
                  </a:cubicBezTo>
                  <a:cubicBezTo>
                    <a:pt x="246" y="83"/>
                    <a:pt x="236" y="72"/>
                    <a:pt x="236" y="60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" name="Google Shape;1959;p4"/>
            <p:cNvSpPr/>
            <p:nvPr/>
          </p:nvSpPr>
          <p:spPr>
            <a:xfrm>
              <a:off x="2233925" y="801650"/>
              <a:ext cx="6450" cy="5875"/>
            </a:xfrm>
            <a:custGeom>
              <a:rect b="b" l="l" r="r" t="t"/>
              <a:pathLst>
                <a:path extrusionOk="0" h="235" w="258">
                  <a:moveTo>
                    <a:pt x="136" y="0"/>
                  </a:moveTo>
                  <a:cubicBezTo>
                    <a:pt x="113" y="0"/>
                    <a:pt x="89" y="7"/>
                    <a:pt x="68" y="19"/>
                  </a:cubicBezTo>
                  <a:cubicBezTo>
                    <a:pt x="11" y="52"/>
                    <a:pt x="1" y="119"/>
                    <a:pt x="34" y="176"/>
                  </a:cubicBezTo>
                  <a:cubicBezTo>
                    <a:pt x="52" y="213"/>
                    <a:pt x="86" y="234"/>
                    <a:pt x="122" y="234"/>
                  </a:cubicBezTo>
                  <a:cubicBezTo>
                    <a:pt x="130" y="234"/>
                    <a:pt x="138" y="233"/>
                    <a:pt x="146" y="231"/>
                  </a:cubicBezTo>
                  <a:cubicBezTo>
                    <a:pt x="168" y="231"/>
                    <a:pt x="180" y="220"/>
                    <a:pt x="190" y="220"/>
                  </a:cubicBezTo>
                  <a:cubicBezTo>
                    <a:pt x="235" y="186"/>
                    <a:pt x="257" y="142"/>
                    <a:pt x="247" y="97"/>
                  </a:cubicBezTo>
                  <a:cubicBezTo>
                    <a:pt x="247" y="86"/>
                    <a:pt x="235" y="64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" name="Google Shape;1960;p4"/>
            <p:cNvSpPr/>
            <p:nvPr/>
          </p:nvSpPr>
          <p:spPr>
            <a:xfrm>
              <a:off x="2220800" y="80955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2" y="49"/>
                    <a:pt x="0" y="128"/>
                    <a:pt x="34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1" y="217"/>
                  </a:cubicBezTo>
                  <a:cubicBezTo>
                    <a:pt x="201" y="217"/>
                    <a:pt x="201" y="206"/>
                    <a:pt x="213" y="206"/>
                  </a:cubicBezTo>
                  <a:cubicBezTo>
                    <a:pt x="246" y="173"/>
                    <a:pt x="258" y="10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4"/>
            <p:cNvSpPr/>
            <p:nvPr/>
          </p:nvSpPr>
          <p:spPr>
            <a:xfrm>
              <a:off x="2270250" y="802375"/>
              <a:ext cx="6425" cy="5750"/>
            </a:xfrm>
            <a:custGeom>
              <a:rect b="b" l="l" r="r" t="t"/>
              <a:pathLst>
                <a:path extrusionOk="0" h="230" w="257">
                  <a:moveTo>
                    <a:pt x="112" y="1"/>
                  </a:moveTo>
                  <a:cubicBezTo>
                    <a:pt x="100" y="1"/>
                    <a:pt x="90" y="1"/>
                    <a:pt x="78" y="13"/>
                  </a:cubicBezTo>
                  <a:cubicBezTo>
                    <a:pt x="23" y="46"/>
                    <a:pt x="0" y="124"/>
                    <a:pt x="33" y="169"/>
                  </a:cubicBezTo>
                  <a:cubicBezTo>
                    <a:pt x="57" y="207"/>
                    <a:pt x="95" y="229"/>
                    <a:pt x="135" y="229"/>
                  </a:cubicBezTo>
                  <a:cubicBezTo>
                    <a:pt x="153" y="229"/>
                    <a:pt x="172" y="224"/>
                    <a:pt x="190" y="214"/>
                  </a:cubicBezTo>
                  <a:lnTo>
                    <a:pt x="201" y="214"/>
                  </a:lnTo>
                  <a:cubicBezTo>
                    <a:pt x="235" y="191"/>
                    <a:pt x="257" y="147"/>
                    <a:pt x="246" y="102"/>
                  </a:cubicBezTo>
                  <a:lnTo>
                    <a:pt x="1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4"/>
            <p:cNvSpPr/>
            <p:nvPr/>
          </p:nvSpPr>
          <p:spPr>
            <a:xfrm>
              <a:off x="2257100" y="810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0" y="1"/>
                  </a:moveTo>
                  <a:cubicBezTo>
                    <a:pt x="118" y="1"/>
                    <a:pt x="96" y="7"/>
                    <a:pt x="79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7"/>
                    <a:pt x="269" y="109"/>
                    <a:pt x="236" y="53"/>
                  </a:cubicBezTo>
                  <a:cubicBezTo>
                    <a:pt x="215" y="18"/>
                    <a:pt x="176" y="1"/>
                    <a:pt x="1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" name="Google Shape;1963;p4"/>
            <p:cNvSpPr/>
            <p:nvPr/>
          </p:nvSpPr>
          <p:spPr>
            <a:xfrm>
              <a:off x="2243975" y="8182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9" y="1"/>
                  </a:moveTo>
                  <a:cubicBezTo>
                    <a:pt x="111" y="1"/>
                    <a:pt x="93" y="6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" name="Google Shape;1964;p4"/>
            <p:cNvSpPr/>
            <p:nvPr/>
          </p:nvSpPr>
          <p:spPr>
            <a:xfrm>
              <a:off x="2230850" y="826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9" y="0"/>
                  </a:moveTo>
                  <a:cubicBezTo>
                    <a:pt x="117" y="0"/>
                    <a:pt x="96" y="7"/>
                    <a:pt x="79" y="20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0"/>
                    <a:pt x="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4"/>
            <p:cNvSpPr/>
            <p:nvPr/>
          </p:nvSpPr>
          <p:spPr>
            <a:xfrm>
              <a:off x="2282525" y="8218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15" y="1"/>
                  </a:moveTo>
                  <a:cubicBezTo>
                    <a:pt x="95" y="1"/>
                    <a:pt x="75" y="6"/>
                    <a:pt x="56" y="17"/>
                  </a:cubicBezTo>
                  <a:lnTo>
                    <a:pt x="34" y="39"/>
                  </a:lnTo>
                  <a:lnTo>
                    <a:pt x="34" y="50"/>
                  </a:lnTo>
                  <a:cubicBezTo>
                    <a:pt x="23" y="50"/>
                    <a:pt x="23" y="61"/>
                    <a:pt x="23" y="61"/>
                  </a:cubicBezTo>
                  <a:lnTo>
                    <a:pt x="12" y="72"/>
                  </a:lnTo>
                  <a:cubicBezTo>
                    <a:pt x="1" y="106"/>
                    <a:pt x="1" y="151"/>
                    <a:pt x="23" y="184"/>
                  </a:cubicBezTo>
                  <a:lnTo>
                    <a:pt x="23" y="196"/>
                  </a:lnTo>
                  <a:cubicBezTo>
                    <a:pt x="34" y="196"/>
                    <a:pt x="34" y="206"/>
                    <a:pt x="46" y="206"/>
                  </a:cubicBezTo>
                  <a:cubicBezTo>
                    <a:pt x="46" y="218"/>
                    <a:pt x="56" y="218"/>
                    <a:pt x="56" y="218"/>
                  </a:cubicBezTo>
                  <a:cubicBezTo>
                    <a:pt x="68" y="229"/>
                    <a:pt x="79" y="229"/>
                    <a:pt x="79" y="229"/>
                  </a:cubicBezTo>
                  <a:lnTo>
                    <a:pt x="90" y="229"/>
                  </a:lnTo>
                  <a:cubicBezTo>
                    <a:pt x="104" y="234"/>
                    <a:pt x="118" y="236"/>
                    <a:pt x="131" y="236"/>
                  </a:cubicBezTo>
                  <a:cubicBezTo>
                    <a:pt x="150" y="236"/>
                    <a:pt x="167" y="231"/>
                    <a:pt x="180" y="218"/>
                  </a:cubicBezTo>
                  <a:cubicBezTo>
                    <a:pt x="235" y="184"/>
                    <a:pt x="258" y="117"/>
                    <a:pt x="224" y="61"/>
                  </a:cubicBezTo>
                  <a:cubicBezTo>
                    <a:pt x="201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" name="Google Shape;1966;p4"/>
            <p:cNvSpPr/>
            <p:nvPr/>
          </p:nvSpPr>
          <p:spPr>
            <a:xfrm>
              <a:off x="2269125" y="8298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2" y="1"/>
                    <a:pt x="88" y="7"/>
                    <a:pt x="68" y="19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7" y="214"/>
                    <a:pt x="95" y="237"/>
                    <a:pt x="134" y="237"/>
                  </a:cubicBezTo>
                  <a:cubicBezTo>
                    <a:pt x="153" y="237"/>
                    <a:pt x="172" y="231"/>
                    <a:pt x="190" y="220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4"/>
            <p:cNvSpPr/>
            <p:nvPr/>
          </p:nvSpPr>
          <p:spPr>
            <a:xfrm>
              <a:off x="2256000" y="83795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6" y="1"/>
                  </a:moveTo>
                  <a:cubicBezTo>
                    <a:pt x="112" y="1"/>
                    <a:pt x="88" y="7"/>
                    <a:pt x="67" y="20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5" y="211"/>
                    <a:pt x="89" y="228"/>
                    <a:pt x="125" y="228"/>
                  </a:cubicBezTo>
                  <a:cubicBezTo>
                    <a:pt x="147" y="228"/>
                    <a:pt x="169" y="222"/>
                    <a:pt x="190" y="209"/>
                  </a:cubicBezTo>
                  <a:cubicBezTo>
                    <a:pt x="246" y="176"/>
                    <a:pt x="268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4"/>
            <p:cNvSpPr/>
            <p:nvPr/>
          </p:nvSpPr>
          <p:spPr>
            <a:xfrm>
              <a:off x="2242875" y="8458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1"/>
                  </a:moveTo>
                  <a:cubicBezTo>
                    <a:pt x="105" y="1"/>
                    <a:pt x="85" y="6"/>
                    <a:pt x="67" y="17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6" y="214"/>
                    <a:pt x="94" y="234"/>
                    <a:pt x="133" y="234"/>
                  </a:cubicBezTo>
                  <a:cubicBezTo>
                    <a:pt x="152" y="234"/>
                    <a:pt x="171" y="229"/>
                    <a:pt x="190" y="218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" name="Google Shape;1969;p4"/>
            <p:cNvSpPr/>
            <p:nvPr/>
          </p:nvSpPr>
          <p:spPr>
            <a:xfrm>
              <a:off x="2324450" y="890750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24" y="1"/>
                  </a:moveTo>
                  <a:cubicBezTo>
                    <a:pt x="101" y="1"/>
                    <a:pt x="77" y="7"/>
                    <a:pt x="55" y="19"/>
                  </a:cubicBezTo>
                  <a:cubicBezTo>
                    <a:pt x="45" y="19"/>
                    <a:pt x="33" y="31"/>
                    <a:pt x="33" y="42"/>
                  </a:cubicBezTo>
                  <a:lnTo>
                    <a:pt x="22" y="42"/>
                  </a:lnTo>
                  <a:cubicBezTo>
                    <a:pt x="22" y="53"/>
                    <a:pt x="11" y="64"/>
                    <a:pt x="11" y="76"/>
                  </a:cubicBezTo>
                  <a:lnTo>
                    <a:pt x="11" y="86"/>
                  </a:lnTo>
                  <a:cubicBezTo>
                    <a:pt x="0" y="86"/>
                    <a:pt x="0" y="98"/>
                    <a:pt x="0" y="109"/>
                  </a:cubicBezTo>
                  <a:lnTo>
                    <a:pt x="0" y="131"/>
                  </a:lnTo>
                  <a:lnTo>
                    <a:pt x="0" y="143"/>
                  </a:lnTo>
                  <a:cubicBezTo>
                    <a:pt x="11" y="143"/>
                    <a:pt x="11" y="153"/>
                    <a:pt x="11" y="153"/>
                  </a:cubicBezTo>
                  <a:cubicBezTo>
                    <a:pt x="11" y="165"/>
                    <a:pt x="11" y="165"/>
                    <a:pt x="22" y="176"/>
                  </a:cubicBezTo>
                  <a:cubicBezTo>
                    <a:pt x="22" y="187"/>
                    <a:pt x="33" y="198"/>
                    <a:pt x="55" y="210"/>
                  </a:cubicBezTo>
                  <a:lnTo>
                    <a:pt x="67" y="220"/>
                  </a:lnTo>
                  <a:cubicBezTo>
                    <a:pt x="78" y="220"/>
                    <a:pt x="78" y="232"/>
                    <a:pt x="89" y="232"/>
                  </a:cubicBezTo>
                  <a:lnTo>
                    <a:pt x="145" y="232"/>
                  </a:lnTo>
                  <a:cubicBezTo>
                    <a:pt x="156" y="232"/>
                    <a:pt x="156" y="232"/>
                    <a:pt x="156" y="220"/>
                  </a:cubicBezTo>
                  <a:lnTo>
                    <a:pt x="179" y="220"/>
                  </a:lnTo>
                  <a:lnTo>
                    <a:pt x="179" y="210"/>
                  </a:lnTo>
                  <a:cubicBezTo>
                    <a:pt x="224" y="187"/>
                    <a:pt x="246" y="143"/>
                    <a:pt x="234" y="98"/>
                  </a:cubicBezTo>
                  <a:cubicBezTo>
                    <a:pt x="234" y="86"/>
                    <a:pt x="224" y="64"/>
                    <a:pt x="224" y="53"/>
                  </a:cubicBezTo>
                  <a:cubicBezTo>
                    <a:pt x="202" y="18"/>
                    <a:pt x="164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" name="Google Shape;1970;p4"/>
            <p:cNvSpPr/>
            <p:nvPr/>
          </p:nvSpPr>
          <p:spPr>
            <a:xfrm>
              <a:off x="2298175" y="906600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23" y="0"/>
                  </a:moveTo>
                  <a:cubicBezTo>
                    <a:pt x="101" y="0"/>
                    <a:pt x="78" y="11"/>
                    <a:pt x="56" y="23"/>
                  </a:cubicBezTo>
                  <a:cubicBezTo>
                    <a:pt x="45" y="23"/>
                    <a:pt x="45" y="33"/>
                    <a:pt x="34" y="33"/>
                  </a:cubicBezTo>
                  <a:cubicBezTo>
                    <a:pt x="11" y="56"/>
                    <a:pt x="1" y="100"/>
                    <a:pt x="1" y="134"/>
                  </a:cubicBezTo>
                  <a:cubicBezTo>
                    <a:pt x="1" y="145"/>
                    <a:pt x="1" y="157"/>
                    <a:pt x="11" y="157"/>
                  </a:cubicBezTo>
                  <a:cubicBezTo>
                    <a:pt x="11" y="167"/>
                    <a:pt x="11" y="179"/>
                    <a:pt x="23" y="179"/>
                  </a:cubicBezTo>
                  <a:cubicBezTo>
                    <a:pt x="41" y="216"/>
                    <a:pt x="75" y="237"/>
                    <a:pt x="111" y="237"/>
                  </a:cubicBezTo>
                  <a:cubicBezTo>
                    <a:pt x="119" y="237"/>
                    <a:pt x="127" y="237"/>
                    <a:pt x="135" y="234"/>
                  </a:cubicBezTo>
                  <a:cubicBezTo>
                    <a:pt x="146" y="234"/>
                    <a:pt x="168" y="224"/>
                    <a:pt x="179" y="224"/>
                  </a:cubicBezTo>
                  <a:cubicBezTo>
                    <a:pt x="235" y="190"/>
                    <a:pt x="257" y="112"/>
                    <a:pt x="224" y="56"/>
                  </a:cubicBezTo>
                  <a:cubicBezTo>
                    <a:pt x="202" y="23"/>
                    <a:pt x="157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4"/>
            <p:cNvSpPr/>
            <p:nvPr/>
          </p:nvSpPr>
          <p:spPr>
            <a:xfrm>
              <a:off x="2265775" y="854150"/>
              <a:ext cx="6450" cy="5825"/>
            </a:xfrm>
            <a:custGeom>
              <a:rect b="b" l="l" r="r" t="t"/>
              <a:pathLst>
                <a:path extrusionOk="0" h="233" w="258">
                  <a:moveTo>
                    <a:pt x="135" y="0"/>
                  </a:moveTo>
                  <a:cubicBezTo>
                    <a:pt x="115" y="0"/>
                    <a:pt x="96" y="7"/>
                    <a:pt x="78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45" y="187"/>
                    <a:pt x="45" y="187"/>
                    <a:pt x="45" y="199"/>
                  </a:cubicBezTo>
                  <a:cubicBezTo>
                    <a:pt x="74" y="220"/>
                    <a:pt x="108" y="233"/>
                    <a:pt x="143" y="233"/>
                  </a:cubicBezTo>
                  <a:cubicBezTo>
                    <a:pt x="162" y="233"/>
                    <a:pt x="182" y="229"/>
                    <a:pt x="202" y="221"/>
                  </a:cubicBezTo>
                  <a:cubicBezTo>
                    <a:pt x="224" y="199"/>
                    <a:pt x="246" y="176"/>
                    <a:pt x="246" y="142"/>
                  </a:cubicBezTo>
                  <a:cubicBezTo>
                    <a:pt x="246" y="142"/>
                    <a:pt x="257" y="132"/>
                    <a:pt x="257" y="120"/>
                  </a:cubicBezTo>
                  <a:cubicBezTo>
                    <a:pt x="257" y="98"/>
                    <a:pt x="246" y="75"/>
                    <a:pt x="235" y="53"/>
                  </a:cubicBezTo>
                  <a:lnTo>
                    <a:pt x="224" y="42"/>
                  </a:lnTo>
                  <a:cubicBezTo>
                    <a:pt x="197" y="15"/>
                    <a:pt x="166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" name="Google Shape;1972;p4"/>
            <p:cNvSpPr/>
            <p:nvPr/>
          </p:nvSpPr>
          <p:spPr>
            <a:xfrm>
              <a:off x="2288950" y="862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3" y="53"/>
                    <a:pt x="1" y="120"/>
                    <a:pt x="34" y="175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7"/>
                    <a:pt x="269" y="108"/>
                    <a:pt x="236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4"/>
            <p:cNvSpPr/>
            <p:nvPr/>
          </p:nvSpPr>
          <p:spPr>
            <a:xfrm>
              <a:off x="2275825" y="870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7"/>
                    <a:pt x="34" y="184"/>
                  </a:cubicBezTo>
                  <a:cubicBezTo>
                    <a:pt x="55" y="218"/>
                    <a:pt x="93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0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" name="Google Shape;1974;p4"/>
            <p:cNvSpPr/>
            <p:nvPr/>
          </p:nvSpPr>
          <p:spPr>
            <a:xfrm>
              <a:off x="2262700" y="8787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3" y="52"/>
                    <a:pt x="0" y="119"/>
                    <a:pt x="34" y="176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4" y="236"/>
                    <a:pt x="184" y="231"/>
                    <a:pt x="201" y="220"/>
                  </a:cubicBezTo>
                  <a:cubicBezTo>
                    <a:pt x="258" y="186"/>
                    <a:pt x="268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4"/>
            <p:cNvSpPr/>
            <p:nvPr/>
          </p:nvSpPr>
          <p:spPr>
            <a:xfrm>
              <a:off x="2314100" y="87435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5" y="0"/>
                  </a:moveTo>
                  <a:cubicBezTo>
                    <a:pt x="116" y="0"/>
                    <a:pt x="97" y="6"/>
                    <a:pt x="79" y="16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34" y="184"/>
                    <a:pt x="45" y="184"/>
                    <a:pt x="45" y="195"/>
                  </a:cubicBezTo>
                  <a:lnTo>
                    <a:pt x="56" y="206"/>
                  </a:lnTo>
                  <a:cubicBezTo>
                    <a:pt x="67" y="218"/>
                    <a:pt x="67" y="218"/>
                    <a:pt x="79" y="218"/>
                  </a:cubicBezTo>
                  <a:cubicBezTo>
                    <a:pt x="90" y="228"/>
                    <a:pt x="90" y="228"/>
                    <a:pt x="101" y="228"/>
                  </a:cubicBezTo>
                  <a:cubicBezTo>
                    <a:pt x="101" y="228"/>
                    <a:pt x="101" y="240"/>
                    <a:pt x="112" y="240"/>
                  </a:cubicBezTo>
                  <a:lnTo>
                    <a:pt x="157" y="240"/>
                  </a:lnTo>
                  <a:lnTo>
                    <a:pt x="168" y="228"/>
                  </a:lnTo>
                  <a:cubicBezTo>
                    <a:pt x="179" y="228"/>
                    <a:pt x="191" y="228"/>
                    <a:pt x="191" y="218"/>
                  </a:cubicBezTo>
                  <a:lnTo>
                    <a:pt x="201" y="218"/>
                  </a:lnTo>
                  <a:cubicBezTo>
                    <a:pt x="258" y="184"/>
                    <a:pt x="268" y="117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4"/>
            <p:cNvSpPr/>
            <p:nvPr/>
          </p:nvSpPr>
          <p:spPr>
            <a:xfrm>
              <a:off x="2300975" y="8824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5" y="1"/>
                    <a:pt x="96" y="5"/>
                    <a:pt x="78" y="16"/>
                  </a:cubicBezTo>
                  <a:cubicBezTo>
                    <a:pt x="23" y="50"/>
                    <a:pt x="0" y="128"/>
                    <a:pt x="34" y="172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3" y="233"/>
                    <a:pt x="183" y="228"/>
                    <a:pt x="202" y="217"/>
                  </a:cubicBezTo>
                  <a:cubicBezTo>
                    <a:pt x="257" y="184"/>
                    <a:pt x="269" y="105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" name="Google Shape;1977;p4"/>
            <p:cNvSpPr/>
            <p:nvPr/>
          </p:nvSpPr>
          <p:spPr>
            <a:xfrm>
              <a:off x="2287825" y="8904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3" y="0"/>
                    <a:pt x="100" y="7"/>
                    <a:pt x="79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1"/>
                  </a:cubicBezTo>
                  <a:cubicBezTo>
                    <a:pt x="258" y="187"/>
                    <a:pt x="269" y="109"/>
                    <a:pt x="236" y="53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4"/>
            <p:cNvSpPr/>
            <p:nvPr/>
          </p:nvSpPr>
          <p:spPr>
            <a:xfrm>
              <a:off x="2274725" y="8983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2" y="49"/>
                    <a:pt x="0" y="128"/>
                    <a:pt x="33" y="184"/>
                  </a:cubicBezTo>
                  <a:cubicBezTo>
                    <a:pt x="54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4"/>
            <p:cNvSpPr/>
            <p:nvPr/>
          </p:nvSpPr>
          <p:spPr>
            <a:xfrm>
              <a:off x="2302650" y="85480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34" y="39"/>
                  </a:lnTo>
                  <a:cubicBezTo>
                    <a:pt x="34" y="39"/>
                    <a:pt x="23" y="39"/>
                    <a:pt x="23" y="49"/>
                  </a:cubicBezTo>
                  <a:lnTo>
                    <a:pt x="11" y="61"/>
                  </a:lnTo>
                  <a:cubicBezTo>
                    <a:pt x="11" y="72"/>
                    <a:pt x="11" y="72"/>
                    <a:pt x="0" y="83"/>
                  </a:cubicBezTo>
                  <a:lnTo>
                    <a:pt x="0" y="94"/>
                  </a:lnTo>
                  <a:lnTo>
                    <a:pt x="0" y="116"/>
                  </a:lnTo>
                  <a:lnTo>
                    <a:pt x="0" y="139"/>
                  </a:lnTo>
                  <a:cubicBezTo>
                    <a:pt x="0" y="150"/>
                    <a:pt x="11" y="161"/>
                    <a:pt x="11" y="183"/>
                  </a:cubicBezTo>
                  <a:cubicBezTo>
                    <a:pt x="32" y="219"/>
                    <a:pt x="71" y="236"/>
                    <a:pt x="110" y="236"/>
                  </a:cubicBezTo>
                  <a:cubicBezTo>
                    <a:pt x="134" y="236"/>
                    <a:pt x="158" y="230"/>
                    <a:pt x="179" y="217"/>
                  </a:cubicBezTo>
                  <a:cubicBezTo>
                    <a:pt x="235" y="183"/>
                    <a:pt x="246" y="116"/>
                    <a:pt x="212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4"/>
            <p:cNvSpPr/>
            <p:nvPr/>
          </p:nvSpPr>
          <p:spPr>
            <a:xfrm>
              <a:off x="2311025" y="89865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26" y="1"/>
                  </a:moveTo>
                  <a:cubicBezTo>
                    <a:pt x="105" y="1"/>
                    <a:pt x="85" y="6"/>
                    <a:pt x="68" y="16"/>
                  </a:cubicBezTo>
                  <a:cubicBezTo>
                    <a:pt x="11" y="50"/>
                    <a:pt x="1" y="128"/>
                    <a:pt x="34" y="184"/>
                  </a:cubicBezTo>
                  <a:cubicBezTo>
                    <a:pt x="45" y="207"/>
                    <a:pt x="68" y="229"/>
                    <a:pt x="101" y="229"/>
                  </a:cubicBezTo>
                  <a:cubicBezTo>
                    <a:pt x="115" y="233"/>
                    <a:pt x="128" y="236"/>
                    <a:pt x="141" y="236"/>
                  </a:cubicBezTo>
                  <a:cubicBezTo>
                    <a:pt x="160" y="236"/>
                    <a:pt x="177" y="230"/>
                    <a:pt x="190" y="217"/>
                  </a:cubicBezTo>
                  <a:cubicBezTo>
                    <a:pt x="224" y="207"/>
                    <a:pt x="235" y="173"/>
                    <a:pt x="247" y="150"/>
                  </a:cubicBezTo>
                  <a:lnTo>
                    <a:pt x="247" y="128"/>
                  </a:lnTo>
                  <a:cubicBezTo>
                    <a:pt x="247" y="106"/>
                    <a:pt x="247" y="83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4"/>
            <p:cNvSpPr/>
            <p:nvPr/>
          </p:nvSpPr>
          <p:spPr>
            <a:xfrm>
              <a:off x="2284775" y="914575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6" y="0"/>
                  </a:moveTo>
                  <a:cubicBezTo>
                    <a:pt x="106" y="0"/>
                    <a:pt x="85" y="6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8"/>
                  </a:cubicBezTo>
                  <a:cubicBezTo>
                    <a:pt x="212" y="206"/>
                    <a:pt x="235" y="173"/>
                    <a:pt x="246" y="151"/>
                  </a:cubicBezTo>
                  <a:lnTo>
                    <a:pt x="246" y="128"/>
                  </a:lnTo>
                  <a:cubicBezTo>
                    <a:pt x="246" y="106"/>
                    <a:pt x="246" y="84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" name="Google Shape;1982;p4"/>
            <p:cNvSpPr/>
            <p:nvPr/>
          </p:nvSpPr>
          <p:spPr>
            <a:xfrm>
              <a:off x="2334500" y="907300"/>
              <a:ext cx="6425" cy="6025"/>
            </a:xfrm>
            <a:custGeom>
              <a:rect b="b" l="l" r="r" t="t"/>
              <a:pathLst>
                <a:path extrusionOk="0" h="241" w="257">
                  <a:moveTo>
                    <a:pt x="115" y="1"/>
                  </a:moveTo>
                  <a:cubicBezTo>
                    <a:pt x="94" y="1"/>
                    <a:pt x="74" y="6"/>
                    <a:pt x="56" y="17"/>
                  </a:cubicBezTo>
                  <a:cubicBezTo>
                    <a:pt x="56" y="28"/>
                    <a:pt x="45" y="28"/>
                    <a:pt x="33" y="39"/>
                  </a:cubicBezTo>
                  <a:lnTo>
                    <a:pt x="33" y="50"/>
                  </a:lnTo>
                  <a:cubicBezTo>
                    <a:pt x="23" y="50"/>
                    <a:pt x="23" y="62"/>
                    <a:pt x="23" y="62"/>
                  </a:cubicBezTo>
                  <a:cubicBezTo>
                    <a:pt x="23" y="62"/>
                    <a:pt x="11" y="62"/>
                    <a:pt x="11" y="72"/>
                  </a:cubicBezTo>
                  <a:lnTo>
                    <a:pt x="11" y="84"/>
                  </a:lnTo>
                  <a:lnTo>
                    <a:pt x="11" y="106"/>
                  </a:lnTo>
                  <a:cubicBezTo>
                    <a:pt x="11" y="106"/>
                    <a:pt x="0" y="106"/>
                    <a:pt x="0" y="117"/>
                  </a:cubicBezTo>
                  <a:cubicBezTo>
                    <a:pt x="0" y="117"/>
                    <a:pt x="0" y="129"/>
                    <a:pt x="11" y="139"/>
                  </a:cubicBezTo>
                  <a:lnTo>
                    <a:pt x="11" y="162"/>
                  </a:lnTo>
                  <a:cubicBezTo>
                    <a:pt x="11" y="162"/>
                    <a:pt x="23" y="173"/>
                    <a:pt x="23" y="184"/>
                  </a:cubicBezTo>
                  <a:lnTo>
                    <a:pt x="33" y="184"/>
                  </a:lnTo>
                  <a:cubicBezTo>
                    <a:pt x="33" y="196"/>
                    <a:pt x="45" y="206"/>
                    <a:pt x="45" y="206"/>
                  </a:cubicBezTo>
                  <a:cubicBezTo>
                    <a:pt x="56" y="206"/>
                    <a:pt x="56" y="218"/>
                    <a:pt x="67" y="218"/>
                  </a:cubicBezTo>
                  <a:cubicBezTo>
                    <a:pt x="67" y="229"/>
                    <a:pt x="78" y="229"/>
                    <a:pt x="90" y="229"/>
                  </a:cubicBezTo>
                  <a:cubicBezTo>
                    <a:pt x="100" y="240"/>
                    <a:pt x="112" y="240"/>
                    <a:pt x="112" y="240"/>
                  </a:cubicBezTo>
                  <a:lnTo>
                    <a:pt x="123" y="240"/>
                  </a:lnTo>
                  <a:cubicBezTo>
                    <a:pt x="134" y="240"/>
                    <a:pt x="134" y="240"/>
                    <a:pt x="145" y="229"/>
                  </a:cubicBezTo>
                  <a:lnTo>
                    <a:pt x="157" y="229"/>
                  </a:lnTo>
                  <a:cubicBezTo>
                    <a:pt x="167" y="229"/>
                    <a:pt x="167" y="229"/>
                    <a:pt x="179" y="218"/>
                  </a:cubicBezTo>
                  <a:cubicBezTo>
                    <a:pt x="234" y="184"/>
                    <a:pt x="257" y="117"/>
                    <a:pt x="224" y="62"/>
                  </a:cubicBezTo>
                  <a:cubicBezTo>
                    <a:pt x="201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4"/>
            <p:cNvSpPr/>
            <p:nvPr/>
          </p:nvSpPr>
          <p:spPr>
            <a:xfrm>
              <a:off x="2321075" y="9153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6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4"/>
                    <a:pt x="1" y="121"/>
                    <a:pt x="34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4" y="237"/>
                    <a:pt x="173" y="232"/>
                    <a:pt x="190" y="221"/>
                  </a:cubicBezTo>
                  <a:cubicBezTo>
                    <a:pt x="247" y="188"/>
                    <a:pt x="269" y="109"/>
                    <a:pt x="235" y="54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4"/>
            <p:cNvSpPr/>
            <p:nvPr/>
          </p:nvSpPr>
          <p:spPr>
            <a:xfrm>
              <a:off x="2307950" y="923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70" y="230"/>
                    <a:pt x="191" y="218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4"/>
            <p:cNvSpPr/>
            <p:nvPr/>
          </p:nvSpPr>
          <p:spPr>
            <a:xfrm>
              <a:off x="2294825" y="9313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1" y="50"/>
                    <a:pt x="1" y="129"/>
                    <a:pt x="34" y="173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2" y="229"/>
                    <a:pt x="190" y="218"/>
                  </a:cubicBezTo>
                  <a:cubicBezTo>
                    <a:pt x="246" y="184"/>
                    <a:pt x="269" y="106"/>
                    <a:pt x="235" y="62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4"/>
            <p:cNvSpPr/>
            <p:nvPr/>
          </p:nvSpPr>
          <p:spPr>
            <a:xfrm>
              <a:off x="2281975" y="939350"/>
              <a:ext cx="6450" cy="5825"/>
            </a:xfrm>
            <a:custGeom>
              <a:rect b="b" l="l" r="r" t="t"/>
              <a:pathLst>
                <a:path extrusionOk="0" h="233" w="258">
                  <a:moveTo>
                    <a:pt x="125" y="1"/>
                  </a:moveTo>
                  <a:cubicBezTo>
                    <a:pt x="101" y="1"/>
                    <a:pt x="77" y="7"/>
                    <a:pt x="56" y="19"/>
                  </a:cubicBezTo>
                  <a:cubicBezTo>
                    <a:pt x="45" y="19"/>
                    <a:pt x="45" y="31"/>
                    <a:pt x="34" y="31"/>
                  </a:cubicBezTo>
                  <a:lnTo>
                    <a:pt x="34" y="42"/>
                  </a:lnTo>
                  <a:lnTo>
                    <a:pt x="23" y="53"/>
                  </a:lnTo>
                  <a:cubicBezTo>
                    <a:pt x="11" y="64"/>
                    <a:pt x="11" y="76"/>
                    <a:pt x="11" y="87"/>
                  </a:cubicBezTo>
                  <a:cubicBezTo>
                    <a:pt x="1" y="98"/>
                    <a:pt x="1" y="98"/>
                    <a:pt x="1" y="109"/>
                  </a:cubicBezTo>
                  <a:lnTo>
                    <a:pt x="1" y="131"/>
                  </a:lnTo>
                  <a:cubicBezTo>
                    <a:pt x="11" y="154"/>
                    <a:pt x="11" y="165"/>
                    <a:pt x="23" y="176"/>
                  </a:cubicBezTo>
                  <a:cubicBezTo>
                    <a:pt x="23" y="176"/>
                    <a:pt x="23" y="188"/>
                    <a:pt x="34" y="188"/>
                  </a:cubicBezTo>
                  <a:cubicBezTo>
                    <a:pt x="34" y="188"/>
                    <a:pt x="34" y="198"/>
                    <a:pt x="45" y="198"/>
                  </a:cubicBezTo>
                  <a:cubicBezTo>
                    <a:pt x="45" y="210"/>
                    <a:pt x="56" y="210"/>
                    <a:pt x="56" y="221"/>
                  </a:cubicBezTo>
                  <a:lnTo>
                    <a:pt x="78" y="221"/>
                  </a:lnTo>
                  <a:lnTo>
                    <a:pt x="90" y="232"/>
                  </a:lnTo>
                  <a:lnTo>
                    <a:pt x="157" y="232"/>
                  </a:lnTo>
                  <a:cubicBezTo>
                    <a:pt x="168" y="221"/>
                    <a:pt x="168" y="221"/>
                    <a:pt x="179" y="221"/>
                  </a:cubicBezTo>
                  <a:cubicBezTo>
                    <a:pt x="235" y="188"/>
                    <a:pt x="257" y="109"/>
                    <a:pt x="224" y="53"/>
                  </a:cubicBezTo>
                  <a:cubicBezTo>
                    <a:pt x="203" y="18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4"/>
            <p:cNvSpPr/>
            <p:nvPr/>
          </p:nvSpPr>
          <p:spPr>
            <a:xfrm>
              <a:off x="2346500" y="926975"/>
              <a:ext cx="4225" cy="5900"/>
            </a:xfrm>
            <a:custGeom>
              <a:rect b="b" l="l" r="r" t="t"/>
              <a:pathLst>
                <a:path extrusionOk="0" h="236" w="169">
                  <a:moveTo>
                    <a:pt x="134" y="0"/>
                  </a:moveTo>
                  <a:cubicBezTo>
                    <a:pt x="112" y="0"/>
                    <a:pt x="79" y="0"/>
                    <a:pt x="57" y="12"/>
                  </a:cubicBezTo>
                  <a:lnTo>
                    <a:pt x="57" y="23"/>
                  </a:lnTo>
                  <a:cubicBezTo>
                    <a:pt x="45" y="23"/>
                    <a:pt x="34" y="34"/>
                    <a:pt x="23" y="45"/>
                  </a:cubicBezTo>
                  <a:lnTo>
                    <a:pt x="23" y="57"/>
                  </a:lnTo>
                  <a:cubicBezTo>
                    <a:pt x="12" y="68"/>
                    <a:pt x="12" y="68"/>
                    <a:pt x="12" y="79"/>
                  </a:cubicBezTo>
                  <a:cubicBezTo>
                    <a:pt x="12" y="90"/>
                    <a:pt x="0" y="90"/>
                    <a:pt x="0" y="90"/>
                  </a:cubicBezTo>
                  <a:cubicBezTo>
                    <a:pt x="0" y="124"/>
                    <a:pt x="0" y="146"/>
                    <a:pt x="23" y="179"/>
                  </a:cubicBezTo>
                  <a:cubicBezTo>
                    <a:pt x="34" y="202"/>
                    <a:pt x="57" y="224"/>
                    <a:pt x="90" y="224"/>
                  </a:cubicBezTo>
                  <a:cubicBezTo>
                    <a:pt x="101" y="236"/>
                    <a:pt x="124" y="236"/>
                    <a:pt x="134" y="236"/>
                  </a:cubicBezTo>
                  <a:cubicBezTo>
                    <a:pt x="146" y="236"/>
                    <a:pt x="157" y="224"/>
                    <a:pt x="168" y="224"/>
                  </a:cubicBezTo>
                  <a:lnTo>
                    <a:pt x="168" y="191"/>
                  </a:lnTo>
                  <a:cubicBezTo>
                    <a:pt x="157" y="135"/>
                    <a:pt x="146" y="68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4"/>
            <p:cNvSpPr/>
            <p:nvPr/>
          </p:nvSpPr>
          <p:spPr>
            <a:xfrm>
              <a:off x="2333075" y="934975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26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3" y="50"/>
                    <a:pt x="1" y="127"/>
                    <a:pt x="35" y="184"/>
                  </a:cubicBezTo>
                  <a:cubicBezTo>
                    <a:pt x="56" y="218"/>
                    <a:pt x="90" y="236"/>
                    <a:pt x="126" y="236"/>
                  </a:cubicBezTo>
                  <a:cubicBezTo>
                    <a:pt x="148" y="236"/>
                    <a:pt x="170" y="230"/>
                    <a:pt x="191" y="217"/>
                  </a:cubicBezTo>
                  <a:cubicBezTo>
                    <a:pt x="247" y="184"/>
                    <a:pt x="269" y="117"/>
                    <a:pt x="236" y="60"/>
                  </a:cubicBezTo>
                  <a:cubicBezTo>
                    <a:pt x="213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4"/>
            <p:cNvSpPr/>
            <p:nvPr/>
          </p:nvSpPr>
          <p:spPr>
            <a:xfrm>
              <a:off x="2319975" y="9430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2"/>
                    <a:pt x="0" y="119"/>
                    <a:pt x="33" y="176"/>
                  </a:cubicBezTo>
                  <a:cubicBezTo>
                    <a:pt x="56" y="213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6"/>
                    <a:pt x="268" y="109"/>
                    <a:pt x="234" y="52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4"/>
            <p:cNvSpPr/>
            <p:nvPr/>
          </p:nvSpPr>
          <p:spPr>
            <a:xfrm>
              <a:off x="2306825" y="9509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7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2" y="49"/>
                    <a:pt x="1" y="128"/>
                    <a:pt x="35" y="183"/>
                  </a:cubicBezTo>
                  <a:cubicBezTo>
                    <a:pt x="55" y="218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3"/>
                    <a:pt x="269" y="116"/>
                    <a:pt x="236" y="61"/>
                  </a:cubicBezTo>
                  <a:cubicBezTo>
                    <a:pt x="213" y="23"/>
                    <a:pt x="170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4"/>
            <p:cNvSpPr/>
            <p:nvPr/>
          </p:nvSpPr>
          <p:spPr>
            <a:xfrm>
              <a:off x="2335875" y="1027675"/>
              <a:ext cx="4225" cy="5775"/>
            </a:xfrm>
            <a:custGeom>
              <a:rect b="b" l="l" r="r" t="t"/>
              <a:pathLst>
                <a:path extrusionOk="0" h="231" w="169">
                  <a:moveTo>
                    <a:pt x="113" y="1"/>
                  </a:moveTo>
                  <a:cubicBezTo>
                    <a:pt x="93" y="1"/>
                    <a:pt x="74" y="6"/>
                    <a:pt x="57" y="17"/>
                  </a:cubicBezTo>
                  <a:lnTo>
                    <a:pt x="35" y="40"/>
                  </a:lnTo>
                  <a:cubicBezTo>
                    <a:pt x="23" y="51"/>
                    <a:pt x="23" y="51"/>
                    <a:pt x="23" y="62"/>
                  </a:cubicBezTo>
                  <a:cubicBezTo>
                    <a:pt x="12" y="62"/>
                    <a:pt x="12" y="62"/>
                    <a:pt x="12" y="74"/>
                  </a:cubicBezTo>
                  <a:cubicBezTo>
                    <a:pt x="12" y="74"/>
                    <a:pt x="1" y="84"/>
                    <a:pt x="1" y="96"/>
                  </a:cubicBezTo>
                  <a:lnTo>
                    <a:pt x="1" y="118"/>
                  </a:lnTo>
                  <a:cubicBezTo>
                    <a:pt x="1" y="129"/>
                    <a:pt x="1" y="141"/>
                    <a:pt x="12" y="163"/>
                  </a:cubicBezTo>
                  <a:lnTo>
                    <a:pt x="12" y="185"/>
                  </a:lnTo>
                  <a:cubicBezTo>
                    <a:pt x="35" y="208"/>
                    <a:pt x="45" y="219"/>
                    <a:pt x="68" y="230"/>
                  </a:cubicBezTo>
                  <a:lnTo>
                    <a:pt x="79" y="230"/>
                  </a:lnTo>
                  <a:cubicBezTo>
                    <a:pt x="90" y="196"/>
                    <a:pt x="102" y="163"/>
                    <a:pt x="124" y="129"/>
                  </a:cubicBezTo>
                  <a:lnTo>
                    <a:pt x="124" y="118"/>
                  </a:lnTo>
                  <a:cubicBezTo>
                    <a:pt x="135" y="84"/>
                    <a:pt x="146" y="51"/>
                    <a:pt x="169" y="17"/>
                  </a:cubicBezTo>
                  <a:cubicBezTo>
                    <a:pt x="152" y="6"/>
                    <a:pt x="132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4"/>
            <p:cNvSpPr/>
            <p:nvPr/>
          </p:nvSpPr>
          <p:spPr>
            <a:xfrm>
              <a:off x="2343150" y="951300"/>
              <a:ext cx="6175" cy="5775"/>
            </a:xfrm>
            <a:custGeom>
              <a:rect b="b" l="l" r="r" t="t"/>
              <a:pathLst>
                <a:path extrusionOk="0" h="231" w="247">
                  <a:moveTo>
                    <a:pt x="134" y="0"/>
                  </a:moveTo>
                  <a:cubicBezTo>
                    <a:pt x="101" y="0"/>
                    <a:pt x="79" y="0"/>
                    <a:pt x="67" y="11"/>
                  </a:cubicBezTo>
                  <a:cubicBezTo>
                    <a:pt x="23" y="45"/>
                    <a:pt x="0" y="89"/>
                    <a:pt x="12" y="134"/>
                  </a:cubicBezTo>
                  <a:cubicBezTo>
                    <a:pt x="12" y="145"/>
                    <a:pt x="12" y="156"/>
                    <a:pt x="23" y="179"/>
                  </a:cubicBezTo>
                  <a:cubicBezTo>
                    <a:pt x="34" y="201"/>
                    <a:pt x="57" y="212"/>
                    <a:pt x="79" y="224"/>
                  </a:cubicBezTo>
                  <a:cubicBezTo>
                    <a:pt x="92" y="228"/>
                    <a:pt x="106" y="231"/>
                    <a:pt x="120" y="231"/>
                  </a:cubicBezTo>
                  <a:cubicBezTo>
                    <a:pt x="140" y="231"/>
                    <a:pt x="159" y="225"/>
                    <a:pt x="179" y="212"/>
                  </a:cubicBezTo>
                  <a:cubicBezTo>
                    <a:pt x="201" y="201"/>
                    <a:pt x="224" y="190"/>
                    <a:pt x="235" y="167"/>
                  </a:cubicBezTo>
                  <a:lnTo>
                    <a:pt x="235" y="145"/>
                  </a:lnTo>
                  <a:cubicBezTo>
                    <a:pt x="246" y="112"/>
                    <a:pt x="235" y="78"/>
                    <a:pt x="224" y="55"/>
                  </a:cubicBezTo>
                  <a:cubicBezTo>
                    <a:pt x="201" y="22"/>
                    <a:pt x="179" y="11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" name="Google Shape;1993;p4"/>
            <p:cNvSpPr/>
            <p:nvPr/>
          </p:nvSpPr>
          <p:spPr>
            <a:xfrm>
              <a:off x="2329725" y="959175"/>
              <a:ext cx="6475" cy="5975"/>
            </a:xfrm>
            <a:custGeom>
              <a:rect b="b" l="l" r="r" t="t"/>
              <a:pathLst>
                <a:path extrusionOk="0" h="239" w="259">
                  <a:moveTo>
                    <a:pt x="136" y="1"/>
                  </a:moveTo>
                  <a:cubicBezTo>
                    <a:pt x="116" y="1"/>
                    <a:pt x="97" y="7"/>
                    <a:pt x="80" y="20"/>
                  </a:cubicBezTo>
                  <a:cubicBezTo>
                    <a:pt x="23" y="53"/>
                    <a:pt x="1" y="120"/>
                    <a:pt x="35" y="177"/>
                  </a:cubicBezTo>
                  <a:cubicBezTo>
                    <a:pt x="46" y="199"/>
                    <a:pt x="57" y="210"/>
                    <a:pt x="68" y="210"/>
                  </a:cubicBezTo>
                  <a:cubicBezTo>
                    <a:pt x="68" y="221"/>
                    <a:pt x="80" y="221"/>
                    <a:pt x="90" y="221"/>
                  </a:cubicBezTo>
                  <a:cubicBezTo>
                    <a:pt x="107" y="233"/>
                    <a:pt x="124" y="238"/>
                    <a:pt x="141" y="238"/>
                  </a:cubicBezTo>
                  <a:cubicBezTo>
                    <a:pt x="158" y="238"/>
                    <a:pt x="174" y="233"/>
                    <a:pt x="191" y="221"/>
                  </a:cubicBezTo>
                  <a:cubicBezTo>
                    <a:pt x="214" y="210"/>
                    <a:pt x="236" y="187"/>
                    <a:pt x="247" y="165"/>
                  </a:cubicBezTo>
                  <a:cubicBezTo>
                    <a:pt x="258" y="132"/>
                    <a:pt x="258" y="98"/>
                    <a:pt x="236" y="53"/>
                  </a:cubicBezTo>
                  <a:lnTo>
                    <a:pt x="224" y="43"/>
                  </a:lnTo>
                  <a:cubicBezTo>
                    <a:pt x="197" y="16"/>
                    <a:pt x="16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4"/>
            <p:cNvSpPr/>
            <p:nvPr/>
          </p:nvSpPr>
          <p:spPr>
            <a:xfrm>
              <a:off x="2316875" y="967200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24" y="1"/>
                  </a:moveTo>
                  <a:cubicBezTo>
                    <a:pt x="102" y="1"/>
                    <a:pt x="80" y="1"/>
                    <a:pt x="68" y="23"/>
                  </a:cubicBezTo>
                  <a:cubicBezTo>
                    <a:pt x="23" y="45"/>
                    <a:pt x="1" y="90"/>
                    <a:pt x="13" y="135"/>
                  </a:cubicBezTo>
                  <a:cubicBezTo>
                    <a:pt x="13" y="146"/>
                    <a:pt x="13" y="169"/>
                    <a:pt x="23" y="179"/>
                  </a:cubicBezTo>
                  <a:cubicBezTo>
                    <a:pt x="35" y="202"/>
                    <a:pt x="57" y="213"/>
                    <a:pt x="80" y="224"/>
                  </a:cubicBezTo>
                  <a:cubicBezTo>
                    <a:pt x="90" y="236"/>
                    <a:pt x="102" y="236"/>
                    <a:pt x="124" y="236"/>
                  </a:cubicBezTo>
                  <a:cubicBezTo>
                    <a:pt x="147" y="236"/>
                    <a:pt x="169" y="236"/>
                    <a:pt x="180" y="213"/>
                  </a:cubicBezTo>
                  <a:cubicBezTo>
                    <a:pt x="236" y="179"/>
                    <a:pt x="258" y="112"/>
                    <a:pt x="224" y="57"/>
                  </a:cubicBezTo>
                  <a:cubicBezTo>
                    <a:pt x="202" y="34"/>
                    <a:pt x="180" y="12"/>
                    <a:pt x="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4"/>
            <p:cNvSpPr/>
            <p:nvPr/>
          </p:nvSpPr>
          <p:spPr>
            <a:xfrm>
              <a:off x="2339800" y="97595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2" y="53"/>
                    <a:pt x="0" y="120"/>
                    <a:pt x="34" y="176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6" y="228"/>
                    <a:pt x="180" y="222"/>
                    <a:pt x="201" y="209"/>
                  </a:cubicBezTo>
                  <a:cubicBezTo>
                    <a:pt x="258" y="176"/>
                    <a:pt x="268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4"/>
            <p:cNvSpPr/>
            <p:nvPr/>
          </p:nvSpPr>
          <p:spPr>
            <a:xfrm>
              <a:off x="2326675" y="9838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0" y="230"/>
                    <a:pt x="202" y="218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4"/>
            <p:cNvSpPr/>
            <p:nvPr/>
          </p:nvSpPr>
          <p:spPr>
            <a:xfrm>
              <a:off x="2313825" y="991875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1"/>
                  </a:moveTo>
                  <a:cubicBezTo>
                    <a:pt x="111" y="1"/>
                    <a:pt x="88" y="7"/>
                    <a:pt x="67" y="19"/>
                  </a:cubicBezTo>
                  <a:cubicBezTo>
                    <a:pt x="56" y="31"/>
                    <a:pt x="45" y="31"/>
                    <a:pt x="34" y="41"/>
                  </a:cubicBezTo>
                  <a:lnTo>
                    <a:pt x="34" y="53"/>
                  </a:lnTo>
                  <a:lnTo>
                    <a:pt x="23" y="53"/>
                  </a:lnTo>
                  <a:cubicBezTo>
                    <a:pt x="23" y="64"/>
                    <a:pt x="23" y="75"/>
                    <a:pt x="11" y="86"/>
                  </a:cubicBezTo>
                  <a:cubicBezTo>
                    <a:pt x="0" y="120"/>
                    <a:pt x="11" y="153"/>
                    <a:pt x="23" y="176"/>
                  </a:cubicBezTo>
                  <a:cubicBezTo>
                    <a:pt x="45" y="210"/>
                    <a:pt x="78" y="232"/>
                    <a:pt x="123" y="232"/>
                  </a:cubicBezTo>
                  <a:lnTo>
                    <a:pt x="157" y="232"/>
                  </a:lnTo>
                  <a:cubicBezTo>
                    <a:pt x="168" y="232"/>
                    <a:pt x="179" y="220"/>
                    <a:pt x="179" y="220"/>
                  </a:cubicBezTo>
                  <a:lnTo>
                    <a:pt x="190" y="220"/>
                  </a:lnTo>
                  <a:cubicBezTo>
                    <a:pt x="246" y="187"/>
                    <a:pt x="257" y="109"/>
                    <a:pt x="224" y="53"/>
                  </a:cubicBezTo>
                  <a:cubicBezTo>
                    <a:pt x="203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4"/>
            <p:cNvSpPr/>
            <p:nvPr/>
          </p:nvSpPr>
          <p:spPr>
            <a:xfrm>
              <a:off x="2338675" y="10034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8"/>
                  </a:cubicBezTo>
                  <a:cubicBezTo>
                    <a:pt x="246" y="184"/>
                    <a:pt x="269" y="117"/>
                    <a:pt x="236" y="61"/>
                  </a:cubicBezTo>
                  <a:cubicBezTo>
                    <a:pt x="213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4"/>
            <p:cNvSpPr/>
            <p:nvPr/>
          </p:nvSpPr>
          <p:spPr>
            <a:xfrm>
              <a:off x="2325825" y="1011500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23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57" y="16"/>
                    <a:pt x="45" y="28"/>
                    <a:pt x="45" y="28"/>
                  </a:cubicBezTo>
                  <a:cubicBezTo>
                    <a:pt x="34" y="39"/>
                    <a:pt x="34" y="39"/>
                    <a:pt x="34" y="50"/>
                  </a:cubicBezTo>
                  <a:lnTo>
                    <a:pt x="23" y="50"/>
                  </a:lnTo>
                  <a:lnTo>
                    <a:pt x="23" y="61"/>
                  </a:lnTo>
                  <a:cubicBezTo>
                    <a:pt x="23" y="73"/>
                    <a:pt x="23" y="73"/>
                    <a:pt x="12" y="73"/>
                  </a:cubicBezTo>
                  <a:cubicBezTo>
                    <a:pt x="12" y="95"/>
                    <a:pt x="0" y="117"/>
                    <a:pt x="12" y="140"/>
                  </a:cubicBezTo>
                  <a:cubicBezTo>
                    <a:pt x="12" y="150"/>
                    <a:pt x="12" y="162"/>
                    <a:pt x="23" y="173"/>
                  </a:cubicBezTo>
                  <a:cubicBezTo>
                    <a:pt x="46" y="211"/>
                    <a:pt x="84" y="233"/>
                    <a:pt x="124" y="233"/>
                  </a:cubicBezTo>
                  <a:cubicBezTo>
                    <a:pt x="142" y="233"/>
                    <a:pt x="161" y="228"/>
                    <a:pt x="179" y="217"/>
                  </a:cubicBezTo>
                  <a:lnTo>
                    <a:pt x="191" y="217"/>
                  </a:lnTo>
                  <a:cubicBezTo>
                    <a:pt x="236" y="184"/>
                    <a:pt x="258" y="106"/>
                    <a:pt x="224" y="61"/>
                  </a:cubicBezTo>
                  <a:cubicBezTo>
                    <a:pt x="201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4"/>
            <p:cNvSpPr/>
            <p:nvPr/>
          </p:nvSpPr>
          <p:spPr>
            <a:xfrm>
              <a:off x="2337550" y="884800"/>
              <a:ext cx="1700" cy="3375"/>
            </a:xfrm>
            <a:custGeom>
              <a:rect b="b" l="l" r="r" t="t"/>
              <a:pathLst>
                <a:path extrusionOk="0" h="135" w="68">
                  <a:moveTo>
                    <a:pt x="12" y="1"/>
                  </a:moveTo>
                  <a:cubicBezTo>
                    <a:pt x="1" y="11"/>
                    <a:pt x="1" y="34"/>
                    <a:pt x="1" y="45"/>
                  </a:cubicBezTo>
                  <a:cubicBezTo>
                    <a:pt x="1" y="68"/>
                    <a:pt x="12" y="78"/>
                    <a:pt x="23" y="90"/>
                  </a:cubicBezTo>
                  <a:cubicBezTo>
                    <a:pt x="35" y="112"/>
                    <a:pt x="45" y="123"/>
                    <a:pt x="68" y="135"/>
                  </a:cubicBezTo>
                  <a:cubicBezTo>
                    <a:pt x="57" y="112"/>
                    <a:pt x="45" y="101"/>
                    <a:pt x="45" y="78"/>
                  </a:cubicBezTo>
                  <a:cubicBezTo>
                    <a:pt x="35" y="56"/>
                    <a:pt x="23" y="2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" name="Google Shape;2001;p4"/>
            <p:cNvSpPr/>
            <p:nvPr/>
          </p:nvSpPr>
          <p:spPr>
            <a:xfrm>
              <a:off x="2305700" y="832550"/>
              <a:ext cx="2825" cy="3375"/>
            </a:xfrm>
            <a:custGeom>
              <a:rect b="b" l="l" r="r" t="t"/>
              <a:pathLst>
                <a:path extrusionOk="0" h="135" w="113">
                  <a:moveTo>
                    <a:pt x="1" y="1"/>
                  </a:moveTo>
                  <a:cubicBezTo>
                    <a:pt x="1" y="35"/>
                    <a:pt x="1" y="57"/>
                    <a:pt x="13" y="79"/>
                  </a:cubicBezTo>
                  <a:cubicBezTo>
                    <a:pt x="35" y="112"/>
                    <a:pt x="80" y="135"/>
                    <a:pt x="113" y="135"/>
                  </a:cubicBezTo>
                  <a:cubicBezTo>
                    <a:pt x="90" y="112"/>
                    <a:pt x="68" y="90"/>
                    <a:pt x="46" y="57"/>
                  </a:cubicBezTo>
                  <a:cubicBezTo>
                    <a:pt x="35" y="45"/>
                    <a:pt x="13" y="2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" name="Google Shape;2002;p4"/>
            <p:cNvSpPr/>
            <p:nvPr/>
          </p:nvSpPr>
          <p:spPr>
            <a:xfrm>
              <a:off x="2315500" y="847375"/>
              <a:ext cx="5050" cy="5225"/>
            </a:xfrm>
            <a:custGeom>
              <a:rect b="b" l="l" r="r" t="t"/>
              <a:pathLst>
                <a:path extrusionOk="0" h="209" w="202">
                  <a:moveTo>
                    <a:pt x="68" y="0"/>
                  </a:moveTo>
                  <a:cubicBezTo>
                    <a:pt x="11" y="33"/>
                    <a:pt x="0" y="101"/>
                    <a:pt x="34" y="157"/>
                  </a:cubicBezTo>
                  <a:cubicBezTo>
                    <a:pt x="55" y="191"/>
                    <a:pt x="89" y="209"/>
                    <a:pt x="125" y="209"/>
                  </a:cubicBezTo>
                  <a:cubicBezTo>
                    <a:pt x="147" y="209"/>
                    <a:pt x="169" y="203"/>
                    <a:pt x="190" y="190"/>
                  </a:cubicBezTo>
                  <a:lnTo>
                    <a:pt x="202" y="190"/>
                  </a:lnTo>
                  <a:cubicBezTo>
                    <a:pt x="157" y="123"/>
                    <a:pt x="112" y="56"/>
                    <a:pt x="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4"/>
            <p:cNvSpPr/>
            <p:nvPr/>
          </p:nvSpPr>
          <p:spPr>
            <a:xfrm>
              <a:off x="2327225" y="866925"/>
              <a:ext cx="4775" cy="5325"/>
            </a:xfrm>
            <a:custGeom>
              <a:rect b="b" l="l" r="r" t="t"/>
              <a:pathLst>
                <a:path extrusionOk="0" h="213" w="191">
                  <a:moveTo>
                    <a:pt x="79" y="1"/>
                  </a:moveTo>
                  <a:cubicBezTo>
                    <a:pt x="23" y="34"/>
                    <a:pt x="1" y="101"/>
                    <a:pt x="34" y="157"/>
                  </a:cubicBezTo>
                  <a:cubicBezTo>
                    <a:pt x="57" y="195"/>
                    <a:pt x="96" y="212"/>
                    <a:pt x="136" y="212"/>
                  </a:cubicBezTo>
                  <a:cubicBezTo>
                    <a:pt x="154" y="212"/>
                    <a:pt x="173" y="209"/>
                    <a:pt x="190" y="202"/>
                  </a:cubicBezTo>
                  <a:cubicBezTo>
                    <a:pt x="157" y="135"/>
                    <a:pt x="113" y="68"/>
                    <a:pt x="7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2004" name="Shape 20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05" name="Google Shape;2005;p5"/>
          <p:cNvGrpSpPr/>
          <p:nvPr/>
        </p:nvGrpSpPr>
        <p:grpSpPr>
          <a:xfrm>
            <a:off x="-34200" y="155885"/>
            <a:ext cx="9212400" cy="4831731"/>
            <a:chOff x="-27550" y="147635"/>
            <a:chExt cx="9212400" cy="4831731"/>
          </a:xfrm>
        </p:grpSpPr>
        <p:cxnSp>
          <p:nvCxnSpPr>
            <p:cNvPr id="2006" name="Google Shape;2006;p5"/>
            <p:cNvCxnSpPr/>
            <p:nvPr/>
          </p:nvCxnSpPr>
          <p:spPr>
            <a:xfrm>
              <a:off x="-27550" y="100029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007" name="Google Shape;2007;p5"/>
            <p:cNvCxnSpPr/>
            <p:nvPr/>
          </p:nvCxnSpPr>
          <p:spPr>
            <a:xfrm>
              <a:off x="-27550" y="85818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008" name="Google Shape;2008;p5"/>
            <p:cNvCxnSpPr/>
            <p:nvPr/>
          </p:nvCxnSpPr>
          <p:spPr>
            <a:xfrm>
              <a:off x="-27550" y="71607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009" name="Google Shape;2009;p5"/>
            <p:cNvCxnSpPr/>
            <p:nvPr/>
          </p:nvCxnSpPr>
          <p:spPr>
            <a:xfrm>
              <a:off x="-27550" y="57396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010" name="Google Shape;2010;p5"/>
            <p:cNvCxnSpPr/>
            <p:nvPr/>
          </p:nvCxnSpPr>
          <p:spPr>
            <a:xfrm>
              <a:off x="-27550" y="43185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011" name="Google Shape;2011;p5"/>
            <p:cNvCxnSpPr/>
            <p:nvPr/>
          </p:nvCxnSpPr>
          <p:spPr>
            <a:xfrm>
              <a:off x="-27550" y="28974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012" name="Google Shape;2012;p5"/>
            <p:cNvCxnSpPr/>
            <p:nvPr/>
          </p:nvCxnSpPr>
          <p:spPr>
            <a:xfrm>
              <a:off x="-27550" y="147635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013" name="Google Shape;2013;p5"/>
            <p:cNvCxnSpPr/>
            <p:nvPr/>
          </p:nvCxnSpPr>
          <p:spPr>
            <a:xfrm>
              <a:off x="-27550" y="355826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014" name="Google Shape;2014;p5"/>
            <p:cNvCxnSpPr/>
            <p:nvPr/>
          </p:nvCxnSpPr>
          <p:spPr>
            <a:xfrm>
              <a:off x="-27550" y="341615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015" name="Google Shape;2015;p5"/>
            <p:cNvCxnSpPr/>
            <p:nvPr/>
          </p:nvCxnSpPr>
          <p:spPr>
            <a:xfrm>
              <a:off x="-27550" y="327404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016" name="Google Shape;2016;p5"/>
            <p:cNvCxnSpPr/>
            <p:nvPr/>
          </p:nvCxnSpPr>
          <p:spPr>
            <a:xfrm>
              <a:off x="-27550" y="313193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017" name="Google Shape;2017;p5"/>
            <p:cNvCxnSpPr/>
            <p:nvPr/>
          </p:nvCxnSpPr>
          <p:spPr>
            <a:xfrm>
              <a:off x="-27550" y="298982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018" name="Google Shape;2018;p5"/>
            <p:cNvCxnSpPr/>
            <p:nvPr/>
          </p:nvCxnSpPr>
          <p:spPr>
            <a:xfrm>
              <a:off x="-27550" y="284771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019" name="Google Shape;2019;p5"/>
            <p:cNvCxnSpPr/>
            <p:nvPr/>
          </p:nvCxnSpPr>
          <p:spPr>
            <a:xfrm>
              <a:off x="-27550" y="2705610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020" name="Google Shape;2020;p5"/>
            <p:cNvCxnSpPr/>
            <p:nvPr/>
          </p:nvCxnSpPr>
          <p:spPr>
            <a:xfrm>
              <a:off x="-27550" y="2563500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021" name="Google Shape;2021;p5"/>
            <p:cNvCxnSpPr/>
            <p:nvPr/>
          </p:nvCxnSpPr>
          <p:spPr>
            <a:xfrm>
              <a:off x="-27550" y="2421390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022" name="Google Shape;2022;p5"/>
            <p:cNvCxnSpPr/>
            <p:nvPr/>
          </p:nvCxnSpPr>
          <p:spPr>
            <a:xfrm>
              <a:off x="-27550" y="227928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023" name="Google Shape;2023;p5"/>
            <p:cNvCxnSpPr/>
            <p:nvPr/>
          </p:nvCxnSpPr>
          <p:spPr>
            <a:xfrm>
              <a:off x="-27550" y="213717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024" name="Google Shape;2024;p5"/>
            <p:cNvCxnSpPr/>
            <p:nvPr/>
          </p:nvCxnSpPr>
          <p:spPr>
            <a:xfrm>
              <a:off x="-27550" y="199506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025" name="Google Shape;2025;p5"/>
            <p:cNvCxnSpPr/>
            <p:nvPr/>
          </p:nvCxnSpPr>
          <p:spPr>
            <a:xfrm>
              <a:off x="-27550" y="185295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026" name="Google Shape;2026;p5"/>
            <p:cNvCxnSpPr/>
            <p:nvPr/>
          </p:nvCxnSpPr>
          <p:spPr>
            <a:xfrm>
              <a:off x="-27550" y="1710842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027" name="Google Shape;2027;p5"/>
            <p:cNvCxnSpPr/>
            <p:nvPr/>
          </p:nvCxnSpPr>
          <p:spPr>
            <a:xfrm>
              <a:off x="-27550" y="1568732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028" name="Google Shape;2028;p5"/>
            <p:cNvCxnSpPr/>
            <p:nvPr/>
          </p:nvCxnSpPr>
          <p:spPr>
            <a:xfrm>
              <a:off x="-27550" y="1426622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029" name="Google Shape;2029;p5"/>
            <p:cNvCxnSpPr/>
            <p:nvPr/>
          </p:nvCxnSpPr>
          <p:spPr>
            <a:xfrm>
              <a:off x="-27550" y="128451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030" name="Google Shape;2030;p5"/>
            <p:cNvCxnSpPr/>
            <p:nvPr/>
          </p:nvCxnSpPr>
          <p:spPr>
            <a:xfrm>
              <a:off x="-27550" y="114240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031" name="Google Shape;2031;p5"/>
            <p:cNvCxnSpPr/>
            <p:nvPr/>
          </p:nvCxnSpPr>
          <p:spPr>
            <a:xfrm>
              <a:off x="-27550" y="4979365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032" name="Google Shape;2032;p5"/>
            <p:cNvCxnSpPr/>
            <p:nvPr/>
          </p:nvCxnSpPr>
          <p:spPr>
            <a:xfrm>
              <a:off x="-27550" y="483725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033" name="Google Shape;2033;p5"/>
            <p:cNvCxnSpPr/>
            <p:nvPr/>
          </p:nvCxnSpPr>
          <p:spPr>
            <a:xfrm>
              <a:off x="-27550" y="469514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034" name="Google Shape;2034;p5"/>
            <p:cNvCxnSpPr/>
            <p:nvPr/>
          </p:nvCxnSpPr>
          <p:spPr>
            <a:xfrm>
              <a:off x="-27550" y="455303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035" name="Google Shape;2035;p5"/>
            <p:cNvCxnSpPr/>
            <p:nvPr/>
          </p:nvCxnSpPr>
          <p:spPr>
            <a:xfrm>
              <a:off x="-27550" y="441092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036" name="Google Shape;2036;p5"/>
            <p:cNvCxnSpPr/>
            <p:nvPr/>
          </p:nvCxnSpPr>
          <p:spPr>
            <a:xfrm>
              <a:off x="-27550" y="4268817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037" name="Google Shape;2037;p5"/>
            <p:cNvCxnSpPr/>
            <p:nvPr/>
          </p:nvCxnSpPr>
          <p:spPr>
            <a:xfrm>
              <a:off x="-27550" y="4126707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038" name="Google Shape;2038;p5"/>
            <p:cNvCxnSpPr/>
            <p:nvPr/>
          </p:nvCxnSpPr>
          <p:spPr>
            <a:xfrm>
              <a:off x="-27550" y="3984597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039" name="Google Shape;2039;p5"/>
            <p:cNvCxnSpPr/>
            <p:nvPr/>
          </p:nvCxnSpPr>
          <p:spPr>
            <a:xfrm>
              <a:off x="-27550" y="384248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040" name="Google Shape;2040;p5"/>
            <p:cNvCxnSpPr/>
            <p:nvPr/>
          </p:nvCxnSpPr>
          <p:spPr>
            <a:xfrm>
              <a:off x="-27550" y="370037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2041" name="Google Shape;2041;p5"/>
          <p:cNvSpPr/>
          <p:nvPr/>
        </p:nvSpPr>
        <p:spPr>
          <a:xfrm rot="5400000">
            <a:off x="2142187" y="-159637"/>
            <a:ext cx="1290900" cy="1290900"/>
          </a:xfrm>
          <a:prstGeom prst="ellipse">
            <a:avLst/>
          </a:prstGeom>
          <a:noFill/>
          <a:ln cap="flat" cmpd="sng" w="1524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042" name="Google Shape;2042;p5"/>
          <p:cNvGrpSpPr/>
          <p:nvPr/>
        </p:nvGrpSpPr>
        <p:grpSpPr>
          <a:xfrm rot="5400000">
            <a:off x="7690205" y="2363294"/>
            <a:ext cx="1693781" cy="1707607"/>
            <a:chOff x="2000675" y="255425"/>
            <a:chExt cx="413450" cy="416825"/>
          </a:xfrm>
        </p:grpSpPr>
        <p:sp>
          <p:nvSpPr>
            <p:cNvPr id="2043" name="Google Shape;2043;p5"/>
            <p:cNvSpPr/>
            <p:nvPr/>
          </p:nvSpPr>
          <p:spPr>
            <a:xfrm>
              <a:off x="2009600" y="386175"/>
              <a:ext cx="17900" cy="20675"/>
            </a:xfrm>
            <a:custGeom>
              <a:rect b="b" l="l" r="r" t="t"/>
              <a:pathLst>
                <a:path extrusionOk="0" h="827" w="716">
                  <a:moveTo>
                    <a:pt x="113" y="0"/>
                  </a:moveTo>
                  <a:cubicBezTo>
                    <a:pt x="79" y="112"/>
                    <a:pt x="35" y="213"/>
                    <a:pt x="1" y="325"/>
                  </a:cubicBezTo>
                  <a:lnTo>
                    <a:pt x="504" y="827"/>
                  </a:lnTo>
                  <a:lnTo>
                    <a:pt x="716" y="615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5"/>
            <p:cNvSpPr/>
            <p:nvPr/>
          </p:nvSpPr>
          <p:spPr>
            <a:xfrm>
              <a:off x="2021350" y="359650"/>
              <a:ext cx="10350" cy="12025"/>
            </a:xfrm>
            <a:custGeom>
              <a:rect b="b" l="l" r="r" t="t"/>
              <a:pathLst>
                <a:path extrusionOk="0" h="481" w="414">
                  <a:moveTo>
                    <a:pt x="157" y="0"/>
                  </a:moveTo>
                  <a:cubicBezTo>
                    <a:pt x="101" y="89"/>
                    <a:pt x="56" y="179"/>
                    <a:pt x="0" y="279"/>
                  </a:cubicBezTo>
                  <a:lnTo>
                    <a:pt x="201" y="480"/>
                  </a:lnTo>
                  <a:lnTo>
                    <a:pt x="414" y="257"/>
                  </a:lnTo>
                  <a:lnTo>
                    <a:pt x="1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" name="Google Shape;2045;p5"/>
            <p:cNvSpPr/>
            <p:nvPr/>
          </p:nvSpPr>
          <p:spPr>
            <a:xfrm>
              <a:off x="2016300" y="548175"/>
              <a:ext cx="11200" cy="15125"/>
            </a:xfrm>
            <a:custGeom>
              <a:rect b="b" l="l" r="r" t="t"/>
              <a:pathLst>
                <a:path extrusionOk="0" h="605" w="448">
                  <a:moveTo>
                    <a:pt x="1" y="1"/>
                  </a:moveTo>
                  <a:cubicBezTo>
                    <a:pt x="90" y="202"/>
                    <a:pt x="191" y="415"/>
                    <a:pt x="303" y="604"/>
                  </a:cubicBezTo>
                  <a:lnTo>
                    <a:pt x="448" y="4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5"/>
            <p:cNvSpPr/>
            <p:nvPr/>
          </p:nvSpPr>
          <p:spPr>
            <a:xfrm>
              <a:off x="2000675" y="4588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8" y="0"/>
                  </a:moveTo>
                  <a:lnTo>
                    <a:pt x="0" y="648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5"/>
            <p:cNvSpPr/>
            <p:nvPr/>
          </p:nvSpPr>
          <p:spPr>
            <a:xfrm>
              <a:off x="2010175" y="5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5"/>
            <p:cNvSpPr/>
            <p:nvPr/>
          </p:nvSpPr>
          <p:spPr>
            <a:xfrm>
              <a:off x="2017725" y="42557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37" y="0"/>
                  </a:moveTo>
                  <a:lnTo>
                    <a:pt x="614" y="33"/>
                  </a:lnTo>
                  <a:lnTo>
                    <a:pt x="0" y="648"/>
                  </a:lnTo>
                  <a:lnTo>
                    <a:pt x="212" y="872"/>
                  </a:lnTo>
                  <a:lnTo>
                    <a:pt x="614" y="469"/>
                  </a:lnTo>
                  <a:lnTo>
                    <a:pt x="860" y="212"/>
                  </a:lnTo>
                  <a:lnTo>
                    <a:pt x="63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" name="Google Shape;2049;p5"/>
            <p:cNvSpPr/>
            <p:nvPr/>
          </p:nvSpPr>
          <p:spPr>
            <a:xfrm>
              <a:off x="2000950" y="421925"/>
              <a:ext cx="3375" cy="5900"/>
            </a:xfrm>
            <a:custGeom>
              <a:rect b="b" l="l" r="r" t="t"/>
              <a:pathLst>
                <a:path extrusionOk="0" h="236" w="135">
                  <a:moveTo>
                    <a:pt x="46" y="0"/>
                  </a:moveTo>
                  <a:cubicBezTo>
                    <a:pt x="34" y="79"/>
                    <a:pt x="12" y="157"/>
                    <a:pt x="1" y="235"/>
                  </a:cubicBezTo>
                  <a:lnTo>
                    <a:pt x="135" y="101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5"/>
            <p:cNvSpPr/>
            <p:nvPr/>
          </p:nvSpPr>
          <p:spPr>
            <a:xfrm>
              <a:off x="2046475" y="379750"/>
              <a:ext cx="21825" cy="21825"/>
            </a:xfrm>
            <a:custGeom>
              <a:rect b="b" l="l" r="r" t="t"/>
              <a:pathLst>
                <a:path extrusionOk="0" h="873" w="873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72" y="212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5"/>
            <p:cNvSpPr/>
            <p:nvPr/>
          </p:nvSpPr>
          <p:spPr>
            <a:xfrm>
              <a:off x="2097875" y="38505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213" y="0"/>
                  </a:moveTo>
                  <a:lnTo>
                    <a:pt x="1" y="224"/>
                  </a:lnTo>
                  <a:lnTo>
                    <a:pt x="638" y="872"/>
                  </a:lnTo>
                  <a:lnTo>
                    <a:pt x="862" y="660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5"/>
            <p:cNvSpPr/>
            <p:nvPr/>
          </p:nvSpPr>
          <p:spPr>
            <a:xfrm>
              <a:off x="2063525" y="3465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9" y="0"/>
                  </a:moveTo>
                  <a:lnTo>
                    <a:pt x="1" y="648"/>
                  </a:lnTo>
                  <a:lnTo>
                    <a:pt x="213" y="872"/>
                  </a:lnTo>
                  <a:lnTo>
                    <a:pt x="861" y="213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5"/>
            <p:cNvSpPr/>
            <p:nvPr/>
          </p:nvSpPr>
          <p:spPr>
            <a:xfrm>
              <a:off x="2092575" y="30067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37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14"/>
                  </a:lnTo>
                  <a:lnTo>
                    <a:pt x="63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5"/>
            <p:cNvSpPr/>
            <p:nvPr/>
          </p:nvSpPr>
          <p:spPr>
            <a:xfrm>
              <a:off x="2057100" y="311300"/>
              <a:ext cx="16525" cy="16525"/>
            </a:xfrm>
            <a:custGeom>
              <a:rect b="b" l="l" r="r" t="t"/>
              <a:pathLst>
                <a:path extrusionOk="0" h="661" w="661">
                  <a:moveTo>
                    <a:pt x="224" y="1"/>
                  </a:moveTo>
                  <a:lnTo>
                    <a:pt x="0" y="224"/>
                  </a:lnTo>
                  <a:lnTo>
                    <a:pt x="437" y="660"/>
                  </a:lnTo>
                  <a:lnTo>
                    <a:pt x="660" y="447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5"/>
            <p:cNvSpPr/>
            <p:nvPr/>
          </p:nvSpPr>
          <p:spPr>
            <a:xfrm>
              <a:off x="2036150" y="335875"/>
              <a:ext cx="14000" cy="14850"/>
            </a:xfrm>
            <a:custGeom>
              <a:rect b="b" l="l" r="r" t="t"/>
              <a:pathLst>
                <a:path extrusionOk="0" h="594" w="560">
                  <a:moveTo>
                    <a:pt x="190" y="1"/>
                  </a:moveTo>
                  <a:cubicBezTo>
                    <a:pt x="123" y="79"/>
                    <a:pt x="68" y="169"/>
                    <a:pt x="1" y="247"/>
                  </a:cubicBezTo>
                  <a:lnTo>
                    <a:pt x="347" y="593"/>
                  </a:lnTo>
                  <a:lnTo>
                    <a:pt x="559" y="381"/>
                  </a:lnTo>
                  <a:lnTo>
                    <a:pt x="19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5"/>
            <p:cNvSpPr/>
            <p:nvPr/>
          </p:nvSpPr>
          <p:spPr>
            <a:xfrm>
              <a:off x="2102075" y="349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1" y="224"/>
                  </a:lnTo>
                  <a:lnTo>
                    <a:pt x="637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5"/>
            <p:cNvSpPr/>
            <p:nvPr/>
          </p:nvSpPr>
          <p:spPr>
            <a:xfrm>
              <a:off x="2109350" y="269125"/>
              <a:ext cx="21525" cy="20150"/>
            </a:xfrm>
            <a:custGeom>
              <a:rect b="b" l="l" r="r" t="t"/>
              <a:pathLst>
                <a:path extrusionOk="0" h="806" w="861">
                  <a:moveTo>
                    <a:pt x="715" y="1"/>
                  </a:moveTo>
                  <a:cubicBezTo>
                    <a:pt x="681" y="11"/>
                    <a:pt x="648" y="23"/>
                    <a:pt x="614" y="45"/>
                  </a:cubicBezTo>
                  <a:cubicBezTo>
                    <a:pt x="570" y="68"/>
                    <a:pt x="525" y="79"/>
                    <a:pt x="470" y="101"/>
                  </a:cubicBezTo>
                  <a:lnTo>
                    <a:pt x="0" y="582"/>
                  </a:lnTo>
                  <a:lnTo>
                    <a:pt x="224" y="805"/>
                  </a:lnTo>
                  <a:lnTo>
                    <a:pt x="614" y="403"/>
                  </a:lnTo>
                  <a:lnTo>
                    <a:pt x="860" y="146"/>
                  </a:lnTo>
                  <a:lnTo>
                    <a:pt x="71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5"/>
            <p:cNvSpPr/>
            <p:nvPr/>
          </p:nvSpPr>
          <p:spPr>
            <a:xfrm>
              <a:off x="2046475" y="537850"/>
              <a:ext cx="21825" cy="21825"/>
            </a:xfrm>
            <a:custGeom>
              <a:rect b="b" l="l" r="r" t="t"/>
              <a:pathLst>
                <a:path extrusionOk="0" h="873" w="873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72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5"/>
            <p:cNvSpPr/>
            <p:nvPr/>
          </p:nvSpPr>
          <p:spPr>
            <a:xfrm>
              <a:off x="2097875" y="543450"/>
              <a:ext cx="21550" cy="21525"/>
            </a:xfrm>
            <a:custGeom>
              <a:rect b="b" l="l" r="r" t="t"/>
              <a:pathLst>
                <a:path extrusionOk="0" h="861" w="862">
                  <a:moveTo>
                    <a:pt x="213" y="0"/>
                  </a:moveTo>
                  <a:lnTo>
                    <a:pt x="1" y="212"/>
                  </a:lnTo>
                  <a:lnTo>
                    <a:pt x="638" y="860"/>
                  </a:lnTo>
                  <a:lnTo>
                    <a:pt x="862" y="648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5"/>
            <p:cNvSpPr/>
            <p:nvPr/>
          </p:nvSpPr>
          <p:spPr>
            <a:xfrm>
              <a:off x="2063525" y="5046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5"/>
            <p:cNvSpPr/>
            <p:nvPr/>
          </p:nvSpPr>
          <p:spPr>
            <a:xfrm>
              <a:off x="2092575" y="4588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37" y="0"/>
                  </a:moveTo>
                  <a:lnTo>
                    <a:pt x="1" y="648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5"/>
            <p:cNvSpPr/>
            <p:nvPr/>
          </p:nvSpPr>
          <p:spPr>
            <a:xfrm>
              <a:off x="2051800" y="464375"/>
              <a:ext cx="21825" cy="21550"/>
            </a:xfrm>
            <a:custGeom>
              <a:rect b="b" l="l" r="r" t="t"/>
              <a:pathLst>
                <a:path extrusionOk="0" h="862" w="873">
                  <a:moveTo>
                    <a:pt x="224" y="1"/>
                  </a:moveTo>
                  <a:lnTo>
                    <a:pt x="0" y="213"/>
                  </a:lnTo>
                  <a:lnTo>
                    <a:pt x="649" y="862"/>
                  </a:lnTo>
                  <a:lnTo>
                    <a:pt x="872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5"/>
            <p:cNvSpPr/>
            <p:nvPr/>
          </p:nvSpPr>
          <p:spPr>
            <a:xfrm>
              <a:off x="2028600" y="487275"/>
              <a:ext cx="21550" cy="21550"/>
            </a:xfrm>
            <a:custGeom>
              <a:rect b="b" l="l" r="r" t="t"/>
              <a:pathLst>
                <a:path extrusionOk="0" h="862" w="862">
                  <a:moveTo>
                    <a:pt x="224" y="1"/>
                  </a:moveTo>
                  <a:lnTo>
                    <a:pt x="179" y="46"/>
                  </a:lnTo>
                  <a:lnTo>
                    <a:pt x="1" y="214"/>
                  </a:lnTo>
                  <a:lnTo>
                    <a:pt x="179" y="393"/>
                  </a:lnTo>
                  <a:lnTo>
                    <a:pt x="649" y="86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5"/>
            <p:cNvSpPr/>
            <p:nvPr/>
          </p:nvSpPr>
          <p:spPr>
            <a:xfrm>
              <a:off x="2102075" y="5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1" y="224"/>
                  </a:lnTo>
                  <a:lnTo>
                    <a:pt x="637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5"/>
            <p:cNvSpPr/>
            <p:nvPr/>
          </p:nvSpPr>
          <p:spPr>
            <a:xfrm>
              <a:off x="2055975" y="428925"/>
              <a:ext cx="21825" cy="21800"/>
            </a:xfrm>
            <a:custGeom>
              <a:rect b="b" l="l" r="r" t="t"/>
              <a:pathLst>
                <a:path extrusionOk="0" h="872" w="873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72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" name="Google Shape;2066;p5"/>
            <p:cNvSpPr/>
            <p:nvPr/>
          </p:nvSpPr>
          <p:spPr>
            <a:xfrm>
              <a:off x="2109350" y="42557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8" y="0"/>
                  </a:moveTo>
                  <a:lnTo>
                    <a:pt x="614" y="33"/>
                  </a:lnTo>
                  <a:lnTo>
                    <a:pt x="0" y="648"/>
                  </a:lnTo>
                  <a:lnTo>
                    <a:pt x="224" y="872"/>
                  </a:lnTo>
                  <a:lnTo>
                    <a:pt x="614" y="469"/>
                  </a:lnTo>
                  <a:lnTo>
                    <a:pt x="860" y="212"/>
                  </a:lnTo>
                  <a:lnTo>
                    <a:pt x="6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" name="Google Shape;2067;p5"/>
            <p:cNvSpPr/>
            <p:nvPr/>
          </p:nvSpPr>
          <p:spPr>
            <a:xfrm>
              <a:off x="2074425" y="40795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224" y="1"/>
                  </a:moveTo>
                  <a:lnTo>
                    <a:pt x="56" y="179"/>
                  </a:lnTo>
                  <a:lnTo>
                    <a:pt x="0" y="224"/>
                  </a:lnTo>
                  <a:lnTo>
                    <a:pt x="648" y="872"/>
                  </a:lnTo>
                  <a:lnTo>
                    <a:pt x="872" y="660"/>
                  </a:lnTo>
                  <a:lnTo>
                    <a:pt x="392" y="17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" name="Google Shape;2068;p5"/>
            <p:cNvSpPr/>
            <p:nvPr/>
          </p:nvSpPr>
          <p:spPr>
            <a:xfrm>
              <a:off x="2092575" y="616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37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5"/>
            <p:cNvSpPr/>
            <p:nvPr/>
          </p:nvSpPr>
          <p:spPr>
            <a:xfrm>
              <a:off x="2055975" y="587025"/>
              <a:ext cx="21825" cy="21825"/>
            </a:xfrm>
            <a:custGeom>
              <a:rect b="b" l="l" r="r" t="t"/>
              <a:pathLst>
                <a:path extrusionOk="0" h="873" w="873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72" y="649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5"/>
            <p:cNvSpPr/>
            <p:nvPr/>
          </p:nvSpPr>
          <p:spPr>
            <a:xfrm>
              <a:off x="2074425" y="566350"/>
              <a:ext cx="21800" cy="21525"/>
            </a:xfrm>
            <a:custGeom>
              <a:rect b="b" l="l" r="r" t="t"/>
              <a:pathLst>
                <a:path extrusionOk="0" h="861" w="872">
                  <a:moveTo>
                    <a:pt x="224" y="1"/>
                  </a:moveTo>
                  <a:lnTo>
                    <a:pt x="56" y="168"/>
                  </a:lnTo>
                  <a:lnTo>
                    <a:pt x="0" y="212"/>
                  </a:lnTo>
                  <a:lnTo>
                    <a:pt x="648" y="861"/>
                  </a:lnTo>
                  <a:lnTo>
                    <a:pt x="872" y="649"/>
                  </a:lnTo>
                  <a:lnTo>
                    <a:pt x="392" y="1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5"/>
            <p:cNvSpPr/>
            <p:nvPr/>
          </p:nvSpPr>
          <p:spPr>
            <a:xfrm>
              <a:off x="2138400" y="3797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2" y="872"/>
                  </a:lnTo>
                  <a:lnTo>
                    <a:pt x="860" y="212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5"/>
            <p:cNvSpPr/>
            <p:nvPr/>
          </p:nvSpPr>
          <p:spPr>
            <a:xfrm>
              <a:off x="2189500" y="38505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61" y="660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5"/>
            <p:cNvSpPr/>
            <p:nvPr/>
          </p:nvSpPr>
          <p:spPr>
            <a:xfrm>
              <a:off x="2155150" y="3465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9" y="0"/>
                  </a:moveTo>
                  <a:lnTo>
                    <a:pt x="1" y="648"/>
                  </a:lnTo>
                  <a:lnTo>
                    <a:pt x="224" y="872"/>
                  </a:lnTo>
                  <a:lnTo>
                    <a:pt x="861" y="213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" name="Google Shape;2074;p5"/>
            <p:cNvSpPr/>
            <p:nvPr/>
          </p:nvSpPr>
          <p:spPr>
            <a:xfrm>
              <a:off x="2184200" y="30067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61" y="21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5"/>
            <p:cNvSpPr/>
            <p:nvPr/>
          </p:nvSpPr>
          <p:spPr>
            <a:xfrm>
              <a:off x="2143700" y="3060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5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5"/>
            <p:cNvSpPr/>
            <p:nvPr/>
          </p:nvSpPr>
          <p:spPr>
            <a:xfrm>
              <a:off x="2120525" y="328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2" y="1"/>
                  </a:moveTo>
                  <a:lnTo>
                    <a:pt x="167" y="46"/>
                  </a:lnTo>
                  <a:lnTo>
                    <a:pt x="0" y="224"/>
                  </a:lnTo>
                  <a:lnTo>
                    <a:pt x="167" y="403"/>
                  </a:lnTo>
                  <a:lnTo>
                    <a:pt x="637" y="872"/>
                  </a:lnTo>
                  <a:lnTo>
                    <a:pt x="860" y="660"/>
                  </a:lnTo>
                  <a:lnTo>
                    <a:pt x="2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5"/>
            <p:cNvSpPr/>
            <p:nvPr/>
          </p:nvSpPr>
          <p:spPr>
            <a:xfrm>
              <a:off x="2193700" y="349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5"/>
            <p:cNvSpPr/>
            <p:nvPr/>
          </p:nvSpPr>
          <p:spPr>
            <a:xfrm>
              <a:off x="2147900" y="2708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2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5"/>
            <p:cNvSpPr/>
            <p:nvPr/>
          </p:nvSpPr>
          <p:spPr>
            <a:xfrm>
              <a:off x="2201225" y="2674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616" y="23"/>
                  </a:lnTo>
                  <a:lnTo>
                    <a:pt x="1" y="649"/>
                  </a:lnTo>
                  <a:lnTo>
                    <a:pt x="214" y="872"/>
                  </a:lnTo>
                  <a:lnTo>
                    <a:pt x="616" y="470"/>
                  </a:lnTo>
                  <a:lnTo>
                    <a:pt x="862" y="213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5"/>
            <p:cNvSpPr/>
            <p:nvPr/>
          </p:nvSpPr>
          <p:spPr>
            <a:xfrm>
              <a:off x="2167725" y="255425"/>
              <a:ext cx="20125" cy="16225"/>
            </a:xfrm>
            <a:custGeom>
              <a:rect b="b" l="l" r="r" t="t"/>
              <a:pathLst>
                <a:path extrusionOk="0" h="649" w="805">
                  <a:moveTo>
                    <a:pt x="369" y="1"/>
                  </a:moveTo>
                  <a:cubicBezTo>
                    <a:pt x="246" y="12"/>
                    <a:pt x="123" y="35"/>
                    <a:pt x="0" y="57"/>
                  </a:cubicBezTo>
                  <a:lnTo>
                    <a:pt x="593" y="649"/>
                  </a:lnTo>
                  <a:lnTo>
                    <a:pt x="805" y="437"/>
                  </a:lnTo>
                  <a:lnTo>
                    <a:pt x="3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5"/>
            <p:cNvSpPr/>
            <p:nvPr/>
          </p:nvSpPr>
          <p:spPr>
            <a:xfrm>
              <a:off x="2138400" y="537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2" y="872"/>
                  </a:lnTo>
                  <a:lnTo>
                    <a:pt x="860" y="224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5"/>
            <p:cNvSpPr/>
            <p:nvPr/>
          </p:nvSpPr>
          <p:spPr>
            <a:xfrm>
              <a:off x="2189500" y="543450"/>
              <a:ext cx="21550" cy="21525"/>
            </a:xfrm>
            <a:custGeom>
              <a:rect b="b" l="l" r="r" t="t"/>
              <a:pathLst>
                <a:path extrusionOk="0" h="861" w="862">
                  <a:moveTo>
                    <a:pt x="224" y="0"/>
                  </a:moveTo>
                  <a:lnTo>
                    <a:pt x="1" y="212"/>
                  </a:lnTo>
                  <a:lnTo>
                    <a:pt x="649" y="860"/>
                  </a:lnTo>
                  <a:lnTo>
                    <a:pt x="861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" name="Google Shape;2083;p5"/>
            <p:cNvSpPr/>
            <p:nvPr/>
          </p:nvSpPr>
          <p:spPr>
            <a:xfrm>
              <a:off x="2155150" y="5046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" name="Google Shape;2084;p5"/>
            <p:cNvSpPr/>
            <p:nvPr/>
          </p:nvSpPr>
          <p:spPr>
            <a:xfrm>
              <a:off x="2184200" y="4588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9" y="0"/>
                  </a:moveTo>
                  <a:lnTo>
                    <a:pt x="1" y="648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" name="Google Shape;2085;p5"/>
            <p:cNvSpPr/>
            <p:nvPr/>
          </p:nvSpPr>
          <p:spPr>
            <a:xfrm>
              <a:off x="2143700" y="4643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13" y="1"/>
                  </a:moveTo>
                  <a:lnTo>
                    <a:pt x="0" y="213"/>
                  </a:lnTo>
                  <a:lnTo>
                    <a:pt x="648" y="86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" name="Google Shape;2086;p5"/>
            <p:cNvSpPr/>
            <p:nvPr/>
          </p:nvSpPr>
          <p:spPr>
            <a:xfrm>
              <a:off x="2120525" y="4872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12" y="1"/>
                  </a:moveTo>
                  <a:lnTo>
                    <a:pt x="167" y="46"/>
                  </a:lnTo>
                  <a:lnTo>
                    <a:pt x="0" y="214"/>
                  </a:lnTo>
                  <a:lnTo>
                    <a:pt x="167" y="393"/>
                  </a:lnTo>
                  <a:lnTo>
                    <a:pt x="637" y="862"/>
                  </a:lnTo>
                  <a:lnTo>
                    <a:pt x="860" y="649"/>
                  </a:lnTo>
                  <a:lnTo>
                    <a:pt x="2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" name="Google Shape;2087;p5"/>
            <p:cNvSpPr/>
            <p:nvPr/>
          </p:nvSpPr>
          <p:spPr>
            <a:xfrm>
              <a:off x="2193700" y="5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" name="Google Shape;2088;p5"/>
            <p:cNvSpPr/>
            <p:nvPr/>
          </p:nvSpPr>
          <p:spPr>
            <a:xfrm>
              <a:off x="2147900" y="42892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212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8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" name="Google Shape;2089;p5"/>
            <p:cNvSpPr/>
            <p:nvPr/>
          </p:nvSpPr>
          <p:spPr>
            <a:xfrm>
              <a:off x="2201225" y="4255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69"/>
                  </a:lnTo>
                  <a:lnTo>
                    <a:pt x="862" y="212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" name="Google Shape;2090;p5"/>
            <p:cNvSpPr/>
            <p:nvPr/>
          </p:nvSpPr>
          <p:spPr>
            <a:xfrm>
              <a:off x="2166325" y="4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45" y="179"/>
                  </a:lnTo>
                  <a:lnTo>
                    <a:pt x="1" y="224"/>
                  </a:lnTo>
                  <a:lnTo>
                    <a:pt x="649" y="872"/>
                  </a:lnTo>
                  <a:lnTo>
                    <a:pt x="861" y="660"/>
                  </a:lnTo>
                  <a:lnTo>
                    <a:pt x="381" y="17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" name="Google Shape;2091;p5"/>
            <p:cNvSpPr/>
            <p:nvPr/>
          </p:nvSpPr>
          <p:spPr>
            <a:xfrm>
              <a:off x="2165775" y="662725"/>
              <a:ext cx="10900" cy="7275"/>
            </a:xfrm>
            <a:custGeom>
              <a:rect b="b" l="l" r="r" t="t"/>
              <a:pathLst>
                <a:path extrusionOk="0" h="291" w="436">
                  <a:moveTo>
                    <a:pt x="224" y="0"/>
                  </a:moveTo>
                  <a:lnTo>
                    <a:pt x="0" y="224"/>
                  </a:lnTo>
                  <a:cubicBezTo>
                    <a:pt x="123" y="246"/>
                    <a:pt x="246" y="268"/>
                    <a:pt x="380" y="291"/>
                  </a:cubicBezTo>
                  <a:lnTo>
                    <a:pt x="436" y="224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" name="Google Shape;2092;p5"/>
            <p:cNvSpPr/>
            <p:nvPr/>
          </p:nvSpPr>
          <p:spPr>
            <a:xfrm>
              <a:off x="2184200" y="616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" name="Google Shape;2093;p5"/>
            <p:cNvSpPr/>
            <p:nvPr/>
          </p:nvSpPr>
          <p:spPr>
            <a:xfrm>
              <a:off x="2143700" y="62250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13" y="0"/>
                  </a:moveTo>
                  <a:lnTo>
                    <a:pt x="0" y="213"/>
                  </a:lnTo>
                  <a:lnTo>
                    <a:pt x="648" y="861"/>
                  </a:lnTo>
                  <a:lnTo>
                    <a:pt x="861" y="648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" name="Google Shape;2094;p5"/>
            <p:cNvSpPr/>
            <p:nvPr/>
          </p:nvSpPr>
          <p:spPr>
            <a:xfrm>
              <a:off x="2120525" y="645400"/>
              <a:ext cx="21525" cy="16525"/>
            </a:xfrm>
            <a:custGeom>
              <a:rect b="b" l="l" r="r" t="t"/>
              <a:pathLst>
                <a:path extrusionOk="0" h="661" w="861">
                  <a:moveTo>
                    <a:pt x="212" y="0"/>
                  </a:moveTo>
                  <a:lnTo>
                    <a:pt x="167" y="45"/>
                  </a:lnTo>
                  <a:lnTo>
                    <a:pt x="0" y="213"/>
                  </a:lnTo>
                  <a:lnTo>
                    <a:pt x="167" y="392"/>
                  </a:lnTo>
                  <a:lnTo>
                    <a:pt x="179" y="403"/>
                  </a:lnTo>
                  <a:cubicBezTo>
                    <a:pt x="402" y="492"/>
                    <a:pt x="626" y="581"/>
                    <a:pt x="849" y="660"/>
                  </a:cubicBezTo>
                  <a:lnTo>
                    <a:pt x="860" y="648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" name="Google Shape;2095;p5"/>
            <p:cNvSpPr/>
            <p:nvPr/>
          </p:nvSpPr>
          <p:spPr>
            <a:xfrm>
              <a:off x="2193700" y="666075"/>
              <a:ext cx="11775" cy="6175"/>
            </a:xfrm>
            <a:custGeom>
              <a:rect b="b" l="l" r="r" t="t"/>
              <a:pathLst>
                <a:path extrusionOk="0" h="247" w="471">
                  <a:moveTo>
                    <a:pt x="224" y="0"/>
                  </a:moveTo>
                  <a:lnTo>
                    <a:pt x="1" y="224"/>
                  </a:lnTo>
                  <a:lnTo>
                    <a:pt x="11" y="235"/>
                  </a:lnTo>
                  <a:cubicBezTo>
                    <a:pt x="168" y="246"/>
                    <a:pt x="314" y="246"/>
                    <a:pt x="470" y="246"/>
                  </a:cubicBez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" name="Google Shape;2096;p5"/>
            <p:cNvSpPr/>
            <p:nvPr/>
          </p:nvSpPr>
          <p:spPr>
            <a:xfrm>
              <a:off x="2109350" y="58367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8" y="0"/>
                  </a:moveTo>
                  <a:lnTo>
                    <a:pt x="614" y="33"/>
                  </a:lnTo>
                  <a:lnTo>
                    <a:pt x="0" y="648"/>
                  </a:lnTo>
                  <a:lnTo>
                    <a:pt x="224" y="872"/>
                  </a:lnTo>
                  <a:lnTo>
                    <a:pt x="614" y="470"/>
                  </a:lnTo>
                  <a:lnTo>
                    <a:pt x="860" y="224"/>
                  </a:lnTo>
                  <a:lnTo>
                    <a:pt x="6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" name="Google Shape;2097;p5"/>
            <p:cNvSpPr/>
            <p:nvPr/>
          </p:nvSpPr>
          <p:spPr>
            <a:xfrm>
              <a:off x="2147900" y="58702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2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" name="Google Shape;2098;p5"/>
            <p:cNvSpPr/>
            <p:nvPr/>
          </p:nvSpPr>
          <p:spPr>
            <a:xfrm>
              <a:off x="2166325" y="56635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13" y="1"/>
                  </a:moveTo>
                  <a:lnTo>
                    <a:pt x="45" y="168"/>
                  </a:lnTo>
                  <a:lnTo>
                    <a:pt x="1" y="212"/>
                  </a:lnTo>
                  <a:lnTo>
                    <a:pt x="649" y="861"/>
                  </a:lnTo>
                  <a:lnTo>
                    <a:pt x="861" y="649"/>
                  </a:lnTo>
                  <a:lnTo>
                    <a:pt x="381" y="168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" name="Google Shape;2099;p5"/>
            <p:cNvSpPr/>
            <p:nvPr/>
          </p:nvSpPr>
          <p:spPr>
            <a:xfrm>
              <a:off x="2230025" y="37975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648" y="1"/>
                  </a:moveTo>
                  <a:lnTo>
                    <a:pt x="0" y="649"/>
                  </a:lnTo>
                  <a:lnTo>
                    <a:pt x="224" y="872"/>
                  </a:lnTo>
                  <a:lnTo>
                    <a:pt x="872" y="212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" name="Google Shape;2100;p5"/>
            <p:cNvSpPr/>
            <p:nvPr/>
          </p:nvSpPr>
          <p:spPr>
            <a:xfrm>
              <a:off x="2281125" y="385050"/>
              <a:ext cx="21825" cy="21800"/>
            </a:xfrm>
            <a:custGeom>
              <a:rect b="b" l="l" r="r" t="t"/>
              <a:pathLst>
                <a:path extrusionOk="0" h="872" w="873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72" y="660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" name="Google Shape;2101;p5"/>
            <p:cNvSpPr/>
            <p:nvPr/>
          </p:nvSpPr>
          <p:spPr>
            <a:xfrm>
              <a:off x="2247050" y="3465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0" y="648"/>
                  </a:lnTo>
                  <a:lnTo>
                    <a:pt x="213" y="872"/>
                  </a:lnTo>
                  <a:lnTo>
                    <a:pt x="861" y="213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" name="Google Shape;2102;p5"/>
            <p:cNvSpPr/>
            <p:nvPr/>
          </p:nvSpPr>
          <p:spPr>
            <a:xfrm>
              <a:off x="2276100" y="300675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14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" name="Google Shape;2103;p5"/>
            <p:cNvSpPr/>
            <p:nvPr/>
          </p:nvSpPr>
          <p:spPr>
            <a:xfrm>
              <a:off x="2235325" y="3060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5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" name="Google Shape;2104;p5"/>
            <p:cNvSpPr/>
            <p:nvPr/>
          </p:nvSpPr>
          <p:spPr>
            <a:xfrm>
              <a:off x="2212150" y="328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179" y="46"/>
                  </a:lnTo>
                  <a:lnTo>
                    <a:pt x="0" y="224"/>
                  </a:lnTo>
                  <a:lnTo>
                    <a:pt x="179" y="403"/>
                  </a:lnTo>
                  <a:lnTo>
                    <a:pt x="648" y="872"/>
                  </a:lnTo>
                  <a:lnTo>
                    <a:pt x="860" y="660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" name="Google Shape;2105;p5"/>
            <p:cNvSpPr/>
            <p:nvPr/>
          </p:nvSpPr>
          <p:spPr>
            <a:xfrm>
              <a:off x="2285600" y="3498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0" y="224"/>
                  </a:lnTo>
                  <a:lnTo>
                    <a:pt x="638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" name="Google Shape;2106;p5"/>
            <p:cNvSpPr/>
            <p:nvPr/>
          </p:nvSpPr>
          <p:spPr>
            <a:xfrm>
              <a:off x="2303775" y="32890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224" y="1"/>
                  </a:moveTo>
                  <a:lnTo>
                    <a:pt x="179" y="46"/>
                  </a:lnTo>
                  <a:lnTo>
                    <a:pt x="0" y="224"/>
                  </a:lnTo>
                  <a:lnTo>
                    <a:pt x="179" y="403"/>
                  </a:lnTo>
                  <a:lnTo>
                    <a:pt x="648" y="872"/>
                  </a:lnTo>
                  <a:lnTo>
                    <a:pt x="872" y="660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" name="Google Shape;2107;p5"/>
            <p:cNvSpPr/>
            <p:nvPr/>
          </p:nvSpPr>
          <p:spPr>
            <a:xfrm>
              <a:off x="2239525" y="2708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" name="Google Shape;2108;p5"/>
            <p:cNvSpPr/>
            <p:nvPr/>
          </p:nvSpPr>
          <p:spPr>
            <a:xfrm>
              <a:off x="2292850" y="274975"/>
              <a:ext cx="15675" cy="14300"/>
            </a:xfrm>
            <a:custGeom>
              <a:rect b="b" l="l" r="r" t="t"/>
              <a:pathLst>
                <a:path extrusionOk="0" h="572" w="627">
                  <a:moveTo>
                    <a:pt x="336" y="1"/>
                  </a:moveTo>
                  <a:lnTo>
                    <a:pt x="1" y="348"/>
                  </a:lnTo>
                  <a:lnTo>
                    <a:pt x="214" y="571"/>
                  </a:lnTo>
                  <a:lnTo>
                    <a:pt x="616" y="169"/>
                  </a:lnTo>
                  <a:lnTo>
                    <a:pt x="627" y="157"/>
                  </a:lnTo>
                  <a:lnTo>
                    <a:pt x="616" y="147"/>
                  </a:lnTo>
                  <a:cubicBezTo>
                    <a:pt x="527" y="102"/>
                    <a:pt x="437" y="46"/>
                    <a:pt x="3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5"/>
            <p:cNvSpPr/>
            <p:nvPr/>
          </p:nvSpPr>
          <p:spPr>
            <a:xfrm>
              <a:off x="2262975" y="260450"/>
              <a:ext cx="16500" cy="11200"/>
            </a:xfrm>
            <a:custGeom>
              <a:rect b="b" l="l" r="r" t="t"/>
              <a:pathLst>
                <a:path extrusionOk="0" h="448" w="660">
                  <a:moveTo>
                    <a:pt x="1" y="1"/>
                  </a:moveTo>
                  <a:lnTo>
                    <a:pt x="448" y="448"/>
                  </a:lnTo>
                  <a:lnTo>
                    <a:pt x="660" y="236"/>
                  </a:lnTo>
                  <a:lnTo>
                    <a:pt x="637" y="202"/>
                  </a:lnTo>
                  <a:cubicBezTo>
                    <a:pt x="425" y="124"/>
                    <a:pt x="213" y="5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5"/>
            <p:cNvSpPr/>
            <p:nvPr/>
          </p:nvSpPr>
          <p:spPr>
            <a:xfrm>
              <a:off x="2230025" y="53785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648" y="1"/>
                  </a:moveTo>
                  <a:lnTo>
                    <a:pt x="0" y="649"/>
                  </a:lnTo>
                  <a:lnTo>
                    <a:pt x="224" y="872"/>
                  </a:lnTo>
                  <a:lnTo>
                    <a:pt x="872" y="224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5"/>
            <p:cNvSpPr/>
            <p:nvPr/>
          </p:nvSpPr>
          <p:spPr>
            <a:xfrm>
              <a:off x="2281125" y="543450"/>
              <a:ext cx="21825" cy="21525"/>
            </a:xfrm>
            <a:custGeom>
              <a:rect b="b" l="l" r="r" t="t"/>
              <a:pathLst>
                <a:path extrusionOk="0" h="861" w="873">
                  <a:moveTo>
                    <a:pt x="224" y="0"/>
                  </a:moveTo>
                  <a:lnTo>
                    <a:pt x="1" y="212"/>
                  </a:lnTo>
                  <a:lnTo>
                    <a:pt x="649" y="860"/>
                  </a:lnTo>
                  <a:lnTo>
                    <a:pt x="872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" name="Google Shape;2112;p5"/>
            <p:cNvSpPr/>
            <p:nvPr/>
          </p:nvSpPr>
          <p:spPr>
            <a:xfrm>
              <a:off x="2247050" y="50460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0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" name="Google Shape;2113;p5"/>
            <p:cNvSpPr/>
            <p:nvPr/>
          </p:nvSpPr>
          <p:spPr>
            <a:xfrm>
              <a:off x="2276100" y="4588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1" y="648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" name="Google Shape;2114;p5"/>
            <p:cNvSpPr/>
            <p:nvPr/>
          </p:nvSpPr>
          <p:spPr>
            <a:xfrm>
              <a:off x="2235325" y="4643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24" y="1"/>
                  </a:moveTo>
                  <a:lnTo>
                    <a:pt x="0" y="213"/>
                  </a:lnTo>
                  <a:lnTo>
                    <a:pt x="648" y="86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" name="Google Shape;2115;p5"/>
            <p:cNvSpPr/>
            <p:nvPr/>
          </p:nvSpPr>
          <p:spPr>
            <a:xfrm>
              <a:off x="2212150" y="4872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24" y="1"/>
                  </a:moveTo>
                  <a:lnTo>
                    <a:pt x="179" y="46"/>
                  </a:lnTo>
                  <a:lnTo>
                    <a:pt x="0" y="214"/>
                  </a:lnTo>
                  <a:lnTo>
                    <a:pt x="179" y="393"/>
                  </a:lnTo>
                  <a:lnTo>
                    <a:pt x="648" y="862"/>
                  </a:lnTo>
                  <a:lnTo>
                    <a:pt x="860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" name="Google Shape;2116;p5"/>
            <p:cNvSpPr/>
            <p:nvPr/>
          </p:nvSpPr>
          <p:spPr>
            <a:xfrm>
              <a:off x="2285600" y="5079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0" y="224"/>
                  </a:lnTo>
                  <a:lnTo>
                    <a:pt x="638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" name="Google Shape;2117;p5"/>
            <p:cNvSpPr/>
            <p:nvPr/>
          </p:nvSpPr>
          <p:spPr>
            <a:xfrm>
              <a:off x="2239525" y="42892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224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" name="Google Shape;2118;p5"/>
            <p:cNvSpPr/>
            <p:nvPr/>
          </p:nvSpPr>
          <p:spPr>
            <a:xfrm>
              <a:off x="2257950" y="4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56" y="179"/>
                  </a:lnTo>
                  <a:lnTo>
                    <a:pt x="1" y="224"/>
                  </a:lnTo>
                  <a:lnTo>
                    <a:pt x="649" y="872"/>
                  </a:lnTo>
                  <a:lnTo>
                    <a:pt x="861" y="660"/>
                  </a:lnTo>
                  <a:lnTo>
                    <a:pt x="391" y="17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5"/>
            <p:cNvSpPr/>
            <p:nvPr/>
          </p:nvSpPr>
          <p:spPr>
            <a:xfrm>
              <a:off x="2259900" y="662725"/>
              <a:ext cx="5050" cy="3100"/>
            </a:xfrm>
            <a:custGeom>
              <a:rect b="b" l="l" r="r" t="t"/>
              <a:pathLst>
                <a:path extrusionOk="0" h="124" w="202">
                  <a:moveTo>
                    <a:pt x="124" y="0"/>
                  </a:moveTo>
                  <a:lnTo>
                    <a:pt x="0" y="123"/>
                  </a:lnTo>
                  <a:cubicBezTo>
                    <a:pt x="67" y="112"/>
                    <a:pt x="135" y="90"/>
                    <a:pt x="202" y="67"/>
                  </a:cubicBezTo>
                  <a:lnTo>
                    <a:pt x="1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5"/>
            <p:cNvSpPr/>
            <p:nvPr/>
          </p:nvSpPr>
          <p:spPr>
            <a:xfrm>
              <a:off x="2276100" y="61690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5"/>
            <p:cNvSpPr/>
            <p:nvPr/>
          </p:nvSpPr>
          <p:spPr>
            <a:xfrm>
              <a:off x="2235325" y="62250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24" y="0"/>
                  </a:moveTo>
                  <a:lnTo>
                    <a:pt x="0" y="213"/>
                  </a:lnTo>
                  <a:lnTo>
                    <a:pt x="648" y="861"/>
                  </a:lnTo>
                  <a:lnTo>
                    <a:pt x="861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5"/>
            <p:cNvSpPr/>
            <p:nvPr/>
          </p:nvSpPr>
          <p:spPr>
            <a:xfrm>
              <a:off x="2212150" y="645400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24" y="0"/>
                  </a:moveTo>
                  <a:lnTo>
                    <a:pt x="179" y="45"/>
                  </a:lnTo>
                  <a:lnTo>
                    <a:pt x="0" y="213"/>
                  </a:lnTo>
                  <a:lnTo>
                    <a:pt x="179" y="392"/>
                  </a:lnTo>
                  <a:lnTo>
                    <a:pt x="648" y="861"/>
                  </a:lnTo>
                  <a:lnTo>
                    <a:pt x="860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5"/>
            <p:cNvSpPr/>
            <p:nvPr/>
          </p:nvSpPr>
          <p:spPr>
            <a:xfrm>
              <a:off x="2201225" y="5836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70"/>
                  </a:lnTo>
                  <a:lnTo>
                    <a:pt x="862" y="224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" name="Google Shape;2124;p5"/>
            <p:cNvSpPr/>
            <p:nvPr/>
          </p:nvSpPr>
          <p:spPr>
            <a:xfrm>
              <a:off x="2239525" y="58702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" name="Google Shape;2125;p5"/>
            <p:cNvSpPr/>
            <p:nvPr/>
          </p:nvSpPr>
          <p:spPr>
            <a:xfrm>
              <a:off x="2257950" y="56635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24" y="1"/>
                  </a:moveTo>
                  <a:lnTo>
                    <a:pt x="56" y="168"/>
                  </a:lnTo>
                  <a:lnTo>
                    <a:pt x="1" y="212"/>
                  </a:lnTo>
                  <a:lnTo>
                    <a:pt x="649" y="861"/>
                  </a:lnTo>
                  <a:lnTo>
                    <a:pt x="861" y="649"/>
                  </a:lnTo>
                  <a:lnTo>
                    <a:pt x="391" y="1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" name="Google Shape;2126;p5"/>
            <p:cNvSpPr/>
            <p:nvPr/>
          </p:nvSpPr>
          <p:spPr>
            <a:xfrm>
              <a:off x="2321925" y="3797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3" y="872"/>
                  </a:lnTo>
                  <a:lnTo>
                    <a:pt x="861" y="212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" name="Google Shape;2127;p5"/>
            <p:cNvSpPr/>
            <p:nvPr/>
          </p:nvSpPr>
          <p:spPr>
            <a:xfrm>
              <a:off x="2373050" y="38505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212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60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" name="Google Shape;2128;p5"/>
            <p:cNvSpPr/>
            <p:nvPr/>
          </p:nvSpPr>
          <p:spPr>
            <a:xfrm>
              <a:off x="2349850" y="4079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45" y="179"/>
                  </a:lnTo>
                  <a:lnTo>
                    <a:pt x="0" y="224"/>
                  </a:lnTo>
                  <a:lnTo>
                    <a:pt x="638" y="872"/>
                  </a:lnTo>
                  <a:lnTo>
                    <a:pt x="861" y="660"/>
                  </a:lnTo>
                  <a:lnTo>
                    <a:pt x="380" y="17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" name="Google Shape;2129;p5"/>
            <p:cNvSpPr/>
            <p:nvPr/>
          </p:nvSpPr>
          <p:spPr>
            <a:xfrm>
              <a:off x="2338675" y="3465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0" y="648"/>
                  </a:lnTo>
                  <a:lnTo>
                    <a:pt x="224" y="872"/>
                  </a:lnTo>
                  <a:lnTo>
                    <a:pt x="861" y="213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5"/>
            <p:cNvSpPr/>
            <p:nvPr/>
          </p:nvSpPr>
          <p:spPr>
            <a:xfrm>
              <a:off x="2327225" y="3060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1" y="224"/>
                  </a:lnTo>
                  <a:lnTo>
                    <a:pt x="637" y="872"/>
                  </a:lnTo>
                  <a:lnTo>
                    <a:pt x="861" y="65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" name="Google Shape;2131;p5"/>
            <p:cNvSpPr/>
            <p:nvPr/>
          </p:nvSpPr>
          <p:spPr>
            <a:xfrm>
              <a:off x="2377225" y="349850"/>
              <a:ext cx="18450" cy="21825"/>
            </a:xfrm>
            <a:custGeom>
              <a:rect b="b" l="l" r="r" t="t"/>
              <a:pathLst>
                <a:path extrusionOk="0" h="873" w="738">
                  <a:moveTo>
                    <a:pt x="213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738" y="783"/>
                  </a:lnTo>
                  <a:cubicBezTo>
                    <a:pt x="638" y="582"/>
                    <a:pt x="526" y="392"/>
                    <a:pt x="414" y="191"/>
                  </a:cubicBez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" name="Google Shape;2132;p5"/>
            <p:cNvSpPr/>
            <p:nvPr/>
          </p:nvSpPr>
          <p:spPr>
            <a:xfrm>
              <a:off x="2321925" y="537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5"/>
            <p:cNvSpPr/>
            <p:nvPr/>
          </p:nvSpPr>
          <p:spPr>
            <a:xfrm>
              <a:off x="2373050" y="543450"/>
              <a:ext cx="20950" cy="21525"/>
            </a:xfrm>
            <a:custGeom>
              <a:rect b="b" l="l" r="r" t="t"/>
              <a:pathLst>
                <a:path extrusionOk="0" h="861" w="838">
                  <a:moveTo>
                    <a:pt x="212" y="0"/>
                  </a:moveTo>
                  <a:lnTo>
                    <a:pt x="0" y="212"/>
                  </a:lnTo>
                  <a:lnTo>
                    <a:pt x="648" y="860"/>
                  </a:lnTo>
                  <a:lnTo>
                    <a:pt x="793" y="715"/>
                  </a:lnTo>
                  <a:cubicBezTo>
                    <a:pt x="805" y="682"/>
                    <a:pt x="827" y="659"/>
                    <a:pt x="838" y="626"/>
                  </a:cubicBez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5"/>
            <p:cNvSpPr/>
            <p:nvPr/>
          </p:nvSpPr>
          <p:spPr>
            <a:xfrm>
              <a:off x="2349850" y="566350"/>
              <a:ext cx="21550" cy="21525"/>
            </a:xfrm>
            <a:custGeom>
              <a:rect b="b" l="l" r="r" t="t"/>
              <a:pathLst>
                <a:path extrusionOk="0" h="861" w="862">
                  <a:moveTo>
                    <a:pt x="213" y="1"/>
                  </a:moveTo>
                  <a:lnTo>
                    <a:pt x="45" y="168"/>
                  </a:lnTo>
                  <a:lnTo>
                    <a:pt x="0" y="212"/>
                  </a:lnTo>
                  <a:lnTo>
                    <a:pt x="638" y="861"/>
                  </a:lnTo>
                  <a:lnTo>
                    <a:pt x="861" y="649"/>
                  </a:lnTo>
                  <a:lnTo>
                    <a:pt x="380" y="168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5"/>
            <p:cNvSpPr/>
            <p:nvPr/>
          </p:nvSpPr>
          <p:spPr>
            <a:xfrm>
              <a:off x="2338675" y="50460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49" y="1"/>
                  </a:moveTo>
                  <a:lnTo>
                    <a:pt x="0" y="649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5"/>
            <p:cNvSpPr/>
            <p:nvPr/>
          </p:nvSpPr>
          <p:spPr>
            <a:xfrm>
              <a:off x="2367725" y="4588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1" y="648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5"/>
            <p:cNvSpPr/>
            <p:nvPr/>
          </p:nvSpPr>
          <p:spPr>
            <a:xfrm>
              <a:off x="2327225" y="4643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13" y="1"/>
                  </a:moveTo>
                  <a:lnTo>
                    <a:pt x="1" y="213"/>
                  </a:lnTo>
                  <a:lnTo>
                    <a:pt x="637" y="86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5"/>
            <p:cNvSpPr/>
            <p:nvPr/>
          </p:nvSpPr>
          <p:spPr>
            <a:xfrm>
              <a:off x="2303775" y="487275"/>
              <a:ext cx="21800" cy="21550"/>
            </a:xfrm>
            <a:custGeom>
              <a:rect b="b" l="l" r="r" t="t"/>
              <a:pathLst>
                <a:path extrusionOk="0" h="862" w="872">
                  <a:moveTo>
                    <a:pt x="224" y="1"/>
                  </a:moveTo>
                  <a:lnTo>
                    <a:pt x="179" y="46"/>
                  </a:lnTo>
                  <a:lnTo>
                    <a:pt x="0" y="214"/>
                  </a:lnTo>
                  <a:lnTo>
                    <a:pt x="179" y="393"/>
                  </a:lnTo>
                  <a:lnTo>
                    <a:pt x="648" y="862"/>
                  </a:lnTo>
                  <a:lnTo>
                    <a:pt x="872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5"/>
            <p:cNvSpPr/>
            <p:nvPr/>
          </p:nvSpPr>
          <p:spPr>
            <a:xfrm>
              <a:off x="2377225" y="5079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5"/>
            <p:cNvSpPr/>
            <p:nvPr/>
          </p:nvSpPr>
          <p:spPr>
            <a:xfrm>
              <a:off x="2292850" y="4255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69"/>
                  </a:lnTo>
                  <a:lnTo>
                    <a:pt x="862" y="212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5"/>
            <p:cNvSpPr/>
            <p:nvPr/>
          </p:nvSpPr>
          <p:spPr>
            <a:xfrm>
              <a:off x="2331400" y="42892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214" y="0"/>
                  </a:moveTo>
                  <a:lnTo>
                    <a:pt x="1" y="224"/>
                  </a:lnTo>
                  <a:lnTo>
                    <a:pt x="638" y="872"/>
                  </a:lnTo>
                  <a:lnTo>
                    <a:pt x="862" y="648"/>
                  </a:lnTo>
                  <a:lnTo>
                    <a:pt x="21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5"/>
            <p:cNvSpPr/>
            <p:nvPr/>
          </p:nvSpPr>
          <p:spPr>
            <a:xfrm>
              <a:off x="2384475" y="425575"/>
              <a:ext cx="21825" cy="21800"/>
            </a:xfrm>
            <a:custGeom>
              <a:rect b="b" l="l" r="r" t="t"/>
              <a:pathLst>
                <a:path extrusionOk="0" h="872" w="873">
                  <a:moveTo>
                    <a:pt x="649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24" y="872"/>
                  </a:lnTo>
                  <a:lnTo>
                    <a:pt x="616" y="469"/>
                  </a:lnTo>
                  <a:lnTo>
                    <a:pt x="872" y="212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5"/>
            <p:cNvSpPr/>
            <p:nvPr/>
          </p:nvSpPr>
          <p:spPr>
            <a:xfrm>
              <a:off x="2327225" y="622500"/>
              <a:ext cx="10350" cy="9500"/>
            </a:xfrm>
            <a:custGeom>
              <a:rect b="b" l="l" r="r" t="t"/>
              <a:pathLst>
                <a:path extrusionOk="0" h="380" w="414">
                  <a:moveTo>
                    <a:pt x="213" y="0"/>
                  </a:moveTo>
                  <a:lnTo>
                    <a:pt x="1" y="213"/>
                  </a:lnTo>
                  <a:lnTo>
                    <a:pt x="168" y="380"/>
                  </a:lnTo>
                  <a:cubicBezTo>
                    <a:pt x="247" y="325"/>
                    <a:pt x="336" y="258"/>
                    <a:pt x="414" y="201"/>
                  </a:cubicBez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5"/>
            <p:cNvSpPr/>
            <p:nvPr/>
          </p:nvSpPr>
          <p:spPr>
            <a:xfrm>
              <a:off x="2307375" y="645400"/>
              <a:ext cx="2550" cy="1700"/>
            </a:xfrm>
            <a:custGeom>
              <a:rect b="b" l="l" r="r" t="t"/>
              <a:pathLst>
                <a:path extrusionOk="0" h="68" w="102">
                  <a:moveTo>
                    <a:pt x="80" y="0"/>
                  </a:moveTo>
                  <a:lnTo>
                    <a:pt x="35" y="45"/>
                  </a:lnTo>
                  <a:lnTo>
                    <a:pt x="1" y="67"/>
                  </a:lnTo>
                  <a:cubicBezTo>
                    <a:pt x="13" y="67"/>
                    <a:pt x="23" y="57"/>
                    <a:pt x="35" y="57"/>
                  </a:cubicBezTo>
                  <a:lnTo>
                    <a:pt x="102" y="23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5"/>
            <p:cNvSpPr/>
            <p:nvPr/>
          </p:nvSpPr>
          <p:spPr>
            <a:xfrm>
              <a:off x="2292850" y="5836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70"/>
                  </a:lnTo>
                  <a:lnTo>
                    <a:pt x="862" y="224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5"/>
            <p:cNvSpPr/>
            <p:nvPr/>
          </p:nvSpPr>
          <p:spPr>
            <a:xfrm>
              <a:off x="2331400" y="587025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4" y="0"/>
                  </a:moveTo>
                  <a:lnTo>
                    <a:pt x="1" y="224"/>
                  </a:lnTo>
                  <a:lnTo>
                    <a:pt x="638" y="872"/>
                  </a:lnTo>
                  <a:lnTo>
                    <a:pt x="862" y="649"/>
                  </a:lnTo>
                  <a:lnTo>
                    <a:pt x="21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5"/>
            <p:cNvSpPr/>
            <p:nvPr/>
          </p:nvSpPr>
          <p:spPr>
            <a:xfrm>
              <a:off x="2395650" y="487275"/>
              <a:ext cx="18475" cy="21550"/>
            </a:xfrm>
            <a:custGeom>
              <a:rect b="b" l="l" r="r" t="t"/>
              <a:pathLst>
                <a:path extrusionOk="0" h="862" w="739">
                  <a:moveTo>
                    <a:pt x="214" y="1"/>
                  </a:moveTo>
                  <a:lnTo>
                    <a:pt x="169" y="46"/>
                  </a:lnTo>
                  <a:lnTo>
                    <a:pt x="1" y="214"/>
                  </a:lnTo>
                  <a:lnTo>
                    <a:pt x="169" y="393"/>
                  </a:lnTo>
                  <a:lnTo>
                    <a:pt x="649" y="862"/>
                  </a:lnTo>
                  <a:lnTo>
                    <a:pt x="671" y="839"/>
                  </a:lnTo>
                  <a:cubicBezTo>
                    <a:pt x="694" y="728"/>
                    <a:pt x="716" y="627"/>
                    <a:pt x="738" y="515"/>
                  </a:cubicBezTo>
                  <a:lnTo>
                    <a:pt x="21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148" name="Google Shape;2148;p5"/>
          <p:cNvSpPr/>
          <p:nvPr/>
        </p:nvSpPr>
        <p:spPr>
          <a:xfrm rot="5400000">
            <a:off x="42437" y="1884563"/>
            <a:ext cx="1103700" cy="11037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49" name="Google Shape;2149;p5"/>
          <p:cNvSpPr/>
          <p:nvPr/>
        </p:nvSpPr>
        <p:spPr>
          <a:xfrm rot="5400000">
            <a:off x="3969862" y="3750388"/>
            <a:ext cx="1290900" cy="1290900"/>
          </a:xfrm>
          <a:prstGeom prst="ellipse">
            <a:avLst/>
          </a:prstGeom>
          <a:noFill/>
          <a:ln cap="flat" cmpd="sng" w="152400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150" name="Google Shape;2150;p5"/>
          <p:cNvGrpSpPr/>
          <p:nvPr/>
        </p:nvGrpSpPr>
        <p:grpSpPr>
          <a:xfrm>
            <a:off x="488125" y="86465"/>
            <a:ext cx="8254356" cy="4678435"/>
            <a:chOff x="488125" y="86465"/>
            <a:chExt cx="8254356" cy="4678435"/>
          </a:xfrm>
        </p:grpSpPr>
        <p:sp>
          <p:nvSpPr>
            <p:cNvPr id="2151" name="Google Shape;2151;p5"/>
            <p:cNvSpPr/>
            <p:nvPr/>
          </p:nvSpPr>
          <p:spPr>
            <a:xfrm>
              <a:off x="488125" y="378600"/>
              <a:ext cx="8164500" cy="4386300"/>
            </a:xfrm>
            <a:prstGeom prst="rect">
              <a:avLst/>
            </a:prstGeom>
            <a:solidFill>
              <a:schemeClr val="accent6"/>
            </a:solidFill>
            <a:ln cap="flat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  <a:effectLst>
              <a:outerShdw rotWithShape="0" algn="bl" dir="2580000" dist="85725">
                <a:schemeClr val="dk1"/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5"/>
            <p:cNvSpPr/>
            <p:nvPr/>
          </p:nvSpPr>
          <p:spPr>
            <a:xfrm rot="3390789">
              <a:off x="7988456" y="220373"/>
              <a:ext cx="646479" cy="605362"/>
            </a:xfrm>
            <a:custGeom>
              <a:rect b="b" l="l" r="r" t="t"/>
              <a:pathLst>
                <a:path extrusionOk="0" h="6478" w="6918">
                  <a:moveTo>
                    <a:pt x="1387" y="0"/>
                  </a:moveTo>
                  <a:cubicBezTo>
                    <a:pt x="1346" y="0"/>
                    <a:pt x="1304" y="3"/>
                    <a:pt x="1263" y="7"/>
                  </a:cubicBezTo>
                  <a:cubicBezTo>
                    <a:pt x="951" y="41"/>
                    <a:pt x="671" y="208"/>
                    <a:pt x="492" y="454"/>
                  </a:cubicBezTo>
                  <a:lnTo>
                    <a:pt x="325" y="689"/>
                  </a:lnTo>
                  <a:cubicBezTo>
                    <a:pt x="0" y="1147"/>
                    <a:pt x="90" y="1795"/>
                    <a:pt x="514" y="2152"/>
                  </a:cubicBezTo>
                  <a:lnTo>
                    <a:pt x="4157" y="5226"/>
                  </a:lnTo>
                  <a:cubicBezTo>
                    <a:pt x="4318" y="5358"/>
                    <a:pt x="4520" y="5434"/>
                    <a:pt x="4727" y="5434"/>
                  </a:cubicBezTo>
                  <a:cubicBezTo>
                    <a:pt x="4764" y="5434"/>
                    <a:pt x="4802" y="5432"/>
                    <a:pt x="4839" y="5427"/>
                  </a:cubicBezTo>
                  <a:cubicBezTo>
                    <a:pt x="5085" y="5404"/>
                    <a:pt x="5308" y="5281"/>
                    <a:pt x="5465" y="5092"/>
                  </a:cubicBezTo>
                  <a:lnTo>
                    <a:pt x="5543" y="4991"/>
                  </a:lnTo>
                  <a:cubicBezTo>
                    <a:pt x="5822" y="4645"/>
                    <a:pt x="5766" y="4131"/>
                    <a:pt x="5431" y="3840"/>
                  </a:cubicBezTo>
                  <a:lnTo>
                    <a:pt x="2839" y="1628"/>
                  </a:lnTo>
                  <a:cubicBezTo>
                    <a:pt x="2818" y="1612"/>
                    <a:pt x="2792" y="1603"/>
                    <a:pt x="2766" y="1603"/>
                  </a:cubicBezTo>
                  <a:cubicBezTo>
                    <a:pt x="2736" y="1603"/>
                    <a:pt x="2706" y="1615"/>
                    <a:pt x="2682" y="1638"/>
                  </a:cubicBezTo>
                  <a:cubicBezTo>
                    <a:pt x="2637" y="1695"/>
                    <a:pt x="2649" y="1762"/>
                    <a:pt x="2694" y="1806"/>
                  </a:cubicBezTo>
                  <a:lnTo>
                    <a:pt x="5274" y="4019"/>
                  </a:lnTo>
                  <a:cubicBezTo>
                    <a:pt x="5520" y="4231"/>
                    <a:pt x="5565" y="4588"/>
                    <a:pt x="5353" y="4846"/>
                  </a:cubicBezTo>
                  <a:lnTo>
                    <a:pt x="5286" y="4946"/>
                  </a:lnTo>
                  <a:cubicBezTo>
                    <a:pt x="5163" y="5092"/>
                    <a:pt x="4995" y="5181"/>
                    <a:pt x="4817" y="5203"/>
                  </a:cubicBezTo>
                  <a:cubicBezTo>
                    <a:pt x="4801" y="5204"/>
                    <a:pt x="4786" y="5205"/>
                    <a:pt x="4770" y="5205"/>
                  </a:cubicBezTo>
                  <a:cubicBezTo>
                    <a:pt x="4597" y="5205"/>
                    <a:pt x="4436" y="5150"/>
                    <a:pt x="4303" y="5047"/>
                  </a:cubicBezTo>
                  <a:lnTo>
                    <a:pt x="660" y="1974"/>
                  </a:lnTo>
                  <a:cubicBezTo>
                    <a:pt x="325" y="1695"/>
                    <a:pt x="258" y="1191"/>
                    <a:pt x="514" y="823"/>
                  </a:cubicBezTo>
                  <a:lnTo>
                    <a:pt x="682" y="588"/>
                  </a:lnTo>
                  <a:cubicBezTo>
                    <a:pt x="827" y="399"/>
                    <a:pt x="1040" y="265"/>
                    <a:pt x="1286" y="231"/>
                  </a:cubicBezTo>
                  <a:cubicBezTo>
                    <a:pt x="1316" y="228"/>
                    <a:pt x="1347" y="226"/>
                    <a:pt x="1377" y="226"/>
                  </a:cubicBezTo>
                  <a:cubicBezTo>
                    <a:pt x="1592" y="226"/>
                    <a:pt x="1800" y="296"/>
                    <a:pt x="1956" y="443"/>
                  </a:cubicBezTo>
                  <a:lnTo>
                    <a:pt x="6191" y="4086"/>
                  </a:lnTo>
                  <a:cubicBezTo>
                    <a:pt x="6605" y="4454"/>
                    <a:pt x="6660" y="5092"/>
                    <a:pt x="6302" y="5516"/>
                  </a:cubicBezTo>
                  <a:lnTo>
                    <a:pt x="6034" y="5840"/>
                  </a:lnTo>
                  <a:cubicBezTo>
                    <a:pt x="5813" y="6105"/>
                    <a:pt x="5492" y="6242"/>
                    <a:pt x="5170" y="6242"/>
                  </a:cubicBezTo>
                  <a:cubicBezTo>
                    <a:pt x="4922" y="6242"/>
                    <a:pt x="4674" y="6161"/>
                    <a:pt x="4470" y="5996"/>
                  </a:cubicBezTo>
                  <a:lnTo>
                    <a:pt x="1576" y="3650"/>
                  </a:lnTo>
                  <a:cubicBezTo>
                    <a:pt x="1552" y="3630"/>
                    <a:pt x="1525" y="3621"/>
                    <a:pt x="1499" y="3621"/>
                  </a:cubicBezTo>
                  <a:cubicBezTo>
                    <a:pt x="1466" y="3621"/>
                    <a:pt x="1433" y="3636"/>
                    <a:pt x="1408" y="3661"/>
                  </a:cubicBezTo>
                  <a:cubicBezTo>
                    <a:pt x="1375" y="3717"/>
                    <a:pt x="1375" y="3784"/>
                    <a:pt x="1431" y="3829"/>
                  </a:cubicBezTo>
                  <a:lnTo>
                    <a:pt x="4325" y="6175"/>
                  </a:lnTo>
                  <a:cubicBezTo>
                    <a:pt x="4571" y="6376"/>
                    <a:pt x="4872" y="6477"/>
                    <a:pt x="5174" y="6477"/>
                  </a:cubicBezTo>
                  <a:cubicBezTo>
                    <a:pt x="5565" y="6477"/>
                    <a:pt x="5945" y="6309"/>
                    <a:pt x="6213" y="5996"/>
                  </a:cubicBezTo>
                  <a:lnTo>
                    <a:pt x="6481" y="5673"/>
                  </a:lnTo>
                  <a:cubicBezTo>
                    <a:pt x="6917" y="5147"/>
                    <a:pt x="6850" y="4354"/>
                    <a:pt x="6336" y="3918"/>
                  </a:cubicBezTo>
                  <a:lnTo>
                    <a:pt x="2113" y="265"/>
                  </a:lnTo>
                  <a:cubicBezTo>
                    <a:pt x="1910" y="91"/>
                    <a:pt x="1648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153" name="Google Shape;2153;p5"/>
            <p:cNvGrpSpPr/>
            <p:nvPr/>
          </p:nvGrpSpPr>
          <p:grpSpPr>
            <a:xfrm>
              <a:off x="646450" y="538749"/>
              <a:ext cx="111400" cy="125400"/>
              <a:chOff x="1783400" y="213975"/>
              <a:chExt cx="111400" cy="125400"/>
            </a:xfrm>
          </p:grpSpPr>
          <p:cxnSp>
            <p:nvCxnSpPr>
              <p:cNvPr id="2154" name="Google Shape;2154;p5"/>
              <p:cNvCxnSpPr/>
              <p:nvPr/>
            </p:nvCxnSpPr>
            <p:spPr>
              <a:xfrm>
                <a:off x="1783400" y="213975"/>
                <a:ext cx="111300" cy="125400"/>
              </a:xfrm>
              <a:prstGeom prst="straightConnector1">
                <a:avLst/>
              </a:prstGeom>
              <a:noFill/>
              <a:ln cap="flat" cmpd="sng" w="19050">
                <a:solidFill>
                  <a:schemeClr val="dk1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2155" name="Google Shape;2155;p5"/>
              <p:cNvCxnSpPr/>
              <p:nvPr/>
            </p:nvCxnSpPr>
            <p:spPr>
              <a:xfrm flipH="1">
                <a:off x="1783500" y="213975"/>
                <a:ext cx="111300" cy="125400"/>
              </a:xfrm>
              <a:prstGeom prst="straightConnector1">
                <a:avLst/>
              </a:prstGeom>
              <a:noFill/>
              <a:ln cap="flat" cmpd="sng" w="19050">
                <a:solidFill>
                  <a:schemeClr val="dk1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cxnSp>
          <p:nvCxnSpPr>
            <p:cNvPr id="2156" name="Google Shape;2156;p5"/>
            <p:cNvCxnSpPr/>
            <p:nvPr/>
          </p:nvCxnSpPr>
          <p:spPr>
            <a:xfrm>
              <a:off x="493775" y="1025025"/>
              <a:ext cx="8150100" cy="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2157" name="Google Shape;2157;p5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2158" name="Google Shape;2158;p5"/>
          <p:cNvSpPr txBox="1"/>
          <p:nvPr>
            <p:ph idx="2" type="title"/>
          </p:nvPr>
        </p:nvSpPr>
        <p:spPr>
          <a:xfrm>
            <a:off x="1539551" y="2796282"/>
            <a:ext cx="2797500" cy="288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None/>
              <a:defRPr sz="1800">
                <a:solidFill>
                  <a:schemeClr val="dk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None/>
              <a:defRPr sz="1800">
                <a:solidFill>
                  <a:schemeClr val="dk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None/>
              <a:defRPr sz="1800">
                <a:solidFill>
                  <a:schemeClr val="dk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None/>
              <a:defRPr sz="1800">
                <a:solidFill>
                  <a:schemeClr val="dk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None/>
              <a:defRPr sz="1800">
                <a:solidFill>
                  <a:schemeClr val="dk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None/>
              <a:defRPr sz="1800">
                <a:solidFill>
                  <a:schemeClr val="dk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None/>
              <a:defRPr sz="1800">
                <a:solidFill>
                  <a:schemeClr val="dk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None/>
              <a:defRPr sz="18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2159" name="Google Shape;2159;p5"/>
          <p:cNvSpPr txBox="1"/>
          <p:nvPr>
            <p:ph idx="1" type="subTitle"/>
          </p:nvPr>
        </p:nvSpPr>
        <p:spPr>
          <a:xfrm>
            <a:off x="1539551" y="3183164"/>
            <a:ext cx="2797500" cy="655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160" name="Google Shape;2160;p5"/>
          <p:cNvSpPr txBox="1"/>
          <p:nvPr>
            <p:ph idx="3" type="title"/>
          </p:nvPr>
        </p:nvSpPr>
        <p:spPr>
          <a:xfrm>
            <a:off x="4817827" y="2796282"/>
            <a:ext cx="2797500" cy="288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None/>
              <a:defRPr sz="1800">
                <a:solidFill>
                  <a:schemeClr val="dk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None/>
              <a:defRPr sz="1800">
                <a:solidFill>
                  <a:schemeClr val="dk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None/>
              <a:defRPr sz="1800">
                <a:solidFill>
                  <a:schemeClr val="dk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None/>
              <a:defRPr sz="1800">
                <a:solidFill>
                  <a:schemeClr val="dk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None/>
              <a:defRPr sz="1800">
                <a:solidFill>
                  <a:schemeClr val="dk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None/>
              <a:defRPr sz="1800">
                <a:solidFill>
                  <a:schemeClr val="dk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None/>
              <a:defRPr sz="1800">
                <a:solidFill>
                  <a:schemeClr val="dk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None/>
              <a:defRPr sz="18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2161" name="Google Shape;2161;p5"/>
          <p:cNvSpPr txBox="1"/>
          <p:nvPr>
            <p:ph idx="4" type="subTitle"/>
          </p:nvPr>
        </p:nvSpPr>
        <p:spPr>
          <a:xfrm>
            <a:off x="4817827" y="3183163"/>
            <a:ext cx="2797500" cy="655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2162" name="Shape 21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63" name="Google Shape;2163;p6"/>
          <p:cNvGrpSpPr/>
          <p:nvPr/>
        </p:nvGrpSpPr>
        <p:grpSpPr>
          <a:xfrm>
            <a:off x="-34200" y="155885"/>
            <a:ext cx="9212400" cy="4831731"/>
            <a:chOff x="-27550" y="147635"/>
            <a:chExt cx="9212400" cy="4831731"/>
          </a:xfrm>
        </p:grpSpPr>
        <p:cxnSp>
          <p:nvCxnSpPr>
            <p:cNvPr id="2164" name="Google Shape;2164;p6"/>
            <p:cNvCxnSpPr/>
            <p:nvPr/>
          </p:nvCxnSpPr>
          <p:spPr>
            <a:xfrm>
              <a:off x="-27550" y="100029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165" name="Google Shape;2165;p6"/>
            <p:cNvCxnSpPr/>
            <p:nvPr/>
          </p:nvCxnSpPr>
          <p:spPr>
            <a:xfrm>
              <a:off x="-27550" y="85818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166" name="Google Shape;2166;p6"/>
            <p:cNvCxnSpPr/>
            <p:nvPr/>
          </p:nvCxnSpPr>
          <p:spPr>
            <a:xfrm>
              <a:off x="-27550" y="71607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167" name="Google Shape;2167;p6"/>
            <p:cNvCxnSpPr/>
            <p:nvPr/>
          </p:nvCxnSpPr>
          <p:spPr>
            <a:xfrm>
              <a:off x="-27550" y="57396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168" name="Google Shape;2168;p6"/>
            <p:cNvCxnSpPr/>
            <p:nvPr/>
          </p:nvCxnSpPr>
          <p:spPr>
            <a:xfrm>
              <a:off x="-27550" y="43185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169" name="Google Shape;2169;p6"/>
            <p:cNvCxnSpPr/>
            <p:nvPr/>
          </p:nvCxnSpPr>
          <p:spPr>
            <a:xfrm>
              <a:off x="-27550" y="28974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170" name="Google Shape;2170;p6"/>
            <p:cNvCxnSpPr/>
            <p:nvPr/>
          </p:nvCxnSpPr>
          <p:spPr>
            <a:xfrm>
              <a:off x="-27550" y="147635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171" name="Google Shape;2171;p6"/>
            <p:cNvCxnSpPr/>
            <p:nvPr/>
          </p:nvCxnSpPr>
          <p:spPr>
            <a:xfrm>
              <a:off x="-27550" y="355826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172" name="Google Shape;2172;p6"/>
            <p:cNvCxnSpPr/>
            <p:nvPr/>
          </p:nvCxnSpPr>
          <p:spPr>
            <a:xfrm>
              <a:off x="-27550" y="341615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173" name="Google Shape;2173;p6"/>
            <p:cNvCxnSpPr/>
            <p:nvPr/>
          </p:nvCxnSpPr>
          <p:spPr>
            <a:xfrm>
              <a:off x="-27550" y="327404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174" name="Google Shape;2174;p6"/>
            <p:cNvCxnSpPr/>
            <p:nvPr/>
          </p:nvCxnSpPr>
          <p:spPr>
            <a:xfrm>
              <a:off x="-27550" y="313193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175" name="Google Shape;2175;p6"/>
            <p:cNvCxnSpPr/>
            <p:nvPr/>
          </p:nvCxnSpPr>
          <p:spPr>
            <a:xfrm>
              <a:off x="-27550" y="298982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176" name="Google Shape;2176;p6"/>
            <p:cNvCxnSpPr/>
            <p:nvPr/>
          </p:nvCxnSpPr>
          <p:spPr>
            <a:xfrm>
              <a:off x="-27550" y="284771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177" name="Google Shape;2177;p6"/>
            <p:cNvCxnSpPr/>
            <p:nvPr/>
          </p:nvCxnSpPr>
          <p:spPr>
            <a:xfrm>
              <a:off x="-27550" y="2705610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178" name="Google Shape;2178;p6"/>
            <p:cNvCxnSpPr/>
            <p:nvPr/>
          </p:nvCxnSpPr>
          <p:spPr>
            <a:xfrm>
              <a:off x="-27550" y="2563500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179" name="Google Shape;2179;p6"/>
            <p:cNvCxnSpPr/>
            <p:nvPr/>
          </p:nvCxnSpPr>
          <p:spPr>
            <a:xfrm>
              <a:off x="-27550" y="2421390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180" name="Google Shape;2180;p6"/>
            <p:cNvCxnSpPr/>
            <p:nvPr/>
          </p:nvCxnSpPr>
          <p:spPr>
            <a:xfrm>
              <a:off x="-27550" y="227928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181" name="Google Shape;2181;p6"/>
            <p:cNvCxnSpPr/>
            <p:nvPr/>
          </p:nvCxnSpPr>
          <p:spPr>
            <a:xfrm>
              <a:off x="-27550" y="213717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182" name="Google Shape;2182;p6"/>
            <p:cNvCxnSpPr/>
            <p:nvPr/>
          </p:nvCxnSpPr>
          <p:spPr>
            <a:xfrm>
              <a:off x="-27550" y="199506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183" name="Google Shape;2183;p6"/>
            <p:cNvCxnSpPr/>
            <p:nvPr/>
          </p:nvCxnSpPr>
          <p:spPr>
            <a:xfrm>
              <a:off x="-27550" y="185295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184" name="Google Shape;2184;p6"/>
            <p:cNvCxnSpPr/>
            <p:nvPr/>
          </p:nvCxnSpPr>
          <p:spPr>
            <a:xfrm>
              <a:off x="-27550" y="1710842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185" name="Google Shape;2185;p6"/>
            <p:cNvCxnSpPr/>
            <p:nvPr/>
          </p:nvCxnSpPr>
          <p:spPr>
            <a:xfrm>
              <a:off x="-27550" y="1568732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186" name="Google Shape;2186;p6"/>
            <p:cNvCxnSpPr/>
            <p:nvPr/>
          </p:nvCxnSpPr>
          <p:spPr>
            <a:xfrm>
              <a:off x="-27550" y="1426622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187" name="Google Shape;2187;p6"/>
            <p:cNvCxnSpPr/>
            <p:nvPr/>
          </p:nvCxnSpPr>
          <p:spPr>
            <a:xfrm>
              <a:off x="-27550" y="128451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188" name="Google Shape;2188;p6"/>
            <p:cNvCxnSpPr/>
            <p:nvPr/>
          </p:nvCxnSpPr>
          <p:spPr>
            <a:xfrm>
              <a:off x="-27550" y="114240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189" name="Google Shape;2189;p6"/>
            <p:cNvCxnSpPr/>
            <p:nvPr/>
          </p:nvCxnSpPr>
          <p:spPr>
            <a:xfrm>
              <a:off x="-27550" y="4979365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190" name="Google Shape;2190;p6"/>
            <p:cNvCxnSpPr/>
            <p:nvPr/>
          </p:nvCxnSpPr>
          <p:spPr>
            <a:xfrm>
              <a:off x="-27550" y="483725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191" name="Google Shape;2191;p6"/>
            <p:cNvCxnSpPr/>
            <p:nvPr/>
          </p:nvCxnSpPr>
          <p:spPr>
            <a:xfrm>
              <a:off x="-27550" y="469514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192" name="Google Shape;2192;p6"/>
            <p:cNvCxnSpPr/>
            <p:nvPr/>
          </p:nvCxnSpPr>
          <p:spPr>
            <a:xfrm>
              <a:off x="-27550" y="455303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193" name="Google Shape;2193;p6"/>
            <p:cNvCxnSpPr/>
            <p:nvPr/>
          </p:nvCxnSpPr>
          <p:spPr>
            <a:xfrm>
              <a:off x="-27550" y="441092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194" name="Google Shape;2194;p6"/>
            <p:cNvCxnSpPr/>
            <p:nvPr/>
          </p:nvCxnSpPr>
          <p:spPr>
            <a:xfrm>
              <a:off x="-27550" y="4268817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195" name="Google Shape;2195;p6"/>
            <p:cNvCxnSpPr/>
            <p:nvPr/>
          </p:nvCxnSpPr>
          <p:spPr>
            <a:xfrm>
              <a:off x="-27550" y="4126707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196" name="Google Shape;2196;p6"/>
            <p:cNvCxnSpPr/>
            <p:nvPr/>
          </p:nvCxnSpPr>
          <p:spPr>
            <a:xfrm>
              <a:off x="-27550" y="3984597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197" name="Google Shape;2197;p6"/>
            <p:cNvCxnSpPr/>
            <p:nvPr/>
          </p:nvCxnSpPr>
          <p:spPr>
            <a:xfrm>
              <a:off x="-27550" y="384248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2198" name="Google Shape;2198;p6"/>
            <p:cNvCxnSpPr/>
            <p:nvPr/>
          </p:nvCxnSpPr>
          <p:spPr>
            <a:xfrm>
              <a:off x="-27550" y="370037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2199" name="Google Shape;2199;p6"/>
          <p:cNvGrpSpPr/>
          <p:nvPr/>
        </p:nvGrpSpPr>
        <p:grpSpPr>
          <a:xfrm>
            <a:off x="2169487" y="3852602"/>
            <a:ext cx="2057524" cy="2061784"/>
            <a:chOff x="1964350" y="765525"/>
            <a:chExt cx="386375" cy="387175"/>
          </a:xfrm>
        </p:grpSpPr>
        <p:sp>
          <p:nvSpPr>
            <p:cNvPr id="2200" name="Google Shape;2200;p6"/>
            <p:cNvSpPr/>
            <p:nvPr/>
          </p:nvSpPr>
          <p:spPr>
            <a:xfrm>
              <a:off x="1984200" y="953400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38" y="1"/>
                  </a:moveTo>
                  <a:cubicBezTo>
                    <a:pt x="115" y="1"/>
                    <a:pt x="94" y="9"/>
                    <a:pt x="78" y="16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0" y="230"/>
                    <a:pt x="202" y="217"/>
                  </a:cubicBezTo>
                  <a:cubicBezTo>
                    <a:pt x="235" y="195"/>
                    <a:pt x="257" y="150"/>
                    <a:pt x="257" y="106"/>
                  </a:cubicBezTo>
                  <a:cubicBezTo>
                    <a:pt x="246" y="83"/>
                    <a:pt x="246" y="72"/>
                    <a:pt x="235" y="61"/>
                  </a:cubicBezTo>
                  <a:cubicBezTo>
                    <a:pt x="224" y="28"/>
                    <a:pt x="190" y="16"/>
                    <a:pt x="168" y="5"/>
                  </a:cubicBezTo>
                  <a:cubicBezTo>
                    <a:pt x="158" y="2"/>
                    <a:pt x="148" y="1"/>
                    <a:pt x="1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6"/>
            <p:cNvSpPr/>
            <p:nvPr/>
          </p:nvSpPr>
          <p:spPr>
            <a:xfrm>
              <a:off x="1975825" y="909550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23" y="0"/>
                  </a:moveTo>
                  <a:cubicBezTo>
                    <a:pt x="104" y="0"/>
                    <a:pt x="85" y="5"/>
                    <a:pt x="67" y="16"/>
                  </a:cubicBezTo>
                  <a:cubicBezTo>
                    <a:pt x="56" y="27"/>
                    <a:pt x="45" y="27"/>
                    <a:pt x="45" y="27"/>
                  </a:cubicBezTo>
                  <a:cubicBezTo>
                    <a:pt x="45" y="39"/>
                    <a:pt x="45" y="39"/>
                    <a:pt x="33" y="39"/>
                  </a:cubicBezTo>
                  <a:cubicBezTo>
                    <a:pt x="33" y="39"/>
                    <a:pt x="33" y="49"/>
                    <a:pt x="23" y="49"/>
                  </a:cubicBezTo>
                  <a:lnTo>
                    <a:pt x="23" y="72"/>
                  </a:lnTo>
                  <a:lnTo>
                    <a:pt x="11" y="72"/>
                  </a:lnTo>
                  <a:lnTo>
                    <a:pt x="11" y="94"/>
                  </a:lnTo>
                  <a:cubicBezTo>
                    <a:pt x="0" y="116"/>
                    <a:pt x="11" y="150"/>
                    <a:pt x="23" y="183"/>
                  </a:cubicBezTo>
                  <a:cubicBezTo>
                    <a:pt x="43" y="219"/>
                    <a:pt x="82" y="236"/>
                    <a:pt x="119" y="236"/>
                  </a:cubicBezTo>
                  <a:cubicBezTo>
                    <a:pt x="141" y="236"/>
                    <a:pt x="162" y="230"/>
                    <a:pt x="179" y="217"/>
                  </a:cubicBezTo>
                  <a:lnTo>
                    <a:pt x="190" y="217"/>
                  </a:lnTo>
                  <a:cubicBezTo>
                    <a:pt x="246" y="183"/>
                    <a:pt x="257" y="116"/>
                    <a:pt x="224" y="61"/>
                  </a:cubicBezTo>
                  <a:cubicBezTo>
                    <a:pt x="201" y="23"/>
                    <a:pt x="162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6"/>
            <p:cNvSpPr/>
            <p:nvPr/>
          </p:nvSpPr>
          <p:spPr>
            <a:xfrm>
              <a:off x="1967700" y="919150"/>
              <a:ext cx="1450" cy="3675"/>
            </a:xfrm>
            <a:custGeom>
              <a:rect b="b" l="l" r="r" t="t"/>
              <a:pathLst>
                <a:path extrusionOk="0" h="147" w="58">
                  <a:moveTo>
                    <a:pt x="23" y="1"/>
                  </a:moveTo>
                  <a:lnTo>
                    <a:pt x="23" y="1"/>
                  </a:lnTo>
                  <a:cubicBezTo>
                    <a:pt x="12" y="45"/>
                    <a:pt x="12" y="90"/>
                    <a:pt x="1" y="146"/>
                  </a:cubicBezTo>
                  <a:cubicBezTo>
                    <a:pt x="35" y="112"/>
                    <a:pt x="57" y="45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6"/>
            <p:cNvSpPr/>
            <p:nvPr/>
          </p:nvSpPr>
          <p:spPr>
            <a:xfrm>
              <a:off x="1987550" y="92910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26" y="0"/>
                  </a:moveTo>
                  <a:cubicBezTo>
                    <a:pt x="106" y="0"/>
                    <a:pt x="85" y="6"/>
                    <a:pt x="68" y="17"/>
                  </a:cubicBezTo>
                  <a:cubicBezTo>
                    <a:pt x="11" y="50"/>
                    <a:pt x="1" y="128"/>
                    <a:pt x="34" y="184"/>
                  </a:cubicBezTo>
                  <a:cubicBezTo>
                    <a:pt x="34" y="184"/>
                    <a:pt x="45" y="195"/>
                    <a:pt x="45" y="206"/>
                  </a:cubicBezTo>
                  <a:cubicBezTo>
                    <a:pt x="56" y="206"/>
                    <a:pt x="56" y="206"/>
                    <a:pt x="68" y="218"/>
                  </a:cubicBezTo>
                  <a:lnTo>
                    <a:pt x="78" y="228"/>
                  </a:lnTo>
                  <a:lnTo>
                    <a:pt x="90" y="228"/>
                  </a:lnTo>
                  <a:cubicBezTo>
                    <a:pt x="90" y="228"/>
                    <a:pt x="101" y="228"/>
                    <a:pt x="101" y="240"/>
                  </a:cubicBezTo>
                  <a:cubicBezTo>
                    <a:pt x="135" y="240"/>
                    <a:pt x="168" y="240"/>
                    <a:pt x="190" y="218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6"/>
            <p:cNvSpPr/>
            <p:nvPr/>
          </p:nvSpPr>
          <p:spPr>
            <a:xfrm>
              <a:off x="1974400" y="937200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13" y="50"/>
                    <a:pt x="1" y="117"/>
                    <a:pt x="35" y="173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3" y="228"/>
                    <a:pt x="191" y="217"/>
                  </a:cubicBezTo>
                  <a:cubicBezTo>
                    <a:pt x="247" y="184"/>
                    <a:pt x="269" y="105"/>
                    <a:pt x="236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6"/>
            <p:cNvSpPr/>
            <p:nvPr/>
          </p:nvSpPr>
          <p:spPr>
            <a:xfrm>
              <a:off x="1964350" y="945150"/>
              <a:ext cx="3675" cy="5875"/>
            </a:xfrm>
            <a:custGeom>
              <a:rect b="b" l="l" r="r" t="t"/>
              <a:pathLst>
                <a:path extrusionOk="0" h="235" w="147">
                  <a:moveTo>
                    <a:pt x="12" y="0"/>
                  </a:moveTo>
                  <a:cubicBezTo>
                    <a:pt x="12" y="78"/>
                    <a:pt x="1" y="157"/>
                    <a:pt x="1" y="234"/>
                  </a:cubicBezTo>
                  <a:cubicBezTo>
                    <a:pt x="23" y="234"/>
                    <a:pt x="45" y="234"/>
                    <a:pt x="68" y="224"/>
                  </a:cubicBezTo>
                  <a:cubicBezTo>
                    <a:pt x="124" y="190"/>
                    <a:pt x="146" y="112"/>
                    <a:pt x="112" y="56"/>
                  </a:cubicBezTo>
                  <a:cubicBezTo>
                    <a:pt x="90" y="23"/>
                    <a:pt x="57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6"/>
            <p:cNvSpPr/>
            <p:nvPr/>
          </p:nvSpPr>
          <p:spPr>
            <a:xfrm>
              <a:off x="1971050" y="96142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44" y="1"/>
                  </a:moveTo>
                  <a:cubicBezTo>
                    <a:pt x="123" y="1"/>
                    <a:pt x="100" y="7"/>
                    <a:pt x="79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1"/>
                  </a:cubicBezTo>
                  <a:cubicBezTo>
                    <a:pt x="236" y="198"/>
                    <a:pt x="258" y="164"/>
                    <a:pt x="258" y="120"/>
                  </a:cubicBezTo>
                  <a:cubicBezTo>
                    <a:pt x="258" y="97"/>
                    <a:pt x="247" y="75"/>
                    <a:pt x="236" y="53"/>
                  </a:cubicBezTo>
                  <a:cubicBezTo>
                    <a:pt x="215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6"/>
            <p:cNvSpPr/>
            <p:nvPr/>
          </p:nvSpPr>
          <p:spPr>
            <a:xfrm>
              <a:off x="1994250" y="9700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8" y="20"/>
                  </a:cubicBezTo>
                  <a:cubicBezTo>
                    <a:pt x="23" y="54"/>
                    <a:pt x="1" y="121"/>
                    <a:pt x="45" y="176"/>
                  </a:cubicBezTo>
                  <a:cubicBezTo>
                    <a:pt x="68" y="214"/>
                    <a:pt x="106" y="237"/>
                    <a:pt x="146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7" y="188"/>
                    <a:pt x="269" y="109"/>
                    <a:pt x="235" y="54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6"/>
            <p:cNvSpPr/>
            <p:nvPr/>
          </p:nvSpPr>
          <p:spPr>
            <a:xfrm>
              <a:off x="1981125" y="9780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5" y="0"/>
                    <a:pt x="96" y="5"/>
                    <a:pt x="79" y="15"/>
                  </a:cubicBezTo>
                  <a:cubicBezTo>
                    <a:pt x="22" y="49"/>
                    <a:pt x="0" y="127"/>
                    <a:pt x="45" y="184"/>
                  </a:cubicBezTo>
                  <a:cubicBezTo>
                    <a:pt x="66" y="218"/>
                    <a:pt x="100" y="236"/>
                    <a:pt x="136" y="236"/>
                  </a:cubicBezTo>
                  <a:cubicBezTo>
                    <a:pt x="158" y="236"/>
                    <a:pt x="180" y="229"/>
                    <a:pt x="201" y="217"/>
                  </a:cubicBezTo>
                  <a:cubicBezTo>
                    <a:pt x="258" y="184"/>
                    <a:pt x="268" y="116"/>
                    <a:pt x="235" y="60"/>
                  </a:cubicBezTo>
                  <a:cubicBezTo>
                    <a:pt x="212" y="22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6"/>
            <p:cNvSpPr/>
            <p:nvPr/>
          </p:nvSpPr>
          <p:spPr>
            <a:xfrm>
              <a:off x="1968000" y="9860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0" y="129"/>
                    <a:pt x="33" y="173"/>
                  </a:cubicBezTo>
                  <a:cubicBezTo>
                    <a:pt x="64" y="211"/>
                    <a:pt x="105" y="234"/>
                    <a:pt x="145" y="234"/>
                  </a:cubicBezTo>
                  <a:cubicBezTo>
                    <a:pt x="164" y="234"/>
                    <a:pt x="184" y="229"/>
                    <a:pt x="201" y="218"/>
                  </a:cubicBezTo>
                  <a:cubicBezTo>
                    <a:pt x="257" y="184"/>
                    <a:pt x="269" y="106"/>
                    <a:pt x="235" y="62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6"/>
            <p:cNvSpPr/>
            <p:nvPr/>
          </p:nvSpPr>
          <p:spPr>
            <a:xfrm>
              <a:off x="2006250" y="989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7"/>
                    <a:pt x="35" y="184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0"/>
                  </a:cubicBezTo>
                  <a:cubicBezTo>
                    <a:pt x="213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6"/>
            <p:cNvSpPr/>
            <p:nvPr/>
          </p:nvSpPr>
          <p:spPr>
            <a:xfrm>
              <a:off x="1993125" y="997750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44" y="0"/>
                  </a:moveTo>
                  <a:cubicBezTo>
                    <a:pt x="123" y="0"/>
                    <a:pt x="100" y="6"/>
                    <a:pt x="79" y="19"/>
                  </a:cubicBezTo>
                  <a:cubicBezTo>
                    <a:pt x="23" y="52"/>
                    <a:pt x="1" y="119"/>
                    <a:pt x="34" y="176"/>
                  </a:cubicBezTo>
                  <a:cubicBezTo>
                    <a:pt x="57" y="213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6"/>
                    <a:pt x="269" y="109"/>
                    <a:pt x="235" y="52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6"/>
            <p:cNvSpPr/>
            <p:nvPr/>
          </p:nvSpPr>
          <p:spPr>
            <a:xfrm>
              <a:off x="1980000" y="10056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0" y="128"/>
                    <a:pt x="34" y="183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30"/>
                    <a:pt x="201" y="217"/>
                  </a:cubicBezTo>
                  <a:cubicBezTo>
                    <a:pt x="258" y="183"/>
                    <a:pt x="269" y="116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6"/>
            <p:cNvSpPr/>
            <p:nvPr/>
          </p:nvSpPr>
          <p:spPr>
            <a:xfrm>
              <a:off x="1972175" y="1014425"/>
              <a:ext cx="1150" cy="3075"/>
            </a:xfrm>
            <a:custGeom>
              <a:rect b="b" l="l" r="r" t="t"/>
              <a:pathLst>
                <a:path extrusionOk="0" h="123" w="46">
                  <a:moveTo>
                    <a:pt x="1" y="0"/>
                  </a:moveTo>
                  <a:lnTo>
                    <a:pt x="1" y="0"/>
                  </a:lnTo>
                  <a:cubicBezTo>
                    <a:pt x="12" y="45"/>
                    <a:pt x="23" y="78"/>
                    <a:pt x="34" y="123"/>
                  </a:cubicBezTo>
                  <a:cubicBezTo>
                    <a:pt x="45" y="90"/>
                    <a:pt x="45" y="56"/>
                    <a:pt x="23" y="23"/>
                  </a:cubicBezTo>
                  <a:cubicBezTo>
                    <a:pt x="23" y="11"/>
                    <a:pt x="12" y="11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6"/>
            <p:cNvSpPr/>
            <p:nvPr/>
          </p:nvSpPr>
          <p:spPr>
            <a:xfrm>
              <a:off x="2007925" y="962050"/>
              <a:ext cx="6475" cy="6025"/>
            </a:xfrm>
            <a:custGeom>
              <a:rect b="b" l="l" r="r" t="t"/>
              <a:pathLst>
                <a:path extrusionOk="0" h="241" w="259">
                  <a:moveTo>
                    <a:pt x="116" y="1"/>
                  </a:moveTo>
                  <a:cubicBezTo>
                    <a:pt x="95" y="1"/>
                    <a:pt x="75" y="6"/>
                    <a:pt x="57" y="17"/>
                  </a:cubicBezTo>
                  <a:lnTo>
                    <a:pt x="35" y="39"/>
                  </a:lnTo>
                  <a:lnTo>
                    <a:pt x="23" y="50"/>
                  </a:lnTo>
                  <a:lnTo>
                    <a:pt x="23" y="62"/>
                  </a:lnTo>
                  <a:cubicBezTo>
                    <a:pt x="12" y="62"/>
                    <a:pt x="12" y="62"/>
                    <a:pt x="12" y="72"/>
                  </a:cubicBezTo>
                  <a:lnTo>
                    <a:pt x="12" y="84"/>
                  </a:lnTo>
                  <a:cubicBezTo>
                    <a:pt x="1" y="84"/>
                    <a:pt x="1" y="95"/>
                    <a:pt x="1" y="95"/>
                  </a:cubicBezTo>
                  <a:lnTo>
                    <a:pt x="1" y="117"/>
                  </a:lnTo>
                  <a:lnTo>
                    <a:pt x="1" y="139"/>
                  </a:lnTo>
                  <a:cubicBezTo>
                    <a:pt x="1" y="151"/>
                    <a:pt x="12" y="162"/>
                    <a:pt x="23" y="184"/>
                  </a:cubicBezTo>
                  <a:cubicBezTo>
                    <a:pt x="35" y="196"/>
                    <a:pt x="35" y="207"/>
                    <a:pt x="45" y="207"/>
                  </a:cubicBezTo>
                  <a:lnTo>
                    <a:pt x="57" y="218"/>
                  </a:lnTo>
                  <a:cubicBezTo>
                    <a:pt x="68" y="229"/>
                    <a:pt x="79" y="229"/>
                    <a:pt x="79" y="229"/>
                  </a:cubicBezTo>
                  <a:lnTo>
                    <a:pt x="90" y="229"/>
                  </a:lnTo>
                  <a:cubicBezTo>
                    <a:pt x="102" y="240"/>
                    <a:pt x="102" y="240"/>
                    <a:pt x="112" y="240"/>
                  </a:cubicBezTo>
                  <a:lnTo>
                    <a:pt x="124" y="240"/>
                  </a:lnTo>
                  <a:cubicBezTo>
                    <a:pt x="135" y="240"/>
                    <a:pt x="135" y="240"/>
                    <a:pt x="135" y="229"/>
                  </a:cubicBezTo>
                  <a:lnTo>
                    <a:pt x="157" y="229"/>
                  </a:lnTo>
                  <a:cubicBezTo>
                    <a:pt x="157" y="229"/>
                    <a:pt x="169" y="229"/>
                    <a:pt x="180" y="218"/>
                  </a:cubicBezTo>
                  <a:cubicBezTo>
                    <a:pt x="236" y="184"/>
                    <a:pt x="258" y="117"/>
                    <a:pt x="224" y="62"/>
                  </a:cubicBezTo>
                  <a:cubicBezTo>
                    <a:pt x="202" y="24"/>
                    <a:pt x="158" y="1"/>
                    <a:pt x="1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6"/>
            <p:cNvSpPr/>
            <p:nvPr/>
          </p:nvSpPr>
          <p:spPr>
            <a:xfrm>
              <a:off x="2029725" y="997925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4" y="1"/>
                  </a:moveTo>
                  <a:cubicBezTo>
                    <a:pt x="101" y="1"/>
                    <a:pt x="79" y="12"/>
                    <a:pt x="57" y="23"/>
                  </a:cubicBezTo>
                  <a:cubicBezTo>
                    <a:pt x="57" y="23"/>
                    <a:pt x="45" y="35"/>
                    <a:pt x="34" y="35"/>
                  </a:cubicBezTo>
                  <a:cubicBezTo>
                    <a:pt x="34" y="45"/>
                    <a:pt x="23" y="57"/>
                    <a:pt x="12" y="68"/>
                  </a:cubicBezTo>
                  <a:cubicBezTo>
                    <a:pt x="12" y="79"/>
                    <a:pt x="12" y="90"/>
                    <a:pt x="0" y="90"/>
                  </a:cubicBezTo>
                  <a:cubicBezTo>
                    <a:pt x="0" y="124"/>
                    <a:pt x="0" y="157"/>
                    <a:pt x="23" y="179"/>
                  </a:cubicBezTo>
                  <a:cubicBezTo>
                    <a:pt x="34" y="202"/>
                    <a:pt x="45" y="213"/>
                    <a:pt x="67" y="224"/>
                  </a:cubicBezTo>
                  <a:cubicBezTo>
                    <a:pt x="79" y="224"/>
                    <a:pt x="79" y="236"/>
                    <a:pt x="90" y="236"/>
                  </a:cubicBezTo>
                  <a:lnTo>
                    <a:pt x="134" y="236"/>
                  </a:lnTo>
                  <a:cubicBezTo>
                    <a:pt x="157" y="236"/>
                    <a:pt x="168" y="224"/>
                    <a:pt x="179" y="224"/>
                  </a:cubicBezTo>
                  <a:cubicBezTo>
                    <a:pt x="235" y="191"/>
                    <a:pt x="258" y="112"/>
                    <a:pt x="224" y="57"/>
                  </a:cubicBezTo>
                  <a:cubicBezTo>
                    <a:pt x="201" y="23"/>
                    <a:pt x="168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6"/>
            <p:cNvSpPr/>
            <p:nvPr/>
          </p:nvSpPr>
          <p:spPr>
            <a:xfrm>
              <a:off x="2016300" y="1005925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26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3" y="50"/>
                    <a:pt x="1" y="128"/>
                    <a:pt x="35" y="184"/>
                  </a:cubicBezTo>
                  <a:cubicBezTo>
                    <a:pt x="46" y="206"/>
                    <a:pt x="80" y="229"/>
                    <a:pt x="102" y="229"/>
                  </a:cubicBezTo>
                  <a:cubicBezTo>
                    <a:pt x="116" y="233"/>
                    <a:pt x="129" y="236"/>
                    <a:pt x="142" y="236"/>
                  </a:cubicBezTo>
                  <a:cubicBezTo>
                    <a:pt x="161" y="236"/>
                    <a:pt x="178" y="230"/>
                    <a:pt x="191" y="217"/>
                  </a:cubicBezTo>
                  <a:cubicBezTo>
                    <a:pt x="247" y="184"/>
                    <a:pt x="269" y="117"/>
                    <a:pt x="236" y="61"/>
                  </a:cubicBezTo>
                  <a:cubicBezTo>
                    <a:pt x="213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6"/>
            <p:cNvSpPr/>
            <p:nvPr/>
          </p:nvSpPr>
          <p:spPr>
            <a:xfrm>
              <a:off x="2003200" y="101385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4" y="1"/>
                  </a:moveTo>
                  <a:cubicBezTo>
                    <a:pt x="112" y="1"/>
                    <a:pt x="90" y="12"/>
                    <a:pt x="67" y="23"/>
                  </a:cubicBezTo>
                  <a:cubicBezTo>
                    <a:pt x="11" y="56"/>
                    <a:pt x="0" y="123"/>
                    <a:pt x="33" y="180"/>
                  </a:cubicBezTo>
                  <a:cubicBezTo>
                    <a:pt x="33" y="190"/>
                    <a:pt x="33" y="202"/>
                    <a:pt x="45" y="202"/>
                  </a:cubicBezTo>
                  <a:cubicBezTo>
                    <a:pt x="64" y="228"/>
                    <a:pt x="95" y="239"/>
                    <a:pt x="127" y="239"/>
                  </a:cubicBezTo>
                  <a:cubicBezTo>
                    <a:pt x="149" y="239"/>
                    <a:pt x="171" y="234"/>
                    <a:pt x="190" y="224"/>
                  </a:cubicBezTo>
                  <a:cubicBezTo>
                    <a:pt x="246" y="190"/>
                    <a:pt x="268" y="113"/>
                    <a:pt x="234" y="56"/>
                  </a:cubicBezTo>
                  <a:cubicBezTo>
                    <a:pt x="212" y="23"/>
                    <a:pt x="167" y="12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6"/>
            <p:cNvSpPr/>
            <p:nvPr/>
          </p:nvSpPr>
          <p:spPr>
            <a:xfrm>
              <a:off x="1990050" y="1021925"/>
              <a:ext cx="6475" cy="5825"/>
            </a:xfrm>
            <a:custGeom>
              <a:rect b="b" l="l" r="r" t="t"/>
              <a:pathLst>
                <a:path extrusionOk="0" h="233" w="259">
                  <a:moveTo>
                    <a:pt x="135" y="0"/>
                  </a:moveTo>
                  <a:cubicBezTo>
                    <a:pt x="112" y="0"/>
                    <a:pt x="88" y="8"/>
                    <a:pt x="68" y="24"/>
                  </a:cubicBezTo>
                  <a:cubicBezTo>
                    <a:pt x="12" y="58"/>
                    <a:pt x="1" y="125"/>
                    <a:pt x="35" y="180"/>
                  </a:cubicBezTo>
                  <a:cubicBezTo>
                    <a:pt x="55" y="216"/>
                    <a:pt x="89" y="233"/>
                    <a:pt x="126" y="233"/>
                  </a:cubicBezTo>
                  <a:cubicBezTo>
                    <a:pt x="147" y="233"/>
                    <a:pt x="170" y="227"/>
                    <a:pt x="191" y="214"/>
                  </a:cubicBezTo>
                  <a:cubicBezTo>
                    <a:pt x="236" y="192"/>
                    <a:pt x="258" y="147"/>
                    <a:pt x="246" y="103"/>
                  </a:cubicBezTo>
                  <a:cubicBezTo>
                    <a:pt x="246" y="91"/>
                    <a:pt x="236" y="69"/>
                    <a:pt x="236" y="58"/>
                  </a:cubicBezTo>
                  <a:cubicBezTo>
                    <a:pt x="214" y="22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6"/>
            <p:cNvSpPr/>
            <p:nvPr/>
          </p:nvSpPr>
          <p:spPr>
            <a:xfrm>
              <a:off x="1978050" y="1029950"/>
              <a:ext cx="5050" cy="6000"/>
            </a:xfrm>
            <a:custGeom>
              <a:rect b="b" l="l" r="r" t="t"/>
              <a:pathLst>
                <a:path extrusionOk="0" h="240" w="202">
                  <a:moveTo>
                    <a:pt x="85" y="0"/>
                  </a:moveTo>
                  <a:cubicBezTo>
                    <a:pt x="64" y="0"/>
                    <a:pt x="46" y="8"/>
                    <a:pt x="23" y="16"/>
                  </a:cubicBezTo>
                  <a:cubicBezTo>
                    <a:pt x="11" y="27"/>
                    <a:pt x="11" y="27"/>
                    <a:pt x="1" y="27"/>
                  </a:cubicBezTo>
                  <a:lnTo>
                    <a:pt x="1" y="38"/>
                  </a:lnTo>
                  <a:cubicBezTo>
                    <a:pt x="11" y="72"/>
                    <a:pt x="23" y="117"/>
                    <a:pt x="34" y="150"/>
                  </a:cubicBezTo>
                  <a:cubicBezTo>
                    <a:pt x="45" y="172"/>
                    <a:pt x="68" y="206"/>
                    <a:pt x="78" y="229"/>
                  </a:cubicBezTo>
                  <a:lnTo>
                    <a:pt x="78" y="239"/>
                  </a:lnTo>
                  <a:cubicBezTo>
                    <a:pt x="90" y="239"/>
                    <a:pt x="90" y="239"/>
                    <a:pt x="90" y="229"/>
                  </a:cubicBezTo>
                  <a:lnTo>
                    <a:pt x="123" y="229"/>
                  </a:lnTo>
                  <a:cubicBezTo>
                    <a:pt x="123" y="229"/>
                    <a:pt x="135" y="229"/>
                    <a:pt x="145" y="217"/>
                  </a:cubicBezTo>
                  <a:cubicBezTo>
                    <a:pt x="168" y="206"/>
                    <a:pt x="179" y="184"/>
                    <a:pt x="190" y="161"/>
                  </a:cubicBezTo>
                  <a:lnTo>
                    <a:pt x="202" y="150"/>
                  </a:lnTo>
                  <a:cubicBezTo>
                    <a:pt x="202" y="117"/>
                    <a:pt x="202" y="83"/>
                    <a:pt x="190" y="60"/>
                  </a:cubicBezTo>
                  <a:cubicBezTo>
                    <a:pt x="168" y="27"/>
                    <a:pt x="145" y="16"/>
                    <a:pt x="112" y="5"/>
                  </a:cubicBezTo>
                  <a:cubicBezTo>
                    <a:pt x="102" y="2"/>
                    <a:pt x="93" y="0"/>
                    <a:pt x="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6"/>
            <p:cNvSpPr/>
            <p:nvPr/>
          </p:nvSpPr>
          <p:spPr>
            <a:xfrm>
              <a:off x="2039775" y="101457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19" y="1"/>
                  </a:moveTo>
                  <a:cubicBezTo>
                    <a:pt x="100" y="1"/>
                    <a:pt x="82" y="6"/>
                    <a:pt x="68" y="17"/>
                  </a:cubicBezTo>
                  <a:lnTo>
                    <a:pt x="57" y="17"/>
                  </a:lnTo>
                  <a:cubicBezTo>
                    <a:pt x="57" y="27"/>
                    <a:pt x="45" y="27"/>
                    <a:pt x="45" y="39"/>
                  </a:cubicBezTo>
                  <a:lnTo>
                    <a:pt x="35" y="39"/>
                  </a:lnTo>
                  <a:cubicBezTo>
                    <a:pt x="35" y="50"/>
                    <a:pt x="35" y="50"/>
                    <a:pt x="23" y="50"/>
                  </a:cubicBezTo>
                  <a:lnTo>
                    <a:pt x="23" y="72"/>
                  </a:lnTo>
                  <a:lnTo>
                    <a:pt x="12" y="72"/>
                  </a:lnTo>
                  <a:lnTo>
                    <a:pt x="12" y="94"/>
                  </a:lnTo>
                  <a:cubicBezTo>
                    <a:pt x="1" y="117"/>
                    <a:pt x="1" y="151"/>
                    <a:pt x="23" y="184"/>
                  </a:cubicBezTo>
                  <a:cubicBezTo>
                    <a:pt x="44" y="219"/>
                    <a:pt x="78" y="236"/>
                    <a:pt x="114" y="236"/>
                  </a:cubicBezTo>
                  <a:cubicBezTo>
                    <a:pt x="136" y="236"/>
                    <a:pt x="159" y="230"/>
                    <a:pt x="179" y="218"/>
                  </a:cubicBez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6"/>
            <p:cNvSpPr/>
            <p:nvPr/>
          </p:nvSpPr>
          <p:spPr>
            <a:xfrm>
              <a:off x="2026375" y="10226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8" y="0"/>
                  </a:moveTo>
                  <a:cubicBezTo>
                    <a:pt x="107" y="0"/>
                    <a:pt x="86" y="5"/>
                    <a:pt x="67" y="16"/>
                  </a:cubicBezTo>
                  <a:cubicBezTo>
                    <a:pt x="23" y="50"/>
                    <a:pt x="0" y="117"/>
                    <a:pt x="34" y="173"/>
                  </a:cubicBezTo>
                  <a:cubicBezTo>
                    <a:pt x="57" y="211"/>
                    <a:pt x="95" y="233"/>
                    <a:pt x="134" y="233"/>
                  </a:cubicBezTo>
                  <a:cubicBezTo>
                    <a:pt x="153" y="233"/>
                    <a:pt x="172" y="228"/>
                    <a:pt x="191" y="217"/>
                  </a:cubicBezTo>
                  <a:cubicBezTo>
                    <a:pt x="246" y="184"/>
                    <a:pt x="268" y="106"/>
                    <a:pt x="235" y="50"/>
                  </a:cubicBezTo>
                  <a:cubicBezTo>
                    <a:pt x="213" y="20"/>
                    <a:pt x="170" y="0"/>
                    <a:pt x="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6"/>
            <p:cNvSpPr/>
            <p:nvPr/>
          </p:nvSpPr>
          <p:spPr>
            <a:xfrm>
              <a:off x="2013250" y="103070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6" y="1"/>
                  </a:moveTo>
                  <a:cubicBezTo>
                    <a:pt x="112" y="1"/>
                    <a:pt x="88" y="7"/>
                    <a:pt x="68" y="20"/>
                  </a:cubicBezTo>
                  <a:cubicBezTo>
                    <a:pt x="11" y="53"/>
                    <a:pt x="0" y="120"/>
                    <a:pt x="34" y="176"/>
                  </a:cubicBezTo>
                  <a:cubicBezTo>
                    <a:pt x="55" y="211"/>
                    <a:pt x="89" y="228"/>
                    <a:pt x="125" y="228"/>
                  </a:cubicBezTo>
                  <a:cubicBezTo>
                    <a:pt x="147" y="228"/>
                    <a:pt x="169" y="222"/>
                    <a:pt x="190" y="209"/>
                  </a:cubicBezTo>
                  <a:cubicBezTo>
                    <a:pt x="246" y="176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6"/>
            <p:cNvSpPr/>
            <p:nvPr/>
          </p:nvSpPr>
          <p:spPr>
            <a:xfrm>
              <a:off x="2000100" y="10386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7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8"/>
                    <a:pt x="35" y="184"/>
                  </a:cubicBezTo>
                  <a:cubicBezTo>
                    <a:pt x="56" y="219"/>
                    <a:pt x="89" y="236"/>
                    <a:pt x="126" y="236"/>
                  </a:cubicBezTo>
                  <a:cubicBezTo>
                    <a:pt x="148" y="236"/>
                    <a:pt x="170" y="230"/>
                    <a:pt x="191" y="218"/>
                  </a:cubicBezTo>
                  <a:cubicBezTo>
                    <a:pt x="247" y="184"/>
                    <a:pt x="269" y="117"/>
                    <a:pt x="236" y="61"/>
                  </a:cubicBezTo>
                  <a:cubicBezTo>
                    <a:pt x="213" y="23"/>
                    <a:pt x="170" y="1"/>
                    <a:pt x="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6"/>
            <p:cNvSpPr/>
            <p:nvPr/>
          </p:nvSpPr>
          <p:spPr>
            <a:xfrm>
              <a:off x="1987250" y="104662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26" y="1"/>
                  </a:moveTo>
                  <a:cubicBezTo>
                    <a:pt x="102" y="1"/>
                    <a:pt x="78" y="7"/>
                    <a:pt x="57" y="19"/>
                  </a:cubicBezTo>
                  <a:cubicBezTo>
                    <a:pt x="46" y="19"/>
                    <a:pt x="46" y="31"/>
                    <a:pt x="35" y="31"/>
                  </a:cubicBezTo>
                  <a:lnTo>
                    <a:pt x="35" y="42"/>
                  </a:lnTo>
                  <a:lnTo>
                    <a:pt x="23" y="53"/>
                  </a:lnTo>
                  <a:cubicBezTo>
                    <a:pt x="13" y="64"/>
                    <a:pt x="13" y="76"/>
                    <a:pt x="13" y="86"/>
                  </a:cubicBezTo>
                  <a:cubicBezTo>
                    <a:pt x="13" y="98"/>
                    <a:pt x="1" y="109"/>
                    <a:pt x="1" y="109"/>
                  </a:cubicBezTo>
                  <a:lnTo>
                    <a:pt x="1" y="131"/>
                  </a:lnTo>
                  <a:cubicBezTo>
                    <a:pt x="13" y="153"/>
                    <a:pt x="13" y="165"/>
                    <a:pt x="23" y="176"/>
                  </a:cubicBezTo>
                  <a:cubicBezTo>
                    <a:pt x="46" y="214"/>
                    <a:pt x="84" y="236"/>
                    <a:pt x="124" y="236"/>
                  </a:cubicBezTo>
                  <a:cubicBezTo>
                    <a:pt x="143" y="236"/>
                    <a:pt x="162" y="231"/>
                    <a:pt x="180" y="220"/>
                  </a:cubicBezTo>
                  <a:cubicBezTo>
                    <a:pt x="236" y="187"/>
                    <a:pt x="258" y="109"/>
                    <a:pt x="224" y="53"/>
                  </a:cubicBezTo>
                  <a:cubicBezTo>
                    <a:pt x="204" y="18"/>
                    <a:pt x="165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6"/>
            <p:cNvSpPr/>
            <p:nvPr/>
          </p:nvSpPr>
          <p:spPr>
            <a:xfrm>
              <a:off x="2038400" y="1042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4" y="219"/>
                    <a:pt x="89" y="237"/>
                    <a:pt x="125" y="237"/>
                  </a:cubicBezTo>
                  <a:cubicBezTo>
                    <a:pt x="146" y="237"/>
                    <a:pt x="169" y="230"/>
                    <a:pt x="190" y="218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68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6"/>
            <p:cNvSpPr/>
            <p:nvPr/>
          </p:nvSpPr>
          <p:spPr>
            <a:xfrm>
              <a:off x="2025250" y="1050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3"/>
                    <a:pt x="1" y="120"/>
                    <a:pt x="34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4" y="237"/>
                    <a:pt x="173" y="232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6"/>
            <p:cNvSpPr/>
            <p:nvPr/>
          </p:nvSpPr>
          <p:spPr>
            <a:xfrm>
              <a:off x="2012125" y="10581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9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70" y="230"/>
                    <a:pt x="190" y="218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6"/>
            <p:cNvSpPr/>
            <p:nvPr/>
          </p:nvSpPr>
          <p:spPr>
            <a:xfrm>
              <a:off x="1999000" y="106625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26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2" y="50"/>
                    <a:pt x="0" y="128"/>
                    <a:pt x="34" y="173"/>
                  </a:cubicBezTo>
                  <a:lnTo>
                    <a:pt x="34" y="184"/>
                  </a:lnTo>
                  <a:lnTo>
                    <a:pt x="56" y="207"/>
                  </a:lnTo>
                  <a:lnTo>
                    <a:pt x="67" y="217"/>
                  </a:lnTo>
                  <a:cubicBezTo>
                    <a:pt x="79" y="217"/>
                    <a:pt x="90" y="229"/>
                    <a:pt x="90" y="229"/>
                  </a:cubicBezTo>
                  <a:lnTo>
                    <a:pt x="101" y="229"/>
                  </a:lnTo>
                  <a:cubicBezTo>
                    <a:pt x="112" y="229"/>
                    <a:pt x="112" y="229"/>
                    <a:pt x="124" y="240"/>
                  </a:cubicBezTo>
                  <a:lnTo>
                    <a:pt x="134" y="229"/>
                  </a:lnTo>
                  <a:lnTo>
                    <a:pt x="168" y="229"/>
                  </a:lnTo>
                  <a:cubicBezTo>
                    <a:pt x="168" y="229"/>
                    <a:pt x="179" y="217"/>
                    <a:pt x="191" y="217"/>
                  </a:cubicBezTo>
                  <a:cubicBezTo>
                    <a:pt x="246" y="184"/>
                    <a:pt x="268" y="106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6"/>
            <p:cNvSpPr/>
            <p:nvPr/>
          </p:nvSpPr>
          <p:spPr>
            <a:xfrm>
              <a:off x="2048150" y="1058475"/>
              <a:ext cx="6475" cy="5875"/>
            </a:xfrm>
            <a:custGeom>
              <a:rect b="b" l="l" r="r" t="t"/>
              <a:pathLst>
                <a:path extrusionOk="0" h="235" w="259">
                  <a:moveTo>
                    <a:pt x="143" y="1"/>
                  </a:moveTo>
                  <a:cubicBezTo>
                    <a:pt x="137" y="1"/>
                    <a:pt x="130" y="2"/>
                    <a:pt x="124" y="4"/>
                  </a:cubicBezTo>
                  <a:cubicBezTo>
                    <a:pt x="102" y="4"/>
                    <a:pt x="90" y="15"/>
                    <a:pt x="79" y="15"/>
                  </a:cubicBezTo>
                  <a:cubicBezTo>
                    <a:pt x="23" y="48"/>
                    <a:pt x="1" y="126"/>
                    <a:pt x="35" y="183"/>
                  </a:cubicBezTo>
                  <a:cubicBezTo>
                    <a:pt x="55" y="217"/>
                    <a:pt x="94" y="235"/>
                    <a:pt x="133" y="235"/>
                  </a:cubicBezTo>
                  <a:cubicBezTo>
                    <a:pt x="157" y="235"/>
                    <a:pt x="181" y="228"/>
                    <a:pt x="202" y="216"/>
                  </a:cubicBezTo>
                  <a:cubicBezTo>
                    <a:pt x="224" y="205"/>
                    <a:pt x="247" y="171"/>
                    <a:pt x="247" y="149"/>
                  </a:cubicBezTo>
                  <a:cubicBezTo>
                    <a:pt x="258" y="116"/>
                    <a:pt x="258" y="82"/>
                    <a:pt x="236" y="59"/>
                  </a:cubicBezTo>
                  <a:cubicBezTo>
                    <a:pt x="236" y="48"/>
                    <a:pt x="224" y="48"/>
                    <a:pt x="224" y="37"/>
                  </a:cubicBezTo>
                  <a:cubicBezTo>
                    <a:pt x="197" y="19"/>
                    <a:pt x="170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6"/>
            <p:cNvSpPr/>
            <p:nvPr/>
          </p:nvSpPr>
          <p:spPr>
            <a:xfrm>
              <a:off x="2035050" y="1066575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45" y="1"/>
                  </a:moveTo>
                  <a:cubicBezTo>
                    <a:pt x="137" y="1"/>
                    <a:pt x="130" y="2"/>
                    <a:pt x="123" y="3"/>
                  </a:cubicBezTo>
                  <a:cubicBezTo>
                    <a:pt x="100" y="3"/>
                    <a:pt x="89" y="3"/>
                    <a:pt x="78" y="15"/>
                  </a:cubicBezTo>
                  <a:cubicBezTo>
                    <a:pt x="22" y="48"/>
                    <a:pt x="0" y="115"/>
                    <a:pt x="33" y="171"/>
                  </a:cubicBezTo>
                  <a:cubicBezTo>
                    <a:pt x="56" y="209"/>
                    <a:pt x="100" y="232"/>
                    <a:pt x="143" y="232"/>
                  </a:cubicBezTo>
                  <a:cubicBezTo>
                    <a:pt x="163" y="232"/>
                    <a:pt x="183" y="227"/>
                    <a:pt x="201" y="216"/>
                  </a:cubicBezTo>
                  <a:cubicBezTo>
                    <a:pt x="212" y="204"/>
                    <a:pt x="234" y="182"/>
                    <a:pt x="246" y="160"/>
                  </a:cubicBezTo>
                  <a:lnTo>
                    <a:pt x="246" y="137"/>
                  </a:lnTo>
                  <a:cubicBezTo>
                    <a:pt x="257" y="115"/>
                    <a:pt x="257" y="93"/>
                    <a:pt x="246" y="70"/>
                  </a:cubicBezTo>
                  <a:lnTo>
                    <a:pt x="234" y="60"/>
                  </a:lnTo>
                  <a:cubicBezTo>
                    <a:pt x="216" y="22"/>
                    <a:pt x="181" y="1"/>
                    <a:pt x="1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6"/>
            <p:cNvSpPr/>
            <p:nvPr/>
          </p:nvSpPr>
          <p:spPr>
            <a:xfrm>
              <a:off x="2022200" y="1074475"/>
              <a:ext cx="6425" cy="5900"/>
            </a:xfrm>
            <a:custGeom>
              <a:rect b="b" l="l" r="r" t="t"/>
              <a:pathLst>
                <a:path extrusionOk="0" h="236" w="257">
                  <a:moveTo>
                    <a:pt x="112" y="0"/>
                  </a:moveTo>
                  <a:cubicBezTo>
                    <a:pt x="89" y="0"/>
                    <a:pt x="78" y="12"/>
                    <a:pt x="67" y="23"/>
                  </a:cubicBezTo>
                  <a:cubicBezTo>
                    <a:pt x="22" y="45"/>
                    <a:pt x="0" y="90"/>
                    <a:pt x="11" y="134"/>
                  </a:cubicBezTo>
                  <a:cubicBezTo>
                    <a:pt x="11" y="146"/>
                    <a:pt x="11" y="168"/>
                    <a:pt x="22" y="179"/>
                  </a:cubicBezTo>
                  <a:cubicBezTo>
                    <a:pt x="33" y="201"/>
                    <a:pt x="55" y="213"/>
                    <a:pt x="78" y="224"/>
                  </a:cubicBezTo>
                  <a:cubicBezTo>
                    <a:pt x="89" y="235"/>
                    <a:pt x="100" y="235"/>
                    <a:pt x="123" y="235"/>
                  </a:cubicBezTo>
                  <a:cubicBezTo>
                    <a:pt x="145" y="235"/>
                    <a:pt x="167" y="235"/>
                    <a:pt x="190" y="224"/>
                  </a:cubicBezTo>
                  <a:cubicBezTo>
                    <a:pt x="190" y="213"/>
                    <a:pt x="201" y="213"/>
                    <a:pt x="201" y="201"/>
                  </a:cubicBezTo>
                  <a:cubicBezTo>
                    <a:pt x="246" y="168"/>
                    <a:pt x="257" y="101"/>
                    <a:pt x="224" y="57"/>
                  </a:cubicBezTo>
                  <a:cubicBezTo>
                    <a:pt x="224" y="45"/>
                    <a:pt x="212" y="45"/>
                    <a:pt x="212" y="34"/>
                  </a:cubicBezTo>
                  <a:cubicBezTo>
                    <a:pt x="201" y="23"/>
                    <a:pt x="190" y="23"/>
                    <a:pt x="167" y="12"/>
                  </a:cubicBezTo>
                  <a:cubicBezTo>
                    <a:pt x="156" y="0"/>
                    <a:pt x="134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6"/>
            <p:cNvSpPr/>
            <p:nvPr/>
          </p:nvSpPr>
          <p:spPr>
            <a:xfrm>
              <a:off x="2009600" y="1082450"/>
              <a:ext cx="5625" cy="5750"/>
            </a:xfrm>
            <a:custGeom>
              <a:rect b="b" l="l" r="r" t="t"/>
              <a:pathLst>
                <a:path extrusionOk="0" h="230" w="225">
                  <a:moveTo>
                    <a:pt x="101" y="1"/>
                  </a:moveTo>
                  <a:cubicBezTo>
                    <a:pt x="82" y="1"/>
                    <a:pt x="63" y="6"/>
                    <a:pt x="45" y="16"/>
                  </a:cubicBezTo>
                  <a:cubicBezTo>
                    <a:pt x="23" y="28"/>
                    <a:pt x="12" y="50"/>
                    <a:pt x="1" y="61"/>
                  </a:cubicBezTo>
                  <a:cubicBezTo>
                    <a:pt x="23" y="83"/>
                    <a:pt x="45" y="117"/>
                    <a:pt x="68" y="140"/>
                  </a:cubicBezTo>
                  <a:cubicBezTo>
                    <a:pt x="90" y="173"/>
                    <a:pt x="124" y="195"/>
                    <a:pt x="146" y="229"/>
                  </a:cubicBezTo>
                  <a:cubicBezTo>
                    <a:pt x="146" y="229"/>
                    <a:pt x="157" y="229"/>
                    <a:pt x="157" y="218"/>
                  </a:cubicBezTo>
                  <a:lnTo>
                    <a:pt x="169" y="218"/>
                  </a:lnTo>
                  <a:cubicBezTo>
                    <a:pt x="202" y="195"/>
                    <a:pt x="224" y="151"/>
                    <a:pt x="214" y="106"/>
                  </a:cubicBezTo>
                  <a:cubicBezTo>
                    <a:pt x="214" y="83"/>
                    <a:pt x="214" y="73"/>
                    <a:pt x="202" y="61"/>
                  </a:cubicBezTo>
                  <a:cubicBezTo>
                    <a:pt x="179" y="23"/>
                    <a:pt x="141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6"/>
            <p:cNvSpPr/>
            <p:nvPr/>
          </p:nvSpPr>
          <p:spPr>
            <a:xfrm>
              <a:off x="2058225" y="10752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0"/>
                  </a:moveTo>
                  <a:cubicBezTo>
                    <a:pt x="115" y="0"/>
                    <a:pt x="96" y="5"/>
                    <a:pt x="79" y="16"/>
                  </a:cubicBezTo>
                  <a:cubicBezTo>
                    <a:pt x="22" y="50"/>
                    <a:pt x="0" y="128"/>
                    <a:pt x="34" y="172"/>
                  </a:cubicBezTo>
                  <a:cubicBezTo>
                    <a:pt x="56" y="211"/>
                    <a:pt x="100" y="233"/>
                    <a:pt x="143" y="233"/>
                  </a:cubicBezTo>
                  <a:cubicBezTo>
                    <a:pt x="163" y="233"/>
                    <a:pt x="183" y="228"/>
                    <a:pt x="201" y="217"/>
                  </a:cubicBezTo>
                  <a:cubicBezTo>
                    <a:pt x="257" y="184"/>
                    <a:pt x="268" y="117"/>
                    <a:pt x="235" y="61"/>
                  </a:cubicBezTo>
                  <a:cubicBezTo>
                    <a:pt x="212" y="23"/>
                    <a:pt x="173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6"/>
            <p:cNvSpPr/>
            <p:nvPr/>
          </p:nvSpPr>
          <p:spPr>
            <a:xfrm>
              <a:off x="2045100" y="1083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2"/>
                    <a:pt x="0" y="120"/>
                    <a:pt x="33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1"/>
                  </a:cubicBezTo>
                  <a:cubicBezTo>
                    <a:pt x="257" y="187"/>
                    <a:pt x="268" y="109"/>
                    <a:pt x="234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6"/>
            <p:cNvSpPr/>
            <p:nvPr/>
          </p:nvSpPr>
          <p:spPr>
            <a:xfrm>
              <a:off x="2031950" y="10911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8"/>
                    <a:pt x="35" y="183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3"/>
                    <a:pt x="269" y="116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6"/>
            <p:cNvSpPr/>
            <p:nvPr/>
          </p:nvSpPr>
          <p:spPr>
            <a:xfrm>
              <a:off x="2070225" y="10947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6"/>
            <p:cNvSpPr/>
            <p:nvPr/>
          </p:nvSpPr>
          <p:spPr>
            <a:xfrm>
              <a:off x="2057100" y="1102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0" y="236"/>
                    <a:pt x="144" y="236"/>
                  </a:cubicBezTo>
                  <a:cubicBezTo>
                    <a:pt x="164" y="236"/>
                    <a:pt x="184" y="231"/>
                    <a:pt x="201" y="221"/>
                  </a:cubicBezTo>
                  <a:cubicBezTo>
                    <a:pt x="258" y="187"/>
                    <a:pt x="268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6"/>
            <p:cNvSpPr/>
            <p:nvPr/>
          </p:nvSpPr>
          <p:spPr>
            <a:xfrm>
              <a:off x="2043975" y="1110875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7" y="228"/>
                    <a:pt x="181" y="222"/>
                    <a:pt x="202" y="210"/>
                  </a:cubicBezTo>
                  <a:cubicBezTo>
                    <a:pt x="257" y="176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6"/>
            <p:cNvSpPr/>
            <p:nvPr/>
          </p:nvSpPr>
          <p:spPr>
            <a:xfrm>
              <a:off x="2080300" y="1111150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1"/>
                  </a:moveTo>
                  <a:cubicBezTo>
                    <a:pt x="110" y="1"/>
                    <a:pt x="88" y="7"/>
                    <a:pt x="67" y="20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6" y="221"/>
                    <a:pt x="100" y="232"/>
                    <a:pt x="145" y="232"/>
                  </a:cubicBezTo>
                  <a:cubicBezTo>
                    <a:pt x="157" y="232"/>
                    <a:pt x="157" y="232"/>
                    <a:pt x="167" y="221"/>
                  </a:cubicBezTo>
                  <a:cubicBezTo>
                    <a:pt x="179" y="221"/>
                    <a:pt x="179" y="221"/>
                    <a:pt x="190" y="209"/>
                  </a:cubicBezTo>
                  <a:cubicBezTo>
                    <a:pt x="246" y="176"/>
                    <a:pt x="257" y="109"/>
                    <a:pt x="224" y="53"/>
                  </a:cubicBezTo>
                  <a:cubicBezTo>
                    <a:pt x="202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6"/>
            <p:cNvSpPr/>
            <p:nvPr/>
          </p:nvSpPr>
          <p:spPr>
            <a:xfrm>
              <a:off x="2067450" y="1119075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15" y="0"/>
                  </a:moveTo>
                  <a:cubicBezTo>
                    <a:pt x="103" y="0"/>
                    <a:pt x="90" y="2"/>
                    <a:pt x="78" y="4"/>
                  </a:cubicBezTo>
                  <a:cubicBezTo>
                    <a:pt x="67" y="4"/>
                    <a:pt x="67" y="16"/>
                    <a:pt x="56" y="16"/>
                  </a:cubicBezTo>
                  <a:lnTo>
                    <a:pt x="23" y="49"/>
                  </a:lnTo>
                  <a:cubicBezTo>
                    <a:pt x="0" y="71"/>
                    <a:pt x="0" y="105"/>
                    <a:pt x="0" y="138"/>
                  </a:cubicBezTo>
                  <a:cubicBezTo>
                    <a:pt x="0" y="150"/>
                    <a:pt x="11" y="160"/>
                    <a:pt x="23" y="183"/>
                  </a:cubicBezTo>
                  <a:cubicBezTo>
                    <a:pt x="23" y="183"/>
                    <a:pt x="23" y="194"/>
                    <a:pt x="33" y="194"/>
                  </a:cubicBezTo>
                  <a:cubicBezTo>
                    <a:pt x="50" y="219"/>
                    <a:pt x="79" y="232"/>
                    <a:pt x="107" y="232"/>
                  </a:cubicBezTo>
                  <a:cubicBezTo>
                    <a:pt x="116" y="232"/>
                    <a:pt x="126" y="230"/>
                    <a:pt x="134" y="228"/>
                  </a:cubicBezTo>
                  <a:cubicBezTo>
                    <a:pt x="145" y="228"/>
                    <a:pt x="167" y="228"/>
                    <a:pt x="179" y="217"/>
                  </a:cubicBezTo>
                  <a:cubicBezTo>
                    <a:pt x="234" y="183"/>
                    <a:pt x="246" y="116"/>
                    <a:pt x="212" y="60"/>
                  </a:cubicBezTo>
                  <a:cubicBezTo>
                    <a:pt x="195" y="17"/>
                    <a:pt x="157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6"/>
            <p:cNvSpPr/>
            <p:nvPr/>
          </p:nvSpPr>
          <p:spPr>
            <a:xfrm>
              <a:off x="2090350" y="1127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1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29"/>
                    <a:pt x="190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8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6"/>
            <p:cNvSpPr/>
            <p:nvPr/>
          </p:nvSpPr>
          <p:spPr>
            <a:xfrm>
              <a:off x="2078875" y="1135750"/>
              <a:ext cx="4500" cy="2425"/>
            </a:xfrm>
            <a:custGeom>
              <a:rect b="b" l="l" r="r" t="t"/>
              <a:pathLst>
                <a:path extrusionOk="0" h="97" w="180">
                  <a:moveTo>
                    <a:pt x="70" y="0"/>
                  </a:moveTo>
                  <a:cubicBezTo>
                    <a:pt x="46" y="0"/>
                    <a:pt x="22" y="6"/>
                    <a:pt x="1" y="19"/>
                  </a:cubicBezTo>
                  <a:cubicBezTo>
                    <a:pt x="57" y="52"/>
                    <a:pt x="124" y="75"/>
                    <a:pt x="180" y="97"/>
                  </a:cubicBezTo>
                  <a:cubicBezTo>
                    <a:pt x="180" y="86"/>
                    <a:pt x="180" y="75"/>
                    <a:pt x="169" y="52"/>
                  </a:cubicBezTo>
                  <a:cubicBezTo>
                    <a:pt x="148" y="18"/>
                    <a:pt x="109" y="0"/>
                    <a:pt x="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6"/>
            <p:cNvSpPr/>
            <p:nvPr/>
          </p:nvSpPr>
          <p:spPr>
            <a:xfrm>
              <a:off x="2004875" y="86887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12" y="0"/>
                  </a:moveTo>
                  <a:cubicBezTo>
                    <a:pt x="112" y="0"/>
                    <a:pt x="100" y="12"/>
                    <a:pt x="90" y="12"/>
                  </a:cubicBezTo>
                  <a:cubicBezTo>
                    <a:pt x="90" y="12"/>
                    <a:pt x="78" y="12"/>
                    <a:pt x="67" y="23"/>
                  </a:cubicBezTo>
                  <a:cubicBezTo>
                    <a:pt x="23" y="45"/>
                    <a:pt x="0" y="112"/>
                    <a:pt x="23" y="157"/>
                  </a:cubicBezTo>
                  <a:cubicBezTo>
                    <a:pt x="23" y="168"/>
                    <a:pt x="33" y="168"/>
                    <a:pt x="33" y="179"/>
                  </a:cubicBezTo>
                  <a:cubicBezTo>
                    <a:pt x="56" y="217"/>
                    <a:pt x="95" y="240"/>
                    <a:pt x="134" y="240"/>
                  </a:cubicBezTo>
                  <a:cubicBezTo>
                    <a:pt x="153" y="240"/>
                    <a:pt x="172" y="235"/>
                    <a:pt x="190" y="224"/>
                  </a:cubicBezTo>
                  <a:cubicBezTo>
                    <a:pt x="234" y="191"/>
                    <a:pt x="257" y="146"/>
                    <a:pt x="246" y="101"/>
                  </a:cubicBezTo>
                  <a:cubicBezTo>
                    <a:pt x="246" y="90"/>
                    <a:pt x="246" y="67"/>
                    <a:pt x="234" y="57"/>
                  </a:cubicBezTo>
                  <a:cubicBezTo>
                    <a:pt x="212" y="12"/>
                    <a:pt x="157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6"/>
            <p:cNvSpPr/>
            <p:nvPr/>
          </p:nvSpPr>
          <p:spPr>
            <a:xfrm>
              <a:off x="1992025" y="876875"/>
              <a:ext cx="6425" cy="5900"/>
            </a:xfrm>
            <a:custGeom>
              <a:rect b="b" l="l" r="r" t="t"/>
              <a:pathLst>
                <a:path extrusionOk="0" h="236" w="257">
                  <a:moveTo>
                    <a:pt x="114" y="0"/>
                  </a:moveTo>
                  <a:cubicBezTo>
                    <a:pt x="94" y="0"/>
                    <a:pt x="74" y="5"/>
                    <a:pt x="56" y="16"/>
                  </a:cubicBezTo>
                  <a:cubicBezTo>
                    <a:pt x="56" y="27"/>
                    <a:pt x="45" y="27"/>
                    <a:pt x="45" y="38"/>
                  </a:cubicBezTo>
                  <a:cubicBezTo>
                    <a:pt x="23" y="50"/>
                    <a:pt x="0" y="83"/>
                    <a:pt x="0" y="117"/>
                  </a:cubicBezTo>
                  <a:cubicBezTo>
                    <a:pt x="0" y="139"/>
                    <a:pt x="11" y="161"/>
                    <a:pt x="23" y="184"/>
                  </a:cubicBezTo>
                  <a:lnTo>
                    <a:pt x="56" y="217"/>
                  </a:lnTo>
                  <a:cubicBezTo>
                    <a:pt x="56" y="217"/>
                    <a:pt x="67" y="217"/>
                    <a:pt x="67" y="228"/>
                  </a:cubicBezTo>
                  <a:cubicBezTo>
                    <a:pt x="86" y="233"/>
                    <a:pt x="102" y="235"/>
                    <a:pt x="117" y="235"/>
                  </a:cubicBezTo>
                  <a:cubicBezTo>
                    <a:pt x="139" y="235"/>
                    <a:pt x="159" y="230"/>
                    <a:pt x="179" y="217"/>
                  </a:cubicBezTo>
                  <a:cubicBezTo>
                    <a:pt x="234" y="184"/>
                    <a:pt x="257" y="117"/>
                    <a:pt x="224" y="60"/>
                  </a:cubicBezTo>
                  <a:cubicBezTo>
                    <a:pt x="201" y="23"/>
                    <a:pt x="157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6"/>
            <p:cNvSpPr/>
            <p:nvPr/>
          </p:nvSpPr>
          <p:spPr>
            <a:xfrm>
              <a:off x="1978600" y="8848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3" y="0"/>
                  </a:moveTo>
                  <a:cubicBezTo>
                    <a:pt x="112" y="0"/>
                    <a:pt x="90" y="7"/>
                    <a:pt x="68" y="20"/>
                  </a:cubicBezTo>
                  <a:cubicBezTo>
                    <a:pt x="23" y="42"/>
                    <a:pt x="1" y="109"/>
                    <a:pt x="23" y="154"/>
                  </a:cubicBezTo>
                  <a:cubicBezTo>
                    <a:pt x="23" y="165"/>
                    <a:pt x="34" y="176"/>
                    <a:pt x="34" y="176"/>
                  </a:cubicBezTo>
                  <a:cubicBezTo>
                    <a:pt x="57" y="214"/>
                    <a:pt x="96" y="237"/>
                    <a:pt x="135" y="237"/>
                  </a:cubicBezTo>
                  <a:cubicBezTo>
                    <a:pt x="154" y="237"/>
                    <a:pt x="173" y="232"/>
                    <a:pt x="190" y="221"/>
                  </a:cubicBezTo>
                  <a:cubicBezTo>
                    <a:pt x="247" y="187"/>
                    <a:pt x="269" y="109"/>
                    <a:pt x="235" y="53"/>
                  </a:cubicBezTo>
                  <a:cubicBezTo>
                    <a:pt x="224" y="53"/>
                    <a:pt x="224" y="42"/>
                    <a:pt x="224" y="42"/>
                  </a:cubicBezTo>
                  <a:cubicBezTo>
                    <a:pt x="197" y="15"/>
                    <a:pt x="166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6"/>
            <p:cNvSpPr/>
            <p:nvPr/>
          </p:nvSpPr>
          <p:spPr>
            <a:xfrm>
              <a:off x="2018275" y="860950"/>
              <a:ext cx="6175" cy="5700"/>
            </a:xfrm>
            <a:custGeom>
              <a:rect b="b" l="l" r="r" t="t"/>
              <a:pathLst>
                <a:path extrusionOk="0" h="228" w="247">
                  <a:moveTo>
                    <a:pt x="115" y="0"/>
                  </a:moveTo>
                  <a:cubicBezTo>
                    <a:pt x="95" y="0"/>
                    <a:pt x="74" y="5"/>
                    <a:pt x="56" y="16"/>
                  </a:cubicBezTo>
                  <a:cubicBezTo>
                    <a:pt x="56" y="27"/>
                    <a:pt x="45" y="27"/>
                    <a:pt x="34" y="38"/>
                  </a:cubicBezTo>
                  <a:lnTo>
                    <a:pt x="34" y="49"/>
                  </a:lnTo>
                  <a:cubicBezTo>
                    <a:pt x="23" y="49"/>
                    <a:pt x="23" y="49"/>
                    <a:pt x="23" y="61"/>
                  </a:cubicBezTo>
                  <a:cubicBezTo>
                    <a:pt x="11" y="61"/>
                    <a:pt x="11" y="72"/>
                    <a:pt x="11" y="83"/>
                  </a:cubicBezTo>
                  <a:lnTo>
                    <a:pt x="11" y="94"/>
                  </a:lnTo>
                  <a:cubicBezTo>
                    <a:pt x="11" y="94"/>
                    <a:pt x="11" y="105"/>
                    <a:pt x="1" y="105"/>
                  </a:cubicBezTo>
                  <a:lnTo>
                    <a:pt x="1" y="116"/>
                  </a:lnTo>
                  <a:lnTo>
                    <a:pt x="1" y="139"/>
                  </a:lnTo>
                  <a:cubicBezTo>
                    <a:pt x="11" y="150"/>
                    <a:pt x="11" y="161"/>
                    <a:pt x="23" y="173"/>
                  </a:cubicBezTo>
                  <a:cubicBezTo>
                    <a:pt x="23" y="183"/>
                    <a:pt x="34" y="195"/>
                    <a:pt x="34" y="195"/>
                  </a:cubicBezTo>
                  <a:cubicBezTo>
                    <a:pt x="45" y="206"/>
                    <a:pt x="45" y="206"/>
                    <a:pt x="56" y="206"/>
                  </a:cubicBezTo>
                  <a:lnTo>
                    <a:pt x="56" y="217"/>
                  </a:lnTo>
                  <a:cubicBezTo>
                    <a:pt x="56" y="217"/>
                    <a:pt x="68" y="217"/>
                    <a:pt x="68" y="228"/>
                  </a:cubicBezTo>
                  <a:lnTo>
                    <a:pt x="135" y="228"/>
                  </a:lnTo>
                  <a:cubicBezTo>
                    <a:pt x="157" y="228"/>
                    <a:pt x="168" y="228"/>
                    <a:pt x="179" y="217"/>
                  </a:cubicBezTo>
                  <a:cubicBezTo>
                    <a:pt x="202" y="206"/>
                    <a:pt x="224" y="183"/>
                    <a:pt x="224" y="161"/>
                  </a:cubicBezTo>
                  <a:cubicBezTo>
                    <a:pt x="246" y="128"/>
                    <a:pt x="246" y="94"/>
                    <a:pt x="224" y="61"/>
                  </a:cubicBezTo>
                  <a:cubicBezTo>
                    <a:pt x="201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6"/>
            <p:cNvSpPr/>
            <p:nvPr/>
          </p:nvSpPr>
          <p:spPr>
            <a:xfrm>
              <a:off x="2008500" y="8446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5" y="1"/>
                  </a:moveTo>
                  <a:cubicBezTo>
                    <a:pt x="101" y="1"/>
                    <a:pt x="77" y="7"/>
                    <a:pt x="56" y="20"/>
                  </a:cubicBezTo>
                  <a:cubicBezTo>
                    <a:pt x="45" y="20"/>
                    <a:pt x="45" y="31"/>
                    <a:pt x="34" y="31"/>
                  </a:cubicBezTo>
                  <a:lnTo>
                    <a:pt x="34" y="42"/>
                  </a:lnTo>
                  <a:cubicBezTo>
                    <a:pt x="22" y="42"/>
                    <a:pt x="22" y="53"/>
                    <a:pt x="22" y="53"/>
                  </a:cubicBezTo>
                  <a:lnTo>
                    <a:pt x="12" y="65"/>
                  </a:lnTo>
                  <a:lnTo>
                    <a:pt x="12" y="75"/>
                  </a:lnTo>
                  <a:lnTo>
                    <a:pt x="0" y="87"/>
                  </a:lnTo>
                  <a:cubicBezTo>
                    <a:pt x="0" y="120"/>
                    <a:pt x="0" y="154"/>
                    <a:pt x="12" y="176"/>
                  </a:cubicBezTo>
                  <a:lnTo>
                    <a:pt x="22" y="187"/>
                  </a:lnTo>
                  <a:lnTo>
                    <a:pt x="45" y="210"/>
                  </a:lnTo>
                  <a:cubicBezTo>
                    <a:pt x="45" y="210"/>
                    <a:pt x="56" y="210"/>
                    <a:pt x="56" y="221"/>
                  </a:cubicBezTo>
                  <a:cubicBezTo>
                    <a:pt x="67" y="221"/>
                    <a:pt x="79" y="221"/>
                    <a:pt x="79" y="232"/>
                  </a:cubicBezTo>
                  <a:lnTo>
                    <a:pt x="157" y="232"/>
                  </a:lnTo>
                  <a:cubicBezTo>
                    <a:pt x="168" y="232"/>
                    <a:pt x="168" y="221"/>
                    <a:pt x="179" y="221"/>
                  </a:cubicBezTo>
                  <a:cubicBezTo>
                    <a:pt x="235" y="187"/>
                    <a:pt x="258" y="109"/>
                    <a:pt x="224" y="53"/>
                  </a:cubicBezTo>
                  <a:cubicBezTo>
                    <a:pt x="203" y="18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6"/>
            <p:cNvSpPr/>
            <p:nvPr/>
          </p:nvSpPr>
          <p:spPr>
            <a:xfrm>
              <a:off x="1994825" y="8525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2" y="62"/>
                    <a:pt x="0" y="129"/>
                    <a:pt x="33" y="184"/>
                  </a:cubicBezTo>
                  <a:cubicBezTo>
                    <a:pt x="61" y="219"/>
                    <a:pt x="98" y="237"/>
                    <a:pt x="135" y="237"/>
                  </a:cubicBezTo>
                  <a:cubicBezTo>
                    <a:pt x="157" y="237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2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6"/>
            <p:cNvSpPr/>
            <p:nvPr/>
          </p:nvSpPr>
          <p:spPr>
            <a:xfrm>
              <a:off x="2037275" y="921475"/>
              <a:ext cx="5875" cy="5950"/>
            </a:xfrm>
            <a:custGeom>
              <a:rect b="b" l="l" r="r" t="t"/>
              <a:pathLst>
                <a:path extrusionOk="0" h="238" w="235">
                  <a:moveTo>
                    <a:pt x="116" y="0"/>
                  </a:moveTo>
                  <a:cubicBezTo>
                    <a:pt x="95" y="0"/>
                    <a:pt x="74" y="6"/>
                    <a:pt x="56" y="19"/>
                  </a:cubicBezTo>
                  <a:cubicBezTo>
                    <a:pt x="45" y="19"/>
                    <a:pt x="45" y="31"/>
                    <a:pt x="34" y="31"/>
                  </a:cubicBezTo>
                  <a:cubicBezTo>
                    <a:pt x="23" y="42"/>
                    <a:pt x="11" y="64"/>
                    <a:pt x="0" y="86"/>
                  </a:cubicBezTo>
                  <a:lnTo>
                    <a:pt x="0" y="131"/>
                  </a:lnTo>
                  <a:cubicBezTo>
                    <a:pt x="0" y="153"/>
                    <a:pt x="11" y="165"/>
                    <a:pt x="11" y="176"/>
                  </a:cubicBezTo>
                  <a:cubicBezTo>
                    <a:pt x="23" y="198"/>
                    <a:pt x="45" y="210"/>
                    <a:pt x="67" y="220"/>
                  </a:cubicBezTo>
                  <a:cubicBezTo>
                    <a:pt x="84" y="232"/>
                    <a:pt x="103" y="237"/>
                    <a:pt x="123" y="237"/>
                  </a:cubicBezTo>
                  <a:cubicBezTo>
                    <a:pt x="143" y="237"/>
                    <a:pt x="162" y="232"/>
                    <a:pt x="179" y="220"/>
                  </a:cubicBezTo>
                  <a:cubicBezTo>
                    <a:pt x="179" y="210"/>
                    <a:pt x="190" y="210"/>
                    <a:pt x="190" y="198"/>
                  </a:cubicBezTo>
                  <a:cubicBezTo>
                    <a:pt x="212" y="187"/>
                    <a:pt x="224" y="165"/>
                    <a:pt x="224" y="143"/>
                  </a:cubicBezTo>
                  <a:cubicBezTo>
                    <a:pt x="235" y="143"/>
                    <a:pt x="235" y="131"/>
                    <a:pt x="235" y="120"/>
                  </a:cubicBezTo>
                  <a:cubicBezTo>
                    <a:pt x="235" y="98"/>
                    <a:pt x="224" y="76"/>
                    <a:pt x="212" y="53"/>
                  </a:cubicBezTo>
                  <a:lnTo>
                    <a:pt x="202" y="42"/>
                  </a:lnTo>
                  <a:cubicBezTo>
                    <a:pt x="181" y="15"/>
                    <a:pt x="148" y="0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6"/>
            <p:cNvSpPr/>
            <p:nvPr/>
          </p:nvSpPr>
          <p:spPr>
            <a:xfrm>
              <a:off x="2028325" y="8776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33" y="0"/>
                  </a:moveTo>
                  <a:cubicBezTo>
                    <a:pt x="111" y="0"/>
                    <a:pt x="89" y="7"/>
                    <a:pt x="68" y="20"/>
                  </a:cubicBezTo>
                  <a:cubicBezTo>
                    <a:pt x="56" y="20"/>
                    <a:pt x="46" y="30"/>
                    <a:pt x="46" y="30"/>
                  </a:cubicBezTo>
                  <a:lnTo>
                    <a:pt x="34" y="42"/>
                  </a:lnTo>
                  <a:lnTo>
                    <a:pt x="34" y="53"/>
                  </a:lnTo>
                  <a:cubicBezTo>
                    <a:pt x="23" y="53"/>
                    <a:pt x="23" y="64"/>
                    <a:pt x="23" y="64"/>
                  </a:cubicBezTo>
                  <a:cubicBezTo>
                    <a:pt x="12" y="87"/>
                    <a:pt x="1" y="109"/>
                    <a:pt x="12" y="131"/>
                  </a:cubicBezTo>
                  <a:cubicBezTo>
                    <a:pt x="12" y="154"/>
                    <a:pt x="12" y="164"/>
                    <a:pt x="23" y="176"/>
                  </a:cubicBezTo>
                  <a:cubicBezTo>
                    <a:pt x="46" y="214"/>
                    <a:pt x="89" y="236"/>
                    <a:pt x="133" y="236"/>
                  </a:cubicBezTo>
                  <a:cubicBezTo>
                    <a:pt x="153" y="236"/>
                    <a:pt x="173" y="231"/>
                    <a:pt x="190" y="221"/>
                  </a:cubicBezTo>
                  <a:cubicBezTo>
                    <a:pt x="247" y="187"/>
                    <a:pt x="257" y="109"/>
                    <a:pt x="224" y="53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6"/>
            <p:cNvSpPr/>
            <p:nvPr/>
          </p:nvSpPr>
          <p:spPr>
            <a:xfrm>
              <a:off x="2014925" y="8855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6" y="5"/>
                    <a:pt x="78" y="16"/>
                  </a:cubicBezTo>
                  <a:cubicBezTo>
                    <a:pt x="23" y="49"/>
                    <a:pt x="1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6"/>
            <p:cNvSpPr/>
            <p:nvPr/>
          </p:nvSpPr>
          <p:spPr>
            <a:xfrm>
              <a:off x="2001775" y="8935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0"/>
                  </a:moveTo>
                  <a:cubicBezTo>
                    <a:pt x="123" y="0"/>
                    <a:pt x="100" y="7"/>
                    <a:pt x="80" y="19"/>
                  </a:cubicBezTo>
                  <a:cubicBezTo>
                    <a:pt x="23" y="53"/>
                    <a:pt x="1" y="120"/>
                    <a:pt x="35" y="175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7"/>
                    <a:pt x="269" y="108"/>
                    <a:pt x="236" y="53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6"/>
            <p:cNvSpPr/>
            <p:nvPr/>
          </p:nvSpPr>
          <p:spPr>
            <a:xfrm>
              <a:off x="1988675" y="9014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61"/>
                    <a:pt x="0" y="128"/>
                    <a:pt x="33" y="184"/>
                  </a:cubicBezTo>
                  <a:cubicBezTo>
                    <a:pt x="54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7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6"/>
            <p:cNvSpPr/>
            <p:nvPr/>
          </p:nvSpPr>
          <p:spPr>
            <a:xfrm>
              <a:off x="2040325" y="89717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28" y="1"/>
                  </a:moveTo>
                  <a:cubicBezTo>
                    <a:pt x="106" y="1"/>
                    <a:pt x="85" y="7"/>
                    <a:pt x="68" y="20"/>
                  </a:cubicBezTo>
                  <a:lnTo>
                    <a:pt x="57" y="20"/>
                  </a:lnTo>
                  <a:cubicBezTo>
                    <a:pt x="57" y="30"/>
                    <a:pt x="46" y="30"/>
                    <a:pt x="35" y="42"/>
                  </a:cubicBezTo>
                  <a:lnTo>
                    <a:pt x="35" y="53"/>
                  </a:lnTo>
                  <a:cubicBezTo>
                    <a:pt x="23" y="53"/>
                    <a:pt x="23" y="53"/>
                    <a:pt x="23" y="64"/>
                  </a:cubicBezTo>
                  <a:lnTo>
                    <a:pt x="13" y="75"/>
                  </a:lnTo>
                  <a:cubicBezTo>
                    <a:pt x="1" y="109"/>
                    <a:pt x="1" y="142"/>
                    <a:pt x="23" y="176"/>
                  </a:cubicBezTo>
                  <a:cubicBezTo>
                    <a:pt x="46" y="214"/>
                    <a:pt x="85" y="236"/>
                    <a:pt x="125" y="236"/>
                  </a:cubicBezTo>
                  <a:cubicBezTo>
                    <a:pt x="143" y="236"/>
                    <a:pt x="162" y="231"/>
                    <a:pt x="180" y="221"/>
                  </a:cubicBezTo>
                  <a:cubicBezTo>
                    <a:pt x="236" y="187"/>
                    <a:pt x="258" y="109"/>
                    <a:pt x="224" y="53"/>
                  </a:cubicBezTo>
                  <a:cubicBezTo>
                    <a:pt x="204" y="18"/>
                    <a:pt x="165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6"/>
            <p:cNvSpPr/>
            <p:nvPr/>
          </p:nvSpPr>
          <p:spPr>
            <a:xfrm>
              <a:off x="2026925" y="905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6"/>
            <p:cNvSpPr/>
            <p:nvPr/>
          </p:nvSpPr>
          <p:spPr>
            <a:xfrm>
              <a:off x="2013800" y="9131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70" y="230"/>
                    <a:pt x="190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6"/>
            <p:cNvSpPr/>
            <p:nvPr/>
          </p:nvSpPr>
          <p:spPr>
            <a:xfrm>
              <a:off x="2000675" y="921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8" y="7"/>
                    <a:pt x="67" y="20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8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6"/>
            <p:cNvSpPr/>
            <p:nvPr/>
          </p:nvSpPr>
          <p:spPr>
            <a:xfrm>
              <a:off x="1997875" y="945500"/>
              <a:ext cx="5900" cy="5825"/>
            </a:xfrm>
            <a:custGeom>
              <a:rect b="b" l="l" r="r" t="t"/>
              <a:pathLst>
                <a:path extrusionOk="0" h="233" w="236">
                  <a:moveTo>
                    <a:pt x="122" y="1"/>
                  </a:moveTo>
                  <a:cubicBezTo>
                    <a:pt x="100" y="1"/>
                    <a:pt x="78" y="7"/>
                    <a:pt x="57" y="19"/>
                  </a:cubicBezTo>
                  <a:cubicBezTo>
                    <a:pt x="45" y="19"/>
                    <a:pt x="34" y="31"/>
                    <a:pt x="34" y="31"/>
                  </a:cubicBezTo>
                  <a:lnTo>
                    <a:pt x="23" y="42"/>
                  </a:lnTo>
                  <a:cubicBezTo>
                    <a:pt x="23" y="53"/>
                    <a:pt x="12" y="53"/>
                    <a:pt x="12" y="53"/>
                  </a:cubicBezTo>
                  <a:cubicBezTo>
                    <a:pt x="12" y="64"/>
                    <a:pt x="0" y="76"/>
                    <a:pt x="0" y="86"/>
                  </a:cubicBezTo>
                  <a:lnTo>
                    <a:pt x="0" y="109"/>
                  </a:lnTo>
                  <a:lnTo>
                    <a:pt x="0" y="131"/>
                  </a:lnTo>
                  <a:lnTo>
                    <a:pt x="0" y="153"/>
                  </a:lnTo>
                  <a:cubicBezTo>
                    <a:pt x="12" y="165"/>
                    <a:pt x="12" y="165"/>
                    <a:pt x="12" y="176"/>
                  </a:cubicBezTo>
                  <a:cubicBezTo>
                    <a:pt x="34" y="210"/>
                    <a:pt x="57" y="220"/>
                    <a:pt x="90" y="232"/>
                  </a:cubicBezTo>
                  <a:lnTo>
                    <a:pt x="146" y="232"/>
                  </a:lnTo>
                  <a:cubicBezTo>
                    <a:pt x="157" y="220"/>
                    <a:pt x="169" y="220"/>
                    <a:pt x="169" y="220"/>
                  </a:cubicBezTo>
                  <a:lnTo>
                    <a:pt x="179" y="220"/>
                  </a:lnTo>
                  <a:lnTo>
                    <a:pt x="179" y="210"/>
                  </a:lnTo>
                  <a:cubicBezTo>
                    <a:pt x="202" y="198"/>
                    <a:pt x="213" y="187"/>
                    <a:pt x="224" y="165"/>
                  </a:cubicBezTo>
                  <a:cubicBezTo>
                    <a:pt x="236" y="131"/>
                    <a:pt x="236" y="86"/>
                    <a:pt x="213" y="53"/>
                  </a:cubicBezTo>
                  <a:cubicBezTo>
                    <a:pt x="192" y="18"/>
                    <a:pt x="158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6"/>
            <p:cNvSpPr/>
            <p:nvPr/>
          </p:nvSpPr>
          <p:spPr>
            <a:xfrm>
              <a:off x="2023875" y="929375"/>
              <a:ext cx="6150" cy="6000"/>
            </a:xfrm>
            <a:custGeom>
              <a:rect b="b" l="l" r="r" t="t"/>
              <a:pathLst>
                <a:path extrusionOk="0" h="240" w="246">
                  <a:moveTo>
                    <a:pt x="122" y="1"/>
                  </a:moveTo>
                  <a:cubicBezTo>
                    <a:pt x="104" y="1"/>
                    <a:pt x="85" y="6"/>
                    <a:pt x="67" y="16"/>
                  </a:cubicBezTo>
                  <a:cubicBezTo>
                    <a:pt x="22" y="50"/>
                    <a:pt x="0" y="95"/>
                    <a:pt x="11" y="140"/>
                  </a:cubicBezTo>
                  <a:lnTo>
                    <a:pt x="11" y="162"/>
                  </a:lnTo>
                  <a:cubicBezTo>
                    <a:pt x="22" y="173"/>
                    <a:pt x="22" y="173"/>
                    <a:pt x="22" y="184"/>
                  </a:cubicBezTo>
                  <a:cubicBezTo>
                    <a:pt x="56" y="229"/>
                    <a:pt x="100" y="240"/>
                    <a:pt x="145" y="240"/>
                  </a:cubicBezTo>
                  <a:cubicBezTo>
                    <a:pt x="157" y="240"/>
                    <a:pt x="179" y="229"/>
                    <a:pt x="190" y="217"/>
                  </a:cubicBezTo>
                  <a:cubicBezTo>
                    <a:pt x="212" y="207"/>
                    <a:pt x="224" y="195"/>
                    <a:pt x="234" y="173"/>
                  </a:cubicBezTo>
                  <a:cubicBezTo>
                    <a:pt x="246" y="140"/>
                    <a:pt x="246" y="95"/>
                    <a:pt x="224" y="61"/>
                  </a:cubicBezTo>
                  <a:cubicBezTo>
                    <a:pt x="200" y="23"/>
                    <a:pt x="162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6"/>
            <p:cNvSpPr/>
            <p:nvPr/>
          </p:nvSpPr>
          <p:spPr>
            <a:xfrm>
              <a:off x="2010725" y="937325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35" y="0"/>
                  </a:moveTo>
                  <a:cubicBezTo>
                    <a:pt x="112" y="0"/>
                    <a:pt x="90" y="11"/>
                    <a:pt x="68" y="23"/>
                  </a:cubicBezTo>
                  <a:cubicBezTo>
                    <a:pt x="23" y="45"/>
                    <a:pt x="0" y="90"/>
                    <a:pt x="12" y="134"/>
                  </a:cubicBezTo>
                  <a:cubicBezTo>
                    <a:pt x="12" y="157"/>
                    <a:pt x="23" y="168"/>
                    <a:pt x="23" y="179"/>
                  </a:cubicBezTo>
                  <a:cubicBezTo>
                    <a:pt x="45" y="212"/>
                    <a:pt x="79" y="235"/>
                    <a:pt x="124" y="235"/>
                  </a:cubicBezTo>
                  <a:cubicBezTo>
                    <a:pt x="130" y="238"/>
                    <a:pt x="137" y="239"/>
                    <a:pt x="144" y="239"/>
                  </a:cubicBezTo>
                  <a:cubicBezTo>
                    <a:pt x="159" y="239"/>
                    <a:pt x="175" y="231"/>
                    <a:pt x="191" y="224"/>
                  </a:cubicBezTo>
                  <a:cubicBezTo>
                    <a:pt x="246" y="190"/>
                    <a:pt x="258" y="112"/>
                    <a:pt x="224" y="56"/>
                  </a:cubicBezTo>
                  <a:cubicBezTo>
                    <a:pt x="202" y="23"/>
                    <a:pt x="169" y="11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6"/>
            <p:cNvSpPr/>
            <p:nvPr/>
          </p:nvSpPr>
          <p:spPr>
            <a:xfrm>
              <a:off x="2047050" y="9380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2" y="49"/>
                    <a:pt x="0" y="128"/>
                    <a:pt x="34" y="183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3"/>
                    <a:pt x="268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6"/>
            <p:cNvSpPr/>
            <p:nvPr/>
          </p:nvSpPr>
          <p:spPr>
            <a:xfrm>
              <a:off x="2033925" y="946150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1" y="50"/>
                    <a:pt x="0" y="117"/>
                    <a:pt x="33" y="172"/>
                  </a:cubicBezTo>
                  <a:cubicBezTo>
                    <a:pt x="56" y="210"/>
                    <a:pt x="95" y="233"/>
                    <a:pt x="134" y="233"/>
                  </a:cubicBezTo>
                  <a:cubicBezTo>
                    <a:pt x="153" y="233"/>
                    <a:pt x="172" y="228"/>
                    <a:pt x="190" y="217"/>
                  </a:cubicBezTo>
                  <a:cubicBezTo>
                    <a:pt x="246" y="184"/>
                    <a:pt x="269" y="105"/>
                    <a:pt x="235" y="60"/>
                  </a:cubicBezTo>
                  <a:cubicBezTo>
                    <a:pt x="212" y="23"/>
                    <a:pt x="168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6"/>
            <p:cNvSpPr/>
            <p:nvPr/>
          </p:nvSpPr>
          <p:spPr>
            <a:xfrm>
              <a:off x="2020775" y="9541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7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2" y="52"/>
                    <a:pt x="1" y="119"/>
                    <a:pt x="35" y="176"/>
                  </a:cubicBezTo>
                  <a:cubicBezTo>
                    <a:pt x="57" y="213"/>
                    <a:pt x="96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6"/>
                    <a:pt x="269" y="109"/>
                    <a:pt x="236" y="52"/>
                  </a:cubicBezTo>
                  <a:cubicBezTo>
                    <a:pt x="215" y="18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6"/>
            <p:cNvSpPr/>
            <p:nvPr/>
          </p:nvSpPr>
          <p:spPr>
            <a:xfrm>
              <a:off x="2058775" y="9578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3"/>
                    <a:pt x="0" y="120"/>
                    <a:pt x="34" y="175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1" y="220"/>
                  </a:cubicBezTo>
                  <a:cubicBezTo>
                    <a:pt x="258" y="187"/>
                    <a:pt x="269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6"/>
            <p:cNvSpPr/>
            <p:nvPr/>
          </p:nvSpPr>
          <p:spPr>
            <a:xfrm>
              <a:off x="2045650" y="9657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8"/>
                    <a:pt x="93" y="236"/>
                    <a:pt x="133" y="236"/>
                  </a:cubicBezTo>
                  <a:cubicBezTo>
                    <a:pt x="156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6"/>
            <p:cNvSpPr/>
            <p:nvPr/>
          </p:nvSpPr>
          <p:spPr>
            <a:xfrm>
              <a:off x="2032525" y="973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4" y="0"/>
                  </a:moveTo>
                  <a:cubicBezTo>
                    <a:pt x="122" y="0"/>
                    <a:pt x="99" y="7"/>
                    <a:pt x="79" y="19"/>
                  </a:cubicBezTo>
                  <a:cubicBezTo>
                    <a:pt x="22" y="52"/>
                    <a:pt x="0" y="119"/>
                    <a:pt x="34" y="176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57" y="186"/>
                    <a:pt x="268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6"/>
            <p:cNvSpPr/>
            <p:nvPr/>
          </p:nvSpPr>
          <p:spPr>
            <a:xfrm>
              <a:off x="2019400" y="981625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lnTo>
                    <a:pt x="78" y="27"/>
                  </a:lnTo>
                  <a:cubicBezTo>
                    <a:pt x="23" y="61"/>
                    <a:pt x="0" y="128"/>
                    <a:pt x="33" y="183"/>
                  </a:cubicBezTo>
                  <a:cubicBezTo>
                    <a:pt x="56" y="217"/>
                    <a:pt x="90" y="240"/>
                    <a:pt x="134" y="240"/>
                  </a:cubicBezTo>
                  <a:lnTo>
                    <a:pt x="157" y="240"/>
                  </a:lnTo>
                  <a:cubicBezTo>
                    <a:pt x="167" y="240"/>
                    <a:pt x="167" y="240"/>
                    <a:pt x="167" y="228"/>
                  </a:cubicBezTo>
                  <a:lnTo>
                    <a:pt x="190" y="228"/>
                  </a:lnTo>
                  <a:cubicBezTo>
                    <a:pt x="201" y="228"/>
                    <a:pt x="201" y="228"/>
                    <a:pt x="201" y="217"/>
                  </a:cubicBezTo>
                  <a:cubicBezTo>
                    <a:pt x="257" y="183"/>
                    <a:pt x="268" y="116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6"/>
            <p:cNvSpPr/>
            <p:nvPr/>
          </p:nvSpPr>
          <p:spPr>
            <a:xfrm>
              <a:off x="2072475" y="94977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23" y="49"/>
                  </a:lnTo>
                  <a:lnTo>
                    <a:pt x="11" y="61"/>
                  </a:lnTo>
                  <a:lnTo>
                    <a:pt x="11" y="72"/>
                  </a:lnTo>
                  <a:lnTo>
                    <a:pt x="0" y="83"/>
                  </a:lnTo>
                  <a:lnTo>
                    <a:pt x="0" y="94"/>
                  </a:lnTo>
                  <a:lnTo>
                    <a:pt x="0" y="128"/>
                  </a:lnTo>
                  <a:lnTo>
                    <a:pt x="0" y="139"/>
                  </a:lnTo>
                  <a:cubicBezTo>
                    <a:pt x="0" y="139"/>
                    <a:pt x="0" y="150"/>
                    <a:pt x="11" y="161"/>
                  </a:cubicBezTo>
                  <a:lnTo>
                    <a:pt x="11" y="184"/>
                  </a:lnTo>
                  <a:lnTo>
                    <a:pt x="23" y="184"/>
                  </a:lnTo>
                  <a:lnTo>
                    <a:pt x="45" y="206"/>
                  </a:lnTo>
                  <a:lnTo>
                    <a:pt x="56" y="217"/>
                  </a:lnTo>
                  <a:cubicBezTo>
                    <a:pt x="67" y="217"/>
                    <a:pt x="67" y="228"/>
                    <a:pt x="78" y="228"/>
                  </a:cubicBezTo>
                  <a:lnTo>
                    <a:pt x="90" y="228"/>
                  </a:lnTo>
                  <a:cubicBezTo>
                    <a:pt x="99" y="233"/>
                    <a:pt x="110" y="236"/>
                    <a:pt x="123" y="236"/>
                  </a:cubicBezTo>
                  <a:cubicBezTo>
                    <a:pt x="140" y="236"/>
                    <a:pt x="159" y="230"/>
                    <a:pt x="179" y="217"/>
                  </a:cubicBezTo>
                  <a:cubicBezTo>
                    <a:pt x="235" y="184"/>
                    <a:pt x="246" y="116"/>
                    <a:pt x="212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6"/>
            <p:cNvSpPr/>
            <p:nvPr/>
          </p:nvSpPr>
          <p:spPr>
            <a:xfrm>
              <a:off x="2082225" y="965975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16" y="0"/>
                  </a:moveTo>
                  <a:cubicBezTo>
                    <a:pt x="95" y="0"/>
                    <a:pt x="75" y="5"/>
                    <a:pt x="57" y="16"/>
                  </a:cubicBezTo>
                  <a:cubicBezTo>
                    <a:pt x="57" y="27"/>
                    <a:pt x="46" y="27"/>
                    <a:pt x="46" y="39"/>
                  </a:cubicBezTo>
                  <a:lnTo>
                    <a:pt x="35" y="39"/>
                  </a:lnTo>
                  <a:cubicBezTo>
                    <a:pt x="35" y="50"/>
                    <a:pt x="23" y="50"/>
                    <a:pt x="23" y="50"/>
                  </a:cubicBezTo>
                  <a:cubicBezTo>
                    <a:pt x="23" y="61"/>
                    <a:pt x="23" y="61"/>
                    <a:pt x="13" y="72"/>
                  </a:cubicBezTo>
                  <a:lnTo>
                    <a:pt x="13" y="94"/>
                  </a:lnTo>
                  <a:cubicBezTo>
                    <a:pt x="1" y="94"/>
                    <a:pt x="13" y="94"/>
                    <a:pt x="1" y="106"/>
                  </a:cubicBezTo>
                  <a:lnTo>
                    <a:pt x="1" y="128"/>
                  </a:lnTo>
                  <a:lnTo>
                    <a:pt x="1" y="139"/>
                  </a:lnTo>
                  <a:cubicBezTo>
                    <a:pt x="13" y="151"/>
                    <a:pt x="13" y="161"/>
                    <a:pt x="23" y="184"/>
                  </a:cubicBezTo>
                  <a:lnTo>
                    <a:pt x="57" y="218"/>
                  </a:lnTo>
                  <a:lnTo>
                    <a:pt x="68" y="228"/>
                  </a:lnTo>
                  <a:lnTo>
                    <a:pt x="90" y="228"/>
                  </a:lnTo>
                  <a:cubicBezTo>
                    <a:pt x="105" y="233"/>
                    <a:pt x="119" y="236"/>
                    <a:pt x="132" y="236"/>
                  </a:cubicBezTo>
                  <a:cubicBezTo>
                    <a:pt x="150" y="236"/>
                    <a:pt x="167" y="231"/>
                    <a:pt x="180" y="218"/>
                  </a:cubicBez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9" y="0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6"/>
            <p:cNvSpPr/>
            <p:nvPr/>
          </p:nvSpPr>
          <p:spPr>
            <a:xfrm>
              <a:off x="2068825" y="974000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37" y="0"/>
                  </a:moveTo>
                  <a:cubicBezTo>
                    <a:pt x="113" y="0"/>
                    <a:pt x="89" y="7"/>
                    <a:pt x="68" y="19"/>
                  </a:cubicBezTo>
                  <a:cubicBezTo>
                    <a:pt x="23" y="53"/>
                    <a:pt x="1" y="108"/>
                    <a:pt x="23" y="153"/>
                  </a:cubicBezTo>
                  <a:cubicBezTo>
                    <a:pt x="23" y="165"/>
                    <a:pt x="23" y="175"/>
                    <a:pt x="35" y="175"/>
                  </a:cubicBezTo>
                  <a:cubicBezTo>
                    <a:pt x="45" y="198"/>
                    <a:pt x="68" y="220"/>
                    <a:pt x="79" y="220"/>
                  </a:cubicBezTo>
                  <a:cubicBezTo>
                    <a:pt x="96" y="231"/>
                    <a:pt x="115" y="237"/>
                    <a:pt x="135" y="237"/>
                  </a:cubicBezTo>
                  <a:cubicBezTo>
                    <a:pt x="154" y="237"/>
                    <a:pt x="174" y="231"/>
                    <a:pt x="191" y="220"/>
                  </a:cubicBezTo>
                  <a:cubicBezTo>
                    <a:pt x="236" y="198"/>
                    <a:pt x="258" y="142"/>
                    <a:pt x="246" y="98"/>
                  </a:cubicBezTo>
                  <a:cubicBezTo>
                    <a:pt x="246" y="86"/>
                    <a:pt x="236" y="75"/>
                    <a:pt x="236" y="53"/>
                  </a:cubicBezTo>
                  <a:cubicBezTo>
                    <a:pt x="214" y="18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6"/>
            <p:cNvSpPr/>
            <p:nvPr/>
          </p:nvSpPr>
          <p:spPr>
            <a:xfrm>
              <a:off x="2055975" y="98190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15" y="0"/>
                  </a:moveTo>
                  <a:cubicBezTo>
                    <a:pt x="95" y="0"/>
                    <a:pt x="75" y="5"/>
                    <a:pt x="57" y="16"/>
                  </a:cubicBezTo>
                  <a:lnTo>
                    <a:pt x="23" y="50"/>
                  </a:lnTo>
                  <a:cubicBezTo>
                    <a:pt x="12" y="72"/>
                    <a:pt x="1" y="95"/>
                    <a:pt x="1" y="117"/>
                  </a:cubicBezTo>
                  <a:cubicBezTo>
                    <a:pt x="1" y="139"/>
                    <a:pt x="12" y="162"/>
                    <a:pt x="23" y="184"/>
                  </a:cubicBezTo>
                  <a:cubicBezTo>
                    <a:pt x="35" y="195"/>
                    <a:pt x="35" y="206"/>
                    <a:pt x="57" y="217"/>
                  </a:cubicBezTo>
                  <a:lnTo>
                    <a:pt x="68" y="229"/>
                  </a:lnTo>
                  <a:cubicBezTo>
                    <a:pt x="82" y="233"/>
                    <a:pt x="97" y="236"/>
                    <a:pt x="113" y="236"/>
                  </a:cubicBezTo>
                  <a:cubicBezTo>
                    <a:pt x="136" y="236"/>
                    <a:pt x="160" y="230"/>
                    <a:pt x="179" y="217"/>
                  </a:cubicBezTo>
                  <a:cubicBezTo>
                    <a:pt x="224" y="195"/>
                    <a:pt x="246" y="150"/>
                    <a:pt x="236" y="105"/>
                  </a:cubicBezTo>
                  <a:cubicBezTo>
                    <a:pt x="236" y="95"/>
                    <a:pt x="224" y="72"/>
                    <a:pt x="224" y="61"/>
                  </a:cubicBezTo>
                  <a:cubicBezTo>
                    <a:pt x="202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6"/>
            <p:cNvSpPr/>
            <p:nvPr/>
          </p:nvSpPr>
          <p:spPr>
            <a:xfrm>
              <a:off x="2042850" y="990000"/>
              <a:ext cx="5900" cy="5825"/>
            </a:xfrm>
            <a:custGeom>
              <a:rect b="b" l="l" r="r" t="t"/>
              <a:pathLst>
                <a:path extrusionOk="0" h="233" w="236">
                  <a:moveTo>
                    <a:pt x="124" y="0"/>
                  </a:moveTo>
                  <a:cubicBezTo>
                    <a:pt x="104" y="0"/>
                    <a:pt x="80" y="8"/>
                    <a:pt x="56" y="16"/>
                  </a:cubicBezTo>
                  <a:cubicBezTo>
                    <a:pt x="23" y="39"/>
                    <a:pt x="1" y="94"/>
                    <a:pt x="1" y="139"/>
                  </a:cubicBezTo>
                  <a:cubicBezTo>
                    <a:pt x="12" y="150"/>
                    <a:pt x="12" y="161"/>
                    <a:pt x="23" y="173"/>
                  </a:cubicBezTo>
                  <a:cubicBezTo>
                    <a:pt x="46" y="211"/>
                    <a:pt x="84" y="233"/>
                    <a:pt x="124" y="233"/>
                  </a:cubicBezTo>
                  <a:cubicBezTo>
                    <a:pt x="143" y="233"/>
                    <a:pt x="162" y="228"/>
                    <a:pt x="180" y="218"/>
                  </a:cubicBezTo>
                  <a:lnTo>
                    <a:pt x="213" y="184"/>
                  </a:lnTo>
                  <a:cubicBezTo>
                    <a:pt x="224" y="184"/>
                    <a:pt x="224" y="173"/>
                    <a:pt x="224" y="161"/>
                  </a:cubicBezTo>
                  <a:cubicBezTo>
                    <a:pt x="235" y="150"/>
                    <a:pt x="235" y="128"/>
                    <a:pt x="235" y="94"/>
                  </a:cubicBezTo>
                  <a:cubicBezTo>
                    <a:pt x="235" y="83"/>
                    <a:pt x="224" y="72"/>
                    <a:pt x="224" y="61"/>
                  </a:cubicBezTo>
                  <a:cubicBezTo>
                    <a:pt x="202" y="27"/>
                    <a:pt x="180" y="5"/>
                    <a:pt x="146" y="5"/>
                  </a:cubicBezTo>
                  <a:cubicBezTo>
                    <a:pt x="139" y="2"/>
                    <a:pt x="132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6"/>
            <p:cNvSpPr/>
            <p:nvPr/>
          </p:nvSpPr>
          <p:spPr>
            <a:xfrm>
              <a:off x="2078875" y="990625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43" y="1"/>
                  </a:moveTo>
                  <a:cubicBezTo>
                    <a:pt x="122" y="1"/>
                    <a:pt x="100" y="8"/>
                    <a:pt x="80" y="24"/>
                  </a:cubicBezTo>
                  <a:cubicBezTo>
                    <a:pt x="23" y="58"/>
                    <a:pt x="1" y="125"/>
                    <a:pt x="35" y="181"/>
                  </a:cubicBezTo>
                  <a:cubicBezTo>
                    <a:pt x="56" y="216"/>
                    <a:pt x="94" y="233"/>
                    <a:pt x="131" y="233"/>
                  </a:cubicBezTo>
                  <a:cubicBezTo>
                    <a:pt x="153" y="233"/>
                    <a:pt x="175" y="227"/>
                    <a:pt x="191" y="215"/>
                  </a:cubicBezTo>
                  <a:cubicBezTo>
                    <a:pt x="247" y="181"/>
                    <a:pt x="269" y="114"/>
                    <a:pt x="236" y="58"/>
                  </a:cubicBezTo>
                  <a:cubicBezTo>
                    <a:pt x="214" y="23"/>
                    <a:pt x="180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6"/>
            <p:cNvSpPr/>
            <p:nvPr/>
          </p:nvSpPr>
          <p:spPr>
            <a:xfrm>
              <a:off x="2065775" y="9986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5" y="1"/>
                    <a:pt x="96" y="6"/>
                    <a:pt x="78" y="16"/>
                  </a:cubicBezTo>
                  <a:cubicBezTo>
                    <a:pt x="22" y="50"/>
                    <a:pt x="0" y="128"/>
                    <a:pt x="33" y="184"/>
                  </a:cubicBezTo>
                  <a:cubicBezTo>
                    <a:pt x="56" y="214"/>
                    <a:pt x="98" y="234"/>
                    <a:pt x="136" y="234"/>
                  </a:cubicBezTo>
                  <a:cubicBezTo>
                    <a:pt x="156" y="234"/>
                    <a:pt x="175" y="229"/>
                    <a:pt x="190" y="217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6"/>
            <p:cNvSpPr/>
            <p:nvPr/>
          </p:nvSpPr>
          <p:spPr>
            <a:xfrm>
              <a:off x="2052625" y="1006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0" y="236"/>
                  </a:cubicBezTo>
                  <a:cubicBezTo>
                    <a:pt x="159" y="236"/>
                    <a:pt x="177" y="231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6"/>
            <p:cNvSpPr/>
            <p:nvPr/>
          </p:nvSpPr>
          <p:spPr>
            <a:xfrm>
              <a:off x="2104325" y="1002275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14" y="1"/>
                  </a:moveTo>
                  <a:cubicBezTo>
                    <a:pt x="94" y="1"/>
                    <a:pt x="74" y="6"/>
                    <a:pt x="56" y="17"/>
                  </a:cubicBezTo>
                  <a:lnTo>
                    <a:pt x="33" y="39"/>
                  </a:lnTo>
                  <a:lnTo>
                    <a:pt x="33" y="50"/>
                  </a:lnTo>
                  <a:cubicBezTo>
                    <a:pt x="22" y="50"/>
                    <a:pt x="22" y="50"/>
                    <a:pt x="22" y="62"/>
                  </a:cubicBezTo>
                  <a:cubicBezTo>
                    <a:pt x="22" y="62"/>
                    <a:pt x="11" y="62"/>
                    <a:pt x="11" y="72"/>
                  </a:cubicBezTo>
                  <a:lnTo>
                    <a:pt x="11" y="84"/>
                  </a:lnTo>
                  <a:lnTo>
                    <a:pt x="11" y="95"/>
                  </a:lnTo>
                  <a:cubicBezTo>
                    <a:pt x="11" y="95"/>
                    <a:pt x="0" y="106"/>
                    <a:pt x="0" y="117"/>
                  </a:cubicBezTo>
                  <a:lnTo>
                    <a:pt x="0" y="139"/>
                  </a:lnTo>
                  <a:cubicBezTo>
                    <a:pt x="11" y="151"/>
                    <a:pt x="11" y="162"/>
                    <a:pt x="22" y="184"/>
                  </a:cubicBezTo>
                  <a:cubicBezTo>
                    <a:pt x="43" y="219"/>
                    <a:pt x="77" y="237"/>
                    <a:pt x="113" y="237"/>
                  </a:cubicBezTo>
                  <a:cubicBezTo>
                    <a:pt x="135" y="237"/>
                    <a:pt x="158" y="231"/>
                    <a:pt x="179" y="218"/>
                  </a:cubicBezTo>
                  <a:cubicBezTo>
                    <a:pt x="234" y="184"/>
                    <a:pt x="257" y="117"/>
                    <a:pt x="224" y="62"/>
                  </a:cubicBezTo>
                  <a:cubicBezTo>
                    <a:pt x="201" y="24"/>
                    <a:pt x="157" y="1"/>
                    <a:pt x="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6"/>
            <p:cNvSpPr/>
            <p:nvPr/>
          </p:nvSpPr>
          <p:spPr>
            <a:xfrm>
              <a:off x="2090900" y="1010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4"/>
                    <a:pt x="1" y="121"/>
                    <a:pt x="34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3" y="237"/>
                    <a:pt x="172" y="232"/>
                    <a:pt x="190" y="221"/>
                  </a:cubicBezTo>
                  <a:cubicBezTo>
                    <a:pt x="247" y="188"/>
                    <a:pt x="269" y="109"/>
                    <a:pt x="235" y="54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6"/>
            <p:cNvSpPr/>
            <p:nvPr/>
          </p:nvSpPr>
          <p:spPr>
            <a:xfrm>
              <a:off x="2077775" y="10182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5" y="0"/>
                    <a:pt x="85" y="5"/>
                    <a:pt x="67" y="15"/>
                  </a:cubicBezTo>
                  <a:cubicBezTo>
                    <a:pt x="12" y="49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29"/>
                    <a:pt x="191" y="217"/>
                  </a:cubicBezTo>
                  <a:cubicBezTo>
                    <a:pt x="246" y="184"/>
                    <a:pt x="268" y="116"/>
                    <a:pt x="235" y="60"/>
                  </a:cubicBezTo>
                  <a:cubicBezTo>
                    <a:pt x="212" y="22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6"/>
            <p:cNvSpPr/>
            <p:nvPr/>
          </p:nvSpPr>
          <p:spPr>
            <a:xfrm>
              <a:off x="2064650" y="10263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1"/>
                  </a:moveTo>
                  <a:cubicBezTo>
                    <a:pt x="107" y="1"/>
                    <a:pt x="86" y="6"/>
                    <a:pt x="67" y="17"/>
                  </a:cubicBezTo>
                  <a:cubicBezTo>
                    <a:pt x="11" y="50"/>
                    <a:pt x="0" y="117"/>
                    <a:pt x="34" y="173"/>
                  </a:cubicBezTo>
                  <a:cubicBezTo>
                    <a:pt x="57" y="211"/>
                    <a:pt x="95" y="234"/>
                    <a:pt x="135" y="234"/>
                  </a:cubicBezTo>
                  <a:cubicBezTo>
                    <a:pt x="153" y="234"/>
                    <a:pt x="172" y="229"/>
                    <a:pt x="190" y="218"/>
                  </a:cubicBezTo>
                  <a:cubicBezTo>
                    <a:pt x="246" y="184"/>
                    <a:pt x="269" y="106"/>
                    <a:pt x="235" y="50"/>
                  </a:cubicBezTo>
                  <a:cubicBezTo>
                    <a:pt x="213" y="20"/>
                    <a:pt x="171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6"/>
            <p:cNvSpPr/>
            <p:nvPr/>
          </p:nvSpPr>
          <p:spPr>
            <a:xfrm>
              <a:off x="2051500" y="1034325"/>
              <a:ext cx="6750" cy="5825"/>
            </a:xfrm>
            <a:custGeom>
              <a:rect b="b" l="l" r="r" t="t"/>
              <a:pathLst>
                <a:path extrusionOk="0" h="233" w="270">
                  <a:moveTo>
                    <a:pt x="137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4"/>
                    <a:pt x="1" y="121"/>
                    <a:pt x="35" y="176"/>
                  </a:cubicBezTo>
                  <a:lnTo>
                    <a:pt x="35" y="188"/>
                  </a:lnTo>
                  <a:cubicBezTo>
                    <a:pt x="46" y="188"/>
                    <a:pt x="46" y="198"/>
                    <a:pt x="57" y="198"/>
                  </a:cubicBezTo>
                  <a:cubicBezTo>
                    <a:pt x="57" y="210"/>
                    <a:pt x="68" y="210"/>
                    <a:pt x="68" y="221"/>
                  </a:cubicBezTo>
                  <a:lnTo>
                    <a:pt x="90" y="221"/>
                  </a:lnTo>
                  <a:lnTo>
                    <a:pt x="102" y="232"/>
                  </a:lnTo>
                  <a:lnTo>
                    <a:pt x="169" y="232"/>
                  </a:lnTo>
                  <a:cubicBezTo>
                    <a:pt x="169" y="221"/>
                    <a:pt x="180" y="221"/>
                    <a:pt x="191" y="221"/>
                  </a:cubicBezTo>
                  <a:cubicBezTo>
                    <a:pt x="247" y="176"/>
                    <a:pt x="269" y="109"/>
                    <a:pt x="236" y="54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6"/>
            <p:cNvSpPr/>
            <p:nvPr/>
          </p:nvSpPr>
          <p:spPr>
            <a:xfrm>
              <a:off x="2114375" y="1018500"/>
              <a:ext cx="5875" cy="6000"/>
            </a:xfrm>
            <a:custGeom>
              <a:rect b="b" l="l" r="r" t="t"/>
              <a:pathLst>
                <a:path extrusionOk="0" h="240" w="235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23" y="49"/>
                  </a:lnTo>
                  <a:cubicBezTo>
                    <a:pt x="11" y="61"/>
                    <a:pt x="11" y="61"/>
                    <a:pt x="11" y="72"/>
                  </a:cubicBezTo>
                  <a:lnTo>
                    <a:pt x="0" y="83"/>
                  </a:lnTo>
                  <a:lnTo>
                    <a:pt x="0" y="94"/>
                  </a:lnTo>
                  <a:lnTo>
                    <a:pt x="0" y="116"/>
                  </a:lnTo>
                  <a:lnTo>
                    <a:pt x="0" y="161"/>
                  </a:lnTo>
                  <a:cubicBezTo>
                    <a:pt x="11" y="173"/>
                    <a:pt x="11" y="173"/>
                    <a:pt x="11" y="183"/>
                  </a:cubicBezTo>
                  <a:cubicBezTo>
                    <a:pt x="23" y="183"/>
                    <a:pt x="23" y="195"/>
                    <a:pt x="33" y="195"/>
                  </a:cubicBezTo>
                  <a:lnTo>
                    <a:pt x="33" y="206"/>
                  </a:lnTo>
                  <a:cubicBezTo>
                    <a:pt x="45" y="217"/>
                    <a:pt x="56" y="217"/>
                    <a:pt x="56" y="217"/>
                  </a:cubicBezTo>
                  <a:cubicBezTo>
                    <a:pt x="56" y="228"/>
                    <a:pt x="67" y="228"/>
                    <a:pt x="67" y="228"/>
                  </a:cubicBezTo>
                  <a:lnTo>
                    <a:pt x="78" y="228"/>
                  </a:lnTo>
                  <a:lnTo>
                    <a:pt x="90" y="240"/>
                  </a:lnTo>
                  <a:lnTo>
                    <a:pt x="112" y="240"/>
                  </a:lnTo>
                  <a:cubicBezTo>
                    <a:pt x="123" y="240"/>
                    <a:pt x="134" y="240"/>
                    <a:pt x="157" y="228"/>
                  </a:cubicBezTo>
                  <a:cubicBezTo>
                    <a:pt x="157" y="228"/>
                    <a:pt x="168" y="228"/>
                    <a:pt x="179" y="217"/>
                  </a:cubicBezTo>
                  <a:cubicBezTo>
                    <a:pt x="202" y="206"/>
                    <a:pt x="212" y="195"/>
                    <a:pt x="224" y="173"/>
                  </a:cubicBezTo>
                  <a:cubicBezTo>
                    <a:pt x="235" y="139"/>
                    <a:pt x="235" y="94"/>
                    <a:pt x="212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6"/>
            <p:cNvSpPr/>
            <p:nvPr/>
          </p:nvSpPr>
          <p:spPr>
            <a:xfrm>
              <a:off x="2101225" y="1026625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6" y="1"/>
                  </a:moveTo>
                  <a:cubicBezTo>
                    <a:pt x="118" y="1"/>
                    <a:pt x="110" y="2"/>
                    <a:pt x="102" y="4"/>
                  </a:cubicBezTo>
                  <a:cubicBezTo>
                    <a:pt x="79" y="4"/>
                    <a:pt x="68" y="4"/>
                    <a:pt x="57" y="15"/>
                  </a:cubicBezTo>
                  <a:cubicBezTo>
                    <a:pt x="23" y="37"/>
                    <a:pt x="1" y="71"/>
                    <a:pt x="1" y="104"/>
                  </a:cubicBezTo>
                  <a:cubicBezTo>
                    <a:pt x="1" y="126"/>
                    <a:pt x="1" y="160"/>
                    <a:pt x="12" y="171"/>
                  </a:cubicBezTo>
                  <a:cubicBezTo>
                    <a:pt x="35" y="205"/>
                    <a:pt x="57" y="216"/>
                    <a:pt x="90" y="227"/>
                  </a:cubicBezTo>
                  <a:cubicBezTo>
                    <a:pt x="97" y="231"/>
                    <a:pt x="104" y="232"/>
                    <a:pt x="112" y="232"/>
                  </a:cubicBezTo>
                  <a:cubicBezTo>
                    <a:pt x="132" y="232"/>
                    <a:pt x="156" y="224"/>
                    <a:pt x="180" y="216"/>
                  </a:cubicBezTo>
                  <a:cubicBezTo>
                    <a:pt x="202" y="193"/>
                    <a:pt x="224" y="171"/>
                    <a:pt x="224" y="138"/>
                  </a:cubicBezTo>
                  <a:cubicBezTo>
                    <a:pt x="236" y="138"/>
                    <a:pt x="236" y="126"/>
                    <a:pt x="236" y="116"/>
                  </a:cubicBezTo>
                  <a:cubicBezTo>
                    <a:pt x="236" y="93"/>
                    <a:pt x="224" y="71"/>
                    <a:pt x="214" y="49"/>
                  </a:cubicBezTo>
                  <a:cubicBezTo>
                    <a:pt x="195" y="21"/>
                    <a:pt x="162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6"/>
            <p:cNvSpPr/>
            <p:nvPr/>
          </p:nvSpPr>
          <p:spPr>
            <a:xfrm>
              <a:off x="2087825" y="1034525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35" y="1"/>
                  </a:moveTo>
                  <a:cubicBezTo>
                    <a:pt x="112" y="1"/>
                    <a:pt x="90" y="1"/>
                    <a:pt x="67" y="23"/>
                  </a:cubicBezTo>
                  <a:cubicBezTo>
                    <a:pt x="23" y="46"/>
                    <a:pt x="0" y="90"/>
                    <a:pt x="12" y="135"/>
                  </a:cubicBezTo>
                  <a:lnTo>
                    <a:pt x="12" y="157"/>
                  </a:lnTo>
                  <a:cubicBezTo>
                    <a:pt x="23" y="168"/>
                    <a:pt x="23" y="168"/>
                    <a:pt x="23" y="180"/>
                  </a:cubicBezTo>
                  <a:cubicBezTo>
                    <a:pt x="41" y="216"/>
                    <a:pt x="83" y="238"/>
                    <a:pt x="122" y="238"/>
                  </a:cubicBezTo>
                  <a:cubicBezTo>
                    <a:pt x="130" y="238"/>
                    <a:pt x="138" y="237"/>
                    <a:pt x="146" y="235"/>
                  </a:cubicBezTo>
                  <a:cubicBezTo>
                    <a:pt x="157" y="235"/>
                    <a:pt x="168" y="224"/>
                    <a:pt x="191" y="224"/>
                  </a:cubicBezTo>
                  <a:cubicBezTo>
                    <a:pt x="213" y="202"/>
                    <a:pt x="236" y="180"/>
                    <a:pt x="236" y="146"/>
                  </a:cubicBezTo>
                  <a:cubicBezTo>
                    <a:pt x="246" y="113"/>
                    <a:pt x="246" y="90"/>
                    <a:pt x="224" y="56"/>
                  </a:cubicBezTo>
                  <a:cubicBezTo>
                    <a:pt x="202" y="23"/>
                    <a:pt x="168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6"/>
            <p:cNvSpPr/>
            <p:nvPr/>
          </p:nvSpPr>
          <p:spPr>
            <a:xfrm>
              <a:off x="2074425" y="10425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2" y="49"/>
                    <a:pt x="0" y="128"/>
                    <a:pt x="34" y="183"/>
                  </a:cubicBezTo>
                  <a:cubicBezTo>
                    <a:pt x="56" y="206"/>
                    <a:pt x="79" y="228"/>
                    <a:pt x="112" y="228"/>
                  </a:cubicBezTo>
                  <a:cubicBezTo>
                    <a:pt x="121" y="233"/>
                    <a:pt x="133" y="236"/>
                    <a:pt x="145" y="236"/>
                  </a:cubicBezTo>
                  <a:cubicBezTo>
                    <a:pt x="162" y="236"/>
                    <a:pt x="182" y="230"/>
                    <a:pt x="201" y="217"/>
                  </a:cubicBezTo>
                  <a:cubicBezTo>
                    <a:pt x="258" y="183"/>
                    <a:pt x="268" y="116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6"/>
            <p:cNvSpPr/>
            <p:nvPr/>
          </p:nvSpPr>
          <p:spPr>
            <a:xfrm>
              <a:off x="2061850" y="1050550"/>
              <a:ext cx="5875" cy="5800"/>
            </a:xfrm>
            <a:custGeom>
              <a:rect b="b" l="l" r="r" t="t"/>
              <a:pathLst>
                <a:path extrusionOk="0" h="232" w="235">
                  <a:moveTo>
                    <a:pt x="122" y="0"/>
                  </a:moveTo>
                  <a:cubicBezTo>
                    <a:pt x="100" y="0"/>
                    <a:pt x="77" y="6"/>
                    <a:pt x="56" y="19"/>
                  </a:cubicBezTo>
                  <a:lnTo>
                    <a:pt x="45" y="19"/>
                  </a:lnTo>
                  <a:lnTo>
                    <a:pt x="23" y="41"/>
                  </a:lnTo>
                  <a:lnTo>
                    <a:pt x="23" y="53"/>
                  </a:lnTo>
                  <a:cubicBezTo>
                    <a:pt x="11" y="53"/>
                    <a:pt x="11" y="63"/>
                    <a:pt x="1" y="75"/>
                  </a:cubicBezTo>
                  <a:lnTo>
                    <a:pt x="1" y="86"/>
                  </a:lnTo>
                  <a:lnTo>
                    <a:pt x="1" y="108"/>
                  </a:lnTo>
                  <a:lnTo>
                    <a:pt x="1" y="130"/>
                  </a:lnTo>
                  <a:lnTo>
                    <a:pt x="1" y="142"/>
                  </a:lnTo>
                  <a:lnTo>
                    <a:pt x="1" y="153"/>
                  </a:lnTo>
                  <a:cubicBezTo>
                    <a:pt x="1" y="164"/>
                    <a:pt x="11" y="175"/>
                    <a:pt x="11" y="175"/>
                  </a:cubicBezTo>
                  <a:lnTo>
                    <a:pt x="45" y="209"/>
                  </a:lnTo>
                  <a:cubicBezTo>
                    <a:pt x="56" y="220"/>
                    <a:pt x="56" y="220"/>
                    <a:pt x="68" y="220"/>
                  </a:cubicBezTo>
                  <a:cubicBezTo>
                    <a:pt x="68" y="231"/>
                    <a:pt x="78" y="231"/>
                    <a:pt x="90" y="231"/>
                  </a:cubicBezTo>
                  <a:lnTo>
                    <a:pt x="157" y="231"/>
                  </a:lnTo>
                  <a:cubicBezTo>
                    <a:pt x="157" y="220"/>
                    <a:pt x="168" y="220"/>
                    <a:pt x="179" y="220"/>
                  </a:cubicBezTo>
                  <a:cubicBezTo>
                    <a:pt x="213" y="197"/>
                    <a:pt x="224" y="164"/>
                    <a:pt x="235" y="120"/>
                  </a:cubicBezTo>
                  <a:cubicBezTo>
                    <a:pt x="235" y="97"/>
                    <a:pt x="224" y="75"/>
                    <a:pt x="213" y="53"/>
                  </a:cubicBezTo>
                  <a:cubicBezTo>
                    <a:pt x="192" y="17"/>
                    <a:pt x="158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6"/>
            <p:cNvSpPr/>
            <p:nvPr/>
          </p:nvSpPr>
          <p:spPr>
            <a:xfrm>
              <a:off x="2124425" y="1035250"/>
              <a:ext cx="6450" cy="5725"/>
            </a:xfrm>
            <a:custGeom>
              <a:rect b="b" l="l" r="r" t="t"/>
              <a:pathLst>
                <a:path extrusionOk="0" h="229" w="258">
                  <a:moveTo>
                    <a:pt x="115" y="0"/>
                  </a:moveTo>
                  <a:cubicBezTo>
                    <a:pt x="95" y="0"/>
                    <a:pt x="75" y="5"/>
                    <a:pt x="56" y="17"/>
                  </a:cubicBezTo>
                  <a:lnTo>
                    <a:pt x="34" y="39"/>
                  </a:lnTo>
                  <a:cubicBezTo>
                    <a:pt x="34" y="39"/>
                    <a:pt x="23" y="39"/>
                    <a:pt x="23" y="50"/>
                  </a:cubicBezTo>
                  <a:lnTo>
                    <a:pt x="23" y="61"/>
                  </a:lnTo>
                  <a:cubicBezTo>
                    <a:pt x="11" y="61"/>
                    <a:pt x="11" y="61"/>
                    <a:pt x="11" y="72"/>
                  </a:cubicBezTo>
                  <a:cubicBezTo>
                    <a:pt x="1" y="106"/>
                    <a:pt x="1" y="139"/>
                    <a:pt x="11" y="173"/>
                  </a:cubicBezTo>
                  <a:lnTo>
                    <a:pt x="23" y="184"/>
                  </a:lnTo>
                  <a:lnTo>
                    <a:pt x="45" y="206"/>
                  </a:lnTo>
                  <a:lnTo>
                    <a:pt x="56" y="218"/>
                  </a:lnTo>
                  <a:cubicBezTo>
                    <a:pt x="68" y="218"/>
                    <a:pt x="68" y="228"/>
                    <a:pt x="78" y="228"/>
                  </a:cubicBezTo>
                  <a:lnTo>
                    <a:pt x="157" y="228"/>
                  </a:lnTo>
                  <a:cubicBezTo>
                    <a:pt x="157" y="228"/>
                    <a:pt x="168" y="218"/>
                    <a:pt x="179" y="218"/>
                  </a:cubicBezTo>
                  <a:cubicBezTo>
                    <a:pt x="235" y="184"/>
                    <a:pt x="257" y="106"/>
                    <a:pt x="224" y="50"/>
                  </a:cubicBezTo>
                  <a:cubicBezTo>
                    <a:pt x="194" y="20"/>
                    <a:pt x="155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6"/>
            <p:cNvSpPr/>
            <p:nvPr/>
          </p:nvSpPr>
          <p:spPr>
            <a:xfrm>
              <a:off x="2110725" y="1043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3" y="0"/>
                    <a:pt x="100" y="7"/>
                    <a:pt x="79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7"/>
                    <a:pt x="269" y="109"/>
                    <a:pt x="236" y="53"/>
                  </a:cubicBezTo>
                  <a:cubicBezTo>
                    <a:pt x="215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6"/>
            <p:cNvSpPr/>
            <p:nvPr/>
          </p:nvSpPr>
          <p:spPr>
            <a:xfrm>
              <a:off x="2097600" y="10511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4" y="1"/>
                  </a:moveTo>
                  <a:cubicBezTo>
                    <a:pt x="116" y="1"/>
                    <a:pt x="97" y="5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6"/>
            <p:cNvSpPr/>
            <p:nvPr/>
          </p:nvSpPr>
          <p:spPr>
            <a:xfrm>
              <a:off x="2084475" y="1059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1" y="221"/>
                  </a:cubicBezTo>
                  <a:cubicBezTo>
                    <a:pt x="258" y="187"/>
                    <a:pt x="269" y="109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6"/>
            <p:cNvSpPr/>
            <p:nvPr/>
          </p:nvSpPr>
          <p:spPr>
            <a:xfrm>
              <a:off x="2071900" y="1067100"/>
              <a:ext cx="6175" cy="6000"/>
            </a:xfrm>
            <a:custGeom>
              <a:rect b="b" l="l" r="r" t="t"/>
              <a:pathLst>
                <a:path extrusionOk="0" h="240" w="247">
                  <a:moveTo>
                    <a:pt x="113" y="0"/>
                  </a:moveTo>
                  <a:cubicBezTo>
                    <a:pt x="94" y="0"/>
                    <a:pt x="75" y="5"/>
                    <a:pt x="56" y="16"/>
                  </a:cubicBezTo>
                  <a:lnTo>
                    <a:pt x="56" y="27"/>
                  </a:lnTo>
                  <a:cubicBezTo>
                    <a:pt x="46" y="27"/>
                    <a:pt x="34" y="39"/>
                    <a:pt x="34" y="39"/>
                  </a:cubicBezTo>
                  <a:lnTo>
                    <a:pt x="23" y="49"/>
                  </a:lnTo>
                  <a:cubicBezTo>
                    <a:pt x="23" y="49"/>
                    <a:pt x="23" y="61"/>
                    <a:pt x="12" y="61"/>
                  </a:cubicBezTo>
                  <a:lnTo>
                    <a:pt x="12" y="72"/>
                  </a:lnTo>
                  <a:cubicBezTo>
                    <a:pt x="12" y="72"/>
                    <a:pt x="12" y="83"/>
                    <a:pt x="1" y="83"/>
                  </a:cubicBezTo>
                  <a:lnTo>
                    <a:pt x="1" y="94"/>
                  </a:lnTo>
                  <a:lnTo>
                    <a:pt x="1" y="116"/>
                  </a:lnTo>
                  <a:lnTo>
                    <a:pt x="1" y="139"/>
                  </a:lnTo>
                  <a:cubicBezTo>
                    <a:pt x="1" y="150"/>
                    <a:pt x="12" y="173"/>
                    <a:pt x="12" y="183"/>
                  </a:cubicBezTo>
                  <a:cubicBezTo>
                    <a:pt x="23" y="183"/>
                    <a:pt x="23" y="183"/>
                    <a:pt x="23" y="195"/>
                  </a:cubicBezTo>
                  <a:cubicBezTo>
                    <a:pt x="34" y="195"/>
                    <a:pt x="34" y="206"/>
                    <a:pt x="46" y="206"/>
                  </a:cubicBezTo>
                  <a:cubicBezTo>
                    <a:pt x="46" y="217"/>
                    <a:pt x="56" y="217"/>
                    <a:pt x="56" y="217"/>
                  </a:cubicBezTo>
                  <a:cubicBezTo>
                    <a:pt x="68" y="228"/>
                    <a:pt x="68" y="228"/>
                    <a:pt x="79" y="228"/>
                  </a:cubicBezTo>
                  <a:lnTo>
                    <a:pt x="90" y="240"/>
                  </a:lnTo>
                  <a:lnTo>
                    <a:pt x="135" y="240"/>
                  </a:lnTo>
                  <a:cubicBezTo>
                    <a:pt x="146" y="240"/>
                    <a:pt x="146" y="228"/>
                    <a:pt x="146" y="228"/>
                  </a:cubicBezTo>
                  <a:cubicBezTo>
                    <a:pt x="157" y="228"/>
                    <a:pt x="168" y="228"/>
                    <a:pt x="180" y="217"/>
                  </a:cubicBezTo>
                  <a:cubicBezTo>
                    <a:pt x="235" y="183"/>
                    <a:pt x="247" y="116"/>
                    <a:pt x="213" y="61"/>
                  </a:cubicBezTo>
                  <a:cubicBezTo>
                    <a:pt x="190" y="23"/>
                    <a:pt x="152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6"/>
            <p:cNvSpPr/>
            <p:nvPr/>
          </p:nvSpPr>
          <p:spPr>
            <a:xfrm>
              <a:off x="2136150" y="1054800"/>
              <a:ext cx="6450" cy="6025"/>
            </a:xfrm>
            <a:custGeom>
              <a:rect b="b" l="l" r="r" t="t"/>
              <a:pathLst>
                <a:path extrusionOk="0" h="241" w="258">
                  <a:moveTo>
                    <a:pt x="124" y="1"/>
                  </a:moveTo>
                  <a:cubicBezTo>
                    <a:pt x="105" y="1"/>
                    <a:pt x="86" y="6"/>
                    <a:pt x="68" y="17"/>
                  </a:cubicBezTo>
                  <a:lnTo>
                    <a:pt x="34" y="50"/>
                  </a:lnTo>
                  <a:lnTo>
                    <a:pt x="23" y="61"/>
                  </a:lnTo>
                  <a:cubicBezTo>
                    <a:pt x="23" y="61"/>
                    <a:pt x="23" y="72"/>
                    <a:pt x="12" y="84"/>
                  </a:cubicBezTo>
                  <a:lnTo>
                    <a:pt x="12" y="94"/>
                  </a:lnTo>
                  <a:cubicBezTo>
                    <a:pt x="1" y="117"/>
                    <a:pt x="12" y="151"/>
                    <a:pt x="23" y="184"/>
                  </a:cubicBezTo>
                  <a:cubicBezTo>
                    <a:pt x="34" y="184"/>
                    <a:pt x="34" y="195"/>
                    <a:pt x="46" y="195"/>
                  </a:cubicBezTo>
                  <a:cubicBezTo>
                    <a:pt x="46" y="206"/>
                    <a:pt x="56" y="206"/>
                    <a:pt x="56" y="218"/>
                  </a:cubicBezTo>
                  <a:cubicBezTo>
                    <a:pt x="68" y="218"/>
                    <a:pt x="79" y="229"/>
                    <a:pt x="90" y="229"/>
                  </a:cubicBezTo>
                  <a:lnTo>
                    <a:pt x="101" y="229"/>
                  </a:lnTo>
                  <a:cubicBezTo>
                    <a:pt x="101" y="240"/>
                    <a:pt x="113" y="240"/>
                    <a:pt x="123" y="240"/>
                  </a:cubicBezTo>
                  <a:lnTo>
                    <a:pt x="146" y="240"/>
                  </a:lnTo>
                  <a:cubicBezTo>
                    <a:pt x="157" y="229"/>
                    <a:pt x="168" y="229"/>
                    <a:pt x="190" y="218"/>
                  </a:cubicBezTo>
                  <a:cubicBezTo>
                    <a:pt x="247" y="184"/>
                    <a:pt x="257" y="117"/>
                    <a:pt x="224" y="61"/>
                  </a:cubicBezTo>
                  <a:cubicBezTo>
                    <a:pt x="201" y="23"/>
                    <a:pt x="163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6"/>
            <p:cNvSpPr/>
            <p:nvPr/>
          </p:nvSpPr>
          <p:spPr>
            <a:xfrm>
              <a:off x="2122750" y="1062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0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6"/>
            <p:cNvSpPr/>
            <p:nvPr/>
          </p:nvSpPr>
          <p:spPr>
            <a:xfrm>
              <a:off x="2109600" y="10707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5" y="1"/>
                  </a:moveTo>
                  <a:cubicBezTo>
                    <a:pt x="116" y="1"/>
                    <a:pt x="97" y="6"/>
                    <a:pt x="80" y="16"/>
                  </a:cubicBezTo>
                  <a:cubicBezTo>
                    <a:pt x="23" y="61"/>
                    <a:pt x="1" y="128"/>
                    <a:pt x="35" y="184"/>
                  </a:cubicBezTo>
                  <a:cubicBezTo>
                    <a:pt x="56" y="219"/>
                    <a:pt x="94" y="236"/>
                    <a:pt x="134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6"/>
            <p:cNvSpPr/>
            <p:nvPr/>
          </p:nvSpPr>
          <p:spPr>
            <a:xfrm>
              <a:off x="2096500" y="10788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6" y="214"/>
                    <a:pt x="98" y="234"/>
                    <a:pt x="141" y="234"/>
                  </a:cubicBezTo>
                  <a:cubicBezTo>
                    <a:pt x="162" y="234"/>
                    <a:pt x="183" y="229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6"/>
            <p:cNvSpPr/>
            <p:nvPr/>
          </p:nvSpPr>
          <p:spPr>
            <a:xfrm>
              <a:off x="2083650" y="1086850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1"/>
                  </a:moveTo>
                  <a:cubicBezTo>
                    <a:pt x="110" y="1"/>
                    <a:pt x="88" y="7"/>
                    <a:pt x="67" y="19"/>
                  </a:cubicBezTo>
                  <a:cubicBezTo>
                    <a:pt x="56" y="19"/>
                    <a:pt x="45" y="31"/>
                    <a:pt x="33" y="42"/>
                  </a:cubicBezTo>
                  <a:cubicBezTo>
                    <a:pt x="33" y="53"/>
                    <a:pt x="33" y="53"/>
                    <a:pt x="23" y="53"/>
                  </a:cubicBezTo>
                  <a:cubicBezTo>
                    <a:pt x="23" y="64"/>
                    <a:pt x="11" y="76"/>
                    <a:pt x="11" y="86"/>
                  </a:cubicBezTo>
                  <a:cubicBezTo>
                    <a:pt x="0" y="120"/>
                    <a:pt x="11" y="153"/>
                    <a:pt x="23" y="176"/>
                  </a:cubicBezTo>
                  <a:lnTo>
                    <a:pt x="45" y="198"/>
                  </a:lnTo>
                  <a:cubicBezTo>
                    <a:pt x="45" y="198"/>
                    <a:pt x="45" y="210"/>
                    <a:pt x="56" y="210"/>
                  </a:cubicBezTo>
                  <a:cubicBezTo>
                    <a:pt x="67" y="220"/>
                    <a:pt x="78" y="220"/>
                    <a:pt x="90" y="232"/>
                  </a:cubicBezTo>
                  <a:lnTo>
                    <a:pt x="145" y="232"/>
                  </a:lnTo>
                  <a:cubicBezTo>
                    <a:pt x="157" y="232"/>
                    <a:pt x="167" y="220"/>
                    <a:pt x="190" y="220"/>
                  </a:cubicBezTo>
                  <a:cubicBezTo>
                    <a:pt x="246" y="187"/>
                    <a:pt x="257" y="109"/>
                    <a:pt x="224" y="53"/>
                  </a:cubicBezTo>
                  <a:cubicBezTo>
                    <a:pt x="203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6"/>
            <p:cNvSpPr/>
            <p:nvPr/>
          </p:nvSpPr>
          <p:spPr>
            <a:xfrm>
              <a:off x="2133075" y="1079100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15" y="1"/>
                  </a:moveTo>
                  <a:cubicBezTo>
                    <a:pt x="95" y="1"/>
                    <a:pt x="75" y="6"/>
                    <a:pt x="57" y="16"/>
                  </a:cubicBezTo>
                  <a:cubicBezTo>
                    <a:pt x="12" y="39"/>
                    <a:pt x="1" y="95"/>
                    <a:pt x="1" y="140"/>
                  </a:cubicBezTo>
                  <a:cubicBezTo>
                    <a:pt x="1" y="150"/>
                    <a:pt x="12" y="162"/>
                    <a:pt x="23" y="173"/>
                  </a:cubicBezTo>
                  <a:cubicBezTo>
                    <a:pt x="35" y="195"/>
                    <a:pt x="45" y="217"/>
                    <a:pt x="68" y="229"/>
                  </a:cubicBezTo>
                  <a:cubicBezTo>
                    <a:pt x="82" y="234"/>
                    <a:pt x="97" y="236"/>
                    <a:pt x="113" y="236"/>
                  </a:cubicBezTo>
                  <a:cubicBezTo>
                    <a:pt x="136" y="236"/>
                    <a:pt x="160" y="231"/>
                    <a:pt x="179" y="217"/>
                  </a:cubicBez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6"/>
            <p:cNvSpPr/>
            <p:nvPr/>
          </p:nvSpPr>
          <p:spPr>
            <a:xfrm>
              <a:off x="2119950" y="1087125"/>
              <a:ext cx="6175" cy="5850"/>
            </a:xfrm>
            <a:custGeom>
              <a:rect b="b" l="l" r="r" t="t"/>
              <a:pathLst>
                <a:path extrusionOk="0" h="234" w="247">
                  <a:moveTo>
                    <a:pt x="125" y="1"/>
                  </a:moveTo>
                  <a:cubicBezTo>
                    <a:pt x="102" y="1"/>
                    <a:pt x="77" y="7"/>
                    <a:pt x="56" y="20"/>
                  </a:cubicBezTo>
                  <a:cubicBezTo>
                    <a:pt x="46" y="20"/>
                    <a:pt x="34" y="31"/>
                    <a:pt x="23" y="42"/>
                  </a:cubicBezTo>
                  <a:cubicBezTo>
                    <a:pt x="12" y="65"/>
                    <a:pt x="1" y="87"/>
                    <a:pt x="1" y="109"/>
                  </a:cubicBezTo>
                  <a:cubicBezTo>
                    <a:pt x="1" y="132"/>
                    <a:pt x="12" y="154"/>
                    <a:pt x="23" y="176"/>
                  </a:cubicBezTo>
                  <a:cubicBezTo>
                    <a:pt x="23" y="187"/>
                    <a:pt x="34" y="199"/>
                    <a:pt x="46" y="209"/>
                  </a:cubicBezTo>
                  <a:cubicBezTo>
                    <a:pt x="56" y="221"/>
                    <a:pt x="68" y="221"/>
                    <a:pt x="68" y="221"/>
                  </a:cubicBezTo>
                  <a:cubicBezTo>
                    <a:pt x="82" y="230"/>
                    <a:pt x="98" y="234"/>
                    <a:pt x="114" y="234"/>
                  </a:cubicBezTo>
                  <a:cubicBezTo>
                    <a:pt x="137" y="234"/>
                    <a:pt x="160" y="227"/>
                    <a:pt x="180" y="221"/>
                  </a:cubicBezTo>
                  <a:cubicBezTo>
                    <a:pt x="202" y="199"/>
                    <a:pt x="213" y="187"/>
                    <a:pt x="224" y="165"/>
                  </a:cubicBezTo>
                  <a:cubicBezTo>
                    <a:pt x="247" y="132"/>
                    <a:pt x="235" y="87"/>
                    <a:pt x="224" y="53"/>
                  </a:cubicBezTo>
                  <a:cubicBezTo>
                    <a:pt x="203" y="18"/>
                    <a:pt x="165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6"/>
            <p:cNvSpPr/>
            <p:nvPr/>
          </p:nvSpPr>
          <p:spPr>
            <a:xfrm>
              <a:off x="2106825" y="1095150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4" y="0"/>
                  </a:moveTo>
                  <a:cubicBezTo>
                    <a:pt x="101" y="0"/>
                    <a:pt x="79" y="0"/>
                    <a:pt x="57" y="12"/>
                  </a:cubicBezTo>
                  <a:cubicBezTo>
                    <a:pt x="12" y="45"/>
                    <a:pt x="0" y="89"/>
                    <a:pt x="0" y="134"/>
                  </a:cubicBezTo>
                  <a:cubicBezTo>
                    <a:pt x="0" y="146"/>
                    <a:pt x="12" y="157"/>
                    <a:pt x="23" y="179"/>
                  </a:cubicBezTo>
                  <a:cubicBezTo>
                    <a:pt x="34" y="201"/>
                    <a:pt x="45" y="213"/>
                    <a:pt x="67" y="224"/>
                  </a:cubicBezTo>
                  <a:cubicBezTo>
                    <a:pt x="82" y="228"/>
                    <a:pt x="98" y="231"/>
                    <a:pt x="114" y="231"/>
                  </a:cubicBezTo>
                  <a:cubicBezTo>
                    <a:pt x="137" y="231"/>
                    <a:pt x="160" y="226"/>
                    <a:pt x="179" y="213"/>
                  </a:cubicBezTo>
                  <a:lnTo>
                    <a:pt x="213" y="179"/>
                  </a:lnTo>
                  <a:cubicBezTo>
                    <a:pt x="224" y="179"/>
                    <a:pt x="224" y="168"/>
                    <a:pt x="224" y="168"/>
                  </a:cubicBezTo>
                  <a:cubicBezTo>
                    <a:pt x="235" y="146"/>
                    <a:pt x="235" y="123"/>
                    <a:pt x="235" y="101"/>
                  </a:cubicBezTo>
                  <a:cubicBezTo>
                    <a:pt x="235" y="79"/>
                    <a:pt x="224" y="67"/>
                    <a:pt x="224" y="56"/>
                  </a:cubicBezTo>
                  <a:cubicBezTo>
                    <a:pt x="201" y="22"/>
                    <a:pt x="179" y="12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6"/>
            <p:cNvSpPr/>
            <p:nvPr/>
          </p:nvSpPr>
          <p:spPr>
            <a:xfrm>
              <a:off x="2093700" y="110302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23" y="1"/>
                  </a:moveTo>
                  <a:cubicBezTo>
                    <a:pt x="108" y="1"/>
                    <a:pt x="93" y="4"/>
                    <a:pt x="78" y="10"/>
                  </a:cubicBezTo>
                  <a:cubicBezTo>
                    <a:pt x="68" y="10"/>
                    <a:pt x="68" y="10"/>
                    <a:pt x="56" y="20"/>
                  </a:cubicBezTo>
                  <a:cubicBezTo>
                    <a:pt x="45" y="20"/>
                    <a:pt x="45" y="32"/>
                    <a:pt x="34" y="32"/>
                  </a:cubicBezTo>
                  <a:lnTo>
                    <a:pt x="34" y="43"/>
                  </a:lnTo>
                  <a:lnTo>
                    <a:pt x="23" y="43"/>
                  </a:lnTo>
                  <a:cubicBezTo>
                    <a:pt x="23" y="54"/>
                    <a:pt x="11" y="65"/>
                    <a:pt x="11" y="65"/>
                  </a:cubicBezTo>
                  <a:lnTo>
                    <a:pt x="11" y="77"/>
                  </a:lnTo>
                  <a:lnTo>
                    <a:pt x="1" y="87"/>
                  </a:lnTo>
                  <a:lnTo>
                    <a:pt x="1" y="110"/>
                  </a:lnTo>
                  <a:lnTo>
                    <a:pt x="1" y="121"/>
                  </a:lnTo>
                  <a:lnTo>
                    <a:pt x="1" y="132"/>
                  </a:lnTo>
                  <a:cubicBezTo>
                    <a:pt x="1" y="154"/>
                    <a:pt x="11" y="166"/>
                    <a:pt x="23" y="177"/>
                  </a:cubicBezTo>
                  <a:cubicBezTo>
                    <a:pt x="45" y="215"/>
                    <a:pt x="83" y="237"/>
                    <a:pt x="123" y="237"/>
                  </a:cubicBezTo>
                  <a:cubicBezTo>
                    <a:pt x="142" y="237"/>
                    <a:pt x="161" y="232"/>
                    <a:pt x="179" y="221"/>
                  </a:cubicBezTo>
                  <a:cubicBezTo>
                    <a:pt x="235" y="188"/>
                    <a:pt x="257" y="110"/>
                    <a:pt x="224" y="54"/>
                  </a:cubicBezTo>
                  <a:cubicBezTo>
                    <a:pt x="199" y="22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6"/>
            <p:cNvSpPr/>
            <p:nvPr/>
          </p:nvSpPr>
          <p:spPr>
            <a:xfrm>
              <a:off x="2142875" y="10958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3"/>
                    <a:pt x="0" y="120"/>
                    <a:pt x="33" y="175"/>
                  </a:cubicBezTo>
                  <a:cubicBezTo>
                    <a:pt x="56" y="213"/>
                    <a:pt x="94" y="236"/>
                    <a:pt x="134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7"/>
                    <a:pt x="268" y="108"/>
                    <a:pt x="234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6"/>
            <p:cNvSpPr/>
            <p:nvPr/>
          </p:nvSpPr>
          <p:spPr>
            <a:xfrm>
              <a:off x="2129725" y="11037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8" y="16"/>
                  </a:cubicBezTo>
                  <a:cubicBezTo>
                    <a:pt x="12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4"/>
                    <a:pt x="269" y="117"/>
                    <a:pt x="236" y="60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6"/>
            <p:cNvSpPr/>
            <p:nvPr/>
          </p:nvSpPr>
          <p:spPr>
            <a:xfrm>
              <a:off x="2116600" y="1111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1" y="52"/>
                    <a:pt x="1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0" y="220"/>
                  </a:cubicBezTo>
                  <a:cubicBezTo>
                    <a:pt x="247" y="186"/>
                    <a:pt x="269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6"/>
            <p:cNvSpPr/>
            <p:nvPr/>
          </p:nvSpPr>
          <p:spPr>
            <a:xfrm>
              <a:off x="2103750" y="1119600"/>
              <a:ext cx="6450" cy="6025"/>
            </a:xfrm>
            <a:custGeom>
              <a:rect b="b" l="l" r="r" t="t"/>
              <a:pathLst>
                <a:path extrusionOk="0" h="241" w="258">
                  <a:moveTo>
                    <a:pt x="115" y="1"/>
                  </a:moveTo>
                  <a:cubicBezTo>
                    <a:pt x="95" y="1"/>
                    <a:pt x="74" y="6"/>
                    <a:pt x="56" y="17"/>
                  </a:cubicBezTo>
                  <a:lnTo>
                    <a:pt x="56" y="28"/>
                  </a:lnTo>
                  <a:cubicBezTo>
                    <a:pt x="45" y="28"/>
                    <a:pt x="34" y="39"/>
                    <a:pt x="34" y="50"/>
                  </a:cubicBezTo>
                  <a:lnTo>
                    <a:pt x="23" y="50"/>
                  </a:lnTo>
                  <a:lnTo>
                    <a:pt x="23" y="62"/>
                  </a:lnTo>
                  <a:cubicBezTo>
                    <a:pt x="23" y="72"/>
                    <a:pt x="12" y="72"/>
                    <a:pt x="12" y="84"/>
                  </a:cubicBezTo>
                  <a:lnTo>
                    <a:pt x="12" y="95"/>
                  </a:lnTo>
                  <a:cubicBezTo>
                    <a:pt x="1" y="129"/>
                    <a:pt x="1" y="151"/>
                    <a:pt x="23" y="184"/>
                  </a:cubicBezTo>
                  <a:cubicBezTo>
                    <a:pt x="23" y="196"/>
                    <a:pt x="34" y="196"/>
                    <a:pt x="34" y="207"/>
                  </a:cubicBezTo>
                  <a:cubicBezTo>
                    <a:pt x="45" y="207"/>
                    <a:pt x="45" y="218"/>
                    <a:pt x="56" y="218"/>
                  </a:cubicBezTo>
                  <a:lnTo>
                    <a:pt x="68" y="229"/>
                  </a:lnTo>
                  <a:cubicBezTo>
                    <a:pt x="79" y="229"/>
                    <a:pt x="79" y="229"/>
                    <a:pt x="90" y="240"/>
                  </a:cubicBezTo>
                  <a:lnTo>
                    <a:pt x="135" y="240"/>
                  </a:lnTo>
                  <a:cubicBezTo>
                    <a:pt x="157" y="240"/>
                    <a:pt x="168" y="229"/>
                    <a:pt x="180" y="218"/>
                  </a:cubicBezTo>
                  <a:cubicBezTo>
                    <a:pt x="235" y="184"/>
                    <a:pt x="257" y="117"/>
                    <a:pt x="224" y="62"/>
                  </a:cubicBezTo>
                  <a:cubicBezTo>
                    <a:pt x="201" y="24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6"/>
            <p:cNvSpPr/>
            <p:nvPr/>
          </p:nvSpPr>
          <p:spPr>
            <a:xfrm>
              <a:off x="2154875" y="11154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2" y="50"/>
                    <a:pt x="0" y="117"/>
                    <a:pt x="34" y="172"/>
                  </a:cubicBezTo>
                  <a:cubicBezTo>
                    <a:pt x="57" y="211"/>
                    <a:pt x="95" y="233"/>
                    <a:pt x="134" y="233"/>
                  </a:cubicBezTo>
                  <a:cubicBezTo>
                    <a:pt x="153" y="233"/>
                    <a:pt x="172" y="228"/>
                    <a:pt x="191" y="217"/>
                  </a:cubicBezTo>
                  <a:cubicBezTo>
                    <a:pt x="246" y="184"/>
                    <a:pt x="268" y="105"/>
                    <a:pt x="235" y="61"/>
                  </a:cubicBezTo>
                  <a:cubicBezTo>
                    <a:pt x="212" y="23"/>
                    <a:pt x="169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6"/>
            <p:cNvSpPr/>
            <p:nvPr/>
          </p:nvSpPr>
          <p:spPr>
            <a:xfrm>
              <a:off x="2141750" y="11234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0"/>
                  </a:moveTo>
                  <a:cubicBezTo>
                    <a:pt x="112" y="0"/>
                    <a:pt x="88" y="7"/>
                    <a:pt x="67" y="19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6"/>
            <p:cNvSpPr/>
            <p:nvPr/>
          </p:nvSpPr>
          <p:spPr>
            <a:xfrm>
              <a:off x="2128600" y="11313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7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2" y="49"/>
                    <a:pt x="1" y="128"/>
                    <a:pt x="35" y="183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7" y="183"/>
                    <a:pt x="269" y="116"/>
                    <a:pt x="236" y="61"/>
                  </a:cubicBezTo>
                  <a:cubicBezTo>
                    <a:pt x="213" y="23"/>
                    <a:pt x="170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6"/>
            <p:cNvSpPr/>
            <p:nvPr/>
          </p:nvSpPr>
          <p:spPr>
            <a:xfrm>
              <a:off x="2115750" y="1139375"/>
              <a:ext cx="6475" cy="5800"/>
            </a:xfrm>
            <a:custGeom>
              <a:rect b="b" l="l" r="r" t="t"/>
              <a:pathLst>
                <a:path extrusionOk="0" h="232" w="259">
                  <a:moveTo>
                    <a:pt x="126" y="0"/>
                  </a:moveTo>
                  <a:cubicBezTo>
                    <a:pt x="102" y="0"/>
                    <a:pt x="78" y="7"/>
                    <a:pt x="57" y="19"/>
                  </a:cubicBezTo>
                  <a:cubicBezTo>
                    <a:pt x="45" y="19"/>
                    <a:pt x="45" y="31"/>
                    <a:pt x="35" y="31"/>
                  </a:cubicBezTo>
                  <a:lnTo>
                    <a:pt x="35" y="41"/>
                  </a:lnTo>
                  <a:lnTo>
                    <a:pt x="23" y="53"/>
                  </a:lnTo>
                  <a:lnTo>
                    <a:pt x="12" y="64"/>
                  </a:lnTo>
                  <a:lnTo>
                    <a:pt x="12" y="75"/>
                  </a:lnTo>
                  <a:lnTo>
                    <a:pt x="1" y="86"/>
                  </a:lnTo>
                  <a:cubicBezTo>
                    <a:pt x="1" y="120"/>
                    <a:pt x="1" y="153"/>
                    <a:pt x="23" y="175"/>
                  </a:cubicBezTo>
                  <a:lnTo>
                    <a:pt x="23" y="187"/>
                  </a:lnTo>
                  <a:lnTo>
                    <a:pt x="45" y="209"/>
                  </a:lnTo>
                  <a:cubicBezTo>
                    <a:pt x="45" y="209"/>
                    <a:pt x="57" y="209"/>
                    <a:pt x="57" y="220"/>
                  </a:cubicBezTo>
                  <a:cubicBezTo>
                    <a:pt x="68" y="220"/>
                    <a:pt x="79" y="220"/>
                    <a:pt x="79" y="232"/>
                  </a:cubicBezTo>
                  <a:lnTo>
                    <a:pt x="157" y="232"/>
                  </a:lnTo>
                  <a:cubicBezTo>
                    <a:pt x="157" y="232"/>
                    <a:pt x="169" y="220"/>
                    <a:pt x="180" y="220"/>
                  </a:cubicBezTo>
                  <a:cubicBezTo>
                    <a:pt x="236" y="187"/>
                    <a:pt x="258" y="108"/>
                    <a:pt x="224" y="53"/>
                  </a:cubicBezTo>
                  <a:cubicBezTo>
                    <a:pt x="204" y="18"/>
                    <a:pt x="165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6"/>
            <p:cNvSpPr/>
            <p:nvPr/>
          </p:nvSpPr>
          <p:spPr>
            <a:xfrm>
              <a:off x="2164925" y="11316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36" y="0"/>
                  </a:moveTo>
                  <a:cubicBezTo>
                    <a:pt x="128" y="0"/>
                    <a:pt x="120" y="1"/>
                    <a:pt x="112" y="3"/>
                  </a:cubicBezTo>
                  <a:lnTo>
                    <a:pt x="90" y="3"/>
                  </a:lnTo>
                  <a:cubicBezTo>
                    <a:pt x="79" y="3"/>
                    <a:pt x="67" y="14"/>
                    <a:pt x="67" y="14"/>
                  </a:cubicBezTo>
                  <a:cubicBezTo>
                    <a:pt x="45" y="26"/>
                    <a:pt x="34" y="36"/>
                    <a:pt x="34" y="48"/>
                  </a:cubicBezTo>
                  <a:cubicBezTo>
                    <a:pt x="12" y="70"/>
                    <a:pt x="12" y="93"/>
                    <a:pt x="12" y="115"/>
                  </a:cubicBezTo>
                  <a:cubicBezTo>
                    <a:pt x="0" y="137"/>
                    <a:pt x="12" y="160"/>
                    <a:pt x="23" y="182"/>
                  </a:cubicBezTo>
                  <a:cubicBezTo>
                    <a:pt x="45" y="204"/>
                    <a:pt x="67" y="227"/>
                    <a:pt x="101" y="227"/>
                  </a:cubicBezTo>
                  <a:cubicBezTo>
                    <a:pt x="101" y="227"/>
                    <a:pt x="112" y="238"/>
                    <a:pt x="124" y="238"/>
                  </a:cubicBezTo>
                  <a:cubicBezTo>
                    <a:pt x="146" y="238"/>
                    <a:pt x="168" y="227"/>
                    <a:pt x="191" y="215"/>
                  </a:cubicBezTo>
                  <a:cubicBezTo>
                    <a:pt x="235" y="182"/>
                    <a:pt x="258" y="115"/>
                    <a:pt x="224" y="59"/>
                  </a:cubicBezTo>
                  <a:cubicBezTo>
                    <a:pt x="205" y="22"/>
                    <a:pt x="172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6"/>
            <p:cNvSpPr/>
            <p:nvPr/>
          </p:nvSpPr>
          <p:spPr>
            <a:xfrm>
              <a:off x="2151800" y="11395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35" y="0"/>
                  </a:moveTo>
                  <a:cubicBezTo>
                    <a:pt x="112" y="0"/>
                    <a:pt x="78" y="11"/>
                    <a:pt x="68" y="23"/>
                  </a:cubicBezTo>
                  <a:cubicBezTo>
                    <a:pt x="23" y="45"/>
                    <a:pt x="1" y="90"/>
                    <a:pt x="11" y="134"/>
                  </a:cubicBezTo>
                  <a:cubicBezTo>
                    <a:pt x="11" y="157"/>
                    <a:pt x="11" y="167"/>
                    <a:pt x="23" y="179"/>
                  </a:cubicBezTo>
                  <a:cubicBezTo>
                    <a:pt x="23" y="190"/>
                    <a:pt x="34" y="190"/>
                    <a:pt x="34" y="201"/>
                  </a:cubicBezTo>
                  <a:cubicBezTo>
                    <a:pt x="61" y="219"/>
                    <a:pt x="88" y="238"/>
                    <a:pt x="121" y="238"/>
                  </a:cubicBezTo>
                  <a:cubicBezTo>
                    <a:pt x="129" y="238"/>
                    <a:pt x="137" y="237"/>
                    <a:pt x="145" y="234"/>
                  </a:cubicBezTo>
                  <a:cubicBezTo>
                    <a:pt x="157" y="234"/>
                    <a:pt x="168" y="224"/>
                    <a:pt x="190" y="224"/>
                  </a:cubicBezTo>
                  <a:cubicBezTo>
                    <a:pt x="235" y="190"/>
                    <a:pt x="257" y="112"/>
                    <a:pt x="224" y="56"/>
                  </a:cubicBezTo>
                  <a:cubicBezTo>
                    <a:pt x="202" y="23"/>
                    <a:pt x="168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6"/>
            <p:cNvSpPr/>
            <p:nvPr/>
          </p:nvSpPr>
          <p:spPr>
            <a:xfrm>
              <a:off x="2138400" y="1147550"/>
              <a:ext cx="6725" cy="5150"/>
            </a:xfrm>
            <a:custGeom>
              <a:rect b="b" l="l" r="r" t="t"/>
              <a:pathLst>
                <a:path extrusionOk="0" h="206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49"/>
                    <a:pt x="0" y="128"/>
                    <a:pt x="33" y="184"/>
                  </a:cubicBezTo>
                  <a:lnTo>
                    <a:pt x="45" y="195"/>
                  </a:lnTo>
                  <a:cubicBezTo>
                    <a:pt x="100" y="195"/>
                    <a:pt x="157" y="206"/>
                    <a:pt x="212" y="206"/>
                  </a:cubicBezTo>
                  <a:cubicBezTo>
                    <a:pt x="257" y="173"/>
                    <a:pt x="268" y="106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6"/>
            <p:cNvSpPr/>
            <p:nvPr/>
          </p:nvSpPr>
          <p:spPr>
            <a:xfrm>
              <a:off x="2174975" y="1148300"/>
              <a:ext cx="6175" cy="4400"/>
            </a:xfrm>
            <a:custGeom>
              <a:rect b="b" l="l" r="r" t="t"/>
              <a:pathLst>
                <a:path extrusionOk="0" h="176" w="247">
                  <a:moveTo>
                    <a:pt x="133" y="1"/>
                  </a:moveTo>
                  <a:cubicBezTo>
                    <a:pt x="111" y="1"/>
                    <a:pt x="89" y="7"/>
                    <a:pt x="68" y="19"/>
                  </a:cubicBezTo>
                  <a:cubicBezTo>
                    <a:pt x="12" y="53"/>
                    <a:pt x="1" y="120"/>
                    <a:pt x="23" y="176"/>
                  </a:cubicBezTo>
                  <a:cubicBezTo>
                    <a:pt x="102" y="165"/>
                    <a:pt x="169" y="154"/>
                    <a:pt x="236" y="154"/>
                  </a:cubicBezTo>
                  <a:cubicBezTo>
                    <a:pt x="246" y="120"/>
                    <a:pt x="246" y="86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6"/>
            <p:cNvSpPr/>
            <p:nvPr/>
          </p:nvSpPr>
          <p:spPr>
            <a:xfrm>
              <a:off x="2057650" y="836950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25" y="1"/>
                  </a:moveTo>
                  <a:cubicBezTo>
                    <a:pt x="117" y="1"/>
                    <a:pt x="109" y="2"/>
                    <a:pt x="102" y="4"/>
                  </a:cubicBezTo>
                  <a:lnTo>
                    <a:pt x="79" y="4"/>
                  </a:lnTo>
                  <a:cubicBezTo>
                    <a:pt x="79" y="15"/>
                    <a:pt x="68" y="15"/>
                    <a:pt x="57" y="15"/>
                  </a:cubicBezTo>
                  <a:lnTo>
                    <a:pt x="23" y="48"/>
                  </a:lnTo>
                  <a:cubicBezTo>
                    <a:pt x="23" y="60"/>
                    <a:pt x="23" y="60"/>
                    <a:pt x="12" y="71"/>
                  </a:cubicBezTo>
                  <a:cubicBezTo>
                    <a:pt x="1" y="93"/>
                    <a:pt x="1" y="127"/>
                    <a:pt x="12" y="160"/>
                  </a:cubicBezTo>
                  <a:cubicBezTo>
                    <a:pt x="12" y="160"/>
                    <a:pt x="23" y="172"/>
                    <a:pt x="23" y="182"/>
                  </a:cubicBezTo>
                  <a:cubicBezTo>
                    <a:pt x="35" y="205"/>
                    <a:pt x="68" y="227"/>
                    <a:pt x="90" y="227"/>
                  </a:cubicBezTo>
                  <a:cubicBezTo>
                    <a:pt x="102" y="239"/>
                    <a:pt x="112" y="239"/>
                    <a:pt x="112" y="239"/>
                  </a:cubicBezTo>
                  <a:cubicBezTo>
                    <a:pt x="135" y="239"/>
                    <a:pt x="169" y="227"/>
                    <a:pt x="179" y="216"/>
                  </a:cubicBezTo>
                  <a:cubicBezTo>
                    <a:pt x="202" y="205"/>
                    <a:pt x="224" y="182"/>
                    <a:pt x="224" y="172"/>
                  </a:cubicBezTo>
                  <a:cubicBezTo>
                    <a:pt x="246" y="138"/>
                    <a:pt x="246" y="93"/>
                    <a:pt x="224" y="60"/>
                  </a:cubicBezTo>
                  <a:cubicBezTo>
                    <a:pt x="206" y="23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6"/>
            <p:cNvSpPr/>
            <p:nvPr/>
          </p:nvSpPr>
          <p:spPr>
            <a:xfrm>
              <a:off x="2044250" y="844850"/>
              <a:ext cx="6725" cy="5975"/>
            </a:xfrm>
            <a:custGeom>
              <a:rect b="b" l="l" r="r" t="t"/>
              <a:pathLst>
                <a:path extrusionOk="0" h="239" w="269">
                  <a:moveTo>
                    <a:pt x="134" y="0"/>
                  </a:moveTo>
                  <a:cubicBezTo>
                    <a:pt x="112" y="0"/>
                    <a:pt x="90" y="12"/>
                    <a:pt x="67" y="23"/>
                  </a:cubicBezTo>
                  <a:cubicBezTo>
                    <a:pt x="23" y="45"/>
                    <a:pt x="0" y="112"/>
                    <a:pt x="23" y="157"/>
                  </a:cubicBezTo>
                  <a:cubicBezTo>
                    <a:pt x="23" y="168"/>
                    <a:pt x="34" y="179"/>
                    <a:pt x="34" y="179"/>
                  </a:cubicBezTo>
                  <a:cubicBezTo>
                    <a:pt x="34" y="191"/>
                    <a:pt x="45" y="191"/>
                    <a:pt x="45" y="202"/>
                  </a:cubicBezTo>
                  <a:cubicBezTo>
                    <a:pt x="71" y="228"/>
                    <a:pt x="101" y="239"/>
                    <a:pt x="131" y="239"/>
                  </a:cubicBezTo>
                  <a:cubicBezTo>
                    <a:pt x="152" y="239"/>
                    <a:pt x="172" y="233"/>
                    <a:pt x="191" y="224"/>
                  </a:cubicBezTo>
                  <a:cubicBezTo>
                    <a:pt x="246" y="191"/>
                    <a:pt x="268" y="112"/>
                    <a:pt x="235" y="57"/>
                  </a:cubicBezTo>
                  <a:cubicBezTo>
                    <a:pt x="213" y="23"/>
                    <a:pt x="179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6"/>
            <p:cNvSpPr/>
            <p:nvPr/>
          </p:nvSpPr>
          <p:spPr>
            <a:xfrm>
              <a:off x="2031400" y="8529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4" y="1"/>
                  </a:moveTo>
                  <a:cubicBezTo>
                    <a:pt x="101" y="1"/>
                    <a:pt x="79" y="1"/>
                    <a:pt x="57" y="12"/>
                  </a:cubicBezTo>
                  <a:cubicBezTo>
                    <a:pt x="45" y="34"/>
                    <a:pt x="23" y="46"/>
                    <a:pt x="12" y="68"/>
                  </a:cubicBezTo>
                  <a:cubicBezTo>
                    <a:pt x="0" y="90"/>
                    <a:pt x="0" y="123"/>
                    <a:pt x="12" y="157"/>
                  </a:cubicBezTo>
                  <a:cubicBezTo>
                    <a:pt x="12" y="168"/>
                    <a:pt x="23" y="168"/>
                    <a:pt x="23" y="180"/>
                  </a:cubicBezTo>
                  <a:cubicBezTo>
                    <a:pt x="44" y="214"/>
                    <a:pt x="78" y="232"/>
                    <a:pt x="114" y="232"/>
                  </a:cubicBezTo>
                  <a:cubicBezTo>
                    <a:pt x="136" y="232"/>
                    <a:pt x="158" y="225"/>
                    <a:pt x="179" y="213"/>
                  </a:cubicBezTo>
                  <a:cubicBezTo>
                    <a:pt x="235" y="180"/>
                    <a:pt x="258" y="113"/>
                    <a:pt x="224" y="56"/>
                  </a:cubicBezTo>
                  <a:cubicBezTo>
                    <a:pt x="201" y="23"/>
                    <a:pt x="168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6"/>
            <p:cNvSpPr/>
            <p:nvPr/>
          </p:nvSpPr>
          <p:spPr>
            <a:xfrm>
              <a:off x="2049825" y="794850"/>
              <a:ext cx="5350" cy="4200"/>
            </a:xfrm>
            <a:custGeom>
              <a:rect b="b" l="l" r="r" t="t"/>
              <a:pathLst>
                <a:path extrusionOk="0" h="168" w="214">
                  <a:moveTo>
                    <a:pt x="202" y="1"/>
                  </a:moveTo>
                  <a:lnTo>
                    <a:pt x="102" y="68"/>
                  </a:lnTo>
                  <a:cubicBezTo>
                    <a:pt x="68" y="90"/>
                    <a:pt x="35" y="112"/>
                    <a:pt x="1" y="123"/>
                  </a:cubicBezTo>
                  <a:lnTo>
                    <a:pt x="35" y="157"/>
                  </a:lnTo>
                  <a:lnTo>
                    <a:pt x="79" y="157"/>
                  </a:lnTo>
                  <a:lnTo>
                    <a:pt x="79" y="168"/>
                  </a:lnTo>
                  <a:cubicBezTo>
                    <a:pt x="90" y="168"/>
                    <a:pt x="102" y="168"/>
                    <a:pt x="113" y="157"/>
                  </a:cubicBezTo>
                  <a:cubicBezTo>
                    <a:pt x="124" y="157"/>
                    <a:pt x="135" y="157"/>
                    <a:pt x="147" y="146"/>
                  </a:cubicBezTo>
                  <a:cubicBezTo>
                    <a:pt x="202" y="112"/>
                    <a:pt x="214" y="56"/>
                    <a:pt x="2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6"/>
            <p:cNvSpPr/>
            <p:nvPr/>
          </p:nvSpPr>
          <p:spPr>
            <a:xfrm>
              <a:off x="2038100" y="803800"/>
              <a:ext cx="3675" cy="3200"/>
            </a:xfrm>
            <a:custGeom>
              <a:rect b="b" l="l" r="r" t="t"/>
              <a:pathLst>
                <a:path extrusionOk="0" h="128" w="147">
                  <a:moveTo>
                    <a:pt x="146" y="0"/>
                  </a:moveTo>
                  <a:lnTo>
                    <a:pt x="146" y="0"/>
                  </a:lnTo>
                  <a:cubicBezTo>
                    <a:pt x="102" y="45"/>
                    <a:pt x="45" y="78"/>
                    <a:pt x="1" y="123"/>
                  </a:cubicBezTo>
                  <a:cubicBezTo>
                    <a:pt x="7" y="126"/>
                    <a:pt x="16" y="128"/>
                    <a:pt x="25" y="128"/>
                  </a:cubicBezTo>
                  <a:cubicBezTo>
                    <a:pt x="47" y="128"/>
                    <a:pt x="74" y="120"/>
                    <a:pt x="90" y="112"/>
                  </a:cubicBezTo>
                  <a:cubicBezTo>
                    <a:pt x="135" y="90"/>
                    <a:pt x="146" y="45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6"/>
            <p:cNvSpPr/>
            <p:nvPr/>
          </p:nvSpPr>
          <p:spPr>
            <a:xfrm>
              <a:off x="2061000" y="812625"/>
              <a:ext cx="6475" cy="6000"/>
            </a:xfrm>
            <a:custGeom>
              <a:rect b="b" l="l" r="r" t="t"/>
              <a:pathLst>
                <a:path extrusionOk="0" h="240" w="259">
                  <a:moveTo>
                    <a:pt x="115" y="0"/>
                  </a:moveTo>
                  <a:cubicBezTo>
                    <a:pt x="95" y="0"/>
                    <a:pt x="75" y="5"/>
                    <a:pt x="57" y="16"/>
                  </a:cubicBezTo>
                  <a:lnTo>
                    <a:pt x="57" y="27"/>
                  </a:lnTo>
                  <a:cubicBezTo>
                    <a:pt x="45" y="27"/>
                    <a:pt x="35" y="38"/>
                    <a:pt x="23" y="50"/>
                  </a:cubicBezTo>
                  <a:lnTo>
                    <a:pt x="23" y="60"/>
                  </a:lnTo>
                  <a:cubicBezTo>
                    <a:pt x="12" y="72"/>
                    <a:pt x="12" y="72"/>
                    <a:pt x="12" y="83"/>
                  </a:cubicBezTo>
                  <a:cubicBezTo>
                    <a:pt x="12" y="94"/>
                    <a:pt x="1" y="94"/>
                    <a:pt x="1" y="94"/>
                  </a:cubicBezTo>
                  <a:cubicBezTo>
                    <a:pt x="1" y="127"/>
                    <a:pt x="1" y="150"/>
                    <a:pt x="23" y="184"/>
                  </a:cubicBezTo>
                  <a:lnTo>
                    <a:pt x="23" y="194"/>
                  </a:lnTo>
                  <a:cubicBezTo>
                    <a:pt x="35" y="194"/>
                    <a:pt x="35" y="206"/>
                    <a:pt x="45" y="206"/>
                  </a:cubicBezTo>
                  <a:cubicBezTo>
                    <a:pt x="45" y="217"/>
                    <a:pt x="57" y="217"/>
                    <a:pt x="57" y="217"/>
                  </a:cubicBezTo>
                  <a:cubicBezTo>
                    <a:pt x="68" y="228"/>
                    <a:pt x="79" y="228"/>
                    <a:pt x="79" y="228"/>
                  </a:cubicBezTo>
                  <a:cubicBezTo>
                    <a:pt x="90" y="228"/>
                    <a:pt x="90" y="239"/>
                    <a:pt x="90" y="239"/>
                  </a:cubicBezTo>
                  <a:lnTo>
                    <a:pt x="135" y="239"/>
                  </a:lnTo>
                  <a:cubicBezTo>
                    <a:pt x="135" y="239"/>
                    <a:pt x="146" y="239"/>
                    <a:pt x="146" y="228"/>
                  </a:cubicBezTo>
                  <a:lnTo>
                    <a:pt x="157" y="228"/>
                  </a:lnTo>
                  <a:cubicBezTo>
                    <a:pt x="169" y="228"/>
                    <a:pt x="169" y="228"/>
                    <a:pt x="180" y="217"/>
                  </a:cubicBezTo>
                  <a:cubicBezTo>
                    <a:pt x="236" y="184"/>
                    <a:pt x="258" y="117"/>
                    <a:pt x="224" y="60"/>
                  </a:cubicBezTo>
                  <a:cubicBezTo>
                    <a:pt x="202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" name="Google Shape;2318;p6"/>
            <p:cNvSpPr/>
            <p:nvPr/>
          </p:nvSpPr>
          <p:spPr>
            <a:xfrm>
              <a:off x="2047600" y="820725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26" y="0"/>
                  </a:moveTo>
                  <a:cubicBezTo>
                    <a:pt x="106" y="0"/>
                    <a:pt x="86" y="5"/>
                    <a:pt x="67" y="16"/>
                  </a:cubicBezTo>
                  <a:cubicBezTo>
                    <a:pt x="12" y="49"/>
                    <a:pt x="0" y="128"/>
                    <a:pt x="34" y="173"/>
                  </a:cubicBezTo>
                  <a:cubicBezTo>
                    <a:pt x="57" y="210"/>
                    <a:pt x="95" y="233"/>
                    <a:pt x="135" y="233"/>
                  </a:cubicBezTo>
                  <a:cubicBezTo>
                    <a:pt x="154" y="233"/>
                    <a:pt x="173" y="228"/>
                    <a:pt x="191" y="217"/>
                  </a:cubicBezTo>
                  <a:cubicBezTo>
                    <a:pt x="246" y="183"/>
                    <a:pt x="269" y="116"/>
                    <a:pt x="236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6"/>
            <p:cNvSpPr/>
            <p:nvPr/>
          </p:nvSpPr>
          <p:spPr>
            <a:xfrm>
              <a:off x="2034475" y="8287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1" y="53"/>
                    <a:pt x="1" y="120"/>
                    <a:pt x="34" y="175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7" y="187"/>
                    <a:pt x="269" y="108"/>
                    <a:pt x="235" y="53"/>
                  </a:cubicBezTo>
                  <a:cubicBezTo>
                    <a:pt x="214" y="17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6"/>
            <p:cNvSpPr/>
            <p:nvPr/>
          </p:nvSpPr>
          <p:spPr>
            <a:xfrm>
              <a:off x="2021350" y="8366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2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29"/>
                    <a:pt x="190" y="217"/>
                  </a:cubicBezTo>
                  <a:cubicBezTo>
                    <a:pt x="246" y="184"/>
                    <a:pt x="268" y="117"/>
                    <a:pt x="235" y="60"/>
                  </a:cubicBezTo>
                  <a:cubicBezTo>
                    <a:pt x="212" y="22"/>
                    <a:pt x="169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6"/>
            <p:cNvSpPr/>
            <p:nvPr/>
          </p:nvSpPr>
          <p:spPr>
            <a:xfrm>
              <a:off x="2076375" y="8973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35" y="0"/>
                  </a:moveTo>
                  <a:cubicBezTo>
                    <a:pt x="112" y="0"/>
                    <a:pt x="90" y="12"/>
                    <a:pt x="68" y="22"/>
                  </a:cubicBezTo>
                  <a:cubicBezTo>
                    <a:pt x="23" y="45"/>
                    <a:pt x="1" y="89"/>
                    <a:pt x="11" y="134"/>
                  </a:cubicBezTo>
                  <a:cubicBezTo>
                    <a:pt x="11" y="146"/>
                    <a:pt x="11" y="157"/>
                    <a:pt x="23" y="157"/>
                  </a:cubicBezTo>
                  <a:lnTo>
                    <a:pt x="23" y="179"/>
                  </a:lnTo>
                  <a:cubicBezTo>
                    <a:pt x="51" y="216"/>
                    <a:pt x="86" y="238"/>
                    <a:pt x="123" y="238"/>
                  </a:cubicBezTo>
                  <a:cubicBezTo>
                    <a:pt x="131" y="238"/>
                    <a:pt x="138" y="237"/>
                    <a:pt x="146" y="235"/>
                  </a:cubicBezTo>
                  <a:cubicBezTo>
                    <a:pt x="157" y="235"/>
                    <a:pt x="180" y="235"/>
                    <a:pt x="190" y="224"/>
                  </a:cubicBezTo>
                  <a:cubicBezTo>
                    <a:pt x="247" y="190"/>
                    <a:pt x="257" y="112"/>
                    <a:pt x="224" y="56"/>
                  </a:cubicBezTo>
                  <a:cubicBezTo>
                    <a:pt x="213" y="45"/>
                    <a:pt x="202" y="22"/>
                    <a:pt x="180" y="12"/>
                  </a:cubicBezTo>
                  <a:cubicBezTo>
                    <a:pt x="168" y="12"/>
                    <a:pt x="146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6"/>
            <p:cNvSpPr/>
            <p:nvPr/>
          </p:nvSpPr>
          <p:spPr>
            <a:xfrm>
              <a:off x="2062975" y="90555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44" y="1"/>
                  </a:moveTo>
                  <a:cubicBezTo>
                    <a:pt x="122" y="1"/>
                    <a:pt x="99" y="7"/>
                    <a:pt x="78" y="20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6" y="228"/>
                    <a:pt x="180" y="222"/>
                    <a:pt x="202" y="209"/>
                  </a:cubicBezTo>
                  <a:cubicBezTo>
                    <a:pt x="202" y="209"/>
                    <a:pt x="212" y="209"/>
                    <a:pt x="224" y="199"/>
                  </a:cubicBezTo>
                  <a:cubicBezTo>
                    <a:pt x="257" y="165"/>
                    <a:pt x="269" y="98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6"/>
            <p:cNvSpPr/>
            <p:nvPr/>
          </p:nvSpPr>
          <p:spPr>
            <a:xfrm>
              <a:off x="2050400" y="913500"/>
              <a:ext cx="5900" cy="5975"/>
            </a:xfrm>
            <a:custGeom>
              <a:rect b="b" l="l" r="r" t="t"/>
              <a:pathLst>
                <a:path extrusionOk="0" h="239" w="236">
                  <a:moveTo>
                    <a:pt x="123" y="0"/>
                  </a:moveTo>
                  <a:cubicBezTo>
                    <a:pt x="116" y="0"/>
                    <a:pt x="109" y="1"/>
                    <a:pt x="101" y="3"/>
                  </a:cubicBezTo>
                  <a:cubicBezTo>
                    <a:pt x="79" y="3"/>
                    <a:pt x="67" y="3"/>
                    <a:pt x="56" y="15"/>
                  </a:cubicBezTo>
                  <a:lnTo>
                    <a:pt x="45" y="25"/>
                  </a:lnTo>
                  <a:cubicBezTo>
                    <a:pt x="45" y="25"/>
                    <a:pt x="34" y="25"/>
                    <a:pt x="34" y="37"/>
                  </a:cubicBezTo>
                  <a:cubicBezTo>
                    <a:pt x="22" y="37"/>
                    <a:pt x="22" y="48"/>
                    <a:pt x="22" y="48"/>
                  </a:cubicBezTo>
                  <a:cubicBezTo>
                    <a:pt x="22" y="59"/>
                    <a:pt x="12" y="59"/>
                    <a:pt x="12" y="59"/>
                  </a:cubicBezTo>
                  <a:lnTo>
                    <a:pt x="12" y="70"/>
                  </a:lnTo>
                  <a:lnTo>
                    <a:pt x="12" y="82"/>
                  </a:lnTo>
                  <a:cubicBezTo>
                    <a:pt x="0" y="82"/>
                    <a:pt x="0" y="93"/>
                    <a:pt x="0" y="104"/>
                  </a:cubicBezTo>
                  <a:lnTo>
                    <a:pt x="0" y="115"/>
                  </a:lnTo>
                  <a:cubicBezTo>
                    <a:pt x="0" y="137"/>
                    <a:pt x="0" y="160"/>
                    <a:pt x="12" y="182"/>
                  </a:cubicBezTo>
                  <a:cubicBezTo>
                    <a:pt x="22" y="182"/>
                    <a:pt x="22" y="194"/>
                    <a:pt x="34" y="194"/>
                  </a:cubicBezTo>
                  <a:cubicBezTo>
                    <a:pt x="34" y="194"/>
                    <a:pt x="34" y="204"/>
                    <a:pt x="45" y="204"/>
                  </a:cubicBezTo>
                  <a:cubicBezTo>
                    <a:pt x="45" y="216"/>
                    <a:pt x="56" y="216"/>
                    <a:pt x="56" y="216"/>
                  </a:cubicBezTo>
                  <a:cubicBezTo>
                    <a:pt x="67" y="216"/>
                    <a:pt x="67" y="227"/>
                    <a:pt x="67" y="227"/>
                  </a:cubicBezTo>
                  <a:lnTo>
                    <a:pt x="90" y="227"/>
                  </a:lnTo>
                  <a:cubicBezTo>
                    <a:pt x="90" y="227"/>
                    <a:pt x="101" y="238"/>
                    <a:pt x="112" y="238"/>
                  </a:cubicBezTo>
                  <a:lnTo>
                    <a:pt x="124" y="238"/>
                  </a:lnTo>
                  <a:lnTo>
                    <a:pt x="134" y="227"/>
                  </a:lnTo>
                  <a:lnTo>
                    <a:pt x="157" y="227"/>
                  </a:lnTo>
                  <a:cubicBezTo>
                    <a:pt x="157" y="227"/>
                    <a:pt x="168" y="216"/>
                    <a:pt x="179" y="216"/>
                  </a:cubicBezTo>
                  <a:cubicBezTo>
                    <a:pt x="213" y="194"/>
                    <a:pt x="235" y="160"/>
                    <a:pt x="235" y="127"/>
                  </a:cubicBezTo>
                  <a:cubicBezTo>
                    <a:pt x="235" y="104"/>
                    <a:pt x="224" y="70"/>
                    <a:pt x="213" y="59"/>
                  </a:cubicBezTo>
                  <a:cubicBezTo>
                    <a:pt x="194" y="22"/>
                    <a:pt x="160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6"/>
            <p:cNvSpPr/>
            <p:nvPr/>
          </p:nvSpPr>
          <p:spPr>
            <a:xfrm>
              <a:off x="2102900" y="881525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2" y="1"/>
                  </a:moveTo>
                  <a:cubicBezTo>
                    <a:pt x="100" y="1"/>
                    <a:pt x="78" y="7"/>
                    <a:pt x="57" y="20"/>
                  </a:cubicBezTo>
                  <a:cubicBezTo>
                    <a:pt x="46" y="20"/>
                    <a:pt x="35" y="31"/>
                    <a:pt x="35" y="31"/>
                  </a:cubicBezTo>
                  <a:cubicBezTo>
                    <a:pt x="35" y="42"/>
                    <a:pt x="23" y="42"/>
                    <a:pt x="23" y="42"/>
                  </a:cubicBezTo>
                  <a:cubicBezTo>
                    <a:pt x="23" y="53"/>
                    <a:pt x="23" y="53"/>
                    <a:pt x="12" y="53"/>
                  </a:cubicBezTo>
                  <a:cubicBezTo>
                    <a:pt x="12" y="65"/>
                    <a:pt x="12" y="75"/>
                    <a:pt x="1" y="87"/>
                  </a:cubicBezTo>
                  <a:lnTo>
                    <a:pt x="1" y="109"/>
                  </a:lnTo>
                  <a:lnTo>
                    <a:pt x="1" y="132"/>
                  </a:lnTo>
                  <a:cubicBezTo>
                    <a:pt x="1" y="142"/>
                    <a:pt x="1" y="154"/>
                    <a:pt x="12" y="154"/>
                  </a:cubicBezTo>
                  <a:lnTo>
                    <a:pt x="12" y="176"/>
                  </a:lnTo>
                  <a:cubicBezTo>
                    <a:pt x="35" y="209"/>
                    <a:pt x="57" y="221"/>
                    <a:pt x="90" y="232"/>
                  </a:cubicBezTo>
                  <a:lnTo>
                    <a:pt x="147" y="232"/>
                  </a:lnTo>
                  <a:cubicBezTo>
                    <a:pt x="157" y="221"/>
                    <a:pt x="169" y="221"/>
                    <a:pt x="180" y="221"/>
                  </a:cubicBezTo>
                  <a:cubicBezTo>
                    <a:pt x="224" y="187"/>
                    <a:pt x="236" y="142"/>
                    <a:pt x="236" y="98"/>
                  </a:cubicBezTo>
                  <a:cubicBezTo>
                    <a:pt x="236" y="87"/>
                    <a:pt x="224" y="65"/>
                    <a:pt x="214" y="53"/>
                  </a:cubicBezTo>
                  <a:cubicBezTo>
                    <a:pt x="192" y="18"/>
                    <a:pt x="158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6"/>
            <p:cNvSpPr/>
            <p:nvPr/>
          </p:nvSpPr>
          <p:spPr>
            <a:xfrm>
              <a:off x="2070800" y="82892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4" y="1"/>
                  </a:moveTo>
                  <a:cubicBezTo>
                    <a:pt x="112" y="1"/>
                    <a:pt x="78" y="1"/>
                    <a:pt x="67" y="23"/>
                  </a:cubicBezTo>
                  <a:lnTo>
                    <a:pt x="56" y="23"/>
                  </a:lnTo>
                  <a:cubicBezTo>
                    <a:pt x="56" y="23"/>
                    <a:pt x="45" y="23"/>
                    <a:pt x="45" y="34"/>
                  </a:cubicBezTo>
                  <a:cubicBezTo>
                    <a:pt x="33" y="46"/>
                    <a:pt x="23" y="56"/>
                    <a:pt x="23" y="68"/>
                  </a:cubicBezTo>
                  <a:lnTo>
                    <a:pt x="11" y="68"/>
                  </a:lnTo>
                  <a:lnTo>
                    <a:pt x="11" y="90"/>
                  </a:lnTo>
                  <a:cubicBezTo>
                    <a:pt x="11" y="101"/>
                    <a:pt x="11" y="101"/>
                    <a:pt x="0" y="113"/>
                  </a:cubicBezTo>
                  <a:cubicBezTo>
                    <a:pt x="0" y="135"/>
                    <a:pt x="11" y="157"/>
                    <a:pt x="23" y="180"/>
                  </a:cubicBezTo>
                  <a:cubicBezTo>
                    <a:pt x="33" y="202"/>
                    <a:pt x="56" y="213"/>
                    <a:pt x="78" y="224"/>
                  </a:cubicBezTo>
                  <a:cubicBezTo>
                    <a:pt x="90" y="224"/>
                    <a:pt x="90" y="235"/>
                    <a:pt x="100" y="235"/>
                  </a:cubicBezTo>
                  <a:lnTo>
                    <a:pt x="134" y="235"/>
                  </a:lnTo>
                  <a:cubicBezTo>
                    <a:pt x="145" y="235"/>
                    <a:pt x="157" y="235"/>
                    <a:pt x="157" y="224"/>
                  </a:cubicBezTo>
                  <a:lnTo>
                    <a:pt x="179" y="224"/>
                  </a:lnTo>
                  <a:cubicBezTo>
                    <a:pt x="224" y="202"/>
                    <a:pt x="234" y="157"/>
                    <a:pt x="246" y="123"/>
                  </a:cubicBezTo>
                  <a:cubicBezTo>
                    <a:pt x="246" y="101"/>
                    <a:pt x="234" y="79"/>
                    <a:pt x="224" y="56"/>
                  </a:cubicBezTo>
                  <a:cubicBezTo>
                    <a:pt x="201" y="23"/>
                    <a:pt x="167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6"/>
            <p:cNvSpPr/>
            <p:nvPr/>
          </p:nvSpPr>
          <p:spPr>
            <a:xfrm>
              <a:off x="2080850" y="84557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23" y="1"/>
                  </a:moveTo>
                  <a:cubicBezTo>
                    <a:pt x="104" y="1"/>
                    <a:pt x="85" y="6"/>
                    <a:pt x="68" y="16"/>
                  </a:cubicBezTo>
                  <a:lnTo>
                    <a:pt x="45" y="38"/>
                  </a:lnTo>
                  <a:lnTo>
                    <a:pt x="34" y="50"/>
                  </a:lnTo>
                  <a:cubicBezTo>
                    <a:pt x="23" y="61"/>
                    <a:pt x="23" y="61"/>
                    <a:pt x="23" y="72"/>
                  </a:cubicBezTo>
                  <a:cubicBezTo>
                    <a:pt x="11" y="83"/>
                    <a:pt x="11" y="83"/>
                    <a:pt x="11" y="95"/>
                  </a:cubicBezTo>
                  <a:cubicBezTo>
                    <a:pt x="1" y="117"/>
                    <a:pt x="11" y="150"/>
                    <a:pt x="23" y="184"/>
                  </a:cubicBezTo>
                  <a:cubicBezTo>
                    <a:pt x="44" y="219"/>
                    <a:pt x="82" y="236"/>
                    <a:pt x="121" y="236"/>
                  </a:cubicBezTo>
                  <a:cubicBezTo>
                    <a:pt x="145" y="236"/>
                    <a:pt x="169" y="230"/>
                    <a:pt x="190" y="217"/>
                  </a:cubicBezTo>
                  <a:cubicBezTo>
                    <a:pt x="246" y="184"/>
                    <a:pt x="257" y="117"/>
                    <a:pt x="224" y="61"/>
                  </a:cubicBezTo>
                  <a:cubicBezTo>
                    <a:pt x="201" y="23"/>
                    <a:pt x="162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6"/>
            <p:cNvSpPr/>
            <p:nvPr/>
          </p:nvSpPr>
          <p:spPr>
            <a:xfrm>
              <a:off x="2067450" y="8536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99" y="7"/>
                    <a:pt x="78" y="20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6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1"/>
                  </a:cubicBezTo>
                  <a:cubicBezTo>
                    <a:pt x="257" y="187"/>
                    <a:pt x="268" y="109"/>
                    <a:pt x="234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6"/>
            <p:cNvSpPr/>
            <p:nvPr/>
          </p:nvSpPr>
          <p:spPr>
            <a:xfrm>
              <a:off x="2054300" y="8615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7" y="6"/>
                    <a:pt x="79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8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6"/>
            <p:cNvSpPr/>
            <p:nvPr/>
          </p:nvSpPr>
          <p:spPr>
            <a:xfrm>
              <a:off x="2041175" y="869600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34" y="1"/>
                  </a:moveTo>
                  <a:cubicBezTo>
                    <a:pt x="116" y="1"/>
                    <a:pt x="97" y="5"/>
                    <a:pt x="79" y="16"/>
                  </a:cubicBezTo>
                  <a:cubicBezTo>
                    <a:pt x="23" y="50"/>
                    <a:pt x="1" y="128"/>
                    <a:pt x="34" y="172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3" y="233"/>
                    <a:pt x="184" y="228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6"/>
            <p:cNvSpPr/>
            <p:nvPr/>
          </p:nvSpPr>
          <p:spPr>
            <a:xfrm>
              <a:off x="2092575" y="8651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lnTo>
                    <a:pt x="79" y="28"/>
                  </a:lnTo>
                  <a:cubicBezTo>
                    <a:pt x="23" y="61"/>
                    <a:pt x="1" y="128"/>
                    <a:pt x="34" y="184"/>
                  </a:cubicBezTo>
                  <a:cubicBezTo>
                    <a:pt x="55" y="219"/>
                    <a:pt x="93" y="236"/>
                    <a:pt x="130" y="236"/>
                  </a:cubicBezTo>
                  <a:cubicBezTo>
                    <a:pt x="152" y="236"/>
                    <a:pt x="174" y="230"/>
                    <a:pt x="190" y="217"/>
                  </a:cubicBezTo>
                  <a:lnTo>
                    <a:pt x="202" y="217"/>
                  </a:ln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6"/>
            <p:cNvSpPr/>
            <p:nvPr/>
          </p:nvSpPr>
          <p:spPr>
            <a:xfrm>
              <a:off x="2079450" y="873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0" y="1"/>
                  </a:moveTo>
                  <a:cubicBezTo>
                    <a:pt x="111" y="1"/>
                    <a:pt x="93" y="6"/>
                    <a:pt x="79" y="17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70" y="230"/>
                    <a:pt x="191" y="218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6"/>
            <p:cNvSpPr/>
            <p:nvPr/>
          </p:nvSpPr>
          <p:spPr>
            <a:xfrm>
              <a:off x="2066325" y="881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9" y="1"/>
                  </a:moveTo>
                  <a:cubicBezTo>
                    <a:pt x="117" y="1"/>
                    <a:pt x="95" y="7"/>
                    <a:pt x="78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95" y="237"/>
                    <a:pt x="134" y="237"/>
                  </a:cubicBezTo>
                  <a:cubicBezTo>
                    <a:pt x="153" y="237"/>
                    <a:pt x="172" y="231"/>
                    <a:pt x="190" y="220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6"/>
            <p:cNvSpPr/>
            <p:nvPr/>
          </p:nvSpPr>
          <p:spPr>
            <a:xfrm>
              <a:off x="2053175" y="8891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0" y="1"/>
                  </a:moveTo>
                  <a:cubicBezTo>
                    <a:pt x="111" y="1"/>
                    <a:pt x="94" y="6"/>
                    <a:pt x="80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6" y="219"/>
                    <a:pt x="89" y="236"/>
                    <a:pt x="126" y="236"/>
                  </a:cubicBezTo>
                  <a:cubicBezTo>
                    <a:pt x="148" y="236"/>
                    <a:pt x="170" y="230"/>
                    <a:pt x="191" y="217"/>
                  </a:cubicBezTo>
                  <a:cubicBezTo>
                    <a:pt x="247" y="184"/>
                    <a:pt x="269" y="117"/>
                    <a:pt x="236" y="61"/>
                  </a:cubicBezTo>
                  <a:cubicBezTo>
                    <a:pt x="213" y="23"/>
                    <a:pt x="169" y="1"/>
                    <a:pt x="1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6"/>
            <p:cNvSpPr/>
            <p:nvPr/>
          </p:nvSpPr>
          <p:spPr>
            <a:xfrm>
              <a:off x="2121350" y="94205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4" y="1"/>
                  </a:moveTo>
                  <a:cubicBezTo>
                    <a:pt x="112" y="1"/>
                    <a:pt x="90" y="1"/>
                    <a:pt x="67" y="12"/>
                  </a:cubicBezTo>
                  <a:cubicBezTo>
                    <a:pt x="23" y="46"/>
                    <a:pt x="0" y="102"/>
                    <a:pt x="23" y="157"/>
                  </a:cubicBezTo>
                  <a:cubicBezTo>
                    <a:pt x="23" y="169"/>
                    <a:pt x="23" y="169"/>
                    <a:pt x="34" y="180"/>
                  </a:cubicBezTo>
                  <a:cubicBezTo>
                    <a:pt x="45" y="202"/>
                    <a:pt x="67" y="214"/>
                    <a:pt x="79" y="224"/>
                  </a:cubicBezTo>
                  <a:cubicBezTo>
                    <a:pt x="101" y="224"/>
                    <a:pt x="112" y="236"/>
                    <a:pt x="124" y="236"/>
                  </a:cubicBezTo>
                  <a:cubicBezTo>
                    <a:pt x="146" y="236"/>
                    <a:pt x="168" y="224"/>
                    <a:pt x="191" y="214"/>
                  </a:cubicBezTo>
                  <a:cubicBezTo>
                    <a:pt x="213" y="202"/>
                    <a:pt x="235" y="191"/>
                    <a:pt x="235" y="169"/>
                  </a:cubicBezTo>
                  <a:cubicBezTo>
                    <a:pt x="246" y="157"/>
                    <a:pt x="246" y="135"/>
                    <a:pt x="246" y="124"/>
                  </a:cubicBezTo>
                  <a:cubicBezTo>
                    <a:pt x="246" y="102"/>
                    <a:pt x="246" y="80"/>
                    <a:pt x="235" y="57"/>
                  </a:cubicBezTo>
                  <a:cubicBezTo>
                    <a:pt x="213" y="23"/>
                    <a:pt x="179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6"/>
            <p:cNvSpPr/>
            <p:nvPr/>
          </p:nvSpPr>
          <p:spPr>
            <a:xfrm>
              <a:off x="2108225" y="95005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5" y="1"/>
                  </a:moveTo>
                  <a:cubicBezTo>
                    <a:pt x="105" y="1"/>
                    <a:pt x="85" y="6"/>
                    <a:pt x="68" y="16"/>
                  </a:cubicBezTo>
                  <a:cubicBezTo>
                    <a:pt x="11" y="50"/>
                    <a:pt x="1" y="117"/>
                    <a:pt x="34" y="173"/>
                  </a:cubicBezTo>
                  <a:cubicBezTo>
                    <a:pt x="45" y="195"/>
                    <a:pt x="56" y="206"/>
                    <a:pt x="68" y="217"/>
                  </a:cubicBezTo>
                  <a:cubicBezTo>
                    <a:pt x="68" y="217"/>
                    <a:pt x="78" y="217"/>
                    <a:pt x="78" y="229"/>
                  </a:cubicBezTo>
                  <a:cubicBezTo>
                    <a:pt x="97" y="233"/>
                    <a:pt x="113" y="236"/>
                    <a:pt x="128" y="236"/>
                  </a:cubicBezTo>
                  <a:cubicBezTo>
                    <a:pt x="151" y="236"/>
                    <a:pt x="171" y="230"/>
                    <a:pt x="190" y="217"/>
                  </a:cubicBezTo>
                  <a:cubicBezTo>
                    <a:pt x="224" y="195"/>
                    <a:pt x="235" y="173"/>
                    <a:pt x="246" y="139"/>
                  </a:cubicBezTo>
                  <a:cubicBezTo>
                    <a:pt x="257" y="117"/>
                    <a:pt x="246" y="83"/>
                    <a:pt x="235" y="61"/>
                  </a:cubicBezTo>
                  <a:cubicBezTo>
                    <a:pt x="212" y="23"/>
                    <a:pt x="169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6"/>
            <p:cNvSpPr/>
            <p:nvPr/>
          </p:nvSpPr>
          <p:spPr>
            <a:xfrm>
              <a:off x="2089225" y="8894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7" y="237"/>
                    <a:pt x="181" y="230"/>
                    <a:pt x="202" y="218"/>
                  </a:cubicBezTo>
                  <a:cubicBezTo>
                    <a:pt x="247" y="196"/>
                    <a:pt x="257" y="151"/>
                    <a:pt x="257" y="106"/>
                  </a:cubicBezTo>
                  <a:cubicBezTo>
                    <a:pt x="257" y="84"/>
                    <a:pt x="247" y="72"/>
                    <a:pt x="235" y="62"/>
                  </a:cubicBezTo>
                  <a:cubicBezTo>
                    <a:pt x="213" y="23"/>
                    <a:pt x="17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6"/>
            <p:cNvSpPr/>
            <p:nvPr/>
          </p:nvSpPr>
          <p:spPr>
            <a:xfrm>
              <a:off x="2099550" y="9061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1"/>
                  </a:moveTo>
                  <a:cubicBezTo>
                    <a:pt x="108" y="1"/>
                    <a:pt x="87" y="6"/>
                    <a:pt x="68" y="17"/>
                  </a:cubicBezTo>
                  <a:cubicBezTo>
                    <a:pt x="12" y="50"/>
                    <a:pt x="1" y="117"/>
                    <a:pt x="35" y="174"/>
                  </a:cubicBezTo>
                  <a:cubicBezTo>
                    <a:pt x="57" y="211"/>
                    <a:pt x="96" y="234"/>
                    <a:pt x="135" y="234"/>
                  </a:cubicBezTo>
                  <a:cubicBezTo>
                    <a:pt x="154" y="234"/>
                    <a:pt x="173" y="229"/>
                    <a:pt x="191" y="218"/>
                  </a:cubicBezTo>
                  <a:cubicBezTo>
                    <a:pt x="247" y="184"/>
                    <a:pt x="269" y="107"/>
                    <a:pt x="236" y="50"/>
                  </a:cubicBezTo>
                  <a:cubicBezTo>
                    <a:pt x="213" y="21"/>
                    <a:pt x="171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6"/>
            <p:cNvSpPr/>
            <p:nvPr/>
          </p:nvSpPr>
          <p:spPr>
            <a:xfrm>
              <a:off x="2086450" y="914225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3"/>
                    <a:pt x="0" y="120"/>
                    <a:pt x="33" y="175"/>
                  </a:cubicBezTo>
                  <a:cubicBezTo>
                    <a:pt x="55" y="211"/>
                    <a:pt x="89" y="233"/>
                    <a:pt x="126" y="233"/>
                  </a:cubicBezTo>
                  <a:cubicBezTo>
                    <a:pt x="147" y="233"/>
                    <a:pt x="169" y="226"/>
                    <a:pt x="190" y="209"/>
                  </a:cubicBezTo>
                  <a:cubicBezTo>
                    <a:pt x="246" y="175"/>
                    <a:pt x="268" y="108"/>
                    <a:pt x="234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6"/>
            <p:cNvSpPr/>
            <p:nvPr/>
          </p:nvSpPr>
          <p:spPr>
            <a:xfrm>
              <a:off x="2073300" y="9221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2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6"/>
            <p:cNvSpPr/>
            <p:nvPr/>
          </p:nvSpPr>
          <p:spPr>
            <a:xfrm>
              <a:off x="2060175" y="930150"/>
              <a:ext cx="6725" cy="5800"/>
            </a:xfrm>
            <a:custGeom>
              <a:rect b="b" l="l" r="r" t="t"/>
              <a:pathLst>
                <a:path extrusionOk="0" h="232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1" y="52"/>
                    <a:pt x="1" y="119"/>
                    <a:pt x="34" y="176"/>
                  </a:cubicBezTo>
                  <a:lnTo>
                    <a:pt x="34" y="186"/>
                  </a:lnTo>
                  <a:lnTo>
                    <a:pt x="56" y="209"/>
                  </a:lnTo>
                  <a:cubicBezTo>
                    <a:pt x="56" y="209"/>
                    <a:pt x="68" y="209"/>
                    <a:pt x="68" y="220"/>
                  </a:cubicBezTo>
                  <a:cubicBezTo>
                    <a:pt x="78" y="220"/>
                    <a:pt x="90" y="220"/>
                    <a:pt x="90" y="231"/>
                  </a:cubicBezTo>
                  <a:lnTo>
                    <a:pt x="168" y="231"/>
                  </a:lnTo>
                  <a:cubicBezTo>
                    <a:pt x="168" y="231"/>
                    <a:pt x="179" y="220"/>
                    <a:pt x="190" y="220"/>
                  </a:cubicBezTo>
                  <a:cubicBezTo>
                    <a:pt x="246" y="186"/>
                    <a:pt x="269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6"/>
            <p:cNvSpPr/>
            <p:nvPr/>
          </p:nvSpPr>
          <p:spPr>
            <a:xfrm>
              <a:off x="2111300" y="9257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2" y="49"/>
                    <a:pt x="0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0" y="230"/>
                    <a:pt x="201" y="218"/>
                  </a:cubicBezTo>
                  <a:cubicBezTo>
                    <a:pt x="257" y="184"/>
                    <a:pt x="268" y="117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6"/>
            <p:cNvSpPr/>
            <p:nvPr/>
          </p:nvSpPr>
          <p:spPr>
            <a:xfrm>
              <a:off x="2098175" y="933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3"/>
                    <a:pt x="0" y="120"/>
                    <a:pt x="33" y="175"/>
                  </a:cubicBezTo>
                  <a:cubicBezTo>
                    <a:pt x="56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57" y="187"/>
                    <a:pt x="268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6"/>
            <p:cNvSpPr/>
            <p:nvPr/>
          </p:nvSpPr>
          <p:spPr>
            <a:xfrm>
              <a:off x="2085025" y="941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6"/>
            <p:cNvSpPr/>
            <p:nvPr/>
          </p:nvSpPr>
          <p:spPr>
            <a:xfrm>
              <a:off x="2124975" y="9178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2" y="0"/>
                  </a:moveTo>
                  <a:cubicBezTo>
                    <a:pt x="100" y="0"/>
                    <a:pt x="78" y="7"/>
                    <a:pt x="56" y="20"/>
                  </a:cubicBezTo>
                  <a:cubicBezTo>
                    <a:pt x="46" y="20"/>
                    <a:pt x="34" y="30"/>
                    <a:pt x="23" y="42"/>
                  </a:cubicBezTo>
                  <a:cubicBezTo>
                    <a:pt x="23" y="53"/>
                    <a:pt x="23" y="53"/>
                    <a:pt x="12" y="53"/>
                  </a:cubicBezTo>
                  <a:lnTo>
                    <a:pt x="12" y="64"/>
                  </a:lnTo>
                  <a:cubicBezTo>
                    <a:pt x="12" y="75"/>
                    <a:pt x="12" y="75"/>
                    <a:pt x="1" y="87"/>
                  </a:cubicBezTo>
                  <a:lnTo>
                    <a:pt x="1" y="131"/>
                  </a:lnTo>
                  <a:cubicBezTo>
                    <a:pt x="1" y="142"/>
                    <a:pt x="1" y="142"/>
                    <a:pt x="12" y="154"/>
                  </a:cubicBezTo>
                  <a:lnTo>
                    <a:pt x="12" y="176"/>
                  </a:lnTo>
                  <a:cubicBezTo>
                    <a:pt x="23" y="176"/>
                    <a:pt x="23" y="187"/>
                    <a:pt x="23" y="187"/>
                  </a:cubicBezTo>
                  <a:cubicBezTo>
                    <a:pt x="34" y="187"/>
                    <a:pt x="34" y="198"/>
                    <a:pt x="46" y="198"/>
                  </a:cubicBezTo>
                  <a:cubicBezTo>
                    <a:pt x="46" y="209"/>
                    <a:pt x="56" y="209"/>
                    <a:pt x="56" y="221"/>
                  </a:cubicBezTo>
                  <a:lnTo>
                    <a:pt x="79" y="221"/>
                  </a:lnTo>
                  <a:cubicBezTo>
                    <a:pt x="79" y="231"/>
                    <a:pt x="90" y="231"/>
                    <a:pt x="90" y="231"/>
                  </a:cubicBezTo>
                  <a:cubicBezTo>
                    <a:pt x="123" y="231"/>
                    <a:pt x="146" y="231"/>
                    <a:pt x="180" y="221"/>
                  </a:cubicBezTo>
                  <a:cubicBezTo>
                    <a:pt x="235" y="187"/>
                    <a:pt x="258" y="109"/>
                    <a:pt x="213" y="53"/>
                  </a:cubicBezTo>
                  <a:cubicBezTo>
                    <a:pt x="192" y="18"/>
                    <a:pt x="158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6"/>
            <p:cNvSpPr/>
            <p:nvPr/>
          </p:nvSpPr>
          <p:spPr>
            <a:xfrm>
              <a:off x="2095375" y="958000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45" y="0"/>
                  </a:moveTo>
                  <a:cubicBezTo>
                    <a:pt x="123" y="0"/>
                    <a:pt x="90" y="0"/>
                    <a:pt x="56" y="23"/>
                  </a:cubicBezTo>
                  <a:cubicBezTo>
                    <a:pt x="23" y="45"/>
                    <a:pt x="1" y="90"/>
                    <a:pt x="1" y="134"/>
                  </a:cubicBezTo>
                  <a:cubicBezTo>
                    <a:pt x="11" y="145"/>
                    <a:pt x="11" y="167"/>
                    <a:pt x="23" y="179"/>
                  </a:cubicBezTo>
                  <a:cubicBezTo>
                    <a:pt x="41" y="216"/>
                    <a:pt x="75" y="237"/>
                    <a:pt x="111" y="237"/>
                  </a:cubicBezTo>
                  <a:cubicBezTo>
                    <a:pt x="119" y="237"/>
                    <a:pt x="127" y="236"/>
                    <a:pt x="135" y="234"/>
                  </a:cubicBezTo>
                  <a:cubicBezTo>
                    <a:pt x="157" y="234"/>
                    <a:pt x="168" y="224"/>
                    <a:pt x="179" y="224"/>
                  </a:cubicBezTo>
                  <a:cubicBezTo>
                    <a:pt x="235" y="190"/>
                    <a:pt x="257" y="112"/>
                    <a:pt x="224" y="56"/>
                  </a:cubicBezTo>
                  <a:cubicBezTo>
                    <a:pt x="202" y="33"/>
                    <a:pt x="179" y="11"/>
                    <a:pt x="1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6"/>
            <p:cNvSpPr/>
            <p:nvPr/>
          </p:nvSpPr>
          <p:spPr>
            <a:xfrm>
              <a:off x="2131400" y="9587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29"/>
                    <a:pt x="35" y="173"/>
                  </a:cubicBezTo>
                  <a:cubicBezTo>
                    <a:pt x="57" y="211"/>
                    <a:pt x="101" y="234"/>
                    <a:pt x="144" y="234"/>
                  </a:cubicBezTo>
                  <a:cubicBezTo>
                    <a:pt x="164" y="234"/>
                    <a:pt x="184" y="229"/>
                    <a:pt x="202" y="218"/>
                  </a:cubicBezTo>
                  <a:cubicBezTo>
                    <a:pt x="258" y="184"/>
                    <a:pt x="269" y="117"/>
                    <a:pt x="236" y="62"/>
                  </a:cubicBezTo>
                  <a:cubicBezTo>
                    <a:pt x="213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6"/>
            <p:cNvSpPr/>
            <p:nvPr/>
          </p:nvSpPr>
          <p:spPr>
            <a:xfrm>
              <a:off x="2118275" y="9667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1"/>
                    <a:pt x="34" y="176"/>
                  </a:cubicBezTo>
                  <a:cubicBezTo>
                    <a:pt x="57" y="214"/>
                    <a:pt x="100" y="237"/>
                    <a:pt x="143" y="237"/>
                  </a:cubicBezTo>
                  <a:cubicBezTo>
                    <a:pt x="163" y="237"/>
                    <a:pt x="184" y="232"/>
                    <a:pt x="202" y="221"/>
                  </a:cubicBezTo>
                  <a:cubicBezTo>
                    <a:pt x="257" y="188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6"/>
            <p:cNvSpPr/>
            <p:nvPr/>
          </p:nvSpPr>
          <p:spPr>
            <a:xfrm>
              <a:off x="2105150" y="9746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7" y="6"/>
                    <a:pt x="79" y="16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1" y="218"/>
                  </a:cubicBezTo>
                  <a:cubicBezTo>
                    <a:pt x="258" y="184"/>
                    <a:pt x="268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6"/>
            <p:cNvSpPr/>
            <p:nvPr/>
          </p:nvSpPr>
          <p:spPr>
            <a:xfrm>
              <a:off x="2092300" y="9826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57" y="20"/>
                    <a:pt x="45" y="31"/>
                    <a:pt x="45" y="31"/>
                  </a:cubicBezTo>
                  <a:cubicBezTo>
                    <a:pt x="45" y="31"/>
                    <a:pt x="45" y="42"/>
                    <a:pt x="34" y="42"/>
                  </a:cubicBezTo>
                  <a:cubicBezTo>
                    <a:pt x="34" y="42"/>
                    <a:pt x="34" y="53"/>
                    <a:pt x="23" y="53"/>
                  </a:cubicBezTo>
                  <a:lnTo>
                    <a:pt x="23" y="65"/>
                  </a:lnTo>
                  <a:cubicBezTo>
                    <a:pt x="23" y="75"/>
                    <a:pt x="12" y="75"/>
                    <a:pt x="12" y="75"/>
                  </a:cubicBezTo>
                  <a:lnTo>
                    <a:pt x="12" y="87"/>
                  </a:lnTo>
                  <a:cubicBezTo>
                    <a:pt x="0" y="120"/>
                    <a:pt x="12" y="154"/>
                    <a:pt x="23" y="176"/>
                  </a:cubicBezTo>
                  <a:cubicBezTo>
                    <a:pt x="23" y="187"/>
                    <a:pt x="34" y="187"/>
                    <a:pt x="34" y="199"/>
                  </a:cubicBezTo>
                  <a:cubicBezTo>
                    <a:pt x="45" y="199"/>
                    <a:pt x="45" y="209"/>
                    <a:pt x="57" y="209"/>
                  </a:cubicBezTo>
                  <a:cubicBezTo>
                    <a:pt x="67" y="221"/>
                    <a:pt x="67" y="221"/>
                    <a:pt x="79" y="221"/>
                  </a:cubicBezTo>
                  <a:lnTo>
                    <a:pt x="79" y="232"/>
                  </a:lnTo>
                  <a:lnTo>
                    <a:pt x="157" y="232"/>
                  </a:lnTo>
                  <a:cubicBezTo>
                    <a:pt x="168" y="232"/>
                    <a:pt x="179" y="221"/>
                    <a:pt x="179" y="221"/>
                  </a:cubicBezTo>
                  <a:lnTo>
                    <a:pt x="191" y="221"/>
                  </a:lnTo>
                  <a:cubicBezTo>
                    <a:pt x="246" y="187"/>
                    <a:pt x="258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6"/>
            <p:cNvSpPr/>
            <p:nvPr/>
          </p:nvSpPr>
          <p:spPr>
            <a:xfrm>
              <a:off x="2156550" y="9703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9" y="0"/>
                  </a:moveTo>
                  <a:cubicBezTo>
                    <a:pt x="117" y="0"/>
                    <a:pt x="96" y="6"/>
                    <a:pt x="79" y="19"/>
                  </a:cubicBezTo>
                  <a:lnTo>
                    <a:pt x="67" y="19"/>
                  </a:lnTo>
                  <a:cubicBezTo>
                    <a:pt x="12" y="52"/>
                    <a:pt x="0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6" y="186"/>
                    <a:pt x="268" y="109"/>
                    <a:pt x="235" y="52"/>
                  </a:cubicBezTo>
                  <a:cubicBezTo>
                    <a:pt x="214" y="18"/>
                    <a:pt x="176" y="0"/>
                    <a:pt x="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6"/>
            <p:cNvSpPr/>
            <p:nvPr/>
          </p:nvSpPr>
          <p:spPr>
            <a:xfrm>
              <a:off x="2143425" y="9782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1" y="49"/>
                    <a:pt x="0" y="128"/>
                    <a:pt x="34" y="183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3"/>
                    <a:pt x="269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6"/>
            <p:cNvSpPr/>
            <p:nvPr/>
          </p:nvSpPr>
          <p:spPr>
            <a:xfrm>
              <a:off x="2130275" y="9863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1"/>
                  </a:moveTo>
                  <a:cubicBezTo>
                    <a:pt x="108" y="1"/>
                    <a:pt x="87" y="6"/>
                    <a:pt x="68" y="17"/>
                  </a:cubicBezTo>
                  <a:cubicBezTo>
                    <a:pt x="12" y="51"/>
                    <a:pt x="1" y="118"/>
                    <a:pt x="35" y="173"/>
                  </a:cubicBezTo>
                  <a:cubicBezTo>
                    <a:pt x="57" y="211"/>
                    <a:pt x="95" y="234"/>
                    <a:pt x="135" y="234"/>
                  </a:cubicBezTo>
                  <a:cubicBezTo>
                    <a:pt x="154" y="234"/>
                    <a:pt x="173" y="229"/>
                    <a:pt x="191" y="218"/>
                  </a:cubicBezTo>
                  <a:cubicBezTo>
                    <a:pt x="247" y="185"/>
                    <a:pt x="269" y="106"/>
                    <a:pt x="236" y="51"/>
                  </a:cubicBezTo>
                  <a:cubicBezTo>
                    <a:pt x="213" y="21"/>
                    <a:pt x="171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6"/>
            <p:cNvSpPr/>
            <p:nvPr/>
          </p:nvSpPr>
          <p:spPr>
            <a:xfrm>
              <a:off x="2117175" y="994400"/>
              <a:ext cx="6725" cy="5700"/>
            </a:xfrm>
            <a:custGeom>
              <a:rect b="b" l="l" r="r" t="t"/>
              <a:pathLst>
                <a:path extrusionOk="0" h="228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2"/>
                    <a:pt x="0" y="119"/>
                    <a:pt x="33" y="176"/>
                  </a:cubicBezTo>
                  <a:cubicBezTo>
                    <a:pt x="54" y="210"/>
                    <a:pt x="89" y="228"/>
                    <a:pt x="125" y="228"/>
                  </a:cubicBezTo>
                  <a:cubicBezTo>
                    <a:pt x="146" y="228"/>
                    <a:pt x="169" y="221"/>
                    <a:pt x="190" y="209"/>
                  </a:cubicBezTo>
                  <a:cubicBezTo>
                    <a:pt x="246" y="176"/>
                    <a:pt x="268" y="109"/>
                    <a:pt x="234" y="52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6"/>
            <p:cNvSpPr/>
            <p:nvPr/>
          </p:nvSpPr>
          <p:spPr>
            <a:xfrm>
              <a:off x="2198725" y="103910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14" y="0"/>
                  </a:moveTo>
                  <a:cubicBezTo>
                    <a:pt x="96" y="0"/>
                    <a:pt x="76" y="6"/>
                    <a:pt x="56" y="19"/>
                  </a:cubicBezTo>
                  <a:lnTo>
                    <a:pt x="46" y="30"/>
                  </a:lnTo>
                  <a:lnTo>
                    <a:pt x="23" y="52"/>
                  </a:lnTo>
                  <a:lnTo>
                    <a:pt x="23" y="64"/>
                  </a:lnTo>
                  <a:cubicBezTo>
                    <a:pt x="12" y="64"/>
                    <a:pt x="12" y="74"/>
                    <a:pt x="12" y="74"/>
                  </a:cubicBezTo>
                  <a:lnTo>
                    <a:pt x="12" y="97"/>
                  </a:lnTo>
                  <a:cubicBezTo>
                    <a:pt x="1" y="97"/>
                    <a:pt x="1" y="97"/>
                    <a:pt x="1" y="108"/>
                  </a:cubicBezTo>
                  <a:lnTo>
                    <a:pt x="1" y="131"/>
                  </a:lnTo>
                  <a:lnTo>
                    <a:pt x="1" y="141"/>
                  </a:lnTo>
                  <a:cubicBezTo>
                    <a:pt x="12" y="153"/>
                    <a:pt x="12" y="164"/>
                    <a:pt x="23" y="175"/>
                  </a:cubicBezTo>
                  <a:cubicBezTo>
                    <a:pt x="23" y="186"/>
                    <a:pt x="34" y="198"/>
                    <a:pt x="34" y="198"/>
                  </a:cubicBezTo>
                  <a:cubicBezTo>
                    <a:pt x="46" y="208"/>
                    <a:pt x="46" y="208"/>
                    <a:pt x="56" y="208"/>
                  </a:cubicBezTo>
                  <a:cubicBezTo>
                    <a:pt x="56" y="220"/>
                    <a:pt x="68" y="220"/>
                    <a:pt x="68" y="231"/>
                  </a:cubicBezTo>
                  <a:lnTo>
                    <a:pt x="113" y="231"/>
                  </a:lnTo>
                  <a:cubicBezTo>
                    <a:pt x="116" y="235"/>
                    <a:pt x="119" y="236"/>
                    <a:pt x="120" y="236"/>
                  </a:cubicBezTo>
                  <a:cubicBezTo>
                    <a:pt x="123" y="236"/>
                    <a:pt x="123" y="231"/>
                    <a:pt x="123" y="231"/>
                  </a:cubicBezTo>
                  <a:lnTo>
                    <a:pt x="157" y="231"/>
                  </a:lnTo>
                  <a:cubicBezTo>
                    <a:pt x="168" y="231"/>
                    <a:pt x="168" y="220"/>
                    <a:pt x="180" y="220"/>
                  </a:cubicBezTo>
                  <a:cubicBezTo>
                    <a:pt x="235" y="186"/>
                    <a:pt x="257" y="108"/>
                    <a:pt x="224" y="52"/>
                  </a:cubicBezTo>
                  <a:cubicBezTo>
                    <a:pt x="202" y="30"/>
                    <a:pt x="180" y="7"/>
                    <a:pt x="146" y="7"/>
                  </a:cubicBezTo>
                  <a:cubicBezTo>
                    <a:pt x="137" y="3"/>
                    <a:pt x="126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6"/>
            <p:cNvSpPr/>
            <p:nvPr/>
          </p:nvSpPr>
          <p:spPr>
            <a:xfrm>
              <a:off x="2166900" y="986575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21" y="0"/>
                  </a:moveTo>
                  <a:cubicBezTo>
                    <a:pt x="99" y="0"/>
                    <a:pt x="77" y="7"/>
                    <a:pt x="55" y="19"/>
                  </a:cubicBezTo>
                  <a:cubicBezTo>
                    <a:pt x="45" y="30"/>
                    <a:pt x="33" y="30"/>
                    <a:pt x="22" y="42"/>
                  </a:cubicBezTo>
                  <a:lnTo>
                    <a:pt x="22" y="52"/>
                  </a:lnTo>
                  <a:cubicBezTo>
                    <a:pt x="11" y="52"/>
                    <a:pt x="11" y="64"/>
                    <a:pt x="11" y="75"/>
                  </a:cubicBezTo>
                  <a:cubicBezTo>
                    <a:pt x="0" y="75"/>
                    <a:pt x="0" y="86"/>
                    <a:pt x="0" y="86"/>
                  </a:cubicBezTo>
                  <a:lnTo>
                    <a:pt x="0" y="119"/>
                  </a:lnTo>
                  <a:lnTo>
                    <a:pt x="0" y="131"/>
                  </a:lnTo>
                  <a:cubicBezTo>
                    <a:pt x="0" y="153"/>
                    <a:pt x="11" y="164"/>
                    <a:pt x="11" y="176"/>
                  </a:cubicBezTo>
                  <a:lnTo>
                    <a:pt x="33" y="198"/>
                  </a:lnTo>
                  <a:cubicBezTo>
                    <a:pt x="33" y="198"/>
                    <a:pt x="33" y="209"/>
                    <a:pt x="45" y="209"/>
                  </a:cubicBezTo>
                  <a:lnTo>
                    <a:pt x="55" y="220"/>
                  </a:lnTo>
                  <a:lnTo>
                    <a:pt x="67" y="220"/>
                  </a:lnTo>
                  <a:cubicBezTo>
                    <a:pt x="67" y="231"/>
                    <a:pt x="78" y="231"/>
                    <a:pt x="78" y="231"/>
                  </a:cubicBezTo>
                  <a:lnTo>
                    <a:pt x="156" y="231"/>
                  </a:lnTo>
                  <a:cubicBezTo>
                    <a:pt x="156" y="231"/>
                    <a:pt x="167" y="220"/>
                    <a:pt x="179" y="220"/>
                  </a:cubicBezTo>
                  <a:cubicBezTo>
                    <a:pt x="234" y="186"/>
                    <a:pt x="246" y="109"/>
                    <a:pt x="212" y="52"/>
                  </a:cubicBezTo>
                  <a:cubicBezTo>
                    <a:pt x="191" y="18"/>
                    <a:pt x="157" y="0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6"/>
            <p:cNvSpPr/>
            <p:nvPr/>
          </p:nvSpPr>
          <p:spPr>
            <a:xfrm>
              <a:off x="2153200" y="994675"/>
              <a:ext cx="6450" cy="5700"/>
            </a:xfrm>
            <a:custGeom>
              <a:rect b="b" l="l" r="r" t="t"/>
              <a:pathLst>
                <a:path extrusionOk="0" h="228" w="258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2" y="53"/>
                    <a:pt x="0" y="120"/>
                    <a:pt x="34" y="175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6" y="228"/>
                    <a:pt x="180" y="222"/>
                    <a:pt x="201" y="209"/>
                  </a:cubicBezTo>
                  <a:cubicBezTo>
                    <a:pt x="235" y="187"/>
                    <a:pt x="258" y="142"/>
                    <a:pt x="258" y="98"/>
                  </a:cubicBezTo>
                  <a:cubicBezTo>
                    <a:pt x="246" y="86"/>
                    <a:pt x="246" y="64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6"/>
            <p:cNvSpPr/>
            <p:nvPr/>
          </p:nvSpPr>
          <p:spPr>
            <a:xfrm>
              <a:off x="2140350" y="1002575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3" y="0"/>
                  </a:moveTo>
                  <a:cubicBezTo>
                    <a:pt x="104" y="0"/>
                    <a:pt x="85" y="5"/>
                    <a:pt x="67" y="16"/>
                  </a:cubicBezTo>
                  <a:cubicBezTo>
                    <a:pt x="56" y="27"/>
                    <a:pt x="56" y="27"/>
                    <a:pt x="45" y="27"/>
                  </a:cubicBezTo>
                  <a:cubicBezTo>
                    <a:pt x="45" y="38"/>
                    <a:pt x="34" y="38"/>
                    <a:pt x="34" y="50"/>
                  </a:cubicBezTo>
                  <a:cubicBezTo>
                    <a:pt x="12" y="72"/>
                    <a:pt x="0" y="105"/>
                    <a:pt x="12" y="139"/>
                  </a:cubicBezTo>
                  <a:lnTo>
                    <a:pt x="12" y="161"/>
                  </a:lnTo>
                  <a:cubicBezTo>
                    <a:pt x="22" y="161"/>
                    <a:pt x="22" y="172"/>
                    <a:pt x="22" y="184"/>
                  </a:cubicBezTo>
                  <a:cubicBezTo>
                    <a:pt x="51" y="211"/>
                    <a:pt x="86" y="231"/>
                    <a:pt x="123" y="231"/>
                  </a:cubicBezTo>
                  <a:cubicBezTo>
                    <a:pt x="130" y="231"/>
                    <a:pt x="138" y="230"/>
                    <a:pt x="146" y="229"/>
                  </a:cubicBezTo>
                  <a:cubicBezTo>
                    <a:pt x="157" y="229"/>
                    <a:pt x="168" y="229"/>
                    <a:pt x="190" y="217"/>
                  </a:cubicBezTo>
                  <a:cubicBezTo>
                    <a:pt x="246" y="184"/>
                    <a:pt x="258" y="117"/>
                    <a:pt x="224" y="60"/>
                  </a:cubicBezTo>
                  <a:cubicBezTo>
                    <a:pt x="201" y="23"/>
                    <a:pt x="163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6"/>
            <p:cNvSpPr/>
            <p:nvPr/>
          </p:nvSpPr>
          <p:spPr>
            <a:xfrm>
              <a:off x="2126925" y="1010600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44" y="0"/>
                  </a:moveTo>
                  <a:cubicBezTo>
                    <a:pt x="123" y="0"/>
                    <a:pt x="100" y="6"/>
                    <a:pt x="79" y="19"/>
                  </a:cubicBezTo>
                  <a:cubicBezTo>
                    <a:pt x="23" y="52"/>
                    <a:pt x="1" y="119"/>
                    <a:pt x="35" y="176"/>
                  </a:cubicBezTo>
                  <a:cubicBezTo>
                    <a:pt x="57" y="213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02" y="209"/>
                    <a:pt x="214" y="209"/>
                    <a:pt x="214" y="198"/>
                  </a:cubicBezTo>
                  <a:cubicBezTo>
                    <a:pt x="236" y="176"/>
                    <a:pt x="258" y="153"/>
                    <a:pt x="258" y="119"/>
                  </a:cubicBezTo>
                  <a:cubicBezTo>
                    <a:pt x="258" y="97"/>
                    <a:pt x="247" y="75"/>
                    <a:pt x="236" y="52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6"/>
            <p:cNvSpPr/>
            <p:nvPr/>
          </p:nvSpPr>
          <p:spPr>
            <a:xfrm>
              <a:off x="2163525" y="10112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7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0" y="218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6"/>
            <p:cNvSpPr/>
            <p:nvPr/>
          </p:nvSpPr>
          <p:spPr>
            <a:xfrm>
              <a:off x="2150400" y="1019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8" y="7"/>
                    <a:pt x="67" y="19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4" y="236"/>
                  </a:cubicBezTo>
                  <a:cubicBezTo>
                    <a:pt x="153" y="236"/>
                    <a:pt x="173" y="231"/>
                    <a:pt x="191" y="220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6"/>
            <p:cNvSpPr/>
            <p:nvPr/>
          </p:nvSpPr>
          <p:spPr>
            <a:xfrm>
              <a:off x="2137275" y="10271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3" y="1"/>
                  </a:moveTo>
                  <a:cubicBezTo>
                    <a:pt x="104" y="1"/>
                    <a:pt x="85" y="5"/>
                    <a:pt x="68" y="16"/>
                  </a:cubicBezTo>
                  <a:cubicBezTo>
                    <a:pt x="11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04" y="23"/>
                    <a:pt x="164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6"/>
            <p:cNvSpPr/>
            <p:nvPr/>
          </p:nvSpPr>
          <p:spPr>
            <a:xfrm>
              <a:off x="2175275" y="1030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7"/>
                    <a:pt x="132" y="237"/>
                  </a:cubicBezTo>
                  <a:cubicBezTo>
                    <a:pt x="156" y="237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6"/>
            <p:cNvSpPr/>
            <p:nvPr/>
          </p:nvSpPr>
          <p:spPr>
            <a:xfrm>
              <a:off x="2162125" y="10388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cubicBezTo>
                    <a:pt x="23" y="50"/>
                    <a:pt x="1" y="128"/>
                    <a:pt x="35" y="173"/>
                  </a:cubicBezTo>
                  <a:cubicBezTo>
                    <a:pt x="57" y="211"/>
                    <a:pt x="100" y="234"/>
                    <a:pt x="143" y="234"/>
                  </a:cubicBezTo>
                  <a:cubicBezTo>
                    <a:pt x="164" y="234"/>
                    <a:pt x="184" y="228"/>
                    <a:pt x="202" y="217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6"/>
            <p:cNvSpPr/>
            <p:nvPr/>
          </p:nvSpPr>
          <p:spPr>
            <a:xfrm>
              <a:off x="2149000" y="10469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2"/>
                    <a:pt x="202" y="221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6"/>
            <p:cNvSpPr/>
            <p:nvPr/>
          </p:nvSpPr>
          <p:spPr>
            <a:xfrm>
              <a:off x="2188675" y="1022875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1"/>
                  </a:moveTo>
                  <a:cubicBezTo>
                    <a:pt x="111" y="1"/>
                    <a:pt x="88" y="7"/>
                    <a:pt x="68" y="20"/>
                  </a:cubicBezTo>
                  <a:cubicBezTo>
                    <a:pt x="56" y="31"/>
                    <a:pt x="45" y="31"/>
                    <a:pt x="34" y="42"/>
                  </a:cubicBezTo>
                  <a:lnTo>
                    <a:pt x="34" y="53"/>
                  </a:lnTo>
                  <a:cubicBezTo>
                    <a:pt x="23" y="65"/>
                    <a:pt x="23" y="75"/>
                    <a:pt x="11" y="87"/>
                  </a:cubicBezTo>
                  <a:cubicBezTo>
                    <a:pt x="1" y="120"/>
                    <a:pt x="11" y="154"/>
                    <a:pt x="23" y="176"/>
                  </a:cubicBezTo>
                  <a:lnTo>
                    <a:pt x="45" y="199"/>
                  </a:lnTo>
                  <a:lnTo>
                    <a:pt x="56" y="209"/>
                  </a:lnTo>
                  <a:cubicBezTo>
                    <a:pt x="68" y="221"/>
                    <a:pt x="78" y="232"/>
                    <a:pt x="101" y="232"/>
                  </a:cubicBezTo>
                  <a:lnTo>
                    <a:pt x="145" y="232"/>
                  </a:lnTo>
                  <a:cubicBezTo>
                    <a:pt x="157" y="232"/>
                    <a:pt x="179" y="232"/>
                    <a:pt x="190" y="221"/>
                  </a:cubicBezTo>
                  <a:cubicBezTo>
                    <a:pt x="246" y="187"/>
                    <a:pt x="257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6"/>
            <p:cNvSpPr/>
            <p:nvPr/>
          </p:nvSpPr>
          <p:spPr>
            <a:xfrm>
              <a:off x="2185325" y="104710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57" y="0"/>
                  </a:moveTo>
                  <a:cubicBezTo>
                    <a:pt x="135" y="0"/>
                    <a:pt x="101" y="0"/>
                    <a:pt x="68" y="23"/>
                  </a:cubicBezTo>
                  <a:cubicBezTo>
                    <a:pt x="11" y="57"/>
                    <a:pt x="1" y="124"/>
                    <a:pt x="34" y="179"/>
                  </a:cubicBezTo>
                  <a:cubicBezTo>
                    <a:pt x="45" y="201"/>
                    <a:pt x="56" y="213"/>
                    <a:pt x="78" y="224"/>
                  </a:cubicBezTo>
                  <a:cubicBezTo>
                    <a:pt x="101" y="235"/>
                    <a:pt x="123" y="235"/>
                    <a:pt x="145" y="235"/>
                  </a:cubicBezTo>
                  <a:cubicBezTo>
                    <a:pt x="157" y="235"/>
                    <a:pt x="168" y="235"/>
                    <a:pt x="168" y="224"/>
                  </a:cubicBezTo>
                  <a:lnTo>
                    <a:pt x="190" y="224"/>
                  </a:lnTo>
                  <a:lnTo>
                    <a:pt x="224" y="191"/>
                  </a:lnTo>
                  <a:cubicBezTo>
                    <a:pt x="235" y="179"/>
                    <a:pt x="246" y="157"/>
                    <a:pt x="246" y="146"/>
                  </a:cubicBezTo>
                  <a:cubicBezTo>
                    <a:pt x="257" y="112"/>
                    <a:pt x="246" y="90"/>
                    <a:pt x="235" y="57"/>
                  </a:cubicBezTo>
                  <a:cubicBezTo>
                    <a:pt x="212" y="34"/>
                    <a:pt x="190" y="12"/>
                    <a:pt x="1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6"/>
            <p:cNvSpPr/>
            <p:nvPr/>
          </p:nvSpPr>
          <p:spPr>
            <a:xfrm>
              <a:off x="2172175" y="1055100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44" y="0"/>
                  </a:moveTo>
                  <a:cubicBezTo>
                    <a:pt x="135" y="0"/>
                    <a:pt x="124" y="2"/>
                    <a:pt x="113" y="5"/>
                  </a:cubicBezTo>
                  <a:cubicBezTo>
                    <a:pt x="102" y="5"/>
                    <a:pt x="80" y="5"/>
                    <a:pt x="68" y="15"/>
                  </a:cubicBezTo>
                  <a:cubicBezTo>
                    <a:pt x="13" y="49"/>
                    <a:pt x="1" y="127"/>
                    <a:pt x="35" y="183"/>
                  </a:cubicBezTo>
                  <a:cubicBezTo>
                    <a:pt x="46" y="206"/>
                    <a:pt x="57" y="217"/>
                    <a:pt x="80" y="228"/>
                  </a:cubicBezTo>
                  <a:cubicBezTo>
                    <a:pt x="93" y="233"/>
                    <a:pt x="109" y="235"/>
                    <a:pt x="124" y="235"/>
                  </a:cubicBezTo>
                  <a:cubicBezTo>
                    <a:pt x="147" y="235"/>
                    <a:pt x="171" y="230"/>
                    <a:pt x="191" y="217"/>
                  </a:cubicBezTo>
                  <a:cubicBezTo>
                    <a:pt x="214" y="206"/>
                    <a:pt x="224" y="183"/>
                    <a:pt x="236" y="172"/>
                  </a:cubicBezTo>
                  <a:cubicBezTo>
                    <a:pt x="258" y="139"/>
                    <a:pt x="258" y="94"/>
                    <a:pt x="236" y="60"/>
                  </a:cubicBezTo>
                  <a:lnTo>
                    <a:pt x="214" y="38"/>
                  </a:lnTo>
                  <a:cubicBezTo>
                    <a:pt x="197" y="13"/>
                    <a:pt x="174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6"/>
            <p:cNvSpPr/>
            <p:nvPr/>
          </p:nvSpPr>
          <p:spPr>
            <a:xfrm>
              <a:off x="2159325" y="1063025"/>
              <a:ext cx="6475" cy="5875"/>
            </a:xfrm>
            <a:custGeom>
              <a:rect b="b" l="l" r="r" t="t"/>
              <a:pathLst>
                <a:path extrusionOk="0" h="235" w="259">
                  <a:moveTo>
                    <a:pt x="124" y="1"/>
                  </a:moveTo>
                  <a:cubicBezTo>
                    <a:pt x="102" y="1"/>
                    <a:pt x="80" y="11"/>
                    <a:pt x="57" y="23"/>
                  </a:cubicBezTo>
                  <a:cubicBezTo>
                    <a:pt x="35" y="34"/>
                    <a:pt x="13" y="68"/>
                    <a:pt x="13" y="90"/>
                  </a:cubicBezTo>
                  <a:cubicBezTo>
                    <a:pt x="1" y="123"/>
                    <a:pt x="1" y="157"/>
                    <a:pt x="23" y="179"/>
                  </a:cubicBezTo>
                  <a:cubicBezTo>
                    <a:pt x="35" y="202"/>
                    <a:pt x="46" y="212"/>
                    <a:pt x="68" y="224"/>
                  </a:cubicBezTo>
                  <a:cubicBezTo>
                    <a:pt x="90" y="235"/>
                    <a:pt x="102" y="235"/>
                    <a:pt x="113" y="235"/>
                  </a:cubicBezTo>
                  <a:cubicBezTo>
                    <a:pt x="135" y="235"/>
                    <a:pt x="157" y="235"/>
                    <a:pt x="180" y="224"/>
                  </a:cubicBezTo>
                  <a:cubicBezTo>
                    <a:pt x="236" y="190"/>
                    <a:pt x="258" y="112"/>
                    <a:pt x="224" y="56"/>
                  </a:cubicBezTo>
                  <a:cubicBezTo>
                    <a:pt x="202" y="34"/>
                    <a:pt x="180" y="11"/>
                    <a:pt x="147" y="11"/>
                  </a:cubicBezTo>
                  <a:cubicBezTo>
                    <a:pt x="147" y="1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6"/>
            <p:cNvSpPr/>
            <p:nvPr/>
          </p:nvSpPr>
          <p:spPr>
            <a:xfrm>
              <a:off x="2146225" y="1071000"/>
              <a:ext cx="6425" cy="6025"/>
            </a:xfrm>
            <a:custGeom>
              <a:rect b="b" l="l" r="r" t="t"/>
              <a:pathLst>
                <a:path extrusionOk="0" h="241" w="257">
                  <a:moveTo>
                    <a:pt x="115" y="1"/>
                  </a:moveTo>
                  <a:cubicBezTo>
                    <a:pt x="94" y="1"/>
                    <a:pt x="74" y="6"/>
                    <a:pt x="56" y="17"/>
                  </a:cubicBezTo>
                  <a:cubicBezTo>
                    <a:pt x="56" y="27"/>
                    <a:pt x="45" y="27"/>
                    <a:pt x="33" y="39"/>
                  </a:cubicBezTo>
                  <a:cubicBezTo>
                    <a:pt x="33" y="50"/>
                    <a:pt x="23" y="50"/>
                    <a:pt x="23" y="61"/>
                  </a:cubicBezTo>
                  <a:cubicBezTo>
                    <a:pt x="23" y="61"/>
                    <a:pt x="11" y="61"/>
                    <a:pt x="11" y="72"/>
                  </a:cubicBezTo>
                  <a:lnTo>
                    <a:pt x="11" y="84"/>
                  </a:lnTo>
                  <a:lnTo>
                    <a:pt x="0" y="95"/>
                  </a:lnTo>
                  <a:lnTo>
                    <a:pt x="0" y="106"/>
                  </a:lnTo>
                  <a:lnTo>
                    <a:pt x="0" y="129"/>
                  </a:lnTo>
                  <a:lnTo>
                    <a:pt x="0" y="139"/>
                  </a:lnTo>
                  <a:cubicBezTo>
                    <a:pt x="0" y="151"/>
                    <a:pt x="11" y="173"/>
                    <a:pt x="23" y="184"/>
                  </a:cubicBezTo>
                  <a:cubicBezTo>
                    <a:pt x="23" y="196"/>
                    <a:pt x="33" y="196"/>
                    <a:pt x="33" y="206"/>
                  </a:cubicBezTo>
                  <a:cubicBezTo>
                    <a:pt x="33" y="206"/>
                    <a:pt x="45" y="206"/>
                    <a:pt x="56" y="218"/>
                  </a:cubicBezTo>
                  <a:lnTo>
                    <a:pt x="67" y="229"/>
                  </a:lnTo>
                  <a:cubicBezTo>
                    <a:pt x="78" y="240"/>
                    <a:pt x="100" y="240"/>
                    <a:pt x="112" y="240"/>
                  </a:cubicBezTo>
                  <a:lnTo>
                    <a:pt x="145" y="240"/>
                  </a:lnTo>
                  <a:lnTo>
                    <a:pt x="157" y="229"/>
                  </a:lnTo>
                  <a:lnTo>
                    <a:pt x="179" y="229"/>
                  </a:lnTo>
                  <a:lnTo>
                    <a:pt x="179" y="218"/>
                  </a:lnTo>
                  <a:cubicBezTo>
                    <a:pt x="234" y="184"/>
                    <a:pt x="257" y="117"/>
                    <a:pt x="224" y="61"/>
                  </a:cubicBezTo>
                  <a:cubicBezTo>
                    <a:pt x="201" y="23"/>
                    <a:pt x="157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6"/>
            <p:cNvSpPr/>
            <p:nvPr/>
          </p:nvSpPr>
          <p:spPr>
            <a:xfrm>
              <a:off x="2195375" y="10637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0" y="0"/>
                  </a:moveTo>
                  <a:cubicBezTo>
                    <a:pt x="111" y="0"/>
                    <a:pt x="93" y="5"/>
                    <a:pt x="79" y="16"/>
                  </a:cubicBezTo>
                  <a:cubicBezTo>
                    <a:pt x="23" y="49"/>
                    <a:pt x="1" y="128"/>
                    <a:pt x="34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70" y="230"/>
                    <a:pt x="190" y="217"/>
                  </a:cubicBezTo>
                  <a:cubicBezTo>
                    <a:pt x="247" y="183"/>
                    <a:pt x="269" y="116"/>
                    <a:pt x="235" y="61"/>
                  </a:cubicBezTo>
                  <a:cubicBezTo>
                    <a:pt x="213" y="23"/>
                    <a:pt x="169" y="0"/>
                    <a:pt x="1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6"/>
            <p:cNvSpPr/>
            <p:nvPr/>
          </p:nvSpPr>
          <p:spPr>
            <a:xfrm>
              <a:off x="2182250" y="1071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9" y="0"/>
                  </a:moveTo>
                  <a:cubicBezTo>
                    <a:pt x="117" y="0"/>
                    <a:pt x="96" y="6"/>
                    <a:pt x="79" y="19"/>
                  </a:cubicBezTo>
                  <a:cubicBezTo>
                    <a:pt x="23" y="53"/>
                    <a:pt x="0" y="120"/>
                    <a:pt x="34" y="175"/>
                  </a:cubicBezTo>
                  <a:cubicBezTo>
                    <a:pt x="57" y="213"/>
                    <a:pt x="95" y="236"/>
                    <a:pt x="134" y="236"/>
                  </a:cubicBezTo>
                  <a:cubicBezTo>
                    <a:pt x="153" y="236"/>
                    <a:pt x="172" y="231"/>
                    <a:pt x="191" y="220"/>
                  </a:cubicBezTo>
                  <a:cubicBezTo>
                    <a:pt x="246" y="187"/>
                    <a:pt x="268" y="108"/>
                    <a:pt x="235" y="53"/>
                  </a:cubicBezTo>
                  <a:cubicBezTo>
                    <a:pt x="214" y="18"/>
                    <a:pt x="176" y="0"/>
                    <a:pt x="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6"/>
            <p:cNvSpPr/>
            <p:nvPr/>
          </p:nvSpPr>
          <p:spPr>
            <a:xfrm>
              <a:off x="2169125" y="10796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9" y="0"/>
                  </a:moveTo>
                  <a:cubicBezTo>
                    <a:pt x="110" y="0"/>
                    <a:pt x="92" y="5"/>
                    <a:pt x="78" y="16"/>
                  </a:cubicBezTo>
                  <a:cubicBezTo>
                    <a:pt x="23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8" y="0"/>
                    <a:pt x="1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6"/>
            <p:cNvSpPr/>
            <p:nvPr/>
          </p:nvSpPr>
          <p:spPr>
            <a:xfrm>
              <a:off x="2156275" y="108777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18" y="0"/>
                  </a:moveTo>
                  <a:cubicBezTo>
                    <a:pt x="100" y="0"/>
                    <a:pt x="82" y="5"/>
                    <a:pt x="67" y="16"/>
                  </a:cubicBezTo>
                  <a:lnTo>
                    <a:pt x="56" y="16"/>
                  </a:lnTo>
                  <a:cubicBezTo>
                    <a:pt x="56" y="27"/>
                    <a:pt x="45" y="27"/>
                    <a:pt x="34" y="39"/>
                  </a:cubicBezTo>
                  <a:lnTo>
                    <a:pt x="34" y="49"/>
                  </a:lnTo>
                  <a:cubicBezTo>
                    <a:pt x="23" y="49"/>
                    <a:pt x="23" y="49"/>
                    <a:pt x="23" y="61"/>
                  </a:cubicBezTo>
                  <a:lnTo>
                    <a:pt x="11" y="72"/>
                  </a:lnTo>
                  <a:lnTo>
                    <a:pt x="11" y="94"/>
                  </a:lnTo>
                  <a:cubicBezTo>
                    <a:pt x="0" y="116"/>
                    <a:pt x="0" y="150"/>
                    <a:pt x="23" y="183"/>
                  </a:cubicBezTo>
                  <a:cubicBezTo>
                    <a:pt x="45" y="217"/>
                    <a:pt x="78" y="228"/>
                    <a:pt x="112" y="240"/>
                  </a:cubicBezTo>
                  <a:cubicBezTo>
                    <a:pt x="123" y="240"/>
                    <a:pt x="123" y="228"/>
                    <a:pt x="123" y="228"/>
                  </a:cubicBezTo>
                  <a:lnTo>
                    <a:pt x="157" y="228"/>
                  </a:lnTo>
                  <a:cubicBezTo>
                    <a:pt x="168" y="228"/>
                    <a:pt x="168" y="228"/>
                    <a:pt x="179" y="217"/>
                  </a:cubicBezTo>
                  <a:cubicBezTo>
                    <a:pt x="235" y="183"/>
                    <a:pt x="257" y="116"/>
                    <a:pt x="224" y="61"/>
                  </a:cubicBezTo>
                  <a:cubicBezTo>
                    <a:pt x="201" y="23"/>
                    <a:pt x="15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6"/>
            <p:cNvSpPr/>
            <p:nvPr/>
          </p:nvSpPr>
          <p:spPr>
            <a:xfrm>
              <a:off x="2207375" y="108350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7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5" y="211"/>
                    <a:pt x="89" y="228"/>
                    <a:pt x="126" y="228"/>
                  </a:cubicBezTo>
                  <a:cubicBezTo>
                    <a:pt x="147" y="228"/>
                    <a:pt x="170" y="222"/>
                    <a:pt x="191" y="210"/>
                  </a:cubicBezTo>
                  <a:cubicBezTo>
                    <a:pt x="247" y="176"/>
                    <a:pt x="269" y="109"/>
                    <a:pt x="236" y="53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6"/>
            <p:cNvSpPr/>
            <p:nvPr/>
          </p:nvSpPr>
          <p:spPr>
            <a:xfrm>
              <a:off x="2194275" y="10914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5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4" y="219"/>
                    <a:pt x="88" y="236"/>
                    <a:pt x="125" y="236"/>
                  </a:cubicBezTo>
                  <a:cubicBezTo>
                    <a:pt x="146" y="236"/>
                    <a:pt x="169" y="230"/>
                    <a:pt x="190" y="217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68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6"/>
            <p:cNvSpPr/>
            <p:nvPr/>
          </p:nvSpPr>
          <p:spPr>
            <a:xfrm>
              <a:off x="2181125" y="10994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0"/>
                  </a:moveTo>
                  <a:cubicBezTo>
                    <a:pt x="113" y="0"/>
                    <a:pt x="89" y="7"/>
                    <a:pt x="68" y="19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6"/>
            <p:cNvSpPr/>
            <p:nvPr/>
          </p:nvSpPr>
          <p:spPr>
            <a:xfrm>
              <a:off x="2168275" y="11073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15" y="0"/>
                  </a:moveTo>
                  <a:cubicBezTo>
                    <a:pt x="95" y="0"/>
                    <a:pt x="75" y="5"/>
                    <a:pt x="57" y="16"/>
                  </a:cubicBezTo>
                  <a:cubicBezTo>
                    <a:pt x="57" y="27"/>
                    <a:pt x="45" y="27"/>
                    <a:pt x="45" y="39"/>
                  </a:cubicBezTo>
                  <a:cubicBezTo>
                    <a:pt x="34" y="39"/>
                    <a:pt x="34" y="39"/>
                    <a:pt x="23" y="49"/>
                  </a:cubicBezTo>
                  <a:cubicBezTo>
                    <a:pt x="23" y="61"/>
                    <a:pt x="23" y="61"/>
                    <a:pt x="12" y="72"/>
                  </a:cubicBezTo>
                  <a:cubicBezTo>
                    <a:pt x="0" y="94"/>
                    <a:pt x="0" y="116"/>
                    <a:pt x="0" y="139"/>
                  </a:cubicBezTo>
                  <a:cubicBezTo>
                    <a:pt x="0" y="150"/>
                    <a:pt x="12" y="150"/>
                    <a:pt x="12" y="161"/>
                  </a:cubicBezTo>
                  <a:cubicBezTo>
                    <a:pt x="12" y="173"/>
                    <a:pt x="12" y="173"/>
                    <a:pt x="23" y="184"/>
                  </a:cubicBezTo>
                  <a:cubicBezTo>
                    <a:pt x="44" y="219"/>
                    <a:pt x="78" y="236"/>
                    <a:pt x="114" y="236"/>
                  </a:cubicBezTo>
                  <a:cubicBezTo>
                    <a:pt x="136" y="236"/>
                    <a:pt x="158" y="230"/>
                    <a:pt x="179" y="217"/>
                  </a:cubicBezTo>
                  <a:cubicBezTo>
                    <a:pt x="236" y="184"/>
                    <a:pt x="258" y="116"/>
                    <a:pt x="224" y="61"/>
                  </a:cubicBezTo>
                  <a:cubicBezTo>
                    <a:pt x="202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6"/>
            <p:cNvSpPr/>
            <p:nvPr/>
          </p:nvSpPr>
          <p:spPr>
            <a:xfrm>
              <a:off x="2217175" y="1099700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6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35" y="187"/>
                    <a:pt x="257" y="143"/>
                    <a:pt x="257" y="98"/>
                  </a:cubicBezTo>
                  <a:cubicBezTo>
                    <a:pt x="246" y="86"/>
                    <a:pt x="246" y="64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6"/>
            <p:cNvSpPr/>
            <p:nvPr/>
          </p:nvSpPr>
          <p:spPr>
            <a:xfrm>
              <a:off x="2204600" y="1107600"/>
              <a:ext cx="6150" cy="5975"/>
            </a:xfrm>
            <a:custGeom>
              <a:rect b="b" l="l" r="r" t="t"/>
              <a:pathLst>
                <a:path extrusionOk="0" h="239" w="246">
                  <a:moveTo>
                    <a:pt x="111" y="1"/>
                  </a:moveTo>
                  <a:cubicBezTo>
                    <a:pt x="93" y="1"/>
                    <a:pt x="74" y="6"/>
                    <a:pt x="56" y="16"/>
                  </a:cubicBezTo>
                  <a:lnTo>
                    <a:pt x="34" y="38"/>
                  </a:lnTo>
                  <a:cubicBezTo>
                    <a:pt x="12" y="61"/>
                    <a:pt x="0" y="83"/>
                    <a:pt x="0" y="117"/>
                  </a:cubicBezTo>
                  <a:cubicBezTo>
                    <a:pt x="0" y="139"/>
                    <a:pt x="0" y="162"/>
                    <a:pt x="12" y="184"/>
                  </a:cubicBezTo>
                  <a:lnTo>
                    <a:pt x="45" y="217"/>
                  </a:lnTo>
                  <a:cubicBezTo>
                    <a:pt x="63" y="230"/>
                    <a:pt x="89" y="239"/>
                    <a:pt x="115" y="239"/>
                  </a:cubicBezTo>
                  <a:cubicBezTo>
                    <a:pt x="136" y="239"/>
                    <a:pt x="159" y="233"/>
                    <a:pt x="179" y="217"/>
                  </a:cubicBezTo>
                  <a:cubicBezTo>
                    <a:pt x="235" y="184"/>
                    <a:pt x="246" y="117"/>
                    <a:pt x="213" y="61"/>
                  </a:cubicBezTo>
                  <a:cubicBezTo>
                    <a:pt x="190" y="23"/>
                    <a:pt x="151" y="1"/>
                    <a:pt x="1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6"/>
            <p:cNvSpPr/>
            <p:nvPr/>
          </p:nvSpPr>
          <p:spPr>
            <a:xfrm>
              <a:off x="2190900" y="11156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44" y="0"/>
                  </a:moveTo>
                  <a:cubicBezTo>
                    <a:pt x="123" y="0"/>
                    <a:pt x="100" y="7"/>
                    <a:pt x="79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1"/>
                  </a:cubicBezTo>
                  <a:cubicBezTo>
                    <a:pt x="224" y="198"/>
                    <a:pt x="247" y="176"/>
                    <a:pt x="247" y="142"/>
                  </a:cubicBezTo>
                  <a:cubicBezTo>
                    <a:pt x="258" y="142"/>
                    <a:pt x="258" y="131"/>
                    <a:pt x="258" y="120"/>
                  </a:cubicBezTo>
                  <a:cubicBezTo>
                    <a:pt x="258" y="97"/>
                    <a:pt x="247" y="75"/>
                    <a:pt x="235" y="53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6"/>
            <p:cNvSpPr/>
            <p:nvPr/>
          </p:nvSpPr>
          <p:spPr>
            <a:xfrm>
              <a:off x="2178050" y="1123725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1"/>
                  </a:moveTo>
                  <a:cubicBezTo>
                    <a:pt x="111" y="1"/>
                    <a:pt x="89" y="7"/>
                    <a:pt x="68" y="19"/>
                  </a:cubicBezTo>
                  <a:cubicBezTo>
                    <a:pt x="56" y="19"/>
                    <a:pt x="46" y="31"/>
                    <a:pt x="34" y="42"/>
                  </a:cubicBezTo>
                  <a:cubicBezTo>
                    <a:pt x="23" y="53"/>
                    <a:pt x="23" y="53"/>
                    <a:pt x="23" y="64"/>
                  </a:cubicBezTo>
                  <a:cubicBezTo>
                    <a:pt x="1" y="98"/>
                    <a:pt x="1" y="120"/>
                    <a:pt x="12" y="153"/>
                  </a:cubicBezTo>
                  <a:cubicBezTo>
                    <a:pt x="12" y="165"/>
                    <a:pt x="23" y="165"/>
                    <a:pt x="23" y="176"/>
                  </a:cubicBezTo>
                  <a:cubicBezTo>
                    <a:pt x="34" y="198"/>
                    <a:pt x="56" y="220"/>
                    <a:pt x="90" y="220"/>
                  </a:cubicBezTo>
                  <a:cubicBezTo>
                    <a:pt x="101" y="232"/>
                    <a:pt x="113" y="232"/>
                    <a:pt x="123" y="232"/>
                  </a:cubicBezTo>
                  <a:lnTo>
                    <a:pt x="146" y="232"/>
                  </a:lnTo>
                  <a:cubicBezTo>
                    <a:pt x="146" y="232"/>
                    <a:pt x="157" y="232"/>
                    <a:pt x="168" y="220"/>
                  </a:cubicBezTo>
                  <a:lnTo>
                    <a:pt x="191" y="220"/>
                  </a:lnTo>
                  <a:lnTo>
                    <a:pt x="191" y="210"/>
                  </a:lnTo>
                  <a:cubicBezTo>
                    <a:pt x="247" y="176"/>
                    <a:pt x="258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6"/>
            <p:cNvSpPr/>
            <p:nvPr/>
          </p:nvSpPr>
          <p:spPr>
            <a:xfrm>
              <a:off x="2227225" y="1116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1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2"/>
                  </a:cubicBezTo>
                  <a:cubicBezTo>
                    <a:pt x="212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6"/>
            <p:cNvSpPr/>
            <p:nvPr/>
          </p:nvSpPr>
          <p:spPr>
            <a:xfrm>
              <a:off x="2214075" y="1124350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37" y="1"/>
                  </a:moveTo>
                  <a:cubicBezTo>
                    <a:pt x="118" y="1"/>
                    <a:pt x="98" y="6"/>
                    <a:pt x="80" y="17"/>
                  </a:cubicBezTo>
                  <a:cubicBezTo>
                    <a:pt x="23" y="50"/>
                    <a:pt x="1" y="118"/>
                    <a:pt x="35" y="173"/>
                  </a:cubicBezTo>
                  <a:cubicBezTo>
                    <a:pt x="57" y="211"/>
                    <a:pt x="101" y="234"/>
                    <a:pt x="144" y="234"/>
                  </a:cubicBezTo>
                  <a:cubicBezTo>
                    <a:pt x="164" y="234"/>
                    <a:pt x="184" y="229"/>
                    <a:pt x="202" y="218"/>
                  </a:cubicBezTo>
                  <a:cubicBezTo>
                    <a:pt x="258" y="185"/>
                    <a:pt x="269" y="106"/>
                    <a:pt x="236" y="50"/>
                  </a:cubicBezTo>
                  <a:cubicBezTo>
                    <a:pt x="213" y="21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6"/>
            <p:cNvSpPr/>
            <p:nvPr/>
          </p:nvSpPr>
          <p:spPr>
            <a:xfrm>
              <a:off x="2200975" y="11323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44" y="1"/>
                  </a:moveTo>
                  <a:cubicBezTo>
                    <a:pt x="122" y="1"/>
                    <a:pt x="99" y="7"/>
                    <a:pt x="78" y="20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5" y="211"/>
                    <a:pt x="94" y="233"/>
                    <a:pt x="134" y="233"/>
                  </a:cubicBezTo>
                  <a:cubicBezTo>
                    <a:pt x="157" y="233"/>
                    <a:pt x="181" y="226"/>
                    <a:pt x="201" y="210"/>
                  </a:cubicBezTo>
                  <a:cubicBezTo>
                    <a:pt x="257" y="176"/>
                    <a:pt x="268" y="109"/>
                    <a:pt x="234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6"/>
            <p:cNvSpPr/>
            <p:nvPr/>
          </p:nvSpPr>
          <p:spPr>
            <a:xfrm>
              <a:off x="2188375" y="1140275"/>
              <a:ext cx="6175" cy="6025"/>
            </a:xfrm>
            <a:custGeom>
              <a:rect b="b" l="l" r="r" t="t"/>
              <a:pathLst>
                <a:path extrusionOk="0" h="241" w="247">
                  <a:moveTo>
                    <a:pt x="113" y="1"/>
                  </a:moveTo>
                  <a:cubicBezTo>
                    <a:pt x="94" y="1"/>
                    <a:pt x="75" y="6"/>
                    <a:pt x="57" y="17"/>
                  </a:cubicBezTo>
                  <a:lnTo>
                    <a:pt x="46" y="28"/>
                  </a:lnTo>
                  <a:lnTo>
                    <a:pt x="35" y="39"/>
                  </a:lnTo>
                  <a:cubicBezTo>
                    <a:pt x="35" y="39"/>
                    <a:pt x="23" y="39"/>
                    <a:pt x="23" y="50"/>
                  </a:cubicBezTo>
                  <a:cubicBezTo>
                    <a:pt x="13" y="62"/>
                    <a:pt x="13" y="62"/>
                    <a:pt x="13" y="72"/>
                  </a:cubicBezTo>
                  <a:cubicBezTo>
                    <a:pt x="1" y="84"/>
                    <a:pt x="1" y="95"/>
                    <a:pt x="1" y="117"/>
                  </a:cubicBezTo>
                  <a:lnTo>
                    <a:pt x="1" y="139"/>
                  </a:lnTo>
                  <a:cubicBezTo>
                    <a:pt x="1" y="139"/>
                    <a:pt x="1" y="151"/>
                    <a:pt x="13" y="162"/>
                  </a:cubicBezTo>
                  <a:lnTo>
                    <a:pt x="13" y="184"/>
                  </a:lnTo>
                  <a:lnTo>
                    <a:pt x="23" y="184"/>
                  </a:lnTo>
                  <a:cubicBezTo>
                    <a:pt x="35" y="196"/>
                    <a:pt x="35" y="206"/>
                    <a:pt x="46" y="206"/>
                  </a:cubicBezTo>
                  <a:lnTo>
                    <a:pt x="57" y="218"/>
                  </a:lnTo>
                  <a:cubicBezTo>
                    <a:pt x="68" y="218"/>
                    <a:pt x="68" y="229"/>
                    <a:pt x="80" y="229"/>
                  </a:cubicBezTo>
                  <a:lnTo>
                    <a:pt x="90" y="229"/>
                  </a:lnTo>
                  <a:cubicBezTo>
                    <a:pt x="90" y="229"/>
                    <a:pt x="102" y="229"/>
                    <a:pt x="102" y="240"/>
                  </a:cubicBezTo>
                  <a:lnTo>
                    <a:pt x="135" y="240"/>
                  </a:lnTo>
                  <a:cubicBezTo>
                    <a:pt x="135" y="229"/>
                    <a:pt x="147" y="229"/>
                    <a:pt x="147" y="229"/>
                  </a:cubicBezTo>
                  <a:lnTo>
                    <a:pt x="157" y="229"/>
                  </a:lnTo>
                  <a:cubicBezTo>
                    <a:pt x="169" y="229"/>
                    <a:pt x="169" y="229"/>
                    <a:pt x="180" y="218"/>
                  </a:cubicBezTo>
                  <a:cubicBezTo>
                    <a:pt x="236" y="184"/>
                    <a:pt x="247" y="117"/>
                    <a:pt x="214" y="62"/>
                  </a:cubicBezTo>
                  <a:cubicBezTo>
                    <a:pt x="191" y="23"/>
                    <a:pt x="152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6"/>
            <p:cNvSpPr/>
            <p:nvPr/>
          </p:nvSpPr>
          <p:spPr>
            <a:xfrm>
              <a:off x="2097325" y="813000"/>
              <a:ext cx="6175" cy="5850"/>
            </a:xfrm>
            <a:custGeom>
              <a:rect b="b" l="l" r="r" t="t"/>
              <a:pathLst>
                <a:path extrusionOk="0" h="234" w="247">
                  <a:moveTo>
                    <a:pt x="124" y="1"/>
                  </a:moveTo>
                  <a:cubicBezTo>
                    <a:pt x="101" y="1"/>
                    <a:pt x="67" y="1"/>
                    <a:pt x="57" y="12"/>
                  </a:cubicBezTo>
                  <a:cubicBezTo>
                    <a:pt x="23" y="35"/>
                    <a:pt x="0" y="68"/>
                    <a:pt x="0" y="112"/>
                  </a:cubicBezTo>
                  <a:lnTo>
                    <a:pt x="0" y="157"/>
                  </a:lnTo>
                  <a:cubicBezTo>
                    <a:pt x="0" y="169"/>
                    <a:pt x="12" y="169"/>
                    <a:pt x="12" y="179"/>
                  </a:cubicBezTo>
                  <a:cubicBezTo>
                    <a:pt x="12" y="179"/>
                    <a:pt x="23" y="191"/>
                    <a:pt x="23" y="202"/>
                  </a:cubicBezTo>
                  <a:cubicBezTo>
                    <a:pt x="49" y="221"/>
                    <a:pt x="79" y="233"/>
                    <a:pt x="110" y="233"/>
                  </a:cubicBezTo>
                  <a:cubicBezTo>
                    <a:pt x="133" y="233"/>
                    <a:pt x="156" y="227"/>
                    <a:pt x="179" y="213"/>
                  </a:cubicBezTo>
                  <a:cubicBezTo>
                    <a:pt x="224" y="179"/>
                    <a:pt x="246" y="112"/>
                    <a:pt x="213" y="57"/>
                  </a:cubicBezTo>
                  <a:cubicBezTo>
                    <a:pt x="191" y="23"/>
                    <a:pt x="157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6"/>
            <p:cNvSpPr/>
            <p:nvPr/>
          </p:nvSpPr>
          <p:spPr>
            <a:xfrm>
              <a:off x="2077200" y="780900"/>
              <a:ext cx="3950" cy="2150"/>
            </a:xfrm>
            <a:custGeom>
              <a:rect b="b" l="l" r="r" t="t"/>
              <a:pathLst>
                <a:path extrusionOk="0" h="86" w="158">
                  <a:moveTo>
                    <a:pt x="157" y="0"/>
                  </a:moveTo>
                  <a:lnTo>
                    <a:pt x="157" y="0"/>
                  </a:lnTo>
                  <a:cubicBezTo>
                    <a:pt x="102" y="22"/>
                    <a:pt x="57" y="45"/>
                    <a:pt x="1" y="78"/>
                  </a:cubicBezTo>
                  <a:cubicBezTo>
                    <a:pt x="15" y="83"/>
                    <a:pt x="29" y="86"/>
                    <a:pt x="43" y="86"/>
                  </a:cubicBezTo>
                  <a:cubicBezTo>
                    <a:pt x="63" y="86"/>
                    <a:pt x="82" y="80"/>
                    <a:pt x="102" y="67"/>
                  </a:cubicBezTo>
                  <a:cubicBezTo>
                    <a:pt x="124" y="55"/>
                    <a:pt x="147" y="33"/>
                    <a:pt x="1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6"/>
            <p:cNvSpPr/>
            <p:nvPr/>
          </p:nvSpPr>
          <p:spPr>
            <a:xfrm>
              <a:off x="2062975" y="787300"/>
              <a:ext cx="5325" cy="3600"/>
            </a:xfrm>
            <a:custGeom>
              <a:rect b="b" l="l" r="r" t="t"/>
              <a:pathLst>
                <a:path extrusionOk="0" h="144" w="213">
                  <a:moveTo>
                    <a:pt x="202" y="1"/>
                  </a:moveTo>
                  <a:lnTo>
                    <a:pt x="202" y="1"/>
                  </a:lnTo>
                  <a:cubicBezTo>
                    <a:pt x="134" y="35"/>
                    <a:pt x="67" y="68"/>
                    <a:pt x="0" y="112"/>
                  </a:cubicBezTo>
                  <a:cubicBezTo>
                    <a:pt x="20" y="132"/>
                    <a:pt x="50" y="144"/>
                    <a:pt x="81" y="144"/>
                  </a:cubicBezTo>
                  <a:cubicBezTo>
                    <a:pt x="104" y="144"/>
                    <a:pt x="127" y="138"/>
                    <a:pt x="145" y="124"/>
                  </a:cubicBezTo>
                  <a:cubicBezTo>
                    <a:pt x="190" y="102"/>
                    <a:pt x="212" y="45"/>
                    <a:pt x="2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6"/>
            <p:cNvSpPr/>
            <p:nvPr/>
          </p:nvSpPr>
          <p:spPr>
            <a:xfrm>
              <a:off x="2113250" y="780750"/>
              <a:ext cx="6725" cy="5875"/>
            </a:xfrm>
            <a:custGeom>
              <a:rect b="b" l="l" r="r" t="t"/>
              <a:pathLst>
                <a:path extrusionOk="0" h="235" w="269">
                  <a:moveTo>
                    <a:pt x="128" y="1"/>
                  </a:moveTo>
                  <a:cubicBezTo>
                    <a:pt x="107" y="1"/>
                    <a:pt x="86" y="6"/>
                    <a:pt x="68" y="17"/>
                  </a:cubicBezTo>
                  <a:cubicBezTo>
                    <a:pt x="11" y="51"/>
                    <a:pt x="1" y="118"/>
                    <a:pt x="34" y="173"/>
                  </a:cubicBezTo>
                  <a:cubicBezTo>
                    <a:pt x="56" y="218"/>
                    <a:pt x="90" y="230"/>
                    <a:pt x="123" y="230"/>
                  </a:cubicBezTo>
                  <a:cubicBezTo>
                    <a:pt x="131" y="233"/>
                    <a:pt x="137" y="234"/>
                    <a:pt x="142" y="234"/>
                  </a:cubicBezTo>
                  <a:cubicBezTo>
                    <a:pt x="153" y="234"/>
                    <a:pt x="161" y="230"/>
                    <a:pt x="168" y="230"/>
                  </a:cubicBezTo>
                  <a:cubicBezTo>
                    <a:pt x="179" y="230"/>
                    <a:pt x="179" y="218"/>
                    <a:pt x="190" y="218"/>
                  </a:cubicBezTo>
                  <a:cubicBezTo>
                    <a:pt x="247" y="185"/>
                    <a:pt x="269" y="106"/>
                    <a:pt x="235" y="51"/>
                  </a:cubicBezTo>
                  <a:cubicBezTo>
                    <a:pt x="213" y="21"/>
                    <a:pt x="170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6"/>
            <p:cNvSpPr/>
            <p:nvPr/>
          </p:nvSpPr>
          <p:spPr>
            <a:xfrm>
              <a:off x="2100125" y="7888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2" y="0"/>
                    <a:pt x="88" y="7"/>
                    <a:pt x="67" y="19"/>
                  </a:cubicBezTo>
                  <a:cubicBezTo>
                    <a:pt x="12" y="52"/>
                    <a:pt x="0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3" y="236"/>
                    <a:pt x="173" y="231"/>
                    <a:pt x="190" y="220"/>
                  </a:cubicBezTo>
                  <a:cubicBezTo>
                    <a:pt x="246" y="186"/>
                    <a:pt x="268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6"/>
            <p:cNvSpPr/>
            <p:nvPr/>
          </p:nvSpPr>
          <p:spPr>
            <a:xfrm>
              <a:off x="2087000" y="7967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1" y="49"/>
                    <a:pt x="0" y="128"/>
                    <a:pt x="33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3"/>
                    <a:pt x="269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6"/>
            <p:cNvSpPr/>
            <p:nvPr/>
          </p:nvSpPr>
          <p:spPr>
            <a:xfrm>
              <a:off x="2073850" y="804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7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2" y="53"/>
                    <a:pt x="1" y="120"/>
                    <a:pt x="35" y="175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7"/>
                    <a:pt x="269" y="108"/>
                    <a:pt x="236" y="53"/>
                  </a:cubicBezTo>
                  <a:cubicBezTo>
                    <a:pt x="215" y="17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6"/>
            <p:cNvSpPr/>
            <p:nvPr/>
          </p:nvSpPr>
          <p:spPr>
            <a:xfrm>
              <a:off x="2155425" y="849525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21" y="1"/>
                  </a:moveTo>
                  <a:cubicBezTo>
                    <a:pt x="114" y="1"/>
                    <a:pt x="108" y="2"/>
                    <a:pt x="101" y="4"/>
                  </a:cubicBezTo>
                  <a:cubicBezTo>
                    <a:pt x="90" y="4"/>
                    <a:pt x="68" y="4"/>
                    <a:pt x="57" y="15"/>
                  </a:cubicBezTo>
                  <a:lnTo>
                    <a:pt x="34" y="37"/>
                  </a:lnTo>
                  <a:cubicBezTo>
                    <a:pt x="34" y="37"/>
                    <a:pt x="34" y="49"/>
                    <a:pt x="23" y="49"/>
                  </a:cubicBezTo>
                  <a:lnTo>
                    <a:pt x="23" y="59"/>
                  </a:lnTo>
                  <a:cubicBezTo>
                    <a:pt x="12" y="59"/>
                    <a:pt x="12" y="71"/>
                    <a:pt x="12" y="71"/>
                  </a:cubicBezTo>
                  <a:lnTo>
                    <a:pt x="12" y="82"/>
                  </a:lnTo>
                  <a:lnTo>
                    <a:pt x="0" y="93"/>
                  </a:lnTo>
                  <a:lnTo>
                    <a:pt x="0" y="116"/>
                  </a:lnTo>
                  <a:lnTo>
                    <a:pt x="0" y="138"/>
                  </a:lnTo>
                  <a:cubicBezTo>
                    <a:pt x="0" y="138"/>
                    <a:pt x="0" y="149"/>
                    <a:pt x="12" y="160"/>
                  </a:cubicBezTo>
                  <a:cubicBezTo>
                    <a:pt x="12" y="160"/>
                    <a:pt x="12" y="171"/>
                    <a:pt x="23" y="183"/>
                  </a:cubicBezTo>
                  <a:cubicBezTo>
                    <a:pt x="34" y="205"/>
                    <a:pt x="57" y="227"/>
                    <a:pt x="90" y="227"/>
                  </a:cubicBezTo>
                  <a:cubicBezTo>
                    <a:pt x="101" y="238"/>
                    <a:pt x="101" y="238"/>
                    <a:pt x="112" y="238"/>
                  </a:cubicBezTo>
                  <a:lnTo>
                    <a:pt x="135" y="238"/>
                  </a:lnTo>
                  <a:cubicBezTo>
                    <a:pt x="146" y="227"/>
                    <a:pt x="146" y="227"/>
                    <a:pt x="157" y="227"/>
                  </a:cubicBezTo>
                  <a:cubicBezTo>
                    <a:pt x="157" y="227"/>
                    <a:pt x="169" y="227"/>
                    <a:pt x="179" y="216"/>
                  </a:cubicBezTo>
                  <a:cubicBezTo>
                    <a:pt x="202" y="205"/>
                    <a:pt x="213" y="183"/>
                    <a:pt x="224" y="171"/>
                  </a:cubicBezTo>
                  <a:cubicBezTo>
                    <a:pt x="246" y="138"/>
                    <a:pt x="236" y="93"/>
                    <a:pt x="224" y="59"/>
                  </a:cubicBezTo>
                  <a:lnTo>
                    <a:pt x="202" y="37"/>
                  </a:lnTo>
                  <a:cubicBezTo>
                    <a:pt x="183" y="19"/>
                    <a:pt x="151" y="1"/>
                    <a:pt x="1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6"/>
            <p:cNvSpPr/>
            <p:nvPr/>
          </p:nvSpPr>
          <p:spPr>
            <a:xfrm>
              <a:off x="2123025" y="797100"/>
              <a:ext cx="6725" cy="5875"/>
            </a:xfrm>
            <a:custGeom>
              <a:rect b="b" l="l" r="r" t="t"/>
              <a:pathLst>
                <a:path extrusionOk="0" h="235" w="269">
                  <a:moveTo>
                    <a:pt x="146" y="0"/>
                  </a:moveTo>
                  <a:cubicBezTo>
                    <a:pt x="124" y="0"/>
                    <a:pt x="101" y="0"/>
                    <a:pt x="79" y="11"/>
                  </a:cubicBezTo>
                  <a:cubicBezTo>
                    <a:pt x="23" y="45"/>
                    <a:pt x="0" y="123"/>
                    <a:pt x="34" y="179"/>
                  </a:cubicBezTo>
                  <a:cubicBezTo>
                    <a:pt x="45" y="201"/>
                    <a:pt x="67" y="212"/>
                    <a:pt x="101" y="224"/>
                  </a:cubicBezTo>
                  <a:cubicBezTo>
                    <a:pt x="112" y="224"/>
                    <a:pt x="124" y="234"/>
                    <a:pt x="134" y="234"/>
                  </a:cubicBezTo>
                  <a:lnTo>
                    <a:pt x="157" y="234"/>
                  </a:lnTo>
                  <a:cubicBezTo>
                    <a:pt x="157" y="224"/>
                    <a:pt x="168" y="224"/>
                    <a:pt x="179" y="224"/>
                  </a:cubicBezTo>
                  <a:cubicBezTo>
                    <a:pt x="179" y="224"/>
                    <a:pt x="191" y="224"/>
                    <a:pt x="201" y="212"/>
                  </a:cubicBezTo>
                  <a:cubicBezTo>
                    <a:pt x="258" y="179"/>
                    <a:pt x="268" y="112"/>
                    <a:pt x="235" y="56"/>
                  </a:cubicBezTo>
                  <a:cubicBezTo>
                    <a:pt x="213" y="22"/>
                    <a:pt x="179" y="0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6"/>
            <p:cNvSpPr/>
            <p:nvPr/>
          </p:nvSpPr>
          <p:spPr>
            <a:xfrm>
              <a:off x="2109900" y="805000"/>
              <a:ext cx="6725" cy="5800"/>
            </a:xfrm>
            <a:custGeom>
              <a:rect b="b" l="l" r="r" t="t"/>
              <a:pathLst>
                <a:path extrusionOk="0" h="232" w="269">
                  <a:moveTo>
                    <a:pt x="144" y="0"/>
                  </a:moveTo>
                  <a:cubicBezTo>
                    <a:pt x="122" y="0"/>
                    <a:pt x="100" y="7"/>
                    <a:pt x="78" y="19"/>
                  </a:cubicBezTo>
                  <a:cubicBezTo>
                    <a:pt x="23" y="52"/>
                    <a:pt x="1" y="119"/>
                    <a:pt x="34" y="176"/>
                  </a:cubicBezTo>
                  <a:cubicBezTo>
                    <a:pt x="56" y="209"/>
                    <a:pt x="78" y="220"/>
                    <a:pt x="112" y="231"/>
                  </a:cubicBezTo>
                  <a:lnTo>
                    <a:pt x="135" y="231"/>
                  </a:lnTo>
                  <a:cubicBezTo>
                    <a:pt x="157" y="231"/>
                    <a:pt x="179" y="231"/>
                    <a:pt x="202" y="220"/>
                  </a:cubicBezTo>
                  <a:cubicBezTo>
                    <a:pt x="246" y="187"/>
                    <a:pt x="269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6"/>
            <p:cNvSpPr/>
            <p:nvPr/>
          </p:nvSpPr>
          <p:spPr>
            <a:xfrm>
              <a:off x="2083650" y="820975"/>
              <a:ext cx="6425" cy="5850"/>
            </a:xfrm>
            <a:custGeom>
              <a:rect b="b" l="l" r="r" t="t"/>
              <a:pathLst>
                <a:path extrusionOk="0" h="234" w="257">
                  <a:moveTo>
                    <a:pt x="136" y="1"/>
                  </a:moveTo>
                  <a:cubicBezTo>
                    <a:pt x="117" y="1"/>
                    <a:pt x="97" y="6"/>
                    <a:pt x="78" y="17"/>
                  </a:cubicBezTo>
                  <a:cubicBezTo>
                    <a:pt x="23" y="51"/>
                    <a:pt x="0" y="118"/>
                    <a:pt x="33" y="173"/>
                  </a:cubicBezTo>
                  <a:cubicBezTo>
                    <a:pt x="56" y="211"/>
                    <a:pt x="100" y="234"/>
                    <a:pt x="142" y="234"/>
                  </a:cubicBezTo>
                  <a:cubicBezTo>
                    <a:pt x="163" y="234"/>
                    <a:pt x="183" y="229"/>
                    <a:pt x="201" y="218"/>
                  </a:cubicBezTo>
                  <a:cubicBezTo>
                    <a:pt x="224" y="196"/>
                    <a:pt x="246" y="173"/>
                    <a:pt x="246" y="140"/>
                  </a:cubicBezTo>
                  <a:cubicBezTo>
                    <a:pt x="257" y="118"/>
                    <a:pt x="257" y="84"/>
                    <a:pt x="234" y="51"/>
                  </a:cubicBezTo>
                  <a:cubicBezTo>
                    <a:pt x="212" y="21"/>
                    <a:pt x="175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6"/>
            <p:cNvSpPr/>
            <p:nvPr/>
          </p:nvSpPr>
          <p:spPr>
            <a:xfrm>
              <a:off x="2133625" y="81365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2" y="1"/>
                  </a:moveTo>
                  <a:cubicBezTo>
                    <a:pt x="100" y="1"/>
                    <a:pt x="78" y="7"/>
                    <a:pt x="57" y="19"/>
                  </a:cubicBezTo>
                  <a:cubicBezTo>
                    <a:pt x="46" y="19"/>
                    <a:pt x="46" y="31"/>
                    <a:pt x="35" y="31"/>
                  </a:cubicBezTo>
                  <a:lnTo>
                    <a:pt x="35" y="42"/>
                  </a:lnTo>
                  <a:cubicBezTo>
                    <a:pt x="23" y="42"/>
                    <a:pt x="23" y="53"/>
                    <a:pt x="23" y="53"/>
                  </a:cubicBezTo>
                  <a:cubicBezTo>
                    <a:pt x="13" y="53"/>
                    <a:pt x="13" y="64"/>
                    <a:pt x="13" y="64"/>
                  </a:cubicBezTo>
                  <a:lnTo>
                    <a:pt x="13" y="76"/>
                  </a:lnTo>
                  <a:cubicBezTo>
                    <a:pt x="1" y="76"/>
                    <a:pt x="1" y="86"/>
                    <a:pt x="1" y="86"/>
                  </a:cubicBezTo>
                  <a:cubicBezTo>
                    <a:pt x="1" y="120"/>
                    <a:pt x="1" y="153"/>
                    <a:pt x="13" y="176"/>
                  </a:cubicBezTo>
                  <a:cubicBezTo>
                    <a:pt x="35" y="214"/>
                    <a:pt x="78" y="236"/>
                    <a:pt x="121" y="236"/>
                  </a:cubicBezTo>
                  <a:cubicBezTo>
                    <a:pt x="142" y="236"/>
                    <a:pt x="162" y="231"/>
                    <a:pt x="180" y="220"/>
                  </a:cubicBezTo>
                  <a:cubicBezTo>
                    <a:pt x="236" y="187"/>
                    <a:pt x="247" y="109"/>
                    <a:pt x="214" y="53"/>
                  </a:cubicBezTo>
                  <a:cubicBezTo>
                    <a:pt x="192" y="18"/>
                    <a:pt x="158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6"/>
            <p:cNvSpPr/>
            <p:nvPr/>
          </p:nvSpPr>
          <p:spPr>
            <a:xfrm>
              <a:off x="2119950" y="8215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6"/>
            <p:cNvSpPr/>
            <p:nvPr/>
          </p:nvSpPr>
          <p:spPr>
            <a:xfrm>
              <a:off x="2106825" y="8296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0" y="117"/>
                    <a:pt x="34" y="173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4" y="233"/>
                    <a:pt x="184" y="228"/>
                    <a:pt x="201" y="218"/>
                  </a:cubicBezTo>
                  <a:cubicBezTo>
                    <a:pt x="258" y="184"/>
                    <a:pt x="268" y="106"/>
                    <a:pt x="235" y="61"/>
                  </a:cubicBezTo>
                  <a:cubicBezTo>
                    <a:pt x="212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6"/>
            <p:cNvSpPr/>
            <p:nvPr/>
          </p:nvSpPr>
          <p:spPr>
            <a:xfrm>
              <a:off x="2093700" y="837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0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6"/>
            <p:cNvSpPr/>
            <p:nvPr/>
          </p:nvSpPr>
          <p:spPr>
            <a:xfrm>
              <a:off x="2145100" y="833275"/>
              <a:ext cx="6725" cy="5875"/>
            </a:xfrm>
            <a:custGeom>
              <a:rect b="b" l="l" r="r" t="t"/>
              <a:pathLst>
                <a:path extrusionOk="0" h="235" w="269">
                  <a:moveTo>
                    <a:pt x="134" y="1"/>
                  </a:moveTo>
                  <a:cubicBezTo>
                    <a:pt x="115" y="1"/>
                    <a:pt x="96" y="6"/>
                    <a:pt x="78" y="16"/>
                  </a:cubicBezTo>
                  <a:cubicBezTo>
                    <a:pt x="23" y="50"/>
                    <a:pt x="0" y="128"/>
                    <a:pt x="34" y="185"/>
                  </a:cubicBezTo>
                  <a:cubicBezTo>
                    <a:pt x="56" y="214"/>
                    <a:pt x="98" y="234"/>
                    <a:pt x="140" y="234"/>
                  </a:cubicBezTo>
                  <a:cubicBezTo>
                    <a:pt x="161" y="234"/>
                    <a:pt x="183" y="229"/>
                    <a:pt x="202" y="218"/>
                  </a:cubicBezTo>
                  <a:cubicBezTo>
                    <a:pt x="257" y="185"/>
                    <a:pt x="269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6"/>
            <p:cNvSpPr/>
            <p:nvPr/>
          </p:nvSpPr>
          <p:spPr>
            <a:xfrm>
              <a:off x="2131950" y="8413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1"/>
                  </a:moveTo>
                  <a:cubicBezTo>
                    <a:pt x="123" y="1"/>
                    <a:pt x="100" y="7"/>
                    <a:pt x="80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7"/>
                    <a:pt x="144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8" y="187"/>
                    <a:pt x="269" y="109"/>
                    <a:pt x="236" y="53"/>
                  </a:cubicBezTo>
                  <a:cubicBezTo>
                    <a:pt x="215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6"/>
            <p:cNvSpPr/>
            <p:nvPr/>
          </p:nvSpPr>
          <p:spPr>
            <a:xfrm>
              <a:off x="2118850" y="849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9"/>
                    <a:pt x="33" y="184"/>
                  </a:cubicBezTo>
                  <a:cubicBezTo>
                    <a:pt x="54" y="219"/>
                    <a:pt x="93" y="237"/>
                    <a:pt x="132" y="237"/>
                  </a:cubicBezTo>
                  <a:cubicBezTo>
                    <a:pt x="156" y="237"/>
                    <a:pt x="180" y="230"/>
                    <a:pt x="201" y="218"/>
                  </a:cubicBezTo>
                  <a:cubicBezTo>
                    <a:pt x="246" y="184"/>
                    <a:pt x="268" y="117"/>
                    <a:pt x="234" y="62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6"/>
            <p:cNvSpPr/>
            <p:nvPr/>
          </p:nvSpPr>
          <p:spPr>
            <a:xfrm>
              <a:off x="2105700" y="857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0" y="237"/>
                    <a:pt x="143" y="237"/>
                  </a:cubicBezTo>
                  <a:cubicBezTo>
                    <a:pt x="164" y="237"/>
                    <a:pt x="184" y="231"/>
                    <a:pt x="202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6"/>
            <p:cNvSpPr/>
            <p:nvPr/>
          </p:nvSpPr>
          <p:spPr>
            <a:xfrm>
              <a:off x="2187275" y="90212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34" y="0"/>
                  </a:moveTo>
                  <a:cubicBezTo>
                    <a:pt x="101" y="0"/>
                    <a:pt x="79" y="0"/>
                    <a:pt x="67" y="11"/>
                  </a:cubicBezTo>
                  <a:lnTo>
                    <a:pt x="57" y="11"/>
                  </a:lnTo>
                  <a:cubicBezTo>
                    <a:pt x="57" y="23"/>
                    <a:pt x="45" y="23"/>
                    <a:pt x="45" y="34"/>
                  </a:cubicBezTo>
                  <a:lnTo>
                    <a:pt x="34" y="34"/>
                  </a:lnTo>
                  <a:cubicBezTo>
                    <a:pt x="34" y="45"/>
                    <a:pt x="34" y="45"/>
                    <a:pt x="23" y="45"/>
                  </a:cubicBezTo>
                  <a:lnTo>
                    <a:pt x="23" y="68"/>
                  </a:lnTo>
                  <a:lnTo>
                    <a:pt x="12" y="68"/>
                  </a:lnTo>
                  <a:cubicBezTo>
                    <a:pt x="12" y="78"/>
                    <a:pt x="12" y="101"/>
                    <a:pt x="0" y="112"/>
                  </a:cubicBezTo>
                  <a:cubicBezTo>
                    <a:pt x="0" y="135"/>
                    <a:pt x="12" y="157"/>
                    <a:pt x="23" y="179"/>
                  </a:cubicBezTo>
                  <a:cubicBezTo>
                    <a:pt x="34" y="202"/>
                    <a:pt x="57" y="212"/>
                    <a:pt x="79" y="224"/>
                  </a:cubicBezTo>
                  <a:cubicBezTo>
                    <a:pt x="79" y="224"/>
                    <a:pt x="90" y="224"/>
                    <a:pt x="90" y="235"/>
                  </a:cubicBezTo>
                  <a:cubicBezTo>
                    <a:pt x="124" y="235"/>
                    <a:pt x="157" y="235"/>
                    <a:pt x="179" y="212"/>
                  </a:cubicBezTo>
                  <a:cubicBezTo>
                    <a:pt x="213" y="202"/>
                    <a:pt x="235" y="168"/>
                    <a:pt x="235" y="145"/>
                  </a:cubicBezTo>
                  <a:cubicBezTo>
                    <a:pt x="246" y="112"/>
                    <a:pt x="235" y="78"/>
                    <a:pt x="224" y="56"/>
                  </a:cubicBezTo>
                  <a:cubicBezTo>
                    <a:pt x="201" y="23"/>
                    <a:pt x="168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6"/>
            <p:cNvSpPr/>
            <p:nvPr/>
          </p:nvSpPr>
          <p:spPr>
            <a:xfrm>
              <a:off x="2174150" y="910100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17" y="0"/>
                  </a:moveTo>
                  <a:cubicBezTo>
                    <a:pt x="96" y="0"/>
                    <a:pt x="75" y="5"/>
                    <a:pt x="56" y="17"/>
                  </a:cubicBezTo>
                  <a:cubicBezTo>
                    <a:pt x="45" y="27"/>
                    <a:pt x="23" y="50"/>
                    <a:pt x="11" y="72"/>
                  </a:cubicBezTo>
                  <a:cubicBezTo>
                    <a:pt x="1" y="106"/>
                    <a:pt x="1" y="139"/>
                    <a:pt x="23" y="173"/>
                  </a:cubicBezTo>
                  <a:cubicBezTo>
                    <a:pt x="34" y="206"/>
                    <a:pt x="68" y="229"/>
                    <a:pt x="90" y="229"/>
                  </a:cubicBezTo>
                  <a:cubicBezTo>
                    <a:pt x="100" y="232"/>
                    <a:pt x="110" y="233"/>
                    <a:pt x="119" y="233"/>
                  </a:cubicBezTo>
                  <a:cubicBezTo>
                    <a:pt x="142" y="233"/>
                    <a:pt x="164" y="225"/>
                    <a:pt x="179" y="218"/>
                  </a:cubicBezTo>
                  <a:cubicBezTo>
                    <a:pt x="235" y="184"/>
                    <a:pt x="257" y="106"/>
                    <a:pt x="224" y="61"/>
                  </a:cubicBezTo>
                  <a:lnTo>
                    <a:pt x="224" y="50"/>
                  </a:lnTo>
                  <a:cubicBezTo>
                    <a:pt x="201" y="20"/>
                    <a:pt x="160" y="0"/>
                    <a:pt x="1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6"/>
            <p:cNvSpPr/>
            <p:nvPr/>
          </p:nvSpPr>
          <p:spPr>
            <a:xfrm>
              <a:off x="2160750" y="918025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34" y="1"/>
                  </a:moveTo>
                  <a:cubicBezTo>
                    <a:pt x="112" y="1"/>
                    <a:pt x="90" y="1"/>
                    <a:pt x="67" y="23"/>
                  </a:cubicBezTo>
                  <a:cubicBezTo>
                    <a:pt x="23" y="57"/>
                    <a:pt x="0" y="124"/>
                    <a:pt x="33" y="180"/>
                  </a:cubicBezTo>
                  <a:cubicBezTo>
                    <a:pt x="33" y="191"/>
                    <a:pt x="45" y="191"/>
                    <a:pt x="45" y="202"/>
                  </a:cubicBezTo>
                  <a:cubicBezTo>
                    <a:pt x="74" y="224"/>
                    <a:pt x="107" y="236"/>
                    <a:pt x="139" y="236"/>
                  </a:cubicBezTo>
                  <a:cubicBezTo>
                    <a:pt x="156" y="236"/>
                    <a:pt x="174" y="232"/>
                    <a:pt x="190" y="224"/>
                  </a:cubicBezTo>
                  <a:cubicBezTo>
                    <a:pt x="224" y="202"/>
                    <a:pt x="234" y="180"/>
                    <a:pt x="246" y="147"/>
                  </a:cubicBezTo>
                  <a:lnTo>
                    <a:pt x="246" y="124"/>
                  </a:lnTo>
                  <a:cubicBezTo>
                    <a:pt x="257" y="102"/>
                    <a:pt x="246" y="80"/>
                    <a:pt x="234" y="57"/>
                  </a:cubicBezTo>
                  <a:cubicBezTo>
                    <a:pt x="212" y="23"/>
                    <a:pt x="179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6"/>
            <p:cNvSpPr/>
            <p:nvPr/>
          </p:nvSpPr>
          <p:spPr>
            <a:xfrm>
              <a:off x="2147600" y="926025"/>
              <a:ext cx="6475" cy="6000"/>
            </a:xfrm>
            <a:custGeom>
              <a:rect b="b" l="l" r="r" t="t"/>
              <a:pathLst>
                <a:path extrusionOk="0" h="240" w="259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7" y="217"/>
                    <a:pt x="102" y="240"/>
                    <a:pt x="146" y="240"/>
                  </a:cubicBezTo>
                  <a:cubicBezTo>
                    <a:pt x="169" y="229"/>
                    <a:pt x="179" y="229"/>
                    <a:pt x="191" y="217"/>
                  </a:cubicBezTo>
                  <a:cubicBezTo>
                    <a:pt x="224" y="195"/>
                    <a:pt x="246" y="162"/>
                    <a:pt x="246" y="128"/>
                  </a:cubicBezTo>
                  <a:cubicBezTo>
                    <a:pt x="258" y="106"/>
                    <a:pt x="246" y="83"/>
                    <a:pt x="236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6"/>
            <p:cNvSpPr/>
            <p:nvPr/>
          </p:nvSpPr>
          <p:spPr>
            <a:xfrm>
              <a:off x="2134750" y="93397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02" y="0"/>
                  </a:moveTo>
                  <a:cubicBezTo>
                    <a:pt x="90" y="11"/>
                    <a:pt x="79" y="11"/>
                    <a:pt x="57" y="23"/>
                  </a:cubicBezTo>
                  <a:lnTo>
                    <a:pt x="45" y="33"/>
                  </a:lnTo>
                  <a:cubicBezTo>
                    <a:pt x="45" y="33"/>
                    <a:pt x="35" y="33"/>
                    <a:pt x="35" y="45"/>
                  </a:cubicBezTo>
                  <a:cubicBezTo>
                    <a:pt x="35" y="45"/>
                    <a:pt x="35" y="56"/>
                    <a:pt x="23" y="56"/>
                  </a:cubicBezTo>
                  <a:cubicBezTo>
                    <a:pt x="23" y="56"/>
                    <a:pt x="23" y="67"/>
                    <a:pt x="12" y="67"/>
                  </a:cubicBezTo>
                  <a:lnTo>
                    <a:pt x="12" y="78"/>
                  </a:lnTo>
                  <a:lnTo>
                    <a:pt x="12" y="90"/>
                  </a:lnTo>
                  <a:lnTo>
                    <a:pt x="12" y="100"/>
                  </a:lnTo>
                  <a:cubicBezTo>
                    <a:pt x="1" y="112"/>
                    <a:pt x="1" y="123"/>
                    <a:pt x="1" y="123"/>
                  </a:cubicBezTo>
                  <a:cubicBezTo>
                    <a:pt x="12" y="134"/>
                    <a:pt x="1" y="134"/>
                    <a:pt x="1" y="134"/>
                  </a:cubicBezTo>
                  <a:cubicBezTo>
                    <a:pt x="12" y="157"/>
                    <a:pt x="12" y="167"/>
                    <a:pt x="23" y="179"/>
                  </a:cubicBezTo>
                  <a:cubicBezTo>
                    <a:pt x="35" y="201"/>
                    <a:pt x="45" y="201"/>
                    <a:pt x="57" y="212"/>
                  </a:cubicBezTo>
                  <a:cubicBezTo>
                    <a:pt x="57" y="224"/>
                    <a:pt x="68" y="224"/>
                    <a:pt x="68" y="224"/>
                  </a:cubicBezTo>
                  <a:cubicBezTo>
                    <a:pt x="79" y="234"/>
                    <a:pt x="79" y="234"/>
                    <a:pt x="90" y="234"/>
                  </a:cubicBezTo>
                  <a:lnTo>
                    <a:pt x="157" y="234"/>
                  </a:lnTo>
                  <a:cubicBezTo>
                    <a:pt x="169" y="234"/>
                    <a:pt x="169" y="224"/>
                    <a:pt x="179" y="224"/>
                  </a:cubicBezTo>
                  <a:cubicBezTo>
                    <a:pt x="202" y="212"/>
                    <a:pt x="224" y="190"/>
                    <a:pt x="224" y="167"/>
                  </a:cubicBezTo>
                  <a:cubicBezTo>
                    <a:pt x="236" y="167"/>
                    <a:pt x="236" y="157"/>
                    <a:pt x="236" y="145"/>
                  </a:cubicBezTo>
                  <a:cubicBezTo>
                    <a:pt x="246" y="123"/>
                    <a:pt x="236" y="90"/>
                    <a:pt x="224" y="56"/>
                  </a:cubicBezTo>
                  <a:cubicBezTo>
                    <a:pt x="202" y="33"/>
                    <a:pt x="179" y="11"/>
                    <a:pt x="146" y="11"/>
                  </a:cubicBezTo>
                  <a:cubicBezTo>
                    <a:pt x="135" y="0"/>
                    <a:pt x="124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6"/>
            <p:cNvSpPr/>
            <p:nvPr/>
          </p:nvSpPr>
          <p:spPr>
            <a:xfrm>
              <a:off x="2142025" y="857500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33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45" y="210"/>
                    <a:pt x="90" y="232"/>
                    <a:pt x="123" y="232"/>
                  </a:cubicBezTo>
                  <a:cubicBezTo>
                    <a:pt x="146" y="232"/>
                    <a:pt x="168" y="232"/>
                    <a:pt x="191" y="221"/>
                  </a:cubicBezTo>
                  <a:cubicBezTo>
                    <a:pt x="201" y="210"/>
                    <a:pt x="201" y="210"/>
                    <a:pt x="213" y="210"/>
                  </a:cubicBezTo>
                  <a:lnTo>
                    <a:pt x="246" y="142"/>
                  </a:lnTo>
                  <a:cubicBezTo>
                    <a:pt x="246" y="120"/>
                    <a:pt x="246" y="87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6"/>
            <p:cNvSpPr/>
            <p:nvPr/>
          </p:nvSpPr>
          <p:spPr>
            <a:xfrm>
              <a:off x="2128900" y="865525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35" y="0"/>
                  </a:moveTo>
                  <a:cubicBezTo>
                    <a:pt x="112" y="0"/>
                    <a:pt x="90" y="0"/>
                    <a:pt x="67" y="12"/>
                  </a:cubicBezTo>
                  <a:cubicBezTo>
                    <a:pt x="11" y="45"/>
                    <a:pt x="0" y="124"/>
                    <a:pt x="33" y="179"/>
                  </a:cubicBezTo>
                  <a:cubicBezTo>
                    <a:pt x="55" y="214"/>
                    <a:pt x="89" y="232"/>
                    <a:pt x="125" y="232"/>
                  </a:cubicBezTo>
                  <a:cubicBezTo>
                    <a:pt x="147" y="232"/>
                    <a:pt x="169" y="225"/>
                    <a:pt x="190" y="213"/>
                  </a:cubicBezTo>
                  <a:cubicBezTo>
                    <a:pt x="224" y="201"/>
                    <a:pt x="246" y="157"/>
                    <a:pt x="246" y="124"/>
                  </a:cubicBezTo>
                  <a:cubicBezTo>
                    <a:pt x="246" y="101"/>
                    <a:pt x="246" y="79"/>
                    <a:pt x="224" y="57"/>
                  </a:cubicBezTo>
                  <a:cubicBezTo>
                    <a:pt x="212" y="23"/>
                    <a:pt x="168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6"/>
            <p:cNvSpPr/>
            <p:nvPr/>
          </p:nvSpPr>
          <p:spPr>
            <a:xfrm>
              <a:off x="2115750" y="873425"/>
              <a:ext cx="6475" cy="6075"/>
            </a:xfrm>
            <a:custGeom>
              <a:rect b="b" l="l" r="r" t="t"/>
              <a:pathLst>
                <a:path extrusionOk="0" h="243" w="259">
                  <a:moveTo>
                    <a:pt x="128" y="0"/>
                  </a:moveTo>
                  <a:cubicBezTo>
                    <a:pt x="107" y="0"/>
                    <a:pt x="86" y="6"/>
                    <a:pt x="68" y="19"/>
                  </a:cubicBezTo>
                  <a:cubicBezTo>
                    <a:pt x="12" y="53"/>
                    <a:pt x="1" y="131"/>
                    <a:pt x="35" y="188"/>
                  </a:cubicBezTo>
                  <a:cubicBezTo>
                    <a:pt x="45" y="221"/>
                    <a:pt x="90" y="232"/>
                    <a:pt x="124" y="243"/>
                  </a:cubicBezTo>
                  <a:cubicBezTo>
                    <a:pt x="147" y="243"/>
                    <a:pt x="169" y="232"/>
                    <a:pt x="191" y="221"/>
                  </a:cubicBezTo>
                  <a:cubicBezTo>
                    <a:pt x="247" y="188"/>
                    <a:pt x="258" y="120"/>
                    <a:pt x="224" y="64"/>
                  </a:cubicBezTo>
                  <a:cubicBezTo>
                    <a:pt x="224" y="53"/>
                    <a:pt x="224" y="42"/>
                    <a:pt x="214" y="42"/>
                  </a:cubicBezTo>
                  <a:cubicBezTo>
                    <a:pt x="193" y="15"/>
                    <a:pt x="160" y="0"/>
                    <a:pt x="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6"/>
            <p:cNvSpPr/>
            <p:nvPr/>
          </p:nvSpPr>
          <p:spPr>
            <a:xfrm>
              <a:off x="2152075" y="874275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6" y="0"/>
                  </a:moveTo>
                  <a:cubicBezTo>
                    <a:pt x="113" y="0"/>
                    <a:pt x="89" y="7"/>
                    <a:pt x="67" y="19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5" y="211"/>
                    <a:pt x="89" y="228"/>
                    <a:pt x="125" y="228"/>
                  </a:cubicBezTo>
                  <a:cubicBezTo>
                    <a:pt x="147" y="228"/>
                    <a:pt x="170" y="222"/>
                    <a:pt x="191" y="209"/>
                  </a:cubicBezTo>
                  <a:cubicBezTo>
                    <a:pt x="246" y="176"/>
                    <a:pt x="269" y="109"/>
                    <a:pt x="235" y="53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6"/>
            <p:cNvSpPr/>
            <p:nvPr/>
          </p:nvSpPr>
          <p:spPr>
            <a:xfrm>
              <a:off x="2138950" y="8821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1" y="49"/>
                    <a:pt x="1" y="128"/>
                    <a:pt x="34" y="183"/>
                  </a:cubicBezTo>
                  <a:cubicBezTo>
                    <a:pt x="56" y="213"/>
                    <a:pt x="94" y="233"/>
                    <a:pt x="133" y="233"/>
                  </a:cubicBezTo>
                  <a:cubicBezTo>
                    <a:pt x="152" y="233"/>
                    <a:pt x="172" y="228"/>
                    <a:pt x="190" y="217"/>
                  </a:cubicBezTo>
                  <a:cubicBezTo>
                    <a:pt x="246" y="183"/>
                    <a:pt x="269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6"/>
            <p:cNvSpPr/>
            <p:nvPr/>
          </p:nvSpPr>
          <p:spPr>
            <a:xfrm>
              <a:off x="2125825" y="890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0"/>
                  </a:moveTo>
                  <a:cubicBezTo>
                    <a:pt x="112" y="0"/>
                    <a:pt x="88" y="7"/>
                    <a:pt x="67" y="19"/>
                  </a:cubicBezTo>
                  <a:cubicBezTo>
                    <a:pt x="12" y="53"/>
                    <a:pt x="0" y="120"/>
                    <a:pt x="34" y="175"/>
                  </a:cubicBezTo>
                  <a:cubicBezTo>
                    <a:pt x="56" y="214"/>
                    <a:pt x="94" y="236"/>
                    <a:pt x="134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7"/>
                    <a:pt x="268" y="108"/>
                    <a:pt x="235" y="53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6"/>
            <p:cNvSpPr/>
            <p:nvPr/>
          </p:nvSpPr>
          <p:spPr>
            <a:xfrm>
              <a:off x="2112700" y="89810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lnTo>
                    <a:pt x="33" y="195"/>
                  </a:lnTo>
                  <a:cubicBezTo>
                    <a:pt x="45" y="195"/>
                    <a:pt x="45" y="206"/>
                    <a:pt x="56" y="206"/>
                  </a:cubicBezTo>
                  <a:cubicBezTo>
                    <a:pt x="56" y="217"/>
                    <a:pt x="67" y="217"/>
                    <a:pt x="67" y="217"/>
                  </a:cubicBezTo>
                  <a:cubicBezTo>
                    <a:pt x="78" y="229"/>
                    <a:pt x="90" y="229"/>
                    <a:pt x="90" y="229"/>
                  </a:cubicBezTo>
                  <a:cubicBezTo>
                    <a:pt x="100" y="229"/>
                    <a:pt x="100" y="229"/>
                    <a:pt x="100" y="239"/>
                  </a:cubicBezTo>
                  <a:lnTo>
                    <a:pt x="157" y="239"/>
                  </a:lnTo>
                  <a:cubicBezTo>
                    <a:pt x="157" y="239"/>
                    <a:pt x="157" y="229"/>
                    <a:pt x="167" y="229"/>
                  </a:cubicBezTo>
                  <a:cubicBezTo>
                    <a:pt x="167" y="229"/>
                    <a:pt x="179" y="229"/>
                    <a:pt x="190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8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6"/>
            <p:cNvSpPr/>
            <p:nvPr/>
          </p:nvSpPr>
          <p:spPr>
            <a:xfrm>
              <a:off x="2164100" y="893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3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1"/>
                  </a:cubicBezTo>
                  <a:cubicBezTo>
                    <a:pt x="246" y="187"/>
                    <a:pt x="268" y="109"/>
                    <a:pt x="235" y="53"/>
                  </a:cubicBezTo>
                  <a:cubicBezTo>
                    <a:pt x="207" y="18"/>
                    <a:pt x="170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6"/>
            <p:cNvSpPr/>
            <p:nvPr/>
          </p:nvSpPr>
          <p:spPr>
            <a:xfrm>
              <a:off x="2150950" y="9017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4" y="0"/>
                  </a:moveTo>
                  <a:cubicBezTo>
                    <a:pt x="105" y="0"/>
                    <a:pt x="86" y="6"/>
                    <a:pt x="68" y="16"/>
                  </a:cubicBezTo>
                  <a:cubicBezTo>
                    <a:pt x="12" y="50"/>
                    <a:pt x="1" y="128"/>
                    <a:pt x="35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8"/>
                  </a:cubicBezTo>
                  <a:cubicBezTo>
                    <a:pt x="247" y="184"/>
                    <a:pt x="269" y="117"/>
                    <a:pt x="224" y="61"/>
                  </a:cubicBezTo>
                  <a:cubicBezTo>
                    <a:pt x="202" y="23"/>
                    <a:pt x="164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6"/>
            <p:cNvSpPr/>
            <p:nvPr/>
          </p:nvSpPr>
          <p:spPr>
            <a:xfrm>
              <a:off x="2137825" y="909825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23" y="1"/>
                  </a:moveTo>
                  <a:cubicBezTo>
                    <a:pt x="105" y="1"/>
                    <a:pt x="86" y="6"/>
                    <a:pt x="68" y="16"/>
                  </a:cubicBezTo>
                  <a:cubicBezTo>
                    <a:pt x="12" y="50"/>
                    <a:pt x="1" y="117"/>
                    <a:pt x="34" y="172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3" y="228"/>
                    <a:pt x="190" y="217"/>
                  </a:cubicBezTo>
                  <a:cubicBezTo>
                    <a:pt x="247" y="184"/>
                    <a:pt x="269" y="105"/>
                    <a:pt x="224" y="61"/>
                  </a:cubicBezTo>
                  <a:cubicBezTo>
                    <a:pt x="201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6"/>
            <p:cNvSpPr/>
            <p:nvPr/>
          </p:nvSpPr>
          <p:spPr>
            <a:xfrm>
              <a:off x="2165475" y="866175"/>
              <a:ext cx="6475" cy="5800"/>
            </a:xfrm>
            <a:custGeom>
              <a:rect b="b" l="l" r="r" t="t"/>
              <a:pathLst>
                <a:path extrusionOk="0" h="232" w="259">
                  <a:moveTo>
                    <a:pt x="126" y="0"/>
                  </a:moveTo>
                  <a:cubicBezTo>
                    <a:pt x="102" y="0"/>
                    <a:pt x="78" y="7"/>
                    <a:pt x="57" y="19"/>
                  </a:cubicBezTo>
                  <a:lnTo>
                    <a:pt x="35" y="41"/>
                  </a:lnTo>
                  <a:cubicBezTo>
                    <a:pt x="23" y="53"/>
                    <a:pt x="23" y="53"/>
                    <a:pt x="23" y="64"/>
                  </a:cubicBezTo>
                  <a:cubicBezTo>
                    <a:pt x="23" y="64"/>
                    <a:pt x="12" y="64"/>
                    <a:pt x="12" y="75"/>
                  </a:cubicBezTo>
                  <a:lnTo>
                    <a:pt x="12" y="86"/>
                  </a:lnTo>
                  <a:lnTo>
                    <a:pt x="12" y="98"/>
                  </a:lnTo>
                  <a:lnTo>
                    <a:pt x="1" y="108"/>
                  </a:lnTo>
                  <a:lnTo>
                    <a:pt x="1" y="120"/>
                  </a:lnTo>
                  <a:lnTo>
                    <a:pt x="1" y="131"/>
                  </a:lnTo>
                  <a:cubicBezTo>
                    <a:pt x="12" y="153"/>
                    <a:pt x="12" y="165"/>
                    <a:pt x="23" y="175"/>
                  </a:cubicBezTo>
                  <a:cubicBezTo>
                    <a:pt x="23" y="187"/>
                    <a:pt x="23" y="187"/>
                    <a:pt x="35" y="187"/>
                  </a:cubicBezTo>
                  <a:cubicBezTo>
                    <a:pt x="35" y="198"/>
                    <a:pt x="35" y="198"/>
                    <a:pt x="45" y="209"/>
                  </a:cubicBezTo>
                  <a:cubicBezTo>
                    <a:pt x="45" y="209"/>
                    <a:pt x="57" y="209"/>
                    <a:pt x="68" y="220"/>
                  </a:cubicBezTo>
                  <a:cubicBezTo>
                    <a:pt x="68" y="220"/>
                    <a:pt x="79" y="220"/>
                    <a:pt x="90" y="232"/>
                  </a:cubicBezTo>
                  <a:lnTo>
                    <a:pt x="157" y="232"/>
                  </a:lnTo>
                  <a:cubicBezTo>
                    <a:pt x="169" y="232"/>
                    <a:pt x="169" y="220"/>
                    <a:pt x="180" y="220"/>
                  </a:cubicBezTo>
                  <a:cubicBezTo>
                    <a:pt x="236" y="187"/>
                    <a:pt x="258" y="108"/>
                    <a:pt x="224" y="53"/>
                  </a:cubicBezTo>
                  <a:cubicBezTo>
                    <a:pt x="204" y="18"/>
                    <a:pt x="165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6"/>
            <p:cNvSpPr/>
            <p:nvPr/>
          </p:nvSpPr>
          <p:spPr>
            <a:xfrm>
              <a:off x="2177500" y="885800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14" y="1"/>
                  </a:moveTo>
                  <a:cubicBezTo>
                    <a:pt x="94" y="1"/>
                    <a:pt x="74" y="6"/>
                    <a:pt x="56" y="16"/>
                  </a:cubicBezTo>
                  <a:lnTo>
                    <a:pt x="23" y="50"/>
                  </a:lnTo>
                  <a:cubicBezTo>
                    <a:pt x="23" y="50"/>
                    <a:pt x="23" y="61"/>
                    <a:pt x="11" y="61"/>
                  </a:cubicBezTo>
                  <a:lnTo>
                    <a:pt x="11" y="72"/>
                  </a:lnTo>
                  <a:cubicBezTo>
                    <a:pt x="11" y="83"/>
                    <a:pt x="11" y="83"/>
                    <a:pt x="1" y="95"/>
                  </a:cubicBezTo>
                  <a:lnTo>
                    <a:pt x="1" y="139"/>
                  </a:lnTo>
                  <a:cubicBezTo>
                    <a:pt x="1" y="139"/>
                    <a:pt x="11" y="150"/>
                    <a:pt x="11" y="162"/>
                  </a:cubicBezTo>
                  <a:cubicBezTo>
                    <a:pt x="11" y="162"/>
                    <a:pt x="11" y="173"/>
                    <a:pt x="23" y="184"/>
                  </a:cubicBezTo>
                  <a:cubicBezTo>
                    <a:pt x="34" y="217"/>
                    <a:pt x="78" y="240"/>
                    <a:pt x="112" y="240"/>
                  </a:cubicBezTo>
                  <a:lnTo>
                    <a:pt x="123" y="240"/>
                  </a:lnTo>
                  <a:cubicBezTo>
                    <a:pt x="135" y="240"/>
                    <a:pt x="135" y="240"/>
                    <a:pt x="135" y="229"/>
                  </a:cubicBezTo>
                  <a:lnTo>
                    <a:pt x="157" y="229"/>
                  </a:lnTo>
                  <a:cubicBezTo>
                    <a:pt x="157" y="229"/>
                    <a:pt x="168" y="229"/>
                    <a:pt x="179" y="217"/>
                  </a:cubicBezTo>
                  <a:cubicBezTo>
                    <a:pt x="235" y="184"/>
                    <a:pt x="257" y="117"/>
                    <a:pt x="224" y="61"/>
                  </a:cubicBezTo>
                  <a:cubicBezTo>
                    <a:pt x="201" y="23"/>
                    <a:pt x="158" y="1"/>
                    <a:pt x="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6"/>
            <p:cNvSpPr/>
            <p:nvPr/>
          </p:nvSpPr>
          <p:spPr>
            <a:xfrm>
              <a:off x="2183925" y="9268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3" y="52"/>
                    <a:pt x="0" y="119"/>
                    <a:pt x="34" y="176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4" y="236"/>
                    <a:pt x="184" y="231"/>
                    <a:pt x="201" y="220"/>
                  </a:cubicBezTo>
                  <a:cubicBezTo>
                    <a:pt x="258" y="186"/>
                    <a:pt x="268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6"/>
            <p:cNvSpPr/>
            <p:nvPr/>
          </p:nvSpPr>
          <p:spPr>
            <a:xfrm>
              <a:off x="2170800" y="934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0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2"/>
                  </a:cubicBezTo>
                  <a:cubicBezTo>
                    <a:pt x="212" y="24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6"/>
            <p:cNvSpPr/>
            <p:nvPr/>
          </p:nvSpPr>
          <p:spPr>
            <a:xfrm>
              <a:off x="2157650" y="9427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1"/>
                  </a:moveTo>
                  <a:cubicBezTo>
                    <a:pt x="123" y="1"/>
                    <a:pt x="100" y="7"/>
                    <a:pt x="80" y="20"/>
                  </a:cubicBezTo>
                  <a:cubicBezTo>
                    <a:pt x="23" y="54"/>
                    <a:pt x="1" y="121"/>
                    <a:pt x="35" y="176"/>
                  </a:cubicBezTo>
                  <a:cubicBezTo>
                    <a:pt x="57" y="214"/>
                    <a:pt x="101" y="237"/>
                    <a:pt x="143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8" y="188"/>
                    <a:pt x="269" y="109"/>
                    <a:pt x="236" y="54"/>
                  </a:cubicBezTo>
                  <a:cubicBezTo>
                    <a:pt x="215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6"/>
            <p:cNvSpPr/>
            <p:nvPr/>
          </p:nvSpPr>
          <p:spPr>
            <a:xfrm>
              <a:off x="2144800" y="950600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24" y="1"/>
                  </a:moveTo>
                  <a:cubicBezTo>
                    <a:pt x="105" y="1"/>
                    <a:pt x="86" y="6"/>
                    <a:pt x="68" y="16"/>
                  </a:cubicBezTo>
                  <a:cubicBezTo>
                    <a:pt x="57" y="28"/>
                    <a:pt x="46" y="28"/>
                    <a:pt x="46" y="39"/>
                  </a:cubicBezTo>
                  <a:lnTo>
                    <a:pt x="35" y="50"/>
                  </a:lnTo>
                  <a:cubicBezTo>
                    <a:pt x="23" y="61"/>
                    <a:pt x="23" y="61"/>
                    <a:pt x="23" y="73"/>
                  </a:cubicBezTo>
                  <a:cubicBezTo>
                    <a:pt x="12" y="95"/>
                    <a:pt x="1" y="117"/>
                    <a:pt x="12" y="140"/>
                  </a:cubicBezTo>
                  <a:cubicBezTo>
                    <a:pt x="12" y="151"/>
                    <a:pt x="12" y="173"/>
                    <a:pt x="23" y="184"/>
                  </a:cubicBezTo>
                  <a:cubicBezTo>
                    <a:pt x="44" y="219"/>
                    <a:pt x="83" y="237"/>
                    <a:pt x="122" y="237"/>
                  </a:cubicBezTo>
                  <a:cubicBezTo>
                    <a:pt x="146" y="237"/>
                    <a:pt x="170" y="230"/>
                    <a:pt x="191" y="218"/>
                  </a:cubicBezTo>
                  <a:cubicBezTo>
                    <a:pt x="247" y="184"/>
                    <a:pt x="258" y="117"/>
                    <a:pt x="224" y="61"/>
                  </a:cubicBezTo>
                  <a:cubicBezTo>
                    <a:pt x="202" y="23"/>
                    <a:pt x="164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6"/>
            <p:cNvSpPr/>
            <p:nvPr/>
          </p:nvSpPr>
          <p:spPr>
            <a:xfrm>
              <a:off x="2209050" y="938325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35" y="184"/>
                    <a:pt x="46" y="184"/>
                    <a:pt x="46" y="195"/>
                  </a:cubicBezTo>
                  <a:lnTo>
                    <a:pt x="57" y="206"/>
                  </a:lnTo>
                  <a:cubicBezTo>
                    <a:pt x="68" y="217"/>
                    <a:pt x="68" y="217"/>
                    <a:pt x="79" y="217"/>
                  </a:cubicBezTo>
                  <a:cubicBezTo>
                    <a:pt x="79" y="229"/>
                    <a:pt x="90" y="229"/>
                    <a:pt x="102" y="229"/>
                  </a:cubicBezTo>
                  <a:cubicBezTo>
                    <a:pt x="113" y="239"/>
                    <a:pt x="124" y="239"/>
                    <a:pt x="124" y="239"/>
                  </a:cubicBezTo>
                  <a:lnTo>
                    <a:pt x="157" y="239"/>
                  </a:lnTo>
                  <a:cubicBezTo>
                    <a:pt x="157" y="229"/>
                    <a:pt x="169" y="229"/>
                    <a:pt x="169" y="229"/>
                  </a:cubicBezTo>
                  <a:cubicBezTo>
                    <a:pt x="180" y="229"/>
                    <a:pt x="191" y="229"/>
                    <a:pt x="191" y="217"/>
                  </a:cubicBezTo>
                  <a:lnTo>
                    <a:pt x="202" y="217"/>
                  </a:lnTo>
                  <a:cubicBezTo>
                    <a:pt x="247" y="184"/>
                    <a:pt x="269" y="117"/>
                    <a:pt x="236" y="60"/>
                  </a:cubicBezTo>
                  <a:cubicBezTo>
                    <a:pt x="213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6"/>
            <p:cNvSpPr/>
            <p:nvPr/>
          </p:nvSpPr>
          <p:spPr>
            <a:xfrm>
              <a:off x="2195950" y="9463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8" y="0"/>
                  </a:moveTo>
                  <a:cubicBezTo>
                    <a:pt x="116" y="0"/>
                    <a:pt x="95" y="7"/>
                    <a:pt x="78" y="19"/>
                  </a:cubicBezTo>
                  <a:cubicBezTo>
                    <a:pt x="22" y="52"/>
                    <a:pt x="0" y="119"/>
                    <a:pt x="33" y="176"/>
                  </a:cubicBezTo>
                  <a:cubicBezTo>
                    <a:pt x="56" y="213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6"/>
                    <a:pt x="268" y="109"/>
                    <a:pt x="234" y="52"/>
                  </a:cubicBezTo>
                  <a:cubicBezTo>
                    <a:pt x="214" y="18"/>
                    <a:pt x="175" y="0"/>
                    <a:pt x="1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6"/>
            <p:cNvSpPr/>
            <p:nvPr/>
          </p:nvSpPr>
          <p:spPr>
            <a:xfrm>
              <a:off x="2182800" y="954325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38" y="0"/>
                  </a:moveTo>
                  <a:cubicBezTo>
                    <a:pt x="116" y="0"/>
                    <a:pt x="96" y="7"/>
                    <a:pt x="79" y="24"/>
                  </a:cubicBezTo>
                  <a:cubicBezTo>
                    <a:pt x="23" y="58"/>
                    <a:pt x="1" y="125"/>
                    <a:pt x="34" y="180"/>
                  </a:cubicBezTo>
                  <a:cubicBezTo>
                    <a:pt x="55" y="216"/>
                    <a:pt x="89" y="233"/>
                    <a:pt x="125" y="233"/>
                  </a:cubicBezTo>
                  <a:cubicBezTo>
                    <a:pt x="147" y="233"/>
                    <a:pt x="170" y="227"/>
                    <a:pt x="191" y="214"/>
                  </a:cubicBezTo>
                  <a:cubicBezTo>
                    <a:pt x="246" y="180"/>
                    <a:pt x="269" y="113"/>
                    <a:pt x="236" y="58"/>
                  </a:cubicBezTo>
                  <a:cubicBezTo>
                    <a:pt x="214" y="22"/>
                    <a:pt x="175" y="0"/>
                    <a:pt x="1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6"/>
            <p:cNvSpPr/>
            <p:nvPr/>
          </p:nvSpPr>
          <p:spPr>
            <a:xfrm>
              <a:off x="2169675" y="9623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0"/>
                  </a:moveTo>
                  <a:cubicBezTo>
                    <a:pt x="111" y="0"/>
                    <a:pt x="93" y="5"/>
                    <a:pt x="79" y="16"/>
                  </a:cubicBezTo>
                  <a:cubicBezTo>
                    <a:pt x="23" y="50"/>
                    <a:pt x="1" y="127"/>
                    <a:pt x="34" y="184"/>
                  </a:cubicBezTo>
                  <a:cubicBezTo>
                    <a:pt x="56" y="213"/>
                    <a:pt x="94" y="233"/>
                    <a:pt x="132" y="233"/>
                  </a:cubicBezTo>
                  <a:cubicBezTo>
                    <a:pt x="152" y="233"/>
                    <a:pt x="172" y="228"/>
                    <a:pt x="190" y="217"/>
                  </a:cubicBezTo>
                  <a:cubicBezTo>
                    <a:pt x="247" y="184"/>
                    <a:pt x="269" y="117"/>
                    <a:pt x="235" y="60"/>
                  </a:cubicBezTo>
                  <a:cubicBezTo>
                    <a:pt x="212" y="23"/>
                    <a:pt x="169" y="0"/>
                    <a:pt x="1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6"/>
            <p:cNvSpPr/>
            <p:nvPr/>
          </p:nvSpPr>
          <p:spPr>
            <a:xfrm>
              <a:off x="2251250" y="100715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3" y="1"/>
                  </a:moveTo>
                  <a:cubicBezTo>
                    <a:pt x="101" y="1"/>
                    <a:pt x="78" y="1"/>
                    <a:pt x="56" y="23"/>
                  </a:cubicBezTo>
                  <a:cubicBezTo>
                    <a:pt x="56" y="23"/>
                    <a:pt x="45" y="23"/>
                    <a:pt x="45" y="34"/>
                  </a:cubicBezTo>
                  <a:lnTo>
                    <a:pt x="11" y="68"/>
                  </a:lnTo>
                  <a:lnTo>
                    <a:pt x="11" y="90"/>
                  </a:lnTo>
                  <a:lnTo>
                    <a:pt x="11" y="101"/>
                  </a:lnTo>
                  <a:cubicBezTo>
                    <a:pt x="11" y="113"/>
                    <a:pt x="1" y="113"/>
                    <a:pt x="1" y="113"/>
                  </a:cubicBezTo>
                  <a:lnTo>
                    <a:pt x="1" y="123"/>
                  </a:lnTo>
                  <a:lnTo>
                    <a:pt x="1" y="135"/>
                  </a:lnTo>
                  <a:cubicBezTo>
                    <a:pt x="11" y="146"/>
                    <a:pt x="11" y="168"/>
                    <a:pt x="23" y="180"/>
                  </a:cubicBezTo>
                  <a:cubicBezTo>
                    <a:pt x="23" y="180"/>
                    <a:pt x="23" y="190"/>
                    <a:pt x="34" y="190"/>
                  </a:cubicBezTo>
                  <a:cubicBezTo>
                    <a:pt x="34" y="190"/>
                    <a:pt x="34" y="202"/>
                    <a:pt x="45" y="202"/>
                  </a:cubicBezTo>
                  <a:cubicBezTo>
                    <a:pt x="56" y="213"/>
                    <a:pt x="56" y="213"/>
                    <a:pt x="68" y="213"/>
                  </a:cubicBezTo>
                  <a:cubicBezTo>
                    <a:pt x="68" y="224"/>
                    <a:pt x="78" y="224"/>
                    <a:pt x="90" y="224"/>
                  </a:cubicBezTo>
                  <a:lnTo>
                    <a:pt x="90" y="235"/>
                  </a:lnTo>
                  <a:cubicBezTo>
                    <a:pt x="123" y="235"/>
                    <a:pt x="157" y="235"/>
                    <a:pt x="179" y="224"/>
                  </a:cubicBezTo>
                  <a:lnTo>
                    <a:pt x="179" y="213"/>
                  </a:lnTo>
                  <a:cubicBezTo>
                    <a:pt x="235" y="180"/>
                    <a:pt x="257" y="113"/>
                    <a:pt x="224" y="56"/>
                  </a:cubicBezTo>
                  <a:cubicBezTo>
                    <a:pt x="202" y="23"/>
                    <a:pt x="168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6"/>
            <p:cNvSpPr/>
            <p:nvPr/>
          </p:nvSpPr>
          <p:spPr>
            <a:xfrm>
              <a:off x="2219400" y="954525"/>
              <a:ext cx="5875" cy="6000"/>
            </a:xfrm>
            <a:custGeom>
              <a:rect b="b" l="l" r="r" t="t"/>
              <a:pathLst>
                <a:path extrusionOk="0" h="240" w="235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56" y="27"/>
                  </a:lnTo>
                  <a:cubicBezTo>
                    <a:pt x="45" y="27"/>
                    <a:pt x="34" y="38"/>
                    <a:pt x="34" y="50"/>
                  </a:cubicBezTo>
                  <a:lnTo>
                    <a:pt x="23" y="50"/>
                  </a:lnTo>
                  <a:cubicBezTo>
                    <a:pt x="23" y="61"/>
                    <a:pt x="11" y="72"/>
                    <a:pt x="11" y="72"/>
                  </a:cubicBezTo>
                  <a:cubicBezTo>
                    <a:pt x="11" y="83"/>
                    <a:pt x="1" y="83"/>
                    <a:pt x="1" y="95"/>
                  </a:cubicBezTo>
                  <a:lnTo>
                    <a:pt x="1" y="105"/>
                  </a:lnTo>
                  <a:lnTo>
                    <a:pt x="1" y="139"/>
                  </a:lnTo>
                  <a:lnTo>
                    <a:pt x="1" y="150"/>
                  </a:lnTo>
                  <a:lnTo>
                    <a:pt x="1" y="162"/>
                  </a:lnTo>
                  <a:cubicBezTo>
                    <a:pt x="11" y="172"/>
                    <a:pt x="11" y="172"/>
                    <a:pt x="11" y="184"/>
                  </a:cubicBezTo>
                  <a:lnTo>
                    <a:pt x="45" y="217"/>
                  </a:lnTo>
                  <a:cubicBezTo>
                    <a:pt x="56" y="217"/>
                    <a:pt x="56" y="229"/>
                    <a:pt x="68" y="229"/>
                  </a:cubicBezTo>
                  <a:cubicBezTo>
                    <a:pt x="78" y="229"/>
                    <a:pt x="78" y="239"/>
                    <a:pt x="90" y="239"/>
                  </a:cubicBezTo>
                  <a:lnTo>
                    <a:pt x="135" y="239"/>
                  </a:lnTo>
                  <a:cubicBezTo>
                    <a:pt x="135" y="239"/>
                    <a:pt x="146" y="239"/>
                    <a:pt x="146" y="229"/>
                  </a:cubicBezTo>
                  <a:lnTo>
                    <a:pt x="157" y="229"/>
                  </a:lnTo>
                  <a:cubicBezTo>
                    <a:pt x="168" y="229"/>
                    <a:pt x="168" y="229"/>
                    <a:pt x="179" y="217"/>
                  </a:cubicBezTo>
                  <a:cubicBezTo>
                    <a:pt x="213" y="195"/>
                    <a:pt x="235" y="162"/>
                    <a:pt x="235" y="128"/>
                  </a:cubicBezTo>
                  <a:cubicBezTo>
                    <a:pt x="235" y="105"/>
                    <a:pt x="235" y="83"/>
                    <a:pt x="213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6"/>
            <p:cNvSpPr/>
            <p:nvPr/>
          </p:nvSpPr>
          <p:spPr>
            <a:xfrm>
              <a:off x="2205700" y="962625"/>
              <a:ext cx="6475" cy="5850"/>
            </a:xfrm>
            <a:custGeom>
              <a:rect b="b" l="l" r="r" t="t"/>
              <a:pathLst>
                <a:path extrusionOk="0" h="234" w="25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8"/>
                    <a:pt x="35" y="184"/>
                  </a:cubicBezTo>
                  <a:cubicBezTo>
                    <a:pt x="57" y="213"/>
                    <a:pt x="99" y="233"/>
                    <a:pt x="142" y="233"/>
                  </a:cubicBezTo>
                  <a:cubicBezTo>
                    <a:pt x="163" y="233"/>
                    <a:pt x="184" y="228"/>
                    <a:pt x="202" y="217"/>
                  </a:cubicBezTo>
                  <a:cubicBezTo>
                    <a:pt x="247" y="195"/>
                    <a:pt x="258" y="150"/>
                    <a:pt x="258" y="106"/>
                  </a:cubicBezTo>
                  <a:cubicBezTo>
                    <a:pt x="258" y="83"/>
                    <a:pt x="247" y="72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6"/>
            <p:cNvSpPr/>
            <p:nvPr/>
          </p:nvSpPr>
          <p:spPr>
            <a:xfrm>
              <a:off x="2192850" y="97065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33" y="0"/>
                  </a:moveTo>
                  <a:cubicBezTo>
                    <a:pt x="112" y="0"/>
                    <a:pt x="89" y="7"/>
                    <a:pt x="68" y="19"/>
                  </a:cubicBezTo>
                  <a:cubicBezTo>
                    <a:pt x="57" y="19"/>
                    <a:pt x="57" y="19"/>
                    <a:pt x="45" y="31"/>
                  </a:cubicBezTo>
                  <a:cubicBezTo>
                    <a:pt x="45" y="31"/>
                    <a:pt x="35" y="41"/>
                    <a:pt x="35" y="53"/>
                  </a:cubicBezTo>
                  <a:cubicBezTo>
                    <a:pt x="1" y="86"/>
                    <a:pt x="1" y="131"/>
                    <a:pt x="23" y="175"/>
                  </a:cubicBezTo>
                  <a:cubicBezTo>
                    <a:pt x="46" y="214"/>
                    <a:pt x="89" y="236"/>
                    <a:pt x="132" y="236"/>
                  </a:cubicBezTo>
                  <a:cubicBezTo>
                    <a:pt x="153" y="236"/>
                    <a:pt x="173" y="231"/>
                    <a:pt x="191" y="220"/>
                  </a:cubicBezTo>
                  <a:cubicBezTo>
                    <a:pt x="214" y="198"/>
                    <a:pt x="224" y="187"/>
                    <a:pt x="236" y="165"/>
                  </a:cubicBezTo>
                  <a:cubicBezTo>
                    <a:pt x="236" y="153"/>
                    <a:pt x="236" y="153"/>
                    <a:pt x="247" y="142"/>
                  </a:cubicBezTo>
                  <a:cubicBezTo>
                    <a:pt x="247" y="120"/>
                    <a:pt x="247" y="98"/>
                    <a:pt x="236" y="75"/>
                  </a:cubicBezTo>
                  <a:cubicBezTo>
                    <a:pt x="236" y="64"/>
                    <a:pt x="236" y="64"/>
                    <a:pt x="224" y="53"/>
                  </a:cubicBezTo>
                  <a:cubicBezTo>
                    <a:pt x="204" y="18"/>
                    <a:pt x="170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6"/>
            <p:cNvSpPr/>
            <p:nvPr/>
          </p:nvSpPr>
          <p:spPr>
            <a:xfrm>
              <a:off x="2179750" y="978675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12" y="0"/>
                  </a:moveTo>
                  <a:cubicBezTo>
                    <a:pt x="89" y="0"/>
                    <a:pt x="78" y="11"/>
                    <a:pt x="67" y="11"/>
                  </a:cubicBezTo>
                  <a:cubicBezTo>
                    <a:pt x="22" y="45"/>
                    <a:pt x="0" y="89"/>
                    <a:pt x="11" y="134"/>
                  </a:cubicBezTo>
                  <a:cubicBezTo>
                    <a:pt x="11" y="145"/>
                    <a:pt x="22" y="157"/>
                    <a:pt x="22" y="179"/>
                  </a:cubicBezTo>
                  <a:cubicBezTo>
                    <a:pt x="45" y="201"/>
                    <a:pt x="55" y="212"/>
                    <a:pt x="78" y="224"/>
                  </a:cubicBezTo>
                  <a:cubicBezTo>
                    <a:pt x="89" y="229"/>
                    <a:pt x="103" y="232"/>
                    <a:pt x="118" y="232"/>
                  </a:cubicBezTo>
                  <a:cubicBezTo>
                    <a:pt x="134" y="232"/>
                    <a:pt x="151" y="229"/>
                    <a:pt x="167" y="224"/>
                  </a:cubicBezTo>
                  <a:cubicBezTo>
                    <a:pt x="179" y="224"/>
                    <a:pt x="179" y="224"/>
                    <a:pt x="190" y="212"/>
                  </a:cubicBezTo>
                  <a:cubicBezTo>
                    <a:pt x="212" y="201"/>
                    <a:pt x="234" y="167"/>
                    <a:pt x="246" y="145"/>
                  </a:cubicBezTo>
                  <a:cubicBezTo>
                    <a:pt x="246" y="112"/>
                    <a:pt x="246" y="78"/>
                    <a:pt x="224" y="56"/>
                  </a:cubicBezTo>
                  <a:cubicBezTo>
                    <a:pt x="224" y="45"/>
                    <a:pt x="224" y="45"/>
                    <a:pt x="212" y="33"/>
                  </a:cubicBezTo>
                  <a:cubicBezTo>
                    <a:pt x="201" y="22"/>
                    <a:pt x="190" y="11"/>
                    <a:pt x="179" y="11"/>
                  </a:cubicBezTo>
                  <a:cubicBezTo>
                    <a:pt x="156" y="0"/>
                    <a:pt x="134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6"/>
            <p:cNvSpPr/>
            <p:nvPr/>
          </p:nvSpPr>
          <p:spPr>
            <a:xfrm>
              <a:off x="2216050" y="979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8" y="7"/>
                    <a:pt x="68" y="20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2" y="231"/>
                    <a:pt x="190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6"/>
            <p:cNvSpPr/>
            <p:nvPr/>
          </p:nvSpPr>
          <p:spPr>
            <a:xfrm>
              <a:off x="2202925" y="987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5" y="6"/>
                    <a:pt x="67" y="17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8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6"/>
            <p:cNvSpPr/>
            <p:nvPr/>
          </p:nvSpPr>
          <p:spPr>
            <a:xfrm>
              <a:off x="2189800" y="995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2" y="1"/>
                    <a:pt x="88" y="7"/>
                    <a:pt x="67" y="19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6" y="214"/>
                    <a:pt x="95" y="236"/>
                    <a:pt x="134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7"/>
                    <a:pt x="268" y="109"/>
                    <a:pt x="234" y="53"/>
                  </a:cubicBezTo>
                  <a:cubicBezTo>
                    <a:pt x="214" y="18"/>
                    <a:pt x="175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6"/>
            <p:cNvSpPr/>
            <p:nvPr/>
          </p:nvSpPr>
          <p:spPr>
            <a:xfrm>
              <a:off x="2176950" y="1003200"/>
              <a:ext cx="6425" cy="5975"/>
            </a:xfrm>
            <a:custGeom>
              <a:rect b="b" l="l" r="r" t="t"/>
              <a:pathLst>
                <a:path extrusionOk="0" h="239" w="257">
                  <a:moveTo>
                    <a:pt x="123" y="1"/>
                  </a:moveTo>
                  <a:cubicBezTo>
                    <a:pt x="100" y="1"/>
                    <a:pt x="76" y="8"/>
                    <a:pt x="56" y="25"/>
                  </a:cubicBezTo>
                  <a:cubicBezTo>
                    <a:pt x="45" y="25"/>
                    <a:pt x="45" y="35"/>
                    <a:pt x="33" y="35"/>
                  </a:cubicBezTo>
                  <a:cubicBezTo>
                    <a:pt x="33" y="47"/>
                    <a:pt x="33" y="47"/>
                    <a:pt x="23" y="47"/>
                  </a:cubicBezTo>
                  <a:lnTo>
                    <a:pt x="23" y="58"/>
                  </a:lnTo>
                  <a:lnTo>
                    <a:pt x="11" y="69"/>
                  </a:lnTo>
                  <a:lnTo>
                    <a:pt x="11" y="80"/>
                  </a:lnTo>
                  <a:cubicBezTo>
                    <a:pt x="11" y="92"/>
                    <a:pt x="0" y="92"/>
                    <a:pt x="0" y="102"/>
                  </a:cubicBezTo>
                  <a:lnTo>
                    <a:pt x="0" y="114"/>
                  </a:lnTo>
                  <a:lnTo>
                    <a:pt x="0" y="136"/>
                  </a:lnTo>
                  <a:cubicBezTo>
                    <a:pt x="0" y="147"/>
                    <a:pt x="11" y="147"/>
                    <a:pt x="11" y="159"/>
                  </a:cubicBezTo>
                  <a:cubicBezTo>
                    <a:pt x="11" y="170"/>
                    <a:pt x="11" y="170"/>
                    <a:pt x="23" y="181"/>
                  </a:cubicBezTo>
                  <a:cubicBezTo>
                    <a:pt x="44" y="216"/>
                    <a:pt x="78" y="238"/>
                    <a:pt x="115" y="238"/>
                  </a:cubicBezTo>
                  <a:cubicBezTo>
                    <a:pt x="136" y="238"/>
                    <a:pt x="158" y="231"/>
                    <a:pt x="179" y="214"/>
                  </a:cubicBezTo>
                  <a:cubicBezTo>
                    <a:pt x="235" y="181"/>
                    <a:pt x="257" y="114"/>
                    <a:pt x="224" y="58"/>
                  </a:cubicBezTo>
                  <a:cubicBezTo>
                    <a:pt x="202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6"/>
            <p:cNvSpPr/>
            <p:nvPr/>
          </p:nvSpPr>
          <p:spPr>
            <a:xfrm>
              <a:off x="2227775" y="998925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17"/>
                    <a:pt x="34" y="173"/>
                  </a:cubicBezTo>
                  <a:cubicBezTo>
                    <a:pt x="57" y="211"/>
                    <a:pt x="101" y="234"/>
                    <a:pt x="144" y="234"/>
                  </a:cubicBezTo>
                  <a:cubicBezTo>
                    <a:pt x="164" y="234"/>
                    <a:pt x="184" y="229"/>
                    <a:pt x="202" y="218"/>
                  </a:cubicBezTo>
                  <a:cubicBezTo>
                    <a:pt x="257" y="184"/>
                    <a:pt x="269" y="106"/>
                    <a:pt x="235" y="62"/>
                  </a:cubicBezTo>
                  <a:cubicBezTo>
                    <a:pt x="213" y="23"/>
                    <a:pt x="17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6"/>
            <p:cNvSpPr/>
            <p:nvPr/>
          </p:nvSpPr>
          <p:spPr>
            <a:xfrm>
              <a:off x="2214650" y="10069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4"/>
                    <a:pt x="0" y="121"/>
                    <a:pt x="34" y="176"/>
                  </a:cubicBezTo>
                  <a:cubicBezTo>
                    <a:pt x="57" y="214"/>
                    <a:pt x="100" y="237"/>
                    <a:pt x="143" y="237"/>
                  </a:cubicBezTo>
                  <a:cubicBezTo>
                    <a:pt x="163" y="237"/>
                    <a:pt x="184" y="232"/>
                    <a:pt x="201" y="221"/>
                  </a:cubicBezTo>
                  <a:cubicBezTo>
                    <a:pt x="258" y="188"/>
                    <a:pt x="268" y="109"/>
                    <a:pt x="235" y="54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6"/>
            <p:cNvSpPr/>
            <p:nvPr/>
          </p:nvSpPr>
          <p:spPr>
            <a:xfrm>
              <a:off x="2201525" y="10148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6"/>
            <p:cNvSpPr/>
            <p:nvPr/>
          </p:nvSpPr>
          <p:spPr>
            <a:xfrm>
              <a:off x="2241200" y="99082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22" y="1"/>
                  </a:moveTo>
                  <a:cubicBezTo>
                    <a:pt x="104" y="1"/>
                    <a:pt x="85" y="6"/>
                    <a:pt x="67" y="16"/>
                  </a:cubicBezTo>
                  <a:lnTo>
                    <a:pt x="67" y="28"/>
                  </a:lnTo>
                  <a:cubicBezTo>
                    <a:pt x="56" y="28"/>
                    <a:pt x="56" y="39"/>
                    <a:pt x="45" y="39"/>
                  </a:cubicBezTo>
                  <a:lnTo>
                    <a:pt x="33" y="50"/>
                  </a:lnTo>
                  <a:cubicBezTo>
                    <a:pt x="33" y="50"/>
                    <a:pt x="33" y="61"/>
                    <a:pt x="23" y="61"/>
                  </a:cubicBezTo>
                  <a:lnTo>
                    <a:pt x="23" y="73"/>
                  </a:lnTo>
                  <a:cubicBezTo>
                    <a:pt x="0" y="106"/>
                    <a:pt x="11" y="151"/>
                    <a:pt x="23" y="185"/>
                  </a:cubicBezTo>
                  <a:cubicBezTo>
                    <a:pt x="33" y="185"/>
                    <a:pt x="33" y="195"/>
                    <a:pt x="45" y="195"/>
                  </a:cubicBezTo>
                  <a:cubicBezTo>
                    <a:pt x="45" y="207"/>
                    <a:pt x="56" y="207"/>
                    <a:pt x="56" y="218"/>
                  </a:cubicBezTo>
                  <a:cubicBezTo>
                    <a:pt x="67" y="229"/>
                    <a:pt x="90" y="229"/>
                    <a:pt x="100" y="229"/>
                  </a:cubicBezTo>
                  <a:lnTo>
                    <a:pt x="100" y="240"/>
                  </a:lnTo>
                  <a:lnTo>
                    <a:pt x="145" y="240"/>
                  </a:lnTo>
                  <a:cubicBezTo>
                    <a:pt x="157" y="240"/>
                    <a:pt x="179" y="229"/>
                    <a:pt x="190" y="218"/>
                  </a:cubicBezTo>
                  <a:cubicBezTo>
                    <a:pt x="246" y="185"/>
                    <a:pt x="257" y="117"/>
                    <a:pt x="224" y="61"/>
                  </a:cubicBezTo>
                  <a:cubicBezTo>
                    <a:pt x="201" y="23"/>
                    <a:pt x="162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6"/>
            <p:cNvSpPr/>
            <p:nvPr/>
          </p:nvSpPr>
          <p:spPr>
            <a:xfrm>
              <a:off x="2238100" y="1015125"/>
              <a:ext cx="6475" cy="6025"/>
            </a:xfrm>
            <a:custGeom>
              <a:rect b="b" l="l" r="r" t="t"/>
              <a:pathLst>
                <a:path extrusionOk="0" h="241" w="259">
                  <a:moveTo>
                    <a:pt x="116" y="1"/>
                  </a:moveTo>
                  <a:cubicBezTo>
                    <a:pt x="95" y="1"/>
                    <a:pt x="75" y="6"/>
                    <a:pt x="57" y="17"/>
                  </a:cubicBezTo>
                  <a:cubicBezTo>
                    <a:pt x="23" y="39"/>
                    <a:pt x="1" y="72"/>
                    <a:pt x="1" y="117"/>
                  </a:cubicBezTo>
                  <a:cubicBezTo>
                    <a:pt x="1" y="139"/>
                    <a:pt x="13" y="162"/>
                    <a:pt x="23" y="184"/>
                  </a:cubicBezTo>
                  <a:cubicBezTo>
                    <a:pt x="46" y="218"/>
                    <a:pt x="90" y="240"/>
                    <a:pt x="135" y="240"/>
                  </a:cubicBezTo>
                  <a:cubicBezTo>
                    <a:pt x="147" y="229"/>
                    <a:pt x="157" y="229"/>
                    <a:pt x="157" y="229"/>
                  </a:cubicBezTo>
                  <a:cubicBezTo>
                    <a:pt x="169" y="229"/>
                    <a:pt x="180" y="229"/>
                    <a:pt x="180" y="218"/>
                  </a:cubicBezTo>
                  <a:cubicBezTo>
                    <a:pt x="236" y="184"/>
                    <a:pt x="258" y="117"/>
                    <a:pt x="224" y="62"/>
                  </a:cubicBezTo>
                  <a:cubicBezTo>
                    <a:pt x="202" y="24"/>
                    <a:pt x="159" y="1"/>
                    <a:pt x="1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6"/>
            <p:cNvSpPr/>
            <p:nvPr/>
          </p:nvSpPr>
          <p:spPr>
            <a:xfrm>
              <a:off x="2224700" y="1023075"/>
              <a:ext cx="6725" cy="5975"/>
            </a:xfrm>
            <a:custGeom>
              <a:rect b="b" l="l" r="r" t="t"/>
              <a:pathLst>
                <a:path extrusionOk="0" h="239" w="269">
                  <a:moveTo>
                    <a:pt x="112" y="0"/>
                  </a:moveTo>
                  <a:cubicBezTo>
                    <a:pt x="102" y="12"/>
                    <a:pt x="90" y="12"/>
                    <a:pt x="68" y="23"/>
                  </a:cubicBezTo>
                  <a:cubicBezTo>
                    <a:pt x="12" y="57"/>
                    <a:pt x="1" y="124"/>
                    <a:pt x="35" y="179"/>
                  </a:cubicBezTo>
                  <a:cubicBezTo>
                    <a:pt x="35" y="191"/>
                    <a:pt x="45" y="191"/>
                    <a:pt x="45" y="201"/>
                  </a:cubicBezTo>
                  <a:cubicBezTo>
                    <a:pt x="64" y="220"/>
                    <a:pt x="97" y="238"/>
                    <a:pt x="127" y="238"/>
                  </a:cubicBezTo>
                  <a:cubicBezTo>
                    <a:pt x="134" y="238"/>
                    <a:pt x="140" y="237"/>
                    <a:pt x="146" y="235"/>
                  </a:cubicBezTo>
                  <a:cubicBezTo>
                    <a:pt x="169" y="235"/>
                    <a:pt x="179" y="224"/>
                    <a:pt x="191" y="224"/>
                  </a:cubicBezTo>
                  <a:cubicBezTo>
                    <a:pt x="246" y="191"/>
                    <a:pt x="269" y="112"/>
                    <a:pt x="236" y="57"/>
                  </a:cubicBezTo>
                  <a:cubicBezTo>
                    <a:pt x="213" y="23"/>
                    <a:pt x="157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6"/>
            <p:cNvSpPr/>
            <p:nvPr/>
          </p:nvSpPr>
          <p:spPr>
            <a:xfrm>
              <a:off x="2211575" y="1031075"/>
              <a:ext cx="6450" cy="5975"/>
            </a:xfrm>
            <a:custGeom>
              <a:rect b="b" l="l" r="r" t="t"/>
              <a:pathLst>
                <a:path extrusionOk="0" h="239" w="258">
                  <a:moveTo>
                    <a:pt x="126" y="0"/>
                  </a:moveTo>
                  <a:cubicBezTo>
                    <a:pt x="106" y="0"/>
                    <a:pt x="86" y="5"/>
                    <a:pt x="68" y="15"/>
                  </a:cubicBezTo>
                  <a:cubicBezTo>
                    <a:pt x="12" y="49"/>
                    <a:pt x="1" y="127"/>
                    <a:pt x="34" y="184"/>
                  </a:cubicBezTo>
                  <a:cubicBezTo>
                    <a:pt x="46" y="206"/>
                    <a:pt x="79" y="228"/>
                    <a:pt x="101" y="239"/>
                  </a:cubicBezTo>
                  <a:lnTo>
                    <a:pt x="146" y="239"/>
                  </a:lnTo>
                  <a:cubicBezTo>
                    <a:pt x="168" y="239"/>
                    <a:pt x="180" y="228"/>
                    <a:pt x="190" y="217"/>
                  </a:cubicBezTo>
                  <a:cubicBezTo>
                    <a:pt x="235" y="194"/>
                    <a:pt x="257" y="150"/>
                    <a:pt x="247" y="105"/>
                  </a:cubicBezTo>
                  <a:cubicBezTo>
                    <a:pt x="247" y="83"/>
                    <a:pt x="247" y="72"/>
                    <a:pt x="235" y="60"/>
                  </a:cubicBezTo>
                  <a:cubicBezTo>
                    <a:pt x="213" y="22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6"/>
            <p:cNvSpPr/>
            <p:nvPr/>
          </p:nvSpPr>
          <p:spPr>
            <a:xfrm>
              <a:off x="2247900" y="1031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6"/>
            <p:cNvSpPr/>
            <p:nvPr/>
          </p:nvSpPr>
          <p:spPr>
            <a:xfrm>
              <a:off x="2234750" y="10397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8"/>
                    <a:pt x="35" y="183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47" y="183"/>
                    <a:pt x="269" y="116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6"/>
            <p:cNvSpPr/>
            <p:nvPr/>
          </p:nvSpPr>
          <p:spPr>
            <a:xfrm>
              <a:off x="2221650" y="10478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2" y="50"/>
                    <a:pt x="0" y="117"/>
                    <a:pt x="33" y="172"/>
                  </a:cubicBezTo>
                  <a:cubicBezTo>
                    <a:pt x="56" y="211"/>
                    <a:pt x="99" y="233"/>
                    <a:pt x="142" y="233"/>
                  </a:cubicBezTo>
                  <a:cubicBezTo>
                    <a:pt x="163" y="233"/>
                    <a:pt x="183" y="228"/>
                    <a:pt x="201" y="217"/>
                  </a:cubicBezTo>
                  <a:cubicBezTo>
                    <a:pt x="246" y="184"/>
                    <a:pt x="268" y="105"/>
                    <a:pt x="234" y="61"/>
                  </a:cubicBezTo>
                  <a:cubicBezTo>
                    <a:pt x="212" y="23"/>
                    <a:pt x="173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6"/>
            <p:cNvSpPr/>
            <p:nvPr/>
          </p:nvSpPr>
          <p:spPr>
            <a:xfrm>
              <a:off x="2208500" y="1055850"/>
              <a:ext cx="6725" cy="5800"/>
            </a:xfrm>
            <a:custGeom>
              <a:rect b="b" l="l" r="r" t="t"/>
              <a:pathLst>
                <a:path extrusionOk="0" h="232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2"/>
                    <a:pt x="0" y="120"/>
                    <a:pt x="34" y="176"/>
                  </a:cubicBezTo>
                  <a:cubicBezTo>
                    <a:pt x="34" y="187"/>
                    <a:pt x="45" y="187"/>
                    <a:pt x="45" y="198"/>
                  </a:cubicBezTo>
                  <a:cubicBezTo>
                    <a:pt x="57" y="198"/>
                    <a:pt x="57" y="209"/>
                    <a:pt x="68" y="209"/>
                  </a:cubicBezTo>
                  <a:cubicBezTo>
                    <a:pt x="79" y="209"/>
                    <a:pt x="79" y="221"/>
                    <a:pt x="90" y="221"/>
                  </a:cubicBezTo>
                  <a:cubicBezTo>
                    <a:pt x="101" y="231"/>
                    <a:pt x="112" y="231"/>
                    <a:pt x="124" y="231"/>
                  </a:cubicBezTo>
                  <a:lnTo>
                    <a:pt x="169" y="231"/>
                  </a:lnTo>
                  <a:cubicBezTo>
                    <a:pt x="179" y="221"/>
                    <a:pt x="179" y="221"/>
                    <a:pt x="191" y="221"/>
                  </a:cubicBezTo>
                  <a:lnTo>
                    <a:pt x="202" y="221"/>
                  </a:lnTo>
                  <a:cubicBezTo>
                    <a:pt x="246" y="187"/>
                    <a:pt x="269" y="109"/>
                    <a:pt x="236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6"/>
            <p:cNvSpPr/>
            <p:nvPr/>
          </p:nvSpPr>
          <p:spPr>
            <a:xfrm>
              <a:off x="2259900" y="10514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1"/>
                  </a:moveTo>
                  <a:cubicBezTo>
                    <a:pt x="106" y="1"/>
                    <a:pt x="86" y="6"/>
                    <a:pt x="67" y="17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7" y="214"/>
                    <a:pt x="94" y="234"/>
                    <a:pt x="133" y="234"/>
                  </a:cubicBezTo>
                  <a:cubicBezTo>
                    <a:pt x="152" y="234"/>
                    <a:pt x="172" y="229"/>
                    <a:pt x="191" y="218"/>
                  </a:cubicBezTo>
                  <a:cubicBezTo>
                    <a:pt x="246" y="184"/>
                    <a:pt x="269" y="117"/>
                    <a:pt x="236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6"/>
            <p:cNvSpPr/>
            <p:nvPr/>
          </p:nvSpPr>
          <p:spPr>
            <a:xfrm>
              <a:off x="2246775" y="10594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7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6"/>
            <p:cNvSpPr/>
            <p:nvPr/>
          </p:nvSpPr>
          <p:spPr>
            <a:xfrm>
              <a:off x="2233650" y="10673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1" y="217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6"/>
            <p:cNvSpPr/>
            <p:nvPr/>
          </p:nvSpPr>
          <p:spPr>
            <a:xfrm>
              <a:off x="2220800" y="107540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5" y="0"/>
                  </a:moveTo>
                  <a:cubicBezTo>
                    <a:pt x="101" y="0"/>
                    <a:pt x="77" y="7"/>
                    <a:pt x="56" y="20"/>
                  </a:cubicBezTo>
                  <a:lnTo>
                    <a:pt x="45" y="30"/>
                  </a:lnTo>
                  <a:cubicBezTo>
                    <a:pt x="34" y="30"/>
                    <a:pt x="34" y="42"/>
                    <a:pt x="34" y="42"/>
                  </a:cubicBezTo>
                  <a:lnTo>
                    <a:pt x="22" y="53"/>
                  </a:lnTo>
                  <a:cubicBezTo>
                    <a:pt x="22" y="53"/>
                    <a:pt x="22" y="64"/>
                    <a:pt x="12" y="64"/>
                  </a:cubicBezTo>
                  <a:lnTo>
                    <a:pt x="12" y="75"/>
                  </a:lnTo>
                  <a:lnTo>
                    <a:pt x="12" y="87"/>
                  </a:lnTo>
                  <a:cubicBezTo>
                    <a:pt x="0" y="120"/>
                    <a:pt x="0" y="154"/>
                    <a:pt x="22" y="176"/>
                  </a:cubicBezTo>
                  <a:cubicBezTo>
                    <a:pt x="22" y="187"/>
                    <a:pt x="22" y="187"/>
                    <a:pt x="34" y="187"/>
                  </a:cubicBezTo>
                  <a:cubicBezTo>
                    <a:pt x="34" y="198"/>
                    <a:pt x="34" y="198"/>
                    <a:pt x="45" y="209"/>
                  </a:cubicBezTo>
                  <a:cubicBezTo>
                    <a:pt x="45" y="209"/>
                    <a:pt x="56" y="221"/>
                    <a:pt x="67" y="221"/>
                  </a:cubicBezTo>
                  <a:lnTo>
                    <a:pt x="79" y="231"/>
                  </a:lnTo>
                  <a:lnTo>
                    <a:pt x="157" y="231"/>
                  </a:lnTo>
                  <a:cubicBezTo>
                    <a:pt x="168" y="231"/>
                    <a:pt x="168" y="221"/>
                    <a:pt x="179" y="221"/>
                  </a:cubicBezTo>
                  <a:cubicBezTo>
                    <a:pt x="235" y="187"/>
                    <a:pt x="258" y="109"/>
                    <a:pt x="224" y="53"/>
                  </a:cubicBezTo>
                  <a:cubicBezTo>
                    <a:pt x="203" y="18"/>
                    <a:pt x="164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6"/>
            <p:cNvSpPr/>
            <p:nvPr/>
          </p:nvSpPr>
          <p:spPr>
            <a:xfrm>
              <a:off x="2269950" y="1067700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31" y="0"/>
                  </a:moveTo>
                  <a:cubicBezTo>
                    <a:pt x="125" y="0"/>
                    <a:pt x="118" y="1"/>
                    <a:pt x="112" y="3"/>
                  </a:cubicBezTo>
                  <a:lnTo>
                    <a:pt x="90" y="3"/>
                  </a:lnTo>
                  <a:cubicBezTo>
                    <a:pt x="79" y="15"/>
                    <a:pt x="68" y="15"/>
                    <a:pt x="68" y="15"/>
                  </a:cubicBezTo>
                  <a:cubicBezTo>
                    <a:pt x="23" y="48"/>
                    <a:pt x="1" y="92"/>
                    <a:pt x="12" y="137"/>
                  </a:cubicBezTo>
                  <a:cubicBezTo>
                    <a:pt x="12" y="149"/>
                    <a:pt x="23" y="159"/>
                    <a:pt x="23" y="182"/>
                  </a:cubicBezTo>
                  <a:cubicBezTo>
                    <a:pt x="44" y="217"/>
                    <a:pt x="83" y="234"/>
                    <a:pt x="122" y="234"/>
                  </a:cubicBezTo>
                  <a:cubicBezTo>
                    <a:pt x="146" y="234"/>
                    <a:pt x="170" y="228"/>
                    <a:pt x="191" y="216"/>
                  </a:cubicBezTo>
                  <a:cubicBezTo>
                    <a:pt x="213" y="204"/>
                    <a:pt x="224" y="182"/>
                    <a:pt x="236" y="171"/>
                  </a:cubicBezTo>
                  <a:cubicBezTo>
                    <a:pt x="247" y="137"/>
                    <a:pt x="247" y="92"/>
                    <a:pt x="224" y="59"/>
                  </a:cubicBezTo>
                  <a:cubicBezTo>
                    <a:pt x="224" y="48"/>
                    <a:pt x="213" y="48"/>
                    <a:pt x="213" y="37"/>
                  </a:cubicBezTo>
                  <a:cubicBezTo>
                    <a:pt x="195" y="19"/>
                    <a:pt x="162" y="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6"/>
            <p:cNvSpPr/>
            <p:nvPr/>
          </p:nvSpPr>
          <p:spPr>
            <a:xfrm>
              <a:off x="2256550" y="10756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44" y="1"/>
                  </a:moveTo>
                  <a:cubicBezTo>
                    <a:pt x="122" y="1"/>
                    <a:pt x="100" y="7"/>
                    <a:pt x="79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45" y="198"/>
                    <a:pt x="57" y="210"/>
                    <a:pt x="67" y="210"/>
                  </a:cubicBezTo>
                  <a:cubicBezTo>
                    <a:pt x="79" y="220"/>
                    <a:pt x="79" y="220"/>
                    <a:pt x="90" y="220"/>
                  </a:cubicBezTo>
                  <a:cubicBezTo>
                    <a:pt x="107" y="232"/>
                    <a:pt x="126" y="237"/>
                    <a:pt x="146" y="237"/>
                  </a:cubicBezTo>
                  <a:cubicBezTo>
                    <a:pt x="166" y="237"/>
                    <a:pt x="185" y="232"/>
                    <a:pt x="201" y="220"/>
                  </a:cubicBezTo>
                  <a:cubicBezTo>
                    <a:pt x="224" y="210"/>
                    <a:pt x="235" y="187"/>
                    <a:pt x="246" y="165"/>
                  </a:cubicBezTo>
                  <a:lnTo>
                    <a:pt x="246" y="143"/>
                  </a:lnTo>
                  <a:cubicBezTo>
                    <a:pt x="258" y="120"/>
                    <a:pt x="258" y="86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6"/>
            <p:cNvSpPr/>
            <p:nvPr/>
          </p:nvSpPr>
          <p:spPr>
            <a:xfrm>
              <a:off x="2243700" y="1083700"/>
              <a:ext cx="6450" cy="5775"/>
            </a:xfrm>
            <a:custGeom>
              <a:rect b="b" l="l" r="r" t="t"/>
              <a:pathLst>
                <a:path extrusionOk="0" h="231" w="258">
                  <a:moveTo>
                    <a:pt x="112" y="0"/>
                  </a:moveTo>
                  <a:cubicBezTo>
                    <a:pt x="90" y="0"/>
                    <a:pt x="79" y="11"/>
                    <a:pt x="67" y="11"/>
                  </a:cubicBezTo>
                  <a:cubicBezTo>
                    <a:pt x="12" y="45"/>
                    <a:pt x="0" y="101"/>
                    <a:pt x="12" y="157"/>
                  </a:cubicBezTo>
                  <a:cubicBezTo>
                    <a:pt x="23" y="168"/>
                    <a:pt x="23" y="168"/>
                    <a:pt x="23" y="179"/>
                  </a:cubicBezTo>
                  <a:cubicBezTo>
                    <a:pt x="34" y="202"/>
                    <a:pt x="57" y="212"/>
                    <a:pt x="79" y="224"/>
                  </a:cubicBezTo>
                  <a:cubicBezTo>
                    <a:pt x="93" y="228"/>
                    <a:pt x="108" y="231"/>
                    <a:pt x="124" y="231"/>
                  </a:cubicBezTo>
                  <a:cubicBezTo>
                    <a:pt x="147" y="231"/>
                    <a:pt x="171" y="225"/>
                    <a:pt x="191" y="212"/>
                  </a:cubicBezTo>
                  <a:cubicBezTo>
                    <a:pt x="246" y="179"/>
                    <a:pt x="258" y="112"/>
                    <a:pt x="224" y="56"/>
                  </a:cubicBezTo>
                  <a:cubicBezTo>
                    <a:pt x="224" y="45"/>
                    <a:pt x="213" y="45"/>
                    <a:pt x="213" y="33"/>
                  </a:cubicBezTo>
                  <a:cubicBezTo>
                    <a:pt x="202" y="23"/>
                    <a:pt x="191" y="11"/>
                    <a:pt x="179" y="11"/>
                  </a:cubicBezTo>
                  <a:cubicBezTo>
                    <a:pt x="157" y="0"/>
                    <a:pt x="134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6"/>
            <p:cNvSpPr/>
            <p:nvPr/>
          </p:nvSpPr>
          <p:spPr>
            <a:xfrm>
              <a:off x="2230850" y="1091675"/>
              <a:ext cx="5900" cy="5925"/>
            </a:xfrm>
            <a:custGeom>
              <a:rect b="b" l="l" r="r" t="t"/>
              <a:pathLst>
                <a:path extrusionOk="0" h="237" w="236">
                  <a:moveTo>
                    <a:pt x="112" y="1"/>
                  </a:moveTo>
                  <a:cubicBezTo>
                    <a:pt x="94" y="1"/>
                    <a:pt x="75" y="6"/>
                    <a:pt x="57" y="17"/>
                  </a:cubicBezTo>
                  <a:cubicBezTo>
                    <a:pt x="45" y="27"/>
                    <a:pt x="34" y="27"/>
                    <a:pt x="34" y="39"/>
                  </a:cubicBezTo>
                  <a:cubicBezTo>
                    <a:pt x="23" y="39"/>
                    <a:pt x="23" y="39"/>
                    <a:pt x="23" y="50"/>
                  </a:cubicBezTo>
                  <a:cubicBezTo>
                    <a:pt x="23" y="50"/>
                    <a:pt x="12" y="50"/>
                    <a:pt x="12" y="61"/>
                  </a:cubicBezTo>
                  <a:lnTo>
                    <a:pt x="12" y="72"/>
                  </a:lnTo>
                  <a:cubicBezTo>
                    <a:pt x="0" y="72"/>
                    <a:pt x="0" y="84"/>
                    <a:pt x="0" y="84"/>
                  </a:cubicBezTo>
                  <a:lnTo>
                    <a:pt x="0" y="94"/>
                  </a:lnTo>
                  <a:lnTo>
                    <a:pt x="0" y="117"/>
                  </a:lnTo>
                  <a:lnTo>
                    <a:pt x="0" y="139"/>
                  </a:lnTo>
                  <a:lnTo>
                    <a:pt x="0" y="161"/>
                  </a:lnTo>
                  <a:cubicBezTo>
                    <a:pt x="12" y="161"/>
                    <a:pt x="12" y="173"/>
                    <a:pt x="12" y="184"/>
                  </a:cubicBezTo>
                  <a:cubicBezTo>
                    <a:pt x="23" y="195"/>
                    <a:pt x="45" y="218"/>
                    <a:pt x="67" y="228"/>
                  </a:cubicBezTo>
                  <a:lnTo>
                    <a:pt x="90" y="228"/>
                  </a:lnTo>
                  <a:cubicBezTo>
                    <a:pt x="99" y="233"/>
                    <a:pt x="111" y="236"/>
                    <a:pt x="123" y="236"/>
                  </a:cubicBezTo>
                  <a:cubicBezTo>
                    <a:pt x="140" y="236"/>
                    <a:pt x="160" y="231"/>
                    <a:pt x="179" y="218"/>
                  </a:cubicBezTo>
                  <a:cubicBezTo>
                    <a:pt x="213" y="195"/>
                    <a:pt x="235" y="151"/>
                    <a:pt x="235" y="106"/>
                  </a:cubicBezTo>
                  <a:cubicBezTo>
                    <a:pt x="224" y="84"/>
                    <a:pt x="224" y="72"/>
                    <a:pt x="213" y="61"/>
                  </a:cubicBezTo>
                  <a:cubicBezTo>
                    <a:pt x="190" y="23"/>
                    <a:pt x="152" y="1"/>
                    <a:pt x="1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6"/>
            <p:cNvSpPr/>
            <p:nvPr/>
          </p:nvSpPr>
          <p:spPr>
            <a:xfrm>
              <a:off x="2280000" y="1084350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34" y="0"/>
                  </a:moveTo>
                  <a:cubicBezTo>
                    <a:pt x="112" y="0"/>
                    <a:pt x="89" y="6"/>
                    <a:pt x="68" y="19"/>
                  </a:cubicBezTo>
                  <a:cubicBezTo>
                    <a:pt x="13" y="52"/>
                    <a:pt x="1" y="119"/>
                    <a:pt x="35" y="176"/>
                  </a:cubicBezTo>
                  <a:cubicBezTo>
                    <a:pt x="57" y="213"/>
                    <a:pt x="96" y="236"/>
                    <a:pt x="136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6"/>
                    <a:pt x="269" y="109"/>
                    <a:pt x="224" y="52"/>
                  </a:cubicBezTo>
                  <a:cubicBezTo>
                    <a:pt x="204" y="18"/>
                    <a:pt x="170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6"/>
            <p:cNvSpPr/>
            <p:nvPr/>
          </p:nvSpPr>
          <p:spPr>
            <a:xfrm>
              <a:off x="2266900" y="1092450"/>
              <a:ext cx="6725" cy="5700"/>
            </a:xfrm>
            <a:custGeom>
              <a:rect b="b" l="l" r="r" t="t"/>
              <a:pathLst>
                <a:path extrusionOk="0" h="228" w="269">
                  <a:moveTo>
                    <a:pt x="132" y="0"/>
                  </a:moveTo>
                  <a:cubicBezTo>
                    <a:pt x="110" y="0"/>
                    <a:pt x="88" y="6"/>
                    <a:pt x="67" y="19"/>
                  </a:cubicBezTo>
                  <a:cubicBezTo>
                    <a:pt x="11" y="53"/>
                    <a:pt x="0" y="120"/>
                    <a:pt x="33" y="175"/>
                  </a:cubicBezTo>
                  <a:cubicBezTo>
                    <a:pt x="55" y="210"/>
                    <a:pt x="89" y="228"/>
                    <a:pt x="125" y="228"/>
                  </a:cubicBezTo>
                  <a:cubicBezTo>
                    <a:pt x="147" y="228"/>
                    <a:pt x="169" y="221"/>
                    <a:pt x="190" y="209"/>
                  </a:cubicBezTo>
                  <a:cubicBezTo>
                    <a:pt x="246" y="175"/>
                    <a:pt x="268" y="108"/>
                    <a:pt x="224" y="53"/>
                  </a:cubicBezTo>
                  <a:cubicBezTo>
                    <a:pt x="202" y="17"/>
                    <a:pt x="168" y="0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6"/>
            <p:cNvSpPr/>
            <p:nvPr/>
          </p:nvSpPr>
          <p:spPr>
            <a:xfrm>
              <a:off x="2253750" y="11003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3" y="0"/>
                  </a:moveTo>
                  <a:cubicBezTo>
                    <a:pt x="105" y="0"/>
                    <a:pt x="86" y="5"/>
                    <a:pt x="68" y="16"/>
                  </a:cubicBezTo>
                  <a:cubicBezTo>
                    <a:pt x="12" y="50"/>
                    <a:pt x="1" y="127"/>
                    <a:pt x="35" y="184"/>
                  </a:cubicBezTo>
                  <a:cubicBezTo>
                    <a:pt x="57" y="213"/>
                    <a:pt x="94" y="233"/>
                    <a:pt x="132" y="233"/>
                  </a:cubicBezTo>
                  <a:cubicBezTo>
                    <a:pt x="152" y="233"/>
                    <a:pt x="172" y="228"/>
                    <a:pt x="191" y="217"/>
                  </a:cubicBezTo>
                  <a:cubicBezTo>
                    <a:pt x="246" y="184"/>
                    <a:pt x="269" y="117"/>
                    <a:pt x="224" y="60"/>
                  </a:cubicBezTo>
                  <a:cubicBezTo>
                    <a:pt x="202" y="23"/>
                    <a:pt x="163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6"/>
            <p:cNvSpPr/>
            <p:nvPr/>
          </p:nvSpPr>
          <p:spPr>
            <a:xfrm>
              <a:off x="2240350" y="1108350"/>
              <a:ext cx="7025" cy="5800"/>
            </a:xfrm>
            <a:custGeom>
              <a:rect b="b" l="l" r="r" t="t"/>
              <a:pathLst>
                <a:path extrusionOk="0" h="232" w="281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0"/>
                    <a:pt x="101" y="232"/>
                    <a:pt x="134" y="232"/>
                  </a:cubicBezTo>
                  <a:lnTo>
                    <a:pt x="179" y="232"/>
                  </a:lnTo>
                  <a:cubicBezTo>
                    <a:pt x="191" y="221"/>
                    <a:pt x="191" y="221"/>
                    <a:pt x="201" y="221"/>
                  </a:cubicBezTo>
                  <a:cubicBezTo>
                    <a:pt x="258" y="187"/>
                    <a:pt x="280" y="109"/>
                    <a:pt x="235" y="53"/>
                  </a:cubicBezTo>
                  <a:cubicBezTo>
                    <a:pt x="214" y="19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6"/>
            <p:cNvSpPr/>
            <p:nvPr/>
          </p:nvSpPr>
          <p:spPr>
            <a:xfrm>
              <a:off x="2175825" y="765800"/>
              <a:ext cx="6175" cy="5050"/>
            </a:xfrm>
            <a:custGeom>
              <a:rect b="b" l="l" r="r" t="t"/>
              <a:pathLst>
                <a:path extrusionOk="0" h="202" w="247">
                  <a:moveTo>
                    <a:pt x="45" y="1"/>
                  </a:moveTo>
                  <a:cubicBezTo>
                    <a:pt x="34" y="11"/>
                    <a:pt x="23" y="23"/>
                    <a:pt x="23" y="34"/>
                  </a:cubicBezTo>
                  <a:cubicBezTo>
                    <a:pt x="11" y="56"/>
                    <a:pt x="1" y="78"/>
                    <a:pt x="11" y="101"/>
                  </a:cubicBezTo>
                  <a:cubicBezTo>
                    <a:pt x="11" y="123"/>
                    <a:pt x="11" y="135"/>
                    <a:pt x="23" y="145"/>
                  </a:cubicBezTo>
                  <a:lnTo>
                    <a:pt x="45" y="168"/>
                  </a:lnTo>
                  <a:lnTo>
                    <a:pt x="56" y="179"/>
                  </a:lnTo>
                  <a:cubicBezTo>
                    <a:pt x="68" y="190"/>
                    <a:pt x="68" y="190"/>
                    <a:pt x="78" y="190"/>
                  </a:cubicBezTo>
                  <a:cubicBezTo>
                    <a:pt x="90" y="202"/>
                    <a:pt x="101" y="202"/>
                    <a:pt x="123" y="202"/>
                  </a:cubicBezTo>
                  <a:lnTo>
                    <a:pt x="168" y="202"/>
                  </a:lnTo>
                  <a:cubicBezTo>
                    <a:pt x="168" y="190"/>
                    <a:pt x="179" y="190"/>
                    <a:pt x="179" y="190"/>
                  </a:cubicBezTo>
                  <a:lnTo>
                    <a:pt x="190" y="190"/>
                  </a:lnTo>
                  <a:cubicBezTo>
                    <a:pt x="224" y="157"/>
                    <a:pt x="246" y="112"/>
                    <a:pt x="246" y="68"/>
                  </a:cubicBezTo>
                  <a:cubicBezTo>
                    <a:pt x="235" y="56"/>
                    <a:pt x="235" y="34"/>
                    <a:pt x="224" y="23"/>
                  </a:cubicBezTo>
                  <a:cubicBezTo>
                    <a:pt x="179" y="11"/>
                    <a:pt x="123" y="1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6"/>
            <p:cNvSpPr/>
            <p:nvPr/>
          </p:nvSpPr>
          <p:spPr>
            <a:xfrm>
              <a:off x="2162675" y="77295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4" y="0"/>
                  </a:moveTo>
                  <a:cubicBezTo>
                    <a:pt x="105" y="0"/>
                    <a:pt x="86" y="5"/>
                    <a:pt x="68" y="16"/>
                  </a:cubicBezTo>
                  <a:cubicBezTo>
                    <a:pt x="13" y="50"/>
                    <a:pt x="1" y="105"/>
                    <a:pt x="13" y="162"/>
                  </a:cubicBezTo>
                  <a:cubicBezTo>
                    <a:pt x="23" y="172"/>
                    <a:pt x="23" y="172"/>
                    <a:pt x="23" y="184"/>
                  </a:cubicBezTo>
                  <a:cubicBezTo>
                    <a:pt x="45" y="219"/>
                    <a:pt x="83" y="236"/>
                    <a:pt x="122" y="236"/>
                  </a:cubicBezTo>
                  <a:cubicBezTo>
                    <a:pt x="146" y="236"/>
                    <a:pt x="170" y="230"/>
                    <a:pt x="191" y="217"/>
                  </a:cubicBezTo>
                  <a:cubicBezTo>
                    <a:pt x="224" y="195"/>
                    <a:pt x="247" y="150"/>
                    <a:pt x="247" y="105"/>
                  </a:cubicBezTo>
                  <a:cubicBezTo>
                    <a:pt x="236" y="83"/>
                    <a:pt x="236" y="72"/>
                    <a:pt x="224" y="61"/>
                  </a:cubicBezTo>
                  <a:cubicBezTo>
                    <a:pt x="202" y="23"/>
                    <a:pt x="164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6"/>
            <p:cNvSpPr/>
            <p:nvPr/>
          </p:nvSpPr>
          <p:spPr>
            <a:xfrm>
              <a:off x="2149825" y="78102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15" y="1"/>
                  </a:moveTo>
                  <a:cubicBezTo>
                    <a:pt x="96" y="1"/>
                    <a:pt x="76" y="6"/>
                    <a:pt x="57" y="17"/>
                  </a:cubicBezTo>
                  <a:cubicBezTo>
                    <a:pt x="46" y="17"/>
                    <a:pt x="46" y="28"/>
                    <a:pt x="35" y="28"/>
                  </a:cubicBezTo>
                  <a:cubicBezTo>
                    <a:pt x="13" y="50"/>
                    <a:pt x="1" y="84"/>
                    <a:pt x="1" y="107"/>
                  </a:cubicBezTo>
                  <a:cubicBezTo>
                    <a:pt x="1" y="129"/>
                    <a:pt x="1" y="162"/>
                    <a:pt x="13" y="174"/>
                  </a:cubicBezTo>
                  <a:cubicBezTo>
                    <a:pt x="23" y="196"/>
                    <a:pt x="35" y="207"/>
                    <a:pt x="46" y="207"/>
                  </a:cubicBezTo>
                  <a:cubicBezTo>
                    <a:pt x="57" y="219"/>
                    <a:pt x="57" y="219"/>
                    <a:pt x="68" y="219"/>
                  </a:cubicBezTo>
                  <a:cubicBezTo>
                    <a:pt x="85" y="230"/>
                    <a:pt x="105" y="235"/>
                    <a:pt x="124" y="235"/>
                  </a:cubicBezTo>
                  <a:cubicBezTo>
                    <a:pt x="144" y="235"/>
                    <a:pt x="163" y="230"/>
                    <a:pt x="180" y="219"/>
                  </a:cubicBezTo>
                  <a:cubicBezTo>
                    <a:pt x="236" y="185"/>
                    <a:pt x="247" y="107"/>
                    <a:pt x="214" y="50"/>
                  </a:cubicBezTo>
                  <a:cubicBezTo>
                    <a:pt x="191" y="21"/>
                    <a:pt x="154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6"/>
            <p:cNvSpPr/>
            <p:nvPr/>
          </p:nvSpPr>
          <p:spPr>
            <a:xfrm>
              <a:off x="2136425" y="789075"/>
              <a:ext cx="6175" cy="5725"/>
            </a:xfrm>
            <a:custGeom>
              <a:rect b="b" l="l" r="r" t="t"/>
              <a:pathLst>
                <a:path extrusionOk="0" h="229" w="247">
                  <a:moveTo>
                    <a:pt x="133" y="0"/>
                  </a:moveTo>
                  <a:cubicBezTo>
                    <a:pt x="111" y="0"/>
                    <a:pt x="89" y="7"/>
                    <a:pt x="68" y="19"/>
                  </a:cubicBezTo>
                  <a:cubicBezTo>
                    <a:pt x="12" y="41"/>
                    <a:pt x="1" y="98"/>
                    <a:pt x="12" y="153"/>
                  </a:cubicBezTo>
                  <a:cubicBezTo>
                    <a:pt x="23" y="165"/>
                    <a:pt x="23" y="165"/>
                    <a:pt x="23" y="175"/>
                  </a:cubicBezTo>
                  <a:cubicBezTo>
                    <a:pt x="44" y="211"/>
                    <a:pt x="83" y="228"/>
                    <a:pt x="122" y="228"/>
                  </a:cubicBezTo>
                  <a:cubicBezTo>
                    <a:pt x="146" y="228"/>
                    <a:pt x="170" y="222"/>
                    <a:pt x="191" y="209"/>
                  </a:cubicBezTo>
                  <a:cubicBezTo>
                    <a:pt x="213" y="198"/>
                    <a:pt x="236" y="175"/>
                    <a:pt x="236" y="142"/>
                  </a:cubicBezTo>
                  <a:cubicBezTo>
                    <a:pt x="246" y="108"/>
                    <a:pt x="246" y="86"/>
                    <a:pt x="224" y="53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6"/>
            <p:cNvSpPr/>
            <p:nvPr/>
          </p:nvSpPr>
          <p:spPr>
            <a:xfrm>
              <a:off x="2139525" y="765525"/>
              <a:ext cx="6725" cy="5150"/>
            </a:xfrm>
            <a:custGeom>
              <a:rect b="b" l="l" r="r" t="t"/>
              <a:pathLst>
                <a:path extrusionOk="0" h="206" w="269">
                  <a:moveTo>
                    <a:pt x="201" y="0"/>
                  </a:moveTo>
                  <a:cubicBezTo>
                    <a:pt x="156" y="0"/>
                    <a:pt x="100" y="0"/>
                    <a:pt x="45" y="12"/>
                  </a:cubicBezTo>
                  <a:cubicBezTo>
                    <a:pt x="11" y="45"/>
                    <a:pt x="0" y="101"/>
                    <a:pt x="33" y="146"/>
                  </a:cubicBezTo>
                  <a:cubicBezTo>
                    <a:pt x="56" y="184"/>
                    <a:pt x="95" y="206"/>
                    <a:pt x="134" y="206"/>
                  </a:cubicBezTo>
                  <a:cubicBezTo>
                    <a:pt x="153" y="206"/>
                    <a:pt x="172" y="201"/>
                    <a:pt x="190" y="190"/>
                  </a:cubicBezTo>
                  <a:cubicBezTo>
                    <a:pt x="246" y="156"/>
                    <a:pt x="268" y="79"/>
                    <a:pt x="234" y="22"/>
                  </a:cubicBezTo>
                  <a:cubicBezTo>
                    <a:pt x="223" y="12"/>
                    <a:pt x="212" y="0"/>
                    <a:pt x="2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6"/>
            <p:cNvSpPr/>
            <p:nvPr/>
          </p:nvSpPr>
          <p:spPr>
            <a:xfrm>
              <a:off x="2126375" y="7726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6" y="5"/>
                    <a:pt x="67" y="16"/>
                  </a:cubicBezTo>
                  <a:cubicBezTo>
                    <a:pt x="12" y="49"/>
                    <a:pt x="0" y="128"/>
                    <a:pt x="34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3"/>
                    <a:pt x="269" y="116"/>
                    <a:pt x="236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6"/>
            <p:cNvSpPr/>
            <p:nvPr/>
          </p:nvSpPr>
          <p:spPr>
            <a:xfrm>
              <a:off x="2207950" y="817475"/>
              <a:ext cx="5900" cy="5900"/>
            </a:xfrm>
            <a:custGeom>
              <a:rect b="b" l="l" r="r" t="t"/>
              <a:pathLst>
                <a:path extrusionOk="0" h="236" w="236">
                  <a:moveTo>
                    <a:pt x="101" y="0"/>
                  </a:moveTo>
                  <a:cubicBezTo>
                    <a:pt x="90" y="12"/>
                    <a:pt x="67" y="12"/>
                    <a:pt x="56" y="23"/>
                  </a:cubicBezTo>
                  <a:lnTo>
                    <a:pt x="34" y="45"/>
                  </a:lnTo>
                  <a:cubicBezTo>
                    <a:pt x="34" y="45"/>
                    <a:pt x="22" y="45"/>
                    <a:pt x="22" y="57"/>
                  </a:cubicBezTo>
                  <a:lnTo>
                    <a:pt x="12" y="67"/>
                  </a:lnTo>
                  <a:lnTo>
                    <a:pt x="12" y="79"/>
                  </a:lnTo>
                  <a:cubicBezTo>
                    <a:pt x="12" y="90"/>
                    <a:pt x="0" y="101"/>
                    <a:pt x="0" y="101"/>
                  </a:cubicBezTo>
                  <a:lnTo>
                    <a:pt x="0" y="112"/>
                  </a:lnTo>
                  <a:cubicBezTo>
                    <a:pt x="0" y="134"/>
                    <a:pt x="12" y="157"/>
                    <a:pt x="22" y="179"/>
                  </a:cubicBezTo>
                  <a:cubicBezTo>
                    <a:pt x="22" y="191"/>
                    <a:pt x="34" y="191"/>
                    <a:pt x="34" y="202"/>
                  </a:cubicBezTo>
                  <a:cubicBezTo>
                    <a:pt x="34" y="202"/>
                    <a:pt x="45" y="202"/>
                    <a:pt x="45" y="213"/>
                  </a:cubicBezTo>
                  <a:cubicBezTo>
                    <a:pt x="45" y="213"/>
                    <a:pt x="56" y="224"/>
                    <a:pt x="67" y="224"/>
                  </a:cubicBezTo>
                  <a:cubicBezTo>
                    <a:pt x="79" y="224"/>
                    <a:pt x="79" y="235"/>
                    <a:pt x="79" y="235"/>
                  </a:cubicBezTo>
                  <a:lnTo>
                    <a:pt x="157" y="235"/>
                  </a:lnTo>
                  <a:cubicBezTo>
                    <a:pt x="168" y="224"/>
                    <a:pt x="168" y="224"/>
                    <a:pt x="179" y="224"/>
                  </a:cubicBezTo>
                  <a:cubicBezTo>
                    <a:pt x="213" y="202"/>
                    <a:pt x="235" y="168"/>
                    <a:pt x="235" y="124"/>
                  </a:cubicBezTo>
                  <a:cubicBezTo>
                    <a:pt x="235" y="101"/>
                    <a:pt x="235" y="79"/>
                    <a:pt x="224" y="57"/>
                  </a:cubicBezTo>
                  <a:cubicBezTo>
                    <a:pt x="191" y="23"/>
                    <a:pt x="146" y="0"/>
                    <a:pt x="1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6"/>
            <p:cNvSpPr/>
            <p:nvPr/>
          </p:nvSpPr>
          <p:spPr>
            <a:xfrm>
              <a:off x="2181675" y="833575"/>
              <a:ext cx="6475" cy="5775"/>
            </a:xfrm>
            <a:custGeom>
              <a:rect b="b" l="l" r="r" t="t"/>
              <a:pathLst>
                <a:path extrusionOk="0" h="231" w="259">
                  <a:moveTo>
                    <a:pt x="116" y="0"/>
                  </a:moveTo>
                  <a:cubicBezTo>
                    <a:pt x="95" y="0"/>
                    <a:pt x="75" y="5"/>
                    <a:pt x="57" y="16"/>
                  </a:cubicBezTo>
                  <a:cubicBezTo>
                    <a:pt x="12" y="38"/>
                    <a:pt x="1" y="94"/>
                    <a:pt x="1" y="139"/>
                  </a:cubicBezTo>
                  <a:cubicBezTo>
                    <a:pt x="1" y="139"/>
                    <a:pt x="1" y="150"/>
                    <a:pt x="12" y="161"/>
                  </a:cubicBezTo>
                  <a:cubicBezTo>
                    <a:pt x="12" y="161"/>
                    <a:pt x="12" y="173"/>
                    <a:pt x="23" y="173"/>
                  </a:cubicBezTo>
                  <a:cubicBezTo>
                    <a:pt x="42" y="209"/>
                    <a:pt x="75" y="231"/>
                    <a:pt x="111" y="231"/>
                  </a:cubicBezTo>
                  <a:cubicBezTo>
                    <a:pt x="119" y="231"/>
                    <a:pt x="127" y="230"/>
                    <a:pt x="135" y="228"/>
                  </a:cubicBezTo>
                  <a:cubicBezTo>
                    <a:pt x="147" y="228"/>
                    <a:pt x="169" y="228"/>
                    <a:pt x="180" y="217"/>
                  </a:cubicBezTo>
                  <a:cubicBezTo>
                    <a:pt x="236" y="183"/>
                    <a:pt x="258" y="116"/>
                    <a:pt x="224" y="61"/>
                  </a:cubicBezTo>
                  <a:cubicBezTo>
                    <a:pt x="202" y="23"/>
                    <a:pt x="158" y="0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6"/>
            <p:cNvSpPr/>
            <p:nvPr/>
          </p:nvSpPr>
          <p:spPr>
            <a:xfrm>
              <a:off x="2168275" y="841600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2" y="53"/>
                    <a:pt x="0" y="120"/>
                    <a:pt x="34" y="175"/>
                  </a:cubicBezTo>
                  <a:cubicBezTo>
                    <a:pt x="45" y="209"/>
                    <a:pt x="68" y="220"/>
                    <a:pt x="101" y="231"/>
                  </a:cubicBezTo>
                  <a:cubicBezTo>
                    <a:pt x="135" y="231"/>
                    <a:pt x="169" y="231"/>
                    <a:pt x="191" y="220"/>
                  </a:cubicBezTo>
                  <a:cubicBezTo>
                    <a:pt x="224" y="197"/>
                    <a:pt x="246" y="153"/>
                    <a:pt x="246" y="120"/>
                  </a:cubicBezTo>
                  <a:cubicBezTo>
                    <a:pt x="246" y="97"/>
                    <a:pt x="246" y="75"/>
                    <a:pt x="236" y="53"/>
                  </a:cubicBezTo>
                  <a:cubicBezTo>
                    <a:pt x="214" y="17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6"/>
            <p:cNvSpPr/>
            <p:nvPr/>
          </p:nvSpPr>
          <p:spPr>
            <a:xfrm>
              <a:off x="2186150" y="781600"/>
              <a:ext cx="6475" cy="6025"/>
            </a:xfrm>
            <a:custGeom>
              <a:rect b="b" l="l" r="r" t="t"/>
              <a:pathLst>
                <a:path extrusionOk="0" h="241" w="259">
                  <a:moveTo>
                    <a:pt x="113" y="1"/>
                  </a:moveTo>
                  <a:cubicBezTo>
                    <a:pt x="94" y="1"/>
                    <a:pt x="75" y="6"/>
                    <a:pt x="57" y="17"/>
                  </a:cubicBezTo>
                  <a:lnTo>
                    <a:pt x="35" y="39"/>
                  </a:lnTo>
                  <a:cubicBezTo>
                    <a:pt x="23" y="50"/>
                    <a:pt x="23" y="50"/>
                    <a:pt x="23" y="61"/>
                  </a:cubicBezTo>
                  <a:cubicBezTo>
                    <a:pt x="23" y="61"/>
                    <a:pt x="12" y="61"/>
                    <a:pt x="12" y="72"/>
                  </a:cubicBezTo>
                  <a:lnTo>
                    <a:pt x="12" y="84"/>
                  </a:lnTo>
                  <a:cubicBezTo>
                    <a:pt x="12" y="84"/>
                    <a:pt x="1" y="84"/>
                    <a:pt x="1" y="95"/>
                  </a:cubicBezTo>
                  <a:cubicBezTo>
                    <a:pt x="1" y="117"/>
                    <a:pt x="1" y="151"/>
                    <a:pt x="12" y="184"/>
                  </a:cubicBezTo>
                  <a:cubicBezTo>
                    <a:pt x="23" y="184"/>
                    <a:pt x="23" y="196"/>
                    <a:pt x="35" y="196"/>
                  </a:cubicBezTo>
                  <a:cubicBezTo>
                    <a:pt x="35" y="206"/>
                    <a:pt x="45" y="206"/>
                    <a:pt x="45" y="218"/>
                  </a:cubicBezTo>
                  <a:cubicBezTo>
                    <a:pt x="57" y="218"/>
                    <a:pt x="57" y="229"/>
                    <a:pt x="68" y="229"/>
                  </a:cubicBezTo>
                  <a:lnTo>
                    <a:pt x="79" y="229"/>
                  </a:lnTo>
                  <a:cubicBezTo>
                    <a:pt x="90" y="229"/>
                    <a:pt x="90" y="240"/>
                    <a:pt x="102" y="240"/>
                  </a:cubicBezTo>
                  <a:lnTo>
                    <a:pt x="135" y="240"/>
                  </a:lnTo>
                  <a:cubicBezTo>
                    <a:pt x="146" y="240"/>
                    <a:pt x="146" y="229"/>
                    <a:pt x="157" y="229"/>
                  </a:cubicBezTo>
                  <a:cubicBezTo>
                    <a:pt x="157" y="229"/>
                    <a:pt x="169" y="229"/>
                    <a:pt x="179" y="218"/>
                  </a:cubicBezTo>
                  <a:cubicBezTo>
                    <a:pt x="236" y="184"/>
                    <a:pt x="258" y="117"/>
                    <a:pt x="213" y="61"/>
                  </a:cubicBezTo>
                  <a:cubicBezTo>
                    <a:pt x="190" y="23"/>
                    <a:pt x="152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6"/>
            <p:cNvSpPr/>
            <p:nvPr/>
          </p:nvSpPr>
          <p:spPr>
            <a:xfrm>
              <a:off x="2172475" y="7897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6" y="1"/>
                  </a:moveTo>
                  <a:cubicBezTo>
                    <a:pt x="117" y="1"/>
                    <a:pt x="97" y="5"/>
                    <a:pt x="78" y="16"/>
                  </a:cubicBezTo>
                  <a:cubicBezTo>
                    <a:pt x="23" y="50"/>
                    <a:pt x="1" y="117"/>
                    <a:pt x="34" y="173"/>
                  </a:cubicBezTo>
                  <a:cubicBezTo>
                    <a:pt x="57" y="211"/>
                    <a:pt x="100" y="234"/>
                    <a:pt x="143" y="234"/>
                  </a:cubicBezTo>
                  <a:cubicBezTo>
                    <a:pt x="163" y="234"/>
                    <a:pt x="184" y="228"/>
                    <a:pt x="202" y="217"/>
                  </a:cubicBezTo>
                  <a:cubicBezTo>
                    <a:pt x="257" y="184"/>
                    <a:pt x="269" y="106"/>
                    <a:pt x="235" y="50"/>
                  </a:cubicBezTo>
                  <a:cubicBezTo>
                    <a:pt x="213" y="20"/>
                    <a:pt x="175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6"/>
            <p:cNvSpPr/>
            <p:nvPr/>
          </p:nvSpPr>
          <p:spPr>
            <a:xfrm>
              <a:off x="2159325" y="7977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5" y="1"/>
                  </a:moveTo>
                  <a:cubicBezTo>
                    <a:pt x="123" y="1"/>
                    <a:pt x="100" y="7"/>
                    <a:pt x="80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2"/>
                    <a:pt x="202" y="221"/>
                  </a:cubicBezTo>
                  <a:cubicBezTo>
                    <a:pt x="258" y="176"/>
                    <a:pt x="269" y="109"/>
                    <a:pt x="236" y="53"/>
                  </a:cubicBezTo>
                  <a:cubicBezTo>
                    <a:pt x="215" y="18"/>
                    <a:pt x="181" y="1"/>
                    <a:pt x="1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6"/>
            <p:cNvSpPr/>
            <p:nvPr/>
          </p:nvSpPr>
          <p:spPr>
            <a:xfrm>
              <a:off x="2146225" y="8056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6"/>
            <p:cNvSpPr/>
            <p:nvPr/>
          </p:nvSpPr>
          <p:spPr>
            <a:xfrm>
              <a:off x="2184475" y="8092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7"/>
                    <a:pt x="35" y="184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29"/>
                    <a:pt x="202" y="217"/>
                  </a:cubicBezTo>
                  <a:cubicBezTo>
                    <a:pt x="258" y="184"/>
                    <a:pt x="269" y="117"/>
                    <a:pt x="236" y="60"/>
                  </a:cubicBezTo>
                  <a:cubicBezTo>
                    <a:pt x="213" y="22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6"/>
            <p:cNvSpPr/>
            <p:nvPr/>
          </p:nvSpPr>
          <p:spPr>
            <a:xfrm>
              <a:off x="2171350" y="817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7"/>
                    <a:pt x="144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6"/>
            <p:cNvSpPr/>
            <p:nvPr/>
          </p:nvSpPr>
          <p:spPr>
            <a:xfrm>
              <a:off x="2158225" y="8251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0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7" y="237"/>
                    <a:pt x="181" y="230"/>
                    <a:pt x="201" y="218"/>
                  </a:cubicBezTo>
                  <a:cubicBezTo>
                    <a:pt x="258" y="184"/>
                    <a:pt x="268" y="117"/>
                    <a:pt x="235" y="62"/>
                  </a:cubicBezTo>
                  <a:cubicBezTo>
                    <a:pt x="212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6"/>
            <p:cNvSpPr/>
            <p:nvPr/>
          </p:nvSpPr>
          <p:spPr>
            <a:xfrm>
              <a:off x="2198175" y="801375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21" y="0"/>
                  </a:moveTo>
                  <a:cubicBezTo>
                    <a:pt x="100" y="0"/>
                    <a:pt x="77" y="6"/>
                    <a:pt x="56" y="19"/>
                  </a:cubicBezTo>
                  <a:cubicBezTo>
                    <a:pt x="45" y="19"/>
                    <a:pt x="34" y="30"/>
                    <a:pt x="34" y="30"/>
                  </a:cubicBezTo>
                  <a:lnTo>
                    <a:pt x="23" y="41"/>
                  </a:lnTo>
                  <a:cubicBezTo>
                    <a:pt x="23" y="53"/>
                    <a:pt x="11" y="53"/>
                    <a:pt x="11" y="53"/>
                  </a:cubicBezTo>
                  <a:lnTo>
                    <a:pt x="11" y="63"/>
                  </a:lnTo>
                  <a:cubicBezTo>
                    <a:pt x="1" y="75"/>
                    <a:pt x="1" y="75"/>
                    <a:pt x="1" y="86"/>
                  </a:cubicBezTo>
                  <a:lnTo>
                    <a:pt x="1" y="108"/>
                  </a:lnTo>
                  <a:lnTo>
                    <a:pt x="1" y="130"/>
                  </a:lnTo>
                  <a:lnTo>
                    <a:pt x="1" y="153"/>
                  </a:lnTo>
                  <a:cubicBezTo>
                    <a:pt x="11" y="164"/>
                    <a:pt x="11" y="164"/>
                    <a:pt x="11" y="175"/>
                  </a:cubicBezTo>
                  <a:lnTo>
                    <a:pt x="23" y="187"/>
                  </a:lnTo>
                  <a:lnTo>
                    <a:pt x="34" y="197"/>
                  </a:lnTo>
                  <a:lnTo>
                    <a:pt x="45" y="209"/>
                  </a:lnTo>
                  <a:cubicBezTo>
                    <a:pt x="56" y="220"/>
                    <a:pt x="56" y="220"/>
                    <a:pt x="68" y="220"/>
                  </a:cubicBezTo>
                  <a:lnTo>
                    <a:pt x="78" y="220"/>
                  </a:lnTo>
                  <a:cubicBezTo>
                    <a:pt x="78" y="231"/>
                    <a:pt x="90" y="231"/>
                    <a:pt x="101" y="231"/>
                  </a:cubicBezTo>
                  <a:lnTo>
                    <a:pt x="145" y="231"/>
                  </a:lnTo>
                  <a:cubicBezTo>
                    <a:pt x="157" y="220"/>
                    <a:pt x="168" y="220"/>
                    <a:pt x="168" y="220"/>
                  </a:cubicBezTo>
                  <a:lnTo>
                    <a:pt x="179" y="220"/>
                  </a:lnTo>
                  <a:cubicBezTo>
                    <a:pt x="235" y="187"/>
                    <a:pt x="246" y="108"/>
                    <a:pt x="212" y="53"/>
                  </a:cubicBezTo>
                  <a:cubicBezTo>
                    <a:pt x="192" y="17"/>
                    <a:pt x="158" y="0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6"/>
            <p:cNvSpPr/>
            <p:nvPr/>
          </p:nvSpPr>
          <p:spPr>
            <a:xfrm>
              <a:off x="2226675" y="878175"/>
              <a:ext cx="6175" cy="5700"/>
            </a:xfrm>
            <a:custGeom>
              <a:rect b="b" l="l" r="r" t="t"/>
              <a:pathLst>
                <a:path extrusionOk="0" h="228" w="247">
                  <a:moveTo>
                    <a:pt x="132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11" y="42"/>
                    <a:pt x="0" y="98"/>
                    <a:pt x="11" y="154"/>
                  </a:cubicBezTo>
                  <a:cubicBezTo>
                    <a:pt x="11" y="165"/>
                    <a:pt x="23" y="165"/>
                    <a:pt x="23" y="176"/>
                  </a:cubicBezTo>
                  <a:cubicBezTo>
                    <a:pt x="33" y="199"/>
                    <a:pt x="56" y="209"/>
                    <a:pt x="78" y="221"/>
                  </a:cubicBezTo>
                  <a:cubicBezTo>
                    <a:pt x="92" y="225"/>
                    <a:pt x="106" y="228"/>
                    <a:pt x="119" y="228"/>
                  </a:cubicBezTo>
                  <a:cubicBezTo>
                    <a:pt x="139" y="228"/>
                    <a:pt x="159" y="223"/>
                    <a:pt x="179" y="209"/>
                  </a:cubicBezTo>
                  <a:cubicBezTo>
                    <a:pt x="224" y="187"/>
                    <a:pt x="246" y="142"/>
                    <a:pt x="234" y="98"/>
                  </a:cubicBezTo>
                  <a:cubicBezTo>
                    <a:pt x="234" y="87"/>
                    <a:pt x="234" y="65"/>
                    <a:pt x="224" y="53"/>
                  </a:cubicBezTo>
                  <a:cubicBezTo>
                    <a:pt x="202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6"/>
            <p:cNvSpPr/>
            <p:nvPr/>
          </p:nvSpPr>
          <p:spPr>
            <a:xfrm>
              <a:off x="2213525" y="886075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4" y="1"/>
                  </a:moveTo>
                  <a:cubicBezTo>
                    <a:pt x="105" y="1"/>
                    <a:pt x="86" y="6"/>
                    <a:pt x="68" y="17"/>
                  </a:cubicBezTo>
                  <a:cubicBezTo>
                    <a:pt x="45" y="27"/>
                    <a:pt x="35" y="39"/>
                    <a:pt x="35" y="50"/>
                  </a:cubicBezTo>
                  <a:cubicBezTo>
                    <a:pt x="12" y="72"/>
                    <a:pt x="12" y="95"/>
                    <a:pt x="12" y="117"/>
                  </a:cubicBezTo>
                  <a:cubicBezTo>
                    <a:pt x="1" y="139"/>
                    <a:pt x="12" y="162"/>
                    <a:pt x="23" y="184"/>
                  </a:cubicBezTo>
                  <a:lnTo>
                    <a:pt x="57" y="218"/>
                  </a:lnTo>
                  <a:cubicBezTo>
                    <a:pt x="57" y="218"/>
                    <a:pt x="68" y="218"/>
                    <a:pt x="79" y="229"/>
                  </a:cubicBezTo>
                  <a:cubicBezTo>
                    <a:pt x="93" y="233"/>
                    <a:pt x="107" y="236"/>
                    <a:pt x="121" y="236"/>
                  </a:cubicBezTo>
                  <a:cubicBezTo>
                    <a:pt x="141" y="236"/>
                    <a:pt x="160" y="231"/>
                    <a:pt x="179" y="218"/>
                  </a:cubicBezTo>
                  <a:cubicBezTo>
                    <a:pt x="213" y="206"/>
                    <a:pt x="236" y="173"/>
                    <a:pt x="236" y="151"/>
                  </a:cubicBezTo>
                  <a:cubicBezTo>
                    <a:pt x="246" y="117"/>
                    <a:pt x="246" y="84"/>
                    <a:pt x="224" y="61"/>
                  </a:cubicBezTo>
                  <a:cubicBezTo>
                    <a:pt x="202" y="23"/>
                    <a:pt x="164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6"/>
            <p:cNvSpPr/>
            <p:nvPr/>
          </p:nvSpPr>
          <p:spPr>
            <a:xfrm>
              <a:off x="2200125" y="894100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27" y="1"/>
                  </a:moveTo>
                  <a:cubicBezTo>
                    <a:pt x="109" y="1"/>
                    <a:pt x="92" y="6"/>
                    <a:pt x="79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0" y="237"/>
                    <a:pt x="140" y="237"/>
                  </a:cubicBezTo>
                  <a:cubicBezTo>
                    <a:pt x="158" y="237"/>
                    <a:pt x="176" y="231"/>
                    <a:pt x="191" y="220"/>
                  </a:cubicBezTo>
                  <a:cubicBezTo>
                    <a:pt x="201" y="210"/>
                    <a:pt x="213" y="210"/>
                    <a:pt x="213" y="198"/>
                  </a:cubicBezTo>
                  <a:cubicBezTo>
                    <a:pt x="235" y="187"/>
                    <a:pt x="246" y="165"/>
                    <a:pt x="246" y="143"/>
                  </a:cubicBezTo>
                  <a:cubicBezTo>
                    <a:pt x="258" y="120"/>
                    <a:pt x="246" y="86"/>
                    <a:pt x="235" y="53"/>
                  </a:cubicBezTo>
                  <a:cubicBezTo>
                    <a:pt x="213" y="31"/>
                    <a:pt x="191" y="9"/>
                    <a:pt x="168" y="9"/>
                  </a:cubicBezTo>
                  <a:cubicBezTo>
                    <a:pt x="154" y="4"/>
                    <a:pt x="140" y="1"/>
                    <a:pt x="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6"/>
            <p:cNvSpPr/>
            <p:nvPr/>
          </p:nvSpPr>
          <p:spPr>
            <a:xfrm>
              <a:off x="2240075" y="870075"/>
              <a:ext cx="5875" cy="5925"/>
            </a:xfrm>
            <a:custGeom>
              <a:rect b="b" l="l" r="r" t="t"/>
              <a:pathLst>
                <a:path extrusionOk="0" h="237" w="235">
                  <a:moveTo>
                    <a:pt x="121" y="1"/>
                  </a:moveTo>
                  <a:cubicBezTo>
                    <a:pt x="100" y="1"/>
                    <a:pt x="77" y="7"/>
                    <a:pt x="56" y="19"/>
                  </a:cubicBezTo>
                  <a:cubicBezTo>
                    <a:pt x="45" y="19"/>
                    <a:pt x="34" y="31"/>
                    <a:pt x="34" y="31"/>
                  </a:cubicBezTo>
                  <a:cubicBezTo>
                    <a:pt x="34" y="31"/>
                    <a:pt x="34" y="42"/>
                    <a:pt x="23" y="42"/>
                  </a:cubicBezTo>
                  <a:cubicBezTo>
                    <a:pt x="23" y="42"/>
                    <a:pt x="23" y="53"/>
                    <a:pt x="11" y="53"/>
                  </a:cubicBezTo>
                  <a:lnTo>
                    <a:pt x="11" y="64"/>
                  </a:lnTo>
                  <a:cubicBezTo>
                    <a:pt x="11" y="76"/>
                    <a:pt x="1" y="76"/>
                    <a:pt x="1" y="76"/>
                  </a:cubicBezTo>
                  <a:lnTo>
                    <a:pt x="1" y="86"/>
                  </a:lnTo>
                  <a:lnTo>
                    <a:pt x="1" y="98"/>
                  </a:lnTo>
                  <a:lnTo>
                    <a:pt x="1" y="120"/>
                  </a:lnTo>
                  <a:lnTo>
                    <a:pt x="1" y="131"/>
                  </a:lnTo>
                  <a:cubicBezTo>
                    <a:pt x="1" y="153"/>
                    <a:pt x="1" y="165"/>
                    <a:pt x="11" y="176"/>
                  </a:cubicBezTo>
                  <a:cubicBezTo>
                    <a:pt x="23" y="198"/>
                    <a:pt x="34" y="210"/>
                    <a:pt x="45" y="210"/>
                  </a:cubicBezTo>
                  <a:cubicBezTo>
                    <a:pt x="56" y="221"/>
                    <a:pt x="56" y="221"/>
                    <a:pt x="68" y="221"/>
                  </a:cubicBezTo>
                  <a:cubicBezTo>
                    <a:pt x="75" y="229"/>
                    <a:pt x="89" y="237"/>
                    <a:pt x="104" y="237"/>
                  </a:cubicBezTo>
                  <a:cubicBezTo>
                    <a:pt x="110" y="237"/>
                    <a:pt x="117" y="235"/>
                    <a:pt x="123" y="232"/>
                  </a:cubicBezTo>
                  <a:lnTo>
                    <a:pt x="145" y="232"/>
                  </a:lnTo>
                  <a:cubicBezTo>
                    <a:pt x="157" y="232"/>
                    <a:pt x="168" y="221"/>
                    <a:pt x="168" y="221"/>
                  </a:cubicBezTo>
                  <a:lnTo>
                    <a:pt x="179" y="221"/>
                  </a:lnTo>
                  <a:cubicBezTo>
                    <a:pt x="190" y="210"/>
                    <a:pt x="212" y="187"/>
                    <a:pt x="224" y="165"/>
                  </a:cubicBezTo>
                  <a:lnTo>
                    <a:pt x="224" y="143"/>
                  </a:lnTo>
                  <a:cubicBezTo>
                    <a:pt x="235" y="120"/>
                    <a:pt x="235" y="86"/>
                    <a:pt x="212" y="53"/>
                  </a:cubicBezTo>
                  <a:cubicBezTo>
                    <a:pt x="192" y="18"/>
                    <a:pt x="158" y="1"/>
                    <a:pt x="1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6"/>
            <p:cNvSpPr/>
            <p:nvPr/>
          </p:nvSpPr>
          <p:spPr>
            <a:xfrm>
              <a:off x="2194825" y="825575"/>
              <a:ext cx="5875" cy="5900"/>
            </a:xfrm>
            <a:custGeom>
              <a:rect b="b" l="l" r="r" t="t"/>
              <a:pathLst>
                <a:path extrusionOk="0" h="236" w="235">
                  <a:moveTo>
                    <a:pt x="123" y="1"/>
                  </a:moveTo>
                  <a:cubicBezTo>
                    <a:pt x="101" y="1"/>
                    <a:pt x="78" y="1"/>
                    <a:pt x="56" y="12"/>
                  </a:cubicBezTo>
                  <a:cubicBezTo>
                    <a:pt x="56" y="23"/>
                    <a:pt x="45" y="23"/>
                    <a:pt x="33" y="34"/>
                  </a:cubicBezTo>
                  <a:cubicBezTo>
                    <a:pt x="23" y="46"/>
                    <a:pt x="11" y="68"/>
                    <a:pt x="0" y="90"/>
                  </a:cubicBezTo>
                  <a:lnTo>
                    <a:pt x="0" y="113"/>
                  </a:lnTo>
                  <a:cubicBezTo>
                    <a:pt x="0" y="135"/>
                    <a:pt x="0" y="157"/>
                    <a:pt x="23" y="180"/>
                  </a:cubicBezTo>
                  <a:cubicBezTo>
                    <a:pt x="33" y="202"/>
                    <a:pt x="67" y="224"/>
                    <a:pt x="90" y="235"/>
                  </a:cubicBezTo>
                  <a:cubicBezTo>
                    <a:pt x="123" y="235"/>
                    <a:pt x="157" y="235"/>
                    <a:pt x="179" y="213"/>
                  </a:cubicBezTo>
                  <a:cubicBezTo>
                    <a:pt x="212" y="202"/>
                    <a:pt x="224" y="180"/>
                    <a:pt x="235" y="146"/>
                  </a:cubicBezTo>
                  <a:lnTo>
                    <a:pt x="235" y="123"/>
                  </a:lnTo>
                  <a:cubicBezTo>
                    <a:pt x="235" y="101"/>
                    <a:pt x="235" y="79"/>
                    <a:pt x="224" y="56"/>
                  </a:cubicBezTo>
                  <a:cubicBezTo>
                    <a:pt x="202" y="23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6"/>
            <p:cNvSpPr/>
            <p:nvPr/>
          </p:nvSpPr>
          <p:spPr>
            <a:xfrm>
              <a:off x="2218000" y="834125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19" y="0"/>
                  </a:moveTo>
                  <a:cubicBezTo>
                    <a:pt x="100" y="0"/>
                    <a:pt x="82" y="5"/>
                    <a:pt x="67" y="16"/>
                  </a:cubicBezTo>
                  <a:lnTo>
                    <a:pt x="57" y="16"/>
                  </a:lnTo>
                  <a:lnTo>
                    <a:pt x="57" y="27"/>
                  </a:lnTo>
                  <a:cubicBezTo>
                    <a:pt x="57" y="27"/>
                    <a:pt x="45" y="27"/>
                    <a:pt x="45" y="39"/>
                  </a:cubicBezTo>
                  <a:cubicBezTo>
                    <a:pt x="34" y="39"/>
                    <a:pt x="34" y="49"/>
                    <a:pt x="34" y="49"/>
                  </a:cubicBezTo>
                  <a:cubicBezTo>
                    <a:pt x="34" y="49"/>
                    <a:pt x="23" y="49"/>
                    <a:pt x="23" y="61"/>
                  </a:cubicBezTo>
                  <a:lnTo>
                    <a:pt x="12" y="72"/>
                  </a:lnTo>
                  <a:cubicBezTo>
                    <a:pt x="12" y="83"/>
                    <a:pt x="0" y="106"/>
                    <a:pt x="0" y="117"/>
                  </a:cubicBezTo>
                  <a:cubicBezTo>
                    <a:pt x="0" y="128"/>
                    <a:pt x="0" y="128"/>
                    <a:pt x="12" y="139"/>
                  </a:cubicBezTo>
                  <a:lnTo>
                    <a:pt x="12" y="161"/>
                  </a:lnTo>
                  <a:cubicBezTo>
                    <a:pt x="12" y="173"/>
                    <a:pt x="23" y="173"/>
                    <a:pt x="23" y="184"/>
                  </a:cubicBezTo>
                  <a:lnTo>
                    <a:pt x="34" y="195"/>
                  </a:lnTo>
                  <a:lnTo>
                    <a:pt x="45" y="206"/>
                  </a:lnTo>
                  <a:cubicBezTo>
                    <a:pt x="57" y="218"/>
                    <a:pt x="57" y="218"/>
                    <a:pt x="67" y="218"/>
                  </a:cubicBezTo>
                  <a:cubicBezTo>
                    <a:pt x="67" y="228"/>
                    <a:pt x="79" y="228"/>
                    <a:pt x="90" y="228"/>
                  </a:cubicBezTo>
                  <a:lnTo>
                    <a:pt x="90" y="240"/>
                  </a:lnTo>
                  <a:lnTo>
                    <a:pt x="146" y="240"/>
                  </a:lnTo>
                  <a:cubicBezTo>
                    <a:pt x="146" y="240"/>
                    <a:pt x="157" y="240"/>
                    <a:pt x="157" y="228"/>
                  </a:cubicBezTo>
                  <a:lnTo>
                    <a:pt x="179" y="228"/>
                  </a:lnTo>
                  <a:lnTo>
                    <a:pt x="179" y="218"/>
                  </a:lnTo>
                  <a:cubicBezTo>
                    <a:pt x="235" y="184"/>
                    <a:pt x="258" y="117"/>
                    <a:pt x="224" y="61"/>
                  </a:cubicBezTo>
                  <a:cubicBezTo>
                    <a:pt x="201" y="23"/>
                    <a:pt x="15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6"/>
            <p:cNvSpPr/>
            <p:nvPr/>
          </p:nvSpPr>
          <p:spPr>
            <a:xfrm>
              <a:off x="2204600" y="8422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5" y="1"/>
                  </a:moveTo>
                  <a:cubicBezTo>
                    <a:pt x="105" y="1"/>
                    <a:pt x="85" y="5"/>
                    <a:pt x="67" y="16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6" y="214"/>
                    <a:pt x="93" y="234"/>
                    <a:pt x="132" y="234"/>
                  </a:cubicBezTo>
                  <a:cubicBezTo>
                    <a:pt x="151" y="234"/>
                    <a:pt x="172" y="229"/>
                    <a:pt x="190" y="217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6"/>
            <p:cNvSpPr/>
            <p:nvPr/>
          </p:nvSpPr>
          <p:spPr>
            <a:xfrm>
              <a:off x="2191475" y="850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0"/>
                  </a:moveTo>
                  <a:cubicBezTo>
                    <a:pt x="112" y="0"/>
                    <a:pt x="88" y="7"/>
                    <a:pt x="67" y="20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6"/>
            <p:cNvSpPr/>
            <p:nvPr/>
          </p:nvSpPr>
          <p:spPr>
            <a:xfrm>
              <a:off x="2178325" y="8581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7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2" y="49"/>
                    <a:pt x="1" y="128"/>
                    <a:pt x="35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7" y="184"/>
                    <a:pt x="269" y="116"/>
                    <a:pt x="236" y="61"/>
                  </a:cubicBezTo>
                  <a:cubicBezTo>
                    <a:pt x="213" y="23"/>
                    <a:pt x="170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6"/>
            <p:cNvSpPr/>
            <p:nvPr/>
          </p:nvSpPr>
          <p:spPr>
            <a:xfrm>
              <a:off x="2230025" y="853875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25" y="1"/>
                  </a:moveTo>
                  <a:cubicBezTo>
                    <a:pt x="101" y="1"/>
                    <a:pt x="77" y="7"/>
                    <a:pt x="56" y="19"/>
                  </a:cubicBezTo>
                  <a:cubicBezTo>
                    <a:pt x="45" y="31"/>
                    <a:pt x="33" y="31"/>
                    <a:pt x="23" y="42"/>
                  </a:cubicBezTo>
                  <a:lnTo>
                    <a:pt x="23" y="53"/>
                  </a:lnTo>
                  <a:lnTo>
                    <a:pt x="23" y="64"/>
                  </a:lnTo>
                  <a:cubicBezTo>
                    <a:pt x="11" y="64"/>
                    <a:pt x="11" y="64"/>
                    <a:pt x="11" y="76"/>
                  </a:cubicBezTo>
                  <a:lnTo>
                    <a:pt x="11" y="86"/>
                  </a:lnTo>
                  <a:lnTo>
                    <a:pt x="0" y="98"/>
                  </a:lnTo>
                  <a:lnTo>
                    <a:pt x="0" y="131"/>
                  </a:lnTo>
                  <a:cubicBezTo>
                    <a:pt x="0" y="143"/>
                    <a:pt x="11" y="153"/>
                    <a:pt x="11" y="153"/>
                  </a:cubicBezTo>
                  <a:cubicBezTo>
                    <a:pt x="11" y="165"/>
                    <a:pt x="11" y="176"/>
                    <a:pt x="23" y="176"/>
                  </a:cubicBezTo>
                  <a:lnTo>
                    <a:pt x="23" y="187"/>
                  </a:lnTo>
                  <a:lnTo>
                    <a:pt x="45" y="210"/>
                  </a:lnTo>
                  <a:cubicBezTo>
                    <a:pt x="45" y="210"/>
                    <a:pt x="56" y="210"/>
                    <a:pt x="56" y="220"/>
                  </a:cubicBezTo>
                  <a:cubicBezTo>
                    <a:pt x="67" y="220"/>
                    <a:pt x="78" y="220"/>
                    <a:pt x="78" y="232"/>
                  </a:cubicBezTo>
                  <a:lnTo>
                    <a:pt x="90" y="232"/>
                  </a:lnTo>
                  <a:cubicBezTo>
                    <a:pt x="99" y="235"/>
                    <a:pt x="109" y="236"/>
                    <a:pt x="118" y="236"/>
                  </a:cubicBezTo>
                  <a:cubicBezTo>
                    <a:pt x="142" y="236"/>
                    <a:pt x="163" y="229"/>
                    <a:pt x="179" y="220"/>
                  </a:cubicBezTo>
                  <a:cubicBezTo>
                    <a:pt x="235" y="187"/>
                    <a:pt x="257" y="109"/>
                    <a:pt x="224" y="53"/>
                  </a:cubicBezTo>
                  <a:cubicBezTo>
                    <a:pt x="203" y="18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6"/>
            <p:cNvSpPr/>
            <p:nvPr/>
          </p:nvSpPr>
          <p:spPr>
            <a:xfrm>
              <a:off x="2216600" y="8617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0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6"/>
            <p:cNvSpPr/>
            <p:nvPr/>
          </p:nvSpPr>
          <p:spPr>
            <a:xfrm>
              <a:off x="2203475" y="8698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0"/>
                  </a:moveTo>
                  <a:cubicBezTo>
                    <a:pt x="108" y="0"/>
                    <a:pt x="86" y="5"/>
                    <a:pt x="67" y="17"/>
                  </a:cubicBezTo>
                  <a:cubicBezTo>
                    <a:pt x="12" y="50"/>
                    <a:pt x="0" y="117"/>
                    <a:pt x="34" y="173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3" y="228"/>
                    <a:pt x="191" y="218"/>
                  </a:cubicBezTo>
                  <a:cubicBezTo>
                    <a:pt x="246" y="184"/>
                    <a:pt x="269" y="106"/>
                    <a:pt x="235" y="50"/>
                  </a:cubicBezTo>
                  <a:cubicBezTo>
                    <a:pt x="213" y="20"/>
                    <a:pt x="171" y="0"/>
                    <a:pt x="1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6"/>
            <p:cNvSpPr/>
            <p:nvPr/>
          </p:nvSpPr>
          <p:spPr>
            <a:xfrm>
              <a:off x="2190350" y="8779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6" y="1"/>
                  </a:moveTo>
                  <a:cubicBezTo>
                    <a:pt x="112" y="1"/>
                    <a:pt x="88" y="7"/>
                    <a:pt x="68" y="19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5" y="211"/>
                    <a:pt x="90" y="233"/>
                    <a:pt x="127" y="233"/>
                  </a:cubicBezTo>
                  <a:cubicBezTo>
                    <a:pt x="148" y="233"/>
                    <a:pt x="170" y="226"/>
                    <a:pt x="190" y="210"/>
                  </a:cubicBezTo>
                  <a:cubicBezTo>
                    <a:pt x="246" y="176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6"/>
            <p:cNvSpPr/>
            <p:nvPr/>
          </p:nvSpPr>
          <p:spPr>
            <a:xfrm>
              <a:off x="2249850" y="8868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0"/>
                  </a:moveTo>
                  <a:cubicBezTo>
                    <a:pt x="111" y="0"/>
                    <a:pt x="88" y="6"/>
                    <a:pt x="67" y="19"/>
                  </a:cubicBezTo>
                  <a:cubicBezTo>
                    <a:pt x="57" y="19"/>
                    <a:pt x="45" y="30"/>
                    <a:pt x="34" y="41"/>
                  </a:cubicBezTo>
                  <a:lnTo>
                    <a:pt x="34" y="53"/>
                  </a:lnTo>
                  <a:cubicBezTo>
                    <a:pt x="23" y="64"/>
                    <a:pt x="23" y="75"/>
                    <a:pt x="12" y="75"/>
                  </a:cubicBezTo>
                  <a:lnTo>
                    <a:pt x="12" y="86"/>
                  </a:lnTo>
                  <a:cubicBezTo>
                    <a:pt x="0" y="120"/>
                    <a:pt x="12" y="153"/>
                    <a:pt x="23" y="175"/>
                  </a:cubicBezTo>
                  <a:lnTo>
                    <a:pt x="45" y="198"/>
                  </a:lnTo>
                  <a:lnTo>
                    <a:pt x="57" y="209"/>
                  </a:lnTo>
                  <a:cubicBezTo>
                    <a:pt x="67" y="209"/>
                    <a:pt x="67" y="220"/>
                    <a:pt x="79" y="220"/>
                  </a:cubicBezTo>
                  <a:lnTo>
                    <a:pt x="90" y="220"/>
                  </a:lnTo>
                  <a:cubicBezTo>
                    <a:pt x="101" y="232"/>
                    <a:pt x="101" y="232"/>
                    <a:pt x="112" y="232"/>
                  </a:cubicBezTo>
                  <a:lnTo>
                    <a:pt x="157" y="232"/>
                  </a:lnTo>
                  <a:cubicBezTo>
                    <a:pt x="168" y="220"/>
                    <a:pt x="179" y="220"/>
                    <a:pt x="191" y="220"/>
                  </a:cubicBezTo>
                  <a:lnTo>
                    <a:pt x="191" y="209"/>
                  </a:lnTo>
                  <a:cubicBezTo>
                    <a:pt x="246" y="175"/>
                    <a:pt x="258" y="108"/>
                    <a:pt x="224" y="53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6"/>
            <p:cNvSpPr/>
            <p:nvPr/>
          </p:nvSpPr>
          <p:spPr>
            <a:xfrm>
              <a:off x="2236425" y="894750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35" y="0"/>
                  </a:moveTo>
                  <a:cubicBezTo>
                    <a:pt x="116" y="0"/>
                    <a:pt x="97" y="5"/>
                    <a:pt x="80" y="16"/>
                  </a:cubicBezTo>
                  <a:cubicBezTo>
                    <a:pt x="23" y="50"/>
                    <a:pt x="1" y="127"/>
                    <a:pt x="35" y="184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0"/>
                  </a:cubicBezTo>
                  <a:cubicBezTo>
                    <a:pt x="213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6"/>
            <p:cNvSpPr/>
            <p:nvPr/>
          </p:nvSpPr>
          <p:spPr>
            <a:xfrm>
              <a:off x="2223325" y="9027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3" y="0"/>
                  </a:moveTo>
                  <a:cubicBezTo>
                    <a:pt x="122" y="0"/>
                    <a:pt x="99" y="6"/>
                    <a:pt x="78" y="19"/>
                  </a:cubicBezTo>
                  <a:cubicBezTo>
                    <a:pt x="22" y="52"/>
                    <a:pt x="0" y="119"/>
                    <a:pt x="33" y="176"/>
                  </a:cubicBezTo>
                  <a:cubicBezTo>
                    <a:pt x="56" y="213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57" y="186"/>
                    <a:pt x="268" y="109"/>
                    <a:pt x="234" y="52"/>
                  </a:cubicBezTo>
                  <a:cubicBezTo>
                    <a:pt x="214" y="18"/>
                    <a:pt x="180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6"/>
            <p:cNvSpPr/>
            <p:nvPr/>
          </p:nvSpPr>
          <p:spPr>
            <a:xfrm>
              <a:off x="2210175" y="9106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29"/>
                    <a:pt x="34" y="184"/>
                  </a:cubicBezTo>
                  <a:cubicBezTo>
                    <a:pt x="55" y="219"/>
                    <a:pt x="94" y="237"/>
                    <a:pt x="133" y="237"/>
                  </a:cubicBezTo>
                  <a:cubicBezTo>
                    <a:pt x="157" y="237"/>
                    <a:pt x="181" y="231"/>
                    <a:pt x="202" y="218"/>
                  </a:cubicBezTo>
                  <a:cubicBezTo>
                    <a:pt x="258" y="184"/>
                    <a:pt x="269" y="117"/>
                    <a:pt x="236" y="62"/>
                  </a:cubicBezTo>
                  <a:cubicBezTo>
                    <a:pt x="213" y="24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6"/>
            <p:cNvSpPr/>
            <p:nvPr/>
          </p:nvSpPr>
          <p:spPr>
            <a:xfrm>
              <a:off x="2197625" y="918750"/>
              <a:ext cx="6150" cy="5850"/>
            </a:xfrm>
            <a:custGeom>
              <a:rect b="b" l="l" r="r" t="t"/>
              <a:pathLst>
                <a:path extrusionOk="0" h="234" w="246">
                  <a:moveTo>
                    <a:pt x="113" y="1"/>
                  </a:moveTo>
                  <a:cubicBezTo>
                    <a:pt x="94" y="1"/>
                    <a:pt x="74" y="6"/>
                    <a:pt x="56" y="17"/>
                  </a:cubicBezTo>
                  <a:cubicBezTo>
                    <a:pt x="45" y="17"/>
                    <a:pt x="45" y="28"/>
                    <a:pt x="33" y="28"/>
                  </a:cubicBezTo>
                  <a:lnTo>
                    <a:pt x="33" y="39"/>
                  </a:lnTo>
                  <a:cubicBezTo>
                    <a:pt x="23" y="39"/>
                    <a:pt x="23" y="51"/>
                    <a:pt x="23" y="51"/>
                  </a:cubicBezTo>
                  <a:lnTo>
                    <a:pt x="11" y="61"/>
                  </a:lnTo>
                  <a:lnTo>
                    <a:pt x="11" y="73"/>
                  </a:lnTo>
                  <a:cubicBezTo>
                    <a:pt x="0" y="84"/>
                    <a:pt x="0" y="84"/>
                    <a:pt x="0" y="95"/>
                  </a:cubicBezTo>
                  <a:lnTo>
                    <a:pt x="0" y="118"/>
                  </a:lnTo>
                  <a:lnTo>
                    <a:pt x="0" y="128"/>
                  </a:lnTo>
                  <a:lnTo>
                    <a:pt x="0" y="140"/>
                  </a:lnTo>
                  <a:lnTo>
                    <a:pt x="0" y="151"/>
                  </a:lnTo>
                  <a:lnTo>
                    <a:pt x="0" y="162"/>
                  </a:lnTo>
                  <a:cubicBezTo>
                    <a:pt x="11" y="162"/>
                    <a:pt x="11" y="173"/>
                    <a:pt x="11" y="173"/>
                  </a:cubicBezTo>
                  <a:cubicBezTo>
                    <a:pt x="11" y="185"/>
                    <a:pt x="23" y="185"/>
                    <a:pt x="23" y="185"/>
                  </a:cubicBezTo>
                  <a:cubicBezTo>
                    <a:pt x="23" y="195"/>
                    <a:pt x="33" y="195"/>
                    <a:pt x="33" y="207"/>
                  </a:cubicBezTo>
                  <a:cubicBezTo>
                    <a:pt x="45" y="207"/>
                    <a:pt x="45" y="218"/>
                    <a:pt x="56" y="218"/>
                  </a:cubicBezTo>
                  <a:cubicBezTo>
                    <a:pt x="67" y="218"/>
                    <a:pt x="67" y="229"/>
                    <a:pt x="78" y="229"/>
                  </a:cubicBezTo>
                  <a:lnTo>
                    <a:pt x="90" y="229"/>
                  </a:lnTo>
                  <a:cubicBezTo>
                    <a:pt x="96" y="232"/>
                    <a:pt x="103" y="234"/>
                    <a:pt x="111" y="234"/>
                  </a:cubicBezTo>
                  <a:cubicBezTo>
                    <a:pt x="131" y="234"/>
                    <a:pt x="155" y="226"/>
                    <a:pt x="179" y="218"/>
                  </a:cubicBezTo>
                  <a:cubicBezTo>
                    <a:pt x="234" y="185"/>
                    <a:pt x="246" y="106"/>
                    <a:pt x="212" y="51"/>
                  </a:cubicBezTo>
                  <a:cubicBezTo>
                    <a:pt x="190" y="21"/>
                    <a:pt x="153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6"/>
            <p:cNvSpPr/>
            <p:nvPr/>
          </p:nvSpPr>
          <p:spPr>
            <a:xfrm>
              <a:off x="2261875" y="906400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0"/>
                  </a:moveTo>
                  <a:cubicBezTo>
                    <a:pt x="110" y="0"/>
                    <a:pt x="88" y="7"/>
                    <a:pt x="67" y="19"/>
                  </a:cubicBezTo>
                  <a:lnTo>
                    <a:pt x="56" y="19"/>
                  </a:lnTo>
                  <a:cubicBezTo>
                    <a:pt x="56" y="19"/>
                    <a:pt x="45" y="31"/>
                    <a:pt x="45" y="41"/>
                  </a:cubicBezTo>
                  <a:lnTo>
                    <a:pt x="33" y="41"/>
                  </a:lnTo>
                  <a:cubicBezTo>
                    <a:pt x="33" y="53"/>
                    <a:pt x="22" y="53"/>
                    <a:pt x="22" y="64"/>
                  </a:cubicBezTo>
                  <a:cubicBezTo>
                    <a:pt x="0" y="108"/>
                    <a:pt x="0" y="142"/>
                    <a:pt x="22" y="175"/>
                  </a:cubicBezTo>
                  <a:cubicBezTo>
                    <a:pt x="22" y="187"/>
                    <a:pt x="33" y="187"/>
                    <a:pt x="33" y="187"/>
                  </a:cubicBezTo>
                  <a:cubicBezTo>
                    <a:pt x="33" y="198"/>
                    <a:pt x="45" y="198"/>
                    <a:pt x="45" y="209"/>
                  </a:cubicBezTo>
                  <a:cubicBezTo>
                    <a:pt x="56" y="209"/>
                    <a:pt x="56" y="209"/>
                    <a:pt x="67" y="220"/>
                  </a:cubicBezTo>
                  <a:cubicBezTo>
                    <a:pt x="67" y="220"/>
                    <a:pt x="78" y="220"/>
                    <a:pt x="90" y="232"/>
                  </a:cubicBezTo>
                  <a:lnTo>
                    <a:pt x="157" y="232"/>
                  </a:lnTo>
                  <a:cubicBezTo>
                    <a:pt x="167" y="232"/>
                    <a:pt x="179" y="220"/>
                    <a:pt x="179" y="220"/>
                  </a:cubicBezTo>
                  <a:lnTo>
                    <a:pt x="190" y="220"/>
                  </a:lnTo>
                  <a:cubicBezTo>
                    <a:pt x="246" y="187"/>
                    <a:pt x="257" y="108"/>
                    <a:pt x="224" y="53"/>
                  </a:cubicBezTo>
                  <a:cubicBezTo>
                    <a:pt x="202" y="18"/>
                    <a:pt x="168" y="0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6"/>
            <p:cNvSpPr/>
            <p:nvPr/>
          </p:nvSpPr>
          <p:spPr>
            <a:xfrm>
              <a:off x="2248450" y="914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6"/>
            <p:cNvSpPr/>
            <p:nvPr/>
          </p:nvSpPr>
          <p:spPr>
            <a:xfrm>
              <a:off x="2235325" y="922400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0" y="128"/>
                    <a:pt x="34" y="173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4" y="233"/>
                    <a:pt x="184" y="228"/>
                    <a:pt x="201" y="217"/>
                  </a:cubicBezTo>
                  <a:cubicBezTo>
                    <a:pt x="246" y="183"/>
                    <a:pt x="268" y="116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6"/>
            <p:cNvSpPr/>
            <p:nvPr/>
          </p:nvSpPr>
          <p:spPr>
            <a:xfrm>
              <a:off x="2222200" y="9304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3"/>
                    <a:pt x="0" y="120"/>
                    <a:pt x="34" y="175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2" y="220"/>
                  </a:cubicBezTo>
                  <a:cubicBezTo>
                    <a:pt x="246" y="187"/>
                    <a:pt x="269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6"/>
            <p:cNvSpPr/>
            <p:nvPr/>
          </p:nvSpPr>
          <p:spPr>
            <a:xfrm>
              <a:off x="2277500" y="991125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15" y="0"/>
                  </a:moveTo>
                  <a:cubicBezTo>
                    <a:pt x="95" y="0"/>
                    <a:pt x="74" y="5"/>
                    <a:pt x="56" y="16"/>
                  </a:cubicBezTo>
                  <a:lnTo>
                    <a:pt x="23" y="49"/>
                  </a:lnTo>
                  <a:cubicBezTo>
                    <a:pt x="12" y="71"/>
                    <a:pt x="12" y="94"/>
                    <a:pt x="1" y="116"/>
                  </a:cubicBezTo>
                  <a:cubicBezTo>
                    <a:pt x="1" y="139"/>
                    <a:pt x="12" y="161"/>
                    <a:pt x="23" y="183"/>
                  </a:cubicBezTo>
                  <a:lnTo>
                    <a:pt x="56" y="217"/>
                  </a:lnTo>
                  <a:cubicBezTo>
                    <a:pt x="75" y="229"/>
                    <a:pt x="100" y="238"/>
                    <a:pt x="124" y="238"/>
                  </a:cubicBezTo>
                  <a:cubicBezTo>
                    <a:pt x="144" y="238"/>
                    <a:pt x="164" y="232"/>
                    <a:pt x="180" y="217"/>
                  </a:cubicBezTo>
                  <a:cubicBezTo>
                    <a:pt x="224" y="195"/>
                    <a:pt x="247" y="150"/>
                    <a:pt x="235" y="105"/>
                  </a:cubicBezTo>
                  <a:cubicBezTo>
                    <a:pt x="235" y="83"/>
                    <a:pt x="235" y="71"/>
                    <a:pt x="224" y="61"/>
                  </a:cubicBezTo>
                  <a:cubicBezTo>
                    <a:pt x="201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6"/>
            <p:cNvSpPr/>
            <p:nvPr/>
          </p:nvSpPr>
          <p:spPr>
            <a:xfrm>
              <a:off x="2271925" y="92267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14" y="1"/>
                  </a:moveTo>
                  <a:cubicBezTo>
                    <a:pt x="94" y="1"/>
                    <a:pt x="74" y="6"/>
                    <a:pt x="56" y="16"/>
                  </a:cubicBezTo>
                  <a:cubicBezTo>
                    <a:pt x="45" y="28"/>
                    <a:pt x="33" y="38"/>
                    <a:pt x="23" y="38"/>
                  </a:cubicBezTo>
                  <a:lnTo>
                    <a:pt x="23" y="50"/>
                  </a:lnTo>
                  <a:cubicBezTo>
                    <a:pt x="23" y="50"/>
                    <a:pt x="11" y="61"/>
                    <a:pt x="11" y="72"/>
                  </a:cubicBezTo>
                  <a:cubicBezTo>
                    <a:pt x="0" y="95"/>
                    <a:pt x="0" y="128"/>
                    <a:pt x="11" y="162"/>
                  </a:cubicBezTo>
                  <a:cubicBezTo>
                    <a:pt x="11" y="162"/>
                    <a:pt x="11" y="172"/>
                    <a:pt x="23" y="172"/>
                  </a:cubicBezTo>
                  <a:cubicBezTo>
                    <a:pt x="23" y="184"/>
                    <a:pt x="23" y="195"/>
                    <a:pt x="33" y="195"/>
                  </a:cubicBezTo>
                  <a:cubicBezTo>
                    <a:pt x="33" y="195"/>
                    <a:pt x="33" y="206"/>
                    <a:pt x="45" y="206"/>
                  </a:cubicBezTo>
                  <a:cubicBezTo>
                    <a:pt x="45" y="206"/>
                    <a:pt x="56" y="217"/>
                    <a:pt x="67" y="217"/>
                  </a:cubicBezTo>
                  <a:cubicBezTo>
                    <a:pt x="67" y="217"/>
                    <a:pt x="67" y="229"/>
                    <a:pt x="78" y="229"/>
                  </a:cubicBezTo>
                  <a:lnTo>
                    <a:pt x="90" y="229"/>
                  </a:lnTo>
                  <a:cubicBezTo>
                    <a:pt x="100" y="229"/>
                    <a:pt x="100" y="229"/>
                    <a:pt x="112" y="240"/>
                  </a:cubicBezTo>
                  <a:cubicBezTo>
                    <a:pt x="123" y="240"/>
                    <a:pt x="145" y="229"/>
                    <a:pt x="157" y="229"/>
                  </a:cubicBezTo>
                  <a:cubicBezTo>
                    <a:pt x="168" y="229"/>
                    <a:pt x="168" y="217"/>
                    <a:pt x="179" y="217"/>
                  </a:cubicBezTo>
                  <a:cubicBezTo>
                    <a:pt x="235" y="184"/>
                    <a:pt x="257" y="105"/>
                    <a:pt x="224" y="61"/>
                  </a:cubicBezTo>
                  <a:cubicBezTo>
                    <a:pt x="201" y="23"/>
                    <a:pt x="157" y="1"/>
                    <a:pt x="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6"/>
            <p:cNvSpPr/>
            <p:nvPr/>
          </p:nvSpPr>
          <p:spPr>
            <a:xfrm>
              <a:off x="2258525" y="930675"/>
              <a:ext cx="6150" cy="5875"/>
            </a:xfrm>
            <a:custGeom>
              <a:rect b="b" l="l" r="r" t="t"/>
              <a:pathLst>
                <a:path extrusionOk="0" h="235" w="246">
                  <a:moveTo>
                    <a:pt x="131" y="0"/>
                  </a:moveTo>
                  <a:cubicBezTo>
                    <a:pt x="108" y="0"/>
                    <a:pt x="86" y="6"/>
                    <a:pt x="67" y="21"/>
                  </a:cubicBezTo>
                  <a:cubicBezTo>
                    <a:pt x="22" y="43"/>
                    <a:pt x="0" y="88"/>
                    <a:pt x="11" y="132"/>
                  </a:cubicBezTo>
                  <a:cubicBezTo>
                    <a:pt x="11" y="155"/>
                    <a:pt x="22" y="165"/>
                    <a:pt x="33" y="177"/>
                  </a:cubicBezTo>
                  <a:cubicBezTo>
                    <a:pt x="45" y="199"/>
                    <a:pt x="55" y="210"/>
                    <a:pt x="78" y="222"/>
                  </a:cubicBezTo>
                  <a:cubicBezTo>
                    <a:pt x="92" y="231"/>
                    <a:pt x="108" y="234"/>
                    <a:pt x="125" y="234"/>
                  </a:cubicBezTo>
                  <a:cubicBezTo>
                    <a:pt x="147" y="234"/>
                    <a:pt x="170" y="228"/>
                    <a:pt x="190" y="222"/>
                  </a:cubicBezTo>
                  <a:lnTo>
                    <a:pt x="212" y="199"/>
                  </a:lnTo>
                  <a:cubicBezTo>
                    <a:pt x="224" y="188"/>
                    <a:pt x="234" y="165"/>
                    <a:pt x="246" y="143"/>
                  </a:cubicBezTo>
                  <a:lnTo>
                    <a:pt x="246" y="121"/>
                  </a:lnTo>
                  <a:cubicBezTo>
                    <a:pt x="246" y="98"/>
                    <a:pt x="246" y="76"/>
                    <a:pt x="224" y="54"/>
                  </a:cubicBezTo>
                  <a:cubicBezTo>
                    <a:pt x="224" y="54"/>
                    <a:pt x="224" y="43"/>
                    <a:pt x="212" y="31"/>
                  </a:cubicBezTo>
                  <a:cubicBezTo>
                    <a:pt x="193" y="12"/>
                    <a:pt x="162" y="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6"/>
            <p:cNvSpPr/>
            <p:nvPr/>
          </p:nvSpPr>
          <p:spPr>
            <a:xfrm>
              <a:off x="2245375" y="93862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1" y="1"/>
                  </a:moveTo>
                  <a:cubicBezTo>
                    <a:pt x="108" y="1"/>
                    <a:pt x="86" y="6"/>
                    <a:pt x="67" y="15"/>
                  </a:cubicBezTo>
                  <a:cubicBezTo>
                    <a:pt x="23" y="48"/>
                    <a:pt x="0" y="93"/>
                    <a:pt x="12" y="138"/>
                  </a:cubicBezTo>
                  <a:cubicBezTo>
                    <a:pt x="12" y="138"/>
                    <a:pt x="12" y="149"/>
                    <a:pt x="23" y="160"/>
                  </a:cubicBezTo>
                  <a:cubicBezTo>
                    <a:pt x="23" y="160"/>
                    <a:pt x="23" y="172"/>
                    <a:pt x="34" y="183"/>
                  </a:cubicBezTo>
                  <a:cubicBezTo>
                    <a:pt x="55" y="218"/>
                    <a:pt x="89" y="235"/>
                    <a:pt x="125" y="235"/>
                  </a:cubicBezTo>
                  <a:cubicBezTo>
                    <a:pt x="147" y="235"/>
                    <a:pt x="170" y="229"/>
                    <a:pt x="191" y="217"/>
                  </a:cubicBezTo>
                  <a:cubicBezTo>
                    <a:pt x="213" y="205"/>
                    <a:pt x="224" y="183"/>
                    <a:pt x="236" y="172"/>
                  </a:cubicBezTo>
                  <a:cubicBezTo>
                    <a:pt x="246" y="149"/>
                    <a:pt x="246" y="138"/>
                    <a:pt x="246" y="127"/>
                  </a:cubicBezTo>
                  <a:cubicBezTo>
                    <a:pt x="246" y="105"/>
                    <a:pt x="246" y="82"/>
                    <a:pt x="224" y="60"/>
                  </a:cubicBezTo>
                  <a:cubicBezTo>
                    <a:pt x="224" y="48"/>
                    <a:pt x="224" y="48"/>
                    <a:pt x="213" y="38"/>
                  </a:cubicBezTo>
                  <a:cubicBezTo>
                    <a:pt x="193" y="12"/>
                    <a:pt x="162" y="1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6"/>
            <p:cNvSpPr/>
            <p:nvPr/>
          </p:nvSpPr>
          <p:spPr>
            <a:xfrm>
              <a:off x="2231975" y="9465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3" y="1"/>
                  </a:moveTo>
                  <a:cubicBezTo>
                    <a:pt x="112" y="12"/>
                    <a:pt x="89" y="12"/>
                    <a:pt x="79" y="23"/>
                  </a:cubicBezTo>
                  <a:cubicBezTo>
                    <a:pt x="22" y="57"/>
                    <a:pt x="0" y="124"/>
                    <a:pt x="34" y="179"/>
                  </a:cubicBezTo>
                  <a:lnTo>
                    <a:pt x="45" y="179"/>
                  </a:lnTo>
                  <a:cubicBezTo>
                    <a:pt x="56" y="202"/>
                    <a:pt x="67" y="224"/>
                    <a:pt x="89" y="224"/>
                  </a:cubicBezTo>
                  <a:cubicBezTo>
                    <a:pt x="101" y="236"/>
                    <a:pt x="123" y="236"/>
                    <a:pt x="134" y="236"/>
                  </a:cubicBezTo>
                  <a:cubicBezTo>
                    <a:pt x="157" y="236"/>
                    <a:pt x="179" y="236"/>
                    <a:pt x="201" y="224"/>
                  </a:cubicBezTo>
                  <a:cubicBezTo>
                    <a:pt x="258" y="191"/>
                    <a:pt x="268" y="112"/>
                    <a:pt x="235" y="57"/>
                  </a:cubicBezTo>
                  <a:cubicBezTo>
                    <a:pt x="235" y="57"/>
                    <a:pt x="235" y="45"/>
                    <a:pt x="224" y="45"/>
                  </a:cubicBezTo>
                  <a:lnTo>
                    <a:pt x="190" y="12"/>
                  </a:lnTo>
                  <a:cubicBezTo>
                    <a:pt x="168" y="1"/>
                    <a:pt x="146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6"/>
            <p:cNvSpPr/>
            <p:nvPr/>
          </p:nvSpPr>
          <p:spPr>
            <a:xfrm>
              <a:off x="2268575" y="947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69" y="230"/>
                    <a:pt x="190" y="217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68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6"/>
            <p:cNvSpPr/>
            <p:nvPr/>
          </p:nvSpPr>
          <p:spPr>
            <a:xfrm>
              <a:off x="2255425" y="955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2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6"/>
            <p:cNvSpPr/>
            <p:nvPr/>
          </p:nvSpPr>
          <p:spPr>
            <a:xfrm>
              <a:off x="2242300" y="9631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6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0" y="218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6"/>
            <p:cNvSpPr/>
            <p:nvPr/>
          </p:nvSpPr>
          <p:spPr>
            <a:xfrm>
              <a:off x="2229450" y="971275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15" y="1"/>
                  </a:moveTo>
                  <a:cubicBezTo>
                    <a:pt x="94" y="1"/>
                    <a:pt x="74" y="6"/>
                    <a:pt x="56" y="16"/>
                  </a:cubicBezTo>
                  <a:lnTo>
                    <a:pt x="34" y="39"/>
                  </a:lnTo>
                  <a:lnTo>
                    <a:pt x="23" y="50"/>
                  </a:lnTo>
                  <a:cubicBezTo>
                    <a:pt x="23" y="61"/>
                    <a:pt x="12" y="61"/>
                    <a:pt x="12" y="73"/>
                  </a:cubicBezTo>
                  <a:cubicBezTo>
                    <a:pt x="12" y="83"/>
                    <a:pt x="1" y="95"/>
                    <a:pt x="1" y="117"/>
                  </a:cubicBezTo>
                  <a:lnTo>
                    <a:pt x="1" y="140"/>
                  </a:lnTo>
                  <a:cubicBezTo>
                    <a:pt x="1" y="140"/>
                    <a:pt x="12" y="150"/>
                    <a:pt x="12" y="162"/>
                  </a:cubicBezTo>
                  <a:cubicBezTo>
                    <a:pt x="12" y="162"/>
                    <a:pt x="12" y="173"/>
                    <a:pt x="23" y="184"/>
                  </a:cubicBezTo>
                  <a:cubicBezTo>
                    <a:pt x="45" y="214"/>
                    <a:pt x="82" y="234"/>
                    <a:pt x="121" y="234"/>
                  </a:cubicBezTo>
                  <a:cubicBezTo>
                    <a:pt x="141" y="234"/>
                    <a:pt x="161" y="229"/>
                    <a:pt x="180" y="217"/>
                  </a:cubicBezTo>
                  <a:cubicBezTo>
                    <a:pt x="235" y="184"/>
                    <a:pt x="258" y="117"/>
                    <a:pt x="224" y="61"/>
                  </a:cubicBezTo>
                  <a:cubicBezTo>
                    <a:pt x="201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6"/>
            <p:cNvSpPr/>
            <p:nvPr/>
          </p:nvSpPr>
          <p:spPr>
            <a:xfrm>
              <a:off x="2280575" y="967025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33" y="0"/>
                  </a:moveTo>
                  <a:cubicBezTo>
                    <a:pt x="111" y="0"/>
                    <a:pt x="88" y="6"/>
                    <a:pt x="67" y="19"/>
                  </a:cubicBezTo>
                  <a:cubicBezTo>
                    <a:pt x="12" y="52"/>
                    <a:pt x="0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6" y="176"/>
                    <a:pt x="258" y="109"/>
                    <a:pt x="224" y="52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6"/>
            <p:cNvSpPr/>
            <p:nvPr/>
          </p:nvSpPr>
          <p:spPr>
            <a:xfrm>
              <a:off x="2267450" y="974900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23" y="1"/>
                  </a:moveTo>
                  <a:cubicBezTo>
                    <a:pt x="105" y="1"/>
                    <a:pt x="85" y="6"/>
                    <a:pt x="68" y="17"/>
                  </a:cubicBezTo>
                  <a:cubicBezTo>
                    <a:pt x="11" y="50"/>
                    <a:pt x="1" y="129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69" y="231"/>
                    <a:pt x="190" y="218"/>
                  </a:cubicBezTo>
                  <a:cubicBezTo>
                    <a:pt x="246" y="184"/>
                    <a:pt x="257" y="117"/>
                    <a:pt x="224" y="62"/>
                  </a:cubicBezTo>
                  <a:cubicBezTo>
                    <a:pt x="201" y="24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6"/>
            <p:cNvSpPr/>
            <p:nvPr/>
          </p:nvSpPr>
          <p:spPr>
            <a:xfrm>
              <a:off x="2254300" y="98292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33" y="1"/>
                  </a:moveTo>
                  <a:cubicBezTo>
                    <a:pt x="112" y="1"/>
                    <a:pt x="89" y="7"/>
                    <a:pt x="68" y="20"/>
                  </a:cubicBezTo>
                  <a:cubicBezTo>
                    <a:pt x="13" y="54"/>
                    <a:pt x="1" y="121"/>
                    <a:pt x="35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4" y="237"/>
                    <a:pt x="173" y="232"/>
                    <a:pt x="191" y="221"/>
                  </a:cubicBezTo>
                  <a:cubicBezTo>
                    <a:pt x="247" y="188"/>
                    <a:pt x="258" y="109"/>
                    <a:pt x="224" y="54"/>
                  </a:cubicBezTo>
                  <a:cubicBezTo>
                    <a:pt x="204" y="18"/>
                    <a:pt x="170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6"/>
            <p:cNvSpPr/>
            <p:nvPr/>
          </p:nvSpPr>
          <p:spPr>
            <a:xfrm>
              <a:off x="2293975" y="958925"/>
              <a:ext cx="6475" cy="5800"/>
            </a:xfrm>
            <a:custGeom>
              <a:rect b="b" l="l" r="r" t="t"/>
              <a:pathLst>
                <a:path extrusionOk="0" h="232" w="259">
                  <a:moveTo>
                    <a:pt x="125" y="0"/>
                  </a:moveTo>
                  <a:cubicBezTo>
                    <a:pt x="102" y="0"/>
                    <a:pt x="78" y="6"/>
                    <a:pt x="57" y="19"/>
                  </a:cubicBezTo>
                  <a:lnTo>
                    <a:pt x="23" y="53"/>
                  </a:lnTo>
                  <a:cubicBezTo>
                    <a:pt x="12" y="63"/>
                    <a:pt x="12" y="75"/>
                    <a:pt x="12" y="86"/>
                  </a:cubicBezTo>
                  <a:lnTo>
                    <a:pt x="1" y="86"/>
                  </a:lnTo>
                  <a:cubicBezTo>
                    <a:pt x="1" y="120"/>
                    <a:pt x="1" y="153"/>
                    <a:pt x="23" y="175"/>
                  </a:cubicBezTo>
                  <a:cubicBezTo>
                    <a:pt x="23" y="187"/>
                    <a:pt x="23" y="197"/>
                    <a:pt x="35" y="197"/>
                  </a:cubicBezTo>
                  <a:cubicBezTo>
                    <a:pt x="35" y="209"/>
                    <a:pt x="45" y="209"/>
                    <a:pt x="45" y="209"/>
                  </a:cubicBezTo>
                  <a:lnTo>
                    <a:pt x="57" y="209"/>
                  </a:lnTo>
                  <a:cubicBezTo>
                    <a:pt x="68" y="220"/>
                    <a:pt x="79" y="231"/>
                    <a:pt x="90" y="231"/>
                  </a:cubicBezTo>
                  <a:lnTo>
                    <a:pt x="135" y="231"/>
                  </a:lnTo>
                  <a:cubicBezTo>
                    <a:pt x="146" y="231"/>
                    <a:pt x="169" y="231"/>
                    <a:pt x="179" y="220"/>
                  </a:cubicBezTo>
                  <a:cubicBezTo>
                    <a:pt x="236" y="187"/>
                    <a:pt x="258" y="108"/>
                    <a:pt x="224" y="53"/>
                  </a:cubicBezTo>
                  <a:cubicBezTo>
                    <a:pt x="203" y="17"/>
                    <a:pt x="165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6"/>
            <p:cNvSpPr/>
            <p:nvPr/>
          </p:nvSpPr>
          <p:spPr>
            <a:xfrm>
              <a:off x="2303775" y="975200"/>
              <a:ext cx="6425" cy="5900"/>
            </a:xfrm>
            <a:custGeom>
              <a:rect b="b" l="l" r="r" t="t"/>
              <a:pathLst>
                <a:path extrusionOk="0" h="236" w="257">
                  <a:moveTo>
                    <a:pt x="122" y="0"/>
                  </a:moveTo>
                  <a:cubicBezTo>
                    <a:pt x="104" y="0"/>
                    <a:pt x="85" y="5"/>
                    <a:pt x="67" y="16"/>
                  </a:cubicBezTo>
                  <a:lnTo>
                    <a:pt x="56" y="16"/>
                  </a:lnTo>
                  <a:cubicBezTo>
                    <a:pt x="56" y="27"/>
                    <a:pt x="45" y="27"/>
                    <a:pt x="45" y="27"/>
                  </a:cubicBezTo>
                  <a:cubicBezTo>
                    <a:pt x="45" y="38"/>
                    <a:pt x="33" y="38"/>
                    <a:pt x="33" y="38"/>
                  </a:cubicBezTo>
                  <a:cubicBezTo>
                    <a:pt x="33" y="38"/>
                    <a:pt x="33" y="50"/>
                    <a:pt x="23" y="50"/>
                  </a:cubicBezTo>
                  <a:lnTo>
                    <a:pt x="23" y="72"/>
                  </a:lnTo>
                  <a:lnTo>
                    <a:pt x="11" y="72"/>
                  </a:lnTo>
                  <a:lnTo>
                    <a:pt x="11" y="94"/>
                  </a:lnTo>
                  <a:cubicBezTo>
                    <a:pt x="0" y="117"/>
                    <a:pt x="0" y="150"/>
                    <a:pt x="23" y="184"/>
                  </a:cubicBezTo>
                  <a:lnTo>
                    <a:pt x="33" y="195"/>
                  </a:lnTo>
                  <a:lnTo>
                    <a:pt x="56" y="217"/>
                  </a:lnTo>
                  <a:cubicBezTo>
                    <a:pt x="56" y="217"/>
                    <a:pt x="67" y="217"/>
                    <a:pt x="78" y="228"/>
                  </a:cubicBezTo>
                  <a:lnTo>
                    <a:pt x="90" y="228"/>
                  </a:lnTo>
                  <a:cubicBezTo>
                    <a:pt x="103" y="233"/>
                    <a:pt x="117" y="235"/>
                    <a:pt x="130" y="235"/>
                  </a:cubicBezTo>
                  <a:cubicBezTo>
                    <a:pt x="148" y="235"/>
                    <a:pt x="166" y="230"/>
                    <a:pt x="179" y="217"/>
                  </a:cubicBezTo>
                  <a:cubicBezTo>
                    <a:pt x="234" y="184"/>
                    <a:pt x="257" y="117"/>
                    <a:pt x="224" y="60"/>
                  </a:cubicBezTo>
                  <a:cubicBezTo>
                    <a:pt x="201" y="23"/>
                    <a:pt x="162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6"/>
            <p:cNvSpPr/>
            <p:nvPr/>
          </p:nvSpPr>
          <p:spPr>
            <a:xfrm>
              <a:off x="2290350" y="9832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23" y="52"/>
                    <a:pt x="1" y="119"/>
                    <a:pt x="34" y="176"/>
                  </a:cubicBezTo>
                  <a:cubicBezTo>
                    <a:pt x="57" y="213"/>
                    <a:pt x="96" y="236"/>
                    <a:pt x="135" y="236"/>
                  </a:cubicBezTo>
                  <a:cubicBezTo>
                    <a:pt x="154" y="236"/>
                    <a:pt x="173" y="231"/>
                    <a:pt x="190" y="220"/>
                  </a:cubicBezTo>
                  <a:cubicBezTo>
                    <a:pt x="247" y="186"/>
                    <a:pt x="269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6"/>
            <p:cNvSpPr/>
            <p:nvPr/>
          </p:nvSpPr>
          <p:spPr>
            <a:xfrm>
              <a:off x="2264100" y="999200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28" y="1"/>
                  </a:moveTo>
                  <a:cubicBezTo>
                    <a:pt x="107" y="1"/>
                    <a:pt x="86" y="6"/>
                    <a:pt x="68" y="17"/>
                  </a:cubicBezTo>
                  <a:cubicBezTo>
                    <a:pt x="23" y="51"/>
                    <a:pt x="1" y="118"/>
                    <a:pt x="34" y="173"/>
                  </a:cubicBezTo>
                  <a:cubicBezTo>
                    <a:pt x="57" y="211"/>
                    <a:pt x="95" y="234"/>
                    <a:pt x="134" y="234"/>
                  </a:cubicBezTo>
                  <a:cubicBezTo>
                    <a:pt x="153" y="234"/>
                    <a:pt x="172" y="229"/>
                    <a:pt x="190" y="218"/>
                  </a:cubicBezTo>
                  <a:cubicBezTo>
                    <a:pt x="212" y="207"/>
                    <a:pt x="224" y="195"/>
                    <a:pt x="224" y="185"/>
                  </a:cubicBezTo>
                  <a:cubicBezTo>
                    <a:pt x="235" y="173"/>
                    <a:pt x="235" y="173"/>
                    <a:pt x="235" y="162"/>
                  </a:cubicBezTo>
                  <a:cubicBezTo>
                    <a:pt x="246" y="140"/>
                    <a:pt x="257" y="118"/>
                    <a:pt x="246" y="95"/>
                  </a:cubicBezTo>
                  <a:cubicBezTo>
                    <a:pt x="246" y="84"/>
                    <a:pt x="246" y="73"/>
                    <a:pt x="235" y="51"/>
                  </a:cubicBezTo>
                  <a:cubicBezTo>
                    <a:pt x="213" y="21"/>
                    <a:pt x="170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6"/>
            <p:cNvSpPr/>
            <p:nvPr/>
          </p:nvSpPr>
          <p:spPr>
            <a:xfrm>
              <a:off x="2300425" y="999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5"/>
                    <a:pt x="78" y="16"/>
                  </a:cubicBezTo>
                  <a:cubicBezTo>
                    <a:pt x="22" y="50"/>
                    <a:pt x="0" y="128"/>
                    <a:pt x="33" y="184"/>
                  </a:cubicBezTo>
                  <a:cubicBezTo>
                    <a:pt x="54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7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3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6"/>
            <p:cNvSpPr/>
            <p:nvPr/>
          </p:nvSpPr>
          <p:spPr>
            <a:xfrm>
              <a:off x="2287275" y="10078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7" y="0"/>
                  </a:moveTo>
                  <a:cubicBezTo>
                    <a:pt x="118" y="0"/>
                    <a:pt x="98" y="5"/>
                    <a:pt x="79" y="17"/>
                  </a:cubicBezTo>
                  <a:cubicBezTo>
                    <a:pt x="23" y="50"/>
                    <a:pt x="0" y="117"/>
                    <a:pt x="34" y="173"/>
                  </a:cubicBezTo>
                  <a:cubicBezTo>
                    <a:pt x="57" y="211"/>
                    <a:pt x="101" y="233"/>
                    <a:pt x="144" y="233"/>
                  </a:cubicBezTo>
                  <a:cubicBezTo>
                    <a:pt x="164" y="233"/>
                    <a:pt x="184" y="228"/>
                    <a:pt x="202" y="218"/>
                  </a:cubicBezTo>
                  <a:cubicBezTo>
                    <a:pt x="258" y="184"/>
                    <a:pt x="269" y="106"/>
                    <a:pt x="236" y="50"/>
                  </a:cubicBezTo>
                  <a:cubicBezTo>
                    <a:pt x="213" y="20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6"/>
            <p:cNvSpPr/>
            <p:nvPr/>
          </p:nvSpPr>
          <p:spPr>
            <a:xfrm>
              <a:off x="2274150" y="10159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0"/>
                  </a:cubicBezTo>
                  <a:cubicBezTo>
                    <a:pt x="257" y="176"/>
                    <a:pt x="269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6"/>
            <p:cNvSpPr/>
            <p:nvPr/>
          </p:nvSpPr>
          <p:spPr>
            <a:xfrm>
              <a:off x="2261300" y="1023800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23" y="1"/>
                  </a:moveTo>
                  <a:cubicBezTo>
                    <a:pt x="104" y="1"/>
                    <a:pt x="85" y="5"/>
                    <a:pt x="68" y="16"/>
                  </a:cubicBezTo>
                  <a:cubicBezTo>
                    <a:pt x="45" y="28"/>
                    <a:pt x="45" y="38"/>
                    <a:pt x="34" y="50"/>
                  </a:cubicBezTo>
                  <a:cubicBezTo>
                    <a:pt x="23" y="50"/>
                    <a:pt x="23" y="50"/>
                    <a:pt x="23" y="61"/>
                  </a:cubicBezTo>
                  <a:cubicBezTo>
                    <a:pt x="23" y="61"/>
                    <a:pt x="11" y="72"/>
                    <a:pt x="11" y="83"/>
                  </a:cubicBezTo>
                  <a:lnTo>
                    <a:pt x="11" y="95"/>
                  </a:lnTo>
                  <a:cubicBezTo>
                    <a:pt x="1" y="117"/>
                    <a:pt x="11" y="150"/>
                    <a:pt x="23" y="184"/>
                  </a:cubicBezTo>
                  <a:cubicBezTo>
                    <a:pt x="34" y="184"/>
                    <a:pt x="34" y="195"/>
                    <a:pt x="34" y="195"/>
                  </a:cubicBezTo>
                  <a:lnTo>
                    <a:pt x="45" y="195"/>
                  </a:lnTo>
                  <a:cubicBezTo>
                    <a:pt x="45" y="206"/>
                    <a:pt x="45" y="206"/>
                    <a:pt x="56" y="217"/>
                  </a:cubicBezTo>
                  <a:cubicBezTo>
                    <a:pt x="68" y="217"/>
                    <a:pt x="68" y="217"/>
                    <a:pt x="79" y="229"/>
                  </a:cubicBezTo>
                  <a:cubicBezTo>
                    <a:pt x="90" y="229"/>
                    <a:pt x="101" y="239"/>
                    <a:pt x="123" y="239"/>
                  </a:cubicBezTo>
                  <a:lnTo>
                    <a:pt x="135" y="239"/>
                  </a:lnTo>
                  <a:cubicBezTo>
                    <a:pt x="146" y="239"/>
                    <a:pt x="146" y="229"/>
                    <a:pt x="146" y="229"/>
                  </a:cubicBezTo>
                  <a:lnTo>
                    <a:pt x="168" y="229"/>
                  </a:lnTo>
                  <a:cubicBezTo>
                    <a:pt x="168" y="229"/>
                    <a:pt x="180" y="229"/>
                    <a:pt x="180" y="217"/>
                  </a:cubicBezTo>
                  <a:lnTo>
                    <a:pt x="190" y="217"/>
                  </a:lnTo>
                  <a:cubicBezTo>
                    <a:pt x="247" y="184"/>
                    <a:pt x="257" y="117"/>
                    <a:pt x="224" y="61"/>
                  </a:cubicBezTo>
                  <a:cubicBezTo>
                    <a:pt x="201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6"/>
            <p:cNvSpPr/>
            <p:nvPr/>
          </p:nvSpPr>
          <p:spPr>
            <a:xfrm>
              <a:off x="2312425" y="10195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2" y="1"/>
                    <a:pt x="88" y="7"/>
                    <a:pt x="67" y="20"/>
                  </a:cubicBezTo>
                  <a:cubicBezTo>
                    <a:pt x="2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8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6"/>
            <p:cNvSpPr/>
            <p:nvPr/>
          </p:nvSpPr>
          <p:spPr>
            <a:xfrm>
              <a:off x="2299300" y="10274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5" y="6"/>
                    <a:pt x="67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8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6"/>
            <p:cNvSpPr/>
            <p:nvPr/>
          </p:nvSpPr>
          <p:spPr>
            <a:xfrm>
              <a:off x="2286150" y="10354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7"/>
                    <a:pt x="269" y="109"/>
                    <a:pt x="236" y="53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6"/>
            <p:cNvSpPr/>
            <p:nvPr/>
          </p:nvSpPr>
          <p:spPr>
            <a:xfrm>
              <a:off x="2273300" y="1043350"/>
              <a:ext cx="6475" cy="6000"/>
            </a:xfrm>
            <a:custGeom>
              <a:rect b="b" l="l" r="r" t="t"/>
              <a:pathLst>
                <a:path extrusionOk="0" h="240" w="259">
                  <a:moveTo>
                    <a:pt x="115" y="1"/>
                  </a:moveTo>
                  <a:cubicBezTo>
                    <a:pt x="95" y="1"/>
                    <a:pt x="75" y="6"/>
                    <a:pt x="57" y="16"/>
                  </a:cubicBezTo>
                  <a:lnTo>
                    <a:pt x="57" y="28"/>
                  </a:lnTo>
                  <a:cubicBezTo>
                    <a:pt x="57" y="28"/>
                    <a:pt x="45" y="28"/>
                    <a:pt x="45" y="38"/>
                  </a:cubicBezTo>
                  <a:lnTo>
                    <a:pt x="35" y="38"/>
                  </a:lnTo>
                  <a:cubicBezTo>
                    <a:pt x="35" y="50"/>
                    <a:pt x="35" y="50"/>
                    <a:pt x="23" y="61"/>
                  </a:cubicBezTo>
                  <a:lnTo>
                    <a:pt x="23" y="72"/>
                  </a:lnTo>
                  <a:cubicBezTo>
                    <a:pt x="12" y="72"/>
                    <a:pt x="12" y="72"/>
                    <a:pt x="12" y="83"/>
                  </a:cubicBezTo>
                  <a:lnTo>
                    <a:pt x="12" y="95"/>
                  </a:lnTo>
                  <a:cubicBezTo>
                    <a:pt x="1" y="128"/>
                    <a:pt x="1" y="150"/>
                    <a:pt x="23" y="184"/>
                  </a:cubicBezTo>
                  <a:lnTo>
                    <a:pt x="35" y="195"/>
                  </a:lnTo>
                  <a:lnTo>
                    <a:pt x="45" y="207"/>
                  </a:lnTo>
                  <a:cubicBezTo>
                    <a:pt x="57" y="217"/>
                    <a:pt x="57" y="217"/>
                    <a:pt x="68" y="217"/>
                  </a:cubicBezTo>
                  <a:cubicBezTo>
                    <a:pt x="68" y="229"/>
                    <a:pt x="79" y="229"/>
                    <a:pt x="90" y="229"/>
                  </a:cubicBezTo>
                  <a:lnTo>
                    <a:pt x="90" y="240"/>
                  </a:lnTo>
                  <a:lnTo>
                    <a:pt x="146" y="240"/>
                  </a:lnTo>
                  <a:cubicBezTo>
                    <a:pt x="146" y="240"/>
                    <a:pt x="157" y="240"/>
                    <a:pt x="157" y="229"/>
                  </a:cubicBezTo>
                  <a:lnTo>
                    <a:pt x="180" y="229"/>
                  </a:lnTo>
                  <a:lnTo>
                    <a:pt x="180" y="217"/>
                  </a:ln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6"/>
            <p:cNvSpPr/>
            <p:nvPr/>
          </p:nvSpPr>
          <p:spPr>
            <a:xfrm>
              <a:off x="2322750" y="1035650"/>
              <a:ext cx="5900" cy="5875"/>
            </a:xfrm>
            <a:custGeom>
              <a:rect b="b" l="l" r="r" t="t"/>
              <a:pathLst>
                <a:path extrusionOk="0" h="235" w="236">
                  <a:moveTo>
                    <a:pt x="101" y="1"/>
                  </a:moveTo>
                  <a:cubicBezTo>
                    <a:pt x="90" y="11"/>
                    <a:pt x="79" y="11"/>
                    <a:pt x="79" y="11"/>
                  </a:cubicBezTo>
                  <a:cubicBezTo>
                    <a:pt x="68" y="11"/>
                    <a:pt x="68" y="11"/>
                    <a:pt x="56" y="23"/>
                  </a:cubicBezTo>
                  <a:lnTo>
                    <a:pt x="23" y="56"/>
                  </a:lnTo>
                  <a:cubicBezTo>
                    <a:pt x="12" y="68"/>
                    <a:pt x="1" y="90"/>
                    <a:pt x="1" y="112"/>
                  </a:cubicBezTo>
                  <a:cubicBezTo>
                    <a:pt x="1" y="135"/>
                    <a:pt x="1" y="157"/>
                    <a:pt x="12" y="179"/>
                  </a:cubicBezTo>
                  <a:cubicBezTo>
                    <a:pt x="34" y="212"/>
                    <a:pt x="56" y="224"/>
                    <a:pt x="90" y="235"/>
                  </a:cubicBezTo>
                  <a:lnTo>
                    <a:pt x="113" y="235"/>
                  </a:lnTo>
                  <a:cubicBezTo>
                    <a:pt x="135" y="235"/>
                    <a:pt x="157" y="235"/>
                    <a:pt x="180" y="224"/>
                  </a:cubicBezTo>
                  <a:cubicBezTo>
                    <a:pt x="213" y="202"/>
                    <a:pt x="235" y="168"/>
                    <a:pt x="235" y="123"/>
                  </a:cubicBezTo>
                  <a:cubicBezTo>
                    <a:pt x="235" y="101"/>
                    <a:pt x="224" y="78"/>
                    <a:pt x="213" y="56"/>
                  </a:cubicBezTo>
                  <a:cubicBezTo>
                    <a:pt x="190" y="23"/>
                    <a:pt x="14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6"/>
            <p:cNvSpPr/>
            <p:nvPr/>
          </p:nvSpPr>
          <p:spPr>
            <a:xfrm>
              <a:off x="2309350" y="104375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5" y="0"/>
                  </a:moveTo>
                  <a:cubicBezTo>
                    <a:pt x="112" y="0"/>
                    <a:pt x="90" y="0"/>
                    <a:pt x="68" y="12"/>
                  </a:cubicBezTo>
                  <a:cubicBezTo>
                    <a:pt x="23" y="45"/>
                    <a:pt x="1" y="90"/>
                    <a:pt x="11" y="134"/>
                  </a:cubicBezTo>
                  <a:cubicBezTo>
                    <a:pt x="11" y="146"/>
                    <a:pt x="23" y="168"/>
                    <a:pt x="23" y="179"/>
                  </a:cubicBezTo>
                  <a:cubicBezTo>
                    <a:pt x="34" y="179"/>
                    <a:pt x="34" y="191"/>
                    <a:pt x="45" y="201"/>
                  </a:cubicBezTo>
                  <a:cubicBezTo>
                    <a:pt x="68" y="224"/>
                    <a:pt x="112" y="235"/>
                    <a:pt x="145" y="235"/>
                  </a:cubicBezTo>
                  <a:cubicBezTo>
                    <a:pt x="157" y="235"/>
                    <a:pt x="179" y="224"/>
                    <a:pt x="190" y="213"/>
                  </a:cubicBezTo>
                  <a:cubicBezTo>
                    <a:pt x="213" y="201"/>
                    <a:pt x="235" y="179"/>
                    <a:pt x="246" y="146"/>
                  </a:cubicBezTo>
                  <a:cubicBezTo>
                    <a:pt x="246" y="112"/>
                    <a:pt x="246" y="79"/>
                    <a:pt x="224" y="56"/>
                  </a:cubicBezTo>
                  <a:cubicBezTo>
                    <a:pt x="202" y="22"/>
                    <a:pt x="168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6"/>
            <p:cNvSpPr/>
            <p:nvPr/>
          </p:nvSpPr>
          <p:spPr>
            <a:xfrm>
              <a:off x="2296500" y="105177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24" y="1"/>
                  </a:moveTo>
                  <a:cubicBezTo>
                    <a:pt x="117" y="1"/>
                    <a:pt x="109" y="2"/>
                    <a:pt x="101" y="4"/>
                  </a:cubicBezTo>
                  <a:cubicBezTo>
                    <a:pt x="78" y="4"/>
                    <a:pt x="68" y="4"/>
                    <a:pt x="56" y="14"/>
                  </a:cubicBezTo>
                  <a:cubicBezTo>
                    <a:pt x="34" y="26"/>
                    <a:pt x="23" y="48"/>
                    <a:pt x="11" y="71"/>
                  </a:cubicBezTo>
                  <a:cubicBezTo>
                    <a:pt x="1" y="93"/>
                    <a:pt x="1" y="126"/>
                    <a:pt x="1" y="160"/>
                  </a:cubicBezTo>
                  <a:cubicBezTo>
                    <a:pt x="11" y="160"/>
                    <a:pt x="11" y="171"/>
                    <a:pt x="11" y="171"/>
                  </a:cubicBezTo>
                  <a:cubicBezTo>
                    <a:pt x="34" y="193"/>
                    <a:pt x="45" y="215"/>
                    <a:pt x="68" y="227"/>
                  </a:cubicBezTo>
                  <a:cubicBezTo>
                    <a:pt x="81" y="231"/>
                    <a:pt x="97" y="234"/>
                    <a:pt x="113" y="234"/>
                  </a:cubicBezTo>
                  <a:cubicBezTo>
                    <a:pt x="136" y="234"/>
                    <a:pt x="159" y="229"/>
                    <a:pt x="179" y="215"/>
                  </a:cubicBezTo>
                  <a:cubicBezTo>
                    <a:pt x="235" y="182"/>
                    <a:pt x="246" y="115"/>
                    <a:pt x="213" y="59"/>
                  </a:cubicBezTo>
                  <a:cubicBezTo>
                    <a:pt x="194" y="22"/>
                    <a:pt x="161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6"/>
            <p:cNvSpPr/>
            <p:nvPr/>
          </p:nvSpPr>
          <p:spPr>
            <a:xfrm>
              <a:off x="2283375" y="1059750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1" y="1"/>
                  </a:moveTo>
                  <a:cubicBezTo>
                    <a:pt x="100" y="1"/>
                    <a:pt x="77" y="7"/>
                    <a:pt x="56" y="20"/>
                  </a:cubicBezTo>
                  <a:cubicBezTo>
                    <a:pt x="45" y="20"/>
                    <a:pt x="34" y="31"/>
                    <a:pt x="34" y="31"/>
                  </a:cubicBezTo>
                  <a:cubicBezTo>
                    <a:pt x="34" y="42"/>
                    <a:pt x="22" y="42"/>
                    <a:pt x="22" y="42"/>
                  </a:cubicBezTo>
                  <a:cubicBezTo>
                    <a:pt x="22" y="53"/>
                    <a:pt x="22" y="53"/>
                    <a:pt x="12" y="53"/>
                  </a:cubicBezTo>
                  <a:lnTo>
                    <a:pt x="12" y="65"/>
                  </a:lnTo>
                  <a:cubicBezTo>
                    <a:pt x="12" y="75"/>
                    <a:pt x="0" y="75"/>
                    <a:pt x="0" y="87"/>
                  </a:cubicBezTo>
                  <a:lnTo>
                    <a:pt x="0" y="109"/>
                  </a:lnTo>
                  <a:lnTo>
                    <a:pt x="0" y="132"/>
                  </a:lnTo>
                  <a:lnTo>
                    <a:pt x="0" y="154"/>
                  </a:lnTo>
                  <a:cubicBezTo>
                    <a:pt x="12" y="165"/>
                    <a:pt x="12" y="165"/>
                    <a:pt x="12" y="176"/>
                  </a:cubicBezTo>
                  <a:lnTo>
                    <a:pt x="34" y="199"/>
                  </a:lnTo>
                  <a:lnTo>
                    <a:pt x="45" y="209"/>
                  </a:lnTo>
                  <a:cubicBezTo>
                    <a:pt x="56" y="221"/>
                    <a:pt x="56" y="221"/>
                    <a:pt x="67" y="221"/>
                  </a:cubicBezTo>
                  <a:cubicBezTo>
                    <a:pt x="67" y="221"/>
                    <a:pt x="79" y="232"/>
                    <a:pt x="89" y="232"/>
                  </a:cubicBezTo>
                  <a:cubicBezTo>
                    <a:pt x="112" y="232"/>
                    <a:pt x="146" y="232"/>
                    <a:pt x="179" y="221"/>
                  </a:cubicBezTo>
                  <a:cubicBezTo>
                    <a:pt x="213" y="199"/>
                    <a:pt x="235" y="154"/>
                    <a:pt x="235" y="120"/>
                  </a:cubicBezTo>
                  <a:cubicBezTo>
                    <a:pt x="235" y="98"/>
                    <a:pt x="224" y="75"/>
                    <a:pt x="213" y="53"/>
                  </a:cubicBezTo>
                  <a:cubicBezTo>
                    <a:pt x="192" y="18"/>
                    <a:pt x="157" y="1"/>
                    <a:pt x="1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6"/>
            <p:cNvSpPr/>
            <p:nvPr/>
          </p:nvSpPr>
          <p:spPr>
            <a:xfrm>
              <a:off x="2319400" y="1060375"/>
              <a:ext cx="4500" cy="5175"/>
            </a:xfrm>
            <a:custGeom>
              <a:rect b="b" l="l" r="r" t="t"/>
              <a:pathLst>
                <a:path extrusionOk="0" h="207" w="180">
                  <a:moveTo>
                    <a:pt x="123" y="0"/>
                  </a:moveTo>
                  <a:cubicBezTo>
                    <a:pt x="104" y="0"/>
                    <a:pt x="84" y="6"/>
                    <a:pt x="68" y="17"/>
                  </a:cubicBezTo>
                  <a:cubicBezTo>
                    <a:pt x="12" y="50"/>
                    <a:pt x="1" y="129"/>
                    <a:pt x="34" y="184"/>
                  </a:cubicBezTo>
                  <a:cubicBezTo>
                    <a:pt x="34" y="196"/>
                    <a:pt x="46" y="196"/>
                    <a:pt x="56" y="207"/>
                  </a:cubicBezTo>
                  <a:cubicBezTo>
                    <a:pt x="101" y="140"/>
                    <a:pt x="146" y="84"/>
                    <a:pt x="180" y="17"/>
                  </a:cubicBezTo>
                  <a:cubicBezTo>
                    <a:pt x="163" y="6"/>
                    <a:pt x="143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6"/>
            <p:cNvSpPr/>
            <p:nvPr/>
          </p:nvSpPr>
          <p:spPr>
            <a:xfrm>
              <a:off x="2306275" y="10684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8" y="6"/>
                    <a:pt x="67" y="19"/>
                  </a:cubicBezTo>
                  <a:cubicBezTo>
                    <a:pt x="12" y="53"/>
                    <a:pt x="0" y="120"/>
                    <a:pt x="34" y="175"/>
                  </a:cubicBezTo>
                  <a:cubicBezTo>
                    <a:pt x="57" y="213"/>
                    <a:pt x="95" y="236"/>
                    <a:pt x="134" y="236"/>
                  </a:cubicBezTo>
                  <a:cubicBezTo>
                    <a:pt x="153" y="236"/>
                    <a:pt x="173" y="231"/>
                    <a:pt x="191" y="220"/>
                  </a:cubicBezTo>
                  <a:cubicBezTo>
                    <a:pt x="246" y="187"/>
                    <a:pt x="268" y="108"/>
                    <a:pt x="235" y="53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6"/>
            <p:cNvSpPr/>
            <p:nvPr/>
          </p:nvSpPr>
          <p:spPr>
            <a:xfrm>
              <a:off x="2293425" y="1076325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14" y="0"/>
                  </a:moveTo>
                  <a:cubicBezTo>
                    <a:pt x="94" y="0"/>
                    <a:pt x="74" y="5"/>
                    <a:pt x="57" y="16"/>
                  </a:cubicBezTo>
                  <a:lnTo>
                    <a:pt x="34" y="38"/>
                  </a:lnTo>
                  <a:cubicBezTo>
                    <a:pt x="34" y="38"/>
                    <a:pt x="34" y="50"/>
                    <a:pt x="23" y="50"/>
                  </a:cubicBezTo>
                  <a:lnTo>
                    <a:pt x="23" y="60"/>
                  </a:lnTo>
                  <a:cubicBezTo>
                    <a:pt x="12" y="60"/>
                    <a:pt x="12" y="72"/>
                    <a:pt x="12" y="72"/>
                  </a:cubicBezTo>
                  <a:lnTo>
                    <a:pt x="12" y="83"/>
                  </a:lnTo>
                  <a:cubicBezTo>
                    <a:pt x="12" y="94"/>
                    <a:pt x="0" y="94"/>
                    <a:pt x="0" y="94"/>
                  </a:cubicBezTo>
                  <a:lnTo>
                    <a:pt x="0" y="117"/>
                  </a:lnTo>
                  <a:lnTo>
                    <a:pt x="0" y="139"/>
                  </a:lnTo>
                  <a:cubicBezTo>
                    <a:pt x="0" y="150"/>
                    <a:pt x="12" y="172"/>
                    <a:pt x="23" y="184"/>
                  </a:cubicBezTo>
                  <a:lnTo>
                    <a:pt x="23" y="194"/>
                  </a:lnTo>
                  <a:cubicBezTo>
                    <a:pt x="34" y="194"/>
                    <a:pt x="34" y="206"/>
                    <a:pt x="45" y="206"/>
                  </a:cubicBezTo>
                  <a:cubicBezTo>
                    <a:pt x="45" y="217"/>
                    <a:pt x="57" y="217"/>
                    <a:pt x="57" y="217"/>
                  </a:cubicBezTo>
                  <a:cubicBezTo>
                    <a:pt x="67" y="228"/>
                    <a:pt x="79" y="228"/>
                    <a:pt x="79" y="228"/>
                  </a:cubicBezTo>
                  <a:lnTo>
                    <a:pt x="90" y="228"/>
                  </a:lnTo>
                  <a:lnTo>
                    <a:pt x="101" y="239"/>
                  </a:lnTo>
                  <a:lnTo>
                    <a:pt x="134" y="239"/>
                  </a:lnTo>
                  <a:lnTo>
                    <a:pt x="146" y="228"/>
                  </a:lnTo>
                  <a:lnTo>
                    <a:pt x="157" y="228"/>
                  </a:lnTo>
                  <a:cubicBezTo>
                    <a:pt x="168" y="228"/>
                    <a:pt x="168" y="228"/>
                    <a:pt x="179" y="217"/>
                  </a:cubicBezTo>
                  <a:cubicBezTo>
                    <a:pt x="235" y="184"/>
                    <a:pt x="258" y="117"/>
                    <a:pt x="224" y="60"/>
                  </a:cubicBezTo>
                  <a:cubicBezTo>
                    <a:pt x="201" y="23"/>
                    <a:pt x="158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6"/>
            <p:cNvSpPr/>
            <p:nvPr/>
          </p:nvSpPr>
          <p:spPr>
            <a:xfrm>
              <a:off x="2199000" y="7737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3" y="1"/>
                  </a:moveTo>
                  <a:cubicBezTo>
                    <a:pt x="111" y="1"/>
                    <a:pt x="89" y="7"/>
                    <a:pt x="68" y="20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2"/>
                    <a:pt x="191" y="221"/>
                  </a:cubicBezTo>
                  <a:cubicBezTo>
                    <a:pt x="246" y="187"/>
                    <a:pt x="269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6"/>
            <p:cNvSpPr/>
            <p:nvPr/>
          </p:nvSpPr>
          <p:spPr>
            <a:xfrm>
              <a:off x="2238100" y="782000"/>
              <a:ext cx="2550" cy="1150"/>
            </a:xfrm>
            <a:custGeom>
              <a:rect b="b" l="l" r="r" t="t"/>
              <a:pathLst>
                <a:path extrusionOk="0" h="46" w="102">
                  <a:moveTo>
                    <a:pt x="1" y="1"/>
                  </a:moveTo>
                  <a:lnTo>
                    <a:pt x="1" y="1"/>
                  </a:lnTo>
                  <a:cubicBezTo>
                    <a:pt x="23" y="34"/>
                    <a:pt x="57" y="45"/>
                    <a:pt x="102" y="45"/>
                  </a:cubicBezTo>
                  <a:cubicBezTo>
                    <a:pt x="68" y="34"/>
                    <a:pt x="35" y="2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6"/>
            <p:cNvSpPr/>
            <p:nvPr/>
          </p:nvSpPr>
          <p:spPr>
            <a:xfrm>
              <a:off x="2223875" y="7852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50"/>
                    <a:pt x="0" y="127"/>
                    <a:pt x="34" y="184"/>
                  </a:cubicBezTo>
                  <a:cubicBezTo>
                    <a:pt x="55" y="218"/>
                    <a:pt x="93" y="236"/>
                    <a:pt x="133" y="236"/>
                  </a:cubicBezTo>
                  <a:cubicBezTo>
                    <a:pt x="156" y="236"/>
                    <a:pt x="180" y="229"/>
                    <a:pt x="202" y="217"/>
                  </a:cubicBezTo>
                  <a:cubicBezTo>
                    <a:pt x="257" y="184"/>
                    <a:pt x="269" y="117"/>
                    <a:pt x="235" y="60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6"/>
            <p:cNvSpPr/>
            <p:nvPr/>
          </p:nvSpPr>
          <p:spPr>
            <a:xfrm>
              <a:off x="2210725" y="793350"/>
              <a:ext cx="6750" cy="5825"/>
            </a:xfrm>
            <a:custGeom>
              <a:rect b="b" l="l" r="r" t="t"/>
              <a:pathLst>
                <a:path extrusionOk="0" h="233" w="270">
                  <a:moveTo>
                    <a:pt x="135" y="0"/>
                  </a:moveTo>
                  <a:cubicBezTo>
                    <a:pt x="116" y="0"/>
                    <a:pt x="97" y="5"/>
                    <a:pt x="80" y="16"/>
                  </a:cubicBezTo>
                  <a:cubicBezTo>
                    <a:pt x="23" y="49"/>
                    <a:pt x="1" y="116"/>
                    <a:pt x="35" y="172"/>
                  </a:cubicBezTo>
                  <a:cubicBezTo>
                    <a:pt x="57" y="210"/>
                    <a:pt x="101" y="233"/>
                    <a:pt x="144" y="233"/>
                  </a:cubicBezTo>
                  <a:cubicBezTo>
                    <a:pt x="164" y="233"/>
                    <a:pt x="184" y="228"/>
                    <a:pt x="202" y="217"/>
                  </a:cubicBezTo>
                  <a:cubicBezTo>
                    <a:pt x="258" y="183"/>
                    <a:pt x="269" y="105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6"/>
            <p:cNvSpPr/>
            <p:nvPr/>
          </p:nvSpPr>
          <p:spPr>
            <a:xfrm>
              <a:off x="2279175" y="84612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15" y="1"/>
                  </a:moveTo>
                  <a:cubicBezTo>
                    <a:pt x="99" y="1"/>
                    <a:pt x="84" y="9"/>
                    <a:pt x="68" y="16"/>
                  </a:cubicBezTo>
                  <a:cubicBezTo>
                    <a:pt x="46" y="28"/>
                    <a:pt x="23" y="50"/>
                    <a:pt x="23" y="73"/>
                  </a:cubicBezTo>
                  <a:cubicBezTo>
                    <a:pt x="1" y="95"/>
                    <a:pt x="1" y="128"/>
                    <a:pt x="12" y="162"/>
                  </a:cubicBezTo>
                  <a:cubicBezTo>
                    <a:pt x="12" y="162"/>
                    <a:pt x="23" y="173"/>
                    <a:pt x="23" y="185"/>
                  </a:cubicBezTo>
                  <a:cubicBezTo>
                    <a:pt x="45" y="214"/>
                    <a:pt x="87" y="234"/>
                    <a:pt x="129" y="234"/>
                  </a:cubicBezTo>
                  <a:cubicBezTo>
                    <a:pt x="151" y="234"/>
                    <a:pt x="172" y="229"/>
                    <a:pt x="190" y="218"/>
                  </a:cubicBezTo>
                  <a:cubicBezTo>
                    <a:pt x="202" y="207"/>
                    <a:pt x="224" y="185"/>
                    <a:pt x="235" y="162"/>
                  </a:cubicBezTo>
                  <a:cubicBezTo>
                    <a:pt x="247" y="128"/>
                    <a:pt x="247" y="95"/>
                    <a:pt x="224" y="61"/>
                  </a:cubicBezTo>
                  <a:cubicBezTo>
                    <a:pt x="224" y="50"/>
                    <a:pt x="213" y="39"/>
                    <a:pt x="213" y="39"/>
                  </a:cubicBezTo>
                  <a:cubicBezTo>
                    <a:pt x="190" y="16"/>
                    <a:pt x="157" y="6"/>
                    <a:pt x="135" y="6"/>
                  </a:cubicBezTo>
                  <a:cubicBezTo>
                    <a:pt x="128" y="2"/>
                    <a:pt x="122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6"/>
            <p:cNvSpPr/>
            <p:nvPr/>
          </p:nvSpPr>
          <p:spPr>
            <a:xfrm>
              <a:off x="2252625" y="862050"/>
              <a:ext cx="6750" cy="6025"/>
            </a:xfrm>
            <a:custGeom>
              <a:rect b="b" l="l" r="r" t="t"/>
              <a:pathLst>
                <a:path extrusionOk="0" h="241" w="270">
                  <a:moveTo>
                    <a:pt x="140" y="1"/>
                  </a:moveTo>
                  <a:cubicBezTo>
                    <a:pt x="117" y="1"/>
                    <a:pt x="95" y="9"/>
                    <a:pt x="80" y="17"/>
                  </a:cubicBezTo>
                  <a:cubicBezTo>
                    <a:pt x="23" y="50"/>
                    <a:pt x="1" y="129"/>
                    <a:pt x="35" y="184"/>
                  </a:cubicBezTo>
                  <a:cubicBezTo>
                    <a:pt x="57" y="218"/>
                    <a:pt x="113" y="240"/>
                    <a:pt x="157" y="240"/>
                  </a:cubicBezTo>
                  <a:cubicBezTo>
                    <a:pt x="169" y="229"/>
                    <a:pt x="180" y="229"/>
                    <a:pt x="202" y="218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24" y="28"/>
                    <a:pt x="191" y="17"/>
                    <a:pt x="169" y="5"/>
                  </a:cubicBezTo>
                  <a:cubicBezTo>
                    <a:pt x="159" y="2"/>
                    <a:pt x="149" y="1"/>
                    <a:pt x="1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6"/>
            <p:cNvSpPr/>
            <p:nvPr/>
          </p:nvSpPr>
          <p:spPr>
            <a:xfrm>
              <a:off x="2292600" y="838150"/>
              <a:ext cx="5875" cy="5900"/>
            </a:xfrm>
            <a:custGeom>
              <a:rect b="b" l="l" r="r" t="t"/>
              <a:pathLst>
                <a:path extrusionOk="0" h="236" w="235">
                  <a:moveTo>
                    <a:pt x="145" y="0"/>
                  </a:moveTo>
                  <a:cubicBezTo>
                    <a:pt x="112" y="0"/>
                    <a:pt x="78" y="0"/>
                    <a:pt x="56" y="12"/>
                  </a:cubicBezTo>
                  <a:lnTo>
                    <a:pt x="56" y="23"/>
                  </a:lnTo>
                  <a:cubicBezTo>
                    <a:pt x="45" y="23"/>
                    <a:pt x="33" y="23"/>
                    <a:pt x="33" y="34"/>
                  </a:cubicBezTo>
                  <a:cubicBezTo>
                    <a:pt x="23" y="34"/>
                    <a:pt x="23" y="45"/>
                    <a:pt x="23" y="45"/>
                  </a:cubicBezTo>
                  <a:lnTo>
                    <a:pt x="11" y="57"/>
                  </a:lnTo>
                  <a:lnTo>
                    <a:pt x="11" y="79"/>
                  </a:lnTo>
                  <a:cubicBezTo>
                    <a:pt x="0" y="79"/>
                    <a:pt x="0" y="90"/>
                    <a:pt x="0" y="90"/>
                  </a:cubicBezTo>
                  <a:lnTo>
                    <a:pt x="0" y="101"/>
                  </a:lnTo>
                  <a:lnTo>
                    <a:pt x="0" y="112"/>
                  </a:lnTo>
                  <a:lnTo>
                    <a:pt x="0" y="124"/>
                  </a:lnTo>
                  <a:lnTo>
                    <a:pt x="0" y="134"/>
                  </a:lnTo>
                  <a:cubicBezTo>
                    <a:pt x="0" y="146"/>
                    <a:pt x="0" y="168"/>
                    <a:pt x="11" y="179"/>
                  </a:cubicBezTo>
                  <a:cubicBezTo>
                    <a:pt x="23" y="201"/>
                    <a:pt x="45" y="213"/>
                    <a:pt x="67" y="224"/>
                  </a:cubicBezTo>
                  <a:lnTo>
                    <a:pt x="78" y="224"/>
                  </a:lnTo>
                  <a:cubicBezTo>
                    <a:pt x="90" y="235"/>
                    <a:pt x="90" y="235"/>
                    <a:pt x="100" y="235"/>
                  </a:cubicBezTo>
                  <a:lnTo>
                    <a:pt x="134" y="235"/>
                  </a:lnTo>
                  <a:cubicBezTo>
                    <a:pt x="134" y="235"/>
                    <a:pt x="145" y="235"/>
                    <a:pt x="145" y="224"/>
                  </a:cubicBezTo>
                  <a:lnTo>
                    <a:pt x="167" y="224"/>
                  </a:lnTo>
                  <a:cubicBezTo>
                    <a:pt x="167" y="213"/>
                    <a:pt x="179" y="213"/>
                    <a:pt x="179" y="213"/>
                  </a:cubicBezTo>
                  <a:cubicBezTo>
                    <a:pt x="201" y="201"/>
                    <a:pt x="212" y="191"/>
                    <a:pt x="224" y="168"/>
                  </a:cubicBezTo>
                  <a:lnTo>
                    <a:pt x="224" y="146"/>
                  </a:lnTo>
                  <a:cubicBezTo>
                    <a:pt x="234" y="112"/>
                    <a:pt x="234" y="79"/>
                    <a:pt x="212" y="57"/>
                  </a:cubicBezTo>
                  <a:cubicBezTo>
                    <a:pt x="201" y="23"/>
                    <a:pt x="167" y="12"/>
                    <a:pt x="1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6"/>
            <p:cNvSpPr/>
            <p:nvPr/>
          </p:nvSpPr>
          <p:spPr>
            <a:xfrm>
              <a:off x="2247050" y="793625"/>
              <a:ext cx="6450" cy="5825"/>
            </a:xfrm>
            <a:custGeom>
              <a:rect b="b" l="l" r="r" t="t"/>
              <a:pathLst>
                <a:path extrusionOk="0" h="233" w="258">
                  <a:moveTo>
                    <a:pt x="126" y="0"/>
                  </a:moveTo>
                  <a:cubicBezTo>
                    <a:pt x="106" y="0"/>
                    <a:pt x="85" y="5"/>
                    <a:pt x="68" y="16"/>
                  </a:cubicBezTo>
                  <a:cubicBezTo>
                    <a:pt x="12" y="50"/>
                    <a:pt x="0" y="117"/>
                    <a:pt x="34" y="172"/>
                  </a:cubicBezTo>
                  <a:cubicBezTo>
                    <a:pt x="57" y="210"/>
                    <a:pt x="95" y="233"/>
                    <a:pt x="135" y="233"/>
                  </a:cubicBezTo>
                  <a:cubicBezTo>
                    <a:pt x="153" y="233"/>
                    <a:pt x="173" y="228"/>
                    <a:pt x="191" y="217"/>
                  </a:cubicBezTo>
                  <a:cubicBezTo>
                    <a:pt x="236" y="195"/>
                    <a:pt x="258" y="139"/>
                    <a:pt x="246" y="94"/>
                  </a:cubicBezTo>
                  <a:cubicBezTo>
                    <a:pt x="246" y="83"/>
                    <a:pt x="236" y="72"/>
                    <a:pt x="236" y="60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6"/>
            <p:cNvSpPr/>
            <p:nvPr/>
          </p:nvSpPr>
          <p:spPr>
            <a:xfrm>
              <a:off x="2233925" y="801650"/>
              <a:ext cx="6450" cy="5875"/>
            </a:xfrm>
            <a:custGeom>
              <a:rect b="b" l="l" r="r" t="t"/>
              <a:pathLst>
                <a:path extrusionOk="0" h="235" w="258">
                  <a:moveTo>
                    <a:pt x="136" y="0"/>
                  </a:moveTo>
                  <a:cubicBezTo>
                    <a:pt x="113" y="0"/>
                    <a:pt x="89" y="7"/>
                    <a:pt x="68" y="19"/>
                  </a:cubicBezTo>
                  <a:cubicBezTo>
                    <a:pt x="11" y="52"/>
                    <a:pt x="1" y="119"/>
                    <a:pt x="34" y="176"/>
                  </a:cubicBezTo>
                  <a:cubicBezTo>
                    <a:pt x="52" y="213"/>
                    <a:pt x="86" y="234"/>
                    <a:pt x="122" y="234"/>
                  </a:cubicBezTo>
                  <a:cubicBezTo>
                    <a:pt x="130" y="234"/>
                    <a:pt x="138" y="233"/>
                    <a:pt x="146" y="231"/>
                  </a:cubicBezTo>
                  <a:cubicBezTo>
                    <a:pt x="168" y="231"/>
                    <a:pt x="180" y="220"/>
                    <a:pt x="190" y="220"/>
                  </a:cubicBezTo>
                  <a:cubicBezTo>
                    <a:pt x="235" y="186"/>
                    <a:pt x="257" y="142"/>
                    <a:pt x="247" y="97"/>
                  </a:cubicBezTo>
                  <a:cubicBezTo>
                    <a:pt x="247" y="86"/>
                    <a:pt x="235" y="64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6"/>
            <p:cNvSpPr/>
            <p:nvPr/>
          </p:nvSpPr>
          <p:spPr>
            <a:xfrm>
              <a:off x="2220800" y="80955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2" y="49"/>
                    <a:pt x="0" y="128"/>
                    <a:pt x="34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1" y="217"/>
                  </a:cubicBezTo>
                  <a:cubicBezTo>
                    <a:pt x="201" y="217"/>
                    <a:pt x="201" y="206"/>
                    <a:pt x="213" y="206"/>
                  </a:cubicBezTo>
                  <a:cubicBezTo>
                    <a:pt x="246" y="173"/>
                    <a:pt x="258" y="10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6"/>
            <p:cNvSpPr/>
            <p:nvPr/>
          </p:nvSpPr>
          <p:spPr>
            <a:xfrm>
              <a:off x="2270250" y="802375"/>
              <a:ext cx="6425" cy="5750"/>
            </a:xfrm>
            <a:custGeom>
              <a:rect b="b" l="l" r="r" t="t"/>
              <a:pathLst>
                <a:path extrusionOk="0" h="230" w="257">
                  <a:moveTo>
                    <a:pt x="112" y="1"/>
                  </a:moveTo>
                  <a:cubicBezTo>
                    <a:pt x="100" y="1"/>
                    <a:pt x="90" y="1"/>
                    <a:pt x="78" y="13"/>
                  </a:cubicBezTo>
                  <a:cubicBezTo>
                    <a:pt x="23" y="46"/>
                    <a:pt x="0" y="124"/>
                    <a:pt x="33" y="169"/>
                  </a:cubicBezTo>
                  <a:cubicBezTo>
                    <a:pt x="57" y="207"/>
                    <a:pt x="95" y="229"/>
                    <a:pt x="135" y="229"/>
                  </a:cubicBezTo>
                  <a:cubicBezTo>
                    <a:pt x="153" y="229"/>
                    <a:pt x="172" y="224"/>
                    <a:pt x="190" y="214"/>
                  </a:cubicBezTo>
                  <a:lnTo>
                    <a:pt x="201" y="214"/>
                  </a:lnTo>
                  <a:cubicBezTo>
                    <a:pt x="235" y="191"/>
                    <a:pt x="257" y="147"/>
                    <a:pt x="246" y="102"/>
                  </a:cubicBezTo>
                  <a:lnTo>
                    <a:pt x="1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6"/>
            <p:cNvSpPr/>
            <p:nvPr/>
          </p:nvSpPr>
          <p:spPr>
            <a:xfrm>
              <a:off x="2257100" y="810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0" y="1"/>
                  </a:moveTo>
                  <a:cubicBezTo>
                    <a:pt x="118" y="1"/>
                    <a:pt x="96" y="7"/>
                    <a:pt x="79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7"/>
                    <a:pt x="269" y="109"/>
                    <a:pt x="236" y="53"/>
                  </a:cubicBezTo>
                  <a:cubicBezTo>
                    <a:pt x="215" y="18"/>
                    <a:pt x="176" y="1"/>
                    <a:pt x="1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6"/>
            <p:cNvSpPr/>
            <p:nvPr/>
          </p:nvSpPr>
          <p:spPr>
            <a:xfrm>
              <a:off x="2243975" y="8182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9" y="1"/>
                  </a:moveTo>
                  <a:cubicBezTo>
                    <a:pt x="111" y="1"/>
                    <a:pt x="93" y="6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6"/>
            <p:cNvSpPr/>
            <p:nvPr/>
          </p:nvSpPr>
          <p:spPr>
            <a:xfrm>
              <a:off x="2230850" y="826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9" y="0"/>
                  </a:moveTo>
                  <a:cubicBezTo>
                    <a:pt x="117" y="0"/>
                    <a:pt x="96" y="7"/>
                    <a:pt x="79" y="20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0"/>
                    <a:pt x="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6"/>
            <p:cNvSpPr/>
            <p:nvPr/>
          </p:nvSpPr>
          <p:spPr>
            <a:xfrm>
              <a:off x="2282525" y="8218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15" y="1"/>
                  </a:moveTo>
                  <a:cubicBezTo>
                    <a:pt x="95" y="1"/>
                    <a:pt x="75" y="6"/>
                    <a:pt x="56" y="17"/>
                  </a:cubicBezTo>
                  <a:lnTo>
                    <a:pt x="34" y="39"/>
                  </a:lnTo>
                  <a:lnTo>
                    <a:pt x="34" y="50"/>
                  </a:lnTo>
                  <a:cubicBezTo>
                    <a:pt x="23" y="50"/>
                    <a:pt x="23" y="61"/>
                    <a:pt x="23" y="61"/>
                  </a:cubicBezTo>
                  <a:lnTo>
                    <a:pt x="12" y="72"/>
                  </a:lnTo>
                  <a:cubicBezTo>
                    <a:pt x="1" y="106"/>
                    <a:pt x="1" y="151"/>
                    <a:pt x="23" y="184"/>
                  </a:cubicBezTo>
                  <a:lnTo>
                    <a:pt x="23" y="196"/>
                  </a:lnTo>
                  <a:cubicBezTo>
                    <a:pt x="34" y="196"/>
                    <a:pt x="34" y="206"/>
                    <a:pt x="46" y="206"/>
                  </a:cubicBezTo>
                  <a:cubicBezTo>
                    <a:pt x="46" y="218"/>
                    <a:pt x="56" y="218"/>
                    <a:pt x="56" y="218"/>
                  </a:cubicBezTo>
                  <a:cubicBezTo>
                    <a:pt x="68" y="229"/>
                    <a:pt x="79" y="229"/>
                    <a:pt x="79" y="229"/>
                  </a:cubicBezTo>
                  <a:lnTo>
                    <a:pt x="90" y="229"/>
                  </a:lnTo>
                  <a:cubicBezTo>
                    <a:pt x="104" y="234"/>
                    <a:pt x="118" y="236"/>
                    <a:pt x="131" y="236"/>
                  </a:cubicBezTo>
                  <a:cubicBezTo>
                    <a:pt x="150" y="236"/>
                    <a:pt x="167" y="231"/>
                    <a:pt x="180" y="218"/>
                  </a:cubicBezTo>
                  <a:cubicBezTo>
                    <a:pt x="235" y="184"/>
                    <a:pt x="258" y="117"/>
                    <a:pt x="224" y="61"/>
                  </a:cubicBezTo>
                  <a:cubicBezTo>
                    <a:pt x="201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6"/>
            <p:cNvSpPr/>
            <p:nvPr/>
          </p:nvSpPr>
          <p:spPr>
            <a:xfrm>
              <a:off x="2269125" y="8298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2" y="1"/>
                    <a:pt x="88" y="7"/>
                    <a:pt x="68" y="19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7" y="214"/>
                    <a:pt x="95" y="237"/>
                    <a:pt x="134" y="237"/>
                  </a:cubicBezTo>
                  <a:cubicBezTo>
                    <a:pt x="153" y="237"/>
                    <a:pt x="172" y="231"/>
                    <a:pt x="190" y="220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6"/>
            <p:cNvSpPr/>
            <p:nvPr/>
          </p:nvSpPr>
          <p:spPr>
            <a:xfrm>
              <a:off x="2256000" y="83795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6" y="1"/>
                  </a:moveTo>
                  <a:cubicBezTo>
                    <a:pt x="112" y="1"/>
                    <a:pt x="88" y="7"/>
                    <a:pt x="67" y="20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5" y="211"/>
                    <a:pt x="89" y="228"/>
                    <a:pt x="125" y="228"/>
                  </a:cubicBezTo>
                  <a:cubicBezTo>
                    <a:pt x="147" y="228"/>
                    <a:pt x="169" y="222"/>
                    <a:pt x="190" y="209"/>
                  </a:cubicBezTo>
                  <a:cubicBezTo>
                    <a:pt x="246" y="176"/>
                    <a:pt x="268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6"/>
            <p:cNvSpPr/>
            <p:nvPr/>
          </p:nvSpPr>
          <p:spPr>
            <a:xfrm>
              <a:off x="2242875" y="8458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1"/>
                  </a:moveTo>
                  <a:cubicBezTo>
                    <a:pt x="105" y="1"/>
                    <a:pt x="85" y="6"/>
                    <a:pt x="67" y="17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6" y="214"/>
                    <a:pt x="94" y="234"/>
                    <a:pt x="133" y="234"/>
                  </a:cubicBezTo>
                  <a:cubicBezTo>
                    <a:pt x="152" y="234"/>
                    <a:pt x="171" y="229"/>
                    <a:pt x="190" y="218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6"/>
            <p:cNvSpPr/>
            <p:nvPr/>
          </p:nvSpPr>
          <p:spPr>
            <a:xfrm>
              <a:off x="2324450" y="890750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24" y="1"/>
                  </a:moveTo>
                  <a:cubicBezTo>
                    <a:pt x="101" y="1"/>
                    <a:pt x="77" y="7"/>
                    <a:pt x="55" y="19"/>
                  </a:cubicBezTo>
                  <a:cubicBezTo>
                    <a:pt x="45" y="19"/>
                    <a:pt x="33" y="31"/>
                    <a:pt x="33" y="42"/>
                  </a:cubicBezTo>
                  <a:lnTo>
                    <a:pt x="22" y="42"/>
                  </a:lnTo>
                  <a:cubicBezTo>
                    <a:pt x="22" y="53"/>
                    <a:pt x="11" y="64"/>
                    <a:pt x="11" y="76"/>
                  </a:cubicBezTo>
                  <a:lnTo>
                    <a:pt x="11" y="86"/>
                  </a:lnTo>
                  <a:cubicBezTo>
                    <a:pt x="0" y="86"/>
                    <a:pt x="0" y="98"/>
                    <a:pt x="0" y="109"/>
                  </a:cubicBezTo>
                  <a:lnTo>
                    <a:pt x="0" y="131"/>
                  </a:lnTo>
                  <a:lnTo>
                    <a:pt x="0" y="143"/>
                  </a:lnTo>
                  <a:cubicBezTo>
                    <a:pt x="11" y="143"/>
                    <a:pt x="11" y="153"/>
                    <a:pt x="11" y="153"/>
                  </a:cubicBezTo>
                  <a:cubicBezTo>
                    <a:pt x="11" y="165"/>
                    <a:pt x="11" y="165"/>
                    <a:pt x="22" y="176"/>
                  </a:cubicBezTo>
                  <a:cubicBezTo>
                    <a:pt x="22" y="187"/>
                    <a:pt x="33" y="198"/>
                    <a:pt x="55" y="210"/>
                  </a:cubicBezTo>
                  <a:lnTo>
                    <a:pt x="67" y="220"/>
                  </a:lnTo>
                  <a:cubicBezTo>
                    <a:pt x="78" y="220"/>
                    <a:pt x="78" y="232"/>
                    <a:pt x="89" y="232"/>
                  </a:cubicBezTo>
                  <a:lnTo>
                    <a:pt x="145" y="232"/>
                  </a:lnTo>
                  <a:cubicBezTo>
                    <a:pt x="156" y="232"/>
                    <a:pt x="156" y="232"/>
                    <a:pt x="156" y="220"/>
                  </a:cubicBezTo>
                  <a:lnTo>
                    <a:pt x="179" y="220"/>
                  </a:lnTo>
                  <a:lnTo>
                    <a:pt x="179" y="210"/>
                  </a:lnTo>
                  <a:cubicBezTo>
                    <a:pt x="224" y="187"/>
                    <a:pt x="246" y="143"/>
                    <a:pt x="234" y="98"/>
                  </a:cubicBezTo>
                  <a:cubicBezTo>
                    <a:pt x="234" y="86"/>
                    <a:pt x="224" y="64"/>
                    <a:pt x="224" y="53"/>
                  </a:cubicBezTo>
                  <a:cubicBezTo>
                    <a:pt x="202" y="18"/>
                    <a:pt x="164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6"/>
            <p:cNvSpPr/>
            <p:nvPr/>
          </p:nvSpPr>
          <p:spPr>
            <a:xfrm>
              <a:off x="2298175" y="906600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23" y="0"/>
                  </a:moveTo>
                  <a:cubicBezTo>
                    <a:pt x="101" y="0"/>
                    <a:pt x="78" y="11"/>
                    <a:pt x="56" y="23"/>
                  </a:cubicBezTo>
                  <a:cubicBezTo>
                    <a:pt x="45" y="23"/>
                    <a:pt x="45" y="33"/>
                    <a:pt x="34" y="33"/>
                  </a:cubicBezTo>
                  <a:cubicBezTo>
                    <a:pt x="11" y="56"/>
                    <a:pt x="1" y="100"/>
                    <a:pt x="1" y="134"/>
                  </a:cubicBezTo>
                  <a:cubicBezTo>
                    <a:pt x="1" y="145"/>
                    <a:pt x="1" y="157"/>
                    <a:pt x="11" y="157"/>
                  </a:cubicBezTo>
                  <a:cubicBezTo>
                    <a:pt x="11" y="167"/>
                    <a:pt x="11" y="179"/>
                    <a:pt x="23" y="179"/>
                  </a:cubicBezTo>
                  <a:cubicBezTo>
                    <a:pt x="41" y="216"/>
                    <a:pt x="75" y="237"/>
                    <a:pt x="111" y="237"/>
                  </a:cubicBezTo>
                  <a:cubicBezTo>
                    <a:pt x="119" y="237"/>
                    <a:pt x="127" y="237"/>
                    <a:pt x="135" y="234"/>
                  </a:cubicBezTo>
                  <a:cubicBezTo>
                    <a:pt x="146" y="234"/>
                    <a:pt x="168" y="224"/>
                    <a:pt x="179" y="224"/>
                  </a:cubicBezTo>
                  <a:cubicBezTo>
                    <a:pt x="235" y="190"/>
                    <a:pt x="257" y="112"/>
                    <a:pt x="224" y="56"/>
                  </a:cubicBezTo>
                  <a:cubicBezTo>
                    <a:pt x="202" y="23"/>
                    <a:pt x="157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6"/>
            <p:cNvSpPr/>
            <p:nvPr/>
          </p:nvSpPr>
          <p:spPr>
            <a:xfrm>
              <a:off x="2265775" y="854150"/>
              <a:ext cx="6450" cy="5825"/>
            </a:xfrm>
            <a:custGeom>
              <a:rect b="b" l="l" r="r" t="t"/>
              <a:pathLst>
                <a:path extrusionOk="0" h="233" w="258">
                  <a:moveTo>
                    <a:pt x="135" y="0"/>
                  </a:moveTo>
                  <a:cubicBezTo>
                    <a:pt x="115" y="0"/>
                    <a:pt x="96" y="7"/>
                    <a:pt x="78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45" y="187"/>
                    <a:pt x="45" y="187"/>
                    <a:pt x="45" y="199"/>
                  </a:cubicBezTo>
                  <a:cubicBezTo>
                    <a:pt x="74" y="220"/>
                    <a:pt x="108" y="233"/>
                    <a:pt x="143" y="233"/>
                  </a:cubicBezTo>
                  <a:cubicBezTo>
                    <a:pt x="162" y="233"/>
                    <a:pt x="182" y="229"/>
                    <a:pt x="202" y="221"/>
                  </a:cubicBezTo>
                  <a:cubicBezTo>
                    <a:pt x="224" y="199"/>
                    <a:pt x="246" y="176"/>
                    <a:pt x="246" y="142"/>
                  </a:cubicBezTo>
                  <a:cubicBezTo>
                    <a:pt x="246" y="142"/>
                    <a:pt x="257" y="132"/>
                    <a:pt x="257" y="120"/>
                  </a:cubicBezTo>
                  <a:cubicBezTo>
                    <a:pt x="257" y="98"/>
                    <a:pt x="246" y="75"/>
                    <a:pt x="235" y="53"/>
                  </a:cubicBezTo>
                  <a:lnTo>
                    <a:pt x="224" y="42"/>
                  </a:lnTo>
                  <a:cubicBezTo>
                    <a:pt x="197" y="15"/>
                    <a:pt x="166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6"/>
            <p:cNvSpPr/>
            <p:nvPr/>
          </p:nvSpPr>
          <p:spPr>
            <a:xfrm>
              <a:off x="2288950" y="862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3" y="53"/>
                    <a:pt x="1" y="120"/>
                    <a:pt x="34" y="175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7"/>
                    <a:pt x="269" y="108"/>
                    <a:pt x="236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6"/>
            <p:cNvSpPr/>
            <p:nvPr/>
          </p:nvSpPr>
          <p:spPr>
            <a:xfrm>
              <a:off x="2275825" y="870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7"/>
                    <a:pt x="34" y="184"/>
                  </a:cubicBezTo>
                  <a:cubicBezTo>
                    <a:pt x="55" y="218"/>
                    <a:pt x="93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0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6"/>
            <p:cNvSpPr/>
            <p:nvPr/>
          </p:nvSpPr>
          <p:spPr>
            <a:xfrm>
              <a:off x="2262700" y="8787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3" y="52"/>
                    <a:pt x="0" y="119"/>
                    <a:pt x="34" y="176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4" y="236"/>
                    <a:pt x="184" y="231"/>
                    <a:pt x="201" y="220"/>
                  </a:cubicBezTo>
                  <a:cubicBezTo>
                    <a:pt x="258" y="186"/>
                    <a:pt x="268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6"/>
            <p:cNvSpPr/>
            <p:nvPr/>
          </p:nvSpPr>
          <p:spPr>
            <a:xfrm>
              <a:off x="2314100" y="87435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5" y="0"/>
                  </a:moveTo>
                  <a:cubicBezTo>
                    <a:pt x="116" y="0"/>
                    <a:pt x="97" y="6"/>
                    <a:pt x="79" y="16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34" y="184"/>
                    <a:pt x="45" y="184"/>
                    <a:pt x="45" y="195"/>
                  </a:cubicBezTo>
                  <a:lnTo>
                    <a:pt x="56" y="206"/>
                  </a:lnTo>
                  <a:cubicBezTo>
                    <a:pt x="67" y="218"/>
                    <a:pt x="67" y="218"/>
                    <a:pt x="79" y="218"/>
                  </a:cubicBezTo>
                  <a:cubicBezTo>
                    <a:pt x="90" y="228"/>
                    <a:pt x="90" y="228"/>
                    <a:pt x="101" y="228"/>
                  </a:cubicBezTo>
                  <a:cubicBezTo>
                    <a:pt x="101" y="228"/>
                    <a:pt x="101" y="240"/>
                    <a:pt x="112" y="240"/>
                  </a:cubicBezTo>
                  <a:lnTo>
                    <a:pt x="157" y="240"/>
                  </a:lnTo>
                  <a:lnTo>
                    <a:pt x="168" y="228"/>
                  </a:lnTo>
                  <a:cubicBezTo>
                    <a:pt x="179" y="228"/>
                    <a:pt x="191" y="228"/>
                    <a:pt x="191" y="218"/>
                  </a:cubicBezTo>
                  <a:lnTo>
                    <a:pt x="201" y="218"/>
                  </a:lnTo>
                  <a:cubicBezTo>
                    <a:pt x="258" y="184"/>
                    <a:pt x="268" y="117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6"/>
            <p:cNvSpPr/>
            <p:nvPr/>
          </p:nvSpPr>
          <p:spPr>
            <a:xfrm>
              <a:off x="2300975" y="8824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5" y="1"/>
                    <a:pt x="96" y="5"/>
                    <a:pt x="78" y="16"/>
                  </a:cubicBezTo>
                  <a:cubicBezTo>
                    <a:pt x="23" y="50"/>
                    <a:pt x="0" y="128"/>
                    <a:pt x="34" y="172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3" y="233"/>
                    <a:pt x="183" y="228"/>
                    <a:pt x="202" y="217"/>
                  </a:cubicBezTo>
                  <a:cubicBezTo>
                    <a:pt x="257" y="184"/>
                    <a:pt x="269" y="105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6"/>
            <p:cNvSpPr/>
            <p:nvPr/>
          </p:nvSpPr>
          <p:spPr>
            <a:xfrm>
              <a:off x="2287825" y="8904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3" y="0"/>
                    <a:pt x="100" y="7"/>
                    <a:pt x="79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1"/>
                  </a:cubicBezTo>
                  <a:cubicBezTo>
                    <a:pt x="258" y="187"/>
                    <a:pt x="269" y="109"/>
                    <a:pt x="236" y="53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6"/>
            <p:cNvSpPr/>
            <p:nvPr/>
          </p:nvSpPr>
          <p:spPr>
            <a:xfrm>
              <a:off x="2274725" y="8983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2" y="49"/>
                    <a:pt x="0" y="128"/>
                    <a:pt x="33" y="184"/>
                  </a:cubicBezTo>
                  <a:cubicBezTo>
                    <a:pt x="54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6"/>
            <p:cNvSpPr/>
            <p:nvPr/>
          </p:nvSpPr>
          <p:spPr>
            <a:xfrm>
              <a:off x="2302650" y="85480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34" y="39"/>
                  </a:lnTo>
                  <a:cubicBezTo>
                    <a:pt x="34" y="39"/>
                    <a:pt x="23" y="39"/>
                    <a:pt x="23" y="49"/>
                  </a:cubicBezTo>
                  <a:lnTo>
                    <a:pt x="11" y="61"/>
                  </a:lnTo>
                  <a:cubicBezTo>
                    <a:pt x="11" y="72"/>
                    <a:pt x="11" y="72"/>
                    <a:pt x="0" y="83"/>
                  </a:cubicBezTo>
                  <a:lnTo>
                    <a:pt x="0" y="94"/>
                  </a:lnTo>
                  <a:lnTo>
                    <a:pt x="0" y="116"/>
                  </a:lnTo>
                  <a:lnTo>
                    <a:pt x="0" y="139"/>
                  </a:lnTo>
                  <a:cubicBezTo>
                    <a:pt x="0" y="150"/>
                    <a:pt x="11" y="161"/>
                    <a:pt x="11" y="183"/>
                  </a:cubicBezTo>
                  <a:cubicBezTo>
                    <a:pt x="32" y="219"/>
                    <a:pt x="71" y="236"/>
                    <a:pt x="110" y="236"/>
                  </a:cubicBezTo>
                  <a:cubicBezTo>
                    <a:pt x="134" y="236"/>
                    <a:pt x="158" y="230"/>
                    <a:pt x="179" y="217"/>
                  </a:cubicBezTo>
                  <a:cubicBezTo>
                    <a:pt x="235" y="183"/>
                    <a:pt x="246" y="116"/>
                    <a:pt x="212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6"/>
            <p:cNvSpPr/>
            <p:nvPr/>
          </p:nvSpPr>
          <p:spPr>
            <a:xfrm>
              <a:off x="2311025" y="89865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26" y="1"/>
                  </a:moveTo>
                  <a:cubicBezTo>
                    <a:pt x="105" y="1"/>
                    <a:pt x="85" y="6"/>
                    <a:pt x="68" y="16"/>
                  </a:cubicBezTo>
                  <a:cubicBezTo>
                    <a:pt x="11" y="50"/>
                    <a:pt x="1" y="128"/>
                    <a:pt x="34" y="184"/>
                  </a:cubicBezTo>
                  <a:cubicBezTo>
                    <a:pt x="45" y="207"/>
                    <a:pt x="68" y="229"/>
                    <a:pt x="101" y="229"/>
                  </a:cubicBezTo>
                  <a:cubicBezTo>
                    <a:pt x="115" y="233"/>
                    <a:pt x="128" y="236"/>
                    <a:pt x="141" y="236"/>
                  </a:cubicBezTo>
                  <a:cubicBezTo>
                    <a:pt x="160" y="236"/>
                    <a:pt x="177" y="230"/>
                    <a:pt x="190" y="217"/>
                  </a:cubicBezTo>
                  <a:cubicBezTo>
                    <a:pt x="224" y="207"/>
                    <a:pt x="235" y="173"/>
                    <a:pt x="247" y="150"/>
                  </a:cubicBezTo>
                  <a:lnTo>
                    <a:pt x="247" y="128"/>
                  </a:lnTo>
                  <a:cubicBezTo>
                    <a:pt x="247" y="106"/>
                    <a:pt x="247" y="83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6"/>
            <p:cNvSpPr/>
            <p:nvPr/>
          </p:nvSpPr>
          <p:spPr>
            <a:xfrm>
              <a:off x="2284775" y="914575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6" y="0"/>
                  </a:moveTo>
                  <a:cubicBezTo>
                    <a:pt x="106" y="0"/>
                    <a:pt x="85" y="6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8"/>
                  </a:cubicBezTo>
                  <a:cubicBezTo>
                    <a:pt x="212" y="206"/>
                    <a:pt x="235" y="173"/>
                    <a:pt x="246" y="151"/>
                  </a:cubicBezTo>
                  <a:lnTo>
                    <a:pt x="246" y="128"/>
                  </a:lnTo>
                  <a:cubicBezTo>
                    <a:pt x="246" y="106"/>
                    <a:pt x="246" y="84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6"/>
            <p:cNvSpPr/>
            <p:nvPr/>
          </p:nvSpPr>
          <p:spPr>
            <a:xfrm>
              <a:off x="2334500" y="907300"/>
              <a:ext cx="6425" cy="6025"/>
            </a:xfrm>
            <a:custGeom>
              <a:rect b="b" l="l" r="r" t="t"/>
              <a:pathLst>
                <a:path extrusionOk="0" h="241" w="257">
                  <a:moveTo>
                    <a:pt x="115" y="1"/>
                  </a:moveTo>
                  <a:cubicBezTo>
                    <a:pt x="94" y="1"/>
                    <a:pt x="74" y="6"/>
                    <a:pt x="56" y="17"/>
                  </a:cubicBezTo>
                  <a:cubicBezTo>
                    <a:pt x="56" y="28"/>
                    <a:pt x="45" y="28"/>
                    <a:pt x="33" y="39"/>
                  </a:cubicBezTo>
                  <a:lnTo>
                    <a:pt x="33" y="50"/>
                  </a:lnTo>
                  <a:cubicBezTo>
                    <a:pt x="23" y="50"/>
                    <a:pt x="23" y="62"/>
                    <a:pt x="23" y="62"/>
                  </a:cubicBezTo>
                  <a:cubicBezTo>
                    <a:pt x="23" y="62"/>
                    <a:pt x="11" y="62"/>
                    <a:pt x="11" y="72"/>
                  </a:cubicBezTo>
                  <a:lnTo>
                    <a:pt x="11" y="84"/>
                  </a:lnTo>
                  <a:lnTo>
                    <a:pt x="11" y="106"/>
                  </a:lnTo>
                  <a:cubicBezTo>
                    <a:pt x="11" y="106"/>
                    <a:pt x="0" y="106"/>
                    <a:pt x="0" y="117"/>
                  </a:cubicBezTo>
                  <a:cubicBezTo>
                    <a:pt x="0" y="117"/>
                    <a:pt x="0" y="129"/>
                    <a:pt x="11" y="139"/>
                  </a:cubicBezTo>
                  <a:lnTo>
                    <a:pt x="11" y="162"/>
                  </a:lnTo>
                  <a:cubicBezTo>
                    <a:pt x="11" y="162"/>
                    <a:pt x="23" y="173"/>
                    <a:pt x="23" y="184"/>
                  </a:cubicBezTo>
                  <a:lnTo>
                    <a:pt x="33" y="184"/>
                  </a:lnTo>
                  <a:cubicBezTo>
                    <a:pt x="33" y="196"/>
                    <a:pt x="45" y="206"/>
                    <a:pt x="45" y="206"/>
                  </a:cubicBezTo>
                  <a:cubicBezTo>
                    <a:pt x="56" y="206"/>
                    <a:pt x="56" y="218"/>
                    <a:pt x="67" y="218"/>
                  </a:cubicBezTo>
                  <a:cubicBezTo>
                    <a:pt x="67" y="229"/>
                    <a:pt x="78" y="229"/>
                    <a:pt x="90" y="229"/>
                  </a:cubicBezTo>
                  <a:cubicBezTo>
                    <a:pt x="100" y="240"/>
                    <a:pt x="112" y="240"/>
                    <a:pt x="112" y="240"/>
                  </a:cubicBezTo>
                  <a:lnTo>
                    <a:pt x="123" y="240"/>
                  </a:lnTo>
                  <a:cubicBezTo>
                    <a:pt x="134" y="240"/>
                    <a:pt x="134" y="240"/>
                    <a:pt x="145" y="229"/>
                  </a:cubicBezTo>
                  <a:lnTo>
                    <a:pt x="157" y="229"/>
                  </a:lnTo>
                  <a:cubicBezTo>
                    <a:pt x="167" y="229"/>
                    <a:pt x="167" y="229"/>
                    <a:pt x="179" y="218"/>
                  </a:cubicBezTo>
                  <a:cubicBezTo>
                    <a:pt x="234" y="184"/>
                    <a:pt x="257" y="117"/>
                    <a:pt x="224" y="62"/>
                  </a:cubicBezTo>
                  <a:cubicBezTo>
                    <a:pt x="201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6"/>
            <p:cNvSpPr/>
            <p:nvPr/>
          </p:nvSpPr>
          <p:spPr>
            <a:xfrm>
              <a:off x="2321075" y="9153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6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4"/>
                    <a:pt x="1" y="121"/>
                    <a:pt x="34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4" y="237"/>
                    <a:pt x="173" y="232"/>
                    <a:pt x="190" y="221"/>
                  </a:cubicBezTo>
                  <a:cubicBezTo>
                    <a:pt x="247" y="188"/>
                    <a:pt x="269" y="109"/>
                    <a:pt x="235" y="54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6"/>
            <p:cNvSpPr/>
            <p:nvPr/>
          </p:nvSpPr>
          <p:spPr>
            <a:xfrm>
              <a:off x="2307950" y="923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70" y="230"/>
                    <a:pt x="191" y="218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6"/>
            <p:cNvSpPr/>
            <p:nvPr/>
          </p:nvSpPr>
          <p:spPr>
            <a:xfrm>
              <a:off x="2294825" y="9313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1" y="50"/>
                    <a:pt x="1" y="129"/>
                    <a:pt x="34" y="173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2" y="229"/>
                    <a:pt x="190" y="218"/>
                  </a:cubicBezTo>
                  <a:cubicBezTo>
                    <a:pt x="246" y="184"/>
                    <a:pt x="269" y="106"/>
                    <a:pt x="235" y="62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6"/>
            <p:cNvSpPr/>
            <p:nvPr/>
          </p:nvSpPr>
          <p:spPr>
            <a:xfrm>
              <a:off x="2281975" y="939350"/>
              <a:ext cx="6450" cy="5825"/>
            </a:xfrm>
            <a:custGeom>
              <a:rect b="b" l="l" r="r" t="t"/>
              <a:pathLst>
                <a:path extrusionOk="0" h="233" w="258">
                  <a:moveTo>
                    <a:pt x="125" y="1"/>
                  </a:moveTo>
                  <a:cubicBezTo>
                    <a:pt x="101" y="1"/>
                    <a:pt x="77" y="7"/>
                    <a:pt x="56" y="19"/>
                  </a:cubicBezTo>
                  <a:cubicBezTo>
                    <a:pt x="45" y="19"/>
                    <a:pt x="45" y="31"/>
                    <a:pt x="34" y="31"/>
                  </a:cubicBezTo>
                  <a:lnTo>
                    <a:pt x="34" y="42"/>
                  </a:lnTo>
                  <a:lnTo>
                    <a:pt x="23" y="53"/>
                  </a:lnTo>
                  <a:cubicBezTo>
                    <a:pt x="11" y="64"/>
                    <a:pt x="11" y="76"/>
                    <a:pt x="11" y="87"/>
                  </a:cubicBezTo>
                  <a:cubicBezTo>
                    <a:pt x="1" y="98"/>
                    <a:pt x="1" y="98"/>
                    <a:pt x="1" y="109"/>
                  </a:cubicBezTo>
                  <a:lnTo>
                    <a:pt x="1" y="131"/>
                  </a:lnTo>
                  <a:cubicBezTo>
                    <a:pt x="11" y="154"/>
                    <a:pt x="11" y="165"/>
                    <a:pt x="23" y="176"/>
                  </a:cubicBezTo>
                  <a:cubicBezTo>
                    <a:pt x="23" y="176"/>
                    <a:pt x="23" y="188"/>
                    <a:pt x="34" y="188"/>
                  </a:cubicBezTo>
                  <a:cubicBezTo>
                    <a:pt x="34" y="188"/>
                    <a:pt x="34" y="198"/>
                    <a:pt x="45" y="198"/>
                  </a:cubicBezTo>
                  <a:cubicBezTo>
                    <a:pt x="45" y="210"/>
                    <a:pt x="56" y="210"/>
                    <a:pt x="56" y="221"/>
                  </a:cubicBezTo>
                  <a:lnTo>
                    <a:pt x="78" y="221"/>
                  </a:lnTo>
                  <a:lnTo>
                    <a:pt x="90" y="232"/>
                  </a:lnTo>
                  <a:lnTo>
                    <a:pt x="157" y="232"/>
                  </a:lnTo>
                  <a:cubicBezTo>
                    <a:pt x="168" y="221"/>
                    <a:pt x="168" y="221"/>
                    <a:pt x="179" y="221"/>
                  </a:cubicBezTo>
                  <a:cubicBezTo>
                    <a:pt x="235" y="188"/>
                    <a:pt x="257" y="109"/>
                    <a:pt x="224" y="53"/>
                  </a:cubicBezTo>
                  <a:cubicBezTo>
                    <a:pt x="203" y="18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6"/>
            <p:cNvSpPr/>
            <p:nvPr/>
          </p:nvSpPr>
          <p:spPr>
            <a:xfrm>
              <a:off x="2346500" y="926975"/>
              <a:ext cx="4225" cy="5900"/>
            </a:xfrm>
            <a:custGeom>
              <a:rect b="b" l="l" r="r" t="t"/>
              <a:pathLst>
                <a:path extrusionOk="0" h="236" w="169">
                  <a:moveTo>
                    <a:pt x="134" y="0"/>
                  </a:moveTo>
                  <a:cubicBezTo>
                    <a:pt x="112" y="0"/>
                    <a:pt x="79" y="0"/>
                    <a:pt x="57" y="12"/>
                  </a:cubicBezTo>
                  <a:lnTo>
                    <a:pt x="57" y="23"/>
                  </a:lnTo>
                  <a:cubicBezTo>
                    <a:pt x="45" y="23"/>
                    <a:pt x="34" y="34"/>
                    <a:pt x="23" y="45"/>
                  </a:cubicBezTo>
                  <a:lnTo>
                    <a:pt x="23" y="57"/>
                  </a:lnTo>
                  <a:cubicBezTo>
                    <a:pt x="12" y="68"/>
                    <a:pt x="12" y="68"/>
                    <a:pt x="12" y="79"/>
                  </a:cubicBezTo>
                  <a:cubicBezTo>
                    <a:pt x="12" y="90"/>
                    <a:pt x="0" y="90"/>
                    <a:pt x="0" y="90"/>
                  </a:cubicBezTo>
                  <a:cubicBezTo>
                    <a:pt x="0" y="124"/>
                    <a:pt x="0" y="146"/>
                    <a:pt x="23" y="179"/>
                  </a:cubicBezTo>
                  <a:cubicBezTo>
                    <a:pt x="34" y="202"/>
                    <a:pt x="57" y="224"/>
                    <a:pt x="90" y="224"/>
                  </a:cubicBezTo>
                  <a:cubicBezTo>
                    <a:pt x="101" y="236"/>
                    <a:pt x="124" y="236"/>
                    <a:pt x="134" y="236"/>
                  </a:cubicBezTo>
                  <a:cubicBezTo>
                    <a:pt x="146" y="236"/>
                    <a:pt x="157" y="224"/>
                    <a:pt x="168" y="224"/>
                  </a:cubicBezTo>
                  <a:lnTo>
                    <a:pt x="168" y="191"/>
                  </a:lnTo>
                  <a:cubicBezTo>
                    <a:pt x="157" y="135"/>
                    <a:pt x="146" y="68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6"/>
            <p:cNvSpPr/>
            <p:nvPr/>
          </p:nvSpPr>
          <p:spPr>
            <a:xfrm>
              <a:off x="2333075" y="934975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26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3" y="50"/>
                    <a:pt x="1" y="127"/>
                    <a:pt x="35" y="184"/>
                  </a:cubicBezTo>
                  <a:cubicBezTo>
                    <a:pt x="56" y="218"/>
                    <a:pt x="90" y="236"/>
                    <a:pt x="126" y="236"/>
                  </a:cubicBezTo>
                  <a:cubicBezTo>
                    <a:pt x="148" y="236"/>
                    <a:pt x="170" y="230"/>
                    <a:pt x="191" y="217"/>
                  </a:cubicBezTo>
                  <a:cubicBezTo>
                    <a:pt x="247" y="184"/>
                    <a:pt x="269" y="117"/>
                    <a:pt x="236" y="60"/>
                  </a:cubicBezTo>
                  <a:cubicBezTo>
                    <a:pt x="213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6"/>
            <p:cNvSpPr/>
            <p:nvPr/>
          </p:nvSpPr>
          <p:spPr>
            <a:xfrm>
              <a:off x="2319975" y="9430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2"/>
                    <a:pt x="0" y="119"/>
                    <a:pt x="33" y="176"/>
                  </a:cubicBezTo>
                  <a:cubicBezTo>
                    <a:pt x="56" y="213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6"/>
                    <a:pt x="268" y="109"/>
                    <a:pt x="234" y="52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6"/>
            <p:cNvSpPr/>
            <p:nvPr/>
          </p:nvSpPr>
          <p:spPr>
            <a:xfrm>
              <a:off x="2306825" y="9509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7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2" y="49"/>
                    <a:pt x="1" y="128"/>
                    <a:pt x="35" y="183"/>
                  </a:cubicBezTo>
                  <a:cubicBezTo>
                    <a:pt x="55" y="218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3"/>
                    <a:pt x="269" y="116"/>
                    <a:pt x="236" y="61"/>
                  </a:cubicBezTo>
                  <a:cubicBezTo>
                    <a:pt x="213" y="23"/>
                    <a:pt x="170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6"/>
            <p:cNvSpPr/>
            <p:nvPr/>
          </p:nvSpPr>
          <p:spPr>
            <a:xfrm>
              <a:off x="2335875" y="1027675"/>
              <a:ext cx="4225" cy="5775"/>
            </a:xfrm>
            <a:custGeom>
              <a:rect b="b" l="l" r="r" t="t"/>
              <a:pathLst>
                <a:path extrusionOk="0" h="231" w="169">
                  <a:moveTo>
                    <a:pt x="113" y="1"/>
                  </a:moveTo>
                  <a:cubicBezTo>
                    <a:pt x="93" y="1"/>
                    <a:pt x="74" y="6"/>
                    <a:pt x="57" y="17"/>
                  </a:cubicBezTo>
                  <a:lnTo>
                    <a:pt x="35" y="40"/>
                  </a:lnTo>
                  <a:cubicBezTo>
                    <a:pt x="23" y="51"/>
                    <a:pt x="23" y="51"/>
                    <a:pt x="23" y="62"/>
                  </a:cubicBezTo>
                  <a:cubicBezTo>
                    <a:pt x="12" y="62"/>
                    <a:pt x="12" y="62"/>
                    <a:pt x="12" y="74"/>
                  </a:cubicBezTo>
                  <a:cubicBezTo>
                    <a:pt x="12" y="74"/>
                    <a:pt x="1" y="84"/>
                    <a:pt x="1" y="96"/>
                  </a:cubicBezTo>
                  <a:lnTo>
                    <a:pt x="1" y="118"/>
                  </a:lnTo>
                  <a:cubicBezTo>
                    <a:pt x="1" y="129"/>
                    <a:pt x="1" y="141"/>
                    <a:pt x="12" y="163"/>
                  </a:cubicBezTo>
                  <a:lnTo>
                    <a:pt x="12" y="185"/>
                  </a:lnTo>
                  <a:cubicBezTo>
                    <a:pt x="35" y="208"/>
                    <a:pt x="45" y="219"/>
                    <a:pt x="68" y="230"/>
                  </a:cubicBezTo>
                  <a:lnTo>
                    <a:pt x="79" y="230"/>
                  </a:lnTo>
                  <a:cubicBezTo>
                    <a:pt x="90" y="196"/>
                    <a:pt x="102" y="163"/>
                    <a:pt x="124" y="129"/>
                  </a:cubicBezTo>
                  <a:lnTo>
                    <a:pt x="124" y="118"/>
                  </a:lnTo>
                  <a:cubicBezTo>
                    <a:pt x="135" y="84"/>
                    <a:pt x="146" y="51"/>
                    <a:pt x="169" y="17"/>
                  </a:cubicBezTo>
                  <a:cubicBezTo>
                    <a:pt x="152" y="6"/>
                    <a:pt x="132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6"/>
            <p:cNvSpPr/>
            <p:nvPr/>
          </p:nvSpPr>
          <p:spPr>
            <a:xfrm>
              <a:off x="2343150" y="951300"/>
              <a:ext cx="6175" cy="5775"/>
            </a:xfrm>
            <a:custGeom>
              <a:rect b="b" l="l" r="r" t="t"/>
              <a:pathLst>
                <a:path extrusionOk="0" h="231" w="247">
                  <a:moveTo>
                    <a:pt x="134" y="0"/>
                  </a:moveTo>
                  <a:cubicBezTo>
                    <a:pt x="101" y="0"/>
                    <a:pt x="79" y="0"/>
                    <a:pt x="67" y="11"/>
                  </a:cubicBezTo>
                  <a:cubicBezTo>
                    <a:pt x="23" y="45"/>
                    <a:pt x="0" y="89"/>
                    <a:pt x="12" y="134"/>
                  </a:cubicBezTo>
                  <a:cubicBezTo>
                    <a:pt x="12" y="145"/>
                    <a:pt x="12" y="156"/>
                    <a:pt x="23" y="179"/>
                  </a:cubicBezTo>
                  <a:cubicBezTo>
                    <a:pt x="34" y="201"/>
                    <a:pt x="57" y="212"/>
                    <a:pt x="79" y="224"/>
                  </a:cubicBezTo>
                  <a:cubicBezTo>
                    <a:pt x="92" y="228"/>
                    <a:pt x="106" y="231"/>
                    <a:pt x="120" y="231"/>
                  </a:cubicBezTo>
                  <a:cubicBezTo>
                    <a:pt x="140" y="231"/>
                    <a:pt x="159" y="225"/>
                    <a:pt x="179" y="212"/>
                  </a:cubicBezTo>
                  <a:cubicBezTo>
                    <a:pt x="201" y="201"/>
                    <a:pt x="224" y="190"/>
                    <a:pt x="235" y="167"/>
                  </a:cubicBezTo>
                  <a:lnTo>
                    <a:pt x="235" y="145"/>
                  </a:lnTo>
                  <a:cubicBezTo>
                    <a:pt x="246" y="112"/>
                    <a:pt x="235" y="78"/>
                    <a:pt x="224" y="55"/>
                  </a:cubicBezTo>
                  <a:cubicBezTo>
                    <a:pt x="201" y="22"/>
                    <a:pt x="179" y="11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6"/>
            <p:cNvSpPr/>
            <p:nvPr/>
          </p:nvSpPr>
          <p:spPr>
            <a:xfrm>
              <a:off x="2329725" y="959175"/>
              <a:ext cx="6475" cy="5975"/>
            </a:xfrm>
            <a:custGeom>
              <a:rect b="b" l="l" r="r" t="t"/>
              <a:pathLst>
                <a:path extrusionOk="0" h="239" w="259">
                  <a:moveTo>
                    <a:pt x="136" y="1"/>
                  </a:moveTo>
                  <a:cubicBezTo>
                    <a:pt x="116" y="1"/>
                    <a:pt x="97" y="7"/>
                    <a:pt x="80" y="20"/>
                  </a:cubicBezTo>
                  <a:cubicBezTo>
                    <a:pt x="23" y="53"/>
                    <a:pt x="1" y="120"/>
                    <a:pt x="35" y="177"/>
                  </a:cubicBezTo>
                  <a:cubicBezTo>
                    <a:pt x="46" y="199"/>
                    <a:pt x="57" y="210"/>
                    <a:pt x="68" y="210"/>
                  </a:cubicBezTo>
                  <a:cubicBezTo>
                    <a:pt x="68" y="221"/>
                    <a:pt x="80" y="221"/>
                    <a:pt x="90" y="221"/>
                  </a:cubicBezTo>
                  <a:cubicBezTo>
                    <a:pt x="107" y="233"/>
                    <a:pt x="124" y="238"/>
                    <a:pt x="141" y="238"/>
                  </a:cubicBezTo>
                  <a:cubicBezTo>
                    <a:pt x="158" y="238"/>
                    <a:pt x="174" y="233"/>
                    <a:pt x="191" y="221"/>
                  </a:cubicBezTo>
                  <a:cubicBezTo>
                    <a:pt x="214" y="210"/>
                    <a:pt x="236" y="187"/>
                    <a:pt x="247" y="165"/>
                  </a:cubicBezTo>
                  <a:cubicBezTo>
                    <a:pt x="258" y="132"/>
                    <a:pt x="258" y="98"/>
                    <a:pt x="236" y="53"/>
                  </a:cubicBezTo>
                  <a:lnTo>
                    <a:pt x="224" y="43"/>
                  </a:lnTo>
                  <a:cubicBezTo>
                    <a:pt x="197" y="16"/>
                    <a:pt x="16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6"/>
            <p:cNvSpPr/>
            <p:nvPr/>
          </p:nvSpPr>
          <p:spPr>
            <a:xfrm>
              <a:off x="2316875" y="967200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24" y="1"/>
                  </a:moveTo>
                  <a:cubicBezTo>
                    <a:pt x="102" y="1"/>
                    <a:pt x="80" y="1"/>
                    <a:pt x="68" y="23"/>
                  </a:cubicBezTo>
                  <a:cubicBezTo>
                    <a:pt x="23" y="45"/>
                    <a:pt x="1" y="90"/>
                    <a:pt x="13" y="135"/>
                  </a:cubicBezTo>
                  <a:cubicBezTo>
                    <a:pt x="13" y="146"/>
                    <a:pt x="13" y="169"/>
                    <a:pt x="23" y="179"/>
                  </a:cubicBezTo>
                  <a:cubicBezTo>
                    <a:pt x="35" y="202"/>
                    <a:pt x="57" y="213"/>
                    <a:pt x="80" y="224"/>
                  </a:cubicBezTo>
                  <a:cubicBezTo>
                    <a:pt x="90" y="236"/>
                    <a:pt x="102" y="236"/>
                    <a:pt x="124" y="236"/>
                  </a:cubicBezTo>
                  <a:cubicBezTo>
                    <a:pt x="147" y="236"/>
                    <a:pt x="169" y="236"/>
                    <a:pt x="180" y="213"/>
                  </a:cubicBezTo>
                  <a:cubicBezTo>
                    <a:pt x="236" y="179"/>
                    <a:pt x="258" y="112"/>
                    <a:pt x="224" y="57"/>
                  </a:cubicBezTo>
                  <a:cubicBezTo>
                    <a:pt x="202" y="34"/>
                    <a:pt x="180" y="12"/>
                    <a:pt x="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6"/>
            <p:cNvSpPr/>
            <p:nvPr/>
          </p:nvSpPr>
          <p:spPr>
            <a:xfrm>
              <a:off x="2339800" y="97595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2" y="53"/>
                    <a:pt x="0" y="120"/>
                    <a:pt x="34" y="176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6" y="228"/>
                    <a:pt x="180" y="222"/>
                    <a:pt x="201" y="209"/>
                  </a:cubicBezTo>
                  <a:cubicBezTo>
                    <a:pt x="258" y="176"/>
                    <a:pt x="268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6"/>
            <p:cNvSpPr/>
            <p:nvPr/>
          </p:nvSpPr>
          <p:spPr>
            <a:xfrm>
              <a:off x="2326675" y="9838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0" y="230"/>
                    <a:pt x="202" y="218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6"/>
            <p:cNvSpPr/>
            <p:nvPr/>
          </p:nvSpPr>
          <p:spPr>
            <a:xfrm>
              <a:off x="2313825" y="991875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1"/>
                  </a:moveTo>
                  <a:cubicBezTo>
                    <a:pt x="111" y="1"/>
                    <a:pt x="88" y="7"/>
                    <a:pt x="67" y="19"/>
                  </a:cubicBezTo>
                  <a:cubicBezTo>
                    <a:pt x="56" y="31"/>
                    <a:pt x="45" y="31"/>
                    <a:pt x="34" y="41"/>
                  </a:cubicBezTo>
                  <a:lnTo>
                    <a:pt x="34" y="53"/>
                  </a:lnTo>
                  <a:lnTo>
                    <a:pt x="23" y="53"/>
                  </a:lnTo>
                  <a:cubicBezTo>
                    <a:pt x="23" y="64"/>
                    <a:pt x="23" y="75"/>
                    <a:pt x="11" y="86"/>
                  </a:cubicBezTo>
                  <a:cubicBezTo>
                    <a:pt x="0" y="120"/>
                    <a:pt x="11" y="153"/>
                    <a:pt x="23" y="176"/>
                  </a:cubicBezTo>
                  <a:cubicBezTo>
                    <a:pt x="45" y="210"/>
                    <a:pt x="78" y="232"/>
                    <a:pt x="123" y="232"/>
                  </a:cubicBezTo>
                  <a:lnTo>
                    <a:pt x="157" y="232"/>
                  </a:lnTo>
                  <a:cubicBezTo>
                    <a:pt x="168" y="232"/>
                    <a:pt x="179" y="220"/>
                    <a:pt x="179" y="220"/>
                  </a:cubicBezTo>
                  <a:lnTo>
                    <a:pt x="190" y="220"/>
                  </a:lnTo>
                  <a:cubicBezTo>
                    <a:pt x="246" y="187"/>
                    <a:pt x="257" y="109"/>
                    <a:pt x="224" y="53"/>
                  </a:cubicBezTo>
                  <a:cubicBezTo>
                    <a:pt x="203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6"/>
            <p:cNvSpPr/>
            <p:nvPr/>
          </p:nvSpPr>
          <p:spPr>
            <a:xfrm>
              <a:off x="2338675" y="10034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8"/>
                  </a:cubicBezTo>
                  <a:cubicBezTo>
                    <a:pt x="246" y="184"/>
                    <a:pt x="269" y="117"/>
                    <a:pt x="236" y="61"/>
                  </a:cubicBezTo>
                  <a:cubicBezTo>
                    <a:pt x="213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6"/>
            <p:cNvSpPr/>
            <p:nvPr/>
          </p:nvSpPr>
          <p:spPr>
            <a:xfrm>
              <a:off x="2325825" y="1011500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23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57" y="16"/>
                    <a:pt x="45" y="28"/>
                    <a:pt x="45" y="28"/>
                  </a:cubicBezTo>
                  <a:cubicBezTo>
                    <a:pt x="34" y="39"/>
                    <a:pt x="34" y="39"/>
                    <a:pt x="34" y="50"/>
                  </a:cubicBezTo>
                  <a:lnTo>
                    <a:pt x="23" y="50"/>
                  </a:lnTo>
                  <a:lnTo>
                    <a:pt x="23" y="61"/>
                  </a:lnTo>
                  <a:cubicBezTo>
                    <a:pt x="23" y="73"/>
                    <a:pt x="23" y="73"/>
                    <a:pt x="12" y="73"/>
                  </a:cubicBezTo>
                  <a:cubicBezTo>
                    <a:pt x="12" y="95"/>
                    <a:pt x="0" y="117"/>
                    <a:pt x="12" y="140"/>
                  </a:cubicBezTo>
                  <a:cubicBezTo>
                    <a:pt x="12" y="150"/>
                    <a:pt x="12" y="162"/>
                    <a:pt x="23" y="173"/>
                  </a:cubicBezTo>
                  <a:cubicBezTo>
                    <a:pt x="46" y="211"/>
                    <a:pt x="84" y="233"/>
                    <a:pt x="124" y="233"/>
                  </a:cubicBezTo>
                  <a:cubicBezTo>
                    <a:pt x="142" y="233"/>
                    <a:pt x="161" y="228"/>
                    <a:pt x="179" y="217"/>
                  </a:cubicBezTo>
                  <a:lnTo>
                    <a:pt x="191" y="217"/>
                  </a:lnTo>
                  <a:cubicBezTo>
                    <a:pt x="236" y="184"/>
                    <a:pt x="258" y="106"/>
                    <a:pt x="224" y="61"/>
                  </a:cubicBezTo>
                  <a:cubicBezTo>
                    <a:pt x="201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6"/>
            <p:cNvSpPr/>
            <p:nvPr/>
          </p:nvSpPr>
          <p:spPr>
            <a:xfrm>
              <a:off x="2337550" y="884800"/>
              <a:ext cx="1700" cy="3375"/>
            </a:xfrm>
            <a:custGeom>
              <a:rect b="b" l="l" r="r" t="t"/>
              <a:pathLst>
                <a:path extrusionOk="0" h="135" w="68">
                  <a:moveTo>
                    <a:pt x="12" y="1"/>
                  </a:moveTo>
                  <a:cubicBezTo>
                    <a:pt x="1" y="11"/>
                    <a:pt x="1" y="34"/>
                    <a:pt x="1" y="45"/>
                  </a:cubicBezTo>
                  <a:cubicBezTo>
                    <a:pt x="1" y="68"/>
                    <a:pt x="12" y="78"/>
                    <a:pt x="23" y="90"/>
                  </a:cubicBezTo>
                  <a:cubicBezTo>
                    <a:pt x="35" y="112"/>
                    <a:pt x="45" y="123"/>
                    <a:pt x="68" y="135"/>
                  </a:cubicBezTo>
                  <a:cubicBezTo>
                    <a:pt x="57" y="112"/>
                    <a:pt x="45" y="101"/>
                    <a:pt x="45" y="78"/>
                  </a:cubicBezTo>
                  <a:cubicBezTo>
                    <a:pt x="35" y="56"/>
                    <a:pt x="23" y="2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6"/>
            <p:cNvSpPr/>
            <p:nvPr/>
          </p:nvSpPr>
          <p:spPr>
            <a:xfrm>
              <a:off x="2305700" y="832550"/>
              <a:ext cx="2825" cy="3375"/>
            </a:xfrm>
            <a:custGeom>
              <a:rect b="b" l="l" r="r" t="t"/>
              <a:pathLst>
                <a:path extrusionOk="0" h="135" w="113">
                  <a:moveTo>
                    <a:pt x="1" y="1"/>
                  </a:moveTo>
                  <a:cubicBezTo>
                    <a:pt x="1" y="35"/>
                    <a:pt x="1" y="57"/>
                    <a:pt x="13" y="79"/>
                  </a:cubicBezTo>
                  <a:cubicBezTo>
                    <a:pt x="35" y="112"/>
                    <a:pt x="80" y="135"/>
                    <a:pt x="113" y="135"/>
                  </a:cubicBezTo>
                  <a:cubicBezTo>
                    <a:pt x="90" y="112"/>
                    <a:pt x="68" y="90"/>
                    <a:pt x="46" y="57"/>
                  </a:cubicBezTo>
                  <a:cubicBezTo>
                    <a:pt x="35" y="45"/>
                    <a:pt x="13" y="2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6"/>
            <p:cNvSpPr/>
            <p:nvPr/>
          </p:nvSpPr>
          <p:spPr>
            <a:xfrm>
              <a:off x="2315500" y="847375"/>
              <a:ext cx="5050" cy="5225"/>
            </a:xfrm>
            <a:custGeom>
              <a:rect b="b" l="l" r="r" t="t"/>
              <a:pathLst>
                <a:path extrusionOk="0" h="209" w="202">
                  <a:moveTo>
                    <a:pt x="68" y="0"/>
                  </a:moveTo>
                  <a:cubicBezTo>
                    <a:pt x="11" y="33"/>
                    <a:pt x="0" y="101"/>
                    <a:pt x="34" y="157"/>
                  </a:cubicBezTo>
                  <a:cubicBezTo>
                    <a:pt x="55" y="191"/>
                    <a:pt x="89" y="209"/>
                    <a:pt x="125" y="209"/>
                  </a:cubicBezTo>
                  <a:cubicBezTo>
                    <a:pt x="147" y="209"/>
                    <a:pt x="169" y="203"/>
                    <a:pt x="190" y="190"/>
                  </a:cubicBezTo>
                  <a:lnTo>
                    <a:pt x="202" y="190"/>
                  </a:lnTo>
                  <a:cubicBezTo>
                    <a:pt x="157" y="123"/>
                    <a:pt x="112" y="56"/>
                    <a:pt x="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6"/>
            <p:cNvSpPr/>
            <p:nvPr/>
          </p:nvSpPr>
          <p:spPr>
            <a:xfrm>
              <a:off x="2327225" y="866925"/>
              <a:ext cx="4775" cy="5325"/>
            </a:xfrm>
            <a:custGeom>
              <a:rect b="b" l="l" r="r" t="t"/>
              <a:pathLst>
                <a:path extrusionOk="0" h="213" w="191">
                  <a:moveTo>
                    <a:pt x="79" y="1"/>
                  </a:moveTo>
                  <a:cubicBezTo>
                    <a:pt x="23" y="34"/>
                    <a:pt x="1" y="101"/>
                    <a:pt x="34" y="157"/>
                  </a:cubicBezTo>
                  <a:cubicBezTo>
                    <a:pt x="57" y="195"/>
                    <a:pt x="96" y="212"/>
                    <a:pt x="136" y="212"/>
                  </a:cubicBezTo>
                  <a:cubicBezTo>
                    <a:pt x="154" y="212"/>
                    <a:pt x="173" y="209"/>
                    <a:pt x="190" y="202"/>
                  </a:cubicBezTo>
                  <a:cubicBezTo>
                    <a:pt x="157" y="135"/>
                    <a:pt x="113" y="68"/>
                    <a:pt x="7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585" name="Google Shape;2585;p6"/>
          <p:cNvSpPr/>
          <p:nvPr/>
        </p:nvSpPr>
        <p:spPr>
          <a:xfrm>
            <a:off x="76306" y="3980022"/>
            <a:ext cx="1290900" cy="1290900"/>
          </a:xfrm>
          <a:prstGeom prst="ellipse">
            <a:avLst/>
          </a:prstGeom>
          <a:noFill/>
          <a:ln cap="flat" cmpd="sng" w="1524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586" name="Google Shape;2586;p6"/>
          <p:cNvGrpSpPr/>
          <p:nvPr/>
        </p:nvGrpSpPr>
        <p:grpSpPr>
          <a:xfrm>
            <a:off x="-125138" y="-335777"/>
            <a:ext cx="1693781" cy="1707607"/>
            <a:chOff x="2000675" y="255425"/>
            <a:chExt cx="413450" cy="416825"/>
          </a:xfrm>
        </p:grpSpPr>
        <p:sp>
          <p:nvSpPr>
            <p:cNvPr id="2587" name="Google Shape;2587;p6"/>
            <p:cNvSpPr/>
            <p:nvPr/>
          </p:nvSpPr>
          <p:spPr>
            <a:xfrm>
              <a:off x="2009600" y="386175"/>
              <a:ext cx="17900" cy="20675"/>
            </a:xfrm>
            <a:custGeom>
              <a:rect b="b" l="l" r="r" t="t"/>
              <a:pathLst>
                <a:path extrusionOk="0" h="827" w="716">
                  <a:moveTo>
                    <a:pt x="113" y="0"/>
                  </a:moveTo>
                  <a:cubicBezTo>
                    <a:pt x="79" y="112"/>
                    <a:pt x="35" y="213"/>
                    <a:pt x="1" y="325"/>
                  </a:cubicBezTo>
                  <a:lnTo>
                    <a:pt x="504" y="827"/>
                  </a:lnTo>
                  <a:lnTo>
                    <a:pt x="716" y="615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6"/>
            <p:cNvSpPr/>
            <p:nvPr/>
          </p:nvSpPr>
          <p:spPr>
            <a:xfrm>
              <a:off x="2021350" y="359650"/>
              <a:ext cx="10350" cy="12025"/>
            </a:xfrm>
            <a:custGeom>
              <a:rect b="b" l="l" r="r" t="t"/>
              <a:pathLst>
                <a:path extrusionOk="0" h="481" w="414">
                  <a:moveTo>
                    <a:pt x="157" y="0"/>
                  </a:moveTo>
                  <a:cubicBezTo>
                    <a:pt x="101" y="89"/>
                    <a:pt x="56" y="179"/>
                    <a:pt x="0" y="279"/>
                  </a:cubicBezTo>
                  <a:lnTo>
                    <a:pt x="201" y="480"/>
                  </a:lnTo>
                  <a:lnTo>
                    <a:pt x="414" y="257"/>
                  </a:lnTo>
                  <a:lnTo>
                    <a:pt x="1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6"/>
            <p:cNvSpPr/>
            <p:nvPr/>
          </p:nvSpPr>
          <p:spPr>
            <a:xfrm>
              <a:off x="2016300" y="548175"/>
              <a:ext cx="11200" cy="15125"/>
            </a:xfrm>
            <a:custGeom>
              <a:rect b="b" l="l" r="r" t="t"/>
              <a:pathLst>
                <a:path extrusionOk="0" h="605" w="448">
                  <a:moveTo>
                    <a:pt x="1" y="1"/>
                  </a:moveTo>
                  <a:cubicBezTo>
                    <a:pt x="90" y="202"/>
                    <a:pt x="191" y="415"/>
                    <a:pt x="303" y="604"/>
                  </a:cubicBezTo>
                  <a:lnTo>
                    <a:pt x="448" y="4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6"/>
            <p:cNvSpPr/>
            <p:nvPr/>
          </p:nvSpPr>
          <p:spPr>
            <a:xfrm>
              <a:off x="2000675" y="4588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8" y="0"/>
                  </a:moveTo>
                  <a:lnTo>
                    <a:pt x="0" y="648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6"/>
            <p:cNvSpPr/>
            <p:nvPr/>
          </p:nvSpPr>
          <p:spPr>
            <a:xfrm>
              <a:off x="2010175" y="5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6"/>
            <p:cNvSpPr/>
            <p:nvPr/>
          </p:nvSpPr>
          <p:spPr>
            <a:xfrm>
              <a:off x="2017725" y="42557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37" y="0"/>
                  </a:moveTo>
                  <a:lnTo>
                    <a:pt x="614" y="33"/>
                  </a:lnTo>
                  <a:lnTo>
                    <a:pt x="0" y="648"/>
                  </a:lnTo>
                  <a:lnTo>
                    <a:pt x="212" y="872"/>
                  </a:lnTo>
                  <a:lnTo>
                    <a:pt x="614" y="469"/>
                  </a:lnTo>
                  <a:lnTo>
                    <a:pt x="860" y="212"/>
                  </a:lnTo>
                  <a:lnTo>
                    <a:pt x="63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6"/>
            <p:cNvSpPr/>
            <p:nvPr/>
          </p:nvSpPr>
          <p:spPr>
            <a:xfrm>
              <a:off x="2000950" y="421925"/>
              <a:ext cx="3375" cy="5900"/>
            </a:xfrm>
            <a:custGeom>
              <a:rect b="b" l="l" r="r" t="t"/>
              <a:pathLst>
                <a:path extrusionOk="0" h="236" w="135">
                  <a:moveTo>
                    <a:pt x="46" y="0"/>
                  </a:moveTo>
                  <a:cubicBezTo>
                    <a:pt x="34" y="79"/>
                    <a:pt x="12" y="157"/>
                    <a:pt x="1" y="235"/>
                  </a:cubicBezTo>
                  <a:lnTo>
                    <a:pt x="135" y="101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6"/>
            <p:cNvSpPr/>
            <p:nvPr/>
          </p:nvSpPr>
          <p:spPr>
            <a:xfrm>
              <a:off x="2046475" y="379750"/>
              <a:ext cx="21825" cy="21825"/>
            </a:xfrm>
            <a:custGeom>
              <a:rect b="b" l="l" r="r" t="t"/>
              <a:pathLst>
                <a:path extrusionOk="0" h="873" w="873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72" y="212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6"/>
            <p:cNvSpPr/>
            <p:nvPr/>
          </p:nvSpPr>
          <p:spPr>
            <a:xfrm>
              <a:off x="2097875" y="38505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213" y="0"/>
                  </a:moveTo>
                  <a:lnTo>
                    <a:pt x="1" y="224"/>
                  </a:lnTo>
                  <a:lnTo>
                    <a:pt x="638" y="872"/>
                  </a:lnTo>
                  <a:lnTo>
                    <a:pt x="862" y="660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6"/>
            <p:cNvSpPr/>
            <p:nvPr/>
          </p:nvSpPr>
          <p:spPr>
            <a:xfrm>
              <a:off x="2063525" y="3465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9" y="0"/>
                  </a:moveTo>
                  <a:lnTo>
                    <a:pt x="1" y="648"/>
                  </a:lnTo>
                  <a:lnTo>
                    <a:pt x="213" y="872"/>
                  </a:lnTo>
                  <a:lnTo>
                    <a:pt x="861" y="213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6"/>
            <p:cNvSpPr/>
            <p:nvPr/>
          </p:nvSpPr>
          <p:spPr>
            <a:xfrm>
              <a:off x="2092575" y="30067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37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14"/>
                  </a:lnTo>
                  <a:lnTo>
                    <a:pt x="63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6"/>
            <p:cNvSpPr/>
            <p:nvPr/>
          </p:nvSpPr>
          <p:spPr>
            <a:xfrm>
              <a:off x="2057100" y="311300"/>
              <a:ext cx="16525" cy="16525"/>
            </a:xfrm>
            <a:custGeom>
              <a:rect b="b" l="l" r="r" t="t"/>
              <a:pathLst>
                <a:path extrusionOk="0" h="661" w="661">
                  <a:moveTo>
                    <a:pt x="224" y="1"/>
                  </a:moveTo>
                  <a:lnTo>
                    <a:pt x="0" y="224"/>
                  </a:lnTo>
                  <a:lnTo>
                    <a:pt x="437" y="660"/>
                  </a:lnTo>
                  <a:lnTo>
                    <a:pt x="660" y="447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6"/>
            <p:cNvSpPr/>
            <p:nvPr/>
          </p:nvSpPr>
          <p:spPr>
            <a:xfrm>
              <a:off x="2036150" y="335875"/>
              <a:ext cx="14000" cy="14850"/>
            </a:xfrm>
            <a:custGeom>
              <a:rect b="b" l="l" r="r" t="t"/>
              <a:pathLst>
                <a:path extrusionOk="0" h="594" w="560">
                  <a:moveTo>
                    <a:pt x="190" y="1"/>
                  </a:moveTo>
                  <a:cubicBezTo>
                    <a:pt x="123" y="79"/>
                    <a:pt x="68" y="169"/>
                    <a:pt x="1" y="247"/>
                  </a:cubicBezTo>
                  <a:lnTo>
                    <a:pt x="347" y="593"/>
                  </a:lnTo>
                  <a:lnTo>
                    <a:pt x="559" y="381"/>
                  </a:lnTo>
                  <a:lnTo>
                    <a:pt x="19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6"/>
            <p:cNvSpPr/>
            <p:nvPr/>
          </p:nvSpPr>
          <p:spPr>
            <a:xfrm>
              <a:off x="2102075" y="349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1" y="224"/>
                  </a:lnTo>
                  <a:lnTo>
                    <a:pt x="637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6"/>
            <p:cNvSpPr/>
            <p:nvPr/>
          </p:nvSpPr>
          <p:spPr>
            <a:xfrm>
              <a:off x="2109350" y="269125"/>
              <a:ext cx="21525" cy="20150"/>
            </a:xfrm>
            <a:custGeom>
              <a:rect b="b" l="l" r="r" t="t"/>
              <a:pathLst>
                <a:path extrusionOk="0" h="806" w="861">
                  <a:moveTo>
                    <a:pt x="715" y="1"/>
                  </a:moveTo>
                  <a:cubicBezTo>
                    <a:pt x="681" y="11"/>
                    <a:pt x="648" y="23"/>
                    <a:pt x="614" y="45"/>
                  </a:cubicBezTo>
                  <a:cubicBezTo>
                    <a:pt x="570" y="68"/>
                    <a:pt x="525" y="79"/>
                    <a:pt x="470" y="101"/>
                  </a:cubicBezTo>
                  <a:lnTo>
                    <a:pt x="0" y="582"/>
                  </a:lnTo>
                  <a:lnTo>
                    <a:pt x="224" y="805"/>
                  </a:lnTo>
                  <a:lnTo>
                    <a:pt x="614" y="403"/>
                  </a:lnTo>
                  <a:lnTo>
                    <a:pt x="860" y="146"/>
                  </a:lnTo>
                  <a:lnTo>
                    <a:pt x="71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6"/>
            <p:cNvSpPr/>
            <p:nvPr/>
          </p:nvSpPr>
          <p:spPr>
            <a:xfrm>
              <a:off x="2046475" y="537850"/>
              <a:ext cx="21825" cy="21825"/>
            </a:xfrm>
            <a:custGeom>
              <a:rect b="b" l="l" r="r" t="t"/>
              <a:pathLst>
                <a:path extrusionOk="0" h="873" w="873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72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6"/>
            <p:cNvSpPr/>
            <p:nvPr/>
          </p:nvSpPr>
          <p:spPr>
            <a:xfrm>
              <a:off x="2097875" y="543450"/>
              <a:ext cx="21550" cy="21525"/>
            </a:xfrm>
            <a:custGeom>
              <a:rect b="b" l="l" r="r" t="t"/>
              <a:pathLst>
                <a:path extrusionOk="0" h="861" w="862">
                  <a:moveTo>
                    <a:pt x="213" y="0"/>
                  </a:moveTo>
                  <a:lnTo>
                    <a:pt x="1" y="212"/>
                  </a:lnTo>
                  <a:lnTo>
                    <a:pt x="638" y="860"/>
                  </a:lnTo>
                  <a:lnTo>
                    <a:pt x="862" y="648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6"/>
            <p:cNvSpPr/>
            <p:nvPr/>
          </p:nvSpPr>
          <p:spPr>
            <a:xfrm>
              <a:off x="2063525" y="5046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6"/>
            <p:cNvSpPr/>
            <p:nvPr/>
          </p:nvSpPr>
          <p:spPr>
            <a:xfrm>
              <a:off x="2092575" y="4588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37" y="0"/>
                  </a:moveTo>
                  <a:lnTo>
                    <a:pt x="1" y="648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6"/>
            <p:cNvSpPr/>
            <p:nvPr/>
          </p:nvSpPr>
          <p:spPr>
            <a:xfrm>
              <a:off x="2051800" y="464375"/>
              <a:ext cx="21825" cy="21550"/>
            </a:xfrm>
            <a:custGeom>
              <a:rect b="b" l="l" r="r" t="t"/>
              <a:pathLst>
                <a:path extrusionOk="0" h="862" w="873">
                  <a:moveTo>
                    <a:pt x="224" y="1"/>
                  </a:moveTo>
                  <a:lnTo>
                    <a:pt x="0" y="213"/>
                  </a:lnTo>
                  <a:lnTo>
                    <a:pt x="649" y="862"/>
                  </a:lnTo>
                  <a:lnTo>
                    <a:pt x="872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6"/>
            <p:cNvSpPr/>
            <p:nvPr/>
          </p:nvSpPr>
          <p:spPr>
            <a:xfrm>
              <a:off x="2028600" y="487275"/>
              <a:ext cx="21550" cy="21550"/>
            </a:xfrm>
            <a:custGeom>
              <a:rect b="b" l="l" r="r" t="t"/>
              <a:pathLst>
                <a:path extrusionOk="0" h="862" w="862">
                  <a:moveTo>
                    <a:pt x="224" y="1"/>
                  </a:moveTo>
                  <a:lnTo>
                    <a:pt x="179" y="46"/>
                  </a:lnTo>
                  <a:lnTo>
                    <a:pt x="1" y="214"/>
                  </a:lnTo>
                  <a:lnTo>
                    <a:pt x="179" y="393"/>
                  </a:lnTo>
                  <a:lnTo>
                    <a:pt x="649" y="86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6"/>
            <p:cNvSpPr/>
            <p:nvPr/>
          </p:nvSpPr>
          <p:spPr>
            <a:xfrm>
              <a:off x="2102075" y="5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1" y="224"/>
                  </a:lnTo>
                  <a:lnTo>
                    <a:pt x="637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6"/>
            <p:cNvSpPr/>
            <p:nvPr/>
          </p:nvSpPr>
          <p:spPr>
            <a:xfrm>
              <a:off x="2055975" y="428925"/>
              <a:ext cx="21825" cy="21800"/>
            </a:xfrm>
            <a:custGeom>
              <a:rect b="b" l="l" r="r" t="t"/>
              <a:pathLst>
                <a:path extrusionOk="0" h="872" w="873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72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6"/>
            <p:cNvSpPr/>
            <p:nvPr/>
          </p:nvSpPr>
          <p:spPr>
            <a:xfrm>
              <a:off x="2109350" y="42557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8" y="0"/>
                  </a:moveTo>
                  <a:lnTo>
                    <a:pt x="614" y="33"/>
                  </a:lnTo>
                  <a:lnTo>
                    <a:pt x="0" y="648"/>
                  </a:lnTo>
                  <a:lnTo>
                    <a:pt x="224" y="872"/>
                  </a:lnTo>
                  <a:lnTo>
                    <a:pt x="614" y="469"/>
                  </a:lnTo>
                  <a:lnTo>
                    <a:pt x="860" y="212"/>
                  </a:lnTo>
                  <a:lnTo>
                    <a:pt x="6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6"/>
            <p:cNvSpPr/>
            <p:nvPr/>
          </p:nvSpPr>
          <p:spPr>
            <a:xfrm>
              <a:off x="2074425" y="40795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224" y="1"/>
                  </a:moveTo>
                  <a:lnTo>
                    <a:pt x="56" y="179"/>
                  </a:lnTo>
                  <a:lnTo>
                    <a:pt x="0" y="224"/>
                  </a:lnTo>
                  <a:lnTo>
                    <a:pt x="648" y="872"/>
                  </a:lnTo>
                  <a:lnTo>
                    <a:pt x="872" y="660"/>
                  </a:lnTo>
                  <a:lnTo>
                    <a:pt x="392" y="17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6"/>
            <p:cNvSpPr/>
            <p:nvPr/>
          </p:nvSpPr>
          <p:spPr>
            <a:xfrm>
              <a:off x="2092575" y="616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37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6"/>
            <p:cNvSpPr/>
            <p:nvPr/>
          </p:nvSpPr>
          <p:spPr>
            <a:xfrm>
              <a:off x="2055975" y="587025"/>
              <a:ext cx="21825" cy="21825"/>
            </a:xfrm>
            <a:custGeom>
              <a:rect b="b" l="l" r="r" t="t"/>
              <a:pathLst>
                <a:path extrusionOk="0" h="873" w="873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72" y="649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6"/>
            <p:cNvSpPr/>
            <p:nvPr/>
          </p:nvSpPr>
          <p:spPr>
            <a:xfrm>
              <a:off x="2074425" y="566350"/>
              <a:ext cx="21800" cy="21525"/>
            </a:xfrm>
            <a:custGeom>
              <a:rect b="b" l="l" r="r" t="t"/>
              <a:pathLst>
                <a:path extrusionOk="0" h="861" w="872">
                  <a:moveTo>
                    <a:pt x="224" y="1"/>
                  </a:moveTo>
                  <a:lnTo>
                    <a:pt x="56" y="168"/>
                  </a:lnTo>
                  <a:lnTo>
                    <a:pt x="0" y="212"/>
                  </a:lnTo>
                  <a:lnTo>
                    <a:pt x="648" y="861"/>
                  </a:lnTo>
                  <a:lnTo>
                    <a:pt x="872" y="649"/>
                  </a:lnTo>
                  <a:lnTo>
                    <a:pt x="392" y="1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6"/>
            <p:cNvSpPr/>
            <p:nvPr/>
          </p:nvSpPr>
          <p:spPr>
            <a:xfrm>
              <a:off x="2138400" y="3797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2" y="872"/>
                  </a:lnTo>
                  <a:lnTo>
                    <a:pt x="860" y="212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6"/>
            <p:cNvSpPr/>
            <p:nvPr/>
          </p:nvSpPr>
          <p:spPr>
            <a:xfrm>
              <a:off x="2189500" y="38505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61" y="660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6"/>
            <p:cNvSpPr/>
            <p:nvPr/>
          </p:nvSpPr>
          <p:spPr>
            <a:xfrm>
              <a:off x="2155150" y="3465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9" y="0"/>
                  </a:moveTo>
                  <a:lnTo>
                    <a:pt x="1" y="648"/>
                  </a:lnTo>
                  <a:lnTo>
                    <a:pt x="224" y="872"/>
                  </a:lnTo>
                  <a:lnTo>
                    <a:pt x="861" y="213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6"/>
            <p:cNvSpPr/>
            <p:nvPr/>
          </p:nvSpPr>
          <p:spPr>
            <a:xfrm>
              <a:off x="2184200" y="30067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61" y="21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6"/>
            <p:cNvSpPr/>
            <p:nvPr/>
          </p:nvSpPr>
          <p:spPr>
            <a:xfrm>
              <a:off x="2143700" y="3060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5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6"/>
            <p:cNvSpPr/>
            <p:nvPr/>
          </p:nvSpPr>
          <p:spPr>
            <a:xfrm>
              <a:off x="2120525" y="328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2" y="1"/>
                  </a:moveTo>
                  <a:lnTo>
                    <a:pt x="167" y="46"/>
                  </a:lnTo>
                  <a:lnTo>
                    <a:pt x="0" y="224"/>
                  </a:lnTo>
                  <a:lnTo>
                    <a:pt x="167" y="403"/>
                  </a:lnTo>
                  <a:lnTo>
                    <a:pt x="637" y="872"/>
                  </a:lnTo>
                  <a:lnTo>
                    <a:pt x="860" y="660"/>
                  </a:lnTo>
                  <a:lnTo>
                    <a:pt x="2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6"/>
            <p:cNvSpPr/>
            <p:nvPr/>
          </p:nvSpPr>
          <p:spPr>
            <a:xfrm>
              <a:off x="2193700" y="349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6"/>
            <p:cNvSpPr/>
            <p:nvPr/>
          </p:nvSpPr>
          <p:spPr>
            <a:xfrm>
              <a:off x="2147900" y="2708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2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6"/>
            <p:cNvSpPr/>
            <p:nvPr/>
          </p:nvSpPr>
          <p:spPr>
            <a:xfrm>
              <a:off x="2201225" y="2674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616" y="23"/>
                  </a:lnTo>
                  <a:lnTo>
                    <a:pt x="1" y="649"/>
                  </a:lnTo>
                  <a:lnTo>
                    <a:pt x="214" y="872"/>
                  </a:lnTo>
                  <a:lnTo>
                    <a:pt x="616" y="470"/>
                  </a:lnTo>
                  <a:lnTo>
                    <a:pt x="862" y="213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6"/>
            <p:cNvSpPr/>
            <p:nvPr/>
          </p:nvSpPr>
          <p:spPr>
            <a:xfrm>
              <a:off x="2167725" y="255425"/>
              <a:ext cx="20125" cy="16225"/>
            </a:xfrm>
            <a:custGeom>
              <a:rect b="b" l="l" r="r" t="t"/>
              <a:pathLst>
                <a:path extrusionOk="0" h="649" w="805">
                  <a:moveTo>
                    <a:pt x="369" y="1"/>
                  </a:moveTo>
                  <a:cubicBezTo>
                    <a:pt x="246" y="12"/>
                    <a:pt x="123" y="35"/>
                    <a:pt x="0" y="57"/>
                  </a:cubicBezTo>
                  <a:lnTo>
                    <a:pt x="593" y="649"/>
                  </a:lnTo>
                  <a:lnTo>
                    <a:pt x="805" y="437"/>
                  </a:lnTo>
                  <a:lnTo>
                    <a:pt x="3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6"/>
            <p:cNvSpPr/>
            <p:nvPr/>
          </p:nvSpPr>
          <p:spPr>
            <a:xfrm>
              <a:off x="2138400" y="537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2" y="872"/>
                  </a:lnTo>
                  <a:lnTo>
                    <a:pt x="860" y="224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6"/>
            <p:cNvSpPr/>
            <p:nvPr/>
          </p:nvSpPr>
          <p:spPr>
            <a:xfrm>
              <a:off x="2189500" y="543450"/>
              <a:ext cx="21550" cy="21525"/>
            </a:xfrm>
            <a:custGeom>
              <a:rect b="b" l="l" r="r" t="t"/>
              <a:pathLst>
                <a:path extrusionOk="0" h="861" w="862">
                  <a:moveTo>
                    <a:pt x="224" y="0"/>
                  </a:moveTo>
                  <a:lnTo>
                    <a:pt x="1" y="212"/>
                  </a:lnTo>
                  <a:lnTo>
                    <a:pt x="649" y="860"/>
                  </a:lnTo>
                  <a:lnTo>
                    <a:pt x="861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6"/>
            <p:cNvSpPr/>
            <p:nvPr/>
          </p:nvSpPr>
          <p:spPr>
            <a:xfrm>
              <a:off x="2155150" y="5046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6"/>
            <p:cNvSpPr/>
            <p:nvPr/>
          </p:nvSpPr>
          <p:spPr>
            <a:xfrm>
              <a:off x="2184200" y="4588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9" y="0"/>
                  </a:moveTo>
                  <a:lnTo>
                    <a:pt x="1" y="648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6"/>
            <p:cNvSpPr/>
            <p:nvPr/>
          </p:nvSpPr>
          <p:spPr>
            <a:xfrm>
              <a:off x="2143700" y="4643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13" y="1"/>
                  </a:moveTo>
                  <a:lnTo>
                    <a:pt x="0" y="213"/>
                  </a:lnTo>
                  <a:lnTo>
                    <a:pt x="648" y="86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6"/>
            <p:cNvSpPr/>
            <p:nvPr/>
          </p:nvSpPr>
          <p:spPr>
            <a:xfrm>
              <a:off x="2120525" y="4872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12" y="1"/>
                  </a:moveTo>
                  <a:lnTo>
                    <a:pt x="167" y="46"/>
                  </a:lnTo>
                  <a:lnTo>
                    <a:pt x="0" y="214"/>
                  </a:lnTo>
                  <a:lnTo>
                    <a:pt x="167" y="393"/>
                  </a:lnTo>
                  <a:lnTo>
                    <a:pt x="637" y="862"/>
                  </a:lnTo>
                  <a:lnTo>
                    <a:pt x="860" y="649"/>
                  </a:lnTo>
                  <a:lnTo>
                    <a:pt x="2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6"/>
            <p:cNvSpPr/>
            <p:nvPr/>
          </p:nvSpPr>
          <p:spPr>
            <a:xfrm>
              <a:off x="2193700" y="5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6"/>
            <p:cNvSpPr/>
            <p:nvPr/>
          </p:nvSpPr>
          <p:spPr>
            <a:xfrm>
              <a:off x="2147900" y="42892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212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8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6"/>
            <p:cNvSpPr/>
            <p:nvPr/>
          </p:nvSpPr>
          <p:spPr>
            <a:xfrm>
              <a:off x="2201225" y="4255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69"/>
                  </a:lnTo>
                  <a:lnTo>
                    <a:pt x="862" y="212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6"/>
            <p:cNvSpPr/>
            <p:nvPr/>
          </p:nvSpPr>
          <p:spPr>
            <a:xfrm>
              <a:off x="2166325" y="4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45" y="179"/>
                  </a:lnTo>
                  <a:lnTo>
                    <a:pt x="1" y="224"/>
                  </a:lnTo>
                  <a:lnTo>
                    <a:pt x="649" y="872"/>
                  </a:lnTo>
                  <a:lnTo>
                    <a:pt x="861" y="660"/>
                  </a:lnTo>
                  <a:lnTo>
                    <a:pt x="381" y="17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6"/>
            <p:cNvSpPr/>
            <p:nvPr/>
          </p:nvSpPr>
          <p:spPr>
            <a:xfrm>
              <a:off x="2165775" y="662725"/>
              <a:ext cx="10900" cy="7275"/>
            </a:xfrm>
            <a:custGeom>
              <a:rect b="b" l="l" r="r" t="t"/>
              <a:pathLst>
                <a:path extrusionOk="0" h="291" w="436">
                  <a:moveTo>
                    <a:pt x="224" y="0"/>
                  </a:moveTo>
                  <a:lnTo>
                    <a:pt x="0" y="224"/>
                  </a:lnTo>
                  <a:cubicBezTo>
                    <a:pt x="123" y="246"/>
                    <a:pt x="246" y="268"/>
                    <a:pt x="380" y="291"/>
                  </a:cubicBezTo>
                  <a:lnTo>
                    <a:pt x="436" y="224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6"/>
            <p:cNvSpPr/>
            <p:nvPr/>
          </p:nvSpPr>
          <p:spPr>
            <a:xfrm>
              <a:off x="2184200" y="616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6"/>
            <p:cNvSpPr/>
            <p:nvPr/>
          </p:nvSpPr>
          <p:spPr>
            <a:xfrm>
              <a:off x="2143700" y="62250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13" y="0"/>
                  </a:moveTo>
                  <a:lnTo>
                    <a:pt x="0" y="213"/>
                  </a:lnTo>
                  <a:lnTo>
                    <a:pt x="648" y="861"/>
                  </a:lnTo>
                  <a:lnTo>
                    <a:pt x="861" y="648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6"/>
            <p:cNvSpPr/>
            <p:nvPr/>
          </p:nvSpPr>
          <p:spPr>
            <a:xfrm>
              <a:off x="2120525" y="645400"/>
              <a:ext cx="21525" cy="16525"/>
            </a:xfrm>
            <a:custGeom>
              <a:rect b="b" l="l" r="r" t="t"/>
              <a:pathLst>
                <a:path extrusionOk="0" h="661" w="861">
                  <a:moveTo>
                    <a:pt x="212" y="0"/>
                  </a:moveTo>
                  <a:lnTo>
                    <a:pt x="167" y="45"/>
                  </a:lnTo>
                  <a:lnTo>
                    <a:pt x="0" y="213"/>
                  </a:lnTo>
                  <a:lnTo>
                    <a:pt x="167" y="392"/>
                  </a:lnTo>
                  <a:lnTo>
                    <a:pt x="179" y="403"/>
                  </a:lnTo>
                  <a:cubicBezTo>
                    <a:pt x="402" y="492"/>
                    <a:pt x="626" y="581"/>
                    <a:pt x="849" y="660"/>
                  </a:cubicBezTo>
                  <a:lnTo>
                    <a:pt x="860" y="648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6"/>
            <p:cNvSpPr/>
            <p:nvPr/>
          </p:nvSpPr>
          <p:spPr>
            <a:xfrm>
              <a:off x="2193700" y="666075"/>
              <a:ext cx="11775" cy="6175"/>
            </a:xfrm>
            <a:custGeom>
              <a:rect b="b" l="l" r="r" t="t"/>
              <a:pathLst>
                <a:path extrusionOk="0" h="247" w="471">
                  <a:moveTo>
                    <a:pt x="224" y="0"/>
                  </a:moveTo>
                  <a:lnTo>
                    <a:pt x="1" y="224"/>
                  </a:lnTo>
                  <a:lnTo>
                    <a:pt x="11" y="235"/>
                  </a:lnTo>
                  <a:cubicBezTo>
                    <a:pt x="168" y="246"/>
                    <a:pt x="314" y="246"/>
                    <a:pt x="470" y="246"/>
                  </a:cubicBez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6"/>
            <p:cNvSpPr/>
            <p:nvPr/>
          </p:nvSpPr>
          <p:spPr>
            <a:xfrm>
              <a:off x="2109350" y="58367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8" y="0"/>
                  </a:moveTo>
                  <a:lnTo>
                    <a:pt x="614" y="33"/>
                  </a:lnTo>
                  <a:lnTo>
                    <a:pt x="0" y="648"/>
                  </a:lnTo>
                  <a:lnTo>
                    <a:pt x="224" y="872"/>
                  </a:lnTo>
                  <a:lnTo>
                    <a:pt x="614" y="470"/>
                  </a:lnTo>
                  <a:lnTo>
                    <a:pt x="860" y="224"/>
                  </a:lnTo>
                  <a:lnTo>
                    <a:pt x="6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6"/>
            <p:cNvSpPr/>
            <p:nvPr/>
          </p:nvSpPr>
          <p:spPr>
            <a:xfrm>
              <a:off x="2147900" y="58702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2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6"/>
            <p:cNvSpPr/>
            <p:nvPr/>
          </p:nvSpPr>
          <p:spPr>
            <a:xfrm>
              <a:off x="2166325" y="56635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13" y="1"/>
                  </a:moveTo>
                  <a:lnTo>
                    <a:pt x="45" y="168"/>
                  </a:lnTo>
                  <a:lnTo>
                    <a:pt x="1" y="212"/>
                  </a:lnTo>
                  <a:lnTo>
                    <a:pt x="649" y="861"/>
                  </a:lnTo>
                  <a:lnTo>
                    <a:pt x="861" y="649"/>
                  </a:lnTo>
                  <a:lnTo>
                    <a:pt x="381" y="168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6"/>
            <p:cNvSpPr/>
            <p:nvPr/>
          </p:nvSpPr>
          <p:spPr>
            <a:xfrm>
              <a:off x="2230025" y="37975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648" y="1"/>
                  </a:moveTo>
                  <a:lnTo>
                    <a:pt x="0" y="649"/>
                  </a:lnTo>
                  <a:lnTo>
                    <a:pt x="224" y="872"/>
                  </a:lnTo>
                  <a:lnTo>
                    <a:pt x="872" y="212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6"/>
            <p:cNvSpPr/>
            <p:nvPr/>
          </p:nvSpPr>
          <p:spPr>
            <a:xfrm>
              <a:off x="2281125" y="385050"/>
              <a:ext cx="21825" cy="21800"/>
            </a:xfrm>
            <a:custGeom>
              <a:rect b="b" l="l" r="r" t="t"/>
              <a:pathLst>
                <a:path extrusionOk="0" h="872" w="873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72" y="660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6"/>
            <p:cNvSpPr/>
            <p:nvPr/>
          </p:nvSpPr>
          <p:spPr>
            <a:xfrm>
              <a:off x="2247050" y="3465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0" y="648"/>
                  </a:lnTo>
                  <a:lnTo>
                    <a:pt x="213" y="872"/>
                  </a:lnTo>
                  <a:lnTo>
                    <a:pt x="861" y="213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6"/>
            <p:cNvSpPr/>
            <p:nvPr/>
          </p:nvSpPr>
          <p:spPr>
            <a:xfrm>
              <a:off x="2276100" y="300675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14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6"/>
            <p:cNvSpPr/>
            <p:nvPr/>
          </p:nvSpPr>
          <p:spPr>
            <a:xfrm>
              <a:off x="2235325" y="3060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5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6"/>
            <p:cNvSpPr/>
            <p:nvPr/>
          </p:nvSpPr>
          <p:spPr>
            <a:xfrm>
              <a:off x="2212150" y="328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179" y="46"/>
                  </a:lnTo>
                  <a:lnTo>
                    <a:pt x="0" y="224"/>
                  </a:lnTo>
                  <a:lnTo>
                    <a:pt x="179" y="403"/>
                  </a:lnTo>
                  <a:lnTo>
                    <a:pt x="648" y="872"/>
                  </a:lnTo>
                  <a:lnTo>
                    <a:pt x="860" y="660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6"/>
            <p:cNvSpPr/>
            <p:nvPr/>
          </p:nvSpPr>
          <p:spPr>
            <a:xfrm>
              <a:off x="2285600" y="3498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0" y="224"/>
                  </a:lnTo>
                  <a:lnTo>
                    <a:pt x="638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6"/>
            <p:cNvSpPr/>
            <p:nvPr/>
          </p:nvSpPr>
          <p:spPr>
            <a:xfrm>
              <a:off x="2303775" y="32890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224" y="1"/>
                  </a:moveTo>
                  <a:lnTo>
                    <a:pt x="179" y="46"/>
                  </a:lnTo>
                  <a:lnTo>
                    <a:pt x="0" y="224"/>
                  </a:lnTo>
                  <a:lnTo>
                    <a:pt x="179" y="403"/>
                  </a:lnTo>
                  <a:lnTo>
                    <a:pt x="648" y="872"/>
                  </a:lnTo>
                  <a:lnTo>
                    <a:pt x="872" y="660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6"/>
            <p:cNvSpPr/>
            <p:nvPr/>
          </p:nvSpPr>
          <p:spPr>
            <a:xfrm>
              <a:off x="2239525" y="2708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6"/>
            <p:cNvSpPr/>
            <p:nvPr/>
          </p:nvSpPr>
          <p:spPr>
            <a:xfrm>
              <a:off x="2292850" y="274975"/>
              <a:ext cx="15675" cy="14300"/>
            </a:xfrm>
            <a:custGeom>
              <a:rect b="b" l="l" r="r" t="t"/>
              <a:pathLst>
                <a:path extrusionOk="0" h="572" w="627">
                  <a:moveTo>
                    <a:pt x="336" y="1"/>
                  </a:moveTo>
                  <a:lnTo>
                    <a:pt x="1" y="348"/>
                  </a:lnTo>
                  <a:lnTo>
                    <a:pt x="214" y="571"/>
                  </a:lnTo>
                  <a:lnTo>
                    <a:pt x="616" y="169"/>
                  </a:lnTo>
                  <a:lnTo>
                    <a:pt x="627" y="157"/>
                  </a:lnTo>
                  <a:lnTo>
                    <a:pt x="616" y="147"/>
                  </a:lnTo>
                  <a:cubicBezTo>
                    <a:pt x="527" y="102"/>
                    <a:pt x="437" y="46"/>
                    <a:pt x="3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6"/>
            <p:cNvSpPr/>
            <p:nvPr/>
          </p:nvSpPr>
          <p:spPr>
            <a:xfrm>
              <a:off x="2262975" y="260450"/>
              <a:ext cx="16500" cy="11200"/>
            </a:xfrm>
            <a:custGeom>
              <a:rect b="b" l="l" r="r" t="t"/>
              <a:pathLst>
                <a:path extrusionOk="0" h="448" w="660">
                  <a:moveTo>
                    <a:pt x="1" y="1"/>
                  </a:moveTo>
                  <a:lnTo>
                    <a:pt x="448" y="448"/>
                  </a:lnTo>
                  <a:lnTo>
                    <a:pt x="660" y="236"/>
                  </a:lnTo>
                  <a:lnTo>
                    <a:pt x="637" y="202"/>
                  </a:lnTo>
                  <a:cubicBezTo>
                    <a:pt x="425" y="124"/>
                    <a:pt x="213" y="5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6"/>
            <p:cNvSpPr/>
            <p:nvPr/>
          </p:nvSpPr>
          <p:spPr>
            <a:xfrm>
              <a:off x="2230025" y="53785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648" y="1"/>
                  </a:moveTo>
                  <a:lnTo>
                    <a:pt x="0" y="649"/>
                  </a:lnTo>
                  <a:lnTo>
                    <a:pt x="224" y="872"/>
                  </a:lnTo>
                  <a:lnTo>
                    <a:pt x="872" y="224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6"/>
            <p:cNvSpPr/>
            <p:nvPr/>
          </p:nvSpPr>
          <p:spPr>
            <a:xfrm>
              <a:off x="2281125" y="543450"/>
              <a:ext cx="21825" cy="21525"/>
            </a:xfrm>
            <a:custGeom>
              <a:rect b="b" l="l" r="r" t="t"/>
              <a:pathLst>
                <a:path extrusionOk="0" h="861" w="873">
                  <a:moveTo>
                    <a:pt x="224" y="0"/>
                  </a:moveTo>
                  <a:lnTo>
                    <a:pt x="1" y="212"/>
                  </a:lnTo>
                  <a:lnTo>
                    <a:pt x="649" y="860"/>
                  </a:lnTo>
                  <a:lnTo>
                    <a:pt x="872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6"/>
            <p:cNvSpPr/>
            <p:nvPr/>
          </p:nvSpPr>
          <p:spPr>
            <a:xfrm>
              <a:off x="2247050" y="50460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0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6"/>
            <p:cNvSpPr/>
            <p:nvPr/>
          </p:nvSpPr>
          <p:spPr>
            <a:xfrm>
              <a:off x="2276100" y="4588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1" y="648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6"/>
            <p:cNvSpPr/>
            <p:nvPr/>
          </p:nvSpPr>
          <p:spPr>
            <a:xfrm>
              <a:off x="2235325" y="4643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24" y="1"/>
                  </a:moveTo>
                  <a:lnTo>
                    <a:pt x="0" y="213"/>
                  </a:lnTo>
                  <a:lnTo>
                    <a:pt x="648" y="86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6"/>
            <p:cNvSpPr/>
            <p:nvPr/>
          </p:nvSpPr>
          <p:spPr>
            <a:xfrm>
              <a:off x="2212150" y="4872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24" y="1"/>
                  </a:moveTo>
                  <a:lnTo>
                    <a:pt x="179" y="46"/>
                  </a:lnTo>
                  <a:lnTo>
                    <a:pt x="0" y="214"/>
                  </a:lnTo>
                  <a:lnTo>
                    <a:pt x="179" y="393"/>
                  </a:lnTo>
                  <a:lnTo>
                    <a:pt x="648" y="862"/>
                  </a:lnTo>
                  <a:lnTo>
                    <a:pt x="860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6"/>
            <p:cNvSpPr/>
            <p:nvPr/>
          </p:nvSpPr>
          <p:spPr>
            <a:xfrm>
              <a:off x="2285600" y="5079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0" y="224"/>
                  </a:lnTo>
                  <a:lnTo>
                    <a:pt x="638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6"/>
            <p:cNvSpPr/>
            <p:nvPr/>
          </p:nvSpPr>
          <p:spPr>
            <a:xfrm>
              <a:off x="2239525" y="42892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224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6"/>
            <p:cNvSpPr/>
            <p:nvPr/>
          </p:nvSpPr>
          <p:spPr>
            <a:xfrm>
              <a:off x="2257950" y="4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56" y="179"/>
                  </a:lnTo>
                  <a:lnTo>
                    <a:pt x="1" y="224"/>
                  </a:lnTo>
                  <a:lnTo>
                    <a:pt x="649" y="872"/>
                  </a:lnTo>
                  <a:lnTo>
                    <a:pt x="861" y="660"/>
                  </a:lnTo>
                  <a:lnTo>
                    <a:pt x="391" y="17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6"/>
            <p:cNvSpPr/>
            <p:nvPr/>
          </p:nvSpPr>
          <p:spPr>
            <a:xfrm>
              <a:off x="2259900" y="662725"/>
              <a:ext cx="5050" cy="3100"/>
            </a:xfrm>
            <a:custGeom>
              <a:rect b="b" l="l" r="r" t="t"/>
              <a:pathLst>
                <a:path extrusionOk="0" h="124" w="202">
                  <a:moveTo>
                    <a:pt x="124" y="0"/>
                  </a:moveTo>
                  <a:lnTo>
                    <a:pt x="0" y="123"/>
                  </a:lnTo>
                  <a:cubicBezTo>
                    <a:pt x="67" y="112"/>
                    <a:pt x="135" y="90"/>
                    <a:pt x="202" y="67"/>
                  </a:cubicBezTo>
                  <a:lnTo>
                    <a:pt x="1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6"/>
            <p:cNvSpPr/>
            <p:nvPr/>
          </p:nvSpPr>
          <p:spPr>
            <a:xfrm>
              <a:off x="2276100" y="61690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6"/>
            <p:cNvSpPr/>
            <p:nvPr/>
          </p:nvSpPr>
          <p:spPr>
            <a:xfrm>
              <a:off x="2235325" y="62250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24" y="0"/>
                  </a:moveTo>
                  <a:lnTo>
                    <a:pt x="0" y="213"/>
                  </a:lnTo>
                  <a:lnTo>
                    <a:pt x="648" y="861"/>
                  </a:lnTo>
                  <a:lnTo>
                    <a:pt x="861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6"/>
            <p:cNvSpPr/>
            <p:nvPr/>
          </p:nvSpPr>
          <p:spPr>
            <a:xfrm>
              <a:off x="2212150" y="645400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24" y="0"/>
                  </a:moveTo>
                  <a:lnTo>
                    <a:pt x="179" y="45"/>
                  </a:lnTo>
                  <a:lnTo>
                    <a:pt x="0" y="213"/>
                  </a:lnTo>
                  <a:lnTo>
                    <a:pt x="179" y="392"/>
                  </a:lnTo>
                  <a:lnTo>
                    <a:pt x="648" y="861"/>
                  </a:lnTo>
                  <a:lnTo>
                    <a:pt x="860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6"/>
            <p:cNvSpPr/>
            <p:nvPr/>
          </p:nvSpPr>
          <p:spPr>
            <a:xfrm>
              <a:off x="2201225" y="5836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70"/>
                  </a:lnTo>
                  <a:lnTo>
                    <a:pt x="862" y="224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6"/>
            <p:cNvSpPr/>
            <p:nvPr/>
          </p:nvSpPr>
          <p:spPr>
            <a:xfrm>
              <a:off x="2239525" y="58702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6"/>
            <p:cNvSpPr/>
            <p:nvPr/>
          </p:nvSpPr>
          <p:spPr>
            <a:xfrm>
              <a:off x="2257950" y="56635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24" y="1"/>
                  </a:moveTo>
                  <a:lnTo>
                    <a:pt x="56" y="168"/>
                  </a:lnTo>
                  <a:lnTo>
                    <a:pt x="1" y="212"/>
                  </a:lnTo>
                  <a:lnTo>
                    <a:pt x="649" y="861"/>
                  </a:lnTo>
                  <a:lnTo>
                    <a:pt x="861" y="649"/>
                  </a:lnTo>
                  <a:lnTo>
                    <a:pt x="391" y="1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6"/>
            <p:cNvSpPr/>
            <p:nvPr/>
          </p:nvSpPr>
          <p:spPr>
            <a:xfrm>
              <a:off x="2321925" y="3797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3" y="872"/>
                  </a:lnTo>
                  <a:lnTo>
                    <a:pt x="861" y="212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6"/>
            <p:cNvSpPr/>
            <p:nvPr/>
          </p:nvSpPr>
          <p:spPr>
            <a:xfrm>
              <a:off x="2373050" y="38505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212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60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6"/>
            <p:cNvSpPr/>
            <p:nvPr/>
          </p:nvSpPr>
          <p:spPr>
            <a:xfrm>
              <a:off x="2349850" y="4079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45" y="179"/>
                  </a:lnTo>
                  <a:lnTo>
                    <a:pt x="0" y="224"/>
                  </a:lnTo>
                  <a:lnTo>
                    <a:pt x="638" y="872"/>
                  </a:lnTo>
                  <a:lnTo>
                    <a:pt x="861" y="660"/>
                  </a:lnTo>
                  <a:lnTo>
                    <a:pt x="380" y="17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6"/>
            <p:cNvSpPr/>
            <p:nvPr/>
          </p:nvSpPr>
          <p:spPr>
            <a:xfrm>
              <a:off x="2338675" y="3465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0" y="648"/>
                  </a:lnTo>
                  <a:lnTo>
                    <a:pt x="224" y="872"/>
                  </a:lnTo>
                  <a:lnTo>
                    <a:pt x="861" y="213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6"/>
            <p:cNvSpPr/>
            <p:nvPr/>
          </p:nvSpPr>
          <p:spPr>
            <a:xfrm>
              <a:off x="2327225" y="3060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1" y="224"/>
                  </a:lnTo>
                  <a:lnTo>
                    <a:pt x="637" y="872"/>
                  </a:lnTo>
                  <a:lnTo>
                    <a:pt x="861" y="65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6"/>
            <p:cNvSpPr/>
            <p:nvPr/>
          </p:nvSpPr>
          <p:spPr>
            <a:xfrm>
              <a:off x="2377225" y="349850"/>
              <a:ext cx="18450" cy="21825"/>
            </a:xfrm>
            <a:custGeom>
              <a:rect b="b" l="l" r="r" t="t"/>
              <a:pathLst>
                <a:path extrusionOk="0" h="873" w="738">
                  <a:moveTo>
                    <a:pt x="213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738" y="783"/>
                  </a:lnTo>
                  <a:cubicBezTo>
                    <a:pt x="638" y="582"/>
                    <a:pt x="526" y="392"/>
                    <a:pt x="414" y="191"/>
                  </a:cubicBez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6"/>
            <p:cNvSpPr/>
            <p:nvPr/>
          </p:nvSpPr>
          <p:spPr>
            <a:xfrm>
              <a:off x="2321925" y="537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6"/>
            <p:cNvSpPr/>
            <p:nvPr/>
          </p:nvSpPr>
          <p:spPr>
            <a:xfrm>
              <a:off x="2373050" y="543450"/>
              <a:ext cx="20950" cy="21525"/>
            </a:xfrm>
            <a:custGeom>
              <a:rect b="b" l="l" r="r" t="t"/>
              <a:pathLst>
                <a:path extrusionOk="0" h="861" w="838">
                  <a:moveTo>
                    <a:pt x="212" y="0"/>
                  </a:moveTo>
                  <a:lnTo>
                    <a:pt x="0" y="212"/>
                  </a:lnTo>
                  <a:lnTo>
                    <a:pt x="648" y="860"/>
                  </a:lnTo>
                  <a:lnTo>
                    <a:pt x="793" y="715"/>
                  </a:lnTo>
                  <a:cubicBezTo>
                    <a:pt x="805" y="682"/>
                    <a:pt x="827" y="659"/>
                    <a:pt x="838" y="626"/>
                  </a:cubicBez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6"/>
            <p:cNvSpPr/>
            <p:nvPr/>
          </p:nvSpPr>
          <p:spPr>
            <a:xfrm>
              <a:off x="2349850" y="566350"/>
              <a:ext cx="21550" cy="21525"/>
            </a:xfrm>
            <a:custGeom>
              <a:rect b="b" l="l" r="r" t="t"/>
              <a:pathLst>
                <a:path extrusionOk="0" h="861" w="862">
                  <a:moveTo>
                    <a:pt x="213" y="1"/>
                  </a:moveTo>
                  <a:lnTo>
                    <a:pt x="45" y="168"/>
                  </a:lnTo>
                  <a:lnTo>
                    <a:pt x="0" y="212"/>
                  </a:lnTo>
                  <a:lnTo>
                    <a:pt x="638" y="861"/>
                  </a:lnTo>
                  <a:lnTo>
                    <a:pt x="861" y="649"/>
                  </a:lnTo>
                  <a:lnTo>
                    <a:pt x="380" y="168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6"/>
            <p:cNvSpPr/>
            <p:nvPr/>
          </p:nvSpPr>
          <p:spPr>
            <a:xfrm>
              <a:off x="2338675" y="50460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49" y="1"/>
                  </a:moveTo>
                  <a:lnTo>
                    <a:pt x="0" y="649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6"/>
            <p:cNvSpPr/>
            <p:nvPr/>
          </p:nvSpPr>
          <p:spPr>
            <a:xfrm>
              <a:off x="2367725" y="4588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1" y="648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6"/>
            <p:cNvSpPr/>
            <p:nvPr/>
          </p:nvSpPr>
          <p:spPr>
            <a:xfrm>
              <a:off x="2327225" y="4643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13" y="1"/>
                  </a:moveTo>
                  <a:lnTo>
                    <a:pt x="1" y="213"/>
                  </a:lnTo>
                  <a:lnTo>
                    <a:pt x="637" y="86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6"/>
            <p:cNvSpPr/>
            <p:nvPr/>
          </p:nvSpPr>
          <p:spPr>
            <a:xfrm>
              <a:off x="2303775" y="487275"/>
              <a:ext cx="21800" cy="21550"/>
            </a:xfrm>
            <a:custGeom>
              <a:rect b="b" l="l" r="r" t="t"/>
              <a:pathLst>
                <a:path extrusionOk="0" h="862" w="872">
                  <a:moveTo>
                    <a:pt x="224" y="1"/>
                  </a:moveTo>
                  <a:lnTo>
                    <a:pt x="179" y="46"/>
                  </a:lnTo>
                  <a:lnTo>
                    <a:pt x="0" y="214"/>
                  </a:lnTo>
                  <a:lnTo>
                    <a:pt x="179" y="393"/>
                  </a:lnTo>
                  <a:lnTo>
                    <a:pt x="648" y="862"/>
                  </a:lnTo>
                  <a:lnTo>
                    <a:pt x="872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6"/>
            <p:cNvSpPr/>
            <p:nvPr/>
          </p:nvSpPr>
          <p:spPr>
            <a:xfrm>
              <a:off x="2377225" y="5079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6"/>
            <p:cNvSpPr/>
            <p:nvPr/>
          </p:nvSpPr>
          <p:spPr>
            <a:xfrm>
              <a:off x="2292850" y="4255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69"/>
                  </a:lnTo>
                  <a:lnTo>
                    <a:pt x="862" y="212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6"/>
            <p:cNvSpPr/>
            <p:nvPr/>
          </p:nvSpPr>
          <p:spPr>
            <a:xfrm>
              <a:off x="2331400" y="42892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214" y="0"/>
                  </a:moveTo>
                  <a:lnTo>
                    <a:pt x="1" y="224"/>
                  </a:lnTo>
                  <a:lnTo>
                    <a:pt x="638" y="872"/>
                  </a:lnTo>
                  <a:lnTo>
                    <a:pt x="862" y="648"/>
                  </a:lnTo>
                  <a:lnTo>
                    <a:pt x="21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6"/>
            <p:cNvSpPr/>
            <p:nvPr/>
          </p:nvSpPr>
          <p:spPr>
            <a:xfrm>
              <a:off x="2384475" y="425575"/>
              <a:ext cx="21825" cy="21800"/>
            </a:xfrm>
            <a:custGeom>
              <a:rect b="b" l="l" r="r" t="t"/>
              <a:pathLst>
                <a:path extrusionOk="0" h="872" w="873">
                  <a:moveTo>
                    <a:pt x="649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24" y="872"/>
                  </a:lnTo>
                  <a:lnTo>
                    <a:pt x="616" y="469"/>
                  </a:lnTo>
                  <a:lnTo>
                    <a:pt x="872" y="212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6"/>
            <p:cNvSpPr/>
            <p:nvPr/>
          </p:nvSpPr>
          <p:spPr>
            <a:xfrm>
              <a:off x="2327225" y="622500"/>
              <a:ext cx="10350" cy="9500"/>
            </a:xfrm>
            <a:custGeom>
              <a:rect b="b" l="l" r="r" t="t"/>
              <a:pathLst>
                <a:path extrusionOk="0" h="380" w="414">
                  <a:moveTo>
                    <a:pt x="213" y="0"/>
                  </a:moveTo>
                  <a:lnTo>
                    <a:pt x="1" y="213"/>
                  </a:lnTo>
                  <a:lnTo>
                    <a:pt x="168" y="380"/>
                  </a:lnTo>
                  <a:cubicBezTo>
                    <a:pt x="247" y="325"/>
                    <a:pt x="336" y="258"/>
                    <a:pt x="414" y="201"/>
                  </a:cubicBez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6"/>
            <p:cNvSpPr/>
            <p:nvPr/>
          </p:nvSpPr>
          <p:spPr>
            <a:xfrm>
              <a:off x="2307375" y="645400"/>
              <a:ext cx="2550" cy="1700"/>
            </a:xfrm>
            <a:custGeom>
              <a:rect b="b" l="l" r="r" t="t"/>
              <a:pathLst>
                <a:path extrusionOk="0" h="68" w="102">
                  <a:moveTo>
                    <a:pt x="80" y="0"/>
                  </a:moveTo>
                  <a:lnTo>
                    <a:pt x="35" y="45"/>
                  </a:lnTo>
                  <a:lnTo>
                    <a:pt x="1" y="67"/>
                  </a:lnTo>
                  <a:cubicBezTo>
                    <a:pt x="13" y="67"/>
                    <a:pt x="23" y="57"/>
                    <a:pt x="35" y="57"/>
                  </a:cubicBezTo>
                  <a:lnTo>
                    <a:pt x="102" y="23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6"/>
            <p:cNvSpPr/>
            <p:nvPr/>
          </p:nvSpPr>
          <p:spPr>
            <a:xfrm>
              <a:off x="2292850" y="5836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70"/>
                  </a:lnTo>
                  <a:lnTo>
                    <a:pt x="862" y="224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6"/>
            <p:cNvSpPr/>
            <p:nvPr/>
          </p:nvSpPr>
          <p:spPr>
            <a:xfrm>
              <a:off x="2331400" y="587025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4" y="0"/>
                  </a:moveTo>
                  <a:lnTo>
                    <a:pt x="1" y="224"/>
                  </a:lnTo>
                  <a:lnTo>
                    <a:pt x="638" y="872"/>
                  </a:lnTo>
                  <a:lnTo>
                    <a:pt x="862" y="649"/>
                  </a:lnTo>
                  <a:lnTo>
                    <a:pt x="21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6"/>
            <p:cNvSpPr/>
            <p:nvPr/>
          </p:nvSpPr>
          <p:spPr>
            <a:xfrm>
              <a:off x="2395650" y="487275"/>
              <a:ext cx="18475" cy="21550"/>
            </a:xfrm>
            <a:custGeom>
              <a:rect b="b" l="l" r="r" t="t"/>
              <a:pathLst>
                <a:path extrusionOk="0" h="862" w="739">
                  <a:moveTo>
                    <a:pt x="214" y="1"/>
                  </a:moveTo>
                  <a:lnTo>
                    <a:pt x="169" y="46"/>
                  </a:lnTo>
                  <a:lnTo>
                    <a:pt x="1" y="214"/>
                  </a:lnTo>
                  <a:lnTo>
                    <a:pt x="169" y="393"/>
                  </a:lnTo>
                  <a:lnTo>
                    <a:pt x="649" y="862"/>
                  </a:lnTo>
                  <a:lnTo>
                    <a:pt x="671" y="839"/>
                  </a:lnTo>
                  <a:cubicBezTo>
                    <a:pt x="694" y="728"/>
                    <a:pt x="716" y="627"/>
                    <a:pt x="738" y="515"/>
                  </a:cubicBezTo>
                  <a:lnTo>
                    <a:pt x="21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692" name="Google Shape;2692;p6"/>
          <p:cNvSpPr/>
          <p:nvPr/>
        </p:nvSpPr>
        <p:spPr>
          <a:xfrm>
            <a:off x="7499706" y="4468572"/>
            <a:ext cx="1103700" cy="11037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93" name="Google Shape;2693;p6"/>
          <p:cNvSpPr/>
          <p:nvPr/>
        </p:nvSpPr>
        <p:spPr>
          <a:xfrm>
            <a:off x="6100406" y="85935"/>
            <a:ext cx="1290900" cy="1290900"/>
          </a:xfrm>
          <a:prstGeom prst="ellipse">
            <a:avLst/>
          </a:prstGeom>
          <a:noFill/>
          <a:ln cap="flat" cmpd="sng" w="152400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694" name="Google Shape;2694;p6"/>
          <p:cNvGrpSpPr/>
          <p:nvPr/>
        </p:nvGrpSpPr>
        <p:grpSpPr>
          <a:xfrm>
            <a:off x="8168569" y="1771656"/>
            <a:ext cx="899133" cy="900956"/>
            <a:chOff x="1964350" y="765525"/>
            <a:chExt cx="386375" cy="387175"/>
          </a:xfrm>
        </p:grpSpPr>
        <p:sp>
          <p:nvSpPr>
            <p:cNvPr id="2695" name="Google Shape;2695;p6"/>
            <p:cNvSpPr/>
            <p:nvPr/>
          </p:nvSpPr>
          <p:spPr>
            <a:xfrm>
              <a:off x="1984200" y="953400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38" y="1"/>
                  </a:moveTo>
                  <a:cubicBezTo>
                    <a:pt x="115" y="1"/>
                    <a:pt x="94" y="9"/>
                    <a:pt x="78" y="16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0" y="230"/>
                    <a:pt x="202" y="217"/>
                  </a:cubicBezTo>
                  <a:cubicBezTo>
                    <a:pt x="235" y="195"/>
                    <a:pt x="257" y="150"/>
                    <a:pt x="257" y="106"/>
                  </a:cubicBezTo>
                  <a:cubicBezTo>
                    <a:pt x="246" y="83"/>
                    <a:pt x="246" y="72"/>
                    <a:pt x="235" y="61"/>
                  </a:cubicBezTo>
                  <a:cubicBezTo>
                    <a:pt x="224" y="28"/>
                    <a:pt x="190" y="16"/>
                    <a:pt x="168" y="5"/>
                  </a:cubicBezTo>
                  <a:cubicBezTo>
                    <a:pt x="158" y="2"/>
                    <a:pt x="148" y="1"/>
                    <a:pt x="1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6"/>
            <p:cNvSpPr/>
            <p:nvPr/>
          </p:nvSpPr>
          <p:spPr>
            <a:xfrm>
              <a:off x="1975825" y="909550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23" y="0"/>
                  </a:moveTo>
                  <a:cubicBezTo>
                    <a:pt x="104" y="0"/>
                    <a:pt x="85" y="5"/>
                    <a:pt x="67" y="16"/>
                  </a:cubicBezTo>
                  <a:cubicBezTo>
                    <a:pt x="56" y="27"/>
                    <a:pt x="45" y="27"/>
                    <a:pt x="45" y="27"/>
                  </a:cubicBezTo>
                  <a:cubicBezTo>
                    <a:pt x="45" y="39"/>
                    <a:pt x="45" y="39"/>
                    <a:pt x="33" y="39"/>
                  </a:cubicBezTo>
                  <a:cubicBezTo>
                    <a:pt x="33" y="39"/>
                    <a:pt x="33" y="49"/>
                    <a:pt x="23" y="49"/>
                  </a:cubicBezTo>
                  <a:lnTo>
                    <a:pt x="23" y="72"/>
                  </a:lnTo>
                  <a:lnTo>
                    <a:pt x="11" y="72"/>
                  </a:lnTo>
                  <a:lnTo>
                    <a:pt x="11" y="94"/>
                  </a:lnTo>
                  <a:cubicBezTo>
                    <a:pt x="0" y="116"/>
                    <a:pt x="11" y="150"/>
                    <a:pt x="23" y="183"/>
                  </a:cubicBezTo>
                  <a:cubicBezTo>
                    <a:pt x="43" y="219"/>
                    <a:pt x="82" y="236"/>
                    <a:pt x="119" y="236"/>
                  </a:cubicBezTo>
                  <a:cubicBezTo>
                    <a:pt x="141" y="236"/>
                    <a:pt x="162" y="230"/>
                    <a:pt x="179" y="217"/>
                  </a:cubicBezTo>
                  <a:lnTo>
                    <a:pt x="190" y="217"/>
                  </a:lnTo>
                  <a:cubicBezTo>
                    <a:pt x="246" y="183"/>
                    <a:pt x="257" y="116"/>
                    <a:pt x="224" y="61"/>
                  </a:cubicBezTo>
                  <a:cubicBezTo>
                    <a:pt x="201" y="23"/>
                    <a:pt x="162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6"/>
            <p:cNvSpPr/>
            <p:nvPr/>
          </p:nvSpPr>
          <p:spPr>
            <a:xfrm>
              <a:off x="1967700" y="919150"/>
              <a:ext cx="1450" cy="3675"/>
            </a:xfrm>
            <a:custGeom>
              <a:rect b="b" l="l" r="r" t="t"/>
              <a:pathLst>
                <a:path extrusionOk="0" h="147" w="58">
                  <a:moveTo>
                    <a:pt x="23" y="1"/>
                  </a:moveTo>
                  <a:lnTo>
                    <a:pt x="23" y="1"/>
                  </a:lnTo>
                  <a:cubicBezTo>
                    <a:pt x="12" y="45"/>
                    <a:pt x="12" y="90"/>
                    <a:pt x="1" y="146"/>
                  </a:cubicBezTo>
                  <a:cubicBezTo>
                    <a:pt x="35" y="112"/>
                    <a:pt x="57" y="45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6"/>
            <p:cNvSpPr/>
            <p:nvPr/>
          </p:nvSpPr>
          <p:spPr>
            <a:xfrm>
              <a:off x="1987550" y="92910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26" y="0"/>
                  </a:moveTo>
                  <a:cubicBezTo>
                    <a:pt x="106" y="0"/>
                    <a:pt x="85" y="6"/>
                    <a:pt x="68" y="17"/>
                  </a:cubicBezTo>
                  <a:cubicBezTo>
                    <a:pt x="11" y="50"/>
                    <a:pt x="1" y="128"/>
                    <a:pt x="34" y="184"/>
                  </a:cubicBezTo>
                  <a:cubicBezTo>
                    <a:pt x="34" y="184"/>
                    <a:pt x="45" y="195"/>
                    <a:pt x="45" y="206"/>
                  </a:cubicBezTo>
                  <a:cubicBezTo>
                    <a:pt x="56" y="206"/>
                    <a:pt x="56" y="206"/>
                    <a:pt x="68" y="218"/>
                  </a:cubicBezTo>
                  <a:lnTo>
                    <a:pt x="78" y="228"/>
                  </a:lnTo>
                  <a:lnTo>
                    <a:pt x="90" y="228"/>
                  </a:lnTo>
                  <a:cubicBezTo>
                    <a:pt x="90" y="228"/>
                    <a:pt x="101" y="228"/>
                    <a:pt x="101" y="240"/>
                  </a:cubicBezTo>
                  <a:cubicBezTo>
                    <a:pt x="135" y="240"/>
                    <a:pt x="168" y="240"/>
                    <a:pt x="190" y="218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6"/>
            <p:cNvSpPr/>
            <p:nvPr/>
          </p:nvSpPr>
          <p:spPr>
            <a:xfrm>
              <a:off x="1974400" y="937200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13" y="50"/>
                    <a:pt x="1" y="117"/>
                    <a:pt x="35" y="173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3" y="228"/>
                    <a:pt x="191" y="217"/>
                  </a:cubicBezTo>
                  <a:cubicBezTo>
                    <a:pt x="247" y="184"/>
                    <a:pt x="269" y="105"/>
                    <a:pt x="236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6"/>
            <p:cNvSpPr/>
            <p:nvPr/>
          </p:nvSpPr>
          <p:spPr>
            <a:xfrm>
              <a:off x="1964350" y="945150"/>
              <a:ext cx="3675" cy="5875"/>
            </a:xfrm>
            <a:custGeom>
              <a:rect b="b" l="l" r="r" t="t"/>
              <a:pathLst>
                <a:path extrusionOk="0" h="235" w="147">
                  <a:moveTo>
                    <a:pt x="12" y="0"/>
                  </a:moveTo>
                  <a:cubicBezTo>
                    <a:pt x="12" y="78"/>
                    <a:pt x="1" y="157"/>
                    <a:pt x="1" y="234"/>
                  </a:cubicBezTo>
                  <a:cubicBezTo>
                    <a:pt x="23" y="234"/>
                    <a:pt x="45" y="234"/>
                    <a:pt x="68" y="224"/>
                  </a:cubicBezTo>
                  <a:cubicBezTo>
                    <a:pt x="124" y="190"/>
                    <a:pt x="146" y="112"/>
                    <a:pt x="112" y="56"/>
                  </a:cubicBezTo>
                  <a:cubicBezTo>
                    <a:pt x="90" y="23"/>
                    <a:pt x="57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6"/>
            <p:cNvSpPr/>
            <p:nvPr/>
          </p:nvSpPr>
          <p:spPr>
            <a:xfrm>
              <a:off x="1971050" y="96142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44" y="1"/>
                  </a:moveTo>
                  <a:cubicBezTo>
                    <a:pt x="123" y="1"/>
                    <a:pt x="100" y="7"/>
                    <a:pt x="79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1"/>
                  </a:cubicBezTo>
                  <a:cubicBezTo>
                    <a:pt x="236" y="198"/>
                    <a:pt x="258" y="164"/>
                    <a:pt x="258" y="120"/>
                  </a:cubicBezTo>
                  <a:cubicBezTo>
                    <a:pt x="258" y="97"/>
                    <a:pt x="247" y="75"/>
                    <a:pt x="236" y="53"/>
                  </a:cubicBezTo>
                  <a:cubicBezTo>
                    <a:pt x="215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6"/>
            <p:cNvSpPr/>
            <p:nvPr/>
          </p:nvSpPr>
          <p:spPr>
            <a:xfrm>
              <a:off x="1994250" y="9700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8" y="20"/>
                  </a:cubicBezTo>
                  <a:cubicBezTo>
                    <a:pt x="23" y="54"/>
                    <a:pt x="1" y="121"/>
                    <a:pt x="45" y="176"/>
                  </a:cubicBezTo>
                  <a:cubicBezTo>
                    <a:pt x="68" y="214"/>
                    <a:pt x="106" y="237"/>
                    <a:pt x="146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7" y="188"/>
                    <a:pt x="269" y="109"/>
                    <a:pt x="235" y="54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6"/>
            <p:cNvSpPr/>
            <p:nvPr/>
          </p:nvSpPr>
          <p:spPr>
            <a:xfrm>
              <a:off x="1981125" y="9780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5" y="0"/>
                    <a:pt x="96" y="5"/>
                    <a:pt x="79" y="15"/>
                  </a:cubicBezTo>
                  <a:cubicBezTo>
                    <a:pt x="22" y="49"/>
                    <a:pt x="0" y="127"/>
                    <a:pt x="45" y="184"/>
                  </a:cubicBezTo>
                  <a:cubicBezTo>
                    <a:pt x="66" y="218"/>
                    <a:pt x="100" y="236"/>
                    <a:pt x="136" y="236"/>
                  </a:cubicBezTo>
                  <a:cubicBezTo>
                    <a:pt x="158" y="236"/>
                    <a:pt x="180" y="229"/>
                    <a:pt x="201" y="217"/>
                  </a:cubicBezTo>
                  <a:cubicBezTo>
                    <a:pt x="258" y="184"/>
                    <a:pt x="268" y="116"/>
                    <a:pt x="235" y="60"/>
                  </a:cubicBezTo>
                  <a:cubicBezTo>
                    <a:pt x="212" y="22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6"/>
            <p:cNvSpPr/>
            <p:nvPr/>
          </p:nvSpPr>
          <p:spPr>
            <a:xfrm>
              <a:off x="1968000" y="9860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0" y="129"/>
                    <a:pt x="33" y="173"/>
                  </a:cubicBezTo>
                  <a:cubicBezTo>
                    <a:pt x="64" y="211"/>
                    <a:pt x="105" y="234"/>
                    <a:pt x="145" y="234"/>
                  </a:cubicBezTo>
                  <a:cubicBezTo>
                    <a:pt x="164" y="234"/>
                    <a:pt x="184" y="229"/>
                    <a:pt x="201" y="218"/>
                  </a:cubicBezTo>
                  <a:cubicBezTo>
                    <a:pt x="257" y="184"/>
                    <a:pt x="269" y="106"/>
                    <a:pt x="235" y="62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6"/>
            <p:cNvSpPr/>
            <p:nvPr/>
          </p:nvSpPr>
          <p:spPr>
            <a:xfrm>
              <a:off x="2006250" y="989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7"/>
                    <a:pt x="35" y="184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0"/>
                  </a:cubicBezTo>
                  <a:cubicBezTo>
                    <a:pt x="213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6"/>
            <p:cNvSpPr/>
            <p:nvPr/>
          </p:nvSpPr>
          <p:spPr>
            <a:xfrm>
              <a:off x="1993125" y="997750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44" y="0"/>
                  </a:moveTo>
                  <a:cubicBezTo>
                    <a:pt x="123" y="0"/>
                    <a:pt x="100" y="6"/>
                    <a:pt x="79" y="19"/>
                  </a:cubicBezTo>
                  <a:cubicBezTo>
                    <a:pt x="23" y="52"/>
                    <a:pt x="1" y="119"/>
                    <a:pt x="34" y="176"/>
                  </a:cubicBezTo>
                  <a:cubicBezTo>
                    <a:pt x="57" y="213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6"/>
                    <a:pt x="269" y="109"/>
                    <a:pt x="235" y="52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6"/>
            <p:cNvSpPr/>
            <p:nvPr/>
          </p:nvSpPr>
          <p:spPr>
            <a:xfrm>
              <a:off x="1980000" y="10056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0" y="128"/>
                    <a:pt x="34" y="183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30"/>
                    <a:pt x="201" y="217"/>
                  </a:cubicBezTo>
                  <a:cubicBezTo>
                    <a:pt x="258" y="183"/>
                    <a:pt x="269" y="116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6"/>
            <p:cNvSpPr/>
            <p:nvPr/>
          </p:nvSpPr>
          <p:spPr>
            <a:xfrm>
              <a:off x="1972175" y="1014425"/>
              <a:ext cx="1150" cy="3075"/>
            </a:xfrm>
            <a:custGeom>
              <a:rect b="b" l="l" r="r" t="t"/>
              <a:pathLst>
                <a:path extrusionOk="0" h="123" w="46">
                  <a:moveTo>
                    <a:pt x="1" y="0"/>
                  </a:moveTo>
                  <a:lnTo>
                    <a:pt x="1" y="0"/>
                  </a:lnTo>
                  <a:cubicBezTo>
                    <a:pt x="12" y="45"/>
                    <a:pt x="23" y="78"/>
                    <a:pt x="34" y="123"/>
                  </a:cubicBezTo>
                  <a:cubicBezTo>
                    <a:pt x="45" y="90"/>
                    <a:pt x="45" y="56"/>
                    <a:pt x="23" y="23"/>
                  </a:cubicBezTo>
                  <a:cubicBezTo>
                    <a:pt x="23" y="11"/>
                    <a:pt x="12" y="11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6"/>
            <p:cNvSpPr/>
            <p:nvPr/>
          </p:nvSpPr>
          <p:spPr>
            <a:xfrm>
              <a:off x="2007925" y="962050"/>
              <a:ext cx="6475" cy="6025"/>
            </a:xfrm>
            <a:custGeom>
              <a:rect b="b" l="l" r="r" t="t"/>
              <a:pathLst>
                <a:path extrusionOk="0" h="241" w="259">
                  <a:moveTo>
                    <a:pt x="116" y="1"/>
                  </a:moveTo>
                  <a:cubicBezTo>
                    <a:pt x="95" y="1"/>
                    <a:pt x="75" y="6"/>
                    <a:pt x="57" y="17"/>
                  </a:cubicBezTo>
                  <a:lnTo>
                    <a:pt x="35" y="39"/>
                  </a:lnTo>
                  <a:lnTo>
                    <a:pt x="23" y="50"/>
                  </a:lnTo>
                  <a:lnTo>
                    <a:pt x="23" y="62"/>
                  </a:lnTo>
                  <a:cubicBezTo>
                    <a:pt x="12" y="62"/>
                    <a:pt x="12" y="62"/>
                    <a:pt x="12" y="72"/>
                  </a:cubicBezTo>
                  <a:lnTo>
                    <a:pt x="12" y="84"/>
                  </a:lnTo>
                  <a:cubicBezTo>
                    <a:pt x="1" y="84"/>
                    <a:pt x="1" y="95"/>
                    <a:pt x="1" y="95"/>
                  </a:cubicBezTo>
                  <a:lnTo>
                    <a:pt x="1" y="117"/>
                  </a:lnTo>
                  <a:lnTo>
                    <a:pt x="1" y="139"/>
                  </a:lnTo>
                  <a:cubicBezTo>
                    <a:pt x="1" y="151"/>
                    <a:pt x="12" y="162"/>
                    <a:pt x="23" y="184"/>
                  </a:cubicBezTo>
                  <a:cubicBezTo>
                    <a:pt x="35" y="196"/>
                    <a:pt x="35" y="207"/>
                    <a:pt x="45" y="207"/>
                  </a:cubicBezTo>
                  <a:lnTo>
                    <a:pt x="57" y="218"/>
                  </a:lnTo>
                  <a:cubicBezTo>
                    <a:pt x="68" y="229"/>
                    <a:pt x="79" y="229"/>
                    <a:pt x="79" y="229"/>
                  </a:cubicBezTo>
                  <a:lnTo>
                    <a:pt x="90" y="229"/>
                  </a:lnTo>
                  <a:cubicBezTo>
                    <a:pt x="102" y="240"/>
                    <a:pt x="102" y="240"/>
                    <a:pt x="112" y="240"/>
                  </a:cubicBezTo>
                  <a:lnTo>
                    <a:pt x="124" y="240"/>
                  </a:lnTo>
                  <a:cubicBezTo>
                    <a:pt x="135" y="240"/>
                    <a:pt x="135" y="240"/>
                    <a:pt x="135" y="229"/>
                  </a:cubicBezTo>
                  <a:lnTo>
                    <a:pt x="157" y="229"/>
                  </a:lnTo>
                  <a:cubicBezTo>
                    <a:pt x="157" y="229"/>
                    <a:pt x="169" y="229"/>
                    <a:pt x="180" y="218"/>
                  </a:cubicBezTo>
                  <a:cubicBezTo>
                    <a:pt x="236" y="184"/>
                    <a:pt x="258" y="117"/>
                    <a:pt x="224" y="62"/>
                  </a:cubicBezTo>
                  <a:cubicBezTo>
                    <a:pt x="202" y="24"/>
                    <a:pt x="158" y="1"/>
                    <a:pt x="1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6"/>
            <p:cNvSpPr/>
            <p:nvPr/>
          </p:nvSpPr>
          <p:spPr>
            <a:xfrm>
              <a:off x="2029725" y="997925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4" y="1"/>
                  </a:moveTo>
                  <a:cubicBezTo>
                    <a:pt x="101" y="1"/>
                    <a:pt x="79" y="12"/>
                    <a:pt x="57" y="23"/>
                  </a:cubicBezTo>
                  <a:cubicBezTo>
                    <a:pt x="57" y="23"/>
                    <a:pt x="45" y="35"/>
                    <a:pt x="34" y="35"/>
                  </a:cubicBezTo>
                  <a:cubicBezTo>
                    <a:pt x="34" y="45"/>
                    <a:pt x="23" y="57"/>
                    <a:pt x="12" y="68"/>
                  </a:cubicBezTo>
                  <a:cubicBezTo>
                    <a:pt x="12" y="79"/>
                    <a:pt x="12" y="90"/>
                    <a:pt x="0" y="90"/>
                  </a:cubicBezTo>
                  <a:cubicBezTo>
                    <a:pt x="0" y="124"/>
                    <a:pt x="0" y="157"/>
                    <a:pt x="23" y="179"/>
                  </a:cubicBezTo>
                  <a:cubicBezTo>
                    <a:pt x="34" y="202"/>
                    <a:pt x="45" y="213"/>
                    <a:pt x="67" y="224"/>
                  </a:cubicBezTo>
                  <a:cubicBezTo>
                    <a:pt x="79" y="224"/>
                    <a:pt x="79" y="236"/>
                    <a:pt x="90" y="236"/>
                  </a:cubicBezTo>
                  <a:lnTo>
                    <a:pt x="134" y="236"/>
                  </a:lnTo>
                  <a:cubicBezTo>
                    <a:pt x="157" y="236"/>
                    <a:pt x="168" y="224"/>
                    <a:pt x="179" y="224"/>
                  </a:cubicBezTo>
                  <a:cubicBezTo>
                    <a:pt x="235" y="191"/>
                    <a:pt x="258" y="112"/>
                    <a:pt x="224" y="57"/>
                  </a:cubicBezTo>
                  <a:cubicBezTo>
                    <a:pt x="201" y="23"/>
                    <a:pt x="168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6"/>
            <p:cNvSpPr/>
            <p:nvPr/>
          </p:nvSpPr>
          <p:spPr>
            <a:xfrm>
              <a:off x="2016300" y="1005925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26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3" y="50"/>
                    <a:pt x="1" y="128"/>
                    <a:pt x="35" y="184"/>
                  </a:cubicBezTo>
                  <a:cubicBezTo>
                    <a:pt x="46" y="206"/>
                    <a:pt x="80" y="229"/>
                    <a:pt x="102" y="229"/>
                  </a:cubicBezTo>
                  <a:cubicBezTo>
                    <a:pt x="116" y="233"/>
                    <a:pt x="129" y="236"/>
                    <a:pt x="142" y="236"/>
                  </a:cubicBezTo>
                  <a:cubicBezTo>
                    <a:pt x="161" y="236"/>
                    <a:pt x="178" y="230"/>
                    <a:pt x="191" y="217"/>
                  </a:cubicBezTo>
                  <a:cubicBezTo>
                    <a:pt x="247" y="184"/>
                    <a:pt x="269" y="117"/>
                    <a:pt x="236" y="61"/>
                  </a:cubicBezTo>
                  <a:cubicBezTo>
                    <a:pt x="213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6"/>
            <p:cNvSpPr/>
            <p:nvPr/>
          </p:nvSpPr>
          <p:spPr>
            <a:xfrm>
              <a:off x="2003200" y="101385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4" y="1"/>
                  </a:moveTo>
                  <a:cubicBezTo>
                    <a:pt x="112" y="1"/>
                    <a:pt x="90" y="12"/>
                    <a:pt x="67" y="23"/>
                  </a:cubicBezTo>
                  <a:cubicBezTo>
                    <a:pt x="11" y="56"/>
                    <a:pt x="0" y="123"/>
                    <a:pt x="33" y="180"/>
                  </a:cubicBezTo>
                  <a:cubicBezTo>
                    <a:pt x="33" y="190"/>
                    <a:pt x="33" y="202"/>
                    <a:pt x="45" y="202"/>
                  </a:cubicBezTo>
                  <a:cubicBezTo>
                    <a:pt x="64" y="228"/>
                    <a:pt x="95" y="239"/>
                    <a:pt x="127" y="239"/>
                  </a:cubicBezTo>
                  <a:cubicBezTo>
                    <a:pt x="149" y="239"/>
                    <a:pt x="171" y="234"/>
                    <a:pt x="190" y="224"/>
                  </a:cubicBezTo>
                  <a:cubicBezTo>
                    <a:pt x="246" y="190"/>
                    <a:pt x="268" y="113"/>
                    <a:pt x="234" y="56"/>
                  </a:cubicBezTo>
                  <a:cubicBezTo>
                    <a:pt x="212" y="23"/>
                    <a:pt x="167" y="12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6"/>
            <p:cNvSpPr/>
            <p:nvPr/>
          </p:nvSpPr>
          <p:spPr>
            <a:xfrm>
              <a:off x="1990050" y="1021925"/>
              <a:ext cx="6475" cy="5825"/>
            </a:xfrm>
            <a:custGeom>
              <a:rect b="b" l="l" r="r" t="t"/>
              <a:pathLst>
                <a:path extrusionOk="0" h="233" w="259">
                  <a:moveTo>
                    <a:pt x="135" y="0"/>
                  </a:moveTo>
                  <a:cubicBezTo>
                    <a:pt x="112" y="0"/>
                    <a:pt x="88" y="8"/>
                    <a:pt x="68" y="24"/>
                  </a:cubicBezTo>
                  <a:cubicBezTo>
                    <a:pt x="12" y="58"/>
                    <a:pt x="1" y="125"/>
                    <a:pt x="35" y="180"/>
                  </a:cubicBezTo>
                  <a:cubicBezTo>
                    <a:pt x="55" y="216"/>
                    <a:pt x="89" y="233"/>
                    <a:pt x="126" y="233"/>
                  </a:cubicBezTo>
                  <a:cubicBezTo>
                    <a:pt x="147" y="233"/>
                    <a:pt x="170" y="227"/>
                    <a:pt x="191" y="214"/>
                  </a:cubicBezTo>
                  <a:cubicBezTo>
                    <a:pt x="236" y="192"/>
                    <a:pt x="258" y="147"/>
                    <a:pt x="246" y="103"/>
                  </a:cubicBezTo>
                  <a:cubicBezTo>
                    <a:pt x="246" y="91"/>
                    <a:pt x="236" y="69"/>
                    <a:pt x="236" y="58"/>
                  </a:cubicBezTo>
                  <a:cubicBezTo>
                    <a:pt x="214" y="22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6"/>
            <p:cNvSpPr/>
            <p:nvPr/>
          </p:nvSpPr>
          <p:spPr>
            <a:xfrm>
              <a:off x="1978050" y="1029950"/>
              <a:ext cx="5050" cy="6000"/>
            </a:xfrm>
            <a:custGeom>
              <a:rect b="b" l="l" r="r" t="t"/>
              <a:pathLst>
                <a:path extrusionOk="0" h="240" w="202">
                  <a:moveTo>
                    <a:pt x="85" y="0"/>
                  </a:moveTo>
                  <a:cubicBezTo>
                    <a:pt x="64" y="0"/>
                    <a:pt x="46" y="8"/>
                    <a:pt x="23" y="16"/>
                  </a:cubicBezTo>
                  <a:cubicBezTo>
                    <a:pt x="11" y="27"/>
                    <a:pt x="11" y="27"/>
                    <a:pt x="1" y="27"/>
                  </a:cubicBezTo>
                  <a:lnTo>
                    <a:pt x="1" y="38"/>
                  </a:lnTo>
                  <a:cubicBezTo>
                    <a:pt x="11" y="72"/>
                    <a:pt x="23" y="117"/>
                    <a:pt x="34" y="150"/>
                  </a:cubicBezTo>
                  <a:cubicBezTo>
                    <a:pt x="45" y="172"/>
                    <a:pt x="68" y="206"/>
                    <a:pt x="78" y="229"/>
                  </a:cubicBezTo>
                  <a:lnTo>
                    <a:pt x="78" y="239"/>
                  </a:lnTo>
                  <a:cubicBezTo>
                    <a:pt x="90" y="239"/>
                    <a:pt x="90" y="239"/>
                    <a:pt x="90" y="229"/>
                  </a:cubicBezTo>
                  <a:lnTo>
                    <a:pt x="123" y="229"/>
                  </a:lnTo>
                  <a:cubicBezTo>
                    <a:pt x="123" y="229"/>
                    <a:pt x="135" y="229"/>
                    <a:pt x="145" y="217"/>
                  </a:cubicBezTo>
                  <a:cubicBezTo>
                    <a:pt x="168" y="206"/>
                    <a:pt x="179" y="184"/>
                    <a:pt x="190" y="161"/>
                  </a:cubicBezTo>
                  <a:lnTo>
                    <a:pt x="202" y="150"/>
                  </a:lnTo>
                  <a:cubicBezTo>
                    <a:pt x="202" y="117"/>
                    <a:pt x="202" y="83"/>
                    <a:pt x="190" y="60"/>
                  </a:cubicBezTo>
                  <a:cubicBezTo>
                    <a:pt x="168" y="27"/>
                    <a:pt x="145" y="16"/>
                    <a:pt x="112" y="5"/>
                  </a:cubicBezTo>
                  <a:cubicBezTo>
                    <a:pt x="102" y="2"/>
                    <a:pt x="93" y="0"/>
                    <a:pt x="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6"/>
            <p:cNvSpPr/>
            <p:nvPr/>
          </p:nvSpPr>
          <p:spPr>
            <a:xfrm>
              <a:off x="2039775" y="101457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19" y="1"/>
                  </a:moveTo>
                  <a:cubicBezTo>
                    <a:pt x="100" y="1"/>
                    <a:pt x="82" y="6"/>
                    <a:pt x="68" y="17"/>
                  </a:cubicBezTo>
                  <a:lnTo>
                    <a:pt x="57" y="17"/>
                  </a:lnTo>
                  <a:cubicBezTo>
                    <a:pt x="57" y="27"/>
                    <a:pt x="45" y="27"/>
                    <a:pt x="45" y="39"/>
                  </a:cubicBezTo>
                  <a:lnTo>
                    <a:pt x="35" y="39"/>
                  </a:lnTo>
                  <a:cubicBezTo>
                    <a:pt x="35" y="50"/>
                    <a:pt x="35" y="50"/>
                    <a:pt x="23" y="50"/>
                  </a:cubicBezTo>
                  <a:lnTo>
                    <a:pt x="23" y="72"/>
                  </a:lnTo>
                  <a:lnTo>
                    <a:pt x="12" y="72"/>
                  </a:lnTo>
                  <a:lnTo>
                    <a:pt x="12" y="94"/>
                  </a:lnTo>
                  <a:cubicBezTo>
                    <a:pt x="1" y="117"/>
                    <a:pt x="1" y="151"/>
                    <a:pt x="23" y="184"/>
                  </a:cubicBezTo>
                  <a:cubicBezTo>
                    <a:pt x="44" y="219"/>
                    <a:pt x="78" y="236"/>
                    <a:pt x="114" y="236"/>
                  </a:cubicBezTo>
                  <a:cubicBezTo>
                    <a:pt x="136" y="236"/>
                    <a:pt x="159" y="230"/>
                    <a:pt x="179" y="218"/>
                  </a:cubicBez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6"/>
            <p:cNvSpPr/>
            <p:nvPr/>
          </p:nvSpPr>
          <p:spPr>
            <a:xfrm>
              <a:off x="2026375" y="10226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8" y="0"/>
                  </a:moveTo>
                  <a:cubicBezTo>
                    <a:pt x="107" y="0"/>
                    <a:pt x="86" y="5"/>
                    <a:pt x="67" y="16"/>
                  </a:cubicBezTo>
                  <a:cubicBezTo>
                    <a:pt x="23" y="50"/>
                    <a:pt x="0" y="117"/>
                    <a:pt x="34" y="173"/>
                  </a:cubicBezTo>
                  <a:cubicBezTo>
                    <a:pt x="57" y="211"/>
                    <a:pt x="95" y="233"/>
                    <a:pt x="134" y="233"/>
                  </a:cubicBezTo>
                  <a:cubicBezTo>
                    <a:pt x="153" y="233"/>
                    <a:pt x="172" y="228"/>
                    <a:pt x="191" y="217"/>
                  </a:cubicBezTo>
                  <a:cubicBezTo>
                    <a:pt x="246" y="184"/>
                    <a:pt x="268" y="106"/>
                    <a:pt x="235" y="50"/>
                  </a:cubicBezTo>
                  <a:cubicBezTo>
                    <a:pt x="213" y="20"/>
                    <a:pt x="170" y="0"/>
                    <a:pt x="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6"/>
            <p:cNvSpPr/>
            <p:nvPr/>
          </p:nvSpPr>
          <p:spPr>
            <a:xfrm>
              <a:off x="2013250" y="103070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6" y="1"/>
                  </a:moveTo>
                  <a:cubicBezTo>
                    <a:pt x="112" y="1"/>
                    <a:pt x="88" y="7"/>
                    <a:pt x="68" y="20"/>
                  </a:cubicBezTo>
                  <a:cubicBezTo>
                    <a:pt x="11" y="53"/>
                    <a:pt x="0" y="120"/>
                    <a:pt x="34" y="176"/>
                  </a:cubicBezTo>
                  <a:cubicBezTo>
                    <a:pt x="55" y="211"/>
                    <a:pt x="89" y="228"/>
                    <a:pt x="125" y="228"/>
                  </a:cubicBezTo>
                  <a:cubicBezTo>
                    <a:pt x="147" y="228"/>
                    <a:pt x="169" y="222"/>
                    <a:pt x="190" y="209"/>
                  </a:cubicBezTo>
                  <a:cubicBezTo>
                    <a:pt x="246" y="176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6"/>
            <p:cNvSpPr/>
            <p:nvPr/>
          </p:nvSpPr>
          <p:spPr>
            <a:xfrm>
              <a:off x="2000100" y="10386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7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8"/>
                    <a:pt x="35" y="184"/>
                  </a:cubicBezTo>
                  <a:cubicBezTo>
                    <a:pt x="56" y="219"/>
                    <a:pt x="89" y="236"/>
                    <a:pt x="126" y="236"/>
                  </a:cubicBezTo>
                  <a:cubicBezTo>
                    <a:pt x="148" y="236"/>
                    <a:pt x="170" y="230"/>
                    <a:pt x="191" y="218"/>
                  </a:cubicBezTo>
                  <a:cubicBezTo>
                    <a:pt x="247" y="184"/>
                    <a:pt x="269" y="117"/>
                    <a:pt x="236" y="61"/>
                  </a:cubicBezTo>
                  <a:cubicBezTo>
                    <a:pt x="213" y="23"/>
                    <a:pt x="170" y="1"/>
                    <a:pt x="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6"/>
            <p:cNvSpPr/>
            <p:nvPr/>
          </p:nvSpPr>
          <p:spPr>
            <a:xfrm>
              <a:off x="1987250" y="104662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26" y="1"/>
                  </a:moveTo>
                  <a:cubicBezTo>
                    <a:pt x="102" y="1"/>
                    <a:pt x="78" y="7"/>
                    <a:pt x="57" y="19"/>
                  </a:cubicBezTo>
                  <a:cubicBezTo>
                    <a:pt x="46" y="19"/>
                    <a:pt x="46" y="31"/>
                    <a:pt x="35" y="31"/>
                  </a:cubicBezTo>
                  <a:lnTo>
                    <a:pt x="35" y="42"/>
                  </a:lnTo>
                  <a:lnTo>
                    <a:pt x="23" y="53"/>
                  </a:lnTo>
                  <a:cubicBezTo>
                    <a:pt x="13" y="64"/>
                    <a:pt x="13" y="76"/>
                    <a:pt x="13" y="86"/>
                  </a:cubicBezTo>
                  <a:cubicBezTo>
                    <a:pt x="13" y="98"/>
                    <a:pt x="1" y="109"/>
                    <a:pt x="1" y="109"/>
                  </a:cubicBezTo>
                  <a:lnTo>
                    <a:pt x="1" y="131"/>
                  </a:lnTo>
                  <a:cubicBezTo>
                    <a:pt x="13" y="153"/>
                    <a:pt x="13" y="165"/>
                    <a:pt x="23" y="176"/>
                  </a:cubicBezTo>
                  <a:cubicBezTo>
                    <a:pt x="46" y="214"/>
                    <a:pt x="84" y="236"/>
                    <a:pt x="124" y="236"/>
                  </a:cubicBezTo>
                  <a:cubicBezTo>
                    <a:pt x="143" y="236"/>
                    <a:pt x="162" y="231"/>
                    <a:pt x="180" y="220"/>
                  </a:cubicBezTo>
                  <a:cubicBezTo>
                    <a:pt x="236" y="187"/>
                    <a:pt x="258" y="109"/>
                    <a:pt x="224" y="53"/>
                  </a:cubicBezTo>
                  <a:cubicBezTo>
                    <a:pt x="204" y="18"/>
                    <a:pt x="165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6"/>
            <p:cNvSpPr/>
            <p:nvPr/>
          </p:nvSpPr>
          <p:spPr>
            <a:xfrm>
              <a:off x="2038400" y="1042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4" y="219"/>
                    <a:pt x="89" y="237"/>
                    <a:pt x="125" y="237"/>
                  </a:cubicBezTo>
                  <a:cubicBezTo>
                    <a:pt x="146" y="237"/>
                    <a:pt x="169" y="230"/>
                    <a:pt x="190" y="218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68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6"/>
            <p:cNvSpPr/>
            <p:nvPr/>
          </p:nvSpPr>
          <p:spPr>
            <a:xfrm>
              <a:off x="2025250" y="1050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3"/>
                    <a:pt x="1" y="120"/>
                    <a:pt x="34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4" y="237"/>
                    <a:pt x="173" y="232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6"/>
            <p:cNvSpPr/>
            <p:nvPr/>
          </p:nvSpPr>
          <p:spPr>
            <a:xfrm>
              <a:off x="2012125" y="10581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9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70" y="230"/>
                    <a:pt x="190" y="218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6"/>
            <p:cNvSpPr/>
            <p:nvPr/>
          </p:nvSpPr>
          <p:spPr>
            <a:xfrm>
              <a:off x="1999000" y="106625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26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2" y="50"/>
                    <a:pt x="0" y="128"/>
                    <a:pt x="34" y="173"/>
                  </a:cubicBezTo>
                  <a:lnTo>
                    <a:pt x="34" y="184"/>
                  </a:lnTo>
                  <a:lnTo>
                    <a:pt x="56" y="207"/>
                  </a:lnTo>
                  <a:lnTo>
                    <a:pt x="67" y="217"/>
                  </a:lnTo>
                  <a:cubicBezTo>
                    <a:pt x="79" y="217"/>
                    <a:pt x="90" y="229"/>
                    <a:pt x="90" y="229"/>
                  </a:cubicBezTo>
                  <a:lnTo>
                    <a:pt x="101" y="229"/>
                  </a:lnTo>
                  <a:cubicBezTo>
                    <a:pt x="112" y="229"/>
                    <a:pt x="112" y="229"/>
                    <a:pt x="124" y="240"/>
                  </a:cubicBezTo>
                  <a:lnTo>
                    <a:pt x="134" y="229"/>
                  </a:lnTo>
                  <a:lnTo>
                    <a:pt x="168" y="229"/>
                  </a:lnTo>
                  <a:cubicBezTo>
                    <a:pt x="168" y="229"/>
                    <a:pt x="179" y="217"/>
                    <a:pt x="191" y="217"/>
                  </a:cubicBezTo>
                  <a:cubicBezTo>
                    <a:pt x="246" y="184"/>
                    <a:pt x="268" y="106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6"/>
            <p:cNvSpPr/>
            <p:nvPr/>
          </p:nvSpPr>
          <p:spPr>
            <a:xfrm>
              <a:off x="2048150" y="1058475"/>
              <a:ext cx="6475" cy="5875"/>
            </a:xfrm>
            <a:custGeom>
              <a:rect b="b" l="l" r="r" t="t"/>
              <a:pathLst>
                <a:path extrusionOk="0" h="235" w="259">
                  <a:moveTo>
                    <a:pt x="143" y="1"/>
                  </a:moveTo>
                  <a:cubicBezTo>
                    <a:pt x="137" y="1"/>
                    <a:pt x="130" y="2"/>
                    <a:pt x="124" y="4"/>
                  </a:cubicBezTo>
                  <a:cubicBezTo>
                    <a:pt x="102" y="4"/>
                    <a:pt x="90" y="15"/>
                    <a:pt x="79" y="15"/>
                  </a:cubicBezTo>
                  <a:cubicBezTo>
                    <a:pt x="23" y="48"/>
                    <a:pt x="1" y="126"/>
                    <a:pt x="35" y="183"/>
                  </a:cubicBezTo>
                  <a:cubicBezTo>
                    <a:pt x="55" y="217"/>
                    <a:pt x="94" y="235"/>
                    <a:pt x="133" y="235"/>
                  </a:cubicBezTo>
                  <a:cubicBezTo>
                    <a:pt x="157" y="235"/>
                    <a:pt x="181" y="228"/>
                    <a:pt x="202" y="216"/>
                  </a:cubicBezTo>
                  <a:cubicBezTo>
                    <a:pt x="224" y="205"/>
                    <a:pt x="247" y="171"/>
                    <a:pt x="247" y="149"/>
                  </a:cubicBezTo>
                  <a:cubicBezTo>
                    <a:pt x="258" y="116"/>
                    <a:pt x="258" y="82"/>
                    <a:pt x="236" y="59"/>
                  </a:cubicBezTo>
                  <a:cubicBezTo>
                    <a:pt x="236" y="48"/>
                    <a:pt x="224" y="48"/>
                    <a:pt x="224" y="37"/>
                  </a:cubicBezTo>
                  <a:cubicBezTo>
                    <a:pt x="197" y="19"/>
                    <a:pt x="170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6"/>
            <p:cNvSpPr/>
            <p:nvPr/>
          </p:nvSpPr>
          <p:spPr>
            <a:xfrm>
              <a:off x="2035050" y="1066575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45" y="1"/>
                  </a:moveTo>
                  <a:cubicBezTo>
                    <a:pt x="137" y="1"/>
                    <a:pt x="130" y="2"/>
                    <a:pt x="123" y="3"/>
                  </a:cubicBezTo>
                  <a:cubicBezTo>
                    <a:pt x="100" y="3"/>
                    <a:pt x="89" y="3"/>
                    <a:pt x="78" y="15"/>
                  </a:cubicBezTo>
                  <a:cubicBezTo>
                    <a:pt x="22" y="48"/>
                    <a:pt x="0" y="115"/>
                    <a:pt x="33" y="171"/>
                  </a:cubicBezTo>
                  <a:cubicBezTo>
                    <a:pt x="56" y="209"/>
                    <a:pt x="100" y="232"/>
                    <a:pt x="143" y="232"/>
                  </a:cubicBezTo>
                  <a:cubicBezTo>
                    <a:pt x="163" y="232"/>
                    <a:pt x="183" y="227"/>
                    <a:pt x="201" y="216"/>
                  </a:cubicBezTo>
                  <a:cubicBezTo>
                    <a:pt x="212" y="204"/>
                    <a:pt x="234" y="182"/>
                    <a:pt x="246" y="160"/>
                  </a:cubicBezTo>
                  <a:lnTo>
                    <a:pt x="246" y="137"/>
                  </a:lnTo>
                  <a:cubicBezTo>
                    <a:pt x="257" y="115"/>
                    <a:pt x="257" y="93"/>
                    <a:pt x="246" y="70"/>
                  </a:cubicBezTo>
                  <a:lnTo>
                    <a:pt x="234" y="60"/>
                  </a:lnTo>
                  <a:cubicBezTo>
                    <a:pt x="216" y="22"/>
                    <a:pt x="181" y="1"/>
                    <a:pt x="1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6"/>
            <p:cNvSpPr/>
            <p:nvPr/>
          </p:nvSpPr>
          <p:spPr>
            <a:xfrm>
              <a:off x="2022200" y="1074475"/>
              <a:ext cx="6425" cy="5900"/>
            </a:xfrm>
            <a:custGeom>
              <a:rect b="b" l="l" r="r" t="t"/>
              <a:pathLst>
                <a:path extrusionOk="0" h="236" w="257">
                  <a:moveTo>
                    <a:pt x="112" y="0"/>
                  </a:moveTo>
                  <a:cubicBezTo>
                    <a:pt x="89" y="0"/>
                    <a:pt x="78" y="12"/>
                    <a:pt x="67" y="23"/>
                  </a:cubicBezTo>
                  <a:cubicBezTo>
                    <a:pt x="22" y="45"/>
                    <a:pt x="0" y="90"/>
                    <a:pt x="11" y="134"/>
                  </a:cubicBezTo>
                  <a:cubicBezTo>
                    <a:pt x="11" y="146"/>
                    <a:pt x="11" y="168"/>
                    <a:pt x="22" y="179"/>
                  </a:cubicBezTo>
                  <a:cubicBezTo>
                    <a:pt x="33" y="201"/>
                    <a:pt x="55" y="213"/>
                    <a:pt x="78" y="224"/>
                  </a:cubicBezTo>
                  <a:cubicBezTo>
                    <a:pt x="89" y="235"/>
                    <a:pt x="100" y="235"/>
                    <a:pt x="123" y="235"/>
                  </a:cubicBezTo>
                  <a:cubicBezTo>
                    <a:pt x="145" y="235"/>
                    <a:pt x="167" y="235"/>
                    <a:pt x="190" y="224"/>
                  </a:cubicBezTo>
                  <a:cubicBezTo>
                    <a:pt x="190" y="213"/>
                    <a:pt x="201" y="213"/>
                    <a:pt x="201" y="201"/>
                  </a:cubicBezTo>
                  <a:cubicBezTo>
                    <a:pt x="246" y="168"/>
                    <a:pt x="257" y="101"/>
                    <a:pt x="224" y="57"/>
                  </a:cubicBezTo>
                  <a:cubicBezTo>
                    <a:pt x="224" y="45"/>
                    <a:pt x="212" y="45"/>
                    <a:pt x="212" y="34"/>
                  </a:cubicBezTo>
                  <a:cubicBezTo>
                    <a:pt x="201" y="23"/>
                    <a:pt x="190" y="23"/>
                    <a:pt x="167" y="12"/>
                  </a:cubicBezTo>
                  <a:cubicBezTo>
                    <a:pt x="156" y="0"/>
                    <a:pt x="134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6"/>
            <p:cNvSpPr/>
            <p:nvPr/>
          </p:nvSpPr>
          <p:spPr>
            <a:xfrm>
              <a:off x="2009600" y="1082450"/>
              <a:ext cx="5625" cy="5750"/>
            </a:xfrm>
            <a:custGeom>
              <a:rect b="b" l="l" r="r" t="t"/>
              <a:pathLst>
                <a:path extrusionOk="0" h="230" w="225">
                  <a:moveTo>
                    <a:pt x="101" y="1"/>
                  </a:moveTo>
                  <a:cubicBezTo>
                    <a:pt x="82" y="1"/>
                    <a:pt x="63" y="6"/>
                    <a:pt x="45" y="16"/>
                  </a:cubicBezTo>
                  <a:cubicBezTo>
                    <a:pt x="23" y="28"/>
                    <a:pt x="12" y="50"/>
                    <a:pt x="1" y="61"/>
                  </a:cubicBezTo>
                  <a:cubicBezTo>
                    <a:pt x="23" y="83"/>
                    <a:pt x="45" y="117"/>
                    <a:pt x="68" y="140"/>
                  </a:cubicBezTo>
                  <a:cubicBezTo>
                    <a:pt x="90" y="173"/>
                    <a:pt x="124" y="195"/>
                    <a:pt x="146" y="229"/>
                  </a:cubicBezTo>
                  <a:cubicBezTo>
                    <a:pt x="146" y="229"/>
                    <a:pt x="157" y="229"/>
                    <a:pt x="157" y="218"/>
                  </a:cubicBezTo>
                  <a:lnTo>
                    <a:pt x="169" y="218"/>
                  </a:lnTo>
                  <a:cubicBezTo>
                    <a:pt x="202" y="195"/>
                    <a:pt x="224" y="151"/>
                    <a:pt x="214" y="106"/>
                  </a:cubicBezTo>
                  <a:cubicBezTo>
                    <a:pt x="214" y="83"/>
                    <a:pt x="214" y="73"/>
                    <a:pt x="202" y="61"/>
                  </a:cubicBezTo>
                  <a:cubicBezTo>
                    <a:pt x="179" y="23"/>
                    <a:pt x="141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6"/>
            <p:cNvSpPr/>
            <p:nvPr/>
          </p:nvSpPr>
          <p:spPr>
            <a:xfrm>
              <a:off x="2058225" y="10752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0"/>
                  </a:moveTo>
                  <a:cubicBezTo>
                    <a:pt x="115" y="0"/>
                    <a:pt x="96" y="5"/>
                    <a:pt x="79" y="16"/>
                  </a:cubicBezTo>
                  <a:cubicBezTo>
                    <a:pt x="22" y="50"/>
                    <a:pt x="0" y="128"/>
                    <a:pt x="34" y="172"/>
                  </a:cubicBezTo>
                  <a:cubicBezTo>
                    <a:pt x="56" y="211"/>
                    <a:pt x="100" y="233"/>
                    <a:pt x="143" y="233"/>
                  </a:cubicBezTo>
                  <a:cubicBezTo>
                    <a:pt x="163" y="233"/>
                    <a:pt x="183" y="228"/>
                    <a:pt x="201" y="217"/>
                  </a:cubicBezTo>
                  <a:cubicBezTo>
                    <a:pt x="257" y="184"/>
                    <a:pt x="268" y="117"/>
                    <a:pt x="235" y="61"/>
                  </a:cubicBezTo>
                  <a:cubicBezTo>
                    <a:pt x="212" y="23"/>
                    <a:pt x="173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6"/>
            <p:cNvSpPr/>
            <p:nvPr/>
          </p:nvSpPr>
          <p:spPr>
            <a:xfrm>
              <a:off x="2045100" y="1083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2"/>
                    <a:pt x="0" y="120"/>
                    <a:pt x="33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1"/>
                  </a:cubicBezTo>
                  <a:cubicBezTo>
                    <a:pt x="257" y="187"/>
                    <a:pt x="268" y="109"/>
                    <a:pt x="234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6"/>
            <p:cNvSpPr/>
            <p:nvPr/>
          </p:nvSpPr>
          <p:spPr>
            <a:xfrm>
              <a:off x="2031950" y="10911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8"/>
                    <a:pt x="35" y="183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3"/>
                    <a:pt x="269" y="116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6"/>
            <p:cNvSpPr/>
            <p:nvPr/>
          </p:nvSpPr>
          <p:spPr>
            <a:xfrm>
              <a:off x="2070225" y="10947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6"/>
            <p:cNvSpPr/>
            <p:nvPr/>
          </p:nvSpPr>
          <p:spPr>
            <a:xfrm>
              <a:off x="2057100" y="1102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0" y="236"/>
                    <a:pt x="144" y="236"/>
                  </a:cubicBezTo>
                  <a:cubicBezTo>
                    <a:pt x="164" y="236"/>
                    <a:pt x="184" y="231"/>
                    <a:pt x="201" y="221"/>
                  </a:cubicBezTo>
                  <a:cubicBezTo>
                    <a:pt x="258" y="187"/>
                    <a:pt x="268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6"/>
            <p:cNvSpPr/>
            <p:nvPr/>
          </p:nvSpPr>
          <p:spPr>
            <a:xfrm>
              <a:off x="2043975" y="1110875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7" y="228"/>
                    <a:pt x="181" y="222"/>
                    <a:pt x="202" y="210"/>
                  </a:cubicBezTo>
                  <a:cubicBezTo>
                    <a:pt x="257" y="176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6"/>
            <p:cNvSpPr/>
            <p:nvPr/>
          </p:nvSpPr>
          <p:spPr>
            <a:xfrm>
              <a:off x="2080300" y="1111150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1"/>
                  </a:moveTo>
                  <a:cubicBezTo>
                    <a:pt x="110" y="1"/>
                    <a:pt x="88" y="7"/>
                    <a:pt x="67" y="20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6" y="221"/>
                    <a:pt x="100" y="232"/>
                    <a:pt x="145" y="232"/>
                  </a:cubicBezTo>
                  <a:cubicBezTo>
                    <a:pt x="157" y="232"/>
                    <a:pt x="157" y="232"/>
                    <a:pt x="167" y="221"/>
                  </a:cubicBezTo>
                  <a:cubicBezTo>
                    <a:pt x="179" y="221"/>
                    <a:pt x="179" y="221"/>
                    <a:pt x="190" y="209"/>
                  </a:cubicBezTo>
                  <a:cubicBezTo>
                    <a:pt x="246" y="176"/>
                    <a:pt x="257" y="109"/>
                    <a:pt x="224" y="53"/>
                  </a:cubicBezTo>
                  <a:cubicBezTo>
                    <a:pt x="202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6"/>
            <p:cNvSpPr/>
            <p:nvPr/>
          </p:nvSpPr>
          <p:spPr>
            <a:xfrm>
              <a:off x="2067450" y="1119075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15" y="0"/>
                  </a:moveTo>
                  <a:cubicBezTo>
                    <a:pt x="103" y="0"/>
                    <a:pt x="90" y="2"/>
                    <a:pt x="78" y="4"/>
                  </a:cubicBezTo>
                  <a:cubicBezTo>
                    <a:pt x="67" y="4"/>
                    <a:pt x="67" y="16"/>
                    <a:pt x="56" y="16"/>
                  </a:cubicBezTo>
                  <a:lnTo>
                    <a:pt x="23" y="49"/>
                  </a:lnTo>
                  <a:cubicBezTo>
                    <a:pt x="0" y="71"/>
                    <a:pt x="0" y="105"/>
                    <a:pt x="0" y="138"/>
                  </a:cubicBezTo>
                  <a:cubicBezTo>
                    <a:pt x="0" y="150"/>
                    <a:pt x="11" y="160"/>
                    <a:pt x="23" y="183"/>
                  </a:cubicBezTo>
                  <a:cubicBezTo>
                    <a:pt x="23" y="183"/>
                    <a:pt x="23" y="194"/>
                    <a:pt x="33" y="194"/>
                  </a:cubicBezTo>
                  <a:cubicBezTo>
                    <a:pt x="50" y="219"/>
                    <a:pt x="79" y="232"/>
                    <a:pt x="107" y="232"/>
                  </a:cubicBezTo>
                  <a:cubicBezTo>
                    <a:pt x="116" y="232"/>
                    <a:pt x="126" y="230"/>
                    <a:pt x="134" y="228"/>
                  </a:cubicBezTo>
                  <a:cubicBezTo>
                    <a:pt x="145" y="228"/>
                    <a:pt x="167" y="228"/>
                    <a:pt x="179" y="217"/>
                  </a:cubicBezTo>
                  <a:cubicBezTo>
                    <a:pt x="234" y="183"/>
                    <a:pt x="246" y="116"/>
                    <a:pt x="212" y="60"/>
                  </a:cubicBezTo>
                  <a:cubicBezTo>
                    <a:pt x="195" y="17"/>
                    <a:pt x="157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6"/>
            <p:cNvSpPr/>
            <p:nvPr/>
          </p:nvSpPr>
          <p:spPr>
            <a:xfrm>
              <a:off x="2090350" y="1127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1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29"/>
                    <a:pt x="190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8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6"/>
            <p:cNvSpPr/>
            <p:nvPr/>
          </p:nvSpPr>
          <p:spPr>
            <a:xfrm>
              <a:off x="2078875" y="1135750"/>
              <a:ext cx="4500" cy="2425"/>
            </a:xfrm>
            <a:custGeom>
              <a:rect b="b" l="l" r="r" t="t"/>
              <a:pathLst>
                <a:path extrusionOk="0" h="97" w="180">
                  <a:moveTo>
                    <a:pt x="70" y="0"/>
                  </a:moveTo>
                  <a:cubicBezTo>
                    <a:pt x="46" y="0"/>
                    <a:pt x="22" y="6"/>
                    <a:pt x="1" y="19"/>
                  </a:cubicBezTo>
                  <a:cubicBezTo>
                    <a:pt x="57" y="52"/>
                    <a:pt x="124" y="75"/>
                    <a:pt x="180" y="97"/>
                  </a:cubicBezTo>
                  <a:cubicBezTo>
                    <a:pt x="180" y="86"/>
                    <a:pt x="180" y="75"/>
                    <a:pt x="169" y="52"/>
                  </a:cubicBezTo>
                  <a:cubicBezTo>
                    <a:pt x="148" y="18"/>
                    <a:pt x="109" y="0"/>
                    <a:pt x="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6"/>
            <p:cNvSpPr/>
            <p:nvPr/>
          </p:nvSpPr>
          <p:spPr>
            <a:xfrm>
              <a:off x="2004875" y="86887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12" y="0"/>
                  </a:moveTo>
                  <a:cubicBezTo>
                    <a:pt x="112" y="0"/>
                    <a:pt x="100" y="12"/>
                    <a:pt x="90" y="12"/>
                  </a:cubicBezTo>
                  <a:cubicBezTo>
                    <a:pt x="90" y="12"/>
                    <a:pt x="78" y="12"/>
                    <a:pt x="67" y="23"/>
                  </a:cubicBezTo>
                  <a:cubicBezTo>
                    <a:pt x="23" y="45"/>
                    <a:pt x="0" y="112"/>
                    <a:pt x="23" y="157"/>
                  </a:cubicBezTo>
                  <a:cubicBezTo>
                    <a:pt x="23" y="168"/>
                    <a:pt x="33" y="168"/>
                    <a:pt x="33" y="179"/>
                  </a:cubicBezTo>
                  <a:cubicBezTo>
                    <a:pt x="56" y="217"/>
                    <a:pt x="95" y="240"/>
                    <a:pt x="134" y="240"/>
                  </a:cubicBezTo>
                  <a:cubicBezTo>
                    <a:pt x="153" y="240"/>
                    <a:pt x="172" y="235"/>
                    <a:pt x="190" y="224"/>
                  </a:cubicBezTo>
                  <a:cubicBezTo>
                    <a:pt x="234" y="191"/>
                    <a:pt x="257" y="146"/>
                    <a:pt x="246" y="101"/>
                  </a:cubicBezTo>
                  <a:cubicBezTo>
                    <a:pt x="246" y="90"/>
                    <a:pt x="246" y="67"/>
                    <a:pt x="234" y="57"/>
                  </a:cubicBezTo>
                  <a:cubicBezTo>
                    <a:pt x="212" y="12"/>
                    <a:pt x="157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6"/>
            <p:cNvSpPr/>
            <p:nvPr/>
          </p:nvSpPr>
          <p:spPr>
            <a:xfrm>
              <a:off x="1992025" y="876875"/>
              <a:ext cx="6425" cy="5900"/>
            </a:xfrm>
            <a:custGeom>
              <a:rect b="b" l="l" r="r" t="t"/>
              <a:pathLst>
                <a:path extrusionOk="0" h="236" w="257">
                  <a:moveTo>
                    <a:pt x="114" y="0"/>
                  </a:moveTo>
                  <a:cubicBezTo>
                    <a:pt x="94" y="0"/>
                    <a:pt x="74" y="5"/>
                    <a:pt x="56" y="16"/>
                  </a:cubicBezTo>
                  <a:cubicBezTo>
                    <a:pt x="56" y="27"/>
                    <a:pt x="45" y="27"/>
                    <a:pt x="45" y="38"/>
                  </a:cubicBezTo>
                  <a:cubicBezTo>
                    <a:pt x="23" y="50"/>
                    <a:pt x="0" y="83"/>
                    <a:pt x="0" y="117"/>
                  </a:cubicBezTo>
                  <a:cubicBezTo>
                    <a:pt x="0" y="139"/>
                    <a:pt x="11" y="161"/>
                    <a:pt x="23" y="184"/>
                  </a:cubicBezTo>
                  <a:lnTo>
                    <a:pt x="56" y="217"/>
                  </a:lnTo>
                  <a:cubicBezTo>
                    <a:pt x="56" y="217"/>
                    <a:pt x="67" y="217"/>
                    <a:pt x="67" y="228"/>
                  </a:cubicBezTo>
                  <a:cubicBezTo>
                    <a:pt x="86" y="233"/>
                    <a:pt x="102" y="235"/>
                    <a:pt x="117" y="235"/>
                  </a:cubicBezTo>
                  <a:cubicBezTo>
                    <a:pt x="139" y="235"/>
                    <a:pt x="159" y="230"/>
                    <a:pt x="179" y="217"/>
                  </a:cubicBezTo>
                  <a:cubicBezTo>
                    <a:pt x="234" y="184"/>
                    <a:pt x="257" y="117"/>
                    <a:pt x="224" y="60"/>
                  </a:cubicBezTo>
                  <a:cubicBezTo>
                    <a:pt x="201" y="23"/>
                    <a:pt x="157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6"/>
            <p:cNvSpPr/>
            <p:nvPr/>
          </p:nvSpPr>
          <p:spPr>
            <a:xfrm>
              <a:off x="1978600" y="8848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3" y="0"/>
                  </a:moveTo>
                  <a:cubicBezTo>
                    <a:pt x="112" y="0"/>
                    <a:pt x="90" y="7"/>
                    <a:pt x="68" y="20"/>
                  </a:cubicBezTo>
                  <a:cubicBezTo>
                    <a:pt x="23" y="42"/>
                    <a:pt x="1" y="109"/>
                    <a:pt x="23" y="154"/>
                  </a:cubicBezTo>
                  <a:cubicBezTo>
                    <a:pt x="23" y="165"/>
                    <a:pt x="34" y="176"/>
                    <a:pt x="34" y="176"/>
                  </a:cubicBezTo>
                  <a:cubicBezTo>
                    <a:pt x="57" y="214"/>
                    <a:pt x="96" y="237"/>
                    <a:pt x="135" y="237"/>
                  </a:cubicBezTo>
                  <a:cubicBezTo>
                    <a:pt x="154" y="237"/>
                    <a:pt x="173" y="232"/>
                    <a:pt x="190" y="221"/>
                  </a:cubicBezTo>
                  <a:cubicBezTo>
                    <a:pt x="247" y="187"/>
                    <a:pt x="269" y="109"/>
                    <a:pt x="235" y="53"/>
                  </a:cubicBezTo>
                  <a:cubicBezTo>
                    <a:pt x="224" y="53"/>
                    <a:pt x="224" y="42"/>
                    <a:pt x="224" y="42"/>
                  </a:cubicBezTo>
                  <a:cubicBezTo>
                    <a:pt x="197" y="15"/>
                    <a:pt x="166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6"/>
            <p:cNvSpPr/>
            <p:nvPr/>
          </p:nvSpPr>
          <p:spPr>
            <a:xfrm>
              <a:off x="2018275" y="860950"/>
              <a:ext cx="6175" cy="5700"/>
            </a:xfrm>
            <a:custGeom>
              <a:rect b="b" l="l" r="r" t="t"/>
              <a:pathLst>
                <a:path extrusionOk="0" h="228" w="247">
                  <a:moveTo>
                    <a:pt x="115" y="0"/>
                  </a:moveTo>
                  <a:cubicBezTo>
                    <a:pt x="95" y="0"/>
                    <a:pt x="74" y="5"/>
                    <a:pt x="56" y="16"/>
                  </a:cubicBezTo>
                  <a:cubicBezTo>
                    <a:pt x="56" y="27"/>
                    <a:pt x="45" y="27"/>
                    <a:pt x="34" y="38"/>
                  </a:cubicBezTo>
                  <a:lnTo>
                    <a:pt x="34" y="49"/>
                  </a:lnTo>
                  <a:cubicBezTo>
                    <a:pt x="23" y="49"/>
                    <a:pt x="23" y="49"/>
                    <a:pt x="23" y="61"/>
                  </a:cubicBezTo>
                  <a:cubicBezTo>
                    <a:pt x="11" y="61"/>
                    <a:pt x="11" y="72"/>
                    <a:pt x="11" y="83"/>
                  </a:cubicBezTo>
                  <a:lnTo>
                    <a:pt x="11" y="94"/>
                  </a:lnTo>
                  <a:cubicBezTo>
                    <a:pt x="11" y="94"/>
                    <a:pt x="11" y="105"/>
                    <a:pt x="1" y="105"/>
                  </a:cubicBezTo>
                  <a:lnTo>
                    <a:pt x="1" y="116"/>
                  </a:lnTo>
                  <a:lnTo>
                    <a:pt x="1" y="139"/>
                  </a:lnTo>
                  <a:cubicBezTo>
                    <a:pt x="11" y="150"/>
                    <a:pt x="11" y="161"/>
                    <a:pt x="23" y="173"/>
                  </a:cubicBezTo>
                  <a:cubicBezTo>
                    <a:pt x="23" y="183"/>
                    <a:pt x="34" y="195"/>
                    <a:pt x="34" y="195"/>
                  </a:cubicBezTo>
                  <a:cubicBezTo>
                    <a:pt x="45" y="206"/>
                    <a:pt x="45" y="206"/>
                    <a:pt x="56" y="206"/>
                  </a:cubicBezTo>
                  <a:lnTo>
                    <a:pt x="56" y="217"/>
                  </a:lnTo>
                  <a:cubicBezTo>
                    <a:pt x="56" y="217"/>
                    <a:pt x="68" y="217"/>
                    <a:pt x="68" y="228"/>
                  </a:cubicBezTo>
                  <a:lnTo>
                    <a:pt x="135" y="228"/>
                  </a:lnTo>
                  <a:cubicBezTo>
                    <a:pt x="157" y="228"/>
                    <a:pt x="168" y="228"/>
                    <a:pt x="179" y="217"/>
                  </a:cubicBezTo>
                  <a:cubicBezTo>
                    <a:pt x="202" y="206"/>
                    <a:pt x="224" y="183"/>
                    <a:pt x="224" y="161"/>
                  </a:cubicBezTo>
                  <a:cubicBezTo>
                    <a:pt x="246" y="128"/>
                    <a:pt x="246" y="94"/>
                    <a:pt x="224" y="61"/>
                  </a:cubicBezTo>
                  <a:cubicBezTo>
                    <a:pt x="201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6"/>
            <p:cNvSpPr/>
            <p:nvPr/>
          </p:nvSpPr>
          <p:spPr>
            <a:xfrm>
              <a:off x="2008500" y="8446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5" y="1"/>
                  </a:moveTo>
                  <a:cubicBezTo>
                    <a:pt x="101" y="1"/>
                    <a:pt x="77" y="7"/>
                    <a:pt x="56" y="20"/>
                  </a:cubicBezTo>
                  <a:cubicBezTo>
                    <a:pt x="45" y="20"/>
                    <a:pt x="45" y="31"/>
                    <a:pt x="34" y="31"/>
                  </a:cubicBezTo>
                  <a:lnTo>
                    <a:pt x="34" y="42"/>
                  </a:lnTo>
                  <a:cubicBezTo>
                    <a:pt x="22" y="42"/>
                    <a:pt x="22" y="53"/>
                    <a:pt x="22" y="53"/>
                  </a:cubicBezTo>
                  <a:lnTo>
                    <a:pt x="12" y="65"/>
                  </a:lnTo>
                  <a:lnTo>
                    <a:pt x="12" y="75"/>
                  </a:lnTo>
                  <a:lnTo>
                    <a:pt x="0" y="87"/>
                  </a:lnTo>
                  <a:cubicBezTo>
                    <a:pt x="0" y="120"/>
                    <a:pt x="0" y="154"/>
                    <a:pt x="12" y="176"/>
                  </a:cubicBezTo>
                  <a:lnTo>
                    <a:pt x="22" y="187"/>
                  </a:lnTo>
                  <a:lnTo>
                    <a:pt x="45" y="210"/>
                  </a:lnTo>
                  <a:cubicBezTo>
                    <a:pt x="45" y="210"/>
                    <a:pt x="56" y="210"/>
                    <a:pt x="56" y="221"/>
                  </a:cubicBezTo>
                  <a:cubicBezTo>
                    <a:pt x="67" y="221"/>
                    <a:pt x="79" y="221"/>
                    <a:pt x="79" y="232"/>
                  </a:cubicBezTo>
                  <a:lnTo>
                    <a:pt x="157" y="232"/>
                  </a:lnTo>
                  <a:cubicBezTo>
                    <a:pt x="168" y="232"/>
                    <a:pt x="168" y="221"/>
                    <a:pt x="179" y="221"/>
                  </a:cubicBezTo>
                  <a:cubicBezTo>
                    <a:pt x="235" y="187"/>
                    <a:pt x="258" y="109"/>
                    <a:pt x="224" y="53"/>
                  </a:cubicBezTo>
                  <a:cubicBezTo>
                    <a:pt x="203" y="18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6"/>
            <p:cNvSpPr/>
            <p:nvPr/>
          </p:nvSpPr>
          <p:spPr>
            <a:xfrm>
              <a:off x="1994825" y="8525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2" y="62"/>
                    <a:pt x="0" y="129"/>
                    <a:pt x="33" y="184"/>
                  </a:cubicBezTo>
                  <a:cubicBezTo>
                    <a:pt x="61" y="219"/>
                    <a:pt x="98" y="237"/>
                    <a:pt x="135" y="237"/>
                  </a:cubicBezTo>
                  <a:cubicBezTo>
                    <a:pt x="157" y="237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2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6"/>
            <p:cNvSpPr/>
            <p:nvPr/>
          </p:nvSpPr>
          <p:spPr>
            <a:xfrm>
              <a:off x="2037275" y="921475"/>
              <a:ext cx="5875" cy="5950"/>
            </a:xfrm>
            <a:custGeom>
              <a:rect b="b" l="l" r="r" t="t"/>
              <a:pathLst>
                <a:path extrusionOk="0" h="238" w="235">
                  <a:moveTo>
                    <a:pt x="116" y="0"/>
                  </a:moveTo>
                  <a:cubicBezTo>
                    <a:pt x="95" y="0"/>
                    <a:pt x="74" y="6"/>
                    <a:pt x="56" y="19"/>
                  </a:cubicBezTo>
                  <a:cubicBezTo>
                    <a:pt x="45" y="19"/>
                    <a:pt x="45" y="31"/>
                    <a:pt x="34" y="31"/>
                  </a:cubicBezTo>
                  <a:cubicBezTo>
                    <a:pt x="23" y="42"/>
                    <a:pt x="11" y="64"/>
                    <a:pt x="0" y="86"/>
                  </a:cubicBezTo>
                  <a:lnTo>
                    <a:pt x="0" y="131"/>
                  </a:lnTo>
                  <a:cubicBezTo>
                    <a:pt x="0" y="153"/>
                    <a:pt x="11" y="165"/>
                    <a:pt x="11" y="176"/>
                  </a:cubicBezTo>
                  <a:cubicBezTo>
                    <a:pt x="23" y="198"/>
                    <a:pt x="45" y="210"/>
                    <a:pt x="67" y="220"/>
                  </a:cubicBezTo>
                  <a:cubicBezTo>
                    <a:pt x="84" y="232"/>
                    <a:pt x="103" y="237"/>
                    <a:pt x="123" y="237"/>
                  </a:cubicBezTo>
                  <a:cubicBezTo>
                    <a:pt x="143" y="237"/>
                    <a:pt x="162" y="232"/>
                    <a:pt x="179" y="220"/>
                  </a:cubicBezTo>
                  <a:cubicBezTo>
                    <a:pt x="179" y="210"/>
                    <a:pt x="190" y="210"/>
                    <a:pt x="190" y="198"/>
                  </a:cubicBezTo>
                  <a:cubicBezTo>
                    <a:pt x="212" y="187"/>
                    <a:pt x="224" y="165"/>
                    <a:pt x="224" y="143"/>
                  </a:cubicBezTo>
                  <a:cubicBezTo>
                    <a:pt x="235" y="143"/>
                    <a:pt x="235" y="131"/>
                    <a:pt x="235" y="120"/>
                  </a:cubicBezTo>
                  <a:cubicBezTo>
                    <a:pt x="235" y="98"/>
                    <a:pt x="224" y="76"/>
                    <a:pt x="212" y="53"/>
                  </a:cubicBezTo>
                  <a:lnTo>
                    <a:pt x="202" y="42"/>
                  </a:lnTo>
                  <a:cubicBezTo>
                    <a:pt x="181" y="15"/>
                    <a:pt x="148" y="0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6"/>
            <p:cNvSpPr/>
            <p:nvPr/>
          </p:nvSpPr>
          <p:spPr>
            <a:xfrm>
              <a:off x="2028325" y="8776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33" y="0"/>
                  </a:moveTo>
                  <a:cubicBezTo>
                    <a:pt x="111" y="0"/>
                    <a:pt x="89" y="7"/>
                    <a:pt x="68" y="20"/>
                  </a:cubicBezTo>
                  <a:cubicBezTo>
                    <a:pt x="56" y="20"/>
                    <a:pt x="46" y="30"/>
                    <a:pt x="46" y="30"/>
                  </a:cubicBezTo>
                  <a:lnTo>
                    <a:pt x="34" y="42"/>
                  </a:lnTo>
                  <a:lnTo>
                    <a:pt x="34" y="53"/>
                  </a:lnTo>
                  <a:cubicBezTo>
                    <a:pt x="23" y="53"/>
                    <a:pt x="23" y="64"/>
                    <a:pt x="23" y="64"/>
                  </a:cubicBezTo>
                  <a:cubicBezTo>
                    <a:pt x="12" y="87"/>
                    <a:pt x="1" y="109"/>
                    <a:pt x="12" y="131"/>
                  </a:cubicBezTo>
                  <a:cubicBezTo>
                    <a:pt x="12" y="154"/>
                    <a:pt x="12" y="164"/>
                    <a:pt x="23" y="176"/>
                  </a:cubicBezTo>
                  <a:cubicBezTo>
                    <a:pt x="46" y="214"/>
                    <a:pt x="89" y="236"/>
                    <a:pt x="133" y="236"/>
                  </a:cubicBezTo>
                  <a:cubicBezTo>
                    <a:pt x="153" y="236"/>
                    <a:pt x="173" y="231"/>
                    <a:pt x="190" y="221"/>
                  </a:cubicBezTo>
                  <a:cubicBezTo>
                    <a:pt x="247" y="187"/>
                    <a:pt x="257" y="109"/>
                    <a:pt x="224" y="53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6"/>
            <p:cNvSpPr/>
            <p:nvPr/>
          </p:nvSpPr>
          <p:spPr>
            <a:xfrm>
              <a:off x="2014925" y="8855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6" y="5"/>
                    <a:pt x="78" y="16"/>
                  </a:cubicBezTo>
                  <a:cubicBezTo>
                    <a:pt x="23" y="49"/>
                    <a:pt x="1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6"/>
            <p:cNvSpPr/>
            <p:nvPr/>
          </p:nvSpPr>
          <p:spPr>
            <a:xfrm>
              <a:off x="2001775" y="8935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0"/>
                  </a:moveTo>
                  <a:cubicBezTo>
                    <a:pt x="123" y="0"/>
                    <a:pt x="100" y="7"/>
                    <a:pt x="80" y="19"/>
                  </a:cubicBezTo>
                  <a:cubicBezTo>
                    <a:pt x="23" y="53"/>
                    <a:pt x="1" y="120"/>
                    <a:pt x="35" y="175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7"/>
                    <a:pt x="269" y="108"/>
                    <a:pt x="236" y="53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6"/>
            <p:cNvSpPr/>
            <p:nvPr/>
          </p:nvSpPr>
          <p:spPr>
            <a:xfrm>
              <a:off x="1988675" y="9014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61"/>
                    <a:pt x="0" y="128"/>
                    <a:pt x="33" y="184"/>
                  </a:cubicBezTo>
                  <a:cubicBezTo>
                    <a:pt x="54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7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6"/>
            <p:cNvSpPr/>
            <p:nvPr/>
          </p:nvSpPr>
          <p:spPr>
            <a:xfrm>
              <a:off x="2040325" y="89717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28" y="1"/>
                  </a:moveTo>
                  <a:cubicBezTo>
                    <a:pt x="106" y="1"/>
                    <a:pt x="85" y="7"/>
                    <a:pt x="68" y="20"/>
                  </a:cubicBezTo>
                  <a:lnTo>
                    <a:pt x="57" y="20"/>
                  </a:lnTo>
                  <a:cubicBezTo>
                    <a:pt x="57" y="30"/>
                    <a:pt x="46" y="30"/>
                    <a:pt x="35" y="42"/>
                  </a:cubicBezTo>
                  <a:lnTo>
                    <a:pt x="35" y="53"/>
                  </a:lnTo>
                  <a:cubicBezTo>
                    <a:pt x="23" y="53"/>
                    <a:pt x="23" y="53"/>
                    <a:pt x="23" y="64"/>
                  </a:cubicBezTo>
                  <a:lnTo>
                    <a:pt x="13" y="75"/>
                  </a:lnTo>
                  <a:cubicBezTo>
                    <a:pt x="1" y="109"/>
                    <a:pt x="1" y="142"/>
                    <a:pt x="23" y="176"/>
                  </a:cubicBezTo>
                  <a:cubicBezTo>
                    <a:pt x="46" y="214"/>
                    <a:pt x="85" y="236"/>
                    <a:pt x="125" y="236"/>
                  </a:cubicBezTo>
                  <a:cubicBezTo>
                    <a:pt x="143" y="236"/>
                    <a:pt x="162" y="231"/>
                    <a:pt x="180" y="221"/>
                  </a:cubicBezTo>
                  <a:cubicBezTo>
                    <a:pt x="236" y="187"/>
                    <a:pt x="258" y="109"/>
                    <a:pt x="224" y="53"/>
                  </a:cubicBezTo>
                  <a:cubicBezTo>
                    <a:pt x="204" y="18"/>
                    <a:pt x="165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6"/>
            <p:cNvSpPr/>
            <p:nvPr/>
          </p:nvSpPr>
          <p:spPr>
            <a:xfrm>
              <a:off x="2026925" y="905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6"/>
            <p:cNvSpPr/>
            <p:nvPr/>
          </p:nvSpPr>
          <p:spPr>
            <a:xfrm>
              <a:off x="2013800" y="9131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70" y="230"/>
                    <a:pt x="190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6"/>
            <p:cNvSpPr/>
            <p:nvPr/>
          </p:nvSpPr>
          <p:spPr>
            <a:xfrm>
              <a:off x="2000675" y="921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8" y="7"/>
                    <a:pt x="67" y="20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8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6"/>
            <p:cNvSpPr/>
            <p:nvPr/>
          </p:nvSpPr>
          <p:spPr>
            <a:xfrm>
              <a:off x="1997875" y="945500"/>
              <a:ext cx="5900" cy="5825"/>
            </a:xfrm>
            <a:custGeom>
              <a:rect b="b" l="l" r="r" t="t"/>
              <a:pathLst>
                <a:path extrusionOk="0" h="233" w="236">
                  <a:moveTo>
                    <a:pt x="122" y="1"/>
                  </a:moveTo>
                  <a:cubicBezTo>
                    <a:pt x="100" y="1"/>
                    <a:pt x="78" y="7"/>
                    <a:pt x="57" y="19"/>
                  </a:cubicBezTo>
                  <a:cubicBezTo>
                    <a:pt x="45" y="19"/>
                    <a:pt x="34" y="31"/>
                    <a:pt x="34" y="31"/>
                  </a:cubicBezTo>
                  <a:lnTo>
                    <a:pt x="23" y="42"/>
                  </a:lnTo>
                  <a:cubicBezTo>
                    <a:pt x="23" y="53"/>
                    <a:pt x="12" y="53"/>
                    <a:pt x="12" y="53"/>
                  </a:cubicBezTo>
                  <a:cubicBezTo>
                    <a:pt x="12" y="64"/>
                    <a:pt x="0" y="76"/>
                    <a:pt x="0" y="86"/>
                  </a:cubicBezTo>
                  <a:lnTo>
                    <a:pt x="0" y="109"/>
                  </a:lnTo>
                  <a:lnTo>
                    <a:pt x="0" y="131"/>
                  </a:lnTo>
                  <a:lnTo>
                    <a:pt x="0" y="153"/>
                  </a:lnTo>
                  <a:cubicBezTo>
                    <a:pt x="12" y="165"/>
                    <a:pt x="12" y="165"/>
                    <a:pt x="12" y="176"/>
                  </a:cubicBezTo>
                  <a:cubicBezTo>
                    <a:pt x="34" y="210"/>
                    <a:pt x="57" y="220"/>
                    <a:pt x="90" y="232"/>
                  </a:cubicBezTo>
                  <a:lnTo>
                    <a:pt x="146" y="232"/>
                  </a:lnTo>
                  <a:cubicBezTo>
                    <a:pt x="157" y="220"/>
                    <a:pt x="169" y="220"/>
                    <a:pt x="169" y="220"/>
                  </a:cubicBezTo>
                  <a:lnTo>
                    <a:pt x="179" y="220"/>
                  </a:lnTo>
                  <a:lnTo>
                    <a:pt x="179" y="210"/>
                  </a:lnTo>
                  <a:cubicBezTo>
                    <a:pt x="202" y="198"/>
                    <a:pt x="213" y="187"/>
                    <a:pt x="224" y="165"/>
                  </a:cubicBezTo>
                  <a:cubicBezTo>
                    <a:pt x="236" y="131"/>
                    <a:pt x="236" y="86"/>
                    <a:pt x="213" y="53"/>
                  </a:cubicBezTo>
                  <a:cubicBezTo>
                    <a:pt x="192" y="18"/>
                    <a:pt x="158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6"/>
            <p:cNvSpPr/>
            <p:nvPr/>
          </p:nvSpPr>
          <p:spPr>
            <a:xfrm>
              <a:off x="2023875" y="929375"/>
              <a:ext cx="6150" cy="6000"/>
            </a:xfrm>
            <a:custGeom>
              <a:rect b="b" l="l" r="r" t="t"/>
              <a:pathLst>
                <a:path extrusionOk="0" h="240" w="246">
                  <a:moveTo>
                    <a:pt x="122" y="1"/>
                  </a:moveTo>
                  <a:cubicBezTo>
                    <a:pt x="104" y="1"/>
                    <a:pt x="85" y="6"/>
                    <a:pt x="67" y="16"/>
                  </a:cubicBezTo>
                  <a:cubicBezTo>
                    <a:pt x="22" y="50"/>
                    <a:pt x="0" y="95"/>
                    <a:pt x="11" y="140"/>
                  </a:cubicBezTo>
                  <a:lnTo>
                    <a:pt x="11" y="162"/>
                  </a:lnTo>
                  <a:cubicBezTo>
                    <a:pt x="22" y="173"/>
                    <a:pt x="22" y="173"/>
                    <a:pt x="22" y="184"/>
                  </a:cubicBezTo>
                  <a:cubicBezTo>
                    <a:pt x="56" y="229"/>
                    <a:pt x="100" y="240"/>
                    <a:pt x="145" y="240"/>
                  </a:cubicBezTo>
                  <a:cubicBezTo>
                    <a:pt x="157" y="240"/>
                    <a:pt x="179" y="229"/>
                    <a:pt x="190" y="217"/>
                  </a:cubicBezTo>
                  <a:cubicBezTo>
                    <a:pt x="212" y="207"/>
                    <a:pt x="224" y="195"/>
                    <a:pt x="234" y="173"/>
                  </a:cubicBezTo>
                  <a:cubicBezTo>
                    <a:pt x="246" y="140"/>
                    <a:pt x="246" y="95"/>
                    <a:pt x="224" y="61"/>
                  </a:cubicBezTo>
                  <a:cubicBezTo>
                    <a:pt x="200" y="23"/>
                    <a:pt x="162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6"/>
            <p:cNvSpPr/>
            <p:nvPr/>
          </p:nvSpPr>
          <p:spPr>
            <a:xfrm>
              <a:off x="2010725" y="937325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35" y="0"/>
                  </a:moveTo>
                  <a:cubicBezTo>
                    <a:pt x="112" y="0"/>
                    <a:pt x="90" y="11"/>
                    <a:pt x="68" y="23"/>
                  </a:cubicBezTo>
                  <a:cubicBezTo>
                    <a:pt x="23" y="45"/>
                    <a:pt x="0" y="90"/>
                    <a:pt x="12" y="134"/>
                  </a:cubicBezTo>
                  <a:cubicBezTo>
                    <a:pt x="12" y="157"/>
                    <a:pt x="23" y="168"/>
                    <a:pt x="23" y="179"/>
                  </a:cubicBezTo>
                  <a:cubicBezTo>
                    <a:pt x="45" y="212"/>
                    <a:pt x="79" y="235"/>
                    <a:pt x="124" y="235"/>
                  </a:cubicBezTo>
                  <a:cubicBezTo>
                    <a:pt x="130" y="238"/>
                    <a:pt x="137" y="239"/>
                    <a:pt x="144" y="239"/>
                  </a:cubicBezTo>
                  <a:cubicBezTo>
                    <a:pt x="159" y="239"/>
                    <a:pt x="175" y="231"/>
                    <a:pt x="191" y="224"/>
                  </a:cubicBezTo>
                  <a:cubicBezTo>
                    <a:pt x="246" y="190"/>
                    <a:pt x="258" y="112"/>
                    <a:pt x="224" y="56"/>
                  </a:cubicBezTo>
                  <a:cubicBezTo>
                    <a:pt x="202" y="23"/>
                    <a:pt x="169" y="11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6"/>
            <p:cNvSpPr/>
            <p:nvPr/>
          </p:nvSpPr>
          <p:spPr>
            <a:xfrm>
              <a:off x="2047050" y="9380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2" y="49"/>
                    <a:pt x="0" y="128"/>
                    <a:pt x="34" y="183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3"/>
                    <a:pt x="268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6"/>
            <p:cNvSpPr/>
            <p:nvPr/>
          </p:nvSpPr>
          <p:spPr>
            <a:xfrm>
              <a:off x="2033925" y="946150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1" y="50"/>
                    <a:pt x="0" y="117"/>
                    <a:pt x="33" y="172"/>
                  </a:cubicBezTo>
                  <a:cubicBezTo>
                    <a:pt x="56" y="210"/>
                    <a:pt x="95" y="233"/>
                    <a:pt x="134" y="233"/>
                  </a:cubicBezTo>
                  <a:cubicBezTo>
                    <a:pt x="153" y="233"/>
                    <a:pt x="172" y="228"/>
                    <a:pt x="190" y="217"/>
                  </a:cubicBezTo>
                  <a:cubicBezTo>
                    <a:pt x="246" y="184"/>
                    <a:pt x="269" y="105"/>
                    <a:pt x="235" y="60"/>
                  </a:cubicBezTo>
                  <a:cubicBezTo>
                    <a:pt x="212" y="23"/>
                    <a:pt x="168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6"/>
            <p:cNvSpPr/>
            <p:nvPr/>
          </p:nvSpPr>
          <p:spPr>
            <a:xfrm>
              <a:off x="2020775" y="9541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7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2" y="52"/>
                    <a:pt x="1" y="119"/>
                    <a:pt x="35" y="176"/>
                  </a:cubicBezTo>
                  <a:cubicBezTo>
                    <a:pt x="57" y="213"/>
                    <a:pt x="96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6"/>
                    <a:pt x="269" y="109"/>
                    <a:pt x="236" y="52"/>
                  </a:cubicBezTo>
                  <a:cubicBezTo>
                    <a:pt x="215" y="18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6"/>
            <p:cNvSpPr/>
            <p:nvPr/>
          </p:nvSpPr>
          <p:spPr>
            <a:xfrm>
              <a:off x="2058775" y="9578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3"/>
                    <a:pt x="0" y="120"/>
                    <a:pt x="34" y="175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1" y="220"/>
                  </a:cubicBezTo>
                  <a:cubicBezTo>
                    <a:pt x="258" y="187"/>
                    <a:pt x="269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6"/>
            <p:cNvSpPr/>
            <p:nvPr/>
          </p:nvSpPr>
          <p:spPr>
            <a:xfrm>
              <a:off x="2045650" y="9657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8"/>
                    <a:pt x="93" y="236"/>
                    <a:pt x="133" y="236"/>
                  </a:cubicBezTo>
                  <a:cubicBezTo>
                    <a:pt x="156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6"/>
            <p:cNvSpPr/>
            <p:nvPr/>
          </p:nvSpPr>
          <p:spPr>
            <a:xfrm>
              <a:off x="2032525" y="973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4" y="0"/>
                  </a:moveTo>
                  <a:cubicBezTo>
                    <a:pt x="122" y="0"/>
                    <a:pt x="99" y="7"/>
                    <a:pt x="79" y="19"/>
                  </a:cubicBezTo>
                  <a:cubicBezTo>
                    <a:pt x="22" y="52"/>
                    <a:pt x="0" y="119"/>
                    <a:pt x="34" y="176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57" y="186"/>
                    <a:pt x="268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6"/>
            <p:cNvSpPr/>
            <p:nvPr/>
          </p:nvSpPr>
          <p:spPr>
            <a:xfrm>
              <a:off x="2019400" y="981625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lnTo>
                    <a:pt x="78" y="27"/>
                  </a:lnTo>
                  <a:cubicBezTo>
                    <a:pt x="23" y="61"/>
                    <a:pt x="0" y="128"/>
                    <a:pt x="33" y="183"/>
                  </a:cubicBezTo>
                  <a:cubicBezTo>
                    <a:pt x="56" y="217"/>
                    <a:pt x="90" y="240"/>
                    <a:pt x="134" y="240"/>
                  </a:cubicBezTo>
                  <a:lnTo>
                    <a:pt x="157" y="240"/>
                  </a:lnTo>
                  <a:cubicBezTo>
                    <a:pt x="167" y="240"/>
                    <a:pt x="167" y="240"/>
                    <a:pt x="167" y="228"/>
                  </a:cubicBezTo>
                  <a:lnTo>
                    <a:pt x="190" y="228"/>
                  </a:lnTo>
                  <a:cubicBezTo>
                    <a:pt x="201" y="228"/>
                    <a:pt x="201" y="228"/>
                    <a:pt x="201" y="217"/>
                  </a:cubicBezTo>
                  <a:cubicBezTo>
                    <a:pt x="257" y="183"/>
                    <a:pt x="268" y="116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6"/>
            <p:cNvSpPr/>
            <p:nvPr/>
          </p:nvSpPr>
          <p:spPr>
            <a:xfrm>
              <a:off x="2072475" y="94977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23" y="49"/>
                  </a:lnTo>
                  <a:lnTo>
                    <a:pt x="11" y="61"/>
                  </a:lnTo>
                  <a:lnTo>
                    <a:pt x="11" y="72"/>
                  </a:lnTo>
                  <a:lnTo>
                    <a:pt x="0" y="83"/>
                  </a:lnTo>
                  <a:lnTo>
                    <a:pt x="0" y="94"/>
                  </a:lnTo>
                  <a:lnTo>
                    <a:pt x="0" y="128"/>
                  </a:lnTo>
                  <a:lnTo>
                    <a:pt x="0" y="139"/>
                  </a:lnTo>
                  <a:cubicBezTo>
                    <a:pt x="0" y="139"/>
                    <a:pt x="0" y="150"/>
                    <a:pt x="11" y="161"/>
                  </a:cubicBezTo>
                  <a:lnTo>
                    <a:pt x="11" y="184"/>
                  </a:lnTo>
                  <a:lnTo>
                    <a:pt x="23" y="184"/>
                  </a:lnTo>
                  <a:lnTo>
                    <a:pt x="45" y="206"/>
                  </a:lnTo>
                  <a:lnTo>
                    <a:pt x="56" y="217"/>
                  </a:lnTo>
                  <a:cubicBezTo>
                    <a:pt x="67" y="217"/>
                    <a:pt x="67" y="228"/>
                    <a:pt x="78" y="228"/>
                  </a:cubicBezTo>
                  <a:lnTo>
                    <a:pt x="90" y="228"/>
                  </a:lnTo>
                  <a:cubicBezTo>
                    <a:pt x="99" y="233"/>
                    <a:pt x="110" y="236"/>
                    <a:pt x="123" y="236"/>
                  </a:cubicBezTo>
                  <a:cubicBezTo>
                    <a:pt x="140" y="236"/>
                    <a:pt x="159" y="230"/>
                    <a:pt x="179" y="217"/>
                  </a:cubicBezTo>
                  <a:cubicBezTo>
                    <a:pt x="235" y="184"/>
                    <a:pt x="246" y="116"/>
                    <a:pt x="212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6"/>
            <p:cNvSpPr/>
            <p:nvPr/>
          </p:nvSpPr>
          <p:spPr>
            <a:xfrm>
              <a:off x="2082225" y="965975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16" y="0"/>
                  </a:moveTo>
                  <a:cubicBezTo>
                    <a:pt x="95" y="0"/>
                    <a:pt x="75" y="5"/>
                    <a:pt x="57" y="16"/>
                  </a:cubicBezTo>
                  <a:cubicBezTo>
                    <a:pt x="57" y="27"/>
                    <a:pt x="46" y="27"/>
                    <a:pt x="46" y="39"/>
                  </a:cubicBezTo>
                  <a:lnTo>
                    <a:pt x="35" y="39"/>
                  </a:lnTo>
                  <a:cubicBezTo>
                    <a:pt x="35" y="50"/>
                    <a:pt x="23" y="50"/>
                    <a:pt x="23" y="50"/>
                  </a:cubicBezTo>
                  <a:cubicBezTo>
                    <a:pt x="23" y="61"/>
                    <a:pt x="23" y="61"/>
                    <a:pt x="13" y="72"/>
                  </a:cubicBezTo>
                  <a:lnTo>
                    <a:pt x="13" y="94"/>
                  </a:lnTo>
                  <a:cubicBezTo>
                    <a:pt x="1" y="94"/>
                    <a:pt x="13" y="94"/>
                    <a:pt x="1" y="106"/>
                  </a:cubicBezTo>
                  <a:lnTo>
                    <a:pt x="1" y="128"/>
                  </a:lnTo>
                  <a:lnTo>
                    <a:pt x="1" y="139"/>
                  </a:lnTo>
                  <a:cubicBezTo>
                    <a:pt x="13" y="151"/>
                    <a:pt x="13" y="161"/>
                    <a:pt x="23" y="184"/>
                  </a:cubicBezTo>
                  <a:lnTo>
                    <a:pt x="57" y="218"/>
                  </a:lnTo>
                  <a:lnTo>
                    <a:pt x="68" y="228"/>
                  </a:lnTo>
                  <a:lnTo>
                    <a:pt x="90" y="228"/>
                  </a:lnTo>
                  <a:cubicBezTo>
                    <a:pt x="105" y="233"/>
                    <a:pt x="119" y="236"/>
                    <a:pt x="132" y="236"/>
                  </a:cubicBezTo>
                  <a:cubicBezTo>
                    <a:pt x="150" y="236"/>
                    <a:pt x="167" y="231"/>
                    <a:pt x="180" y="218"/>
                  </a:cubicBez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9" y="0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6"/>
            <p:cNvSpPr/>
            <p:nvPr/>
          </p:nvSpPr>
          <p:spPr>
            <a:xfrm>
              <a:off x="2068825" y="974000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37" y="0"/>
                  </a:moveTo>
                  <a:cubicBezTo>
                    <a:pt x="113" y="0"/>
                    <a:pt x="89" y="7"/>
                    <a:pt x="68" y="19"/>
                  </a:cubicBezTo>
                  <a:cubicBezTo>
                    <a:pt x="23" y="53"/>
                    <a:pt x="1" y="108"/>
                    <a:pt x="23" y="153"/>
                  </a:cubicBezTo>
                  <a:cubicBezTo>
                    <a:pt x="23" y="165"/>
                    <a:pt x="23" y="175"/>
                    <a:pt x="35" y="175"/>
                  </a:cubicBezTo>
                  <a:cubicBezTo>
                    <a:pt x="45" y="198"/>
                    <a:pt x="68" y="220"/>
                    <a:pt x="79" y="220"/>
                  </a:cubicBezTo>
                  <a:cubicBezTo>
                    <a:pt x="96" y="231"/>
                    <a:pt x="115" y="237"/>
                    <a:pt x="135" y="237"/>
                  </a:cubicBezTo>
                  <a:cubicBezTo>
                    <a:pt x="154" y="237"/>
                    <a:pt x="174" y="231"/>
                    <a:pt x="191" y="220"/>
                  </a:cubicBezTo>
                  <a:cubicBezTo>
                    <a:pt x="236" y="198"/>
                    <a:pt x="258" y="142"/>
                    <a:pt x="246" y="98"/>
                  </a:cubicBezTo>
                  <a:cubicBezTo>
                    <a:pt x="246" y="86"/>
                    <a:pt x="236" y="75"/>
                    <a:pt x="236" y="53"/>
                  </a:cubicBezTo>
                  <a:cubicBezTo>
                    <a:pt x="214" y="18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6"/>
            <p:cNvSpPr/>
            <p:nvPr/>
          </p:nvSpPr>
          <p:spPr>
            <a:xfrm>
              <a:off x="2055975" y="98190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15" y="0"/>
                  </a:moveTo>
                  <a:cubicBezTo>
                    <a:pt x="95" y="0"/>
                    <a:pt x="75" y="5"/>
                    <a:pt x="57" y="16"/>
                  </a:cubicBezTo>
                  <a:lnTo>
                    <a:pt x="23" y="50"/>
                  </a:lnTo>
                  <a:cubicBezTo>
                    <a:pt x="12" y="72"/>
                    <a:pt x="1" y="95"/>
                    <a:pt x="1" y="117"/>
                  </a:cubicBezTo>
                  <a:cubicBezTo>
                    <a:pt x="1" y="139"/>
                    <a:pt x="12" y="162"/>
                    <a:pt x="23" y="184"/>
                  </a:cubicBezTo>
                  <a:cubicBezTo>
                    <a:pt x="35" y="195"/>
                    <a:pt x="35" y="206"/>
                    <a:pt x="57" y="217"/>
                  </a:cubicBezTo>
                  <a:lnTo>
                    <a:pt x="68" y="229"/>
                  </a:lnTo>
                  <a:cubicBezTo>
                    <a:pt x="82" y="233"/>
                    <a:pt x="97" y="236"/>
                    <a:pt x="113" y="236"/>
                  </a:cubicBezTo>
                  <a:cubicBezTo>
                    <a:pt x="136" y="236"/>
                    <a:pt x="160" y="230"/>
                    <a:pt x="179" y="217"/>
                  </a:cubicBezTo>
                  <a:cubicBezTo>
                    <a:pt x="224" y="195"/>
                    <a:pt x="246" y="150"/>
                    <a:pt x="236" y="105"/>
                  </a:cubicBezTo>
                  <a:cubicBezTo>
                    <a:pt x="236" y="95"/>
                    <a:pt x="224" y="72"/>
                    <a:pt x="224" y="61"/>
                  </a:cubicBezTo>
                  <a:cubicBezTo>
                    <a:pt x="202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6"/>
            <p:cNvSpPr/>
            <p:nvPr/>
          </p:nvSpPr>
          <p:spPr>
            <a:xfrm>
              <a:off x="2042850" y="990000"/>
              <a:ext cx="5900" cy="5825"/>
            </a:xfrm>
            <a:custGeom>
              <a:rect b="b" l="l" r="r" t="t"/>
              <a:pathLst>
                <a:path extrusionOk="0" h="233" w="236">
                  <a:moveTo>
                    <a:pt x="124" y="0"/>
                  </a:moveTo>
                  <a:cubicBezTo>
                    <a:pt x="104" y="0"/>
                    <a:pt x="80" y="8"/>
                    <a:pt x="56" y="16"/>
                  </a:cubicBezTo>
                  <a:cubicBezTo>
                    <a:pt x="23" y="39"/>
                    <a:pt x="1" y="94"/>
                    <a:pt x="1" y="139"/>
                  </a:cubicBezTo>
                  <a:cubicBezTo>
                    <a:pt x="12" y="150"/>
                    <a:pt x="12" y="161"/>
                    <a:pt x="23" y="173"/>
                  </a:cubicBezTo>
                  <a:cubicBezTo>
                    <a:pt x="46" y="211"/>
                    <a:pt x="84" y="233"/>
                    <a:pt x="124" y="233"/>
                  </a:cubicBezTo>
                  <a:cubicBezTo>
                    <a:pt x="143" y="233"/>
                    <a:pt x="162" y="228"/>
                    <a:pt x="180" y="218"/>
                  </a:cubicBezTo>
                  <a:lnTo>
                    <a:pt x="213" y="184"/>
                  </a:lnTo>
                  <a:cubicBezTo>
                    <a:pt x="224" y="184"/>
                    <a:pt x="224" y="173"/>
                    <a:pt x="224" y="161"/>
                  </a:cubicBezTo>
                  <a:cubicBezTo>
                    <a:pt x="235" y="150"/>
                    <a:pt x="235" y="128"/>
                    <a:pt x="235" y="94"/>
                  </a:cubicBezTo>
                  <a:cubicBezTo>
                    <a:pt x="235" y="83"/>
                    <a:pt x="224" y="72"/>
                    <a:pt x="224" y="61"/>
                  </a:cubicBezTo>
                  <a:cubicBezTo>
                    <a:pt x="202" y="27"/>
                    <a:pt x="180" y="5"/>
                    <a:pt x="146" y="5"/>
                  </a:cubicBezTo>
                  <a:cubicBezTo>
                    <a:pt x="139" y="2"/>
                    <a:pt x="132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6"/>
            <p:cNvSpPr/>
            <p:nvPr/>
          </p:nvSpPr>
          <p:spPr>
            <a:xfrm>
              <a:off x="2078875" y="990625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43" y="1"/>
                  </a:moveTo>
                  <a:cubicBezTo>
                    <a:pt x="122" y="1"/>
                    <a:pt x="100" y="8"/>
                    <a:pt x="80" y="24"/>
                  </a:cubicBezTo>
                  <a:cubicBezTo>
                    <a:pt x="23" y="58"/>
                    <a:pt x="1" y="125"/>
                    <a:pt x="35" y="181"/>
                  </a:cubicBezTo>
                  <a:cubicBezTo>
                    <a:pt x="56" y="216"/>
                    <a:pt x="94" y="233"/>
                    <a:pt x="131" y="233"/>
                  </a:cubicBezTo>
                  <a:cubicBezTo>
                    <a:pt x="153" y="233"/>
                    <a:pt x="175" y="227"/>
                    <a:pt x="191" y="215"/>
                  </a:cubicBezTo>
                  <a:cubicBezTo>
                    <a:pt x="247" y="181"/>
                    <a:pt x="269" y="114"/>
                    <a:pt x="236" y="58"/>
                  </a:cubicBezTo>
                  <a:cubicBezTo>
                    <a:pt x="214" y="23"/>
                    <a:pt x="180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6"/>
            <p:cNvSpPr/>
            <p:nvPr/>
          </p:nvSpPr>
          <p:spPr>
            <a:xfrm>
              <a:off x="2065775" y="9986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5" y="1"/>
                    <a:pt x="96" y="6"/>
                    <a:pt x="78" y="16"/>
                  </a:cubicBezTo>
                  <a:cubicBezTo>
                    <a:pt x="22" y="50"/>
                    <a:pt x="0" y="128"/>
                    <a:pt x="33" y="184"/>
                  </a:cubicBezTo>
                  <a:cubicBezTo>
                    <a:pt x="56" y="214"/>
                    <a:pt x="98" y="234"/>
                    <a:pt x="136" y="234"/>
                  </a:cubicBezTo>
                  <a:cubicBezTo>
                    <a:pt x="156" y="234"/>
                    <a:pt x="175" y="229"/>
                    <a:pt x="190" y="217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6"/>
            <p:cNvSpPr/>
            <p:nvPr/>
          </p:nvSpPr>
          <p:spPr>
            <a:xfrm>
              <a:off x="2052625" y="1006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0" y="236"/>
                  </a:cubicBezTo>
                  <a:cubicBezTo>
                    <a:pt x="159" y="236"/>
                    <a:pt x="177" y="231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6"/>
            <p:cNvSpPr/>
            <p:nvPr/>
          </p:nvSpPr>
          <p:spPr>
            <a:xfrm>
              <a:off x="2104325" y="1002275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14" y="1"/>
                  </a:moveTo>
                  <a:cubicBezTo>
                    <a:pt x="94" y="1"/>
                    <a:pt x="74" y="6"/>
                    <a:pt x="56" y="17"/>
                  </a:cubicBezTo>
                  <a:lnTo>
                    <a:pt x="33" y="39"/>
                  </a:lnTo>
                  <a:lnTo>
                    <a:pt x="33" y="50"/>
                  </a:lnTo>
                  <a:cubicBezTo>
                    <a:pt x="22" y="50"/>
                    <a:pt x="22" y="50"/>
                    <a:pt x="22" y="62"/>
                  </a:cubicBezTo>
                  <a:cubicBezTo>
                    <a:pt x="22" y="62"/>
                    <a:pt x="11" y="62"/>
                    <a:pt x="11" y="72"/>
                  </a:cubicBezTo>
                  <a:lnTo>
                    <a:pt x="11" y="84"/>
                  </a:lnTo>
                  <a:lnTo>
                    <a:pt x="11" y="95"/>
                  </a:lnTo>
                  <a:cubicBezTo>
                    <a:pt x="11" y="95"/>
                    <a:pt x="0" y="106"/>
                    <a:pt x="0" y="117"/>
                  </a:cubicBezTo>
                  <a:lnTo>
                    <a:pt x="0" y="139"/>
                  </a:lnTo>
                  <a:cubicBezTo>
                    <a:pt x="11" y="151"/>
                    <a:pt x="11" y="162"/>
                    <a:pt x="22" y="184"/>
                  </a:cubicBezTo>
                  <a:cubicBezTo>
                    <a:pt x="43" y="219"/>
                    <a:pt x="77" y="237"/>
                    <a:pt x="113" y="237"/>
                  </a:cubicBezTo>
                  <a:cubicBezTo>
                    <a:pt x="135" y="237"/>
                    <a:pt x="158" y="231"/>
                    <a:pt x="179" y="218"/>
                  </a:cubicBezTo>
                  <a:cubicBezTo>
                    <a:pt x="234" y="184"/>
                    <a:pt x="257" y="117"/>
                    <a:pt x="224" y="62"/>
                  </a:cubicBezTo>
                  <a:cubicBezTo>
                    <a:pt x="201" y="24"/>
                    <a:pt x="157" y="1"/>
                    <a:pt x="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6"/>
            <p:cNvSpPr/>
            <p:nvPr/>
          </p:nvSpPr>
          <p:spPr>
            <a:xfrm>
              <a:off x="2090900" y="1010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4"/>
                    <a:pt x="1" y="121"/>
                    <a:pt x="34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3" y="237"/>
                    <a:pt x="172" y="232"/>
                    <a:pt x="190" y="221"/>
                  </a:cubicBezTo>
                  <a:cubicBezTo>
                    <a:pt x="247" y="188"/>
                    <a:pt x="269" y="109"/>
                    <a:pt x="235" y="54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6"/>
            <p:cNvSpPr/>
            <p:nvPr/>
          </p:nvSpPr>
          <p:spPr>
            <a:xfrm>
              <a:off x="2077775" y="10182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5" y="0"/>
                    <a:pt x="85" y="5"/>
                    <a:pt x="67" y="15"/>
                  </a:cubicBezTo>
                  <a:cubicBezTo>
                    <a:pt x="12" y="49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29"/>
                    <a:pt x="191" y="217"/>
                  </a:cubicBezTo>
                  <a:cubicBezTo>
                    <a:pt x="246" y="184"/>
                    <a:pt x="268" y="116"/>
                    <a:pt x="235" y="60"/>
                  </a:cubicBezTo>
                  <a:cubicBezTo>
                    <a:pt x="212" y="22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6"/>
            <p:cNvSpPr/>
            <p:nvPr/>
          </p:nvSpPr>
          <p:spPr>
            <a:xfrm>
              <a:off x="2064650" y="10263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1"/>
                  </a:moveTo>
                  <a:cubicBezTo>
                    <a:pt x="107" y="1"/>
                    <a:pt x="86" y="6"/>
                    <a:pt x="67" y="17"/>
                  </a:cubicBezTo>
                  <a:cubicBezTo>
                    <a:pt x="11" y="50"/>
                    <a:pt x="0" y="117"/>
                    <a:pt x="34" y="173"/>
                  </a:cubicBezTo>
                  <a:cubicBezTo>
                    <a:pt x="57" y="211"/>
                    <a:pt x="95" y="234"/>
                    <a:pt x="135" y="234"/>
                  </a:cubicBezTo>
                  <a:cubicBezTo>
                    <a:pt x="153" y="234"/>
                    <a:pt x="172" y="229"/>
                    <a:pt x="190" y="218"/>
                  </a:cubicBezTo>
                  <a:cubicBezTo>
                    <a:pt x="246" y="184"/>
                    <a:pt x="269" y="106"/>
                    <a:pt x="235" y="50"/>
                  </a:cubicBezTo>
                  <a:cubicBezTo>
                    <a:pt x="213" y="20"/>
                    <a:pt x="171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6"/>
            <p:cNvSpPr/>
            <p:nvPr/>
          </p:nvSpPr>
          <p:spPr>
            <a:xfrm>
              <a:off x="2051500" y="1034325"/>
              <a:ext cx="6750" cy="5825"/>
            </a:xfrm>
            <a:custGeom>
              <a:rect b="b" l="l" r="r" t="t"/>
              <a:pathLst>
                <a:path extrusionOk="0" h="233" w="270">
                  <a:moveTo>
                    <a:pt x="137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4"/>
                    <a:pt x="1" y="121"/>
                    <a:pt x="35" y="176"/>
                  </a:cubicBezTo>
                  <a:lnTo>
                    <a:pt x="35" y="188"/>
                  </a:lnTo>
                  <a:cubicBezTo>
                    <a:pt x="46" y="188"/>
                    <a:pt x="46" y="198"/>
                    <a:pt x="57" y="198"/>
                  </a:cubicBezTo>
                  <a:cubicBezTo>
                    <a:pt x="57" y="210"/>
                    <a:pt x="68" y="210"/>
                    <a:pt x="68" y="221"/>
                  </a:cubicBezTo>
                  <a:lnTo>
                    <a:pt x="90" y="221"/>
                  </a:lnTo>
                  <a:lnTo>
                    <a:pt x="102" y="232"/>
                  </a:lnTo>
                  <a:lnTo>
                    <a:pt x="169" y="232"/>
                  </a:lnTo>
                  <a:cubicBezTo>
                    <a:pt x="169" y="221"/>
                    <a:pt x="180" y="221"/>
                    <a:pt x="191" y="221"/>
                  </a:cubicBezTo>
                  <a:cubicBezTo>
                    <a:pt x="247" y="176"/>
                    <a:pt x="269" y="109"/>
                    <a:pt x="236" y="54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6"/>
            <p:cNvSpPr/>
            <p:nvPr/>
          </p:nvSpPr>
          <p:spPr>
            <a:xfrm>
              <a:off x="2114375" y="1018500"/>
              <a:ext cx="5875" cy="6000"/>
            </a:xfrm>
            <a:custGeom>
              <a:rect b="b" l="l" r="r" t="t"/>
              <a:pathLst>
                <a:path extrusionOk="0" h="240" w="235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23" y="49"/>
                  </a:lnTo>
                  <a:cubicBezTo>
                    <a:pt x="11" y="61"/>
                    <a:pt x="11" y="61"/>
                    <a:pt x="11" y="72"/>
                  </a:cubicBezTo>
                  <a:lnTo>
                    <a:pt x="0" y="83"/>
                  </a:lnTo>
                  <a:lnTo>
                    <a:pt x="0" y="94"/>
                  </a:lnTo>
                  <a:lnTo>
                    <a:pt x="0" y="116"/>
                  </a:lnTo>
                  <a:lnTo>
                    <a:pt x="0" y="161"/>
                  </a:lnTo>
                  <a:cubicBezTo>
                    <a:pt x="11" y="173"/>
                    <a:pt x="11" y="173"/>
                    <a:pt x="11" y="183"/>
                  </a:cubicBezTo>
                  <a:cubicBezTo>
                    <a:pt x="23" y="183"/>
                    <a:pt x="23" y="195"/>
                    <a:pt x="33" y="195"/>
                  </a:cubicBezTo>
                  <a:lnTo>
                    <a:pt x="33" y="206"/>
                  </a:lnTo>
                  <a:cubicBezTo>
                    <a:pt x="45" y="217"/>
                    <a:pt x="56" y="217"/>
                    <a:pt x="56" y="217"/>
                  </a:cubicBezTo>
                  <a:cubicBezTo>
                    <a:pt x="56" y="228"/>
                    <a:pt x="67" y="228"/>
                    <a:pt x="67" y="228"/>
                  </a:cubicBezTo>
                  <a:lnTo>
                    <a:pt x="78" y="228"/>
                  </a:lnTo>
                  <a:lnTo>
                    <a:pt x="90" y="240"/>
                  </a:lnTo>
                  <a:lnTo>
                    <a:pt x="112" y="240"/>
                  </a:lnTo>
                  <a:cubicBezTo>
                    <a:pt x="123" y="240"/>
                    <a:pt x="134" y="240"/>
                    <a:pt x="157" y="228"/>
                  </a:cubicBezTo>
                  <a:cubicBezTo>
                    <a:pt x="157" y="228"/>
                    <a:pt x="168" y="228"/>
                    <a:pt x="179" y="217"/>
                  </a:cubicBezTo>
                  <a:cubicBezTo>
                    <a:pt x="202" y="206"/>
                    <a:pt x="212" y="195"/>
                    <a:pt x="224" y="173"/>
                  </a:cubicBezTo>
                  <a:cubicBezTo>
                    <a:pt x="235" y="139"/>
                    <a:pt x="235" y="94"/>
                    <a:pt x="212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6"/>
            <p:cNvSpPr/>
            <p:nvPr/>
          </p:nvSpPr>
          <p:spPr>
            <a:xfrm>
              <a:off x="2101225" y="1026625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6" y="1"/>
                  </a:moveTo>
                  <a:cubicBezTo>
                    <a:pt x="118" y="1"/>
                    <a:pt x="110" y="2"/>
                    <a:pt x="102" y="4"/>
                  </a:cubicBezTo>
                  <a:cubicBezTo>
                    <a:pt x="79" y="4"/>
                    <a:pt x="68" y="4"/>
                    <a:pt x="57" y="15"/>
                  </a:cubicBezTo>
                  <a:cubicBezTo>
                    <a:pt x="23" y="37"/>
                    <a:pt x="1" y="71"/>
                    <a:pt x="1" y="104"/>
                  </a:cubicBezTo>
                  <a:cubicBezTo>
                    <a:pt x="1" y="126"/>
                    <a:pt x="1" y="160"/>
                    <a:pt x="12" y="171"/>
                  </a:cubicBezTo>
                  <a:cubicBezTo>
                    <a:pt x="35" y="205"/>
                    <a:pt x="57" y="216"/>
                    <a:pt x="90" y="227"/>
                  </a:cubicBezTo>
                  <a:cubicBezTo>
                    <a:pt x="97" y="231"/>
                    <a:pt x="104" y="232"/>
                    <a:pt x="112" y="232"/>
                  </a:cubicBezTo>
                  <a:cubicBezTo>
                    <a:pt x="132" y="232"/>
                    <a:pt x="156" y="224"/>
                    <a:pt x="180" y="216"/>
                  </a:cubicBezTo>
                  <a:cubicBezTo>
                    <a:pt x="202" y="193"/>
                    <a:pt x="224" y="171"/>
                    <a:pt x="224" y="138"/>
                  </a:cubicBezTo>
                  <a:cubicBezTo>
                    <a:pt x="236" y="138"/>
                    <a:pt x="236" y="126"/>
                    <a:pt x="236" y="116"/>
                  </a:cubicBezTo>
                  <a:cubicBezTo>
                    <a:pt x="236" y="93"/>
                    <a:pt x="224" y="71"/>
                    <a:pt x="214" y="49"/>
                  </a:cubicBezTo>
                  <a:cubicBezTo>
                    <a:pt x="195" y="21"/>
                    <a:pt x="162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6"/>
            <p:cNvSpPr/>
            <p:nvPr/>
          </p:nvSpPr>
          <p:spPr>
            <a:xfrm>
              <a:off x="2087825" y="1034525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35" y="1"/>
                  </a:moveTo>
                  <a:cubicBezTo>
                    <a:pt x="112" y="1"/>
                    <a:pt x="90" y="1"/>
                    <a:pt x="67" y="23"/>
                  </a:cubicBezTo>
                  <a:cubicBezTo>
                    <a:pt x="23" y="46"/>
                    <a:pt x="0" y="90"/>
                    <a:pt x="12" y="135"/>
                  </a:cubicBezTo>
                  <a:lnTo>
                    <a:pt x="12" y="157"/>
                  </a:lnTo>
                  <a:cubicBezTo>
                    <a:pt x="23" y="168"/>
                    <a:pt x="23" y="168"/>
                    <a:pt x="23" y="180"/>
                  </a:cubicBezTo>
                  <a:cubicBezTo>
                    <a:pt x="41" y="216"/>
                    <a:pt x="83" y="238"/>
                    <a:pt x="122" y="238"/>
                  </a:cubicBezTo>
                  <a:cubicBezTo>
                    <a:pt x="130" y="238"/>
                    <a:pt x="138" y="237"/>
                    <a:pt x="146" y="235"/>
                  </a:cubicBezTo>
                  <a:cubicBezTo>
                    <a:pt x="157" y="235"/>
                    <a:pt x="168" y="224"/>
                    <a:pt x="191" y="224"/>
                  </a:cubicBezTo>
                  <a:cubicBezTo>
                    <a:pt x="213" y="202"/>
                    <a:pt x="236" y="180"/>
                    <a:pt x="236" y="146"/>
                  </a:cubicBezTo>
                  <a:cubicBezTo>
                    <a:pt x="246" y="113"/>
                    <a:pt x="246" y="90"/>
                    <a:pt x="224" y="56"/>
                  </a:cubicBezTo>
                  <a:cubicBezTo>
                    <a:pt x="202" y="23"/>
                    <a:pt x="168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6"/>
            <p:cNvSpPr/>
            <p:nvPr/>
          </p:nvSpPr>
          <p:spPr>
            <a:xfrm>
              <a:off x="2074425" y="10425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2" y="49"/>
                    <a:pt x="0" y="128"/>
                    <a:pt x="34" y="183"/>
                  </a:cubicBezTo>
                  <a:cubicBezTo>
                    <a:pt x="56" y="206"/>
                    <a:pt x="79" y="228"/>
                    <a:pt x="112" y="228"/>
                  </a:cubicBezTo>
                  <a:cubicBezTo>
                    <a:pt x="121" y="233"/>
                    <a:pt x="133" y="236"/>
                    <a:pt x="145" y="236"/>
                  </a:cubicBezTo>
                  <a:cubicBezTo>
                    <a:pt x="162" y="236"/>
                    <a:pt x="182" y="230"/>
                    <a:pt x="201" y="217"/>
                  </a:cubicBezTo>
                  <a:cubicBezTo>
                    <a:pt x="258" y="183"/>
                    <a:pt x="268" y="116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6"/>
            <p:cNvSpPr/>
            <p:nvPr/>
          </p:nvSpPr>
          <p:spPr>
            <a:xfrm>
              <a:off x="2061850" y="1050550"/>
              <a:ext cx="5875" cy="5800"/>
            </a:xfrm>
            <a:custGeom>
              <a:rect b="b" l="l" r="r" t="t"/>
              <a:pathLst>
                <a:path extrusionOk="0" h="232" w="235">
                  <a:moveTo>
                    <a:pt x="122" y="0"/>
                  </a:moveTo>
                  <a:cubicBezTo>
                    <a:pt x="100" y="0"/>
                    <a:pt x="77" y="6"/>
                    <a:pt x="56" y="19"/>
                  </a:cubicBezTo>
                  <a:lnTo>
                    <a:pt x="45" y="19"/>
                  </a:lnTo>
                  <a:lnTo>
                    <a:pt x="23" y="41"/>
                  </a:lnTo>
                  <a:lnTo>
                    <a:pt x="23" y="53"/>
                  </a:lnTo>
                  <a:cubicBezTo>
                    <a:pt x="11" y="53"/>
                    <a:pt x="11" y="63"/>
                    <a:pt x="1" y="75"/>
                  </a:cubicBezTo>
                  <a:lnTo>
                    <a:pt x="1" y="86"/>
                  </a:lnTo>
                  <a:lnTo>
                    <a:pt x="1" y="108"/>
                  </a:lnTo>
                  <a:lnTo>
                    <a:pt x="1" y="130"/>
                  </a:lnTo>
                  <a:lnTo>
                    <a:pt x="1" y="142"/>
                  </a:lnTo>
                  <a:lnTo>
                    <a:pt x="1" y="153"/>
                  </a:lnTo>
                  <a:cubicBezTo>
                    <a:pt x="1" y="164"/>
                    <a:pt x="11" y="175"/>
                    <a:pt x="11" y="175"/>
                  </a:cubicBezTo>
                  <a:lnTo>
                    <a:pt x="45" y="209"/>
                  </a:lnTo>
                  <a:cubicBezTo>
                    <a:pt x="56" y="220"/>
                    <a:pt x="56" y="220"/>
                    <a:pt x="68" y="220"/>
                  </a:cubicBezTo>
                  <a:cubicBezTo>
                    <a:pt x="68" y="231"/>
                    <a:pt x="78" y="231"/>
                    <a:pt x="90" y="231"/>
                  </a:cubicBezTo>
                  <a:lnTo>
                    <a:pt x="157" y="231"/>
                  </a:lnTo>
                  <a:cubicBezTo>
                    <a:pt x="157" y="220"/>
                    <a:pt x="168" y="220"/>
                    <a:pt x="179" y="220"/>
                  </a:cubicBezTo>
                  <a:cubicBezTo>
                    <a:pt x="213" y="197"/>
                    <a:pt x="224" y="164"/>
                    <a:pt x="235" y="120"/>
                  </a:cubicBezTo>
                  <a:cubicBezTo>
                    <a:pt x="235" y="97"/>
                    <a:pt x="224" y="75"/>
                    <a:pt x="213" y="53"/>
                  </a:cubicBezTo>
                  <a:cubicBezTo>
                    <a:pt x="192" y="17"/>
                    <a:pt x="158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6"/>
            <p:cNvSpPr/>
            <p:nvPr/>
          </p:nvSpPr>
          <p:spPr>
            <a:xfrm>
              <a:off x="2124425" y="1035250"/>
              <a:ext cx="6450" cy="5725"/>
            </a:xfrm>
            <a:custGeom>
              <a:rect b="b" l="l" r="r" t="t"/>
              <a:pathLst>
                <a:path extrusionOk="0" h="229" w="258">
                  <a:moveTo>
                    <a:pt x="115" y="0"/>
                  </a:moveTo>
                  <a:cubicBezTo>
                    <a:pt x="95" y="0"/>
                    <a:pt x="75" y="5"/>
                    <a:pt x="56" y="17"/>
                  </a:cubicBezTo>
                  <a:lnTo>
                    <a:pt x="34" y="39"/>
                  </a:lnTo>
                  <a:cubicBezTo>
                    <a:pt x="34" y="39"/>
                    <a:pt x="23" y="39"/>
                    <a:pt x="23" y="50"/>
                  </a:cubicBezTo>
                  <a:lnTo>
                    <a:pt x="23" y="61"/>
                  </a:lnTo>
                  <a:cubicBezTo>
                    <a:pt x="11" y="61"/>
                    <a:pt x="11" y="61"/>
                    <a:pt x="11" y="72"/>
                  </a:cubicBezTo>
                  <a:cubicBezTo>
                    <a:pt x="1" y="106"/>
                    <a:pt x="1" y="139"/>
                    <a:pt x="11" y="173"/>
                  </a:cubicBezTo>
                  <a:lnTo>
                    <a:pt x="23" y="184"/>
                  </a:lnTo>
                  <a:lnTo>
                    <a:pt x="45" y="206"/>
                  </a:lnTo>
                  <a:lnTo>
                    <a:pt x="56" y="218"/>
                  </a:lnTo>
                  <a:cubicBezTo>
                    <a:pt x="68" y="218"/>
                    <a:pt x="68" y="228"/>
                    <a:pt x="78" y="228"/>
                  </a:cubicBezTo>
                  <a:lnTo>
                    <a:pt x="157" y="228"/>
                  </a:lnTo>
                  <a:cubicBezTo>
                    <a:pt x="157" y="228"/>
                    <a:pt x="168" y="218"/>
                    <a:pt x="179" y="218"/>
                  </a:cubicBezTo>
                  <a:cubicBezTo>
                    <a:pt x="235" y="184"/>
                    <a:pt x="257" y="106"/>
                    <a:pt x="224" y="50"/>
                  </a:cubicBezTo>
                  <a:cubicBezTo>
                    <a:pt x="194" y="20"/>
                    <a:pt x="155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6"/>
            <p:cNvSpPr/>
            <p:nvPr/>
          </p:nvSpPr>
          <p:spPr>
            <a:xfrm>
              <a:off x="2110725" y="1043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3" y="0"/>
                    <a:pt x="100" y="7"/>
                    <a:pt x="79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7"/>
                    <a:pt x="269" y="109"/>
                    <a:pt x="236" y="53"/>
                  </a:cubicBezTo>
                  <a:cubicBezTo>
                    <a:pt x="215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6"/>
            <p:cNvSpPr/>
            <p:nvPr/>
          </p:nvSpPr>
          <p:spPr>
            <a:xfrm>
              <a:off x="2097600" y="10511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4" y="1"/>
                  </a:moveTo>
                  <a:cubicBezTo>
                    <a:pt x="116" y="1"/>
                    <a:pt x="97" y="5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6"/>
            <p:cNvSpPr/>
            <p:nvPr/>
          </p:nvSpPr>
          <p:spPr>
            <a:xfrm>
              <a:off x="2084475" y="1059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1" y="221"/>
                  </a:cubicBezTo>
                  <a:cubicBezTo>
                    <a:pt x="258" y="187"/>
                    <a:pt x="269" y="109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6"/>
            <p:cNvSpPr/>
            <p:nvPr/>
          </p:nvSpPr>
          <p:spPr>
            <a:xfrm>
              <a:off x="2071900" y="1067100"/>
              <a:ext cx="6175" cy="6000"/>
            </a:xfrm>
            <a:custGeom>
              <a:rect b="b" l="l" r="r" t="t"/>
              <a:pathLst>
                <a:path extrusionOk="0" h="240" w="247">
                  <a:moveTo>
                    <a:pt x="113" y="0"/>
                  </a:moveTo>
                  <a:cubicBezTo>
                    <a:pt x="94" y="0"/>
                    <a:pt x="75" y="5"/>
                    <a:pt x="56" y="16"/>
                  </a:cubicBezTo>
                  <a:lnTo>
                    <a:pt x="56" y="27"/>
                  </a:lnTo>
                  <a:cubicBezTo>
                    <a:pt x="46" y="27"/>
                    <a:pt x="34" y="39"/>
                    <a:pt x="34" y="39"/>
                  </a:cubicBezTo>
                  <a:lnTo>
                    <a:pt x="23" y="49"/>
                  </a:lnTo>
                  <a:cubicBezTo>
                    <a:pt x="23" y="49"/>
                    <a:pt x="23" y="61"/>
                    <a:pt x="12" y="61"/>
                  </a:cubicBezTo>
                  <a:lnTo>
                    <a:pt x="12" y="72"/>
                  </a:lnTo>
                  <a:cubicBezTo>
                    <a:pt x="12" y="72"/>
                    <a:pt x="12" y="83"/>
                    <a:pt x="1" y="83"/>
                  </a:cubicBezTo>
                  <a:lnTo>
                    <a:pt x="1" y="94"/>
                  </a:lnTo>
                  <a:lnTo>
                    <a:pt x="1" y="116"/>
                  </a:lnTo>
                  <a:lnTo>
                    <a:pt x="1" y="139"/>
                  </a:lnTo>
                  <a:cubicBezTo>
                    <a:pt x="1" y="150"/>
                    <a:pt x="12" y="173"/>
                    <a:pt x="12" y="183"/>
                  </a:cubicBezTo>
                  <a:cubicBezTo>
                    <a:pt x="23" y="183"/>
                    <a:pt x="23" y="183"/>
                    <a:pt x="23" y="195"/>
                  </a:cubicBezTo>
                  <a:cubicBezTo>
                    <a:pt x="34" y="195"/>
                    <a:pt x="34" y="206"/>
                    <a:pt x="46" y="206"/>
                  </a:cubicBezTo>
                  <a:cubicBezTo>
                    <a:pt x="46" y="217"/>
                    <a:pt x="56" y="217"/>
                    <a:pt x="56" y="217"/>
                  </a:cubicBezTo>
                  <a:cubicBezTo>
                    <a:pt x="68" y="228"/>
                    <a:pt x="68" y="228"/>
                    <a:pt x="79" y="228"/>
                  </a:cubicBezTo>
                  <a:lnTo>
                    <a:pt x="90" y="240"/>
                  </a:lnTo>
                  <a:lnTo>
                    <a:pt x="135" y="240"/>
                  </a:lnTo>
                  <a:cubicBezTo>
                    <a:pt x="146" y="240"/>
                    <a:pt x="146" y="228"/>
                    <a:pt x="146" y="228"/>
                  </a:cubicBezTo>
                  <a:cubicBezTo>
                    <a:pt x="157" y="228"/>
                    <a:pt x="168" y="228"/>
                    <a:pt x="180" y="217"/>
                  </a:cubicBezTo>
                  <a:cubicBezTo>
                    <a:pt x="235" y="183"/>
                    <a:pt x="247" y="116"/>
                    <a:pt x="213" y="61"/>
                  </a:cubicBezTo>
                  <a:cubicBezTo>
                    <a:pt x="190" y="23"/>
                    <a:pt x="152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6"/>
            <p:cNvSpPr/>
            <p:nvPr/>
          </p:nvSpPr>
          <p:spPr>
            <a:xfrm>
              <a:off x="2136150" y="1054800"/>
              <a:ext cx="6450" cy="6025"/>
            </a:xfrm>
            <a:custGeom>
              <a:rect b="b" l="l" r="r" t="t"/>
              <a:pathLst>
                <a:path extrusionOk="0" h="241" w="258">
                  <a:moveTo>
                    <a:pt x="124" y="1"/>
                  </a:moveTo>
                  <a:cubicBezTo>
                    <a:pt x="105" y="1"/>
                    <a:pt x="86" y="6"/>
                    <a:pt x="68" y="17"/>
                  </a:cubicBezTo>
                  <a:lnTo>
                    <a:pt x="34" y="50"/>
                  </a:lnTo>
                  <a:lnTo>
                    <a:pt x="23" y="61"/>
                  </a:lnTo>
                  <a:cubicBezTo>
                    <a:pt x="23" y="61"/>
                    <a:pt x="23" y="72"/>
                    <a:pt x="12" y="84"/>
                  </a:cubicBezTo>
                  <a:lnTo>
                    <a:pt x="12" y="94"/>
                  </a:lnTo>
                  <a:cubicBezTo>
                    <a:pt x="1" y="117"/>
                    <a:pt x="12" y="151"/>
                    <a:pt x="23" y="184"/>
                  </a:cubicBezTo>
                  <a:cubicBezTo>
                    <a:pt x="34" y="184"/>
                    <a:pt x="34" y="195"/>
                    <a:pt x="46" y="195"/>
                  </a:cubicBezTo>
                  <a:cubicBezTo>
                    <a:pt x="46" y="206"/>
                    <a:pt x="56" y="206"/>
                    <a:pt x="56" y="218"/>
                  </a:cubicBezTo>
                  <a:cubicBezTo>
                    <a:pt x="68" y="218"/>
                    <a:pt x="79" y="229"/>
                    <a:pt x="90" y="229"/>
                  </a:cubicBezTo>
                  <a:lnTo>
                    <a:pt x="101" y="229"/>
                  </a:lnTo>
                  <a:cubicBezTo>
                    <a:pt x="101" y="240"/>
                    <a:pt x="113" y="240"/>
                    <a:pt x="123" y="240"/>
                  </a:cubicBezTo>
                  <a:lnTo>
                    <a:pt x="146" y="240"/>
                  </a:lnTo>
                  <a:cubicBezTo>
                    <a:pt x="157" y="229"/>
                    <a:pt x="168" y="229"/>
                    <a:pt x="190" y="218"/>
                  </a:cubicBezTo>
                  <a:cubicBezTo>
                    <a:pt x="247" y="184"/>
                    <a:pt x="257" y="117"/>
                    <a:pt x="224" y="61"/>
                  </a:cubicBezTo>
                  <a:cubicBezTo>
                    <a:pt x="201" y="23"/>
                    <a:pt x="163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6"/>
            <p:cNvSpPr/>
            <p:nvPr/>
          </p:nvSpPr>
          <p:spPr>
            <a:xfrm>
              <a:off x="2122750" y="1062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0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6"/>
            <p:cNvSpPr/>
            <p:nvPr/>
          </p:nvSpPr>
          <p:spPr>
            <a:xfrm>
              <a:off x="2109600" y="10707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5" y="1"/>
                  </a:moveTo>
                  <a:cubicBezTo>
                    <a:pt x="116" y="1"/>
                    <a:pt x="97" y="6"/>
                    <a:pt x="80" y="16"/>
                  </a:cubicBezTo>
                  <a:cubicBezTo>
                    <a:pt x="23" y="61"/>
                    <a:pt x="1" y="128"/>
                    <a:pt x="35" y="184"/>
                  </a:cubicBezTo>
                  <a:cubicBezTo>
                    <a:pt x="56" y="219"/>
                    <a:pt x="94" y="236"/>
                    <a:pt x="134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6"/>
            <p:cNvSpPr/>
            <p:nvPr/>
          </p:nvSpPr>
          <p:spPr>
            <a:xfrm>
              <a:off x="2096500" y="10788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6" y="214"/>
                    <a:pt x="98" y="234"/>
                    <a:pt x="141" y="234"/>
                  </a:cubicBezTo>
                  <a:cubicBezTo>
                    <a:pt x="162" y="234"/>
                    <a:pt x="183" y="229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6"/>
            <p:cNvSpPr/>
            <p:nvPr/>
          </p:nvSpPr>
          <p:spPr>
            <a:xfrm>
              <a:off x="2083650" y="1086850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1"/>
                  </a:moveTo>
                  <a:cubicBezTo>
                    <a:pt x="110" y="1"/>
                    <a:pt x="88" y="7"/>
                    <a:pt x="67" y="19"/>
                  </a:cubicBezTo>
                  <a:cubicBezTo>
                    <a:pt x="56" y="19"/>
                    <a:pt x="45" y="31"/>
                    <a:pt x="33" y="42"/>
                  </a:cubicBezTo>
                  <a:cubicBezTo>
                    <a:pt x="33" y="53"/>
                    <a:pt x="33" y="53"/>
                    <a:pt x="23" y="53"/>
                  </a:cubicBezTo>
                  <a:cubicBezTo>
                    <a:pt x="23" y="64"/>
                    <a:pt x="11" y="76"/>
                    <a:pt x="11" y="86"/>
                  </a:cubicBezTo>
                  <a:cubicBezTo>
                    <a:pt x="0" y="120"/>
                    <a:pt x="11" y="153"/>
                    <a:pt x="23" y="176"/>
                  </a:cubicBezTo>
                  <a:lnTo>
                    <a:pt x="45" y="198"/>
                  </a:lnTo>
                  <a:cubicBezTo>
                    <a:pt x="45" y="198"/>
                    <a:pt x="45" y="210"/>
                    <a:pt x="56" y="210"/>
                  </a:cubicBezTo>
                  <a:cubicBezTo>
                    <a:pt x="67" y="220"/>
                    <a:pt x="78" y="220"/>
                    <a:pt x="90" y="232"/>
                  </a:cubicBezTo>
                  <a:lnTo>
                    <a:pt x="145" y="232"/>
                  </a:lnTo>
                  <a:cubicBezTo>
                    <a:pt x="157" y="232"/>
                    <a:pt x="167" y="220"/>
                    <a:pt x="190" y="220"/>
                  </a:cubicBezTo>
                  <a:cubicBezTo>
                    <a:pt x="246" y="187"/>
                    <a:pt x="257" y="109"/>
                    <a:pt x="224" y="53"/>
                  </a:cubicBezTo>
                  <a:cubicBezTo>
                    <a:pt x="203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6"/>
            <p:cNvSpPr/>
            <p:nvPr/>
          </p:nvSpPr>
          <p:spPr>
            <a:xfrm>
              <a:off x="2133075" y="1079100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15" y="1"/>
                  </a:moveTo>
                  <a:cubicBezTo>
                    <a:pt x="95" y="1"/>
                    <a:pt x="75" y="6"/>
                    <a:pt x="57" y="16"/>
                  </a:cubicBezTo>
                  <a:cubicBezTo>
                    <a:pt x="12" y="39"/>
                    <a:pt x="1" y="95"/>
                    <a:pt x="1" y="140"/>
                  </a:cubicBezTo>
                  <a:cubicBezTo>
                    <a:pt x="1" y="150"/>
                    <a:pt x="12" y="162"/>
                    <a:pt x="23" y="173"/>
                  </a:cubicBezTo>
                  <a:cubicBezTo>
                    <a:pt x="35" y="195"/>
                    <a:pt x="45" y="217"/>
                    <a:pt x="68" y="229"/>
                  </a:cubicBezTo>
                  <a:cubicBezTo>
                    <a:pt x="82" y="234"/>
                    <a:pt x="97" y="236"/>
                    <a:pt x="113" y="236"/>
                  </a:cubicBezTo>
                  <a:cubicBezTo>
                    <a:pt x="136" y="236"/>
                    <a:pt x="160" y="231"/>
                    <a:pt x="179" y="217"/>
                  </a:cubicBez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6"/>
            <p:cNvSpPr/>
            <p:nvPr/>
          </p:nvSpPr>
          <p:spPr>
            <a:xfrm>
              <a:off x="2119950" y="1087125"/>
              <a:ext cx="6175" cy="5850"/>
            </a:xfrm>
            <a:custGeom>
              <a:rect b="b" l="l" r="r" t="t"/>
              <a:pathLst>
                <a:path extrusionOk="0" h="234" w="247">
                  <a:moveTo>
                    <a:pt x="125" y="1"/>
                  </a:moveTo>
                  <a:cubicBezTo>
                    <a:pt x="102" y="1"/>
                    <a:pt x="77" y="7"/>
                    <a:pt x="56" y="20"/>
                  </a:cubicBezTo>
                  <a:cubicBezTo>
                    <a:pt x="46" y="20"/>
                    <a:pt x="34" y="31"/>
                    <a:pt x="23" y="42"/>
                  </a:cubicBezTo>
                  <a:cubicBezTo>
                    <a:pt x="12" y="65"/>
                    <a:pt x="1" y="87"/>
                    <a:pt x="1" y="109"/>
                  </a:cubicBezTo>
                  <a:cubicBezTo>
                    <a:pt x="1" y="132"/>
                    <a:pt x="12" y="154"/>
                    <a:pt x="23" y="176"/>
                  </a:cubicBezTo>
                  <a:cubicBezTo>
                    <a:pt x="23" y="187"/>
                    <a:pt x="34" y="199"/>
                    <a:pt x="46" y="209"/>
                  </a:cubicBezTo>
                  <a:cubicBezTo>
                    <a:pt x="56" y="221"/>
                    <a:pt x="68" y="221"/>
                    <a:pt x="68" y="221"/>
                  </a:cubicBezTo>
                  <a:cubicBezTo>
                    <a:pt x="82" y="230"/>
                    <a:pt x="98" y="234"/>
                    <a:pt x="114" y="234"/>
                  </a:cubicBezTo>
                  <a:cubicBezTo>
                    <a:pt x="137" y="234"/>
                    <a:pt x="160" y="227"/>
                    <a:pt x="180" y="221"/>
                  </a:cubicBezTo>
                  <a:cubicBezTo>
                    <a:pt x="202" y="199"/>
                    <a:pt x="213" y="187"/>
                    <a:pt x="224" y="165"/>
                  </a:cubicBezTo>
                  <a:cubicBezTo>
                    <a:pt x="247" y="132"/>
                    <a:pt x="235" y="87"/>
                    <a:pt x="224" y="53"/>
                  </a:cubicBezTo>
                  <a:cubicBezTo>
                    <a:pt x="203" y="18"/>
                    <a:pt x="165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6"/>
            <p:cNvSpPr/>
            <p:nvPr/>
          </p:nvSpPr>
          <p:spPr>
            <a:xfrm>
              <a:off x="2106825" y="1095150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4" y="0"/>
                  </a:moveTo>
                  <a:cubicBezTo>
                    <a:pt x="101" y="0"/>
                    <a:pt x="79" y="0"/>
                    <a:pt x="57" y="12"/>
                  </a:cubicBezTo>
                  <a:cubicBezTo>
                    <a:pt x="12" y="45"/>
                    <a:pt x="0" y="89"/>
                    <a:pt x="0" y="134"/>
                  </a:cubicBezTo>
                  <a:cubicBezTo>
                    <a:pt x="0" y="146"/>
                    <a:pt x="12" y="157"/>
                    <a:pt x="23" y="179"/>
                  </a:cubicBezTo>
                  <a:cubicBezTo>
                    <a:pt x="34" y="201"/>
                    <a:pt x="45" y="213"/>
                    <a:pt x="67" y="224"/>
                  </a:cubicBezTo>
                  <a:cubicBezTo>
                    <a:pt x="82" y="228"/>
                    <a:pt x="98" y="231"/>
                    <a:pt x="114" y="231"/>
                  </a:cubicBezTo>
                  <a:cubicBezTo>
                    <a:pt x="137" y="231"/>
                    <a:pt x="160" y="226"/>
                    <a:pt x="179" y="213"/>
                  </a:cubicBezTo>
                  <a:lnTo>
                    <a:pt x="213" y="179"/>
                  </a:lnTo>
                  <a:cubicBezTo>
                    <a:pt x="224" y="179"/>
                    <a:pt x="224" y="168"/>
                    <a:pt x="224" y="168"/>
                  </a:cubicBezTo>
                  <a:cubicBezTo>
                    <a:pt x="235" y="146"/>
                    <a:pt x="235" y="123"/>
                    <a:pt x="235" y="101"/>
                  </a:cubicBezTo>
                  <a:cubicBezTo>
                    <a:pt x="235" y="79"/>
                    <a:pt x="224" y="67"/>
                    <a:pt x="224" y="56"/>
                  </a:cubicBezTo>
                  <a:cubicBezTo>
                    <a:pt x="201" y="22"/>
                    <a:pt x="179" y="12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6"/>
            <p:cNvSpPr/>
            <p:nvPr/>
          </p:nvSpPr>
          <p:spPr>
            <a:xfrm>
              <a:off x="2093700" y="110302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23" y="1"/>
                  </a:moveTo>
                  <a:cubicBezTo>
                    <a:pt x="108" y="1"/>
                    <a:pt x="93" y="4"/>
                    <a:pt x="78" y="10"/>
                  </a:cubicBezTo>
                  <a:cubicBezTo>
                    <a:pt x="68" y="10"/>
                    <a:pt x="68" y="10"/>
                    <a:pt x="56" y="20"/>
                  </a:cubicBezTo>
                  <a:cubicBezTo>
                    <a:pt x="45" y="20"/>
                    <a:pt x="45" y="32"/>
                    <a:pt x="34" y="32"/>
                  </a:cubicBezTo>
                  <a:lnTo>
                    <a:pt x="34" y="43"/>
                  </a:lnTo>
                  <a:lnTo>
                    <a:pt x="23" y="43"/>
                  </a:lnTo>
                  <a:cubicBezTo>
                    <a:pt x="23" y="54"/>
                    <a:pt x="11" y="65"/>
                    <a:pt x="11" y="65"/>
                  </a:cubicBezTo>
                  <a:lnTo>
                    <a:pt x="11" y="77"/>
                  </a:lnTo>
                  <a:lnTo>
                    <a:pt x="1" y="87"/>
                  </a:lnTo>
                  <a:lnTo>
                    <a:pt x="1" y="110"/>
                  </a:lnTo>
                  <a:lnTo>
                    <a:pt x="1" y="121"/>
                  </a:lnTo>
                  <a:lnTo>
                    <a:pt x="1" y="132"/>
                  </a:lnTo>
                  <a:cubicBezTo>
                    <a:pt x="1" y="154"/>
                    <a:pt x="11" y="166"/>
                    <a:pt x="23" y="177"/>
                  </a:cubicBezTo>
                  <a:cubicBezTo>
                    <a:pt x="45" y="215"/>
                    <a:pt x="83" y="237"/>
                    <a:pt x="123" y="237"/>
                  </a:cubicBezTo>
                  <a:cubicBezTo>
                    <a:pt x="142" y="237"/>
                    <a:pt x="161" y="232"/>
                    <a:pt x="179" y="221"/>
                  </a:cubicBezTo>
                  <a:cubicBezTo>
                    <a:pt x="235" y="188"/>
                    <a:pt x="257" y="110"/>
                    <a:pt x="224" y="54"/>
                  </a:cubicBezTo>
                  <a:cubicBezTo>
                    <a:pt x="199" y="22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6"/>
            <p:cNvSpPr/>
            <p:nvPr/>
          </p:nvSpPr>
          <p:spPr>
            <a:xfrm>
              <a:off x="2142875" y="10958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3"/>
                    <a:pt x="0" y="120"/>
                    <a:pt x="33" y="175"/>
                  </a:cubicBezTo>
                  <a:cubicBezTo>
                    <a:pt x="56" y="213"/>
                    <a:pt x="94" y="236"/>
                    <a:pt x="134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7"/>
                    <a:pt x="268" y="108"/>
                    <a:pt x="234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6"/>
            <p:cNvSpPr/>
            <p:nvPr/>
          </p:nvSpPr>
          <p:spPr>
            <a:xfrm>
              <a:off x="2129725" y="11037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8" y="16"/>
                  </a:cubicBezTo>
                  <a:cubicBezTo>
                    <a:pt x="12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4"/>
                    <a:pt x="269" y="117"/>
                    <a:pt x="236" y="60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6"/>
            <p:cNvSpPr/>
            <p:nvPr/>
          </p:nvSpPr>
          <p:spPr>
            <a:xfrm>
              <a:off x="2116600" y="1111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1" y="52"/>
                    <a:pt x="1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0" y="220"/>
                  </a:cubicBezTo>
                  <a:cubicBezTo>
                    <a:pt x="247" y="186"/>
                    <a:pt x="269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6"/>
            <p:cNvSpPr/>
            <p:nvPr/>
          </p:nvSpPr>
          <p:spPr>
            <a:xfrm>
              <a:off x="2103750" y="1119600"/>
              <a:ext cx="6450" cy="6025"/>
            </a:xfrm>
            <a:custGeom>
              <a:rect b="b" l="l" r="r" t="t"/>
              <a:pathLst>
                <a:path extrusionOk="0" h="241" w="258">
                  <a:moveTo>
                    <a:pt x="115" y="1"/>
                  </a:moveTo>
                  <a:cubicBezTo>
                    <a:pt x="95" y="1"/>
                    <a:pt x="74" y="6"/>
                    <a:pt x="56" y="17"/>
                  </a:cubicBezTo>
                  <a:lnTo>
                    <a:pt x="56" y="28"/>
                  </a:lnTo>
                  <a:cubicBezTo>
                    <a:pt x="45" y="28"/>
                    <a:pt x="34" y="39"/>
                    <a:pt x="34" y="50"/>
                  </a:cubicBezTo>
                  <a:lnTo>
                    <a:pt x="23" y="50"/>
                  </a:lnTo>
                  <a:lnTo>
                    <a:pt x="23" y="62"/>
                  </a:lnTo>
                  <a:cubicBezTo>
                    <a:pt x="23" y="72"/>
                    <a:pt x="12" y="72"/>
                    <a:pt x="12" y="84"/>
                  </a:cubicBezTo>
                  <a:lnTo>
                    <a:pt x="12" y="95"/>
                  </a:lnTo>
                  <a:cubicBezTo>
                    <a:pt x="1" y="129"/>
                    <a:pt x="1" y="151"/>
                    <a:pt x="23" y="184"/>
                  </a:cubicBezTo>
                  <a:cubicBezTo>
                    <a:pt x="23" y="196"/>
                    <a:pt x="34" y="196"/>
                    <a:pt x="34" y="207"/>
                  </a:cubicBezTo>
                  <a:cubicBezTo>
                    <a:pt x="45" y="207"/>
                    <a:pt x="45" y="218"/>
                    <a:pt x="56" y="218"/>
                  </a:cubicBezTo>
                  <a:lnTo>
                    <a:pt x="68" y="229"/>
                  </a:lnTo>
                  <a:cubicBezTo>
                    <a:pt x="79" y="229"/>
                    <a:pt x="79" y="229"/>
                    <a:pt x="90" y="240"/>
                  </a:cubicBezTo>
                  <a:lnTo>
                    <a:pt x="135" y="240"/>
                  </a:lnTo>
                  <a:cubicBezTo>
                    <a:pt x="157" y="240"/>
                    <a:pt x="168" y="229"/>
                    <a:pt x="180" y="218"/>
                  </a:cubicBezTo>
                  <a:cubicBezTo>
                    <a:pt x="235" y="184"/>
                    <a:pt x="257" y="117"/>
                    <a:pt x="224" y="62"/>
                  </a:cubicBezTo>
                  <a:cubicBezTo>
                    <a:pt x="201" y="24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6"/>
            <p:cNvSpPr/>
            <p:nvPr/>
          </p:nvSpPr>
          <p:spPr>
            <a:xfrm>
              <a:off x="2154875" y="11154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2" y="50"/>
                    <a:pt x="0" y="117"/>
                    <a:pt x="34" y="172"/>
                  </a:cubicBezTo>
                  <a:cubicBezTo>
                    <a:pt x="57" y="211"/>
                    <a:pt x="95" y="233"/>
                    <a:pt x="134" y="233"/>
                  </a:cubicBezTo>
                  <a:cubicBezTo>
                    <a:pt x="153" y="233"/>
                    <a:pt x="172" y="228"/>
                    <a:pt x="191" y="217"/>
                  </a:cubicBezTo>
                  <a:cubicBezTo>
                    <a:pt x="246" y="184"/>
                    <a:pt x="268" y="105"/>
                    <a:pt x="235" y="61"/>
                  </a:cubicBezTo>
                  <a:cubicBezTo>
                    <a:pt x="212" y="23"/>
                    <a:pt x="169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6"/>
            <p:cNvSpPr/>
            <p:nvPr/>
          </p:nvSpPr>
          <p:spPr>
            <a:xfrm>
              <a:off x="2141750" y="11234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0"/>
                  </a:moveTo>
                  <a:cubicBezTo>
                    <a:pt x="112" y="0"/>
                    <a:pt x="88" y="7"/>
                    <a:pt x="67" y="19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6"/>
            <p:cNvSpPr/>
            <p:nvPr/>
          </p:nvSpPr>
          <p:spPr>
            <a:xfrm>
              <a:off x="2128600" y="11313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7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2" y="49"/>
                    <a:pt x="1" y="128"/>
                    <a:pt x="35" y="183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7" y="183"/>
                    <a:pt x="269" y="116"/>
                    <a:pt x="236" y="61"/>
                  </a:cubicBezTo>
                  <a:cubicBezTo>
                    <a:pt x="213" y="23"/>
                    <a:pt x="170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6"/>
            <p:cNvSpPr/>
            <p:nvPr/>
          </p:nvSpPr>
          <p:spPr>
            <a:xfrm>
              <a:off x="2115750" y="1139375"/>
              <a:ext cx="6475" cy="5800"/>
            </a:xfrm>
            <a:custGeom>
              <a:rect b="b" l="l" r="r" t="t"/>
              <a:pathLst>
                <a:path extrusionOk="0" h="232" w="259">
                  <a:moveTo>
                    <a:pt x="126" y="0"/>
                  </a:moveTo>
                  <a:cubicBezTo>
                    <a:pt x="102" y="0"/>
                    <a:pt x="78" y="7"/>
                    <a:pt x="57" y="19"/>
                  </a:cubicBezTo>
                  <a:cubicBezTo>
                    <a:pt x="45" y="19"/>
                    <a:pt x="45" y="31"/>
                    <a:pt x="35" y="31"/>
                  </a:cubicBezTo>
                  <a:lnTo>
                    <a:pt x="35" y="41"/>
                  </a:lnTo>
                  <a:lnTo>
                    <a:pt x="23" y="53"/>
                  </a:lnTo>
                  <a:lnTo>
                    <a:pt x="12" y="64"/>
                  </a:lnTo>
                  <a:lnTo>
                    <a:pt x="12" y="75"/>
                  </a:lnTo>
                  <a:lnTo>
                    <a:pt x="1" y="86"/>
                  </a:lnTo>
                  <a:cubicBezTo>
                    <a:pt x="1" y="120"/>
                    <a:pt x="1" y="153"/>
                    <a:pt x="23" y="175"/>
                  </a:cubicBezTo>
                  <a:lnTo>
                    <a:pt x="23" y="187"/>
                  </a:lnTo>
                  <a:lnTo>
                    <a:pt x="45" y="209"/>
                  </a:lnTo>
                  <a:cubicBezTo>
                    <a:pt x="45" y="209"/>
                    <a:pt x="57" y="209"/>
                    <a:pt x="57" y="220"/>
                  </a:cubicBezTo>
                  <a:cubicBezTo>
                    <a:pt x="68" y="220"/>
                    <a:pt x="79" y="220"/>
                    <a:pt x="79" y="232"/>
                  </a:cubicBezTo>
                  <a:lnTo>
                    <a:pt x="157" y="232"/>
                  </a:lnTo>
                  <a:cubicBezTo>
                    <a:pt x="157" y="232"/>
                    <a:pt x="169" y="220"/>
                    <a:pt x="180" y="220"/>
                  </a:cubicBezTo>
                  <a:cubicBezTo>
                    <a:pt x="236" y="187"/>
                    <a:pt x="258" y="108"/>
                    <a:pt x="224" y="53"/>
                  </a:cubicBezTo>
                  <a:cubicBezTo>
                    <a:pt x="204" y="18"/>
                    <a:pt x="165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6"/>
            <p:cNvSpPr/>
            <p:nvPr/>
          </p:nvSpPr>
          <p:spPr>
            <a:xfrm>
              <a:off x="2164925" y="11316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36" y="0"/>
                  </a:moveTo>
                  <a:cubicBezTo>
                    <a:pt x="128" y="0"/>
                    <a:pt x="120" y="1"/>
                    <a:pt x="112" y="3"/>
                  </a:cubicBezTo>
                  <a:lnTo>
                    <a:pt x="90" y="3"/>
                  </a:lnTo>
                  <a:cubicBezTo>
                    <a:pt x="79" y="3"/>
                    <a:pt x="67" y="14"/>
                    <a:pt x="67" y="14"/>
                  </a:cubicBezTo>
                  <a:cubicBezTo>
                    <a:pt x="45" y="26"/>
                    <a:pt x="34" y="36"/>
                    <a:pt x="34" y="48"/>
                  </a:cubicBezTo>
                  <a:cubicBezTo>
                    <a:pt x="12" y="70"/>
                    <a:pt x="12" y="93"/>
                    <a:pt x="12" y="115"/>
                  </a:cubicBezTo>
                  <a:cubicBezTo>
                    <a:pt x="0" y="137"/>
                    <a:pt x="12" y="160"/>
                    <a:pt x="23" y="182"/>
                  </a:cubicBezTo>
                  <a:cubicBezTo>
                    <a:pt x="45" y="204"/>
                    <a:pt x="67" y="227"/>
                    <a:pt x="101" y="227"/>
                  </a:cubicBezTo>
                  <a:cubicBezTo>
                    <a:pt x="101" y="227"/>
                    <a:pt x="112" y="238"/>
                    <a:pt x="124" y="238"/>
                  </a:cubicBezTo>
                  <a:cubicBezTo>
                    <a:pt x="146" y="238"/>
                    <a:pt x="168" y="227"/>
                    <a:pt x="191" y="215"/>
                  </a:cubicBezTo>
                  <a:cubicBezTo>
                    <a:pt x="235" y="182"/>
                    <a:pt x="258" y="115"/>
                    <a:pt x="224" y="59"/>
                  </a:cubicBezTo>
                  <a:cubicBezTo>
                    <a:pt x="205" y="22"/>
                    <a:pt x="172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6"/>
            <p:cNvSpPr/>
            <p:nvPr/>
          </p:nvSpPr>
          <p:spPr>
            <a:xfrm>
              <a:off x="2151800" y="11395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35" y="0"/>
                  </a:moveTo>
                  <a:cubicBezTo>
                    <a:pt x="112" y="0"/>
                    <a:pt x="78" y="11"/>
                    <a:pt x="68" y="23"/>
                  </a:cubicBezTo>
                  <a:cubicBezTo>
                    <a:pt x="23" y="45"/>
                    <a:pt x="1" y="90"/>
                    <a:pt x="11" y="134"/>
                  </a:cubicBezTo>
                  <a:cubicBezTo>
                    <a:pt x="11" y="157"/>
                    <a:pt x="11" y="167"/>
                    <a:pt x="23" y="179"/>
                  </a:cubicBezTo>
                  <a:cubicBezTo>
                    <a:pt x="23" y="190"/>
                    <a:pt x="34" y="190"/>
                    <a:pt x="34" y="201"/>
                  </a:cubicBezTo>
                  <a:cubicBezTo>
                    <a:pt x="61" y="219"/>
                    <a:pt x="88" y="238"/>
                    <a:pt x="121" y="238"/>
                  </a:cubicBezTo>
                  <a:cubicBezTo>
                    <a:pt x="129" y="238"/>
                    <a:pt x="137" y="237"/>
                    <a:pt x="145" y="234"/>
                  </a:cubicBezTo>
                  <a:cubicBezTo>
                    <a:pt x="157" y="234"/>
                    <a:pt x="168" y="224"/>
                    <a:pt x="190" y="224"/>
                  </a:cubicBezTo>
                  <a:cubicBezTo>
                    <a:pt x="235" y="190"/>
                    <a:pt x="257" y="112"/>
                    <a:pt x="224" y="56"/>
                  </a:cubicBezTo>
                  <a:cubicBezTo>
                    <a:pt x="202" y="23"/>
                    <a:pt x="168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6"/>
            <p:cNvSpPr/>
            <p:nvPr/>
          </p:nvSpPr>
          <p:spPr>
            <a:xfrm>
              <a:off x="2138400" y="1147550"/>
              <a:ext cx="6725" cy="5150"/>
            </a:xfrm>
            <a:custGeom>
              <a:rect b="b" l="l" r="r" t="t"/>
              <a:pathLst>
                <a:path extrusionOk="0" h="206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49"/>
                    <a:pt x="0" y="128"/>
                    <a:pt x="33" y="184"/>
                  </a:cubicBezTo>
                  <a:lnTo>
                    <a:pt x="45" y="195"/>
                  </a:lnTo>
                  <a:cubicBezTo>
                    <a:pt x="100" y="195"/>
                    <a:pt x="157" y="206"/>
                    <a:pt x="212" y="206"/>
                  </a:cubicBezTo>
                  <a:cubicBezTo>
                    <a:pt x="257" y="173"/>
                    <a:pt x="268" y="106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6"/>
            <p:cNvSpPr/>
            <p:nvPr/>
          </p:nvSpPr>
          <p:spPr>
            <a:xfrm>
              <a:off x="2174975" y="1148300"/>
              <a:ext cx="6175" cy="4400"/>
            </a:xfrm>
            <a:custGeom>
              <a:rect b="b" l="l" r="r" t="t"/>
              <a:pathLst>
                <a:path extrusionOk="0" h="176" w="247">
                  <a:moveTo>
                    <a:pt x="133" y="1"/>
                  </a:moveTo>
                  <a:cubicBezTo>
                    <a:pt x="111" y="1"/>
                    <a:pt x="89" y="7"/>
                    <a:pt x="68" y="19"/>
                  </a:cubicBezTo>
                  <a:cubicBezTo>
                    <a:pt x="12" y="53"/>
                    <a:pt x="1" y="120"/>
                    <a:pt x="23" y="176"/>
                  </a:cubicBezTo>
                  <a:cubicBezTo>
                    <a:pt x="102" y="165"/>
                    <a:pt x="169" y="154"/>
                    <a:pt x="236" y="154"/>
                  </a:cubicBezTo>
                  <a:cubicBezTo>
                    <a:pt x="246" y="120"/>
                    <a:pt x="246" y="86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6"/>
            <p:cNvSpPr/>
            <p:nvPr/>
          </p:nvSpPr>
          <p:spPr>
            <a:xfrm>
              <a:off x="2057650" y="836950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25" y="1"/>
                  </a:moveTo>
                  <a:cubicBezTo>
                    <a:pt x="117" y="1"/>
                    <a:pt x="109" y="2"/>
                    <a:pt x="102" y="4"/>
                  </a:cubicBezTo>
                  <a:lnTo>
                    <a:pt x="79" y="4"/>
                  </a:lnTo>
                  <a:cubicBezTo>
                    <a:pt x="79" y="15"/>
                    <a:pt x="68" y="15"/>
                    <a:pt x="57" y="15"/>
                  </a:cubicBezTo>
                  <a:lnTo>
                    <a:pt x="23" y="48"/>
                  </a:lnTo>
                  <a:cubicBezTo>
                    <a:pt x="23" y="60"/>
                    <a:pt x="23" y="60"/>
                    <a:pt x="12" y="71"/>
                  </a:cubicBezTo>
                  <a:cubicBezTo>
                    <a:pt x="1" y="93"/>
                    <a:pt x="1" y="127"/>
                    <a:pt x="12" y="160"/>
                  </a:cubicBezTo>
                  <a:cubicBezTo>
                    <a:pt x="12" y="160"/>
                    <a:pt x="23" y="172"/>
                    <a:pt x="23" y="182"/>
                  </a:cubicBezTo>
                  <a:cubicBezTo>
                    <a:pt x="35" y="205"/>
                    <a:pt x="68" y="227"/>
                    <a:pt x="90" y="227"/>
                  </a:cubicBezTo>
                  <a:cubicBezTo>
                    <a:pt x="102" y="239"/>
                    <a:pt x="112" y="239"/>
                    <a:pt x="112" y="239"/>
                  </a:cubicBezTo>
                  <a:cubicBezTo>
                    <a:pt x="135" y="239"/>
                    <a:pt x="169" y="227"/>
                    <a:pt x="179" y="216"/>
                  </a:cubicBezTo>
                  <a:cubicBezTo>
                    <a:pt x="202" y="205"/>
                    <a:pt x="224" y="182"/>
                    <a:pt x="224" y="172"/>
                  </a:cubicBezTo>
                  <a:cubicBezTo>
                    <a:pt x="246" y="138"/>
                    <a:pt x="246" y="93"/>
                    <a:pt x="224" y="60"/>
                  </a:cubicBezTo>
                  <a:cubicBezTo>
                    <a:pt x="206" y="23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6"/>
            <p:cNvSpPr/>
            <p:nvPr/>
          </p:nvSpPr>
          <p:spPr>
            <a:xfrm>
              <a:off x="2044250" y="844850"/>
              <a:ext cx="6725" cy="5975"/>
            </a:xfrm>
            <a:custGeom>
              <a:rect b="b" l="l" r="r" t="t"/>
              <a:pathLst>
                <a:path extrusionOk="0" h="239" w="269">
                  <a:moveTo>
                    <a:pt x="134" y="0"/>
                  </a:moveTo>
                  <a:cubicBezTo>
                    <a:pt x="112" y="0"/>
                    <a:pt x="90" y="12"/>
                    <a:pt x="67" y="23"/>
                  </a:cubicBezTo>
                  <a:cubicBezTo>
                    <a:pt x="23" y="45"/>
                    <a:pt x="0" y="112"/>
                    <a:pt x="23" y="157"/>
                  </a:cubicBezTo>
                  <a:cubicBezTo>
                    <a:pt x="23" y="168"/>
                    <a:pt x="34" y="179"/>
                    <a:pt x="34" y="179"/>
                  </a:cubicBezTo>
                  <a:cubicBezTo>
                    <a:pt x="34" y="191"/>
                    <a:pt x="45" y="191"/>
                    <a:pt x="45" y="202"/>
                  </a:cubicBezTo>
                  <a:cubicBezTo>
                    <a:pt x="71" y="228"/>
                    <a:pt x="101" y="239"/>
                    <a:pt x="131" y="239"/>
                  </a:cubicBezTo>
                  <a:cubicBezTo>
                    <a:pt x="152" y="239"/>
                    <a:pt x="172" y="233"/>
                    <a:pt x="191" y="224"/>
                  </a:cubicBezTo>
                  <a:cubicBezTo>
                    <a:pt x="246" y="191"/>
                    <a:pt x="268" y="112"/>
                    <a:pt x="235" y="57"/>
                  </a:cubicBezTo>
                  <a:cubicBezTo>
                    <a:pt x="213" y="23"/>
                    <a:pt x="179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6"/>
            <p:cNvSpPr/>
            <p:nvPr/>
          </p:nvSpPr>
          <p:spPr>
            <a:xfrm>
              <a:off x="2031400" y="8529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4" y="1"/>
                  </a:moveTo>
                  <a:cubicBezTo>
                    <a:pt x="101" y="1"/>
                    <a:pt x="79" y="1"/>
                    <a:pt x="57" y="12"/>
                  </a:cubicBezTo>
                  <a:cubicBezTo>
                    <a:pt x="45" y="34"/>
                    <a:pt x="23" y="46"/>
                    <a:pt x="12" y="68"/>
                  </a:cubicBezTo>
                  <a:cubicBezTo>
                    <a:pt x="0" y="90"/>
                    <a:pt x="0" y="123"/>
                    <a:pt x="12" y="157"/>
                  </a:cubicBezTo>
                  <a:cubicBezTo>
                    <a:pt x="12" y="168"/>
                    <a:pt x="23" y="168"/>
                    <a:pt x="23" y="180"/>
                  </a:cubicBezTo>
                  <a:cubicBezTo>
                    <a:pt x="44" y="214"/>
                    <a:pt x="78" y="232"/>
                    <a:pt x="114" y="232"/>
                  </a:cubicBezTo>
                  <a:cubicBezTo>
                    <a:pt x="136" y="232"/>
                    <a:pt x="158" y="225"/>
                    <a:pt x="179" y="213"/>
                  </a:cubicBezTo>
                  <a:cubicBezTo>
                    <a:pt x="235" y="180"/>
                    <a:pt x="258" y="113"/>
                    <a:pt x="224" y="56"/>
                  </a:cubicBezTo>
                  <a:cubicBezTo>
                    <a:pt x="201" y="23"/>
                    <a:pt x="168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6"/>
            <p:cNvSpPr/>
            <p:nvPr/>
          </p:nvSpPr>
          <p:spPr>
            <a:xfrm>
              <a:off x="2049825" y="794850"/>
              <a:ext cx="5350" cy="4200"/>
            </a:xfrm>
            <a:custGeom>
              <a:rect b="b" l="l" r="r" t="t"/>
              <a:pathLst>
                <a:path extrusionOk="0" h="168" w="214">
                  <a:moveTo>
                    <a:pt x="202" y="1"/>
                  </a:moveTo>
                  <a:lnTo>
                    <a:pt x="102" y="68"/>
                  </a:lnTo>
                  <a:cubicBezTo>
                    <a:pt x="68" y="90"/>
                    <a:pt x="35" y="112"/>
                    <a:pt x="1" y="123"/>
                  </a:cubicBezTo>
                  <a:lnTo>
                    <a:pt x="35" y="157"/>
                  </a:lnTo>
                  <a:lnTo>
                    <a:pt x="79" y="157"/>
                  </a:lnTo>
                  <a:lnTo>
                    <a:pt x="79" y="168"/>
                  </a:lnTo>
                  <a:cubicBezTo>
                    <a:pt x="90" y="168"/>
                    <a:pt x="102" y="168"/>
                    <a:pt x="113" y="157"/>
                  </a:cubicBezTo>
                  <a:cubicBezTo>
                    <a:pt x="124" y="157"/>
                    <a:pt x="135" y="157"/>
                    <a:pt x="147" y="146"/>
                  </a:cubicBezTo>
                  <a:cubicBezTo>
                    <a:pt x="202" y="112"/>
                    <a:pt x="214" y="56"/>
                    <a:pt x="2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6"/>
            <p:cNvSpPr/>
            <p:nvPr/>
          </p:nvSpPr>
          <p:spPr>
            <a:xfrm>
              <a:off x="2038100" y="803800"/>
              <a:ext cx="3675" cy="3200"/>
            </a:xfrm>
            <a:custGeom>
              <a:rect b="b" l="l" r="r" t="t"/>
              <a:pathLst>
                <a:path extrusionOk="0" h="128" w="147">
                  <a:moveTo>
                    <a:pt x="146" y="0"/>
                  </a:moveTo>
                  <a:lnTo>
                    <a:pt x="146" y="0"/>
                  </a:lnTo>
                  <a:cubicBezTo>
                    <a:pt x="102" y="45"/>
                    <a:pt x="45" y="78"/>
                    <a:pt x="1" y="123"/>
                  </a:cubicBezTo>
                  <a:cubicBezTo>
                    <a:pt x="7" y="126"/>
                    <a:pt x="16" y="128"/>
                    <a:pt x="25" y="128"/>
                  </a:cubicBezTo>
                  <a:cubicBezTo>
                    <a:pt x="47" y="128"/>
                    <a:pt x="74" y="120"/>
                    <a:pt x="90" y="112"/>
                  </a:cubicBezTo>
                  <a:cubicBezTo>
                    <a:pt x="135" y="90"/>
                    <a:pt x="146" y="45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6"/>
            <p:cNvSpPr/>
            <p:nvPr/>
          </p:nvSpPr>
          <p:spPr>
            <a:xfrm>
              <a:off x="2061000" y="812625"/>
              <a:ext cx="6475" cy="6000"/>
            </a:xfrm>
            <a:custGeom>
              <a:rect b="b" l="l" r="r" t="t"/>
              <a:pathLst>
                <a:path extrusionOk="0" h="240" w="259">
                  <a:moveTo>
                    <a:pt x="115" y="0"/>
                  </a:moveTo>
                  <a:cubicBezTo>
                    <a:pt x="95" y="0"/>
                    <a:pt x="75" y="5"/>
                    <a:pt x="57" y="16"/>
                  </a:cubicBezTo>
                  <a:lnTo>
                    <a:pt x="57" y="27"/>
                  </a:lnTo>
                  <a:cubicBezTo>
                    <a:pt x="45" y="27"/>
                    <a:pt x="35" y="38"/>
                    <a:pt x="23" y="50"/>
                  </a:cubicBezTo>
                  <a:lnTo>
                    <a:pt x="23" y="60"/>
                  </a:lnTo>
                  <a:cubicBezTo>
                    <a:pt x="12" y="72"/>
                    <a:pt x="12" y="72"/>
                    <a:pt x="12" y="83"/>
                  </a:cubicBezTo>
                  <a:cubicBezTo>
                    <a:pt x="12" y="94"/>
                    <a:pt x="1" y="94"/>
                    <a:pt x="1" y="94"/>
                  </a:cubicBezTo>
                  <a:cubicBezTo>
                    <a:pt x="1" y="127"/>
                    <a:pt x="1" y="150"/>
                    <a:pt x="23" y="184"/>
                  </a:cubicBezTo>
                  <a:lnTo>
                    <a:pt x="23" y="194"/>
                  </a:lnTo>
                  <a:cubicBezTo>
                    <a:pt x="35" y="194"/>
                    <a:pt x="35" y="206"/>
                    <a:pt x="45" y="206"/>
                  </a:cubicBezTo>
                  <a:cubicBezTo>
                    <a:pt x="45" y="217"/>
                    <a:pt x="57" y="217"/>
                    <a:pt x="57" y="217"/>
                  </a:cubicBezTo>
                  <a:cubicBezTo>
                    <a:pt x="68" y="228"/>
                    <a:pt x="79" y="228"/>
                    <a:pt x="79" y="228"/>
                  </a:cubicBezTo>
                  <a:cubicBezTo>
                    <a:pt x="90" y="228"/>
                    <a:pt x="90" y="239"/>
                    <a:pt x="90" y="239"/>
                  </a:cubicBezTo>
                  <a:lnTo>
                    <a:pt x="135" y="239"/>
                  </a:lnTo>
                  <a:cubicBezTo>
                    <a:pt x="135" y="239"/>
                    <a:pt x="146" y="239"/>
                    <a:pt x="146" y="228"/>
                  </a:cubicBezTo>
                  <a:lnTo>
                    <a:pt x="157" y="228"/>
                  </a:lnTo>
                  <a:cubicBezTo>
                    <a:pt x="169" y="228"/>
                    <a:pt x="169" y="228"/>
                    <a:pt x="180" y="217"/>
                  </a:cubicBezTo>
                  <a:cubicBezTo>
                    <a:pt x="236" y="184"/>
                    <a:pt x="258" y="117"/>
                    <a:pt x="224" y="60"/>
                  </a:cubicBezTo>
                  <a:cubicBezTo>
                    <a:pt x="202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6"/>
            <p:cNvSpPr/>
            <p:nvPr/>
          </p:nvSpPr>
          <p:spPr>
            <a:xfrm>
              <a:off x="2047600" y="820725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26" y="0"/>
                  </a:moveTo>
                  <a:cubicBezTo>
                    <a:pt x="106" y="0"/>
                    <a:pt x="86" y="5"/>
                    <a:pt x="67" y="16"/>
                  </a:cubicBezTo>
                  <a:cubicBezTo>
                    <a:pt x="12" y="49"/>
                    <a:pt x="0" y="128"/>
                    <a:pt x="34" y="173"/>
                  </a:cubicBezTo>
                  <a:cubicBezTo>
                    <a:pt x="57" y="210"/>
                    <a:pt x="95" y="233"/>
                    <a:pt x="135" y="233"/>
                  </a:cubicBezTo>
                  <a:cubicBezTo>
                    <a:pt x="154" y="233"/>
                    <a:pt x="173" y="228"/>
                    <a:pt x="191" y="217"/>
                  </a:cubicBezTo>
                  <a:cubicBezTo>
                    <a:pt x="246" y="183"/>
                    <a:pt x="269" y="116"/>
                    <a:pt x="236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6"/>
            <p:cNvSpPr/>
            <p:nvPr/>
          </p:nvSpPr>
          <p:spPr>
            <a:xfrm>
              <a:off x="2034475" y="8287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1" y="53"/>
                    <a:pt x="1" y="120"/>
                    <a:pt x="34" y="175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7" y="187"/>
                    <a:pt x="269" y="108"/>
                    <a:pt x="235" y="53"/>
                  </a:cubicBezTo>
                  <a:cubicBezTo>
                    <a:pt x="214" y="17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6"/>
            <p:cNvSpPr/>
            <p:nvPr/>
          </p:nvSpPr>
          <p:spPr>
            <a:xfrm>
              <a:off x="2021350" y="8366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2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29"/>
                    <a:pt x="190" y="217"/>
                  </a:cubicBezTo>
                  <a:cubicBezTo>
                    <a:pt x="246" y="184"/>
                    <a:pt x="268" y="117"/>
                    <a:pt x="235" y="60"/>
                  </a:cubicBezTo>
                  <a:cubicBezTo>
                    <a:pt x="212" y="22"/>
                    <a:pt x="169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6"/>
            <p:cNvSpPr/>
            <p:nvPr/>
          </p:nvSpPr>
          <p:spPr>
            <a:xfrm>
              <a:off x="2076375" y="8973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35" y="0"/>
                  </a:moveTo>
                  <a:cubicBezTo>
                    <a:pt x="112" y="0"/>
                    <a:pt x="90" y="12"/>
                    <a:pt x="68" y="22"/>
                  </a:cubicBezTo>
                  <a:cubicBezTo>
                    <a:pt x="23" y="45"/>
                    <a:pt x="1" y="89"/>
                    <a:pt x="11" y="134"/>
                  </a:cubicBezTo>
                  <a:cubicBezTo>
                    <a:pt x="11" y="146"/>
                    <a:pt x="11" y="157"/>
                    <a:pt x="23" y="157"/>
                  </a:cubicBezTo>
                  <a:lnTo>
                    <a:pt x="23" y="179"/>
                  </a:lnTo>
                  <a:cubicBezTo>
                    <a:pt x="51" y="216"/>
                    <a:pt x="86" y="238"/>
                    <a:pt x="123" y="238"/>
                  </a:cubicBezTo>
                  <a:cubicBezTo>
                    <a:pt x="131" y="238"/>
                    <a:pt x="138" y="237"/>
                    <a:pt x="146" y="235"/>
                  </a:cubicBezTo>
                  <a:cubicBezTo>
                    <a:pt x="157" y="235"/>
                    <a:pt x="180" y="235"/>
                    <a:pt x="190" y="224"/>
                  </a:cubicBezTo>
                  <a:cubicBezTo>
                    <a:pt x="247" y="190"/>
                    <a:pt x="257" y="112"/>
                    <a:pt x="224" y="56"/>
                  </a:cubicBezTo>
                  <a:cubicBezTo>
                    <a:pt x="213" y="45"/>
                    <a:pt x="202" y="22"/>
                    <a:pt x="180" y="12"/>
                  </a:cubicBezTo>
                  <a:cubicBezTo>
                    <a:pt x="168" y="12"/>
                    <a:pt x="146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6"/>
            <p:cNvSpPr/>
            <p:nvPr/>
          </p:nvSpPr>
          <p:spPr>
            <a:xfrm>
              <a:off x="2062975" y="90555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44" y="1"/>
                  </a:moveTo>
                  <a:cubicBezTo>
                    <a:pt x="122" y="1"/>
                    <a:pt x="99" y="7"/>
                    <a:pt x="78" y="20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6" y="228"/>
                    <a:pt x="180" y="222"/>
                    <a:pt x="202" y="209"/>
                  </a:cubicBezTo>
                  <a:cubicBezTo>
                    <a:pt x="202" y="209"/>
                    <a:pt x="212" y="209"/>
                    <a:pt x="224" y="199"/>
                  </a:cubicBezTo>
                  <a:cubicBezTo>
                    <a:pt x="257" y="165"/>
                    <a:pt x="269" y="98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6"/>
            <p:cNvSpPr/>
            <p:nvPr/>
          </p:nvSpPr>
          <p:spPr>
            <a:xfrm>
              <a:off x="2050400" y="913500"/>
              <a:ext cx="5900" cy="5975"/>
            </a:xfrm>
            <a:custGeom>
              <a:rect b="b" l="l" r="r" t="t"/>
              <a:pathLst>
                <a:path extrusionOk="0" h="239" w="236">
                  <a:moveTo>
                    <a:pt x="123" y="0"/>
                  </a:moveTo>
                  <a:cubicBezTo>
                    <a:pt x="116" y="0"/>
                    <a:pt x="109" y="1"/>
                    <a:pt x="101" y="3"/>
                  </a:cubicBezTo>
                  <a:cubicBezTo>
                    <a:pt x="79" y="3"/>
                    <a:pt x="67" y="3"/>
                    <a:pt x="56" y="15"/>
                  </a:cubicBezTo>
                  <a:lnTo>
                    <a:pt x="45" y="25"/>
                  </a:lnTo>
                  <a:cubicBezTo>
                    <a:pt x="45" y="25"/>
                    <a:pt x="34" y="25"/>
                    <a:pt x="34" y="37"/>
                  </a:cubicBezTo>
                  <a:cubicBezTo>
                    <a:pt x="22" y="37"/>
                    <a:pt x="22" y="48"/>
                    <a:pt x="22" y="48"/>
                  </a:cubicBezTo>
                  <a:cubicBezTo>
                    <a:pt x="22" y="59"/>
                    <a:pt x="12" y="59"/>
                    <a:pt x="12" y="59"/>
                  </a:cubicBezTo>
                  <a:lnTo>
                    <a:pt x="12" y="70"/>
                  </a:lnTo>
                  <a:lnTo>
                    <a:pt x="12" y="82"/>
                  </a:lnTo>
                  <a:cubicBezTo>
                    <a:pt x="0" y="82"/>
                    <a:pt x="0" y="93"/>
                    <a:pt x="0" y="104"/>
                  </a:cubicBezTo>
                  <a:lnTo>
                    <a:pt x="0" y="115"/>
                  </a:lnTo>
                  <a:cubicBezTo>
                    <a:pt x="0" y="137"/>
                    <a:pt x="0" y="160"/>
                    <a:pt x="12" y="182"/>
                  </a:cubicBezTo>
                  <a:cubicBezTo>
                    <a:pt x="22" y="182"/>
                    <a:pt x="22" y="194"/>
                    <a:pt x="34" y="194"/>
                  </a:cubicBezTo>
                  <a:cubicBezTo>
                    <a:pt x="34" y="194"/>
                    <a:pt x="34" y="204"/>
                    <a:pt x="45" y="204"/>
                  </a:cubicBezTo>
                  <a:cubicBezTo>
                    <a:pt x="45" y="216"/>
                    <a:pt x="56" y="216"/>
                    <a:pt x="56" y="216"/>
                  </a:cubicBezTo>
                  <a:cubicBezTo>
                    <a:pt x="67" y="216"/>
                    <a:pt x="67" y="227"/>
                    <a:pt x="67" y="227"/>
                  </a:cubicBezTo>
                  <a:lnTo>
                    <a:pt x="90" y="227"/>
                  </a:lnTo>
                  <a:cubicBezTo>
                    <a:pt x="90" y="227"/>
                    <a:pt x="101" y="238"/>
                    <a:pt x="112" y="238"/>
                  </a:cubicBezTo>
                  <a:lnTo>
                    <a:pt x="124" y="238"/>
                  </a:lnTo>
                  <a:lnTo>
                    <a:pt x="134" y="227"/>
                  </a:lnTo>
                  <a:lnTo>
                    <a:pt x="157" y="227"/>
                  </a:lnTo>
                  <a:cubicBezTo>
                    <a:pt x="157" y="227"/>
                    <a:pt x="168" y="216"/>
                    <a:pt x="179" y="216"/>
                  </a:cubicBezTo>
                  <a:cubicBezTo>
                    <a:pt x="213" y="194"/>
                    <a:pt x="235" y="160"/>
                    <a:pt x="235" y="127"/>
                  </a:cubicBezTo>
                  <a:cubicBezTo>
                    <a:pt x="235" y="104"/>
                    <a:pt x="224" y="70"/>
                    <a:pt x="213" y="59"/>
                  </a:cubicBezTo>
                  <a:cubicBezTo>
                    <a:pt x="194" y="22"/>
                    <a:pt x="160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6"/>
            <p:cNvSpPr/>
            <p:nvPr/>
          </p:nvSpPr>
          <p:spPr>
            <a:xfrm>
              <a:off x="2102900" y="881525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2" y="1"/>
                  </a:moveTo>
                  <a:cubicBezTo>
                    <a:pt x="100" y="1"/>
                    <a:pt x="78" y="7"/>
                    <a:pt x="57" y="20"/>
                  </a:cubicBezTo>
                  <a:cubicBezTo>
                    <a:pt x="46" y="20"/>
                    <a:pt x="35" y="31"/>
                    <a:pt x="35" y="31"/>
                  </a:cubicBezTo>
                  <a:cubicBezTo>
                    <a:pt x="35" y="42"/>
                    <a:pt x="23" y="42"/>
                    <a:pt x="23" y="42"/>
                  </a:cubicBezTo>
                  <a:cubicBezTo>
                    <a:pt x="23" y="53"/>
                    <a:pt x="23" y="53"/>
                    <a:pt x="12" y="53"/>
                  </a:cubicBezTo>
                  <a:cubicBezTo>
                    <a:pt x="12" y="65"/>
                    <a:pt x="12" y="75"/>
                    <a:pt x="1" y="87"/>
                  </a:cubicBezTo>
                  <a:lnTo>
                    <a:pt x="1" y="109"/>
                  </a:lnTo>
                  <a:lnTo>
                    <a:pt x="1" y="132"/>
                  </a:lnTo>
                  <a:cubicBezTo>
                    <a:pt x="1" y="142"/>
                    <a:pt x="1" y="154"/>
                    <a:pt x="12" y="154"/>
                  </a:cubicBezTo>
                  <a:lnTo>
                    <a:pt x="12" y="176"/>
                  </a:lnTo>
                  <a:cubicBezTo>
                    <a:pt x="35" y="209"/>
                    <a:pt x="57" y="221"/>
                    <a:pt x="90" y="232"/>
                  </a:cubicBezTo>
                  <a:lnTo>
                    <a:pt x="147" y="232"/>
                  </a:lnTo>
                  <a:cubicBezTo>
                    <a:pt x="157" y="221"/>
                    <a:pt x="169" y="221"/>
                    <a:pt x="180" y="221"/>
                  </a:cubicBezTo>
                  <a:cubicBezTo>
                    <a:pt x="224" y="187"/>
                    <a:pt x="236" y="142"/>
                    <a:pt x="236" y="98"/>
                  </a:cubicBezTo>
                  <a:cubicBezTo>
                    <a:pt x="236" y="87"/>
                    <a:pt x="224" y="65"/>
                    <a:pt x="214" y="53"/>
                  </a:cubicBezTo>
                  <a:cubicBezTo>
                    <a:pt x="192" y="18"/>
                    <a:pt x="158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6"/>
            <p:cNvSpPr/>
            <p:nvPr/>
          </p:nvSpPr>
          <p:spPr>
            <a:xfrm>
              <a:off x="2070800" y="82892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4" y="1"/>
                  </a:moveTo>
                  <a:cubicBezTo>
                    <a:pt x="112" y="1"/>
                    <a:pt x="78" y="1"/>
                    <a:pt x="67" y="23"/>
                  </a:cubicBezTo>
                  <a:lnTo>
                    <a:pt x="56" y="23"/>
                  </a:lnTo>
                  <a:cubicBezTo>
                    <a:pt x="56" y="23"/>
                    <a:pt x="45" y="23"/>
                    <a:pt x="45" y="34"/>
                  </a:cubicBezTo>
                  <a:cubicBezTo>
                    <a:pt x="33" y="46"/>
                    <a:pt x="23" y="56"/>
                    <a:pt x="23" y="68"/>
                  </a:cubicBezTo>
                  <a:lnTo>
                    <a:pt x="11" y="68"/>
                  </a:lnTo>
                  <a:lnTo>
                    <a:pt x="11" y="90"/>
                  </a:lnTo>
                  <a:cubicBezTo>
                    <a:pt x="11" y="101"/>
                    <a:pt x="11" y="101"/>
                    <a:pt x="0" y="113"/>
                  </a:cubicBezTo>
                  <a:cubicBezTo>
                    <a:pt x="0" y="135"/>
                    <a:pt x="11" y="157"/>
                    <a:pt x="23" y="180"/>
                  </a:cubicBezTo>
                  <a:cubicBezTo>
                    <a:pt x="33" y="202"/>
                    <a:pt x="56" y="213"/>
                    <a:pt x="78" y="224"/>
                  </a:cubicBezTo>
                  <a:cubicBezTo>
                    <a:pt x="90" y="224"/>
                    <a:pt x="90" y="235"/>
                    <a:pt x="100" y="235"/>
                  </a:cubicBezTo>
                  <a:lnTo>
                    <a:pt x="134" y="235"/>
                  </a:lnTo>
                  <a:cubicBezTo>
                    <a:pt x="145" y="235"/>
                    <a:pt x="157" y="235"/>
                    <a:pt x="157" y="224"/>
                  </a:cubicBezTo>
                  <a:lnTo>
                    <a:pt x="179" y="224"/>
                  </a:lnTo>
                  <a:cubicBezTo>
                    <a:pt x="224" y="202"/>
                    <a:pt x="234" y="157"/>
                    <a:pt x="246" y="123"/>
                  </a:cubicBezTo>
                  <a:cubicBezTo>
                    <a:pt x="246" y="101"/>
                    <a:pt x="234" y="79"/>
                    <a:pt x="224" y="56"/>
                  </a:cubicBezTo>
                  <a:cubicBezTo>
                    <a:pt x="201" y="23"/>
                    <a:pt x="167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6"/>
            <p:cNvSpPr/>
            <p:nvPr/>
          </p:nvSpPr>
          <p:spPr>
            <a:xfrm>
              <a:off x="2080850" y="84557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23" y="1"/>
                  </a:moveTo>
                  <a:cubicBezTo>
                    <a:pt x="104" y="1"/>
                    <a:pt x="85" y="6"/>
                    <a:pt x="68" y="16"/>
                  </a:cubicBezTo>
                  <a:lnTo>
                    <a:pt x="45" y="38"/>
                  </a:lnTo>
                  <a:lnTo>
                    <a:pt x="34" y="50"/>
                  </a:lnTo>
                  <a:cubicBezTo>
                    <a:pt x="23" y="61"/>
                    <a:pt x="23" y="61"/>
                    <a:pt x="23" y="72"/>
                  </a:cubicBezTo>
                  <a:cubicBezTo>
                    <a:pt x="11" y="83"/>
                    <a:pt x="11" y="83"/>
                    <a:pt x="11" y="95"/>
                  </a:cubicBezTo>
                  <a:cubicBezTo>
                    <a:pt x="1" y="117"/>
                    <a:pt x="11" y="150"/>
                    <a:pt x="23" y="184"/>
                  </a:cubicBezTo>
                  <a:cubicBezTo>
                    <a:pt x="44" y="219"/>
                    <a:pt x="82" y="236"/>
                    <a:pt x="121" y="236"/>
                  </a:cubicBezTo>
                  <a:cubicBezTo>
                    <a:pt x="145" y="236"/>
                    <a:pt x="169" y="230"/>
                    <a:pt x="190" y="217"/>
                  </a:cubicBezTo>
                  <a:cubicBezTo>
                    <a:pt x="246" y="184"/>
                    <a:pt x="257" y="117"/>
                    <a:pt x="224" y="61"/>
                  </a:cubicBezTo>
                  <a:cubicBezTo>
                    <a:pt x="201" y="23"/>
                    <a:pt x="162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6"/>
            <p:cNvSpPr/>
            <p:nvPr/>
          </p:nvSpPr>
          <p:spPr>
            <a:xfrm>
              <a:off x="2067450" y="8536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99" y="7"/>
                    <a:pt x="78" y="20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6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1"/>
                  </a:cubicBezTo>
                  <a:cubicBezTo>
                    <a:pt x="257" y="187"/>
                    <a:pt x="268" y="109"/>
                    <a:pt x="234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6"/>
            <p:cNvSpPr/>
            <p:nvPr/>
          </p:nvSpPr>
          <p:spPr>
            <a:xfrm>
              <a:off x="2054300" y="8615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7" y="6"/>
                    <a:pt x="79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8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6"/>
            <p:cNvSpPr/>
            <p:nvPr/>
          </p:nvSpPr>
          <p:spPr>
            <a:xfrm>
              <a:off x="2041175" y="869600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34" y="1"/>
                  </a:moveTo>
                  <a:cubicBezTo>
                    <a:pt x="116" y="1"/>
                    <a:pt x="97" y="5"/>
                    <a:pt x="79" y="16"/>
                  </a:cubicBezTo>
                  <a:cubicBezTo>
                    <a:pt x="23" y="50"/>
                    <a:pt x="1" y="128"/>
                    <a:pt x="34" y="172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3" y="233"/>
                    <a:pt x="184" y="228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6"/>
            <p:cNvSpPr/>
            <p:nvPr/>
          </p:nvSpPr>
          <p:spPr>
            <a:xfrm>
              <a:off x="2092575" y="8651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lnTo>
                    <a:pt x="79" y="28"/>
                  </a:lnTo>
                  <a:cubicBezTo>
                    <a:pt x="23" y="61"/>
                    <a:pt x="1" y="128"/>
                    <a:pt x="34" y="184"/>
                  </a:cubicBezTo>
                  <a:cubicBezTo>
                    <a:pt x="55" y="219"/>
                    <a:pt x="93" y="236"/>
                    <a:pt x="130" y="236"/>
                  </a:cubicBezTo>
                  <a:cubicBezTo>
                    <a:pt x="152" y="236"/>
                    <a:pt x="174" y="230"/>
                    <a:pt x="190" y="217"/>
                  </a:cubicBezTo>
                  <a:lnTo>
                    <a:pt x="202" y="217"/>
                  </a:ln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6"/>
            <p:cNvSpPr/>
            <p:nvPr/>
          </p:nvSpPr>
          <p:spPr>
            <a:xfrm>
              <a:off x="2079450" y="873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0" y="1"/>
                  </a:moveTo>
                  <a:cubicBezTo>
                    <a:pt x="111" y="1"/>
                    <a:pt x="93" y="6"/>
                    <a:pt x="79" y="17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70" y="230"/>
                    <a:pt x="191" y="218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6"/>
            <p:cNvSpPr/>
            <p:nvPr/>
          </p:nvSpPr>
          <p:spPr>
            <a:xfrm>
              <a:off x="2066325" y="881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9" y="1"/>
                  </a:moveTo>
                  <a:cubicBezTo>
                    <a:pt x="117" y="1"/>
                    <a:pt x="95" y="7"/>
                    <a:pt x="78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95" y="237"/>
                    <a:pt x="134" y="237"/>
                  </a:cubicBezTo>
                  <a:cubicBezTo>
                    <a:pt x="153" y="237"/>
                    <a:pt x="172" y="231"/>
                    <a:pt x="190" y="220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6"/>
            <p:cNvSpPr/>
            <p:nvPr/>
          </p:nvSpPr>
          <p:spPr>
            <a:xfrm>
              <a:off x="2053175" y="8891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0" y="1"/>
                  </a:moveTo>
                  <a:cubicBezTo>
                    <a:pt x="111" y="1"/>
                    <a:pt x="94" y="6"/>
                    <a:pt x="80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6" y="219"/>
                    <a:pt x="89" y="236"/>
                    <a:pt x="126" y="236"/>
                  </a:cubicBezTo>
                  <a:cubicBezTo>
                    <a:pt x="148" y="236"/>
                    <a:pt x="170" y="230"/>
                    <a:pt x="191" y="217"/>
                  </a:cubicBezTo>
                  <a:cubicBezTo>
                    <a:pt x="247" y="184"/>
                    <a:pt x="269" y="117"/>
                    <a:pt x="236" y="61"/>
                  </a:cubicBezTo>
                  <a:cubicBezTo>
                    <a:pt x="213" y="23"/>
                    <a:pt x="169" y="1"/>
                    <a:pt x="1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6"/>
            <p:cNvSpPr/>
            <p:nvPr/>
          </p:nvSpPr>
          <p:spPr>
            <a:xfrm>
              <a:off x="2121350" y="94205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4" y="1"/>
                  </a:moveTo>
                  <a:cubicBezTo>
                    <a:pt x="112" y="1"/>
                    <a:pt x="90" y="1"/>
                    <a:pt x="67" y="12"/>
                  </a:cubicBezTo>
                  <a:cubicBezTo>
                    <a:pt x="23" y="46"/>
                    <a:pt x="0" y="102"/>
                    <a:pt x="23" y="157"/>
                  </a:cubicBezTo>
                  <a:cubicBezTo>
                    <a:pt x="23" y="169"/>
                    <a:pt x="23" y="169"/>
                    <a:pt x="34" y="180"/>
                  </a:cubicBezTo>
                  <a:cubicBezTo>
                    <a:pt x="45" y="202"/>
                    <a:pt x="67" y="214"/>
                    <a:pt x="79" y="224"/>
                  </a:cubicBezTo>
                  <a:cubicBezTo>
                    <a:pt x="101" y="224"/>
                    <a:pt x="112" y="236"/>
                    <a:pt x="124" y="236"/>
                  </a:cubicBezTo>
                  <a:cubicBezTo>
                    <a:pt x="146" y="236"/>
                    <a:pt x="168" y="224"/>
                    <a:pt x="191" y="214"/>
                  </a:cubicBezTo>
                  <a:cubicBezTo>
                    <a:pt x="213" y="202"/>
                    <a:pt x="235" y="191"/>
                    <a:pt x="235" y="169"/>
                  </a:cubicBezTo>
                  <a:cubicBezTo>
                    <a:pt x="246" y="157"/>
                    <a:pt x="246" y="135"/>
                    <a:pt x="246" y="124"/>
                  </a:cubicBezTo>
                  <a:cubicBezTo>
                    <a:pt x="246" y="102"/>
                    <a:pt x="246" y="80"/>
                    <a:pt x="235" y="57"/>
                  </a:cubicBezTo>
                  <a:cubicBezTo>
                    <a:pt x="213" y="23"/>
                    <a:pt x="179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6"/>
            <p:cNvSpPr/>
            <p:nvPr/>
          </p:nvSpPr>
          <p:spPr>
            <a:xfrm>
              <a:off x="2108225" y="95005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5" y="1"/>
                  </a:moveTo>
                  <a:cubicBezTo>
                    <a:pt x="105" y="1"/>
                    <a:pt x="85" y="6"/>
                    <a:pt x="68" y="16"/>
                  </a:cubicBezTo>
                  <a:cubicBezTo>
                    <a:pt x="11" y="50"/>
                    <a:pt x="1" y="117"/>
                    <a:pt x="34" y="173"/>
                  </a:cubicBezTo>
                  <a:cubicBezTo>
                    <a:pt x="45" y="195"/>
                    <a:pt x="56" y="206"/>
                    <a:pt x="68" y="217"/>
                  </a:cubicBezTo>
                  <a:cubicBezTo>
                    <a:pt x="68" y="217"/>
                    <a:pt x="78" y="217"/>
                    <a:pt x="78" y="229"/>
                  </a:cubicBezTo>
                  <a:cubicBezTo>
                    <a:pt x="97" y="233"/>
                    <a:pt x="113" y="236"/>
                    <a:pt x="128" y="236"/>
                  </a:cubicBezTo>
                  <a:cubicBezTo>
                    <a:pt x="151" y="236"/>
                    <a:pt x="171" y="230"/>
                    <a:pt x="190" y="217"/>
                  </a:cubicBezTo>
                  <a:cubicBezTo>
                    <a:pt x="224" y="195"/>
                    <a:pt x="235" y="173"/>
                    <a:pt x="246" y="139"/>
                  </a:cubicBezTo>
                  <a:cubicBezTo>
                    <a:pt x="257" y="117"/>
                    <a:pt x="246" y="83"/>
                    <a:pt x="235" y="61"/>
                  </a:cubicBezTo>
                  <a:cubicBezTo>
                    <a:pt x="212" y="23"/>
                    <a:pt x="169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6"/>
            <p:cNvSpPr/>
            <p:nvPr/>
          </p:nvSpPr>
          <p:spPr>
            <a:xfrm>
              <a:off x="2089225" y="8894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7" y="237"/>
                    <a:pt x="181" y="230"/>
                    <a:pt x="202" y="218"/>
                  </a:cubicBezTo>
                  <a:cubicBezTo>
                    <a:pt x="247" y="196"/>
                    <a:pt x="257" y="151"/>
                    <a:pt x="257" y="106"/>
                  </a:cubicBezTo>
                  <a:cubicBezTo>
                    <a:pt x="257" y="84"/>
                    <a:pt x="247" y="72"/>
                    <a:pt x="235" y="62"/>
                  </a:cubicBezTo>
                  <a:cubicBezTo>
                    <a:pt x="213" y="23"/>
                    <a:pt x="17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6"/>
            <p:cNvSpPr/>
            <p:nvPr/>
          </p:nvSpPr>
          <p:spPr>
            <a:xfrm>
              <a:off x="2099550" y="9061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1"/>
                  </a:moveTo>
                  <a:cubicBezTo>
                    <a:pt x="108" y="1"/>
                    <a:pt x="87" y="6"/>
                    <a:pt x="68" y="17"/>
                  </a:cubicBezTo>
                  <a:cubicBezTo>
                    <a:pt x="12" y="50"/>
                    <a:pt x="1" y="117"/>
                    <a:pt x="35" y="174"/>
                  </a:cubicBezTo>
                  <a:cubicBezTo>
                    <a:pt x="57" y="211"/>
                    <a:pt x="96" y="234"/>
                    <a:pt x="135" y="234"/>
                  </a:cubicBezTo>
                  <a:cubicBezTo>
                    <a:pt x="154" y="234"/>
                    <a:pt x="173" y="229"/>
                    <a:pt x="191" y="218"/>
                  </a:cubicBezTo>
                  <a:cubicBezTo>
                    <a:pt x="247" y="184"/>
                    <a:pt x="269" y="107"/>
                    <a:pt x="236" y="50"/>
                  </a:cubicBezTo>
                  <a:cubicBezTo>
                    <a:pt x="213" y="21"/>
                    <a:pt x="171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6"/>
            <p:cNvSpPr/>
            <p:nvPr/>
          </p:nvSpPr>
          <p:spPr>
            <a:xfrm>
              <a:off x="2086450" y="914225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3"/>
                    <a:pt x="0" y="120"/>
                    <a:pt x="33" y="175"/>
                  </a:cubicBezTo>
                  <a:cubicBezTo>
                    <a:pt x="55" y="211"/>
                    <a:pt x="89" y="233"/>
                    <a:pt x="126" y="233"/>
                  </a:cubicBezTo>
                  <a:cubicBezTo>
                    <a:pt x="147" y="233"/>
                    <a:pt x="169" y="226"/>
                    <a:pt x="190" y="209"/>
                  </a:cubicBezTo>
                  <a:cubicBezTo>
                    <a:pt x="246" y="175"/>
                    <a:pt x="268" y="108"/>
                    <a:pt x="234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6"/>
            <p:cNvSpPr/>
            <p:nvPr/>
          </p:nvSpPr>
          <p:spPr>
            <a:xfrm>
              <a:off x="2073300" y="9221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2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6"/>
            <p:cNvSpPr/>
            <p:nvPr/>
          </p:nvSpPr>
          <p:spPr>
            <a:xfrm>
              <a:off x="2060175" y="930150"/>
              <a:ext cx="6725" cy="5800"/>
            </a:xfrm>
            <a:custGeom>
              <a:rect b="b" l="l" r="r" t="t"/>
              <a:pathLst>
                <a:path extrusionOk="0" h="232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1" y="52"/>
                    <a:pt x="1" y="119"/>
                    <a:pt x="34" y="176"/>
                  </a:cubicBezTo>
                  <a:lnTo>
                    <a:pt x="34" y="186"/>
                  </a:lnTo>
                  <a:lnTo>
                    <a:pt x="56" y="209"/>
                  </a:lnTo>
                  <a:cubicBezTo>
                    <a:pt x="56" y="209"/>
                    <a:pt x="68" y="209"/>
                    <a:pt x="68" y="220"/>
                  </a:cubicBezTo>
                  <a:cubicBezTo>
                    <a:pt x="78" y="220"/>
                    <a:pt x="90" y="220"/>
                    <a:pt x="90" y="231"/>
                  </a:cubicBezTo>
                  <a:lnTo>
                    <a:pt x="168" y="231"/>
                  </a:lnTo>
                  <a:cubicBezTo>
                    <a:pt x="168" y="231"/>
                    <a:pt x="179" y="220"/>
                    <a:pt x="190" y="220"/>
                  </a:cubicBezTo>
                  <a:cubicBezTo>
                    <a:pt x="246" y="186"/>
                    <a:pt x="269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6"/>
            <p:cNvSpPr/>
            <p:nvPr/>
          </p:nvSpPr>
          <p:spPr>
            <a:xfrm>
              <a:off x="2111300" y="9257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2" y="49"/>
                    <a:pt x="0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0" y="230"/>
                    <a:pt x="201" y="218"/>
                  </a:cubicBezTo>
                  <a:cubicBezTo>
                    <a:pt x="257" y="184"/>
                    <a:pt x="268" y="117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6"/>
            <p:cNvSpPr/>
            <p:nvPr/>
          </p:nvSpPr>
          <p:spPr>
            <a:xfrm>
              <a:off x="2098175" y="933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3"/>
                    <a:pt x="0" y="120"/>
                    <a:pt x="33" y="175"/>
                  </a:cubicBezTo>
                  <a:cubicBezTo>
                    <a:pt x="56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57" y="187"/>
                    <a:pt x="268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6"/>
            <p:cNvSpPr/>
            <p:nvPr/>
          </p:nvSpPr>
          <p:spPr>
            <a:xfrm>
              <a:off x="2085025" y="941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6"/>
            <p:cNvSpPr/>
            <p:nvPr/>
          </p:nvSpPr>
          <p:spPr>
            <a:xfrm>
              <a:off x="2124975" y="9178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2" y="0"/>
                  </a:moveTo>
                  <a:cubicBezTo>
                    <a:pt x="100" y="0"/>
                    <a:pt x="78" y="7"/>
                    <a:pt x="56" y="20"/>
                  </a:cubicBezTo>
                  <a:cubicBezTo>
                    <a:pt x="46" y="20"/>
                    <a:pt x="34" y="30"/>
                    <a:pt x="23" y="42"/>
                  </a:cubicBezTo>
                  <a:cubicBezTo>
                    <a:pt x="23" y="53"/>
                    <a:pt x="23" y="53"/>
                    <a:pt x="12" y="53"/>
                  </a:cubicBezTo>
                  <a:lnTo>
                    <a:pt x="12" y="64"/>
                  </a:lnTo>
                  <a:cubicBezTo>
                    <a:pt x="12" y="75"/>
                    <a:pt x="12" y="75"/>
                    <a:pt x="1" y="87"/>
                  </a:cubicBezTo>
                  <a:lnTo>
                    <a:pt x="1" y="131"/>
                  </a:lnTo>
                  <a:cubicBezTo>
                    <a:pt x="1" y="142"/>
                    <a:pt x="1" y="142"/>
                    <a:pt x="12" y="154"/>
                  </a:cubicBezTo>
                  <a:lnTo>
                    <a:pt x="12" y="176"/>
                  </a:lnTo>
                  <a:cubicBezTo>
                    <a:pt x="23" y="176"/>
                    <a:pt x="23" y="187"/>
                    <a:pt x="23" y="187"/>
                  </a:cubicBezTo>
                  <a:cubicBezTo>
                    <a:pt x="34" y="187"/>
                    <a:pt x="34" y="198"/>
                    <a:pt x="46" y="198"/>
                  </a:cubicBezTo>
                  <a:cubicBezTo>
                    <a:pt x="46" y="209"/>
                    <a:pt x="56" y="209"/>
                    <a:pt x="56" y="221"/>
                  </a:cubicBezTo>
                  <a:lnTo>
                    <a:pt x="79" y="221"/>
                  </a:lnTo>
                  <a:cubicBezTo>
                    <a:pt x="79" y="231"/>
                    <a:pt x="90" y="231"/>
                    <a:pt x="90" y="231"/>
                  </a:cubicBezTo>
                  <a:cubicBezTo>
                    <a:pt x="123" y="231"/>
                    <a:pt x="146" y="231"/>
                    <a:pt x="180" y="221"/>
                  </a:cubicBezTo>
                  <a:cubicBezTo>
                    <a:pt x="235" y="187"/>
                    <a:pt x="258" y="109"/>
                    <a:pt x="213" y="53"/>
                  </a:cubicBezTo>
                  <a:cubicBezTo>
                    <a:pt x="192" y="18"/>
                    <a:pt x="158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6"/>
            <p:cNvSpPr/>
            <p:nvPr/>
          </p:nvSpPr>
          <p:spPr>
            <a:xfrm>
              <a:off x="2095375" y="958000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45" y="0"/>
                  </a:moveTo>
                  <a:cubicBezTo>
                    <a:pt x="123" y="0"/>
                    <a:pt x="90" y="0"/>
                    <a:pt x="56" y="23"/>
                  </a:cubicBezTo>
                  <a:cubicBezTo>
                    <a:pt x="23" y="45"/>
                    <a:pt x="1" y="90"/>
                    <a:pt x="1" y="134"/>
                  </a:cubicBezTo>
                  <a:cubicBezTo>
                    <a:pt x="11" y="145"/>
                    <a:pt x="11" y="167"/>
                    <a:pt x="23" y="179"/>
                  </a:cubicBezTo>
                  <a:cubicBezTo>
                    <a:pt x="41" y="216"/>
                    <a:pt x="75" y="237"/>
                    <a:pt x="111" y="237"/>
                  </a:cubicBezTo>
                  <a:cubicBezTo>
                    <a:pt x="119" y="237"/>
                    <a:pt x="127" y="236"/>
                    <a:pt x="135" y="234"/>
                  </a:cubicBezTo>
                  <a:cubicBezTo>
                    <a:pt x="157" y="234"/>
                    <a:pt x="168" y="224"/>
                    <a:pt x="179" y="224"/>
                  </a:cubicBezTo>
                  <a:cubicBezTo>
                    <a:pt x="235" y="190"/>
                    <a:pt x="257" y="112"/>
                    <a:pt x="224" y="56"/>
                  </a:cubicBezTo>
                  <a:cubicBezTo>
                    <a:pt x="202" y="33"/>
                    <a:pt x="179" y="11"/>
                    <a:pt x="1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6"/>
            <p:cNvSpPr/>
            <p:nvPr/>
          </p:nvSpPr>
          <p:spPr>
            <a:xfrm>
              <a:off x="2131400" y="9587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29"/>
                    <a:pt x="35" y="173"/>
                  </a:cubicBezTo>
                  <a:cubicBezTo>
                    <a:pt x="57" y="211"/>
                    <a:pt x="101" y="234"/>
                    <a:pt x="144" y="234"/>
                  </a:cubicBezTo>
                  <a:cubicBezTo>
                    <a:pt x="164" y="234"/>
                    <a:pt x="184" y="229"/>
                    <a:pt x="202" y="218"/>
                  </a:cubicBezTo>
                  <a:cubicBezTo>
                    <a:pt x="258" y="184"/>
                    <a:pt x="269" y="117"/>
                    <a:pt x="236" y="62"/>
                  </a:cubicBezTo>
                  <a:cubicBezTo>
                    <a:pt x="213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6"/>
            <p:cNvSpPr/>
            <p:nvPr/>
          </p:nvSpPr>
          <p:spPr>
            <a:xfrm>
              <a:off x="2118275" y="9667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1"/>
                    <a:pt x="34" y="176"/>
                  </a:cubicBezTo>
                  <a:cubicBezTo>
                    <a:pt x="57" y="214"/>
                    <a:pt x="100" y="237"/>
                    <a:pt x="143" y="237"/>
                  </a:cubicBezTo>
                  <a:cubicBezTo>
                    <a:pt x="163" y="237"/>
                    <a:pt x="184" y="232"/>
                    <a:pt x="202" y="221"/>
                  </a:cubicBezTo>
                  <a:cubicBezTo>
                    <a:pt x="257" y="188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6"/>
            <p:cNvSpPr/>
            <p:nvPr/>
          </p:nvSpPr>
          <p:spPr>
            <a:xfrm>
              <a:off x="2105150" y="9746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7" y="6"/>
                    <a:pt x="79" y="16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1" y="218"/>
                  </a:cubicBezTo>
                  <a:cubicBezTo>
                    <a:pt x="258" y="184"/>
                    <a:pt x="268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6"/>
            <p:cNvSpPr/>
            <p:nvPr/>
          </p:nvSpPr>
          <p:spPr>
            <a:xfrm>
              <a:off x="2092300" y="9826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57" y="20"/>
                    <a:pt x="45" y="31"/>
                    <a:pt x="45" y="31"/>
                  </a:cubicBezTo>
                  <a:cubicBezTo>
                    <a:pt x="45" y="31"/>
                    <a:pt x="45" y="42"/>
                    <a:pt x="34" y="42"/>
                  </a:cubicBezTo>
                  <a:cubicBezTo>
                    <a:pt x="34" y="42"/>
                    <a:pt x="34" y="53"/>
                    <a:pt x="23" y="53"/>
                  </a:cubicBezTo>
                  <a:lnTo>
                    <a:pt x="23" y="65"/>
                  </a:lnTo>
                  <a:cubicBezTo>
                    <a:pt x="23" y="75"/>
                    <a:pt x="12" y="75"/>
                    <a:pt x="12" y="75"/>
                  </a:cubicBezTo>
                  <a:lnTo>
                    <a:pt x="12" y="87"/>
                  </a:lnTo>
                  <a:cubicBezTo>
                    <a:pt x="0" y="120"/>
                    <a:pt x="12" y="154"/>
                    <a:pt x="23" y="176"/>
                  </a:cubicBezTo>
                  <a:cubicBezTo>
                    <a:pt x="23" y="187"/>
                    <a:pt x="34" y="187"/>
                    <a:pt x="34" y="199"/>
                  </a:cubicBezTo>
                  <a:cubicBezTo>
                    <a:pt x="45" y="199"/>
                    <a:pt x="45" y="209"/>
                    <a:pt x="57" y="209"/>
                  </a:cubicBezTo>
                  <a:cubicBezTo>
                    <a:pt x="67" y="221"/>
                    <a:pt x="67" y="221"/>
                    <a:pt x="79" y="221"/>
                  </a:cubicBezTo>
                  <a:lnTo>
                    <a:pt x="79" y="232"/>
                  </a:lnTo>
                  <a:lnTo>
                    <a:pt x="157" y="232"/>
                  </a:lnTo>
                  <a:cubicBezTo>
                    <a:pt x="168" y="232"/>
                    <a:pt x="179" y="221"/>
                    <a:pt x="179" y="221"/>
                  </a:cubicBezTo>
                  <a:lnTo>
                    <a:pt x="191" y="221"/>
                  </a:lnTo>
                  <a:cubicBezTo>
                    <a:pt x="246" y="187"/>
                    <a:pt x="258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6"/>
            <p:cNvSpPr/>
            <p:nvPr/>
          </p:nvSpPr>
          <p:spPr>
            <a:xfrm>
              <a:off x="2156550" y="9703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9" y="0"/>
                  </a:moveTo>
                  <a:cubicBezTo>
                    <a:pt x="117" y="0"/>
                    <a:pt x="96" y="6"/>
                    <a:pt x="79" y="19"/>
                  </a:cubicBezTo>
                  <a:lnTo>
                    <a:pt x="67" y="19"/>
                  </a:lnTo>
                  <a:cubicBezTo>
                    <a:pt x="12" y="52"/>
                    <a:pt x="0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6" y="186"/>
                    <a:pt x="268" y="109"/>
                    <a:pt x="235" y="52"/>
                  </a:cubicBezTo>
                  <a:cubicBezTo>
                    <a:pt x="214" y="18"/>
                    <a:pt x="176" y="0"/>
                    <a:pt x="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6"/>
            <p:cNvSpPr/>
            <p:nvPr/>
          </p:nvSpPr>
          <p:spPr>
            <a:xfrm>
              <a:off x="2143425" y="9782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1" y="49"/>
                    <a:pt x="0" y="128"/>
                    <a:pt x="34" y="183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3"/>
                    <a:pt x="269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6"/>
            <p:cNvSpPr/>
            <p:nvPr/>
          </p:nvSpPr>
          <p:spPr>
            <a:xfrm>
              <a:off x="2130275" y="9863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1"/>
                  </a:moveTo>
                  <a:cubicBezTo>
                    <a:pt x="108" y="1"/>
                    <a:pt x="87" y="6"/>
                    <a:pt x="68" y="17"/>
                  </a:cubicBezTo>
                  <a:cubicBezTo>
                    <a:pt x="12" y="51"/>
                    <a:pt x="1" y="118"/>
                    <a:pt x="35" y="173"/>
                  </a:cubicBezTo>
                  <a:cubicBezTo>
                    <a:pt x="57" y="211"/>
                    <a:pt x="95" y="234"/>
                    <a:pt x="135" y="234"/>
                  </a:cubicBezTo>
                  <a:cubicBezTo>
                    <a:pt x="154" y="234"/>
                    <a:pt x="173" y="229"/>
                    <a:pt x="191" y="218"/>
                  </a:cubicBezTo>
                  <a:cubicBezTo>
                    <a:pt x="247" y="185"/>
                    <a:pt x="269" y="106"/>
                    <a:pt x="236" y="51"/>
                  </a:cubicBezTo>
                  <a:cubicBezTo>
                    <a:pt x="213" y="21"/>
                    <a:pt x="171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6"/>
            <p:cNvSpPr/>
            <p:nvPr/>
          </p:nvSpPr>
          <p:spPr>
            <a:xfrm>
              <a:off x="2117175" y="994400"/>
              <a:ext cx="6725" cy="5700"/>
            </a:xfrm>
            <a:custGeom>
              <a:rect b="b" l="l" r="r" t="t"/>
              <a:pathLst>
                <a:path extrusionOk="0" h="228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2"/>
                    <a:pt x="0" y="119"/>
                    <a:pt x="33" y="176"/>
                  </a:cubicBezTo>
                  <a:cubicBezTo>
                    <a:pt x="54" y="210"/>
                    <a:pt x="89" y="228"/>
                    <a:pt x="125" y="228"/>
                  </a:cubicBezTo>
                  <a:cubicBezTo>
                    <a:pt x="146" y="228"/>
                    <a:pt x="169" y="221"/>
                    <a:pt x="190" y="209"/>
                  </a:cubicBezTo>
                  <a:cubicBezTo>
                    <a:pt x="246" y="176"/>
                    <a:pt x="268" y="109"/>
                    <a:pt x="234" y="52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6"/>
            <p:cNvSpPr/>
            <p:nvPr/>
          </p:nvSpPr>
          <p:spPr>
            <a:xfrm>
              <a:off x="2198725" y="103910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14" y="0"/>
                  </a:moveTo>
                  <a:cubicBezTo>
                    <a:pt x="96" y="0"/>
                    <a:pt x="76" y="6"/>
                    <a:pt x="56" y="19"/>
                  </a:cubicBezTo>
                  <a:lnTo>
                    <a:pt x="46" y="30"/>
                  </a:lnTo>
                  <a:lnTo>
                    <a:pt x="23" y="52"/>
                  </a:lnTo>
                  <a:lnTo>
                    <a:pt x="23" y="64"/>
                  </a:lnTo>
                  <a:cubicBezTo>
                    <a:pt x="12" y="64"/>
                    <a:pt x="12" y="74"/>
                    <a:pt x="12" y="74"/>
                  </a:cubicBezTo>
                  <a:lnTo>
                    <a:pt x="12" y="97"/>
                  </a:lnTo>
                  <a:cubicBezTo>
                    <a:pt x="1" y="97"/>
                    <a:pt x="1" y="97"/>
                    <a:pt x="1" y="108"/>
                  </a:cubicBezTo>
                  <a:lnTo>
                    <a:pt x="1" y="131"/>
                  </a:lnTo>
                  <a:lnTo>
                    <a:pt x="1" y="141"/>
                  </a:lnTo>
                  <a:cubicBezTo>
                    <a:pt x="12" y="153"/>
                    <a:pt x="12" y="164"/>
                    <a:pt x="23" y="175"/>
                  </a:cubicBezTo>
                  <a:cubicBezTo>
                    <a:pt x="23" y="186"/>
                    <a:pt x="34" y="198"/>
                    <a:pt x="34" y="198"/>
                  </a:cubicBezTo>
                  <a:cubicBezTo>
                    <a:pt x="46" y="208"/>
                    <a:pt x="46" y="208"/>
                    <a:pt x="56" y="208"/>
                  </a:cubicBezTo>
                  <a:cubicBezTo>
                    <a:pt x="56" y="220"/>
                    <a:pt x="68" y="220"/>
                    <a:pt x="68" y="231"/>
                  </a:cubicBezTo>
                  <a:lnTo>
                    <a:pt x="113" y="231"/>
                  </a:lnTo>
                  <a:cubicBezTo>
                    <a:pt x="116" y="235"/>
                    <a:pt x="119" y="236"/>
                    <a:pt x="120" y="236"/>
                  </a:cubicBezTo>
                  <a:cubicBezTo>
                    <a:pt x="123" y="236"/>
                    <a:pt x="123" y="231"/>
                    <a:pt x="123" y="231"/>
                  </a:cubicBezTo>
                  <a:lnTo>
                    <a:pt x="157" y="231"/>
                  </a:lnTo>
                  <a:cubicBezTo>
                    <a:pt x="168" y="231"/>
                    <a:pt x="168" y="220"/>
                    <a:pt x="180" y="220"/>
                  </a:cubicBezTo>
                  <a:cubicBezTo>
                    <a:pt x="235" y="186"/>
                    <a:pt x="257" y="108"/>
                    <a:pt x="224" y="52"/>
                  </a:cubicBezTo>
                  <a:cubicBezTo>
                    <a:pt x="202" y="30"/>
                    <a:pt x="180" y="7"/>
                    <a:pt x="146" y="7"/>
                  </a:cubicBezTo>
                  <a:cubicBezTo>
                    <a:pt x="137" y="3"/>
                    <a:pt x="126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6"/>
            <p:cNvSpPr/>
            <p:nvPr/>
          </p:nvSpPr>
          <p:spPr>
            <a:xfrm>
              <a:off x="2166900" y="986575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21" y="0"/>
                  </a:moveTo>
                  <a:cubicBezTo>
                    <a:pt x="99" y="0"/>
                    <a:pt x="77" y="7"/>
                    <a:pt x="55" y="19"/>
                  </a:cubicBezTo>
                  <a:cubicBezTo>
                    <a:pt x="45" y="30"/>
                    <a:pt x="33" y="30"/>
                    <a:pt x="22" y="42"/>
                  </a:cubicBezTo>
                  <a:lnTo>
                    <a:pt x="22" y="52"/>
                  </a:lnTo>
                  <a:cubicBezTo>
                    <a:pt x="11" y="52"/>
                    <a:pt x="11" y="64"/>
                    <a:pt x="11" y="75"/>
                  </a:cubicBezTo>
                  <a:cubicBezTo>
                    <a:pt x="0" y="75"/>
                    <a:pt x="0" y="86"/>
                    <a:pt x="0" y="86"/>
                  </a:cubicBezTo>
                  <a:lnTo>
                    <a:pt x="0" y="119"/>
                  </a:lnTo>
                  <a:lnTo>
                    <a:pt x="0" y="131"/>
                  </a:lnTo>
                  <a:cubicBezTo>
                    <a:pt x="0" y="153"/>
                    <a:pt x="11" y="164"/>
                    <a:pt x="11" y="176"/>
                  </a:cubicBezTo>
                  <a:lnTo>
                    <a:pt x="33" y="198"/>
                  </a:lnTo>
                  <a:cubicBezTo>
                    <a:pt x="33" y="198"/>
                    <a:pt x="33" y="209"/>
                    <a:pt x="45" y="209"/>
                  </a:cubicBezTo>
                  <a:lnTo>
                    <a:pt x="55" y="220"/>
                  </a:lnTo>
                  <a:lnTo>
                    <a:pt x="67" y="220"/>
                  </a:lnTo>
                  <a:cubicBezTo>
                    <a:pt x="67" y="231"/>
                    <a:pt x="78" y="231"/>
                    <a:pt x="78" y="231"/>
                  </a:cubicBezTo>
                  <a:lnTo>
                    <a:pt x="156" y="231"/>
                  </a:lnTo>
                  <a:cubicBezTo>
                    <a:pt x="156" y="231"/>
                    <a:pt x="167" y="220"/>
                    <a:pt x="179" y="220"/>
                  </a:cubicBezTo>
                  <a:cubicBezTo>
                    <a:pt x="234" y="186"/>
                    <a:pt x="246" y="109"/>
                    <a:pt x="212" y="52"/>
                  </a:cubicBezTo>
                  <a:cubicBezTo>
                    <a:pt x="191" y="18"/>
                    <a:pt x="157" y="0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6"/>
            <p:cNvSpPr/>
            <p:nvPr/>
          </p:nvSpPr>
          <p:spPr>
            <a:xfrm>
              <a:off x="2153200" y="994675"/>
              <a:ext cx="6450" cy="5700"/>
            </a:xfrm>
            <a:custGeom>
              <a:rect b="b" l="l" r="r" t="t"/>
              <a:pathLst>
                <a:path extrusionOk="0" h="228" w="258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2" y="53"/>
                    <a:pt x="0" y="120"/>
                    <a:pt x="34" y="175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6" y="228"/>
                    <a:pt x="180" y="222"/>
                    <a:pt x="201" y="209"/>
                  </a:cubicBezTo>
                  <a:cubicBezTo>
                    <a:pt x="235" y="187"/>
                    <a:pt x="258" y="142"/>
                    <a:pt x="258" y="98"/>
                  </a:cubicBezTo>
                  <a:cubicBezTo>
                    <a:pt x="246" y="86"/>
                    <a:pt x="246" y="64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6"/>
            <p:cNvSpPr/>
            <p:nvPr/>
          </p:nvSpPr>
          <p:spPr>
            <a:xfrm>
              <a:off x="2140350" y="1002575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3" y="0"/>
                  </a:moveTo>
                  <a:cubicBezTo>
                    <a:pt x="104" y="0"/>
                    <a:pt x="85" y="5"/>
                    <a:pt x="67" y="16"/>
                  </a:cubicBezTo>
                  <a:cubicBezTo>
                    <a:pt x="56" y="27"/>
                    <a:pt x="56" y="27"/>
                    <a:pt x="45" y="27"/>
                  </a:cubicBezTo>
                  <a:cubicBezTo>
                    <a:pt x="45" y="38"/>
                    <a:pt x="34" y="38"/>
                    <a:pt x="34" y="50"/>
                  </a:cubicBezTo>
                  <a:cubicBezTo>
                    <a:pt x="12" y="72"/>
                    <a:pt x="0" y="105"/>
                    <a:pt x="12" y="139"/>
                  </a:cubicBezTo>
                  <a:lnTo>
                    <a:pt x="12" y="161"/>
                  </a:lnTo>
                  <a:cubicBezTo>
                    <a:pt x="22" y="161"/>
                    <a:pt x="22" y="172"/>
                    <a:pt x="22" y="184"/>
                  </a:cubicBezTo>
                  <a:cubicBezTo>
                    <a:pt x="51" y="211"/>
                    <a:pt x="86" y="231"/>
                    <a:pt x="123" y="231"/>
                  </a:cubicBezTo>
                  <a:cubicBezTo>
                    <a:pt x="130" y="231"/>
                    <a:pt x="138" y="230"/>
                    <a:pt x="146" y="229"/>
                  </a:cubicBezTo>
                  <a:cubicBezTo>
                    <a:pt x="157" y="229"/>
                    <a:pt x="168" y="229"/>
                    <a:pt x="190" y="217"/>
                  </a:cubicBezTo>
                  <a:cubicBezTo>
                    <a:pt x="246" y="184"/>
                    <a:pt x="258" y="117"/>
                    <a:pt x="224" y="60"/>
                  </a:cubicBezTo>
                  <a:cubicBezTo>
                    <a:pt x="201" y="23"/>
                    <a:pt x="163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6"/>
            <p:cNvSpPr/>
            <p:nvPr/>
          </p:nvSpPr>
          <p:spPr>
            <a:xfrm>
              <a:off x="2126925" y="1010600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44" y="0"/>
                  </a:moveTo>
                  <a:cubicBezTo>
                    <a:pt x="123" y="0"/>
                    <a:pt x="100" y="6"/>
                    <a:pt x="79" y="19"/>
                  </a:cubicBezTo>
                  <a:cubicBezTo>
                    <a:pt x="23" y="52"/>
                    <a:pt x="1" y="119"/>
                    <a:pt x="35" y="176"/>
                  </a:cubicBezTo>
                  <a:cubicBezTo>
                    <a:pt x="57" y="213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02" y="209"/>
                    <a:pt x="214" y="209"/>
                    <a:pt x="214" y="198"/>
                  </a:cubicBezTo>
                  <a:cubicBezTo>
                    <a:pt x="236" y="176"/>
                    <a:pt x="258" y="153"/>
                    <a:pt x="258" y="119"/>
                  </a:cubicBezTo>
                  <a:cubicBezTo>
                    <a:pt x="258" y="97"/>
                    <a:pt x="247" y="75"/>
                    <a:pt x="236" y="52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6"/>
            <p:cNvSpPr/>
            <p:nvPr/>
          </p:nvSpPr>
          <p:spPr>
            <a:xfrm>
              <a:off x="2163525" y="10112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7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0" y="218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6"/>
            <p:cNvSpPr/>
            <p:nvPr/>
          </p:nvSpPr>
          <p:spPr>
            <a:xfrm>
              <a:off x="2150400" y="1019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8" y="7"/>
                    <a:pt x="67" y="19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4" y="236"/>
                  </a:cubicBezTo>
                  <a:cubicBezTo>
                    <a:pt x="153" y="236"/>
                    <a:pt x="173" y="231"/>
                    <a:pt x="191" y="220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6"/>
            <p:cNvSpPr/>
            <p:nvPr/>
          </p:nvSpPr>
          <p:spPr>
            <a:xfrm>
              <a:off x="2137275" y="10271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3" y="1"/>
                  </a:moveTo>
                  <a:cubicBezTo>
                    <a:pt x="104" y="1"/>
                    <a:pt x="85" y="5"/>
                    <a:pt x="68" y="16"/>
                  </a:cubicBezTo>
                  <a:cubicBezTo>
                    <a:pt x="11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04" y="23"/>
                    <a:pt x="164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6"/>
            <p:cNvSpPr/>
            <p:nvPr/>
          </p:nvSpPr>
          <p:spPr>
            <a:xfrm>
              <a:off x="2175275" y="1030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7"/>
                    <a:pt x="132" y="237"/>
                  </a:cubicBezTo>
                  <a:cubicBezTo>
                    <a:pt x="156" y="237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6"/>
            <p:cNvSpPr/>
            <p:nvPr/>
          </p:nvSpPr>
          <p:spPr>
            <a:xfrm>
              <a:off x="2162125" y="10388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cubicBezTo>
                    <a:pt x="23" y="50"/>
                    <a:pt x="1" y="128"/>
                    <a:pt x="35" y="173"/>
                  </a:cubicBezTo>
                  <a:cubicBezTo>
                    <a:pt x="57" y="211"/>
                    <a:pt x="100" y="234"/>
                    <a:pt x="143" y="234"/>
                  </a:cubicBezTo>
                  <a:cubicBezTo>
                    <a:pt x="164" y="234"/>
                    <a:pt x="184" y="228"/>
                    <a:pt x="202" y="217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6"/>
            <p:cNvSpPr/>
            <p:nvPr/>
          </p:nvSpPr>
          <p:spPr>
            <a:xfrm>
              <a:off x="2149000" y="10469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2"/>
                    <a:pt x="202" y="221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6"/>
            <p:cNvSpPr/>
            <p:nvPr/>
          </p:nvSpPr>
          <p:spPr>
            <a:xfrm>
              <a:off x="2188675" y="1022875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1"/>
                  </a:moveTo>
                  <a:cubicBezTo>
                    <a:pt x="111" y="1"/>
                    <a:pt x="88" y="7"/>
                    <a:pt x="68" y="20"/>
                  </a:cubicBezTo>
                  <a:cubicBezTo>
                    <a:pt x="56" y="31"/>
                    <a:pt x="45" y="31"/>
                    <a:pt x="34" y="42"/>
                  </a:cubicBezTo>
                  <a:lnTo>
                    <a:pt x="34" y="53"/>
                  </a:lnTo>
                  <a:cubicBezTo>
                    <a:pt x="23" y="65"/>
                    <a:pt x="23" y="75"/>
                    <a:pt x="11" y="87"/>
                  </a:cubicBezTo>
                  <a:cubicBezTo>
                    <a:pt x="1" y="120"/>
                    <a:pt x="11" y="154"/>
                    <a:pt x="23" y="176"/>
                  </a:cubicBezTo>
                  <a:lnTo>
                    <a:pt x="45" y="199"/>
                  </a:lnTo>
                  <a:lnTo>
                    <a:pt x="56" y="209"/>
                  </a:lnTo>
                  <a:cubicBezTo>
                    <a:pt x="68" y="221"/>
                    <a:pt x="78" y="232"/>
                    <a:pt x="101" y="232"/>
                  </a:cubicBezTo>
                  <a:lnTo>
                    <a:pt x="145" y="232"/>
                  </a:lnTo>
                  <a:cubicBezTo>
                    <a:pt x="157" y="232"/>
                    <a:pt x="179" y="232"/>
                    <a:pt x="190" y="221"/>
                  </a:cubicBezTo>
                  <a:cubicBezTo>
                    <a:pt x="246" y="187"/>
                    <a:pt x="257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6"/>
            <p:cNvSpPr/>
            <p:nvPr/>
          </p:nvSpPr>
          <p:spPr>
            <a:xfrm>
              <a:off x="2185325" y="104710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57" y="0"/>
                  </a:moveTo>
                  <a:cubicBezTo>
                    <a:pt x="135" y="0"/>
                    <a:pt x="101" y="0"/>
                    <a:pt x="68" y="23"/>
                  </a:cubicBezTo>
                  <a:cubicBezTo>
                    <a:pt x="11" y="57"/>
                    <a:pt x="1" y="124"/>
                    <a:pt x="34" y="179"/>
                  </a:cubicBezTo>
                  <a:cubicBezTo>
                    <a:pt x="45" y="201"/>
                    <a:pt x="56" y="213"/>
                    <a:pt x="78" y="224"/>
                  </a:cubicBezTo>
                  <a:cubicBezTo>
                    <a:pt x="101" y="235"/>
                    <a:pt x="123" y="235"/>
                    <a:pt x="145" y="235"/>
                  </a:cubicBezTo>
                  <a:cubicBezTo>
                    <a:pt x="157" y="235"/>
                    <a:pt x="168" y="235"/>
                    <a:pt x="168" y="224"/>
                  </a:cubicBezTo>
                  <a:lnTo>
                    <a:pt x="190" y="224"/>
                  </a:lnTo>
                  <a:lnTo>
                    <a:pt x="224" y="191"/>
                  </a:lnTo>
                  <a:cubicBezTo>
                    <a:pt x="235" y="179"/>
                    <a:pt x="246" y="157"/>
                    <a:pt x="246" y="146"/>
                  </a:cubicBezTo>
                  <a:cubicBezTo>
                    <a:pt x="257" y="112"/>
                    <a:pt x="246" y="90"/>
                    <a:pt x="235" y="57"/>
                  </a:cubicBezTo>
                  <a:cubicBezTo>
                    <a:pt x="212" y="34"/>
                    <a:pt x="190" y="12"/>
                    <a:pt x="1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6"/>
            <p:cNvSpPr/>
            <p:nvPr/>
          </p:nvSpPr>
          <p:spPr>
            <a:xfrm>
              <a:off x="2172175" y="1055100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44" y="0"/>
                  </a:moveTo>
                  <a:cubicBezTo>
                    <a:pt x="135" y="0"/>
                    <a:pt x="124" y="2"/>
                    <a:pt x="113" y="5"/>
                  </a:cubicBezTo>
                  <a:cubicBezTo>
                    <a:pt x="102" y="5"/>
                    <a:pt x="80" y="5"/>
                    <a:pt x="68" y="15"/>
                  </a:cubicBezTo>
                  <a:cubicBezTo>
                    <a:pt x="13" y="49"/>
                    <a:pt x="1" y="127"/>
                    <a:pt x="35" y="183"/>
                  </a:cubicBezTo>
                  <a:cubicBezTo>
                    <a:pt x="46" y="206"/>
                    <a:pt x="57" y="217"/>
                    <a:pt x="80" y="228"/>
                  </a:cubicBezTo>
                  <a:cubicBezTo>
                    <a:pt x="93" y="233"/>
                    <a:pt x="109" y="235"/>
                    <a:pt x="124" y="235"/>
                  </a:cubicBezTo>
                  <a:cubicBezTo>
                    <a:pt x="147" y="235"/>
                    <a:pt x="171" y="230"/>
                    <a:pt x="191" y="217"/>
                  </a:cubicBezTo>
                  <a:cubicBezTo>
                    <a:pt x="214" y="206"/>
                    <a:pt x="224" y="183"/>
                    <a:pt x="236" y="172"/>
                  </a:cubicBezTo>
                  <a:cubicBezTo>
                    <a:pt x="258" y="139"/>
                    <a:pt x="258" y="94"/>
                    <a:pt x="236" y="60"/>
                  </a:cubicBezTo>
                  <a:lnTo>
                    <a:pt x="214" y="38"/>
                  </a:lnTo>
                  <a:cubicBezTo>
                    <a:pt x="197" y="13"/>
                    <a:pt x="174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6"/>
            <p:cNvSpPr/>
            <p:nvPr/>
          </p:nvSpPr>
          <p:spPr>
            <a:xfrm>
              <a:off x="2159325" y="1063025"/>
              <a:ext cx="6475" cy="5875"/>
            </a:xfrm>
            <a:custGeom>
              <a:rect b="b" l="l" r="r" t="t"/>
              <a:pathLst>
                <a:path extrusionOk="0" h="235" w="259">
                  <a:moveTo>
                    <a:pt x="124" y="1"/>
                  </a:moveTo>
                  <a:cubicBezTo>
                    <a:pt x="102" y="1"/>
                    <a:pt x="80" y="11"/>
                    <a:pt x="57" y="23"/>
                  </a:cubicBezTo>
                  <a:cubicBezTo>
                    <a:pt x="35" y="34"/>
                    <a:pt x="13" y="68"/>
                    <a:pt x="13" y="90"/>
                  </a:cubicBezTo>
                  <a:cubicBezTo>
                    <a:pt x="1" y="123"/>
                    <a:pt x="1" y="157"/>
                    <a:pt x="23" y="179"/>
                  </a:cubicBezTo>
                  <a:cubicBezTo>
                    <a:pt x="35" y="202"/>
                    <a:pt x="46" y="212"/>
                    <a:pt x="68" y="224"/>
                  </a:cubicBezTo>
                  <a:cubicBezTo>
                    <a:pt x="90" y="235"/>
                    <a:pt x="102" y="235"/>
                    <a:pt x="113" y="235"/>
                  </a:cubicBezTo>
                  <a:cubicBezTo>
                    <a:pt x="135" y="235"/>
                    <a:pt x="157" y="235"/>
                    <a:pt x="180" y="224"/>
                  </a:cubicBezTo>
                  <a:cubicBezTo>
                    <a:pt x="236" y="190"/>
                    <a:pt x="258" y="112"/>
                    <a:pt x="224" y="56"/>
                  </a:cubicBezTo>
                  <a:cubicBezTo>
                    <a:pt x="202" y="34"/>
                    <a:pt x="180" y="11"/>
                    <a:pt x="147" y="11"/>
                  </a:cubicBezTo>
                  <a:cubicBezTo>
                    <a:pt x="147" y="1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6"/>
            <p:cNvSpPr/>
            <p:nvPr/>
          </p:nvSpPr>
          <p:spPr>
            <a:xfrm>
              <a:off x="2146225" y="1071000"/>
              <a:ext cx="6425" cy="6025"/>
            </a:xfrm>
            <a:custGeom>
              <a:rect b="b" l="l" r="r" t="t"/>
              <a:pathLst>
                <a:path extrusionOk="0" h="241" w="257">
                  <a:moveTo>
                    <a:pt x="115" y="1"/>
                  </a:moveTo>
                  <a:cubicBezTo>
                    <a:pt x="94" y="1"/>
                    <a:pt x="74" y="6"/>
                    <a:pt x="56" y="17"/>
                  </a:cubicBezTo>
                  <a:cubicBezTo>
                    <a:pt x="56" y="27"/>
                    <a:pt x="45" y="27"/>
                    <a:pt x="33" y="39"/>
                  </a:cubicBezTo>
                  <a:cubicBezTo>
                    <a:pt x="33" y="50"/>
                    <a:pt x="23" y="50"/>
                    <a:pt x="23" y="61"/>
                  </a:cubicBezTo>
                  <a:cubicBezTo>
                    <a:pt x="23" y="61"/>
                    <a:pt x="11" y="61"/>
                    <a:pt x="11" y="72"/>
                  </a:cubicBezTo>
                  <a:lnTo>
                    <a:pt x="11" y="84"/>
                  </a:lnTo>
                  <a:lnTo>
                    <a:pt x="0" y="95"/>
                  </a:lnTo>
                  <a:lnTo>
                    <a:pt x="0" y="106"/>
                  </a:lnTo>
                  <a:lnTo>
                    <a:pt x="0" y="129"/>
                  </a:lnTo>
                  <a:lnTo>
                    <a:pt x="0" y="139"/>
                  </a:lnTo>
                  <a:cubicBezTo>
                    <a:pt x="0" y="151"/>
                    <a:pt x="11" y="173"/>
                    <a:pt x="23" y="184"/>
                  </a:cubicBezTo>
                  <a:cubicBezTo>
                    <a:pt x="23" y="196"/>
                    <a:pt x="33" y="196"/>
                    <a:pt x="33" y="206"/>
                  </a:cubicBezTo>
                  <a:cubicBezTo>
                    <a:pt x="33" y="206"/>
                    <a:pt x="45" y="206"/>
                    <a:pt x="56" y="218"/>
                  </a:cubicBezTo>
                  <a:lnTo>
                    <a:pt x="67" y="229"/>
                  </a:lnTo>
                  <a:cubicBezTo>
                    <a:pt x="78" y="240"/>
                    <a:pt x="100" y="240"/>
                    <a:pt x="112" y="240"/>
                  </a:cubicBezTo>
                  <a:lnTo>
                    <a:pt x="145" y="240"/>
                  </a:lnTo>
                  <a:lnTo>
                    <a:pt x="157" y="229"/>
                  </a:lnTo>
                  <a:lnTo>
                    <a:pt x="179" y="229"/>
                  </a:lnTo>
                  <a:lnTo>
                    <a:pt x="179" y="218"/>
                  </a:lnTo>
                  <a:cubicBezTo>
                    <a:pt x="234" y="184"/>
                    <a:pt x="257" y="117"/>
                    <a:pt x="224" y="61"/>
                  </a:cubicBezTo>
                  <a:cubicBezTo>
                    <a:pt x="201" y="23"/>
                    <a:pt x="157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6"/>
            <p:cNvSpPr/>
            <p:nvPr/>
          </p:nvSpPr>
          <p:spPr>
            <a:xfrm>
              <a:off x="2195375" y="10637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0" y="0"/>
                  </a:moveTo>
                  <a:cubicBezTo>
                    <a:pt x="111" y="0"/>
                    <a:pt x="93" y="5"/>
                    <a:pt x="79" y="16"/>
                  </a:cubicBezTo>
                  <a:cubicBezTo>
                    <a:pt x="23" y="49"/>
                    <a:pt x="1" y="128"/>
                    <a:pt x="34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70" y="230"/>
                    <a:pt x="190" y="217"/>
                  </a:cubicBezTo>
                  <a:cubicBezTo>
                    <a:pt x="247" y="183"/>
                    <a:pt x="269" y="116"/>
                    <a:pt x="235" y="61"/>
                  </a:cubicBezTo>
                  <a:cubicBezTo>
                    <a:pt x="213" y="23"/>
                    <a:pt x="169" y="0"/>
                    <a:pt x="1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6"/>
            <p:cNvSpPr/>
            <p:nvPr/>
          </p:nvSpPr>
          <p:spPr>
            <a:xfrm>
              <a:off x="2182250" y="1071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9" y="0"/>
                  </a:moveTo>
                  <a:cubicBezTo>
                    <a:pt x="117" y="0"/>
                    <a:pt x="96" y="6"/>
                    <a:pt x="79" y="19"/>
                  </a:cubicBezTo>
                  <a:cubicBezTo>
                    <a:pt x="23" y="53"/>
                    <a:pt x="0" y="120"/>
                    <a:pt x="34" y="175"/>
                  </a:cubicBezTo>
                  <a:cubicBezTo>
                    <a:pt x="57" y="213"/>
                    <a:pt x="95" y="236"/>
                    <a:pt x="134" y="236"/>
                  </a:cubicBezTo>
                  <a:cubicBezTo>
                    <a:pt x="153" y="236"/>
                    <a:pt x="172" y="231"/>
                    <a:pt x="191" y="220"/>
                  </a:cubicBezTo>
                  <a:cubicBezTo>
                    <a:pt x="246" y="187"/>
                    <a:pt x="268" y="108"/>
                    <a:pt x="235" y="53"/>
                  </a:cubicBezTo>
                  <a:cubicBezTo>
                    <a:pt x="214" y="18"/>
                    <a:pt x="176" y="0"/>
                    <a:pt x="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6"/>
            <p:cNvSpPr/>
            <p:nvPr/>
          </p:nvSpPr>
          <p:spPr>
            <a:xfrm>
              <a:off x="2169125" y="10796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9" y="0"/>
                  </a:moveTo>
                  <a:cubicBezTo>
                    <a:pt x="110" y="0"/>
                    <a:pt x="92" y="5"/>
                    <a:pt x="78" y="16"/>
                  </a:cubicBezTo>
                  <a:cubicBezTo>
                    <a:pt x="23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8" y="0"/>
                    <a:pt x="1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6"/>
            <p:cNvSpPr/>
            <p:nvPr/>
          </p:nvSpPr>
          <p:spPr>
            <a:xfrm>
              <a:off x="2156275" y="108777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18" y="0"/>
                  </a:moveTo>
                  <a:cubicBezTo>
                    <a:pt x="100" y="0"/>
                    <a:pt x="82" y="5"/>
                    <a:pt x="67" y="16"/>
                  </a:cubicBezTo>
                  <a:lnTo>
                    <a:pt x="56" y="16"/>
                  </a:lnTo>
                  <a:cubicBezTo>
                    <a:pt x="56" y="27"/>
                    <a:pt x="45" y="27"/>
                    <a:pt x="34" y="39"/>
                  </a:cubicBezTo>
                  <a:lnTo>
                    <a:pt x="34" y="49"/>
                  </a:lnTo>
                  <a:cubicBezTo>
                    <a:pt x="23" y="49"/>
                    <a:pt x="23" y="49"/>
                    <a:pt x="23" y="61"/>
                  </a:cubicBezTo>
                  <a:lnTo>
                    <a:pt x="11" y="72"/>
                  </a:lnTo>
                  <a:lnTo>
                    <a:pt x="11" y="94"/>
                  </a:lnTo>
                  <a:cubicBezTo>
                    <a:pt x="0" y="116"/>
                    <a:pt x="0" y="150"/>
                    <a:pt x="23" y="183"/>
                  </a:cubicBezTo>
                  <a:cubicBezTo>
                    <a:pt x="45" y="217"/>
                    <a:pt x="78" y="228"/>
                    <a:pt x="112" y="240"/>
                  </a:cubicBezTo>
                  <a:cubicBezTo>
                    <a:pt x="123" y="240"/>
                    <a:pt x="123" y="228"/>
                    <a:pt x="123" y="228"/>
                  </a:cubicBezTo>
                  <a:lnTo>
                    <a:pt x="157" y="228"/>
                  </a:lnTo>
                  <a:cubicBezTo>
                    <a:pt x="168" y="228"/>
                    <a:pt x="168" y="228"/>
                    <a:pt x="179" y="217"/>
                  </a:cubicBezTo>
                  <a:cubicBezTo>
                    <a:pt x="235" y="183"/>
                    <a:pt x="257" y="116"/>
                    <a:pt x="224" y="61"/>
                  </a:cubicBezTo>
                  <a:cubicBezTo>
                    <a:pt x="201" y="23"/>
                    <a:pt x="15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6"/>
            <p:cNvSpPr/>
            <p:nvPr/>
          </p:nvSpPr>
          <p:spPr>
            <a:xfrm>
              <a:off x="2207375" y="108350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7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5" y="211"/>
                    <a:pt x="89" y="228"/>
                    <a:pt x="126" y="228"/>
                  </a:cubicBezTo>
                  <a:cubicBezTo>
                    <a:pt x="147" y="228"/>
                    <a:pt x="170" y="222"/>
                    <a:pt x="191" y="210"/>
                  </a:cubicBezTo>
                  <a:cubicBezTo>
                    <a:pt x="247" y="176"/>
                    <a:pt x="269" y="109"/>
                    <a:pt x="236" y="53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6"/>
            <p:cNvSpPr/>
            <p:nvPr/>
          </p:nvSpPr>
          <p:spPr>
            <a:xfrm>
              <a:off x="2194275" y="10914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5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4" y="219"/>
                    <a:pt x="88" y="236"/>
                    <a:pt x="125" y="236"/>
                  </a:cubicBezTo>
                  <a:cubicBezTo>
                    <a:pt x="146" y="236"/>
                    <a:pt x="169" y="230"/>
                    <a:pt x="190" y="217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68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6"/>
            <p:cNvSpPr/>
            <p:nvPr/>
          </p:nvSpPr>
          <p:spPr>
            <a:xfrm>
              <a:off x="2181125" y="10994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0"/>
                  </a:moveTo>
                  <a:cubicBezTo>
                    <a:pt x="113" y="0"/>
                    <a:pt x="89" y="7"/>
                    <a:pt x="68" y="19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6"/>
            <p:cNvSpPr/>
            <p:nvPr/>
          </p:nvSpPr>
          <p:spPr>
            <a:xfrm>
              <a:off x="2168275" y="11073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15" y="0"/>
                  </a:moveTo>
                  <a:cubicBezTo>
                    <a:pt x="95" y="0"/>
                    <a:pt x="75" y="5"/>
                    <a:pt x="57" y="16"/>
                  </a:cubicBezTo>
                  <a:cubicBezTo>
                    <a:pt x="57" y="27"/>
                    <a:pt x="45" y="27"/>
                    <a:pt x="45" y="39"/>
                  </a:cubicBezTo>
                  <a:cubicBezTo>
                    <a:pt x="34" y="39"/>
                    <a:pt x="34" y="39"/>
                    <a:pt x="23" y="49"/>
                  </a:cubicBezTo>
                  <a:cubicBezTo>
                    <a:pt x="23" y="61"/>
                    <a:pt x="23" y="61"/>
                    <a:pt x="12" y="72"/>
                  </a:cubicBezTo>
                  <a:cubicBezTo>
                    <a:pt x="0" y="94"/>
                    <a:pt x="0" y="116"/>
                    <a:pt x="0" y="139"/>
                  </a:cubicBezTo>
                  <a:cubicBezTo>
                    <a:pt x="0" y="150"/>
                    <a:pt x="12" y="150"/>
                    <a:pt x="12" y="161"/>
                  </a:cubicBezTo>
                  <a:cubicBezTo>
                    <a:pt x="12" y="173"/>
                    <a:pt x="12" y="173"/>
                    <a:pt x="23" y="184"/>
                  </a:cubicBezTo>
                  <a:cubicBezTo>
                    <a:pt x="44" y="219"/>
                    <a:pt x="78" y="236"/>
                    <a:pt x="114" y="236"/>
                  </a:cubicBezTo>
                  <a:cubicBezTo>
                    <a:pt x="136" y="236"/>
                    <a:pt x="158" y="230"/>
                    <a:pt x="179" y="217"/>
                  </a:cubicBezTo>
                  <a:cubicBezTo>
                    <a:pt x="236" y="184"/>
                    <a:pt x="258" y="116"/>
                    <a:pt x="224" y="61"/>
                  </a:cubicBezTo>
                  <a:cubicBezTo>
                    <a:pt x="202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6"/>
            <p:cNvSpPr/>
            <p:nvPr/>
          </p:nvSpPr>
          <p:spPr>
            <a:xfrm>
              <a:off x="2217175" y="1099700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6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35" y="187"/>
                    <a:pt x="257" y="143"/>
                    <a:pt x="257" y="98"/>
                  </a:cubicBezTo>
                  <a:cubicBezTo>
                    <a:pt x="246" y="86"/>
                    <a:pt x="246" y="64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6"/>
            <p:cNvSpPr/>
            <p:nvPr/>
          </p:nvSpPr>
          <p:spPr>
            <a:xfrm>
              <a:off x="2204600" y="1107600"/>
              <a:ext cx="6150" cy="5975"/>
            </a:xfrm>
            <a:custGeom>
              <a:rect b="b" l="l" r="r" t="t"/>
              <a:pathLst>
                <a:path extrusionOk="0" h="239" w="246">
                  <a:moveTo>
                    <a:pt x="111" y="1"/>
                  </a:moveTo>
                  <a:cubicBezTo>
                    <a:pt x="93" y="1"/>
                    <a:pt x="74" y="6"/>
                    <a:pt x="56" y="16"/>
                  </a:cubicBezTo>
                  <a:lnTo>
                    <a:pt x="34" y="38"/>
                  </a:lnTo>
                  <a:cubicBezTo>
                    <a:pt x="12" y="61"/>
                    <a:pt x="0" y="83"/>
                    <a:pt x="0" y="117"/>
                  </a:cubicBezTo>
                  <a:cubicBezTo>
                    <a:pt x="0" y="139"/>
                    <a:pt x="0" y="162"/>
                    <a:pt x="12" y="184"/>
                  </a:cubicBezTo>
                  <a:lnTo>
                    <a:pt x="45" y="217"/>
                  </a:lnTo>
                  <a:cubicBezTo>
                    <a:pt x="63" y="230"/>
                    <a:pt x="89" y="239"/>
                    <a:pt x="115" y="239"/>
                  </a:cubicBezTo>
                  <a:cubicBezTo>
                    <a:pt x="136" y="239"/>
                    <a:pt x="159" y="233"/>
                    <a:pt x="179" y="217"/>
                  </a:cubicBezTo>
                  <a:cubicBezTo>
                    <a:pt x="235" y="184"/>
                    <a:pt x="246" y="117"/>
                    <a:pt x="213" y="61"/>
                  </a:cubicBezTo>
                  <a:cubicBezTo>
                    <a:pt x="190" y="23"/>
                    <a:pt x="151" y="1"/>
                    <a:pt x="1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6"/>
            <p:cNvSpPr/>
            <p:nvPr/>
          </p:nvSpPr>
          <p:spPr>
            <a:xfrm>
              <a:off x="2190900" y="11156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44" y="0"/>
                  </a:moveTo>
                  <a:cubicBezTo>
                    <a:pt x="123" y="0"/>
                    <a:pt x="100" y="7"/>
                    <a:pt x="79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1"/>
                  </a:cubicBezTo>
                  <a:cubicBezTo>
                    <a:pt x="224" y="198"/>
                    <a:pt x="247" y="176"/>
                    <a:pt x="247" y="142"/>
                  </a:cubicBezTo>
                  <a:cubicBezTo>
                    <a:pt x="258" y="142"/>
                    <a:pt x="258" y="131"/>
                    <a:pt x="258" y="120"/>
                  </a:cubicBezTo>
                  <a:cubicBezTo>
                    <a:pt x="258" y="97"/>
                    <a:pt x="247" y="75"/>
                    <a:pt x="235" y="53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6"/>
            <p:cNvSpPr/>
            <p:nvPr/>
          </p:nvSpPr>
          <p:spPr>
            <a:xfrm>
              <a:off x="2178050" y="1123725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1"/>
                  </a:moveTo>
                  <a:cubicBezTo>
                    <a:pt x="111" y="1"/>
                    <a:pt x="89" y="7"/>
                    <a:pt x="68" y="19"/>
                  </a:cubicBezTo>
                  <a:cubicBezTo>
                    <a:pt x="56" y="19"/>
                    <a:pt x="46" y="31"/>
                    <a:pt x="34" y="42"/>
                  </a:cubicBezTo>
                  <a:cubicBezTo>
                    <a:pt x="23" y="53"/>
                    <a:pt x="23" y="53"/>
                    <a:pt x="23" y="64"/>
                  </a:cubicBezTo>
                  <a:cubicBezTo>
                    <a:pt x="1" y="98"/>
                    <a:pt x="1" y="120"/>
                    <a:pt x="12" y="153"/>
                  </a:cubicBezTo>
                  <a:cubicBezTo>
                    <a:pt x="12" y="165"/>
                    <a:pt x="23" y="165"/>
                    <a:pt x="23" y="176"/>
                  </a:cubicBezTo>
                  <a:cubicBezTo>
                    <a:pt x="34" y="198"/>
                    <a:pt x="56" y="220"/>
                    <a:pt x="90" y="220"/>
                  </a:cubicBezTo>
                  <a:cubicBezTo>
                    <a:pt x="101" y="232"/>
                    <a:pt x="113" y="232"/>
                    <a:pt x="123" y="232"/>
                  </a:cubicBezTo>
                  <a:lnTo>
                    <a:pt x="146" y="232"/>
                  </a:lnTo>
                  <a:cubicBezTo>
                    <a:pt x="146" y="232"/>
                    <a:pt x="157" y="232"/>
                    <a:pt x="168" y="220"/>
                  </a:cubicBezTo>
                  <a:lnTo>
                    <a:pt x="191" y="220"/>
                  </a:lnTo>
                  <a:lnTo>
                    <a:pt x="191" y="210"/>
                  </a:lnTo>
                  <a:cubicBezTo>
                    <a:pt x="247" y="176"/>
                    <a:pt x="258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6"/>
            <p:cNvSpPr/>
            <p:nvPr/>
          </p:nvSpPr>
          <p:spPr>
            <a:xfrm>
              <a:off x="2227225" y="1116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1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2"/>
                  </a:cubicBezTo>
                  <a:cubicBezTo>
                    <a:pt x="212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6"/>
            <p:cNvSpPr/>
            <p:nvPr/>
          </p:nvSpPr>
          <p:spPr>
            <a:xfrm>
              <a:off x="2214075" y="1124350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37" y="1"/>
                  </a:moveTo>
                  <a:cubicBezTo>
                    <a:pt x="118" y="1"/>
                    <a:pt x="98" y="6"/>
                    <a:pt x="80" y="17"/>
                  </a:cubicBezTo>
                  <a:cubicBezTo>
                    <a:pt x="23" y="50"/>
                    <a:pt x="1" y="118"/>
                    <a:pt x="35" y="173"/>
                  </a:cubicBezTo>
                  <a:cubicBezTo>
                    <a:pt x="57" y="211"/>
                    <a:pt x="101" y="234"/>
                    <a:pt x="144" y="234"/>
                  </a:cubicBezTo>
                  <a:cubicBezTo>
                    <a:pt x="164" y="234"/>
                    <a:pt x="184" y="229"/>
                    <a:pt x="202" y="218"/>
                  </a:cubicBezTo>
                  <a:cubicBezTo>
                    <a:pt x="258" y="185"/>
                    <a:pt x="269" y="106"/>
                    <a:pt x="236" y="50"/>
                  </a:cubicBezTo>
                  <a:cubicBezTo>
                    <a:pt x="213" y="21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6"/>
            <p:cNvSpPr/>
            <p:nvPr/>
          </p:nvSpPr>
          <p:spPr>
            <a:xfrm>
              <a:off x="2200975" y="11323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44" y="1"/>
                  </a:moveTo>
                  <a:cubicBezTo>
                    <a:pt x="122" y="1"/>
                    <a:pt x="99" y="7"/>
                    <a:pt x="78" y="20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5" y="211"/>
                    <a:pt x="94" y="233"/>
                    <a:pt x="134" y="233"/>
                  </a:cubicBezTo>
                  <a:cubicBezTo>
                    <a:pt x="157" y="233"/>
                    <a:pt x="181" y="226"/>
                    <a:pt x="201" y="210"/>
                  </a:cubicBezTo>
                  <a:cubicBezTo>
                    <a:pt x="257" y="176"/>
                    <a:pt x="268" y="109"/>
                    <a:pt x="234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6"/>
            <p:cNvSpPr/>
            <p:nvPr/>
          </p:nvSpPr>
          <p:spPr>
            <a:xfrm>
              <a:off x="2188375" y="1140275"/>
              <a:ext cx="6175" cy="6025"/>
            </a:xfrm>
            <a:custGeom>
              <a:rect b="b" l="l" r="r" t="t"/>
              <a:pathLst>
                <a:path extrusionOk="0" h="241" w="247">
                  <a:moveTo>
                    <a:pt x="113" y="1"/>
                  </a:moveTo>
                  <a:cubicBezTo>
                    <a:pt x="94" y="1"/>
                    <a:pt x="75" y="6"/>
                    <a:pt x="57" y="17"/>
                  </a:cubicBezTo>
                  <a:lnTo>
                    <a:pt x="46" y="28"/>
                  </a:lnTo>
                  <a:lnTo>
                    <a:pt x="35" y="39"/>
                  </a:lnTo>
                  <a:cubicBezTo>
                    <a:pt x="35" y="39"/>
                    <a:pt x="23" y="39"/>
                    <a:pt x="23" y="50"/>
                  </a:cubicBezTo>
                  <a:cubicBezTo>
                    <a:pt x="13" y="62"/>
                    <a:pt x="13" y="62"/>
                    <a:pt x="13" y="72"/>
                  </a:cubicBezTo>
                  <a:cubicBezTo>
                    <a:pt x="1" y="84"/>
                    <a:pt x="1" y="95"/>
                    <a:pt x="1" y="117"/>
                  </a:cubicBezTo>
                  <a:lnTo>
                    <a:pt x="1" y="139"/>
                  </a:lnTo>
                  <a:cubicBezTo>
                    <a:pt x="1" y="139"/>
                    <a:pt x="1" y="151"/>
                    <a:pt x="13" y="162"/>
                  </a:cubicBezTo>
                  <a:lnTo>
                    <a:pt x="13" y="184"/>
                  </a:lnTo>
                  <a:lnTo>
                    <a:pt x="23" y="184"/>
                  </a:lnTo>
                  <a:cubicBezTo>
                    <a:pt x="35" y="196"/>
                    <a:pt x="35" y="206"/>
                    <a:pt x="46" y="206"/>
                  </a:cubicBezTo>
                  <a:lnTo>
                    <a:pt x="57" y="218"/>
                  </a:lnTo>
                  <a:cubicBezTo>
                    <a:pt x="68" y="218"/>
                    <a:pt x="68" y="229"/>
                    <a:pt x="80" y="229"/>
                  </a:cubicBezTo>
                  <a:lnTo>
                    <a:pt x="90" y="229"/>
                  </a:lnTo>
                  <a:cubicBezTo>
                    <a:pt x="90" y="229"/>
                    <a:pt x="102" y="229"/>
                    <a:pt x="102" y="240"/>
                  </a:cubicBezTo>
                  <a:lnTo>
                    <a:pt x="135" y="240"/>
                  </a:lnTo>
                  <a:cubicBezTo>
                    <a:pt x="135" y="229"/>
                    <a:pt x="147" y="229"/>
                    <a:pt x="147" y="229"/>
                  </a:cubicBezTo>
                  <a:lnTo>
                    <a:pt x="157" y="229"/>
                  </a:lnTo>
                  <a:cubicBezTo>
                    <a:pt x="169" y="229"/>
                    <a:pt x="169" y="229"/>
                    <a:pt x="180" y="218"/>
                  </a:cubicBezTo>
                  <a:cubicBezTo>
                    <a:pt x="236" y="184"/>
                    <a:pt x="247" y="117"/>
                    <a:pt x="214" y="62"/>
                  </a:cubicBezTo>
                  <a:cubicBezTo>
                    <a:pt x="191" y="23"/>
                    <a:pt x="152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6"/>
            <p:cNvSpPr/>
            <p:nvPr/>
          </p:nvSpPr>
          <p:spPr>
            <a:xfrm>
              <a:off x="2097325" y="813000"/>
              <a:ext cx="6175" cy="5850"/>
            </a:xfrm>
            <a:custGeom>
              <a:rect b="b" l="l" r="r" t="t"/>
              <a:pathLst>
                <a:path extrusionOk="0" h="234" w="247">
                  <a:moveTo>
                    <a:pt x="124" y="1"/>
                  </a:moveTo>
                  <a:cubicBezTo>
                    <a:pt x="101" y="1"/>
                    <a:pt x="67" y="1"/>
                    <a:pt x="57" y="12"/>
                  </a:cubicBezTo>
                  <a:cubicBezTo>
                    <a:pt x="23" y="35"/>
                    <a:pt x="0" y="68"/>
                    <a:pt x="0" y="112"/>
                  </a:cubicBezTo>
                  <a:lnTo>
                    <a:pt x="0" y="157"/>
                  </a:lnTo>
                  <a:cubicBezTo>
                    <a:pt x="0" y="169"/>
                    <a:pt x="12" y="169"/>
                    <a:pt x="12" y="179"/>
                  </a:cubicBezTo>
                  <a:cubicBezTo>
                    <a:pt x="12" y="179"/>
                    <a:pt x="23" y="191"/>
                    <a:pt x="23" y="202"/>
                  </a:cubicBezTo>
                  <a:cubicBezTo>
                    <a:pt x="49" y="221"/>
                    <a:pt x="79" y="233"/>
                    <a:pt x="110" y="233"/>
                  </a:cubicBezTo>
                  <a:cubicBezTo>
                    <a:pt x="133" y="233"/>
                    <a:pt x="156" y="227"/>
                    <a:pt x="179" y="213"/>
                  </a:cubicBezTo>
                  <a:cubicBezTo>
                    <a:pt x="224" y="179"/>
                    <a:pt x="246" y="112"/>
                    <a:pt x="213" y="57"/>
                  </a:cubicBezTo>
                  <a:cubicBezTo>
                    <a:pt x="191" y="23"/>
                    <a:pt x="157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6"/>
            <p:cNvSpPr/>
            <p:nvPr/>
          </p:nvSpPr>
          <p:spPr>
            <a:xfrm>
              <a:off x="2077200" y="780900"/>
              <a:ext cx="3950" cy="2150"/>
            </a:xfrm>
            <a:custGeom>
              <a:rect b="b" l="l" r="r" t="t"/>
              <a:pathLst>
                <a:path extrusionOk="0" h="86" w="158">
                  <a:moveTo>
                    <a:pt x="157" y="0"/>
                  </a:moveTo>
                  <a:lnTo>
                    <a:pt x="157" y="0"/>
                  </a:lnTo>
                  <a:cubicBezTo>
                    <a:pt x="102" y="22"/>
                    <a:pt x="57" y="45"/>
                    <a:pt x="1" y="78"/>
                  </a:cubicBezTo>
                  <a:cubicBezTo>
                    <a:pt x="15" y="83"/>
                    <a:pt x="29" y="86"/>
                    <a:pt x="43" y="86"/>
                  </a:cubicBezTo>
                  <a:cubicBezTo>
                    <a:pt x="63" y="86"/>
                    <a:pt x="82" y="80"/>
                    <a:pt x="102" y="67"/>
                  </a:cubicBezTo>
                  <a:cubicBezTo>
                    <a:pt x="124" y="55"/>
                    <a:pt x="147" y="33"/>
                    <a:pt x="1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6"/>
            <p:cNvSpPr/>
            <p:nvPr/>
          </p:nvSpPr>
          <p:spPr>
            <a:xfrm>
              <a:off x="2062975" y="787300"/>
              <a:ext cx="5325" cy="3600"/>
            </a:xfrm>
            <a:custGeom>
              <a:rect b="b" l="l" r="r" t="t"/>
              <a:pathLst>
                <a:path extrusionOk="0" h="144" w="213">
                  <a:moveTo>
                    <a:pt x="202" y="1"/>
                  </a:moveTo>
                  <a:lnTo>
                    <a:pt x="202" y="1"/>
                  </a:lnTo>
                  <a:cubicBezTo>
                    <a:pt x="134" y="35"/>
                    <a:pt x="67" y="68"/>
                    <a:pt x="0" y="112"/>
                  </a:cubicBezTo>
                  <a:cubicBezTo>
                    <a:pt x="20" y="132"/>
                    <a:pt x="50" y="144"/>
                    <a:pt x="81" y="144"/>
                  </a:cubicBezTo>
                  <a:cubicBezTo>
                    <a:pt x="104" y="144"/>
                    <a:pt x="127" y="138"/>
                    <a:pt x="145" y="124"/>
                  </a:cubicBezTo>
                  <a:cubicBezTo>
                    <a:pt x="190" y="102"/>
                    <a:pt x="212" y="45"/>
                    <a:pt x="2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6"/>
            <p:cNvSpPr/>
            <p:nvPr/>
          </p:nvSpPr>
          <p:spPr>
            <a:xfrm>
              <a:off x="2113250" y="780750"/>
              <a:ext cx="6725" cy="5875"/>
            </a:xfrm>
            <a:custGeom>
              <a:rect b="b" l="l" r="r" t="t"/>
              <a:pathLst>
                <a:path extrusionOk="0" h="235" w="269">
                  <a:moveTo>
                    <a:pt x="128" y="1"/>
                  </a:moveTo>
                  <a:cubicBezTo>
                    <a:pt x="107" y="1"/>
                    <a:pt x="86" y="6"/>
                    <a:pt x="68" y="17"/>
                  </a:cubicBezTo>
                  <a:cubicBezTo>
                    <a:pt x="11" y="51"/>
                    <a:pt x="1" y="118"/>
                    <a:pt x="34" y="173"/>
                  </a:cubicBezTo>
                  <a:cubicBezTo>
                    <a:pt x="56" y="218"/>
                    <a:pt x="90" y="230"/>
                    <a:pt x="123" y="230"/>
                  </a:cubicBezTo>
                  <a:cubicBezTo>
                    <a:pt x="131" y="233"/>
                    <a:pt x="137" y="234"/>
                    <a:pt x="142" y="234"/>
                  </a:cubicBezTo>
                  <a:cubicBezTo>
                    <a:pt x="153" y="234"/>
                    <a:pt x="161" y="230"/>
                    <a:pt x="168" y="230"/>
                  </a:cubicBezTo>
                  <a:cubicBezTo>
                    <a:pt x="179" y="230"/>
                    <a:pt x="179" y="218"/>
                    <a:pt x="190" y="218"/>
                  </a:cubicBezTo>
                  <a:cubicBezTo>
                    <a:pt x="247" y="185"/>
                    <a:pt x="269" y="106"/>
                    <a:pt x="235" y="51"/>
                  </a:cubicBezTo>
                  <a:cubicBezTo>
                    <a:pt x="213" y="21"/>
                    <a:pt x="170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6"/>
            <p:cNvSpPr/>
            <p:nvPr/>
          </p:nvSpPr>
          <p:spPr>
            <a:xfrm>
              <a:off x="2100125" y="7888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2" y="0"/>
                    <a:pt x="88" y="7"/>
                    <a:pt x="67" y="19"/>
                  </a:cubicBezTo>
                  <a:cubicBezTo>
                    <a:pt x="12" y="52"/>
                    <a:pt x="0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3" y="236"/>
                    <a:pt x="173" y="231"/>
                    <a:pt x="190" y="220"/>
                  </a:cubicBezTo>
                  <a:cubicBezTo>
                    <a:pt x="246" y="186"/>
                    <a:pt x="268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6"/>
            <p:cNvSpPr/>
            <p:nvPr/>
          </p:nvSpPr>
          <p:spPr>
            <a:xfrm>
              <a:off x="2087000" y="7967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1" y="49"/>
                    <a:pt x="0" y="128"/>
                    <a:pt x="33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3"/>
                    <a:pt x="269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6"/>
            <p:cNvSpPr/>
            <p:nvPr/>
          </p:nvSpPr>
          <p:spPr>
            <a:xfrm>
              <a:off x="2073850" y="804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7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2" y="53"/>
                    <a:pt x="1" y="120"/>
                    <a:pt x="35" y="175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7"/>
                    <a:pt x="269" y="108"/>
                    <a:pt x="236" y="53"/>
                  </a:cubicBezTo>
                  <a:cubicBezTo>
                    <a:pt x="215" y="17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6"/>
            <p:cNvSpPr/>
            <p:nvPr/>
          </p:nvSpPr>
          <p:spPr>
            <a:xfrm>
              <a:off x="2155425" y="849525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21" y="1"/>
                  </a:moveTo>
                  <a:cubicBezTo>
                    <a:pt x="114" y="1"/>
                    <a:pt x="108" y="2"/>
                    <a:pt x="101" y="4"/>
                  </a:cubicBezTo>
                  <a:cubicBezTo>
                    <a:pt x="90" y="4"/>
                    <a:pt x="68" y="4"/>
                    <a:pt x="57" y="15"/>
                  </a:cubicBezTo>
                  <a:lnTo>
                    <a:pt x="34" y="37"/>
                  </a:lnTo>
                  <a:cubicBezTo>
                    <a:pt x="34" y="37"/>
                    <a:pt x="34" y="49"/>
                    <a:pt x="23" y="49"/>
                  </a:cubicBezTo>
                  <a:lnTo>
                    <a:pt x="23" y="59"/>
                  </a:lnTo>
                  <a:cubicBezTo>
                    <a:pt x="12" y="59"/>
                    <a:pt x="12" y="71"/>
                    <a:pt x="12" y="71"/>
                  </a:cubicBezTo>
                  <a:lnTo>
                    <a:pt x="12" y="82"/>
                  </a:lnTo>
                  <a:lnTo>
                    <a:pt x="0" y="93"/>
                  </a:lnTo>
                  <a:lnTo>
                    <a:pt x="0" y="116"/>
                  </a:lnTo>
                  <a:lnTo>
                    <a:pt x="0" y="138"/>
                  </a:lnTo>
                  <a:cubicBezTo>
                    <a:pt x="0" y="138"/>
                    <a:pt x="0" y="149"/>
                    <a:pt x="12" y="160"/>
                  </a:cubicBezTo>
                  <a:cubicBezTo>
                    <a:pt x="12" y="160"/>
                    <a:pt x="12" y="171"/>
                    <a:pt x="23" y="183"/>
                  </a:cubicBezTo>
                  <a:cubicBezTo>
                    <a:pt x="34" y="205"/>
                    <a:pt x="57" y="227"/>
                    <a:pt x="90" y="227"/>
                  </a:cubicBezTo>
                  <a:cubicBezTo>
                    <a:pt x="101" y="238"/>
                    <a:pt x="101" y="238"/>
                    <a:pt x="112" y="238"/>
                  </a:cubicBezTo>
                  <a:lnTo>
                    <a:pt x="135" y="238"/>
                  </a:lnTo>
                  <a:cubicBezTo>
                    <a:pt x="146" y="227"/>
                    <a:pt x="146" y="227"/>
                    <a:pt x="157" y="227"/>
                  </a:cubicBezTo>
                  <a:cubicBezTo>
                    <a:pt x="157" y="227"/>
                    <a:pt x="169" y="227"/>
                    <a:pt x="179" y="216"/>
                  </a:cubicBezTo>
                  <a:cubicBezTo>
                    <a:pt x="202" y="205"/>
                    <a:pt x="213" y="183"/>
                    <a:pt x="224" y="171"/>
                  </a:cubicBezTo>
                  <a:cubicBezTo>
                    <a:pt x="246" y="138"/>
                    <a:pt x="236" y="93"/>
                    <a:pt x="224" y="59"/>
                  </a:cubicBezTo>
                  <a:lnTo>
                    <a:pt x="202" y="37"/>
                  </a:lnTo>
                  <a:cubicBezTo>
                    <a:pt x="183" y="19"/>
                    <a:pt x="151" y="1"/>
                    <a:pt x="1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6"/>
            <p:cNvSpPr/>
            <p:nvPr/>
          </p:nvSpPr>
          <p:spPr>
            <a:xfrm>
              <a:off x="2123025" y="797100"/>
              <a:ext cx="6725" cy="5875"/>
            </a:xfrm>
            <a:custGeom>
              <a:rect b="b" l="l" r="r" t="t"/>
              <a:pathLst>
                <a:path extrusionOk="0" h="235" w="269">
                  <a:moveTo>
                    <a:pt x="146" y="0"/>
                  </a:moveTo>
                  <a:cubicBezTo>
                    <a:pt x="124" y="0"/>
                    <a:pt x="101" y="0"/>
                    <a:pt x="79" y="11"/>
                  </a:cubicBezTo>
                  <a:cubicBezTo>
                    <a:pt x="23" y="45"/>
                    <a:pt x="0" y="123"/>
                    <a:pt x="34" y="179"/>
                  </a:cubicBezTo>
                  <a:cubicBezTo>
                    <a:pt x="45" y="201"/>
                    <a:pt x="67" y="212"/>
                    <a:pt x="101" y="224"/>
                  </a:cubicBezTo>
                  <a:cubicBezTo>
                    <a:pt x="112" y="224"/>
                    <a:pt x="124" y="234"/>
                    <a:pt x="134" y="234"/>
                  </a:cubicBezTo>
                  <a:lnTo>
                    <a:pt x="157" y="234"/>
                  </a:lnTo>
                  <a:cubicBezTo>
                    <a:pt x="157" y="224"/>
                    <a:pt x="168" y="224"/>
                    <a:pt x="179" y="224"/>
                  </a:cubicBezTo>
                  <a:cubicBezTo>
                    <a:pt x="179" y="224"/>
                    <a:pt x="191" y="224"/>
                    <a:pt x="201" y="212"/>
                  </a:cubicBezTo>
                  <a:cubicBezTo>
                    <a:pt x="258" y="179"/>
                    <a:pt x="268" y="112"/>
                    <a:pt x="235" y="56"/>
                  </a:cubicBezTo>
                  <a:cubicBezTo>
                    <a:pt x="213" y="22"/>
                    <a:pt x="179" y="0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6"/>
            <p:cNvSpPr/>
            <p:nvPr/>
          </p:nvSpPr>
          <p:spPr>
            <a:xfrm>
              <a:off x="2109900" y="805000"/>
              <a:ext cx="6725" cy="5800"/>
            </a:xfrm>
            <a:custGeom>
              <a:rect b="b" l="l" r="r" t="t"/>
              <a:pathLst>
                <a:path extrusionOk="0" h="232" w="269">
                  <a:moveTo>
                    <a:pt x="144" y="0"/>
                  </a:moveTo>
                  <a:cubicBezTo>
                    <a:pt x="122" y="0"/>
                    <a:pt x="100" y="7"/>
                    <a:pt x="78" y="19"/>
                  </a:cubicBezTo>
                  <a:cubicBezTo>
                    <a:pt x="23" y="52"/>
                    <a:pt x="1" y="119"/>
                    <a:pt x="34" y="176"/>
                  </a:cubicBezTo>
                  <a:cubicBezTo>
                    <a:pt x="56" y="209"/>
                    <a:pt x="78" y="220"/>
                    <a:pt x="112" y="231"/>
                  </a:cubicBezTo>
                  <a:lnTo>
                    <a:pt x="135" y="231"/>
                  </a:lnTo>
                  <a:cubicBezTo>
                    <a:pt x="157" y="231"/>
                    <a:pt x="179" y="231"/>
                    <a:pt x="202" y="220"/>
                  </a:cubicBezTo>
                  <a:cubicBezTo>
                    <a:pt x="246" y="187"/>
                    <a:pt x="269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6"/>
            <p:cNvSpPr/>
            <p:nvPr/>
          </p:nvSpPr>
          <p:spPr>
            <a:xfrm>
              <a:off x="2083650" y="820975"/>
              <a:ext cx="6425" cy="5850"/>
            </a:xfrm>
            <a:custGeom>
              <a:rect b="b" l="l" r="r" t="t"/>
              <a:pathLst>
                <a:path extrusionOk="0" h="234" w="257">
                  <a:moveTo>
                    <a:pt x="136" y="1"/>
                  </a:moveTo>
                  <a:cubicBezTo>
                    <a:pt x="117" y="1"/>
                    <a:pt x="97" y="6"/>
                    <a:pt x="78" y="17"/>
                  </a:cubicBezTo>
                  <a:cubicBezTo>
                    <a:pt x="23" y="51"/>
                    <a:pt x="0" y="118"/>
                    <a:pt x="33" y="173"/>
                  </a:cubicBezTo>
                  <a:cubicBezTo>
                    <a:pt x="56" y="211"/>
                    <a:pt x="100" y="234"/>
                    <a:pt x="142" y="234"/>
                  </a:cubicBezTo>
                  <a:cubicBezTo>
                    <a:pt x="163" y="234"/>
                    <a:pt x="183" y="229"/>
                    <a:pt x="201" y="218"/>
                  </a:cubicBezTo>
                  <a:cubicBezTo>
                    <a:pt x="224" y="196"/>
                    <a:pt x="246" y="173"/>
                    <a:pt x="246" y="140"/>
                  </a:cubicBezTo>
                  <a:cubicBezTo>
                    <a:pt x="257" y="118"/>
                    <a:pt x="257" y="84"/>
                    <a:pt x="234" y="51"/>
                  </a:cubicBezTo>
                  <a:cubicBezTo>
                    <a:pt x="212" y="21"/>
                    <a:pt x="175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6"/>
            <p:cNvSpPr/>
            <p:nvPr/>
          </p:nvSpPr>
          <p:spPr>
            <a:xfrm>
              <a:off x="2133625" y="81365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2" y="1"/>
                  </a:moveTo>
                  <a:cubicBezTo>
                    <a:pt x="100" y="1"/>
                    <a:pt x="78" y="7"/>
                    <a:pt x="57" y="19"/>
                  </a:cubicBezTo>
                  <a:cubicBezTo>
                    <a:pt x="46" y="19"/>
                    <a:pt x="46" y="31"/>
                    <a:pt x="35" y="31"/>
                  </a:cubicBezTo>
                  <a:lnTo>
                    <a:pt x="35" y="42"/>
                  </a:lnTo>
                  <a:cubicBezTo>
                    <a:pt x="23" y="42"/>
                    <a:pt x="23" y="53"/>
                    <a:pt x="23" y="53"/>
                  </a:cubicBezTo>
                  <a:cubicBezTo>
                    <a:pt x="13" y="53"/>
                    <a:pt x="13" y="64"/>
                    <a:pt x="13" y="64"/>
                  </a:cubicBezTo>
                  <a:lnTo>
                    <a:pt x="13" y="76"/>
                  </a:lnTo>
                  <a:cubicBezTo>
                    <a:pt x="1" y="76"/>
                    <a:pt x="1" y="86"/>
                    <a:pt x="1" y="86"/>
                  </a:cubicBezTo>
                  <a:cubicBezTo>
                    <a:pt x="1" y="120"/>
                    <a:pt x="1" y="153"/>
                    <a:pt x="13" y="176"/>
                  </a:cubicBezTo>
                  <a:cubicBezTo>
                    <a:pt x="35" y="214"/>
                    <a:pt x="78" y="236"/>
                    <a:pt x="121" y="236"/>
                  </a:cubicBezTo>
                  <a:cubicBezTo>
                    <a:pt x="142" y="236"/>
                    <a:pt x="162" y="231"/>
                    <a:pt x="180" y="220"/>
                  </a:cubicBezTo>
                  <a:cubicBezTo>
                    <a:pt x="236" y="187"/>
                    <a:pt x="247" y="109"/>
                    <a:pt x="214" y="53"/>
                  </a:cubicBezTo>
                  <a:cubicBezTo>
                    <a:pt x="192" y="18"/>
                    <a:pt x="158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6"/>
            <p:cNvSpPr/>
            <p:nvPr/>
          </p:nvSpPr>
          <p:spPr>
            <a:xfrm>
              <a:off x="2119950" y="8215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6"/>
            <p:cNvSpPr/>
            <p:nvPr/>
          </p:nvSpPr>
          <p:spPr>
            <a:xfrm>
              <a:off x="2106825" y="8296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0" y="117"/>
                    <a:pt x="34" y="173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4" y="233"/>
                    <a:pt x="184" y="228"/>
                    <a:pt x="201" y="218"/>
                  </a:cubicBezTo>
                  <a:cubicBezTo>
                    <a:pt x="258" y="184"/>
                    <a:pt x="268" y="106"/>
                    <a:pt x="235" y="61"/>
                  </a:cubicBezTo>
                  <a:cubicBezTo>
                    <a:pt x="212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6"/>
            <p:cNvSpPr/>
            <p:nvPr/>
          </p:nvSpPr>
          <p:spPr>
            <a:xfrm>
              <a:off x="2093700" y="837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0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6"/>
            <p:cNvSpPr/>
            <p:nvPr/>
          </p:nvSpPr>
          <p:spPr>
            <a:xfrm>
              <a:off x="2145100" y="833275"/>
              <a:ext cx="6725" cy="5875"/>
            </a:xfrm>
            <a:custGeom>
              <a:rect b="b" l="l" r="r" t="t"/>
              <a:pathLst>
                <a:path extrusionOk="0" h="235" w="269">
                  <a:moveTo>
                    <a:pt x="134" y="1"/>
                  </a:moveTo>
                  <a:cubicBezTo>
                    <a:pt x="115" y="1"/>
                    <a:pt x="96" y="6"/>
                    <a:pt x="78" y="16"/>
                  </a:cubicBezTo>
                  <a:cubicBezTo>
                    <a:pt x="23" y="50"/>
                    <a:pt x="0" y="128"/>
                    <a:pt x="34" y="185"/>
                  </a:cubicBezTo>
                  <a:cubicBezTo>
                    <a:pt x="56" y="214"/>
                    <a:pt x="98" y="234"/>
                    <a:pt x="140" y="234"/>
                  </a:cubicBezTo>
                  <a:cubicBezTo>
                    <a:pt x="161" y="234"/>
                    <a:pt x="183" y="229"/>
                    <a:pt x="202" y="218"/>
                  </a:cubicBezTo>
                  <a:cubicBezTo>
                    <a:pt x="257" y="185"/>
                    <a:pt x="269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6"/>
            <p:cNvSpPr/>
            <p:nvPr/>
          </p:nvSpPr>
          <p:spPr>
            <a:xfrm>
              <a:off x="2131950" y="8413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1"/>
                  </a:moveTo>
                  <a:cubicBezTo>
                    <a:pt x="123" y="1"/>
                    <a:pt x="100" y="7"/>
                    <a:pt x="80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7"/>
                    <a:pt x="144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8" y="187"/>
                    <a:pt x="269" y="109"/>
                    <a:pt x="236" y="53"/>
                  </a:cubicBezTo>
                  <a:cubicBezTo>
                    <a:pt x="215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6"/>
            <p:cNvSpPr/>
            <p:nvPr/>
          </p:nvSpPr>
          <p:spPr>
            <a:xfrm>
              <a:off x="2118850" y="849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9"/>
                    <a:pt x="33" y="184"/>
                  </a:cubicBezTo>
                  <a:cubicBezTo>
                    <a:pt x="54" y="219"/>
                    <a:pt x="93" y="237"/>
                    <a:pt x="132" y="237"/>
                  </a:cubicBezTo>
                  <a:cubicBezTo>
                    <a:pt x="156" y="237"/>
                    <a:pt x="180" y="230"/>
                    <a:pt x="201" y="218"/>
                  </a:cubicBezTo>
                  <a:cubicBezTo>
                    <a:pt x="246" y="184"/>
                    <a:pt x="268" y="117"/>
                    <a:pt x="234" y="62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6"/>
            <p:cNvSpPr/>
            <p:nvPr/>
          </p:nvSpPr>
          <p:spPr>
            <a:xfrm>
              <a:off x="2105700" y="857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0" y="237"/>
                    <a:pt x="143" y="237"/>
                  </a:cubicBezTo>
                  <a:cubicBezTo>
                    <a:pt x="164" y="237"/>
                    <a:pt x="184" y="231"/>
                    <a:pt x="202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6"/>
            <p:cNvSpPr/>
            <p:nvPr/>
          </p:nvSpPr>
          <p:spPr>
            <a:xfrm>
              <a:off x="2187275" y="90212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34" y="0"/>
                  </a:moveTo>
                  <a:cubicBezTo>
                    <a:pt x="101" y="0"/>
                    <a:pt x="79" y="0"/>
                    <a:pt x="67" y="11"/>
                  </a:cubicBezTo>
                  <a:lnTo>
                    <a:pt x="57" y="11"/>
                  </a:lnTo>
                  <a:cubicBezTo>
                    <a:pt x="57" y="23"/>
                    <a:pt x="45" y="23"/>
                    <a:pt x="45" y="34"/>
                  </a:cubicBezTo>
                  <a:lnTo>
                    <a:pt x="34" y="34"/>
                  </a:lnTo>
                  <a:cubicBezTo>
                    <a:pt x="34" y="45"/>
                    <a:pt x="34" y="45"/>
                    <a:pt x="23" y="45"/>
                  </a:cubicBezTo>
                  <a:lnTo>
                    <a:pt x="23" y="68"/>
                  </a:lnTo>
                  <a:lnTo>
                    <a:pt x="12" y="68"/>
                  </a:lnTo>
                  <a:cubicBezTo>
                    <a:pt x="12" y="78"/>
                    <a:pt x="12" y="101"/>
                    <a:pt x="0" y="112"/>
                  </a:cubicBezTo>
                  <a:cubicBezTo>
                    <a:pt x="0" y="135"/>
                    <a:pt x="12" y="157"/>
                    <a:pt x="23" y="179"/>
                  </a:cubicBezTo>
                  <a:cubicBezTo>
                    <a:pt x="34" y="202"/>
                    <a:pt x="57" y="212"/>
                    <a:pt x="79" y="224"/>
                  </a:cubicBezTo>
                  <a:cubicBezTo>
                    <a:pt x="79" y="224"/>
                    <a:pt x="90" y="224"/>
                    <a:pt x="90" y="235"/>
                  </a:cubicBezTo>
                  <a:cubicBezTo>
                    <a:pt x="124" y="235"/>
                    <a:pt x="157" y="235"/>
                    <a:pt x="179" y="212"/>
                  </a:cubicBezTo>
                  <a:cubicBezTo>
                    <a:pt x="213" y="202"/>
                    <a:pt x="235" y="168"/>
                    <a:pt x="235" y="145"/>
                  </a:cubicBezTo>
                  <a:cubicBezTo>
                    <a:pt x="246" y="112"/>
                    <a:pt x="235" y="78"/>
                    <a:pt x="224" y="56"/>
                  </a:cubicBezTo>
                  <a:cubicBezTo>
                    <a:pt x="201" y="23"/>
                    <a:pt x="168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6"/>
            <p:cNvSpPr/>
            <p:nvPr/>
          </p:nvSpPr>
          <p:spPr>
            <a:xfrm>
              <a:off x="2174150" y="910100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17" y="0"/>
                  </a:moveTo>
                  <a:cubicBezTo>
                    <a:pt x="96" y="0"/>
                    <a:pt x="75" y="5"/>
                    <a:pt x="56" y="17"/>
                  </a:cubicBezTo>
                  <a:cubicBezTo>
                    <a:pt x="45" y="27"/>
                    <a:pt x="23" y="50"/>
                    <a:pt x="11" y="72"/>
                  </a:cubicBezTo>
                  <a:cubicBezTo>
                    <a:pt x="1" y="106"/>
                    <a:pt x="1" y="139"/>
                    <a:pt x="23" y="173"/>
                  </a:cubicBezTo>
                  <a:cubicBezTo>
                    <a:pt x="34" y="206"/>
                    <a:pt x="68" y="229"/>
                    <a:pt x="90" y="229"/>
                  </a:cubicBezTo>
                  <a:cubicBezTo>
                    <a:pt x="100" y="232"/>
                    <a:pt x="110" y="233"/>
                    <a:pt x="119" y="233"/>
                  </a:cubicBezTo>
                  <a:cubicBezTo>
                    <a:pt x="142" y="233"/>
                    <a:pt x="164" y="225"/>
                    <a:pt x="179" y="218"/>
                  </a:cubicBezTo>
                  <a:cubicBezTo>
                    <a:pt x="235" y="184"/>
                    <a:pt x="257" y="106"/>
                    <a:pt x="224" y="61"/>
                  </a:cubicBezTo>
                  <a:lnTo>
                    <a:pt x="224" y="50"/>
                  </a:lnTo>
                  <a:cubicBezTo>
                    <a:pt x="201" y="20"/>
                    <a:pt x="160" y="0"/>
                    <a:pt x="1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6"/>
            <p:cNvSpPr/>
            <p:nvPr/>
          </p:nvSpPr>
          <p:spPr>
            <a:xfrm>
              <a:off x="2160750" y="918025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34" y="1"/>
                  </a:moveTo>
                  <a:cubicBezTo>
                    <a:pt x="112" y="1"/>
                    <a:pt x="90" y="1"/>
                    <a:pt x="67" y="23"/>
                  </a:cubicBezTo>
                  <a:cubicBezTo>
                    <a:pt x="23" y="57"/>
                    <a:pt x="0" y="124"/>
                    <a:pt x="33" y="180"/>
                  </a:cubicBezTo>
                  <a:cubicBezTo>
                    <a:pt x="33" y="191"/>
                    <a:pt x="45" y="191"/>
                    <a:pt x="45" y="202"/>
                  </a:cubicBezTo>
                  <a:cubicBezTo>
                    <a:pt x="74" y="224"/>
                    <a:pt x="107" y="236"/>
                    <a:pt x="139" y="236"/>
                  </a:cubicBezTo>
                  <a:cubicBezTo>
                    <a:pt x="156" y="236"/>
                    <a:pt x="174" y="232"/>
                    <a:pt x="190" y="224"/>
                  </a:cubicBezTo>
                  <a:cubicBezTo>
                    <a:pt x="224" y="202"/>
                    <a:pt x="234" y="180"/>
                    <a:pt x="246" y="147"/>
                  </a:cubicBezTo>
                  <a:lnTo>
                    <a:pt x="246" y="124"/>
                  </a:lnTo>
                  <a:cubicBezTo>
                    <a:pt x="257" y="102"/>
                    <a:pt x="246" y="80"/>
                    <a:pt x="234" y="57"/>
                  </a:cubicBezTo>
                  <a:cubicBezTo>
                    <a:pt x="212" y="23"/>
                    <a:pt x="179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6"/>
            <p:cNvSpPr/>
            <p:nvPr/>
          </p:nvSpPr>
          <p:spPr>
            <a:xfrm>
              <a:off x="2147600" y="926025"/>
              <a:ext cx="6475" cy="6000"/>
            </a:xfrm>
            <a:custGeom>
              <a:rect b="b" l="l" r="r" t="t"/>
              <a:pathLst>
                <a:path extrusionOk="0" h="240" w="259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7" y="217"/>
                    <a:pt x="102" y="240"/>
                    <a:pt x="146" y="240"/>
                  </a:cubicBezTo>
                  <a:cubicBezTo>
                    <a:pt x="169" y="229"/>
                    <a:pt x="179" y="229"/>
                    <a:pt x="191" y="217"/>
                  </a:cubicBezTo>
                  <a:cubicBezTo>
                    <a:pt x="224" y="195"/>
                    <a:pt x="246" y="162"/>
                    <a:pt x="246" y="128"/>
                  </a:cubicBezTo>
                  <a:cubicBezTo>
                    <a:pt x="258" y="106"/>
                    <a:pt x="246" y="83"/>
                    <a:pt x="236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6"/>
            <p:cNvSpPr/>
            <p:nvPr/>
          </p:nvSpPr>
          <p:spPr>
            <a:xfrm>
              <a:off x="2134750" y="93397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02" y="0"/>
                  </a:moveTo>
                  <a:cubicBezTo>
                    <a:pt x="90" y="11"/>
                    <a:pt x="79" y="11"/>
                    <a:pt x="57" y="23"/>
                  </a:cubicBezTo>
                  <a:lnTo>
                    <a:pt x="45" y="33"/>
                  </a:lnTo>
                  <a:cubicBezTo>
                    <a:pt x="45" y="33"/>
                    <a:pt x="35" y="33"/>
                    <a:pt x="35" y="45"/>
                  </a:cubicBezTo>
                  <a:cubicBezTo>
                    <a:pt x="35" y="45"/>
                    <a:pt x="35" y="56"/>
                    <a:pt x="23" y="56"/>
                  </a:cubicBezTo>
                  <a:cubicBezTo>
                    <a:pt x="23" y="56"/>
                    <a:pt x="23" y="67"/>
                    <a:pt x="12" y="67"/>
                  </a:cubicBezTo>
                  <a:lnTo>
                    <a:pt x="12" y="78"/>
                  </a:lnTo>
                  <a:lnTo>
                    <a:pt x="12" y="90"/>
                  </a:lnTo>
                  <a:lnTo>
                    <a:pt x="12" y="100"/>
                  </a:lnTo>
                  <a:cubicBezTo>
                    <a:pt x="1" y="112"/>
                    <a:pt x="1" y="123"/>
                    <a:pt x="1" y="123"/>
                  </a:cubicBezTo>
                  <a:cubicBezTo>
                    <a:pt x="12" y="134"/>
                    <a:pt x="1" y="134"/>
                    <a:pt x="1" y="134"/>
                  </a:cubicBezTo>
                  <a:cubicBezTo>
                    <a:pt x="12" y="157"/>
                    <a:pt x="12" y="167"/>
                    <a:pt x="23" y="179"/>
                  </a:cubicBezTo>
                  <a:cubicBezTo>
                    <a:pt x="35" y="201"/>
                    <a:pt x="45" y="201"/>
                    <a:pt x="57" y="212"/>
                  </a:cubicBezTo>
                  <a:cubicBezTo>
                    <a:pt x="57" y="224"/>
                    <a:pt x="68" y="224"/>
                    <a:pt x="68" y="224"/>
                  </a:cubicBezTo>
                  <a:cubicBezTo>
                    <a:pt x="79" y="234"/>
                    <a:pt x="79" y="234"/>
                    <a:pt x="90" y="234"/>
                  </a:cubicBezTo>
                  <a:lnTo>
                    <a:pt x="157" y="234"/>
                  </a:lnTo>
                  <a:cubicBezTo>
                    <a:pt x="169" y="234"/>
                    <a:pt x="169" y="224"/>
                    <a:pt x="179" y="224"/>
                  </a:cubicBezTo>
                  <a:cubicBezTo>
                    <a:pt x="202" y="212"/>
                    <a:pt x="224" y="190"/>
                    <a:pt x="224" y="167"/>
                  </a:cubicBezTo>
                  <a:cubicBezTo>
                    <a:pt x="236" y="167"/>
                    <a:pt x="236" y="157"/>
                    <a:pt x="236" y="145"/>
                  </a:cubicBezTo>
                  <a:cubicBezTo>
                    <a:pt x="246" y="123"/>
                    <a:pt x="236" y="90"/>
                    <a:pt x="224" y="56"/>
                  </a:cubicBezTo>
                  <a:cubicBezTo>
                    <a:pt x="202" y="33"/>
                    <a:pt x="179" y="11"/>
                    <a:pt x="146" y="11"/>
                  </a:cubicBezTo>
                  <a:cubicBezTo>
                    <a:pt x="135" y="0"/>
                    <a:pt x="124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6"/>
            <p:cNvSpPr/>
            <p:nvPr/>
          </p:nvSpPr>
          <p:spPr>
            <a:xfrm>
              <a:off x="2142025" y="857500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33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45" y="210"/>
                    <a:pt x="90" y="232"/>
                    <a:pt x="123" y="232"/>
                  </a:cubicBezTo>
                  <a:cubicBezTo>
                    <a:pt x="146" y="232"/>
                    <a:pt x="168" y="232"/>
                    <a:pt x="191" y="221"/>
                  </a:cubicBezTo>
                  <a:cubicBezTo>
                    <a:pt x="201" y="210"/>
                    <a:pt x="201" y="210"/>
                    <a:pt x="213" y="210"/>
                  </a:cubicBezTo>
                  <a:lnTo>
                    <a:pt x="246" y="142"/>
                  </a:lnTo>
                  <a:cubicBezTo>
                    <a:pt x="246" y="120"/>
                    <a:pt x="246" y="87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6"/>
            <p:cNvSpPr/>
            <p:nvPr/>
          </p:nvSpPr>
          <p:spPr>
            <a:xfrm>
              <a:off x="2128900" y="865525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35" y="0"/>
                  </a:moveTo>
                  <a:cubicBezTo>
                    <a:pt x="112" y="0"/>
                    <a:pt x="90" y="0"/>
                    <a:pt x="67" y="12"/>
                  </a:cubicBezTo>
                  <a:cubicBezTo>
                    <a:pt x="11" y="45"/>
                    <a:pt x="0" y="124"/>
                    <a:pt x="33" y="179"/>
                  </a:cubicBezTo>
                  <a:cubicBezTo>
                    <a:pt x="55" y="214"/>
                    <a:pt x="89" y="232"/>
                    <a:pt x="125" y="232"/>
                  </a:cubicBezTo>
                  <a:cubicBezTo>
                    <a:pt x="147" y="232"/>
                    <a:pt x="169" y="225"/>
                    <a:pt x="190" y="213"/>
                  </a:cubicBezTo>
                  <a:cubicBezTo>
                    <a:pt x="224" y="201"/>
                    <a:pt x="246" y="157"/>
                    <a:pt x="246" y="124"/>
                  </a:cubicBezTo>
                  <a:cubicBezTo>
                    <a:pt x="246" y="101"/>
                    <a:pt x="246" y="79"/>
                    <a:pt x="224" y="57"/>
                  </a:cubicBezTo>
                  <a:cubicBezTo>
                    <a:pt x="212" y="23"/>
                    <a:pt x="168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6"/>
            <p:cNvSpPr/>
            <p:nvPr/>
          </p:nvSpPr>
          <p:spPr>
            <a:xfrm>
              <a:off x="2115750" y="873425"/>
              <a:ext cx="6475" cy="6075"/>
            </a:xfrm>
            <a:custGeom>
              <a:rect b="b" l="l" r="r" t="t"/>
              <a:pathLst>
                <a:path extrusionOk="0" h="243" w="259">
                  <a:moveTo>
                    <a:pt x="128" y="0"/>
                  </a:moveTo>
                  <a:cubicBezTo>
                    <a:pt x="107" y="0"/>
                    <a:pt x="86" y="6"/>
                    <a:pt x="68" y="19"/>
                  </a:cubicBezTo>
                  <a:cubicBezTo>
                    <a:pt x="12" y="53"/>
                    <a:pt x="1" y="131"/>
                    <a:pt x="35" y="188"/>
                  </a:cubicBezTo>
                  <a:cubicBezTo>
                    <a:pt x="45" y="221"/>
                    <a:pt x="90" y="232"/>
                    <a:pt x="124" y="243"/>
                  </a:cubicBezTo>
                  <a:cubicBezTo>
                    <a:pt x="147" y="243"/>
                    <a:pt x="169" y="232"/>
                    <a:pt x="191" y="221"/>
                  </a:cubicBezTo>
                  <a:cubicBezTo>
                    <a:pt x="247" y="188"/>
                    <a:pt x="258" y="120"/>
                    <a:pt x="224" y="64"/>
                  </a:cubicBezTo>
                  <a:cubicBezTo>
                    <a:pt x="224" y="53"/>
                    <a:pt x="224" y="42"/>
                    <a:pt x="214" y="42"/>
                  </a:cubicBezTo>
                  <a:cubicBezTo>
                    <a:pt x="193" y="15"/>
                    <a:pt x="160" y="0"/>
                    <a:pt x="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6"/>
            <p:cNvSpPr/>
            <p:nvPr/>
          </p:nvSpPr>
          <p:spPr>
            <a:xfrm>
              <a:off x="2152075" y="874275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6" y="0"/>
                  </a:moveTo>
                  <a:cubicBezTo>
                    <a:pt x="113" y="0"/>
                    <a:pt x="89" y="7"/>
                    <a:pt x="67" y="19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5" y="211"/>
                    <a:pt x="89" y="228"/>
                    <a:pt x="125" y="228"/>
                  </a:cubicBezTo>
                  <a:cubicBezTo>
                    <a:pt x="147" y="228"/>
                    <a:pt x="170" y="222"/>
                    <a:pt x="191" y="209"/>
                  </a:cubicBezTo>
                  <a:cubicBezTo>
                    <a:pt x="246" y="176"/>
                    <a:pt x="269" y="109"/>
                    <a:pt x="235" y="53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6"/>
            <p:cNvSpPr/>
            <p:nvPr/>
          </p:nvSpPr>
          <p:spPr>
            <a:xfrm>
              <a:off x="2138950" y="8821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1" y="49"/>
                    <a:pt x="1" y="128"/>
                    <a:pt x="34" y="183"/>
                  </a:cubicBezTo>
                  <a:cubicBezTo>
                    <a:pt x="56" y="213"/>
                    <a:pt x="94" y="233"/>
                    <a:pt x="133" y="233"/>
                  </a:cubicBezTo>
                  <a:cubicBezTo>
                    <a:pt x="152" y="233"/>
                    <a:pt x="172" y="228"/>
                    <a:pt x="190" y="217"/>
                  </a:cubicBezTo>
                  <a:cubicBezTo>
                    <a:pt x="246" y="183"/>
                    <a:pt x="269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6"/>
            <p:cNvSpPr/>
            <p:nvPr/>
          </p:nvSpPr>
          <p:spPr>
            <a:xfrm>
              <a:off x="2125825" y="890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0"/>
                  </a:moveTo>
                  <a:cubicBezTo>
                    <a:pt x="112" y="0"/>
                    <a:pt x="88" y="7"/>
                    <a:pt x="67" y="19"/>
                  </a:cubicBezTo>
                  <a:cubicBezTo>
                    <a:pt x="12" y="53"/>
                    <a:pt x="0" y="120"/>
                    <a:pt x="34" y="175"/>
                  </a:cubicBezTo>
                  <a:cubicBezTo>
                    <a:pt x="56" y="214"/>
                    <a:pt x="94" y="236"/>
                    <a:pt x="134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7"/>
                    <a:pt x="268" y="108"/>
                    <a:pt x="235" y="53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6"/>
            <p:cNvSpPr/>
            <p:nvPr/>
          </p:nvSpPr>
          <p:spPr>
            <a:xfrm>
              <a:off x="2112700" y="89810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lnTo>
                    <a:pt x="33" y="195"/>
                  </a:lnTo>
                  <a:cubicBezTo>
                    <a:pt x="45" y="195"/>
                    <a:pt x="45" y="206"/>
                    <a:pt x="56" y="206"/>
                  </a:cubicBezTo>
                  <a:cubicBezTo>
                    <a:pt x="56" y="217"/>
                    <a:pt x="67" y="217"/>
                    <a:pt x="67" y="217"/>
                  </a:cubicBezTo>
                  <a:cubicBezTo>
                    <a:pt x="78" y="229"/>
                    <a:pt x="90" y="229"/>
                    <a:pt x="90" y="229"/>
                  </a:cubicBezTo>
                  <a:cubicBezTo>
                    <a:pt x="100" y="229"/>
                    <a:pt x="100" y="229"/>
                    <a:pt x="100" y="239"/>
                  </a:cubicBezTo>
                  <a:lnTo>
                    <a:pt x="157" y="239"/>
                  </a:lnTo>
                  <a:cubicBezTo>
                    <a:pt x="157" y="239"/>
                    <a:pt x="157" y="229"/>
                    <a:pt x="167" y="229"/>
                  </a:cubicBezTo>
                  <a:cubicBezTo>
                    <a:pt x="167" y="229"/>
                    <a:pt x="179" y="229"/>
                    <a:pt x="190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8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6"/>
            <p:cNvSpPr/>
            <p:nvPr/>
          </p:nvSpPr>
          <p:spPr>
            <a:xfrm>
              <a:off x="2164100" y="893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3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1"/>
                  </a:cubicBezTo>
                  <a:cubicBezTo>
                    <a:pt x="246" y="187"/>
                    <a:pt x="268" y="109"/>
                    <a:pt x="235" y="53"/>
                  </a:cubicBezTo>
                  <a:cubicBezTo>
                    <a:pt x="207" y="18"/>
                    <a:pt x="170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6"/>
            <p:cNvSpPr/>
            <p:nvPr/>
          </p:nvSpPr>
          <p:spPr>
            <a:xfrm>
              <a:off x="2150950" y="9017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4" y="0"/>
                  </a:moveTo>
                  <a:cubicBezTo>
                    <a:pt x="105" y="0"/>
                    <a:pt x="86" y="6"/>
                    <a:pt x="68" y="16"/>
                  </a:cubicBezTo>
                  <a:cubicBezTo>
                    <a:pt x="12" y="50"/>
                    <a:pt x="1" y="128"/>
                    <a:pt x="35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8"/>
                  </a:cubicBezTo>
                  <a:cubicBezTo>
                    <a:pt x="247" y="184"/>
                    <a:pt x="269" y="117"/>
                    <a:pt x="224" y="61"/>
                  </a:cubicBezTo>
                  <a:cubicBezTo>
                    <a:pt x="202" y="23"/>
                    <a:pt x="164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6"/>
            <p:cNvSpPr/>
            <p:nvPr/>
          </p:nvSpPr>
          <p:spPr>
            <a:xfrm>
              <a:off x="2137825" y="909825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23" y="1"/>
                  </a:moveTo>
                  <a:cubicBezTo>
                    <a:pt x="105" y="1"/>
                    <a:pt x="86" y="6"/>
                    <a:pt x="68" y="16"/>
                  </a:cubicBezTo>
                  <a:cubicBezTo>
                    <a:pt x="12" y="50"/>
                    <a:pt x="1" y="117"/>
                    <a:pt x="34" y="172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3" y="228"/>
                    <a:pt x="190" y="217"/>
                  </a:cubicBezTo>
                  <a:cubicBezTo>
                    <a:pt x="247" y="184"/>
                    <a:pt x="269" y="105"/>
                    <a:pt x="224" y="61"/>
                  </a:cubicBezTo>
                  <a:cubicBezTo>
                    <a:pt x="201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6"/>
            <p:cNvSpPr/>
            <p:nvPr/>
          </p:nvSpPr>
          <p:spPr>
            <a:xfrm>
              <a:off x="2165475" y="866175"/>
              <a:ext cx="6475" cy="5800"/>
            </a:xfrm>
            <a:custGeom>
              <a:rect b="b" l="l" r="r" t="t"/>
              <a:pathLst>
                <a:path extrusionOk="0" h="232" w="259">
                  <a:moveTo>
                    <a:pt x="126" y="0"/>
                  </a:moveTo>
                  <a:cubicBezTo>
                    <a:pt x="102" y="0"/>
                    <a:pt x="78" y="7"/>
                    <a:pt x="57" y="19"/>
                  </a:cubicBezTo>
                  <a:lnTo>
                    <a:pt x="35" y="41"/>
                  </a:lnTo>
                  <a:cubicBezTo>
                    <a:pt x="23" y="53"/>
                    <a:pt x="23" y="53"/>
                    <a:pt x="23" y="64"/>
                  </a:cubicBezTo>
                  <a:cubicBezTo>
                    <a:pt x="23" y="64"/>
                    <a:pt x="12" y="64"/>
                    <a:pt x="12" y="75"/>
                  </a:cubicBezTo>
                  <a:lnTo>
                    <a:pt x="12" y="86"/>
                  </a:lnTo>
                  <a:lnTo>
                    <a:pt x="12" y="98"/>
                  </a:lnTo>
                  <a:lnTo>
                    <a:pt x="1" y="108"/>
                  </a:lnTo>
                  <a:lnTo>
                    <a:pt x="1" y="120"/>
                  </a:lnTo>
                  <a:lnTo>
                    <a:pt x="1" y="131"/>
                  </a:lnTo>
                  <a:cubicBezTo>
                    <a:pt x="12" y="153"/>
                    <a:pt x="12" y="165"/>
                    <a:pt x="23" y="175"/>
                  </a:cubicBezTo>
                  <a:cubicBezTo>
                    <a:pt x="23" y="187"/>
                    <a:pt x="23" y="187"/>
                    <a:pt x="35" y="187"/>
                  </a:cubicBezTo>
                  <a:cubicBezTo>
                    <a:pt x="35" y="198"/>
                    <a:pt x="35" y="198"/>
                    <a:pt x="45" y="209"/>
                  </a:cubicBezTo>
                  <a:cubicBezTo>
                    <a:pt x="45" y="209"/>
                    <a:pt x="57" y="209"/>
                    <a:pt x="68" y="220"/>
                  </a:cubicBezTo>
                  <a:cubicBezTo>
                    <a:pt x="68" y="220"/>
                    <a:pt x="79" y="220"/>
                    <a:pt x="90" y="232"/>
                  </a:cubicBezTo>
                  <a:lnTo>
                    <a:pt x="157" y="232"/>
                  </a:lnTo>
                  <a:cubicBezTo>
                    <a:pt x="169" y="232"/>
                    <a:pt x="169" y="220"/>
                    <a:pt x="180" y="220"/>
                  </a:cubicBezTo>
                  <a:cubicBezTo>
                    <a:pt x="236" y="187"/>
                    <a:pt x="258" y="108"/>
                    <a:pt x="224" y="53"/>
                  </a:cubicBezTo>
                  <a:cubicBezTo>
                    <a:pt x="204" y="18"/>
                    <a:pt x="165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6"/>
            <p:cNvSpPr/>
            <p:nvPr/>
          </p:nvSpPr>
          <p:spPr>
            <a:xfrm>
              <a:off x="2177500" y="885800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14" y="1"/>
                  </a:moveTo>
                  <a:cubicBezTo>
                    <a:pt x="94" y="1"/>
                    <a:pt x="74" y="6"/>
                    <a:pt x="56" y="16"/>
                  </a:cubicBezTo>
                  <a:lnTo>
                    <a:pt x="23" y="50"/>
                  </a:lnTo>
                  <a:cubicBezTo>
                    <a:pt x="23" y="50"/>
                    <a:pt x="23" y="61"/>
                    <a:pt x="11" y="61"/>
                  </a:cubicBezTo>
                  <a:lnTo>
                    <a:pt x="11" y="72"/>
                  </a:lnTo>
                  <a:cubicBezTo>
                    <a:pt x="11" y="83"/>
                    <a:pt x="11" y="83"/>
                    <a:pt x="1" y="95"/>
                  </a:cubicBezTo>
                  <a:lnTo>
                    <a:pt x="1" y="139"/>
                  </a:lnTo>
                  <a:cubicBezTo>
                    <a:pt x="1" y="139"/>
                    <a:pt x="11" y="150"/>
                    <a:pt x="11" y="162"/>
                  </a:cubicBezTo>
                  <a:cubicBezTo>
                    <a:pt x="11" y="162"/>
                    <a:pt x="11" y="173"/>
                    <a:pt x="23" y="184"/>
                  </a:cubicBezTo>
                  <a:cubicBezTo>
                    <a:pt x="34" y="217"/>
                    <a:pt x="78" y="240"/>
                    <a:pt x="112" y="240"/>
                  </a:cubicBezTo>
                  <a:lnTo>
                    <a:pt x="123" y="240"/>
                  </a:lnTo>
                  <a:cubicBezTo>
                    <a:pt x="135" y="240"/>
                    <a:pt x="135" y="240"/>
                    <a:pt x="135" y="229"/>
                  </a:cubicBezTo>
                  <a:lnTo>
                    <a:pt x="157" y="229"/>
                  </a:lnTo>
                  <a:cubicBezTo>
                    <a:pt x="157" y="229"/>
                    <a:pt x="168" y="229"/>
                    <a:pt x="179" y="217"/>
                  </a:cubicBezTo>
                  <a:cubicBezTo>
                    <a:pt x="235" y="184"/>
                    <a:pt x="257" y="117"/>
                    <a:pt x="224" y="61"/>
                  </a:cubicBezTo>
                  <a:cubicBezTo>
                    <a:pt x="201" y="23"/>
                    <a:pt x="158" y="1"/>
                    <a:pt x="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6"/>
            <p:cNvSpPr/>
            <p:nvPr/>
          </p:nvSpPr>
          <p:spPr>
            <a:xfrm>
              <a:off x="2183925" y="9268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3" y="52"/>
                    <a:pt x="0" y="119"/>
                    <a:pt x="34" y="176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4" y="236"/>
                    <a:pt x="184" y="231"/>
                    <a:pt x="201" y="220"/>
                  </a:cubicBezTo>
                  <a:cubicBezTo>
                    <a:pt x="258" y="186"/>
                    <a:pt x="268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6"/>
            <p:cNvSpPr/>
            <p:nvPr/>
          </p:nvSpPr>
          <p:spPr>
            <a:xfrm>
              <a:off x="2170800" y="934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0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2"/>
                  </a:cubicBezTo>
                  <a:cubicBezTo>
                    <a:pt x="212" y="24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6"/>
            <p:cNvSpPr/>
            <p:nvPr/>
          </p:nvSpPr>
          <p:spPr>
            <a:xfrm>
              <a:off x="2157650" y="9427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1"/>
                  </a:moveTo>
                  <a:cubicBezTo>
                    <a:pt x="123" y="1"/>
                    <a:pt x="100" y="7"/>
                    <a:pt x="80" y="20"/>
                  </a:cubicBezTo>
                  <a:cubicBezTo>
                    <a:pt x="23" y="54"/>
                    <a:pt x="1" y="121"/>
                    <a:pt x="35" y="176"/>
                  </a:cubicBezTo>
                  <a:cubicBezTo>
                    <a:pt x="57" y="214"/>
                    <a:pt x="101" y="237"/>
                    <a:pt x="143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8" y="188"/>
                    <a:pt x="269" y="109"/>
                    <a:pt x="236" y="54"/>
                  </a:cubicBezTo>
                  <a:cubicBezTo>
                    <a:pt x="215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6"/>
            <p:cNvSpPr/>
            <p:nvPr/>
          </p:nvSpPr>
          <p:spPr>
            <a:xfrm>
              <a:off x="2144800" y="950600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24" y="1"/>
                  </a:moveTo>
                  <a:cubicBezTo>
                    <a:pt x="105" y="1"/>
                    <a:pt x="86" y="6"/>
                    <a:pt x="68" y="16"/>
                  </a:cubicBezTo>
                  <a:cubicBezTo>
                    <a:pt x="57" y="28"/>
                    <a:pt x="46" y="28"/>
                    <a:pt x="46" y="39"/>
                  </a:cubicBezTo>
                  <a:lnTo>
                    <a:pt x="35" y="50"/>
                  </a:lnTo>
                  <a:cubicBezTo>
                    <a:pt x="23" y="61"/>
                    <a:pt x="23" y="61"/>
                    <a:pt x="23" y="73"/>
                  </a:cubicBezTo>
                  <a:cubicBezTo>
                    <a:pt x="12" y="95"/>
                    <a:pt x="1" y="117"/>
                    <a:pt x="12" y="140"/>
                  </a:cubicBezTo>
                  <a:cubicBezTo>
                    <a:pt x="12" y="151"/>
                    <a:pt x="12" y="173"/>
                    <a:pt x="23" y="184"/>
                  </a:cubicBezTo>
                  <a:cubicBezTo>
                    <a:pt x="44" y="219"/>
                    <a:pt x="83" y="237"/>
                    <a:pt x="122" y="237"/>
                  </a:cubicBezTo>
                  <a:cubicBezTo>
                    <a:pt x="146" y="237"/>
                    <a:pt x="170" y="230"/>
                    <a:pt x="191" y="218"/>
                  </a:cubicBezTo>
                  <a:cubicBezTo>
                    <a:pt x="247" y="184"/>
                    <a:pt x="258" y="117"/>
                    <a:pt x="224" y="61"/>
                  </a:cubicBezTo>
                  <a:cubicBezTo>
                    <a:pt x="202" y="23"/>
                    <a:pt x="164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6"/>
            <p:cNvSpPr/>
            <p:nvPr/>
          </p:nvSpPr>
          <p:spPr>
            <a:xfrm>
              <a:off x="2209050" y="938325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35" y="184"/>
                    <a:pt x="46" y="184"/>
                    <a:pt x="46" y="195"/>
                  </a:cubicBezTo>
                  <a:lnTo>
                    <a:pt x="57" y="206"/>
                  </a:lnTo>
                  <a:cubicBezTo>
                    <a:pt x="68" y="217"/>
                    <a:pt x="68" y="217"/>
                    <a:pt x="79" y="217"/>
                  </a:cubicBezTo>
                  <a:cubicBezTo>
                    <a:pt x="79" y="229"/>
                    <a:pt x="90" y="229"/>
                    <a:pt x="102" y="229"/>
                  </a:cubicBezTo>
                  <a:cubicBezTo>
                    <a:pt x="113" y="239"/>
                    <a:pt x="124" y="239"/>
                    <a:pt x="124" y="239"/>
                  </a:cubicBezTo>
                  <a:lnTo>
                    <a:pt x="157" y="239"/>
                  </a:lnTo>
                  <a:cubicBezTo>
                    <a:pt x="157" y="229"/>
                    <a:pt x="169" y="229"/>
                    <a:pt x="169" y="229"/>
                  </a:cubicBezTo>
                  <a:cubicBezTo>
                    <a:pt x="180" y="229"/>
                    <a:pt x="191" y="229"/>
                    <a:pt x="191" y="217"/>
                  </a:cubicBezTo>
                  <a:lnTo>
                    <a:pt x="202" y="217"/>
                  </a:lnTo>
                  <a:cubicBezTo>
                    <a:pt x="247" y="184"/>
                    <a:pt x="269" y="117"/>
                    <a:pt x="236" y="60"/>
                  </a:cubicBezTo>
                  <a:cubicBezTo>
                    <a:pt x="213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6"/>
            <p:cNvSpPr/>
            <p:nvPr/>
          </p:nvSpPr>
          <p:spPr>
            <a:xfrm>
              <a:off x="2195950" y="9463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8" y="0"/>
                  </a:moveTo>
                  <a:cubicBezTo>
                    <a:pt x="116" y="0"/>
                    <a:pt x="95" y="7"/>
                    <a:pt x="78" y="19"/>
                  </a:cubicBezTo>
                  <a:cubicBezTo>
                    <a:pt x="22" y="52"/>
                    <a:pt x="0" y="119"/>
                    <a:pt x="33" y="176"/>
                  </a:cubicBezTo>
                  <a:cubicBezTo>
                    <a:pt x="56" y="213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6"/>
                    <a:pt x="268" y="109"/>
                    <a:pt x="234" y="52"/>
                  </a:cubicBezTo>
                  <a:cubicBezTo>
                    <a:pt x="214" y="18"/>
                    <a:pt x="175" y="0"/>
                    <a:pt x="1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6"/>
            <p:cNvSpPr/>
            <p:nvPr/>
          </p:nvSpPr>
          <p:spPr>
            <a:xfrm>
              <a:off x="2182800" y="954325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38" y="0"/>
                  </a:moveTo>
                  <a:cubicBezTo>
                    <a:pt x="116" y="0"/>
                    <a:pt x="96" y="7"/>
                    <a:pt x="79" y="24"/>
                  </a:cubicBezTo>
                  <a:cubicBezTo>
                    <a:pt x="23" y="58"/>
                    <a:pt x="1" y="125"/>
                    <a:pt x="34" y="180"/>
                  </a:cubicBezTo>
                  <a:cubicBezTo>
                    <a:pt x="55" y="216"/>
                    <a:pt x="89" y="233"/>
                    <a:pt x="125" y="233"/>
                  </a:cubicBezTo>
                  <a:cubicBezTo>
                    <a:pt x="147" y="233"/>
                    <a:pt x="170" y="227"/>
                    <a:pt x="191" y="214"/>
                  </a:cubicBezTo>
                  <a:cubicBezTo>
                    <a:pt x="246" y="180"/>
                    <a:pt x="269" y="113"/>
                    <a:pt x="236" y="58"/>
                  </a:cubicBezTo>
                  <a:cubicBezTo>
                    <a:pt x="214" y="22"/>
                    <a:pt x="175" y="0"/>
                    <a:pt x="1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6"/>
            <p:cNvSpPr/>
            <p:nvPr/>
          </p:nvSpPr>
          <p:spPr>
            <a:xfrm>
              <a:off x="2169675" y="9623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0"/>
                  </a:moveTo>
                  <a:cubicBezTo>
                    <a:pt x="111" y="0"/>
                    <a:pt x="93" y="5"/>
                    <a:pt x="79" y="16"/>
                  </a:cubicBezTo>
                  <a:cubicBezTo>
                    <a:pt x="23" y="50"/>
                    <a:pt x="1" y="127"/>
                    <a:pt x="34" y="184"/>
                  </a:cubicBezTo>
                  <a:cubicBezTo>
                    <a:pt x="56" y="213"/>
                    <a:pt x="94" y="233"/>
                    <a:pt x="132" y="233"/>
                  </a:cubicBezTo>
                  <a:cubicBezTo>
                    <a:pt x="152" y="233"/>
                    <a:pt x="172" y="228"/>
                    <a:pt x="190" y="217"/>
                  </a:cubicBezTo>
                  <a:cubicBezTo>
                    <a:pt x="247" y="184"/>
                    <a:pt x="269" y="117"/>
                    <a:pt x="235" y="60"/>
                  </a:cubicBezTo>
                  <a:cubicBezTo>
                    <a:pt x="212" y="23"/>
                    <a:pt x="169" y="0"/>
                    <a:pt x="1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6"/>
            <p:cNvSpPr/>
            <p:nvPr/>
          </p:nvSpPr>
          <p:spPr>
            <a:xfrm>
              <a:off x="2251250" y="100715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3" y="1"/>
                  </a:moveTo>
                  <a:cubicBezTo>
                    <a:pt x="101" y="1"/>
                    <a:pt x="78" y="1"/>
                    <a:pt x="56" y="23"/>
                  </a:cubicBezTo>
                  <a:cubicBezTo>
                    <a:pt x="56" y="23"/>
                    <a:pt x="45" y="23"/>
                    <a:pt x="45" y="34"/>
                  </a:cubicBezTo>
                  <a:lnTo>
                    <a:pt x="11" y="68"/>
                  </a:lnTo>
                  <a:lnTo>
                    <a:pt x="11" y="90"/>
                  </a:lnTo>
                  <a:lnTo>
                    <a:pt x="11" y="101"/>
                  </a:lnTo>
                  <a:cubicBezTo>
                    <a:pt x="11" y="113"/>
                    <a:pt x="1" y="113"/>
                    <a:pt x="1" y="113"/>
                  </a:cubicBezTo>
                  <a:lnTo>
                    <a:pt x="1" y="123"/>
                  </a:lnTo>
                  <a:lnTo>
                    <a:pt x="1" y="135"/>
                  </a:lnTo>
                  <a:cubicBezTo>
                    <a:pt x="11" y="146"/>
                    <a:pt x="11" y="168"/>
                    <a:pt x="23" y="180"/>
                  </a:cubicBezTo>
                  <a:cubicBezTo>
                    <a:pt x="23" y="180"/>
                    <a:pt x="23" y="190"/>
                    <a:pt x="34" y="190"/>
                  </a:cubicBezTo>
                  <a:cubicBezTo>
                    <a:pt x="34" y="190"/>
                    <a:pt x="34" y="202"/>
                    <a:pt x="45" y="202"/>
                  </a:cubicBezTo>
                  <a:cubicBezTo>
                    <a:pt x="56" y="213"/>
                    <a:pt x="56" y="213"/>
                    <a:pt x="68" y="213"/>
                  </a:cubicBezTo>
                  <a:cubicBezTo>
                    <a:pt x="68" y="224"/>
                    <a:pt x="78" y="224"/>
                    <a:pt x="90" y="224"/>
                  </a:cubicBezTo>
                  <a:lnTo>
                    <a:pt x="90" y="235"/>
                  </a:lnTo>
                  <a:cubicBezTo>
                    <a:pt x="123" y="235"/>
                    <a:pt x="157" y="235"/>
                    <a:pt x="179" y="224"/>
                  </a:cubicBezTo>
                  <a:lnTo>
                    <a:pt x="179" y="213"/>
                  </a:lnTo>
                  <a:cubicBezTo>
                    <a:pt x="235" y="180"/>
                    <a:pt x="257" y="113"/>
                    <a:pt x="224" y="56"/>
                  </a:cubicBezTo>
                  <a:cubicBezTo>
                    <a:pt x="202" y="23"/>
                    <a:pt x="168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6"/>
            <p:cNvSpPr/>
            <p:nvPr/>
          </p:nvSpPr>
          <p:spPr>
            <a:xfrm>
              <a:off x="2219400" y="954525"/>
              <a:ext cx="5875" cy="6000"/>
            </a:xfrm>
            <a:custGeom>
              <a:rect b="b" l="l" r="r" t="t"/>
              <a:pathLst>
                <a:path extrusionOk="0" h="240" w="235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56" y="27"/>
                  </a:lnTo>
                  <a:cubicBezTo>
                    <a:pt x="45" y="27"/>
                    <a:pt x="34" y="38"/>
                    <a:pt x="34" y="50"/>
                  </a:cubicBezTo>
                  <a:lnTo>
                    <a:pt x="23" y="50"/>
                  </a:lnTo>
                  <a:cubicBezTo>
                    <a:pt x="23" y="61"/>
                    <a:pt x="11" y="72"/>
                    <a:pt x="11" y="72"/>
                  </a:cubicBezTo>
                  <a:cubicBezTo>
                    <a:pt x="11" y="83"/>
                    <a:pt x="1" y="83"/>
                    <a:pt x="1" y="95"/>
                  </a:cubicBezTo>
                  <a:lnTo>
                    <a:pt x="1" y="105"/>
                  </a:lnTo>
                  <a:lnTo>
                    <a:pt x="1" y="139"/>
                  </a:lnTo>
                  <a:lnTo>
                    <a:pt x="1" y="150"/>
                  </a:lnTo>
                  <a:lnTo>
                    <a:pt x="1" y="162"/>
                  </a:lnTo>
                  <a:cubicBezTo>
                    <a:pt x="11" y="172"/>
                    <a:pt x="11" y="172"/>
                    <a:pt x="11" y="184"/>
                  </a:cubicBezTo>
                  <a:lnTo>
                    <a:pt x="45" y="217"/>
                  </a:lnTo>
                  <a:cubicBezTo>
                    <a:pt x="56" y="217"/>
                    <a:pt x="56" y="229"/>
                    <a:pt x="68" y="229"/>
                  </a:cubicBezTo>
                  <a:cubicBezTo>
                    <a:pt x="78" y="229"/>
                    <a:pt x="78" y="239"/>
                    <a:pt x="90" y="239"/>
                  </a:cubicBezTo>
                  <a:lnTo>
                    <a:pt x="135" y="239"/>
                  </a:lnTo>
                  <a:cubicBezTo>
                    <a:pt x="135" y="239"/>
                    <a:pt x="146" y="239"/>
                    <a:pt x="146" y="229"/>
                  </a:cubicBezTo>
                  <a:lnTo>
                    <a:pt x="157" y="229"/>
                  </a:lnTo>
                  <a:cubicBezTo>
                    <a:pt x="168" y="229"/>
                    <a:pt x="168" y="229"/>
                    <a:pt x="179" y="217"/>
                  </a:cubicBezTo>
                  <a:cubicBezTo>
                    <a:pt x="213" y="195"/>
                    <a:pt x="235" y="162"/>
                    <a:pt x="235" y="128"/>
                  </a:cubicBezTo>
                  <a:cubicBezTo>
                    <a:pt x="235" y="105"/>
                    <a:pt x="235" y="83"/>
                    <a:pt x="213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6"/>
            <p:cNvSpPr/>
            <p:nvPr/>
          </p:nvSpPr>
          <p:spPr>
            <a:xfrm>
              <a:off x="2205700" y="962625"/>
              <a:ext cx="6475" cy="5850"/>
            </a:xfrm>
            <a:custGeom>
              <a:rect b="b" l="l" r="r" t="t"/>
              <a:pathLst>
                <a:path extrusionOk="0" h="234" w="25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8"/>
                    <a:pt x="35" y="184"/>
                  </a:cubicBezTo>
                  <a:cubicBezTo>
                    <a:pt x="57" y="213"/>
                    <a:pt x="99" y="233"/>
                    <a:pt x="142" y="233"/>
                  </a:cubicBezTo>
                  <a:cubicBezTo>
                    <a:pt x="163" y="233"/>
                    <a:pt x="184" y="228"/>
                    <a:pt x="202" y="217"/>
                  </a:cubicBezTo>
                  <a:cubicBezTo>
                    <a:pt x="247" y="195"/>
                    <a:pt x="258" y="150"/>
                    <a:pt x="258" y="106"/>
                  </a:cubicBezTo>
                  <a:cubicBezTo>
                    <a:pt x="258" y="83"/>
                    <a:pt x="247" y="72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6"/>
            <p:cNvSpPr/>
            <p:nvPr/>
          </p:nvSpPr>
          <p:spPr>
            <a:xfrm>
              <a:off x="2192850" y="97065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33" y="0"/>
                  </a:moveTo>
                  <a:cubicBezTo>
                    <a:pt x="112" y="0"/>
                    <a:pt x="89" y="7"/>
                    <a:pt x="68" y="19"/>
                  </a:cubicBezTo>
                  <a:cubicBezTo>
                    <a:pt x="57" y="19"/>
                    <a:pt x="57" y="19"/>
                    <a:pt x="45" y="31"/>
                  </a:cubicBezTo>
                  <a:cubicBezTo>
                    <a:pt x="45" y="31"/>
                    <a:pt x="35" y="41"/>
                    <a:pt x="35" y="53"/>
                  </a:cubicBezTo>
                  <a:cubicBezTo>
                    <a:pt x="1" y="86"/>
                    <a:pt x="1" y="131"/>
                    <a:pt x="23" y="175"/>
                  </a:cubicBezTo>
                  <a:cubicBezTo>
                    <a:pt x="46" y="214"/>
                    <a:pt x="89" y="236"/>
                    <a:pt x="132" y="236"/>
                  </a:cubicBezTo>
                  <a:cubicBezTo>
                    <a:pt x="153" y="236"/>
                    <a:pt x="173" y="231"/>
                    <a:pt x="191" y="220"/>
                  </a:cubicBezTo>
                  <a:cubicBezTo>
                    <a:pt x="214" y="198"/>
                    <a:pt x="224" y="187"/>
                    <a:pt x="236" y="165"/>
                  </a:cubicBezTo>
                  <a:cubicBezTo>
                    <a:pt x="236" y="153"/>
                    <a:pt x="236" y="153"/>
                    <a:pt x="247" y="142"/>
                  </a:cubicBezTo>
                  <a:cubicBezTo>
                    <a:pt x="247" y="120"/>
                    <a:pt x="247" y="98"/>
                    <a:pt x="236" y="75"/>
                  </a:cubicBezTo>
                  <a:cubicBezTo>
                    <a:pt x="236" y="64"/>
                    <a:pt x="236" y="64"/>
                    <a:pt x="224" y="53"/>
                  </a:cubicBezTo>
                  <a:cubicBezTo>
                    <a:pt x="204" y="18"/>
                    <a:pt x="170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6"/>
            <p:cNvSpPr/>
            <p:nvPr/>
          </p:nvSpPr>
          <p:spPr>
            <a:xfrm>
              <a:off x="2179750" y="978675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12" y="0"/>
                  </a:moveTo>
                  <a:cubicBezTo>
                    <a:pt x="89" y="0"/>
                    <a:pt x="78" y="11"/>
                    <a:pt x="67" y="11"/>
                  </a:cubicBezTo>
                  <a:cubicBezTo>
                    <a:pt x="22" y="45"/>
                    <a:pt x="0" y="89"/>
                    <a:pt x="11" y="134"/>
                  </a:cubicBezTo>
                  <a:cubicBezTo>
                    <a:pt x="11" y="145"/>
                    <a:pt x="22" y="157"/>
                    <a:pt x="22" y="179"/>
                  </a:cubicBezTo>
                  <a:cubicBezTo>
                    <a:pt x="45" y="201"/>
                    <a:pt x="55" y="212"/>
                    <a:pt x="78" y="224"/>
                  </a:cubicBezTo>
                  <a:cubicBezTo>
                    <a:pt x="89" y="229"/>
                    <a:pt x="103" y="232"/>
                    <a:pt x="118" y="232"/>
                  </a:cubicBezTo>
                  <a:cubicBezTo>
                    <a:pt x="134" y="232"/>
                    <a:pt x="151" y="229"/>
                    <a:pt x="167" y="224"/>
                  </a:cubicBezTo>
                  <a:cubicBezTo>
                    <a:pt x="179" y="224"/>
                    <a:pt x="179" y="224"/>
                    <a:pt x="190" y="212"/>
                  </a:cubicBezTo>
                  <a:cubicBezTo>
                    <a:pt x="212" y="201"/>
                    <a:pt x="234" y="167"/>
                    <a:pt x="246" y="145"/>
                  </a:cubicBezTo>
                  <a:cubicBezTo>
                    <a:pt x="246" y="112"/>
                    <a:pt x="246" y="78"/>
                    <a:pt x="224" y="56"/>
                  </a:cubicBezTo>
                  <a:cubicBezTo>
                    <a:pt x="224" y="45"/>
                    <a:pt x="224" y="45"/>
                    <a:pt x="212" y="33"/>
                  </a:cubicBezTo>
                  <a:cubicBezTo>
                    <a:pt x="201" y="22"/>
                    <a:pt x="190" y="11"/>
                    <a:pt x="179" y="11"/>
                  </a:cubicBezTo>
                  <a:cubicBezTo>
                    <a:pt x="156" y="0"/>
                    <a:pt x="134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6"/>
            <p:cNvSpPr/>
            <p:nvPr/>
          </p:nvSpPr>
          <p:spPr>
            <a:xfrm>
              <a:off x="2216050" y="979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8" y="7"/>
                    <a:pt x="68" y="20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2" y="231"/>
                    <a:pt x="190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6"/>
            <p:cNvSpPr/>
            <p:nvPr/>
          </p:nvSpPr>
          <p:spPr>
            <a:xfrm>
              <a:off x="2202925" y="987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5" y="6"/>
                    <a:pt x="67" y="17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8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6"/>
            <p:cNvSpPr/>
            <p:nvPr/>
          </p:nvSpPr>
          <p:spPr>
            <a:xfrm>
              <a:off x="2189800" y="995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2" y="1"/>
                    <a:pt x="88" y="7"/>
                    <a:pt x="67" y="19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6" y="214"/>
                    <a:pt x="95" y="236"/>
                    <a:pt x="134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7"/>
                    <a:pt x="268" y="109"/>
                    <a:pt x="234" y="53"/>
                  </a:cubicBezTo>
                  <a:cubicBezTo>
                    <a:pt x="214" y="18"/>
                    <a:pt x="175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6"/>
            <p:cNvSpPr/>
            <p:nvPr/>
          </p:nvSpPr>
          <p:spPr>
            <a:xfrm>
              <a:off x="2176950" y="1003200"/>
              <a:ext cx="6425" cy="5975"/>
            </a:xfrm>
            <a:custGeom>
              <a:rect b="b" l="l" r="r" t="t"/>
              <a:pathLst>
                <a:path extrusionOk="0" h="239" w="257">
                  <a:moveTo>
                    <a:pt x="123" y="1"/>
                  </a:moveTo>
                  <a:cubicBezTo>
                    <a:pt x="100" y="1"/>
                    <a:pt x="76" y="8"/>
                    <a:pt x="56" y="25"/>
                  </a:cubicBezTo>
                  <a:cubicBezTo>
                    <a:pt x="45" y="25"/>
                    <a:pt x="45" y="35"/>
                    <a:pt x="33" y="35"/>
                  </a:cubicBezTo>
                  <a:cubicBezTo>
                    <a:pt x="33" y="47"/>
                    <a:pt x="33" y="47"/>
                    <a:pt x="23" y="47"/>
                  </a:cubicBezTo>
                  <a:lnTo>
                    <a:pt x="23" y="58"/>
                  </a:lnTo>
                  <a:lnTo>
                    <a:pt x="11" y="69"/>
                  </a:lnTo>
                  <a:lnTo>
                    <a:pt x="11" y="80"/>
                  </a:lnTo>
                  <a:cubicBezTo>
                    <a:pt x="11" y="92"/>
                    <a:pt x="0" y="92"/>
                    <a:pt x="0" y="102"/>
                  </a:cubicBezTo>
                  <a:lnTo>
                    <a:pt x="0" y="114"/>
                  </a:lnTo>
                  <a:lnTo>
                    <a:pt x="0" y="136"/>
                  </a:lnTo>
                  <a:cubicBezTo>
                    <a:pt x="0" y="147"/>
                    <a:pt x="11" y="147"/>
                    <a:pt x="11" y="159"/>
                  </a:cubicBezTo>
                  <a:cubicBezTo>
                    <a:pt x="11" y="170"/>
                    <a:pt x="11" y="170"/>
                    <a:pt x="23" y="181"/>
                  </a:cubicBezTo>
                  <a:cubicBezTo>
                    <a:pt x="44" y="216"/>
                    <a:pt x="78" y="238"/>
                    <a:pt x="115" y="238"/>
                  </a:cubicBezTo>
                  <a:cubicBezTo>
                    <a:pt x="136" y="238"/>
                    <a:pt x="158" y="231"/>
                    <a:pt x="179" y="214"/>
                  </a:cubicBezTo>
                  <a:cubicBezTo>
                    <a:pt x="235" y="181"/>
                    <a:pt x="257" y="114"/>
                    <a:pt x="224" y="58"/>
                  </a:cubicBezTo>
                  <a:cubicBezTo>
                    <a:pt x="202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6"/>
            <p:cNvSpPr/>
            <p:nvPr/>
          </p:nvSpPr>
          <p:spPr>
            <a:xfrm>
              <a:off x="2227775" y="998925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17"/>
                    <a:pt x="34" y="173"/>
                  </a:cubicBezTo>
                  <a:cubicBezTo>
                    <a:pt x="57" y="211"/>
                    <a:pt x="101" y="234"/>
                    <a:pt x="144" y="234"/>
                  </a:cubicBezTo>
                  <a:cubicBezTo>
                    <a:pt x="164" y="234"/>
                    <a:pt x="184" y="229"/>
                    <a:pt x="202" y="218"/>
                  </a:cubicBezTo>
                  <a:cubicBezTo>
                    <a:pt x="257" y="184"/>
                    <a:pt x="269" y="106"/>
                    <a:pt x="235" y="62"/>
                  </a:cubicBezTo>
                  <a:cubicBezTo>
                    <a:pt x="213" y="23"/>
                    <a:pt x="17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6"/>
            <p:cNvSpPr/>
            <p:nvPr/>
          </p:nvSpPr>
          <p:spPr>
            <a:xfrm>
              <a:off x="2214650" y="10069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4"/>
                    <a:pt x="0" y="121"/>
                    <a:pt x="34" y="176"/>
                  </a:cubicBezTo>
                  <a:cubicBezTo>
                    <a:pt x="57" y="214"/>
                    <a:pt x="100" y="237"/>
                    <a:pt x="143" y="237"/>
                  </a:cubicBezTo>
                  <a:cubicBezTo>
                    <a:pt x="163" y="237"/>
                    <a:pt x="184" y="232"/>
                    <a:pt x="201" y="221"/>
                  </a:cubicBezTo>
                  <a:cubicBezTo>
                    <a:pt x="258" y="188"/>
                    <a:pt x="268" y="109"/>
                    <a:pt x="235" y="54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6"/>
            <p:cNvSpPr/>
            <p:nvPr/>
          </p:nvSpPr>
          <p:spPr>
            <a:xfrm>
              <a:off x="2201525" y="10148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6"/>
            <p:cNvSpPr/>
            <p:nvPr/>
          </p:nvSpPr>
          <p:spPr>
            <a:xfrm>
              <a:off x="2241200" y="99082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22" y="1"/>
                  </a:moveTo>
                  <a:cubicBezTo>
                    <a:pt x="104" y="1"/>
                    <a:pt x="85" y="6"/>
                    <a:pt x="67" y="16"/>
                  </a:cubicBezTo>
                  <a:lnTo>
                    <a:pt x="67" y="28"/>
                  </a:lnTo>
                  <a:cubicBezTo>
                    <a:pt x="56" y="28"/>
                    <a:pt x="56" y="39"/>
                    <a:pt x="45" y="39"/>
                  </a:cubicBezTo>
                  <a:lnTo>
                    <a:pt x="33" y="50"/>
                  </a:lnTo>
                  <a:cubicBezTo>
                    <a:pt x="33" y="50"/>
                    <a:pt x="33" y="61"/>
                    <a:pt x="23" y="61"/>
                  </a:cubicBezTo>
                  <a:lnTo>
                    <a:pt x="23" y="73"/>
                  </a:lnTo>
                  <a:cubicBezTo>
                    <a:pt x="0" y="106"/>
                    <a:pt x="11" y="151"/>
                    <a:pt x="23" y="185"/>
                  </a:cubicBezTo>
                  <a:cubicBezTo>
                    <a:pt x="33" y="185"/>
                    <a:pt x="33" y="195"/>
                    <a:pt x="45" y="195"/>
                  </a:cubicBezTo>
                  <a:cubicBezTo>
                    <a:pt x="45" y="207"/>
                    <a:pt x="56" y="207"/>
                    <a:pt x="56" y="218"/>
                  </a:cubicBezTo>
                  <a:cubicBezTo>
                    <a:pt x="67" y="229"/>
                    <a:pt x="90" y="229"/>
                    <a:pt x="100" y="229"/>
                  </a:cubicBezTo>
                  <a:lnTo>
                    <a:pt x="100" y="240"/>
                  </a:lnTo>
                  <a:lnTo>
                    <a:pt x="145" y="240"/>
                  </a:lnTo>
                  <a:cubicBezTo>
                    <a:pt x="157" y="240"/>
                    <a:pt x="179" y="229"/>
                    <a:pt x="190" y="218"/>
                  </a:cubicBezTo>
                  <a:cubicBezTo>
                    <a:pt x="246" y="185"/>
                    <a:pt x="257" y="117"/>
                    <a:pt x="224" y="61"/>
                  </a:cubicBezTo>
                  <a:cubicBezTo>
                    <a:pt x="201" y="23"/>
                    <a:pt x="162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6"/>
            <p:cNvSpPr/>
            <p:nvPr/>
          </p:nvSpPr>
          <p:spPr>
            <a:xfrm>
              <a:off x="2238100" y="1015125"/>
              <a:ext cx="6475" cy="6025"/>
            </a:xfrm>
            <a:custGeom>
              <a:rect b="b" l="l" r="r" t="t"/>
              <a:pathLst>
                <a:path extrusionOk="0" h="241" w="259">
                  <a:moveTo>
                    <a:pt x="116" y="1"/>
                  </a:moveTo>
                  <a:cubicBezTo>
                    <a:pt x="95" y="1"/>
                    <a:pt x="75" y="6"/>
                    <a:pt x="57" y="17"/>
                  </a:cubicBezTo>
                  <a:cubicBezTo>
                    <a:pt x="23" y="39"/>
                    <a:pt x="1" y="72"/>
                    <a:pt x="1" y="117"/>
                  </a:cubicBezTo>
                  <a:cubicBezTo>
                    <a:pt x="1" y="139"/>
                    <a:pt x="13" y="162"/>
                    <a:pt x="23" y="184"/>
                  </a:cubicBezTo>
                  <a:cubicBezTo>
                    <a:pt x="46" y="218"/>
                    <a:pt x="90" y="240"/>
                    <a:pt x="135" y="240"/>
                  </a:cubicBezTo>
                  <a:cubicBezTo>
                    <a:pt x="147" y="229"/>
                    <a:pt x="157" y="229"/>
                    <a:pt x="157" y="229"/>
                  </a:cubicBezTo>
                  <a:cubicBezTo>
                    <a:pt x="169" y="229"/>
                    <a:pt x="180" y="229"/>
                    <a:pt x="180" y="218"/>
                  </a:cubicBezTo>
                  <a:cubicBezTo>
                    <a:pt x="236" y="184"/>
                    <a:pt x="258" y="117"/>
                    <a:pt x="224" y="62"/>
                  </a:cubicBezTo>
                  <a:cubicBezTo>
                    <a:pt x="202" y="24"/>
                    <a:pt x="159" y="1"/>
                    <a:pt x="1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6"/>
            <p:cNvSpPr/>
            <p:nvPr/>
          </p:nvSpPr>
          <p:spPr>
            <a:xfrm>
              <a:off x="2224700" y="1023075"/>
              <a:ext cx="6725" cy="5975"/>
            </a:xfrm>
            <a:custGeom>
              <a:rect b="b" l="l" r="r" t="t"/>
              <a:pathLst>
                <a:path extrusionOk="0" h="239" w="269">
                  <a:moveTo>
                    <a:pt x="112" y="0"/>
                  </a:moveTo>
                  <a:cubicBezTo>
                    <a:pt x="102" y="12"/>
                    <a:pt x="90" y="12"/>
                    <a:pt x="68" y="23"/>
                  </a:cubicBezTo>
                  <a:cubicBezTo>
                    <a:pt x="12" y="57"/>
                    <a:pt x="1" y="124"/>
                    <a:pt x="35" y="179"/>
                  </a:cubicBezTo>
                  <a:cubicBezTo>
                    <a:pt x="35" y="191"/>
                    <a:pt x="45" y="191"/>
                    <a:pt x="45" y="201"/>
                  </a:cubicBezTo>
                  <a:cubicBezTo>
                    <a:pt x="64" y="220"/>
                    <a:pt x="97" y="238"/>
                    <a:pt x="127" y="238"/>
                  </a:cubicBezTo>
                  <a:cubicBezTo>
                    <a:pt x="134" y="238"/>
                    <a:pt x="140" y="237"/>
                    <a:pt x="146" y="235"/>
                  </a:cubicBezTo>
                  <a:cubicBezTo>
                    <a:pt x="169" y="235"/>
                    <a:pt x="179" y="224"/>
                    <a:pt x="191" y="224"/>
                  </a:cubicBezTo>
                  <a:cubicBezTo>
                    <a:pt x="246" y="191"/>
                    <a:pt x="269" y="112"/>
                    <a:pt x="236" y="57"/>
                  </a:cubicBezTo>
                  <a:cubicBezTo>
                    <a:pt x="213" y="23"/>
                    <a:pt x="157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6"/>
            <p:cNvSpPr/>
            <p:nvPr/>
          </p:nvSpPr>
          <p:spPr>
            <a:xfrm>
              <a:off x="2211575" y="1031075"/>
              <a:ext cx="6450" cy="5975"/>
            </a:xfrm>
            <a:custGeom>
              <a:rect b="b" l="l" r="r" t="t"/>
              <a:pathLst>
                <a:path extrusionOk="0" h="239" w="258">
                  <a:moveTo>
                    <a:pt x="126" y="0"/>
                  </a:moveTo>
                  <a:cubicBezTo>
                    <a:pt x="106" y="0"/>
                    <a:pt x="86" y="5"/>
                    <a:pt x="68" y="15"/>
                  </a:cubicBezTo>
                  <a:cubicBezTo>
                    <a:pt x="12" y="49"/>
                    <a:pt x="1" y="127"/>
                    <a:pt x="34" y="184"/>
                  </a:cubicBezTo>
                  <a:cubicBezTo>
                    <a:pt x="46" y="206"/>
                    <a:pt x="79" y="228"/>
                    <a:pt x="101" y="239"/>
                  </a:cubicBezTo>
                  <a:lnTo>
                    <a:pt x="146" y="239"/>
                  </a:lnTo>
                  <a:cubicBezTo>
                    <a:pt x="168" y="239"/>
                    <a:pt x="180" y="228"/>
                    <a:pt x="190" y="217"/>
                  </a:cubicBezTo>
                  <a:cubicBezTo>
                    <a:pt x="235" y="194"/>
                    <a:pt x="257" y="150"/>
                    <a:pt x="247" y="105"/>
                  </a:cubicBezTo>
                  <a:cubicBezTo>
                    <a:pt x="247" y="83"/>
                    <a:pt x="247" y="72"/>
                    <a:pt x="235" y="60"/>
                  </a:cubicBezTo>
                  <a:cubicBezTo>
                    <a:pt x="213" y="22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6"/>
            <p:cNvSpPr/>
            <p:nvPr/>
          </p:nvSpPr>
          <p:spPr>
            <a:xfrm>
              <a:off x="2247900" y="1031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6"/>
            <p:cNvSpPr/>
            <p:nvPr/>
          </p:nvSpPr>
          <p:spPr>
            <a:xfrm>
              <a:off x="2234750" y="10397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8"/>
                    <a:pt x="35" y="183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47" y="183"/>
                    <a:pt x="269" y="116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6"/>
            <p:cNvSpPr/>
            <p:nvPr/>
          </p:nvSpPr>
          <p:spPr>
            <a:xfrm>
              <a:off x="2221650" y="10478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2" y="50"/>
                    <a:pt x="0" y="117"/>
                    <a:pt x="33" y="172"/>
                  </a:cubicBezTo>
                  <a:cubicBezTo>
                    <a:pt x="56" y="211"/>
                    <a:pt x="99" y="233"/>
                    <a:pt x="142" y="233"/>
                  </a:cubicBezTo>
                  <a:cubicBezTo>
                    <a:pt x="163" y="233"/>
                    <a:pt x="183" y="228"/>
                    <a:pt x="201" y="217"/>
                  </a:cubicBezTo>
                  <a:cubicBezTo>
                    <a:pt x="246" y="184"/>
                    <a:pt x="268" y="105"/>
                    <a:pt x="234" y="61"/>
                  </a:cubicBezTo>
                  <a:cubicBezTo>
                    <a:pt x="212" y="23"/>
                    <a:pt x="173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6"/>
            <p:cNvSpPr/>
            <p:nvPr/>
          </p:nvSpPr>
          <p:spPr>
            <a:xfrm>
              <a:off x="2208500" y="1055850"/>
              <a:ext cx="6725" cy="5800"/>
            </a:xfrm>
            <a:custGeom>
              <a:rect b="b" l="l" r="r" t="t"/>
              <a:pathLst>
                <a:path extrusionOk="0" h="232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2"/>
                    <a:pt x="0" y="120"/>
                    <a:pt x="34" y="176"/>
                  </a:cubicBezTo>
                  <a:cubicBezTo>
                    <a:pt x="34" y="187"/>
                    <a:pt x="45" y="187"/>
                    <a:pt x="45" y="198"/>
                  </a:cubicBezTo>
                  <a:cubicBezTo>
                    <a:pt x="57" y="198"/>
                    <a:pt x="57" y="209"/>
                    <a:pt x="68" y="209"/>
                  </a:cubicBezTo>
                  <a:cubicBezTo>
                    <a:pt x="79" y="209"/>
                    <a:pt x="79" y="221"/>
                    <a:pt x="90" y="221"/>
                  </a:cubicBezTo>
                  <a:cubicBezTo>
                    <a:pt x="101" y="231"/>
                    <a:pt x="112" y="231"/>
                    <a:pt x="124" y="231"/>
                  </a:cubicBezTo>
                  <a:lnTo>
                    <a:pt x="169" y="231"/>
                  </a:lnTo>
                  <a:cubicBezTo>
                    <a:pt x="179" y="221"/>
                    <a:pt x="179" y="221"/>
                    <a:pt x="191" y="221"/>
                  </a:cubicBezTo>
                  <a:lnTo>
                    <a:pt x="202" y="221"/>
                  </a:lnTo>
                  <a:cubicBezTo>
                    <a:pt x="246" y="187"/>
                    <a:pt x="269" y="109"/>
                    <a:pt x="236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6"/>
            <p:cNvSpPr/>
            <p:nvPr/>
          </p:nvSpPr>
          <p:spPr>
            <a:xfrm>
              <a:off x="2259900" y="10514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1"/>
                  </a:moveTo>
                  <a:cubicBezTo>
                    <a:pt x="106" y="1"/>
                    <a:pt x="86" y="6"/>
                    <a:pt x="67" y="17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7" y="214"/>
                    <a:pt x="94" y="234"/>
                    <a:pt x="133" y="234"/>
                  </a:cubicBezTo>
                  <a:cubicBezTo>
                    <a:pt x="152" y="234"/>
                    <a:pt x="172" y="229"/>
                    <a:pt x="191" y="218"/>
                  </a:cubicBezTo>
                  <a:cubicBezTo>
                    <a:pt x="246" y="184"/>
                    <a:pt x="269" y="117"/>
                    <a:pt x="236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6"/>
            <p:cNvSpPr/>
            <p:nvPr/>
          </p:nvSpPr>
          <p:spPr>
            <a:xfrm>
              <a:off x="2246775" y="10594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7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6"/>
            <p:cNvSpPr/>
            <p:nvPr/>
          </p:nvSpPr>
          <p:spPr>
            <a:xfrm>
              <a:off x="2233650" y="10673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1" y="217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6"/>
            <p:cNvSpPr/>
            <p:nvPr/>
          </p:nvSpPr>
          <p:spPr>
            <a:xfrm>
              <a:off x="2220800" y="107540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5" y="0"/>
                  </a:moveTo>
                  <a:cubicBezTo>
                    <a:pt x="101" y="0"/>
                    <a:pt x="77" y="7"/>
                    <a:pt x="56" y="20"/>
                  </a:cubicBezTo>
                  <a:lnTo>
                    <a:pt x="45" y="30"/>
                  </a:lnTo>
                  <a:cubicBezTo>
                    <a:pt x="34" y="30"/>
                    <a:pt x="34" y="42"/>
                    <a:pt x="34" y="42"/>
                  </a:cubicBezTo>
                  <a:lnTo>
                    <a:pt x="22" y="53"/>
                  </a:lnTo>
                  <a:cubicBezTo>
                    <a:pt x="22" y="53"/>
                    <a:pt x="22" y="64"/>
                    <a:pt x="12" y="64"/>
                  </a:cubicBezTo>
                  <a:lnTo>
                    <a:pt x="12" y="75"/>
                  </a:lnTo>
                  <a:lnTo>
                    <a:pt x="12" y="87"/>
                  </a:lnTo>
                  <a:cubicBezTo>
                    <a:pt x="0" y="120"/>
                    <a:pt x="0" y="154"/>
                    <a:pt x="22" y="176"/>
                  </a:cubicBezTo>
                  <a:cubicBezTo>
                    <a:pt x="22" y="187"/>
                    <a:pt x="22" y="187"/>
                    <a:pt x="34" y="187"/>
                  </a:cubicBezTo>
                  <a:cubicBezTo>
                    <a:pt x="34" y="198"/>
                    <a:pt x="34" y="198"/>
                    <a:pt x="45" y="209"/>
                  </a:cubicBezTo>
                  <a:cubicBezTo>
                    <a:pt x="45" y="209"/>
                    <a:pt x="56" y="221"/>
                    <a:pt x="67" y="221"/>
                  </a:cubicBezTo>
                  <a:lnTo>
                    <a:pt x="79" y="231"/>
                  </a:lnTo>
                  <a:lnTo>
                    <a:pt x="157" y="231"/>
                  </a:lnTo>
                  <a:cubicBezTo>
                    <a:pt x="168" y="231"/>
                    <a:pt x="168" y="221"/>
                    <a:pt x="179" y="221"/>
                  </a:cubicBezTo>
                  <a:cubicBezTo>
                    <a:pt x="235" y="187"/>
                    <a:pt x="258" y="109"/>
                    <a:pt x="224" y="53"/>
                  </a:cubicBezTo>
                  <a:cubicBezTo>
                    <a:pt x="203" y="18"/>
                    <a:pt x="164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6"/>
            <p:cNvSpPr/>
            <p:nvPr/>
          </p:nvSpPr>
          <p:spPr>
            <a:xfrm>
              <a:off x="2269950" y="1067700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31" y="0"/>
                  </a:moveTo>
                  <a:cubicBezTo>
                    <a:pt x="125" y="0"/>
                    <a:pt x="118" y="1"/>
                    <a:pt x="112" y="3"/>
                  </a:cubicBezTo>
                  <a:lnTo>
                    <a:pt x="90" y="3"/>
                  </a:lnTo>
                  <a:cubicBezTo>
                    <a:pt x="79" y="15"/>
                    <a:pt x="68" y="15"/>
                    <a:pt x="68" y="15"/>
                  </a:cubicBezTo>
                  <a:cubicBezTo>
                    <a:pt x="23" y="48"/>
                    <a:pt x="1" y="92"/>
                    <a:pt x="12" y="137"/>
                  </a:cubicBezTo>
                  <a:cubicBezTo>
                    <a:pt x="12" y="149"/>
                    <a:pt x="23" y="159"/>
                    <a:pt x="23" y="182"/>
                  </a:cubicBezTo>
                  <a:cubicBezTo>
                    <a:pt x="44" y="217"/>
                    <a:pt x="83" y="234"/>
                    <a:pt x="122" y="234"/>
                  </a:cubicBezTo>
                  <a:cubicBezTo>
                    <a:pt x="146" y="234"/>
                    <a:pt x="170" y="228"/>
                    <a:pt x="191" y="216"/>
                  </a:cubicBezTo>
                  <a:cubicBezTo>
                    <a:pt x="213" y="204"/>
                    <a:pt x="224" y="182"/>
                    <a:pt x="236" y="171"/>
                  </a:cubicBezTo>
                  <a:cubicBezTo>
                    <a:pt x="247" y="137"/>
                    <a:pt x="247" y="92"/>
                    <a:pt x="224" y="59"/>
                  </a:cubicBezTo>
                  <a:cubicBezTo>
                    <a:pt x="224" y="48"/>
                    <a:pt x="213" y="48"/>
                    <a:pt x="213" y="37"/>
                  </a:cubicBezTo>
                  <a:cubicBezTo>
                    <a:pt x="195" y="19"/>
                    <a:pt x="162" y="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6"/>
            <p:cNvSpPr/>
            <p:nvPr/>
          </p:nvSpPr>
          <p:spPr>
            <a:xfrm>
              <a:off x="2256550" y="10756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44" y="1"/>
                  </a:moveTo>
                  <a:cubicBezTo>
                    <a:pt x="122" y="1"/>
                    <a:pt x="100" y="7"/>
                    <a:pt x="79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45" y="198"/>
                    <a:pt x="57" y="210"/>
                    <a:pt x="67" y="210"/>
                  </a:cubicBezTo>
                  <a:cubicBezTo>
                    <a:pt x="79" y="220"/>
                    <a:pt x="79" y="220"/>
                    <a:pt x="90" y="220"/>
                  </a:cubicBezTo>
                  <a:cubicBezTo>
                    <a:pt x="107" y="232"/>
                    <a:pt x="126" y="237"/>
                    <a:pt x="146" y="237"/>
                  </a:cubicBezTo>
                  <a:cubicBezTo>
                    <a:pt x="166" y="237"/>
                    <a:pt x="185" y="232"/>
                    <a:pt x="201" y="220"/>
                  </a:cubicBezTo>
                  <a:cubicBezTo>
                    <a:pt x="224" y="210"/>
                    <a:pt x="235" y="187"/>
                    <a:pt x="246" y="165"/>
                  </a:cubicBezTo>
                  <a:lnTo>
                    <a:pt x="246" y="143"/>
                  </a:lnTo>
                  <a:cubicBezTo>
                    <a:pt x="258" y="120"/>
                    <a:pt x="258" y="86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6"/>
            <p:cNvSpPr/>
            <p:nvPr/>
          </p:nvSpPr>
          <p:spPr>
            <a:xfrm>
              <a:off x="2243700" y="1083700"/>
              <a:ext cx="6450" cy="5775"/>
            </a:xfrm>
            <a:custGeom>
              <a:rect b="b" l="l" r="r" t="t"/>
              <a:pathLst>
                <a:path extrusionOk="0" h="231" w="258">
                  <a:moveTo>
                    <a:pt x="112" y="0"/>
                  </a:moveTo>
                  <a:cubicBezTo>
                    <a:pt x="90" y="0"/>
                    <a:pt x="79" y="11"/>
                    <a:pt x="67" y="11"/>
                  </a:cubicBezTo>
                  <a:cubicBezTo>
                    <a:pt x="12" y="45"/>
                    <a:pt x="0" y="101"/>
                    <a:pt x="12" y="157"/>
                  </a:cubicBezTo>
                  <a:cubicBezTo>
                    <a:pt x="23" y="168"/>
                    <a:pt x="23" y="168"/>
                    <a:pt x="23" y="179"/>
                  </a:cubicBezTo>
                  <a:cubicBezTo>
                    <a:pt x="34" y="202"/>
                    <a:pt x="57" y="212"/>
                    <a:pt x="79" y="224"/>
                  </a:cubicBezTo>
                  <a:cubicBezTo>
                    <a:pt x="93" y="228"/>
                    <a:pt x="108" y="231"/>
                    <a:pt x="124" y="231"/>
                  </a:cubicBezTo>
                  <a:cubicBezTo>
                    <a:pt x="147" y="231"/>
                    <a:pt x="171" y="225"/>
                    <a:pt x="191" y="212"/>
                  </a:cubicBezTo>
                  <a:cubicBezTo>
                    <a:pt x="246" y="179"/>
                    <a:pt x="258" y="112"/>
                    <a:pt x="224" y="56"/>
                  </a:cubicBezTo>
                  <a:cubicBezTo>
                    <a:pt x="224" y="45"/>
                    <a:pt x="213" y="45"/>
                    <a:pt x="213" y="33"/>
                  </a:cubicBezTo>
                  <a:cubicBezTo>
                    <a:pt x="202" y="23"/>
                    <a:pt x="191" y="11"/>
                    <a:pt x="179" y="11"/>
                  </a:cubicBezTo>
                  <a:cubicBezTo>
                    <a:pt x="157" y="0"/>
                    <a:pt x="134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6"/>
            <p:cNvSpPr/>
            <p:nvPr/>
          </p:nvSpPr>
          <p:spPr>
            <a:xfrm>
              <a:off x="2230850" y="1091675"/>
              <a:ext cx="5900" cy="5925"/>
            </a:xfrm>
            <a:custGeom>
              <a:rect b="b" l="l" r="r" t="t"/>
              <a:pathLst>
                <a:path extrusionOk="0" h="237" w="236">
                  <a:moveTo>
                    <a:pt x="112" y="1"/>
                  </a:moveTo>
                  <a:cubicBezTo>
                    <a:pt x="94" y="1"/>
                    <a:pt x="75" y="6"/>
                    <a:pt x="57" y="17"/>
                  </a:cubicBezTo>
                  <a:cubicBezTo>
                    <a:pt x="45" y="27"/>
                    <a:pt x="34" y="27"/>
                    <a:pt x="34" y="39"/>
                  </a:cubicBezTo>
                  <a:cubicBezTo>
                    <a:pt x="23" y="39"/>
                    <a:pt x="23" y="39"/>
                    <a:pt x="23" y="50"/>
                  </a:cubicBezTo>
                  <a:cubicBezTo>
                    <a:pt x="23" y="50"/>
                    <a:pt x="12" y="50"/>
                    <a:pt x="12" y="61"/>
                  </a:cubicBezTo>
                  <a:lnTo>
                    <a:pt x="12" y="72"/>
                  </a:lnTo>
                  <a:cubicBezTo>
                    <a:pt x="0" y="72"/>
                    <a:pt x="0" y="84"/>
                    <a:pt x="0" y="84"/>
                  </a:cubicBezTo>
                  <a:lnTo>
                    <a:pt x="0" y="94"/>
                  </a:lnTo>
                  <a:lnTo>
                    <a:pt x="0" y="117"/>
                  </a:lnTo>
                  <a:lnTo>
                    <a:pt x="0" y="139"/>
                  </a:lnTo>
                  <a:lnTo>
                    <a:pt x="0" y="161"/>
                  </a:lnTo>
                  <a:cubicBezTo>
                    <a:pt x="12" y="161"/>
                    <a:pt x="12" y="173"/>
                    <a:pt x="12" y="184"/>
                  </a:cubicBezTo>
                  <a:cubicBezTo>
                    <a:pt x="23" y="195"/>
                    <a:pt x="45" y="218"/>
                    <a:pt x="67" y="228"/>
                  </a:cubicBezTo>
                  <a:lnTo>
                    <a:pt x="90" y="228"/>
                  </a:lnTo>
                  <a:cubicBezTo>
                    <a:pt x="99" y="233"/>
                    <a:pt x="111" y="236"/>
                    <a:pt x="123" y="236"/>
                  </a:cubicBezTo>
                  <a:cubicBezTo>
                    <a:pt x="140" y="236"/>
                    <a:pt x="160" y="231"/>
                    <a:pt x="179" y="218"/>
                  </a:cubicBezTo>
                  <a:cubicBezTo>
                    <a:pt x="213" y="195"/>
                    <a:pt x="235" y="151"/>
                    <a:pt x="235" y="106"/>
                  </a:cubicBezTo>
                  <a:cubicBezTo>
                    <a:pt x="224" y="84"/>
                    <a:pt x="224" y="72"/>
                    <a:pt x="213" y="61"/>
                  </a:cubicBezTo>
                  <a:cubicBezTo>
                    <a:pt x="190" y="23"/>
                    <a:pt x="152" y="1"/>
                    <a:pt x="1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6"/>
            <p:cNvSpPr/>
            <p:nvPr/>
          </p:nvSpPr>
          <p:spPr>
            <a:xfrm>
              <a:off x="2280000" y="1084350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34" y="0"/>
                  </a:moveTo>
                  <a:cubicBezTo>
                    <a:pt x="112" y="0"/>
                    <a:pt x="89" y="6"/>
                    <a:pt x="68" y="19"/>
                  </a:cubicBezTo>
                  <a:cubicBezTo>
                    <a:pt x="13" y="52"/>
                    <a:pt x="1" y="119"/>
                    <a:pt x="35" y="176"/>
                  </a:cubicBezTo>
                  <a:cubicBezTo>
                    <a:pt x="57" y="213"/>
                    <a:pt x="96" y="236"/>
                    <a:pt x="136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6"/>
                    <a:pt x="269" y="109"/>
                    <a:pt x="224" y="52"/>
                  </a:cubicBezTo>
                  <a:cubicBezTo>
                    <a:pt x="204" y="18"/>
                    <a:pt x="170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6"/>
            <p:cNvSpPr/>
            <p:nvPr/>
          </p:nvSpPr>
          <p:spPr>
            <a:xfrm>
              <a:off x="2266900" y="1092450"/>
              <a:ext cx="6725" cy="5700"/>
            </a:xfrm>
            <a:custGeom>
              <a:rect b="b" l="l" r="r" t="t"/>
              <a:pathLst>
                <a:path extrusionOk="0" h="228" w="269">
                  <a:moveTo>
                    <a:pt x="132" y="0"/>
                  </a:moveTo>
                  <a:cubicBezTo>
                    <a:pt x="110" y="0"/>
                    <a:pt x="88" y="6"/>
                    <a:pt x="67" y="19"/>
                  </a:cubicBezTo>
                  <a:cubicBezTo>
                    <a:pt x="11" y="53"/>
                    <a:pt x="0" y="120"/>
                    <a:pt x="33" y="175"/>
                  </a:cubicBezTo>
                  <a:cubicBezTo>
                    <a:pt x="55" y="210"/>
                    <a:pt x="89" y="228"/>
                    <a:pt x="125" y="228"/>
                  </a:cubicBezTo>
                  <a:cubicBezTo>
                    <a:pt x="147" y="228"/>
                    <a:pt x="169" y="221"/>
                    <a:pt x="190" y="209"/>
                  </a:cubicBezTo>
                  <a:cubicBezTo>
                    <a:pt x="246" y="175"/>
                    <a:pt x="268" y="108"/>
                    <a:pt x="224" y="53"/>
                  </a:cubicBezTo>
                  <a:cubicBezTo>
                    <a:pt x="202" y="17"/>
                    <a:pt x="168" y="0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6"/>
            <p:cNvSpPr/>
            <p:nvPr/>
          </p:nvSpPr>
          <p:spPr>
            <a:xfrm>
              <a:off x="2253750" y="11003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3" y="0"/>
                  </a:moveTo>
                  <a:cubicBezTo>
                    <a:pt x="105" y="0"/>
                    <a:pt x="86" y="5"/>
                    <a:pt x="68" y="16"/>
                  </a:cubicBezTo>
                  <a:cubicBezTo>
                    <a:pt x="12" y="50"/>
                    <a:pt x="1" y="127"/>
                    <a:pt x="35" y="184"/>
                  </a:cubicBezTo>
                  <a:cubicBezTo>
                    <a:pt x="57" y="213"/>
                    <a:pt x="94" y="233"/>
                    <a:pt x="132" y="233"/>
                  </a:cubicBezTo>
                  <a:cubicBezTo>
                    <a:pt x="152" y="233"/>
                    <a:pt x="172" y="228"/>
                    <a:pt x="191" y="217"/>
                  </a:cubicBezTo>
                  <a:cubicBezTo>
                    <a:pt x="246" y="184"/>
                    <a:pt x="269" y="117"/>
                    <a:pt x="224" y="60"/>
                  </a:cubicBezTo>
                  <a:cubicBezTo>
                    <a:pt x="202" y="23"/>
                    <a:pt x="163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6"/>
            <p:cNvSpPr/>
            <p:nvPr/>
          </p:nvSpPr>
          <p:spPr>
            <a:xfrm>
              <a:off x="2240350" y="1108350"/>
              <a:ext cx="7025" cy="5800"/>
            </a:xfrm>
            <a:custGeom>
              <a:rect b="b" l="l" r="r" t="t"/>
              <a:pathLst>
                <a:path extrusionOk="0" h="232" w="281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0"/>
                    <a:pt x="101" y="232"/>
                    <a:pt x="134" y="232"/>
                  </a:cubicBezTo>
                  <a:lnTo>
                    <a:pt x="179" y="232"/>
                  </a:lnTo>
                  <a:cubicBezTo>
                    <a:pt x="191" y="221"/>
                    <a:pt x="191" y="221"/>
                    <a:pt x="201" y="221"/>
                  </a:cubicBezTo>
                  <a:cubicBezTo>
                    <a:pt x="258" y="187"/>
                    <a:pt x="280" y="109"/>
                    <a:pt x="235" y="53"/>
                  </a:cubicBezTo>
                  <a:cubicBezTo>
                    <a:pt x="214" y="19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6"/>
            <p:cNvSpPr/>
            <p:nvPr/>
          </p:nvSpPr>
          <p:spPr>
            <a:xfrm>
              <a:off x="2175825" y="765800"/>
              <a:ext cx="6175" cy="5050"/>
            </a:xfrm>
            <a:custGeom>
              <a:rect b="b" l="l" r="r" t="t"/>
              <a:pathLst>
                <a:path extrusionOk="0" h="202" w="247">
                  <a:moveTo>
                    <a:pt x="45" y="1"/>
                  </a:moveTo>
                  <a:cubicBezTo>
                    <a:pt x="34" y="11"/>
                    <a:pt x="23" y="23"/>
                    <a:pt x="23" y="34"/>
                  </a:cubicBezTo>
                  <a:cubicBezTo>
                    <a:pt x="11" y="56"/>
                    <a:pt x="1" y="78"/>
                    <a:pt x="11" y="101"/>
                  </a:cubicBezTo>
                  <a:cubicBezTo>
                    <a:pt x="11" y="123"/>
                    <a:pt x="11" y="135"/>
                    <a:pt x="23" y="145"/>
                  </a:cubicBezTo>
                  <a:lnTo>
                    <a:pt x="45" y="168"/>
                  </a:lnTo>
                  <a:lnTo>
                    <a:pt x="56" y="179"/>
                  </a:lnTo>
                  <a:cubicBezTo>
                    <a:pt x="68" y="190"/>
                    <a:pt x="68" y="190"/>
                    <a:pt x="78" y="190"/>
                  </a:cubicBezTo>
                  <a:cubicBezTo>
                    <a:pt x="90" y="202"/>
                    <a:pt x="101" y="202"/>
                    <a:pt x="123" y="202"/>
                  </a:cubicBezTo>
                  <a:lnTo>
                    <a:pt x="168" y="202"/>
                  </a:lnTo>
                  <a:cubicBezTo>
                    <a:pt x="168" y="190"/>
                    <a:pt x="179" y="190"/>
                    <a:pt x="179" y="190"/>
                  </a:cubicBezTo>
                  <a:lnTo>
                    <a:pt x="190" y="190"/>
                  </a:lnTo>
                  <a:cubicBezTo>
                    <a:pt x="224" y="157"/>
                    <a:pt x="246" y="112"/>
                    <a:pt x="246" y="68"/>
                  </a:cubicBezTo>
                  <a:cubicBezTo>
                    <a:pt x="235" y="56"/>
                    <a:pt x="235" y="34"/>
                    <a:pt x="224" y="23"/>
                  </a:cubicBezTo>
                  <a:cubicBezTo>
                    <a:pt x="179" y="11"/>
                    <a:pt x="123" y="1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6"/>
            <p:cNvSpPr/>
            <p:nvPr/>
          </p:nvSpPr>
          <p:spPr>
            <a:xfrm>
              <a:off x="2162675" y="77295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4" y="0"/>
                  </a:moveTo>
                  <a:cubicBezTo>
                    <a:pt x="105" y="0"/>
                    <a:pt x="86" y="5"/>
                    <a:pt x="68" y="16"/>
                  </a:cubicBezTo>
                  <a:cubicBezTo>
                    <a:pt x="13" y="50"/>
                    <a:pt x="1" y="105"/>
                    <a:pt x="13" y="162"/>
                  </a:cubicBezTo>
                  <a:cubicBezTo>
                    <a:pt x="23" y="172"/>
                    <a:pt x="23" y="172"/>
                    <a:pt x="23" y="184"/>
                  </a:cubicBezTo>
                  <a:cubicBezTo>
                    <a:pt x="45" y="219"/>
                    <a:pt x="83" y="236"/>
                    <a:pt x="122" y="236"/>
                  </a:cubicBezTo>
                  <a:cubicBezTo>
                    <a:pt x="146" y="236"/>
                    <a:pt x="170" y="230"/>
                    <a:pt x="191" y="217"/>
                  </a:cubicBezTo>
                  <a:cubicBezTo>
                    <a:pt x="224" y="195"/>
                    <a:pt x="247" y="150"/>
                    <a:pt x="247" y="105"/>
                  </a:cubicBezTo>
                  <a:cubicBezTo>
                    <a:pt x="236" y="83"/>
                    <a:pt x="236" y="72"/>
                    <a:pt x="224" y="61"/>
                  </a:cubicBezTo>
                  <a:cubicBezTo>
                    <a:pt x="202" y="23"/>
                    <a:pt x="164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6"/>
            <p:cNvSpPr/>
            <p:nvPr/>
          </p:nvSpPr>
          <p:spPr>
            <a:xfrm>
              <a:off x="2149825" y="78102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15" y="1"/>
                  </a:moveTo>
                  <a:cubicBezTo>
                    <a:pt x="96" y="1"/>
                    <a:pt x="76" y="6"/>
                    <a:pt x="57" y="17"/>
                  </a:cubicBezTo>
                  <a:cubicBezTo>
                    <a:pt x="46" y="17"/>
                    <a:pt x="46" y="28"/>
                    <a:pt x="35" y="28"/>
                  </a:cubicBezTo>
                  <a:cubicBezTo>
                    <a:pt x="13" y="50"/>
                    <a:pt x="1" y="84"/>
                    <a:pt x="1" y="107"/>
                  </a:cubicBezTo>
                  <a:cubicBezTo>
                    <a:pt x="1" y="129"/>
                    <a:pt x="1" y="162"/>
                    <a:pt x="13" y="174"/>
                  </a:cubicBezTo>
                  <a:cubicBezTo>
                    <a:pt x="23" y="196"/>
                    <a:pt x="35" y="207"/>
                    <a:pt x="46" y="207"/>
                  </a:cubicBezTo>
                  <a:cubicBezTo>
                    <a:pt x="57" y="219"/>
                    <a:pt x="57" y="219"/>
                    <a:pt x="68" y="219"/>
                  </a:cubicBezTo>
                  <a:cubicBezTo>
                    <a:pt x="85" y="230"/>
                    <a:pt x="105" y="235"/>
                    <a:pt x="124" y="235"/>
                  </a:cubicBezTo>
                  <a:cubicBezTo>
                    <a:pt x="144" y="235"/>
                    <a:pt x="163" y="230"/>
                    <a:pt x="180" y="219"/>
                  </a:cubicBezTo>
                  <a:cubicBezTo>
                    <a:pt x="236" y="185"/>
                    <a:pt x="247" y="107"/>
                    <a:pt x="214" y="50"/>
                  </a:cubicBezTo>
                  <a:cubicBezTo>
                    <a:pt x="191" y="21"/>
                    <a:pt x="154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6"/>
            <p:cNvSpPr/>
            <p:nvPr/>
          </p:nvSpPr>
          <p:spPr>
            <a:xfrm>
              <a:off x="2136425" y="789075"/>
              <a:ext cx="6175" cy="5725"/>
            </a:xfrm>
            <a:custGeom>
              <a:rect b="b" l="l" r="r" t="t"/>
              <a:pathLst>
                <a:path extrusionOk="0" h="229" w="247">
                  <a:moveTo>
                    <a:pt x="133" y="0"/>
                  </a:moveTo>
                  <a:cubicBezTo>
                    <a:pt x="111" y="0"/>
                    <a:pt x="89" y="7"/>
                    <a:pt x="68" y="19"/>
                  </a:cubicBezTo>
                  <a:cubicBezTo>
                    <a:pt x="12" y="41"/>
                    <a:pt x="1" y="98"/>
                    <a:pt x="12" y="153"/>
                  </a:cubicBezTo>
                  <a:cubicBezTo>
                    <a:pt x="23" y="165"/>
                    <a:pt x="23" y="165"/>
                    <a:pt x="23" y="175"/>
                  </a:cubicBezTo>
                  <a:cubicBezTo>
                    <a:pt x="44" y="211"/>
                    <a:pt x="83" y="228"/>
                    <a:pt x="122" y="228"/>
                  </a:cubicBezTo>
                  <a:cubicBezTo>
                    <a:pt x="146" y="228"/>
                    <a:pt x="170" y="222"/>
                    <a:pt x="191" y="209"/>
                  </a:cubicBezTo>
                  <a:cubicBezTo>
                    <a:pt x="213" y="198"/>
                    <a:pt x="236" y="175"/>
                    <a:pt x="236" y="142"/>
                  </a:cubicBezTo>
                  <a:cubicBezTo>
                    <a:pt x="246" y="108"/>
                    <a:pt x="246" y="86"/>
                    <a:pt x="224" y="53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6"/>
            <p:cNvSpPr/>
            <p:nvPr/>
          </p:nvSpPr>
          <p:spPr>
            <a:xfrm>
              <a:off x="2139525" y="765525"/>
              <a:ext cx="6725" cy="5150"/>
            </a:xfrm>
            <a:custGeom>
              <a:rect b="b" l="l" r="r" t="t"/>
              <a:pathLst>
                <a:path extrusionOk="0" h="206" w="269">
                  <a:moveTo>
                    <a:pt x="201" y="0"/>
                  </a:moveTo>
                  <a:cubicBezTo>
                    <a:pt x="156" y="0"/>
                    <a:pt x="100" y="0"/>
                    <a:pt x="45" y="12"/>
                  </a:cubicBezTo>
                  <a:cubicBezTo>
                    <a:pt x="11" y="45"/>
                    <a:pt x="0" y="101"/>
                    <a:pt x="33" y="146"/>
                  </a:cubicBezTo>
                  <a:cubicBezTo>
                    <a:pt x="56" y="184"/>
                    <a:pt x="95" y="206"/>
                    <a:pt x="134" y="206"/>
                  </a:cubicBezTo>
                  <a:cubicBezTo>
                    <a:pt x="153" y="206"/>
                    <a:pt x="172" y="201"/>
                    <a:pt x="190" y="190"/>
                  </a:cubicBezTo>
                  <a:cubicBezTo>
                    <a:pt x="246" y="156"/>
                    <a:pt x="268" y="79"/>
                    <a:pt x="234" y="22"/>
                  </a:cubicBezTo>
                  <a:cubicBezTo>
                    <a:pt x="223" y="12"/>
                    <a:pt x="212" y="0"/>
                    <a:pt x="2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6"/>
            <p:cNvSpPr/>
            <p:nvPr/>
          </p:nvSpPr>
          <p:spPr>
            <a:xfrm>
              <a:off x="2126375" y="7726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6" y="5"/>
                    <a:pt x="67" y="16"/>
                  </a:cubicBezTo>
                  <a:cubicBezTo>
                    <a:pt x="12" y="49"/>
                    <a:pt x="0" y="128"/>
                    <a:pt x="34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3"/>
                    <a:pt x="269" y="116"/>
                    <a:pt x="236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6"/>
            <p:cNvSpPr/>
            <p:nvPr/>
          </p:nvSpPr>
          <p:spPr>
            <a:xfrm>
              <a:off x="2207950" y="817475"/>
              <a:ext cx="5900" cy="5900"/>
            </a:xfrm>
            <a:custGeom>
              <a:rect b="b" l="l" r="r" t="t"/>
              <a:pathLst>
                <a:path extrusionOk="0" h="236" w="236">
                  <a:moveTo>
                    <a:pt x="101" y="0"/>
                  </a:moveTo>
                  <a:cubicBezTo>
                    <a:pt x="90" y="12"/>
                    <a:pt x="67" y="12"/>
                    <a:pt x="56" y="23"/>
                  </a:cubicBezTo>
                  <a:lnTo>
                    <a:pt x="34" y="45"/>
                  </a:lnTo>
                  <a:cubicBezTo>
                    <a:pt x="34" y="45"/>
                    <a:pt x="22" y="45"/>
                    <a:pt x="22" y="57"/>
                  </a:cubicBezTo>
                  <a:lnTo>
                    <a:pt x="12" y="67"/>
                  </a:lnTo>
                  <a:lnTo>
                    <a:pt x="12" y="79"/>
                  </a:lnTo>
                  <a:cubicBezTo>
                    <a:pt x="12" y="90"/>
                    <a:pt x="0" y="101"/>
                    <a:pt x="0" y="101"/>
                  </a:cubicBezTo>
                  <a:lnTo>
                    <a:pt x="0" y="112"/>
                  </a:lnTo>
                  <a:cubicBezTo>
                    <a:pt x="0" y="134"/>
                    <a:pt x="12" y="157"/>
                    <a:pt x="22" y="179"/>
                  </a:cubicBezTo>
                  <a:cubicBezTo>
                    <a:pt x="22" y="191"/>
                    <a:pt x="34" y="191"/>
                    <a:pt x="34" y="202"/>
                  </a:cubicBezTo>
                  <a:cubicBezTo>
                    <a:pt x="34" y="202"/>
                    <a:pt x="45" y="202"/>
                    <a:pt x="45" y="213"/>
                  </a:cubicBezTo>
                  <a:cubicBezTo>
                    <a:pt x="45" y="213"/>
                    <a:pt x="56" y="224"/>
                    <a:pt x="67" y="224"/>
                  </a:cubicBezTo>
                  <a:cubicBezTo>
                    <a:pt x="79" y="224"/>
                    <a:pt x="79" y="235"/>
                    <a:pt x="79" y="235"/>
                  </a:cubicBezTo>
                  <a:lnTo>
                    <a:pt x="157" y="235"/>
                  </a:lnTo>
                  <a:cubicBezTo>
                    <a:pt x="168" y="224"/>
                    <a:pt x="168" y="224"/>
                    <a:pt x="179" y="224"/>
                  </a:cubicBezTo>
                  <a:cubicBezTo>
                    <a:pt x="213" y="202"/>
                    <a:pt x="235" y="168"/>
                    <a:pt x="235" y="124"/>
                  </a:cubicBezTo>
                  <a:cubicBezTo>
                    <a:pt x="235" y="101"/>
                    <a:pt x="235" y="79"/>
                    <a:pt x="224" y="57"/>
                  </a:cubicBezTo>
                  <a:cubicBezTo>
                    <a:pt x="191" y="23"/>
                    <a:pt x="146" y="0"/>
                    <a:pt x="1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6"/>
            <p:cNvSpPr/>
            <p:nvPr/>
          </p:nvSpPr>
          <p:spPr>
            <a:xfrm>
              <a:off x="2181675" y="833575"/>
              <a:ext cx="6475" cy="5775"/>
            </a:xfrm>
            <a:custGeom>
              <a:rect b="b" l="l" r="r" t="t"/>
              <a:pathLst>
                <a:path extrusionOk="0" h="231" w="259">
                  <a:moveTo>
                    <a:pt x="116" y="0"/>
                  </a:moveTo>
                  <a:cubicBezTo>
                    <a:pt x="95" y="0"/>
                    <a:pt x="75" y="5"/>
                    <a:pt x="57" y="16"/>
                  </a:cubicBezTo>
                  <a:cubicBezTo>
                    <a:pt x="12" y="38"/>
                    <a:pt x="1" y="94"/>
                    <a:pt x="1" y="139"/>
                  </a:cubicBezTo>
                  <a:cubicBezTo>
                    <a:pt x="1" y="139"/>
                    <a:pt x="1" y="150"/>
                    <a:pt x="12" y="161"/>
                  </a:cubicBezTo>
                  <a:cubicBezTo>
                    <a:pt x="12" y="161"/>
                    <a:pt x="12" y="173"/>
                    <a:pt x="23" y="173"/>
                  </a:cubicBezTo>
                  <a:cubicBezTo>
                    <a:pt x="42" y="209"/>
                    <a:pt x="75" y="231"/>
                    <a:pt x="111" y="231"/>
                  </a:cubicBezTo>
                  <a:cubicBezTo>
                    <a:pt x="119" y="231"/>
                    <a:pt x="127" y="230"/>
                    <a:pt x="135" y="228"/>
                  </a:cubicBezTo>
                  <a:cubicBezTo>
                    <a:pt x="147" y="228"/>
                    <a:pt x="169" y="228"/>
                    <a:pt x="180" y="217"/>
                  </a:cubicBezTo>
                  <a:cubicBezTo>
                    <a:pt x="236" y="183"/>
                    <a:pt x="258" y="116"/>
                    <a:pt x="224" y="61"/>
                  </a:cubicBezTo>
                  <a:cubicBezTo>
                    <a:pt x="202" y="23"/>
                    <a:pt x="158" y="0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6"/>
            <p:cNvSpPr/>
            <p:nvPr/>
          </p:nvSpPr>
          <p:spPr>
            <a:xfrm>
              <a:off x="2168275" y="841600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2" y="53"/>
                    <a:pt x="0" y="120"/>
                    <a:pt x="34" y="175"/>
                  </a:cubicBezTo>
                  <a:cubicBezTo>
                    <a:pt x="45" y="209"/>
                    <a:pt x="68" y="220"/>
                    <a:pt x="101" y="231"/>
                  </a:cubicBezTo>
                  <a:cubicBezTo>
                    <a:pt x="135" y="231"/>
                    <a:pt x="169" y="231"/>
                    <a:pt x="191" y="220"/>
                  </a:cubicBezTo>
                  <a:cubicBezTo>
                    <a:pt x="224" y="197"/>
                    <a:pt x="246" y="153"/>
                    <a:pt x="246" y="120"/>
                  </a:cubicBezTo>
                  <a:cubicBezTo>
                    <a:pt x="246" y="97"/>
                    <a:pt x="246" y="75"/>
                    <a:pt x="236" y="53"/>
                  </a:cubicBezTo>
                  <a:cubicBezTo>
                    <a:pt x="214" y="17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6"/>
            <p:cNvSpPr/>
            <p:nvPr/>
          </p:nvSpPr>
          <p:spPr>
            <a:xfrm>
              <a:off x="2186150" y="781600"/>
              <a:ext cx="6475" cy="6025"/>
            </a:xfrm>
            <a:custGeom>
              <a:rect b="b" l="l" r="r" t="t"/>
              <a:pathLst>
                <a:path extrusionOk="0" h="241" w="259">
                  <a:moveTo>
                    <a:pt x="113" y="1"/>
                  </a:moveTo>
                  <a:cubicBezTo>
                    <a:pt x="94" y="1"/>
                    <a:pt x="75" y="6"/>
                    <a:pt x="57" y="17"/>
                  </a:cubicBezTo>
                  <a:lnTo>
                    <a:pt x="35" y="39"/>
                  </a:lnTo>
                  <a:cubicBezTo>
                    <a:pt x="23" y="50"/>
                    <a:pt x="23" y="50"/>
                    <a:pt x="23" y="61"/>
                  </a:cubicBezTo>
                  <a:cubicBezTo>
                    <a:pt x="23" y="61"/>
                    <a:pt x="12" y="61"/>
                    <a:pt x="12" y="72"/>
                  </a:cubicBezTo>
                  <a:lnTo>
                    <a:pt x="12" y="84"/>
                  </a:lnTo>
                  <a:cubicBezTo>
                    <a:pt x="12" y="84"/>
                    <a:pt x="1" y="84"/>
                    <a:pt x="1" y="95"/>
                  </a:cubicBezTo>
                  <a:cubicBezTo>
                    <a:pt x="1" y="117"/>
                    <a:pt x="1" y="151"/>
                    <a:pt x="12" y="184"/>
                  </a:cubicBezTo>
                  <a:cubicBezTo>
                    <a:pt x="23" y="184"/>
                    <a:pt x="23" y="196"/>
                    <a:pt x="35" y="196"/>
                  </a:cubicBezTo>
                  <a:cubicBezTo>
                    <a:pt x="35" y="206"/>
                    <a:pt x="45" y="206"/>
                    <a:pt x="45" y="218"/>
                  </a:cubicBezTo>
                  <a:cubicBezTo>
                    <a:pt x="57" y="218"/>
                    <a:pt x="57" y="229"/>
                    <a:pt x="68" y="229"/>
                  </a:cubicBezTo>
                  <a:lnTo>
                    <a:pt x="79" y="229"/>
                  </a:lnTo>
                  <a:cubicBezTo>
                    <a:pt x="90" y="229"/>
                    <a:pt x="90" y="240"/>
                    <a:pt x="102" y="240"/>
                  </a:cubicBezTo>
                  <a:lnTo>
                    <a:pt x="135" y="240"/>
                  </a:lnTo>
                  <a:cubicBezTo>
                    <a:pt x="146" y="240"/>
                    <a:pt x="146" y="229"/>
                    <a:pt x="157" y="229"/>
                  </a:cubicBezTo>
                  <a:cubicBezTo>
                    <a:pt x="157" y="229"/>
                    <a:pt x="169" y="229"/>
                    <a:pt x="179" y="218"/>
                  </a:cubicBezTo>
                  <a:cubicBezTo>
                    <a:pt x="236" y="184"/>
                    <a:pt x="258" y="117"/>
                    <a:pt x="213" y="61"/>
                  </a:cubicBezTo>
                  <a:cubicBezTo>
                    <a:pt x="190" y="23"/>
                    <a:pt x="152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6"/>
            <p:cNvSpPr/>
            <p:nvPr/>
          </p:nvSpPr>
          <p:spPr>
            <a:xfrm>
              <a:off x="2172475" y="7897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6" y="1"/>
                  </a:moveTo>
                  <a:cubicBezTo>
                    <a:pt x="117" y="1"/>
                    <a:pt x="97" y="5"/>
                    <a:pt x="78" y="16"/>
                  </a:cubicBezTo>
                  <a:cubicBezTo>
                    <a:pt x="23" y="50"/>
                    <a:pt x="1" y="117"/>
                    <a:pt x="34" y="173"/>
                  </a:cubicBezTo>
                  <a:cubicBezTo>
                    <a:pt x="57" y="211"/>
                    <a:pt x="100" y="234"/>
                    <a:pt x="143" y="234"/>
                  </a:cubicBezTo>
                  <a:cubicBezTo>
                    <a:pt x="163" y="234"/>
                    <a:pt x="184" y="228"/>
                    <a:pt x="202" y="217"/>
                  </a:cubicBezTo>
                  <a:cubicBezTo>
                    <a:pt x="257" y="184"/>
                    <a:pt x="269" y="106"/>
                    <a:pt x="235" y="50"/>
                  </a:cubicBezTo>
                  <a:cubicBezTo>
                    <a:pt x="213" y="20"/>
                    <a:pt x="175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6"/>
            <p:cNvSpPr/>
            <p:nvPr/>
          </p:nvSpPr>
          <p:spPr>
            <a:xfrm>
              <a:off x="2159325" y="7977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5" y="1"/>
                  </a:moveTo>
                  <a:cubicBezTo>
                    <a:pt x="123" y="1"/>
                    <a:pt x="100" y="7"/>
                    <a:pt x="80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2"/>
                    <a:pt x="202" y="221"/>
                  </a:cubicBezTo>
                  <a:cubicBezTo>
                    <a:pt x="258" y="176"/>
                    <a:pt x="269" y="109"/>
                    <a:pt x="236" y="53"/>
                  </a:cubicBezTo>
                  <a:cubicBezTo>
                    <a:pt x="215" y="18"/>
                    <a:pt x="181" y="1"/>
                    <a:pt x="1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6"/>
            <p:cNvSpPr/>
            <p:nvPr/>
          </p:nvSpPr>
          <p:spPr>
            <a:xfrm>
              <a:off x="2146225" y="8056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6"/>
            <p:cNvSpPr/>
            <p:nvPr/>
          </p:nvSpPr>
          <p:spPr>
            <a:xfrm>
              <a:off x="2184475" y="8092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7"/>
                    <a:pt x="35" y="184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29"/>
                    <a:pt x="202" y="217"/>
                  </a:cubicBezTo>
                  <a:cubicBezTo>
                    <a:pt x="258" y="184"/>
                    <a:pt x="269" y="117"/>
                    <a:pt x="236" y="60"/>
                  </a:cubicBezTo>
                  <a:cubicBezTo>
                    <a:pt x="213" y="22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6"/>
            <p:cNvSpPr/>
            <p:nvPr/>
          </p:nvSpPr>
          <p:spPr>
            <a:xfrm>
              <a:off x="2171350" y="817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7"/>
                    <a:pt x="144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6"/>
            <p:cNvSpPr/>
            <p:nvPr/>
          </p:nvSpPr>
          <p:spPr>
            <a:xfrm>
              <a:off x="2158225" y="8251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0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7" y="237"/>
                    <a:pt x="181" y="230"/>
                    <a:pt x="201" y="218"/>
                  </a:cubicBezTo>
                  <a:cubicBezTo>
                    <a:pt x="258" y="184"/>
                    <a:pt x="268" y="117"/>
                    <a:pt x="235" y="62"/>
                  </a:cubicBezTo>
                  <a:cubicBezTo>
                    <a:pt x="212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6"/>
            <p:cNvSpPr/>
            <p:nvPr/>
          </p:nvSpPr>
          <p:spPr>
            <a:xfrm>
              <a:off x="2198175" y="801375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21" y="0"/>
                  </a:moveTo>
                  <a:cubicBezTo>
                    <a:pt x="100" y="0"/>
                    <a:pt x="77" y="6"/>
                    <a:pt x="56" y="19"/>
                  </a:cubicBezTo>
                  <a:cubicBezTo>
                    <a:pt x="45" y="19"/>
                    <a:pt x="34" y="30"/>
                    <a:pt x="34" y="30"/>
                  </a:cubicBezTo>
                  <a:lnTo>
                    <a:pt x="23" y="41"/>
                  </a:lnTo>
                  <a:cubicBezTo>
                    <a:pt x="23" y="53"/>
                    <a:pt x="11" y="53"/>
                    <a:pt x="11" y="53"/>
                  </a:cubicBezTo>
                  <a:lnTo>
                    <a:pt x="11" y="63"/>
                  </a:lnTo>
                  <a:cubicBezTo>
                    <a:pt x="1" y="75"/>
                    <a:pt x="1" y="75"/>
                    <a:pt x="1" y="86"/>
                  </a:cubicBezTo>
                  <a:lnTo>
                    <a:pt x="1" y="108"/>
                  </a:lnTo>
                  <a:lnTo>
                    <a:pt x="1" y="130"/>
                  </a:lnTo>
                  <a:lnTo>
                    <a:pt x="1" y="153"/>
                  </a:lnTo>
                  <a:cubicBezTo>
                    <a:pt x="11" y="164"/>
                    <a:pt x="11" y="164"/>
                    <a:pt x="11" y="175"/>
                  </a:cubicBezTo>
                  <a:lnTo>
                    <a:pt x="23" y="187"/>
                  </a:lnTo>
                  <a:lnTo>
                    <a:pt x="34" y="197"/>
                  </a:lnTo>
                  <a:lnTo>
                    <a:pt x="45" y="209"/>
                  </a:lnTo>
                  <a:cubicBezTo>
                    <a:pt x="56" y="220"/>
                    <a:pt x="56" y="220"/>
                    <a:pt x="68" y="220"/>
                  </a:cubicBezTo>
                  <a:lnTo>
                    <a:pt x="78" y="220"/>
                  </a:lnTo>
                  <a:cubicBezTo>
                    <a:pt x="78" y="231"/>
                    <a:pt x="90" y="231"/>
                    <a:pt x="101" y="231"/>
                  </a:cubicBezTo>
                  <a:lnTo>
                    <a:pt x="145" y="231"/>
                  </a:lnTo>
                  <a:cubicBezTo>
                    <a:pt x="157" y="220"/>
                    <a:pt x="168" y="220"/>
                    <a:pt x="168" y="220"/>
                  </a:cubicBezTo>
                  <a:lnTo>
                    <a:pt x="179" y="220"/>
                  </a:lnTo>
                  <a:cubicBezTo>
                    <a:pt x="235" y="187"/>
                    <a:pt x="246" y="108"/>
                    <a:pt x="212" y="53"/>
                  </a:cubicBezTo>
                  <a:cubicBezTo>
                    <a:pt x="192" y="17"/>
                    <a:pt x="158" y="0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6"/>
            <p:cNvSpPr/>
            <p:nvPr/>
          </p:nvSpPr>
          <p:spPr>
            <a:xfrm>
              <a:off x="2226675" y="878175"/>
              <a:ext cx="6175" cy="5700"/>
            </a:xfrm>
            <a:custGeom>
              <a:rect b="b" l="l" r="r" t="t"/>
              <a:pathLst>
                <a:path extrusionOk="0" h="228" w="247">
                  <a:moveTo>
                    <a:pt x="132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11" y="42"/>
                    <a:pt x="0" y="98"/>
                    <a:pt x="11" y="154"/>
                  </a:cubicBezTo>
                  <a:cubicBezTo>
                    <a:pt x="11" y="165"/>
                    <a:pt x="23" y="165"/>
                    <a:pt x="23" y="176"/>
                  </a:cubicBezTo>
                  <a:cubicBezTo>
                    <a:pt x="33" y="199"/>
                    <a:pt x="56" y="209"/>
                    <a:pt x="78" y="221"/>
                  </a:cubicBezTo>
                  <a:cubicBezTo>
                    <a:pt x="92" y="225"/>
                    <a:pt x="106" y="228"/>
                    <a:pt x="119" y="228"/>
                  </a:cubicBezTo>
                  <a:cubicBezTo>
                    <a:pt x="139" y="228"/>
                    <a:pt x="159" y="223"/>
                    <a:pt x="179" y="209"/>
                  </a:cubicBezTo>
                  <a:cubicBezTo>
                    <a:pt x="224" y="187"/>
                    <a:pt x="246" y="142"/>
                    <a:pt x="234" y="98"/>
                  </a:cubicBezTo>
                  <a:cubicBezTo>
                    <a:pt x="234" y="87"/>
                    <a:pt x="234" y="65"/>
                    <a:pt x="224" y="53"/>
                  </a:cubicBezTo>
                  <a:cubicBezTo>
                    <a:pt x="202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6"/>
            <p:cNvSpPr/>
            <p:nvPr/>
          </p:nvSpPr>
          <p:spPr>
            <a:xfrm>
              <a:off x="2213525" y="886075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4" y="1"/>
                  </a:moveTo>
                  <a:cubicBezTo>
                    <a:pt x="105" y="1"/>
                    <a:pt x="86" y="6"/>
                    <a:pt x="68" y="17"/>
                  </a:cubicBezTo>
                  <a:cubicBezTo>
                    <a:pt x="45" y="27"/>
                    <a:pt x="35" y="39"/>
                    <a:pt x="35" y="50"/>
                  </a:cubicBezTo>
                  <a:cubicBezTo>
                    <a:pt x="12" y="72"/>
                    <a:pt x="12" y="95"/>
                    <a:pt x="12" y="117"/>
                  </a:cubicBezTo>
                  <a:cubicBezTo>
                    <a:pt x="1" y="139"/>
                    <a:pt x="12" y="162"/>
                    <a:pt x="23" y="184"/>
                  </a:cubicBezTo>
                  <a:lnTo>
                    <a:pt x="57" y="218"/>
                  </a:lnTo>
                  <a:cubicBezTo>
                    <a:pt x="57" y="218"/>
                    <a:pt x="68" y="218"/>
                    <a:pt x="79" y="229"/>
                  </a:cubicBezTo>
                  <a:cubicBezTo>
                    <a:pt x="93" y="233"/>
                    <a:pt x="107" y="236"/>
                    <a:pt x="121" y="236"/>
                  </a:cubicBezTo>
                  <a:cubicBezTo>
                    <a:pt x="141" y="236"/>
                    <a:pt x="160" y="231"/>
                    <a:pt x="179" y="218"/>
                  </a:cubicBezTo>
                  <a:cubicBezTo>
                    <a:pt x="213" y="206"/>
                    <a:pt x="236" y="173"/>
                    <a:pt x="236" y="151"/>
                  </a:cubicBezTo>
                  <a:cubicBezTo>
                    <a:pt x="246" y="117"/>
                    <a:pt x="246" y="84"/>
                    <a:pt x="224" y="61"/>
                  </a:cubicBezTo>
                  <a:cubicBezTo>
                    <a:pt x="202" y="23"/>
                    <a:pt x="164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6"/>
            <p:cNvSpPr/>
            <p:nvPr/>
          </p:nvSpPr>
          <p:spPr>
            <a:xfrm>
              <a:off x="2200125" y="894100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27" y="1"/>
                  </a:moveTo>
                  <a:cubicBezTo>
                    <a:pt x="109" y="1"/>
                    <a:pt x="92" y="6"/>
                    <a:pt x="79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0" y="237"/>
                    <a:pt x="140" y="237"/>
                  </a:cubicBezTo>
                  <a:cubicBezTo>
                    <a:pt x="158" y="237"/>
                    <a:pt x="176" y="231"/>
                    <a:pt x="191" y="220"/>
                  </a:cubicBezTo>
                  <a:cubicBezTo>
                    <a:pt x="201" y="210"/>
                    <a:pt x="213" y="210"/>
                    <a:pt x="213" y="198"/>
                  </a:cubicBezTo>
                  <a:cubicBezTo>
                    <a:pt x="235" y="187"/>
                    <a:pt x="246" y="165"/>
                    <a:pt x="246" y="143"/>
                  </a:cubicBezTo>
                  <a:cubicBezTo>
                    <a:pt x="258" y="120"/>
                    <a:pt x="246" y="86"/>
                    <a:pt x="235" y="53"/>
                  </a:cubicBezTo>
                  <a:cubicBezTo>
                    <a:pt x="213" y="31"/>
                    <a:pt x="191" y="9"/>
                    <a:pt x="168" y="9"/>
                  </a:cubicBezTo>
                  <a:cubicBezTo>
                    <a:pt x="154" y="4"/>
                    <a:pt x="140" y="1"/>
                    <a:pt x="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6"/>
            <p:cNvSpPr/>
            <p:nvPr/>
          </p:nvSpPr>
          <p:spPr>
            <a:xfrm>
              <a:off x="2240075" y="870075"/>
              <a:ext cx="5875" cy="5925"/>
            </a:xfrm>
            <a:custGeom>
              <a:rect b="b" l="l" r="r" t="t"/>
              <a:pathLst>
                <a:path extrusionOk="0" h="237" w="235">
                  <a:moveTo>
                    <a:pt x="121" y="1"/>
                  </a:moveTo>
                  <a:cubicBezTo>
                    <a:pt x="100" y="1"/>
                    <a:pt x="77" y="7"/>
                    <a:pt x="56" y="19"/>
                  </a:cubicBezTo>
                  <a:cubicBezTo>
                    <a:pt x="45" y="19"/>
                    <a:pt x="34" y="31"/>
                    <a:pt x="34" y="31"/>
                  </a:cubicBezTo>
                  <a:cubicBezTo>
                    <a:pt x="34" y="31"/>
                    <a:pt x="34" y="42"/>
                    <a:pt x="23" y="42"/>
                  </a:cubicBezTo>
                  <a:cubicBezTo>
                    <a:pt x="23" y="42"/>
                    <a:pt x="23" y="53"/>
                    <a:pt x="11" y="53"/>
                  </a:cubicBezTo>
                  <a:lnTo>
                    <a:pt x="11" y="64"/>
                  </a:lnTo>
                  <a:cubicBezTo>
                    <a:pt x="11" y="76"/>
                    <a:pt x="1" y="76"/>
                    <a:pt x="1" y="76"/>
                  </a:cubicBezTo>
                  <a:lnTo>
                    <a:pt x="1" y="86"/>
                  </a:lnTo>
                  <a:lnTo>
                    <a:pt x="1" y="98"/>
                  </a:lnTo>
                  <a:lnTo>
                    <a:pt x="1" y="120"/>
                  </a:lnTo>
                  <a:lnTo>
                    <a:pt x="1" y="131"/>
                  </a:lnTo>
                  <a:cubicBezTo>
                    <a:pt x="1" y="153"/>
                    <a:pt x="1" y="165"/>
                    <a:pt x="11" y="176"/>
                  </a:cubicBezTo>
                  <a:cubicBezTo>
                    <a:pt x="23" y="198"/>
                    <a:pt x="34" y="210"/>
                    <a:pt x="45" y="210"/>
                  </a:cubicBezTo>
                  <a:cubicBezTo>
                    <a:pt x="56" y="221"/>
                    <a:pt x="56" y="221"/>
                    <a:pt x="68" y="221"/>
                  </a:cubicBezTo>
                  <a:cubicBezTo>
                    <a:pt x="75" y="229"/>
                    <a:pt x="89" y="237"/>
                    <a:pt x="104" y="237"/>
                  </a:cubicBezTo>
                  <a:cubicBezTo>
                    <a:pt x="110" y="237"/>
                    <a:pt x="117" y="235"/>
                    <a:pt x="123" y="232"/>
                  </a:cubicBezTo>
                  <a:lnTo>
                    <a:pt x="145" y="232"/>
                  </a:lnTo>
                  <a:cubicBezTo>
                    <a:pt x="157" y="232"/>
                    <a:pt x="168" y="221"/>
                    <a:pt x="168" y="221"/>
                  </a:cubicBezTo>
                  <a:lnTo>
                    <a:pt x="179" y="221"/>
                  </a:lnTo>
                  <a:cubicBezTo>
                    <a:pt x="190" y="210"/>
                    <a:pt x="212" y="187"/>
                    <a:pt x="224" y="165"/>
                  </a:cubicBezTo>
                  <a:lnTo>
                    <a:pt x="224" y="143"/>
                  </a:lnTo>
                  <a:cubicBezTo>
                    <a:pt x="235" y="120"/>
                    <a:pt x="235" y="86"/>
                    <a:pt x="212" y="53"/>
                  </a:cubicBezTo>
                  <a:cubicBezTo>
                    <a:pt x="192" y="18"/>
                    <a:pt x="158" y="1"/>
                    <a:pt x="1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6"/>
            <p:cNvSpPr/>
            <p:nvPr/>
          </p:nvSpPr>
          <p:spPr>
            <a:xfrm>
              <a:off x="2194825" y="825575"/>
              <a:ext cx="5875" cy="5900"/>
            </a:xfrm>
            <a:custGeom>
              <a:rect b="b" l="l" r="r" t="t"/>
              <a:pathLst>
                <a:path extrusionOk="0" h="236" w="235">
                  <a:moveTo>
                    <a:pt x="123" y="1"/>
                  </a:moveTo>
                  <a:cubicBezTo>
                    <a:pt x="101" y="1"/>
                    <a:pt x="78" y="1"/>
                    <a:pt x="56" y="12"/>
                  </a:cubicBezTo>
                  <a:cubicBezTo>
                    <a:pt x="56" y="23"/>
                    <a:pt x="45" y="23"/>
                    <a:pt x="33" y="34"/>
                  </a:cubicBezTo>
                  <a:cubicBezTo>
                    <a:pt x="23" y="46"/>
                    <a:pt x="11" y="68"/>
                    <a:pt x="0" y="90"/>
                  </a:cubicBezTo>
                  <a:lnTo>
                    <a:pt x="0" y="113"/>
                  </a:lnTo>
                  <a:cubicBezTo>
                    <a:pt x="0" y="135"/>
                    <a:pt x="0" y="157"/>
                    <a:pt x="23" y="180"/>
                  </a:cubicBezTo>
                  <a:cubicBezTo>
                    <a:pt x="33" y="202"/>
                    <a:pt x="67" y="224"/>
                    <a:pt x="90" y="235"/>
                  </a:cubicBezTo>
                  <a:cubicBezTo>
                    <a:pt x="123" y="235"/>
                    <a:pt x="157" y="235"/>
                    <a:pt x="179" y="213"/>
                  </a:cubicBezTo>
                  <a:cubicBezTo>
                    <a:pt x="212" y="202"/>
                    <a:pt x="224" y="180"/>
                    <a:pt x="235" y="146"/>
                  </a:cubicBezTo>
                  <a:lnTo>
                    <a:pt x="235" y="123"/>
                  </a:lnTo>
                  <a:cubicBezTo>
                    <a:pt x="235" y="101"/>
                    <a:pt x="235" y="79"/>
                    <a:pt x="224" y="56"/>
                  </a:cubicBezTo>
                  <a:cubicBezTo>
                    <a:pt x="202" y="23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6"/>
            <p:cNvSpPr/>
            <p:nvPr/>
          </p:nvSpPr>
          <p:spPr>
            <a:xfrm>
              <a:off x="2218000" y="834125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19" y="0"/>
                  </a:moveTo>
                  <a:cubicBezTo>
                    <a:pt x="100" y="0"/>
                    <a:pt x="82" y="5"/>
                    <a:pt x="67" y="16"/>
                  </a:cubicBezTo>
                  <a:lnTo>
                    <a:pt x="57" y="16"/>
                  </a:lnTo>
                  <a:lnTo>
                    <a:pt x="57" y="27"/>
                  </a:lnTo>
                  <a:cubicBezTo>
                    <a:pt x="57" y="27"/>
                    <a:pt x="45" y="27"/>
                    <a:pt x="45" y="39"/>
                  </a:cubicBezTo>
                  <a:cubicBezTo>
                    <a:pt x="34" y="39"/>
                    <a:pt x="34" y="49"/>
                    <a:pt x="34" y="49"/>
                  </a:cubicBezTo>
                  <a:cubicBezTo>
                    <a:pt x="34" y="49"/>
                    <a:pt x="23" y="49"/>
                    <a:pt x="23" y="61"/>
                  </a:cubicBezTo>
                  <a:lnTo>
                    <a:pt x="12" y="72"/>
                  </a:lnTo>
                  <a:cubicBezTo>
                    <a:pt x="12" y="83"/>
                    <a:pt x="0" y="106"/>
                    <a:pt x="0" y="117"/>
                  </a:cubicBezTo>
                  <a:cubicBezTo>
                    <a:pt x="0" y="128"/>
                    <a:pt x="0" y="128"/>
                    <a:pt x="12" y="139"/>
                  </a:cubicBezTo>
                  <a:lnTo>
                    <a:pt x="12" y="161"/>
                  </a:lnTo>
                  <a:cubicBezTo>
                    <a:pt x="12" y="173"/>
                    <a:pt x="23" y="173"/>
                    <a:pt x="23" y="184"/>
                  </a:cubicBezTo>
                  <a:lnTo>
                    <a:pt x="34" y="195"/>
                  </a:lnTo>
                  <a:lnTo>
                    <a:pt x="45" y="206"/>
                  </a:lnTo>
                  <a:cubicBezTo>
                    <a:pt x="57" y="218"/>
                    <a:pt x="57" y="218"/>
                    <a:pt x="67" y="218"/>
                  </a:cubicBezTo>
                  <a:cubicBezTo>
                    <a:pt x="67" y="228"/>
                    <a:pt x="79" y="228"/>
                    <a:pt x="90" y="228"/>
                  </a:cubicBezTo>
                  <a:lnTo>
                    <a:pt x="90" y="240"/>
                  </a:lnTo>
                  <a:lnTo>
                    <a:pt x="146" y="240"/>
                  </a:lnTo>
                  <a:cubicBezTo>
                    <a:pt x="146" y="240"/>
                    <a:pt x="157" y="240"/>
                    <a:pt x="157" y="228"/>
                  </a:cubicBezTo>
                  <a:lnTo>
                    <a:pt x="179" y="228"/>
                  </a:lnTo>
                  <a:lnTo>
                    <a:pt x="179" y="218"/>
                  </a:lnTo>
                  <a:cubicBezTo>
                    <a:pt x="235" y="184"/>
                    <a:pt x="258" y="117"/>
                    <a:pt x="224" y="61"/>
                  </a:cubicBezTo>
                  <a:cubicBezTo>
                    <a:pt x="201" y="23"/>
                    <a:pt x="15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6"/>
            <p:cNvSpPr/>
            <p:nvPr/>
          </p:nvSpPr>
          <p:spPr>
            <a:xfrm>
              <a:off x="2204600" y="8422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5" y="1"/>
                  </a:moveTo>
                  <a:cubicBezTo>
                    <a:pt x="105" y="1"/>
                    <a:pt x="85" y="5"/>
                    <a:pt x="67" y="16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6" y="214"/>
                    <a:pt x="93" y="234"/>
                    <a:pt x="132" y="234"/>
                  </a:cubicBezTo>
                  <a:cubicBezTo>
                    <a:pt x="151" y="234"/>
                    <a:pt x="172" y="229"/>
                    <a:pt x="190" y="217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6"/>
            <p:cNvSpPr/>
            <p:nvPr/>
          </p:nvSpPr>
          <p:spPr>
            <a:xfrm>
              <a:off x="2191475" y="850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0"/>
                  </a:moveTo>
                  <a:cubicBezTo>
                    <a:pt x="112" y="0"/>
                    <a:pt x="88" y="7"/>
                    <a:pt x="67" y="20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6"/>
            <p:cNvSpPr/>
            <p:nvPr/>
          </p:nvSpPr>
          <p:spPr>
            <a:xfrm>
              <a:off x="2178325" y="8581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7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2" y="49"/>
                    <a:pt x="1" y="128"/>
                    <a:pt x="35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7" y="184"/>
                    <a:pt x="269" y="116"/>
                    <a:pt x="236" y="61"/>
                  </a:cubicBezTo>
                  <a:cubicBezTo>
                    <a:pt x="213" y="23"/>
                    <a:pt x="170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6"/>
            <p:cNvSpPr/>
            <p:nvPr/>
          </p:nvSpPr>
          <p:spPr>
            <a:xfrm>
              <a:off x="2230025" y="853875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25" y="1"/>
                  </a:moveTo>
                  <a:cubicBezTo>
                    <a:pt x="101" y="1"/>
                    <a:pt x="77" y="7"/>
                    <a:pt x="56" y="19"/>
                  </a:cubicBezTo>
                  <a:cubicBezTo>
                    <a:pt x="45" y="31"/>
                    <a:pt x="33" y="31"/>
                    <a:pt x="23" y="42"/>
                  </a:cubicBezTo>
                  <a:lnTo>
                    <a:pt x="23" y="53"/>
                  </a:lnTo>
                  <a:lnTo>
                    <a:pt x="23" y="64"/>
                  </a:lnTo>
                  <a:cubicBezTo>
                    <a:pt x="11" y="64"/>
                    <a:pt x="11" y="64"/>
                    <a:pt x="11" y="76"/>
                  </a:cubicBezTo>
                  <a:lnTo>
                    <a:pt x="11" y="86"/>
                  </a:lnTo>
                  <a:lnTo>
                    <a:pt x="0" y="98"/>
                  </a:lnTo>
                  <a:lnTo>
                    <a:pt x="0" y="131"/>
                  </a:lnTo>
                  <a:cubicBezTo>
                    <a:pt x="0" y="143"/>
                    <a:pt x="11" y="153"/>
                    <a:pt x="11" y="153"/>
                  </a:cubicBezTo>
                  <a:cubicBezTo>
                    <a:pt x="11" y="165"/>
                    <a:pt x="11" y="176"/>
                    <a:pt x="23" y="176"/>
                  </a:cubicBezTo>
                  <a:lnTo>
                    <a:pt x="23" y="187"/>
                  </a:lnTo>
                  <a:lnTo>
                    <a:pt x="45" y="210"/>
                  </a:lnTo>
                  <a:cubicBezTo>
                    <a:pt x="45" y="210"/>
                    <a:pt x="56" y="210"/>
                    <a:pt x="56" y="220"/>
                  </a:cubicBezTo>
                  <a:cubicBezTo>
                    <a:pt x="67" y="220"/>
                    <a:pt x="78" y="220"/>
                    <a:pt x="78" y="232"/>
                  </a:cubicBezTo>
                  <a:lnTo>
                    <a:pt x="90" y="232"/>
                  </a:lnTo>
                  <a:cubicBezTo>
                    <a:pt x="99" y="235"/>
                    <a:pt x="109" y="236"/>
                    <a:pt x="118" y="236"/>
                  </a:cubicBezTo>
                  <a:cubicBezTo>
                    <a:pt x="142" y="236"/>
                    <a:pt x="163" y="229"/>
                    <a:pt x="179" y="220"/>
                  </a:cubicBezTo>
                  <a:cubicBezTo>
                    <a:pt x="235" y="187"/>
                    <a:pt x="257" y="109"/>
                    <a:pt x="224" y="53"/>
                  </a:cubicBezTo>
                  <a:cubicBezTo>
                    <a:pt x="203" y="18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6"/>
            <p:cNvSpPr/>
            <p:nvPr/>
          </p:nvSpPr>
          <p:spPr>
            <a:xfrm>
              <a:off x="2216600" y="8617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0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6"/>
            <p:cNvSpPr/>
            <p:nvPr/>
          </p:nvSpPr>
          <p:spPr>
            <a:xfrm>
              <a:off x="2203475" y="8698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0"/>
                  </a:moveTo>
                  <a:cubicBezTo>
                    <a:pt x="108" y="0"/>
                    <a:pt x="86" y="5"/>
                    <a:pt x="67" y="17"/>
                  </a:cubicBezTo>
                  <a:cubicBezTo>
                    <a:pt x="12" y="50"/>
                    <a:pt x="0" y="117"/>
                    <a:pt x="34" y="173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3" y="228"/>
                    <a:pt x="191" y="218"/>
                  </a:cubicBezTo>
                  <a:cubicBezTo>
                    <a:pt x="246" y="184"/>
                    <a:pt x="269" y="106"/>
                    <a:pt x="235" y="50"/>
                  </a:cubicBezTo>
                  <a:cubicBezTo>
                    <a:pt x="213" y="20"/>
                    <a:pt x="171" y="0"/>
                    <a:pt x="1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6"/>
            <p:cNvSpPr/>
            <p:nvPr/>
          </p:nvSpPr>
          <p:spPr>
            <a:xfrm>
              <a:off x="2190350" y="8779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6" y="1"/>
                  </a:moveTo>
                  <a:cubicBezTo>
                    <a:pt x="112" y="1"/>
                    <a:pt x="88" y="7"/>
                    <a:pt x="68" y="19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5" y="211"/>
                    <a:pt x="90" y="233"/>
                    <a:pt x="127" y="233"/>
                  </a:cubicBezTo>
                  <a:cubicBezTo>
                    <a:pt x="148" y="233"/>
                    <a:pt x="170" y="226"/>
                    <a:pt x="190" y="210"/>
                  </a:cubicBezTo>
                  <a:cubicBezTo>
                    <a:pt x="246" y="176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6"/>
            <p:cNvSpPr/>
            <p:nvPr/>
          </p:nvSpPr>
          <p:spPr>
            <a:xfrm>
              <a:off x="2249850" y="8868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0"/>
                  </a:moveTo>
                  <a:cubicBezTo>
                    <a:pt x="111" y="0"/>
                    <a:pt x="88" y="6"/>
                    <a:pt x="67" y="19"/>
                  </a:cubicBezTo>
                  <a:cubicBezTo>
                    <a:pt x="57" y="19"/>
                    <a:pt x="45" y="30"/>
                    <a:pt x="34" y="41"/>
                  </a:cubicBezTo>
                  <a:lnTo>
                    <a:pt x="34" y="53"/>
                  </a:lnTo>
                  <a:cubicBezTo>
                    <a:pt x="23" y="64"/>
                    <a:pt x="23" y="75"/>
                    <a:pt x="12" y="75"/>
                  </a:cubicBezTo>
                  <a:lnTo>
                    <a:pt x="12" y="86"/>
                  </a:lnTo>
                  <a:cubicBezTo>
                    <a:pt x="0" y="120"/>
                    <a:pt x="12" y="153"/>
                    <a:pt x="23" y="175"/>
                  </a:cubicBezTo>
                  <a:lnTo>
                    <a:pt x="45" y="198"/>
                  </a:lnTo>
                  <a:lnTo>
                    <a:pt x="57" y="209"/>
                  </a:lnTo>
                  <a:cubicBezTo>
                    <a:pt x="67" y="209"/>
                    <a:pt x="67" y="220"/>
                    <a:pt x="79" y="220"/>
                  </a:cubicBezTo>
                  <a:lnTo>
                    <a:pt x="90" y="220"/>
                  </a:lnTo>
                  <a:cubicBezTo>
                    <a:pt x="101" y="232"/>
                    <a:pt x="101" y="232"/>
                    <a:pt x="112" y="232"/>
                  </a:cubicBezTo>
                  <a:lnTo>
                    <a:pt x="157" y="232"/>
                  </a:lnTo>
                  <a:cubicBezTo>
                    <a:pt x="168" y="220"/>
                    <a:pt x="179" y="220"/>
                    <a:pt x="191" y="220"/>
                  </a:cubicBezTo>
                  <a:lnTo>
                    <a:pt x="191" y="209"/>
                  </a:lnTo>
                  <a:cubicBezTo>
                    <a:pt x="246" y="175"/>
                    <a:pt x="258" y="108"/>
                    <a:pt x="224" y="53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6"/>
            <p:cNvSpPr/>
            <p:nvPr/>
          </p:nvSpPr>
          <p:spPr>
            <a:xfrm>
              <a:off x="2236425" y="894750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35" y="0"/>
                  </a:moveTo>
                  <a:cubicBezTo>
                    <a:pt x="116" y="0"/>
                    <a:pt x="97" y="5"/>
                    <a:pt x="80" y="16"/>
                  </a:cubicBezTo>
                  <a:cubicBezTo>
                    <a:pt x="23" y="50"/>
                    <a:pt x="1" y="127"/>
                    <a:pt x="35" y="184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0"/>
                  </a:cubicBezTo>
                  <a:cubicBezTo>
                    <a:pt x="213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6"/>
            <p:cNvSpPr/>
            <p:nvPr/>
          </p:nvSpPr>
          <p:spPr>
            <a:xfrm>
              <a:off x="2223325" y="9027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3" y="0"/>
                  </a:moveTo>
                  <a:cubicBezTo>
                    <a:pt x="122" y="0"/>
                    <a:pt x="99" y="6"/>
                    <a:pt x="78" y="19"/>
                  </a:cubicBezTo>
                  <a:cubicBezTo>
                    <a:pt x="22" y="52"/>
                    <a:pt x="0" y="119"/>
                    <a:pt x="33" y="176"/>
                  </a:cubicBezTo>
                  <a:cubicBezTo>
                    <a:pt x="56" y="213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57" y="186"/>
                    <a:pt x="268" y="109"/>
                    <a:pt x="234" y="52"/>
                  </a:cubicBezTo>
                  <a:cubicBezTo>
                    <a:pt x="214" y="18"/>
                    <a:pt x="180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6"/>
            <p:cNvSpPr/>
            <p:nvPr/>
          </p:nvSpPr>
          <p:spPr>
            <a:xfrm>
              <a:off x="2210175" y="9106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29"/>
                    <a:pt x="34" y="184"/>
                  </a:cubicBezTo>
                  <a:cubicBezTo>
                    <a:pt x="55" y="219"/>
                    <a:pt x="94" y="237"/>
                    <a:pt x="133" y="237"/>
                  </a:cubicBezTo>
                  <a:cubicBezTo>
                    <a:pt x="157" y="237"/>
                    <a:pt x="181" y="231"/>
                    <a:pt x="202" y="218"/>
                  </a:cubicBezTo>
                  <a:cubicBezTo>
                    <a:pt x="258" y="184"/>
                    <a:pt x="269" y="117"/>
                    <a:pt x="236" y="62"/>
                  </a:cubicBezTo>
                  <a:cubicBezTo>
                    <a:pt x="213" y="24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6"/>
            <p:cNvSpPr/>
            <p:nvPr/>
          </p:nvSpPr>
          <p:spPr>
            <a:xfrm>
              <a:off x="2197625" y="918750"/>
              <a:ext cx="6150" cy="5850"/>
            </a:xfrm>
            <a:custGeom>
              <a:rect b="b" l="l" r="r" t="t"/>
              <a:pathLst>
                <a:path extrusionOk="0" h="234" w="246">
                  <a:moveTo>
                    <a:pt x="113" y="1"/>
                  </a:moveTo>
                  <a:cubicBezTo>
                    <a:pt x="94" y="1"/>
                    <a:pt x="74" y="6"/>
                    <a:pt x="56" y="17"/>
                  </a:cubicBezTo>
                  <a:cubicBezTo>
                    <a:pt x="45" y="17"/>
                    <a:pt x="45" y="28"/>
                    <a:pt x="33" y="28"/>
                  </a:cubicBezTo>
                  <a:lnTo>
                    <a:pt x="33" y="39"/>
                  </a:lnTo>
                  <a:cubicBezTo>
                    <a:pt x="23" y="39"/>
                    <a:pt x="23" y="51"/>
                    <a:pt x="23" y="51"/>
                  </a:cubicBezTo>
                  <a:lnTo>
                    <a:pt x="11" y="61"/>
                  </a:lnTo>
                  <a:lnTo>
                    <a:pt x="11" y="73"/>
                  </a:lnTo>
                  <a:cubicBezTo>
                    <a:pt x="0" y="84"/>
                    <a:pt x="0" y="84"/>
                    <a:pt x="0" y="95"/>
                  </a:cubicBezTo>
                  <a:lnTo>
                    <a:pt x="0" y="118"/>
                  </a:lnTo>
                  <a:lnTo>
                    <a:pt x="0" y="128"/>
                  </a:lnTo>
                  <a:lnTo>
                    <a:pt x="0" y="140"/>
                  </a:lnTo>
                  <a:lnTo>
                    <a:pt x="0" y="151"/>
                  </a:lnTo>
                  <a:lnTo>
                    <a:pt x="0" y="162"/>
                  </a:lnTo>
                  <a:cubicBezTo>
                    <a:pt x="11" y="162"/>
                    <a:pt x="11" y="173"/>
                    <a:pt x="11" y="173"/>
                  </a:cubicBezTo>
                  <a:cubicBezTo>
                    <a:pt x="11" y="185"/>
                    <a:pt x="23" y="185"/>
                    <a:pt x="23" y="185"/>
                  </a:cubicBezTo>
                  <a:cubicBezTo>
                    <a:pt x="23" y="195"/>
                    <a:pt x="33" y="195"/>
                    <a:pt x="33" y="207"/>
                  </a:cubicBezTo>
                  <a:cubicBezTo>
                    <a:pt x="45" y="207"/>
                    <a:pt x="45" y="218"/>
                    <a:pt x="56" y="218"/>
                  </a:cubicBezTo>
                  <a:cubicBezTo>
                    <a:pt x="67" y="218"/>
                    <a:pt x="67" y="229"/>
                    <a:pt x="78" y="229"/>
                  </a:cubicBezTo>
                  <a:lnTo>
                    <a:pt x="90" y="229"/>
                  </a:lnTo>
                  <a:cubicBezTo>
                    <a:pt x="96" y="232"/>
                    <a:pt x="103" y="234"/>
                    <a:pt x="111" y="234"/>
                  </a:cubicBezTo>
                  <a:cubicBezTo>
                    <a:pt x="131" y="234"/>
                    <a:pt x="155" y="226"/>
                    <a:pt x="179" y="218"/>
                  </a:cubicBezTo>
                  <a:cubicBezTo>
                    <a:pt x="234" y="185"/>
                    <a:pt x="246" y="106"/>
                    <a:pt x="212" y="51"/>
                  </a:cubicBezTo>
                  <a:cubicBezTo>
                    <a:pt x="190" y="21"/>
                    <a:pt x="153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6"/>
            <p:cNvSpPr/>
            <p:nvPr/>
          </p:nvSpPr>
          <p:spPr>
            <a:xfrm>
              <a:off x="2261875" y="906400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0"/>
                  </a:moveTo>
                  <a:cubicBezTo>
                    <a:pt x="110" y="0"/>
                    <a:pt x="88" y="7"/>
                    <a:pt x="67" y="19"/>
                  </a:cubicBezTo>
                  <a:lnTo>
                    <a:pt x="56" y="19"/>
                  </a:lnTo>
                  <a:cubicBezTo>
                    <a:pt x="56" y="19"/>
                    <a:pt x="45" y="31"/>
                    <a:pt x="45" y="41"/>
                  </a:cubicBezTo>
                  <a:lnTo>
                    <a:pt x="33" y="41"/>
                  </a:lnTo>
                  <a:cubicBezTo>
                    <a:pt x="33" y="53"/>
                    <a:pt x="22" y="53"/>
                    <a:pt x="22" y="64"/>
                  </a:cubicBezTo>
                  <a:cubicBezTo>
                    <a:pt x="0" y="108"/>
                    <a:pt x="0" y="142"/>
                    <a:pt x="22" y="175"/>
                  </a:cubicBezTo>
                  <a:cubicBezTo>
                    <a:pt x="22" y="187"/>
                    <a:pt x="33" y="187"/>
                    <a:pt x="33" y="187"/>
                  </a:cubicBezTo>
                  <a:cubicBezTo>
                    <a:pt x="33" y="198"/>
                    <a:pt x="45" y="198"/>
                    <a:pt x="45" y="209"/>
                  </a:cubicBezTo>
                  <a:cubicBezTo>
                    <a:pt x="56" y="209"/>
                    <a:pt x="56" y="209"/>
                    <a:pt x="67" y="220"/>
                  </a:cubicBezTo>
                  <a:cubicBezTo>
                    <a:pt x="67" y="220"/>
                    <a:pt x="78" y="220"/>
                    <a:pt x="90" y="232"/>
                  </a:cubicBezTo>
                  <a:lnTo>
                    <a:pt x="157" y="232"/>
                  </a:lnTo>
                  <a:cubicBezTo>
                    <a:pt x="167" y="232"/>
                    <a:pt x="179" y="220"/>
                    <a:pt x="179" y="220"/>
                  </a:cubicBezTo>
                  <a:lnTo>
                    <a:pt x="190" y="220"/>
                  </a:lnTo>
                  <a:cubicBezTo>
                    <a:pt x="246" y="187"/>
                    <a:pt x="257" y="108"/>
                    <a:pt x="224" y="53"/>
                  </a:cubicBezTo>
                  <a:cubicBezTo>
                    <a:pt x="202" y="18"/>
                    <a:pt x="168" y="0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6"/>
            <p:cNvSpPr/>
            <p:nvPr/>
          </p:nvSpPr>
          <p:spPr>
            <a:xfrm>
              <a:off x="2248450" y="914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6"/>
            <p:cNvSpPr/>
            <p:nvPr/>
          </p:nvSpPr>
          <p:spPr>
            <a:xfrm>
              <a:off x="2235325" y="922400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0" y="128"/>
                    <a:pt x="34" y="173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4" y="233"/>
                    <a:pt x="184" y="228"/>
                    <a:pt x="201" y="217"/>
                  </a:cubicBezTo>
                  <a:cubicBezTo>
                    <a:pt x="246" y="183"/>
                    <a:pt x="268" y="116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6"/>
            <p:cNvSpPr/>
            <p:nvPr/>
          </p:nvSpPr>
          <p:spPr>
            <a:xfrm>
              <a:off x="2222200" y="9304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3"/>
                    <a:pt x="0" y="120"/>
                    <a:pt x="34" y="175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2" y="220"/>
                  </a:cubicBezTo>
                  <a:cubicBezTo>
                    <a:pt x="246" y="187"/>
                    <a:pt x="269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6"/>
            <p:cNvSpPr/>
            <p:nvPr/>
          </p:nvSpPr>
          <p:spPr>
            <a:xfrm>
              <a:off x="2277500" y="991125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15" y="0"/>
                  </a:moveTo>
                  <a:cubicBezTo>
                    <a:pt x="95" y="0"/>
                    <a:pt x="74" y="5"/>
                    <a:pt x="56" y="16"/>
                  </a:cubicBezTo>
                  <a:lnTo>
                    <a:pt x="23" y="49"/>
                  </a:lnTo>
                  <a:cubicBezTo>
                    <a:pt x="12" y="71"/>
                    <a:pt x="12" y="94"/>
                    <a:pt x="1" y="116"/>
                  </a:cubicBezTo>
                  <a:cubicBezTo>
                    <a:pt x="1" y="139"/>
                    <a:pt x="12" y="161"/>
                    <a:pt x="23" y="183"/>
                  </a:cubicBezTo>
                  <a:lnTo>
                    <a:pt x="56" y="217"/>
                  </a:lnTo>
                  <a:cubicBezTo>
                    <a:pt x="75" y="229"/>
                    <a:pt x="100" y="238"/>
                    <a:pt x="124" y="238"/>
                  </a:cubicBezTo>
                  <a:cubicBezTo>
                    <a:pt x="144" y="238"/>
                    <a:pt x="164" y="232"/>
                    <a:pt x="180" y="217"/>
                  </a:cubicBezTo>
                  <a:cubicBezTo>
                    <a:pt x="224" y="195"/>
                    <a:pt x="247" y="150"/>
                    <a:pt x="235" y="105"/>
                  </a:cubicBezTo>
                  <a:cubicBezTo>
                    <a:pt x="235" y="83"/>
                    <a:pt x="235" y="71"/>
                    <a:pt x="224" y="61"/>
                  </a:cubicBezTo>
                  <a:cubicBezTo>
                    <a:pt x="201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6"/>
            <p:cNvSpPr/>
            <p:nvPr/>
          </p:nvSpPr>
          <p:spPr>
            <a:xfrm>
              <a:off x="2271925" y="92267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14" y="1"/>
                  </a:moveTo>
                  <a:cubicBezTo>
                    <a:pt x="94" y="1"/>
                    <a:pt x="74" y="6"/>
                    <a:pt x="56" y="16"/>
                  </a:cubicBezTo>
                  <a:cubicBezTo>
                    <a:pt x="45" y="28"/>
                    <a:pt x="33" y="38"/>
                    <a:pt x="23" y="38"/>
                  </a:cubicBezTo>
                  <a:lnTo>
                    <a:pt x="23" y="50"/>
                  </a:lnTo>
                  <a:cubicBezTo>
                    <a:pt x="23" y="50"/>
                    <a:pt x="11" y="61"/>
                    <a:pt x="11" y="72"/>
                  </a:cubicBezTo>
                  <a:cubicBezTo>
                    <a:pt x="0" y="95"/>
                    <a:pt x="0" y="128"/>
                    <a:pt x="11" y="162"/>
                  </a:cubicBezTo>
                  <a:cubicBezTo>
                    <a:pt x="11" y="162"/>
                    <a:pt x="11" y="172"/>
                    <a:pt x="23" y="172"/>
                  </a:cubicBezTo>
                  <a:cubicBezTo>
                    <a:pt x="23" y="184"/>
                    <a:pt x="23" y="195"/>
                    <a:pt x="33" y="195"/>
                  </a:cubicBezTo>
                  <a:cubicBezTo>
                    <a:pt x="33" y="195"/>
                    <a:pt x="33" y="206"/>
                    <a:pt x="45" y="206"/>
                  </a:cubicBezTo>
                  <a:cubicBezTo>
                    <a:pt x="45" y="206"/>
                    <a:pt x="56" y="217"/>
                    <a:pt x="67" y="217"/>
                  </a:cubicBezTo>
                  <a:cubicBezTo>
                    <a:pt x="67" y="217"/>
                    <a:pt x="67" y="229"/>
                    <a:pt x="78" y="229"/>
                  </a:cubicBezTo>
                  <a:lnTo>
                    <a:pt x="90" y="229"/>
                  </a:lnTo>
                  <a:cubicBezTo>
                    <a:pt x="100" y="229"/>
                    <a:pt x="100" y="229"/>
                    <a:pt x="112" y="240"/>
                  </a:cubicBezTo>
                  <a:cubicBezTo>
                    <a:pt x="123" y="240"/>
                    <a:pt x="145" y="229"/>
                    <a:pt x="157" y="229"/>
                  </a:cubicBezTo>
                  <a:cubicBezTo>
                    <a:pt x="168" y="229"/>
                    <a:pt x="168" y="217"/>
                    <a:pt x="179" y="217"/>
                  </a:cubicBezTo>
                  <a:cubicBezTo>
                    <a:pt x="235" y="184"/>
                    <a:pt x="257" y="105"/>
                    <a:pt x="224" y="61"/>
                  </a:cubicBezTo>
                  <a:cubicBezTo>
                    <a:pt x="201" y="23"/>
                    <a:pt x="157" y="1"/>
                    <a:pt x="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6"/>
            <p:cNvSpPr/>
            <p:nvPr/>
          </p:nvSpPr>
          <p:spPr>
            <a:xfrm>
              <a:off x="2258525" y="930675"/>
              <a:ext cx="6150" cy="5875"/>
            </a:xfrm>
            <a:custGeom>
              <a:rect b="b" l="l" r="r" t="t"/>
              <a:pathLst>
                <a:path extrusionOk="0" h="235" w="246">
                  <a:moveTo>
                    <a:pt x="131" y="0"/>
                  </a:moveTo>
                  <a:cubicBezTo>
                    <a:pt x="108" y="0"/>
                    <a:pt x="86" y="6"/>
                    <a:pt x="67" y="21"/>
                  </a:cubicBezTo>
                  <a:cubicBezTo>
                    <a:pt x="22" y="43"/>
                    <a:pt x="0" y="88"/>
                    <a:pt x="11" y="132"/>
                  </a:cubicBezTo>
                  <a:cubicBezTo>
                    <a:pt x="11" y="155"/>
                    <a:pt x="22" y="165"/>
                    <a:pt x="33" y="177"/>
                  </a:cubicBezTo>
                  <a:cubicBezTo>
                    <a:pt x="45" y="199"/>
                    <a:pt x="55" y="210"/>
                    <a:pt x="78" y="222"/>
                  </a:cubicBezTo>
                  <a:cubicBezTo>
                    <a:pt x="92" y="231"/>
                    <a:pt x="108" y="234"/>
                    <a:pt x="125" y="234"/>
                  </a:cubicBezTo>
                  <a:cubicBezTo>
                    <a:pt x="147" y="234"/>
                    <a:pt x="170" y="228"/>
                    <a:pt x="190" y="222"/>
                  </a:cubicBezTo>
                  <a:lnTo>
                    <a:pt x="212" y="199"/>
                  </a:lnTo>
                  <a:cubicBezTo>
                    <a:pt x="224" y="188"/>
                    <a:pt x="234" y="165"/>
                    <a:pt x="246" y="143"/>
                  </a:cubicBezTo>
                  <a:lnTo>
                    <a:pt x="246" y="121"/>
                  </a:lnTo>
                  <a:cubicBezTo>
                    <a:pt x="246" y="98"/>
                    <a:pt x="246" y="76"/>
                    <a:pt x="224" y="54"/>
                  </a:cubicBezTo>
                  <a:cubicBezTo>
                    <a:pt x="224" y="54"/>
                    <a:pt x="224" y="43"/>
                    <a:pt x="212" y="31"/>
                  </a:cubicBezTo>
                  <a:cubicBezTo>
                    <a:pt x="193" y="12"/>
                    <a:pt x="162" y="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6"/>
            <p:cNvSpPr/>
            <p:nvPr/>
          </p:nvSpPr>
          <p:spPr>
            <a:xfrm>
              <a:off x="2245375" y="93862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1" y="1"/>
                  </a:moveTo>
                  <a:cubicBezTo>
                    <a:pt x="108" y="1"/>
                    <a:pt x="86" y="6"/>
                    <a:pt x="67" y="15"/>
                  </a:cubicBezTo>
                  <a:cubicBezTo>
                    <a:pt x="23" y="48"/>
                    <a:pt x="0" y="93"/>
                    <a:pt x="12" y="138"/>
                  </a:cubicBezTo>
                  <a:cubicBezTo>
                    <a:pt x="12" y="138"/>
                    <a:pt x="12" y="149"/>
                    <a:pt x="23" y="160"/>
                  </a:cubicBezTo>
                  <a:cubicBezTo>
                    <a:pt x="23" y="160"/>
                    <a:pt x="23" y="172"/>
                    <a:pt x="34" y="183"/>
                  </a:cubicBezTo>
                  <a:cubicBezTo>
                    <a:pt x="55" y="218"/>
                    <a:pt x="89" y="235"/>
                    <a:pt x="125" y="235"/>
                  </a:cubicBezTo>
                  <a:cubicBezTo>
                    <a:pt x="147" y="235"/>
                    <a:pt x="170" y="229"/>
                    <a:pt x="191" y="217"/>
                  </a:cubicBezTo>
                  <a:cubicBezTo>
                    <a:pt x="213" y="205"/>
                    <a:pt x="224" y="183"/>
                    <a:pt x="236" y="172"/>
                  </a:cubicBezTo>
                  <a:cubicBezTo>
                    <a:pt x="246" y="149"/>
                    <a:pt x="246" y="138"/>
                    <a:pt x="246" y="127"/>
                  </a:cubicBezTo>
                  <a:cubicBezTo>
                    <a:pt x="246" y="105"/>
                    <a:pt x="246" y="82"/>
                    <a:pt x="224" y="60"/>
                  </a:cubicBezTo>
                  <a:cubicBezTo>
                    <a:pt x="224" y="48"/>
                    <a:pt x="224" y="48"/>
                    <a:pt x="213" y="38"/>
                  </a:cubicBezTo>
                  <a:cubicBezTo>
                    <a:pt x="193" y="12"/>
                    <a:pt x="162" y="1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6"/>
            <p:cNvSpPr/>
            <p:nvPr/>
          </p:nvSpPr>
          <p:spPr>
            <a:xfrm>
              <a:off x="2231975" y="9465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3" y="1"/>
                  </a:moveTo>
                  <a:cubicBezTo>
                    <a:pt x="112" y="12"/>
                    <a:pt x="89" y="12"/>
                    <a:pt x="79" y="23"/>
                  </a:cubicBezTo>
                  <a:cubicBezTo>
                    <a:pt x="22" y="57"/>
                    <a:pt x="0" y="124"/>
                    <a:pt x="34" y="179"/>
                  </a:cubicBezTo>
                  <a:lnTo>
                    <a:pt x="45" y="179"/>
                  </a:lnTo>
                  <a:cubicBezTo>
                    <a:pt x="56" y="202"/>
                    <a:pt x="67" y="224"/>
                    <a:pt x="89" y="224"/>
                  </a:cubicBezTo>
                  <a:cubicBezTo>
                    <a:pt x="101" y="236"/>
                    <a:pt x="123" y="236"/>
                    <a:pt x="134" y="236"/>
                  </a:cubicBezTo>
                  <a:cubicBezTo>
                    <a:pt x="157" y="236"/>
                    <a:pt x="179" y="236"/>
                    <a:pt x="201" y="224"/>
                  </a:cubicBezTo>
                  <a:cubicBezTo>
                    <a:pt x="258" y="191"/>
                    <a:pt x="268" y="112"/>
                    <a:pt x="235" y="57"/>
                  </a:cubicBezTo>
                  <a:cubicBezTo>
                    <a:pt x="235" y="57"/>
                    <a:pt x="235" y="45"/>
                    <a:pt x="224" y="45"/>
                  </a:cubicBezTo>
                  <a:lnTo>
                    <a:pt x="190" y="12"/>
                  </a:lnTo>
                  <a:cubicBezTo>
                    <a:pt x="168" y="1"/>
                    <a:pt x="146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6"/>
            <p:cNvSpPr/>
            <p:nvPr/>
          </p:nvSpPr>
          <p:spPr>
            <a:xfrm>
              <a:off x="2268575" y="947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69" y="230"/>
                    <a:pt x="190" y="217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68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6"/>
            <p:cNvSpPr/>
            <p:nvPr/>
          </p:nvSpPr>
          <p:spPr>
            <a:xfrm>
              <a:off x="2255425" y="955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2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6"/>
            <p:cNvSpPr/>
            <p:nvPr/>
          </p:nvSpPr>
          <p:spPr>
            <a:xfrm>
              <a:off x="2242300" y="9631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6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0" y="218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6"/>
            <p:cNvSpPr/>
            <p:nvPr/>
          </p:nvSpPr>
          <p:spPr>
            <a:xfrm>
              <a:off x="2229450" y="971275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15" y="1"/>
                  </a:moveTo>
                  <a:cubicBezTo>
                    <a:pt x="94" y="1"/>
                    <a:pt x="74" y="6"/>
                    <a:pt x="56" y="16"/>
                  </a:cubicBezTo>
                  <a:lnTo>
                    <a:pt x="34" y="39"/>
                  </a:lnTo>
                  <a:lnTo>
                    <a:pt x="23" y="50"/>
                  </a:lnTo>
                  <a:cubicBezTo>
                    <a:pt x="23" y="61"/>
                    <a:pt x="12" y="61"/>
                    <a:pt x="12" y="73"/>
                  </a:cubicBezTo>
                  <a:cubicBezTo>
                    <a:pt x="12" y="83"/>
                    <a:pt x="1" y="95"/>
                    <a:pt x="1" y="117"/>
                  </a:cubicBezTo>
                  <a:lnTo>
                    <a:pt x="1" y="140"/>
                  </a:lnTo>
                  <a:cubicBezTo>
                    <a:pt x="1" y="140"/>
                    <a:pt x="12" y="150"/>
                    <a:pt x="12" y="162"/>
                  </a:cubicBezTo>
                  <a:cubicBezTo>
                    <a:pt x="12" y="162"/>
                    <a:pt x="12" y="173"/>
                    <a:pt x="23" y="184"/>
                  </a:cubicBezTo>
                  <a:cubicBezTo>
                    <a:pt x="45" y="214"/>
                    <a:pt x="82" y="234"/>
                    <a:pt x="121" y="234"/>
                  </a:cubicBezTo>
                  <a:cubicBezTo>
                    <a:pt x="141" y="234"/>
                    <a:pt x="161" y="229"/>
                    <a:pt x="180" y="217"/>
                  </a:cubicBezTo>
                  <a:cubicBezTo>
                    <a:pt x="235" y="184"/>
                    <a:pt x="258" y="117"/>
                    <a:pt x="224" y="61"/>
                  </a:cubicBezTo>
                  <a:cubicBezTo>
                    <a:pt x="201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6"/>
            <p:cNvSpPr/>
            <p:nvPr/>
          </p:nvSpPr>
          <p:spPr>
            <a:xfrm>
              <a:off x="2280575" y="967025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33" y="0"/>
                  </a:moveTo>
                  <a:cubicBezTo>
                    <a:pt x="111" y="0"/>
                    <a:pt x="88" y="6"/>
                    <a:pt x="67" y="19"/>
                  </a:cubicBezTo>
                  <a:cubicBezTo>
                    <a:pt x="12" y="52"/>
                    <a:pt x="0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6" y="176"/>
                    <a:pt x="258" y="109"/>
                    <a:pt x="224" y="52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6"/>
            <p:cNvSpPr/>
            <p:nvPr/>
          </p:nvSpPr>
          <p:spPr>
            <a:xfrm>
              <a:off x="2267450" y="974900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23" y="1"/>
                  </a:moveTo>
                  <a:cubicBezTo>
                    <a:pt x="105" y="1"/>
                    <a:pt x="85" y="6"/>
                    <a:pt x="68" y="17"/>
                  </a:cubicBezTo>
                  <a:cubicBezTo>
                    <a:pt x="11" y="50"/>
                    <a:pt x="1" y="129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69" y="231"/>
                    <a:pt x="190" y="218"/>
                  </a:cubicBezTo>
                  <a:cubicBezTo>
                    <a:pt x="246" y="184"/>
                    <a:pt x="257" y="117"/>
                    <a:pt x="224" y="62"/>
                  </a:cubicBezTo>
                  <a:cubicBezTo>
                    <a:pt x="201" y="24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6"/>
            <p:cNvSpPr/>
            <p:nvPr/>
          </p:nvSpPr>
          <p:spPr>
            <a:xfrm>
              <a:off x="2254300" y="98292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33" y="1"/>
                  </a:moveTo>
                  <a:cubicBezTo>
                    <a:pt x="112" y="1"/>
                    <a:pt x="89" y="7"/>
                    <a:pt x="68" y="20"/>
                  </a:cubicBezTo>
                  <a:cubicBezTo>
                    <a:pt x="13" y="54"/>
                    <a:pt x="1" y="121"/>
                    <a:pt x="35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4" y="237"/>
                    <a:pt x="173" y="232"/>
                    <a:pt x="191" y="221"/>
                  </a:cubicBezTo>
                  <a:cubicBezTo>
                    <a:pt x="247" y="188"/>
                    <a:pt x="258" y="109"/>
                    <a:pt x="224" y="54"/>
                  </a:cubicBezTo>
                  <a:cubicBezTo>
                    <a:pt x="204" y="18"/>
                    <a:pt x="170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6"/>
            <p:cNvSpPr/>
            <p:nvPr/>
          </p:nvSpPr>
          <p:spPr>
            <a:xfrm>
              <a:off x="2293975" y="958925"/>
              <a:ext cx="6475" cy="5800"/>
            </a:xfrm>
            <a:custGeom>
              <a:rect b="b" l="l" r="r" t="t"/>
              <a:pathLst>
                <a:path extrusionOk="0" h="232" w="259">
                  <a:moveTo>
                    <a:pt x="125" y="0"/>
                  </a:moveTo>
                  <a:cubicBezTo>
                    <a:pt x="102" y="0"/>
                    <a:pt x="78" y="6"/>
                    <a:pt x="57" y="19"/>
                  </a:cubicBezTo>
                  <a:lnTo>
                    <a:pt x="23" y="53"/>
                  </a:lnTo>
                  <a:cubicBezTo>
                    <a:pt x="12" y="63"/>
                    <a:pt x="12" y="75"/>
                    <a:pt x="12" y="86"/>
                  </a:cubicBezTo>
                  <a:lnTo>
                    <a:pt x="1" y="86"/>
                  </a:lnTo>
                  <a:cubicBezTo>
                    <a:pt x="1" y="120"/>
                    <a:pt x="1" y="153"/>
                    <a:pt x="23" y="175"/>
                  </a:cubicBezTo>
                  <a:cubicBezTo>
                    <a:pt x="23" y="187"/>
                    <a:pt x="23" y="197"/>
                    <a:pt x="35" y="197"/>
                  </a:cubicBezTo>
                  <a:cubicBezTo>
                    <a:pt x="35" y="209"/>
                    <a:pt x="45" y="209"/>
                    <a:pt x="45" y="209"/>
                  </a:cubicBezTo>
                  <a:lnTo>
                    <a:pt x="57" y="209"/>
                  </a:lnTo>
                  <a:cubicBezTo>
                    <a:pt x="68" y="220"/>
                    <a:pt x="79" y="231"/>
                    <a:pt x="90" y="231"/>
                  </a:cubicBezTo>
                  <a:lnTo>
                    <a:pt x="135" y="231"/>
                  </a:lnTo>
                  <a:cubicBezTo>
                    <a:pt x="146" y="231"/>
                    <a:pt x="169" y="231"/>
                    <a:pt x="179" y="220"/>
                  </a:cubicBezTo>
                  <a:cubicBezTo>
                    <a:pt x="236" y="187"/>
                    <a:pt x="258" y="108"/>
                    <a:pt x="224" y="53"/>
                  </a:cubicBezTo>
                  <a:cubicBezTo>
                    <a:pt x="203" y="17"/>
                    <a:pt x="165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6"/>
            <p:cNvSpPr/>
            <p:nvPr/>
          </p:nvSpPr>
          <p:spPr>
            <a:xfrm>
              <a:off x="2303775" y="975200"/>
              <a:ext cx="6425" cy="5900"/>
            </a:xfrm>
            <a:custGeom>
              <a:rect b="b" l="l" r="r" t="t"/>
              <a:pathLst>
                <a:path extrusionOk="0" h="236" w="257">
                  <a:moveTo>
                    <a:pt x="122" y="0"/>
                  </a:moveTo>
                  <a:cubicBezTo>
                    <a:pt x="104" y="0"/>
                    <a:pt x="85" y="5"/>
                    <a:pt x="67" y="16"/>
                  </a:cubicBezTo>
                  <a:lnTo>
                    <a:pt x="56" y="16"/>
                  </a:lnTo>
                  <a:cubicBezTo>
                    <a:pt x="56" y="27"/>
                    <a:pt x="45" y="27"/>
                    <a:pt x="45" y="27"/>
                  </a:cubicBezTo>
                  <a:cubicBezTo>
                    <a:pt x="45" y="38"/>
                    <a:pt x="33" y="38"/>
                    <a:pt x="33" y="38"/>
                  </a:cubicBezTo>
                  <a:cubicBezTo>
                    <a:pt x="33" y="38"/>
                    <a:pt x="33" y="50"/>
                    <a:pt x="23" y="50"/>
                  </a:cubicBezTo>
                  <a:lnTo>
                    <a:pt x="23" y="72"/>
                  </a:lnTo>
                  <a:lnTo>
                    <a:pt x="11" y="72"/>
                  </a:lnTo>
                  <a:lnTo>
                    <a:pt x="11" y="94"/>
                  </a:lnTo>
                  <a:cubicBezTo>
                    <a:pt x="0" y="117"/>
                    <a:pt x="0" y="150"/>
                    <a:pt x="23" y="184"/>
                  </a:cubicBezTo>
                  <a:lnTo>
                    <a:pt x="33" y="195"/>
                  </a:lnTo>
                  <a:lnTo>
                    <a:pt x="56" y="217"/>
                  </a:lnTo>
                  <a:cubicBezTo>
                    <a:pt x="56" y="217"/>
                    <a:pt x="67" y="217"/>
                    <a:pt x="78" y="228"/>
                  </a:cubicBezTo>
                  <a:lnTo>
                    <a:pt x="90" y="228"/>
                  </a:lnTo>
                  <a:cubicBezTo>
                    <a:pt x="103" y="233"/>
                    <a:pt x="117" y="235"/>
                    <a:pt x="130" y="235"/>
                  </a:cubicBezTo>
                  <a:cubicBezTo>
                    <a:pt x="148" y="235"/>
                    <a:pt x="166" y="230"/>
                    <a:pt x="179" y="217"/>
                  </a:cubicBezTo>
                  <a:cubicBezTo>
                    <a:pt x="234" y="184"/>
                    <a:pt x="257" y="117"/>
                    <a:pt x="224" y="60"/>
                  </a:cubicBezTo>
                  <a:cubicBezTo>
                    <a:pt x="201" y="23"/>
                    <a:pt x="162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6"/>
            <p:cNvSpPr/>
            <p:nvPr/>
          </p:nvSpPr>
          <p:spPr>
            <a:xfrm>
              <a:off x="2290350" y="9832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23" y="52"/>
                    <a:pt x="1" y="119"/>
                    <a:pt x="34" y="176"/>
                  </a:cubicBezTo>
                  <a:cubicBezTo>
                    <a:pt x="57" y="213"/>
                    <a:pt x="96" y="236"/>
                    <a:pt x="135" y="236"/>
                  </a:cubicBezTo>
                  <a:cubicBezTo>
                    <a:pt x="154" y="236"/>
                    <a:pt x="173" y="231"/>
                    <a:pt x="190" y="220"/>
                  </a:cubicBezTo>
                  <a:cubicBezTo>
                    <a:pt x="247" y="186"/>
                    <a:pt x="269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6"/>
            <p:cNvSpPr/>
            <p:nvPr/>
          </p:nvSpPr>
          <p:spPr>
            <a:xfrm>
              <a:off x="2264100" y="999200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28" y="1"/>
                  </a:moveTo>
                  <a:cubicBezTo>
                    <a:pt x="107" y="1"/>
                    <a:pt x="86" y="6"/>
                    <a:pt x="68" y="17"/>
                  </a:cubicBezTo>
                  <a:cubicBezTo>
                    <a:pt x="23" y="51"/>
                    <a:pt x="1" y="118"/>
                    <a:pt x="34" y="173"/>
                  </a:cubicBezTo>
                  <a:cubicBezTo>
                    <a:pt x="57" y="211"/>
                    <a:pt x="95" y="234"/>
                    <a:pt x="134" y="234"/>
                  </a:cubicBezTo>
                  <a:cubicBezTo>
                    <a:pt x="153" y="234"/>
                    <a:pt x="172" y="229"/>
                    <a:pt x="190" y="218"/>
                  </a:cubicBezTo>
                  <a:cubicBezTo>
                    <a:pt x="212" y="207"/>
                    <a:pt x="224" y="195"/>
                    <a:pt x="224" y="185"/>
                  </a:cubicBezTo>
                  <a:cubicBezTo>
                    <a:pt x="235" y="173"/>
                    <a:pt x="235" y="173"/>
                    <a:pt x="235" y="162"/>
                  </a:cubicBezTo>
                  <a:cubicBezTo>
                    <a:pt x="246" y="140"/>
                    <a:pt x="257" y="118"/>
                    <a:pt x="246" y="95"/>
                  </a:cubicBezTo>
                  <a:cubicBezTo>
                    <a:pt x="246" y="84"/>
                    <a:pt x="246" y="73"/>
                    <a:pt x="235" y="51"/>
                  </a:cubicBezTo>
                  <a:cubicBezTo>
                    <a:pt x="213" y="21"/>
                    <a:pt x="170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6"/>
            <p:cNvSpPr/>
            <p:nvPr/>
          </p:nvSpPr>
          <p:spPr>
            <a:xfrm>
              <a:off x="2300425" y="999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5"/>
                    <a:pt x="78" y="16"/>
                  </a:cubicBezTo>
                  <a:cubicBezTo>
                    <a:pt x="22" y="50"/>
                    <a:pt x="0" y="128"/>
                    <a:pt x="33" y="184"/>
                  </a:cubicBezTo>
                  <a:cubicBezTo>
                    <a:pt x="54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7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3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6"/>
            <p:cNvSpPr/>
            <p:nvPr/>
          </p:nvSpPr>
          <p:spPr>
            <a:xfrm>
              <a:off x="2287275" y="10078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7" y="0"/>
                  </a:moveTo>
                  <a:cubicBezTo>
                    <a:pt x="118" y="0"/>
                    <a:pt x="98" y="5"/>
                    <a:pt x="79" y="17"/>
                  </a:cubicBezTo>
                  <a:cubicBezTo>
                    <a:pt x="23" y="50"/>
                    <a:pt x="0" y="117"/>
                    <a:pt x="34" y="173"/>
                  </a:cubicBezTo>
                  <a:cubicBezTo>
                    <a:pt x="57" y="211"/>
                    <a:pt x="101" y="233"/>
                    <a:pt x="144" y="233"/>
                  </a:cubicBezTo>
                  <a:cubicBezTo>
                    <a:pt x="164" y="233"/>
                    <a:pt x="184" y="228"/>
                    <a:pt x="202" y="218"/>
                  </a:cubicBezTo>
                  <a:cubicBezTo>
                    <a:pt x="258" y="184"/>
                    <a:pt x="269" y="106"/>
                    <a:pt x="236" y="50"/>
                  </a:cubicBezTo>
                  <a:cubicBezTo>
                    <a:pt x="213" y="20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6"/>
            <p:cNvSpPr/>
            <p:nvPr/>
          </p:nvSpPr>
          <p:spPr>
            <a:xfrm>
              <a:off x="2274150" y="10159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0"/>
                  </a:cubicBezTo>
                  <a:cubicBezTo>
                    <a:pt x="257" y="176"/>
                    <a:pt x="269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6"/>
            <p:cNvSpPr/>
            <p:nvPr/>
          </p:nvSpPr>
          <p:spPr>
            <a:xfrm>
              <a:off x="2261300" y="1023800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23" y="1"/>
                  </a:moveTo>
                  <a:cubicBezTo>
                    <a:pt x="104" y="1"/>
                    <a:pt x="85" y="5"/>
                    <a:pt x="68" y="16"/>
                  </a:cubicBezTo>
                  <a:cubicBezTo>
                    <a:pt x="45" y="28"/>
                    <a:pt x="45" y="38"/>
                    <a:pt x="34" y="50"/>
                  </a:cubicBezTo>
                  <a:cubicBezTo>
                    <a:pt x="23" y="50"/>
                    <a:pt x="23" y="50"/>
                    <a:pt x="23" y="61"/>
                  </a:cubicBezTo>
                  <a:cubicBezTo>
                    <a:pt x="23" y="61"/>
                    <a:pt x="11" y="72"/>
                    <a:pt x="11" y="83"/>
                  </a:cubicBezTo>
                  <a:lnTo>
                    <a:pt x="11" y="95"/>
                  </a:lnTo>
                  <a:cubicBezTo>
                    <a:pt x="1" y="117"/>
                    <a:pt x="11" y="150"/>
                    <a:pt x="23" y="184"/>
                  </a:cubicBezTo>
                  <a:cubicBezTo>
                    <a:pt x="34" y="184"/>
                    <a:pt x="34" y="195"/>
                    <a:pt x="34" y="195"/>
                  </a:cubicBezTo>
                  <a:lnTo>
                    <a:pt x="45" y="195"/>
                  </a:lnTo>
                  <a:cubicBezTo>
                    <a:pt x="45" y="206"/>
                    <a:pt x="45" y="206"/>
                    <a:pt x="56" y="217"/>
                  </a:cubicBezTo>
                  <a:cubicBezTo>
                    <a:pt x="68" y="217"/>
                    <a:pt x="68" y="217"/>
                    <a:pt x="79" y="229"/>
                  </a:cubicBezTo>
                  <a:cubicBezTo>
                    <a:pt x="90" y="229"/>
                    <a:pt x="101" y="239"/>
                    <a:pt x="123" y="239"/>
                  </a:cubicBezTo>
                  <a:lnTo>
                    <a:pt x="135" y="239"/>
                  </a:lnTo>
                  <a:cubicBezTo>
                    <a:pt x="146" y="239"/>
                    <a:pt x="146" y="229"/>
                    <a:pt x="146" y="229"/>
                  </a:cubicBezTo>
                  <a:lnTo>
                    <a:pt x="168" y="229"/>
                  </a:lnTo>
                  <a:cubicBezTo>
                    <a:pt x="168" y="229"/>
                    <a:pt x="180" y="229"/>
                    <a:pt x="180" y="217"/>
                  </a:cubicBezTo>
                  <a:lnTo>
                    <a:pt x="190" y="217"/>
                  </a:lnTo>
                  <a:cubicBezTo>
                    <a:pt x="247" y="184"/>
                    <a:pt x="257" y="117"/>
                    <a:pt x="224" y="61"/>
                  </a:cubicBezTo>
                  <a:cubicBezTo>
                    <a:pt x="201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6"/>
            <p:cNvSpPr/>
            <p:nvPr/>
          </p:nvSpPr>
          <p:spPr>
            <a:xfrm>
              <a:off x="2312425" y="10195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2" y="1"/>
                    <a:pt x="88" y="7"/>
                    <a:pt x="67" y="20"/>
                  </a:cubicBezTo>
                  <a:cubicBezTo>
                    <a:pt x="2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8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6"/>
            <p:cNvSpPr/>
            <p:nvPr/>
          </p:nvSpPr>
          <p:spPr>
            <a:xfrm>
              <a:off x="2299300" y="10274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5" y="6"/>
                    <a:pt x="67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8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6"/>
            <p:cNvSpPr/>
            <p:nvPr/>
          </p:nvSpPr>
          <p:spPr>
            <a:xfrm>
              <a:off x="2286150" y="10354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7"/>
                    <a:pt x="269" y="109"/>
                    <a:pt x="236" y="53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6"/>
            <p:cNvSpPr/>
            <p:nvPr/>
          </p:nvSpPr>
          <p:spPr>
            <a:xfrm>
              <a:off x="2273300" y="1043350"/>
              <a:ext cx="6475" cy="6000"/>
            </a:xfrm>
            <a:custGeom>
              <a:rect b="b" l="l" r="r" t="t"/>
              <a:pathLst>
                <a:path extrusionOk="0" h="240" w="259">
                  <a:moveTo>
                    <a:pt x="115" y="1"/>
                  </a:moveTo>
                  <a:cubicBezTo>
                    <a:pt x="95" y="1"/>
                    <a:pt x="75" y="6"/>
                    <a:pt x="57" y="16"/>
                  </a:cubicBezTo>
                  <a:lnTo>
                    <a:pt x="57" y="28"/>
                  </a:lnTo>
                  <a:cubicBezTo>
                    <a:pt x="57" y="28"/>
                    <a:pt x="45" y="28"/>
                    <a:pt x="45" y="38"/>
                  </a:cubicBezTo>
                  <a:lnTo>
                    <a:pt x="35" y="38"/>
                  </a:lnTo>
                  <a:cubicBezTo>
                    <a:pt x="35" y="50"/>
                    <a:pt x="35" y="50"/>
                    <a:pt x="23" y="61"/>
                  </a:cubicBezTo>
                  <a:lnTo>
                    <a:pt x="23" y="72"/>
                  </a:lnTo>
                  <a:cubicBezTo>
                    <a:pt x="12" y="72"/>
                    <a:pt x="12" y="72"/>
                    <a:pt x="12" y="83"/>
                  </a:cubicBezTo>
                  <a:lnTo>
                    <a:pt x="12" y="95"/>
                  </a:lnTo>
                  <a:cubicBezTo>
                    <a:pt x="1" y="128"/>
                    <a:pt x="1" y="150"/>
                    <a:pt x="23" y="184"/>
                  </a:cubicBezTo>
                  <a:lnTo>
                    <a:pt x="35" y="195"/>
                  </a:lnTo>
                  <a:lnTo>
                    <a:pt x="45" y="207"/>
                  </a:lnTo>
                  <a:cubicBezTo>
                    <a:pt x="57" y="217"/>
                    <a:pt x="57" y="217"/>
                    <a:pt x="68" y="217"/>
                  </a:cubicBezTo>
                  <a:cubicBezTo>
                    <a:pt x="68" y="229"/>
                    <a:pt x="79" y="229"/>
                    <a:pt x="90" y="229"/>
                  </a:cubicBezTo>
                  <a:lnTo>
                    <a:pt x="90" y="240"/>
                  </a:lnTo>
                  <a:lnTo>
                    <a:pt x="146" y="240"/>
                  </a:lnTo>
                  <a:cubicBezTo>
                    <a:pt x="146" y="240"/>
                    <a:pt x="157" y="240"/>
                    <a:pt x="157" y="229"/>
                  </a:cubicBezTo>
                  <a:lnTo>
                    <a:pt x="180" y="229"/>
                  </a:lnTo>
                  <a:lnTo>
                    <a:pt x="180" y="217"/>
                  </a:ln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6"/>
            <p:cNvSpPr/>
            <p:nvPr/>
          </p:nvSpPr>
          <p:spPr>
            <a:xfrm>
              <a:off x="2322750" y="1035650"/>
              <a:ext cx="5900" cy="5875"/>
            </a:xfrm>
            <a:custGeom>
              <a:rect b="b" l="l" r="r" t="t"/>
              <a:pathLst>
                <a:path extrusionOk="0" h="235" w="236">
                  <a:moveTo>
                    <a:pt x="101" y="1"/>
                  </a:moveTo>
                  <a:cubicBezTo>
                    <a:pt x="90" y="11"/>
                    <a:pt x="79" y="11"/>
                    <a:pt x="79" y="11"/>
                  </a:cubicBezTo>
                  <a:cubicBezTo>
                    <a:pt x="68" y="11"/>
                    <a:pt x="68" y="11"/>
                    <a:pt x="56" y="23"/>
                  </a:cubicBezTo>
                  <a:lnTo>
                    <a:pt x="23" y="56"/>
                  </a:lnTo>
                  <a:cubicBezTo>
                    <a:pt x="12" y="68"/>
                    <a:pt x="1" y="90"/>
                    <a:pt x="1" y="112"/>
                  </a:cubicBezTo>
                  <a:cubicBezTo>
                    <a:pt x="1" y="135"/>
                    <a:pt x="1" y="157"/>
                    <a:pt x="12" y="179"/>
                  </a:cubicBezTo>
                  <a:cubicBezTo>
                    <a:pt x="34" y="212"/>
                    <a:pt x="56" y="224"/>
                    <a:pt x="90" y="235"/>
                  </a:cubicBezTo>
                  <a:lnTo>
                    <a:pt x="113" y="235"/>
                  </a:lnTo>
                  <a:cubicBezTo>
                    <a:pt x="135" y="235"/>
                    <a:pt x="157" y="235"/>
                    <a:pt x="180" y="224"/>
                  </a:cubicBezTo>
                  <a:cubicBezTo>
                    <a:pt x="213" y="202"/>
                    <a:pt x="235" y="168"/>
                    <a:pt x="235" y="123"/>
                  </a:cubicBezTo>
                  <a:cubicBezTo>
                    <a:pt x="235" y="101"/>
                    <a:pt x="224" y="78"/>
                    <a:pt x="213" y="56"/>
                  </a:cubicBezTo>
                  <a:cubicBezTo>
                    <a:pt x="190" y="23"/>
                    <a:pt x="14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6"/>
            <p:cNvSpPr/>
            <p:nvPr/>
          </p:nvSpPr>
          <p:spPr>
            <a:xfrm>
              <a:off x="2309350" y="104375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5" y="0"/>
                  </a:moveTo>
                  <a:cubicBezTo>
                    <a:pt x="112" y="0"/>
                    <a:pt x="90" y="0"/>
                    <a:pt x="68" y="12"/>
                  </a:cubicBezTo>
                  <a:cubicBezTo>
                    <a:pt x="23" y="45"/>
                    <a:pt x="1" y="90"/>
                    <a:pt x="11" y="134"/>
                  </a:cubicBezTo>
                  <a:cubicBezTo>
                    <a:pt x="11" y="146"/>
                    <a:pt x="23" y="168"/>
                    <a:pt x="23" y="179"/>
                  </a:cubicBezTo>
                  <a:cubicBezTo>
                    <a:pt x="34" y="179"/>
                    <a:pt x="34" y="191"/>
                    <a:pt x="45" y="201"/>
                  </a:cubicBezTo>
                  <a:cubicBezTo>
                    <a:pt x="68" y="224"/>
                    <a:pt x="112" y="235"/>
                    <a:pt x="145" y="235"/>
                  </a:cubicBezTo>
                  <a:cubicBezTo>
                    <a:pt x="157" y="235"/>
                    <a:pt x="179" y="224"/>
                    <a:pt x="190" y="213"/>
                  </a:cubicBezTo>
                  <a:cubicBezTo>
                    <a:pt x="213" y="201"/>
                    <a:pt x="235" y="179"/>
                    <a:pt x="246" y="146"/>
                  </a:cubicBezTo>
                  <a:cubicBezTo>
                    <a:pt x="246" y="112"/>
                    <a:pt x="246" y="79"/>
                    <a:pt x="224" y="56"/>
                  </a:cubicBezTo>
                  <a:cubicBezTo>
                    <a:pt x="202" y="22"/>
                    <a:pt x="168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6"/>
            <p:cNvSpPr/>
            <p:nvPr/>
          </p:nvSpPr>
          <p:spPr>
            <a:xfrm>
              <a:off x="2296500" y="105177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24" y="1"/>
                  </a:moveTo>
                  <a:cubicBezTo>
                    <a:pt x="117" y="1"/>
                    <a:pt x="109" y="2"/>
                    <a:pt x="101" y="4"/>
                  </a:cubicBezTo>
                  <a:cubicBezTo>
                    <a:pt x="78" y="4"/>
                    <a:pt x="68" y="4"/>
                    <a:pt x="56" y="14"/>
                  </a:cubicBezTo>
                  <a:cubicBezTo>
                    <a:pt x="34" y="26"/>
                    <a:pt x="23" y="48"/>
                    <a:pt x="11" y="71"/>
                  </a:cubicBezTo>
                  <a:cubicBezTo>
                    <a:pt x="1" y="93"/>
                    <a:pt x="1" y="126"/>
                    <a:pt x="1" y="160"/>
                  </a:cubicBezTo>
                  <a:cubicBezTo>
                    <a:pt x="11" y="160"/>
                    <a:pt x="11" y="171"/>
                    <a:pt x="11" y="171"/>
                  </a:cubicBezTo>
                  <a:cubicBezTo>
                    <a:pt x="34" y="193"/>
                    <a:pt x="45" y="215"/>
                    <a:pt x="68" y="227"/>
                  </a:cubicBezTo>
                  <a:cubicBezTo>
                    <a:pt x="81" y="231"/>
                    <a:pt x="97" y="234"/>
                    <a:pt x="113" y="234"/>
                  </a:cubicBezTo>
                  <a:cubicBezTo>
                    <a:pt x="136" y="234"/>
                    <a:pt x="159" y="229"/>
                    <a:pt x="179" y="215"/>
                  </a:cubicBezTo>
                  <a:cubicBezTo>
                    <a:pt x="235" y="182"/>
                    <a:pt x="246" y="115"/>
                    <a:pt x="213" y="59"/>
                  </a:cubicBezTo>
                  <a:cubicBezTo>
                    <a:pt x="194" y="22"/>
                    <a:pt x="161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6"/>
            <p:cNvSpPr/>
            <p:nvPr/>
          </p:nvSpPr>
          <p:spPr>
            <a:xfrm>
              <a:off x="2283375" y="1059750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1" y="1"/>
                  </a:moveTo>
                  <a:cubicBezTo>
                    <a:pt x="100" y="1"/>
                    <a:pt x="77" y="7"/>
                    <a:pt x="56" y="20"/>
                  </a:cubicBezTo>
                  <a:cubicBezTo>
                    <a:pt x="45" y="20"/>
                    <a:pt x="34" y="31"/>
                    <a:pt x="34" y="31"/>
                  </a:cubicBezTo>
                  <a:cubicBezTo>
                    <a:pt x="34" y="42"/>
                    <a:pt x="22" y="42"/>
                    <a:pt x="22" y="42"/>
                  </a:cubicBezTo>
                  <a:cubicBezTo>
                    <a:pt x="22" y="53"/>
                    <a:pt x="22" y="53"/>
                    <a:pt x="12" y="53"/>
                  </a:cubicBezTo>
                  <a:lnTo>
                    <a:pt x="12" y="65"/>
                  </a:lnTo>
                  <a:cubicBezTo>
                    <a:pt x="12" y="75"/>
                    <a:pt x="0" y="75"/>
                    <a:pt x="0" y="87"/>
                  </a:cubicBezTo>
                  <a:lnTo>
                    <a:pt x="0" y="109"/>
                  </a:lnTo>
                  <a:lnTo>
                    <a:pt x="0" y="132"/>
                  </a:lnTo>
                  <a:lnTo>
                    <a:pt x="0" y="154"/>
                  </a:lnTo>
                  <a:cubicBezTo>
                    <a:pt x="12" y="165"/>
                    <a:pt x="12" y="165"/>
                    <a:pt x="12" y="176"/>
                  </a:cubicBezTo>
                  <a:lnTo>
                    <a:pt x="34" y="199"/>
                  </a:lnTo>
                  <a:lnTo>
                    <a:pt x="45" y="209"/>
                  </a:lnTo>
                  <a:cubicBezTo>
                    <a:pt x="56" y="221"/>
                    <a:pt x="56" y="221"/>
                    <a:pt x="67" y="221"/>
                  </a:cubicBezTo>
                  <a:cubicBezTo>
                    <a:pt x="67" y="221"/>
                    <a:pt x="79" y="232"/>
                    <a:pt x="89" y="232"/>
                  </a:cubicBezTo>
                  <a:cubicBezTo>
                    <a:pt x="112" y="232"/>
                    <a:pt x="146" y="232"/>
                    <a:pt x="179" y="221"/>
                  </a:cubicBezTo>
                  <a:cubicBezTo>
                    <a:pt x="213" y="199"/>
                    <a:pt x="235" y="154"/>
                    <a:pt x="235" y="120"/>
                  </a:cubicBezTo>
                  <a:cubicBezTo>
                    <a:pt x="235" y="98"/>
                    <a:pt x="224" y="75"/>
                    <a:pt x="213" y="53"/>
                  </a:cubicBezTo>
                  <a:cubicBezTo>
                    <a:pt x="192" y="18"/>
                    <a:pt x="157" y="1"/>
                    <a:pt x="1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6"/>
            <p:cNvSpPr/>
            <p:nvPr/>
          </p:nvSpPr>
          <p:spPr>
            <a:xfrm>
              <a:off x="2319400" y="1060375"/>
              <a:ext cx="4500" cy="5175"/>
            </a:xfrm>
            <a:custGeom>
              <a:rect b="b" l="l" r="r" t="t"/>
              <a:pathLst>
                <a:path extrusionOk="0" h="207" w="180">
                  <a:moveTo>
                    <a:pt x="123" y="0"/>
                  </a:moveTo>
                  <a:cubicBezTo>
                    <a:pt x="104" y="0"/>
                    <a:pt x="84" y="6"/>
                    <a:pt x="68" y="17"/>
                  </a:cubicBezTo>
                  <a:cubicBezTo>
                    <a:pt x="12" y="50"/>
                    <a:pt x="1" y="129"/>
                    <a:pt x="34" y="184"/>
                  </a:cubicBezTo>
                  <a:cubicBezTo>
                    <a:pt x="34" y="196"/>
                    <a:pt x="46" y="196"/>
                    <a:pt x="56" y="207"/>
                  </a:cubicBezTo>
                  <a:cubicBezTo>
                    <a:pt x="101" y="140"/>
                    <a:pt x="146" y="84"/>
                    <a:pt x="180" y="17"/>
                  </a:cubicBezTo>
                  <a:cubicBezTo>
                    <a:pt x="163" y="6"/>
                    <a:pt x="143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6"/>
            <p:cNvSpPr/>
            <p:nvPr/>
          </p:nvSpPr>
          <p:spPr>
            <a:xfrm>
              <a:off x="2306275" y="10684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8" y="6"/>
                    <a:pt x="67" y="19"/>
                  </a:cubicBezTo>
                  <a:cubicBezTo>
                    <a:pt x="12" y="53"/>
                    <a:pt x="0" y="120"/>
                    <a:pt x="34" y="175"/>
                  </a:cubicBezTo>
                  <a:cubicBezTo>
                    <a:pt x="57" y="213"/>
                    <a:pt x="95" y="236"/>
                    <a:pt x="134" y="236"/>
                  </a:cubicBezTo>
                  <a:cubicBezTo>
                    <a:pt x="153" y="236"/>
                    <a:pt x="173" y="231"/>
                    <a:pt x="191" y="220"/>
                  </a:cubicBezTo>
                  <a:cubicBezTo>
                    <a:pt x="246" y="187"/>
                    <a:pt x="268" y="108"/>
                    <a:pt x="235" y="53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6"/>
            <p:cNvSpPr/>
            <p:nvPr/>
          </p:nvSpPr>
          <p:spPr>
            <a:xfrm>
              <a:off x="2293425" y="1076325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14" y="0"/>
                  </a:moveTo>
                  <a:cubicBezTo>
                    <a:pt x="94" y="0"/>
                    <a:pt x="74" y="5"/>
                    <a:pt x="57" y="16"/>
                  </a:cubicBezTo>
                  <a:lnTo>
                    <a:pt x="34" y="38"/>
                  </a:lnTo>
                  <a:cubicBezTo>
                    <a:pt x="34" y="38"/>
                    <a:pt x="34" y="50"/>
                    <a:pt x="23" y="50"/>
                  </a:cubicBezTo>
                  <a:lnTo>
                    <a:pt x="23" y="60"/>
                  </a:lnTo>
                  <a:cubicBezTo>
                    <a:pt x="12" y="60"/>
                    <a:pt x="12" y="72"/>
                    <a:pt x="12" y="72"/>
                  </a:cubicBezTo>
                  <a:lnTo>
                    <a:pt x="12" y="83"/>
                  </a:lnTo>
                  <a:cubicBezTo>
                    <a:pt x="12" y="94"/>
                    <a:pt x="0" y="94"/>
                    <a:pt x="0" y="94"/>
                  </a:cubicBezTo>
                  <a:lnTo>
                    <a:pt x="0" y="117"/>
                  </a:lnTo>
                  <a:lnTo>
                    <a:pt x="0" y="139"/>
                  </a:lnTo>
                  <a:cubicBezTo>
                    <a:pt x="0" y="150"/>
                    <a:pt x="12" y="172"/>
                    <a:pt x="23" y="184"/>
                  </a:cubicBezTo>
                  <a:lnTo>
                    <a:pt x="23" y="194"/>
                  </a:lnTo>
                  <a:cubicBezTo>
                    <a:pt x="34" y="194"/>
                    <a:pt x="34" y="206"/>
                    <a:pt x="45" y="206"/>
                  </a:cubicBezTo>
                  <a:cubicBezTo>
                    <a:pt x="45" y="217"/>
                    <a:pt x="57" y="217"/>
                    <a:pt x="57" y="217"/>
                  </a:cubicBezTo>
                  <a:cubicBezTo>
                    <a:pt x="67" y="228"/>
                    <a:pt x="79" y="228"/>
                    <a:pt x="79" y="228"/>
                  </a:cubicBezTo>
                  <a:lnTo>
                    <a:pt x="90" y="228"/>
                  </a:lnTo>
                  <a:lnTo>
                    <a:pt x="101" y="239"/>
                  </a:lnTo>
                  <a:lnTo>
                    <a:pt x="134" y="239"/>
                  </a:lnTo>
                  <a:lnTo>
                    <a:pt x="146" y="228"/>
                  </a:lnTo>
                  <a:lnTo>
                    <a:pt x="157" y="228"/>
                  </a:lnTo>
                  <a:cubicBezTo>
                    <a:pt x="168" y="228"/>
                    <a:pt x="168" y="228"/>
                    <a:pt x="179" y="217"/>
                  </a:cubicBezTo>
                  <a:cubicBezTo>
                    <a:pt x="235" y="184"/>
                    <a:pt x="258" y="117"/>
                    <a:pt x="224" y="60"/>
                  </a:cubicBezTo>
                  <a:cubicBezTo>
                    <a:pt x="201" y="23"/>
                    <a:pt x="158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6"/>
            <p:cNvSpPr/>
            <p:nvPr/>
          </p:nvSpPr>
          <p:spPr>
            <a:xfrm>
              <a:off x="2199000" y="7737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3" y="1"/>
                  </a:moveTo>
                  <a:cubicBezTo>
                    <a:pt x="111" y="1"/>
                    <a:pt x="89" y="7"/>
                    <a:pt x="68" y="20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2"/>
                    <a:pt x="191" y="221"/>
                  </a:cubicBezTo>
                  <a:cubicBezTo>
                    <a:pt x="246" y="187"/>
                    <a:pt x="269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6"/>
            <p:cNvSpPr/>
            <p:nvPr/>
          </p:nvSpPr>
          <p:spPr>
            <a:xfrm>
              <a:off x="2238100" y="782000"/>
              <a:ext cx="2550" cy="1150"/>
            </a:xfrm>
            <a:custGeom>
              <a:rect b="b" l="l" r="r" t="t"/>
              <a:pathLst>
                <a:path extrusionOk="0" h="46" w="102">
                  <a:moveTo>
                    <a:pt x="1" y="1"/>
                  </a:moveTo>
                  <a:lnTo>
                    <a:pt x="1" y="1"/>
                  </a:lnTo>
                  <a:cubicBezTo>
                    <a:pt x="23" y="34"/>
                    <a:pt x="57" y="45"/>
                    <a:pt x="102" y="45"/>
                  </a:cubicBezTo>
                  <a:cubicBezTo>
                    <a:pt x="68" y="34"/>
                    <a:pt x="35" y="2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6"/>
            <p:cNvSpPr/>
            <p:nvPr/>
          </p:nvSpPr>
          <p:spPr>
            <a:xfrm>
              <a:off x="2223875" y="7852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50"/>
                    <a:pt x="0" y="127"/>
                    <a:pt x="34" y="184"/>
                  </a:cubicBezTo>
                  <a:cubicBezTo>
                    <a:pt x="55" y="218"/>
                    <a:pt x="93" y="236"/>
                    <a:pt x="133" y="236"/>
                  </a:cubicBezTo>
                  <a:cubicBezTo>
                    <a:pt x="156" y="236"/>
                    <a:pt x="180" y="229"/>
                    <a:pt x="202" y="217"/>
                  </a:cubicBezTo>
                  <a:cubicBezTo>
                    <a:pt x="257" y="184"/>
                    <a:pt x="269" y="117"/>
                    <a:pt x="235" y="60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6"/>
            <p:cNvSpPr/>
            <p:nvPr/>
          </p:nvSpPr>
          <p:spPr>
            <a:xfrm>
              <a:off x="2210725" y="793350"/>
              <a:ext cx="6750" cy="5825"/>
            </a:xfrm>
            <a:custGeom>
              <a:rect b="b" l="l" r="r" t="t"/>
              <a:pathLst>
                <a:path extrusionOk="0" h="233" w="270">
                  <a:moveTo>
                    <a:pt x="135" y="0"/>
                  </a:moveTo>
                  <a:cubicBezTo>
                    <a:pt x="116" y="0"/>
                    <a:pt x="97" y="5"/>
                    <a:pt x="80" y="16"/>
                  </a:cubicBezTo>
                  <a:cubicBezTo>
                    <a:pt x="23" y="49"/>
                    <a:pt x="1" y="116"/>
                    <a:pt x="35" y="172"/>
                  </a:cubicBezTo>
                  <a:cubicBezTo>
                    <a:pt x="57" y="210"/>
                    <a:pt x="101" y="233"/>
                    <a:pt x="144" y="233"/>
                  </a:cubicBezTo>
                  <a:cubicBezTo>
                    <a:pt x="164" y="233"/>
                    <a:pt x="184" y="228"/>
                    <a:pt x="202" y="217"/>
                  </a:cubicBezTo>
                  <a:cubicBezTo>
                    <a:pt x="258" y="183"/>
                    <a:pt x="269" y="105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6"/>
            <p:cNvSpPr/>
            <p:nvPr/>
          </p:nvSpPr>
          <p:spPr>
            <a:xfrm>
              <a:off x="2279175" y="84612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15" y="1"/>
                  </a:moveTo>
                  <a:cubicBezTo>
                    <a:pt x="99" y="1"/>
                    <a:pt x="84" y="9"/>
                    <a:pt x="68" y="16"/>
                  </a:cubicBezTo>
                  <a:cubicBezTo>
                    <a:pt x="46" y="28"/>
                    <a:pt x="23" y="50"/>
                    <a:pt x="23" y="73"/>
                  </a:cubicBezTo>
                  <a:cubicBezTo>
                    <a:pt x="1" y="95"/>
                    <a:pt x="1" y="128"/>
                    <a:pt x="12" y="162"/>
                  </a:cubicBezTo>
                  <a:cubicBezTo>
                    <a:pt x="12" y="162"/>
                    <a:pt x="23" y="173"/>
                    <a:pt x="23" y="185"/>
                  </a:cubicBezTo>
                  <a:cubicBezTo>
                    <a:pt x="45" y="214"/>
                    <a:pt x="87" y="234"/>
                    <a:pt x="129" y="234"/>
                  </a:cubicBezTo>
                  <a:cubicBezTo>
                    <a:pt x="151" y="234"/>
                    <a:pt x="172" y="229"/>
                    <a:pt x="190" y="218"/>
                  </a:cubicBezTo>
                  <a:cubicBezTo>
                    <a:pt x="202" y="207"/>
                    <a:pt x="224" y="185"/>
                    <a:pt x="235" y="162"/>
                  </a:cubicBezTo>
                  <a:cubicBezTo>
                    <a:pt x="247" y="128"/>
                    <a:pt x="247" y="95"/>
                    <a:pt x="224" y="61"/>
                  </a:cubicBezTo>
                  <a:cubicBezTo>
                    <a:pt x="224" y="50"/>
                    <a:pt x="213" y="39"/>
                    <a:pt x="213" y="39"/>
                  </a:cubicBezTo>
                  <a:cubicBezTo>
                    <a:pt x="190" y="16"/>
                    <a:pt x="157" y="6"/>
                    <a:pt x="135" y="6"/>
                  </a:cubicBezTo>
                  <a:cubicBezTo>
                    <a:pt x="128" y="2"/>
                    <a:pt x="122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6"/>
            <p:cNvSpPr/>
            <p:nvPr/>
          </p:nvSpPr>
          <p:spPr>
            <a:xfrm>
              <a:off x="2252625" y="862050"/>
              <a:ext cx="6750" cy="6025"/>
            </a:xfrm>
            <a:custGeom>
              <a:rect b="b" l="l" r="r" t="t"/>
              <a:pathLst>
                <a:path extrusionOk="0" h="241" w="270">
                  <a:moveTo>
                    <a:pt x="140" y="1"/>
                  </a:moveTo>
                  <a:cubicBezTo>
                    <a:pt x="117" y="1"/>
                    <a:pt x="95" y="9"/>
                    <a:pt x="80" y="17"/>
                  </a:cubicBezTo>
                  <a:cubicBezTo>
                    <a:pt x="23" y="50"/>
                    <a:pt x="1" y="129"/>
                    <a:pt x="35" y="184"/>
                  </a:cubicBezTo>
                  <a:cubicBezTo>
                    <a:pt x="57" y="218"/>
                    <a:pt x="113" y="240"/>
                    <a:pt x="157" y="240"/>
                  </a:cubicBezTo>
                  <a:cubicBezTo>
                    <a:pt x="169" y="229"/>
                    <a:pt x="180" y="229"/>
                    <a:pt x="202" y="218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24" y="28"/>
                    <a:pt x="191" y="17"/>
                    <a:pt x="169" y="5"/>
                  </a:cubicBezTo>
                  <a:cubicBezTo>
                    <a:pt x="159" y="2"/>
                    <a:pt x="149" y="1"/>
                    <a:pt x="1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6"/>
            <p:cNvSpPr/>
            <p:nvPr/>
          </p:nvSpPr>
          <p:spPr>
            <a:xfrm>
              <a:off x="2292600" y="838150"/>
              <a:ext cx="5875" cy="5900"/>
            </a:xfrm>
            <a:custGeom>
              <a:rect b="b" l="l" r="r" t="t"/>
              <a:pathLst>
                <a:path extrusionOk="0" h="236" w="235">
                  <a:moveTo>
                    <a:pt x="145" y="0"/>
                  </a:moveTo>
                  <a:cubicBezTo>
                    <a:pt x="112" y="0"/>
                    <a:pt x="78" y="0"/>
                    <a:pt x="56" y="12"/>
                  </a:cubicBezTo>
                  <a:lnTo>
                    <a:pt x="56" y="23"/>
                  </a:lnTo>
                  <a:cubicBezTo>
                    <a:pt x="45" y="23"/>
                    <a:pt x="33" y="23"/>
                    <a:pt x="33" y="34"/>
                  </a:cubicBezTo>
                  <a:cubicBezTo>
                    <a:pt x="23" y="34"/>
                    <a:pt x="23" y="45"/>
                    <a:pt x="23" y="45"/>
                  </a:cubicBezTo>
                  <a:lnTo>
                    <a:pt x="11" y="57"/>
                  </a:lnTo>
                  <a:lnTo>
                    <a:pt x="11" y="79"/>
                  </a:lnTo>
                  <a:cubicBezTo>
                    <a:pt x="0" y="79"/>
                    <a:pt x="0" y="90"/>
                    <a:pt x="0" y="90"/>
                  </a:cubicBezTo>
                  <a:lnTo>
                    <a:pt x="0" y="101"/>
                  </a:lnTo>
                  <a:lnTo>
                    <a:pt x="0" y="112"/>
                  </a:lnTo>
                  <a:lnTo>
                    <a:pt x="0" y="124"/>
                  </a:lnTo>
                  <a:lnTo>
                    <a:pt x="0" y="134"/>
                  </a:lnTo>
                  <a:cubicBezTo>
                    <a:pt x="0" y="146"/>
                    <a:pt x="0" y="168"/>
                    <a:pt x="11" y="179"/>
                  </a:cubicBezTo>
                  <a:cubicBezTo>
                    <a:pt x="23" y="201"/>
                    <a:pt x="45" y="213"/>
                    <a:pt x="67" y="224"/>
                  </a:cubicBezTo>
                  <a:lnTo>
                    <a:pt x="78" y="224"/>
                  </a:lnTo>
                  <a:cubicBezTo>
                    <a:pt x="90" y="235"/>
                    <a:pt x="90" y="235"/>
                    <a:pt x="100" y="235"/>
                  </a:cubicBezTo>
                  <a:lnTo>
                    <a:pt x="134" y="235"/>
                  </a:lnTo>
                  <a:cubicBezTo>
                    <a:pt x="134" y="235"/>
                    <a:pt x="145" y="235"/>
                    <a:pt x="145" y="224"/>
                  </a:cubicBezTo>
                  <a:lnTo>
                    <a:pt x="167" y="224"/>
                  </a:lnTo>
                  <a:cubicBezTo>
                    <a:pt x="167" y="213"/>
                    <a:pt x="179" y="213"/>
                    <a:pt x="179" y="213"/>
                  </a:cubicBezTo>
                  <a:cubicBezTo>
                    <a:pt x="201" y="201"/>
                    <a:pt x="212" y="191"/>
                    <a:pt x="224" y="168"/>
                  </a:cubicBezTo>
                  <a:lnTo>
                    <a:pt x="224" y="146"/>
                  </a:lnTo>
                  <a:cubicBezTo>
                    <a:pt x="234" y="112"/>
                    <a:pt x="234" y="79"/>
                    <a:pt x="212" y="57"/>
                  </a:cubicBezTo>
                  <a:cubicBezTo>
                    <a:pt x="201" y="23"/>
                    <a:pt x="167" y="12"/>
                    <a:pt x="1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6"/>
            <p:cNvSpPr/>
            <p:nvPr/>
          </p:nvSpPr>
          <p:spPr>
            <a:xfrm>
              <a:off x="2247050" y="793625"/>
              <a:ext cx="6450" cy="5825"/>
            </a:xfrm>
            <a:custGeom>
              <a:rect b="b" l="l" r="r" t="t"/>
              <a:pathLst>
                <a:path extrusionOk="0" h="233" w="258">
                  <a:moveTo>
                    <a:pt x="126" y="0"/>
                  </a:moveTo>
                  <a:cubicBezTo>
                    <a:pt x="106" y="0"/>
                    <a:pt x="85" y="5"/>
                    <a:pt x="68" y="16"/>
                  </a:cubicBezTo>
                  <a:cubicBezTo>
                    <a:pt x="12" y="50"/>
                    <a:pt x="0" y="117"/>
                    <a:pt x="34" y="172"/>
                  </a:cubicBezTo>
                  <a:cubicBezTo>
                    <a:pt x="57" y="210"/>
                    <a:pt x="95" y="233"/>
                    <a:pt x="135" y="233"/>
                  </a:cubicBezTo>
                  <a:cubicBezTo>
                    <a:pt x="153" y="233"/>
                    <a:pt x="173" y="228"/>
                    <a:pt x="191" y="217"/>
                  </a:cubicBezTo>
                  <a:cubicBezTo>
                    <a:pt x="236" y="195"/>
                    <a:pt x="258" y="139"/>
                    <a:pt x="246" y="94"/>
                  </a:cubicBezTo>
                  <a:cubicBezTo>
                    <a:pt x="246" y="83"/>
                    <a:pt x="236" y="72"/>
                    <a:pt x="236" y="60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6"/>
            <p:cNvSpPr/>
            <p:nvPr/>
          </p:nvSpPr>
          <p:spPr>
            <a:xfrm>
              <a:off x="2233925" y="801650"/>
              <a:ext cx="6450" cy="5875"/>
            </a:xfrm>
            <a:custGeom>
              <a:rect b="b" l="l" r="r" t="t"/>
              <a:pathLst>
                <a:path extrusionOk="0" h="235" w="258">
                  <a:moveTo>
                    <a:pt x="136" y="0"/>
                  </a:moveTo>
                  <a:cubicBezTo>
                    <a:pt x="113" y="0"/>
                    <a:pt x="89" y="7"/>
                    <a:pt x="68" y="19"/>
                  </a:cubicBezTo>
                  <a:cubicBezTo>
                    <a:pt x="11" y="52"/>
                    <a:pt x="1" y="119"/>
                    <a:pt x="34" y="176"/>
                  </a:cubicBezTo>
                  <a:cubicBezTo>
                    <a:pt x="52" y="213"/>
                    <a:pt x="86" y="234"/>
                    <a:pt x="122" y="234"/>
                  </a:cubicBezTo>
                  <a:cubicBezTo>
                    <a:pt x="130" y="234"/>
                    <a:pt x="138" y="233"/>
                    <a:pt x="146" y="231"/>
                  </a:cubicBezTo>
                  <a:cubicBezTo>
                    <a:pt x="168" y="231"/>
                    <a:pt x="180" y="220"/>
                    <a:pt x="190" y="220"/>
                  </a:cubicBezTo>
                  <a:cubicBezTo>
                    <a:pt x="235" y="186"/>
                    <a:pt x="257" y="142"/>
                    <a:pt x="247" y="97"/>
                  </a:cubicBezTo>
                  <a:cubicBezTo>
                    <a:pt x="247" y="86"/>
                    <a:pt x="235" y="64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6"/>
            <p:cNvSpPr/>
            <p:nvPr/>
          </p:nvSpPr>
          <p:spPr>
            <a:xfrm>
              <a:off x="2220800" y="80955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2" y="49"/>
                    <a:pt x="0" y="128"/>
                    <a:pt x="34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1" y="217"/>
                  </a:cubicBezTo>
                  <a:cubicBezTo>
                    <a:pt x="201" y="217"/>
                    <a:pt x="201" y="206"/>
                    <a:pt x="213" y="206"/>
                  </a:cubicBezTo>
                  <a:cubicBezTo>
                    <a:pt x="246" y="173"/>
                    <a:pt x="258" y="10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6"/>
            <p:cNvSpPr/>
            <p:nvPr/>
          </p:nvSpPr>
          <p:spPr>
            <a:xfrm>
              <a:off x="2270250" y="802375"/>
              <a:ext cx="6425" cy="5750"/>
            </a:xfrm>
            <a:custGeom>
              <a:rect b="b" l="l" r="r" t="t"/>
              <a:pathLst>
                <a:path extrusionOk="0" h="230" w="257">
                  <a:moveTo>
                    <a:pt x="112" y="1"/>
                  </a:moveTo>
                  <a:cubicBezTo>
                    <a:pt x="100" y="1"/>
                    <a:pt x="90" y="1"/>
                    <a:pt x="78" y="13"/>
                  </a:cubicBezTo>
                  <a:cubicBezTo>
                    <a:pt x="23" y="46"/>
                    <a:pt x="0" y="124"/>
                    <a:pt x="33" y="169"/>
                  </a:cubicBezTo>
                  <a:cubicBezTo>
                    <a:pt x="57" y="207"/>
                    <a:pt x="95" y="229"/>
                    <a:pt x="135" y="229"/>
                  </a:cubicBezTo>
                  <a:cubicBezTo>
                    <a:pt x="153" y="229"/>
                    <a:pt x="172" y="224"/>
                    <a:pt x="190" y="214"/>
                  </a:cubicBezTo>
                  <a:lnTo>
                    <a:pt x="201" y="214"/>
                  </a:lnTo>
                  <a:cubicBezTo>
                    <a:pt x="235" y="191"/>
                    <a:pt x="257" y="147"/>
                    <a:pt x="246" y="102"/>
                  </a:cubicBezTo>
                  <a:lnTo>
                    <a:pt x="1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6"/>
            <p:cNvSpPr/>
            <p:nvPr/>
          </p:nvSpPr>
          <p:spPr>
            <a:xfrm>
              <a:off x="2257100" y="810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0" y="1"/>
                  </a:moveTo>
                  <a:cubicBezTo>
                    <a:pt x="118" y="1"/>
                    <a:pt x="96" y="7"/>
                    <a:pt x="79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7"/>
                    <a:pt x="269" y="109"/>
                    <a:pt x="236" y="53"/>
                  </a:cubicBezTo>
                  <a:cubicBezTo>
                    <a:pt x="215" y="18"/>
                    <a:pt x="176" y="1"/>
                    <a:pt x="1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6"/>
            <p:cNvSpPr/>
            <p:nvPr/>
          </p:nvSpPr>
          <p:spPr>
            <a:xfrm>
              <a:off x="2243975" y="8182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9" y="1"/>
                  </a:moveTo>
                  <a:cubicBezTo>
                    <a:pt x="111" y="1"/>
                    <a:pt x="93" y="6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6"/>
            <p:cNvSpPr/>
            <p:nvPr/>
          </p:nvSpPr>
          <p:spPr>
            <a:xfrm>
              <a:off x="2230850" y="826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9" y="0"/>
                  </a:moveTo>
                  <a:cubicBezTo>
                    <a:pt x="117" y="0"/>
                    <a:pt x="96" y="7"/>
                    <a:pt x="79" y="20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0"/>
                    <a:pt x="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6"/>
            <p:cNvSpPr/>
            <p:nvPr/>
          </p:nvSpPr>
          <p:spPr>
            <a:xfrm>
              <a:off x="2282525" y="8218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15" y="1"/>
                  </a:moveTo>
                  <a:cubicBezTo>
                    <a:pt x="95" y="1"/>
                    <a:pt x="75" y="6"/>
                    <a:pt x="56" y="17"/>
                  </a:cubicBezTo>
                  <a:lnTo>
                    <a:pt x="34" y="39"/>
                  </a:lnTo>
                  <a:lnTo>
                    <a:pt x="34" y="50"/>
                  </a:lnTo>
                  <a:cubicBezTo>
                    <a:pt x="23" y="50"/>
                    <a:pt x="23" y="61"/>
                    <a:pt x="23" y="61"/>
                  </a:cubicBezTo>
                  <a:lnTo>
                    <a:pt x="12" y="72"/>
                  </a:lnTo>
                  <a:cubicBezTo>
                    <a:pt x="1" y="106"/>
                    <a:pt x="1" y="151"/>
                    <a:pt x="23" y="184"/>
                  </a:cubicBezTo>
                  <a:lnTo>
                    <a:pt x="23" y="196"/>
                  </a:lnTo>
                  <a:cubicBezTo>
                    <a:pt x="34" y="196"/>
                    <a:pt x="34" y="206"/>
                    <a:pt x="46" y="206"/>
                  </a:cubicBezTo>
                  <a:cubicBezTo>
                    <a:pt x="46" y="218"/>
                    <a:pt x="56" y="218"/>
                    <a:pt x="56" y="218"/>
                  </a:cubicBezTo>
                  <a:cubicBezTo>
                    <a:pt x="68" y="229"/>
                    <a:pt x="79" y="229"/>
                    <a:pt x="79" y="229"/>
                  </a:cubicBezTo>
                  <a:lnTo>
                    <a:pt x="90" y="229"/>
                  </a:lnTo>
                  <a:cubicBezTo>
                    <a:pt x="104" y="234"/>
                    <a:pt x="118" y="236"/>
                    <a:pt x="131" y="236"/>
                  </a:cubicBezTo>
                  <a:cubicBezTo>
                    <a:pt x="150" y="236"/>
                    <a:pt x="167" y="231"/>
                    <a:pt x="180" y="218"/>
                  </a:cubicBezTo>
                  <a:cubicBezTo>
                    <a:pt x="235" y="184"/>
                    <a:pt x="258" y="117"/>
                    <a:pt x="224" y="61"/>
                  </a:cubicBezTo>
                  <a:cubicBezTo>
                    <a:pt x="201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6"/>
            <p:cNvSpPr/>
            <p:nvPr/>
          </p:nvSpPr>
          <p:spPr>
            <a:xfrm>
              <a:off x="2269125" y="8298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2" y="1"/>
                    <a:pt x="88" y="7"/>
                    <a:pt x="68" y="19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7" y="214"/>
                    <a:pt x="95" y="237"/>
                    <a:pt x="134" y="237"/>
                  </a:cubicBezTo>
                  <a:cubicBezTo>
                    <a:pt x="153" y="237"/>
                    <a:pt x="172" y="231"/>
                    <a:pt x="190" y="220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6"/>
            <p:cNvSpPr/>
            <p:nvPr/>
          </p:nvSpPr>
          <p:spPr>
            <a:xfrm>
              <a:off x="2256000" y="83795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6" y="1"/>
                  </a:moveTo>
                  <a:cubicBezTo>
                    <a:pt x="112" y="1"/>
                    <a:pt x="88" y="7"/>
                    <a:pt x="67" y="20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5" y="211"/>
                    <a:pt x="89" y="228"/>
                    <a:pt x="125" y="228"/>
                  </a:cubicBezTo>
                  <a:cubicBezTo>
                    <a:pt x="147" y="228"/>
                    <a:pt x="169" y="222"/>
                    <a:pt x="190" y="209"/>
                  </a:cubicBezTo>
                  <a:cubicBezTo>
                    <a:pt x="246" y="176"/>
                    <a:pt x="268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6"/>
            <p:cNvSpPr/>
            <p:nvPr/>
          </p:nvSpPr>
          <p:spPr>
            <a:xfrm>
              <a:off x="2242875" y="8458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1"/>
                  </a:moveTo>
                  <a:cubicBezTo>
                    <a:pt x="105" y="1"/>
                    <a:pt x="85" y="6"/>
                    <a:pt x="67" y="17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6" y="214"/>
                    <a:pt x="94" y="234"/>
                    <a:pt x="133" y="234"/>
                  </a:cubicBezTo>
                  <a:cubicBezTo>
                    <a:pt x="152" y="234"/>
                    <a:pt x="171" y="229"/>
                    <a:pt x="190" y="218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6"/>
            <p:cNvSpPr/>
            <p:nvPr/>
          </p:nvSpPr>
          <p:spPr>
            <a:xfrm>
              <a:off x="2324450" y="890750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24" y="1"/>
                  </a:moveTo>
                  <a:cubicBezTo>
                    <a:pt x="101" y="1"/>
                    <a:pt x="77" y="7"/>
                    <a:pt x="55" y="19"/>
                  </a:cubicBezTo>
                  <a:cubicBezTo>
                    <a:pt x="45" y="19"/>
                    <a:pt x="33" y="31"/>
                    <a:pt x="33" y="42"/>
                  </a:cubicBezTo>
                  <a:lnTo>
                    <a:pt x="22" y="42"/>
                  </a:lnTo>
                  <a:cubicBezTo>
                    <a:pt x="22" y="53"/>
                    <a:pt x="11" y="64"/>
                    <a:pt x="11" y="76"/>
                  </a:cubicBezTo>
                  <a:lnTo>
                    <a:pt x="11" y="86"/>
                  </a:lnTo>
                  <a:cubicBezTo>
                    <a:pt x="0" y="86"/>
                    <a:pt x="0" y="98"/>
                    <a:pt x="0" y="109"/>
                  </a:cubicBezTo>
                  <a:lnTo>
                    <a:pt x="0" y="131"/>
                  </a:lnTo>
                  <a:lnTo>
                    <a:pt x="0" y="143"/>
                  </a:lnTo>
                  <a:cubicBezTo>
                    <a:pt x="11" y="143"/>
                    <a:pt x="11" y="153"/>
                    <a:pt x="11" y="153"/>
                  </a:cubicBezTo>
                  <a:cubicBezTo>
                    <a:pt x="11" y="165"/>
                    <a:pt x="11" y="165"/>
                    <a:pt x="22" y="176"/>
                  </a:cubicBezTo>
                  <a:cubicBezTo>
                    <a:pt x="22" y="187"/>
                    <a:pt x="33" y="198"/>
                    <a:pt x="55" y="210"/>
                  </a:cubicBezTo>
                  <a:lnTo>
                    <a:pt x="67" y="220"/>
                  </a:lnTo>
                  <a:cubicBezTo>
                    <a:pt x="78" y="220"/>
                    <a:pt x="78" y="232"/>
                    <a:pt x="89" y="232"/>
                  </a:cubicBezTo>
                  <a:lnTo>
                    <a:pt x="145" y="232"/>
                  </a:lnTo>
                  <a:cubicBezTo>
                    <a:pt x="156" y="232"/>
                    <a:pt x="156" y="232"/>
                    <a:pt x="156" y="220"/>
                  </a:cubicBezTo>
                  <a:lnTo>
                    <a:pt x="179" y="220"/>
                  </a:lnTo>
                  <a:lnTo>
                    <a:pt x="179" y="210"/>
                  </a:lnTo>
                  <a:cubicBezTo>
                    <a:pt x="224" y="187"/>
                    <a:pt x="246" y="143"/>
                    <a:pt x="234" y="98"/>
                  </a:cubicBezTo>
                  <a:cubicBezTo>
                    <a:pt x="234" y="86"/>
                    <a:pt x="224" y="64"/>
                    <a:pt x="224" y="53"/>
                  </a:cubicBezTo>
                  <a:cubicBezTo>
                    <a:pt x="202" y="18"/>
                    <a:pt x="164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6"/>
            <p:cNvSpPr/>
            <p:nvPr/>
          </p:nvSpPr>
          <p:spPr>
            <a:xfrm>
              <a:off x="2298175" y="906600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23" y="0"/>
                  </a:moveTo>
                  <a:cubicBezTo>
                    <a:pt x="101" y="0"/>
                    <a:pt x="78" y="11"/>
                    <a:pt x="56" y="23"/>
                  </a:cubicBezTo>
                  <a:cubicBezTo>
                    <a:pt x="45" y="23"/>
                    <a:pt x="45" y="33"/>
                    <a:pt x="34" y="33"/>
                  </a:cubicBezTo>
                  <a:cubicBezTo>
                    <a:pt x="11" y="56"/>
                    <a:pt x="1" y="100"/>
                    <a:pt x="1" y="134"/>
                  </a:cubicBezTo>
                  <a:cubicBezTo>
                    <a:pt x="1" y="145"/>
                    <a:pt x="1" y="157"/>
                    <a:pt x="11" y="157"/>
                  </a:cubicBezTo>
                  <a:cubicBezTo>
                    <a:pt x="11" y="167"/>
                    <a:pt x="11" y="179"/>
                    <a:pt x="23" y="179"/>
                  </a:cubicBezTo>
                  <a:cubicBezTo>
                    <a:pt x="41" y="216"/>
                    <a:pt x="75" y="237"/>
                    <a:pt x="111" y="237"/>
                  </a:cubicBezTo>
                  <a:cubicBezTo>
                    <a:pt x="119" y="237"/>
                    <a:pt x="127" y="237"/>
                    <a:pt x="135" y="234"/>
                  </a:cubicBezTo>
                  <a:cubicBezTo>
                    <a:pt x="146" y="234"/>
                    <a:pt x="168" y="224"/>
                    <a:pt x="179" y="224"/>
                  </a:cubicBezTo>
                  <a:cubicBezTo>
                    <a:pt x="235" y="190"/>
                    <a:pt x="257" y="112"/>
                    <a:pt x="224" y="56"/>
                  </a:cubicBezTo>
                  <a:cubicBezTo>
                    <a:pt x="202" y="23"/>
                    <a:pt x="157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6"/>
            <p:cNvSpPr/>
            <p:nvPr/>
          </p:nvSpPr>
          <p:spPr>
            <a:xfrm>
              <a:off x="2265775" y="854150"/>
              <a:ext cx="6450" cy="5825"/>
            </a:xfrm>
            <a:custGeom>
              <a:rect b="b" l="l" r="r" t="t"/>
              <a:pathLst>
                <a:path extrusionOk="0" h="233" w="258">
                  <a:moveTo>
                    <a:pt x="135" y="0"/>
                  </a:moveTo>
                  <a:cubicBezTo>
                    <a:pt x="115" y="0"/>
                    <a:pt x="96" y="7"/>
                    <a:pt x="78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45" y="187"/>
                    <a:pt x="45" y="187"/>
                    <a:pt x="45" y="199"/>
                  </a:cubicBezTo>
                  <a:cubicBezTo>
                    <a:pt x="74" y="220"/>
                    <a:pt x="108" y="233"/>
                    <a:pt x="143" y="233"/>
                  </a:cubicBezTo>
                  <a:cubicBezTo>
                    <a:pt x="162" y="233"/>
                    <a:pt x="182" y="229"/>
                    <a:pt x="202" y="221"/>
                  </a:cubicBezTo>
                  <a:cubicBezTo>
                    <a:pt x="224" y="199"/>
                    <a:pt x="246" y="176"/>
                    <a:pt x="246" y="142"/>
                  </a:cubicBezTo>
                  <a:cubicBezTo>
                    <a:pt x="246" y="142"/>
                    <a:pt x="257" y="132"/>
                    <a:pt x="257" y="120"/>
                  </a:cubicBezTo>
                  <a:cubicBezTo>
                    <a:pt x="257" y="98"/>
                    <a:pt x="246" y="75"/>
                    <a:pt x="235" y="53"/>
                  </a:cubicBezTo>
                  <a:lnTo>
                    <a:pt x="224" y="42"/>
                  </a:lnTo>
                  <a:cubicBezTo>
                    <a:pt x="197" y="15"/>
                    <a:pt x="166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6"/>
            <p:cNvSpPr/>
            <p:nvPr/>
          </p:nvSpPr>
          <p:spPr>
            <a:xfrm>
              <a:off x="2288950" y="862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3" y="53"/>
                    <a:pt x="1" y="120"/>
                    <a:pt x="34" y="175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7"/>
                    <a:pt x="269" y="108"/>
                    <a:pt x="236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6"/>
            <p:cNvSpPr/>
            <p:nvPr/>
          </p:nvSpPr>
          <p:spPr>
            <a:xfrm>
              <a:off x="2275825" y="870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7"/>
                    <a:pt x="34" y="184"/>
                  </a:cubicBezTo>
                  <a:cubicBezTo>
                    <a:pt x="55" y="218"/>
                    <a:pt x="93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0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6"/>
            <p:cNvSpPr/>
            <p:nvPr/>
          </p:nvSpPr>
          <p:spPr>
            <a:xfrm>
              <a:off x="2262700" y="8787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3" y="52"/>
                    <a:pt x="0" y="119"/>
                    <a:pt x="34" y="176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4" y="236"/>
                    <a:pt x="184" y="231"/>
                    <a:pt x="201" y="220"/>
                  </a:cubicBezTo>
                  <a:cubicBezTo>
                    <a:pt x="258" y="186"/>
                    <a:pt x="268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6"/>
            <p:cNvSpPr/>
            <p:nvPr/>
          </p:nvSpPr>
          <p:spPr>
            <a:xfrm>
              <a:off x="2314100" y="87435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5" y="0"/>
                  </a:moveTo>
                  <a:cubicBezTo>
                    <a:pt x="116" y="0"/>
                    <a:pt x="97" y="6"/>
                    <a:pt x="79" y="16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34" y="184"/>
                    <a:pt x="45" y="184"/>
                    <a:pt x="45" y="195"/>
                  </a:cubicBezTo>
                  <a:lnTo>
                    <a:pt x="56" y="206"/>
                  </a:lnTo>
                  <a:cubicBezTo>
                    <a:pt x="67" y="218"/>
                    <a:pt x="67" y="218"/>
                    <a:pt x="79" y="218"/>
                  </a:cubicBezTo>
                  <a:cubicBezTo>
                    <a:pt x="90" y="228"/>
                    <a:pt x="90" y="228"/>
                    <a:pt x="101" y="228"/>
                  </a:cubicBezTo>
                  <a:cubicBezTo>
                    <a:pt x="101" y="228"/>
                    <a:pt x="101" y="240"/>
                    <a:pt x="112" y="240"/>
                  </a:cubicBezTo>
                  <a:lnTo>
                    <a:pt x="157" y="240"/>
                  </a:lnTo>
                  <a:lnTo>
                    <a:pt x="168" y="228"/>
                  </a:lnTo>
                  <a:cubicBezTo>
                    <a:pt x="179" y="228"/>
                    <a:pt x="191" y="228"/>
                    <a:pt x="191" y="218"/>
                  </a:cubicBezTo>
                  <a:lnTo>
                    <a:pt x="201" y="218"/>
                  </a:lnTo>
                  <a:cubicBezTo>
                    <a:pt x="258" y="184"/>
                    <a:pt x="268" y="117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6"/>
            <p:cNvSpPr/>
            <p:nvPr/>
          </p:nvSpPr>
          <p:spPr>
            <a:xfrm>
              <a:off x="2300975" y="8824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5" y="1"/>
                    <a:pt x="96" y="5"/>
                    <a:pt x="78" y="16"/>
                  </a:cubicBezTo>
                  <a:cubicBezTo>
                    <a:pt x="23" y="50"/>
                    <a:pt x="0" y="128"/>
                    <a:pt x="34" y="172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3" y="233"/>
                    <a:pt x="183" y="228"/>
                    <a:pt x="202" y="217"/>
                  </a:cubicBezTo>
                  <a:cubicBezTo>
                    <a:pt x="257" y="184"/>
                    <a:pt x="269" y="105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6"/>
            <p:cNvSpPr/>
            <p:nvPr/>
          </p:nvSpPr>
          <p:spPr>
            <a:xfrm>
              <a:off x="2287825" y="8904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3" y="0"/>
                    <a:pt x="100" y="7"/>
                    <a:pt x="79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1"/>
                  </a:cubicBezTo>
                  <a:cubicBezTo>
                    <a:pt x="258" y="187"/>
                    <a:pt x="269" y="109"/>
                    <a:pt x="236" y="53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6"/>
            <p:cNvSpPr/>
            <p:nvPr/>
          </p:nvSpPr>
          <p:spPr>
            <a:xfrm>
              <a:off x="2274725" y="8983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2" y="49"/>
                    <a:pt x="0" y="128"/>
                    <a:pt x="33" y="184"/>
                  </a:cubicBezTo>
                  <a:cubicBezTo>
                    <a:pt x="54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6"/>
            <p:cNvSpPr/>
            <p:nvPr/>
          </p:nvSpPr>
          <p:spPr>
            <a:xfrm>
              <a:off x="2302650" y="85480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34" y="39"/>
                  </a:lnTo>
                  <a:cubicBezTo>
                    <a:pt x="34" y="39"/>
                    <a:pt x="23" y="39"/>
                    <a:pt x="23" y="49"/>
                  </a:cubicBezTo>
                  <a:lnTo>
                    <a:pt x="11" y="61"/>
                  </a:lnTo>
                  <a:cubicBezTo>
                    <a:pt x="11" y="72"/>
                    <a:pt x="11" y="72"/>
                    <a:pt x="0" y="83"/>
                  </a:cubicBezTo>
                  <a:lnTo>
                    <a:pt x="0" y="94"/>
                  </a:lnTo>
                  <a:lnTo>
                    <a:pt x="0" y="116"/>
                  </a:lnTo>
                  <a:lnTo>
                    <a:pt x="0" y="139"/>
                  </a:lnTo>
                  <a:cubicBezTo>
                    <a:pt x="0" y="150"/>
                    <a:pt x="11" y="161"/>
                    <a:pt x="11" y="183"/>
                  </a:cubicBezTo>
                  <a:cubicBezTo>
                    <a:pt x="32" y="219"/>
                    <a:pt x="71" y="236"/>
                    <a:pt x="110" y="236"/>
                  </a:cubicBezTo>
                  <a:cubicBezTo>
                    <a:pt x="134" y="236"/>
                    <a:pt x="158" y="230"/>
                    <a:pt x="179" y="217"/>
                  </a:cubicBezTo>
                  <a:cubicBezTo>
                    <a:pt x="235" y="183"/>
                    <a:pt x="246" y="116"/>
                    <a:pt x="212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6"/>
            <p:cNvSpPr/>
            <p:nvPr/>
          </p:nvSpPr>
          <p:spPr>
            <a:xfrm>
              <a:off x="2311025" y="89865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26" y="1"/>
                  </a:moveTo>
                  <a:cubicBezTo>
                    <a:pt x="105" y="1"/>
                    <a:pt x="85" y="6"/>
                    <a:pt x="68" y="16"/>
                  </a:cubicBezTo>
                  <a:cubicBezTo>
                    <a:pt x="11" y="50"/>
                    <a:pt x="1" y="128"/>
                    <a:pt x="34" y="184"/>
                  </a:cubicBezTo>
                  <a:cubicBezTo>
                    <a:pt x="45" y="207"/>
                    <a:pt x="68" y="229"/>
                    <a:pt x="101" y="229"/>
                  </a:cubicBezTo>
                  <a:cubicBezTo>
                    <a:pt x="115" y="233"/>
                    <a:pt x="128" y="236"/>
                    <a:pt x="141" y="236"/>
                  </a:cubicBezTo>
                  <a:cubicBezTo>
                    <a:pt x="160" y="236"/>
                    <a:pt x="177" y="230"/>
                    <a:pt x="190" y="217"/>
                  </a:cubicBezTo>
                  <a:cubicBezTo>
                    <a:pt x="224" y="207"/>
                    <a:pt x="235" y="173"/>
                    <a:pt x="247" y="150"/>
                  </a:cubicBezTo>
                  <a:lnTo>
                    <a:pt x="247" y="128"/>
                  </a:lnTo>
                  <a:cubicBezTo>
                    <a:pt x="247" y="106"/>
                    <a:pt x="247" y="83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6"/>
            <p:cNvSpPr/>
            <p:nvPr/>
          </p:nvSpPr>
          <p:spPr>
            <a:xfrm>
              <a:off x="2284775" y="914575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6" y="0"/>
                  </a:moveTo>
                  <a:cubicBezTo>
                    <a:pt x="106" y="0"/>
                    <a:pt x="85" y="6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8"/>
                  </a:cubicBezTo>
                  <a:cubicBezTo>
                    <a:pt x="212" y="206"/>
                    <a:pt x="235" y="173"/>
                    <a:pt x="246" y="151"/>
                  </a:cubicBezTo>
                  <a:lnTo>
                    <a:pt x="246" y="128"/>
                  </a:lnTo>
                  <a:cubicBezTo>
                    <a:pt x="246" y="106"/>
                    <a:pt x="246" y="84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6"/>
            <p:cNvSpPr/>
            <p:nvPr/>
          </p:nvSpPr>
          <p:spPr>
            <a:xfrm>
              <a:off x="2334500" y="907300"/>
              <a:ext cx="6425" cy="6025"/>
            </a:xfrm>
            <a:custGeom>
              <a:rect b="b" l="l" r="r" t="t"/>
              <a:pathLst>
                <a:path extrusionOk="0" h="241" w="257">
                  <a:moveTo>
                    <a:pt x="115" y="1"/>
                  </a:moveTo>
                  <a:cubicBezTo>
                    <a:pt x="94" y="1"/>
                    <a:pt x="74" y="6"/>
                    <a:pt x="56" y="17"/>
                  </a:cubicBezTo>
                  <a:cubicBezTo>
                    <a:pt x="56" y="28"/>
                    <a:pt x="45" y="28"/>
                    <a:pt x="33" y="39"/>
                  </a:cubicBezTo>
                  <a:lnTo>
                    <a:pt x="33" y="50"/>
                  </a:lnTo>
                  <a:cubicBezTo>
                    <a:pt x="23" y="50"/>
                    <a:pt x="23" y="62"/>
                    <a:pt x="23" y="62"/>
                  </a:cubicBezTo>
                  <a:cubicBezTo>
                    <a:pt x="23" y="62"/>
                    <a:pt x="11" y="62"/>
                    <a:pt x="11" y="72"/>
                  </a:cubicBezTo>
                  <a:lnTo>
                    <a:pt x="11" y="84"/>
                  </a:lnTo>
                  <a:lnTo>
                    <a:pt x="11" y="106"/>
                  </a:lnTo>
                  <a:cubicBezTo>
                    <a:pt x="11" y="106"/>
                    <a:pt x="0" y="106"/>
                    <a:pt x="0" y="117"/>
                  </a:cubicBezTo>
                  <a:cubicBezTo>
                    <a:pt x="0" y="117"/>
                    <a:pt x="0" y="129"/>
                    <a:pt x="11" y="139"/>
                  </a:cubicBezTo>
                  <a:lnTo>
                    <a:pt x="11" y="162"/>
                  </a:lnTo>
                  <a:cubicBezTo>
                    <a:pt x="11" y="162"/>
                    <a:pt x="23" y="173"/>
                    <a:pt x="23" y="184"/>
                  </a:cubicBezTo>
                  <a:lnTo>
                    <a:pt x="33" y="184"/>
                  </a:lnTo>
                  <a:cubicBezTo>
                    <a:pt x="33" y="196"/>
                    <a:pt x="45" y="206"/>
                    <a:pt x="45" y="206"/>
                  </a:cubicBezTo>
                  <a:cubicBezTo>
                    <a:pt x="56" y="206"/>
                    <a:pt x="56" y="218"/>
                    <a:pt x="67" y="218"/>
                  </a:cubicBezTo>
                  <a:cubicBezTo>
                    <a:pt x="67" y="229"/>
                    <a:pt x="78" y="229"/>
                    <a:pt x="90" y="229"/>
                  </a:cubicBezTo>
                  <a:cubicBezTo>
                    <a:pt x="100" y="240"/>
                    <a:pt x="112" y="240"/>
                    <a:pt x="112" y="240"/>
                  </a:cubicBezTo>
                  <a:lnTo>
                    <a:pt x="123" y="240"/>
                  </a:lnTo>
                  <a:cubicBezTo>
                    <a:pt x="134" y="240"/>
                    <a:pt x="134" y="240"/>
                    <a:pt x="145" y="229"/>
                  </a:cubicBezTo>
                  <a:lnTo>
                    <a:pt x="157" y="229"/>
                  </a:lnTo>
                  <a:cubicBezTo>
                    <a:pt x="167" y="229"/>
                    <a:pt x="167" y="229"/>
                    <a:pt x="179" y="218"/>
                  </a:cubicBezTo>
                  <a:cubicBezTo>
                    <a:pt x="234" y="184"/>
                    <a:pt x="257" y="117"/>
                    <a:pt x="224" y="62"/>
                  </a:cubicBezTo>
                  <a:cubicBezTo>
                    <a:pt x="201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6"/>
            <p:cNvSpPr/>
            <p:nvPr/>
          </p:nvSpPr>
          <p:spPr>
            <a:xfrm>
              <a:off x="2321075" y="9153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6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4"/>
                    <a:pt x="1" y="121"/>
                    <a:pt x="34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4" y="237"/>
                    <a:pt x="173" y="232"/>
                    <a:pt x="190" y="221"/>
                  </a:cubicBezTo>
                  <a:cubicBezTo>
                    <a:pt x="247" y="188"/>
                    <a:pt x="269" y="109"/>
                    <a:pt x="235" y="54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6"/>
            <p:cNvSpPr/>
            <p:nvPr/>
          </p:nvSpPr>
          <p:spPr>
            <a:xfrm>
              <a:off x="2307950" y="923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70" y="230"/>
                    <a:pt x="191" y="218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6"/>
            <p:cNvSpPr/>
            <p:nvPr/>
          </p:nvSpPr>
          <p:spPr>
            <a:xfrm>
              <a:off x="2294825" y="9313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1" y="50"/>
                    <a:pt x="1" y="129"/>
                    <a:pt x="34" y="173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2" y="229"/>
                    <a:pt x="190" y="218"/>
                  </a:cubicBezTo>
                  <a:cubicBezTo>
                    <a:pt x="246" y="184"/>
                    <a:pt x="269" y="106"/>
                    <a:pt x="235" y="62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6"/>
            <p:cNvSpPr/>
            <p:nvPr/>
          </p:nvSpPr>
          <p:spPr>
            <a:xfrm>
              <a:off x="2281975" y="939350"/>
              <a:ext cx="6450" cy="5825"/>
            </a:xfrm>
            <a:custGeom>
              <a:rect b="b" l="l" r="r" t="t"/>
              <a:pathLst>
                <a:path extrusionOk="0" h="233" w="258">
                  <a:moveTo>
                    <a:pt x="125" y="1"/>
                  </a:moveTo>
                  <a:cubicBezTo>
                    <a:pt x="101" y="1"/>
                    <a:pt x="77" y="7"/>
                    <a:pt x="56" y="19"/>
                  </a:cubicBezTo>
                  <a:cubicBezTo>
                    <a:pt x="45" y="19"/>
                    <a:pt x="45" y="31"/>
                    <a:pt x="34" y="31"/>
                  </a:cubicBezTo>
                  <a:lnTo>
                    <a:pt x="34" y="42"/>
                  </a:lnTo>
                  <a:lnTo>
                    <a:pt x="23" y="53"/>
                  </a:lnTo>
                  <a:cubicBezTo>
                    <a:pt x="11" y="64"/>
                    <a:pt x="11" y="76"/>
                    <a:pt x="11" y="87"/>
                  </a:cubicBezTo>
                  <a:cubicBezTo>
                    <a:pt x="1" y="98"/>
                    <a:pt x="1" y="98"/>
                    <a:pt x="1" y="109"/>
                  </a:cubicBezTo>
                  <a:lnTo>
                    <a:pt x="1" y="131"/>
                  </a:lnTo>
                  <a:cubicBezTo>
                    <a:pt x="11" y="154"/>
                    <a:pt x="11" y="165"/>
                    <a:pt x="23" y="176"/>
                  </a:cubicBezTo>
                  <a:cubicBezTo>
                    <a:pt x="23" y="176"/>
                    <a:pt x="23" y="188"/>
                    <a:pt x="34" y="188"/>
                  </a:cubicBezTo>
                  <a:cubicBezTo>
                    <a:pt x="34" y="188"/>
                    <a:pt x="34" y="198"/>
                    <a:pt x="45" y="198"/>
                  </a:cubicBezTo>
                  <a:cubicBezTo>
                    <a:pt x="45" y="210"/>
                    <a:pt x="56" y="210"/>
                    <a:pt x="56" y="221"/>
                  </a:cubicBezTo>
                  <a:lnTo>
                    <a:pt x="78" y="221"/>
                  </a:lnTo>
                  <a:lnTo>
                    <a:pt x="90" y="232"/>
                  </a:lnTo>
                  <a:lnTo>
                    <a:pt x="157" y="232"/>
                  </a:lnTo>
                  <a:cubicBezTo>
                    <a:pt x="168" y="221"/>
                    <a:pt x="168" y="221"/>
                    <a:pt x="179" y="221"/>
                  </a:cubicBezTo>
                  <a:cubicBezTo>
                    <a:pt x="235" y="188"/>
                    <a:pt x="257" y="109"/>
                    <a:pt x="224" y="53"/>
                  </a:cubicBezTo>
                  <a:cubicBezTo>
                    <a:pt x="203" y="18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6"/>
            <p:cNvSpPr/>
            <p:nvPr/>
          </p:nvSpPr>
          <p:spPr>
            <a:xfrm>
              <a:off x="2346500" y="926975"/>
              <a:ext cx="4225" cy="5900"/>
            </a:xfrm>
            <a:custGeom>
              <a:rect b="b" l="l" r="r" t="t"/>
              <a:pathLst>
                <a:path extrusionOk="0" h="236" w="169">
                  <a:moveTo>
                    <a:pt x="134" y="0"/>
                  </a:moveTo>
                  <a:cubicBezTo>
                    <a:pt x="112" y="0"/>
                    <a:pt x="79" y="0"/>
                    <a:pt x="57" y="12"/>
                  </a:cubicBezTo>
                  <a:lnTo>
                    <a:pt x="57" y="23"/>
                  </a:lnTo>
                  <a:cubicBezTo>
                    <a:pt x="45" y="23"/>
                    <a:pt x="34" y="34"/>
                    <a:pt x="23" y="45"/>
                  </a:cubicBezTo>
                  <a:lnTo>
                    <a:pt x="23" y="57"/>
                  </a:lnTo>
                  <a:cubicBezTo>
                    <a:pt x="12" y="68"/>
                    <a:pt x="12" y="68"/>
                    <a:pt x="12" y="79"/>
                  </a:cubicBezTo>
                  <a:cubicBezTo>
                    <a:pt x="12" y="90"/>
                    <a:pt x="0" y="90"/>
                    <a:pt x="0" y="90"/>
                  </a:cubicBezTo>
                  <a:cubicBezTo>
                    <a:pt x="0" y="124"/>
                    <a:pt x="0" y="146"/>
                    <a:pt x="23" y="179"/>
                  </a:cubicBezTo>
                  <a:cubicBezTo>
                    <a:pt x="34" y="202"/>
                    <a:pt x="57" y="224"/>
                    <a:pt x="90" y="224"/>
                  </a:cubicBezTo>
                  <a:cubicBezTo>
                    <a:pt x="101" y="236"/>
                    <a:pt x="124" y="236"/>
                    <a:pt x="134" y="236"/>
                  </a:cubicBezTo>
                  <a:cubicBezTo>
                    <a:pt x="146" y="236"/>
                    <a:pt x="157" y="224"/>
                    <a:pt x="168" y="224"/>
                  </a:cubicBezTo>
                  <a:lnTo>
                    <a:pt x="168" y="191"/>
                  </a:lnTo>
                  <a:cubicBezTo>
                    <a:pt x="157" y="135"/>
                    <a:pt x="146" y="68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6"/>
            <p:cNvSpPr/>
            <p:nvPr/>
          </p:nvSpPr>
          <p:spPr>
            <a:xfrm>
              <a:off x="2333075" y="934975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26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3" y="50"/>
                    <a:pt x="1" y="127"/>
                    <a:pt x="35" y="184"/>
                  </a:cubicBezTo>
                  <a:cubicBezTo>
                    <a:pt x="56" y="218"/>
                    <a:pt x="90" y="236"/>
                    <a:pt x="126" y="236"/>
                  </a:cubicBezTo>
                  <a:cubicBezTo>
                    <a:pt x="148" y="236"/>
                    <a:pt x="170" y="230"/>
                    <a:pt x="191" y="217"/>
                  </a:cubicBezTo>
                  <a:cubicBezTo>
                    <a:pt x="247" y="184"/>
                    <a:pt x="269" y="117"/>
                    <a:pt x="236" y="60"/>
                  </a:cubicBezTo>
                  <a:cubicBezTo>
                    <a:pt x="213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6"/>
            <p:cNvSpPr/>
            <p:nvPr/>
          </p:nvSpPr>
          <p:spPr>
            <a:xfrm>
              <a:off x="2319975" y="9430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2"/>
                    <a:pt x="0" y="119"/>
                    <a:pt x="33" y="176"/>
                  </a:cubicBezTo>
                  <a:cubicBezTo>
                    <a:pt x="56" y="213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6"/>
                    <a:pt x="268" y="109"/>
                    <a:pt x="234" y="52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6"/>
            <p:cNvSpPr/>
            <p:nvPr/>
          </p:nvSpPr>
          <p:spPr>
            <a:xfrm>
              <a:off x="2306825" y="9509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7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2" y="49"/>
                    <a:pt x="1" y="128"/>
                    <a:pt x="35" y="183"/>
                  </a:cubicBezTo>
                  <a:cubicBezTo>
                    <a:pt x="55" y="218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3"/>
                    <a:pt x="269" y="116"/>
                    <a:pt x="236" y="61"/>
                  </a:cubicBezTo>
                  <a:cubicBezTo>
                    <a:pt x="213" y="23"/>
                    <a:pt x="170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6"/>
            <p:cNvSpPr/>
            <p:nvPr/>
          </p:nvSpPr>
          <p:spPr>
            <a:xfrm>
              <a:off x="2335875" y="1027675"/>
              <a:ext cx="4225" cy="5775"/>
            </a:xfrm>
            <a:custGeom>
              <a:rect b="b" l="l" r="r" t="t"/>
              <a:pathLst>
                <a:path extrusionOk="0" h="231" w="169">
                  <a:moveTo>
                    <a:pt x="113" y="1"/>
                  </a:moveTo>
                  <a:cubicBezTo>
                    <a:pt x="93" y="1"/>
                    <a:pt x="74" y="6"/>
                    <a:pt x="57" y="17"/>
                  </a:cubicBezTo>
                  <a:lnTo>
                    <a:pt x="35" y="40"/>
                  </a:lnTo>
                  <a:cubicBezTo>
                    <a:pt x="23" y="51"/>
                    <a:pt x="23" y="51"/>
                    <a:pt x="23" y="62"/>
                  </a:cubicBezTo>
                  <a:cubicBezTo>
                    <a:pt x="12" y="62"/>
                    <a:pt x="12" y="62"/>
                    <a:pt x="12" y="74"/>
                  </a:cubicBezTo>
                  <a:cubicBezTo>
                    <a:pt x="12" y="74"/>
                    <a:pt x="1" y="84"/>
                    <a:pt x="1" y="96"/>
                  </a:cubicBezTo>
                  <a:lnTo>
                    <a:pt x="1" y="118"/>
                  </a:lnTo>
                  <a:cubicBezTo>
                    <a:pt x="1" y="129"/>
                    <a:pt x="1" y="141"/>
                    <a:pt x="12" y="163"/>
                  </a:cubicBezTo>
                  <a:lnTo>
                    <a:pt x="12" y="185"/>
                  </a:lnTo>
                  <a:cubicBezTo>
                    <a:pt x="35" y="208"/>
                    <a:pt x="45" y="219"/>
                    <a:pt x="68" y="230"/>
                  </a:cubicBezTo>
                  <a:lnTo>
                    <a:pt x="79" y="230"/>
                  </a:lnTo>
                  <a:cubicBezTo>
                    <a:pt x="90" y="196"/>
                    <a:pt x="102" y="163"/>
                    <a:pt x="124" y="129"/>
                  </a:cubicBezTo>
                  <a:lnTo>
                    <a:pt x="124" y="118"/>
                  </a:lnTo>
                  <a:cubicBezTo>
                    <a:pt x="135" y="84"/>
                    <a:pt x="146" y="51"/>
                    <a:pt x="169" y="17"/>
                  </a:cubicBezTo>
                  <a:cubicBezTo>
                    <a:pt x="152" y="6"/>
                    <a:pt x="132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6"/>
            <p:cNvSpPr/>
            <p:nvPr/>
          </p:nvSpPr>
          <p:spPr>
            <a:xfrm>
              <a:off x="2343150" y="951300"/>
              <a:ext cx="6175" cy="5775"/>
            </a:xfrm>
            <a:custGeom>
              <a:rect b="b" l="l" r="r" t="t"/>
              <a:pathLst>
                <a:path extrusionOk="0" h="231" w="247">
                  <a:moveTo>
                    <a:pt x="134" y="0"/>
                  </a:moveTo>
                  <a:cubicBezTo>
                    <a:pt x="101" y="0"/>
                    <a:pt x="79" y="0"/>
                    <a:pt x="67" y="11"/>
                  </a:cubicBezTo>
                  <a:cubicBezTo>
                    <a:pt x="23" y="45"/>
                    <a:pt x="0" y="89"/>
                    <a:pt x="12" y="134"/>
                  </a:cubicBezTo>
                  <a:cubicBezTo>
                    <a:pt x="12" y="145"/>
                    <a:pt x="12" y="156"/>
                    <a:pt x="23" y="179"/>
                  </a:cubicBezTo>
                  <a:cubicBezTo>
                    <a:pt x="34" y="201"/>
                    <a:pt x="57" y="212"/>
                    <a:pt x="79" y="224"/>
                  </a:cubicBezTo>
                  <a:cubicBezTo>
                    <a:pt x="92" y="228"/>
                    <a:pt x="106" y="231"/>
                    <a:pt x="120" y="231"/>
                  </a:cubicBezTo>
                  <a:cubicBezTo>
                    <a:pt x="140" y="231"/>
                    <a:pt x="159" y="225"/>
                    <a:pt x="179" y="212"/>
                  </a:cubicBezTo>
                  <a:cubicBezTo>
                    <a:pt x="201" y="201"/>
                    <a:pt x="224" y="190"/>
                    <a:pt x="235" y="167"/>
                  </a:cubicBezTo>
                  <a:lnTo>
                    <a:pt x="235" y="145"/>
                  </a:lnTo>
                  <a:cubicBezTo>
                    <a:pt x="246" y="112"/>
                    <a:pt x="235" y="78"/>
                    <a:pt x="224" y="55"/>
                  </a:cubicBezTo>
                  <a:cubicBezTo>
                    <a:pt x="201" y="22"/>
                    <a:pt x="179" y="11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6"/>
            <p:cNvSpPr/>
            <p:nvPr/>
          </p:nvSpPr>
          <p:spPr>
            <a:xfrm>
              <a:off x="2329725" y="959175"/>
              <a:ext cx="6475" cy="5975"/>
            </a:xfrm>
            <a:custGeom>
              <a:rect b="b" l="l" r="r" t="t"/>
              <a:pathLst>
                <a:path extrusionOk="0" h="239" w="259">
                  <a:moveTo>
                    <a:pt x="136" y="1"/>
                  </a:moveTo>
                  <a:cubicBezTo>
                    <a:pt x="116" y="1"/>
                    <a:pt x="97" y="7"/>
                    <a:pt x="80" y="20"/>
                  </a:cubicBezTo>
                  <a:cubicBezTo>
                    <a:pt x="23" y="53"/>
                    <a:pt x="1" y="120"/>
                    <a:pt x="35" y="177"/>
                  </a:cubicBezTo>
                  <a:cubicBezTo>
                    <a:pt x="46" y="199"/>
                    <a:pt x="57" y="210"/>
                    <a:pt x="68" y="210"/>
                  </a:cubicBezTo>
                  <a:cubicBezTo>
                    <a:pt x="68" y="221"/>
                    <a:pt x="80" y="221"/>
                    <a:pt x="90" y="221"/>
                  </a:cubicBezTo>
                  <a:cubicBezTo>
                    <a:pt x="107" y="233"/>
                    <a:pt x="124" y="238"/>
                    <a:pt x="141" y="238"/>
                  </a:cubicBezTo>
                  <a:cubicBezTo>
                    <a:pt x="158" y="238"/>
                    <a:pt x="174" y="233"/>
                    <a:pt x="191" y="221"/>
                  </a:cubicBezTo>
                  <a:cubicBezTo>
                    <a:pt x="214" y="210"/>
                    <a:pt x="236" y="187"/>
                    <a:pt x="247" y="165"/>
                  </a:cubicBezTo>
                  <a:cubicBezTo>
                    <a:pt x="258" y="132"/>
                    <a:pt x="258" y="98"/>
                    <a:pt x="236" y="53"/>
                  </a:cubicBezTo>
                  <a:lnTo>
                    <a:pt x="224" y="43"/>
                  </a:lnTo>
                  <a:cubicBezTo>
                    <a:pt x="197" y="16"/>
                    <a:pt x="16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6"/>
            <p:cNvSpPr/>
            <p:nvPr/>
          </p:nvSpPr>
          <p:spPr>
            <a:xfrm>
              <a:off x="2316875" y="967200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24" y="1"/>
                  </a:moveTo>
                  <a:cubicBezTo>
                    <a:pt x="102" y="1"/>
                    <a:pt x="80" y="1"/>
                    <a:pt x="68" y="23"/>
                  </a:cubicBezTo>
                  <a:cubicBezTo>
                    <a:pt x="23" y="45"/>
                    <a:pt x="1" y="90"/>
                    <a:pt x="13" y="135"/>
                  </a:cubicBezTo>
                  <a:cubicBezTo>
                    <a:pt x="13" y="146"/>
                    <a:pt x="13" y="169"/>
                    <a:pt x="23" y="179"/>
                  </a:cubicBezTo>
                  <a:cubicBezTo>
                    <a:pt x="35" y="202"/>
                    <a:pt x="57" y="213"/>
                    <a:pt x="80" y="224"/>
                  </a:cubicBezTo>
                  <a:cubicBezTo>
                    <a:pt x="90" y="236"/>
                    <a:pt x="102" y="236"/>
                    <a:pt x="124" y="236"/>
                  </a:cubicBezTo>
                  <a:cubicBezTo>
                    <a:pt x="147" y="236"/>
                    <a:pt x="169" y="236"/>
                    <a:pt x="180" y="213"/>
                  </a:cubicBezTo>
                  <a:cubicBezTo>
                    <a:pt x="236" y="179"/>
                    <a:pt x="258" y="112"/>
                    <a:pt x="224" y="57"/>
                  </a:cubicBezTo>
                  <a:cubicBezTo>
                    <a:pt x="202" y="34"/>
                    <a:pt x="180" y="12"/>
                    <a:pt x="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6"/>
            <p:cNvSpPr/>
            <p:nvPr/>
          </p:nvSpPr>
          <p:spPr>
            <a:xfrm>
              <a:off x="2339800" y="97595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2" y="53"/>
                    <a:pt x="0" y="120"/>
                    <a:pt x="34" y="176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6" y="228"/>
                    <a:pt x="180" y="222"/>
                    <a:pt x="201" y="209"/>
                  </a:cubicBezTo>
                  <a:cubicBezTo>
                    <a:pt x="258" y="176"/>
                    <a:pt x="268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6"/>
            <p:cNvSpPr/>
            <p:nvPr/>
          </p:nvSpPr>
          <p:spPr>
            <a:xfrm>
              <a:off x="2326675" y="9838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0" y="230"/>
                    <a:pt x="202" y="218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6"/>
            <p:cNvSpPr/>
            <p:nvPr/>
          </p:nvSpPr>
          <p:spPr>
            <a:xfrm>
              <a:off x="2313825" y="991875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1"/>
                  </a:moveTo>
                  <a:cubicBezTo>
                    <a:pt x="111" y="1"/>
                    <a:pt x="88" y="7"/>
                    <a:pt x="67" y="19"/>
                  </a:cubicBezTo>
                  <a:cubicBezTo>
                    <a:pt x="56" y="31"/>
                    <a:pt x="45" y="31"/>
                    <a:pt x="34" y="41"/>
                  </a:cubicBezTo>
                  <a:lnTo>
                    <a:pt x="34" y="53"/>
                  </a:lnTo>
                  <a:lnTo>
                    <a:pt x="23" y="53"/>
                  </a:lnTo>
                  <a:cubicBezTo>
                    <a:pt x="23" y="64"/>
                    <a:pt x="23" y="75"/>
                    <a:pt x="11" y="86"/>
                  </a:cubicBezTo>
                  <a:cubicBezTo>
                    <a:pt x="0" y="120"/>
                    <a:pt x="11" y="153"/>
                    <a:pt x="23" y="176"/>
                  </a:cubicBezTo>
                  <a:cubicBezTo>
                    <a:pt x="45" y="210"/>
                    <a:pt x="78" y="232"/>
                    <a:pt x="123" y="232"/>
                  </a:cubicBezTo>
                  <a:lnTo>
                    <a:pt x="157" y="232"/>
                  </a:lnTo>
                  <a:cubicBezTo>
                    <a:pt x="168" y="232"/>
                    <a:pt x="179" y="220"/>
                    <a:pt x="179" y="220"/>
                  </a:cubicBezTo>
                  <a:lnTo>
                    <a:pt x="190" y="220"/>
                  </a:lnTo>
                  <a:cubicBezTo>
                    <a:pt x="246" y="187"/>
                    <a:pt x="257" y="109"/>
                    <a:pt x="224" y="53"/>
                  </a:cubicBezTo>
                  <a:cubicBezTo>
                    <a:pt x="203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6"/>
            <p:cNvSpPr/>
            <p:nvPr/>
          </p:nvSpPr>
          <p:spPr>
            <a:xfrm>
              <a:off x="2338675" y="10034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8"/>
                  </a:cubicBezTo>
                  <a:cubicBezTo>
                    <a:pt x="246" y="184"/>
                    <a:pt x="269" y="117"/>
                    <a:pt x="236" y="61"/>
                  </a:cubicBezTo>
                  <a:cubicBezTo>
                    <a:pt x="213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5" name="Google Shape;3075;p6"/>
            <p:cNvSpPr/>
            <p:nvPr/>
          </p:nvSpPr>
          <p:spPr>
            <a:xfrm>
              <a:off x="2325825" y="1011500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23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57" y="16"/>
                    <a:pt x="45" y="28"/>
                    <a:pt x="45" y="28"/>
                  </a:cubicBezTo>
                  <a:cubicBezTo>
                    <a:pt x="34" y="39"/>
                    <a:pt x="34" y="39"/>
                    <a:pt x="34" y="50"/>
                  </a:cubicBezTo>
                  <a:lnTo>
                    <a:pt x="23" y="50"/>
                  </a:lnTo>
                  <a:lnTo>
                    <a:pt x="23" y="61"/>
                  </a:lnTo>
                  <a:cubicBezTo>
                    <a:pt x="23" y="73"/>
                    <a:pt x="23" y="73"/>
                    <a:pt x="12" y="73"/>
                  </a:cubicBezTo>
                  <a:cubicBezTo>
                    <a:pt x="12" y="95"/>
                    <a:pt x="0" y="117"/>
                    <a:pt x="12" y="140"/>
                  </a:cubicBezTo>
                  <a:cubicBezTo>
                    <a:pt x="12" y="150"/>
                    <a:pt x="12" y="162"/>
                    <a:pt x="23" y="173"/>
                  </a:cubicBezTo>
                  <a:cubicBezTo>
                    <a:pt x="46" y="211"/>
                    <a:pt x="84" y="233"/>
                    <a:pt x="124" y="233"/>
                  </a:cubicBezTo>
                  <a:cubicBezTo>
                    <a:pt x="142" y="233"/>
                    <a:pt x="161" y="228"/>
                    <a:pt x="179" y="217"/>
                  </a:cubicBezTo>
                  <a:lnTo>
                    <a:pt x="191" y="217"/>
                  </a:lnTo>
                  <a:cubicBezTo>
                    <a:pt x="236" y="184"/>
                    <a:pt x="258" y="106"/>
                    <a:pt x="224" y="61"/>
                  </a:cubicBezTo>
                  <a:cubicBezTo>
                    <a:pt x="201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6"/>
            <p:cNvSpPr/>
            <p:nvPr/>
          </p:nvSpPr>
          <p:spPr>
            <a:xfrm>
              <a:off x="2337550" y="884800"/>
              <a:ext cx="1700" cy="3375"/>
            </a:xfrm>
            <a:custGeom>
              <a:rect b="b" l="l" r="r" t="t"/>
              <a:pathLst>
                <a:path extrusionOk="0" h="135" w="68">
                  <a:moveTo>
                    <a:pt x="12" y="1"/>
                  </a:moveTo>
                  <a:cubicBezTo>
                    <a:pt x="1" y="11"/>
                    <a:pt x="1" y="34"/>
                    <a:pt x="1" y="45"/>
                  </a:cubicBezTo>
                  <a:cubicBezTo>
                    <a:pt x="1" y="68"/>
                    <a:pt x="12" y="78"/>
                    <a:pt x="23" y="90"/>
                  </a:cubicBezTo>
                  <a:cubicBezTo>
                    <a:pt x="35" y="112"/>
                    <a:pt x="45" y="123"/>
                    <a:pt x="68" y="135"/>
                  </a:cubicBezTo>
                  <a:cubicBezTo>
                    <a:pt x="57" y="112"/>
                    <a:pt x="45" y="101"/>
                    <a:pt x="45" y="78"/>
                  </a:cubicBezTo>
                  <a:cubicBezTo>
                    <a:pt x="35" y="56"/>
                    <a:pt x="23" y="2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6"/>
            <p:cNvSpPr/>
            <p:nvPr/>
          </p:nvSpPr>
          <p:spPr>
            <a:xfrm>
              <a:off x="2305700" y="832550"/>
              <a:ext cx="2825" cy="3375"/>
            </a:xfrm>
            <a:custGeom>
              <a:rect b="b" l="l" r="r" t="t"/>
              <a:pathLst>
                <a:path extrusionOk="0" h="135" w="113">
                  <a:moveTo>
                    <a:pt x="1" y="1"/>
                  </a:moveTo>
                  <a:cubicBezTo>
                    <a:pt x="1" y="35"/>
                    <a:pt x="1" y="57"/>
                    <a:pt x="13" y="79"/>
                  </a:cubicBezTo>
                  <a:cubicBezTo>
                    <a:pt x="35" y="112"/>
                    <a:pt x="80" y="135"/>
                    <a:pt x="113" y="135"/>
                  </a:cubicBezTo>
                  <a:cubicBezTo>
                    <a:pt x="90" y="112"/>
                    <a:pt x="68" y="90"/>
                    <a:pt x="46" y="57"/>
                  </a:cubicBezTo>
                  <a:cubicBezTo>
                    <a:pt x="35" y="45"/>
                    <a:pt x="13" y="2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6"/>
            <p:cNvSpPr/>
            <p:nvPr/>
          </p:nvSpPr>
          <p:spPr>
            <a:xfrm>
              <a:off x="2315500" y="847375"/>
              <a:ext cx="5050" cy="5225"/>
            </a:xfrm>
            <a:custGeom>
              <a:rect b="b" l="l" r="r" t="t"/>
              <a:pathLst>
                <a:path extrusionOk="0" h="209" w="202">
                  <a:moveTo>
                    <a:pt x="68" y="0"/>
                  </a:moveTo>
                  <a:cubicBezTo>
                    <a:pt x="11" y="33"/>
                    <a:pt x="0" y="101"/>
                    <a:pt x="34" y="157"/>
                  </a:cubicBezTo>
                  <a:cubicBezTo>
                    <a:pt x="55" y="191"/>
                    <a:pt x="89" y="209"/>
                    <a:pt x="125" y="209"/>
                  </a:cubicBezTo>
                  <a:cubicBezTo>
                    <a:pt x="147" y="209"/>
                    <a:pt x="169" y="203"/>
                    <a:pt x="190" y="190"/>
                  </a:cubicBezTo>
                  <a:lnTo>
                    <a:pt x="202" y="190"/>
                  </a:lnTo>
                  <a:cubicBezTo>
                    <a:pt x="157" y="123"/>
                    <a:pt x="112" y="56"/>
                    <a:pt x="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6"/>
            <p:cNvSpPr/>
            <p:nvPr/>
          </p:nvSpPr>
          <p:spPr>
            <a:xfrm>
              <a:off x="2327225" y="866925"/>
              <a:ext cx="4775" cy="5325"/>
            </a:xfrm>
            <a:custGeom>
              <a:rect b="b" l="l" r="r" t="t"/>
              <a:pathLst>
                <a:path extrusionOk="0" h="213" w="191">
                  <a:moveTo>
                    <a:pt x="79" y="1"/>
                  </a:moveTo>
                  <a:cubicBezTo>
                    <a:pt x="23" y="34"/>
                    <a:pt x="1" y="101"/>
                    <a:pt x="34" y="157"/>
                  </a:cubicBezTo>
                  <a:cubicBezTo>
                    <a:pt x="57" y="195"/>
                    <a:pt x="96" y="212"/>
                    <a:pt x="136" y="212"/>
                  </a:cubicBezTo>
                  <a:cubicBezTo>
                    <a:pt x="154" y="212"/>
                    <a:pt x="173" y="209"/>
                    <a:pt x="190" y="202"/>
                  </a:cubicBezTo>
                  <a:cubicBezTo>
                    <a:pt x="157" y="135"/>
                    <a:pt x="113" y="68"/>
                    <a:pt x="7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80" name="Google Shape;3080;p6"/>
          <p:cNvGrpSpPr/>
          <p:nvPr/>
        </p:nvGrpSpPr>
        <p:grpSpPr>
          <a:xfrm>
            <a:off x="488125" y="86465"/>
            <a:ext cx="8254356" cy="4678435"/>
            <a:chOff x="488125" y="86465"/>
            <a:chExt cx="8254356" cy="4678435"/>
          </a:xfrm>
        </p:grpSpPr>
        <p:sp>
          <p:nvSpPr>
            <p:cNvPr id="3081" name="Google Shape;3081;p6"/>
            <p:cNvSpPr/>
            <p:nvPr/>
          </p:nvSpPr>
          <p:spPr>
            <a:xfrm>
              <a:off x="488125" y="378600"/>
              <a:ext cx="8164500" cy="4386300"/>
            </a:xfrm>
            <a:prstGeom prst="rect">
              <a:avLst/>
            </a:prstGeom>
            <a:solidFill>
              <a:schemeClr val="accent6"/>
            </a:solidFill>
            <a:ln cap="flat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  <a:effectLst>
              <a:outerShdw rotWithShape="0" algn="bl" dir="2580000" dist="85725">
                <a:schemeClr val="dk1"/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6"/>
            <p:cNvSpPr/>
            <p:nvPr/>
          </p:nvSpPr>
          <p:spPr>
            <a:xfrm rot="3390789">
              <a:off x="7988456" y="220373"/>
              <a:ext cx="646479" cy="605362"/>
            </a:xfrm>
            <a:custGeom>
              <a:rect b="b" l="l" r="r" t="t"/>
              <a:pathLst>
                <a:path extrusionOk="0" h="6478" w="6918">
                  <a:moveTo>
                    <a:pt x="1387" y="0"/>
                  </a:moveTo>
                  <a:cubicBezTo>
                    <a:pt x="1346" y="0"/>
                    <a:pt x="1304" y="3"/>
                    <a:pt x="1263" y="7"/>
                  </a:cubicBezTo>
                  <a:cubicBezTo>
                    <a:pt x="951" y="41"/>
                    <a:pt x="671" y="208"/>
                    <a:pt x="492" y="454"/>
                  </a:cubicBezTo>
                  <a:lnTo>
                    <a:pt x="325" y="689"/>
                  </a:lnTo>
                  <a:cubicBezTo>
                    <a:pt x="0" y="1147"/>
                    <a:pt x="90" y="1795"/>
                    <a:pt x="514" y="2152"/>
                  </a:cubicBezTo>
                  <a:lnTo>
                    <a:pt x="4157" y="5226"/>
                  </a:lnTo>
                  <a:cubicBezTo>
                    <a:pt x="4318" y="5358"/>
                    <a:pt x="4520" y="5434"/>
                    <a:pt x="4727" y="5434"/>
                  </a:cubicBezTo>
                  <a:cubicBezTo>
                    <a:pt x="4764" y="5434"/>
                    <a:pt x="4802" y="5432"/>
                    <a:pt x="4839" y="5427"/>
                  </a:cubicBezTo>
                  <a:cubicBezTo>
                    <a:pt x="5085" y="5404"/>
                    <a:pt x="5308" y="5281"/>
                    <a:pt x="5465" y="5092"/>
                  </a:cubicBezTo>
                  <a:lnTo>
                    <a:pt x="5543" y="4991"/>
                  </a:lnTo>
                  <a:cubicBezTo>
                    <a:pt x="5822" y="4645"/>
                    <a:pt x="5766" y="4131"/>
                    <a:pt x="5431" y="3840"/>
                  </a:cubicBezTo>
                  <a:lnTo>
                    <a:pt x="2839" y="1628"/>
                  </a:lnTo>
                  <a:cubicBezTo>
                    <a:pt x="2818" y="1612"/>
                    <a:pt x="2792" y="1603"/>
                    <a:pt x="2766" y="1603"/>
                  </a:cubicBezTo>
                  <a:cubicBezTo>
                    <a:pt x="2736" y="1603"/>
                    <a:pt x="2706" y="1615"/>
                    <a:pt x="2682" y="1638"/>
                  </a:cubicBezTo>
                  <a:cubicBezTo>
                    <a:pt x="2637" y="1695"/>
                    <a:pt x="2649" y="1762"/>
                    <a:pt x="2694" y="1806"/>
                  </a:cubicBezTo>
                  <a:lnTo>
                    <a:pt x="5274" y="4019"/>
                  </a:lnTo>
                  <a:cubicBezTo>
                    <a:pt x="5520" y="4231"/>
                    <a:pt x="5565" y="4588"/>
                    <a:pt x="5353" y="4846"/>
                  </a:cubicBezTo>
                  <a:lnTo>
                    <a:pt x="5286" y="4946"/>
                  </a:lnTo>
                  <a:cubicBezTo>
                    <a:pt x="5163" y="5092"/>
                    <a:pt x="4995" y="5181"/>
                    <a:pt x="4817" y="5203"/>
                  </a:cubicBezTo>
                  <a:cubicBezTo>
                    <a:pt x="4801" y="5204"/>
                    <a:pt x="4786" y="5205"/>
                    <a:pt x="4770" y="5205"/>
                  </a:cubicBezTo>
                  <a:cubicBezTo>
                    <a:pt x="4597" y="5205"/>
                    <a:pt x="4436" y="5150"/>
                    <a:pt x="4303" y="5047"/>
                  </a:cubicBezTo>
                  <a:lnTo>
                    <a:pt x="660" y="1974"/>
                  </a:lnTo>
                  <a:cubicBezTo>
                    <a:pt x="325" y="1695"/>
                    <a:pt x="258" y="1191"/>
                    <a:pt x="514" y="823"/>
                  </a:cubicBezTo>
                  <a:lnTo>
                    <a:pt x="682" y="588"/>
                  </a:lnTo>
                  <a:cubicBezTo>
                    <a:pt x="827" y="399"/>
                    <a:pt x="1040" y="265"/>
                    <a:pt x="1286" y="231"/>
                  </a:cubicBezTo>
                  <a:cubicBezTo>
                    <a:pt x="1316" y="228"/>
                    <a:pt x="1347" y="226"/>
                    <a:pt x="1377" y="226"/>
                  </a:cubicBezTo>
                  <a:cubicBezTo>
                    <a:pt x="1592" y="226"/>
                    <a:pt x="1800" y="296"/>
                    <a:pt x="1956" y="443"/>
                  </a:cubicBezTo>
                  <a:lnTo>
                    <a:pt x="6191" y="4086"/>
                  </a:lnTo>
                  <a:cubicBezTo>
                    <a:pt x="6605" y="4454"/>
                    <a:pt x="6660" y="5092"/>
                    <a:pt x="6302" y="5516"/>
                  </a:cubicBezTo>
                  <a:lnTo>
                    <a:pt x="6034" y="5840"/>
                  </a:lnTo>
                  <a:cubicBezTo>
                    <a:pt x="5813" y="6105"/>
                    <a:pt x="5492" y="6242"/>
                    <a:pt x="5170" y="6242"/>
                  </a:cubicBezTo>
                  <a:cubicBezTo>
                    <a:pt x="4922" y="6242"/>
                    <a:pt x="4674" y="6161"/>
                    <a:pt x="4470" y="5996"/>
                  </a:cubicBezTo>
                  <a:lnTo>
                    <a:pt x="1576" y="3650"/>
                  </a:lnTo>
                  <a:cubicBezTo>
                    <a:pt x="1552" y="3630"/>
                    <a:pt x="1525" y="3621"/>
                    <a:pt x="1499" y="3621"/>
                  </a:cubicBezTo>
                  <a:cubicBezTo>
                    <a:pt x="1466" y="3621"/>
                    <a:pt x="1433" y="3636"/>
                    <a:pt x="1408" y="3661"/>
                  </a:cubicBezTo>
                  <a:cubicBezTo>
                    <a:pt x="1375" y="3717"/>
                    <a:pt x="1375" y="3784"/>
                    <a:pt x="1431" y="3829"/>
                  </a:cubicBezTo>
                  <a:lnTo>
                    <a:pt x="4325" y="6175"/>
                  </a:lnTo>
                  <a:cubicBezTo>
                    <a:pt x="4571" y="6376"/>
                    <a:pt x="4872" y="6477"/>
                    <a:pt x="5174" y="6477"/>
                  </a:cubicBezTo>
                  <a:cubicBezTo>
                    <a:pt x="5565" y="6477"/>
                    <a:pt x="5945" y="6309"/>
                    <a:pt x="6213" y="5996"/>
                  </a:cubicBezTo>
                  <a:lnTo>
                    <a:pt x="6481" y="5673"/>
                  </a:lnTo>
                  <a:cubicBezTo>
                    <a:pt x="6917" y="5147"/>
                    <a:pt x="6850" y="4354"/>
                    <a:pt x="6336" y="3918"/>
                  </a:cubicBezTo>
                  <a:lnTo>
                    <a:pt x="2113" y="265"/>
                  </a:lnTo>
                  <a:cubicBezTo>
                    <a:pt x="1910" y="91"/>
                    <a:pt x="1648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083" name="Google Shape;3083;p6"/>
            <p:cNvGrpSpPr/>
            <p:nvPr/>
          </p:nvGrpSpPr>
          <p:grpSpPr>
            <a:xfrm>
              <a:off x="646450" y="538749"/>
              <a:ext cx="111400" cy="125400"/>
              <a:chOff x="1783400" y="213975"/>
              <a:chExt cx="111400" cy="125400"/>
            </a:xfrm>
          </p:grpSpPr>
          <p:cxnSp>
            <p:nvCxnSpPr>
              <p:cNvPr id="3084" name="Google Shape;3084;p6"/>
              <p:cNvCxnSpPr/>
              <p:nvPr/>
            </p:nvCxnSpPr>
            <p:spPr>
              <a:xfrm>
                <a:off x="1783400" y="213975"/>
                <a:ext cx="111300" cy="125400"/>
              </a:xfrm>
              <a:prstGeom prst="straightConnector1">
                <a:avLst/>
              </a:prstGeom>
              <a:noFill/>
              <a:ln cap="flat" cmpd="sng" w="19050">
                <a:solidFill>
                  <a:schemeClr val="dk1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3085" name="Google Shape;3085;p6"/>
              <p:cNvCxnSpPr/>
              <p:nvPr/>
            </p:nvCxnSpPr>
            <p:spPr>
              <a:xfrm flipH="1">
                <a:off x="1783500" y="213975"/>
                <a:ext cx="111300" cy="125400"/>
              </a:xfrm>
              <a:prstGeom prst="straightConnector1">
                <a:avLst/>
              </a:prstGeom>
              <a:noFill/>
              <a:ln cap="flat" cmpd="sng" w="19050">
                <a:solidFill>
                  <a:schemeClr val="dk1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cxnSp>
          <p:nvCxnSpPr>
            <p:cNvPr id="3086" name="Google Shape;3086;p6"/>
            <p:cNvCxnSpPr/>
            <p:nvPr/>
          </p:nvCxnSpPr>
          <p:spPr>
            <a:xfrm>
              <a:off x="493775" y="1025025"/>
              <a:ext cx="8150100" cy="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3087" name="Google Shape;3087;p6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3088" name="Shape 30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89" name="Google Shape;3089;p7"/>
          <p:cNvGrpSpPr/>
          <p:nvPr/>
        </p:nvGrpSpPr>
        <p:grpSpPr>
          <a:xfrm>
            <a:off x="-34200" y="155885"/>
            <a:ext cx="9212400" cy="4831731"/>
            <a:chOff x="-27550" y="147635"/>
            <a:chExt cx="9212400" cy="4831731"/>
          </a:xfrm>
        </p:grpSpPr>
        <p:cxnSp>
          <p:nvCxnSpPr>
            <p:cNvPr id="3090" name="Google Shape;3090;p7"/>
            <p:cNvCxnSpPr/>
            <p:nvPr/>
          </p:nvCxnSpPr>
          <p:spPr>
            <a:xfrm>
              <a:off x="-27550" y="100029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091" name="Google Shape;3091;p7"/>
            <p:cNvCxnSpPr/>
            <p:nvPr/>
          </p:nvCxnSpPr>
          <p:spPr>
            <a:xfrm>
              <a:off x="-27550" y="85818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092" name="Google Shape;3092;p7"/>
            <p:cNvCxnSpPr/>
            <p:nvPr/>
          </p:nvCxnSpPr>
          <p:spPr>
            <a:xfrm>
              <a:off x="-27550" y="71607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093" name="Google Shape;3093;p7"/>
            <p:cNvCxnSpPr/>
            <p:nvPr/>
          </p:nvCxnSpPr>
          <p:spPr>
            <a:xfrm>
              <a:off x="-27550" y="57396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094" name="Google Shape;3094;p7"/>
            <p:cNvCxnSpPr/>
            <p:nvPr/>
          </p:nvCxnSpPr>
          <p:spPr>
            <a:xfrm>
              <a:off x="-27550" y="43185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095" name="Google Shape;3095;p7"/>
            <p:cNvCxnSpPr/>
            <p:nvPr/>
          </p:nvCxnSpPr>
          <p:spPr>
            <a:xfrm>
              <a:off x="-27550" y="28974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096" name="Google Shape;3096;p7"/>
            <p:cNvCxnSpPr/>
            <p:nvPr/>
          </p:nvCxnSpPr>
          <p:spPr>
            <a:xfrm>
              <a:off x="-27550" y="147635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097" name="Google Shape;3097;p7"/>
            <p:cNvCxnSpPr/>
            <p:nvPr/>
          </p:nvCxnSpPr>
          <p:spPr>
            <a:xfrm>
              <a:off x="-27550" y="355826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098" name="Google Shape;3098;p7"/>
            <p:cNvCxnSpPr/>
            <p:nvPr/>
          </p:nvCxnSpPr>
          <p:spPr>
            <a:xfrm>
              <a:off x="-27550" y="341615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099" name="Google Shape;3099;p7"/>
            <p:cNvCxnSpPr/>
            <p:nvPr/>
          </p:nvCxnSpPr>
          <p:spPr>
            <a:xfrm>
              <a:off x="-27550" y="327404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100" name="Google Shape;3100;p7"/>
            <p:cNvCxnSpPr/>
            <p:nvPr/>
          </p:nvCxnSpPr>
          <p:spPr>
            <a:xfrm>
              <a:off x="-27550" y="313193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101" name="Google Shape;3101;p7"/>
            <p:cNvCxnSpPr/>
            <p:nvPr/>
          </p:nvCxnSpPr>
          <p:spPr>
            <a:xfrm>
              <a:off x="-27550" y="298982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102" name="Google Shape;3102;p7"/>
            <p:cNvCxnSpPr/>
            <p:nvPr/>
          </p:nvCxnSpPr>
          <p:spPr>
            <a:xfrm>
              <a:off x="-27550" y="284771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103" name="Google Shape;3103;p7"/>
            <p:cNvCxnSpPr/>
            <p:nvPr/>
          </p:nvCxnSpPr>
          <p:spPr>
            <a:xfrm>
              <a:off x="-27550" y="2705610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104" name="Google Shape;3104;p7"/>
            <p:cNvCxnSpPr/>
            <p:nvPr/>
          </p:nvCxnSpPr>
          <p:spPr>
            <a:xfrm>
              <a:off x="-27550" y="2563500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105" name="Google Shape;3105;p7"/>
            <p:cNvCxnSpPr/>
            <p:nvPr/>
          </p:nvCxnSpPr>
          <p:spPr>
            <a:xfrm>
              <a:off x="-27550" y="2421390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106" name="Google Shape;3106;p7"/>
            <p:cNvCxnSpPr/>
            <p:nvPr/>
          </p:nvCxnSpPr>
          <p:spPr>
            <a:xfrm>
              <a:off x="-27550" y="227928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107" name="Google Shape;3107;p7"/>
            <p:cNvCxnSpPr/>
            <p:nvPr/>
          </p:nvCxnSpPr>
          <p:spPr>
            <a:xfrm>
              <a:off x="-27550" y="213717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108" name="Google Shape;3108;p7"/>
            <p:cNvCxnSpPr/>
            <p:nvPr/>
          </p:nvCxnSpPr>
          <p:spPr>
            <a:xfrm>
              <a:off x="-27550" y="199506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109" name="Google Shape;3109;p7"/>
            <p:cNvCxnSpPr/>
            <p:nvPr/>
          </p:nvCxnSpPr>
          <p:spPr>
            <a:xfrm>
              <a:off x="-27550" y="185295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110" name="Google Shape;3110;p7"/>
            <p:cNvCxnSpPr/>
            <p:nvPr/>
          </p:nvCxnSpPr>
          <p:spPr>
            <a:xfrm>
              <a:off x="-27550" y="1710842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111" name="Google Shape;3111;p7"/>
            <p:cNvCxnSpPr/>
            <p:nvPr/>
          </p:nvCxnSpPr>
          <p:spPr>
            <a:xfrm>
              <a:off x="-27550" y="1568732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112" name="Google Shape;3112;p7"/>
            <p:cNvCxnSpPr/>
            <p:nvPr/>
          </p:nvCxnSpPr>
          <p:spPr>
            <a:xfrm>
              <a:off x="-27550" y="1426622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113" name="Google Shape;3113;p7"/>
            <p:cNvCxnSpPr/>
            <p:nvPr/>
          </p:nvCxnSpPr>
          <p:spPr>
            <a:xfrm>
              <a:off x="-27550" y="128451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114" name="Google Shape;3114;p7"/>
            <p:cNvCxnSpPr/>
            <p:nvPr/>
          </p:nvCxnSpPr>
          <p:spPr>
            <a:xfrm>
              <a:off x="-27550" y="114240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115" name="Google Shape;3115;p7"/>
            <p:cNvCxnSpPr/>
            <p:nvPr/>
          </p:nvCxnSpPr>
          <p:spPr>
            <a:xfrm>
              <a:off x="-27550" y="4979365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116" name="Google Shape;3116;p7"/>
            <p:cNvCxnSpPr/>
            <p:nvPr/>
          </p:nvCxnSpPr>
          <p:spPr>
            <a:xfrm>
              <a:off x="-27550" y="483725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117" name="Google Shape;3117;p7"/>
            <p:cNvCxnSpPr/>
            <p:nvPr/>
          </p:nvCxnSpPr>
          <p:spPr>
            <a:xfrm>
              <a:off x="-27550" y="469514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118" name="Google Shape;3118;p7"/>
            <p:cNvCxnSpPr/>
            <p:nvPr/>
          </p:nvCxnSpPr>
          <p:spPr>
            <a:xfrm>
              <a:off x="-27550" y="455303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119" name="Google Shape;3119;p7"/>
            <p:cNvCxnSpPr/>
            <p:nvPr/>
          </p:nvCxnSpPr>
          <p:spPr>
            <a:xfrm>
              <a:off x="-27550" y="441092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120" name="Google Shape;3120;p7"/>
            <p:cNvCxnSpPr/>
            <p:nvPr/>
          </p:nvCxnSpPr>
          <p:spPr>
            <a:xfrm>
              <a:off x="-27550" y="4268817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121" name="Google Shape;3121;p7"/>
            <p:cNvCxnSpPr/>
            <p:nvPr/>
          </p:nvCxnSpPr>
          <p:spPr>
            <a:xfrm>
              <a:off x="-27550" y="4126707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122" name="Google Shape;3122;p7"/>
            <p:cNvCxnSpPr/>
            <p:nvPr/>
          </p:nvCxnSpPr>
          <p:spPr>
            <a:xfrm>
              <a:off x="-27550" y="3984597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123" name="Google Shape;3123;p7"/>
            <p:cNvCxnSpPr/>
            <p:nvPr/>
          </p:nvCxnSpPr>
          <p:spPr>
            <a:xfrm>
              <a:off x="-27550" y="384248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124" name="Google Shape;3124;p7"/>
            <p:cNvCxnSpPr/>
            <p:nvPr/>
          </p:nvCxnSpPr>
          <p:spPr>
            <a:xfrm>
              <a:off x="-27550" y="370037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3125" name="Google Shape;3125;p7"/>
          <p:cNvSpPr txBox="1"/>
          <p:nvPr>
            <p:ph type="title"/>
          </p:nvPr>
        </p:nvSpPr>
        <p:spPr>
          <a:xfrm>
            <a:off x="2191950" y="1057350"/>
            <a:ext cx="47601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3126" name="Google Shape;3126;p7"/>
          <p:cNvSpPr txBox="1"/>
          <p:nvPr>
            <p:ph idx="1" type="body"/>
          </p:nvPr>
        </p:nvSpPr>
        <p:spPr>
          <a:xfrm>
            <a:off x="1862550" y="1881300"/>
            <a:ext cx="5418900" cy="197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 sz="1400"/>
            </a:lvl1pPr>
            <a:lvl2pPr indent="-3175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grpSp>
        <p:nvGrpSpPr>
          <p:cNvPr id="3127" name="Google Shape;3127;p7"/>
          <p:cNvGrpSpPr/>
          <p:nvPr/>
        </p:nvGrpSpPr>
        <p:grpSpPr>
          <a:xfrm rot="-5400000">
            <a:off x="4208210" y="-1002311"/>
            <a:ext cx="2057524" cy="2061784"/>
            <a:chOff x="1964350" y="765525"/>
            <a:chExt cx="386375" cy="387175"/>
          </a:xfrm>
        </p:grpSpPr>
        <p:sp>
          <p:nvSpPr>
            <p:cNvPr id="3128" name="Google Shape;3128;p7"/>
            <p:cNvSpPr/>
            <p:nvPr/>
          </p:nvSpPr>
          <p:spPr>
            <a:xfrm>
              <a:off x="1984200" y="953400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38" y="1"/>
                  </a:moveTo>
                  <a:cubicBezTo>
                    <a:pt x="115" y="1"/>
                    <a:pt x="94" y="9"/>
                    <a:pt x="78" y="16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0" y="230"/>
                    <a:pt x="202" y="217"/>
                  </a:cubicBezTo>
                  <a:cubicBezTo>
                    <a:pt x="235" y="195"/>
                    <a:pt x="257" y="150"/>
                    <a:pt x="257" y="106"/>
                  </a:cubicBezTo>
                  <a:cubicBezTo>
                    <a:pt x="246" y="83"/>
                    <a:pt x="246" y="72"/>
                    <a:pt x="235" y="61"/>
                  </a:cubicBezTo>
                  <a:cubicBezTo>
                    <a:pt x="224" y="28"/>
                    <a:pt x="190" y="16"/>
                    <a:pt x="168" y="5"/>
                  </a:cubicBezTo>
                  <a:cubicBezTo>
                    <a:pt x="158" y="2"/>
                    <a:pt x="148" y="1"/>
                    <a:pt x="1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7"/>
            <p:cNvSpPr/>
            <p:nvPr/>
          </p:nvSpPr>
          <p:spPr>
            <a:xfrm>
              <a:off x="1975825" y="909550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23" y="0"/>
                  </a:moveTo>
                  <a:cubicBezTo>
                    <a:pt x="104" y="0"/>
                    <a:pt x="85" y="5"/>
                    <a:pt x="67" y="16"/>
                  </a:cubicBezTo>
                  <a:cubicBezTo>
                    <a:pt x="56" y="27"/>
                    <a:pt x="45" y="27"/>
                    <a:pt x="45" y="27"/>
                  </a:cubicBezTo>
                  <a:cubicBezTo>
                    <a:pt x="45" y="39"/>
                    <a:pt x="45" y="39"/>
                    <a:pt x="33" y="39"/>
                  </a:cubicBezTo>
                  <a:cubicBezTo>
                    <a:pt x="33" y="39"/>
                    <a:pt x="33" y="49"/>
                    <a:pt x="23" y="49"/>
                  </a:cubicBezTo>
                  <a:lnTo>
                    <a:pt x="23" y="72"/>
                  </a:lnTo>
                  <a:lnTo>
                    <a:pt x="11" y="72"/>
                  </a:lnTo>
                  <a:lnTo>
                    <a:pt x="11" y="94"/>
                  </a:lnTo>
                  <a:cubicBezTo>
                    <a:pt x="0" y="116"/>
                    <a:pt x="11" y="150"/>
                    <a:pt x="23" y="183"/>
                  </a:cubicBezTo>
                  <a:cubicBezTo>
                    <a:pt x="43" y="219"/>
                    <a:pt x="82" y="236"/>
                    <a:pt x="119" y="236"/>
                  </a:cubicBezTo>
                  <a:cubicBezTo>
                    <a:pt x="141" y="236"/>
                    <a:pt x="162" y="230"/>
                    <a:pt x="179" y="217"/>
                  </a:cubicBezTo>
                  <a:lnTo>
                    <a:pt x="190" y="217"/>
                  </a:lnTo>
                  <a:cubicBezTo>
                    <a:pt x="246" y="183"/>
                    <a:pt x="257" y="116"/>
                    <a:pt x="224" y="61"/>
                  </a:cubicBezTo>
                  <a:cubicBezTo>
                    <a:pt x="201" y="23"/>
                    <a:pt x="162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7"/>
            <p:cNvSpPr/>
            <p:nvPr/>
          </p:nvSpPr>
          <p:spPr>
            <a:xfrm>
              <a:off x="1967700" y="919150"/>
              <a:ext cx="1450" cy="3675"/>
            </a:xfrm>
            <a:custGeom>
              <a:rect b="b" l="l" r="r" t="t"/>
              <a:pathLst>
                <a:path extrusionOk="0" h="147" w="58">
                  <a:moveTo>
                    <a:pt x="23" y="1"/>
                  </a:moveTo>
                  <a:lnTo>
                    <a:pt x="23" y="1"/>
                  </a:lnTo>
                  <a:cubicBezTo>
                    <a:pt x="12" y="45"/>
                    <a:pt x="12" y="90"/>
                    <a:pt x="1" y="146"/>
                  </a:cubicBezTo>
                  <a:cubicBezTo>
                    <a:pt x="35" y="112"/>
                    <a:pt x="57" y="45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7"/>
            <p:cNvSpPr/>
            <p:nvPr/>
          </p:nvSpPr>
          <p:spPr>
            <a:xfrm>
              <a:off x="1987550" y="92910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26" y="0"/>
                  </a:moveTo>
                  <a:cubicBezTo>
                    <a:pt x="106" y="0"/>
                    <a:pt x="85" y="6"/>
                    <a:pt x="68" y="17"/>
                  </a:cubicBezTo>
                  <a:cubicBezTo>
                    <a:pt x="11" y="50"/>
                    <a:pt x="1" y="128"/>
                    <a:pt x="34" y="184"/>
                  </a:cubicBezTo>
                  <a:cubicBezTo>
                    <a:pt x="34" y="184"/>
                    <a:pt x="45" y="195"/>
                    <a:pt x="45" y="206"/>
                  </a:cubicBezTo>
                  <a:cubicBezTo>
                    <a:pt x="56" y="206"/>
                    <a:pt x="56" y="206"/>
                    <a:pt x="68" y="218"/>
                  </a:cubicBezTo>
                  <a:lnTo>
                    <a:pt x="78" y="228"/>
                  </a:lnTo>
                  <a:lnTo>
                    <a:pt x="90" y="228"/>
                  </a:lnTo>
                  <a:cubicBezTo>
                    <a:pt x="90" y="228"/>
                    <a:pt x="101" y="228"/>
                    <a:pt x="101" y="240"/>
                  </a:cubicBezTo>
                  <a:cubicBezTo>
                    <a:pt x="135" y="240"/>
                    <a:pt x="168" y="240"/>
                    <a:pt x="190" y="218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7"/>
            <p:cNvSpPr/>
            <p:nvPr/>
          </p:nvSpPr>
          <p:spPr>
            <a:xfrm>
              <a:off x="1974400" y="937200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13" y="50"/>
                    <a:pt x="1" y="117"/>
                    <a:pt x="35" y="173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3" y="228"/>
                    <a:pt x="191" y="217"/>
                  </a:cubicBezTo>
                  <a:cubicBezTo>
                    <a:pt x="247" y="184"/>
                    <a:pt x="269" y="105"/>
                    <a:pt x="236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7"/>
            <p:cNvSpPr/>
            <p:nvPr/>
          </p:nvSpPr>
          <p:spPr>
            <a:xfrm>
              <a:off x="1964350" y="945150"/>
              <a:ext cx="3675" cy="5875"/>
            </a:xfrm>
            <a:custGeom>
              <a:rect b="b" l="l" r="r" t="t"/>
              <a:pathLst>
                <a:path extrusionOk="0" h="235" w="147">
                  <a:moveTo>
                    <a:pt x="12" y="0"/>
                  </a:moveTo>
                  <a:cubicBezTo>
                    <a:pt x="12" y="78"/>
                    <a:pt x="1" y="157"/>
                    <a:pt x="1" y="234"/>
                  </a:cubicBezTo>
                  <a:cubicBezTo>
                    <a:pt x="23" y="234"/>
                    <a:pt x="45" y="234"/>
                    <a:pt x="68" y="224"/>
                  </a:cubicBezTo>
                  <a:cubicBezTo>
                    <a:pt x="124" y="190"/>
                    <a:pt x="146" y="112"/>
                    <a:pt x="112" y="56"/>
                  </a:cubicBezTo>
                  <a:cubicBezTo>
                    <a:pt x="90" y="23"/>
                    <a:pt x="57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7"/>
            <p:cNvSpPr/>
            <p:nvPr/>
          </p:nvSpPr>
          <p:spPr>
            <a:xfrm>
              <a:off x="1971050" y="96142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44" y="1"/>
                  </a:moveTo>
                  <a:cubicBezTo>
                    <a:pt x="123" y="1"/>
                    <a:pt x="100" y="7"/>
                    <a:pt x="79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1"/>
                  </a:cubicBezTo>
                  <a:cubicBezTo>
                    <a:pt x="236" y="198"/>
                    <a:pt x="258" y="164"/>
                    <a:pt x="258" y="120"/>
                  </a:cubicBezTo>
                  <a:cubicBezTo>
                    <a:pt x="258" y="97"/>
                    <a:pt x="247" y="75"/>
                    <a:pt x="236" y="53"/>
                  </a:cubicBezTo>
                  <a:cubicBezTo>
                    <a:pt x="215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7"/>
            <p:cNvSpPr/>
            <p:nvPr/>
          </p:nvSpPr>
          <p:spPr>
            <a:xfrm>
              <a:off x="1994250" y="9700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8" y="20"/>
                  </a:cubicBezTo>
                  <a:cubicBezTo>
                    <a:pt x="23" y="54"/>
                    <a:pt x="1" y="121"/>
                    <a:pt x="45" y="176"/>
                  </a:cubicBezTo>
                  <a:cubicBezTo>
                    <a:pt x="68" y="214"/>
                    <a:pt x="106" y="237"/>
                    <a:pt x="146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7" y="188"/>
                    <a:pt x="269" y="109"/>
                    <a:pt x="235" y="54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7"/>
            <p:cNvSpPr/>
            <p:nvPr/>
          </p:nvSpPr>
          <p:spPr>
            <a:xfrm>
              <a:off x="1981125" y="9780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5" y="0"/>
                    <a:pt x="96" y="5"/>
                    <a:pt x="79" y="15"/>
                  </a:cubicBezTo>
                  <a:cubicBezTo>
                    <a:pt x="22" y="49"/>
                    <a:pt x="0" y="127"/>
                    <a:pt x="45" y="184"/>
                  </a:cubicBezTo>
                  <a:cubicBezTo>
                    <a:pt x="66" y="218"/>
                    <a:pt x="100" y="236"/>
                    <a:pt x="136" y="236"/>
                  </a:cubicBezTo>
                  <a:cubicBezTo>
                    <a:pt x="158" y="236"/>
                    <a:pt x="180" y="229"/>
                    <a:pt x="201" y="217"/>
                  </a:cubicBezTo>
                  <a:cubicBezTo>
                    <a:pt x="258" y="184"/>
                    <a:pt x="268" y="116"/>
                    <a:pt x="235" y="60"/>
                  </a:cubicBezTo>
                  <a:cubicBezTo>
                    <a:pt x="212" y="22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7"/>
            <p:cNvSpPr/>
            <p:nvPr/>
          </p:nvSpPr>
          <p:spPr>
            <a:xfrm>
              <a:off x="1968000" y="9860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0" y="129"/>
                    <a:pt x="33" y="173"/>
                  </a:cubicBezTo>
                  <a:cubicBezTo>
                    <a:pt x="64" y="211"/>
                    <a:pt x="105" y="234"/>
                    <a:pt x="145" y="234"/>
                  </a:cubicBezTo>
                  <a:cubicBezTo>
                    <a:pt x="164" y="234"/>
                    <a:pt x="184" y="229"/>
                    <a:pt x="201" y="218"/>
                  </a:cubicBezTo>
                  <a:cubicBezTo>
                    <a:pt x="257" y="184"/>
                    <a:pt x="269" y="106"/>
                    <a:pt x="235" y="62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7"/>
            <p:cNvSpPr/>
            <p:nvPr/>
          </p:nvSpPr>
          <p:spPr>
            <a:xfrm>
              <a:off x="2006250" y="989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7"/>
                    <a:pt x="35" y="184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0"/>
                  </a:cubicBezTo>
                  <a:cubicBezTo>
                    <a:pt x="213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" name="Google Shape;3139;p7"/>
            <p:cNvSpPr/>
            <p:nvPr/>
          </p:nvSpPr>
          <p:spPr>
            <a:xfrm>
              <a:off x="1993125" y="997750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44" y="0"/>
                  </a:moveTo>
                  <a:cubicBezTo>
                    <a:pt x="123" y="0"/>
                    <a:pt x="100" y="6"/>
                    <a:pt x="79" y="19"/>
                  </a:cubicBezTo>
                  <a:cubicBezTo>
                    <a:pt x="23" y="52"/>
                    <a:pt x="1" y="119"/>
                    <a:pt x="34" y="176"/>
                  </a:cubicBezTo>
                  <a:cubicBezTo>
                    <a:pt x="57" y="213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6"/>
                    <a:pt x="269" y="109"/>
                    <a:pt x="235" y="52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" name="Google Shape;3140;p7"/>
            <p:cNvSpPr/>
            <p:nvPr/>
          </p:nvSpPr>
          <p:spPr>
            <a:xfrm>
              <a:off x="1980000" y="10056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0" y="128"/>
                    <a:pt x="34" y="183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30"/>
                    <a:pt x="201" y="217"/>
                  </a:cubicBezTo>
                  <a:cubicBezTo>
                    <a:pt x="258" y="183"/>
                    <a:pt x="269" y="116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" name="Google Shape;3141;p7"/>
            <p:cNvSpPr/>
            <p:nvPr/>
          </p:nvSpPr>
          <p:spPr>
            <a:xfrm>
              <a:off x="1972175" y="1014425"/>
              <a:ext cx="1150" cy="3075"/>
            </a:xfrm>
            <a:custGeom>
              <a:rect b="b" l="l" r="r" t="t"/>
              <a:pathLst>
                <a:path extrusionOk="0" h="123" w="46">
                  <a:moveTo>
                    <a:pt x="1" y="0"/>
                  </a:moveTo>
                  <a:lnTo>
                    <a:pt x="1" y="0"/>
                  </a:lnTo>
                  <a:cubicBezTo>
                    <a:pt x="12" y="45"/>
                    <a:pt x="23" y="78"/>
                    <a:pt x="34" y="123"/>
                  </a:cubicBezTo>
                  <a:cubicBezTo>
                    <a:pt x="45" y="90"/>
                    <a:pt x="45" y="56"/>
                    <a:pt x="23" y="23"/>
                  </a:cubicBezTo>
                  <a:cubicBezTo>
                    <a:pt x="23" y="11"/>
                    <a:pt x="12" y="11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" name="Google Shape;3142;p7"/>
            <p:cNvSpPr/>
            <p:nvPr/>
          </p:nvSpPr>
          <p:spPr>
            <a:xfrm>
              <a:off x="2007925" y="962050"/>
              <a:ext cx="6475" cy="6025"/>
            </a:xfrm>
            <a:custGeom>
              <a:rect b="b" l="l" r="r" t="t"/>
              <a:pathLst>
                <a:path extrusionOk="0" h="241" w="259">
                  <a:moveTo>
                    <a:pt x="116" y="1"/>
                  </a:moveTo>
                  <a:cubicBezTo>
                    <a:pt x="95" y="1"/>
                    <a:pt x="75" y="6"/>
                    <a:pt x="57" y="17"/>
                  </a:cubicBezTo>
                  <a:lnTo>
                    <a:pt x="35" y="39"/>
                  </a:lnTo>
                  <a:lnTo>
                    <a:pt x="23" y="50"/>
                  </a:lnTo>
                  <a:lnTo>
                    <a:pt x="23" y="62"/>
                  </a:lnTo>
                  <a:cubicBezTo>
                    <a:pt x="12" y="62"/>
                    <a:pt x="12" y="62"/>
                    <a:pt x="12" y="72"/>
                  </a:cubicBezTo>
                  <a:lnTo>
                    <a:pt x="12" y="84"/>
                  </a:lnTo>
                  <a:cubicBezTo>
                    <a:pt x="1" y="84"/>
                    <a:pt x="1" y="95"/>
                    <a:pt x="1" y="95"/>
                  </a:cubicBezTo>
                  <a:lnTo>
                    <a:pt x="1" y="117"/>
                  </a:lnTo>
                  <a:lnTo>
                    <a:pt x="1" y="139"/>
                  </a:lnTo>
                  <a:cubicBezTo>
                    <a:pt x="1" y="151"/>
                    <a:pt x="12" y="162"/>
                    <a:pt x="23" y="184"/>
                  </a:cubicBezTo>
                  <a:cubicBezTo>
                    <a:pt x="35" y="196"/>
                    <a:pt x="35" y="207"/>
                    <a:pt x="45" y="207"/>
                  </a:cubicBezTo>
                  <a:lnTo>
                    <a:pt x="57" y="218"/>
                  </a:lnTo>
                  <a:cubicBezTo>
                    <a:pt x="68" y="229"/>
                    <a:pt x="79" y="229"/>
                    <a:pt x="79" y="229"/>
                  </a:cubicBezTo>
                  <a:lnTo>
                    <a:pt x="90" y="229"/>
                  </a:lnTo>
                  <a:cubicBezTo>
                    <a:pt x="102" y="240"/>
                    <a:pt x="102" y="240"/>
                    <a:pt x="112" y="240"/>
                  </a:cubicBezTo>
                  <a:lnTo>
                    <a:pt x="124" y="240"/>
                  </a:lnTo>
                  <a:cubicBezTo>
                    <a:pt x="135" y="240"/>
                    <a:pt x="135" y="240"/>
                    <a:pt x="135" y="229"/>
                  </a:cubicBezTo>
                  <a:lnTo>
                    <a:pt x="157" y="229"/>
                  </a:lnTo>
                  <a:cubicBezTo>
                    <a:pt x="157" y="229"/>
                    <a:pt x="169" y="229"/>
                    <a:pt x="180" y="218"/>
                  </a:cubicBezTo>
                  <a:cubicBezTo>
                    <a:pt x="236" y="184"/>
                    <a:pt x="258" y="117"/>
                    <a:pt x="224" y="62"/>
                  </a:cubicBezTo>
                  <a:cubicBezTo>
                    <a:pt x="202" y="24"/>
                    <a:pt x="158" y="1"/>
                    <a:pt x="1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" name="Google Shape;3143;p7"/>
            <p:cNvSpPr/>
            <p:nvPr/>
          </p:nvSpPr>
          <p:spPr>
            <a:xfrm>
              <a:off x="2029725" y="997925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4" y="1"/>
                  </a:moveTo>
                  <a:cubicBezTo>
                    <a:pt x="101" y="1"/>
                    <a:pt x="79" y="12"/>
                    <a:pt x="57" y="23"/>
                  </a:cubicBezTo>
                  <a:cubicBezTo>
                    <a:pt x="57" y="23"/>
                    <a:pt x="45" y="35"/>
                    <a:pt x="34" y="35"/>
                  </a:cubicBezTo>
                  <a:cubicBezTo>
                    <a:pt x="34" y="45"/>
                    <a:pt x="23" y="57"/>
                    <a:pt x="12" y="68"/>
                  </a:cubicBezTo>
                  <a:cubicBezTo>
                    <a:pt x="12" y="79"/>
                    <a:pt x="12" y="90"/>
                    <a:pt x="0" y="90"/>
                  </a:cubicBezTo>
                  <a:cubicBezTo>
                    <a:pt x="0" y="124"/>
                    <a:pt x="0" y="157"/>
                    <a:pt x="23" y="179"/>
                  </a:cubicBezTo>
                  <a:cubicBezTo>
                    <a:pt x="34" y="202"/>
                    <a:pt x="45" y="213"/>
                    <a:pt x="67" y="224"/>
                  </a:cubicBezTo>
                  <a:cubicBezTo>
                    <a:pt x="79" y="224"/>
                    <a:pt x="79" y="236"/>
                    <a:pt x="90" y="236"/>
                  </a:cubicBezTo>
                  <a:lnTo>
                    <a:pt x="134" y="236"/>
                  </a:lnTo>
                  <a:cubicBezTo>
                    <a:pt x="157" y="236"/>
                    <a:pt x="168" y="224"/>
                    <a:pt x="179" y="224"/>
                  </a:cubicBezTo>
                  <a:cubicBezTo>
                    <a:pt x="235" y="191"/>
                    <a:pt x="258" y="112"/>
                    <a:pt x="224" y="57"/>
                  </a:cubicBezTo>
                  <a:cubicBezTo>
                    <a:pt x="201" y="23"/>
                    <a:pt x="168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" name="Google Shape;3144;p7"/>
            <p:cNvSpPr/>
            <p:nvPr/>
          </p:nvSpPr>
          <p:spPr>
            <a:xfrm>
              <a:off x="2016300" y="1005925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26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3" y="50"/>
                    <a:pt x="1" y="128"/>
                    <a:pt x="35" y="184"/>
                  </a:cubicBezTo>
                  <a:cubicBezTo>
                    <a:pt x="46" y="206"/>
                    <a:pt x="80" y="229"/>
                    <a:pt x="102" y="229"/>
                  </a:cubicBezTo>
                  <a:cubicBezTo>
                    <a:pt x="116" y="233"/>
                    <a:pt x="129" y="236"/>
                    <a:pt x="142" y="236"/>
                  </a:cubicBezTo>
                  <a:cubicBezTo>
                    <a:pt x="161" y="236"/>
                    <a:pt x="178" y="230"/>
                    <a:pt x="191" y="217"/>
                  </a:cubicBezTo>
                  <a:cubicBezTo>
                    <a:pt x="247" y="184"/>
                    <a:pt x="269" y="117"/>
                    <a:pt x="236" y="61"/>
                  </a:cubicBezTo>
                  <a:cubicBezTo>
                    <a:pt x="213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" name="Google Shape;3145;p7"/>
            <p:cNvSpPr/>
            <p:nvPr/>
          </p:nvSpPr>
          <p:spPr>
            <a:xfrm>
              <a:off x="2003200" y="101385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4" y="1"/>
                  </a:moveTo>
                  <a:cubicBezTo>
                    <a:pt x="112" y="1"/>
                    <a:pt x="90" y="12"/>
                    <a:pt x="67" y="23"/>
                  </a:cubicBezTo>
                  <a:cubicBezTo>
                    <a:pt x="11" y="56"/>
                    <a:pt x="0" y="123"/>
                    <a:pt x="33" y="180"/>
                  </a:cubicBezTo>
                  <a:cubicBezTo>
                    <a:pt x="33" y="190"/>
                    <a:pt x="33" y="202"/>
                    <a:pt x="45" y="202"/>
                  </a:cubicBezTo>
                  <a:cubicBezTo>
                    <a:pt x="64" y="228"/>
                    <a:pt x="95" y="239"/>
                    <a:pt x="127" y="239"/>
                  </a:cubicBezTo>
                  <a:cubicBezTo>
                    <a:pt x="149" y="239"/>
                    <a:pt x="171" y="234"/>
                    <a:pt x="190" y="224"/>
                  </a:cubicBezTo>
                  <a:cubicBezTo>
                    <a:pt x="246" y="190"/>
                    <a:pt x="268" y="113"/>
                    <a:pt x="234" y="56"/>
                  </a:cubicBezTo>
                  <a:cubicBezTo>
                    <a:pt x="212" y="23"/>
                    <a:pt x="167" y="12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" name="Google Shape;3146;p7"/>
            <p:cNvSpPr/>
            <p:nvPr/>
          </p:nvSpPr>
          <p:spPr>
            <a:xfrm>
              <a:off x="1990050" y="1021925"/>
              <a:ext cx="6475" cy="5825"/>
            </a:xfrm>
            <a:custGeom>
              <a:rect b="b" l="l" r="r" t="t"/>
              <a:pathLst>
                <a:path extrusionOk="0" h="233" w="259">
                  <a:moveTo>
                    <a:pt x="135" y="0"/>
                  </a:moveTo>
                  <a:cubicBezTo>
                    <a:pt x="112" y="0"/>
                    <a:pt x="88" y="8"/>
                    <a:pt x="68" y="24"/>
                  </a:cubicBezTo>
                  <a:cubicBezTo>
                    <a:pt x="12" y="58"/>
                    <a:pt x="1" y="125"/>
                    <a:pt x="35" y="180"/>
                  </a:cubicBezTo>
                  <a:cubicBezTo>
                    <a:pt x="55" y="216"/>
                    <a:pt x="89" y="233"/>
                    <a:pt x="126" y="233"/>
                  </a:cubicBezTo>
                  <a:cubicBezTo>
                    <a:pt x="147" y="233"/>
                    <a:pt x="170" y="227"/>
                    <a:pt x="191" y="214"/>
                  </a:cubicBezTo>
                  <a:cubicBezTo>
                    <a:pt x="236" y="192"/>
                    <a:pt x="258" y="147"/>
                    <a:pt x="246" y="103"/>
                  </a:cubicBezTo>
                  <a:cubicBezTo>
                    <a:pt x="246" y="91"/>
                    <a:pt x="236" y="69"/>
                    <a:pt x="236" y="58"/>
                  </a:cubicBezTo>
                  <a:cubicBezTo>
                    <a:pt x="214" y="22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" name="Google Shape;3147;p7"/>
            <p:cNvSpPr/>
            <p:nvPr/>
          </p:nvSpPr>
          <p:spPr>
            <a:xfrm>
              <a:off x="1978050" y="1029950"/>
              <a:ext cx="5050" cy="6000"/>
            </a:xfrm>
            <a:custGeom>
              <a:rect b="b" l="l" r="r" t="t"/>
              <a:pathLst>
                <a:path extrusionOk="0" h="240" w="202">
                  <a:moveTo>
                    <a:pt x="85" y="0"/>
                  </a:moveTo>
                  <a:cubicBezTo>
                    <a:pt x="64" y="0"/>
                    <a:pt x="46" y="8"/>
                    <a:pt x="23" y="16"/>
                  </a:cubicBezTo>
                  <a:cubicBezTo>
                    <a:pt x="11" y="27"/>
                    <a:pt x="11" y="27"/>
                    <a:pt x="1" y="27"/>
                  </a:cubicBezTo>
                  <a:lnTo>
                    <a:pt x="1" y="38"/>
                  </a:lnTo>
                  <a:cubicBezTo>
                    <a:pt x="11" y="72"/>
                    <a:pt x="23" y="117"/>
                    <a:pt x="34" y="150"/>
                  </a:cubicBezTo>
                  <a:cubicBezTo>
                    <a:pt x="45" y="172"/>
                    <a:pt x="68" y="206"/>
                    <a:pt x="78" y="229"/>
                  </a:cubicBezTo>
                  <a:lnTo>
                    <a:pt x="78" y="239"/>
                  </a:lnTo>
                  <a:cubicBezTo>
                    <a:pt x="90" y="239"/>
                    <a:pt x="90" y="239"/>
                    <a:pt x="90" y="229"/>
                  </a:cubicBezTo>
                  <a:lnTo>
                    <a:pt x="123" y="229"/>
                  </a:lnTo>
                  <a:cubicBezTo>
                    <a:pt x="123" y="229"/>
                    <a:pt x="135" y="229"/>
                    <a:pt x="145" y="217"/>
                  </a:cubicBezTo>
                  <a:cubicBezTo>
                    <a:pt x="168" y="206"/>
                    <a:pt x="179" y="184"/>
                    <a:pt x="190" y="161"/>
                  </a:cubicBezTo>
                  <a:lnTo>
                    <a:pt x="202" y="150"/>
                  </a:lnTo>
                  <a:cubicBezTo>
                    <a:pt x="202" y="117"/>
                    <a:pt x="202" y="83"/>
                    <a:pt x="190" y="60"/>
                  </a:cubicBezTo>
                  <a:cubicBezTo>
                    <a:pt x="168" y="27"/>
                    <a:pt x="145" y="16"/>
                    <a:pt x="112" y="5"/>
                  </a:cubicBezTo>
                  <a:cubicBezTo>
                    <a:pt x="102" y="2"/>
                    <a:pt x="93" y="0"/>
                    <a:pt x="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" name="Google Shape;3148;p7"/>
            <p:cNvSpPr/>
            <p:nvPr/>
          </p:nvSpPr>
          <p:spPr>
            <a:xfrm>
              <a:off x="2039775" y="101457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19" y="1"/>
                  </a:moveTo>
                  <a:cubicBezTo>
                    <a:pt x="100" y="1"/>
                    <a:pt x="82" y="6"/>
                    <a:pt x="68" y="17"/>
                  </a:cubicBezTo>
                  <a:lnTo>
                    <a:pt x="57" y="17"/>
                  </a:lnTo>
                  <a:cubicBezTo>
                    <a:pt x="57" y="27"/>
                    <a:pt x="45" y="27"/>
                    <a:pt x="45" y="39"/>
                  </a:cubicBezTo>
                  <a:lnTo>
                    <a:pt x="35" y="39"/>
                  </a:lnTo>
                  <a:cubicBezTo>
                    <a:pt x="35" y="50"/>
                    <a:pt x="35" y="50"/>
                    <a:pt x="23" y="50"/>
                  </a:cubicBezTo>
                  <a:lnTo>
                    <a:pt x="23" y="72"/>
                  </a:lnTo>
                  <a:lnTo>
                    <a:pt x="12" y="72"/>
                  </a:lnTo>
                  <a:lnTo>
                    <a:pt x="12" y="94"/>
                  </a:lnTo>
                  <a:cubicBezTo>
                    <a:pt x="1" y="117"/>
                    <a:pt x="1" y="151"/>
                    <a:pt x="23" y="184"/>
                  </a:cubicBezTo>
                  <a:cubicBezTo>
                    <a:pt x="44" y="219"/>
                    <a:pt x="78" y="236"/>
                    <a:pt x="114" y="236"/>
                  </a:cubicBezTo>
                  <a:cubicBezTo>
                    <a:pt x="136" y="236"/>
                    <a:pt x="159" y="230"/>
                    <a:pt x="179" y="218"/>
                  </a:cubicBez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" name="Google Shape;3149;p7"/>
            <p:cNvSpPr/>
            <p:nvPr/>
          </p:nvSpPr>
          <p:spPr>
            <a:xfrm>
              <a:off x="2026375" y="10226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8" y="0"/>
                  </a:moveTo>
                  <a:cubicBezTo>
                    <a:pt x="107" y="0"/>
                    <a:pt x="86" y="5"/>
                    <a:pt x="67" y="16"/>
                  </a:cubicBezTo>
                  <a:cubicBezTo>
                    <a:pt x="23" y="50"/>
                    <a:pt x="0" y="117"/>
                    <a:pt x="34" y="173"/>
                  </a:cubicBezTo>
                  <a:cubicBezTo>
                    <a:pt x="57" y="211"/>
                    <a:pt x="95" y="233"/>
                    <a:pt x="134" y="233"/>
                  </a:cubicBezTo>
                  <a:cubicBezTo>
                    <a:pt x="153" y="233"/>
                    <a:pt x="172" y="228"/>
                    <a:pt x="191" y="217"/>
                  </a:cubicBezTo>
                  <a:cubicBezTo>
                    <a:pt x="246" y="184"/>
                    <a:pt x="268" y="106"/>
                    <a:pt x="235" y="50"/>
                  </a:cubicBezTo>
                  <a:cubicBezTo>
                    <a:pt x="213" y="20"/>
                    <a:pt x="170" y="0"/>
                    <a:pt x="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" name="Google Shape;3150;p7"/>
            <p:cNvSpPr/>
            <p:nvPr/>
          </p:nvSpPr>
          <p:spPr>
            <a:xfrm>
              <a:off x="2013250" y="103070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6" y="1"/>
                  </a:moveTo>
                  <a:cubicBezTo>
                    <a:pt x="112" y="1"/>
                    <a:pt x="88" y="7"/>
                    <a:pt x="68" y="20"/>
                  </a:cubicBezTo>
                  <a:cubicBezTo>
                    <a:pt x="11" y="53"/>
                    <a:pt x="0" y="120"/>
                    <a:pt x="34" y="176"/>
                  </a:cubicBezTo>
                  <a:cubicBezTo>
                    <a:pt x="55" y="211"/>
                    <a:pt x="89" y="228"/>
                    <a:pt x="125" y="228"/>
                  </a:cubicBezTo>
                  <a:cubicBezTo>
                    <a:pt x="147" y="228"/>
                    <a:pt x="169" y="222"/>
                    <a:pt x="190" y="209"/>
                  </a:cubicBezTo>
                  <a:cubicBezTo>
                    <a:pt x="246" y="176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" name="Google Shape;3151;p7"/>
            <p:cNvSpPr/>
            <p:nvPr/>
          </p:nvSpPr>
          <p:spPr>
            <a:xfrm>
              <a:off x="2000100" y="10386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7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8"/>
                    <a:pt x="35" y="184"/>
                  </a:cubicBezTo>
                  <a:cubicBezTo>
                    <a:pt x="56" y="219"/>
                    <a:pt x="89" y="236"/>
                    <a:pt x="126" y="236"/>
                  </a:cubicBezTo>
                  <a:cubicBezTo>
                    <a:pt x="148" y="236"/>
                    <a:pt x="170" y="230"/>
                    <a:pt x="191" y="218"/>
                  </a:cubicBezTo>
                  <a:cubicBezTo>
                    <a:pt x="247" y="184"/>
                    <a:pt x="269" y="117"/>
                    <a:pt x="236" y="61"/>
                  </a:cubicBezTo>
                  <a:cubicBezTo>
                    <a:pt x="213" y="23"/>
                    <a:pt x="170" y="1"/>
                    <a:pt x="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" name="Google Shape;3152;p7"/>
            <p:cNvSpPr/>
            <p:nvPr/>
          </p:nvSpPr>
          <p:spPr>
            <a:xfrm>
              <a:off x="1987250" y="104662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26" y="1"/>
                  </a:moveTo>
                  <a:cubicBezTo>
                    <a:pt x="102" y="1"/>
                    <a:pt x="78" y="7"/>
                    <a:pt x="57" y="19"/>
                  </a:cubicBezTo>
                  <a:cubicBezTo>
                    <a:pt x="46" y="19"/>
                    <a:pt x="46" y="31"/>
                    <a:pt x="35" y="31"/>
                  </a:cubicBezTo>
                  <a:lnTo>
                    <a:pt x="35" y="42"/>
                  </a:lnTo>
                  <a:lnTo>
                    <a:pt x="23" y="53"/>
                  </a:lnTo>
                  <a:cubicBezTo>
                    <a:pt x="13" y="64"/>
                    <a:pt x="13" y="76"/>
                    <a:pt x="13" y="86"/>
                  </a:cubicBezTo>
                  <a:cubicBezTo>
                    <a:pt x="13" y="98"/>
                    <a:pt x="1" y="109"/>
                    <a:pt x="1" y="109"/>
                  </a:cubicBezTo>
                  <a:lnTo>
                    <a:pt x="1" y="131"/>
                  </a:lnTo>
                  <a:cubicBezTo>
                    <a:pt x="13" y="153"/>
                    <a:pt x="13" y="165"/>
                    <a:pt x="23" y="176"/>
                  </a:cubicBezTo>
                  <a:cubicBezTo>
                    <a:pt x="46" y="214"/>
                    <a:pt x="84" y="236"/>
                    <a:pt x="124" y="236"/>
                  </a:cubicBezTo>
                  <a:cubicBezTo>
                    <a:pt x="143" y="236"/>
                    <a:pt x="162" y="231"/>
                    <a:pt x="180" y="220"/>
                  </a:cubicBezTo>
                  <a:cubicBezTo>
                    <a:pt x="236" y="187"/>
                    <a:pt x="258" y="109"/>
                    <a:pt x="224" y="53"/>
                  </a:cubicBezTo>
                  <a:cubicBezTo>
                    <a:pt x="204" y="18"/>
                    <a:pt x="165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" name="Google Shape;3153;p7"/>
            <p:cNvSpPr/>
            <p:nvPr/>
          </p:nvSpPr>
          <p:spPr>
            <a:xfrm>
              <a:off x="2038400" y="1042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4" y="219"/>
                    <a:pt x="89" y="237"/>
                    <a:pt x="125" y="237"/>
                  </a:cubicBezTo>
                  <a:cubicBezTo>
                    <a:pt x="146" y="237"/>
                    <a:pt x="169" y="230"/>
                    <a:pt x="190" y="218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68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" name="Google Shape;3154;p7"/>
            <p:cNvSpPr/>
            <p:nvPr/>
          </p:nvSpPr>
          <p:spPr>
            <a:xfrm>
              <a:off x="2025250" y="1050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3"/>
                    <a:pt x="1" y="120"/>
                    <a:pt x="34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4" y="237"/>
                    <a:pt x="173" y="232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" name="Google Shape;3155;p7"/>
            <p:cNvSpPr/>
            <p:nvPr/>
          </p:nvSpPr>
          <p:spPr>
            <a:xfrm>
              <a:off x="2012125" y="10581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9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70" y="230"/>
                    <a:pt x="190" y="218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" name="Google Shape;3156;p7"/>
            <p:cNvSpPr/>
            <p:nvPr/>
          </p:nvSpPr>
          <p:spPr>
            <a:xfrm>
              <a:off x="1999000" y="106625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26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2" y="50"/>
                    <a:pt x="0" y="128"/>
                    <a:pt x="34" y="173"/>
                  </a:cubicBezTo>
                  <a:lnTo>
                    <a:pt x="34" y="184"/>
                  </a:lnTo>
                  <a:lnTo>
                    <a:pt x="56" y="207"/>
                  </a:lnTo>
                  <a:lnTo>
                    <a:pt x="67" y="217"/>
                  </a:lnTo>
                  <a:cubicBezTo>
                    <a:pt x="79" y="217"/>
                    <a:pt x="90" y="229"/>
                    <a:pt x="90" y="229"/>
                  </a:cubicBezTo>
                  <a:lnTo>
                    <a:pt x="101" y="229"/>
                  </a:lnTo>
                  <a:cubicBezTo>
                    <a:pt x="112" y="229"/>
                    <a:pt x="112" y="229"/>
                    <a:pt x="124" y="240"/>
                  </a:cubicBezTo>
                  <a:lnTo>
                    <a:pt x="134" y="229"/>
                  </a:lnTo>
                  <a:lnTo>
                    <a:pt x="168" y="229"/>
                  </a:lnTo>
                  <a:cubicBezTo>
                    <a:pt x="168" y="229"/>
                    <a:pt x="179" y="217"/>
                    <a:pt x="191" y="217"/>
                  </a:cubicBezTo>
                  <a:cubicBezTo>
                    <a:pt x="246" y="184"/>
                    <a:pt x="268" y="106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" name="Google Shape;3157;p7"/>
            <p:cNvSpPr/>
            <p:nvPr/>
          </p:nvSpPr>
          <p:spPr>
            <a:xfrm>
              <a:off x="2048150" y="1058475"/>
              <a:ext cx="6475" cy="5875"/>
            </a:xfrm>
            <a:custGeom>
              <a:rect b="b" l="l" r="r" t="t"/>
              <a:pathLst>
                <a:path extrusionOk="0" h="235" w="259">
                  <a:moveTo>
                    <a:pt x="143" y="1"/>
                  </a:moveTo>
                  <a:cubicBezTo>
                    <a:pt x="137" y="1"/>
                    <a:pt x="130" y="2"/>
                    <a:pt x="124" y="4"/>
                  </a:cubicBezTo>
                  <a:cubicBezTo>
                    <a:pt x="102" y="4"/>
                    <a:pt x="90" y="15"/>
                    <a:pt x="79" y="15"/>
                  </a:cubicBezTo>
                  <a:cubicBezTo>
                    <a:pt x="23" y="48"/>
                    <a:pt x="1" y="126"/>
                    <a:pt x="35" y="183"/>
                  </a:cubicBezTo>
                  <a:cubicBezTo>
                    <a:pt x="55" y="217"/>
                    <a:pt x="94" y="235"/>
                    <a:pt x="133" y="235"/>
                  </a:cubicBezTo>
                  <a:cubicBezTo>
                    <a:pt x="157" y="235"/>
                    <a:pt x="181" y="228"/>
                    <a:pt x="202" y="216"/>
                  </a:cubicBezTo>
                  <a:cubicBezTo>
                    <a:pt x="224" y="205"/>
                    <a:pt x="247" y="171"/>
                    <a:pt x="247" y="149"/>
                  </a:cubicBezTo>
                  <a:cubicBezTo>
                    <a:pt x="258" y="116"/>
                    <a:pt x="258" y="82"/>
                    <a:pt x="236" y="59"/>
                  </a:cubicBezTo>
                  <a:cubicBezTo>
                    <a:pt x="236" y="48"/>
                    <a:pt x="224" y="48"/>
                    <a:pt x="224" y="37"/>
                  </a:cubicBezTo>
                  <a:cubicBezTo>
                    <a:pt x="197" y="19"/>
                    <a:pt x="170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" name="Google Shape;3158;p7"/>
            <p:cNvSpPr/>
            <p:nvPr/>
          </p:nvSpPr>
          <p:spPr>
            <a:xfrm>
              <a:off x="2035050" y="1066575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45" y="1"/>
                  </a:moveTo>
                  <a:cubicBezTo>
                    <a:pt x="137" y="1"/>
                    <a:pt x="130" y="2"/>
                    <a:pt x="123" y="3"/>
                  </a:cubicBezTo>
                  <a:cubicBezTo>
                    <a:pt x="100" y="3"/>
                    <a:pt x="89" y="3"/>
                    <a:pt x="78" y="15"/>
                  </a:cubicBezTo>
                  <a:cubicBezTo>
                    <a:pt x="22" y="48"/>
                    <a:pt x="0" y="115"/>
                    <a:pt x="33" y="171"/>
                  </a:cubicBezTo>
                  <a:cubicBezTo>
                    <a:pt x="56" y="209"/>
                    <a:pt x="100" y="232"/>
                    <a:pt x="143" y="232"/>
                  </a:cubicBezTo>
                  <a:cubicBezTo>
                    <a:pt x="163" y="232"/>
                    <a:pt x="183" y="227"/>
                    <a:pt x="201" y="216"/>
                  </a:cubicBezTo>
                  <a:cubicBezTo>
                    <a:pt x="212" y="204"/>
                    <a:pt x="234" y="182"/>
                    <a:pt x="246" y="160"/>
                  </a:cubicBezTo>
                  <a:lnTo>
                    <a:pt x="246" y="137"/>
                  </a:lnTo>
                  <a:cubicBezTo>
                    <a:pt x="257" y="115"/>
                    <a:pt x="257" y="93"/>
                    <a:pt x="246" y="70"/>
                  </a:cubicBezTo>
                  <a:lnTo>
                    <a:pt x="234" y="60"/>
                  </a:lnTo>
                  <a:cubicBezTo>
                    <a:pt x="216" y="22"/>
                    <a:pt x="181" y="1"/>
                    <a:pt x="1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" name="Google Shape;3159;p7"/>
            <p:cNvSpPr/>
            <p:nvPr/>
          </p:nvSpPr>
          <p:spPr>
            <a:xfrm>
              <a:off x="2022200" y="1074475"/>
              <a:ext cx="6425" cy="5900"/>
            </a:xfrm>
            <a:custGeom>
              <a:rect b="b" l="l" r="r" t="t"/>
              <a:pathLst>
                <a:path extrusionOk="0" h="236" w="257">
                  <a:moveTo>
                    <a:pt x="112" y="0"/>
                  </a:moveTo>
                  <a:cubicBezTo>
                    <a:pt x="89" y="0"/>
                    <a:pt x="78" y="12"/>
                    <a:pt x="67" y="23"/>
                  </a:cubicBezTo>
                  <a:cubicBezTo>
                    <a:pt x="22" y="45"/>
                    <a:pt x="0" y="90"/>
                    <a:pt x="11" y="134"/>
                  </a:cubicBezTo>
                  <a:cubicBezTo>
                    <a:pt x="11" y="146"/>
                    <a:pt x="11" y="168"/>
                    <a:pt x="22" y="179"/>
                  </a:cubicBezTo>
                  <a:cubicBezTo>
                    <a:pt x="33" y="201"/>
                    <a:pt x="55" y="213"/>
                    <a:pt x="78" y="224"/>
                  </a:cubicBezTo>
                  <a:cubicBezTo>
                    <a:pt x="89" y="235"/>
                    <a:pt x="100" y="235"/>
                    <a:pt x="123" y="235"/>
                  </a:cubicBezTo>
                  <a:cubicBezTo>
                    <a:pt x="145" y="235"/>
                    <a:pt x="167" y="235"/>
                    <a:pt x="190" y="224"/>
                  </a:cubicBezTo>
                  <a:cubicBezTo>
                    <a:pt x="190" y="213"/>
                    <a:pt x="201" y="213"/>
                    <a:pt x="201" y="201"/>
                  </a:cubicBezTo>
                  <a:cubicBezTo>
                    <a:pt x="246" y="168"/>
                    <a:pt x="257" y="101"/>
                    <a:pt x="224" y="57"/>
                  </a:cubicBezTo>
                  <a:cubicBezTo>
                    <a:pt x="224" y="45"/>
                    <a:pt x="212" y="45"/>
                    <a:pt x="212" y="34"/>
                  </a:cubicBezTo>
                  <a:cubicBezTo>
                    <a:pt x="201" y="23"/>
                    <a:pt x="190" y="23"/>
                    <a:pt x="167" y="12"/>
                  </a:cubicBezTo>
                  <a:cubicBezTo>
                    <a:pt x="156" y="0"/>
                    <a:pt x="134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" name="Google Shape;3160;p7"/>
            <p:cNvSpPr/>
            <p:nvPr/>
          </p:nvSpPr>
          <p:spPr>
            <a:xfrm>
              <a:off x="2009600" y="1082450"/>
              <a:ext cx="5625" cy="5750"/>
            </a:xfrm>
            <a:custGeom>
              <a:rect b="b" l="l" r="r" t="t"/>
              <a:pathLst>
                <a:path extrusionOk="0" h="230" w="225">
                  <a:moveTo>
                    <a:pt x="101" y="1"/>
                  </a:moveTo>
                  <a:cubicBezTo>
                    <a:pt x="82" y="1"/>
                    <a:pt x="63" y="6"/>
                    <a:pt x="45" y="16"/>
                  </a:cubicBezTo>
                  <a:cubicBezTo>
                    <a:pt x="23" y="28"/>
                    <a:pt x="12" y="50"/>
                    <a:pt x="1" y="61"/>
                  </a:cubicBezTo>
                  <a:cubicBezTo>
                    <a:pt x="23" y="83"/>
                    <a:pt x="45" y="117"/>
                    <a:pt x="68" y="140"/>
                  </a:cubicBezTo>
                  <a:cubicBezTo>
                    <a:pt x="90" y="173"/>
                    <a:pt x="124" y="195"/>
                    <a:pt x="146" y="229"/>
                  </a:cubicBezTo>
                  <a:cubicBezTo>
                    <a:pt x="146" y="229"/>
                    <a:pt x="157" y="229"/>
                    <a:pt x="157" y="218"/>
                  </a:cubicBezTo>
                  <a:lnTo>
                    <a:pt x="169" y="218"/>
                  </a:lnTo>
                  <a:cubicBezTo>
                    <a:pt x="202" y="195"/>
                    <a:pt x="224" y="151"/>
                    <a:pt x="214" y="106"/>
                  </a:cubicBezTo>
                  <a:cubicBezTo>
                    <a:pt x="214" y="83"/>
                    <a:pt x="214" y="73"/>
                    <a:pt x="202" y="61"/>
                  </a:cubicBezTo>
                  <a:cubicBezTo>
                    <a:pt x="179" y="23"/>
                    <a:pt x="141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" name="Google Shape;3161;p7"/>
            <p:cNvSpPr/>
            <p:nvPr/>
          </p:nvSpPr>
          <p:spPr>
            <a:xfrm>
              <a:off x="2058225" y="10752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0"/>
                  </a:moveTo>
                  <a:cubicBezTo>
                    <a:pt x="115" y="0"/>
                    <a:pt x="96" y="5"/>
                    <a:pt x="79" y="16"/>
                  </a:cubicBezTo>
                  <a:cubicBezTo>
                    <a:pt x="22" y="50"/>
                    <a:pt x="0" y="128"/>
                    <a:pt x="34" y="172"/>
                  </a:cubicBezTo>
                  <a:cubicBezTo>
                    <a:pt x="56" y="211"/>
                    <a:pt x="100" y="233"/>
                    <a:pt x="143" y="233"/>
                  </a:cubicBezTo>
                  <a:cubicBezTo>
                    <a:pt x="163" y="233"/>
                    <a:pt x="183" y="228"/>
                    <a:pt x="201" y="217"/>
                  </a:cubicBezTo>
                  <a:cubicBezTo>
                    <a:pt x="257" y="184"/>
                    <a:pt x="268" y="117"/>
                    <a:pt x="235" y="61"/>
                  </a:cubicBezTo>
                  <a:cubicBezTo>
                    <a:pt x="212" y="23"/>
                    <a:pt x="173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" name="Google Shape;3162;p7"/>
            <p:cNvSpPr/>
            <p:nvPr/>
          </p:nvSpPr>
          <p:spPr>
            <a:xfrm>
              <a:off x="2045100" y="1083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2"/>
                    <a:pt x="0" y="120"/>
                    <a:pt x="33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1"/>
                  </a:cubicBezTo>
                  <a:cubicBezTo>
                    <a:pt x="257" y="187"/>
                    <a:pt x="268" y="109"/>
                    <a:pt x="234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" name="Google Shape;3163;p7"/>
            <p:cNvSpPr/>
            <p:nvPr/>
          </p:nvSpPr>
          <p:spPr>
            <a:xfrm>
              <a:off x="2031950" y="10911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8"/>
                    <a:pt x="35" y="183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3"/>
                    <a:pt x="269" y="116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" name="Google Shape;3164;p7"/>
            <p:cNvSpPr/>
            <p:nvPr/>
          </p:nvSpPr>
          <p:spPr>
            <a:xfrm>
              <a:off x="2070225" y="10947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" name="Google Shape;3165;p7"/>
            <p:cNvSpPr/>
            <p:nvPr/>
          </p:nvSpPr>
          <p:spPr>
            <a:xfrm>
              <a:off x="2057100" y="1102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0" y="236"/>
                    <a:pt x="144" y="236"/>
                  </a:cubicBezTo>
                  <a:cubicBezTo>
                    <a:pt x="164" y="236"/>
                    <a:pt x="184" y="231"/>
                    <a:pt x="201" y="221"/>
                  </a:cubicBezTo>
                  <a:cubicBezTo>
                    <a:pt x="258" y="187"/>
                    <a:pt x="268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" name="Google Shape;3166;p7"/>
            <p:cNvSpPr/>
            <p:nvPr/>
          </p:nvSpPr>
          <p:spPr>
            <a:xfrm>
              <a:off x="2043975" y="1110875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7" y="228"/>
                    <a:pt x="181" y="222"/>
                    <a:pt x="202" y="210"/>
                  </a:cubicBezTo>
                  <a:cubicBezTo>
                    <a:pt x="257" y="176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" name="Google Shape;3167;p7"/>
            <p:cNvSpPr/>
            <p:nvPr/>
          </p:nvSpPr>
          <p:spPr>
            <a:xfrm>
              <a:off x="2080300" y="1111150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1"/>
                  </a:moveTo>
                  <a:cubicBezTo>
                    <a:pt x="110" y="1"/>
                    <a:pt x="88" y="7"/>
                    <a:pt x="67" y="20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6" y="221"/>
                    <a:pt x="100" y="232"/>
                    <a:pt x="145" y="232"/>
                  </a:cubicBezTo>
                  <a:cubicBezTo>
                    <a:pt x="157" y="232"/>
                    <a:pt x="157" y="232"/>
                    <a:pt x="167" y="221"/>
                  </a:cubicBezTo>
                  <a:cubicBezTo>
                    <a:pt x="179" y="221"/>
                    <a:pt x="179" y="221"/>
                    <a:pt x="190" y="209"/>
                  </a:cubicBezTo>
                  <a:cubicBezTo>
                    <a:pt x="246" y="176"/>
                    <a:pt x="257" y="109"/>
                    <a:pt x="224" y="53"/>
                  </a:cubicBezTo>
                  <a:cubicBezTo>
                    <a:pt x="202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" name="Google Shape;3168;p7"/>
            <p:cNvSpPr/>
            <p:nvPr/>
          </p:nvSpPr>
          <p:spPr>
            <a:xfrm>
              <a:off x="2067450" y="1119075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15" y="0"/>
                  </a:moveTo>
                  <a:cubicBezTo>
                    <a:pt x="103" y="0"/>
                    <a:pt x="90" y="2"/>
                    <a:pt x="78" y="4"/>
                  </a:cubicBezTo>
                  <a:cubicBezTo>
                    <a:pt x="67" y="4"/>
                    <a:pt x="67" y="16"/>
                    <a:pt x="56" y="16"/>
                  </a:cubicBezTo>
                  <a:lnTo>
                    <a:pt x="23" y="49"/>
                  </a:lnTo>
                  <a:cubicBezTo>
                    <a:pt x="0" y="71"/>
                    <a:pt x="0" y="105"/>
                    <a:pt x="0" y="138"/>
                  </a:cubicBezTo>
                  <a:cubicBezTo>
                    <a:pt x="0" y="150"/>
                    <a:pt x="11" y="160"/>
                    <a:pt x="23" y="183"/>
                  </a:cubicBezTo>
                  <a:cubicBezTo>
                    <a:pt x="23" y="183"/>
                    <a:pt x="23" y="194"/>
                    <a:pt x="33" y="194"/>
                  </a:cubicBezTo>
                  <a:cubicBezTo>
                    <a:pt x="50" y="219"/>
                    <a:pt x="79" y="232"/>
                    <a:pt x="107" y="232"/>
                  </a:cubicBezTo>
                  <a:cubicBezTo>
                    <a:pt x="116" y="232"/>
                    <a:pt x="126" y="230"/>
                    <a:pt x="134" y="228"/>
                  </a:cubicBezTo>
                  <a:cubicBezTo>
                    <a:pt x="145" y="228"/>
                    <a:pt x="167" y="228"/>
                    <a:pt x="179" y="217"/>
                  </a:cubicBezTo>
                  <a:cubicBezTo>
                    <a:pt x="234" y="183"/>
                    <a:pt x="246" y="116"/>
                    <a:pt x="212" y="60"/>
                  </a:cubicBezTo>
                  <a:cubicBezTo>
                    <a:pt x="195" y="17"/>
                    <a:pt x="157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" name="Google Shape;3169;p7"/>
            <p:cNvSpPr/>
            <p:nvPr/>
          </p:nvSpPr>
          <p:spPr>
            <a:xfrm>
              <a:off x="2090350" y="1127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1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29"/>
                    <a:pt x="190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8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" name="Google Shape;3170;p7"/>
            <p:cNvSpPr/>
            <p:nvPr/>
          </p:nvSpPr>
          <p:spPr>
            <a:xfrm>
              <a:off x="2078875" y="1135750"/>
              <a:ext cx="4500" cy="2425"/>
            </a:xfrm>
            <a:custGeom>
              <a:rect b="b" l="l" r="r" t="t"/>
              <a:pathLst>
                <a:path extrusionOk="0" h="97" w="180">
                  <a:moveTo>
                    <a:pt x="70" y="0"/>
                  </a:moveTo>
                  <a:cubicBezTo>
                    <a:pt x="46" y="0"/>
                    <a:pt x="22" y="6"/>
                    <a:pt x="1" y="19"/>
                  </a:cubicBezTo>
                  <a:cubicBezTo>
                    <a:pt x="57" y="52"/>
                    <a:pt x="124" y="75"/>
                    <a:pt x="180" y="97"/>
                  </a:cubicBezTo>
                  <a:cubicBezTo>
                    <a:pt x="180" y="86"/>
                    <a:pt x="180" y="75"/>
                    <a:pt x="169" y="52"/>
                  </a:cubicBezTo>
                  <a:cubicBezTo>
                    <a:pt x="148" y="18"/>
                    <a:pt x="109" y="0"/>
                    <a:pt x="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" name="Google Shape;3171;p7"/>
            <p:cNvSpPr/>
            <p:nvPr/>
          </p:nvSpPr>
          <p:spPr>
            <a:xfrm>
              <a:off x="2004875" y="86887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12" y="0"/>
                  </a:moveTo>
                  <a:cubicBezTo>
                    <a:pt x="112" y="0"/>
                    <a:pt x="100" y="12"/>
                    <a:pt x="90" y="12"/>
                  </a:cubicBezTo>
                  <a:cubicBezTo>
                    <a:pt x="90" y="12"/>
                    <a:pt x="78" y="12"/>
                    <a:pt x="67" y="23"/>
                  </a:cubicBezTo>
                  <a:cubicBezTo>
                    <a:pt x="23" y="45"/>
                    <a:pt x="0" y="112"/>
                    <a:pt x="23" y="157"/>
                  </a:cubicBezTo>
                  <a:cubicBezTo>
                    <a:pt x="23" y="168"/>
                    <a:pt x="33" y="168"/>
                    <a:pt x="33" y="179"/>
                  </a:cubicBezTo>
                  <a:cubicBezTo>
                    <a:pt x="56" y="217"/>
                    <a:pt x="95" y="240"/>
                    <a:pt x="134" y="240"/>
                  </a:cubicBezTo>
                  <a:cubicBezTo>
                    <a:pt x="153" y="240"/>
                    <a:pt x="172" y="235"/>
                    <a:pt x="190" y="224"/>
                  </a:cubicBezTo>
                  <a:cubicBezTo>
                    <a:pt x="234" y="191"/>
                    <a:pt x="257" y="146"/>
                    <a:pt x="246" y="101"/>
                  </a:cubicBezTo>
                  <a:cubicBezTo>
                    <a:pt x="246" y="90"/>
                    <a:pt x="246" y="67"/>
                    <a:pt x="234" y="57"/>
                  </a:cubicBezTo>
                  <a:cubicBezTo>
                    <a:pt x="212" y="12"/>
                    <a:pt x="157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" name="Google Shape;3172;p7"/>
            <p:cNvSpPr/>
            <p:nvPr/>
          </p:nvSpPr>
          <p:spPr>
            <a:xfrm>
              <a:off x="1992025" y="876875"/>
              <a:ext cx="6425" cy="5900"/>
            </a:xfrm>
            <a:custGeom>
              <a:rect b="b" l="l" r="r" t="t"/>
              <a:pathLst>
                <a:path extrusionOk="0" h="236" w="257">
                  <a:moveTo>
                    <a:pt x="114" y="0"/>
                  </a:moveTo>
                  <a:cubicBezTo>
                    <a:pt x="94" y="0"/>
                    <a:pt x="74" y="5"/>
                    <a:pt x="56" y="16"/>
                  </a:cubicBezTo>
                  <a:cubicBezTo>
                    <a:pt x="56" y="27"/>
                    <a:pt x="45" y="27"/>
                    <a:pt x="45" y="38"/>
                  </a:cubicBezTo>
                  <a:cubicBezTo>
                    <a:pt x="23" y="50"/>
                    <a:pt x="0" y="83"/>
                    <a:pt x="0" y="117"/>
                  </a:cubicBezTo>
                  <a:cubicBezTo>
                    <a:pt x="0" y="139"/>
                    <a:pt x="11" y="161"/>
                    <a:pt x="23" y="184"/>
                  </a:cubicBezTo>
                  <a:lnTo>
                    <a:pt x="56" y="217"/>
                  </a:lnTo>
                  <a:cubicBezTo>
                    <a:pt x="56" y="217"/>
                    <a:pt x="67" y="217"/>
                    <a:pt x="67" y="228"/>
                  </a:cubicBezTo>
                  <a:cubicBezTo>
                    <a:pt x="86" y="233"/>
                    <a:pt x="102" y="235"/>
                    <a:pt x="117" y="235"/>
                  </a:cubicBezTo>
                  <a:cubicBezTo>
                    <a:pt x="139" y="235"/>
                    <a:pt x="159" y="230"/>
                    <a:pt x="179" y="217"/>
                  </a:cubicBezTo>
                  <a:cubicBezTo>
                    <a:pt x="234" y="184"/>
                    <a:pt x="257" y="117"/>
                    <a:pt x="224" y="60"/>
                  </a:cubicBezTo>
                  <a:cubicBezTo>
                    <a:pt x="201" y="23"/>
                    <a:pt x="157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" name="Google Shape;3173;p7"/>
            <p:cNvSpPr/>
            <p:nvPr/>
          </p:nvSpPr>
          <p:spPr>
            <a:xfrm>
              <a:off x="1978600" y="8848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3" y="0"/>
                  </a:moveTo>
                  <a:cubicBezTo>
                    <a:pt x="112" y="0"/>
                    <a:pt x="90" y="7"/>
                    <a:pt x="68" y="20"/>
                  </a:cubicBezTo>
                  <a:cubicBezTo>
                    <a:pt x="23" y="42"/>
                    <a:pt x="1" y="109"/>
                    <a:pt x="23" y="154"/>
                  </a:cubicBezTo>
                  <a:cubicBezTo>
                    <a:pt x="23" y="165"/>
                    <a:pt x="34" y="176"/>
                    <a:pt x="34" y="176"/>
                  </a:cubicBezTo>
                  <a:cubicBezTo>
                    <a:pt x="57" y="214"/>
                    <a:pt x="96" y="237"/>
                    <a:pt x="135" y="237"/>
                  </a:cubicBezTo>
                  <a:cubicBezTo>
                    <a:pt x="154" y="237"/>
                    <a:pt x="173" y="232"/>
                    <a:pt x="190" y="221"/>
                  </a:cubicBezTo>
                  <a:cubicBezTo>
                    <a:pt x="247" y="187"/>
                    <a:pt x="269" y="109"/>
                    <a:pt x="235" y="53"/>
                  </a:cubicBezTo>
                  <a:cubicBezTo>
                    <a:pt x="224" y="53"/>
                    <a:pt x="224" y="42"/>
                    <a:pt x="224" y="42"/>
                  </a:cubicBezTo>
                  <a:cubicBezTo>
                    <a:pt x="197" y="15"/>
                    <a:pt x="166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" name="Google Shape;3174;p7"/>
            <p:cNvSpPr/>
            <p:nvPr/>
          </p:nvSpPr>
          <p:spPr>
            <a:xfrm>
              <a:off x="2018275" y="860950"/>
              <a:ext cx="6175" cy="5700"/>
            </a:xfrm>
            <a:custGeom>
              <a:rect b="b" l="l" r="r" t="t"/>
              <a:pathLst>
                <a:path extrusionOk="0" h="228" w="247">
                  <a:moveTo>
                    <a:pt x="115" y="0"/>
                  </a:moveTo>
                  <a:cubicBezTo>
                    <a:pt x="95" y="0"/>
                    <a:pt x="74" y="5"/>
                    <a:pt x="56" y="16"/>
                  </a:cubicBezTo>
                  <a:cubicBezTo>
                    <a:pt x="56" y="27"/>
                    <a:pt x="45" y="27"/>
                    <a:pt x="34" y="38"/>
                  </a:cubicBezTo>
                  <a:lnTo>
                    <a:pt x="34" y="49"/>
                  </a:lnTo>
                  <a:cubicBezTo>
                    <a:pt x="23" y="49"/>
                    <a:pt x="23" y="49"/>
                    <a:pt x="23" y="61"/>
                  </a:cubicBezTo>
                  <a:cubicBezTo>
                    <a:pt x="11" y="61"/>
                    <a:pt x="11" y="72"/>
                    <a:pt x="11" y="83"/>
                  </a:cubicBezTo>
                  <a:lnTo>
                    <a:pt x="11" y="94"/>
                  </a:lnTo>
                  <a:cubicBezTo>
                    <a:pt x="11" y="94"/>
                    <a:pt x="11" y="105"/>
                    <a:pt x="1" y="105"/>
                  </a:cubicBezTo>
                  <a:lnTo>
                    <a:pt x="1" y="116"/>
                  </a:lnTo>
                  <a:lnTo>
                    <a:pt x="1" y="139"/>
                  </a:lnTo>
                  <a:cubicBezTo>
                    <a:pt x="11" y="150"/>
                    <a:pt x="11" y="161"/>
                    <a:pt x="23" y="173"/>
                  </a:cubicBezTo>
                  <a:cubicBezTo>
                    <a:pt x="23" y="183"/>
                    <a:pt x="34" y="195"/>
                    <a:pt x="34" y="195"/>
                  </a:cubicBezTo>
                  <a:cubicBezTo>
                    <a:pt x="45" y="206"/>
                    <a:pt x="45" y="206"/>
                    <a:pt x="56" y="206"/>
                  </a:cubicBezTo>
                  <a:lnTo>
                    <a:pt x="56" y="217"/>
                  </a:lnTo>
                  <a:cubicBezTo>
                    <a:pt x="56" y="217"/>
                    <a:pt x="68" y="217"/>
                    <a:pt x="68" y="228"/>
                  </a:cubicBezTo>
                  <a:lnTo>
                    <a:pt x="135" y="228"/>
                  </a:lnTo>
                  <a:cubicBezTo>
                    <a:pt x="157" y="228"/>
                    <a:pt x="168" y="228"/>
                    <a:pt x="179" y="217"/>
                  </a:cubicBezTo>
                  <a:cubicBezTo>
                    <a:pt x="202" y="206"/>
                    <a:pt x="224" y="183"/>
                    <a:pt x="224" y="161"/>
                  </a:cubicBezTo>
                  <a:cubicBezTo>
                    <a:pt x="246" y="128"/>
                    <a:pt x="246" y="94"/>
                    <a:pt x="224" y="61"/>
                  </a:cubicBezTo>
                  <a:cubicBezTo>
                    <a:pt x="201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" name="Google Shape;3175;p7"/>
            <p:cNvSpPr/>
            <p:nvPr/>
          </p:nvSpPr>
          <p:spPr>
            <a:xfrm>
              <a:off x="2008500" y="8446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5" y="1"/>
                  </a:moveTo>
                  <a:cubicBezTo>
                    <a:pt x="101" y="1"/>
                    <a:pt x="77" y="7"/>
                    <a:pt x="56" y="20"/>
                  </a:cubicBezTo>
                  <a:cubicBezTo>
                    <a:pt x="45" y="20"/>
                    <a:pt x="45" y="31"/>
                    <a:pt x="34" y="31"/>
                  </a:cubicBezTo>
                  <a:lnTo>
                    <a:pt x="34" y="42"/>
                  </a:lnTo>
                  <a:cubicBezTo>
                    <a:pt x="22" y="42"/>
                    <a:pt x="22" y="53"/>
                    <a:pt x="22" y="53"/>
                  </a:cubicBezTo>
                  <a:lnTo>
                    <a:pt x="12" y="65"/>
                  </a:lnTo>
                  <a:lnTo>
                    <a:pt x="12" y="75"/>
                  </a:lnTo>
                  <a:lnTo>
                    <a:pt x="0" y="87"/>
                  </a:lnTo>
                  <a:cubicBezTo>
                    <a:pt x="0" y="120"/>
                    <a:pt x="0" y="154"/>
                    <a:pt x="12" y="176"/>
                  </a:cubicBezTo>
                  <a:lnTo>
                    <a:pt x="22" y="187"/>
                  </a:lnTo>
                  <a:lnTo>
                    <a:pt x="45" y="210"/>
                  </a:lnTo>
                  <a:cubicBezTo>
                    <a:pt x="45" y="210"/>
                    <a:pt x="56" y="210"/>
                    <a:pt x="56" y="221"/>
                  </a:cubicBezTo>
                  <a:cubicBezTo>
                    <a:pt x="67" y="221"/>
                    <a:pt x="79" y="221"/>
                    <a:pt x="79" y="232"/>
                  </a:cubicBezTo>
                  <a:lnTo>
                    <a:pt x="157" y="232"/>
                  </a:lnTo>
                  <a:cubicBezTo>
                    <a:pt x="168" y="232"/>
                    <a:pt x="168" y="221"/>
                    <a:pt x="179" y="221"/>
                  </a:cubicBezTo>
                  <a:cubicBezTo>
                    <a:pt x="235" y="187"/>
                    <a:pt x="258" y="109"/>
                    <a:pt x="224" y="53"/>
                  </a:cubicBezTo>
                  <a:cubicBezTo>
                    <a:pt x="203" y="18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" name="Google Shape;3176;p7"/>
            <p:cNvSpPr/>
            <p:nvPr/>
          </p:nvSpPr>
          <p:spPr>
            <a:xfrm>
              <a:off x="1994825" y="8525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2" y="62"/>
                    <a:pt x="0" y="129"/>
                    <a:pt x="33" y="184"/>
                  </a:cubicBezTo>
                  <a:cubicBezTo>
                    <a:pt x="61" y="219"/>
                    <a:pt x="98" y="237"/>
                    <a:pt x="135" y="237"/>
                  </a:cubicBezTo>
                  <a:cubicBezTo>
                    <a:pt x="157" y="237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2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" name="Google Shape;3177;p7"/>
            <p:cNvSpPr/>
            <p:nvPr/>
          </p:nvSpPr>
          <p:spPr>
            <a:xfrm>
              <a:off x="2037275" y="921475"/>
              <a:ext cx="5875" cy="5950"/>
            </a:xfrm>
            <a:custGeom>
              <a:rect b="b" l="l" r="r" t="t"/>
              <a:pathLst>
                <a:path extrusionOk="0" h="238" w="235">
                  <a:moveTo>
                    <a:pt x="116" y="0"/>
                  </a:moveTo>
                  <a:cubicBezTo>
                    <a:pt x="95" y="0"/>
                    <a:pt x="74" y="6"/>
                    <a:pt x="56" y="19"/>
                  </a:cubicBezTo>
                  <a:cubicBezTo>
                    <a:pt x="45" y="19"/>
                    <a:pt x="45" y="31"/>
                    <a:pt x="34" y="31"/>
                  </a:cubicBezTo>
                  <a:cubicBezTo>
                    <a:pt x="23" y="42"/>
                    <a:pt x="11" y="64"/>
                    <a:pt x="0" y="86"/>
                  </a:cubicBezTo>
                  <a:lnTo>
                    <a:pt x="0" y="131"/>
                  </a:lnTo>
                  <a:cubicBezTo>
                    <a:pt x="0" y="153"/>
                    <a:pt x="11" y="165"/>
                    <a:pt x="11" y="176"/>
                  </a:cubicBezTo>
                  <a:cubicBezTo>
                    <a:pt x="23" y="198"/>
                    <a:pt x="45" y="210"/>
                    <a:pt x="67" y="220"/>
                  </a:cubicBezTo>
                  <a:cubicBezTo>
                    <a:pt x="84" y="232"/>
                    <a:pt x="103" y="237"/>
                    <a:pt x="123" y="237"/>
                  </a:cubicBezTo>
                  <a:cubicBezTo>
                    <a:pt x="143" y="237"/>
                    <a:pt x="162" y="232"/>
                    <a:pt x="179" y="220"/>
                  </a:cubicBezTo>
                  <a:cubicBezTo>
                    <a:pt x="179" y="210"/>
                    <a:pt x="190" y="210"/>
                    <a:pt x="190" y="198"/>
                  </a:cubicBezTo>
                  <a:cubicBezTo>
                    <a:pt x="212" y="187"/>
                    <a:pt x="224" y="165"/>
                    <a:pt x="224" y="143"/>
                  </a:cubicBezTo>
                  <a:cubicBezTo>
                    <a:pt x="235" y="143"/>
                    <a:pt x="235" y="131"/>
                    <a:pt x="235" y="120"/>
                  </a:cubicBezTo>
                  <a:cubicBezTo>
                    <a:pt x="235" y="98"/>
                    <a:pt x="224" y="76"/>
                    <a:pt x="212" y="53"/>
                  </a:cubicBezTo>
                  <a:lnTo>
                    <a:pt x="202" y="42"/>
                  </a:lnTo>
                  <a:cubicBezTo>
                    <a:pt x="181" y="15"/>
                    <a:pt x="148" y="0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" name="Google Shape;3178;p7"/>
            <p:cNvSpPr/>
            <p:nvPr/>
          </p:nvSpPr>
          <p:spPr>
            <a:xfrm>
              <a:off x="2028325" y="8776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33" y="0"/>
                  </a:moveTo>
                  <a:cubicBezTo>
                    <a:pt x="111" y="0"/>
                    <a:pt x="89" y="7"/>
                    <a:pt x="68" y="20"/>
                  </a:cubicBezTo>
                  <a:cubicBezTo>
                    <a:pt x="56" y="20"/>
                    <a:pt x="46" y="30"/>
                    <a:pt x="46" y="30"/>
                  </a:cubicBezTo>
                  <a:lnTo>
                    <a:pt x="34" y="42"/>
                  </a:lnTo>
                  <a:lnTo>
                    <a:pt x="34" y="53"/>
                  </a:lnTo>
                  <a:cubicBezTo>
                    <a:pt x="23" y="53"/>
                    <a:pt x="23" y="64"/>
                    <a:pt x="23" y="64"/>
                  </a:cubicBezTo>
                  <a:cubicBezTo>
                    <a:pt x="12" y="87"/>
                    <a:pt x="1" y="109"/>
                    <a:pt x="12" y="131"/>
                  </a:cubicBezTo>
                  <a:cubicBezTo>
                    <a:pt x="12" y="154"/>
                    <a:pt x="12" y="164"/>
                    <a:pt x="23" y="176"/>
                  </a:cubicBezTo>
                  <a:cubicBezTo>
                    <a:pt x="46" y="214"/>
                    <a:pt x="89" y="236"/>
                    <a:pt x="133" y="236"/>
                  </a:cubicBezTo>
                  <a:cubicBezTo>
                    <a:pt x="153" y="236"/>
                    <a:pt x="173" y="231"/>
                    <a:pt x="190" y="221"/>
                  </a:cubicBezTo>
                  <a:cubicBezTo>
                    <a:pt x="247" y="187"/>
                    <a:pt x="257" y="109"/>
                    <a:pt x="224" y="53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" name="Google Shape;3179;p7"/>
            <p:cNvSpPr/>
            <p:nvPr/>
          </p:nvSpPr>
          <p:spPr>
            <a:xfrm>
              <a:off x="2014925" y="8855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6" y="5"/>
                    <a:pt x="78" y="16"/>
                  </a:cubicBezTo>
                  <a:cubicBezTo>
                    <a:pt x="23" y="49"/>
                    <a:pt x="1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" name="Google Shape;3180;p7"/>
            <p:cNvSpPr/>
            <p:nvPr/>
          </p:nvSpPr>
          <p:spPr>
            <a:xfrm>
              <a:off x="2001775" y="8935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0"/>
                  </a:moveTo>
                  <a:cubicBezTo>
                    <a:pt x="123" y="0"/>
                    <a:pt x="100" y="7"/>
                    <a:pt x="80" y="19"/>
                  </a:cubicBezTo>
                  <a:cubicBezTo>
                    <a:pt x="23" y="53"/>
                    <a:pt x="1" y="120"/>
                    <a:pt x="35" y="175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7"/>
                    <a:pt x="269" y="108"/>
                    <a:pt x="236" y="53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" name="Google Shape;3181;p7"/>
            <p:cNvSpPr/>
            <p:nvPr/>
          </p:nvSpPr>
          <p:spPr>
            <a:xfrm>
              <a:off x="1988675" y="9014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61"/>
                    <a:pt x="0" y="128"/>
                    <a:pt x="33" y="184"/>
                  </a:cubicBezTo>
                  <a:cubicBezTo>
                    <a:pt x="54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7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" name="Google Shape;3182;p7"/>
            <p:cNvSpPr/>
            <p:nvPr/>
          </p:nvSpPr>
          <p:spPr>
            <a:xfrm>
              <a:off x="2040325" y="89717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28" y="1"/>
                  </a:moveTo>
                  <a:cubicBezTo>
                    <a:pt x="106" y="1"/>
                    <a:pt x="85" y="7"/>
                    <a:pt x="68" y="20"/>
                  </a:cubicBezTo>
                  <a:lnTo>
                    <a:pt x="57" y="20"/>
                  </a:lnTo>
                  <a:cubicBezTo>
                    <a:pt x="57" y="30"/>
                    <a:pt x="46" y="30"/>
                    <a:pt x="35" y="42"/>
                  </a:cubicBezTo>
                  <a:lnTo>
                    <a:pt x="35" y="53"/>
                  </a:lnTo>
                  <a:cubicBezTo>
                    <a:pt x="23" y="53"/>
                    <a:pt x="23" y="53"/>
                    <a:pt x="23" y="64"/>
                  </a:cubicBezTo>
                  <a:lnTo>
                    <a:pt x="13" y="75"/>
                  </a:lnTo>
                  <a:cubicBezTo>
                    <a:pt x="1" y="109"/>
                    <a:pt x="1" y="142"/>
                    <a:pt x="23" y="176"/>
                  </a:cubicBezTo>
                  <a:cubicBezTo>
                    <a:pt x="46" y="214"/>
                    <a:pt x="85" y="236"/>
                    <a:pt x="125" y="236"/>
                  </a:cubicBezTo>
                  <a:cubicBezTo>
                    <a:pt x="143" y="236"/>
                    <a:pt x="162" y="231"/>
                    <a:pt x="180" y="221"/>
                  </a:cubicBezTo>
                  <a:cubicBezTo>
                    <a:pt x="236" y="187"/>
                    <a:pt x="258" y="109"/>
                    <a:pt x="224" y="53"/>
                  </a:cubicBezTo>
                  <a:cubicBezTo>
                    <a:pt x="204" y="18"/>
                    <a:pt x="165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7"/>
            <p:cNvSpPr/>
            <p:nvPr/>
          </p:nvSpPr>
          <p:spPr>
            <a:xfrm>
              <a:off x="2026925" y="905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" name="Google Shape;3184;p7"/>
            <p:cNvSpPr/>
            <p:nvPr/>
          </p:nvSpPr>
          <p:spPr>
            <a:xfrm>
              <a:off x="2013800" y="9131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70" y="230"/>
                    <a:pt x="190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" name="Google Shape;3185;p7"/>
            <p:cNvSpPr/>
            <p:nvPr/>
          </p:nvSpPr>
          <p:spPr>
            <a:xfrm>
              <a:off x="2000675" y="921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8" y="7"/>
                    <a:pt x="67" y="20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8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" name="Google Shape;3186;p7"/>
            <p:cNvSpPr/>
            <p:nvPr/>
          </p:nvSpPr>
          <p:spPr>
            <a:xfrm>
              <a:off x="1997875" y="945500"/>
              <a:ext cx="5900" cy="5825"/>
            </a:xfrm>
            <a:custGeom>
              <a:rect b="b" l="l" r="r" t="t"/>
              <a:pathLst>
                <a:path extrusionOk="0" h="233" w="236">
                  <a:moveTo>
                    <a:pt x="122" y="1"/>
                  </a:moveTo>
                  <a:cubicBezTo>
                    <a:pt x="100" y="1"/>
                    <a:pt x="78" y="7"/>
                    <a:pt x="57" y="19"/>
                  </a:cubicBezTo>
                  <a:cubicBezTo>
                    <a:pt x="45" y="19"/>
                    <a:pt x="34" y="31"/>
                    <a:pt x="34" y="31"/>
                  </a:cubicBezTo>
                  <a:lnTo>
                    <a:pt x="23" y="42"/>
                  </a:lnTo>
                  <a:cubicBezTo>
                    <a:pt x="23" y="53"/>
                    <a:pt x="12" y="53"/>
                    <a:pt x="12" y="53"/>
                  </a:cubicBezTo>
                  <a:cubicBezTo>
                    <a:pt x="12" y="64"/>
                    <a:pt x="0" y="76"/>
                    <a:pt x="0" y="86"/>
                  </a:cubicBezTo>
                  <a:lnTo>
                    <a:pt x="0" y="109"/>
                  </a:lnTo>
                  <a:lnTo>
                    <a:pt x="0" y="131"/>
                  </a:lnTo>
                  <a:lnTo>
                    <a:pt x="0" y="153"/>
                  </a:lnTo>
                  <a:cubicBezTo>
                    <a:pt x="12" y="165"/>
                    <a:pt x="12" y="165"/>
                    <a:pt x="12" y="176"/>
                  </a:cubicBezTo>
                  <a:cubicBezTo>
                    <a:pt x="34" y="210"/>
                    <a:pt x="57" y="220"/>
                    <a:pt x="90" y="232"/>
                  </a:cubicBezTo>
                  <a:lnTo>
                    <a:pt x="146" y="232"/>
                  </a:lnTo>
                  <a:cubicBezTo>
                    <a:pt x="157" y="220"/>
                    <a:pt x="169" y="220"/>
                    <a:pt x="169" y="220"/>
                  </a:cubicBezTo>
                  <a:lnTo>
                    <a:pt x="179" y="220"/>
                  </a:lnTo>
                  <a:lnTo>
                    <a:pt x="179" y="210"/>
                  </a:lnTo>
                  <a:cubicBezTo>
                    <a:pt x="202" y="198"/>
                    <a:pt x="213" y="187"/>
                    <a:pt x="224" y="165"/>
                  </a:cubicBezTo>
                  <a:cubicBezTo>
                    <a:pt x="236" y="131"/>
                    <a:pt x="236" y="86"/>
                    <a:pt x="213" y="53"/>
                  </a:cubicBezTo>
                  <a:cubicBezTo>
                    <a:pt x="192" y="18"/>
                    <a:pt x="158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" name="Google Shape;3187;p7"/>
            <p:cNvSpPr/>
            <p:nvPr/>
          </p:nvSpPr>
          <p:spPr>
            <a:xfrm>
              <a:off x="2023875" y="929375"/>
              <a:ext cx="6150" cy="6000"/>
            </a:xfrm>
            <a:custGeom>
              <a:rect b="b" l="l" r="r" t="t"/>
              <a:pathLst>
                <a:path extrusionOk="0" h="240" w="246">
                  <a:moveTo>
                    <a:pt x="122" y="1"/>
                  </a:moveTo>
                  <a:cubicBezTo>
                    <a:pt x="104" y="1"/>
                    <a:pt x="85" y="6"/>
                    <a:pt x="67" y="16"/>
                  </a:cubicBezTo>
                  <a:cubicBezTo>
                    <a:pt x="22" y="50"/>
                    <a:pt x="0" y="95"/>
                    <a:pt x="11" y="140"/>
                  </a:cubicBezTo>
                  <a:lnTo>
                    <a:pt x="11" y="162"/>
                  </a:lnTo>
                  <a:cubicBezTo>
                    <a:pt x="22" y="173"/>
                    <a:pt x="22" y="173"/>
                    <a:pt x="22" y="184"/>
                  </a:cubicBezTo>
                  <a:cubicBezTo>
                    <a:pt x="56" y="229"/>
                    <a:pt x="100" y="240"/>
                    <a:pt x="145" y="240"/>
                  </a:cubicBezTo>
                  <a:cubicBezTo>
                    <a:pt x="157" y="240"/>
                    <a:pt x="179" y="229"/>
                    <a:pt x="190" y="217"/>
                  </a:cubicBezTo>
                  <a:cubicBezTo>
                    <a:pt x="212" y="207"/>
                    <a:pt x="224" y="195"/>
                    <a:pt x="234" y="173"/>
                  </a:cubicBezTo>
                  <a:cubicBezTo>
                    <a:pt x="246" y="140"/>
                    <a:pt x="246" y="95"/>
                    <a:pt x="224" y="61"/>
                  </a:cubicBezTo>
                  <a:cubicBezTo>
                    <a:pt x="200" y="23"/>
                    <a:pt x="162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" name="Google Shape;3188;p7"/>
            <p:cNvSpPr/>
            <p:nvPr/>
          </p:nvSpPr>
          <p:spPr>
            <a:xfrm>
              <a:off x="2010725" y="937325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35" y="0"/>
                  </a:moveTo>
                  <a:cubicBezTo>
                    <a:pt x="112" y="0"/>
                    <a:pt x="90" y="11"/>
                    <a:pt x="68" y="23"/>
                  </a:cubicBezTo>
                  <a:cubicBezTo>
                    <a:pt x="23" y="45"/>
                    <a:pt x="0" y="90"/>
                    <a:pt x="12" y="134"/>
                  </a:cubicBezTo>
                  <a:cubicBezTo>
                    <a:pt x="12" y="157"/>
                    <a:pt x="23" y="168"/>
                    <a:pt x="23" y="179"/>
                  </a:cubicBezTo>
                  <a:cubicBezTo>
                    <a:pt x="45" y="212"/>
                    <a:pt x="79" y="235"/>
                    <a:pt x="124" y="235"/>
                  </a:cubicBezTo>
                  <a:cubicBezTo>
                    <a:pt x="130" y="238"/>
                    <a:pt x="137" y="239"/>
                    <a:pt x="144" y="239"/>
                  </a:cubicBezTo>
                  <a:cubicBezTo>
                    <a:pt x="159" y="239"/>
                    <a:pt x="175" y="231"/>
                    <a:pt x="191" y="224"/>
                  </a:cubicBezTo>
                  <a:cubicBezTo>
                    <a:pt x="246" y="190"/>
                    <a:pt x="258" y="112"/>
                    <a:pt x="224" y="56"/>
                  </a:cubicBezTo>
                  <a:cubicBezTo>
                    <a:pt x="202" y="23"/>
                    <a:pt x="169" y="11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" name="Google Shape;3189;p7"/>
            <p:cNvSpPr/>
            <p:nvPr/>
          </p:nvSpPr>
          <p:spPr>
            <a:xfrm>
              <a:off x="2047050" y="9380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2" y="49"/>
                    <a:pt x="0" y="128"/>
                    <a:pt x="34" y="183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3"/>
                    <a:pt x="268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" name="Google Shape;3190;p7"/>
            <p:cNvSpPr/>
            <p:nvPr/>
          </p:nvSpPr>
          <p:spPr>
            <a:xfrm>
              <a:off x="2033925" y="946150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1" y="50"/>
                    <a:pt x="0" y="117"/>
                    <a:pt x="33" y="172"/>
                  </a:cubicBezTo>
                  <a:cubicBezTo>
                    <a:pt x="56" y="210"/>
                    <a:pt x="95" y="233"/>
                    <a:pt x="134" y="233"/>
                  </a:cubicBezTo>
                  <a:cubicBezTo>
                    <a:pt x="153" y="233"/>
                    <a:pt x="172" y="228"/>
                    <a:pt x="190" y="217"/>
                  </a:cubicBezTo>
                  <a:cubicBezTo>
                    <a:pt x="246" y="184"/>
                    <a:pt x="269" y="105"/>
                    <a:pt x="235" y="60"/>
                  </a:cubicBezTo>
                  <a:cubicBezTo>
                    <a:pt x="212" y="23"/>
                    <a:pt x="168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" name="Google Shape;3191;p7"/>
            <p:cNvSpPr/>
            <p:nvPr/>
          </p:nvSpPr>
          <p:spPr>
            <a:xfrm>
              <a:off x="2020775" y="9541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7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2" y="52"/>
                    <a:pt x="1" y="119"/>
                    <a:pt x="35" y="176"/>
                  </a:cubicBezTo>
                  <a:cubicBezTo>
                    <a:pt x="57" y="213"/>
                    <a:pt x="96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6"/>
                    <a:pt x="269" y="109"/>
                    <a:pt x="236" y="52"/>
                  </a:cubicBezTo>
                  <a:cubicBezTo>
                    <a:pt x="215" y="18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" name="Google Shape;3192;p7"/>
            <p:cNvSpPr/>
            <p:nvPr/>
          </p:nvSpPr>
          <p:spPr>
            <a:xfrm>
              <a:off x="2058775" y="9578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3"/>
                    <a:pt x="0" y="120"/>
                    <a:pt x="34" y="175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1" y="220"/>
                  </a:cubicBezTo>
                  <a:cubicBezTo>
                    <a:pt x="258" y="187"/>
                    <a:pt x="269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" name="Google Shape;3193;p7"/>
            <p:cNvSpPr/>
            <p:nvPr/>
          </p:nvSpPr>
          <p:spPr>
            <a:xfrm>
              <a:off x="2045650" y="9657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8"/>
                    <a:pt x="93" y="236"/>
                    <a:pt x="133" y="236"/>
                  </a:cubicBezTo>
                  <a:cubicBezTo>
                    <a:pt x="156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" name="Google Shape;3194;p7"/>
            <p:cNvSpPr/>
            <p:nvPr/>
          </p:nvSpPr>
          <p:spPr>
            <a:xfrm>
              <a:off x="2032525" y="973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4" y="0"/>
                  </a:moveTo>
                  <a:cubicBezTo>
                    <a:pt x="122" y="0"/>
                    <a:pt x="99" y="7"/>
                    <a:pt x="79" y="19"/>
                  </a:cubicBezTo>
                  <a:cubicBezTo>
                    <a:pt x="22" y="52"/>
                    <a:pt x="0" y="119"/>
                    <a:pt x="34" y="176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57" y="186"/>
                    <a:pt x="268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" name="Google Shape;3195;p7"/>
            <p:cNvSpPr/>
            <p:nvPr/>
          </p:nvSpPr>
          <p:spPr>
            <a:xfrm>
              <a:off x="2019400" y="981625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lnTo>
                    <a:pt x="78" y="27"/>
                  </a:lnTo>
                  <a:cubicBezTo>
                    <a:pt x="23" y="61"/>
                    <a:pt x="0" y="128"/>
                    <a:pt x="33" y="183"/>
                  </a:cubicBezTo>
                  <a:cubicBezTo>
                    <a:pt x="56" y="217"/>
                    <a:pt x="90" y="240"/>
                    <a:pt x="134" y="240"/>
                  </a:cubicBezTo>
                  <a:lnTo>
                    <a:pt x="157" y="240"/>
                  </a:lnTo>
                  <a:cubicBezTo>
                    <a:pt x="167" y="240"/>
                    <a:pt x="167" y="240"/>
                    <a:pt x="167" y="228"/>
                  </a:cubicBezTo>
                  <a:lnTo>
                    <a:pt x="190" y="228"/>
                  </a:lnTo>
                  <a:cubicBezTo>
                    <a:pt x="201" y="228"/>
                    <a:pt x="201" y="228"/>
                    <a:pt x="201" y="217"/>
                  </a:cubicBezTo>
                  <a:cubicBezTo>
                    <a:pt x="257" y="183"/>
                    <a:pt x="268" y="116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" name="Google Shape;3196;p7"/>
            <p:cNvSpPr/>
            <p:nvPr/>
          </p:nvSpPr>
          <p:spPr>
            <a:xfrm>
              <a:off x="2072475" y="94977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23" y="49"/>
                  </a:lnTo>
                  <a:lnTo>
                    <a:pt x="11" y="61"/>
                  </a:lnTo>
                  <a:lnTo>
                    <a:pt x="11" y="72"/>
                  </a:lnTo>
                  <a:lnTo>
                    <a:pt x="0" y="83"/>
                  </a:lnTo>
                  <a:lnTo>
                    <a:pt x="0" y="94"/>
                  </a:lnTo>
                  <a:lnTo>
                    <a:pt x="0" y="128"/>
                  </a:lnTo>
                  <a:lnTo>
                    <a:pt x="0" y="139"/>
                  </a:lnTo>
                  <a:cubicBezTo>
                    <a:pt x="0" y="139"/>
                    <a:pt x="0" y="150"/>
                    <a:pt x="11" y="161"/>
                  </a:cubicBezTo>
                  <a:lnTo>
                    <a:pt x="11" y="184"/>
                  </a:lnTo>
                  <a:lnTo>
                    <a:pt x="23" y="184"/>
                  </a:lnTo>
                  <a:lnTo>
                    <a:pt x="45" y="206"/>
                  </a:lnTo>
                  <a:lnTo>
                    <a:pt x="56" y="217"/>
                  </a:lnTo>
                  <a:cubicBezTo>
                    <a:pt x="67" y="217"/>
                    <a:pt x="67" y="228"/>
                    <a:pt x="78" y="228"/>
                  </a:cubicBezTo>
                  <a:lnTo>
                    <a:pt x="90" y="228"/>
                  </a:lnTo>
                  <a:cubicBezTo>
                    <a:pt x="99" y="233"/>
                    <a:pt x="110" y="236"/>
                    <a:pt x="123" y="236"/>
                  </a:cubicBezTo>
                  <a:cubicBezTo>
                    <a:pt x="140" y="236"/>
                    <a:pt x="159" y="230"/>
                    <a:pt x="179" y="217"/>
                  </a:cubicBezTo>
                  <a:cubicBezTo>
                    <a:pt x="235" y="184"/>
                    <a:pt x="246" y="116"/>
                    <a:pt x="212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" name="Google Shape;3197;p7"/>
            <p:cNvSpPr/>
            <p:nvPr/>
          </p:nvSpPr>
          <p:spPr>
            <a:xfrm>
              <a:off x="2082225" y="965975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16" y="0"/>
                  </a:moveTo>
                  <a:cubicBezTo>
                    <a:pt x="95" y="0"/>
                    <a:pt x="75" y="5"/>
                    <a:pt x="57" y="16"/>
                  </a:cubicBezTo>
                  <a:cubicBezTo>
                    <a:pt x="57" y="27"/>
                    <a:pt x="46" y="27"/>
                    <a:pt x="46" y="39"/>
                  </a:cubicBezTo>
                  <a:lnTo>
                    <a:pt x="35" y="39"/>
                  </a:lnTo>
                  <a:cubicBezTo>
                    <a:pt x="35" y="50"/>
                    <a:pt x="23" y="50"/>
                    <a:pt x="23" y="50"/>
                  </a:cubicBezTo>
                  <a:cubicBezTo>
                    <a:pt x="23" y="61"/>
                    <a:pt x="23" y="61"/>
                    <a:pt x="13" y="72"/>
                  </a:cubicBezTo>
                  <a:lnTo>
                    <a:pt x="13" y="94"/>
                  </a:lnTo>
                  <a:cubicBezTo>
                    <a:pt x="1" y="94"/>
                    <a:pt x="13" y="94"/>
                    <a:pt x="1" y="106"/>
                  </a:cubicBezTo>
                  <a:lnTo>
                    <a:pt x="1" y="128"/>
                  </a:lnTo>
                  <a:lnTo>
                    <a:pt x="1" y="139"/>
                  </a:lnTo>
                  <a:cubicBezTo>
                    <a:pt x="13" y="151"/>
                    <a:pt x="13" y="161"/>
                    <a:pt x="23" y="184"/>
                  </a:cubicBezTo>
                  <a:lnTo>
                    <a:pt x="57" y="218"/>
                  </a:lnTo>
                  <a:lnTo>
                    <a:pt x="68" y="228"/>
                  </a:lnTo>
                  <a:lnTo>
                    <a:pt x="90" y="228"/>
                  </a:lnTo>
                  <a:cubicBezTo>
                    <a:pt x="105" y="233"/>
                    <a:pt x="119" y="236"/>
                    <a:pt x="132" y="236"/>
                  </a:cubicBezTo>
                  <a:cubicBezTo>
                    <a:pt x="150" y="236"/>
                    <a:pt x="167" y="231"/>
                    <a:pt x="180" y="218"/>
                  </a:cubicBez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9" y="0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" name="Google Shape;3198;p7"/>
            <p:cNvSpPr/>
            <p:nvPr/>
          </p:nvSpPr>
          <p:spPr>
            <a:xfrm>
              <a:off x="2068825" y="974000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37" y="0"/>
                  </a:moveTo>
                  <a:cubicBezTo>
                    <a:pt x="113" y="0"/>
                    <a:pt x="89" y="7"/>
                    <a:pt x="68" y="19"/>
                  </a:cubicBezTo>
                  <a:cubicBezTo>
                    <a:pt x="23" y="53"/>
                    <a:pt x="1" y="108"/>
                    <a:pt x="23" y="153"/>
                  </a:cubicBezTo>
                  <a:cubicBezTo>
                    <a:pt x="23" y="165"/>
                    <a:pt x="23" y="175"/>
                    <a:pt x="35" y="175"/>
                  </a:cubicBezTo>
                  <a:cubicBezTo>
                    <a:pt x="45" y="198"/>
                    <a:pt x="68" y="220"/>
                    <a:pt x="79" y="220"/>
                  </a:cubicBezTo>
                  <a:cubicBezTo>
                    <a:pt x="96" y="231"/>
                    <a:pt x="115" y="237"/>
                    <a:pt x="135" y="237"/>
                  </a:cubicBezTo>
                  <a:cubicBezTo>
                    <a:pt x="154" y="237"/>
                    <a:pt x="174" y="231"/>
                    <a:pt x="191" y="220"/>
                  </a:cubicBezTo>
                  <a:cubicBezTo>
                    <a:pt x="236" y="198"/>
                    <a:pt x="258" y="142"/>
                    <a:pt x="246" y="98"/>
                  </a:cubicBezTo>
                  <a:cubicBezTo>
                    <a:pt x="246" y="86"/>
                    <a:pt x="236" y="75"/>
                    <a:pt x="236" y="53"/>
                  </a:cubicBezTo>
                  <a:cubicBezTo>
                    <a:pt x="214" y="18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" name="Google Shape;3199;p7"/>
            <p:cNvSpPr/>
            <p:nvPr/>
          </p:nvSpPr>
          <p:spPr>
            <a:xfrm>
              <a:off x="2055975" y="98190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15" y="0"/>
                  </a:moveTo>
                  <a:cubicBezTo>
                    <a:pt x="95" y="0"/>
                    <a:pt x="75" y="5"/>
                    <a:pt x="57" y="16"/>
                  </a:cubicBezTo>
                  <a:lnTo>
                    <a:pt x="23" y="50"/>
                  </a:lnTo>
                  <a:cubicBezTo>
                    <a:pt x="12" y="72"/>
                    <a:pt x="1" y="95"/>
                    <a:pt x="1" y="117"/>
                  </a:cubicBezTo>
                  <a:cubicBezTo>
                    <a:pt x="1" y="139"/>
                    <a:pt x="12" y="162"/>
                    <a:pt x="23" y="184"/>
                  </a:cubicBezTo>
                  <a:cubicBezTo>
                    <a:pt x="35" y="195"/>
                    <a:pt x="35" y="206"/>
                    <a:pt x="57" y="217"/>
                  </a:cubicBezTo>
                  <a:lnTo>
                    <a:pt x="68" y="229"/>
                  </a:lnTo>
                  <a:cubicBezTo>
                    <a:pt x="82" y="233"/>
                    <a:pt x="97" y="236"/>
                    <a:pt x="113" y="236"/>
                  </a:cubicBezTo>
                  <a:cubicBezTo>
                    <a:pt x="136" y="236"/>
                    <a:pt x="160" y="230"/>
                    <a:pt x="179" y="217"/>
                  </a:cubicBezTo>
                  <a:cubicBezTo>
                    <a:pt x="224" y="195"/>
                    <a:pt x="246" y="150"/>
                    <a:pt x="236" y="105"/>
                  </a:cubicBezTo>
                  <a:cubicBezTo>
                    <a:pt x="236" y="95"/>
                    <a:pt x="224" y="72"/>
                    <a:pt x="224" y="61"/>
                  </a:cubicBezTo>
                  <a:cubicBezTo>
                    <a:pt x="202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" name="Google Shape;3200;p7"/>
            <p:cNvSpPr/>
            <p:nvPr/>
          </p:nvSpPr>
          <p:spPr>
            <a:xfrm>
              <a:off x="2042850" y="990000"/>
              <a:ext cx="5900" cy="5825"/>
            </a:xfrm>
            <a:custGeom>
              <a:rect b="b" l="l" r="r" t="t"/>
              <a:pathLst>
                <a:path extrusionOk="0" h="233" w="236">
                  <a:moveTo>
                    <a:pt x="124" y="0"/>
                  </a:moveTo>
                  <a:cubicBezTo>
                    <a:pt x="104" y="0"/>
                    <a:pt x="80" y="8"/>
                    <a:pt x="56" y="16"/>
                  </a:cubicBezTo>
                  <a:cubicBezTo>
                    <a:pt x="23" y="39"/>
                    <a:pt x="1" y="94"/>
                    <a:pt x="1" y="139"/>
                  </a:cubicBezTo>
                  <a:cubicBezTo>
                    <a:pt x="12" y="150"/>
                    <a:pt x="12" y="161"/>
                    <a:pt x="23" y="173"/>
                  </a:cubicBezTo>
                  <a:cubicBezTo>
                    <a:pt x="46" y="211"/>
                    <a:pt x="84" y="233"/>
                    <a:pt x="124" y="233"/>
                  </a:cubicBezTo>
                  <a:cubicBezTo>
                    <a:pt x="143" y="233"/>
                    <a:pt x="162" y="228"/>
                    <a:pt x="180" y="218"/>
                  </a:cubicBezTo>
                  <a:lnTo>
                    <a:pt x="213" y="184"/>
                  </a:lnTo>
                  <a:cubicBezTo>
                    <a:pt x="224" y="184"/>
                    <a:pt x="224" y="173"/>
                    <a:pt x="224" y="161"/>
                  </a:cubicBezTo>
                  <a:cubicBezTo>
                    <a:pt x="235" y="150"/>
                    <a:pt x="235" y="128"/>
                    <a:pt x="235" y="94"/>
                  </a:cubicBezTo>
                  <a:cubicBezTo>
                    <a:pt x="235" y="83"/>
                    <a:pt x="224" y="72"/>
                    <a:pt x="224" y="61"/>
                  </a:cubicBezTo>
                  <a:cubicBezTo>
                    <a:pt x="202" y="27"/>
                    <a:pt x="180" y="5"/>
                    <a:pt x="146" y="5"/>
                  </a:cubicBezTo>
                  <a:cubicBezTo>
                    <a:pt x="139" y="2"/>
                    <a:pt x="132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" name="Google Shape;3201;p7"/>
            <p:cNvSpPr/>
            <p:nvPr/>
          </p:nvSpPr>
          <p:spPr>
            <a:xfrm>
              <a:off x="2078875" y="990625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43" y="1"/>
                  </a:moveTo>
                  <a:cubicBezTo>
                    <a:pt x="122" y="1"/>
                    <a:pt x="100" y="8"/>
                    <a:pt x="80" y="24"/>
                  </a:cubicBezTo>
                  <a:cubicBezTo>
                    <a:pt x="23" y="58"/>
                    <a:pt x="1" y="125"/>
                    <a:pt x="35" y="181"/>
                  </a:cubicBezTo>
                  <a:cubicBezTo>
                    <a:pt x="56" y="216"/>
                    <a:pt x="94" y="233"/>
                    <a:pt x="131" y="233"/>
                  </a:cubicBezTo>
                  <a:cubicBezTo>
                    <a:pt x="153" y="233"/>
                    <a:pt x="175" y="227"/>
                    <a:pt x="191" y="215"/>
                  </a:cubicBezTo>
                  <a:cubicBezTo>
                    <a:pt x="247" y="181"/>
                    <a:pt x="269" y="114"/>
                    <a:pt x="236" y="58"/>
                  </a:cubicBezTo>
                  <a:cubicBezTo>
                    <a:pt x="214" y="23"/>
                    <a:pt x="180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" name="Google Shape;3202;p7"/>
            <p:cNvSpPr/>
            <p:nvPr/>
          </p:nvSpPr>
          <p:spPr>
            <a:xfrm>
              <a:off x="2065775" y="9986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5" y="1"/>
                    <a:pt x="96" y="6"/>
                    <a:pt x="78" y="16"/>
                  </a:cubicBezTo>
                  <a:cubicBezTo>
                    <a:pt x="22" y="50"/>
                    <a:pt x="0" y="128"/>
                    <a:pt x="33" y="184"/>
                  </a:cubicBezTo>
                  <a:cubicBezTo>
                    <a:pt x="56" y="214"/>
                    <a:pt x="98" y="234"/>
                    <a:pt x="136" y="234"/>
                  </a:cubicBezTo>
                  <a:cubicBezTo>
                    <a:pt x="156" y="234"/>
                    <a:pt x="175" y="229"/>
                    <a:pt x="190" y="217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" name="Google Shape;3203;p7"/>
            <p:cNvSpPr/>
            <p:nvPr/>
          </p:nvSpPr>
          <p:spPr>
            <a:xfrm>
              <a:off x="2052625" y="1006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0" y="236"/>
                  </a:cubicBezTo>
                  <a:cubicBezTo>
                    <a:pt x="159" y="236"/>
                    <a:pt x="177" y="231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" name="Google Shape;3204;p7"/>
            <p:cNvSpPr/>
            <p:nvPr/>
          </p:nvSpPr>
          <p:spPr>
            <a:xfrm>
              <a:off x="2104325" y="1002275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14" y="1"/>
                  </a:moveTo>
                  <a:cubicBezTo>
                    <a:pt x="94" y="1"/>
                    <a:pt x="74" y="6"/>
                    <a:pt x="56" y="17"/>
                  </a:cubicBezTo>
                  <a:lnTo>
                    <a:pt x="33" y="39"/>
                  </a:lnTo>
                  <a:lnTo>
                    <a:pt x="33" y="50"/>
                  </a:lnTo>
                  <a:cubicBezTo>
                    <a:pt x="22" y="50"/>
                    <a:pt x="22" y="50"/>
                    <a:pt x="22" y="62"/>
                  </a:cubicBezTo>
                  <a:cubicBezTo>
                    <a:pt x="22" y="62"/>
                    <a:pt x="11" y="62"/>
                    <a:pt x="11" y="72"/>
                  </a:cubicBezTo>
                  <a:lnTo>
                    <a:pt x="11" y="84"/>
                  </a:lnTo>
                  <a:lnTo>
                    <a:pt x="11" y="95"/>
                  </a:lnTo>
                  <a:cubicBezTo>
                    <a:pt x="11" y="95"/>
                    <a:pt x="0" y="106"/>
                    <a:pt x="0" y="117"/>
                  </a:cubicBezTo>
                  <a:lnTo>
                    <a:pt x="0" y="139"/>
                  </a:lnTo>
                  <a:cubicBezTo>
                    <a:pt x="11" y="151"/>
                    <a:pt x="11" y="162"/>
                    <a:pt x="22" y="184"/>
                  </a:cubicBezTo>
                  <a:cubicBezTo>
                    <a:pt x="43" y="219"/>
                    <a:pt x="77" y="237"/>
                    <a:pt x="113" y="237"/>
                  </a:cubicBezTo>
                  <a:cubicBezTo>
                    <a:pt x="135" y="237"/>
                    <a:pt x="158" y="231"/>
                    <a:pt x="179" y="218"/>
                  </a:cubicBezTo>
                  <a:cubicBezTo>
                    <a:pt x="234" y="184"/>
                    <a:pt x="257" y="117"/>
                    <a:pt x="224" y="62"/>
                  </a:cubicBezTo>
                  <a:cubicBezTo>
                    <a:pt x="201" y="24"/>
                    <a:pt x="157" y="1"/>
                    <a:pt x="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" name="Google Shape;3205;p7"/>
            <p:cNvSpPr/>
            <p:nvPr/>
          </p:nvSpPr>
          <p:spPr>
            <a:xfrm>
              <a:off x="2090900" y="1010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4"/>
                    <a:pt x="1" y="121"/>
                    <a:pt x="34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3" y="237"/>
                    <a:pt x="172" y="232"/>
                    <a:pt x="190" y="221"/>
                  </a:cubicBezTo>
                  <a:cubicBezTo>
                    <a:pt x="247" y="188"/>
                    <a:pt x="269" y="109"/>
                    <a:pt x="235" y="54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" name="Google Shape;3206;p7"/>
            <p:cNvSpPr/>
            <p:nvPr/>
          </p:nvSpPr>
          <p:spPr>
            <a:xfrm>
              <a:off x="2077775" y="10182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5" y="0"/>
                    <a:pt x="85" y="5"/>
                    <a:pt x="67" y="15"/>
                  </a:cubicBezTo>
                  <a:cubicBezTo>
                    <a:pt x="12" y="49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29"/>
                    <a:pt x="191" y="217"/>
                  </a:cubicBezTo>
                  <a:cubicBezTo>
                    <a:pt x="246" y="184"/>
                    <a:pt x="268" y="116"/>
                    <a:pt x="235" y="60"/>
                  </a:cubicBezTo>
                  <a:cubicBezTo>
                    <a:pt x="212" y="22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" name="Google Shape;3207;p7"/>
            <p:cNvSpPr/>
            <p:nvPr/>
          </p:nvSpPr>
          <p:spPr>
            <a:xfrm>
              <a:off x="2064650" y="10263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1"/>
                  </a:moveTo>
                  <a:cubicBezTo>
                    <a:pt x="107" y="1"/>
                    <a:pt x="86" y="6"/>
                    <a:pt x="67" y="17"/>
                  </a:cubicBezTo>
                  <a:cubicBezTo>
                    <a:pt x="11" y="50"/>
                    <a:pt x="0" y="117"/>
                    <a:pt x="34" y="173"/>
                  </a:cubicBezTo>
                  <a:cubicBezTo>
                    <a:pt x="57" y="211"/>
                    <a:pt x="95" y="234"/>
                    <a:pt x="135" y="234"/>
                  </a:cubicBezTo>
                  <a:cubicBezTo>
                    <a:pt x="153" y="234"/>
                    <a:pt x="172" y="229"/>
                    <a:pt x="190" y="218"/>
                  </a:cubicBezTo>
                  <a:cubicBezTo>
                    <a:pt x="246" y="184"/>
                    <a:pt x="269" y="106"/>
                    <a:pt x="235" y="50"/>
                  </a:cubicBezTo>
                  <a:cubicBezTo>
                    <a:pt x="213" y="20"/>
                    <a:pt x="171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" name="Google Shape;3208;p7"/>
            <p:cNvSpPr/>
            <p:nvPr/>
          </p:nvSpPr>
          <p:spPr>
            <a:xfrm>
              <a:off x="2051500" y="1034325"/>
              <a:ext cx="6750" cy="5825"/>
            </a:xfrm>
            <a:custGeom>
              <a:rect b="b" l="l" r="r" t="t"/>
              <a:pathLst>
                <a:path extrusionOk="0" h="233" w="270">
                  <a:moveTo>
                    <a:pt x="137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4"/>
                    <a:pt x="1" y="121"/>
                    <a:pt x="35" y="176"/>
                  </a:cubicBezTo>
                  <a:lnTo>
                    <a:pt x="35" y="188"/>
                  </a:lnTo>
                  <a:cubicBezTo>
                    <a:pt x="46" y="188"/>
                    <a:pt x="46" y="198"/>
                    <a:pt x="57" y="198"/>
                  </a:cubicBezTo>
                  <a:cubicBezTo>
                    <a:pt x="57" y="210"/>
                    <a:pt x="68" y="210"/>
                    <a:pt x="68" y="221"/>
                  </a:cubicBezTo>
                  <a:lnTo>
                    <a:pt x="90" y="221"/>
                  </a:lnTo>
                  <a:lnTo>
                    <a:pt x="102" y="232"/>
                  </a:lnTo>
                  <a:lnTo>
                    <a:pt x="169" y="232"/>
                  </a:lnTo>
                  <a:cubicBezTo>
                    <a:pt x="169" y="221"/>
                    <a:pt x="180" y="221"/>
                    <a:pt x="191" y="221"/>
                  </a:cubicBezTo>
                  <a:cubicBezTo>
                    <a:pt x="247" y="176"/>
                    <a:pt x="269" y="109"/>
                    <a:pt x="236" y="54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" name="Google Shape;3209;p7"/>
            <p:cNvSpPr/>
            <p:nvPr/>
          </p:nvSpPr>
          <p:spPr>
            <a:xfrm>
              <a:off x="2114375" y="1018500"/>
              <a:ext cx="5875" cy="6000"/>
            </a:xfrm>
            <a:custGeom>
              <a:rect b="b" l="l" r="r" t="t"/>
              <a:pathLst>
                <a:path extrusionOk="0" h="240" w="235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23" y="49"/>
                  </a:lnTo>
                  <a:cubicBezTo>
                    <a:pt x="11" y="61"/>
                    <a:pt x="11" y="61"/>
                    <a:pt x="11" y="72"/>
                  </a:cubicBezTo>
                  <a:lnTo>
                    <a:pt x="0" y="83"/>
                  </a:lnTo>
                  <a:lnTo>
                    <a:pt x="0" y="94"/>
                  </a:lnTo>
                  <a:lnTo>
                    <a:pt x="0" y="116"/>
                  </a:lnTo>
                  <a:lnTo>
                    <a:pt x="0" y="161"/>
                  </a:lnTo>
                  <a:cubicBezTo>
                    <a:pt x="11" y="173"/>
                    <a:pt x="11" y="173"/>
                    <a:pt x="11" y="183"/>
                  </a:cubicBezTo>
                  <a:cubicBezTo>
                    <a:pt x="23" y="183"/>
                    <a:pt x="23" y="195"/>
                    <a:pt x="33" y="195"/>
                  </a:cubicBezTo>
                  <a:lnTo>
                    <a:pt x="33" y="206"/>
                  </a:lnTo>
                  <a:cubicBezTo>
                    <a:pt x="45" y="217"/>
                    <a:pt x="56" y="217"/>
                    <a:pt x="56" y="217"/>
                  </a:cubicBezTo>
                  <a:cubicBezTo>
                    <a:pt x="56" y="228"/>
                    <a:pt x="67" y="228"/>
                    <a:pt x="67" y="228"/>
                  </a:cubicBezTo>
                  <a:lnTo>
                    <a:pt x="78" y="228"/>
                  </a:lnTo>
                  <a:lnTo>
                    <a:pt x="90" y="240"/>
                  </a:lnTo>
                  <a:lnTo>
                    <a:pt x="112" y="240"/>
                  </a:lnTo>
                  <a:cubicBezTo>
                    <a:pt x="123" y="240"/>
                    <a:pt x="134" y="240"/>
                    <a:pt x="157" y="228"/>
                  </a:cubicBezTo>
                  <a:cubicBezTo>
                    <a:pt x="157" y="228"/>
                    <a:pt x="168" y="228"/>
                    <a:pt x="179" y="217"/>
                  </a:cubicBezTo>
                  <a:cubicBezTo>
                    <a:pt x="202" y="206"/>
                    <a:pt x="212" y="195"/>
                    <a:pt x="224" y="173"/>
                  </a:cubicBezTo>
                  <a:cubicBezTo>
                    <a:pt x="235" y="139"/>
                    <a:pt x="235" y="94"/>
                    <a:pt x="212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" name="Google Shape;3210;p7"/>
            <p:cNvSpPr/>
            <p:nvPr/>
          </p:nvSpPr>
          <p:spPr>
            <a:xfrm>
              <a:off x="2101225" y="1026625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6" y="1"/>
                  </a:moveTo>
                  <a:cubicBezTo>
                    <a:pt x="118" y="1"/>
                    <a:pt x="110" y="2"/>
                    <a:pt x="102" y="4"/>
                  </a:cubicBezTo>
                  <a:cubicBezTo>
                    <a:pt x="79" y="4"/>
                    <a:pt x="68" y="4"/>
                    <a:pt x="57" y="15"/>
                  </a:cubicBezTo>
                  <a:cubicBezTo>
                    <a:pt x="23" y="37"/>
                    <a:pt x="1" y="71"/>
                    <a:pt x="1" y="104"/>
                  </a:cubicBezTo>
                  <a:cubicBezTo>
                    <a:pt x="1" y="126"/>
                    <a:pt x="1" y="160"/>
                    <a:pt x="12" y="171"/>
                  </a:cubicBezTo>
                  <a:cubicBezTo>
                    <a:pt x="35" y="205"/>
                    <a:pt x="57" y="216"/>
                    <a:pt x="90" y="227"/>
                  </a:cubicBezTo>
                  <a:cubicBezTo>
                    <a:pt x="97" y="231"/>
                    <a:pt x="104" y="232"/>
                    <a:pt x="112" y="232"/>
                  </a:cubicBezTo>
                  <a:cubicBezTo>
                    <a:pt x="132" y="232"/>
                    <a:pt x="156" y="224"/>
                    <a:pt x="180" y="216"/>
                  </a:cubicBezTo>
                  <a:cubicBezTo>
                    <a:pt x="202" y="193"/>
                    <a:pt x="224" y="171"/>
                    <a:pt x="224" y="138"/>
                  </a:cubicBezTo>
                  <a:cubicBezTo>
                    <a:pt x="236" y="138"/>
                    <a:pt x="236" y="126"/>
                    <a:pt x="236" y="116"/>
                  </a:cubicBezTo>
                  <a:cubicBezTo>
                    <a:pt x="236" y="93"/>
                    <a:pt x="224" y="71"/>
                    <a:pt x="214" y="49"/>
                  </a:cubicBezTo>
                  <a:cubicBezTo>
                    <a:pt x="195" y="21"/>
                    <a:pt x="162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" name="Google Shape;3211;p7"/>
            <p:cNvSpPr/>
            <p:nvPr/>
          </p:nvSpPr>
          <p:spPr>
            <a:xfrm>
              <a:off x="2087825" y="1034525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35" y="1"/>
                  </a:moveTo>
                  <a:cubicBezTo>
                    <a:pt x="112" y="1"/>
                    <a:pt x="90" y="1"/>
                    <a:pt x="67" y="23"/>
                  </a:cubicBezTo>
                  <a:cubicBezTo>
                    <a:pt x="23" y="46"/>
                    <a:pt x="0" y="90"/>
                    <a:pt x="12" y="135"/>
                  </a:cubicBezTo>
                  <a:lnTo>
                    <a:pt x="12" y="157"/>
                  </a:lnTo>
                  <a:cubicBezTo>
                    <a:pt x="23" y="168"/>
                    <a:pt x="23" y="168"/>
                    <a:pt x="23" y="180"/>
                  </a:cubicBezTo>
                  <a:cubicBezTo>
                    <a:pt x="41" y="216"/>
                    <a:pt x="83" y="238"/>
                    <a:pt x="122" y="238"/>
                  </a:cubicBezTo>
                  <a:cubicBezTo>
                    <a:pt x="130" y="238"/>
                    <a:pt x="138" y="237"/>
                    <a:pt x="146" y="235"/>
                  </a:cubicBezTo>
                  <a:cubicBezTo>
                    <a:pt x="157" y="235"/>
                    <a:pt x="168" y="224"/>
                    <a:pt x="191" y="224"/>
                  </a:cubicBezTo>
                  <a:cubicBezTo>
                    <a:pt x="213" y="202"/>
                    <a:pt x="236" y="180"/>
                    <a:pt x="236" y="146"/>
                  </a:cubicBezTo>
                  <a:cubicBezTo>
                    <a:pt x="246" y="113"/>
                    <a:pt x="246" y="90"/>
                    <a:pt x="224" y="56"/>
                  </a:cubicBezTo>
                  <a:cubicBezTo>
                    <a:pt x="202" y="23"/>
                    <a:pt x="168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" name="Google Shape;3212;p7"/>
            <p:cNvSpPr/>
            <p:nvPr/>
          </p:nvSpPr>
          <p:spPr>
            <a:xfrm>
              <a:off x="2074425" y="10425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2" y="49"/>
                    <a:pt x="0" y="128"/>
                    <a:pt x="34" y="183"/>
                  </a:cubicBezTo>
                  <a:cubicBezTo>
                    <a:pt x="56" y="206"/>
                    <a:pt x="79" y="228"/>
                    <a:pt x="112" y="228"/>
                  </a:cubicBezTo>
                  <a:cubicBezTo>
                    <a:pt x="121" y="233"/>
                    <a:pt x="133" y="236"/>
                    <a:pt x="145" y="236"/>
                  </a:cubicBezTo>
                  <a:cubicBezTo>
                    <a:pt x="162" y="236"/>
                    <a:pt x="182" y="230"/>
                    <a:pt x="201" y="217"/>
                  </a:cubicBezTo>
                  <a:cubicBezTo>
                    <a:pt x="258" y="183"/>
                    <a:pt x="268" y="116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" name="Google Shape;3213;p7"/>
            <p:cNvSpPr/>
            <p:nvPr/>
          </p:nvSpPr>
          <p:spPr>
            <a:xfrm>
              <a:off x="2061850" y="1050550"/>
              <a:ext cx="5875" cy="5800"/>
            </a:xfrm>
            <a:custGeom>
              <a:rect b="b" l="l" r="r" t="t"/>
              <a:pathLst>
                <a:path extrusionOk="0" h="232" w="235">
                  <a:moveTo>
                    <a:pt x="122" y="0"/>
                  </a:moveTo>
                  <a:cubicBezTo>
                    <a:pt x="100" y="0"/>
                    <a:pt x="77" y="6"/>
                    <a:pt x="56" y="19"/>
                  </a:cubicBezTo>
                  <a:lnTo>
                    <a:pt x="45" y="19"/>
                  </a:lnTo>
                  <a:lnTo>
                    <a:pt x="23" y="41"/>
                  </a:lnTo>
                  <a:lnTo>
                    <a:pt x="23" y="53"/>
                  </a:lnTo>
                  <a:cubicBezTo>
                    <a:pt x="11" y="53"/>
                    <a:pt x="11" y="63"/>
                    <a:pt x="1" y="75"/>
                  </a:cubicBezTo>
                  <a:lnTo>
                    <a:pt x="1" y="86"/>
                  </a:lnTo>
                  <a:lnTo>
                    <a:pt x="1" y="108"/>
                  </a:lnTo>
                  <a:lnTo>
                    <a:pt x="1" y="130"/>
                  </a:lnTo>
                  <a:lnTo>
                    <a:pt x="1" y="142"/>
                  </a:lnTo>
                  <a:lnTo>
                    <a:pt x="1" y="153"/>
                  </a:lnTo>
                  <a:cubicBezTo>
                    <a:pt x="1" y="164"/>
                    <a:pt x="11" y="175"/>
                    <a:pt x="11" y="175"/>
                  </a:cubicBezTo>
                  <a:lnTo>
                    <a:pt x="45" y="209"/>
                  </a:lnTo>
                  <a:cubicBezTo>
                    <a:pt x="56" y="220"/>
                    <a:pt x="56" y="220"/>
                    <a:pt x="68" y="220"/>
                  </a:cubicBezTo>
                  <a:cubicBezTo>
                    <a:pt x="68" y="231"/>
                    <a:pt x="78" y="231"/>
                    <a:pt x="90" y="231"/>
                  </a:cubicBezTo>
                  <a:lnTo>
                    <a:pt x="157" y="231"/>
                  </a:lnTo>
                  <a:cubicBezTo>
                    <a:pt x="157" y="220"/>
                    <a:pt x="168" y="220"/>
                    <a:pt x="179" y="220"/>
                  </a:cubicBezTo>
                  <a:cubicBezTo>
                    <a:pt x="213" y="197"/>
                    <a:pt x="224" y="164"/>
                    <a:pt x="235" y="120"/>
                  </a:cubicBezTo>
                  <a:cubicBezTo>
                    <a:pt x="235" y="97"/>
                    <a:pt x="224" y="75"/>
                    <a:pt x="213" y="53"/>
                  </a:cubicBezTo>
                  <a:cubicBezTo>
                    <a:pt x="192" y="17"/>
                    <a:pt x="158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" name="Google Shape;3214;p7"/>
            <p:cNvSpPr/>
            <p:nvPr/>
          </p:nvSpPr>
          <p:spPr>
            <a:xfrm>
              <a:off x="2124425" y="1035250"/>
              <a:ext cx="6450" cy="5725"/>
            </a:xfrm>
            <a:custGeom>
              <a:rect b="b" l="l" r="r" t="t"/>
              <a:pathLst>
                <a:path extrusionOk="0" h="229" w="258">
                  <a:moveTo>
                    <a:pt x="115" y="0"/>
                  </a:moveTo>
                  <a:cubicBezTo>
                    <a:pt x="95" y="0"/>
                    <a:pt x="75" y="5"/>
                    <a:pt x="56" y="17"/>
                  </a:cubicBezTo>
                  <a:lnTo>
                    <a:pt x="34" y="39"/>
                  </a:lnTo>
                  <a:cubicBezTo>
                    <a:pt x="34" y="39"/>
                    <a:pt x="23" y="39"/>
                    <a:pt x="23" y="50"/>
                  </a:cubicBezTo>
                  <a:lnTo>
                    <a:pt x="23" y="61"/>
                  </a:lnTo>
                  <a:cubicBezTo>
                    <a:pt x="11" y="61"/>
                    <a:pt x="11" y="61"/>
                    <a:pt x="11" y="72"/>
                  </a:cubicBezTo>
                  <a:cubicBezTo>
                    <a:pt x="1" y="106"/>
                    <a:pt x="1" y="139"/>
                    <a:pt x="11" y="173"/>
                  </a:cubicBezTo>
                  <a:lnTo>
                    <a:pt x="23" y="184"/>
                  </a:lnTo>
                  <a:lnTo>
                    <a:pt x="45" y="206"/>
                  </a:lnTo>
                  <a:lnTo>
                    <a:pt x="56" y="218"/>
                  </a:lnTo>
                  <a:cubicBezTo>
                    <a:pt x="68" y="218"/>
                    <a:pt x="68" y="228"/>
                    <a:pt x="78" y="228"/>
                  </a:cubicBezTo>
                  <a:lnTo>
                    <a:pt x="157" y="228"/>
                  </a:lnTo>
                  <a:cubicBezTo>
                    <a:pt x="157" y="228"/>
                    <a:pt x="168" y="218"/>
                    <a:pt x="179" y="218"/>
                  </a:cubicBezTo>
                  <a:cubicBezTo>
                    <a:pt x="235" y="184"/>
                    <a:pt x="257" y="106"/>
                    <a:pt x="224" y="50"/>
                  </a:cubicBezTo>
                  <a:cubicBezTo>
                    <a:pt x="194" y="20"/>
                    <a:pt x="155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" name="Google Shape;3215;p7"/>
            <p:cNvSpPr/>
            <p:nvPr/>
          </p:nvSpPr>
          <p:spPr>
            <a:xfrm>
              <a:off x="2110725" y="1043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3" y="0"/>
                    <a:pt x="100" y="7"/>
                    <a:pt x="79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7"/>
                    <a:pt x="269" y="109"/>
                    <a:pt x="236" y="53"/>
                  </a:cubicBezTo>
                  <a:cubicBezTo>
                    <a:pt x="215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" name="Google Shape;3216;p7"/>
            <p:cNvSpPr/>
            <p:nvPr/>
          </p:nvSpPr>
          <p:spPr>
            <a:xfrm>
              <a:off x="2097600" y="10511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4" y="1"/>
                  </a:moveTo>
                  <a:cubicBezTo>
                    <a:pt x="116" y="1"/>
                    <a:pt x="97" y="5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" name="Google Shape;3217;p7"/>
            <p:cNvSpPr/>
            <p:nvPr/>
          </p:nvSpPr>
          <p:spPr>
            <a:xfrm>
              <a:off x="2084475" y="1059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1" y="221"/>
                  </a:cubicBezTo>
                  <a:cubicBezTo>
                    <a:pt x="258" y="187"/>
                    <a:pt x="269" y="109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" name="Google Shape;3218;p7"/>
            <p:cNvSpPr/>
            <p:nvPr/>
          </p:nvSpPr>
          <p:spPr>
            <a:xfrm>
              <a:off x="2071900" y="1067100"/>
              <a:ext cx="6175" cy="6000"/>
            </a:xfrm>
            <a:custGeom>
              <a:rect b="b" l="l" r="r" t="t"/>
              <a:pathLst>
                <a:path extrusionOk="0" h="240" w="247">
                  <a:moveTo>
                    <a:pt x="113" y="0"/>
                  </a:moveTo>
                  <a:cubicBezTo>
                    <a:pt x="94" y="0"/>
                    <a:pt x="75" y="5"/>
                    <a:pt x="56" y="16"/>
                  </a:cubicBezTo>
                  <a:lnTo>
                    <a:pt x="56" y="27"/>
                  </a:lnTo>
                  <a:cubicBezTo>
                    <a:pt x="46" y="27"/>
                    <a:pt x="34" y="39"/>
                    <a:pt x="34" y="39"/>
                  </a:cubicBezTo>
                  <a:lnTo>
                    <a:pt x="23" y="49"/>
                  </a:lnTo>
                  <a:cubicBezTo>
                    <a:pt x="23" y="49"/>
                    <a:pt x="23" y="61"/>
                    <a:pt x="12" y="61"/>
                  </a:cubicBezTo>
                  <a:lnTo>
                    <a:pt x="12" y="72"/>
                  </a:lnTo>
                  <a:cubicBezTo>
                    <a:pt x="12" y="72"/>
                    <a:pt x="12" y="83"/>
                    <a:pt x="1" y="83"/>
                  </a:cubicBezTo>
                  <a:lnTo>
                    <a:pt x="1" y="94"/>
                  </a:lnTo>
                  <a:lnTo>
                    <a:pt x="1" y="116"/>
                  </a:lnTo>
                  <a:lnTo>
                    <a:pt x="1" y="139"/>
                  </a:lnTo>
                  <a:cubicBezTo>
                    <a:pt x="1" y="150"/>
                    <a:pt x="12" y="173"/>
                    <a:pt x="12" y="183"/>
                  </a:cubicBezTo>
                  <a:cubicBezTo>
                    <a:pt x="23" y="183"/>
                    <a:pt x="23" y="183"/>
                    <a:pt x="23" y="195"/>
                  </a:cubicBezTo>
                  <a:cubicBezTo>
                    <a:pt x="34" y="195"/>
                    <a:pt x="34" y="206"/>
                    <a:pt x="46" y="206"/>
                  </a:cubicBezTo>
                  <a:cubicBezTo>
                    <a:pt x="46" y="217"/>
                    <a:pt x="56" y="217"/>
                    <a:pt x="56" y="217"/>
                  </a:cubicBezTo>
                  <a:cubicBezTo>
                    <a:pt x="68" y="228"/>
                    <a:pt x="68" y="228"/>
                    <a:pt x="79" y="228"/>
                  </a:cubicBezTo>
                  <a:lnTo>
                    <a:pt x="90" y="240"/>
                  </a:lnTo>
                  <a:lnTo>
                    <a:pt x="135" y="240"/>
                  </a:lnTo>
                  <a:cubicBezTo>
                    <a:pt x="146" y="240"/>
                    <a:pt x="146" y="228"/>
                    <a:pt x="146" y="228"/>
                  </a:cubicBezTo>
                  <a:cubicBezTo>
                    <a:pt x="157" y="228"/>
                    <a:pt x="168" y="228"/>
                    <a:pt x="180" y="217"/>
                  </a:cubicBezTo>
                  <a:cubicBezTo>
                    <a:pt x="235" y="183"/>
                    <a:pt x="247" y="116"/>
                    <a:pt x="213" y="61"/>
                  </a:cubicBezTo>
                  <a:cubicBezTo>
                    <a:pt x="190" y="23"/>
                    <a:pt x="152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" name="Google Shape;3219;p7"/>
            <p:cNvSpPr/>
            <p:nvPr/>
          </p:nvSpPr>
          <p:spPr>
            <a:xfrm>
              <a:off x="2136150" y="1054800"/>
              <a:ext cx="6450" cy="6025"/>
            </a:xfrm>
            <a:custGeom>
              <a:rect b="b" l="l" r="r" t="t"/>
              <a:pathLst>
                <a:path extrusionOk="0" h="241" w="258">
                  <a:moveTo>
                    <a:pt x="124" y="1"/>
                  </a:moveTo>
                  <a:cubicBezTo>
                    <a:pt x="105" y="1"/>
                    <a:pt x="86" y="6"/>
                    <a:pt x="68" y="17"/>
                  </a:cubicBezTo>
                  <a:lnTo>
                    <a:pt x="34" y="50"/>
                  </a:lnTo>
                  <a:lnTo>
                    <a:pt x="23" y="61"/>
                  </a:lnTo>
                  <a:cubicBezTo>
                    <a:pt x="23" y="61"/>
                    <a:pt x="23" y="72"/>
                    <a:pt x="12" y="84"/>
                  </a:cubicBezTo>
                  <a:lnTo>
                    <a:pt x="12" y="94"/>
                  </a:lnTo>
                  <a:cubicBezTo>
                    <a:pt x="1" y="117"/>
                    <a:pt x="12" y="151"/>
                    <a:pt x="23" y="184"/>
                  </a:cubicBezTo>
                  <a:cubicBezTo>
                    <a:pt x="34" y="184"/>
                    <a:pt x="34" y="195"/>
                    <a:pt x="46" y="195"/>
                  </a:cubicBezTo>
                  <a:cubicBezTo>
                    <a:pt x="46" y="206"/>
                    <a:pt x="56" y="206"/>
                    <a:pt x="56" y="218"/>
                  </a:cubicBezTo>
                  <a:cubicBezTo>
                    <a:pt x="68" y="218"/>
                    <a:pt x="79" y="229"/>
                    <a:pt x="90" y="229"/>
                  </a:cubicBezTo>
                  <a:lnTo>
                    <a:pt x="101" y="229"/>
                  </a:lnTo>
                  <a:cubicBezTo>
                    <a:pt x="101" y="240"/>
                    <a:pt x="113" y="240"/>
                    <a:pt x="123" y="240"/>
                  </a:cubicBezTo>
                  <a:lnTo>
                    <a:pt x="146" y="240"/>
                  </a:lnTo>
                  <a:cubicBezTo>
                    <a:pt x="157" y="229"/>
                    <a:pt x="168" y="229"/>
                    <a:pt x="190" y="218"/>
                  </a:cubicBezTo>
                  <a:cubicBezTo>
                    <a:pt x="247" y="184"/>
                    <a:pt x="257" y="117"/>
                    <a:pt x="224" y="61"/>
                  </a:cubicBezTo>
                  <a:cubicBezTo>
                    <a:pt x="201" y="23"/>
                    <a:pt x="163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" name="Google Shape;3220;p7"/>
            <p:cNvSpPr/>
            <p:nvPr/>
          </p:nvSpPr>
          <p:spPr>
            <a:xfrm>
              <a:off x="2122750" y="1062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0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" name="Google Shape;3221;p7"/>
            <p:cNvSpPr/>
            <p:nvPr/>
          </p:nvSpPr>
          <p:spPr>
            <a:xfrm>
              <a:off x="2109600" y="10707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5" y="1"/>
                  </a:moveTo>
                  <a:cubicBezTo>
                    <a:pt x="116" y="1"/>
                    <a:pt x="97" y="6"/>
                    <a:pt x="80" y="16"/>
                  </a:cubicBezTo>
                  <a:cubicBezTo>
                    <a:pt x="23" y="61"/>
                    <a:pt x="1" y="128"/>
                    <a:pt x="35" y="184"/>
                  </a:cubicBezTo>
                  <a:cubicBezTo>
                    <a:pt x="56" y="219"/>
                    <a:pt x="94" y="236"/>
                    <a:pt x="134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" name="Google Shape;3222;p7"/>
            <p:cNvSpPr/>
            <p:nvPr/>
          </p:nvSpPr>
          <p:spPr>
            <a:xfrm>
              <a:off x="2096500" y="10788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6" y="214"/>
                    <a:pt x="98" y="234"/>
                    <a:pt x="141" y="234"/>
                  </a:cubicBezTo>
                  <a:cubicBezTo>
                    <a:pt x="162" y="234"/>
                    <a:pt x="183" y="229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" name="Google Shape;3223;p7"/>
            <p:cNvSpPr/>
            <p:nvPr/>
          </p:nvSpPr>
          <p:spPr>
            <a:xfrm>
              <a:off x="2083650" y="1086850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1"/>
                  </a:moveTo>
                  <a:cubicBezTo>
                    <a:pt x="110" y="1"/>
                    <a:pt x="88" y="7"/>
                    <a:pt x="67" y="19"/>
                  </a:cubicBezTo>
                  <a:cubicBezTo>
                    <a:pt x="56" y="19"/>
                    <a:pt x="45" y="31"/>
                    <a:pt x="33" y="42"/>
                  </a:cubicBezTo>
                  <a:cubicBezTo>
                    <a:pt x="33" y="53"/>
                    <a:pt x="33" y="53"/>
                    <a:pt x="23" y="53"/>
                  </a:cubicBezTo>
                  <a:cubicBezTo>
                    <a:pt x="23" y="64"/>
                    <a:pt x="11" y="76"/>
                    <a:pt x="11" y="86"/>
                  </a:cubicBezTo>
                  <a:cubicBezTo>
                    <a:pt x="0" y="120"/>
                    <a:pt x="11" y="153"/>
                    <a:pt x="23" y="176"/>
                  </a:cubicBezTo>
                  <a:lnTo>
                    <a:pt x="45" y="198"/>
                  </a:lnTo>
                  <a:cubicBezTo>
                    <a:pt x="45" y="198"/>
                    <a:pt x="45" y="210"/>
                    <a:pt x="56" y="210"/>
                  </a:cubicBezTo>
                  <a:cubicBezTo>
                    <a:pt x="67" y="220"/>
                    <a:pt x="78" y="220"/>
                    <a:pt x="90" y="232"/>
                  </a:cubicBezTo>
                  <a:lnTo>
                    <a:pt x="145" y="232"/>
                  </a:lnTo>
                  <a:cubicBezTo>
                    <a:pt x="157" y="232"/>
                    <a:pt x="167" y="220"/>
                    <a:pt x="190" y="220"/>
                  </a:cubicBezTo>
                  <a:cubicBezTo>
                    <a:pt x="246" y="187"/>
                    <a:pt x="257" y="109"/>
                    <a:pt x="224" y="53"/>
                  </a:cubicBezTo>
                  <a:cubicBezTo>
                    <a:pt x="203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" name="Google Shape;3224;p7"/>
            <p:cNvSpPr/>
            <p:nvPr/>
          </p:nvSpPr>
          <p:spPr>
            <a:xfrm>
              <a:off x="2133075" y="1079100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15" y="1"/>
                  </a:moveTo>
                  <a:cubicBezTo>
                    <a:pt x="95" y="1"/>
                    <a:pt x="75" y="6"/>
                    <a:pt x="57" y="16"/>
                  </a:cubicBezTo>
                  <a:cubicBezTo>
                    <a:pt x="12" y="39"/>
                    <a:pt x="1" y="95"/>
                    <a:pt x="1" y="140"/>
                  </a:cubicBezTo>
                  <a:cubicBezTo>
                    <a:pt x="1" y="150"/>
                    <a:pt x="12" y="162"/>
                    <a:pt x="23" y="173"/>
                  </a:cubicBezTo>
                  <a:cubicBezTo>
                    <a:pt x="35" y="195"/>
                    <a:pt x="45" y="217"/>
                    <a:pt x="68" y="229"/>
                  </a:cubicBezTo>
                  <a:cubicBezTo>
                    <a:pt x="82" y="234"/>
                    <a:pt x="97" y="236"/>
                    <a:pt x="113" y="236"/>
                  </a:cubicBezTo>
                  <a:cubicBezTo>
                    <a:pt x="136" y="236"/>
                    <a:pt x="160" y="231"/>
                    <a:pt x="179" y="217"/>
                  </a:cubicBez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" name="Google Shape;3225;p7"/>
            <p:cNvSpPr/>
            <p:nvPr/>
          </p:nvSpPr>
          <p:spPr>
            <a:xfrm>
              <a:off x="2119950" y="1087125"/>
              <a:ext cx="6175" cy="5850"/>
            </a:xfrm>
            <a:custGeom>
              <a:rect b="b" l="l" r="r" t="t"/>
              <a:pathLst>
                <a:path extrusionOk="0" h="234" w="247">
                  <a:moveTo>
                    <a:pt x="125" y="1"/>
                  </a:moveTo>
                  <a:cubicBezTo>
                    <a:pt x="102" y="1"/>
                    <a:pt x="77" y="7"/>
                    <a:pt x="56" y="20"/>
                  </a:cubicBezTo>
                  <a:cubicBezTo>
                    <a:pt x="46" y="20"/>
                    <a:pt x="34" y="31"/>
                    <a:pt x="23" y="42"/>
                  </a:cubicBezTo>
                  <a:cubicBezTo>
                    <a:pt x="12" y="65"/>
                    <a:pt x="1" y="87"/>
                    <a:pt x="1" y="109"/>
                  </a:cubicBezTo>
                  <a:cubicBezTo>
                    <a:pt x="1" y="132"/>
                    <a:pt x="12" y="154"/>
                    <a:pt x="23" y="176"/>
                  </a:cubicBezTo>
                  <a:cubicBezTo>
                    <a:pt x="23" y="187"/>
                    <a:pt x="34" y="199"/>
                    <a:pt x="46" y="209"/>
                  </a:cubicBezTo>
                  <a:cubicBezTo>
                    <a:pt x="56" y="221"/>
                    <a:pt x="68" y="221"/>
                    <a:pt x="68" y="221"/>
                  </a:cubicBezTo>
                  <a:cubicBezTo>
                    <a:pt x="82" y="230"/>
                    <a:pt x="98" y="234"/>
                    <a:pt x="114" y="234"/>
                  </a:cubicBezTo>
                  <a:cubicBezTo>
                    <a:pt x="137" y="234"/>
                    <a:pt x="160" y="227"/>
                    <a:pt x="180" y="221"/>
                  </a:cubicBezTo>
                  <a:cubicBezTo>
                    <a:pt x="202" y="199"/>
                    <a:pt x="213" y="187"/>
                    <a:pt x="224" y="165"/>
                  </a:cubicBezTo>
                  <a:cubicBezTo>
                    <a:pt x="247" y="132"/>
                    <a:pt x="235" y="87"/>
                    <a:pt x="224" y="53"/>
                  </a:cubicBezTo>
                  <a:cubicBezTo>
                    <a:pt x="203" y="18"/>
                    <a:pt x="165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" name="Google Shape;3226;p7"/>
            <p:cNvSpPr/>
            <p:nvPr/>
          </p:nvSpPr>
          <p:spPr>
            <a:xfrm>
              <a:off x="2106825" y="1095150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4" y="0"/>
                  </a:moveTo>
                  <a:cubicBezTo>
                    <a:pt x="101" y="0"/>
                    <a:pt x="79" y="0"/>
                    <a:pt x="57" y="12"/>
                  </a:cubicBezTo>
                  <a:cubicBezTo>
                    <a:pt x="12" y="45"/>
                    <a:pt x="0" y="89"/>
                    <a:pt x="0" y="134"/>
                  </a:cubicBezTo>
                  <a:cubicBezTo>
                    <a:pt x="0" y="146"/>
                    <a:pt x="12" y="157"/>
                    <a:pt x="23" y="179"/>
                  </a:cubicBezTo>
                  <a:cubicBezTo>
                    <a:pt x="34" y="201"/>
                    <a:pt x="45" y="213"/>
                    <a:pt x="67" y="224"/>
                  </a:cubicBezTo>
                  <a:cubicBezTo>
                    <a:pt x="82" y="228"/>
                    <a:pt x="98" y="231"/>
                    <a:pt x="114" y="231"/>
                  </a:cubicBezTo>
                  <a:cubicBezTo>
                    <a:pt x="137" y="231"/>
                    <a:pt x="160" y="226"/>
                    <a:pt x="179" y="213"/>
                  </a:cubicBezTo>
                  <a:lnTo>
                    <a:pt x="213" y="179"/>
                  </a:lnTo>
                  <a:cubicBezTo>
                    <a:pt x="224" y="179"/>
                    <a:pt x="224" y="168"/>
                    <a:pt x="224" y="168"/>
                  </a:cubicBezTo>
                  <a:cubicBezTo>
                    <a:pt x="235" y="146"/>
                    <a:pt x="235" y="123"/>
                    <a:pt x="235" y="101"/>
                  </a:cubicBezTo>
                  <a:cubicBezTo>
                    <a:pt x="235" y="79"/>
                    <a:pt x="224" y="67"/>
                    <a:pt x="224" y="56"/>
                  </a:cubicBezTo>
                  <a:cubicBezTo>
                    <a:pt x="201" y="22"/>
                    <a:pt x="179" y="12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" name="Google Shape;3227;p7"/>
            <p:cNvSpPr/>
            <p:nvPr/>
          </p:nvSpPr>
          <p:spPr>
            <a:xfrm>
              <a:off x="2093700" y="110302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23" y="1"/>
                  </a:moveTo>
                  <a:cubicBezTo>
                    <a:pt x="108" y="1"/>
                    <a:pt x="93" y="4"/>
                    <a:pt x="78" y="10"/>
                  </a:cubicBezTo>
                  <a:cubicBezTo>
                    <a:pt x="68" y="10"/>
                    <a:pt x="68" y="10"/>
                    <a:pt x="56" y="20"/>
                  </a:cubicBezTo>
                  <a:cubicBezTo>
                    <a:pt x="45" y="20"/>
                    <a:pt x="45" y="32"/>
                    <a:pt x="34" y="32"/>
                  </a:cubicBezTo>
                  <a:lnTo>
                    <a:pt x="34" y="43"/>
                  </a:lnTo>
                  <a:lnTo>
                    <a:pt x="23" y="43"/>
                  </a:lnTo>
                  <a:cubicBezTo>
                    <a:pt x="23" y="54"/>
                    <a:pt x="11" y="65"/>
                    <a:pt x="11" y="65"/>
                  </a:cubicBezTo>
                  <a:lnTo>
                    <a:pt x="11" y="77"/>
                  </a:lnTo>
                  <a:lnTo>
                    <a:pt x="1" y="87"/>
                  </a:lnTo>
                  <a:lnTo>
                    <a:pt x="1" y="110"/>
                  </a:lnTo>
                  <a:lnTo>
                    <a:pt x="1" y="121"/>
                  </a:lnTo>
                  <a:lnTo>
                    <a:pt x="1" y="132"/>
                  </a:lnTo>
                  <a:cubicBezTo>
                    <a:pt x="1" y="154"/>
                    <a:pt x="11" y="166"/>
                    <a:pt x="23" y="177"/>
                  </a:cubicBezTo>
                  <a:cubicBezTo>
                    <a:pt x="45" y="215"/>
                    <a:pt x="83" y="237"/>
                    <a:pt x="123" y="237"/>
                  </a:cubicBezTo>
                  <a:cubicBezTo>
                    <a:pt x="142" y="237"/>
                    <a:pt x="161" y="232"/>
                    <a:pt x="179" y="221"/>
                  </a:cubicBezTo>
                  <a:cubicBezTo>
                    <a:pt x="235" y="188"/>
                    <a:pt x="257" y="110"/>
                    <a:pt x="224" y="54"/>
                  </a:cubicBezTo>
                  <a:cubicBezTo>
                    <a:pt x="199" y="22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" name="Google Shape;3228;p7"/>
            <p:cNvSpPr/>
            <p:nvPr/>
          </p:nvSpPr>
          <p:spPr>
            <a:xfrm>
              <a:off x="2142875" y="10958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3"/>
                    <a:pt x="0" y="120"/>
                    <a:pt x="33" y="175"/>
                  </a:cubicBezTo>
                  <a:cubicBezTo>
                    <a:pt x="56" y="213"/>
                    <a:pt x="94" y="236"/>
                    <a:pt x="134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7"/>
                    <a:pt x="268" y="108"/>
                    <a:pt x="234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" name="Google Shape;3229;p7"/>
            <p:cNvSpPr/>
            <p:nvPr/>
          </p:nvSpPr>
          <p:spPr>
            <a:xfrm>
              <a:off x="2129725" y="11037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8" y="16"/>
                  </a:cubicBezTo>
                  <a:cubicBezTo>
                    <a:pt x="12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4"/>
                    <a:pt x="269" y="117"/>
                    <a:pt x="236" y="60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" name="Google Shape;3230;p7"/>
            <p:cNvSpPr/>
            <p:nvPr/>
          </p:nvSpPr>
          <p:spPr>
            <a:xfrm>
              <a:off x="2116600" y="1111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1" y="52"/>
                    <a:pt x="1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0" y="220"/>
                  </a:cubicBezTo>
                  <a:cubicBezTo>
                    <a:pt x="247" y="186"/>
                    <a:pt x="269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" name="Google Shape;3231;p7"/>
            <p:cNvSpPr/>
            <p:nvPr/>
          </p:nvSpPr>
          <p:spPr>
            <a:xfrm>
              <a:off x="2103750" y="1119600"/>
              <a:ext cx="6450" cy="6025"/>
            </a:xfrm>
            <a:custGeom>
              <a:rect b="b" l="l" r="r" t="t"/>
              <a:pathLst>
                <a:path extrusionOk="0" h="241" w="258">
                  <a:moveTo>
                    <a:pt x="115" y="1"/>
                  </a:moveTo>
                  <a:cubicBezTo>
                    <a:pt x="95" y="1"/>
                    <a:pt x="74" y="6"/>
                    <a:pt x="56" y="17"/>
                  </a:cubicBezTo>
                  <a:lnTo>
                    <a:pt x="56" y="28"/>
                  </a:lnTo>
                  <a:cubicBezTo>
                    <a:pt x="45" y="28"/>
                    <a:pt x="34" y="39"/>
                    <a:pt x="34" y="50"/>
                  </a:cubicBezTo>
                  <a:lnTo>
                    <a:pt x="23" y="50"/>
                  </a:lnTo>
                  <a:lnTo>
                    <a:pt x="23" y="62"/>
                  </a:lnTo>
                  <a:cubicBezTo>
                    <a:pt x="23" y="72"/>
                    <a:pt x="12" y="72"/>
                    <a:pt x="12" y="84"/>
                  </a:cubicBezTo>
                  <a:lnTo>
                    <a:pt x="12" y="95"/>
                  </a:lnTo>
                  <a:cubicBezTo>
                    <a:pt x="1" y="129"/>
                    <a:pt x="1" y="151"/>
                    <a:pt x="23" y="184"/>
                  </a:cubicBezTo>
                  <a:cubicBezTo>
                    <a:pt x="23" y="196"/>
                    <a:pt x="34" y="196"/>
                    <a:pt x="34" y="207"/>
                  </a:cubicBezTo>
                  <a:cubicBezTo>
                    <a:pt x="45" y="207"/>
                    <a:pt x="45" y="218"/>
                    <a:pt x="56" y="218"/>
                  </a:cubicBezTo>
                  <a:lnTo>
                    <a:pt x="68" y="229"/>
                  </a:lnTo>
                  <a:cubicBezTo>
                    <a:pt x="79" y="229"/>
                    <a:pt x="79" y="229"/>
                    <a:pt x="90" y="240"/>
                  </a:cubicBezTo>
                  <a:lnTo>
                    <a:pt x="135" y="240"/>
                  </a:lnTo>
                  <a:cubicBezTo>
                    <a:pt x="157" y="240"/>
                    <a:pt x="168" y="229"/>
                    <a:pt x="180" y="218"/>
                  </a:cubicBezTo>
                  <a:cubicBezTo>
                    <a:pt x="235" y="184"/>
                    <a:pt x="257" y="117"/>
                    <a:pt x="224" y="62"/>
                  </a:cubicBezTo>
                  <a:cubicBezTo>
                    <a:pt x="201" y="24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" name="Google Shape;3232;p7"/>
            <p:cNvSpPr/>
            <p:nvPr/>
          </p:nvSpPr>
          <p:spPr>
            <a:xfrm>
              <a:off x="2154875" y="11154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2" y="50"/>
                    <a:pt x="0" y="117"/>
                    <a:pt x="34" y="172"/>
                  </a:cubicBezTo>
                  <a:cubicBezTo>
                    <a:pt x="57" y="211"/>
                    <a:pt x="95" y="233"/>
                    <a:pt x="134" y="233"/>
                  </a:cubicBezTo>
                  <a:cubicBezTo>
                    <a:pt x="153" y="233"/>
                    <a:pt x="172" y="228"/>
                    <a:pt x="191" y="217"/>
                  </a:cubicBezTo>
                  <a:cubicBezTo>
                    <a:pt x="246" y="184"/>
                    <a:pt x="268" y="105"/>
                    <a:pt x="235" y="61"/>
                  </a:cubicBezTo>
                  <a:cubicBezTo>
                    <a:pt x="212" y="23"/>
                    <a:pt x="169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" name="Google Shape;3233;p7"/>
            <p:cNvSpPr/>
            <p:nvPr/>
          </p:nvSpPr>
          <p:spPr>
            <a:xfrm>
              <a:off x="2141750" y="11234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0"/>
                  </a:moveTo>
                  <a:cubicBezTo>
                    <a:pt x="112" y="0"/>
                    <a:pt x="88" y="7"/>
                    <a:pt x="67" y="19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" name="Google Shape;3234;p7"/>
            <p:cNvSpPr/>
            <p:nvPr/>
          </p:nvSpPr>
          <p:spPr>
            <a:xfrm>
              <a:off x="2128600" y="11313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7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2" y="49"/>
                    <a:pt x="1" y="128"/>
                    <a:pt x="35" y="183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7" y="183"/>
                    <a:pt x="269" y="116"/>
                    <a:pt x="236" y="61"/>
                  </a:cubicBezTo>
                  <a:cubicBezTo>
                    <a:pt x="213" y="23"/>
                    <a:pt x="170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" name="Google Shape;3235;p7"/>
            <p:cNvSpPr/>
            <p:nvPr/>
          </p:nvSpPr>
          <p:spPr>
            <a:xfrm>
              <a:off x="2115750" y="1139375"/>
              <a:ext cx="6475" cy="5800"/>
            </a:xfrm>
            <a:custGeom>
              <a:rect b="b" l="l" r="r" t="t"/>
              <a:pathLst>
                <a:path extrusionOk="0" h="232" w="259">
                  <a:moveTo>
                    <a:pt x="126" y="0"/>
                  </a:moveTo>
                  <a:cubicBezTo>
                    <a:pt x="102" y="0"/>
                    <a:pt x="78" y="7"/>
                    <a:pt x="57" y="19"/>
                  </a:cubicBezTo>
                  <a:cubicBezTo>
                    <a:pt x="45" y="19"/>
                    <a:pt x="45" y="31"/>
                    <a:pt x="35" y="31"/>
                  </a:cubicBezTo>
                  <a:lnTo>
                    <a:pt x="35" y="41"/>
                  </a:lnTo>
                  <a:lnTo>
                    <a:pt x="23" y="53"/>
                  </a:lnTo>
                  <a:lnTo>
                    <a:pt x="12" y="64"/>
                  </a:lnTo>
                  <a:lnTo>
                    <a:pt x="12" y="75"/>
                  </a:lnTo>
                  <a:lnTo>
                    <a:pt x="1" y="86"/>
                  </a:lnTo>
                  <a:cubicBezTo>
                    <a:pt x="1" y="120"/>
                    <a:pt x="1" y="153"/>
                    <a:pt x="23" y="175"/>
                  </a:cubicBezTo>
                  <a:lnTo>
                    <a:pt x="23" y="187"/>
                  </a:lnTo>
                  <a:lnTo>
                    <a:pt x="45" y="209"/>
                  </a:lnTo>
                  <a:cubicBezTo>
                    <a:pt x="45" y="209"/>
                    <a:pt x="57" y="209"/>
                    <a:pt x="57" y="220"/>
                  </a:cubicBezTo>
                  <a:cubicBezTo>
                    <a:pt x="68" y="220"/>
                    <a:pt x="79" y="220"/>
                    <a:pt x="79" y="232"/>
                  </a:cubicBezTo>
                  <a:lnTo>
                    <a:pt x="157" y="232"/>
                  </a:lnTo>
                  <a:cubicBezTo>
                    <a:pt x="157" y="232"/>
                    <a:pt x="169" y="220"/>
                    <a:pt x="180" y="220"/>
                  </a:cubicBezTo>
                  <a:cubicBezTo>
                    <a:pt x="236" y="187"/>
                    <a:pt x="258" y="108"/>
                    <a:pt x="224" y="53"/>
                  </a:cubicBezTo>
                  <a:cubicBezTo>
                    <a:pt x="204" y="18"/>
                    <a:pt x="165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7"/>
            <p:cNvSpPr/>
            <p:nvPr/>
          </p:nvSpPr>
          <p:spPr>
            <a:xfrm>
              <a:off x="2164925" y="11316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36" y="0"/>
                  </a:moveTo>
                  <a:cubicBezTo>
                    <a:pt x="128" y="0"/>
                    <a:pt x="120" y="1"/>
                    <a:pt x="112" y="3"/>
                  </a:cubicBezTo>
                  <a:lnTo>
                    <a:pt x="90" y="3"/>
                  </a:lnTo>
                  <a:cubicBezTo>
                    <a:pt x="79" y="3"/>
                    <a:pt x="67" y="14"/>
                    <a:pt x="67" y="14"/>
                  </a:cubicBezTo>
                  <a:cubicBezTo>
                    <a:pt x="45" y="26"/>
                    <a:pt x="34" y="36"/>
                    <a:pt x="34" y="48"/>
                  </a:cubicBezTo>
                  <a:cubicBezTo>
                    <a:pt x="12" y="70"/>
                    <a:pt x="12" y="93"/>
                    <a:pt x="12" y="115"/>
                  </a:cubicBezTo>
                  <a:cubicBezTo>
                    <a:pt x="0" y="137"/>
                    <a:pt x="12" y="160"/>
                    <a:pt x="23" y="182"/>
                  </a:cubicBezTo>
                  <a:cubicBezTo>
                    <a:pt x="45" y="204"/>
                    <a:pt x="67" y="227"/>
                    <a:pt x="101" y="227"/>
                  </a:cubicBezTo>
                  <a:cubicBezTo>
                    <a:pt x="101" y="227"/>
                    <a:pt x="112" y="238"/>
                    <a:pt x="124" y="238"/>
                  </a:cubicBezTo>
                  <a:cubicBezTo>
                    <a:pt x="146" y="238"/>
                    <a:pt x="168" y="227"/>
                    <a:pt x="191" y="215"/>
                  </a:cubicBezTo>
                  <a:cubicBezTo>
                    <a:pt x="235" y="182"/>
                    <a:pt x="258" y="115"/>
                    <a:pt x="224" y="59"/>
                  </a:cubicBezTo>
                  <a:cubicBezTo>
                    <a:pt x="205" y="22"/>
                    <a:pt x="172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" name="Google Shape;3237;p7"/>
            <p:cNvSpPr/>
            <p:nvPr/>
          </p:nvSpPr>
          <p:spPr>
            <a:xfrm>
              <a:off x="2151800" y="11395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35" y="0"/>
                  </a:moveTo>
                  <a:cubicBezTo>
                    <a:pt x="112" y="0"/>
                    <a:pt x="78" y="11"/>
                    <a:pt x="68" y="23"/>
                  </a:cubicBezTo>
                  <a:cubicBezTo>
                    <a:pt x="23" y="45"/>
                    <a:pt x="1" y="90"/>
                    <a:pt x="11" y="134"/>
                  </a:cubicBezTo>
                  <a:cubicBezTo>
                    <a:pt x="11" y="157"/>
                    <a:pt x="11" y="167"/>
                    <a:pt x="23" y="179"/>
                  </a:cubicBezTo>
                  <a:cubicBezTo>
                    <a:pt x="23" y="190"/>
                    <a:pt x="34" y="190"/>
                    <a:pt x="34" y="201"/>
                  </a:cubicBezTo>
                  <a:cubicBezTo>
                    <a:pt x="61" y="219"/>
                    <a:pt x="88" y="238"/>
                    <a:pt x="121" y="238"/>
                  </a:cubicBezTo>
                  <a:cubicBezTo>
                    <a:pt x="129" y="238"/>
                    <a:pt x="137" y="237"/>
                    <a:pt x="145" y="234"/>
                  </a:cubicBezTo>
                  <a:cubicBezTo>
                    <a:pt x="157" y="234"/>
                    <a:pt x="168" y="224"/>
                    <a:pt x="190" y="224"/>
                  </a:cubicBezTo>
                  <a:cubicBezTo>
                    <a:pt x="235" y="190"/>
                    <a:pt x="257" y="112"/>
                    <a:pt x="224" y="56"/>
                  </a:cubicBezTo>
                  <a:cubicBezTo>
                    <a:pt x="202" y="23"/>
                    <a:pt x="168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" name="Google Shape;3238;p7"/>
            <p:cNvSpPr/>
            <p:nvPr/>
          </p:nvSpPr>
          <p:spPr>
            <a:xfrm>
              <a:off x="2138400" y="1147550"/>
              <a:ext cx="6725" cy="5150"/>
            </a:xfrm>
            <a:custGeom>
              <a:rect b="b" l="l" r="r" t="t"/>
              <a:pathLst>
                <a:path extrusionOk="0" h="206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49"/>
                    <a:pt x="0" y="128"/>
                    <a:pt x="33" y="184"/>
                  </a:cubicBezTo>
                  <a:lnTo>
                    <a:pt x="45" y="195"/>
                  </a:lnTo>
                  <a:cubicBezTo>
                    <a:pt x="100" y="195"/>
                    <a:pt x="157" y="206"/>
                    <a:pt x="212" y="206"/>
                  </a:cubicBezTo>
                  <a:cubicBezTo>
                    <a:pt x="257" y="173"/>
                    <a:pt x="268" y="106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" name="Google Shape;3239;p7"/>
            <p:cNvSpPr/>
            <p:nvPr/>
          </p:nvSpPr>
          <p:spPr>
            <a:xfrm>
              <a:off x="2174975" y="1148300"/>
              <a:ext cx="6175" cy="4400"/>
            </a:xfrm>
            <a:custGeom>
              <a:rect b="b" l="l" r="r" t="t"/>
              <a:pathLst>
                <a:path extrusionOk="0" h="176" w="247">
                  <a:moveTo>
                    <a:pt x="133" y="1"/>
                  </a:moveTo>
                  <a:cubicBezTo>
                    <a:pt x="111" y="1"/>
                    <a:pt x="89" y="7"/>
                    <a:pt x="68" y="19"/>
                  </a:cubicBezTo>
                  <a:cubicBezTo>
                    <a:pt x="12" y="53"/>
                    <a:pt x="1" y="120"/>
                    <a:pt x="23" y="176"/>
                  </a:cubicBezTo>
                  <a:cubicBezTo>
                    <a:pt x="102" y="165"/>
                    <a:pt x="169" y="154"/>
                    <a:pt x="236" y="154"/>
                  </a:cubicBezTo>
                  <a:cubicBezTo>
                    <a:pt x="246" y="120"/>
                    <a:pt x="246" y="86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" name="Google Shape;3240;p7"/>
            <p:cNvSpPr/>
            <p:nvPr/>
          </p:nvSpPr>
          <p:spPr>
            <a:xfrm>
              <a:off x="2057650" y="836950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25" y="1"/>
                  </a:moveTo>
                  <a:cubicBezTo>
                    <a:pt x="117" y="1"/>
                    <a:pt x="109" y="2"/>
                    <a:pt x="102" y="4"/>
                  </a:cubicBezTo>
                  <a:lnTo>
                    <a:pt x="79" y="4"/>
                  </a:lnTo>
                  <a:cubicBezTo>
                    <a:pt x="79" y="15"/>
                    <a:pt x="68" y="15"/>
                    <a:pt x="57" y="15"/>
                  </a:cubicBezTo>
                  <a:lnTo>
                    <a:pt x="23" y="48"/>
                  </a:lnTo>
                  <a:cubicBezTo>
                    <a:pt x="23" y="60"/>
                    <a:pt x="23" y="60"/>
                    <a:pt x="12" y="71"/>
                  </a:cubicBezTo>
                  <a:cubicBezTo>
                    <a:pt x="1" y="93"/>
                    <a:pt x="1" y="127"/>
                    <a:pt x="12" y="160"/>
                  </a:cubicBezTo>
                  <a:cubicBezTo>
                    <a:pt x="12" y="160"/>
                    <a:pt x="23" y="172"/>
                    <a:pt x="23" y="182"/>
                  </a:cubicBezTo>
                  <a:cubicBezTo>
                    <a:pt x="35" y="205"/>
                    <a:pt x="68" y="227"/>
                    <a:pt x="90" y="227"/>
                  </a:cubicBezTo>
                  <a:cubicBezTo>
                    <a:pt x="102" y="239"/>
                    <a:pt x="112" y="239"/>
                    <a:pt x="112" y="239"/>
                  </a:cubicBezTo>
                  <a:cubicBezTo>
                    <a:pt x="135" y="239"/>
                    <a:pt x="169" y="227"/>
                    <a:pt x="179" y="216"/>
                  </a:cubicBezTo>
                  <a:cubicBezTo>
                    <a:pt x="202" y="205"/>
                    <a:pt x="224" y="182"/>
                    <a:pt x="224" y="172"/>
                  </a:cubicBezTo>
                  <a:cubicBezTo>
                    <a:pt x="246" y="138"/>
                    <a:pt x="246" y="93"/>
                    <a:pt x="224" y="60"/>
                  </a:cubicBezTo>
                  <a:cubicBezTo>
                    <a:pt x="206" y="23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" name="Google Shape;3241;p7"/>
            <p:cNvSpPr/>
            <p:nvPr/>
          </p:nvSpPr>
          <p:spPr>
            <a:xfrm>
              <a:off x="2044250" y="844850"/>
              <a:ext cx="6725" cy="5975"/>
            </a:xfrm>
            <a:custGeom>
              <a:rect b="b" l="l" r="r" t="t"/>
              <a:pathLst>
                <a:path extrusionOk="0" h="239" w="269">
                  <a:moveTo>
                    <a:pt x="134" y="0"/>
                  </a:moveTo>
                  <a:cubicBezTo>
                    <a:pt x="112" y="0"/>
                    <a:pt x="90" y="12"/>
                    <a:pt x="67" y="23"/>
                  </a:cubicBezTo>
                  <a:cubicBezTo>
                    <a:pt x="23" y="45"/>
                    <a:pt x="0" y="112"/>
                    <a:pt x="23" y="157"/>
                  </a:cubicBezTo>
                  <a:cubicBezTo>
                    <a:pt x="23" y="168"/>
                    <a:pt x="34" y="179"/>
                    <a:pt x="34" y="179"/>
                  </a:cubicBezTo>
                  <a:cubicBezTo>
                    <a:pt x="34" y="191"/>
                    <a:pt x="45" y="191"/>
                    <a:pt x="45" y="202"/>
                  </a:cubicBezTo>
                  <a:cubicBezTo>
                    <a:pt x="71" y="228"/>
                    <a:pt x="101" y="239"/>
                    <a:pt x="131" y="239"/>
                  </a:cubicBezTo>
                  <a:cubicBezTo>
                    <a:pt x="152" y="239"/>
                    <a:pt x="172" y="233"/>
                    <a:pt x="191" y="224"/>
                  </a:cubicBezTo>
                  <a:cubicBezTo>
                    <a:pt x="246" y="191"/>
                    <a:pt x="268" y="112"/>
                    <a:pt x="235" y="57"/>
                  </a:cubicBezTo>
                  <a:cubicBezTo>
                    <a:pt x="213" y="23"/>
                    <a:pt x="179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" name="Google Shape;3242;p7"/>
            <p:cNvSpPr/>
            <p:nvPr/>
          </p:nvSpPr>
          <p:spPr>
            <a:xfrm>
              <a:off x="2031400" y="8529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4" y="1"/>
                  </a:moveTo>
                  <a:cubicBezTo>
                    <a:pt x="101" y="1"/>
                    <a:pt x="79" y="1"/>
                    <a:pt x="57" y="12"/>
                  </a:cubicBezTo>
                  <a:cubicBezTo>
                    <a:pt x="45" y="34"/>
                    <a:pt x="23" y="46"/>
                    <a:pt x="12" y="68"/>
                  </a:cubicBezTo>
                  <a:cubicBezTo>
                    <a:pt x="0" y="90"/>
                    <a:pt x="0" y="123"/>
                    <a:pt x="12" y="157"/>
                  </a:cubicBezTo>
                  <a:cubicBezTo>
                    <a:pt x="12" y="168"/>
                    <a:pt x="23" y="168"/>
                    <a:pt x="23" y="180"/>
                  </a:cubicBezTo>
                  <a:cubicBezTo>
                    <a:pt x="44" y="214"/>
                    <a:pt x="78" y="232"/>
                    <a:pt x="114" y="232"/>
                  </a:cubicBezTo>
                  <a:cubicBezTo>
                    <a:pt x="136" y="232"/>
                    <a:pt x="158" y="225"/>
                    <a:pt x="179" y="213"/>
                  </a:cubicBezTo>
                  <a:cubicBezTo>
                    <a:pt x="235" y="180"/>
                    <a:pt x="258" y="113"/>
                    <a:pt x="224" y="56"/>
                  </a:cubicBezTo>
                  <a:cubicBezTo>
                    <a:pt x="201" y="23"/>
                    <a:pt x="168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" name="Google Shape;3243;p7"/>
            <p:cNvSpPr/>
            <p:nvPr/>
          </p:nvSpPr>
          <p:spPr>
            <a:xfrm>
              <a:off x="2049825" y="794850"/>
              <a:ext cx="5350" cy="4200"/>
            </a:xfrm>
            <a:custGeom>
              <a:rect b="b" l="l" r="r" t="t"/>
              <a:pathLst>
                <a:path extrusionOk="0" h="168" w="214">
                  <a:moveTo>
                    <a:pt x="202" y="1"/>
                  </a:moveTo>
                  <a:lnTo>
                    <a:pt x="102" y="68"/>
                  </a:lnTo>
                  <a:cubicBezTo>
                    <a:pt x="68" y="90"/>
                    <a:pt x="35" y="112"/>
                    <a:pt x="1" y="123"/>
                  </a:cubicBezTo>
                  <a:lnTo>
                    <a:pt x="35" y="157"/>
                  </a:lnTo>
                  <a:lnTo>
                    <a:pt x="79" y="157"/>
                  </a:lnTo>
                  <a:lnTo>
                    <a:pt x="79" y="168"/>
                  </a:lnTo>
                  <a:cubicBezTo>
                    <a:pt x="90" y="168"/>
                    <a:pt x="102" y="168"/>
                    <a:pt x="113" y="157"/>
                  </a:cubicBezTo>
                  <a:cubicBezTo>
                    <a:pt x="124" y="157"/>
                    <a:pt x="135" y="157"/>
                    <a:pt x="147" y="146"/>
                  </a:cubicBezTo>
                  <a:cubicBezTo>
                    <a:pt x="202" y="112"/>
                    <a:pt x="214" y="56"/>
                    <a:pt x="2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" name="Google Shape;3244;p7"/>
            <p:cNvSpPr/>
            <p:nvPr/>
          </p:nvSpPr>
          <p:spPr>
            <a:xfrm>
              <a:off x="2038100" y="803800"/>
              <a:ext cx="3675" cy="3200"/>
            </a:xfrm>
            <a:custGeom>
              <a:rect b="b" l="l" r="r" t="t"/>
              <a:pathLst>
                <a:path extrusionOk="0" h="128" w="147">
                  <a:moveTo>
                    <a:pt x="146" y="0"/>
                  </a:moveTo>
                  <a:lnTo>
                    <a:pt x="146" y="0"/>
                  </a:lnTo>
                  <a:cubicBezTo>
                    <a:pt x="102" y="45"/>
                    <a:pt x="45" y="78"/>
                    <a:pt x="1" y="123"/>
                  </a:cubicBezTo>
                  <a:cubicBezTo>
                    <a:pt x="7" y="126"/>
                    <a:pt x="16" y="128"/>
                    <a:pt x="25" y="128"/>
                  </a:cubicBezTo>
                  <a:cubicBezTo>
                    <a:pt x="47" y="128"/>
                    <a:pt x="74" y="120"/>
                    <a:pt x="90" y="112"/>
                  </a:cubicBezTo>
                  <a:cubicBezTo>
                    <a:pt x="135" y="90"/>
                    <a:pt x="146" y="45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" name="Google Shape;3245;p7"/>
            <p:cNvSpPr/>
            <p:nvPr/>
          </p:nvSpPr>
          <p:spPr>
            <a:xfrm>
              <a:off x="2061000" y="812625"/>
              <a:ext cx="6475" cy="6000"/>
            </a:xfrm>
            <a:custGeom>
              <a:rect b="b" l="l" r="r" t="t"/>
              <a:pathLst>
                <a:path extrusionOk="0" h="240" w="259">
                  <a:moveTo>
                    <a:pt x="115" y="0"/>
                  </a:moveTo>
                  <a:cubicBezTo>
                    <a:pt x="95" y="0"/>
                    <a:pt x="75" y="5"/>
                    <a:pt x="57" y="16"/>
                  </a:cubicBezTo>
                  <a:lnTo>
                    <a:pt x="57" y="27"/>
                  </a:lnTo>
                  <a:cubicBezTo>
                    <a:pt x="45" y="27"/>
                    <a:pt x="35" y="38"/>
                    <a:pt x="23" y="50"/>
                  </a:cubicBezTo>
                  <a:lnTo>
                    <a:pt x="23" y="60"/>
                  </a:lnTo>
                  <a:cubicBezTo>
                    <a:pt x="12" y="72"/>
                    <a:pt x="12" y="72"/>
                    <a:pt x="12" y="83"/>
                  </a:cubicBezTo>
                  <a:cubicBezTo>
                    <a:pt x="12" y="94"/>
                    <a:pt x="1" y="94"/>
                    <a:pt x="1" y="94"/>
                  </a:cubicBezTo>
                  <a:cubicBezTo>
                    <a:pt x="1" y="127"/>
                    <a:pt x="1" y="150"/>
                    <a:pt x="23" y="184"/>
                  </a:cubicBezTo>
                  <a:lnTo>
                    <a:pt x="23" y="194"/>
                  </a:lnTo>
                  <a:cubicBezTo>
                    <a:pt x="35" y="194"/>
                    <a:pt x="35" y="206"/>
                    <a:pt x="45" y="206"/>
                  </a:cubicBezTo>
                  <a:cubicBezTo>
                    <a:pt x="45" y="217"/>
                    <a:pt x="57" y="217"/>
                    <a:pt x="57" y="217"/>
                  </a:cubicBezTo>
                  <a:cubicBezTo>
                    <a:pt x="68" y="228"/>
                    <a:pt x="79" y="228"/>
                    <a:pt x="79" y="228"/>
                  </a:cubicBezTo>
                  <a:cubicBezTo>
                    <a:pt x="90" y="228"/>
                    <a:pt x="90" y="239"/>
                    <a:pt x="90" y="239"/>
                  </a:cubicBezTo>
                  <a:lnTo>
                    <a:pt x="135" y="239"/>
                  </a:lnTo>
                  <a:cubicBezTo>
                    <a:pt x="135" y="239"/>
                    <a:pt x="146" y="239"/>
                    <a:pt x="146" y="228"/>
                  </a:cubicBezTo>
                  <a:lnTo>
                    <a:pt x="157" y="228"/>
                  </a:lnTo>
                  <a:cubicBezTo>
                    <a:pt x="169" y="228"/>
                    <a:pt x="169" y="228"/>
                    <a:pt x="180" y="217"/>
                  </a:cubicBezTo>
                  <a:cubicBezTo>
                    <a:pt x="236" y="184"/>
                    <a:pt x="258" y="117"/>
                    <a:pt x="224" y="60"/>
                  </a:cubicBezTo>
                  <a:cubicBezTo>
                    <a:pt x="202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" name="Google Shape;3246;p7"/>
            <p:cNvSpPr/>
            <p:nvPr/>
          </p:nvSpPr>
          <p:spPr>
            <a:xfrm>
              <a:off x="2047600" y="820725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26" y="0"/>
                  </a:moveTo>
                  <a:cubicBezTo>
                    <a:pt x="106" y="0"/>
                    <a:pt x="86" y="5"/>
                    <a:pt x="67" y="16"/>
                  </a:cubicBezTo>
                  <a:cubicBezTo>
                    <a:pt x="12" y="49"/>
                    <a:pt x="0" y="128"/>
                    <a:pt x="34" y="173"/>
                  </a:cubicBezTo>
                  <a:cubicBezTo>
                    <a:pt x="57" y="210"/>
                    <a:pt x="95" y="233"/>
                    <a:pt x="135" y="233"/>
                  </a:cubicBezTo>
                  <a:cubicBezTo>
                    <a:pt x="154" y="233"/>
                    <a:pt x="173" y="228"/>
                    <a:pt x="191" y="217"/>
                  </a:cubicBezTo>
                  <a:cubicBezTo>
                    <a:pt x="246" y="183"/>
                    <a:pt x="269" y="116"/>
                    <a:pt x="236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" name="Google Shape;3247;p7"/>
            <p:cNvSpPr/>
            <p:nvPr/>
          </p:nvSpPr>
          <p:spPr>
            <a:xfrm>
              <a:off x="2034475" y="8287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1" y="53"/>
                    <a:pt x="1" y="120"/>
                    <a:pt x="34" y="175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7" y="187"/>
                    <a:pt x="269" y="108"/>
                    <a:pt x="235" y="53"/>
                  </a:cubicBezTo>
                  <a:cubicBezTo>
                    <a:pt x="214" y="17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" name="Google Shape;3248;p7"/>
            <p:cNvSpPr/>
            <p:nvPr/>
          </p:nvSpPr>
          <p:spPr>
            <a:xfrm>
              <a:off x="2021350" y="8366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2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29"/>
                    <a:pt x="190" y="217"/>
                  </a:cubicBezTo>
                  <a:cubicBezTo>
                    <a:pt x="246" y="184"/>
                    <a:pt x="268" y="117"/>
                    <a:pt x="235" y="60"/>
                  </a:cubicBezTo>
                  <a:cubicBezTo>
                    <a:pt x="212" y="22"/>
                    <a:pt x="169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" name="Google Shape;3249;p7"/>
            <p:cNvSpPr/>
            <p:nvPr/>
          </p:nvSpPr>
          <p:spPr>
            <a:xfrm>
              <a:off x="2076375" y="8973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35" y="0"/>
                  </a:moveTo>
                  <a:cubicBezTo>
                    <a:pt x="112" y="0"/>
                    <a:pt x="90" y="12"/>
                    <a:pt x="68" y="22"/>
                  </a:cubicBezTo>
                  <a:cubicBezTo>
                    <a:pt x="23" y="45"/>
                    <a:pt x="1" y="89"/>
                    <a:pt x="11" y="134"/>
                  </a:cubicBezTo>
                  <a:cubicBezTo>
                    <a:pt x="11" y="146"/>
                    <a:pt x="11" y="157"/>
                    <a:pt x="23" y="157"/>
                  </a:cubicBezTo>
                  <a:lnTo>
                    <a:pt x="23" y="179"/>
                  </a:lnTo>
                  <a:cubicBezTo>
                    <a:pt x="51" y="216"/>
                    <a:pt x="86" y="238"/>
                    <a:pt x="123" y="238"/>
                  </a:cubicBezTo>
                  <a:cubicBezTo>
                    <a:pt x="131" y="238"/>
                    <a:pt x="138" y="237"/>
                    <a:pt x="146" y="235"/>
                  </a:cubicBezTo>
                  <a:cubicBezTo>
                    <a:pt x="157" y="235"/>
                    <a:pt x="180" y="235"/>
                    <a:pt x="190" y="224"/>
                  </a:cubicBezTo>
                  <a:cubicBezTo>
                    <a:pt x="247" y="190"/>
                    <a:pt x="257" y="112"/>
                    <a:pt x="224" y="56"/>
                  </a:cubicBezTo>
                  <a:cubicBezTo>
                    <a:pt x="213" y="45"/>
                    <a:pt x="202" y="22"/>
                    <a:pt x="180" y="12"/>
                  </a:cubicBezTo>
                  <a:cubicBezTo>
                    <a:pt x="168" y="12"/>
                    <a:pt x="146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" name="Google Shape;3250;p7"/>
            <p:cNvSpPr/>
            <p:nvPr/>
          </p:nvSpPr>
          <p:spPr>
            <a:xfrm>
              <a:off x="2062975" y="90555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44" y="1"/>
                  </a:moveTo>
                  <a:cubicBezTo>
                    <a:pt x="122" y="1"/>
                    <a:pt x="99" y="7"/>
                    <a:pt x="78" y="20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6" y="228"/>
                    <a:pt x="180" y="222"/>
                    <a:pt x="202" y="209"/>
                  </a:cubicBezTo>
                  <a:cubicBezTo>
                    <a:pt x="202" y="209"/>
                    <a:pt x="212" y="209"/>
                    <a:pt x="224" y="199"/>
                  </a:cubicBezTo>
                  <a:cubicBezTo>
                    <a:pt x="257" y="165"/>
                    <a:pt x="269" y="98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" name="Google Shape;3251;p7"/>
            <p:cNvSpPr/>
            <p:nvPr/>
          </p:nvSpPr>
          <p:spPr>
            <a:xfrm>
              <a:off x="2050400" y="913500"/>
              <a:ext cx="5900" cy="5975"/>
            </a:xfrm>
            <a:custGeom>
              <a:rect b="b" l="l" r="r" t="t"/>
              <a:pathLst>
                <a:path extrusionOk="0" h="239" w="236">
                  <a:moveTo>
                    <a:pt x="123" y="0"/>
                  </a:moveTo>
                  <a:cubicBezTo>
                    <a:pt x="116" y="0"/>
                    <a:pt x="109" y="1"/>
                    <a:pt x="101" y="3"/>
                  </a:cubicBezTo>
                  <a:cubicBezTo>
                    <a:pt x="79" y="3"/>
                    <a:pt x="67" y="3"/>
                    <a:pt x="56" y="15"/>
                  </a:cubicBezTo>
                  <a:lnTo>
                    <a:pt x="45" y="25"/>
                  </a:lnTo>
                  <a:cubicBezTo>
                    <a:pt x="45" y="25"/>
                    <a:pt x="34" y="25"/>
                    <a:pt x="34" y="37"/>
                  </a:cubicBezTo>
                  <a:cubicBezTo>
                    <a:pt x="22" y="37"/>
                    <a:pt x="22" y="48"/>
                    <a:pt x="22" y="48"/>
                  </a:cubicBezTo>
                  <a:cubicBezTo>
                    <a:pt x="22" y="59"/>
                    <a:pt x="12" y="59"/>
                    <a:pt x="12" y="59"/>
                  </a:cubicBezTo>
                  <a:lnTo>
                    <a:pt x="12" y="70"/>
                  </a:lnTo>
                  <a:lnTo>
                    <a:pt x="12" y="82"/>
                  </a:lnTo>
                  <a:cubicBezTo>
                    <a:pt x="0" y="82"/>
                    <a:pt x="0" y="93"/>
                    <a:pt x="0" y="104"/>
                  </a:cubicBezTo>
                  <a:lnTo>
                    <a:pt x="0" y="115"/>
                  </a:lnTo>
                  <a:cubicBezTo>
                    <a:pt x="0" y="137"/>
                    <a:pt x="0" y="160"/>
                    <a:pt x="12" y="182"/>
                  </a:cubicBezTo>
                  <a:cubicBezTo>
                    <a:pt x="22" y="182"/>
                    <a:pt x="22" y="194"/>
                    <a:pt x="34" y="194"/>
                  </a:cubicBezTo>
                  <a:cubicBezTo>
                    <a:pt x="34" y="194"/>
                    <a:pt x="34" y="204"/>
                    <a:pt x="45" y="204"/>
                  </a:cubicBezTo>
                  <a:cubicBezTo>
                    <a:pt x="45" y="216"/>
                    <a:pt x="56" y="216"/>
                    <a:pt x="56" y="216"/>
                  </a:cubicBezTo>
                  <a:cubicBezTo>
                    <a:pt x="67" y="216"/>
                    <a:pt x="67" y="227"/>
                    <a:pt x="67" y="227"/>
                  </a:cubicBezTo>
                  <a:lnTo>
                    <a:pt x="90" y="227"/>
                  </a:lnTo>
                  <a:cubicBezTo>
                    <a:pt x="90" y="227"/>
                    <a:pt x="101" y="238"/>
                    <a:pt x="112" y="238"/>
                  </a:cubicBezTo>
                  <a:lnTo>
                    <a:pt x="124" y="238"/>
                  </a:lnTo>
                  <a:lnTo>
                    <a:pt x="134" y="227"/>
                  </a:lnTo>
                  <a:lnTo>
                    <a:pt x="157" y="227"/>
                  </a:lnTo>
                  <a:cubicBezTo>
                    <a:pt x="157" y="227"/>
                    <a:pt x="168" y="216"/>
                    <a:pt x="179" y="216"/>
                  </a:cubicBezTo>
                  <a:cubicBezTo>
                    <a:pt x="213" y="194"/>
                    <a:pt x="235" y="160"/>
                    <a:pt x="235" y="127"/>
                  </a:cubicBezTo>
                  <a:cubicBezTo>
                    <a:pt x="235" y="104"/>
                    <a:pt x="224" y="70"/>
                    <a:pt x="213" y="59"/>
                  </a:cubicBezTo>
                  <a:cubicBezTo>
                    <a:pt x="194" y="22"/>
                    <a:pt x="160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" name="Google Shape;3252;p7"/>
            <p:cNvSpPr/>
            <p:nvPr/>
          </p:nvSpPr>
          <p:spPr>
            <a:xfrm>
              <a:off x="2102900" y="881525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2" y="1"/>
                  </a:moveTo>
                  <a:cubicBezTo>
                    <a:pt x="100" y="1"/>
                    <a:pt x="78" y="7"/>
                    <a:pt x="57" y="20"/>
                  </a:cubicBezTo>
                  <a:cubicBezTo>
                    <a:pt x="46" y="20"/>
                    <a:pt x="35" y="31"/>
                    <a:pt x="35" y="31"/>
                  </a:cubicBezTo>
                  <a:cubicBezTo>
                    <a:pt x="35" y="42"/>
                    <a:pt x="23" y="42"/>
                    <a:pt x="23" y="42"/>
                  </a:cubicBezTo>
                  <a:cubicBezTo>
                    <a:pt x="23" y="53"/>
                    <a:pt x="23" y="53"/>
                    <a:pt x="12" y="53"/>
                  </a:cubicBezTo>
                  <a:cubicBezTo>
                    <a:pt x="12" y="65"/>
                    <a:pt x="12" y="75"/>
                    <a:pt x="1" y="87"/>
                  </a:cubicBezTo>
                  <a:lnTo>
                    <a:pt x="1" y="109"/>
                  </a:lnTo>
                  <a:lnTo>
                    <a:pt x="1" y="132"/>
                  </a:lnTo>
                  <a:cubicBezTo>
                    <a:pt x="1" y="142"/>
                    <a:pt x="1" y="154"/>
                    <a:pt x="12" y="154"/>
                  </a:cubicBezTo>
                  <a:lnTo>
                    <a:pt x="12" y="176"/>
                  </a:lnTo>
                  <a:cubicBezTo>
                    <a:pt x="35" y="209"/>
                    <a:pt x="57" y="221"/>
                    <a:pt x="90" y="232"/>
                  </a:cubicBezTo>
                  <a:lnTo>
                    <a:pt x="147" y="232"/>
                  </a:lnTo>
                  <a:cubicBezTo>
                    <a:pt x="157" y="221"/>
                    <a:pt x="169" y="221"/>
                    <a:pt x="180" y="221"/>
                  </a:cubicBezTo>
                  <a:cubicBezTo>
                    <a:pt x="224" y="187"/>
                    <a:pt x="236" y="142"/>
                    <a:pt x="236" y="98"/>
                  </a:cubicBezTo>
                  <a:cubicBezTo>
                    <a:pt x="236" y="87"/>
                    <a:pt x="224" y="65"/>
                    <a:pt x="214" y="53"/>
                  </a:cubicBezTo>
                  <a:cubicBezTo>
                    <a:pt x="192" y="18"/>
                    <a:pt x="158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" name="Google Shape;3253;p7"/>
            <p:cNvSpPr/>
            <p:nvPr/>
          </p:nvSpPr>
          <p:spPr>
            <a:xfrm>
              <a:off x="2070800" y="82892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4" y="1"/>
                  </a:moveTo>
                  <a:cubicBezTo>
                    <a:pt x="112" y="1"/>
                    <a:pt x="78" y="1"/>
                    <a:pt x="67" y="23"/>
                  </a:cubicBezTo>
                  <a:lnTo>
                    <a:pt x="56" y="23"/>
                  </a:lnTo>
                  <a:cubicBezTo>
                    <a:pt x="56" y="23"/>
                    <a:pt x="45" y="23"/>
                    <a:pt x="45" y="34"/>
                  </a:cubicBezTo>
                  <a:cubicBezTo>
                    <a:pt x="33" y="46"/>
                    <a:pt x="23" y="56"/>
                    <a:pt x="23" y="68"/>
                  </a:cubicBezTo>
                  <a:lnTo>
                    <a:pt x="11" y="68"/>
                  </a:lnTo>
                  <a:lnTo>
                    <a:pt x="11" y="90"/>
                  </a:lnTo>
                  <a:cubicBezTo>
                    <a:pt x="11" y="101"/>
                    <a:pt x="11" y="101"/>
                    <a:pt x="0" y="113"/>
                  </a:cubicBezTo>
                  <a:cubicBezTo>
                    <a:pt x="0" y="135"/>
                    <a:pt x="11" y="157"/>
                    <a:pt x="23" y="180"/>
                  </a:cubicBezTo>
                  <a:cubicBezTo>
                    <a:pt x="33" y="202"/>
                    <a:pt x="56" y="213"/>
                    <a:pt x="78" y="224"/>
                  </a:cubicBezTo>
                  <a:cubicBezTo>
                    <a:pt x="90" y="224"/>
                    <a:pt x="90" y="235"/>
                    <a:pt x="100" y="235"/>
                  </a:cubicBezTo>
                  <a:lnTo>
                    <a:pt x="134" y="235"/>
                  </a:lnTo>
                  <a:cubicBezTo>
                    <a:pt x="145" y="235"/>
                    <a:pt x="157" y="235"/>
                    <a:pt x="157" y="224"/>
                  </a:cubicBezTo>
                  <a:lnTo>
                    <a:pt x="179" y="224"/>
                  </a:lnTo>
                  <a:cubicBezTo>
                    <a:pt x="224" y="202"/>
                    <a:pt x="234" y="157"/>
                    <a:pt x="246" y="123"/>
                  </a:cubicBezTo>
                  <a:cubicBezTo>
                    <a:pt x="246" y="101"/>
                    <a:pt x="234" y="79"/>
                    <a:pt x="224" y="56"/>
                  </a:cubicBezTo>
                  <a:cubicBezTo>
                    <a:pt x="201" y="23"/>
                    <a:pt x="167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" name="Google Shape;3254;p7"/>
            <p:cNvSpPr/>
            <p:nvPr/>
          </p:nvSpPr>
          <p:spPr>
            <a:xfrm>
              <a:off x="2080850" y="84557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23" y="1"/>
                  </a:moveTo>
                  <a:cubicBezTo>
                    <a:pt x="104" y="1"/>
                    <a:pt x="85" y="6"/>
                    <a:pt x="68" y="16"/>
                  </a:cubicBezTo>
                  <a:lnTo>
                    <a:pt x="45" y="38"/>
                  </a:lnTo>
                  <a:lnTo>
                    <a:pt x="34" y="50"/>
                  </a:lnTo>
                  <a:cubicBezTo>
                    <a:pt x="23" y="61"/>
                    <a:pt x="23" y="61"/>
                    <a:pt x="23" y="72"/>
                  </a:cubicBezTo>
                  <a:cubicBezTo>
                    <a:pt x="11" y="83"/>
                    <a:pt x="11" y="83"/>
                    <a:pt x="11" y="95"/>
                  </a:cubicBezTo>
                  <a:cubicBezTo>
                    <a:pt x="1" y="117"/>
                    <a:pt x="11" y="150"/>
                    <a:pt x="23" y="184"/>
                  </a:cubicBezTo>
                  <a:cubicBezTo>
                    <a:pt x="44" y="219"/>
                    <a:pt x="82" y="236"/>
                    <a:pt x="121" y="236"/>
                  </a:cubicBezTo>
                  <a:cubicBezTo>
                    <a:pt x="145" y="236"/>
                    <a:pt x="169" y="230"/>
                    <a:pt x="190" y="217"/>
                  </a:cubicBezTo>
                  <a:cubicBezTo>
                    <a:pt x="246" y="184"/>
                    <a:pt x="257" y="117"/>
                    <a:pt x="224" y="61"/>
                  </a:cubicBezTo>
                  <a:cubicBezTo>
                    <a:pt x="201" y="23"/>
                    <a:pt x="162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" name="Google Shape;3255;p7"/>
            <p:cNvSpPr/>
            <p:nvPr/>
          </p:nvSpPr>
          <p:spPr>
            <a:xfrm>
              <a:off x="2067450" y="8536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99" y="7"/>
                    <a:pt x="78" y="20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6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1"/>
                  </a:cubicBezTo>
                  <a:cubicBezTo>
                    <a:pt x="257" y="187"/>
                    <a:pt x="268" y="109"/>
                    <a:pt x="234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" name="Google Shape;3256;p7"/>
            <p:cNvSpPr/>
            <p:nvPr/>
          </p:nvSpPr>
          <p:spPr>
            <a:xfrm>
              <a:off x="2054300" y="8615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7" y="6"/>
                    <a:pt x="79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8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" name="Google Shape;3257;p7"/>
            <p:cNvSpPr/>
            <p:nvPr/>
          </p:nvSpPr>
          <p:spPr>
            <a:xfrm>
              <a:off x="2041175" y="869600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34" y="1"/>
                  </a:moveTo>
                  <a:cubicBezTo>
                    <a:pt x="116" y="1"/>
                    <a:pt x="97" y="5"/>
                    <a:pt x="79" y="16"/>
                  </a:cubicBezTo>
                  <a:cubicBezTo>
                    <a:pt x="23" y="50"/>
                    <a:pt x="1" y="128"/>
                    <a:pt x="34" y="172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3" y="233"/>
                    <a:pt x="184" y="228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" name="Google Shape;3258;p7"/>
            <p:cNvSpPr/>
            <p:nvPr/>
          </p:nvSpPr>
          <p:spPr>
            <a:xfrm>
              <a:off x="2092575" y="8651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lnTo>
                    <a:pt x="79" y="28"/>
                  </a:lnTo>
                  <a:cubicBezTo>
                    <a:pt x="23" y="61"/>
                    <a:pt x="1" y="128"/>
                    <a:pt x="34" y="184"/>
                  </a:cubicBezTo>
                  <a:cubicBezTo>
                    <a:pt x="55" y="219"/>
                    <a:pt x="93" y="236"/>
                    <a:pt x="130" y="236"/>
                  </a:cubicBezTo>
                  <a:cubicBezTo>
                    <a:pt x="152" y="236"/>
                    <a:pt x="174" y="230"/>
                    <a:pt x="190" y="217"/>
                  </a:cubicBezTo>
                  <a:lnTo>
                    <a:pt x="202" y="217"/>
                  </a:ln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" name="Google Shape;3259;p7"/>
            <p:cNvSpPr/>
            <p:nvPr/>
          </p:nvSpPr>
          <p:spPr>
            <a:xfrm>
              <a:off x="2079450" y="873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0" y="1"/>
                  </a:moveTo>
                  <a:cubicBezTo>
                    <a:pt x="111" y="1"/>
                    <a:pt x="93" y="6"/>
                    <a:pt x="79" y="17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70" y="230"/>
                    <a:pt x="191" y="218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" name="Google Shape;3260;p7"/>
            <p:cNvSpPr/>
            <p:nvPr/>
          </p:nvSpPr>
          <p:spPr>
            <a:xfrm>
              <a:off x="2066325" y="881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9" y="1"/>
                  </a:moveTo>
                  <a:cubicBezTo>
                    <a:pt x="117" y="1"/>
                    <a:pt x="95" y="7"/>
                    <a:pt x="78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95" y="237"/>
                    <a:pt x="134" y="237"/>
                  </a:cubicBezTo>
                  <a:cubicBezTo>
                    <a:pt x="153" y="237"/>
                    <a:pt x="172" y="231"/>
                    <a:pt x="190" y="220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" name="Google Shape;3261;p7"/>
            <p:cNvSpPr/>
            <p:nvPr/>
          </p:nvSpPr>
          <p:spPr>
            <a:xfrm>
              <a:off x="2053175" y="8891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0" y="1"/>
                  </a:moveTo>
                  <a:cubicBezTo>
                    <a:pt x="111" y="1"/>
                    <a:pt x="94" y="6"/>
                    <a:pt x="80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6" y="219"/>
                    <a:pt x="89" y="236"/>
                    <a:pt x="126" y="236"/>
                  </a:cubicBezTo>
                  <a:cubicBezTo>
                    <a:pt x="148" y="236"/>
                    <a:pt x="170" y="230"/>
                    <a:pt x="191" y="217"/>
                  </a:cubicBezTo>
                  <a:cubicBezTo>
                    <a:pt x="247" y="184"/>
                    <a:pt x="269" y="117"/>
                    <a:pt x="236" y="61"/>
                  </a:cubicBezTo>
                  <a:cubicBezTo>
                    <a:pt x="213" y="23"/>
                    <a:pt x="169" y="1"/>
                    <a:pt x="1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" name="Google Shape;3262;p7"/>
            <p:cNvSpPr/>
            <p:nvPr/>
          </p:nvSpPr>
          <p:spPr>
            <a:xfrm>
              <a:off x="2121350" y="94205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4" y="1"/>
                  </a:moveTo>
                  <a:cubicBezTo>
                    <a:pt x="112" y="1"/>
                    <a:pt x="90" y="1"/>
                    <a:pt x="67" y="12"/>
                  </a:cubicBezTo>
                  <a:cubicBezTo>
                    <a:pt x="23" y="46"/>
                    <a:pt x="0" y="102"/>
                    <a:pt x="23" y="157"/>
                  </a:cubicBezTo>
                  <a:cubicBezTo>
                    <a:pt x="23" y="169"/>
                    <a:pt x="23" y="169"/>
                    <a:pt x="34" y="180"/>
                  </a:cubicBezTo>
                  <a:cubicBezTo>
                    <a:pt x="45" y="202"/>
                    <a:pt x="67" y="214"/>
                    <a:pt x="79" y="224"/>
                  </a:cubicBezTo>
                  <a:cubicBezTo>
                    <a:pt x="101" y="224"/>
                    <a:pt x="112" y="236"/>
                    <a:pt x="124" y="236"/>
                  </a:cubicBezTo>
                  <a:cubicBezTo>
                    <a:pt x="146" y="236"/>
                    <a:pt x="168" y="224"/>
                    <a:pt x="191" y="214"/>
                  </a:cubicBezTo>
                  <a:cubicBezTo>
                    <a:pt x="213" y="202"/>
                    <a:pt x="235" y="191"/>
                    <a:pt x="235" y="169"/>
                  </a:cubicBezTo>
                  <a:cubicBezTo>
                    <a:pt x="246" y="157"/>
                    <a:pt x="246" y="135"/>
                    <a:pt x="246" y="124"/>
                  </a:cubicBezTo>
                  <a:cubicBezTo>
                    <a:pt x="246" y="102"/>
                    <a:pt x="246" y="80"/>
                    <a:pt x="235" y="57"/>
                  </a:cubicBezTo>
                  <a:cubicBezTo>
                    <a:pt x="213" y="23"/>
                    <a:pt x="179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" name="Google Shape;3263;p7"/>
            <p:cNvSpPr/>
            <p:nvPr/>
          </p:nvSpPr>
          <p:spPr>
            <a:xfrm>
              <a:off x="2108225" y="95005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5" y="1"/>
                  </a:moveTo>
                  <a:cubicBezTo>
                    <a:pt x="105" y="1"/>
                    <a:pt x="85" y="6"/>
                    <a:pt x="68" y="16"/>
                  </a:cubicBezTo>
                  <a:cubicBezTo>
                    <a:pt x="11" y="50"/>
                    <a:pt x="1" y="117"/>
                    <a:pt x="34" y="173"/>
                  </a:cubicBezTo>
                  <a:cubicBezTo>
                    <a:pt x="45" y="195"/>
                    <a:pt x="56" y="206"/>
                    <a:pt x="68" y="217"/>
                  </a:cubicBezTo>
                  <a:cubicBezTo>
                    <a:pt x="68" y="217"/>
                    <a:pt x="78" y="217"/>
                    <a:pt x="78" y="229"/>
                  </a:cubicBezTo>
                  <a:cubicBezTo>
                    <a:pt x="97" y="233"/>
                    <a:pt x="113" y="236"/>
                    <a:pt x="128" y="236"/>
                  </a:cubicBezTo>
                  <a:cubicBezTo>
                    <a:pt x="151" y="236"/>
                    <a:pt x="171" y="230"/>
                    <a:pt x="190" y="217"/>
                  </a:cubicBezTo>
                  <a:cubicBezTo>
                    <a:pt x="224" y="195"/>
                    <a:pt x="235" y="173"/>
                    <a:pt x="246" y="139"/>
                  </a:cubicBezTo>
                  <a:cubicBezTo>
                    <a:pt x="257" y="117"/>
                    <a:pt x="246" y="83"/>
                    <a:pt x="235" y="61"/>
                  </a:cubicBezTo>
                  <a:cubicBezTo>
                    <a:pt x="212" y="23"/>
                    <a:pt x="169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" name="Google Shape;3264;p7"/>
            <p:cNvSpPr/>
            <p:nvPr/>
          </p:nvSpPr>
          <p:spPr>
            <a:xfrm>
              <a:off x="2089225" y="8894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7" y="237"/>
                    <a:pt x="181" y="230"/>
                    <a:pt x="202" y="218"/>
                  </a:cubicBezTo>
                  <a:cubicBezTo>
                    <a:pt x="247" y="196"/>
                    <a:pt x="257" y="151"/>
                    <a:pt x="257" y="106"/>
                  </a:cubicBezTo>
                  <a:cubicBezTo>
                    <a:pt x="257" y="84"/>
                    <a:pt x="247" y="72"/>
                    <a:pt x="235" y="62"/>
                  </a:cubicBezTo>
                  <a:cubicBezTo>
                    <a:pt x="213" y="23"/>
                    <a:pt x="17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" name="Google Shape;3265;p7"/>
            <p:cNvSpPr/>
            <p:nvPr/>
          </p:nvSpPr>
          <p:spPr>
            <a:xfrm>
              <a:off x="2099550" y="9061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1"/>
                  </a:moveTo>
                  <a:cubicBezTo>
                    <a:pt x="108" y="1"/>
                    <a:pt x="87" y="6"/>
                    <a:pt x="68" y="17"/>
                  </a:cubicBezTo>
                  <a:cubicBezTo>
                    <a:pt x="12" y="50"/>
                    <a:pt x="1" y="117"/>
                    <a:pt x="35" y="174"/>
                  </a:cubicBezTo>
                  <a:cubicBezTo>
                    <a:pt x="57" y="211"/>
                    <a:pt x="96" y="234"/>
                    <a:pt x="135" y="234"/>
                  </a:cubicBezTo>
                  <a:cubicBezTo>
                    <a:pt x="154" y="234"/>
                    <a:pt x="173" y="229"/>
                    <a:pt x="191" y="218"/>
                  </a:cubicBezTo>
                  <a:cubicBezTo>
                    <a:pt x="247" y="184"/>
                    <a:pt x="269" y="107"/>
                    <a:pt x="236" y="50"/>
                  </a:cubicBezTo>
                  <a:cubicBezTo>
                    <a:pt x="213" y="21"/>
                    <a:pt x="171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" name="Google Shape;3266;p7"/>
            <p:cNvSpPr/>
            <p:nvPr/>
          </p:nvSpPr>
          <p:spPr>
            <a:xfrm>
              <a:off x="2086450" y="914225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3"/>
                    <a:pt x="0" y="120"/>
                    <a:pt x="33" y="175"/>
                  </a:cubicBezTo>
                  <a:cubicBezTo>
                    <a:pt x="55" y="211"/>
                    <a:pt x="89" y="233"/>
                    <a:pt x="126" y="233"/>
                  </a:cubicBezTo>
                  <a:cubicBezTo>
                    <a:pt x="147" y="233"/>
                    <a:pt x="169" y="226"/>
                    <a:pt x="190" y="209"/>
                  </a:cubicBezTo>
                  <a:cubicBezTo>
                    <a:pt x="246" y="175"/>
                    <a:pt x="268" y="108"/>
                    <a:pt x="234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" name="Google Shape;3267;p7"/>
            <p:cNvSpPr/>
            <p:nvPr/>
          </p:nvSpPr>
          <p:spPr>
            <a:xfrm>
              <a:off x="2073300" y="9221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2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" name="Google Shape;3268;p7"/>
            <p:cNvSpPr/>
            <p:nvPr/>
          </p:nvSpPr>
          <p:spPr>
            <a:xfrm>
              <a:off x="2060175" y="930150"/>
              <a:ext cx="6725" cy="5800"/>
            </a:xfrm>
            <a:custGeom>
              <a:rect b="b" l="l" r="r" t="t"/>
              <a:pathLst>
                <a:path extrusionOk="0" h="232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1" y="52"/>
                    <a:pt x="1" y="119"/>
                    <a:pt x="34" y="176"/>
                  </a:cubicBezTo>
                  <a:lnTo>
                    <a:pt x="34" y="186"/>
                  </a:lnTo>
                  <a:lnTo>
                    <a:pt x="56" y="209"/>
                  </a:lnTo>
                  <a:cubicBezTo>
                    <a:pt x="56" y="209"/>
                    <a:pt x="68" y="209"/>
                    <a:pt x="68" y="220"/>
                  </a:cubicBezTo>
                  <a:cubicBezTo>
                    <a:pt x="78" y="220"/>
                    <a:pt x="90" y="220"/>
                    <a:pt x="90" y="231"/>
                  </a:cubicBezTo>
                  <a:lnTo>
                    <a:pt x="168" y="231"/>
                  </a:lnTo>
                  <a:cubicBezTo>
                    <a:pt x="168" y="231"/>
                    <a:pt x="179" y="220"/>
                    <a:pt x="190" y="220"/>
                  </a:cubicBezTo>
                  <a:cubicBezTo>
                    <a:pt x="246" y="186"/>
                    <a:pt x="269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" name="Google Shape;3269;p7"/>
            <p:cNvSpPr/>
            <p:nvPr/>
          </p:nvSpPr>
          <p:spPr>
            <a:xfrm>
              <a:off x="2111300" y="9257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2" y="49"/>
                    <a:pt x="0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0" y="230"/>
                    <a:pt x="201" y="218"/>
                  </a:cubicBezTo>
                  <a:cubicBezTo>
                    <a:pt x="257" y="184"/>
                    <a:pt x="268" y="117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" name="Google Shape;3270;p7"/>
            <p:cNvSpPr/>
            <p:nvPr/>
          </p:nvSpPr>
          <p:spPr>
            <a:xfrm>
              <a:off x="2098175" y="933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3"/>
                    <a:pt x="0" y="120"/>
                    <a:pt x="33" y="175"/>
                  </a:cubicBezTo>
                  <a:cubicBezTo>
                    <a:pt x="56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57" y="187"/>
                    <a:pt x="268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" name="Google Shape;3271;p7"/>
            <p:cNvSpPr/>
            <p:nvPr/>
          </p:nvSpPr>
          <p:spPr>
            <a:xfrm>
              <a:off x="2085025" y="941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" name="Google Shape;3272;p7"/>
            <p:cNvSpPr/>
            <p:nvPr/>
          </p:nvSpPr>
          <p:spPr>
            <a:xfrm>
              <a:off x="2124975" y="9178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2" y="0"/>
                  </a:moveTo>
                  <a:cubicBezTo>
                    <a:pt x="100" y="0"/>
                    <a:pt x="78" y="7"/>
                    <a:pt x="56" y="20"/>
                  </a:cubicBezTo>
                  <a:cubicBezTo>
                    <a:pt x="46" y="20"/>
                    <a:pt x="34" y="30"/>
                    <a:pt x="23" y="42"/>
                  </a:cubicBezTo>
                  <a:cubicBezTo>
                    <a:pt x="23" y="53"/>
                    <a:pt x="23" y="53"/>
                    <a:pt x="12" y="53"/>
                  </a:cubicBezTo>
                  <a:lnTo>
                    <a:pt x="12" y="64"/>
                  </a:lnTo>
                  <a:cubicBezTo>
                    <a:pt x="12" y="75"/>
                    <a:pt x="12" y="75"/>
                    <a:pt x="1" y="87"/>
                  </a:cubicBezTo>
                  <a:lnTo>
                    <a:pt x="1" y="131"/>
                  </a:lnTo>
                  <a:cubicBezTo>
                    <a:pt x="1" y="142"/>
                    <a:pt x="1" y="142"/>
                    <a:pt x="12" y="154"/>
                  </a:cubicBezTo>
                  <a:lnTo>
                    <a:pt x="12" y="176"/>
                  </a:lnTo>
                  <a:cubicBezTo>
                    <a:pt x="23" y="176"/>
                    <a:pt x="23" y="187"/>
                    <a:pt x="23" y="187"/>
                  </a:cubicBezTo>
                  <a:cubicBezTo>
                    <a:pt x="34" y="187"/>
                    <a:pt x="34" y="198"/>
                    <a:pt x="46" y="198"/>
                  </a:cubicBezTo>
                  <a:cubicBezTo>
                    <a:pt x="46" y="209"/>
                    <a:pt x="56" y="209"/>
                    <a:pt x="56" y="221"/>
                  </a:cubicBezTo>
                  <a:lnTo>
                    <a:pt x="79" y="221"/>
                  </a:lnTo>
                  <a:cubicBezTo>
                    <a:pt x="79" y="231"/>
                    <a:pt x="90" y="231"/>
                    <a:pt x="90" y="231"/>
                  </a:cubicBezTo>
                  <a:cubicBezTo>
                    <a:pt x="123" y="231"/>
                    <a:pt x="146" y="231"/>
                    <a:pt x="180" y="221"/>
                  </a:cubicBezTo>
                  <a:cubicBezTo>
                    <a:pt x="235" y="187"/>
                    <a:pt x="258" y="109"/>
                    <a:pt x="213" y="53"/>
                  </a:cubicBezTo>
                  <a:cubicBezTo>
                    <a:pt x="192" y="18"/>
                    <a:pt x="158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" name="Google Shape;3273;p7"/>
            <p:cNvSpPr/>
            <p:nvPr/>
          </p:nvSpPr>
          <p:spPr>
            <a:xfrm>
              <a:off x="2095375" y="958000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45" y="0"/>
                  </a:moveTo>
                  <a:cubicBezTo>
                    <a:pt x="123" y="0"/>
                    <a:pt x="90" y="0"/>
                    <a:pt x="56" y="23"/>
                  </a:cubicBezTo>
                  <a:cubicBezTo>
                    <a:pt x="23" y="45"/>
                    <a:pt x="1" y="90"/>
                    <a:pt x="1" y="134"/>
                  </a:cubicBezTo>
                  <a:cubicBezTo>
                    <a:pt x="11" y="145"/>
                    <a:pt x="11" y="167"/>
                    <a:pt x="23" y="179"/>
                  </a:cubicBezTo>
                  <a:cubicBezTo>
                    <a:pt x="41" y="216"/>
                    <a:pt x="75" y="237"/>
                    <a:pt x="111" y="237"/>
                  </a:cubicBezTo>
                  <a:cubicBezTo>
                    <a:pt x="119" y="237"/>
                    <a:pt x="127" y="236"/>
                    <a:pt x="135" y="234"/>
                  </a:cubicBezTo>
                  <a:cubicBezTo>
                    <a:pt x="157" y="234"/>
                    <a:pt x="168" y="224"/>
                    <a:pt x="179" y="224"/>
                  </a:cubicBezTo>
                  <a:cubicBezTo>
                    <a:pt x="235" y="190"/>
                    <a:pt x="257" y="112"/>
                    <a:pt x="224" y="56"/>
                  </a:cubicBezTo>
                  <a:cubicBezTo>
                    <a:pt x="202" y="33"/>
                    <a:pt x="179" y="11"/>
                    <a:pt x="1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" name="Google Shape;3274;p7"/>
            <p:cNvSpPr/>
            <p:nvPr/>
          </p:nvSpPr>
          <p:spPr>
            <a:xfrm>
              <a:off x="2131400" y="9587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29"/>
                    <a:pt x="35" y="173"/>
                  </a:cubicBezTo>
                  <a:cubicBezTo>
                    <a:pt x="57" y="211"/>
                    <a:pt x="101" y="234"/>
                    <a:pt x="144" y="234"/>
                  </a:cubicBezTo>
                  <a:cubicBezTo>
                    <a:pt x="164" y="234"/>
                    <a:pt x="184" y="229"/>
                    <a:pt x="202" y="218"/>
                  </a:cubicBezTo>
                  <a:cubicBezTo>
                    <a:pt x="258" y="184"/>
                    <a:pt x="269" y="117"/>
                    <a:pt x="236" y="62"/>
                  </a:cubicBezTo>
                  <a:cubicBezTo>
                    <a:pt x="213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" name="Google Shape;3275;p7"/>
            <p:cNvSpPr/>
            <p:nvPr/>
          </p:nvSpPr>
          <p:spPr>
            <a:xfrm>
              <a:off x="2118275" y="9667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1"/>
                    <a:pt x="34" y="176"/>
                  </a:cubicBezTo>
                  <a:cubicBezTo>
                    <a:pt x="57" y="214"/>
                    <a:pt x="100" y="237"/>
                    <a:pt x="143" y="237"/>
                  </a:cubicBezTo>
                  <a:cubicBezTo>
                    <a:pt x="163" y="237"/>
                    <a:pt x="184" y="232"/>
                    <a:pt x="202" y="221"/>
                  </a:cubicBezTo>
                  <a:cubicBezTo>
                    <a:pt x="257" y="188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" name="Google Shape;3276;p7"/>
            <p:cNvSpPr/>
            <p:nvPr/>
          </p:nvSpPr>
          <p:spPr>
            <a:xfrm>
              <a:off x="2105150" y="9746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7" y="6"/>
                    <a:pt x="79" y="16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1" y="218"/>
                  </a:cubicBezTo>
                  <a:cubicBezTo>
                    <a:pt x="258" y="184"/>
                    <a:pt x="268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" name="Google Shape;3277;p7"/>
            <p:cNvSpPr/>
            <p:nvPr/>
          </p:nvSpPr>
          <p:spPr>
            <a:xfrm>
              <a:off x="2092300" y="9826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57" y="20"/>
                    <a:pt x="45" y="31"/>
                    <a:pt x="45" y="31"/>
                  </a:cubicBezTo>
                  <a:cubicBezTo>
                    <a:pt x="45" y="31"/>
                    <a:pt x="45" y="42"/>
                    <a:pt x="34" y="42"/>
                  </a:cubicBezTo>
                  <a:cubicBezTo>
                    <a:pt x="34" y="42"/>
                    <a:pt x="34" y="53"/>
                    <a:pt x="23" y="53"/>
                  </a:cubicBezTo>
                  <a:lnTo>
                    <a:pt x="23" y="65"/>
                  </a:lnTo>
                  <a:cubicBezTo>
                    <a:pt x="23" y="75"/>
                    <a:pt x="12" y="75"/>
                    <a:pt x="12" y="75"/>
                  </a:cubicBezTo>
                  <a:lnTo>
                    <a:pt x="12" y="87"/>
                  </a:lnTo>
                  <a:cubicBezTo>
                    <a:pt x="0" y="120"/>
                    <a:pt x="12" y="154"/>
                    <a:pt x="23" y="176"/>
                  </a:cubicBezTo>
                  <a:cubicBezTo>
                    <a:pt x="23" y="187"/>
                    <a:pt x="34" y="187"/>
                    <a:pt x="34" y="199"/>
                  </a:cubicBezTo>
                  <a:cubicBezTo>
                    <a:pt x="45" y="199"/>
                    <a:pt x="45" y="209"/>
                    <a:pt x="57" y="209"/>
                  </a:cubicBezTo>
                  <a:cubicBezTo>
                    <a:pt x="67" y="221"/>
                    <a:pt x="67" y="221"/>
                    <a:pt x="79" y="221"/>
                  </a:cubicBezTo>
                  <a:lnTo>
                    <a:pt x="79" y="232"/>
                  </a:lnTo>
                  <a:lnTo>
                    <a:pt x="157" y="232"/>
                  </a:lnTo>
                  <a:cubicBezTo>
                    <a:pt x="168" y="232"/>
                    <a:pt x="179" y="221"/>
                    <a:pt x="179" y="221"/>
                  </a:cubicBezTo>
                  <a:lnTo>
                    <a:pt x="191" y="221"/>
                  </a:lnTo>
                  <a:cubicBezTo>
                    <a:pt x="246" y="187"/>
                    <a:pt x="258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" name="Google Shape;3278;p7"/>
            <p:cNvSpPr/>
            <p:nvPr/>
          </p:nvSpPr>
          <p:spPr>
            <a:xfrm>
              <a:off x="2156550" y="9703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9" y="0"/>
                  </a:moveTo>
                  <a:cubicBezTo>
                    <a:pt x="117" y="0"/>
                    <a:pt x="96" y="6"/>
                    <a:pt x="79" y="19"/>
                  </a:cubicBezTo>
                  <a:lnTo>
                    <a:pt x="67" y="19"/>
                  </a:lnTo>
                  <a:cubicBezTo>
                    <a:pt x="12" y="52"/>
                    <a:pt x="0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6" y="186"/>
                    <a:pt x="268" y="109"/>
                    <a:pt x="235" y="52"/>
                  </a:cubicBezTo>
                  <a:cubicBezTo>
                    <a:pt x="214" y="18"/>
                    <a:pt x="176" y="0"/>
                    <a:pt x="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" name="Google Shape;3279;p7"/>
            <p:cNvSpPr/>
            <p:nvPr/>
          </p:nvSpPr>
          <p:spPr>
            <a:xfrm>
              <a:off x="2143425" y="9782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1" y="49"/>
                    <a:pt x="0" y="128"/>
                    <a:pt x="34" y="183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3"/>
                    <a:pt x="269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" name="Google Shape;3280;p7"/>
            <p:cNvSpPr/>
            <p:nvPr/>
          </p:nvSpPr>
          <p:spPr>
            <a:xfrm>
              <a:off x="2130275" y="9863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1"/>
                  </a:moveTo>
                  <a:cubicBezTo>
                    <a:pt x="108" y="1"/>
                    <a:pt x="87" y="6"/>
                    <a:pt x="68" y="17"/>
                  </a:cubicBezTo>
                  <a:cubicBezTo>
                    <a:pt x="12" y="51"/>
                    <a:pt x="1" y="118"/>
                    <a:pt x="35" y="173"/>
                  </a:cubicBezTo>
                  <a:cubicBezTo>
                    <a:pt x="57" y="211"/>
                    <a:pt x="95" y="234"/>
                    <a:pt x="135" y="234"/>
                  </a:cubicBezTo>
                  <a:cubicBezTo>
                    <a:pt x="154" y="234"/>
                    <a:pt x="173" y="229"/>
                    <a:pt x="191" y="218"/>
                  </a:cubicBezTo>
                  <a:cubicBezTo>
                    <a:pt x="247" y="185"/>
                    <a:pt x="269" y="106"/>
                    <a:pt x="236" y="51"/>
                  </a:cubicBezTo>
                  <a:cubicBezTo>
                    <a:pt x="213" y="21"/>
                    <a:pt x="171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" name="Google Shape;3281;p7"/>
            <p:cNvSpPr/>
            <p:nvPr/>
          </p:nvSpPr>
          <p:spPr>
            <a:xfrm>
              <a:off x="2117175" y="994400"/>
              <a:ext cx="6725" cy="5700"/>
            </a:xfrm>
            <a:custGeom>
              <a:rect b="b" l="l" r="r" t="t"/>
              <a:pathLst>
                <a:path extrusionOk="0" h="228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2"/>
                    <a:pt x="0" y="119"/>
                    <a:pt x="33" y="176"/>
                  </a:cubicBezTo>
                  <a:cubicBezTo>
                    <a:pt x="54" y="210"/>
                    <a:pt x="89" y="228"/>
                    <a:pt x="125" y="228"/>
                  </a:cubicBezTo>
                  <a:cubicBezTo>
                    <a:pt x="146" y="228"/>
                    <a:pt x="169" y="221"/>
                    <a:pt x="190" y="209"/>
                  </a:cubicBezTo>
                  <a:cubicBezTo>
                    <a:pt x="246" y="176"/>
                    <a:pt x="268" y="109"/>
                    <a:pt x="234" y="52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" name="Google Shape;3282;p7"/>
            <p:cNvSpPr/>
            <p:nvPr/>
          </p:nvSpPr>
          <p:spPr>
            <a:xfrm>
              <a:off x="2198725" y="103910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14" y="0"/>
                  </a:moveTo>
                  <a:cubicBezTo>
                    <a:pt x="96" y="0"/>
                    <a:pt x="76" y="6"/>
                    <a:pt x="56" y="19"/>
                  </a:cubicBezTo>
                  <a:lnTo>
                    <a:pt x="46" y="30"/>
                  </a:lnTo>
                  <a:lnTo>
                    <a:pt x="23" y="52"/>
                  </a:lnTo>
                  <a:lnTo>
                    <a:pt x="23" y="64"/>
                  </a:lnTo>
                  <a:cubicBezTo>
                    <a:pt x="12" y="64"/>
                    <a:pt x="12" y="74"/>
                    <a:pt x="12" y="74"/>
                  </a:cubicBezTo>
                  <a:lnTo>
                    <a:pt x="12" y="97"/>
                  </a:lnTo>
                  <a:cubicBezTo>
                    <a:pt x="1" y="97"/>
                    <a:pt x="1" y="97"/>
                    <a:pt x="1" y="108"/>
                  </a:cubicBezTo>
                  <a:lnTo>
                    <a:pt x="1" y="131"/>
                  </a:lnTo>
                  <a:lnTo>
                    <a:pt x="1" y="141"/>
                  </a:lnTo>
                  <a:cubicBezTo>
                    <a:pt x="12" y="153"/>
                    <a:pt x="12" y="164"/>
                    <a:pt x="23" y="175"/>
                  </a:cubicBezTo>
                  <a:cubicBezTo>
                    <a:pt x="23" y="186"/>
                    <a:pt x="34" y="198"/>
                    <a:pt x="34" y="198"/>
                  </a:cubicBezTo>
                  <a:cubicBezTo>
                    <a:pt x="46" y="208"/>
                    <a:pt x="46" y="208"/>
                    <a:pt x="56" y="208"/>
                  </a:cubicBezTo>
                  <a:cubicBezTo>
                    <a:pt x="56" y="220"/>
                    <a:pt x="68" y="220"/>
                    <a:pt x="68" y="231"/>
                  </a:cubicBezTo>
                  <a:lnTo>
                    <a:pt x="113" y="231"/>
                  </a:lnTo>
                  <a:cubicBezTo>
                    <a:pt x="116" y="235"/>
                    <a:pt x="119" y="236"/>
                    <a:pt x="120" y="236"/>
                  </a:cubicBezTo>
                  <a:cubicBezTo>
                    <a:pt x="123" y="236"/>
                    <a:pt x="123" y="231"/>
                    <a:pt x="123" y="231"/>
                  </a:cubicBezTo>
                  <a:lnTo>
                    <a:pt x="157" y="231"/>
                  </a:lnTo>
                  <a:cubicBezTo>
                    <a:pt x="168" y="231"/>
                    <a:pt x="168" y="220"/>
                    <a:pt x="180" y="220"/>
                  </a:cubicBezTo>
                  <a:cubicBezTo>
                    <a:pt x="235" y="186"/>
                    <a:pt x="257" y="108"/>
                    <a:pt x="224" y="52"/>
                  </a:cubicBezTo>
                  <a:cubicBezTo>
                    <a:pt x="202" y="30"/>
                    <a:pt x="180" y="7"/>
                    <a:pt x="146" y="7"/>
                  </a:cubicBezTo>
                  <a:cubicBezTo>
                    <a:pt x="137" y="3"/>
                    <a:pt x="126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" name="Google Shape;3283;p7"/>
            <p:cNvSpPr/>
            <p:nvPr/>
          </p:nvSpPr>
          <p:spPr>
            <a:xfrm>
              <a:off x="2166900" y="986575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21" y="0"/>
                  </a:moveTo>
                  <a:cubicBezTo>
                    <a:pt x="99" y="0"/>
                    <a:pt x="77" y="7"/>
                    <a:pt x="55" y="19"/>
                  </a:cubicBezTo>
                  <a:cubicBezTo>
                    <a:pt x="45" y="30"/>
                    <a:pt x="33" y="30"/>
                    <a:pt x="22" y="42"/>
                  </a:cubicBezTo>
                  <a:lnTo>
                    <a:pt x="22" y="52"/>
                  </a:lnTo>
                  <a:cubicBezTo>
                    <a:pt x="11" y="52"/>
                    <a:pt x="11" y="64"/>
                    <a:pt x="11" y="75"/>
                  </a:cubicBezTo>
                  <a:cubicBezTo>
                    <a:pt x="0" y="75"/>
                    <a:pt x="0" y="86"/>
                    <a:pt x="0" y="86"/>
                  </a:cubicBezTo>
                  <a:lnTo>
                    <a:pt x="0" y="119"/>
                  </a:lnTo>
                  <a:lnTo>
                    <a:pt x="0" y="131"/>
                  </a:lnTo>
                  <a:cubicBezTo>
                    <a:pt x="0" y="153"/>
                    <a:pt x="11" y="164"/>
                    <a:pt x="11" y="176"/>
                  </a:cubicBezTo>
                  <a:lnTo>
                    <a:pt x="33" y="198"/>
                  </a:lnTo>
                  <a:cubicBezTo>
                    <a:pt x="33" y="198"/>
                    <a:pt x="33" y="209"/>
                    <a:pt x="45" y="209"/>
                  </a:cubicBezTo>
                  <a:lnTo>
                    <a:pt x="55" y="220"/>
                  </a:lnTo>
                  <a:lnTo>
                    <a:pt x="67" y="220"/>
                  </a:lnTo>
                  <a:cubicBezTo>
                    <a:pt x="67" y="231"/>
                    <a:pt x="78" y="231"/>
                    <a:pt x="78" y="231"/>
                  </a:cubicBezTo>
                  <a:lnTo>
                    <a:pt x="156" y="231"/>
                  </a:lnTo>
                  <a:cubicBezTo>
                    <a:pt x="156" y="231"/>
                    <a:pt x="167" y="220"/>
                    <a:pt x="179" y="220"/>
                  </a:cubicBezTo>
                  <a:cubicBezTo>
                    <a:pt x="234" y="186"/>
                    <a:pt x="246" y="109"/>
                    <a:pt x="212" y="52"/>
                  </a:cubicBezTo>
                  <a:cubicBezTo>
                    <a:pt x="191" y="18"/>
                    <a:pt x="157" y="0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" name="Google Shape;3284;p7"/>
            <p:cNvSpPr/>
            <p:nvPr/>
          </p:nvSpPr>
          <p:spPr>
            <a:xfrm>
              <a:off x="2153200" y="994675"/>
              <a:ext cx="6450" cy="5700"/>
            </a:xfrm>
            <a:custGeom>
              <a:rect b="b" l="l" r="r" t="t"/>
              <a:pathLst>
                <a:path extrusionOk="0" h="228" w="258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2" y="53"/>
                    <a:pt x="0" y="120"/>
                    <a:pt x="34" y="175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6" y="228"/>
                    <a:pt x="180" y="222"/>
                    <a:pt x="201" y="209"/>
                  </a:cubicBezTo>
                  <a:cubicBezTo>
                    <a:pt x="235" y="187"/>
                    <a:pt x="258" y="142"/>
                    <a:pt x="258" y="98"/>
                  </a:cubicBezTo>
                  <a:cubicBezTo>
                    <a:pt x="246" y="86"/>
                    <a:pt x="246" y="64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" name="Google Shape;3285;p7"/>
            <p:cNvSpPr/>
            <p:nvPr/>
          </p:nvSpPr>
          <p:spPr>
            <a:xfrm>
              <a:off x="2140350" y="1002575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3" y="0"/>
                  </a:moveTo>
                  <a:cubicBezTo>
                    <a:pt x="104" y="0"/>
                    <a:pt x="85" y="5"/>
                    <a:pt x="67" y="16"/>
                  </a:cubicBezTo>
                  <a:cubicBezTo>
                    <a:pt x="56" y="27"/>
                    <a:pt x="56" y="27"/>
                    <a:pt x="45" y="27"/>
                  </a:cubicBezTo>
                  <a:cubicBezTo>
                    <a:pt x="45" y="38"/>
                    <a:pt x="34" y="38"/>
                    <a:pt x="34" y="50"/>
                  </a:cubicBezTo>
                  <a:cubicBezTo>
                    <a:pt x="12" y="72"/>
                    <a:pt x="0" y="105"/>
                    <a:pt x="12" y="139"/>
                  </a:cubicBezTo>
                  <a:lnTo>
                    <a:pt x="12" y="161"/>
                  </a:lnTo>
                  <a:cubicBezTo>
                    <a:pt x="22" y="161"/>
                    <a:pt x="22" y="172"/>
                    <a:pt x="22" y="184"/>
                  </a:cubicBezTo>
                  <a:cubicBezTo>
                    <a:pt x="51" y="211"/>
                    <a:pt x="86" y="231"/>
                    <a:pt x="123" y="231"/>
                  </a:cubicBezTo>
                  <a:cubicBezTo>
                    <a:pt x="130" y="231"/>
                    <a:pt x="138" y="230"/>
                    <a:pt x="146" y="229"/>
                  </a:cubicBezTo>
                  <a:cubicBezTo>
                    <a:pt x="157" y="229"/>
                    <a:pt x="168" y="229"/>
                    <a:pt x="190" y="217"/>
                  </a:cubicBezTo>
                  <a:cubicBezTo>
                    <a:pt x="246" y="184"/>
                    <a:pt x="258" y="117"/>
                    <a:pt x="224" y="60"/>
                  </a:cubicBezTo>
                  <a:cubicBezTo>
                    <a:pt x="201" y="23"/>
                    <a:pt x="163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" name="Google Shape;3286;p7"/>
            <p:cNvSpPr/>
            <p:nvPr/>
          </p:nvSpPr>
          <p:spPr>
            <a:xfrm>
              <a:off x="2126925" y="1010600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44" y="0"/>
                  </a:moveTo>
                  <a:cubicBezTo>
                    <a:pt x="123" y="0"/>
                    <a:pt x="100" y="6"/>
                    <a:pt x="79" y="19"/>
                  </a:cubicBezTo>
                  <a:cubicBezTo>
                    <a:pt x="23" y="52"/>
                    <a:pt x="1" y="119"/>
                    <a:pt x="35" y="176"/>
                  </a:cubicBezTo>
                  <a:cubicBezTo>
                    <a:pt x="57" y="213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02" y="209"/>
                    <a:pt x="214" y="209"/>
                    <a:pt x="214" y="198"/>
                  </a:cubicBezTo>
                  <a:cubicBezTo>
                    <a:pt x="236" y="176"/>
                    <a:pt x="258" y="153"/>
                    <a:pt x="258" y="119"/>
                  </a:cubicBezTo>
                  <a:cubicBezTo>
                    <a:pt x="258" y="97"/>
                    <a:pt x="247" y="75"/>
                    <a:pt x="236" y="52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" name="Google Shape;3287;p7"/>
            <p:cNvSpPr/>
            <p:nvPr/>
          </p:nvSpPr>
          <p:spPr>
            <a:xfrm>
              <a:off x="2163525" y="10112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7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0" y="218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" name="Google Shape;3288;p7"/>
            <p:cNvSpPr/>
            <p:nvPr/>
          </p:nvSpPr>
          <p:spPr>
            <a:xfrm>
              <a:off x="2150400" y="1019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8" y="7"/>
                    <a:pt x="67" y="19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4" y="236"/>
                  </a:cubicBezTo>
                  <a:cubicBezTo>
                    <a:pt x="153" y="236"/>
                    <a:pt x="173" y="231"/>
                    <a:pt x="191" y="220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" name="Google Shape;3289;p7"/>
            <p:cNvSpPr/>
            <p:nvPr/>
          </p:nvSpPr>
          <p:spPr>
            <a:xfrm>
              <a:off x="2137275" y="10271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3" y="1"/>
                  </a:moveTo>
                  <a:cubicBezTo>
                    <a:pt x="104" y="1"/>
                    <a:pt x="85" y="5"/>
                    <a:pt x="68" y="16"/>
                  </a:cubicBezTo>
                  <a:cubicBezTo>
                    <a:pt x="11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04" y="23"/>
                    <a:pt x="164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" name="Google Shape;3290;p7"/>
            <p:cNvSpPr/>
            <p:nvPr/>
          </p:nvSpPr>
          <p:spPr>
            <a:xfrm>
              <a:off x="2175275" y="1030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7"/>
                    <a:pt x="132" y="237"/>
                  </a:cubicBezTo>
                  <a:cubicBezTo>
                    <a:pt x="156" y="237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" name="Google Shape;3291;p7"/>
            <p:cNvSpPr/>
            <p:nvPr/>
          </p:nvSpPr>
          <p:spPr>
            <a:xfrm>
              <a:off x="2162125" y="10388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cubicBezTo>
                    <a:pt x="23" y="50"/>
                    <a:pt x="1" y="128"/>
                    <a:pt x="35" y="173"/>
                  </a:cubicBezTo>
                  <a:cubicBezTo>
                    <a:pt x="57" y="211"/>
                    <a:pt x="100" y="234"/>
                    <a:pt x="143" y="234"/>
                  </a:cubicBezTo>
                  <a:cubicBezTo>
                    <a:pt x="164" y="234"/>
                    <a:pt x="184" y="228"/>
                    <a:pt x="202" y="217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" name="Google Shape;3292;p7"/>
            <p:cNvSpPr/>
            <p:nvPr/>
          </p:nvSpPr>
          <p:spPr>
            <a:xfrm>
              <a:off x="2149000" y="10469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2"/>
                    <a:pt x="202" y="221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" name="Google Shape;3293;p7"/>
            <p:cNvSpPr/>
            <p:nvPr/>
          </p:nvSpPr>
          <p:spPr>
            <a:xfrm>
              <a:off x="2188675" y="1022875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1"/>
                  </a:moveTo>
                  <a:cubicBezTo>
                    <a:pt x="111" y="1"/>
                    <a:pt x="88" y="7"/>
                    <a:pt x="68" y="20"/>
                  </a:cubicBezTo>
                  <a:cubicBezTo>
                    <a:pt x="56" y="31"/>
                    <a:pt x="45" y="31"/>
                    <a:pt x="34" y="42"/>
                  </a:cubicBezTo>
                  <a:lnTo>
                    <a:pt x="34" y="53"/>
                  </a:lnTo>
                  <a:cubicBezTo>
                    <a:pt x="23" y="65"/>
                    <a:pt x="23" y="75"/>
                    <a:pt x="11" y="87"/>
                  </a:cubicBezTo>
                  <a:cubicBezTo>
                    <a:pt x="1" y="120"/>
                    <a:pt x="11" y="154"/>
                    <a:pt x="23" y="176"/>
                  </a:cubicBezTo>
                  <a:lnTo>
                    <a:pt x="45" y="199"/>
                  </a:lnTo>
                  <a:lnTo>
                    <a:pt x="56" y="209"/>
                  </a:lnTo>
                  <a:cubicBezTo>
                    <a:pt x="68" y="221"/>
                    <a:pt x="78" y="232"/>
                    <a:pt x="101" y="232"/>
                  </a:cubicBezTo>
                  <a:lnTo>
                    <a:pt x="145" y="232"/>
                  </a:lnTo>
                  <a:cubicBezTo>
                    <a:pt x="157" y="232"/>
                    <a:pt x="179" y="232"/>
                    <a:pt x="190" y="221"/>
                  </a:cubicBezTo>
                  <a:cubicBezTo>
                    <a:pt x="246" y="187"/>
                    <a:pt x="257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" name="Google Shape;3294;p7"/>
            <p:cNvSpPr/>
            <p:nvPr/>
          </p:nvSpPr>
          <p:spPr>
            <a:xfrm>
              <a:off x="2185325" y="104710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57" y="0"/>
                  </a:moveTo>
                  <a:cubicBezTo>
                    <a:pt x="135" y="0"/>
                    <a:pt x="101" y="0"/>
                    <a:pt x="68" y="23"/>
                  </a:cubicBezTo>
                  <a:cubicBezTo>
                    <a:pt x="11" y="57"/>
                    <a:pt x="1" y="124"/>
                    <a:pt x="34" y="179"/>
                  </a:cubicBezTo>
                  <a:cubicBezTo>
                    <a:pt x="45" y="201"/>
                    <a:pt x="56" y="213"/>
                    <a:pt x="78" y="224"/>
                  </a:cubicBezTo>
                  <a:cubicBezTo>
                    <a:pt x="101" y="235"/>
                    <a:pt x="123" y="235"/>
                    <a:pt x="145" y="235"/>
                  </a:cubicBezTo>
                  <a:cubicBezTo>
                    <a:pt x="157" y="235"/>
                    <a:pt x="168" y="235"/>
                    <a:pt x="168" y="224"/>
                  </a:cubicBezTo>
                  <a:lnTo>
                    <a:pt x="190" y="224"/>
                  </a:lnTo>
                  <a:lnTo>
                    <a:pt x="224" y="191"/>
                  </a:lnTo>
                  <a:cubicBezTo>
                    <a:pt x="235" y="179"/>
                    <a:pt x="246" y="157"/>
                    <a:pt x="246" y="146"/>
                  </a:cubicBezTo>
                  <a:cubicBezTo>
                    <a:pt x="257" y="112"/>
                    <a:pt x="246" y="90"/>
                    <a:pt x="235" y="57"/>
                  </a:cubicBezTo>
                  <a:cubicBezTo>
                    <a:pt x="212" y="34"/>
                    <a:pt x="190" y="12"/>
                    <a:pt x="1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" name="Google Shape;3295;p7"/>
            <p:cNvSpPr/>
            <p:nvPr/>
          </p:nvSpPr>
          <p:spPr>
            <a:xfrm>
              <a:off x="2172175" y="1055100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44" y="0"/>
                  </a:moveTo>
                  <a:cubicBezTo>
                    <a:pt x="135" y="0"/>
                    <a:pt x="124" y="2"/>
                    <a:pt x="113" y="5"/>
                  </a:cubicBezTo>
                  <a:cubicBezTo>
                    <a:pt x="102" y="5"/>
                    <a:pt x="80" y="5"/>
                    <a:pt x="68" y="15"/>
                  </a:cubicBezTo>
                  <a:cubicBezTo>
                    <a:pt x="13" y="49"/>
                    <a:pt x="1" y="127"/>
                    <a:pt x="35" y="183"/>
                  </a:cubicBezTo>
                  <a:cubicBezTo>
                    <a:pt x="46" y="206"/>
                    <a:pt x="57" y="217"/>
                    <a:pt x="80" y="228"/>
                  </a:cubicBezTo>
                  <a:cubicBezTo>
                    <a:pt x="93" y="233"/>
                    <a:pt x="109" y="235"/>
                    <a:pt x="124" y="235"/>
                  </a:cubicBezTo>
                  <a:cubicBezTo>
                    <a:pt x="147" y="235"/>
                    <a:pt x="171" y="230"/>
                    <a:pt x="191" y="217"/>
                  </a:cubicBezTo>
                  <a:cubicBezTo>
                    <a:pt x="214" y="206"/>
                    <a:pt x="224" y="183"/>
                    <a:pt x="236" y="172"/>
                  </a:cubicBezTo>
                  <a:cubicBezTo>
                    <a:pt x="258" y="139"/>
                    <a:pt x="258" y="94"/>
                    <a:pt x="236" y="60"/>
                  </a:cubicBezTo>
                  <a:lnTo>
                    <a:pt x="214" y="38"/>
                  </a:lnTo>
                  <a:cubicBezTo>
                    <a:pt x="197" y="13"/>
                    <a:pt x="174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" name="Google Shape;3296;p7"/>
            <p:cNvSpPr/>
            <p:nvPr/>
          </p:nvSpPr>
          <p:spPr>
            <a:xfrm>
              <a:off x="2159325" y="1063025"/>
              <a:ext cx="6475" cy="5875"/>
            </a:xfrm>
            <a:custGeom>
              <a:rect b="b" l="l" r="r" t="t"/>
              <a:pathLst>
                <a:path extrusionOk="0" h="235" w="259">
                  <a:moveTo>
                    <a:pt x="124" y="1"/>
                  </a:moveTo>
                  <a:cubicBezTo>
                    <a:pt x="102" y="1"/>
                    <a:pt x="80" y="11"/>
                    <a:pt x="57" y="23"/>
                  </a:cubicBezTo>
                  <a:cubicBezTo>
                    <a:pt x="35" y="34"/>
                    <a:pt x="13" y="68"/>
                    <a:pt x="13" y="90"/>
                  </a:cubicBezTo>
                  <a:cubicBezTo>
                    <a:pt x="1" y="123"/>
                    <a:pt x="1" y="157"/>
                    <a:pt x="23" y="179"/>
                  </a:cubicBezTo>
                  <a:cubicBezTo>
                    <a:pt x="35" y="202"/>
                    <a:pt x="46" y="212"/>
                    <a:pt x="68" y="224"/>
                  </a:cubicBezTo>
                  <a:cubicBezTo>
                    <a:pt x="90" y="235"/>
                    <a:pt x="102" y="235"/>
                    <a:pt x="113" y="235"/>
                  </a:cubicBezTo>
                  <a:cubicBezTo>
                    <a:pt x="135" y="235"/>
                    <a:pt x="157" y="235"/>
                    <a:pt x="180" y="224"/>
                  </a:cubicBezTo>
                  <a:cubicBezTo>
                    <a:pt x="236" y="190"/>
                    <a:pt x="258" y="112"/>
                    <a:pt x="224" y="56"/>
                  </a:cubicBezTo>
                  <a:cubicBezTo>
                    <a:pt x="202" y="34"/>
                    <a:pt x="180" y="11"/>
                    <a:pt x="147" y="11"/>
                  </a:cubicBezTo>
                  <a:cubicBezTo>
                    <a:pt x="147" y="1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" name="Google Shape;3297;p7"/>
            <p:cNvSpPr/>
            <p:nvPr/>
          </p:nvSpPr>
          <p:spPr>
            <a:xfrm>
              <a:off x="2146225" y="1071000"/>
              <a:ext cx="6425" cy="6025"/>
            </a:xfrm>
            <a:custGeom>
              <a:rect b="b" l="l" r="r" t="t"/>
              <a:pathLst>
                <a:path extrusionOk="0" h="241" w="257">
                  <a:moveTo>
                    <a:pt x="115" y="1"/>
                  </a:moveTo>
                  <a:cubicBezTo>
                    <a:pt x="94" y="1"/>
                    <a:pt x="74" y="6"/>
                    <a:pt x="56" y="17"/>
                  </a:cubicBezTo>
                  <a:cubicBezTo>
                    <a:pt x="56" y="27"/>
                    <a:pt x="45" y="27"/>
                    <a:pt x="33" y="39"/>
                  </a:cubicBezTo>
                  <a:cubicBezTo>
                    <a:pt x="33" y="50"/>
                    <a:pt x="23" y="50"/>
                    <a:pt x="23" y="61"/>
                  </a:cubicBezTo>
                  <a:cubicBezTo>
                    <a:pt x="23" y="61"/>
                    <a:pt x="11" y="61"/>
                    <a:pt x="11" y="72"/>
                  </a:cubicBezTo>
                  <a:lnTo>
                    <a:pt x="11" y="84"/>
                  </a:lnTo>
                  <a:lnTo>
                    <a:pt x="0" y="95"/>
                  </a:lnTo>
                  <a:lnTo>
                    <a:pt x="0" y="106"/>
                  </a:lnTo>
                  <a:lnTo>
                    <a:pt x="0" y="129"/>
                  </a:lnTo>
                  <a:lnTo>
                    <a:pt x="0" y="139"/>
                  </a:lnTo>
                  <a:cubicBezTo>
                    <a:pt x="0" y="151"/>
                    <a:pt x="11" y="173"/>
                    <a:pt x="23" y="184"/>
                  </a:cubicBezTo>
                  <a:cubicBezTo>
                    <a:pt x="23" y="196"/>
                    <a:pt x="33" y="196"/>
                    <a:pt x="33" y="206"/>
                  </a:cubicBezTo>
                  <a:cubicBezTo>
                    <a:pt x="33" y="206"/>
                    <a:pt x="45" y="206"/>
                    <a:pt x="56" y="218"/>
                  </a:cubicBezTo>
                  <a:lnTo>
                    <a:pt x="67" y="229"/>
                  </a:lnTo>
                  <a:cubicBezTo>
                    <a:pt x="78" y="240"/>
                    <a:pt x="100" y="240"/>
                    <a:pt x="112" y="240"/>
                  </a:cubicBezTo>
                  <a:lnTo>
                    <a:pt x="145" y="240"/>
                  </a:lnTo>
                  <a:lnTo>
                    <a:pt x="157" y="229"/>
                  </a:lnTo>
                  <a:lnTo>
                    <a:pt x="179" y="229"/>
                  </a:lnTo>
                  <a:lnTo>
                    <a:pt x="179" y="218"/>
                  </a:lnTo>
                  <a:cubicBezTo>
                    <a:pt x="234" y="184"/>
                    <a:pt x="257" y="117"/>
                    <a:pt x="224" y="61"/>
                  </a:cubicBezTo>
                  <a:cubicBezTo>
                    <a:pt x="201" y="23"/>
                    <a:pt x="157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" name="Google Shape;3298;p7"/>
            <p:cNvSpPr/>
            <p:nvPr/>
          </p:nvSpPr>
          <p:spPr>
            <a:xfrm>
              <a:off x="2195375" y="10637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0" y="0"/>
                  </a:moveTo>
                  <a:cubicBezTo>
                    <a:pt x="111" y="0"/>
                    <a:pt x="93" y="5"/>
                    <a:pt x="79" y="16"/>
                  </a:cubicBezTo>
                  <a:cubicBezTo>
                    <a:pt x="23" y="49"/>
                    <a:pt x="1" y="128"/>
                    <a:pt x="34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70" y="230"/>
                    <a:pt x="190" y="217"/>
                  </a:cubicBezTo>
                  <a:cubicBezTo>
                    <a:pt x="247" y="183"/>
                    <a:pt x="269" y="116"/>
                    <a:pt x="235" y="61"/>
                  </a:cubicBezTo>
                  <a:cubicBezTo>
                    <a:pt x="213" y="23"/>
                    <a:pt x="169" y="0"/>
                    <a:pt x="1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" name="Google Shape;3299;p7"/>
            <p:cNvSpPr/>
            <p:nvPr/>
          </p:nvSpPr>
          <p:spPr>
            <a:xfrm>
              <a:off x="2182250" y="1071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9" y="0"/>
                  </a:moveTo>
                  <a:cubicBezTo>
                    <a:pt x="117" y="0"/>
                    <a:pt x="96" y="6"/>
                    <a:pt x="79" y="19"/>
                  </a:cubicBezTo>
                  <a:cubicBezTo>
                    <a:pt x="23" y="53"/>
                    <a:pt x="0" y="120"/>
                    <a:pt x="34" y="175"/>
                  </a:cubicBezTo>
                  <a:cubicBezTo>
                    <a:pt x="57" y="213"/>
                    <a:pt x="95" y="236"/>
                    <a:pt x="134" y="236"/>
                  </a:cubicBezTo>
                  <a:cubicBezTo>
                    <a:pt x="153" y="236"/>
                    <a:pt x="172" y="231"/>
                    <a:pt x="191" y="220"/>
                  </a:cubicBezTo>
                  <a:cubicBezTo>
                    <a:pt x="246" y="187"/>
                    <a:pt x="268" y="108"/>
                    <a:pt x="235" y="53"/>
                  </a:cubicBezTo>
                  <a:cubicBezTo>
                    <a:pt x="214" y="18"/>
                    <a:pt x="176" y="0"/>
                    <a:pt x="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" name="Google Shape;3300;p7"/>
            <p:cNvSpPr/>
            <p:nvPr/>
          </p:nvSpPr>
          <p:spPr>
            <a:xfrm>
              <a:off x="2169125" y="10796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9" y="0"/>
                  </a:moveTo>
                  <a:cubicBezTo>
                    <a:pt x="110" y="0"/>
                    <a:pt x="92" y="5"/>
                    <a:pt x="78" y="16"/>
                  </a:cubicBezTo>
                  <a:cubicBezTo>
                    <a:pt x="23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8" y="0"/>
                    <a:pt x="1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1" name="Google Shape;3301;p7"/>
            <p:cNvSpPr/>
            <p:nvPr/>
          </p:nvSpPr>
          <p:spPr>
            <a:xfrm>
              <a:off x="2156275" y="108777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18" y="0"/>
                  </a:moveTo>
                  <a:cubicBezTo>
                    <a:pt x="100" y="0"/>
                    <a:pt x="82" y="5"/>
                    <a:pt x="67" y="16"/>
                  </a:cubicBezTo>
                  <a:lnTo>
                    <a:pt x="56" y="16"/>
                  </a:lnTo>
                  <a:cubicBezTo>
                    <a:pt x="56" y="27"/>
                    <a:pt x="45" y="27"/>
                    <a:pt x="34" y="39"/>
                  </a:cubicBezTo>
                  <a:lnTo>
                    <a:pt x="34" y="49"/>
                  </a:lnTo>
                  <a:cubicBezTo>
                    <a:pt x="23" y="49"/>
                    <a:pt x="23" y="49"/>
                    <a:pt x="23" y="61"/>
                  </a:cubicBezTo>
                  <a:lnTo>
                    <a:pt x="11" y="72"/>
                  </a:lnTo>
                  <a:lnTo>
                    <a:pt x="11" y="94"/>
                  </a:lnTo>
                  <a:cubicBezTo>
                    <a:pt x="0" y="116"/>
                    <a:pt x="0" y="150"/>
                    <a:pt x="23" y="183"/>
                  </a:cubicBezTo>
                  <a:cubicBezTo>
                    <a:pt x="45" y="217"/>
                    <a:pt x="78" y="228"/>
                    <a:pt x="112" y="240"/>
                  </a:cubicBezTo>
                  <a:cubicBezTo>
                    <a:pt x="123" y="240"/>
                    <a:pt x="123" y="228"/>
                    <a:pt x="123" y="228"/>
                  </a:cubicBezTo>
                  <a:lnTo>
                    <a:pt x="157" y="228"/>
                  </a:lnTo>
                  <a:cubicBezTo>
                    <a:pt x="168" y="228"/>
                    <a:pt x="168" y="228"/>
                    <a:pt x="179" y="217"/>
                  </a:cubicBezTo>
                  <a:cubicBezTo>
                    <a:pt x="235" y="183"/>
                    <a:pt x="257" y="116"/>
                    <a:pt x="224" y="61"/>
                  </a:cubicBezTo>
                  <a:cubicBezTo>
                    <a:pt x="201" y="23"/>
                    <a:pt x="15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" name="Google Shape;3302;p7"/>
            <p:cNvSpPr/>
            <p:nvPr/>
          </p:nvSpPr>
          <p:spPr>
            <a:xfrm>
              <a:off x="2207375" y="108350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7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5" y="211"/>
                    <a:pt x="89" y="228"/>
                    <a:pt x="126" y="228"/>
                  </a:cubicBezTo>
                  <a:cubicBezTo>
                    <a:pt x="147" y="228"/>
                    <a:pt x="170" y="222"/>
                    <a:pt x="191" y="210"/>
                  </a:cubicBezTo>
                  <a:cubicBezTo>
                    <a:pt x="247" y="176"/>
                    <a:pt x="269" y="109"/>
                    <a:pt x="236" y="53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" name="Google Shape;3303;p7"/>
            <p:cNvSpPr/>
            <p:nvPr/>
          </p:nvSpPr>
          <p:spPr>
            <a:xfrm>
              <a:off x="2194275" y="10914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5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4" y="219"/>
                    <a:pt x="88" y="236"/>
                    <a:pt x="125" y="236"/>
                  </a:cubicBezTo>
                  <a:cubicBezTo>
                    <a:pt x="146" y="236"/>
                    <a:pt x="169" y="230"/>
                    <a:pt x="190" y="217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68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4" name="Google Shape;3304;p7"/>
            <p:cNvSpPr/>
            <p:nvPr/>
          </p:nvSpPr>
          <p:spPr>
            <a:xfrm>
              <a:off x="2181125" y="10994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0"/>
                  </a:moveTo>
                  <a:cubicBezTo>
                    <a:pt x="113" y="0"/>
                    <a:pt x="89" y="7"/>
                    <a:pt x="68" y="19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5" name="Google Shape;3305;p7"/>
            <p:cNvSpPr/>
            <p:nvPr/>
          </p:nvSpPr>
          <p:spPr>
            <a:xfrm>
              <a:off x="2168275" y="11073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15" y="0"/>
                  </a:moveTo>
                  <a:cubicBezTo>
                    <a:pt x="95" y="0"/>
                    <a:pt x="75" y="5"/>
                    <a:pt x="57" y="16"/>
                  </a:cubicBezTo>
                  <a:cubicBezTo>
                    <a:pt x="57" y="27"/>
                    <a:pt x="45" y="27"/>
                    <a:pt x="45" y="39"/>
                  </a:cubicBezTo>
                  <a:cubicBezTo>
                    <a:pt x="34" y="39"/>
                    <a:pt x="34" y="39"/>
                    <a:pt x="23" y="49"/>
                  </a:cubicBezTo>
                  <a:cubicBezTo>
                    <a:pt x="23" y="61"/>
                    <a:pt x="23" y="61"/>
                    <a:pt x="12" y="72"/>
                  </a:cubicBezTo>
                  <a:cubicBezTo>
                    <a:pt x="0" y="94"/>
                    <a:pt x="0" y="116"/>
                    <a:pt x="0" y="139"/>
                  </a:cubicBezTo>
                  <a:cubicBezTo>
                    <a:pt x="0" y="150"/>
                    <a:pt x="12" y="150"/>
                    <a:pt x="12" y="161"/>
                  </a:cubicBezTo>
                  <a:cubicBezTo>
                    <a:pt x="12" y="173"/>
                    <a:pt x="12" y="173"/>
                    <a:pt x="23" y="184"/>
                  </a:cubicBezTo>
                  <a:cubicBezTo>
                    <a:pt x="44" y="219"/>
                    <a:pt x="78" y="236"/>
                    <a:pt x="114" y="236"/>
                  </a:cubicBezTo>
                  <a:cubicBezTo>
                    <a:pt x="136" y="236"/>
                    <a:pt x="158" y="230"/>
                    <a:pt x="179" y="217"/>
                  </a:cubicBezTo>
                  <a:cubicBezTo>
                    <a:pt x="236" y="184"/>
                    <a:pt x="258" y="116"/>
                    <a:pt x="224" y="61"/>
                  </a:cubicBezTo>
                  <a:cubicBezTo>
                    <a:pt x="202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6" name="Google Shape;3306;p7"/>
            <p:cNvSpPr/>
            <p:nvPr/>
          </p:nvSpPr>
          <p:spPr>
            <a:xfrm>
              <a:off x="2217175" y="1099700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6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35" y="187"/>
                    <a:pt x="257" y="143"/>
                    <a:pt x="257" y="98"/>
                  </a:cubicBezTo>
                  <a:cubicBezTo>
                    <a:pt x="246" y="86"/>
                    <a:pt x="246" y="64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7" name="Google Shape;3307;p7"/>
            <p:cNvSpPr/>
            <p:nvPr/>
          </p:nvSpPr>
          <p:spPr>
            <a:xfrm>
              <a:off x="2204600" y="1107600"/>
              <a:ext cx="6150" cy="5975"/>
            </a:xfrm>
            <a:custGeom>
              <a:rect b="b" l="l" r="r" t="t"/>
              <a:pathLst>
                <a:path extrusionOk="0" h="239" w="246">
                  <a:moveTo>
                    <a:pt x="111" y="1"/>
                  </a:moveTo>
                  <a:cubicBezTo>
                    <a:pt x="93" y="1"/>
                    <a:pt x="74" y="6"/>
                    <a:pt x="56" y="16"/>
                  </a:cubicBezTo>
                  <a:lnTo>
                    <a:pt x="34" y="38"/>
                  </a:lnTo>
                  <a:cubicBezTo>
                    <a:pt x="12" y="61"/>
                    <a:pt x="0" y="83"/>
                    <a:pt x="0" y="117"/>
                  </a:cubicBezTo>
                  <a:cubicBezTo>
                    <a:pt x="0" y="139"/>
                    <a:pt x="0" y="162"/>
                    <a:pt x="12" y="184"/>
                  </a:cubicBezTo>
                  <a:lnTo>
                    <a:pt x="45" y="217"/>
                  </a:lnTo>
                  <a:cubicBezTo>
                    <a:pt x="63" y="230"/>
                    <a:pt x="89" y="239"/>
                    <a:pt x="115" y="239"/>
                  </a:cubicBezTo>
                  <a:cubicBezTo>
                    <a:pt x="136" y="239"/>
                    <a:pt x="159" y="233"/>
                    <a:pt x="179" y="217"/>
                  </a:cubicBezTo>
                  <a:cubicBezTo>
                    <a:pt x="235" y="184"/>
                    <a:pt x="246" y="117"/>
                    <a:pt x="213" y="61"/>
                  </a:cubicBezTo>
                  <a:cubicBezTo>
                    <a:pt x="190" y="23"/>
                    <a:pt x="151" y="1"/>
                    <a:pt x="1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8" name="Google Shape;3308;p7"/>
            <p:cNvSpPr/>
            <p:nvPr/>
          </p:nvSpPr>
          <p:spPr>
            <a:xfrm>
              <a:off x="2190900" y="11156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44" y="0"/>
                  </a:moveTo>
                  <a:cubicBezTo>
                    <a:pt x="123" y="0"/>
                    <a:pt x="100" y="7"/>
                    <a:pt x="79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1"/>
                  </a:cubicBezTo>
                  <a:cubicBezTo>
                    <a:pt x="224" y="198"/>
                    <a:pt x="247" y="176"/>
                    <a:pt x="247" y="142"/>
                  </a:cubicBezTo>
                  <a:cubicBezTo>
                    <a:pt x="258" y="142"/>
                    <a:pt x="258" y="131"/>
                    <a:pt x="258" y="120"/>
                  </a:cubicBezTo>
                  <a:cubicBezTo>
                    <a:pt x="258" y="97"/>
                    <a:pt x="247" y="75"/>
                    <a:pt x="235" y="53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9" name="Google Shape;3309;p7"/>
            <p:cNvSpPr/>
            <p:nvPr/>
          </p:nvSpPr>
          <p:spPr>
            <a:xfrm>
              <a:off x="2178050" y="1123725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1"/>
                  </a:moveTo>
                  <a:cubicBezTo>
                    <a:pt x="111" y="1"/>
                    <a:pt x="89" y="7"/>
                    <a:pt x="68" y="19"/>
                  </a:cubicBezTo>
                  <a:cubicBezTo>
                    <a:pt x="56" y="19"/>
                    <a:pt x="46" y="31"/>
                    <a:pt x="34" y="42"/>
                  </a:cubicBezTo>
                  <a:cubicBezTo>
                    <a:pt x="23" y="53"/>
                    <a:pt x="23" y="53"/>
                    <a:pt x="23" y="64"/>
                  </a:cubicBezTo>
                  <a:cubicBezTo>
                    <a:pt x="1" y="98"/>
                    <a:pt x="1" y="120"/>
                    <a:pt x="12" y="153"/>
                  </a:cubicBezTo>
                  <a:cubicBezTo>
                    <a:pt x="12" y="165"/>
                    <a:pt x="23" y="165"/>
                    <a:pt x="23" y="176"/>
                  </a:cubicBezTo>
                  <a:cubicBezTo>
                    <a:pt x="34" y="198"/>
                    <a:pt x="56" y="220"/>
                    <a:pt x="90" y="220"/>
                  </a:cubicBezTo>
                  <a:cubicBezTo>
                    <a:pt x="101" y="232"/>
                    <a:pt x="113" y="232"/>
                    <a:pt x="123" y="232"/>
                  </a:cubicBezTo>
                  <a:lnTo>
                    <a:pt x="146" y="232"/>
                  </a:lnTo>
                  <a:cubicBezTo>
                    <a:pt x="146" y="232"/>
                    <a:pt x="157" y="232"/>
                    <a:pt x="168" y="220"/>
                  </a:cubicBezTo>
                  <a:lnTo>
                    <a:pt x="191" y="220"/>
                  </a:lnTo>
                  <a:lnTo>
                    <a:pt x="191" y="210"/>
                  </a:lnTo>
                  <a:cubicBezTo>
                    <a:pt x="247" y="176"/>
                    <a:pt x="258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0" name="Google Shape;3310;p7"/>
            <p:cNvSpPr/>
            <p:nvPr/>
          </p:nvSpPr>
          <p:spPr>
            <a:xfrm>
              <a:off x="2227225" y="1116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1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2"/>
                  </a:cubicBezTo>
                  <a:cubicBezTo>
                    <a:pt x="212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1" name="Google Shape;3311;p7"/>
            <p:cNvSpPr/>
            <p:nvPr/>
          </p:nvSpPr>
          <p:spPr>
            <a:xfrm>
              <a:off x="2214075" y="1124350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37" y="1"/>
                  </a:moveTo>
                  <a:cubicBezTo>
                    <a:pt x="118" y="1"/>
                    <a:pt x="98" y="6"/>
                    <a:pt x="80" y="17"/>
                  </a:cubicBezTo>
                  <a:cubicBezTo>
                    <a:pt x="23" y="50"/>
                    <a:pt x="1" y="118"/>
                    <a:pt x="35" y="173"/>
                  </a:cubicBezTo>
                  <a:cubicBezTo>
                    <a:pt x="57" y="211"/>
                    <a:pt x="101" y="234"/>
                    <a:pt x="144" y="234"/>
                  </a:cubicBezTo>
                  <a:cubicBezTo>
                    <a:pt x="164" y="234"/>
                    <a:pt x="184" y="229"/>
                    <a:pt x="202" y="218"/>
                  </a:cubicBezTo>
                  <a:cubicBezTo>
                    <a:pt x="258" y="185"/>
                    <a:pt x="269" y="106"/>
                    <a:pt x="236" y="50"/>
                  </a:cubicBezTo>
                  <a:cubicBezTo>
                    <a:pt x="213" y="21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2" name="Google Shape;3312;p7"/>
            <p:cNvSpPr/>
            <p:nvPr/>
          </p:nvSpPr>
          <p:spPr>
            <a:xfrm>
              <a:off x="2200975" y="11323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44" y="1"/>
                  </a:moveTo>
                  <a:cubicBezTo>
                    <a:pt x="122" y="1"/>
                    <a:pt x="99" y="7"/>
                    <a:pt x="78" y="20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5" y="211"/>
                    <a:pt x="94" y="233"/>
                    <a:pt x="134" y="233"/>
                  </a:cubicBezTo>
                  <a:cubicBezTo>
                    <a:pt x="157" y="233"/>
                    <a:pt x="181" y="226"/>
                    <a:pt x="201" y="210"/>
                  </a:cubicBezTo>
                  <a:cubicBezTo>
                    <a:pt x="257" y="176"/>
                    <a:pt x="268" y="109"/>
                    <a:pt x="234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" name="Google Shape;3313;p7"/>
            <p:cNvSpPr/>
            <p:nvPr/>
          </p:nvSpPr>
          <p:spPr>
            <a:xfrm>
              <a:off x="2188375" y="1140275"/>
              <a:ext cx="6175" cy="6025"/>
            </a:xfrm>
            <a:custGeom>
              <a:rect b="b" l="l" r="r" t="t"/>
              <a:pathLst>
                <a:path extrusionOk="0" h="241" w="247">
                  <a:moveTo>
                    <a:pt x="113" y="1"/>
                  </a:moveTo>
                  <a:cubicBezTo>
                    <a:pt x="94" y="1"/>
                    <a:pt x="75" y="6"/>
                    <a:pt x="57" y="17"/>
                  </a:cubicBezTo>
                  <a:lnTo>
                    <a:pt x="46" y="28"/>
                  </a:lnTo>
                  <a:lnTo>
                    <a:pt x="35" y="39"/>
                  </a:lnTo>
                  <a:cubicBezTo>
                    <a:pt x="35" y="39"/>
                    <a:pt x="23" y="39"/>
                    <a:pt x="23" y="50"/>
                  </a:cubicBezTo>
                  <a:cubicBezTo>
                    <a:pt x="13" y="62"/>
                    <a:pt x="13" y="62"/>
                    <a:pt x="13" y="72"/>
                  </a:cubicBezTo>
                  <a:cubicBezTo>
                    <a:pt x="1" y="84"/>
                    <a:pt x="1" y="95"/>
                    <a:pt x="1" y="117"/>
                  </a:cubicBezTo>
                  <a:lnTo>
                    <a:pt x="1" y="139"/>
                  </a:lnTo>
                  <a:cubicBezTo>
                    <a:pt x="1" y="139"/>
                    <a:pt x="1" y="151"/>
                    <a:pt x="13" y="162"/>
                  </a:cubicBezTo>
                  <a:lnTo>
                    <a:pt x="13" y="184"/>
                  </a:lnTo>
                  <a:lnTo>
                    <a:pt x="23" y="184"/>
                  </a:lnTo>
                  <a:cubicBezTo>
                    <a:pt x="35" y="196"/>
                    <a:pt x="35" y="206"/>
                    <a:pt x="46" y="206"/>
                  </a:cubicBezTo>
                  <a:lnTo>
                    <a:pt x="57" y="218"/>
                  </a:lnTo>
                  <a:cubicBezTo>
                    <a:pt x="68" y="218"/>
                    <a:pt x="68" y="229"/>
                    <a:pt x="80" y="229"/>
                  </a:cubicBezTo>
                  <a:lnTo>
                    <a:pt x="90" y="229"/>
                  </a:lnTo>
                  <a:cubicBezTo>
                    <a:pt x="90" y="229"/>
                    <a:pt x="102" y="229"/>
                    <a:pt x="102" y="240"/>
                  </a:cubicBezTo>
                  <a:lnTo>
                    <a:pt x="135" y="240"/>
                  </a:lnTo>
                  <a:cubicBezTo>
                    <a:pt x="135" y="229"/>
                    <a:pt x="147" y="229"/>
                    <a:pt x="147" y="229"/>
                  </a:cubicBezTo>
                  <a:lnTo>
                    <a:pt x="157" y="229"/>
                  </a:lnTo>
                  <a:cubicBezTo>
                    <a:pt x="169" y="229"/>
                    <a:pt x="169" y="229"/>
                    <a:pt x="180" y="218"/>
                  </a:cubicBezTo>
                  <a:cubicBezTo>
                    <a:pt x="236" y="184"/>
                    <a:pt x="247" y="117"/>
                    <a:pt x="214" y="62"/>
                  </a:cubicBezTo>
                  <a:cubicBezTo>
                    <a:pt x="191" y="23"/>
                    <a:pt x="152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" name="Google Shape;3314;p7"/>
            <p:cNvSpPr/>
            <p:nvPr/>
          </p:nvSpPr>
          <p:spPr>
            <a:xfrm>
              <a:off x="2097325" y="813000"/>
              <a:ext cx="6175" cy="5850"/>
            </a:xfrm>
            <a:custGeom>
              <a:rect b="b" l="l" r="r" t="t"/>
              <a:pathLst>
                <a:path extrusionOk="0" h="234" w="247">
                  <a:moveTo>
                    <a:pt x="124" y="1"/>
                  </a:moveTo>
                  <a:cubicBezTo>
                    <a:pt x="101" y="1"/>
                    <a:pt x="67" y="1"/>
                    <a:pt x="57" y="12"/>
                  </a:cubicBezTo>
                  <a:cubicBezTo>
                    <a:pt x="23" y="35"/>
                    <a:pt x="0" y="68"/>
                    <a:pt x="0" y="112"/>
                  </a:cubicBezTo>
                  <a:lnTo>
                    <a:pt x="0" y="157"/>
                  </a:lnTo>
                  <a:cubicBezTo>
                    <a:pt x="0" y="169"/>
                    <a:pt x="12" y="169"/>
                    <a:pt x="12" y="179"/>
                  </a:cubicBezTo>
                  <a:cubicBezTo>
                    <a:pt x="12" y="179"/>
                    <a:pt x="23" y="191"/>
                    <a:pt x="23" y="202"/>
                  </a:cubicBezTo>
                  <a:cubicBezTo>
                    <a:pt x="49" y="221"/>
                    <a:pt x="79" y="233"/>
                    <a:pt x="110" y="233"/>
                  </a:cubicBezTo>
                  <a:cubicBezTo>
                    <a:pt x="133" y="233"/>
                    <a:pt x="156" y="227"/>
                    <a:pt x="179" y="213"/>
                  </a:cubicBezTo>
                  <a:cubicBezTo>
                    <a:pt x="224" y="179"/>
                    <a:pt x="246" y="112"/>
                    <a:pt x="213" y="57"/>
                  </a:cubicBezTo>
                  <a:cubicBezTo>
                    <a:pt x="191" y="23"/>
                    <a:pt x="157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" name="Google Shape;3315;p7"/>
            <p:cNvSpPr/>
            <p:nvPr/>
          </p:nvSpPr>
          <p:spPr>
            <a:xfrm>
              <a:off x="2077200" y="780900"/>
              <a:ext cx="3950" cy="2150"/>
            </a:xfrm>
            <a:custGeom>
              <a:rect b="b" l="l" r="r" t="t"/>
              <a:pathLst>
                <a:path extrusionOk="0" h="86" w="158">
                  <a:moveTo>
                    <a:pt x="157" y="0"/>
                  </a:moveTo>
                  <a:lnTo>
                    <a:pt x="157" y="0"/>
                  </a:lnTo>
                  <a:cubicBezTo>
                    <a:pt x="102" y="22"/>
                    <a:pt x="57" y="45"/>
                    <a:pt x="1" y="78"/>
                  </a:cubicBezTo>
                  <a:cubicBezTo>
                    <a:pt x="15" y="83"/>
                    <a:pt x="29" y="86"/>
                    <a:pt x="43" y="86"/>
                  </a:cubicBezTo>
                  <a:cubicBezTo>
                    <a:pt x="63" y="86"/>
                    <a:pt x="82" y="80"/>
                    <a:pt x="102" y="67"/>
                  </a:cubicBezTo>
                  <a:cubicBezTo>
                    <a:pt x="124" y="55"/>
                    <a:pt x="147" y="33"/>
                    <a:pt x="1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" name="Google Shape;3316;p7"/>
            <p:cNvSpPr/>
            <p:nvPr/>
          </p:nvSpPr>
          <p:spPr>
            <a:xfrm>
              <a:off x="2062975" y="787300"/>
              <a:ext cx="5325" cy="3600"/>
            </a:xfrm>
            <a:custGeom>
              <a:rect b="b" l="l" r="r" t="t"/>
              <a:pathLst>
                <a:path extrusionOk="0" h="144" w="213">
                  <a:moveTo>
                    <a:pt x="202" y="1"/>
                  </a:moveTo>
                  <a:lnTo>
                    <a:pt x="202" y="1"/>
                  </a:lnTo>
                  <a:cubicBezTo>
                    <a:pt x="134" y="35"/>
                    <a:pt x="67" y="68"/>
                    <a:pt x="0" y="112"/>
                  </a:cubicBezTo>
                  <a:cubicBezTo>
                    <a:pt x="20" y="132"/>
                    <a:pt x="50" y="144"/>
                    <a:pt x="81" y="144"/>
                  </a:cubicBezTo>
                  <a:cubicBezTo>
                    <a:pt x="104" y="144"/>
                    <a:pt x="127" y="138"/>
                    <a:pt x="145" y="124"/>
                  </a:cubicBezTo>
                  <a:cubicBezTo>
                    <a:pt x="190" y="102"/>
                    <a:pt x="212" y="45"/>
                    <a:pt x="2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" name="Google Shape;3317;p7"/>
            <p:cNvSpPr/>
            <p:nvPr/>
          </p:nvSpPr>
          <p:spPr>
            <a:xfrm>
              <a:off x="2113250" y="780750"/>
              <a:ext cx="6725" cy="5875"/>
            </a:xfrm>
            <a:custGeom>
              <a:rect b="b" l="l" r="r" t="t"/>
              <a:pathLst>
                <a:path extrusionOk="0" h="235" w="269">
                  <a:moveTo>
                    <a:pt x="128" y="1"/>
                  </a:moveTo>
                  <a:cubicBezTo>
                    <a:pt x="107" y="1"/>
                    <a:pt x="86" y="6"/>
                    <a:pt x="68" y="17"/>
                  </a:cubicBezTo>
                  <a:cubicBezTo>
                    <a:pt x="11" y="51"/>
                    <a:pt x="1" y="118"/>
                    <a:pt x="34" y="173"/>
                  </a:cubicBezTo>
                  <a:cubicBezTo>
                    <a:pt x="56" y="218"/>
                    <a:pt x="90" y="230"/>
                    <a:pt x="123" y="230"/>
                  </a:cubicBezTo>
                  <a:cubicBezTo>
                    <a:pt x="131" y="233"/>
                    <a:pt x="137" y="234"/>
                    <a:pt x="142" y="234"/>
                  </a:cubicBezTo>
                  <a:cubicBezTo>
                    <a:pt x="153" y="234"/>
                    <a:pt x="161" y="230"/>
                    <a:pt x="168" y="230"/>
                  </a:cubicBezTo>
                  <a:cubicBezTo>
                    <a:pt x="179" y="230"/>
                    <a:pt x="179" y="218"/>
                    <a:pt x="190" y="218"/>
                  </a:cubicBezTo>
                  <a:cubicBezTo>
                    <a:pt x="247" y="185"/>
                    <a:pt x="269" y="106"/>
                    <a:pt x="235" y="51"/>
                  </a:cubicBezTo>
                  <a:cubicBezTo>
                    <a:pt x="213" y="21"/>
                    <a:pt x="170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" name="Google Shape;3318;p7"/>
            <p:cNvSpPr/>
            <p:nvPr/>
          </p:nvSpPr>
          <p:spPr>
            <a:xfrm>
              <a:off x="2100125" y="7888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2" y="0"/>
                    <a:pt x="88" y="7"/>
                    <a:pt x="67" y="19"/>
                  </a:cubicBezTo>
                  <a:cubicBezTo>
                    <a:pt x="12" y="52"/>
                    <a:pt x="0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3" y="236"/>
                    <a:pt x="173" y="231"/>
                    <a:pt x="190" y="220"/>
                  </a:cubicBezTo>
                  <a:cubicBezTo>
                    <a:pt x="246" y="186"/>
                    <a:pt x="268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" name="Google Shape;3319;p7"/>
            <p:cNvSpPr/>
            <p:nvPr/>
          </p:nvSpPr>
          <p:spPr>
            <a:xfrm>
              <a:off x="2087000" y="7967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1" y="49"/>
                    <a:pt x="0" y="128"/>
                    <a:pt x="33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3"/>
                    <a:pt x="269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" name="Google Shape;3320;p7"/>
            <p:cNvSpPr/>
            <p:nvPr/>
          </p:nvSpPr>
          <p:spPr>
            <a:xfrm>
              <a:off x="2073850" y="804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7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2" y="53"/>
                    <a:pt x="1" y="120"/>
                    <a:pt x="35" y="175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7"/>
                    <a:pt x="269" y="108"/>
                    <a:pt x="236" y="53"/>
                  </a:cubicBezTo>
                  <a:cubicBezTo>
                    <a:pt x="215" y="17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" name="Google Shape;3321;p7"/>
            <p:cNvSpPr/>
            <p:nvPr/>
          </p:nvSpPr>
          <p:spPr>
            <a:xfrm>
              <a:off x="2155425" y="849525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21" y="1"/>
                  </a:moveTo>
                  <a:cubicBezTo>
                    <a:pt x="114" y="1"/>
                    <a:pt x="108" y="2"/>
                    <a:pt x="101" y="4"/>
                  </a:cubicBezTo>
                  <a:cubicBezTo>
                    <a:pt x="90" y="4"/>
                    <a:pt x="68" y="4"/>
                    <a:pt x="57" y="15"/>
                  </a:cubicBezTo>
                  <a:lnTo>
                    <a:pt x="34" y="37"/>
                  </a:lnTo>
                  <a:cubicBezTo>
                    <a:pt x="34" y="37"/>
                    <a:pt x="34" y="49"/>
                    <a:pt x="23" y="49"/>
                  </a:cubicBezTo>
                  <a:lnTo>
                    <a:pt x="23" y="59"/>
                  </a:lnTo>
                  <a:cubicBezTo>
                    <a:pt x="12" y="59"/>
                    <a:pt x="12" y="71"/>
                    <a:pt x="12" y="71"/>
                  </a:cubicBezTo>
                  <a:lnTo>
                    <a:pt x="12" y="82"/>
                  </a:lnTo>
                  <a:lnTo>
                    <a:pt x="0" y="93"/>
                  </a:lnTo>
                  <a:lnTo>
                    <a:pt x="0" y="116"/>
                  </a:lnTo>
                  <a:lnTo>
                    <a:pt x="0" y="138"/>
                  </a:lnTo>
                  <a:cubicBezTo>
                    <a:pt x="0" y="138"/>
                    <a:pt x="0" y="149"/>
                    <a:pt x="12" y="160"/>
                  </a:cubicBezTo>
                  <a:cubicBezTo>
                    <a:pt x="12" y="160"/>
                    <a:pt x="12" y="171"/>
                    <a:pt x="23" y="183"/>
                  </a:cubicBezTo>
                  <a:cubicBezTo>
                    <a:pt x="34" y="205"/>
                    <a:pt x="57" y="227"/>
                    <a:pt x="90" y="227"/>
                  </a:cubicBezTo>
                  <a:cubicBezTo>
                    <a:pt x="101" y="238"/>
                    <a:pt x="101" y="238"/>
                    <a:pt x="112" y="238"/>
                  </a:cubicBezTo>
                  <a:lnTo>
                    <a:pt x="135" y="238"/>
                  </a:lnTo>
                  <a:cubicBezTo>
                    <a:pt x="146" y="227"/>
                    <a:pt x="146" y="227"/>
                    <a:pt x="157" y="227"/>
                  </a:cubicBezTo>
                  <a:cubicBezTo>
                    <a:pt x="157" y="227"/>
                    <a:pt x="169" y="227"/>
                    <a:pt x="179" y="216"/>
                  </a:cubicBezTo>
                  <a:cubicBezTo>
                    <a:pt x="202" y="205"/>
                    <a:pt x="213" y="183"/>
                    <a:pt x="224" y="171"/>
                  </a:cubicBezTo>
                  <a:cubicBezTo>
                    <a:pt x="246" y="138"/>
                    <a:pt x="236" y="93"/>
                    <a:pt x="224" y="59"/>
                  </a:cubicBezTo>
                  <a:lnTo>
                    <a:pt x="202" y="37"/>
                  </a:lnTo>
                  <a:cubicBezTo>
                    <a:pt x="183" y="19"/>
                    <a:pt x="151" y="1"/>
                    <a:pt x="1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2" name="Google Shape;3322;p7"/>
            <p:cNvSpPr/>
            <p:nvPr/>
          </p:nvSpPr>
          <p:spPr>
            <a:xfrm>
              <a:off x="2123025" y="797100"/>
              <a:ext cx="6725" cy="5875"/>
            </a:xfrm>
            <a:custGeom>
              <a:rect b="b" l="l" r="r" t="t"/>
              <a:pathLst>
                <a:path extrusionOk="0" h="235" w="269">
                  <a:moveTo>
                    <a:pt x="146" y="0"/>
                  </a:moveTo>
                  <a:cubicBezTo>
                    <a:pt x="124" y="0"/>
                    <a:pt x="101" y="0"/>
                    <a:pt x="79" y="11"/>
                  </a:cubicBezTo>
                  <a:cubicBezTo>
                    <a:pt x="23" y="45"/>
                    <a:pt x="0" y="123"/>
                    <a:pt x="34" y="179"/>
                  </a:cubicBezTo>
                  <a:cubicBezTo>
                    <a:pt x="45" y="201"/>
                    <a:pt x="67" y="212"/>
                    <a:pt x="101" y="224"/>
                  </a:cubicBezTo>
                  <a:cubicBezTo>
                    <a:pt x="112" y="224"/>
                    <a:pt x="124" y="234"/>
                    <a:pt x="134" y="234"/>
                  </a:cubicBezTo>
                  <a:lnTo>
                    <a:pt x="157" y="234"/>
                  </a:lnTo>
                  <a:cubicBezTo>
                    <a:pt x="157" y="224"/>
                    <a:pt x="168" y="224"/>
                    <a:pt x="179" y="224"/>
                  </a:cubicBezTo>
                  <a:cubicBezTo>
                    <a:pt x="179" y="224"/>
                    <a:pt x="191" y="224"/>
                    <a:pt x="201" y="212"/>
                  </a:cubicBezTo>
                  <a:cubicBezTo>
                    <a:pt x="258" y="179"/>
                    <a:pt x="268" y="112"/>
                    <a:pt x="235" y="56"/>
                  </a:cubicBezTo>
                  <a:cubicBezTo>
                    <a:pt x="213" y="22"/>
                    <a:pt x="179" y="0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3" name="Google Shape;3323;p7"/>
            <p:cNvSpPr/>
            <p:nvPr/>
          </p:nvSpPr>
          <p:spPr>
            <a:xfrm>
              <a:off x="2109900" y="805000"/>
              <a:ext cx="6725" cy="5800"/>
            </a:xfrm>
            <a:custGeom>
              <a:rect b="b" l="l" r="r" t="t"/>
              <a:pathLst>
                <a:path extrusionOk="0" h="232" w="269">
                  <a:moveTo>
                    <a:pt x="144" y="0"/>
                  </a:moveTo>
                  <a:cubicBezTo>
                    <a:pt x="122" y="0"/>
                    <a:pt x="100" y="7"/>
                    <a:pt x="78" y="19"/>
                  </a:cubicBezTo>
                  <a:cubicBezTo>
                    <a:pt x="23" y="52"/>
                    <a:pt x="1" y="119"/>
                    <a:pt x="34" y="176"/>
                  </a:cubicBezTo>
                  <a:cubicBezTo>
                    <a:pt x="56" y="209"/>
                    <a:pt x="78" y="220"/>
                    <a:pt x="112" y="231"/>
                  </a:cubicBezTo>
                  <a:lnTo>
                    <a:pt x="135" y="231"/>
                  </a:lnTo>
                  <a:cubicBezTo>
                    <a:pt x="157" y="231"/>
                    <a:pt x="179" y="231"/>
                    <a:pt x="202" y="220"/>
                  </a:cubicBezTo>
                  <a:cubicBezTo>
                    <a:pt x="246" y="187"/>
                    <a:pt x="269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" name="Google Shape;3324;p7"/>
            <p:cNvSpPr/>
            <p:nvPr/>
          </p:nvSpPr>
          <p:spPr>
            <a:xfrm>
              <a:off x="2083650" y="820975"/>
              <a:ext cx="6425" cy="5850"/>
            </a:xfrm>
            <a:custGeom>
              <a:rect b="b" l="l" r="r" t="t"/>
              <a:pathLst>
                <a:path extrusionOk="0" h="234" w="257">
                  <a:moveTo>
                    <a:pt x="136" y="1"/>
                  </a:moveTo>
                  <a:cubicBezTo>
                    <a:pt x="117" y="1"/>
                    <a:pt x="97" y="6"/>
                    <a:pt x="78" y="17"/>
                  </a:cubicBezTo>
                  <a:cubicBezTo>
                    <a:pt x="23" y="51"/>
                    <a:pt x="0" y="118"/>
                    <a:pt x="33" y="173"/>
                  </a:cubicBezTo>
                  <a:cubicBezTo>
                    <a:pt x="56" y="211"/>
                    <a:pt x="100" y="234"/>
                    <a:pt x="142" y="234"/>
                  </a:cubicBezTo>
                  <a:cubicBezTo>
                    <a:pt x="163" y="234"/>
                    <a:pt x="183" y="229"/>
                    <a:pt x="201" y="218"/>
                  </a:cubicBezTo>
                  <a:cubicBezTo>
                    <a:pt x="224" y="196"/>
                    <a:pt x="246" y="173"/>
                    <a:pt x="246" y="140"/>
                  </a:cubicBezTo>
                  <a:cubicBezTo>
                    <a:pt x="257" y="118"/>
                    <a:pt x="257" y="84"/>
                    <a:pt x="234" y="51"/>
                  </a:cubicBezTo>
                  <a:cubicBezTo>
                    <a:pt x="212" y="21"/>
                    <a:pt x="175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" name="Google Shape;3325;p7"/>
            <p:cNvSpPr/>
            <p:nvPr/>
          </p:nvSpPr>
          <p:spPr>
            <a:xfrm>
              <a:off x="2133625" y="81365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2" y="1"/>
                  </a:moveTo>
                  <a:cubicBezTo>
                    <a:pt x="100" y="1"/>
                    <a:pt x="78" y="7"/>
                    <a:pt x="57" y="19"/>
                  </a:cubicBezTo>
                  <a:cubicBezTo>
                    <a:pt x="46" y="19"/>
                    <a:pt x="46" y="31"/>
                    <a:pt x="35" y="31"/>
                  </a:cubicBezTo>
                  <a:lnTo>
                    <a:pt x="35" y="42"/>
                  </a:lnTo>
                  <a:cubicBezTo>
                    <a:pt x="23" y="42"/>
                    <a:pt x="23" y="53"/>
                    <a:pt x="23" y="53"/>
                  </a:cubicBezTo>
                  <a:cubicBezTo>
                    <a:pt x="13" y="53"/>
                    <a:pt x="13" y="64"/>
                    <a:pt x="13" y="64"/>
                  </a:cubicBezTo>
                  <a:lnTo>
                    <a:pt x="13" y="76"/>
                  </a:lnTo>
                  <a:cubicBezTo>
                    <a:pt x="1" y="76"/>
                    <a:pt x="1" y="86"/>
                    <a:pt x="1" y="86"/>
                  </a:cubicBezTo>
                  <a:cubicBezTo>
                    <a:pt x="1" y="120"/>
                    <a:pt x="1" y="153"/>
                    <a:pt x="13" y="176"/>
                  </a:cubicBezTo>
                  <a:cubicBezTo>
                    <a:pt x="35" y="214"/>
                    <a:pt x="78" y="236"/>
                    <a:pt x="121" y="236"/>
                  </a:cubicBezTo>
                  <a:cubicBezTo>
                    <a:pt x="142" y="236"/>
                    <a:pt x="162" y="231"/>
                    <a:pt x="180" y="220"/>
                  </a:cubicBezTo>
                  <a:cubicBezTo>
                    <a:pt x="236" y="187"/>
                    <a:pt x="247" y="109"/>
                    <a:pt x="214" y="53"/>
                  </a:cubicBezTo>
                  <a:cubicBezTo>
                    <a:pt x="192" y="18"/>
                    <a:pt x="158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" name="Google Shape;3326;p7"/>
            <p:cNvSpPr/>
            <p:nvPr/>
          </p:nvSpPr>
          <p:spPr>
            <a:xfrm>
              <a:off x="2119950" y="8215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" name="Google Shape;3327;p7"/>
            <p:cNvSpPr/>
            <p:nvPr/>
          </p:nvSpPr>
          <p:spPr>
            <a:xfrm>
              <a:off x="2106825" y="8296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0" y="117"/>
                    <a:pt x="34" y="173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4" y="233"/>
                    <a:pt x="184" y="228"/>
                    <a:pt x="201" y="218"/>
                  </a:cubicBezTo>
                  <a:cubicBezTo>
                    <a:pt x="258" y="184"/>
                    <a:pt x="268" y="106"/>
                    <a:pt x="235" y="61"/>
                  </a:cubicBezTo>
                  <a:cubicBezTo>
                    <a:pt x="212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" name="Google Shape;3328;p7"/>
            <p:cNvSpPr/>
            <p:nvPr/>
          </p:nvSpPr>
          <p:spPr>
            <a:xfrm>
              <a:off x="2093700" y="837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0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" name="Google Shape;3329;p7"/>
            <p:cNvSpPr/>
            <p:nvPr/>
          </p:nvSpPr>
          <p:spPr>
            <a:xfrm>
              <a:off x="2145100" y="833275"/>
              <a:ext cx="6725" cy="5875"/>
            </a:xfrm>
            <a:custGeom>
              <a:rect b="b" l="l" r="r" t="t"/>
              <a:pathLst>
                <a:path extrusionOk="0" h="235" w="269">
                  <a:moveTo>
                    <a:pt x="134" y="1"/>
                  </a:moveTo>
                  <a:cubicBezTo>
                    <a:pt x="115" y="1"/>
                    <a:pt x="96" y="6"/>
                    <a:pt x="78" y="16"/>
                  </a:cubicBezTo>
                  <a:cubicBezTo>
                    <a:pt x="23" y="50"/>
                    <a:pt x="0" y="128"/>
                    <a:pt x="34" y="185"/>
                  </a:cubicBezTo>
                  <a:cubicBezTo>
                    <a:pt x="56" y="214"/>
                    <a:pt x="98" y="234"/>
                    <a:pt x="140" y="234"/>
                  </a:cubicBezTo>
                  <a:cubicBezTo>
                    <a:pt x="161" y="234"/>
                    <a:pt x="183" y="229"/>
                    <a:pt x="202" y="218"/>
                  </a:cubicBezTo>
                  <a:cubicBezTo>
                    <a:pt x="257" y="185"/>
                    <a:pt x="269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" name="Google Shape;3330;p7"/>
            <p:cNvSpPr/>
            <p:nvPr/>
          </p:nvSpPr>
          <p:spPr>
            <a:xfrm>
              <a:off x="2131950" y="8413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1"/>
                  </a:moveTo>
                  <a:cubicBezTo>
                    <a:pt x="123" y="1"/>
                    <a:pt x="100" y="7"/>
                    <a:pt x="80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7"/>
                    <a:pt x="144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8" y="187"/>
                    <a:pt x="269" y="109"/>
                    <a:pt x="236" y="53"/>
                  </a:cubicBezTo>
                  <a:cubicBezTo>
                    <a:pt x="215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1" name="Google Shape;3331;p7"/>
            <p:cNvSpPr/>
            <p:nvPr/>
          </p:nvSpPr>
          <p:spPr>
            <a:xfrm>
              <a:off x="2118850" y="849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9"/>
                    <a:pt x="33" y="184"/>
                  </a:cubicBezTo>
                  <a:cubicBezTo>
                    <a:pt x="54" y="219"/>
                    <a:pt x="93" y="237"/>
                    <a:pt x="132" y="237"/>
                  </a:cubicBezTo>
                  <a:cubicBezTo>
                    <a:pt x="156" y="237"/>
                    <a:pt x="180" y="230"/>
                    <a:pt x="201" y="218"/>
                  </a:cubicBezTo>
                  <a:cubicBezTo>
                    <a:pt x="246" y="184"/>
                    <a:pt x="268" y="117"/>
                    <a:pt x="234" y="62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2" name="Google Shape;3332;p7"/>
            <p:cNvSpPr/>
            <p:nvPr/>
          </p:nvSpPr>
          <p:spPr>
            <a:xfrm>
              <a:off x="2105700" y="857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0" y="237"/>
                    <a:pt x="143" y="237"/>
                  </a:cubicBezTo>
                  <a:cubicBezTo>
                    <a:pt x="164" y="237"/>
                    <a:pt x="184" y="231"/>
                    <a:pt x="202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3" name="Google Shape;3333;p7"/>
            <p:cNvSpPr/>
            <p:nvPr/>
          </p:nvSpPr>
          <p:spPr>
            <a:xfrm>
              <a:off x="2187275" y="90212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34" y="0"/>
                  </a:moveTo>
                  <a:cubicBezTo>
                    <a:pt x="101" y="0"/>
                    <a:pt x="79" y="0"/>
                    <a:pt x="67" y="11"/>
                  </a:cubicBezTo>
                  <a:lnTo>
                    <a:pt x="57" y="11"/>
                  </a:lnTo>
                  <a:cubicBezTo>
                    <a:pt x="57" y="23"/>
                    <a:pt x="45" y="23"/>
                    <a:pt x="45" y="34"/>
                  </a:cubicBezTo>
                  <a:lnTo>
                    <a:pt x="34" y="34"/>
                  </a:lnTo>
                  <a:cubicBezTo>
                    <a:pt x="34" y="45"/>
                    <a:pt x="34" y="45"/>
                    <a:pt x="23" y="45"/>
                  </a:cubicBezTo>
                  <a:lnTo>
                    <a:pt x="23" y="68"/>
                  </a:lnTo>
                  <a:lnTo>
                    <a:pt x="12" y="68"/>
                  </a:lnTo>
                  <a:cubicBezTo>
                    <a:pt x="12" y="78"/>
                    <a:pt x="12" y="101"/>
                    <a:pt x="0" y="112"/>
                  </a:cubicBezTo>
                  <a:cubicBezTo>
                    <a:pt x="0" y="135"/>
                    <a:pt x="12" y="157"/>
                    <a:pt x="23" y="179"/>
                  </a:cubicBezTo>
                  <a:cubicBezTo>
                    <a:pt x="34" y="202"/>
                    <a:pt x="57" y="212"/>
                    <a:pt x="79" y="224"/>
                  </a:cubicBezTo>
                  <a:cubicBezTo>
                    <a:pt x="79" y="224"/>
                    <a:pt x="90" y="224"/>
                    <a:pt x="90" y="235"/>
                  </a:cubicBezTo>
                  <a:cubicBezTo>
                    <a:pt x="124" y="235"/>
                    <a:pt x="157" y="235"/>
                    <a:pt x="179" y="212"/>
                  </a:cubicBezTo>
                  <a:cubicBezTo>
                    <a:pt x="213" y="202"/>
                    <a:pt x="235" y="168"/>
                    <a:pt x="235" y="145"/>
                  </a:cubicBezTo>
                  <a:cubicBezTo>
                    <a:pt x="246" y="112"/>
                    <a:pt x="235" y="78"/>
                    <a:pt x="224" y="56"/>
                  </a:cubicBezTo>
                  <a:cubicBezTo>
                    <a:pt x="201" y="23"/>
                    <a:pt x="168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4" name="Google Shape;3334;p7"/>
            <p:cNvSpPr/>
            <p:nvPr/>
          </p:nvSpPr>
          <p:spPr>
            <a:xfrm>
              <a:off x="2174150" y="910100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17" y="0"/>
                  </a:moveTo>
                  <a:cubicBezTo>
                    <a:pt x="96" y="0"/>
                    <a:pt x="75" y="5"/>
                    <a:pt x="56" y="17"/>
                  </a:cubicBezTo>
                  <a:cubicBezTo>
                    <a:pt x="45" y="27"/>
                    <a:pt x="23" y="50"/>
                    <a:pt x="11" y="72"/>
                  </a:cubicBezTo>
                  <a:cubicBezTo>
                    <a:pt x="1" y="106"/>
                    <a:pt x="1" y="139"/>
                    <a:pt x="23" y="173"/>
                  </a:cubicBezTo>
                  <a:cubicBezTo>
                    <a:pt x="34" y="206"/>
                    <a:pt x="68" y="229"/>
                    <a:pt x="90" y="229"/>
                  </a:cubicBezTo>
                  <a:cubicBezTo>
                    <a:pt x="100" y="232"/>
                    <a:pt x="110" y="233"/>
                    <a:pt x="119" y="233"/>
                  </a:cubicBezTo>
                  <a:cubicBezTo>
                    <a:pt x="142" y="233"/>
                    <a:pt x="164" y="225"/>
                    <a:pt x="179" y="218"/>
                  </a:cubicBezTo>
                  <a:cubicBezTo>
                    <a:pt x="235" y="184"/>
                    <a:pt x="257" y="106"/>
                    <a:pt x="224" y="61"/>
                  </a:cubicBezTo>
                  <a:lnTo>
                    <a:pt x="224" y="50"/>
                  </a:lnTo>
                  <a:cubicBezTo>
                    <a:pt x="201" y="20"/>
                    <a:pt x="160" y="0"/>
                    <a:pt x="1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5" name="Google Shape;3335;p7"/>
            <p:cNvSpPr/>
            <p:nvPr/>
          </p:nvSpPr>
          <p:spPr>
            <a:xfrm>
              <a:off x="2160750" y="918025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34" y="1"/>
                  </a:moveTo>
                  <a:cubicBezTo>
                    <a:pt x="112" y="1"/>
                    <a:pt x="90" y="1"/>
                    <a:pt x="67" y="23"/>
                  </a:cubicBezTo>
                  <a:cubicBezTo>
                    <a:pt x="23" y="57"/>
                    <a:pt x="0" y="124"/>
                    <a:pt x="33" y="180"/>
                  </a:cubicBezTo>
                  <a:cubicBezTo>
                    <a:pt x="33" y="191"/>
                    <a:pt x="45" y="191"/>
                    <a:pt x="45" y="202"/>
                  </a:cubicBezTo>
                  <a:cubicBezTo>
                    <a:pt x="74" y="224"/>
                    <a:pt x="107" y="236"/>
                    <a:pt x="139" y="236"/>
                  </a:cubicBezTo>
                  <a:cubicBezTo>
                    <a:pt x="156" y="236"/>
                    <a:pt x="174" y="232"/>
                    <a:pt x="190" y="224"/>
                  </a:cubicBezTo>
                  <a:cubicBezTo>
                    <a:pt x="224" y="202"/>
                    <a:pt x="234" y="180"/>
                    <a:pt x="246" y="147"/>
                  </a:cubicBezTo>
                  <a:lnTo>
                    <a:pt x="246" y="124"/>
                  </a:lnTo>
                  <a:cubicBezTo>
                    <a:pt x="257" y="102"/>
                    <a:pt x="246" y="80"/>
                    <a:pt x="234" y="57"/>
                  </a:cubicBezTo>
                  <a:cubicBezTo>
                    <a:pt x="212" y="23"/>
                    <a:pt x="179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6" name="Google Shape;3336;p7"/>
            <p:cNvSpPr/>
            <p:nvPr/>
          </p:nvSpPr>
          <p:spPr>
            <a:xfrm>
              <a:off x="2147600" y="926025"/>
              <a:ext cx="6475" cy="6000"/>
            </a:xfrm>
            <a:custGeom>
              <a:rect b="b" l="l" r="r" t="t"/>
              <a:pathLst>
                <a:path extrusionOk="0" h="240" w="259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7" y="217"/>
                    <a:pt x="102" y="240"/>
                    <a:pt x="146" y="240"/>
                  </a:cubicBezTo>
                  <a:cubicBezTo>
                    <a:pt x="169" y="229"/>
                    <a:pt x="179" y="229"/>
                    <a:pt x="191" y="217"/>
                  </a:cubicBezTo>
                  <a:cubicBezTo>
                    <a:pt x="224" y="195"/>
                    <a:pt x="246" y="162"/>
                    <a:pt x="246" y="128"/>
                  </a:cubicBezTo>
                  <a:cubicBezTo>
                    <a:pt x="258" y="106"/>
                    <a:pt x="246" y="83"/>
                    <a:pt x="236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" name="Google Shape;3337;p7"/>
            <p:cNvSpPr/>
            <p:nvPr/>
          </p:nvSpPr>
          <p:spPr>
            <a:xfrm>
              <a:off x="2134750" y="93397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02" y="0"/>
                  </a:moveTo>
                  <a:cubicBezTo>
                    <a:pt x="90" y="11"/>
                    <a:pt x="79" y="11"/>
                    <a:pt x="57" y="23"/>
                  </a:cubicBezTo>
                  <a:lnTo>
                    <a:pt x="45" y="33"/>
                  </a:lnTo>
                  <a:cubicBezTo>
                    <a:pt x="45" y="33"/>
                    <a:pt x="35" y="33"/>
                    <a:pt x="35" y="45"/>
                  </a:cubicBezTo>
                  <a:cubicBezTo>
                    <a:pt x="35" y="45"/>
                    <a:pt x="35" y="56"/>
                    <a:pt x="23" y="56"/>
                  </a:cubicBezTo>
                  <a:cubicBezTo>
                    <a:pt x="23" y="56"/>
                    <a:pt x="23" y="67"/>
                    <a:pt x="12" y="67"/>
                  </a:cubicBezTo>
                  <a:lnTo>
                    <a:pt x="12" y="78"/>
                  </a:lnTo>
                  <a:lnTo>
                    <a:pt x="12" y="90"/>
                  </a:lnTo>
                  <a:lnTo>
                    <a:pt x="12" y="100"/>
                  </a:lnTo>
                  <a:cubicBezTo>
                    <a:pt x="1" y="112"/>
                    <a:pt x="1" y="123"/>
                    <a:pt x="1" y="123"/>
                  </a:cubicBezTo>
                  <a:cubicBezTo>
                    <a:pt x="12" y="134"/>
                    <a:pt x="1" y="134"/>
                    <a:pt x="1" y="134"/>
                  </a:cubicBezTo>
                  <a:cubicBezTo>
                    <a:pt x="12" y="157"/>
                    <a:pt x="12" y="167"/>
                    <a:pt x="23" y="179"/>
                  </a:cubicBezTo>
                  <a:cubicBezTo>
                    <a:pt x="35" y="201"/>
                    <a:pt x="45" y="201"/>
                    <a:pt x="57" y="212"/>
                  </a:cubicBezTo>
                  <a:cubicBezTo>
                    <a:pt x="57" y="224"/>
                    <a:pt x="68" y="224"/>
                    <a:pt x="68" y="224"/>
                  </a:cubicBezTo>
                  <a:cubicBezTo>
                    <a:pt x="79" y="234"/>
                    <a:pt x="79" y="234"/>
                    <a:pt x="90" y="234"/>
                  </a:cubicBezTo>
                  <a:lnTo>
                    <a:pt x="157" y="234"/>
                  </a:lnTo>
                  <a:cubicBezTo>
                    <a:pt x="169" y="234"/>
                    <a:pt x="169" y="224"/>
                    <a:pt x="179" y="224"/>
                  </a:cubicBezTo>
                  <a:cubicBezTo>
                    <a:pt x="202" y="212"/>
                    <a:pt x="224" y="190"/>
                    <a:pt x="224" y="167"/>
                  </a:cubicBezTo>
                  <a:cubicBezTo>
                    <a:pt x="236" y="167"/>
                    <a:pt x="236" y="157"/>
                    <a:pt x="236" y="145"/>
                  </a:cubicBezTo>
                  <a:cubicBezTo>
                    <a:pt x="246" y="123"/>
                    <a:pt x="236" y="90"/>
                    <a:pt x="224" y="56"/>
                  </a:cubicBezTo>
                  <a:cubicBezTo>
                    <a:pt x="202" y="33"/>
                    <a:pt x="179" y="11"/>
                    <a:pt x="146" y="11"/>
                  </a:cubicBezTo>
                  <a:cubicBezTo>
                    <a:pt x="135" y="0"/>
                    <a:pt x="124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" name="Google Shape;3338;p7"/>
            <p:cNvSpPr/>
            <p:nvPr/>
          </p:nvSpPr>
          <p:spPr>
            <a:xfrm>
              <a:off x="2142025" y="857500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33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45" y="210"/>
                    <a:pt x="90" y="232"/>
                    <a:pt x="123" y="232"/>
                  </a:cubicBezTo>
                  <a:cubicBezTo>
                    <a:pt x="146" y="232"/>
                    <a:pt x="168" y="232"/>
                    <a:pt x="191" y="221"/>
                  </a:cubicBezTo>
                  <a:cubicBezTo>
                    <a:pt x="201" y="210"/>
                    <a:pt x="201" y="210"/>
                    <a:pt x="213" y="210"/>
                  </a:cubicBezTo>
                  <a:lnTo>
                    <a:pt x="246" y="142"/>
                  </a:lnTo>
                  <a:cubicBezTo>
                    <a:pt x="246" y="120"/>
                    <a:pt x="246" y="87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9" name="Google Shape;3339;p7"/>
            <p:cNvSpPr/>
            <p:nvPr/>
          </p:nvSpPr>
          <p:spPr>
            <a:xfrm>
              <a:off x="2128900" y="865525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35" y="0"/>
                  </a:moveTo>
                  <a:cubicBezTo>
                    <a:pt x="112" y="0"/>
                    <a:pt x="90" y="0"/>
                    <a:pt x="67" y="12"/>
                  </a:cubicBezTo>
                  <a:cubicBezTo>
                    <a:pt x="11" y="45"/>
                    <a:pt x="0" y="124"/>
                    <a:pt x="33" y="179"/>
                  </a:cubicBezTo>
                  <a:cubicBezTo>
                    <a:pt x="55" y="214"/>
                    <a:pt x="89" y="232"/>
                    <a:pt x="125" y="232"/>
                  </a:cubicBezTo>
                  <a:cubicBezTo>
                    <a:pt x="147" y="232"/>
                    <a:pt x="169" y="225"/>
                    <a:pt x="190" y="213"/>
                  </a:cubicBezTo>
                  <a:cubicBezTo>
                    <a:pt x="224" y="201"/>
                    <a:pt x="246" y="157"/>
                    <a:pt x="246" y="124"/>
                  </a:cubicBezTo>
                  <a:cubicBezTo>
                    <a:pt x="246" y="101"/>
                    <a:pt x="246" y="79"/>
                    <a:pt x="224" y="57"/>
                  </a:cubicBezTo>
                  <a:cubicBezTo>
                    <a:pt x="212" y="23"/>
                    <a:pt x="168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0" name="Google Shape;3340;p7"/>
            <p:cNvSpPr/>
            <p:nvPr/>
          </p:nvSpPr>
          <p:spPr>
            <a:xfrm>
              <a:off x="2115750" y="873425"/>
              <a:ext cx="6475" cy="6075"/>
            </a:xfrm>
            <a:custGeom>
              <a:rect b="b" l="l" r="r" t="t"/>
              <a:pathLst>
                <a:path extrusionOk="0" h="243" w="259">
                  <a:moveTo>
                    <a:pt x="128" y="0"/>
                  </a:moveTo>
                  <a:cubicBezTo>
                    <a:pt x="107" y="0"/>
                    <a:pt x="86" y="6"/>
                    <a:pt x="68" y="19"/>
                  </a:cubicBezTo>
                  <a:cubicBezTo>
                    <a:pt x="12" y="53"/>
                    <a:pt x="1" y="131"/>
                    <a:pt x="35" y="188"/>
                  </a:cubicBezTo>
                  <a:cubicBezTo>
                    <a:pt x="45" y="221"/>
                    <a:pt x="90" y="232"/>
                    <a:pt x="124" y="243"/>
                  </a:cubicBezTo>
                  <a:cubicBezTo>
                    <a:pt x="147" y="243"/>
                    <a:pt x="169" y="232"/>
                    <a:pt x="191" y="221"/>
                  </a:cubicBezTo>
                  <a:cubicBezTo>
                    <a:pt x="247" y="188"/>
                    <a:pt x="258" y="120"/>
                    <a:pt x="224" y="64"/>
                  </a:cubicBezTo>
                  <a:cubicBezTo>
                    <a:pt x="224" y="53"/>
                    <a:pt x="224" y="42"/>
                    <a:pt x="214" y="42"/>
                  </a:cubicBezTo>
                  <a:cubicBezTo>
                    <a:pt x="193" y="15"/>
                    <a:pt x="160" y="0"/>
                    <a:pt x="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" name="Google Shape;3341;p7"/>
            <p:cNvSpPr/>
            <p:nvPr/>
          </p:nvSpPr>
          <p:spPr>
            <a:xfrm>
              <a:off x="2152075" y="874275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6" y="0"/>
                  </a:moveTo>
                  <a:cubicBezTo>
                    <a:pt x="113" y="0"/>
                    <a:pt x="89" y="7"/>
                    <a:pt x="67" y="19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5" y="211"/>
                    <a:pt x="89" y="228"/>
                    <a:pt x="125" y="228"/>
                  </a:cubicBezTo>
                  <a:cubicBezTo>
                    <a:pt x="147" y="228"/>
                    <a:pt x="170" y="222"/>
                    <a:pt x="191" y="209"/>
                  </a:cubicBezTo>
                  <a:cubicBezTo>
                    <a:pt x="246" y="176"/>
                    <a:pt x="269" y="109"/>
                    <a:pt x="235" y="53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" name="Google Shape;3342;p7"/>
            <p:cNvSpPr/>
            <p:nvPr/>
          </p:nvSpPr>
          <p:spPr>
            <a:xfrm>
              <a:off x="2138950" y="8821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1" y="49"/>
                    <a:pt x="1" y="128"/>
                    <a:pt x="34" y="183"/>
                  </a:cubicBezTo>
                  <a:cubicBezTo>
                    <a:pt x="56" y="213"/>
                    <a:pt x="94" y="233"/>
                    <a:pt x="133" y="233"/>
                  </a:cubicBezTo>
                  <a:cubicBezTo>
                    <a:pt x="152" y="233"/>
                    <a:pt x="172" y="228"/>
                    <a:pt x="190" y="217"/>
                  </a:cubicBezTo>
                  <a:cubicBezTo>
                    <a:pt x="246" y="183"/>
                    <a:pt x="269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3" name="Google Shape;3343;p7"/>
            <p:cNvSpPr/>
            <p:nvPr/>
          </p:nvSpPr>
          <p:spPr>
            <a:xfrm>
              <a:off x="2125825" y="890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0"/>
                  </a:moveTo>
                  <a:cubicBezTo>
                    <a:pt x="112" y="0"/>
                    <a:pt x="88" y="7"/>
                    <a:pt x="67" y="19"/>
                  </a:cubicBezTo>
                  <a:cubicBezTo>
                    <a:pt x="12" y="53"/>
                    <a:pt x="0" y="120"/>
                    <a:pt x="34" y="175"/>
                  </a:cubicBezTo>
                  <a:cubicBezTo>
                    <a:pt x="56" y="214"/>
                    <a:pt x="94" y="236"/>
                    <a:pt x="134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7"/>
                    <a:pt x="268" y="108"/>
                    <a:pt x="235" y="53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4" name="Google Shape;3344;p7"/>
            <p:cNvSpPr/>
            <p:nvPr/>
          </p:nvSpPr>
          <p:spPr>
            <a:xfrm>
              <a:off x="2112700" y="89810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lnTo>
                    <a:pt x="33" y="195"/>
                  </a:lnTo>
                  <a:cubicBezTo>
                    <a:pt x="45" y="195"/>
                    <a:pt x="45" y="206"/>
                    <a:pt x="56" y="206"/>
                  </a:cubicBezTo>
                  <a:cubicBezTo>
                    <a:pt x="56" y="217"/>
                    <a:pt x="67" y="217"/>
                    <a:pt x="67" y="217"/>
                  </a:cubicBezTo>
                  <a:cubicBezTo>
                    <a:pt x="78" y="229"/>
                    <a:pt x="90" y="229"/>
                    <a:pt x="90" y="229"/>
                  </a:cubicBezTo>
                  <a:cubicBezTo>
                    <a:pt x="100" y="229"/>
                    <a:pt x="100" y="229"/>
                    <a:pt x="100" y="239"/>
                  </a:cubicBezTo>
                  <a:lnTo>
                    <a:pt x="157" y="239"/>
                  </a:lnTo>
                  <a:cubicBezTo>
                    <a:pt x="157" y="239"/>
                    <a:pt x="157" y="229"/>
                    <a:pt x="167" y="229"/>
                  </a:cubicBezTo>
                  <a:cubicBezTo>
                    <a:pt x="167" y="229"/>
                    <a:pt x="179" y="229"/>
                    <a:pt x="190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8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5" name="Google Shape;3345;p7"/>
            <p:cNvSpPr/>
            <p:nvPr/>
          </p:nvSpPr>
          <p:spPr>
            <a:xfrm>
              <a:off x="2164100" y="893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3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1"/>
                  </a:cubicBezTo>
                  <a:cubicBezTo>
                    <a:pt x="246" y="187"/>
                    <a:pt x="268" y="109"/>
                    <a:pt x="235" y="53"/>
                  </a:cubicBezTo>
                  <a:cubicBezTo>
                    <a:pt x="207" y="18"/>
                    <a:pt x="170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6" name="Google Shape;3346;p7"/>
            <p:cNvSpPr/>
            <p:nvPr/>
          </p:nvSpPr>
          <p:spPr>
            <a:xfrm>
              <a:off x="2150950" y="9017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4" y="0"/>
                  </a:moveTo>
                  <a:cubicBezTo>
                    <a:pt x="105" y="0"/>
                    <a:pt x="86" y="6"/>
                    <a:pt x="68" y="16"/>
                  </a:cubicBezTo>
                  <a:cubicBezTo>
                    <a:pt x="12" y="50"/>
                    <a:pt x="1" y="128"/>
                    <a:pt x="35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8"/>
                  </a:cubicBezTo>
                  <a:cubicBezTo>
                    <a:pt x="247" y="184"/>
                    <a:pt x="269" y="117"/>
                    <a:pt x="224" y="61"/>
                  </a:cubicBezTo>
                  <a:cubicBezTo>
                    <a:pt x="202" y="23"/>
                    <a:pt x="164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7" name="Google Shape;3347;p7"/>
            <p:cNvSpPr/>
            <p:nvPr/>
          </p:nvSpPr>
          <p:spPr>
            <a:xfrm>
              <a:off x="2137825" y="909825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23" y="1"/>
                  </a:moveTo>
                  <a:cubicBezTo>
                    <a:pt x="105" y="1"/>
                    <a:pt x="86" y="6"/>
                    <a:pt x="68" y="16"/>
                  </a:cubicBezTo>
                  <a:cubicBezTo>
                    <a:pt x="12" y="50"/>
                    <a:pt x="1" y="117"/>
                    <a:pt x="34" y="172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3" y="228"/>
                    <a:pt x="190" y="217"/>
                  </a:cubicBezTo>
                  <a:cubicBezTo>
                    <a:pt x="247" y="184"/>
                    <a:pt x="269" y="105"/>
                    <a:pt x="224" y="61"/>
                  </a:cubicBezTo>
                  <a:cubicBezTo>
                    <a:pt x="201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8" name="Google Shape;3348;p7"/>
            <p:cNvSpPr/>
            <p:nvPr/>
          </p:nvSpPr>
          <p:spPr>
            <a:xfrm>
              <a:off x="2165475" y="866175"/>
              <a:ext cx="6475" cy="5800"/>
            </a:xfrm>
            <a:custGeom>
              <a:rect b="b" l="l" r="r" t="t"/>
              <a:pathLst>
                <a:path extrusionOk="0" h="232" w="259">
                  <a:moveTo>
                    <a:pt x="126" y="0"/>
                  </a:moveTo>
                  <a:cubicBezTo>
                    <a:pt x="102" y="0"/>
                    <a:pt x="78" y="7"/>
                    <a:pt x="57" y="19"/>
                  </a:cubicBezTo>
                  <a:lnTo>
                    <a:pt x="35" y="41"/>
                  </a:lnTo>
                  <a:cubicBezTo>
                    <a:pt x="23" y="53"/>
                    <a:pt x="23" y="53"/>
                    <a:pt x="23" y="64"/>
                  </a:cubicBezTo>
                  <a:cubicBezTo>
                    <a:pt x="23" y="64"/>
                    <a:pt x="12" y="64"/>
                    <a:pt x="12" y="75"/>
                  </a:cubicBezTo>
                  <a:lnTo>
                    <a:pt x="12" y="86"/>
                  </a:lnTo>
                  <a:lnTo>
                    <a:pt x="12" y="98"/>
                  </a:lnTo>
                  <a:lnTo>
                    <a:pt x="1" y="108"/>
                  </a:lnTo>
                  <a:lnTo>
                    <a:pt x="1" y="120"/>
                  </a:lnTo>
                  <a:lnTo>
                    <a:pt x="1" y="131"/>
                  </a:lnTo>
                  <a:cubicBezTo>
                    <a:pt x="12" y="153"/>
                    <a:pt x="12" y="165"/>
                    <a:pt x="23" y="175"/>
                  </a:cubicBezTo>
                  <a:cubicBezTo>
                    <a:pt x="23" y="187"/>
                    <a:pt x="23" y="187"/>
                    <a:pt x="35" y="187"/>
                  </a:cubicBezTo>
                  <a:cubicBezTo>
                    <a:pt x="35" y="198"/>
                    <a:pt x="35" y="198"/>
                    <a:pt x="45" y="209"/>
                  </a:cubicBezTo>
                  <a:cubicBezTo>
                    <a:pt x="45" y="209"/>
                    <a:pt x="57" y="209"/>
                    <a:pt x="68" y="220"/>
                  </a:cubicBezTo>
                  <a:cubicBezTo>
                    <a:pt x="68" y="220"/>
                    <a:pt x="79" y="220"/>
                    <a:pt x="90" y="232"/>
                  </a:cubicBezTo>
                  <a:lnTo>
                    <a:pt x="157" y="232"/>
                  </a:lnTo>
                  <a:cubicBezTo>
                    <a:pt x="169" y="232"/>
                    <a:pt x="169" y="220"/>
                    <a:pt x="180" y="220"/>
                  </a:cubicBezTo>
                  <a:cubicBezTo>
                    <a:pt x="236" y="187"/>
                    <a:pt x="258" y="108"/>
                    <a:pt x="224" y="53"/>
                  </a:cubicBezTo>
                  <a:cubicBezTo>
                    <a:pt x="204" y="18"/>
                    <a:pt x="165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9" name="Google Shape;3349;p7"/>
            <p:cNvSpPr/>
            <p:nvPr/>
          </p:nvSpPr>
          <p:spPr>
            <a:xfrm>
              <a:off x="2177500" y="885800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14" y="1"/>
                  </a:moveTo>
                  <a:cubicBezTo>
                    <a:pt x="94" y="1"/>
                    <a:pt x="74" y="6"/>
                    <a:pt x="56" y="16"/>
                  </a:cubicBezTo>
                  <a:lnTo>
                    <a:pt x="23" y="50"/>
                  </a:lnTo>
                  <a:cubicBezTo>
                    <a:pt x="23" y="50"/>
                    <a:pt x="23" y="61"/>
                    <a:pt x="11" y="61"/>
                  </a:cubicBezTo>
                  <a:lnTo>
                    <a:pt x="11" y="72"/>
                  </a:lnTo>
                  <a:cubicBezTo>
                    <a:pt x="11" y="83"/>
                    <a:pt x="11" y="83"/>
                    <a:pt x="1" y="95"/>
                  </a:cubicBezTo>
                  <a:lnTo>
                    <a:pt x="1" y="139"/>
                  </a:lnTo>
                  <a:cubicBezTo>
                    <a:pt x="1" y="139"/>
                    <a:pt x="11" y="150"/>
                    <a:pt x="11" y="162"/>
                  </a:cubicBezTo>
                  <a:cubicBezTo>
                    <a:pt x="11" y="162"/>
                    <a:pt x="11" y="173"/>
                    <a:pt x="23" y="184"/>
                  </a:cubicBezTo>
                  <a:cubicBezTo>
                    <a:pt x="34" y="217"/>
                    <a:pt x="78" y="240"/>
                    <a:pt x="112" y="240"/>
                  </a:cubicBezTo>
                  <a:lnTo>
                    <a:pt x="123" y="240"/>
                  </a:lnTo>
                  <a:cubicBezTo>
                    <a:pt x="135" y="240"/>
                    <a:pt x="135" y="240"/>
                    <a:pt x="135" y="229"/>
                  </a:cubicBezTo>
                  <a:lnTo>
                    <a:pt x="157" y="229"/>
                  </a:lnTo>
                  <a:cubicBezTo>
                    <a:pt x="157" y="229"/>
                    <a:pt x="168" y="229"/>
                    <a:pt x="179" y="217"/>
                  </a:cubicBezTo>
                  <a:cubicBezTo>
                    <a:pt x="235" y="184"/>
                    <a:pt x="257" y="117"/>
                    <a:pt x="224" y="61"/>
                  </a:cubicBezTo>
                  <a:cubicBezTo>
                    <a:pt x="201" y="23"/>
                    <a:pt x="158" y="1"/>
                    <a:pt x="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" name="Google Shape;3350;p7"/>
            <p:cNvSpPr/>
            <p:nvPr/>
          </p:nvSpPr>
          <p:spPr>
            <a:xfrm>
              <a:off x="2183925" y="9268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3" y="52"/>
                    <a:pt x="0" y="119"/>
                    <a:pt x="34" y="176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4" y="236"/>
                    <a:pt x="184" y="231"/>
                    <a:pt x="201" y="220"/>
                  </a:cubicBezTo>
                  <a:cubicBezTo>
                    <a:pt x="258" y="186"/>
                    <a:pt x="268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" name="Google Shape;3351;p7"/>
            <p:cNvSpPr/>
            <p:nvPr/>
          </p:nvSpPr>
          <p:spPr>
            <a:xfrm>
              <a:off x="2170800" y="934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0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2"/>
                  </a:cubicBezTo>
                  <a:cubicBezTo>
                    <a:pt x="212" y="24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" name="Google Shape;3352;p7"/>
            <p:cNvSpPr/>
            <p:nvPr/>
          </p:nvSpPr>
          <p:spPr>
            <a:xfrm>
              <a:off x="2157650" y="9427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1"/>
                  </a:moveTo>
                  <a:cubicBezTo>
                    <a:pt x="123" y="1"/>
                    <a:pt x="100" y="7"/>
                    <a:pt x="80" y="20"/>
                  </a:cubicBezTo>
                  <a:cubicBezTo>
                    <a:pt x="23" y="54"/>
                    <a:pt x="1" y="121"/>
                    <a:pt x="35" y="176"/>
                  </a:cubicBezTo>
                  <a:cubicBezTo>
                    <a:pt x="57" y="214"/>
                    <a:pt x="101" y="237"/>
                    <a:pt x="143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8" y="188"/>
                    <a:pt x="269" y="109"/>
                    <a:pt x="236" y="54"/>
                  </a:cubicBezTo>
                  <a:cubicBezTo>
                    <a:pt x="215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" name="Google Shape;3353;p7"/>
            <p:cNvSpPr/>
            <p:nvPr/>
          </p:nvSpPr>
          <p:spPr>
            <a:xfrm>
              <a:off x="2144800" y="950600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24" y="1"/>
                  </a:moveTo>
                  <a:cubicBezTo>
                    <a:pt x="105" y="1"/>
                    <a:pt x="86" y="6"/>
                    <a:pt x="68" y="16"/>
                  </a:cubicBezTo>
                  <a:cubicBezTo>
                    <a:pt x="57" y="28"/>
                    <a:pt x="46" y="28"/>
                    <a:pt x="46" y="39"/>
                  </a:cubicBezTo>
                  <a:lnTo>
                    <a:pt x="35" y="50"/>
                  </a:lnTo>
                  <a:cubicBezTo>
                    <a:pt x="23" y="61"/>
                    <a:pt x="23" y="61"/>
                    <a:pt x="23" y="73"/>
                  </a:cubicBezTo>
                  <a:cubicBezTo>
                    <a:pt x="12" y="95"/>
                    <a:pt x="1" y="117"/>
                    <a:pt x="12" y="140"/>
                  </a:cubicBezTo>
                  <a:cubicBezTo>
                    <a:pt x="12" y="151"/>
                    <a:pt x="12" y="173"/>
                    <a:pt x="23" y="184"/>
                  </a:cubicBezTo>
                  <a:cubicBezTo>
                    <a:pt x="44" y="219"/>
                    <a:pt x="83" y="237"/>
                    <a:pt x="122" y="237"/>
                  </a:cubicBezTo>
                  <a:cubicBezTo>
                    <a:pt x="146" y="237"/>
                    <a:pt x="170" y="230"/>
                    <a:pt x="191" y="218"/>
                  </a:cubicBezTo>
                  <a:cubicBezTo>
                    <a:pt x="247" y="184"/>
                    <a:pt x="258" y="117"/>
                    <a:pt x="224" y="61"/>
                  </a:cubicBezTo>
                  <a:cubicBezTo>
                    <a:pt x="202" y="23"/>
                    <a:pt x="164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4" name="Google Shape;3354;p7"/>
            <p:cNvSpPr/>
            <p:nvPr/>
          </p:nvSpPr>
          <p:spPr>
            <a:xfrm>
              <a:off x="2209050" y="938325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35" y="184"/>
                    <a:pt x="46" y="184"/>
                    <a:pt x="46" y="195"/>
                  </a:cubicBezTo>
                  <a:lnTo>
                    <a:pt x="57" y="206"/>
                  </a:lnTo>
                  <a:cubicBezTo>
                    <a:pt x="68" y="217"/>
                    <a:pt x="68" y="217"/>
                    <a:pt x="79" y="217"/>
                  </a:cubicBezTo>
                  <a:cubicBezTo>
                    <a:pt x="79" y="229"/>
                    <a:pt x="90" y="229"/>
                    <a:pt x="102" y="229"/>
                  </a:cubicBezTo>
                  <a:cubicBezTo>
                    <a:pt x="113" y="239"/>
                    <a:pt x="124" y="239"/>
                    <a:pt x="124" y="239"/>
                  </a:cubicBezTo>
                  <a:lnTo>
                    <a:pt x="157" y="239"/>
                  </a:lnTo>
                  <a:cubicBezTo>
                    <a:pt x="157" y="229"/>
                    <a:pt x="169" y="229"/>
                    <a:pt x="169" y="229"/>
                  </a:cubicBezTo>
                  <a:cubicBezTo>
                    <a:pt x="180" y="229"/>
                    <a:pt x="191" y="229"/>
                    <a:pt x="191" y="217"/>
                  </a:cubicBezTo>
                  <a:lnTo>
                    <a:pt x="202" y="217"/>
                  </a:lnTo>
                  <a:cubicBezTo>
                    <a:pt x="247" y="184"/>
                    <a:pt x="269" y="117"/>
                    <a:pt x="236" y="60"/>
                  </a:cubicBezTo>
                  <a:cubicBezTo>
                    <a:pt x="213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5" name="Google Shape;3355;p7"/>
            <p:cNvSpPr/>
            <p:nvPr/>
          </p:nvSpPr>
          <p:spPr>
            <a:xfrm>
              <a:off x="2195950" y="9463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8" y="0"/>
                  </a:moveTo>
                  <a:cubicBezTo>
                    <a:pt x="116" y="0"/>
                    <a:pt x="95" y="7"/>
                    <a:pt x="78" y="19"/>
                  </a:cubicBezTo>
                  <a:cubicBezTo>
                    <a:pt x="22" y="52"/>
                    <a:pt x="0" y="119"/>
                    <a:pt x="33" y="176"/>
                  </a:cubicBezTo>
                  <a:cubicBezTo>
                    <a:pt x="56" y="213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6"/>
                    <a:pt x="268" y="109"/>
                    <a:pt x="234" y="52"/>
                  </a:cubicBezTo>
                  <a:cubicBezTo>
                    <a:pt x="214" y="18"/>
                    <a:pt x="175" y="0"/>
                    <a:pt x="1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" name="Google Shape;3356;p7"/>
            <p:cNvSpPr/>
            <p:nvPr/>
          </p:nvSpPr>
          <p:spPr>
            <a:xfrm>
              <a:off x="2182800" y="954325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38" y="0"/>
                  </a:moveTo>
                  <a:cubicBezTo>
                    <a:pt x="116" y="0"/>
                    <a:pt x="96" y="7"/>
                    <a:pt x="79" y="24"/>
                  </a:cubicBezTo>
                  <a:cubicBezTo>
                    <a:pt x="23" y="58"/>
                    <a:pt x="1" y="125"/>
                    <a:pt x="34" y="180"/>
                  </a:cubicBezTo>
                  <a:cubicBezTo>
                    <a:pt x="55" y="216"/>
                    <a:pt x="89" y="233"/>
                    <a:pt x="125" y="233"/>
                  </a:cubicBezTo>
                  <a:cubicBezTo>
                    <a:pt x="147" y="233"/>
                    <a:pt x="170" y="227"/>
                    <a:pt x="191" y="214"/>
                  </a:cubicBezTo>
                  <a:cubicBezTo>
                    <a:pt x="246" y="180"/>
                    <a:pt x="269" y="113"/>
                    <a:pt x="236" y="58"/>
                  </a:cubicBezTo>
                  <a:cubicBezTo>
                    <a:pt x="214" y="22"/>
                    <a:pt x="175" y="0"/>
                    <a:pt x="1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7" name="Google Shape;3357;p7"/>
            <p:cNvSpPr/>
            <p:nvPr/>
          </p:nvSpPr>
          <p:spPr>
            <a:xfrm>
              <a:off x="2169675" y="9623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0"/>
                  </a:moveTo>
                  <a:cubicBezTo>
                    <a:pt x="111" y="0"/>
                    <a:pt x="93" y="5"/>
                    <a:pt x="79" y="16"/>
                  </a:cubicBezTo>
                  <a:cubicBezTo>
                    <a:pt x="23" y="50"/>
                    <a:pt x="1" y="127"/>
                    <a:pt x="34" y="184"/>
                  </a:cubicBezTo>
                  <a:cubicBezTo>
                    <a:pt x="56" y="213"/>
                    <a:pt x="94" y="233"/>
                    <a:pt x="132" y="233"/>
                  </a:cubicBezTo>
                  <a:cubicBezTo>
                    <a:pt x="152" y="233"/>
                    <a:pt x="172" y="228"/>
                    <a:pt x="190" y="217"/>
                  </a:cubicBezTo>
                  <a:cubicBezTo>
                    <a:pt x="247" y="184"/>
                    <a:pt x="269" y="117"/>
                    <a:pt x="235" y="60"/>
                  </a:cubicBezTo>
                  <a:cubicBezTo>
                    <a:pt x="212" y="23"/>
                    <a:pt x="169" y="0"/>
                    <a:pt x="1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8" name="Google Shape;3358;p7"/>
            <p:cNvSpPr/>
            <p:nvPr/>
          </p:nvSpPr>
          <p:spPr>
            <a:xfrm>
              <a:off x="2251250" y="100715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3" y="1"/>
                  </a:moveTo>
                  <a:cubicBezTo>
                    <a:pt x="101" y="1"/>
                    <a:pt x="78" y="1"/>
                    <a:pt x="56" y="23"/>
                  </a:cubicBezTo>
                  <a:cubicBezTo>
                    <a:pt x="56" y="23"/>
                    <a:pt x="45" y="23"/>
                    <a:pt x="45" y="34"/>
                  </a:cubicBezTo>
                  <a:lnTo>
                    <a:pt x="11" y="68"/>
                  </a:lnTo>
                  <a:lnTo>
                    <a:pt x="11" y="90"/>
                  </a:lnTo>
                  <a:lnTo>
                    <a:pt x="11" y="101"/>
                  </a:lnTo>
                  <a:cubicBezTo>
                    <a:pt x="11" y="113"/>
                    <a:pt x="1" y="113"/>
                    <a:pt x="1" y="113"/>
                  </a:cubicBezTo>
                  <a:lnTo>
                    <a:pt x="1" y="123"/>
                  </a:lnTo>
                  <a:lnTo>
                    <a:pt x="1" y="135"/>
                  </a:lnTo>
                  <a:cubicBezTo>
                    <a:pt x="11" y="146"/>
                    <a:pt x="11" y="168"/>
                    <a:pt x="23" y="180"/>
                  </a:cubicBezTo>
                  <a:cubicBezTo>
                    <a:pt x="23" y="180"/>
                    <a:pt x="23" y="190"/>
                    <a:pt x="34" y="190"/>
                  </a:cubicBezTo>
                  <a:cubicBezTo>
                    <a:pt x="34" y="190"/>
                    <a:pt x="34" y="202"/>
                    <a:pt x="45" y="202"/>
                  </a:cubicBezTo>
                  <a:cubicBezTo>
                    <a:pt x="56" y="213"/>
                    <a:pt x="56" y="213"/>
                    <a:pt x="68" y="213"/>
                  </a:cubicBezTo>
                  <a:cubicBezTo>
                    <a:pt x="68" y="224"/>
                    <a:pt x="78" y="224"/>
                    <a:pt x="90" y="224"/>
                  </a:cubicBezTo>
                  <a:lnTo>
                    <a:pt x="90" y="235"/>
                  </a:lnTo>
                  <a:cubicBezTo>
                    <a:pt x="123" y="235"/>
                    <a:pt x="157" y="235"/>
                    <a:pt x="179" y="224"/>
                  </a:cubicBezTo>
                  <a:lnTo>
                    <a:pt x="179" y="213"/>
                  </a:lnTo>
                  <a:cubicBezTo>
                    <a:pt x="235" y="180"/>
                    <a:pt x="257" y="113"/>
                    <a:pt x="224" y="56"/>
                  </a:cubicBezTo>
                  <a:cubicBezTo>
                    <a:pt x="202" y="23"/>
                    <a:pt x="168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9" name="Google Shape;3359;p7"/>
            <p:cNvSpPr/>
            <p:nvPr/>
          </p:nvSpPr>
          <p:spPr>
            <a:xfrm>
              <a:off x="2219400" y="954525"/>
              <a:ext cx="5875" cy="6000"/>
            </a:xfrm>
            <a:custGeom>
              <a:rect b="b" l="l" r="r" t="t"/>
              <a:pathLst>
                <a:path extrusionOk="0" h="240" w="235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56" y="27"/>
                  </a:lnTo>
                  <a:cubicBezTo>
                    <a:pt x="45" y="27"/>
                    <a:pt x="34" y="38"/>
                    <a:pt x="34" y="50"/>
                  </a:cubicBezTo>
                  <a:lnTo>
                    <a:pt x="23" y="50"/>
                  </a:lnTo>
                  <a:cubicBezTo>
                    <a:pt x="23" y="61"/>
                    <a:pt x="11" y="72"/>
                    <a:pt x="11" y="72"/>
                  </a:cubicBezTo>
                  <a:cubicBezTo>
                    <a:pt x="11" y="83"/>
                    <a:pt x="1" y="83"/>
                    <a:pt x="1" y="95"/>
                  </a:cubicBezTo>
                  <a:lnTo>
                    <a:pt x="1" y="105"/>
                  </a:lnTo>
                  <a:lnTo>
                    <a:pt x="1" y="139"/>
                  </a:lnTo>
                  <a:lnTo>
                    <a:pt x="1" y="150"/>
                  </a:lnTo>
                  <a:lnTo>
                    <a:pt x="1" y="162"/>
                  </a:lnTo>
                  <a:cubicBezTo>
                    <a:pt x="11" y="172"/>
                    <a:pt x="11" y="172"/>
                    <a:pt x="11" y="184"/>
                  </a:cubicBezTo>
                  <a:lnTo>
                    <a:pt x="45" y="217"/>
                  </a:lnTo>
                  <a:cubicBezTo>
                    <a:pt x="56" y="217"/>
                    <a:pt x="56" y="229"/>
                    <a:pt x="68" y="229"/>
                  </a:cubicBezTo>
                  <a:cubicBezTo>
                    <a:pt x="78" y="229"/>
                    <a:pt x="78" y="239"/>
                    <a:pt x="90" y="239"/>
                  </a:cubicBezTo>
                  <a:lnTo>
                    <a:pt x="135" y="239"/>
                  </a:lnTo>
                  <a:cubicBezTo>
                    <a:pt x="135" y="239"/>
                    <a:pt x="146" y="239"/>
                    <a:pt x="146" y="229"/>
                  </a:cubicBezTo>
                  <a:lnTo>
                    <a:pt x="157" y="229"/>
                  </a:lnTo>
                  <a:cubicBezTo>
                    <a:pt x="168" y="229"/>
                    <a:pt x="168" y="229"/>
                    <a:pt x="179" y="217"/>
                  </a:cubicBezTo>
                  <a:cubicBezTo>
                    <a:pt x="213" y="195"/>
                    <a:pt x="235" y="162"/>
                    <a:pt x="235" y="128"/>
                  </a:cubicBezTo>
                  <a:cubicBezTo>
                    <a:pt x="235" y="105"/>
                    <a:pt x="235" y="83"/>
                    <a:pt x="213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" name="Google Shape;3360;p7"/>
            <p:cNvSpPr/>
            <p:nvPr/>
          </p:nvSpPr>
          <p:spPr>
            <a:xfrm>
              <a:off x="2205700" y="962625"/>
              <a:ext cx="6475" cy="5850"/>
            </a:xfrm>
            <a:custGeom>
              <a:rect b="b" l="l" r="r" t="t"/>
              <a:pathLst>
                <a:path extrusionOk="0" h="234" w="25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8"/>
                    <a:pt x="35" y="184"/>
                  </a:cubicBezTo>
                  <a:cubicBezTo>
                    <a:pt x="57" y="213"/>
                    <a:pt x="99" y="233"/>
                    <a:pt x="142" y="233"/>
                  </a:cubicBezTo>
                  <a:cubicBezTo>
                    <a:pt x="163" y="233"/>
                    <a:pt x="184" y="228"/>
                    <a:pt x="202" y="217"/>
                  </a:cubicBezTo>
                  <a:cubicBezTo>
                    <a:pt x="247" y="195"/>
                    <a:pt x="258" y="150"/>
                    <a:pt x="258" y="106"/>
                  </a:cubicBezTo>
                  <a:cubicBezTo>
                    <a:pt x="258" y="83"/>
                    <a:pt x="247" y="72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1" name="Google Shape;3361;p7"/>
            <p:cNvSpPr/>
            <p:nvPr/>
          </p:nvSpPr>
          <p:spPr>
            <a:xfrm>
              <a:off x="2192850" y="97065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33" y="0"/>
                  </a:moveTo>
                  <a:cubicBezTo>
                    <a:pt x="112" y="0"/>
                    <a:pt x="89" y="7"/>
                    <a:pt x="68" y="19"/>
                  </a:cubicBezTo>
                  <a:cubicBezTo>
                    <a:pt x="57" y="19"/>
                    <a:pt x="57" y="19"/>
                    <a:pt x="45" y="31"/>
                  </a:cubicBezTo>
                  <a:cubicBezTo>
                    <a:pt x="45" y="31"/>
                    <a:pt x="35" y="41"/>
                    <a:pt x="35" y="53"/>
                  </a:cubicBezTo>
                  <a:cubicBezTo>
                    <a:pt x="1" y="86"/>
                    <a:pt x="1" y="131"/>
                    <a:pt x="23" y="175"/>
                  </a:cubicBezTo>
                  <a:cubicBezTo>
                    <a:pt x="46" y="214"/>
                    <a:pt x="89" y="236"/>
                    <a:pt x="132" y="236"/>
                  </a:cubicBezTo>
                  <a:cubicBezTo>
                    <a:pt x="153" y="236"/>
                    <a:pt x="173" y="231"/>
                    <a:pt x="191" y="220"/>
                  </a:cubicBezTo>
                  <a:cubicBezTo>
                    <a:pt x="214" y="198"/>
                    <a:pt x="224" y="187"/>
                    <a:pt x="236" y="165"/>
                  </a:cubicBezTo>
                  <a:cubicBezTo>
                    <a:pt x="236" y="153"/>
                    <a:pt x="236" y="153"/>
                    <a:pt x="247" y="142"/>
                  </a:cubicBezTo>
                  <a:cubicBezTo>
                    <a:pt x="247" y="120"/>
                    <a:pt x="247" y="98"/>
                    <a:pt x="236" y="75"/>
                  </a:cubicBezTo>
                  <a:cubicBezTo>
                    <a:pt x="236" y="64"/>
                    <a:pt x="236" y="64"/>
                    <a:pt x="224" y="53"/>
                  </a:cubicBezTo>
                  <a:cubicBezTo>
                    <a:pt x="204" y="18"/>
                    <a:pt x="170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2" name="Google Shape;3362;p7"/>
            <p:cNvSpPr/>
            <p:nvPr/>
          </p:nvSpPr>
          <p:spPr>
            <a:xfrm>
              <a:off x="2179750" y="978675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12" y="0"/>
                  </a:moveTo>
                  <a:cubicBezTo>
                    <a:pt x="89" y="0"/>
                    <a:pt x="78" y="11"/>
                    <a:pt x="67" y="11"/>
                  </a:cubicBezTo>
                  <a:cubicBezTo>
                    <a:pt x="22" y="45"/>
                    <a:pt x="0" y="89"/>
                    <a:pt x="11" y="134"/>
                  </a:cubicBezTo>
                  <a:cubicBezTo>
                    <a:pt x="11" y="145"/>
                    <a:pt x="22" y="157"/>
                    <a:pt x="22" y="179"/>
                  </a:cubicBezTo>
                  <a:cubicBezTo>
                    <a:pt x="45" y="201"/>
                    <a:pt x="55" y="212"/>
                    <a:pt x="78" y="224"/>
                  </a:cubicBezTo>
                  <a:cubicBezTo>
                    <a:pt x="89" y="229"/>
                    <a:pt x="103" y="232"/>
                    <a:pt x="118" y="232"/>
                  </a:cubicBezTo>
                  <a:cubicBezTo>
                    <a:pt x="134" y="232"/>
                    <a:pt x="151" y="229"/>
                    <a:pt x="167" y="224"/>
                  </a:cubicBezTo>
                  <a:cubicBezTo>
                    <a:pt x="179" y="224"/>
                    <a:pt x="179" y="224"/>
                    <a:pt x="190" y="212"/>
                  </a:cubicBezTo>
                  <a:cubicBezTo>
                    <a:pt x="212" y="201"/>
                    <a:pt x="234" y="167"/>
                    <a:pt x="246" y="145"/>
                  </a:cubicBezTo>
                  <a:cubicBezTo>
                    <a:pt x="246" y="112"/>
                    <a:pt x="246" y="78"/>
                    <a:pt x="224" y="56"/>
                  </a:cubicBezTo>
                  <a:cubicBezTo>
                    <a:pt x="224" y="45"/>
                    <a:pt x="224" y="45"/>
                    <a:pt x="212" y="33"/>
                  </a:cubicBezTo>
                  <a:cubicBezTo>
                    <a:pt x="201" y="22"/>
                    <a:pt x="190" y="11"/>
                    <a:pt x="179" y="11"/>
                  </a:cubicBezTo>
                  <a:cubicBezTo>
                    <a:pt x="156" y="0"/>
                    <a:pt x="134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" name="Google Shape;3363;p7"/>
            <p:cNvSpPr/>
            <p:nvPr/>
          </p:nvSpPr>
          <p:spPr>
            <a:xfrm>
              <a:off x="2216050" y="979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8" y="7"/>
                    <a:pt x="68" y="20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2" y="231"/>
                    <a:pt x="190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4" name="Google Shape;3364;p7"/>
            <p:cNvSpPr/>
            <p:nvPr/>
          </p:nvSpPr>
          <p:spPr>
            <a:xfrm>
              <a:off x="2202925" y="987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5" y="6"/>
                    <a:pt x="67" y="17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8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5" name="Google Shape;3365;p7"/>
            <p:cNvSpPr/>
            <p:nvPr/>
          </p:nvSpPr>
          <p:spPr>
            <a:xfrm>
              <a:off x="2189800" y="995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2" y="1"/>
                    <a:pt x="88" y="7"/>
                    <a:pt x="67" y="19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6" y="214"/>
                    <a:pt x="95" y="236"/>
                    <a:pt x="134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7"/>
                    <a:pt x="268" y="109"/>
                    <a:pt x="234" y="53"/>
                  </a:cubicBezTo>
                  <a:cubicBezTo>
                    <a:pt x="214" y="18"/>
                    <a:pt x="175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6" name="Google Shape;3366;p7"/>
            <p:cNvSpPr/>
            <p:nvPr/>
          </p:nvSpPr>
          <p:spPr>
            <a:xfrm>
              <a:off x="2176950" y="1003200"/>
              <a:ext cx="6425" cy="5975"/>
            </a:xfrm>
            <a:custGeom>
              <a:rect b="b" l="l" r="r" t="t"/>
              <a:pathLst>
                <a:path extrusionOk="0" h="239" w="257">
                  <a:moveTo>
                    <a:pt x="123" y="1"/>
                  </a:moveTo>
                  <a:cubicBezTo>
                    <a:pt x="100" y="1"/>
                    <a:pt x="76" y="8"/>
                    <a:pt x="56" y="25"/>
                  </a:cubicBezTo>
                  <a:cubicBezTo>
                    <a:pt x="45" y="25"/>
                    <a:pt x="45" y="35"/>
                    <a:pt x="33" y="35"/>
                  </a:cubicBezTo>
                  <a:cubicBezTo>
                    <a:pt x="33" y="47"/>
                    <a:pt x="33" y="47"/>
                    <a:pt x="23" y="47"/>
                  </a:cubicBezTo>
                  <a:lnTo>
                    <a:pt x="23" y="58"/>
                  </a:lnTo>
                  <a:lnTo>
                    <a:pt x="11" y="69"/>
                  </a:lnTo>
                  <a:lnTo>
                    <a:pt x="11" y="80"/>
                  </a:lnTo>
                  <a:cubicBezTo>
                    <a:pt x="11" y="92"/>
                    <a:pt x="0" y="92"/>
                    <a:pt x="0" y="102"/>
                  </a:cubicBezTo>
                  <a:lnTo>
                    <a:pt x="0" y="114"/>
                  </a:lnTo>
                  <a:lnTo>
                    <a:pt x="0" y="136"/>
                  </a:lnTo>
                  <a:cubicBezTo>
                    <a:pt x="0" y="147"/>
                    <a:pt x="11" y="147"/>
                    <a:pt x="11" y="159"/>
                  </a:cubicBezTo>
                  <a:cubicBezTo>
                    <a:pt x="11" y="170"/>
                    <a:pt x="11" y="170"/>
                    <a:pt x="23" y="181"/>
                  </a:cubicBezTo>
                  <a:cubicBezTo>
                    <a:pt x="44" y="216"/>
                    <a:pt x="78" y="238"/>
                    <a:pt x="115" y="238"/>
                  </a:cubicBezTo>
                  <a:cubicBezTo>
                    <a:pt x="136" y="238"/>
                    <a:pt x="158" y="231"/>
                    <a:pt x="179" y="214"/>
                  </a:cubicBezTo>
                  <a:cubicBezTo>
                    <a:pt x="235" y="181"/>
                    <a:pt x="257" y="114"/>
                    <a:pt x="224" y="58"/>
                  </a:cubicBezTo>
                  <a:cubicBezTo>
                    <a:pt x="202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7" name="Google Shape;3367;p7"/>
            <p:cNvSpPr/>
            <p:nvPr/>
          </p:nvSpPr>
          <p:spPr>
            <a:xfrm>
              <a:off x="2227775" y="998925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17"/>
                    <a:pt x="34" y="173"/>
                  </a:cubicBezTo>
                  <a:cubicBezTo>
                    <a:pt x="57" y="211"/>
                    <a:pt x="101" y="234"/>
                    <a:pt x="144" y="234"/>
                  </a:cubicBezTo>
                  <a:cubicBezTo>
                    <a:pt x="164" y="234"/>
                    <a:pt x="184" y="229"/>
                    <a:pt x="202" y="218"/>
                  </a:cubicBezTo>
                  <a:cubicBezTo>
                    <a:pt x="257" y="184"/>
                    <a:pt x="269" y="106"/>
                    <a:pt x="235" y="62"/>
                  </a:cubicBezTo>
                  <a:cubicBezTo>
                    <a:pt x="213" y="23"/>
                    <a:pt x="17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8" name="Google Shape;3368;p7"/>
            <p:cNvSpPr/>
            <p:nvPr/>
          </p:nvSpPr>
          <p:spPr>
            <a:xfrm>
              <a:off x="2214650" y="10069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4"/>
                    <a:pt x="0" y="121"/>
                    <a:pt x="34" y="176"/>
                  </a:cubicBezTo>
                  <a:cubicBezTo>
                    <a:pt x="57" y="214"/>
                    <a:pt x="100" y="237"/>
                    <a:pt x="143" y="237"/>
                  </a:cubicBezTo>
                  <a:cubicBezTo>
                    <a:pt x="163" y="237"/>
                    <a:pt x="184" y="232"/>
                    <a:pt x="201" y="221"/>
                  </a:cubicBezTo>
                  <a:cubicBezTo>
                    <a:pt x="258" y="188"/>
                    <a:pt x="268" y="109"/>
                    <a:pt x="235" y="54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9" name="Google Shape;3369;p7"/>
            <p:cNvSpPr/>
            <p:nvPr/>
          </p:nvSpPr>
          <p:spPr>
            <a:xfrm>
              <a:off x="2201525" y="10148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0" name="Google Shape;3370;p7"/>
            <p:cNvSpPr/>
            <p:nvPr/>
          </p:nvSpPr>
          <p:spPr>
            <a:xfrm>
              <a:off x="2241200" y="99082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22" y="1"/>
                  </a:moveTo>
                  <a:cubicBezTo>
                    <a:pt x="104" y="1"/>
                    <a:pt x="85" y="6"/>
                    <a:pt x="67" y="16"/>
                  </a:cubicBezTo>
                  <a:lnTo>
                    <a:pt x="67" y="28"/>
                  </a:lnTo>
                  <a:cubicBezTo>
                    <a:pt x="56" y="28"/>
                    <a:pt x="56" y="39"/>
                    <a:pt x="45" y="39"/>
                  </a:cubicBezTo>
                  <a:lnTo>
                    <a:pt x="33" y="50"/>
                  </a:lnTo>
                  <a:cubicBezTo>
                    <a:pt x="33" y="50"/>
                    <a:pt x="33" y="61"/>
                    <a:pt x="23" y="61"/>
                  </a:cubicBezTo>
                  <a:lnTo>
                    <a:pt x="23" y="73"/>
                  </a:lnTo>
                  <a:cubicBezTo>
                    <a:pt x="0" y="106"/>
                    <a:pt x="11" y="151"/>
                    <a:pt x="23" y="185"/>
                  </a:cubicBezTo>
                  <a:cubicBezTo>
                    <a:pt x="33" y="185"/>
                    <a:pt x="33" y="195"/>
                    <a:pt x="45" y="195"/>
                  </a:cubicBezTo>
                  <a:cubicBezTo>
                    <a:pt x="45" y="207"/>
                    <a:pt x="56" y="207"/>
                    <a:pt x="56" y="218"/>
                  </a:cubicBezTo>
                  <a:cubicBezTo>
                    <a:pt x="67" y="229"/>
                    <a:pt x="90" y="229"/>
                    <a:pt x="100" y="229"/>
                  </a:cubicBezTo>
                  <a:lnTo>
                    <a:pt x="100" y="240"/>
                  </a:lnTo>
                  <a:lnTo>
                    <a:pt x="145" y="240"/>
                  </a:lnTo>
                  <a:cubicBezTo>
                    <a:pt x="157" y="240"/>
                    <a:pt x="179" y="229"/>
                    <a:pt x="190" y="218"/>
                  </a:cubicBezTo>
                  <a:cubicBezTo>
                    <a:pt x="246" y="185"/>
                    <a:pt x="257" y="117"/>
                    <a:pt x="224" y="61"/>
                  </a:cubicBezTo>
                  <a:cubicBezTo>
                    <a:pt x="201" y="23"/>
                    <a:pt x="162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1" name="Google Shape;3371;p7"/>
            <p:cNvSpPr/>
            <p:nvPr/>
          </p:nvSpPr>
          <p:spPr>
            <a:xfrm>
              <a:off x="2238100" y="1015125"/>
              <a:ext cx="6475" cy="6025"/>
            </a:xfrm>
            <a:custGeom>
              <a:rect b="b" l="l" r="r" t="t"/>
              <a:pathLst>
                <a:path extrusionOk="0" h="241" w="259">
                  <a:moveTo>
                    <a:pt x="116" y="1"/>
                  </a:moveTo>
                  <a:cubicBezTo>
                    <a:pt x="95" y="1"/>
                    <a:pt x="75" y="6"/>
                    <a:pt x="57" y="17"/>
                  </a:cubicBezTo>
                  <a:cubicBezTo>
                    <a:pt x="23" y="39"/>
                    <a:pt x="1" y="72"/>
                    <a:pt x="1" y="117"/>
                  </a:cubicBezTo>
                  <a:cubicBezTo>
                    <a:pt x="1" y="139"/>
                    <a:pt x="13" y="162"/>
                    <a:pt x="23" y="184"/>
                  </a:cubicBezTo>
                  <a:cubicBezTo>
                    <a:pt x="46" y="218"/>
                    <a:pt x="90" y="240"/>
                    <a:pt x="135" y="240"/>
                  </a:cubicBezTo>
                  <a:cubicBezTo>
                    <a:pt x="147" y="229"/>
                    <a:pt x="157" y="229"/>
                    <a:pt x="157" y="229"/>
                  </a:cubicBezTo>
                  <a:cubicBezTo>
                    <a:pt x="169" y="229"/>
                    <a:pt x="180" y="229"/>
                    <a:pt x="180" y="218"/>
                  </a:cubicBezTo>
                  <a:cubicBezTo>
                    <a:pt x="236" y="184"/>
                    <a:pt x="258" y="117"/>
                    <a:pt x="224" y="62"/>
                  </a:cubicBezTo>
                  <a:cubicBezTo>
                    <a:pt x="202" y="24"/>
                    <a:pt x="159" y="1"/>
                    <a:pt x="1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2" name="Google Shape;3372;p7"/>
            <p:cNvSpPr/>
            <p:nvPr/>
          </p:nvSpPr>
          <p:spPr>
            <a:xfrm>
              <a:off x="2224700" y="1023075"/>
              <a:ext cx="6725" cy="5975"/>
            </a:xfrm>
            <a:custGeom>
              <a:rect b="b" l="l" r="r" t="t"/>
              <a:pathLst>
                <a:path extrusionOk="0" h="239" w="269">
                  <a:moveTo>
                    <a:pt x="112" y="0"/>
                  </a:moveTo>
                  <a:cubicBezTo>
                    <a:pt x="102" y="12"/>
                    <a:pt x="90" y="12"/>
                    <a:pt x="68" y="23"/>
                  </a:cubicBezTo>
                  <a:cubicBezTo>
                    <a:pt x="12" y="57"/>
                    <a:pt x="1" y="124"/>
                    <a:pt x="35" y="179"/>
                  </a:cubicBezTo>
                  <a:cubicBezTo>
                    <a:pt x="35" y="191"/>
                    <a:pt x="45" y="191"/>
                    <a:pt x="45" y="201"/>
                  </a:cubicBezTo>
                  <a:cubicBezTo>
                    <a:pt x="64" y="220"/>
                    <a:pt x="97" y="238"/>
                    <a:pt x="127" y="238"/>
                  </a:cubicBezTo>
                  <a:cubicBezTo>
                    <a:pt x="134" y="238"/>
                    <a:pt x="140" y="237"/>
                    <a:pt x="146" y="235"/>
                  </a:cubicBezTo>
                  <a:cubicBezTo>
                    <a:pt x="169" y="235"/>
                    <a:pt x="179" y="224"/>
                    <a:pt x="191" y="224"/>
                  </a:cubicBezTo>
                  <a:cubicBezTo>
                    <a:pt x="246" y="191"/>
                    <a:pt x="269" y="112"/>
                    <a:pt x="236" y="57"/>
                  </a:cubicBezTo>
                  <a:cubicBezTo>
                    <a:pt x="213" y="23"/>
                    <a:pt x="157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3" name="Google Shape;3373;p7"/>
            <p:cNvSpPr/>
            <p:nvPr/>
          </p:nvSpPr>
          <p:spPr>
            <a:xfrm>
              <a:off x="2211575" y="1031075"/>
              <a:ext cx="6450" cy="5975"/>
            </a:xfrm>
            <a:custGeom>
              <a:rect b="b" l="l" r="r" t="t"/>
              <a:pathLst>
                <a:path extrusionOk="0" h="239" w="258">
                  <a:moveTo>
                    <a:pt x="126" y="0"/>
                  </a:moveTo>
                  <a:cubicBezTo>
                    <a:pt x="106" y="0"/>
                    <a:pt x="86" y="5"/>
                    <a:pt x="68" y="15"/>
                  </a:cubicBezTo>
                  <a:cubicBezTo>
                    <a:pt x="12" y="49"/>
                    <a:pt x="1" y="127"/>
                    <a:pt x="34" y="184"/>
                  </a:cubicBezTo>
                  <a:cubicBezTo>
                    <a:pt x="46" y="206"/>
                    <a:pt x="79" y="228"/>
                    <a:pt x="101" y="239"/>
                  </a:cubicBezTo>
                  <a:lnTo>
                    <a:pt x="146" y="239"/>
                  </a:lnTo>
                  <a:cubicBezTo>
                    <a:pt x="168" y="239"/>
                    <a:pt x="180" y="228"/>
                    <a:pt x="190" y="217"/>
                  </a:cubicBezTo>
                  <a:cubicBezTo>
                    <a:pt x="235" y="194"/>
                    <a:pt x="257" y="150"/>
                    <a:pt x="247" y="105"/>
                  </a:cubicBezTo>
                  <a:cubicBezTo>
                    <a:pt x="247" y="83"/>
                    <a:pt x="247" y="72"/>
                    <a:pt x="235" y="60"/>
                  </a:cubicBezTo>
                  <a:cubicBezTo>
                    <a:pt x="213" y="22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4" name="Google Shape;3374;p7"/>
            <p:cNvSpPr/>
            <p:nvPr/>
          </p:nvSpPr>
          <p:spPr>
            <a:xfrm>
              <a:off x="2247900" y="1031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5" name="Google Shape;3375;p7"/>
            <p:cNvSpPr/>
            <p:nvPr/>
          </p:nvSpPr>
          <p:spPr>
            <a:xfrm>
              <a:off x="2234750" y="10397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8"/>
                    <a:pt x="35" y="183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47" y="183"/>
                    <a:pt x="269" y="116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6" name="Google Shape;3376;p7"/>
            <p:cNvSpPr/>
            <p:nvPr/>
          </p:nvSpPr>
          <p:spPr>
            <a:xfrm>
              <a:off x="2221650" y="10478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2" y="50"/>
                    <a:pt x="0" y="117"/>
                    <a:pt x="33" y="172"/>
                  </a:cubicBezTo>
                  <a:cubicBezTo>
                    <a:pt x="56" y="211"/>
                    <a:pt x="99" y="233"/>
                    <a:pt x="142" y="233"/>
                  </a:cubicBezTo>
                  <a:cubicBezTo>
                    <a:pt x="163" y="233"/>
                    <a:pt x="183" y="228"/>
                    <a:pt x="201" y="217"/>
                  </a:cubicBezTo>
                  <a:cubicBezTo>
                    <a:pt x="246" y="184"/>
                    <a:pt x="268" y="105"/>
                    <a:pt x="234" y="61"/>
                  </a:cubicBezTo>
                  <a:cubicBezTo>
                    <a:pt x="212" y="23"/>
                    <a:pt x="173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7" name="Google Shape;3377;p7"/>
            <p:cNvSpPr/>
            <p:nvPr/>
          </p:nvSpPr>
          <p:spPr>
            <a:xfrm>
              <a:off x="2208500" y="1055850"/>
              <a:ext cx="6725" cy="5800"/>
            </a:xfrm>
            <a:custGeom>
              <a:rect b="b" l="l" r="r" t="t"/>
              <a:pathLst>
                <a:path extrusionOk="0" h="232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2"/>
                    <a:pt x="0" y="120"/>
                    <a:pt x="34" y="176"/>
                  </a:cubicBezTo>
                  <a:cubicBezTo>
                    <a:pt x="34" y="187"/>
                    <a:pt x="45" y="187"/>
                    <a:pt x="45" y="198"/>
                  </a:cubicBezTo>
                  <a:cubicBezTo>
                    <a:pt x="57" y="198"/>
                    <a:pt x="57" y="209"/>
                    <a:pt x="68" y="209"/>
                  </a:cubicBezTo>
                  <a:cubicBezTo>
                    <a:pt x="79" y="209"/>
                    <a:pt x="79" y="221"/>
                    <a:pt x="90" y="221"/>
                  </a:cubicBezTo>
                  <a:cubicBezTo>
                    <a:pt x="101" y="231"/>
                    <a:pt x="112" y="231"/>
                    <a:pt x="124" y="231"/>
                  </a:cubicBezTo>
                  <a:lnTo>
                    <a:pt x="169" y="231"/>
                  </a:lnTo>
                  <a:cubicBezTo>
                    <a:pt x="179" y="221"/>
                    <a:pt x="179" y="221"/>
                    <a:pt x="191" y="221"/>
                  </a:cubicBezTo>
                  <a:lnTo>
                    <a:pt x="202" y="221"/>
                  </a:lnTo>
                  <a:cubicBezTo>
                    <a:pt x="246" y="187"/>
                    <a:pt x="269" y="109"/>
                    <a:pt x="236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8" name="Google Shape;3378;p7"/>
            <p:cNvSpPr/>
            <p:nvPr/>
          </p:nvSpPr>
          <p:spPr>
            <a:xfrm>
              <a:off x="2259900" y="10514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1"/>
                  </a:moveTo>
                  <a:cubicBezTo>
                    <a:pt x="106" y="1"/>
                    <a:pt x="86" y="6"/>
                    <a:pt x="67" y="17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7" y="214"/>
                    <a:pt x="94" y="234"/>
                    <a:pt x="133" y="234"/>
                  </a:cubicBezTo>
                  <a:cubicBezTo>
                    <a:pt x="152" y="234"/>
                    <a:pt x="172" y="229"/>
                    <a:pt x="191" y="218"/>
                  </a:cubicBezTo>
                  <a:cubicBezTo>
                    <a:pt x="246" y="184"/>
                    <a:pt x="269" y="117"/>
                    <a:pt x="236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9" name="Google Shape;3379;p7"/>
            <p:cNvSpPr/>
            <p:nvPr/>
          </p:nvSpPr>
          <p:spPr>
            <a:xfrm>
              <a:off x="2246775" y="10594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7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0" name="Google Shape;3380;p7"/>
            <p:cNvSpPr/>
            <p:nvPr/>
          </p:nvSpPr>
          <p:spPr>
            <a:xfrm>
              <a:off x="2233650" y="10673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1" y="217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1" name="Google Shape;3381;p7"/>
            <p:cNvSpPr/>
            <p:nvPr/>
          </p:nvSpPr>
          <p:spPr>
            <a:xfrm>
              <a:off x="2220800" y="107540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5" y="0"/>
                  </a:moveTo>
                  <a:cubicBezTo>
                    <a:pt x="101" y="0"/>
                    <a:pt x="77" y="7"/>
                    <a:pt x="56" y="20"/>
                  </a:cubicBezTo>
                  <a:lnTo>
                    <a:pt x="45" y="30"/>
                  </a:lnTo>
                  <a:cubicBezTo>
                    <a:pt x="34" y="30"/>
                    <a:pt x="34" y="42"/>
                    <a:pt x="34" y="42"/>
                  </a:cubicBezTo>
                  <a:lnTo>
                    <a:pt x="22" y="53"/>
                  </a:lnTo>
                  <a:cubicBezTo>
                    <a:pt x="22" y="53"/>
                    <a:pt x="22" y="64"/>
                    <a:pt x="12" y="64"/>
                  </a:cubicBezTo>
                  <a:lnTo>
                    <a:pt x="12" y="75"/>
                  </a:lnTo>
                  <a:lnTo>
                    <a:pt x="12" y="87"/>
                  </a:lnTo>
                  <a:cubicBezTo>
                    <a:pt x="0" y="120"/>
                    <a:pt x="0" y="154"/>
                    <a:pt x="22" y="176"/>
                  </a:cubicBezTo>
                  <a:cubicBezTo>
                    <a:pt x="22" y="187"/>
                    <a:pt x="22" y="187"/>
                    <a:pt x="34" y="187"/>
                  </a:cubicBezTo>
                  <a:cubicBezTo>
                    <a:pt x="34" y="198"/>
                    <a:pt x="34" y="198"/>
                    <a:pt x="45" y="209"/>
                  </a:cubicBezTo>
                  <a:cubicBezTo>
                    <a:pt x="45" y="209"/>
                    <a:pt x="56" y="221"/>
                    <a:pt x="67" y="221"/>
                  </a:cubicBezTo>
                  <a:lnTo>
                    <a:pt x="79" y="231"/>
                  </a:lnTo>
                  <a:lnTo>
                    <a:pt x="157" y="231"/>
                  </a:lnTo>
                  <a:cubicBezTo>
                    <a:pt x="168" y="231"/>
                    <a:pt x="168" y="221"/>
                    <a:pt x="179" y="221"/>
                  </a:cubicBezTo>
                  <a:cubicBezTo>
                    <a:pt x="235" y="187"/>
                    <a:pt x="258" y="109"/>
                    <a:pt x="224" y="53"/>
                  </a:cubicBezTo>
                  <a:cubicBezTo>
                    <a:pt x="203" y="18"/>
                    <a:pt x="164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2" name="Google Shape;3382;p7"/>
            <p:cNvSpPr/>
            <p:nvPr/>
          </p:nvSpPr>
          <p:spPr>
            <a:xfrm>
              <a:off x="2269950" y="1067700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31" y="0"/>
                  </a:moveTo>
                  <a:cubicBezTo>
                    <a:pt x="125" y="0"/>
                    <a:pt x="118" y="1"/>
                    <a:pt x="112" y="3"/>
                  </a:cubicBezTo>
                  <a:lnTo>
                    <a:pt x="90" y="3"/>
                  </a:lnTo>
                  <a:cubicBezTo>
                    <a:pt x="79" y="15"/>
                    <a:pt x="68" y="15"/>
                    <a:pt x="68" y="15"/>
                  </a:cubicBezTo>
                  <a:cubicBezTo>
                    <a:pt x="23" y="48"/>
                    <a:pt x="1" y="92"/>
                    <a:pt x="12" y="137"/>
                  </a:cubicBezTo>
                  <a:cubicBezTo>
                    <a:pt x="12" y="149"/>
                    <a:pt x="23" y="159"/>
                    <a:pt x="23" y="182"/>
                  </a:cubicBezTo>
                  <a:cubicBezTo>
                    <a:pt x="44" y="217"/>
                    <a:pt x="83" y="234"/>
                    <a:pt x="122" y="234"/>
                  </a:cubicBezTo>
                  <a:cubicBezTo>
                    <a:pt x="146" y="234"/>
                    <a:pt x="170" y="228"/>
                    <a:pt x="191" y="216"/>
                  </a:cubicBezTo>
                  <a:cubicBezTo>
                    <a:pt x="213" y="204"/>
                    <a:pt x="224" y="182"/>
                    <a:pt x="236" y="171"/>
                  </a:cubicBezTo>
                  <a:cubicBezTo>
                    <a:pt x="247" y="137"/>
                    <a:pt x="247" y="92"/>
                    <a:pt x="224" y="59"/>
                  </a:cubicBezTo>
                  <a:cubicBezTo>
                    <a:pt x="224" y="48"/>
                    <a:pt x="213" y="48"/>
                    <a:pt x="213" y="37"/>
                  </a:cubicBezTo>
                  <a:cubicBezTo>
                    <a:pt x="195" y="19"/>
                    <a:pt x="162" y="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3" name="Google Shape;3383;p7"/>
            <p:cNvSpPr/>
            <p:nvPr/>
          </p:nvSpPr>
          <p:spPr>
            <a:xfrm>
              <a:off x="2256550" y="10756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44" y="1"/>
                  </a:moveTo>
                  <a:cubicBezTo>
                    <a:pt x="122" y="1"/>
                    <a:pt x="100" y="7"/>
                    <a:pt x="79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45" y="198"/>
                    <a:pt x="57" y="210"/>
                    <a:pt x="67" y="210"/>
                  </a:cubicBezTo>
                  <a:cubicBezTo>
                    <a:pt x="79" y="220"/>
                    <a:pt x="79" y="220"/>
                    <a:pt x="90" y="220"/>
                  </a:cubicBezTo>
                  <a:cubicBezTo>
                    <a:pt x="107" y="232"/>
                    <a:pt x="126" y="237"/>
                    <a:pt x="146" y="237"/>
                  </a:cubicBezTo>
                  <a:cubicBezTo>
                    <a:pt x="166" y="237"/>
                    <a:pt x="185" y="232"/>
                    <a:pt x="201" y="220"/>
                  </a:cubicBezTo>
                  <a:cubicBezTo>
                    <a:pt x="224" y="210"/>
                    <a:pt x="235" y="187"/>
                    <a:pt x="246" y="165"/>
                  </a:cubicBezTo>
                  <a:lnTo>
                    <a:pt x="246" y="143"/>
                  </a:lnTo>
                  <a:cubicBezTo>
                    <a:pt x="258" y="120"/>
                    <a:pt x="258" y="86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4" name="Google Shape;3384;p7"/>
            <p:cNvSpPr/>
            <p:nvPr/>
          </p:nvSpPr>
          <p:spPr>
            <a:xfrm>
              <a:off x="2243700" y="1083700"/>
              <a:ext cx="6450" cy="5775"/>
            </a:xfrm>
            <a:custGeom>
              <a:rect b="b" l="l" r="r" t="t"/>
              <a:pathLst>
                <a:path extrusionOk="0" h="231" w="258">
                  <a:moveTo>
                    <a:pt x="112" y="0"/>
                  </a:moveTo>
                  <a:cubicBezTo>
                    <a:pt x="90" y="0"/>
                    <a:pt x="79" y="11"/>
                    <a:pt x="67" y="11"/>
                  </a:cubicBezTo>
                  <a:cubicBezTo>
                    <a:pt x="12" y="45"/>
                    <a:pt x="0" y="101"/>
                    <a:pt x="12" y="157"/>
                  </a:cubicBezTo>
                  <a:cubicBezTo>
                    <a:pt x="23" y="168"/>
                    <a:pt x="23" y="168"/>
                    <a:pt x="23" y="179"/>
                  </a:cubicBezTo>
                  <a:cubicBezTo>
                    <a:pt x="34" y="202"/>
                    <a:pt x="57" y="212"/>
                    <a:pt x="79" y="224"/>
                  </a:cubicBezTo>
                  <a:cubicBezTo>
                    <a:pt x="93" y="228"/>
                    <a:pt x="108" y="231"/>
                    <a:pt x="124" y="231"/>
                  </a:cubicBezTo>
                  <a:cubicBezTo>
                    <a:pt x="147" y="231"/>
                    <a:pt x="171" y="225"/>
                    <a:pt x="191" y="212"/>
                  </a:cubicBezTo>
                  <a:cubicBezTo>
                    <a:pt x="246" y="179"/>
                    <a:pt x="258" y="112"/>
                    <a:pt x="224" y="56"/>
                  </a:cubicBezTo>
                  <a:cubicBezTo>
                    <a:pt x="224" y="45"/>
                    <a:pt x="213" y="45"/>
                    <a:pt x="213" y="33"/>
                  </a:cubicBezTo>
                  <a:cubicBezTo>
                    <a:pt x="202" y="23"/>
                    <a:pt x="191" y="11"/>
                    <a:pt x="179" y="11"/>
                  </a:cubicBezTo>
                  <a:cubicBezTo>
                    <a:pt x="157" y="0"/>
                    <a:pt x="134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5" name="Google Shape;3385;p7"/>
            <p:cNvSpPr/>
            <p:nvPr/>
          </p:nvSpPr>
          <p:spPr>
            <a:xfrm>
              <a:off x="2230850" y="1091675"/>
              <a:ext cx="5900" cy="5925"/>
            </a:xfrm>
            <a:custGeom>
              <a:rect b="b" l="l" r="r" t="t"/>
              <a:pathLst>
                <a:path extrusionOk="0" h="237" w="236">
                  <a:moveTo>
                    <a:pt x="112" y="1"/>
                  </a:moveTo>
                  <a:cubicBezTo>
                    <a:pt x="94" y="1"/>
                    <a:pt x="75" y="6"/>
                    <a:pt x="57" y="17"/>
                  </a:cubicBezTo>
                  <a:cubicBezTo>
                    <a:pt x="45" y="27"/>
                    <a:pt x="34" y="27"/>
                    <a:pt x="34" y="39"/>
                  </a:cubicBezTo>
                  <a:cubicBezTo>
                    <a:pt x="23" y="39"/>
                    <a:pt x="23" y="39"/>
                    <a:pt x="23" y="50"/>
                  </a:cubicBezTo>
                  <a:cubicBezTo>
                    <a:pt x="23" y="50"/>
                    <a:pt x="12" y="50"/>
                    <a:pt x="12" y="61"/>
                  </a:cubicBezTo>
                  <a:lnTo>
                    <a:pt x="12" y="72"/>
                  </a:lnTo>
                  <a:cubicBezTo>
                    <a:pt x="0" y="72"/>
                    <a:pt x="0" y="84"/>
                    <a:pt x="0" y="84"/>
                  </a:cubicBezTo>
                  <a:lnTo>
                    <a:pt x="0" y="94"/>
                  </a:lnTo>
                  <a:lnTo>
                    <a:pt x="0" y="117"/>
                  </a:lnTo>
                  <a:lnTo>
                    <a:pt x="0" y="139"/>
                  </a:lnTo>
                  <a:lnTo>
                    <a:pt x="0" y="161"/>
                  </a:lnTo>
                  <a:cubicBezTo>
                    <a:pt x="12" y="161"/>
                    <a:pt x="12" y="173"/>
                    <a:pt x="12" y="184"/>
                  </a:cubicBezTo>
                  <a:cubicBezTo>
                    <a:pt x="23" y="195"/>
                    <a:pt x="45" y="218"/>
                    <a:pt x="67" y="228"/>
                  </a:cubicBezTo>
                  <a:lnTo>
                    <a:pt x="90" y="228"/>
                  </a:lnTo>
                  <a:cubicBezTo>
                    <a:pt x="99" y="233"/>
                    <a:pt x="111" y="236"/>
                    <a:pt x="123" y="236"/>
                  </a:cubicBezTo>
                  <a:cubicBezTo>
                    <a:pt x="140" y="236"/>
                    <a:pt x="160" y="231"/>
                    <a:pt x="179" y="218"/>
                  </a:cubicBezTo>
                  <a:cubicBezTo>
                    <a:pt x="213" y="195"/>
                    <a:pt x="235" y="151"/>
                    <a:pt x="235" y="106"/>
                  </a:cubicBezTo>
                  <a:cubicBezTo>
                    <a:pt x="224" y="84"/>
                    <a:pt x="224" y="72"/>
                    <a:pt x="213" y="61"/>
                  </a:cubicBezTo>
                  <a:cubicBezTo>
                    <a:pt x="190" y="23"/>
                    <a:pt x="152" y="1"/>
                    <a:pt x="1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6" name="Google Shape;3386;p7"/>
            <p:cNvSpPr/>
            <p:nvPr/>
          </p:nvSpPr>
          <p:spPr>
            <a:xfrm>
              <a:off x="2280000" y="1084350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34" y="0"/>
                  </a:moveTo>
                  <a:cubicBezTo>
                    <a:pt x="112" y="0"/>
                    <a:pt x="89" y="6"/>
                    <a:pt x="68" y="19"/>
                  </a:cubicBezTo>
                  <a:cubicBezTo>
                    <a:pt x="13" y="52"/>
                    <a:pt x="1" y="119"/>
                    <a:pt x="35" y="176"/>
                  </a:cubicBezTo>
                  <a:cubicBezTo>
                    <a:pt x="57" y="213"/>
                    <a:pt x="96" y="236"/>
                    <a:pt x="136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6"/>
                    <a:pt x="269" y="109"/>
                    <a:pt x="224" y="52"/>
                  </a:cubicBezTo>
                  <a:cubicBezTo>
                    <a:pt x="204" y="18"/>
                    <a:pt x="170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7" name="Google Shape;3387;p7"/>
            <p:cNvSpPr/>
            <p:nvPr/>
          </p:nvSpPr>
          <p:spPr>
            <a:xfrm>
              <a:off x="2266900" y="1092450"/>
              <a:ext cx="6725" cy="5700"/>
            </a:xfrm>
            <a:custGeom>
              <a:rect b="b" l="l" r="r" t="t"/>
              <a:pathLst>
                <a:path extrusionOk="0" h="228" w="269">
                  <a:moveTo>
                    <a:pt x="132" y="0"/>
                  </a:moveTo>
                  <a:cubicBezTo>
                    <a:pt x="110" y="0"/>
                    <a:pt x="88" y="6"/>
                    <a:pt x="67" y="19"/>
                  </a:cubicBezTo>
                  <a:cubicBezTo>
                    <a:pt x="11" y="53"/>
                    <a:pt x="0" y="120"/>
                    <a:pt x="33" y="175"/>
                  </a:cubicBezTo>
                  <a:cubicBezTo>
                    <a:pt x="55" y="210"/>
                    <a:pt x="89" y="228"/>
                    <a:pt x="125" y="228"/>
                  </a:cubicBezTo>
                  <a:cubicBezTo>
                    <a:pt x="147" y="228"/>
                    <a:pt x="169" y="221"/>
                    <a:pt x="190" y="209"/>
                  </a:cubicBezTo>
                  <a:cubicBezTo>
                    <a:pt x="246" y="175"/>
                    <a:pt x="268" y="108"/>
                    <a:pt x="224" y="53"/>
                  </a:cubicBezTo>
                  <a:cubicBezTo>
                    <a:pt x="202" y="17"/>
                    <a:pt x="168" y="0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8" name="Google Shape;3388;p7"/>
            <p:cNvSpPr/>
            <p:nvPr/>
          </p:nvSpPr>
          <p:spPr>
            <a:xfrm>
              <a:off x="2253750" y="11003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3" y="0"/>
                  </a:moveTo>
                  <a:cubicBezTo>
                    <a:pt x="105" y="0"/>
                    <a:pt x="86" y="5"/>
                    <a:pt x="68" y="16"/>
                  </a:cubicBezTo>
                  <a:cubicBezTo>
                    <a:pt x="12" y="50"/>
                    <a:pt x="1" y="127"/>
                    <a:pt x="35" y="184"/>
                  </a:cubicBezTo>
                  <a:cubicBezTo>
                    <a:pt x="57" y="213"/>
                    <a:pt x="94" y="233"/>
                    <a:pt x="132" y="233"/>
                  </a:cubicBezTo>
                  <a:cubicBezTo>
                    <a:pt x="152" y="233"/>
                    <a:pt x="172" y="228"/>
                    <a:pt x="191" y="217"/>
                  </a:cubicBezTo>
                  <a:cubicBezTo>
                    <a:pt x="246" y="184"/>
                    <a:pt x="269" y="117"/>
                    <a:pt x="224" y="60"/>
                  </a:cubicBezTo>
                  <a:cubicBezTo>
                    <a:pt x="202" y="23"/>
                    <a:pt x="163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9" name="Google Shape;3389;p7"/>
            <p:cNvSpPr/>
            <p:nvPr/>
          </p:nvSpPr>
          <p:spPr>
            <a:xfrm>
              <a:off x="2240350" y="1108350"/>
              <a:ext cx="7025" cy="5800"/>
            </a:xfrm>
            <a:custGeom>
              <a:rect b="b" l="l" r="r" t="t"/>
              <a:pathLst>
                <a:path extrusionOk="0" h="232" w="281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0"/>
                    <a:pt x="101" y="232"/>
                    <a:pt x="134" y="232"/>
                  </a:cubicBezTo>
                  <a:lnTo>
                    <a:pt x="179" y="232"/>
                  </a:lnTo>
                  <a:cubicBezTo>
                    <a:pt x="191" y="221"/>
                    <a:pt x="191" y="221"/>
                    <a:pt x="201" y="221"/>
                  </a:cubicBezTo>
                  <a:cubicBezTo>
                    <a:pt x="258" y="187"/>
                    <a:pt x="280" y="109"/>
                    <a:pt x="235" y="53"/>
                  </a:cubicBezTo>
                  <a:cubicBezTo>
                    <a:pt x="214" y="19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0" name="Google Shape;3390;p7"/>
            <p:cNvSpPr/>
            <p:nvPr/>
          </p:nvSpPr>
          <p:spPr>
            <a:xfrm>
              <a:off x="2175825" y="765800"/>
              <a:ext cx="6175" cy="5050"/>
            </a:xfrm>
            <a:custGeom>
              <a:rect b="b" l="l" r="r" t="t"/>
              <a:pathLst>
                <a:path extrusionOk="0" h="202" w="247">
                  <a:moveTo>
                    <a:pt x="45" y="1"/>
                  </a:moveTo>
                  <a:cubicBezTo>
                    <a:pt x="34" y="11"/>
                    <a:pt x="23" y="23"/>
                    <a:pt x="23" y="34"/>
                  </a:cubicBezTo>
                  <a:cubicBezTo>
                    <a:pt x="11" y="56"/>
                    <a:pt x="1" y="78"/>
                    <a:pt x="11" y="101"/>
                  </a:cubicBezTo>
                  <a:cubicBezTo>
                    <a:pt x="11" y="123"/>
                    <a:pt x="11" y="135"/>
                    <a:pt x="23" y="145"/>
                  </a:cubicBezTo>
                  <a:lnTo>
                    <a:pt x="45" y="168"/>
                  </a:lnTo>
                  <a:lnTo>
                    <a:pt x="56" y="179"/>
                  </a:lnTo>
                  <a:cubicBezTo>
                    <a:pt x="68" y="190"/>
                    <a:pt x="68" y="190"/>
                    <a:pt x="78" y="190"/>
                  </a:cubicBezTo>
                  <a:cubicBezTo>
                    <a:pt x="90" y="202"/>
                    <a:pt x="101" y="202"/>
                    <a:pt x="123" y="202"/>
                  </a:cubicBezTo>
                  <a:lnTo>
                    <a:pt x="168" y="202"/>
                  </a:lnTo>
                  <a:cubicBezTo>
                    <a:pt x="168" y="190"/>
                    <a:pt x="179" y="190"/>
                    <a:pt x="179" y="190"/>
                  </a:cubicBezTo>
                  <a:lnTo>
                    <a:pt x="190" y="190"/>
                  </a:lnTo>
                  <a:cubicBezTo>
                    <a:pt x="224" y="157"/>
                    <a:pt x="246" y="112"/>
                    <a:pt x="246" y="68"/>
                  </a:cubicBezTo>
                  <a:cubicBezTo>
                    <a:pt x="235" y="56"/>
                    <a:pt x="235" y="34"/>
                    <a:pt x="224" y="23"/>
                  </a:cubicBezTo>
                  <a:cubicBezTo>
                    <a:pt x="179" y="11"/>
                    <a:pt x="123" y="1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1" name="Google Shape;3391;p7"/>
            <p:cNvSpPr/>
            <p:nvPr/>
          </p:nvSpPr>
          <p:spPr>
            <a:xfrm>
              <a:off x="2162675" y="77295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4" y="0"/>
                  </a:moveTo>
                  <a:cubicBezTo>
                    <a:pt x="105" y="0"/>
                    <a:pt x="86" y="5"/>
                    <a:pt x="68" y="16"/>
                  </a:cubicBezTo>
                  <a:cubicBezTo>
                    <a:pt x="13" y="50"/>
                    <a:pt x="1" y="105"/>
                    <a:pt x="13" y="162"/>
                  </a:cubicBezTo>
                  <a:cubicBezTo>
                    <a:pt x="23" y="172"/>
                    <a:pt x="23" y="172"/>
                    <a:pt x="23" y="184"/>
                  </a:cubicBezTo>
                  <a:cubicBezTo>
                    <a:pt x="45" y="219"/>
                    <a:pt x="83" y="236"/>
                    <a:pt x="122" y="236"/>
                  </a:cubicBezTo>
                  <a:cubicBezTo>
                    <a:pt x="146" y="236"/>
                    <a:pt x="170" y="230"/>
                    <a:pt x="191" y="217"/>
                  </a:cubicBezTo>
                  <a:cubicBezTo>
                    <a:pt x="224" y="195"/>
                    <a:pt x="247" y="150"/>
                    <a:pt x="247" y="105"/>
                  </a:cubicBezTo>
                  <a:cubicBezTo>
                    <a:pt x="236" y="83"/>
                    <a:pt x="236" y="72"/>
                    <a:pt x="224" y="61"/>
                  </a:cubicBezTo>
                  <a:cubicBezTo>
                    <a:pt x="202" y="23"/>
                    <a:pt x="164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2" name="Google Shape;3392;p7"/>
            <p:cNvSpPr/>
            <p:nvPr/>
          </p:nvSpPr>
          <p:spPr>
            <a:xfrm>
              <a:off x="2149825" y="78102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15" y="1"/>
                  </a:moveTo>
                  <a:cubicBezTo>
                    <a:pt x="96" y="1"/>
                    <a:pt x="76" y="6"/>
                    <a:pt x="57" y="17"/>
                  </a:cubicBezTo>
                  <a:cubicBezTo>
                    <a:pt x="46" y="17"/>
                    <a:pt x="46" y="28"/>
                    <a:pt x="35" y="28"/>
                  </a:cubicBezTo>
                  <a:cubicBezTo>
                    <a:pt x="13" y="50"/>
                    <a:pt x="1" y="84"/>
                    <a:pt x="1" y="107"/>
                  </a:cubicBezTo>
                  <a:cubicBezTo>
                    <a:pt x="1" y="129"/>
                    <a:pt x="1" y="162"/>
                    <a:pt x="13" y="174"/>
                  </a:cubicBezTo>
                  <a:cubicBezTo>
                    <a:pt x="23" y="196"/>
                    <a:pt x="35" y="207"/>
                    <a:pt x="46" y="207"/>
                  </a:cubicBezTo>
                  <a:cubicBezTo>
                    <a:pt x="57" y="219"/>
                    <a:pt x="57" y="219"/>
                    <a:pt x="68" y="219"/>
                  </a:cubicBezTo>
                  <a:cubicBezTo>
                    <a:pt x="85" y="230"/>
                    <a:pt x="105" y="235"/>
                    <a:pt x="124" y="235"/>
                  </a:cubicBezTo>
                  <a:cubicBezTo>
                    <a:pt x="144" y="235"/>
                    <a:pt x="163" y="230"/>
                    <a:pt x="180" y="219"/>
                  </a:cubicBezTo>
                  <a:cubicBezTo>
                    <a:pt x="236" y="185"/>
                    <a:pt x="247" y="107"/>
                    <a:pt x="214" y="50"/>
                  </a:cubicBezTo>
                  <a:cubicBezTo>
                    <a:pt x="191" y="21"/>
                    <a:pt x="154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3" name="Google Shape;3393;p7"/>
            <p:cNvSpPr/>
            <p:nvPr/>
          </p:nvSpPr>
          <p:spPr>
            <a:xfrm>
              <a:off x="2136425" y="789075"/>
              <a:ext cx="6175" cy="5725"/>
            </a:xfrm>
            <a:custGeom>
              <a:rect b="b" l="l" r="r" t="t"/>
              <a:pathLst>
                <a:path extrusionOk="0" h="229" w="247">
                  <a:moveTo>
                    <a:pt x="133" y="0"/>
                  </a:moveTo>
                  <a:cubicBezTo>
                    <a:pt x="111" y="0"/>
                    <a:pt x="89" y="7"/>
                    <a:pt x="68" y="19"/>
                  </a:cubicBezTo>
                  <a:cubicBezTo>
                    <a:pt x="12" y="41"/>
                    <a:pt x="1" y="98"/>
                    <a:pt x="12" y="153"/>
                  </a:cubicBezTo>
                  <a:cubicBezTo>
                    <a:pt x="23" y="165"/>
                    <a:pt x="23" y="165"/>
                    <a:pt x="23" y="175"/>
                  </a:cubicBezTo>
                  <a:cubicBezTo>
                    <a:pt x="44" y="211"/>
                    <a:pt x="83" y="228"/>
                    <a:pt x="122" y="228"/>
                  </a:cubicBezTo>
                  <a:cubicBezTo>
                    <a:pt x="146" y="228"/>
                    <a:pt x="170" y="222"/>
                    <a:pt x="191" y="209"/>
                  </a:cubicBezTo>
                  <a:cubicBezTo>
                    <a:pt x="213" y="198"/>
                    <a:pt x="236" y="175"/>
                    <a:pt x="236" y="142"/>
                  </a:cubicBezTo>
                  <a:cubicBezTo>
                    <a:pt x="246" y="108"/>
                    <a:pt x="246" y="86"/>
                    <a:pt x="224" y="53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4" name="Google Shape;3394;p7"/>
            <p:cNvSpPr/>
            <p:nvPr/>
          </p:nvSpPr>
          <p:spPr>
            <a:xfrm>
              <a:off x="2139525" y="765525"/>
              <a:ext cx="6725" cy="5150"/>
            </a:xfrm>
            <a:custGeom>
              <a:rect b="b" l="l" r="r" t="t"/>
              <a:pathLst>
                <a:path extrusionOk="0" h="206" w="269">
                  <a:moveTo>
                    <a:pt x="201" y="0"/>
                  </a:moveTo>
                  <a:cubicBezTo>
                    <a:pt x="156" y="0"/>
                    <a:pt x="100" y="0"/>
                    <a:pt x="45" y="12"/>
                  </a:cubicBezTo>
                  <a:cubicBezTo>
                    <a:pt x="11" y="45"/>
                    <a:pt x="0" y="101"/>
                    <a:pt x="33" y="146"/>
                  </a:cubicBezTo>
                  <a:cubicBezTo>
                    <a:pt x="56" y="184"/>
                    <a:pt x="95" y="206"/>
                    <a:pt x="134" y="206"/>
                  </a:cubicBezTo>
                  <a:cubicBezTo>
                    <a:pt x="153" y="206"/>
                    <a:pt x="172" y="201"/>
                    <a:pt x="190" y="190"/>
                  </a:cubicBezTo>
                  <a:cubicBezTo>
                    <a:pt x="246" y="156"/>
                    <a:pt x="268" y="79"/>
                    <a:pt x="234" y="22"/>
                  </a:cubicBezTo>
                  <a:cubicBezTo>
                    <a:pt x="223" y="12"/>
                    <a:pt x="212" y="0"/>
                    <a:pt x="2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5" name="Google Shape;3395;p7"/>
            <p:cNvSpPr/>
            <p:nvPr/>
          </p:nvSpPr>
          <p:spPr>
            <a:xfrm>
              <a:off x="2126375" y="7726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6" y="5"/>
                    <a:pt x="67" y="16"/>
                  </a:cubicBezTo>
                  <a:cubicBezTo>
                    <a:pt x="12" y="49"/>
                    <a:pt x="0" y="128"/>
                    <a:pt x="34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3"/>
                    <a:pt x="269" y="116"/>
                    <a:pt x="236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6" name="Google Shape;3396;p7"/>
            <p:cNvSpPr/>
            <p:nvPr/>
          </p:nvSpPr>
          <p:spPr>
            <a:xfrm>
              <a:off x="2207950" y="817475"/>
              <a:ext cx="5900" cy="5900"/>
            </a:xfrm>
            <a:custGeom>
              <a:rect b="b" l="l" r="r" t="t"/>
              <a:pathLst>
                <a:path extrusionOk="0" h="236" w="236">
                  <a:moveTo>
                    <a:pt x="101" y="0"/>
                  </a:moveTo>
                  <a:cubicBezTo>
                    <a:pt x="90" y="12"/>
                    <a:pt x="67" y="12"/>
                    <a:pt x="56" y="23"/>
                  </a:cubicBezTo>
                  <a:lnTo>
                    <a:pt x="34" y="45"/>
                  </a:lnTo>
                  <a:cubicBezTo>
                    <a:pt x="34" y="45"/>
                    <a:pt x="22" y="45"/>
                    <a:pt x="22" y="57"/>
                  </a:cubicBezTo>
                  <a:lnTo>
                    <a:pt x="12" y="67"/>
                  </a:lnTo>
                  <a:lnTo>
                    <a:pt x="12" y="79"/>
                  </a:lnTo>
                  <a:cubicBezTo>
                    <a:pt x="12" y="90"/>
                    <a:pt x="0" y="101"/>
                    <a:pt x="0" y="101"/>
                  </a:cubicBezTo>
                  <a:lnTo>
                    <a:pt x="0" y="112"/>
                  </a:lnTo>
                  <a:cubicBezTo>
                    <a:pt x="0" y="134"/>
                    <a:pt x="12" y="157"/>
                    <a:pt x="22" y="179"/>
                  </a:cubicBezTo>
                  <a:cubicBezTo>
                    <a:pt x="22" y="191"/>
                    <a:pt x="34" y="191"/>
                    <a:pt x="34" y="202"/>
                  </a:cubicBezTo>
                  <a:cubicBezTo>
                    <a:pt x="34" y="202"/>
                    <a:pt x="45" y="202"/>
                    <a:pt x="45" y="213"/>
                  </a:cubicBezTo>
                  <a:cubicBezTo>
                    <a:pt x="45" y="213"/>
                    <a:pt x="56" y="224"/>
                    <a:pt x="67" y="224"/>
                  </a:cubicBezTo>
                  <a:cubicBezTo>
                    <a:pt x="79" y="224"/>
                    <a:pt x="79" y="235"/>
                    <a:pt x="79" y="235"/>
                  </a:cubicBezTo>
                  <a:lnTo>
                    <a:pt x="157" y="235"/>
                  </a:lnTo>
                  <a:cubicBezTo>
                    <a:pt x="168" y="224"/>
                    <a:pt x="168" y="224"/>
                    <a:pt x="179" y="224"/>
                  </a:cubicBezTo>
                  <a:cubicBezTo>
                    <a:pt x="213" y="202"/>
                    <a:pt x="235" y="168"/>
                    <a:pt x="235" y="124"/>
                  </a:cubicBezTo>
                  <a:cubicBezTo>
                    <a:pt x="235" y="101"/>
                    <a:pt x="235" y="79"/>
                    <a:pt x="224" y="57"/>
                  </a:cubicBezTo>
                  <a:cubicBezTo>
                    <a:pt x="191" y="23"/>
                    <a:pt x="146" y="0"/>
                    <a:pt x="1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7" name="Google Shape;3397;p7"/>
            <p:cNvSpPr/>
            <p:nvPr/>
          </p:nvSpPr>
          <p:spPr>
            <a:xfrm>
              <a:off x="2181675" y="833575"/>
              <a:ext cx="6475" cy="5775"/>
            </a:xfrm>
            <a:custGeom>
              <a:rect b="b" l="l" r="r" t="t"/>
              <a:pathLst>
                <a:path extrusionOk="0" h="231" w="259">
                  <a:moveTo>
                    <a:pt x="116" y="0"/>
                  </a:moveTo>
                  <a:cubicBezTo>
                    <a:pt x="95" y="0"/>
                    <a:pt x="75" y="5"/>
                    <a:pt x="57" y="16"/>
                  </a:cubicBezTo>
                  <a:cubicBezTo>
                    <a:pt x="12" y="38"/>
                    <a:pt x="1" y="94"/>
                    <a:pt x="1" y="139"/>
                  </a:cubicBezTo>
                  <a:cubicBezTo>
                    <a:pt x="1" y="139"/>
                    <a:pt x="1" y="150"/>
                    <a:pt x="12" y="161"/>
                  </a:cubicBezTo>
                  <a:cubicBezTo>
                    <a:pt x="12" y="161"/>
                    <a:pt x="12" y="173"/>
                    <a:pt x="23" y="173"/>
                  </a:cubicBezTo>
                  <a:cubicBezTo>
                    <a:pt x="42" y="209"/>
                    <a:pt x="75" y="231"/>
                    <a:pt x="111" y="231"/>
                  </a:cubicBezTo>
                  <a:cubicBezTo>
                    <a:pt x="119" y="231"/>
                    <a:pt x="127" y="230"/>
                    <a:pt x="135" y="228"/>
                  </a:cubicBezTo>
                  <a:cubicBezTo>
                    <a:pt x="147" y="228"/>
                    <a:pt x="169" y="228"/>
                    <a:pt x="180" y="217"/>
                  </a:cubicBezTo>
                  <a:cubicBezTo>
                    <a:pt x="236" y="183"/>
                    <a:pt x="258" y="116"/>
                    <a:pt x="224" y="61"/>
                  </a:cubicBezTo>
                  <a:cubicBezTo>
                    <a:pt x="202" y="23"/>
                    <a:pt x="158" y="0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8" name="Google Shape;3398;p7"/>
            <p:cNvSpPr/>
            <p:nvPr/>
          </p:nvSpPr>
          <p:spPr>
            <a:xfrm>
              <a:off x="2168275" y="841600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2" y="53"/>
                    <a:pt x="0" y="120"/>
                    <a:pt x="34" y="175"/>
                  </a:cubicBezTo>
                  <a:cubicBezTo>
                    <a:pt x="45" y="209"/>
                    <a:pt x="68" y="220"/>
                    <a:pt x="101" y="231"/>
                  </a:cubicBezTo>
                  <a:cubicBezTo>
                    <a:pt x="135" y="231"/>
                    <a:pt x="169" y="231"/>
                    <a:pt x="191" y="220"/>
                  </a:cubicBezTo>
                  <a:cubicBezTo>
                    <a:pt x="224" y="197"/>
                    <a:pt x="246" y="153"/>
                    <a:pt x="246" y="120"/>
                  </a:cubicBezTo>
                  <a:cubicBezTo>
                    <a:pt x="246" y="97"/>
                    <a:pt x="246" y="75"/>
                    <a:pt x="236" y="53"/>
                  </a:cubicBezTo>
                  <a:cubicBezTo>
                    <a:pt x="214" y="17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9" name="Google Shape;3399;p7"/>
            <p:cNvSpPr/>
            <p:nvPr/>
          </p:nvSpPr>
          <p:spPr>
            <a:xfrm>
              <a:off x="2186150" y="781600"/>
              <a:ext cx="6475" cy="6025"/>
            </a:xfrm>
            <a:custGeom>
              <a:rect b="b" l="l" r="r" t="t"/>
              <a:pathLst>
                <a:path extrusionOk="0" h="241" w="259">
                  <a:moveTo>
                    <a:pt x="113" y="1"/>
                  </a:moveTo>
                  <a:cubicBezTo>
                    <a:pt x="94" y="1"/>
                    <a:pt x="75" y="6"/>
                    <a:pt x="57" y="17"/>
                  </a:cubicBezTo>
                  <a:lnTo>
                    <a:pt x="35" y="39"/>
                  </a:lnTo>
                  <a:cubicBezTo>
                    <a:pt x="23" y="50"/>
                    <a:pt x="23" y="50"/>
                    <a:pt x="23" y="61"/>
                  </a:cubicBezTo>
                  <a:cubicBezTo>
                    <a:pt x="23" y="61"/>
                    <a:pt x="12" y="61"/>
                    <a:pt x="12" y="72"/>
                  </a:cubicBezTo>
                  <a:lnTo>
                    <a:pt x="12" y="84"/>
                  </a:lnTo>
                  <a:cubicBezTo>
                    <a:pt x="12" y="84"/>
                    <a:pt x="1" y="84"/>
                    <a:pt x="1" y="95"/>
                  </a:cubicBezTo>
                  <a:cubicBezTo>
                    <a:pt x="1" y="117"/>
                    <a:pt x="1" y="151"/>
                    <a:pt x="12" y="184"/>
                  </a:cubicBezTo>
                  <a:cubicBezTo>
                    <a:pt x="23" y="184"/>
                    <a:pt x="23" y="196"/>
                    <a:pt x="35" y="196"/>
                  </a:cubicBezTo>
                  <a:cubicBezTo>
                    <a:pt x="35" y="206"/>
                    <a:pt x="45" y="206"/>
                    <a:pt x="45" y="218"/>
                  </a:cubicBezTo>
                  <a:cubicBezTo>
                    <a:pt x="57" y="218"/>
                    <a:pt x="57" y="229"/>
                    <a:pt x="68" y="229"/>
                  </a:cubicBezTo>
                  <a:lnTo>
                    <a:pt x="79" y="229"/>
                  </a:lnTo>
                  <a:cubicBezTo>
                    <a:pt x="90" y="229"/>
                    <a:pt x="90" y="240"/>
                    <a:pt x="102" y="240"/>
                  </a:cubicBezTo>
                  <a:lnTo>
                    <a:pt x="135" y="240"/>
                  </a:lnTo>
                  <a:cubicBezTo>
                    <a:pt x="146" y="240"/>
                    <a:pt x="146" y="229"/>
                    <a:pt x="157" y="229"/>
                  </a:cubicBezTo>
                  <a:cubicBezTo>
                    <a:pt x="157" y="229"/>
                    <a:pt x="169" y="229"/>
                    <a:pt x="179" y="218"/>
                  </a:cubicBezTo>
                  <a:cubicBezTo>
                    <a:pt x="236" y="184"/>
                    <a:pt x="258" y="117"/>
                    <a:pt x="213" y="61"/>
                  </a:cubicBezTo>
                  <a:cubicBezTo>
                    <a:pt x="190" y="23"/>
                    <a:pt x="152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0" name="Google Shape;3400;p7"/>
            <p:cNvSpPr/>
            <p:nvPr/>
          </p:nvSpPr>
          <p:spPr>
            <a:xfrm>
              <a:off x="2172475" y="7897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6" y="1"/>
                  </a:moveTo>
                  <a:cubicBezTo>
                    <a:pt x="117" y="1"/>
                    <a:pt x="97" y="5"/>
                    <a:pt x="78" y="16"/>
                  </a:cubicBezTo>
                  <a:cubicBezTo>
                    <a:pt x="23" y="50"/>
                    <a:pt x="1" y="117"/>
                    <a:pt x="34" y="173"/>
                  </a:cubicBezTo>
                  <a:cubicBezTo>
                    <a:pt x="57" y="211"/>
                    <a:pt x="100" y="234"/>
                    <a:pt x="143" y="234"/>
                  </a:cubicBezTo>
                  <a:cubicBezTo>
                    <a:pt x="163" y="234"/>
                    <a:pt x="184" y="228"/>
                    <a:pt x="202" y="217"/>
                  </a:cubicBezTo>
                  <a:cubicBezTo>
                    <a:pt x="257" y="184"/>
                    <a:pt x="269" y="106"/>
                    <a:pt x="235" y="50"/>
                  </a:cubicBezTo>
                  <a:cubicBezTo>
                    <a:pt x="213" y="20"/>
                    <a:pt x="175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1" name="Google Shape;3401;p7"/>
            <p:cNvSpPr/>
            <p:nvPr/>
          </p:nvSpPr>
          <p:spPr>
            <a:xfrm>
              <a:off x="2159325" y="7977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5" y="1"/>
                  </a:moveTo>
                  <a:cubicBezTo>
                    <a:pt x="123" y="1"/>
                    <a:pt x="100" y="7"/>
                    <a:pt x="80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2"/>
                    <a:pt x="202" y="221"/>
                  </a:cubicBezTo>
                  <a:cubicBezTo>
                    <a:pt x="258" y="176"/>
                    <a:pt x="269" y="109"/>
                    <a:pt x="236" y="53"/>
                  </a:cubicBezTo>
                  <a:cubicBezTo>
                    <a:pt x="215" y="18"/>
                    <a:pt x="181" y="1"/>
                    <a:pt x="1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2" name="Google Shape;3402;p7"/>
            <p:cNvSpPr/>
            <p:nvPr/>
          </p:nvSpPr>
          <p:spPr>
            <a:xfrm>
              <a:off x="2146225" y="8056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3" name="Google Shape;3403;p7"/>
            <p:cNvSpPr/>
            <p:nvPr/>
          </p:nvSpPr>
          <p:spPr>
            <a:xfrm>
              <a:off x="2184475" y="8092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7"/>
                    <a:pt x="35" y="184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29"/>
                    <a:pt x="202" y="217"/>
                  </a:cubicBezTo>
                  <a:cubicBezTo>
                    <a:pt x="258" y="184"/>
                    <a:pt x="269" y="117"/>
                    <a:pt x="236" y="60"/>
                  </a:cubicBezTo>
                  <a:cubicBezTo>
                    <a:pt x="213" y="22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4" name="Google Shape;3404;p7"/>
            <p:cNvSpPr/>
            <p:nvPr/>
          </p:nvSpPr>
          <p:spPr>
            <a:xfrm>
              <a:off x="2171350" y="817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7"/>
                    <a:pt x="144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5" name="Google Shape;3405;p7"/>
            <p:cNvSpPr/>
            <p:nvPr/>
          </p:nvSpPr>
          <p:spPr>
            <a:xfrm>
              <a:off x="2158225" y="8251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0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7" y="237"/>
                    <a:pt x="181" y="230"/>
                    <a:pt x="201" y="218"/>
                  </a:cubicBezTo>
                  <a:cubicBezTo>
                    <a:pt x="258" y="184"/>
                    <a:pt x="268" y="117"/>
                    <a:pt x="235" y="62"/>
                  </a:cubicBezTo>
                  <a:cubicBezTo>
                    <a:pt x="212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6" name="Google Shape;3406;p7"/>
            <p:cNvSpPr/>
            <p:nvPr/>
          </p:nvSpPr>
          <p:spPr>
            <a:xfrm>
              <a:off x="2198175" y="801375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21" y="0"/>
                  </a:moveTo>
                  <a:cubicBezTo>
                    <a:pt x="100" y="0"/>
                    <a:pt x="77" y="6"/>
                    <a:pt x="56" y="19"/>
                  </a:cubicBezTo>
                  <a:cubicBezTo>
                    <a:pt x="45" y="19"/>
                    <a:pt x="34" y="30"/>
                    <a:pt x="34" y="30"/>
                  </a:cubicBezTo>
                  <a:lnTo>
                    <a:pt x="23" y="41"/>
                  </a:lnTo>
                  <a:cubicBezTo>
                    <a:pt x="23" y="53"/>
                    <a:pt x="11" y="53"/>
                    <a:pt x="11" y="53"/>
                  </a:cubicBezTo>
                  <a:lnTo>
                    <a:pt x="11" y="63"/>
                  </a:lnTo>
                  <a:cubicBezTo>
                    <a:pt x="1" y="75"/>
                    <a:pt x="1" y="75"/>
                    <a:pt x="1" y="86"/>
                  </a:cubicBezTo>
                  <a:lnTo>
                    <a:pt x="1" y="108"/>
                  </a:lnTo>
                  <a:lnTo>
                    <a:pt x="1" y="130"/>
                  </a:lnTo>
                  <a:lnTo>
                    <a:pt x="1" y="153"/>
                  </a:lnTo>
                  <a:cubicBezTo>
                    <a:pt x="11" y="164"/>
                    <a:pt x="11" y="164"/>
                    <a:pt x="11" y="175"/>
                  </a:cubicBezTo>
                  <a:lnTo>
                    <a:pt x="23" y="187"/>
                  </a:lnTo>
                  <a:lnTo>
                    <a:pt x="34" y="197"/>
                  </a:lnTo>
                  <a:lnTo>
                    <a:pt x="45" y="209"/>
                  </a:lnTo>
                  <a:cubicBezTo>
                    <a:pt x="56" y="220"/>
                    <a:pt x="56" y="220"/>
                    <a:pt x="68" y="220"/>
                  </a:cubicBezTo>
                  <a:lnTo>
                    <a:pt x="78" y="220"/>
                  </a:lnTo>
                  <a:cubicBezTo>
                    <a:pt x="78" y="231"/>
                    <a:pt x="90" y="231"/>
                    <a:pt x="101" y="231"/>
                  </a:cubicBezTo>
                  <a:lnTo>
                    <a:pt x="145" y="231"/>
                  </a:lnTo>
                  <a:cubicBezTo>
                    <a:pt x="157" y="220"/>
                    <a:pt x="168" y="220"/>
                    <a:pt x="168" y="220"/>
                  </a:cubicBezTo>
                  <a:lnTo>
                    <a:pt x="179" y="220"/>
                  </a:lnTo>
                  <a:cubicBezTo>
                    <a:pt x="235" y="187"/>
                    <a:pt x="246" y="108"/>
                    <a:pt x="212" y="53"/>
                  </a:cubicBezTo>
                  <a:cubicBezTo>
                    <a:pt x="192" y="17"/>
                    <a:pt x="158" y="0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7" name="Google Shape;3407;p7"/>
            <p:cNvSpPr/>
            <p:nvPr/>
          </p:nvSpPr>
          <p:spPr>
            <a:xfrm>
              <a:off x="2226675" y="878175"/>
              <a:ext cx="6175" cy="5700"/>
            </a:xfrm>
            <a:custGeom>
              <a:rect b="b" l="l" r="r" t="t"/>
              <a:pathLst>
                <a:path extrusionOk="0" h="228" w="247">
                  <a:moveTo>
                    <a:pt x="132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11" y="42"/>
                    <a:pt x="0" y="98"/>
                    <a:pt x="11" y="154"/>
                  </a:cubicBezTo>
                  <a:cubicBezTo>
                    <a:pt x="11" y="165"/>
                    <a:pt x="23" y="165"/>
                    <a:pt x="23" y="176"/>
                  </a:cubicBezTo>
                  <a:cubicBezTo>
                    <a:pt x="33" y="199"/>
                    <a:pt x="56" y="209"/>
                    <a:pt x="78" y="221"/>
                  </a:cubicBezTo>
                  <a:cubicBezTo>
                    <a:pt x="92" y="225"/>
                    <a:pt x="106" y="228"/>
                    <a:pt x="119" y="228"/>
                  </a:cubicBezTo>
                  <a:cubicBezTo>
                    <a:pt x="139" y="228"/>
                    <a:pt x="159" y="223"/>
                    <a:pt x="179" y="209"/>
                  </a:cubicBezTo>
                  <a:cubicBezTo>
                    <a:pt x="224" y="187"/>
                    <a:pt x="246" y="142"/>
                    <a:pt x="234" y="98"/>
                  </a:cubicBezTo>
                  <a:cubicBezTo>
                    <a:pt x="234" y="87"/>
                    <a:pt x="234" y="65"/>
                    <a:pt x="224" y="53"/>
                  </a:cubicBezTo>
                  <a:cubicBezTo>
                    <a:pt x="202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8" name="Google Shape;3408;p7"/>
            <p:cNvSpPr/>
            <p:nvPr/>
          </p:nvSpPr>
          <p:spPr>
            <a:xfrm>
              <a:off x="2213525" y="886075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4" y="1"/>
                  </a:moveTo>
                  <a:cubicBezTo>
                    <a:pt x="105" y="1"/>
                    <a:pt x="86" y="6"/>
                    <a:pt x="68" y="17"/>
                  </a:cubicBezTo>
                  <a:cubicBezTo>
                    <a:pt x="45" y="27"/>
                    <a:pt x="35" y="39"/>
                    <a:pt x="35" y="50"/>
                  </a:cubicBezTo>
                  <a:cubicBezTo>
                    <a:pt x="12" y="72"/>
                    <a:pt x="12" y="95"/>
                    <a:pt x="12" y="117"/>
                  </a:cubicBezTo>
                  <a:cubicBezTo>
                    <a:pt x="1" y="139"/>
                    <a:pt x="12" y="162"/>
                    <a:pt x="23" y="184"/>
                  </a:cubicBezTo>
                  <a:lnTo>
                    <a:pt x="57" y="218"/>
                  </a:lnTo>
                  <a:cubicBezTo>
                    <a:pt x="57" y="218"/>
                    <a:pt x="68" y="218"/>
                    <a:pt x="79" y="229"/>
                  </a:cubicBezTo>
                  <a:cubicBezTo>
                    <a:pt x="93" y="233"/>
                    <a:pt x="107" y="236"/>
                    <a:pt x="121" y="236"/>
                  </a:cubicBezTo>
                  <a:cubicBezTo>
                    <a:pt x="141" y="236"/>
                    <a:pt x="160" y="231"/>
                    <a:pt x="179" y="218"/>
                  </a:cubicBezTo>
                  <a:cubicBezTo>
                    <a:pt x="213" y="206"/>
                    <a:pt x="236" y="173"/>
                    <a:pt x="236" y="151"/>
                  </a:cubicBezTo>
                  <a:cubicBezTo>
                    <a:pt x="246" y="117"/>
                    <a:pt x="246" y="84"/>
                    <a:pt x="224" y="61"/>
                  </a:cubicBezTo>
                  <a:cubicBezTo>
                    <a:pt x="202" y="23"/>
                    <a:pt x="164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9" name="Google Shape;3409;p7"/>
            <p:cNvSpPr/>
            <p:nvPr/>
          </p:nvSpPr>
          <p:spPr>
            <a:xfrm>
              <a:off x="2200125" y="894100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27" y="1"/>
                  </a:moveTo>
                  <a:cubicBezTo>
                    <a:pt x="109" y="1"/>
                    <a:pt x="92" y="6"/>
                    <a:pt x="79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0" y="237"/>
                    <a:pt x="140" y="237"/>
                  </a:cubicBezTo>
                  <a:cubicBezTo>
                    <a:pt x="158" y="237"/>
                    <a:pt x="176" y="231"/>
                    <a:pt x="191" y="220"/>
                  </a:cubicBezTo>
                  <a:cubicBezTo>
                    <a:pt x="201" y="210"/>
                    <a:pt x="213" y="210"/>
                    <a:pt x="213" y="198"/>
                  </a:cubicBezTo>
                  <a:cubicBezTo>
                    <a:pt x="235" y="187"/>
                    <a:pt x="246" y="165"/>
                    <a:pt x="246" y="143"/>
                  </a:cubicBezTo>
                  <a:cubicBezTo>
                    <a:pt x="258" y="120"/>
                    <a:pt x="246" y="86"/>
                    <a:pt x="235" y="53"/>
                  </a:cubicBezTo>
                  <a:cubicBezTo>
                    <a:pt x="213" y="31"/>
                    <a:pt x="191" y="9"/>
                    <a:pt x="168" y="9"/>
                  </a:cubicBezTo>
                  <a:cubicBezTo>
                    <a:pt x="154" y="4"/>
                    <a:pt x="140" y="1"/>
                    <a:pt x="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0" name="Google Shape;3410;p7"/>
            <p:cNvSpPr/>
            <p:nvPr/>
          </p:nvSpPr>
          <p:spPr>
            <a:xfrm>
              <a:off x="2240075" y="870075"/>
              <a:ext cx="5875" cy="5925"/>
            </a:xfrm>
            <a:custGeom>
              <a:rect b="b" l="l" r="r" t="t"/>
              <a:pathLst>
                <a:path extrusionOk="0" h="237" w="235">
                  <a:moveTo>
                    <a:pt x="121" y="1"/>
                  </a:moveTo>
                  <a:cubicBezTo>
                    <a:pt x="100" y="1"/>
                    <a:pt x="77" y="7"/>
                    <a:pt x="56" y="19"/>
                  </a:cubicBezTo>
                  <a:cubicBezTo>
                    <a:pt x="45" y="19"/>
                    <a:pt x="34" y="31"/>
                    <a:pt x="34" y="31"/>
                  </a:cubicBezTo>
                  <a:cubicBezTo>
                    <a:pt x="34" y="31"/>
                    <a:pt x="34" y="42"/>
                    <a:pt x="23" y="42"/>
                  </a:cubicBezTo>
                  <a:cubicBezTo>
                    <a:pt x="23" y="42"/>
                    <a:pt x="23" y="53"/>
                    <a:pt x="11" y="53"/>
                  </a:cubicBezTo>
                  <a:lnTo>
                    <a:pt x="11" y="64"/>
                  </a:lnTo>
                  <a:cubicBezTo>
                    <a:pt x="11" y="76"/>
                    <a:pt x="1" y="76"/>
                    <a:pt x="1" y="76"/>
                  </a:cubicBezTo>
                  <a:lnTo>
                    <a:pt x="1" y="86"/>
                  </a:lnTo>
                  <a:lnTo>
                    <a:pt x="1" y="98"/>
                  </a:lnTo>
                  <a:lnTo>
                    <a:pt x="1" y="120"/>
                  </a:lnTo>
                  <a:lnTo>
                    <a:pt x="1" y="131"/>
                  </a:lnTo>
                  <a:cubicBezTo>
                    <a:pt x="1" y="153"/>
                    <a:pt x="1" y="165"/>
                    <a:pt x="11" y="176"/>
                  </a:cubicBezTo>
                  <a:cubicBezTo>
                    <a:pt x="23" y="198"/>
                    <a:pt x="34" y="210"/>
                    <a:pt x="45" y="210"/>
                  </a:cubicBezTo>
                  <a:cubicBezTo>
                    <a:pt x="56" y="221"/>
                    <a:pt x="56" y="221"/>
                    <a:pt x="68" y="221"/>
                  </a:cubicBezTo>
                  <a:cubicBezTo>
                    <a:pt x="75" y="229"/>
                    <a:pt x="89" y="237"/>
                    <a:pt x="104" y="237"/>
                  </a:cubicBezTo>
                  <a:cubicBezTo>
                    <a:pt x="110" y="237"/>
                    <a:pt x="117" y="235"/>
                    <a:pt x="123" y="232"/>
                  </a:cubicBezTo>
                  <a:lnTo>
                    <a:pt x="145" y="232"/>
                  </a:lnTo>
                  <a:cubicBezTo>
                    <a:pt x="157" y="232"/>
                    <a:pt x="168" y="221"/>
                    <a:pt x="168" y="221"/>
                  </a:cubicBezTo>
                  <a:lnTo>
                    <a:pt x="179" y="221"/>
                  </a:lnTo>
                  <a:cubicBezTo>
                    <a:pt x="190" y="210"/>
                    <a:pt x="212" y="187"/>
                    <a:pt x="224" y="165"/>
                  </a:cubicBezTo>
                  <a:lnTo>
                    <a:pt x="224" y="143"/>
                  </a:lnTo>
                  <a:cubicBezTo>
                    <a:pt x="235" y="120"/>
                    <a:pt x="235" y="86"/>
                    <a:pt x="212" y="53"/>
                  </a:cubicBezTo>
                  <a:cubicBezTo>
                    <a:pt x="192" y="18"/>
                    <a:pt x="158" y="1"/>
                    <a:pt x="1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1" name="Google Shape;3411;p7"/>
            <p:cNvSpPr/>
            <p:nvPr/>
          </p:nvSpPr>
          <p:spPr>
            <a:xfrm>
              <a:off x="2194825" y="825575"/>
              <a:ext cx="5875" cy="5900"/>
            </a:xfrm>
            <a:custGeom>
              <a:rect b="b" l="l" r="r" t="t"/>
              <a:pathLst>
                <a:path extrusionOk="0" h="236" w="235">
                  <a:moveTo>
                    <a:pt x="123" y="1"/>
                  </a:moveTo>
                  <a:cubicBezTo>
                    <a:pt x="101" y="1"/>
                    <a:pt x="78" y="1"/>
                    <a:pt x="56" y="12"/>
                  </a:cubicBezTo>
                  <a:cubicBezTo>
                    <a:pt x="56" y="23"/>
                    <a:pt x="45" y="23"/>
                    <a:pt x="33" y="34"/>
                  </a:cubicBezTo>
                  <a:cubicBezTo>
                    <a:pt x="23" y="46"/>
                    <a:pt x="11" y="68"/>
                    <a:pt x="0" y="90"/>
                  </a:cubicBezTo>
                  <a:lnTo>
                    <a:pt x="0" y="113"/>
                  </a:lnTo>
                  <a:cubicBezTo>
                    <a:pt x="0" y="135"/>
                    <a:pt x="0" y="157"/>
                    <a:pt x="23" y="180"/>
                  </a:cubicBezTo>
                  <a:cubicBezTo>
                    <a:pt x="33" y="202"/>
                    <a:pt x="67" y="224"/>
                    <a:pt x="90" y="235"/>
                  </a:cubicBezTo>
                  <a:cubicBezTo>
                    <a:pt x="123" y="235"/>
                    <a:pt x="157" y="235"/>
                    <a:pt x="179" y="213"/>
                  </a:cubicBezTo>
                  <a:cubicBezTo>
                    <a:pt x="212" y="202"/>
                    <a:pt x="224" y="180"/>
                    <a:pt x="235" y="146"/>
                  </a:cubicBezTo>
                  <a:lnTo>
                    <a:pt x="235" y="123"/>
                  </a:lnTo>
                  <a:cubicBezTo>
                    <a:pt x="235" y="101"/>
                    <a:pt x="235" y="79"/>
                    <a:pt x="224" y="56"/>
                  </a:cubicBezTo>
                  <a:cubicBezTo>
                    <a:pt x="202" y="23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2" name="Google Shape;3412;p7"/>
            <p:cNvSpPr/>
            <p:nvPr/>
          </p:nvSpPr>
          <p:spPr>
            <a:xfrm>
              <a:off x="2218000" y="834125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19" y="0"/>
                  </a:moveTo>
                  <a:cubicBezTo>
                    <a:pt x="100" y="0"/>
                    <a:pt x="82" y="5"/>
                    <a:pt x="67" y="16"/>
                  </a:cubicBezTo>
                  <a:lnTo>
                    <a:pt x="57" y="16"/>
                  </a:lnTo>
                  <a:lnTo>
                    <a:pt x="57" y="27"/>
                  </a:lnTo>
                  <a:cubicBezTo>
                    <a:pt x="57" y="27"/>
                    <a:pt x="45" y="27"/>
                    <a:pt x="45" y="39"/>
                  </a:cubicBezTo>
                  <a:cubicBezTo>
                    <a:pt x="34" y="39"/>
                    <a:pt x="34" y="49"/>
                    <a:pt x="34" y="49"/>
                  </a:cubicBezTo>
                  <a:cubicBezTo>
                    <a:pt x="34" y="49"/>
                    <a:pt x="23" y="49"/>
                    <a:pt x="23" y="61"/>
                  </a:cubicBezTo>
                  <a:lnTo>
                    <a:pt x="12" y="72"/>
                  </a:lnTo>
                  <a:cubicBezTo>
                    <a:pt x="12" y="83"/>
                    <a:pt x="0" y="106"/>
                    <a:pt x="0" y="117"/>
                  </a:cubicBezTo>
                  <a:cubicBezTo>
                    <a:pt x="0" y="128"/>
                    <a:pt x="0" y="128"/>
                    <a:pt x="12" y="139"/>
                  </a:cubicBezTo>
                  <a:lnTo>
                    <a:pt x="12" y="161"/>
                  </a:lnTo>
                  <a:cubicBezTo>
                    <a:pt x="12" y="173"/>
                    <a:pt x="23" y="173"/>
                    <a:pt x="23" y="184"/>
                  </a:cubicBezTo>
                  <a:lnTo>
                    <a:pt x="34" y="195"/>
                  </a:lnTo>
                  <a:lnTo>
                    <a:pt x="45" y="206"/>
                  </a:lnTo>
                  <a:cubicBezTo>
                    <a:pt x="57" y="218"/>
                    <a:pt x="57" y="218"/>
                    <a:pt x="67" y="218"/>
                  </a:cubicBezTo>
                  <a:cubicBezTo>
                    <a:pt x="67" y="228"/>
                    <a:pt x="79" y="228"/>
                    <a:pt x="90" y="228"/>
                  </a:cubicBezTo>
                  <a:lnTo>
                    <a:pt x="90" y="240"/>
                  </a:lnTo>
                  <a:lnTo>
                    <a:pt x="146" y="240"/>
                  </a:lnTo>
                  <a:cubicBezTo>
                    <a:pt x="146" y="240"/>
                    <a:pt x="157" y="240"/>
                    <a:pt x="157" y="228"/>
                  </a:cubicBezTo>
                  <a:lnTo>
                    <a:pt x="179" y="228"/>
                  </a:lnTo>
                  <a:lnTo>
                    <a:pt x="179" y="218"/>
                  </a:lnTo>
                  <a:cubicBezTo>
                    <a:pt x="235" y="184"/>
                    <a:pt x="258" y="117"/>
                    <a:pt x="224" y="61"/>
                  </a:cubicBezTo>
                  <a:cubicBezTo>
                    <a:pt x="201" y="23"/>
                    <a:pt x="15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3" name="Google Shape;3413;p7"/>
            <p:cNvSpPr/>
            <p:nvPr/>
          </p:nvSpPr>
          <p:spPr>
            <a:xfrm>
              <a:off x="2204600" y="8422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5" y="1"/>
                  </a:moveTo>
                  <a:cubicBezTo>
                    <a:pt x="105" y="1"/>
                    <a:pt x="85" y="5"/>
                    <a:pt x="67" y="16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6" y="214"/>
                    <a:pt x="93" y="234"/>
                    <a:pt x="132" y="234"/>
                  </a:cubicBezTo>
                  <a:cubicBezTo>
                    <a:pt x="151" y="234"/>
                    <a:pt x="172" y="229"/>
                    <a:pt x="190" y="217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4" name="Google Shape;3414;p7"/>
            <p:cNvSpPr/>
            <p:nvPr/>
          </p:nvSpPr>
          <p:spPr>
            <a:xfrm>
              <a:off x="2191475" y="850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0"/>
                  </a:moveTo>
                  <a:cubicBezTo>
                    <a:pt x="112" y="0"/>
                    <a:pt x="88" y="7"/>
                    <a:pt x="67" y="20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5" name="Google Shape;3415;p7"/>
            <p:cNvSpPr/>
            <p:nvPr/>
          </p:nvSpPr>
          <p:spPr>
            <a:xfrm>
              <a:off x="2178325" y="8581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7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2" y="49"/>
                    <a:pt x="1" y="128"/>
                    <a:pt x="35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7" y="184"/>
                    <a:pt x="269" y="116"/>
                    <a:pt x="236" y="61"/>
                  </a:cubicBezTo>
                  <a:cubicBezTo>
                    <a:pt x="213" y="23"/>
                    <a:pt x="170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6" name="Google Shape;3416;p7"/>
            <p:cNvSpPr/>
            <p:nvPr/>
          </p:nvSpPr>
          <p:spPr>
            <a:xfrm>
              <a:off x="2230025" y="853875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25" y="1"/>
                  </a:moveTo>
                  <a:cubicBezTo>
                    <a:pt x="101" y="1"/>
                    <a:pt x="77" y="7"/>
                    <a:pt x="56" y="19"/>
                  </a:cubicBezTo>
                  <a:cubicBezTo>
                    <a:pt x="45" y="31"/>
                    <a:pt x="33" y="31"/>
                    <a:pt x="23" y="42"/>
                  </a:cubicBezTo>
                  <a:lnTo>
                    <a:pt x="23" y="53"/>
                  </a:lnTo>
                  <a:lnTo>
                    <a:pt x="23" y="64"/>
                  </a:lnTo>
                  <a:cubicBezTo>
                    <a:pt x="11" y="64"/>
                    <a:pt x="11" y="64"/>
                    <a:pt x="11" y="76"/>
                  </a:cubicBezTo>
                  <a:lnTo>
                    <a:pt x="11" y="86"/>
                  </a:lnTo>
                  <a:lnTo>
                    <a:pt x="0" y="98"/>
                  </a:lnTo>
                  <a:lnTo>
                    <a:pt x="0" y="131"/>
                  </a:lnTo>
                  <a:cubicBezTo>
                    <a:pt x="0" y="143"/>
                    <a:pt x="11" y="153"/>
                    <a:pt x="11" y="153"/>
                  </a:cubicBezTo>
                  <a:cubicBezTo>
                    <a:pt x="11" y="165"/>
                    <a:pt x="11" y="176"/>
                    <a:pt x="23" y="176"/>
                  </a:cubicBezTo>
                  <a:lnTo>
                    <a:pt x="23" y="187"/>
                  </a:lnTo>
                  <a:lnTo>
                    <a:pt x="45" y="210"/>
                  </a:lnTo>
                  <a:cubicBezTo>
                    <a:pt x="45" y="210"/>
                    <a:pt x="56" y="210"/>
                    <a:pt x="56" y="220"/>
                  </a:cubicBezTo>
                  <a:cubicBezTo>
                    <a:pt x="67" y="220"/>
                    <a:pt x="78" y="220"/>
                    <a:pt x="78" y="232"/>
                  </a:cubicBezTo>
                  <a:lnTo>
                    <a:pt x="90" y="232"/>
                  </a:lnTo>
                  <a:cubicBezTo>
                    <a:pt x="99" y="235"/>
                    <a:pt x="109" y="236"/>
                    <a:pt x="118" y="236"/>
                  </a:cubicBezTo>
                  <a:cubicBezTo>
                    <a:pt x="142" y="236"/>
                    <a:pt x="163" y="229"/>
                    <a:pt x="179" y="220"/>
                  </a:cubicBezTo>
                  <a:cubicBezTo>
                    <a:pt x="235" y="187"/>
                    <a:pt x="257" y="109"/>
                    <a:pt x="224" y="53"/>
                  </a:cubicBezTo>
                  <a:cubicBezTo>
                    <a:pt x="203" y="18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7" name="Google Shape;3417;p7"/>
            <p:cNvSpPr/>
            <p:nvPr/>
          </p:nvSpPr>
          <p:spPr>
            <a:xfrm>
              <a:off x="2216600" y="8617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0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8" name="Google Shape;3418;p7"/>
            <p:cNvSpPr/>
            <p:nvPr/>
          </p:nvSpPr>
          <p:spPr>
            <a:xfrm>
              <a:off x="2203475" y="8698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0"/>
                  </a:moveTo>
                  <a:cubicBezTo>
                    <a:pt x="108" y="0"/>
                    <a:pt x="86" y="5"/>
                    <a:pt x="67" y="17"/>
                  </a:cubicBezTo>
                  <a:cubicBezTo>
                    <a:pt x="12" y="50"/>
                    <a:pt x="0" y="117"/>
                    <a:pt x="34" y="173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3" y="228"/>
                    <a:pt x="191" y="218"/>
                  </a:cubicBezTo>
                  <a:cubicBezTo>
                    <a:pt x="246" y="184"/>
                    <a:pt x="269" y="106"/>
                    <a:pt x="235" y="50"/>
                  </a:cubicBezTo>
                  <a:cubicBezTo>
                    <a:pt x="213" y="20"/>
                    <a:pt x="171" y="0"/>
                    <a:pt x="1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9" name="Google Shape;3419;p7"/>
            <p:cNvSpPr/>
            <p:nvPr/>
          </p:nvSpPr>
          <p:spPr>
            <a:xfrm>
              <a:off x="2190350" y="8779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6" y="1"/>
                  </a:moveTo>
                  <a:cubicBezTo>
                    <a:pt x="112" y="1"/>
                    <a:pt x="88" y="7"/>
                    <a:pt x="68" y="19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5" y="211"/>
                    <a:pt x="90" y="233"/>
                    <a:pt x="127" y="233"/>
                  </a:cubicBezTo>
                  <a:cubicBezTo>
                    <a:pt x="148" y="233"/>
                    <a:pt x="170" y="226"/>
                    <a:pt x="190" y="210"/>
                  </a:cubicBezTo>
                  <a:cubicBezTo>
                    <a:pt x="246" y="176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0" name="Google Shape;3420;p7"/>
            <p:cNvSpPr/>
            <p:nvPr/>
          </p:nvSpPr>
          <p:spPr>
            <a:xfrm>
              <a:off x="2249850" y="8868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0"/>
                  </a:moveTo>
                  <a:cubicBezTo>
                    <a:pt x="111" y="0"/>
                    <a:pt x="88" y="6"/>
                    <a:pt x="67" y="19"/>
                  </a:cubicBezTo>
                  <a:cubicBezTo>
                    <a:pt x="57" y="19"/>
                    <a:pt x="45" y="30"/>
                    <a:pt x="34" y="41"/>
                  </a:cubicBezTo>
                  <a:lnTo>
                    <a:pt x="34" y="53"/>
                  </a:lnTo>
                  <a:cubicBezTo>
                    <a:pt x="23" y="64"/>
                    <a:pt x="23" y="75"/>
                    <a:pt x="12" y="75"/>
                  </a:cubicBezTo>
                  <a:lnTo>
                    <a:pt x="12" y="86"/>
                  </a:lnTo>
                  <a:cubicBezTo>
                    <a:pt x="0" y="120"/>
                    <a:pt x="12" y="153"/>
                    <a:pt x="23" y="175"/>
                  </a:cubicBezTo>
                  <a:lnTo>
                    <a:pt x="45" y="198"/>
                  </a:lnTo>
                  <a:lnTo>
                    <a:pt x="57" y="209"/>
                  </a:lnTo>
                  <a:cubicBezTo>
                    <a:pt x="67" y="209"/>
                    <a:pt x="67" y="220"/>
                    <a:pt x="79" y="220"/>
                  </a:cubicBezTo>
                  <a:lnTo>
                    <a:pt x="90" y="220"/>
                  </a:lnTo>
                  <a:cubicBezTo>
                    <a:pt x="101" y="232"/>
                    <a:pt x="101" y="232"/>
                    <a:pt x="112" y="232"/>
                  </a:cubicBezTo>
                  <a:lnTo>
                    <a:pt x="157" y="232"/>
                  </a:lnTo>
                  <a:cubicBezTo>
                    <a:pt x="168" y="220"/>
                    <a:pt x="179" y="220"/>
                    <a:pt x="191" y="220"/>
                  </a:cubicBezTo>
                  <a:lnTo>
                    <a:pt x="191" y="209"/>
                  </a:lnTo>
                  <a:cubicBezTo>
                    <a:pt x="246" y="175"/>
                    <a:pt x="258" y="108"/>
                    <a:pt x="224" y="53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1" name="Google Shape;3421;p7"/>
            <p:cNvSpPr/>
            <p:nvPr/>
          </p:nvSpPr>
          <p:spPr>
            <a:xfrm>
              <a:off x="2236425" y="894750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35" y="0"/>
                  </a:moveTo>
                  <a:cubicBezTo>
                    <a:pt x="116" y="0"/>
                    <a:pt x="97" y="5"/>
                    <a:pt x="80" y="16"/>
                  </a:cubicBezTo>
                  <a:cubicBezTo>
                    <a:pt x="23" y="50"/>
                    <a:pt x="1" y="127"/>
                    <a:pt x="35" y="184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0"/>
                  </a:cubicBezTo>
                  <a:cubicBezTo>
                    <a:pt x="213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2" name="Google Shape;3422;p7"/>
            <p:cNvSpPr/>
            <p:nvPr/>
          </p:nvSpPr>
          <p:spPr>
            <a:xfrm>
              <a:off x="2223325" y="9027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3" y="0"/>
                  </a:moveTo>
                  <a:cubicBezTo>
                    <a:pt x="122" y="0"/>
                    <a:pt x="99" y="6"/>
                    <a:pt x="78" y="19"/>
                  </a:cubicBezTo>
                  <a:cubicBezTo>
                    <a:pt x="22" y="52"/>
                    <a:pt x="0" y="119"/>
                    <a:pt x="33" y="176"/>
                  </a:cubicBezTo>
                  <a:cubicBezTo>
                    <a:pt x="56" y="213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57" y="186"/>
                    <a:pt x="268" y="109"/>
                    <a:pt x="234" y="52"/>
                  </a:cubicBezTo>
                  <a:cubicBezTo>
                    <a:pt x="214" y="18"/>
                    <a:pt x="180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3" name="Google Shape;3423;p7"/>
            <p:cNvSpPr/>
            <p:nvPr/>
          </p:nvSpPr>
          <p:spPr>
            <a:xfrm>
              <a:off x="2210175" y="9106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29"/>
                    <a:pt x="34" y="184"/>
                  </a:cubicBezTo>
                  <a:cubicBezTo>
                    <a:pt x="55" y="219"/>
                    <a:pt x="94" y="237"/>
                    <a:pt x="133" y="237"/>
                  </a:cubicBezTo>
                  <a:cubicBezTo>
                    <a:pt x="157" y="237"/>
                    <a:pt x="181" y="231"/>
                    <a:pt x="202" y="218"/>
                  </a:cubicBezTo>
                  <a:cubicBezTo>
                    <a:pt x="258" y="184"/>
                    <a:pt x="269" y="117"/>
                    <a:pt x="236" y="62"/>
                  </a:cubicBezTo>
                  <a:cubicBezTo>
                    <a:pt x="213" y="24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4" name="Google Shape;3424;p7"/>
            <p:cNvSpPr/>
            <p:nvPr/>
          </p:nvSpPr>
          <p:spPr>
            <a:xfrm>
              <a:off x="2197625" y="918750"/>
              <a:ext cx="6150" cy="5850"/>
            </a:xfrm>
            <a:custGeom>
              <a:rect b="b" l="l" r="r" t="t"/>
              <a:pathLst>
                <a:path extrusionOk="0" h="234" w="246">
                  <a:moveTo>
                    <a:pt x="113" y="1"/>
                  </a:moveTo>
                  <a:cubicBezTo>
                    <a:pt x="94" y="1"/>
                    <a:pt x="74" y="6"/>
                    <a:pt x="56" y="17"/>
                  </a:cubicBezTo>
                  <a:cubicBezTo>
                    <a:pt x="45" y="17"/>
                    <a:pt x="45" y="28"/>
                    <a:pt x="33" y="28"/>
                  </a:cubicBezTo>
                  <a:lnTo>
                    <a:pt x="33" y="39"/>
                  </a:lnTo>
                  <a:cubicBezTo>
                    <a:pt x="23" y="39"/>
                    <a:pt x="23" y="51"/>
                    <a:pt x="23" y="51"/>
                  </a:cubicBezTo>
                  <a:lnTo>
                    <a:pt x="11" y="61"/>
                  </a:lnTo>
                  <a:lnTo>
                    <a:pt x="11" y="73"/>
                  </a:lnTo>
                  <a:cubicBezTo>
                    <a:pt x="0" y="84"/>
                    <a:pt x="0" y="84"/>
                    <a:pt x="0" y="95"/>
                  </a:cubicBezTo>
                  <a:lnTo>
                    <a:pt x="0" y="118"/>
                  </a:lnTo>
                  <a:lnTo>
                    <a:pt x="0" y="128"/>
                  </a:lnTo>
                  <a:lnTo>
                    <a:pt x="0" y="140"/>
                  </a:lnTo>
                  <a:lnTo>
                    <a:pt x="0" y="151"/>
                  </a:lnTo>
                  <a:lnTo>
                    <a:pt x="0" y="162"/>
                  </a:lnTo>
                  <a:cubicBezTo>
                    <a:pt x="11" y="162"/>
                    <a:pt x="11" y="173"/>
                    <a:pt x="11" y="173"/>
                  </a:cubicBezTo>
                  <a:cubicBezTo>
                    <a:pt x="11" y="185"/>
                    <a:pt x="23" y="185"/>
                    <a:pt x="23" y="185"/>
                  </a:cubicBezTo>
                  <a:cubicBezTo>
                    <a:pt x="23" y="195"/>
                    <a:pt x="33" y="195"/>
                    <a:pt x="33" y="207"/>
                  </a:cubicBezTo>
                  <a:cubicBezTo>
                    <a:pt x="45" y="207"/>
                    <a:pt x="45" y="218"/>
                    <a:pt x="56" y="218"/>
                  </a:cubicBezTo>
                  <a:cubicBezTo>
                    <a:pt x="67" y="218"/>
                    <a:pt x="67" y="229"/>
                    <a:pt x="78" y="229"/>
                  </a:cubicBezTo>
                  <a:lnTo>
                    <a:pt x="90" y="229"/>
                  </a:lnTo>
                  <a:cubicBezTo>
                    <a:pt x="96" y="232"/>
                    <a:pt x="103" y="234"/>
                    <a:pt x="111" y="234"/>
                  </a:cubicBezTo>
                  <a:cubicBezTo>
                    <a:pt x="131" y="234"/>
                    <a:pt x="155" y="226"/>
                    <a:pt x="179" y="218"/>
                  </a:cubicBezTo>
                  <a:cubicBezTo>
                    <a:pt x="234" y="185"/>
                    <a:pt x="246" y="106"/>
                    <a:pt x="212" y="51"/>
                  </a:cubicBezTo>
                  <a:cubicBezTo>
                    <a:pt x="190" y="21"/>
                    <a:pt x="153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5" name="Google Shape;3425;p7"/>
            <p:cNvSpPr/>
            <p:nvPr/>
          </p:nvSpPr>
          <p:spPr>
            <a:xfrm>
              <a:off x="2261875" y="906400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0"/>
                  </a:moveTo>
                  <a:cubicBezTo>
                    <a:pt x="110" y="0"/>
                    <a:pt x="88" y="7"/>
                    <a:pt x="67" y="19"/>
                  </a:cubicBezTo>
                  <a:lnTo>
                    <a:pt x="56" y="19"/>
                  </a:lnTo>
                  <a:cubicBezTo>
                    <a:pt x="56" y="19"/>
                    <a:pt x="45" y="31"/>
                    <a:pt x="45" y="41"/>
                  </a:cubicBezTo>
                  <a:lnTo>
                    <a:pt x="33" y="41"/>
                  </a:lnTo>
                  <a:cubicBezTo>
                    <a:pt x="33" y="53"/>
                    <a:pt x="22" y="53"/>
                    <a:pt x="22" y="64"/>
                  </a:cubicBezTo>
                  <a:cubicBezTo>
                    <a:pt x="0" y="108"/>
                    <a:pt x="0" y="142"/>
                    <a:pt x="22" y="175"/>
                  </a:cubicBezTo>
                  <a:cubicBezTo>
                    <a:pt x="22" y="187"/>
                    <a:pt x="33" y="187"/>
                    <a:pt x="33" y="187"/>
                  </a:cubicBezTo>
                  <a:cubicBezTo>
                    <a:pt x="33" y="198"/>
                    <a:pt x="45" y="198"/>
                    <a:pt x="45" y="209"/>
                  </a:cubicBezTo>
                  <a:cubicBezTo>
                    <a:pt x="56" y="209"/>
                    <a:pt x="56" y="209"/>
                    <a:pt x="67" y="220"/>
                  </a:cubicBezTo>
                  <a:cubicBezTo>
                    <a:pt x="67" y="220"/>
                    <a:pt x="78" y="220"/>
                    <a:pt x="90" y="232"/>
                  </a:cubicBezTo>
                  <a:lnTo>
                    <a:pt x="157" y="232"/>
                  </a:lnTo>
                  <a:cubicBezTo>
                    <a:pt x="167" y="232"/>
                    <a:pt x="179" y="220"/>
                    <a:pt x="179" y="220"/>
                  </a:cubicBezTo>
                  <a:lnTo>
                    <a:pt x="190" y="220"/>
                  </a:lnTo>
                  <a:cubicBezTo>
                    <a:pt x="246" y="187"/>
                    <a:pt x="257" y="108"/>
                    <a:pt x="224" y="53"/>
                  </a:cubicBezTo>
                  <a:cubicBezTo>
                    <a:pt x="202" y="18"/>
                    <a:pt x="168" y="0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6" name="Google Shape;3426;p7"/>
            <p:cNvSpPr/>
            <p:nvPr/>
          </p:nvSpPr>
          <p:spPr>
            <a:xfrm>
              <a:off x="2248450" y="914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7" name="Google Shape;3427;p7"/>
            <p:cNvSpPr/>
            <p:nvPr/>
          </p:nvSpPr>
          <p:spPr>
            <a:xfrm>
              <a:off x="2235325" y="922400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0" y="128"/>
                    <a:pt x="34" y="173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4" y="233"/>
                    <a:pt x="184" y="228"/>
                    <a:pt x="201" y="217"/>
                  </a:cubicBezTo>
                  <a:cubicBezTo>
                    <a:pt x="246" y="183"/>
                    <a:pt x="268" y="116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8" name="Google Shape;3428;p7"/>
            <p:cNvSpPr/>
            <p:nvPr/>
          </p:nvSpPr>
          <p:spPr>
            <a:xfrm>
              <a:off x="2222200" y="9304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3"/>
                    <a:pt x="0" y="120"/>
                    <a:pt x="34" y="175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2" y="220"/>
                  </a:cubicBezTo>
                  <a:cubicBezTo>
                    <a:pt x="246" y="187"/>
                    <a:pt x="269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9" name="Google Shape;3429;p7"/>
            <p:cNvSpPr/>
            <p:nvPr/>
          </p:nvSpPr>
          <p:spPr>
            <a:xfrm>
              <a:off x="2277500" y="991125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15" y="0"/>
                  </a:moveTo>
                  <a:cubicBezTo>
                    <a:pt x="95" y="0"/>
                    <a:pt x="74" y="5"/>
                    <a:pt x="56" y="16"/>
                  </a:cubicBezTo>
                  <a:lnTo>
                    <a:pt x="23" y="49"/>
                  </a:lnTo>
                  <a:cubicBezTo>
                    <a:pt x="12" y="71"/>
                    <a:pt x="12" y="94"/>
                    <a:pt x="1" y="116"/>
                  </a:cubicBezTo>
                  <a:cubicBezTo>
                    <a:pt x="1" y="139"/>
                    <a:pt x="12" y="161"/>
                    <a:pt x="23" y="183"/>
                  </a:cubicBezTo>
                  <a:lnTo>
                    <a:pt x="56" y="217"/>
                  </a:lnTo>
                  <a:cubicBezTo>
                    <a:pt x="75" y="229"/>
                    <a:pt x="100" y="238"/>
                    <a:pt x="124" y="238"/>
                  </a:cubicBezTo>
                  <a:cubicBezTo>
                    <a:pt x="144" y="238"/>
                    <a:pt x="164" y="232"/>
                    <a:pt x="180" y="217"/>
                  </a:cubicBezTo>
                  <a:cubicBezTo>
                    <a:pt x="224" y="195"/>
                    <a:pt x="247" y="150"/>
                    <a:pt x="235" y="105"/>
                  </a:cubicBezTo>
                  <a:cubicBezTo>
                    <a:pt x="235" y="83"/>
                    <a:pt x="235" y="71"/>
                    <a:pt x="224" y="61"/>
                  </a:cubicBezTo>
                  <a:cubicBezTo>
                    <a:pt x="201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0" name="Google Shape;3430;p7"/>
            <p:cNvSpPr/>
            <p:nvPr/>
          </p:nvSpPr>
          <p:spPr>
            <a:xfrm>
              <a:off x="2271925" y="92267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14" y="1"/>
                  </a:moveTo>
                  <a:cubicBezTo>
                    <a:pt x="94" y="1"/>
                    <a:pt x="74" y="6"/>
                    <a:pt x="56" y="16"/>
                  </a:cubicBezTo>
                  <a:cubicBezTo>
                    <a:pt x="45" y="28"/>
                    <a:pt x="33" y="38"/>
                    <a:pt x="23" y="38"/>
                  </a:cubicBezTo>
                  <a:lnTo>
                    <a:pt x="23" y="50"/>
                  </a:lnTo>
                  <a:cubicBezTo>
                    <a:pt x="23" y="50"/>
                    <a:pt x="11" y="61"/>
                    <a:pt x="11" y="72"/>
                  </a:cubicBezTo>
                  <a:cubicBezTo>
                    <a:pt x="0" y="95"/>
                    <a:pt x="0" y="128"/>
                    <a:pt x="11" y="162"/>
                  </a:cubicBezTo>
                  <a:cubicBezTo>
                    <a:pt x="11" y="162"/>
                    <a:pt x="11" y="172"/>
                    <a:pt x="23" y="172"/>
                  </a:cubicBezTo>
                  <a:cubicBezTo>
                    <a:pt x="23" y="184"/>
                    <a:pt x="23" y="195"/>
                    <a:pt x="33" y="195"/>
                  </a:cubicBezTo>
                  <a:cubicBezTo>
                    <a:pt x="33" y="195"/>
                    <a:pt x="33" y="206"/>
                    <a:pt x="45" y="206"/>
                  </a:cubicBezTo>
                  <a:cubicBezTo>
                    <a:pt x="45" y="206"/>
                    <a:pt x="56" y="217"/>
                    <a:pt x="67" y="217"/>
                  </a:cubicBezTo>
                  <a:cubicBezTo>
                    <a:pt x="67" y="217"/>
                    <a:pt x="67" y="229"/>
                    <a:pt x="78" y="229"/>
                  </a:cubicBezTo>
                  <a:lnTo>
                    <a:pt x="90" y="229"/>
                  </a:lnTo>
                  <a:cubicBezTo>
                    <a:pt x="100" y="229"/>
                    <a:pt x="100" y="229"/>
                    <a:pt x="112" y="240"/>
                  </a:cubicBezTo>
                  <a:cubicBezTo>
                    <a:pt x="123" y="240"/>
                    <a:pt x="145" y="229"/>
                    <a:pt x="157" y="229"/>
                  </a:cubicBezTo>
                  <a:cubicBezTo>
                    <a:pt x="168" y="229"/>
                    <a:pt x="168" y="217"/>
                    <a:pt x="179" y="217"/>
                  </a:cubicBezTo>
                  <a:cubicBezTo>
                    <a:pt x="235" y="184"/>
                    <a:pt x="257" y="105"/>
                    <a:pt x="224" y="61"/>
                  </a:cubicBezTo>
                  <a:cubicBezTo>
                    <a:pt x="201" y="23"/>
                    <a:pt x="157" y="1"/>
                    <a:pt x="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1" name="Google Shape;3431;p7"/>
            <p:cNvSpPr/>
            <p:nvPr/>
          </p:nvSpPr>
          <p:spPr>
            <a:xfrm>
              <a:off x="2258525" y="930675"/>
              <a:ext cx="6150" cy="5875"/>
            </a:xfrm>
            <a:custGeom>
              <a:rect b="b" l="l" r="r" t="t"/>
              <a:pathLst>
                <a:path extrusionOk="0" h="235" w="246">
                  <a:moveTo>
                    <a:pt x="131" y="0"/>
                  </a:moveTo>
                  <a:cubicBezTo>
                    <a:pt x="108" y="0"/>
                    <a:pt x="86" y="6"/>
                    <a:pt x="67" y="21"/>
                  </a:cubicBezTo>
                  <a:cubicBezTo>
                    <a:pt x="22" y="43"/>
                    <a:pt x="0" y="88"/>
                    <a:pt x="11" y="132"/>
                  </a:cubicBezTo>
                  <a:cubicBezTo>
                    <a:pt x="11" y="155"/>
                    <a:pt x="22" y="165"/>
                    <a:pt x="33" y="177"/>
                  </a:cubicBezTo>
                  <a:cubicBezTo>
                    <a:pt x="45" y="199"/>
                    <a:pt x="55" y="210"/>
                    <a:pt x="78" y="222"/>
                  </a:cubicBezTo>
                  <a:cubicBezTo>
                    <a:pt x="92" y="231"/>
                    <a:pt x="108" y="234"/>
                    <a:pt x="125" y="234"/>
                  </a:cubicBezTo>
                  <a:cubicBezTo>
                    <a:pt x="147" y="234"/>
                    <a:pt x="170" y="228"/>
                    <a:pt x="190" y="222"/>
                  </a:cubicBezTo>
                  <a:lnTo>
                    <a:pt x="212" y="199"/>
                  </a:lnTo>
                  <a:cubicBezTo>
                    <a:pt x="224" y="188"/>
                    <a:pt x="234" y="165"/>
                    <a:pt x="246" y="143"/>
                  </a:cubicBezTo>
                  <a:lnTo>
                    <a:pt x="246" y="121"/>
                  </a:lnTo>
                  <a:cubicBezTo>
                    <a:pt x="246" y="98"/>
                    <a:pt x="246" y="76"/>
                    <a:pt x="224" y="54"/>
                  </a:cubicBezTo>
                  <a:cubicBezTo>
                    <a:pt x="224" y="54"/>
                    <a:pt x="224" y="43"/>
                    <a:pt x="212" y="31"/>
                  </a:cubicBezTo>
                  <a:cubicBezTo>
                    <a:pt x="193" y="12"/>
                    <a:pt x="162" y="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2" name="Google Shape;3432;p7"/>
            <p:cNvSpPr/>
            <p:nvPr/>
          </p:nvSpPr>
          <p:spPr>
            <a:xfrm>
              <a:off x="2245375" y="93862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1" y="1"/>
                  </a:moveTo>
                  <a:cubicBezTo>
                    <a:pt x="108" y="1"/>
                    <a:pt x="86" y="6"/>
                    <a:pt x="67" y="15"/>
                  </a:cubicBezTo>
                  <a:cubicBezTo>
                    <a:pt x="23" y="48"/>
                    <a:pt x="0" y="93"/>
                    <a:pt x="12" y="138"/>
                  </a:cubicBezTo>
                  <a:cubicBezTo>
                    <a:pt x="12" y="138"/>
                    <a:pt x="12" y="149"/>
                    <a:pt x="23" y="160"/>
                  </a:cubicBezTo>
                  <a:cubicBezTo>
                    <a:pt x="23" y="160"/>
                    <a:pt x="23" y="172"/>
                    <a:pt x="34" y="183"/>
                  </a:cubicBezTo>
                  <a:cubicBezTo>
                    <a:pt x="55" y="218"/>
                    <a:pt x="89" y="235"/>
                    <a:pt x="125" y="235"/>
                  </a:cubicBezTo>
                  <a:cubicBezTo>
                    <a:pt x="147" y="235"/>
                    <a:pt x="170" y="229"/>
                    <a:pt x="191" y="217"/>
                  </a:cubicBezTo>
                  <a:cubicBezTo>
                    <a:pt x="213" y="205"/>
                    <a:pt x="224" y="183"/>
                    <a:pt x="236" y="172"/>
                  </a:cubicBezTo>
                  <a:cubicBezTo>
                    <a:pt x="246" y="149"/>
                    <a:pt x="246" y="138"/>
                    <a:pt x="246" y="127"/>
                  </a:cubicBezTo>
                  <a:cubicBezTo>
                    <a:pt x="246" y="105"/>
                    <a:pt x="246" y="82"/>
                    <a:pt x="224" y="60"/>
                  </a:cubicBezTo>
                  <a:cubicBezTo>
                    <a:pt x="224" y="48"/>
                    <a:pt x="224" y="48"/>
                    <a:pt x="213" y="38"/>
                  </a:cubicBezTo>
                  <a:cubicBezTo>
                    <a:pt x="193" y="12"/>
                    <a:pt x="162" y="1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3" name="Google Shape;3433;p7"/>
            <p:cNvSpPr/>
            <p:nvPr/>
          </p:nvSpPr>
          <p:spPr>
            <a:xfrm>
              <a:off x="2231975" y="9465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3" y="1"/>
                  </a:moveTo>
                  <a:cubicBezTo>
                    <a:pt x="112" y="12"/>
                    <a:pt x="89" y="12"/>
                    <a:pt x="79" y="23"/>
                  </a:cubicBezTo>
                  <a:cubicBezTo>
                    <a:pt x="22" y="57"/>
                    <a:pt x="0" y="124"/>
                    <a:pt x="34" y="179"/>
                  </a:cubicBezTo>
                  <a:lnTo>
                    <a:pt x="45" y="179"/>
                  </a:lnTo>
                  <a:cubicBezTo>
                    <a:pt x="56" y="202"/>
                    <a:pt x="67" y="224"/>
                    <a:pt x="89" y="224"/>
                  </a:cubicBezTo>
                  <a:cubicBezTo>
                    <a:pt x="101" y="236"/>
                    <a:pt x="123" y="236"/>
                    <a:pt x="134" y="236"/>
                  </a:cubicBezTo>
                  <a:cubicBezTo>
                    <a:pt x="157" y="236"/>
                    <a:pt x="179" y="236"/>
                    <a:pt x="201" y="224"/>
                  </a:cubicBezTo>
                  <a:cubicBezTo>
                    <a:pt x="258" y="191"/>
                    <a:pt x="268" y="112"/>
                    <a:pt x="235" y="57"/>
                  </a:cubicBezTo>
                  <a:cubicBezTo>
                    <a:pt x="235" y="57"/>
                    <a:pt x="235" y="45"/>
                    <a:pt x="224" y="45"/>
                  </a:cubicBezTo>
                  <a:lnTo>
                    <a:pt x="190" y="12"/>
                  </a:lnTo>
                  <a:cubicBezTo>
                    <a:pt x="168" y="1"/>
                    <a:pt x="146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4" name="Google Shape;3434;p7"/>
            <p:cNvSpPr/>
            <p:nvPr/>
          </p:nvSpPr>
          <p:spPr>
            <a:xfrm>
              <a:off x="2268575" y="947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69" y="230"/>
                    <a:pt x="190" y="217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68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5" name="Google Shape;3435;p7"/>
            <p:cNvSpPr/>
            <p:nvPr/>
          </p:nvSpPr>
          <p:spPr>
            <a:xfrm>
              <a:off x="2255425" y="955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2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6" name="Google Shape;3436;p7"/>
            <p:cNvSpPr/>
            <p:nvPr/>
          </p:nvSpPr>
          <p:spPr>
            <a:xfrm>
              <a:off x="2242300" y="9631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6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0" y="218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7" name="Google Shape;3437;p7"/>
            <p:cNvSpPr/>
            <p:nvPr/>
          </p:nvSpPr>
          <p:spPr>
            <a:xfrm>
              <a:off x="2229450" y="971275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15" y="1"/>
                  </a:moveTo>
                  <a:cubicBezTo>
                    <a:pt x="94" y="1"/>
                    <a:pt x="74" y="6"/>
                    <a:pt x="56" y="16"/>
                  </a:cubicBezTo>
                  <a:lnTo>
                    <a:pt x="34" y="39"/>
                  </a:lnTo>
                  <a:lnTo>
                    <a:pt x="23" y="50"/>
                  </a:lnTo>
                  <a:cubicBezTo>
                    <a:pt x="23" y="61"/>
                    <a:pt x="12" y="61"/>
                    <a:pt x="12" y="73"/>
                  </a:cubicBezTo>
                  <a:cubicBezTo>
                    <a:pt x="12" y="83"/>
                    <a:pt x="1" y="95"/>
                    <a:pt x="1" y="117"/>
                  </a:cubicBezTo>
                  <a:lnTo>
                    <a:pt x="1" y="140"/>
                  </a:lnTo>
                  <a:cubicBezTo>
                    <a:pt x="1" y="140"/>
                    <a:pt x="12" y="150"/>
                    <a:pt x="12" y="162"/>
                  </a:cubicBezTo>
                  <a:cubicBezTo>
                    <a:pt x="12" y="162"/>
                    <a:pt x="12" y="173"/>
                    <a:pt x="23" y="184"/>
                  </a:cubicBezTo>
                  <a:cubicBezTo>
                    <a:pt x="45" y="214"/>
                    <a:pt x="82" y="234"/>
                    <a:pt x="121" y="234"/>
                  </a:cubicBezTo>
                  <a:cubicBezTo>
                    <a:pt x="141" y="234"/>
                    <a:pt x="161" y="229"/>
                    <a:pt x="180" y="217"/>
                  </a:cubicBezTo>
                  <a:cubicBezTo>
                    <a:pt x="235" y="184"/>
                    <a:pt x="258" y="117"/>
                    <a:pt x="224" y="61"/>
                  </a:cubicBezTo>
                  <a:cubicBezTo>
                    <a:pt x="201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8" name="Google Shape;3438;p7"/>
            <p:cNvSpPr/>
            <p:nvPr/>
          </p:nvSpPr>
          <p:spPr>
            <a:xfrm>
              <a:off x="2280575" y="967025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33" y="0"/>
                  </a:moveTo>
                  <a:cubicBezTo>
                    <a:pt x="111" y="0"/>
                    <a:pt x="88" y="6"/>
                    <a:pt x="67" y="19"/>
                  </a:cubicBezTo>
                  <a:cubicBezTo>
                    <a:pt x="12" y="52"/>
                    <a:pt x="0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6" y="176"/>
                    <a:pt x="258" y="109"/>
                    <a:pt x="224" y="52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9" name="Google Shape;3439;p7"/>
            <p:cNvSpPr/>
            <p:nvPr/>
          </p:nvSpPr>
          <p:spPr>
            <a:xfrm>
              <a:off x="2267450" y="974900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23" y="1"/>
                  </a:moveTo>
                  <a:cubicBezTo>
                    <a:pt x="105" y="1"/>
                    <a:pt x="85" y="6"/>
                    <a:pt x="68" y="17"/>
                  </a:cubicBezTo>
                  <a:cubicBezTo>
                    <a:pt x="11" y="50"/>
                    <a:pt x="1" y="129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69" y="231"/>
                    <a:pt x="190" y="218"/>
                  </a:cubicBezTo>
                  <a:cubicBezTo>
                    <a:pt x="246" y="184"/>
                    <a:pt x="257" y="117"/>
                    <a:pt x="224" y="62"/>
                  </a:cubicBezTo>
                  <a:cubicBezTo>
                    <a:pt x="201" y="24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0" name="Google Shape;3440;p7"/>
            <p:cNvSpPr/>
            <p:nvPr/>
          </p:nvSpPr>
          <p:spPr>
            <a:xfrm>
              <a:off x="2254300" y="98292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33" y="1"/>
                  </a:moveTo>
                  <a:cubicBezTo>
                    <a:pt x="112" y="1"/>
                    <a:pt x="89" y="7"/>
                    <a:pt x="68" y="20"/>
                  </a:cubicBezTo>
                  <a:cubicBezTo>
                    <a:pt x="13" y="54"/>
                    <a:pt x="1" y="121"/>
                    <a:pt x="35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4" y="237"/>
                    <a:pt x="173" y="232"/>
                    <a:pt x="191" y="221"/>
                  </a:cubicBezTo>
                  <a:cubicBezTo>
                    <a:pt x="247" y="188"/>
                    <a:pt x="258" y="109"/>
                    <a:pt x="224" y="54"/>
                  </a:cubicBezTo>
                  <a:cubicBezTo>
                    <a:pt x="204" y="18"/>
                    <a:pt x="170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1" name="Google Shape;3441;p7"/>
            <p:cNvSpPr/>
            <p:nvPr/>
          </p:nvSpPr>
          <p:spPr>
            <a:xfrm>
              <a:off x="2293975" y="958925"/>
              <a:ext cx="6475" cy="5800"/>
            </a:xfrm>
            <a:custGeom>
              <a:rect b="b" l="l" r="r" t="t"/>
              <a:pathLst>
                <a:path extrusionOk="0" h="232" w="259">
                  <a:moveTo>
                    <a:pt x="125" y="0"/>
                  </a:moveTo>
                  <a:cubicBezTo>
                    <a:pt x="102" y="0"/>
                    <a:pt x="78" y="6"/>
                    <a:pt x="57" y="19"/>
                  </a:cubicBezTo>
                  <a:lnTo>
                    <a:pt x="23" y="53"/>
                  </a:lnTo>
                  <a:cubicBezTo>
                    <a:pt x="12" y="63"/>
                    <a:pt x="12" y="75"/>
                    <a:pt x="12" y="86"/>
                  </a:cubicBezTo>
                  <a:lnTo>
                    <a:pt x="1" y="86"/>
                  </a:lnTo>
                  <a:cubicBezTo>
                    <a:pt x="1" y="120"/>
                    <a:pt x="1" y="153"/>
                    <a:pt x="23" y="175"/>
                  </a:cubicBezTo>
                  <a:cubicBezTo>
                    <a:pt x="23" y="187"/>
                    <a:pt x="23" y="197"/>
                    <a:pt x="35" y="197"/>
                  </a:cubicBezTo>
                  <a:cubicBezTo>
                    <a:pt x="35" y="209"/>
                    <a:pt x="45" y="209"/>
                    <a:pt x="45" y="209"/>
                  </a:cubicBezTo>
                  <a:lnTo>
                    <a:pt x="57" y="209"/>
                  </a:lnTo>
                  <a:cubicBezTo>
                    <a:pt x="68" y="220"/>
                    <a:pt x="79" y="231"/>
                    <a:pt x="90" y="231"/>
                  </a:cubicBezTo>
                  <a:lnTo>
                    <a:pt x="135" y="231"/>
                  </a:lnTo>
                  <a:cubicBezTo>
                    <a:pt x="146" y="231"/>
                    <a:pt x="169" y="231"/>
                    <a:pt x="179" y="220"/>
                  </a:cubicBezTo>
                  <a:cubicBezTo>
                    <a:pt x="236" y="187"/>
                    <a:pt x="258" y="108"/>
                    <a:pt x="224" y="53"/>
                  </a:cubicBezTo>
                  <a:cubicBezTo>
                    <a:pt x="203" y="17"/>
                    <a:pt x="165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2" name="Google Shape;3442;p7"/>
            <p:cNvSpPr/>
            <p:nvPr/>
          </p:nvSpPr>
          <p:spPr>
            <a:xfrm>
              <a:off x="2303775" y="975200"/>
              <a:ext cx="6425" cy="5900"/>
            </a:xfrm>
            <a:custGeom>
              <a:rect b="b" l="l" r="r" t="t"/>
              <a:pathLst>
                <a:path extrusionOk="0" h="236" w="257">
                  <a:moveTo>
                    <a:pt x="122" y="0"/>
                  </a:moveTo>
                  <a:cubicBezTo>
                    <a:pt x="104" y="0"/>
                    <a:pt x="85" y="5"/>
                    <a:pt x="67" y="16"/>
                  </a:cubicBezTo>
                  <a:lnTo>
                    <a:pt x="56" y="16"/>
                  </a:lnTo>
                  <a:cubicBezTo>
                    <a:pt x="56" y="27"/>
                    <a:pt x="45" y="27"/>
                    <a:pt x="45" y="27"/>
                  </a:cubicBezTo>
                  <a:cubicBezTo>
                    <a:pt x="45" y="38"/>
                    <a:pt x="33" y="38"/>
                    <a:pt x="33" y="38"/>
                  </a:cubicBezTo>
                  <a:cubicBezTo>
                    <a:pt x="33" y="38"/>
                    <a:pt x="33" y="50"/>
                    <a:pt x="23" y="50"/>
                  </a:cubicBezTo>
                  <a:lnTo>
                    <a:pt x="23" y="72"/>
                  </a:lnTo>
                  <a:lnTo>
                    <a:pt x="11" y="72"/>
                  </a:lnTo>
                  <a:lnTo>
                    <a:pt x="11" y="94"/>
                  </a:lnTo>
                  <a:cubicBezTo>
                    <a:pt x="0" y="117"/>
                    <a:pt x="0" y="150"/>
                    <a:pt x="23" y="184"/>
                  </a:cubicBezTo>
                  <a:lnTo>
                    <a:pt x="33" y="195"/>
                  </a:lnTo>
                  <a:lnTo>
                    <a:pt x="56" y="217"/>
                  </a:lnTo>
                  <a:cubicBezTo>
                    <a:pt x="56" y="217"/>
                    <a:pt x="67" y="217"/>
                    <a:pt x="78" y="228"/>
                  </a:cubicBezTo>
                  <a:lnTo>
                    <a:pt x="90" y="228"/>
                  </a:lnTo>
                  <a:cubicBezTo>
                    <a:pt x="103" y="233"/>
                    <a:pt x="117" y="235"/>
                    <a:pt x="130" y="235"/>
                  </a:cubicBezTo>
                  <a:cubicBezTo>
                    <a:pt x="148" y="235"/>
                    <a:pt x="166" y="230"/>
                    <a:pt x="179" y="217"/>
                  </a:cubicBezTo>
                  <a:cubicBezTo>
                    <a:pt x="234" y="184"/>
                    <a:pt x="257" y="117"/>
                    <a:pt x="224" y="60"/>
                  </a:cubicBezTo>
                  <a:cubicBezTo>
                    <a:pt x="201" y="23"/>
                    <a:pt x="162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3" name="Google Shape;3443;p7"/>
            <p:cNvSpPr/>
            <p:nvPr/>
          </p:nvSpPr>
          <p:spPr>
            <a:xfrm>
              <a:off x="2290350" y="9832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23" y="52"/>
                    <a:pt x="1" y="119"/>
                    <a:pt x="34" y="176"/>
                  </a:cubicBezTo>
                  <a:cubicBezTo>
                    <a:pt x="57" y="213"/>
                    <a:pt x="96" y="236"/>
                    <a:pt x="135" y="236"/>
                  </a:cubicBezTo>
                  <a:cubicBezTo>
                    <a:pt x="154" y="236"/>
                    <a:pt x="173" y="231"/>
                    <a:pt x="190" y="220"/>
                  </a:cubicBezTo>
                  <a:cubicBezTo>
                    <a:pt x="247" y="186"/>
                    <a:pt x="269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4" name="Google Shape;3444;p7"/>
            <p:cNvSpPr/>
            <p:nvPr/>
          </p:nvSpPr>
          <p:spPr>
            <a:xfrm>
              <a:off x="2264100" y="999200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28" y="1"/>
                  </a:moveTo>
                  <a:cubicBezTo>
                    <a:pt x="107" y="1"/>
                    <a:pt x="86" y="6"/>
                    <a:pt x="68" y="17"/>
                  </a:cubicBezTo>
                  <a:cubicBezTo>
                    <a:pt x="23" y="51"/>
                    <a:pt x="1" y="118"/>
                    <a:pt x="34" y="173"/>
                  </a:cubicBezTo>
                  <a:cubicBezTo>
                    <a:pt x="57" y="211"/>
                    <a:pt x="95" y="234"/>
                    <a:pt x="134" y="234"/>
                  </a:cubicBezTo>
                  <a:cubicBezTo>
                    <a:pt x="153" y="234"/>
                    <a:pt x="172" y="229"/>
                    <a:pt x="190" y="218"/>
                  </a:cubicBezTo>
                  <a:cubicBezTo>
                    <a:pt x="212" y="207"/>
                    <a:pt x="224" y="195"/>
                    <a:pt x="224" y="185"/>
                  </a:cubicBezTo>
                  <a:cubicBezTo>
                    <a:pt x="235" y="173"/>
                    <a:pt x="235" y="173"/>
                    <a:pt x="235" y="162"/>
                  </a:cubicBezTo>
                  <a:cubicBezTo>
                    <a:pt x="246" y="140"/>
                    <a:pt x="257" y="118"/>
                    <a:pt x="246" y="95"/>
                  </a:cubicBezTo>
                  <a:cubicBezTo>
                    <a:pt x="246" y="84"/>
                    <a:pt x="246" y="73"/>
                    <a:pt x="235" y="51"/>
                  </a:cubicBezTo>
                  <a:cubicBezTo>
                    <a:pt x="213" y="21"/>
                    <a:pt x="170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5" name="Google Shape;3445;p7"/>
            <p:cNvSpPr/>
            <p:nvPr/>
          </p:nvSpPr>
          <p:spPr>
            <a:xfrm>
              <a:off x="2300425" y="999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5"/>
                    <a:pt x="78" y="16"/>
                  </a:cubicBezTo>
                  <a:cubicBezTo>
                    <a:pt x="22" y="50"/>
                    <a:pt x="0" y="128"/>
                    <a:pt x="33" y="184"/>
                  </a:cubicBezTo>
                  <a:cubicBezTo>
                    <a:pt x="54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7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3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6" name="Google Shape;3446;p7"/>
            <p:cNvSpPr/>
            <p:nvPr/>
          </p:nvSpPr>
          <p:spPr>
            <a:xfrm>
              <a:off x="2287275" y="10078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7" y="0"/>
                  </a:moveTo>
                  <a:cubicBezTo>
                    <a:pt x="118" y="0"/>
                    <a:pt x="98" y="5"/>
                    <a:pt x="79" y="17"/>
                  </a:cubicBezTo>
                  <a:cubicBezTo>
                    <a:pt x="23" y="50"/>
                    <a:pt x="0" y="117"/>
                    <a:pt x="34" y="173"/>
                  </a:cubicBezTo>
                  <a:cubicBezTo>
                    <a:pt x="57" y="211"/>
                    <a:pt x="101" y="233"/>
                    <a:pt x="144" y="233"/>
                  </a:cubicBezTo>
                  <a:cubicBezTo>
                    <a:pt x="164" y="233"/>
                    <a:pt x="184" y="228"/>
                    <a:pt x="202" y="218"/>
                  </a:cubicBezTo>
                  <a:cubicBezTo>
                    <a:pt x="258" y="184"/>
                    <a:pt x="269" y="106"/>
                    <a:pt x="236" y="50"/>
                  </a:cubicBezTo>
                  <a:cubicBezTo>
                    <a:pt x="213" y="20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7" name="Google Shape;3447;p7"/>
            <p:cNvSpPr/>
            <p:nvPr/>
          </p:nvSpPr>
          <p:spPr>
            <a:xfrm>
              <a:off x="2274150" y="10159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0"/>
                  </a:cubicBezTo>
                  <a:cubicBezTo>
                    <a:pt x="257" y="176"/>
                    <a:pt x="269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8" name="Google Shape;3448;p7"/>
            <p:cNvSpPr/>
            <p:nvPr/>
          </p:nvSpPr>
          <p:spPr>
            <a:xfrm>
              <a:off x="2261300" y="1023800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23" y="1"/>
                  </a:moveTo>
                  <a:cubicBezTo>
                    <a:pt x="104" y="1"/>
                    <a:pt x="85" y="5"/>
                    <a:pt x="68" y="16"/>
                  </a:cubicBezTo>
                  <a:cubicBezTo>
                    <a:pt x="45" y="28"/>
                    <a:pt x="45" y="38"/>
                    <a:pt x="34" y="50"/>
                  </a:cubicBezTo>
                  <a:cubicBezTo>
                    <a:pt x="23" y="50"/>
                    <a:pt x="23" y="50"/>
                    <a:pt x="23" y="61"/>
                  </a:cubicBezTo>
                  <a:cubicBezTo>
                    <a:pt x="23" y="61"/>
                    <a:pt x="11" y="72"/>
                    <a:pt x="11" y="83"/>
                  </a:cubicBezTo>
                  <a:lnTo>
                    <a:pt x="11" y="95"/>
                  </a:lnTo>
                  <a:cubicBezTo>
                    <a:pt x="1" y="117"/>
                    <a:pt x="11" y="150"/>
                    <a:pt x="23" y="184"/>
                  </a:cubicBezTo>
                  <a:cubicBezTo>
                    <a:pt x="34" y="184"/>
                    <a:pt x="34" y="195"/>
                    <a:pt x="34" y="195"/>
                  </a:cubicBezTo>
                  <a:lnTo>
                    <a:pt x="45" y="195"/>
                  </a:lnTo>
                  <a:cubicBezTo>
                    <a:pt x="45" y="206"/>
                    <a:pt x="45" y="206"/>
                    <a:pt x="56" y="217"/>
                  </a:cubicBezTo>
                  <a:cubicBezTo>
                    <a:pt x="68" y="217"/>
                    <a:pt x="68" y="217"/>
                    <a:pt x="79" y="229"/>
                  </a:cubicBezTo>
                  <a:cubicBezTo>
                    <a:pt x="90" y="229"/>
                    <a:pt x="101" y="239"/>
                    <a:pt x="123" y="239"/>
                  </a:cubicBezTo>
                  <a:lnTo>
                    <a:pt x="135" y="239"/>
                  </a:lnTo>
                  <a:cubicBezTo>
                    <a:pt x="146" y="239"/>
                    <a:pt x="146" y="229"/>
                    <a:pt x="146" y="229"/>
                  </a:cubicBezTo>
                  <a:lnTo>
                    <a:pt x="168" y="229"/>
                  </a:lnTo>
                  <a:cubicBezTo>
                    <a:pt x="168" y="229"/>
                    <a:pt x="180" y="229"/>
                    <a:pt x="180" y="217"/>
                  </a:cubicBezTo>
                  <a:lnTo>
                    <a:pt x="190" y="217"/>
                  </a:lnTo>
                  <a:cubicBezTo>
                    <a:pt x="247" y="184"/>
                    <a:pt x="257" y="117"/>
                    <a:pt x="224" y="61"/>
                  </a:cubicBezTo>
                  <a:cubicBezTo>
                    <a:pt x="201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9" name="Google Shape;3449;p7"/>
            <p:cNvSpPr/>
            <p:nvPr/>
          </p:nvSpPr>
          <p:spPr>
            <a:xfrm>
              <a:off x="2312425" y="10195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2" y="1"/>
                    <a:pt x="88" y="7"/>
                    <a:pt x="67" y="20"/>
                  </a:cubicBezTo>
                  <a:cubicBezTo>
                    <a:pt x="2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8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0" name="Google Shape;3450;p7"/>
            <p:cNvSpPr/>
            <p:nvPr/>
          </p:nvSpPr>
          <p:spPr>
            <a:xfrm>
              <a:off x="2299300" y="10274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5" y="6"/>
                    <a:pt x="67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8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1" name="Google Shape;3451;p7"/>
            <p:cNvSpPr/>
            <p:nvPr/>
          </p:nvSpPr>
          <p:spPr>
            <a:xfrm>
              <a:off x="2286150" y="10354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7"/>
                    <a:pt x="269" y="109"/>
                    <a:pt x="236" y="53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2" name="Google Shape;3452;p7"/>
            <p:cNvSpPr/>
            <p:nvPr/>
          </p:nvSpPr>
          <p:spPr>
            <a:xfrm>
              <a:off x="2273300" y="1043350"/>
              <a:ext cx="6475" cy="6000"/>
            </a:xfrm>
            <a:custGeom>
              <a:rect b="b" l="l" r="r" t="t"/>
              <a:pathLst>
                <a:path extrusionOk="0" h="240" w="259">
                  <a:moveTo>
                    <a:pt x="115" y="1"/>
                  </a:moveTo>
                  <a:cubicBezTo>
                    <a:pt x="95" y="1"/>
                    <a:pt x="75" y="6"/>
                    <a:pt x="57" y="16"/>
                  </a:cubicBezTo>
                  <a:lnTo>
                    <a:pt x="57" y="28"/>
                  </a:lnTo>
                  <a:cubicBezTo>
                    <a:pt x="57" y="28"/>
                    <a:pt x="45" y="28"/>
                    <a:pt x="45" y="38"/>
                  </a:cubicBezTo>
                  <a:lnTo>
                    <a:pt x="35" y="38"/>
                  </a:lnTo>
                  <a:cubicBezTo>
                    <a:pt x="35" y="50"/>
                    <a:pt x="35" y="50"/>
                    <a:pt x="23" y="61"/>
                  </a:cubicBezTo>
                  <a:lnTo>
                    <a:pt x="23" y="72"/>
                  </a:lnTo>
                  <a:cubicBezTo>
                    <a:pt x="12" y="72"/>
                    <a:pt x="12" y="72"/>
                    <a:pt x="12" y="83"/>
                  </a:cubicBezTo>
                  <a:lnTo>
                    <a:pt x="12" y="95"/>
                  </a:lnTo>
                  <a:cubicBezTo>
                    <a:pt x="1" y="128"/>
                    <a:pt x="1" y="150"/>
                    <a:pt x="23" y="184"/>
                  </a:cubicBezTo>
                  <a:lnTo>
                    <a:pt x="35" y="195"/>
                  </a:lnTo>
                  <a:lnTo>
                    <a:pt x="45" y="207"/>
                  </a:lnTo>
                  <a:cubicBezTo>
                    <a:pt x="57" y="217"/>
                    <a:pt x="57" y="217"/>
                    <a:pt x="68" y="217"/>
                  </a:cubicBezTo>
                  <a:cubicBezTo>
                    <a:pt x="68" y="229"/>
                    <a:pt x="79" y="229"/>
                    <a:pt x="90" y="229"/>
                  </a:cubicBezTo>
                  <a:lnTo>
                    <a:pt x="90" y="240"/>
                  </a:lnTo>
                  <a:lnTo>
                    <a:pt x="146" y="240"/>
                  </a:lnTo>
                  <a:cubicBezTo>
                    <a:pt x="146" y="240"/>
                    <a:pt x="157" y="240"/>
                    <a:pt x="157" y="229"/>
                  </a:cubicBezTo>
                  <a:lnTo>
                    <a:pt x="180" y="229"/>
                  </a:lnTo>
                  <a:lnTo>
                    <a:pt x="180" y="217"/>
                  </a:ln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3" name="Google Shape;3453;p7"/>
            <p:cNvSpPr/>
            <p:nvPr/>
          </p:nvSpPr>
          <p:spPr>
            <a:xfrm>
              <a:off x="2322750" y="1035650"/>
              <a:ext cx="5900" cy="5875"/>
            </a:xfrm>
            <a:custGeom>
              <a:rect b="b" l="l" r="r" t="t"/>
              <a:pathLst>
                <a:path extrusionOk="0" h="235" w="236">
                  <a:moveTo>
                    <a:pt x="101" y="1"/>
                  </a:moveTo>
                  <a:cubicBezTo>
                    <a:pt x="90" y="11"/>
                    <a:pt x="79" y="11"/>
                    <a:pt x="79" y="11"/>
                  </a:cubicBezTo>
                  <a:cubicBezTo>
                    <a:pt x="68" y="11"/>
                    <a:pt x="68" y="11"/>
                    <a:pt x="56" y="23"/>
                  </a:cubicBezTo>
                  <a:lnTo>
                    <a:pt x="23" y="56"/>
                  </a:lnTo>
                  <a:cubicBezTo>
                    <a:pt x="12" y="68"/>
                    <a:pt x="1" y="90"/>
                    <a:pt x="1" y="112"/>
                  </a:cubicBezTo>
                  <a:cubicBezTo>
                    <a:pt x="1" y="135"/>
                    <a:pt x="1" y="157"/>
                    <a:pt x="12" y="179"/>
                  </a:cubicBezTo>
                  <a:cubicBezTo>
                    <a:pt x="34" y="212"/>
                    <a:pt x="56" y="224"/>
                    <a:pt x="90" y="235"/>
                  </a:cubicBezTo>
                  <a:lnTo>
                    <a:pt x="113" y="235"/>
                  </a:lnTo>
                  <a:cubicBezTo>
                    <a:pt x="135" y="235"/>
                    <a:pt x="157" y="235"/>
                    <a:pt x="180" y="224"/>
                  </a:cubicBezTo>
                  <a:cubicBezTo>
                    <a:pt x="213" y="202"/>
                    <a:pt x="235" y="168"/>
                    <a:pt x="235" y="123"/>
                  </a:cubicBezTo>
                  <a:cubicBezTo>
                    <a:pt x="235" y="101"/>
                    <a:pt x="224" y="78"/>
                    <a:pt x="213" y="56"/>
                  </a:cubicBezTo>
                  <a:cubicBezTo>
                    <a:pt x="190" y="23"/>
                    <a:pt x="14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4" name="Google Shape;3454;p7"/>
            <p:cNvSpPr/>
            <p:nvPr/>
          </p:nvSpPr>
          <p:spPr>
            <a:xfrm>
              <a:off x="2309350" y="104375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5" y="0"/>
                  </a:moveTo>
                  <a:cubicBezTo>
                    <a:pt x="112" y="0"/>
                    <a:pt x="90" y="0"/>
                    <a:pt x="68" y="12"/>
                  </a:cubicBezTo>
                  <a:cubicBezTo>
                    <a:pt x="23" y="45"/>
                    <a:pt x="1" y="90"/>
                    <a:pt x="11" y="134"/>
                  </a:cubicBezTo>
                  <a:cubicBezTo>
                    <a:pt x="11" y="146"/>
                    <a:pt x="23" y="168"/>
                    <a:pt x="23" y="179"/>
                  </a:cubicBezTo>
                  <a:cubicBezTo>
                    <a:pt x="34" y="179"/>
                    <a:pt x="34" y="191"/>
                    <a:pt x="45" y="201"/>
                  </a:cubicBezTo>
                  <a:cubicBezTo>
                    <a:pt x="68" y="224"/>
                    <a:pt x="112" y="235"/>
                    <a:pt x="145" y="235"/>
                  </a:cubicBezTo>
                  <a:cubicBezTo>
                    <a:pt x="157" y="235"/>
                    <a:pt x="179" y="224"/>
                    <a:pt x="190" y="213"/>
                  </a:cubicBezTo>
                  <a:cubicBezTo>
                    <a:pt x="213" y="201"/>
                    <a:pt x="235" y="179"/>
                    <a:pt x="246" y="146"/>
                  </a:cubicBezTo>
                  <a:cubicBezTo>
                    <a:pt x="246" y="112"/>
                    <a:pt x="246" y="79"/>
                    <a:pt x="224" y="56"/>
                  </a:cubicBezTo>
                  <a:cubicBezTo>
                    <a:pt x="202" y="22"/>
                    <a:pt x="168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5" name="Google Shape;3455;p7"/>
            <p:cNvSpPr/>
            <p:nvPr/>
          </p:nvSpPr>
          <p:spPr>
            <a:xfrm>
              <a:off x="2296500" y="105177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24" y="1"/>
                  </a:moveTo>
                  <a:cubicBezTo>
                    <a:pt x="117" y="1"/>
                    <a:pt x="109" y="2"/>
                    <a:pt x="101" y="4"/>
                  </a:cubicBezTo>
                  <a:cubicBezTo>
                    <a:pt x="78" y="4"/>
                    <a:pt x="68" y="4"/>
                    <a:pt x="56" y="14"/>
                  </a:cubicBezTo>
                  <a:cubicBezTo>
                    <a:pt x="34" y="26"/>
                    <a:pt x="23" y="48"/>
                    <a:pt x="11" y="71"/>
                  </a:cubicBezTo>
                  <a:cubicBezTo>
                    <a:pt x="1" y="93"/>
                    <a:pt x="1" y="126"/>
                    <a:pt x="1" y="160"/>
                  </a:cubicBezTo>
                  <a:cubicBezTo>
                    <a:pt x="11" y="160"/>
                    <a:pt x="11" y="171"/>
                    <a:pt x="11" y="171"/>
                  </a:cubicBezTo>
                  <a:cubicBezTo>
                    <a:pt x="34" y="193"/>
                    <a:pt x="45" y="215"/>
                    <a:pt x="68" y="227"/>
                  </a:cubicBezTo>
                  <a:cubicBezTo>
                    <a:pt x="81" y="231"/>
                    <a:pt x="97" y="234"/>
                    <a:pt x="113" y="234"/>
                  </a:cubicBezTo>
                  <a:cubicBezTo>
                    <a:pt x="136" y="234"/>
                    <a:pt x="159" y="229"/>
                    <a:pt x="179" y="215"/>
                  </a:cubicBezTo>
                  <a:cubicBezTo>
                    <a:pt x="235" y="182"/>
                    <a:pt x="246" y="115"/>
                    <a:pt x="213" y="59"/>
                  </a:cubicBezTo>
                  <a:cubicBezTo>
                    <a:pt x="194" y="22"/>
                    <a:pt x="161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6" name="Google Shape;3456;p7"/>
            <p:cNvSpPr/>
            <p:nvPr/>
          </p:nvSpPr>
          <p:spPr>
            <a:xfrm>
              <a:off x="2283375" y="1059750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1" y="1"/>
                  </a:moveTo>
                  <a:cubicBezTo>
                    <a:pt x="100" y="1"/>
                    <a:pt x="77" y="7"/>
                    <a:pt x="56" y="20"/>
                  </a:cubicBezTo>
                  <a:cubicBezTo>
                    <a:pt x="45" y="20"/>
                    <a:pt x="34" y="31"/>
                    <a:pt x="34" y="31"/>
                  </a:cubicBezTo>
                  <a:cubicBezTo>
                    <a:pt x="34" y="42"/>
                    <a:pt x="22" y="42"/>
                    <a:pt x="22" y="42"/>
                  </a:cubicBezTo>
                  <a:cubicBezTo>
                    <a:pt x="22" y="53"/>
                    <a:pt x="22" y="53"/>
                    <a:pt x="12" y="53"/>
                  </a:cubicBezTo>
                  <a:lnTo>
                    <a:pt x="12" y="65"/>
                  </a:lnTo>
                  <a:cubicBezTo>
                    <a:pt x="12" y="75"/>
                    <a:pt x="0" y="75"/>
                    <a:pt x="0" y="87"/>
                  </a:cubicBezTo>
                  <a:lnTo>
                    <a:pt x="0" y="109"/>
                  </a:lnTo>
                  <a:lnTo>
                    <a:pt x="0" y="132"/>
                  </a:lnTo>
                  <a:lnTo>
                    <a:pt x="0" y="154"/>
                  </a:lnTo>
                  <a:cubicBezTo>
                    <a:pt x="12" y="165"/>
                    <a:pt x="12" y="165"/>
                    <a:pt x="12" y="176"/>
                  </a:cubicBezTo>
                  <a:lnTo>
                    <a:pt x="34" y="199"/>
                  </a:lnTo>
                  <a:lnTo>
                    <a:pt x="45" y="209"/>
                  </a:lnTo>
                  <a:cubicBezTo>
                    <a:pt x="56" y="221"/>
                    <a:pt x="56" y="221"/>
                    <a:pt x="67" y="221"/>
                  </a:cubicBezTo>
                  <a:cubicBezTo>
                    <a:pt x="67" y="221"/>
                    <a:pt x="79" y="232"/>
                    <a:pt x="89" y="232"/>
                  </a:cubicBezTo>
                  <a:cubicBezTo>
                    <a:pt x="112" y="232"/>
                    <a:pt x="146" y="232"/>
                    <a:pt x="179" y="221"/>
                  </a:cubicBezTo>
                  <a:cubicBezTo>
                    <a:pt x="213" y="199"/>
                    <a:pt x="235" y="154"/>
                    <a:pt x="235" y="120"/>
                  </a:cubicBezTo>
                  <a:cubicBezTo>
                    <a:pt x="235" y="98"/>
                    <a:pt x="224" y="75"/>
                    <a:pt x="213" y="53"/>
                  </a:cubicBezTo>
                  <a:cubicBezTo>
                    <a:pt x="192" y="18"/>
                    <a:pt x="157" y="1"/>
                    <a:pt x="1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7" name="Google Shape;3457;p7"/>
            <p:cNvSpPr/>
            <p:nvPr/>
          </p:nvSpPr>
          <p:spPr>
            <a:xfrm>
              <a:off x="2319400" y="1060375"/>
              <a:ext cx="4500" cy="5175"/>
            </a:xfrm>
            <a:custGeom>
              <a:rect b="b" l="l" r="r" t="t"/>
              <a:pathLst>
                <a:path extrusionOk="0" h="207" w="180">
                  <a:moveTo>
                    <a:pt x="123" y="0"/>
                  </a:moveTo>
                  <a:cubicBezTo>
                    <a:pt x="104" y="0"/>
                    <a:pt x="84" y="6"/>
                    <a:pt x="68" y="17"/>
                  </a:cubicBezTo>
                  <a:cubicBezTo>
                    <a:pt x="12" y="50"/>
                    <a:pt x="1" y="129"/>
                    <a:pt x="34" y="184"/>
                  </a:cubicBezTo>
                  <a:cubicBezTo>
                    <a:pt x="34" y="196"/>
                    <a:pt x="46" y="196"/>
                    <a:pt x="56" y="207"/>
                  </a:cubicBezTo>
                  <a:cubicBezTo>
                    <a:pt x="101" y="140"/>
                    <a:pt x="146" y="84"/>
                    <a:pt x="180" y="17"/>
                  </a:cubicBezTo>
                  <a:cubicBezTo>
                    <a:pt x="163" y="6"/>
                    <a:pt x="143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8" name="Google Shape;3458;p7"/>
            <p:cNvSpPr/>
            <p:nvPr/>
          </p:nvSpPr>
          <p:spPr>
            <a:xfrm>
              <a:off x="2306275" y="10684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8" y="6"/>
                    <a:pt x="67" y="19"/>
                  </a:cubicBezTo>
                  <a:cubicBezTo>
                    <a:pt x="12" y="53"/>
                    <a:pt x="0" y="120"/>
                    <a:pt x="34" y="175"/>
                  </a:cubicBezTo>
                  <a:cubicBezTo>
                    <a:pt x="57" y="213"/>
                    <a:pt x="95" y="236"/>
                    <a:pt x="134" y="236"/>
                  </a:cubicBezTo>
                  <a:cubicBezTo>
                    <a:pt x="153" y="236"/>
                    <a:pt x="173" y="231"/>
                    <a:pt x="191" y="220"/>
                  </a:cubicBezTo>
                  <a:cubicBezTo>
                    <a:pt x="246" y="187"/>
                    <a:pt x="268" y="108"/>
                    <a:pt x="235" y="53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9" name="Google Shape;3459;p7"/>
            <p:cNvSpPr/>
            <p:nvPr/>
          </p:nvSpPr>
          <p:spPr>
            <a:xfrm>
              <a:off x="2293425" y="1076325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14" y="0"/>
                  </a:moveTo>
                  <a:cubicBezTo>
                    <a:pt x="94" y="0"/>
                    <a:pt x="74" y="5"/>
                    <a:pt x="57" y="16"/>
                  </a:cubicBezTo>
                  <a:lnTo>
                    <a:pt x="34" y="38"/>
                  </a:lnTo>
                  <a:cubicBezTo>
                    <a:pt x="34" y="38"/>
                    <a:pt x="34" y="50"/>
                    <a:pt x="23" y="50"/>
                  </a:cubicBezTo>
                  <a:lnTo>
                    <a:pt x="23" y="60"/>
                  </a:lnTo>
                  <a:cubicBezTo>
                    <a:pt x="12" y="60"/>
                    <a:pt x="12" y="72"/>
                    <a:pt x="12" y="72"/>
                  </a:cubicBezTo>
                  <a:lnTo>
                    <a:pt x="12" y="83"/>
                  </a:lnTo>
                  <a:cubicBezTo>
                    <a:pt x="12" y="94"/>
                    <a:pt x="0" y="94"/>
                    <a:pt x="0" y="94"/>
                  </a:cubicBezTo>
                  <a:lnTo>
                    <a:pt x="0" y="117"/>
                  </a:lnTo>
                  <a:lnTo>
                    <a:pt x="0" y="139"/>
                  </a:lnTo>
                  <a:cubicBezTo>
                    <a:pt x="0" y="150"/>
                    <a:pt x="12" y="172"/>
                    <a:pt x="23" y="184"/>
                  </a:cubicBezTo>
                  <a:lnTo>
                    <a:pt x="23" y="194"/>
                  </a:lnTo>
                  <a:cubicBezTo>
                    <a:pt x="34" y="194"/>
                    <a:pt x="34" y="206"/>
                    <a:pt x="45" y="206"/>
                  </a:cubicBezTo>
                  <a:cubicBezTo>
                    <a:pt x="45" y="217"/>
                    <a:pt x="57" y="217"/>
                    <a:pt x="57" y="217"/>
                  </a:cubicBezTo>
                  <a:cubicBezTo>
                    <a:pt x="67" y="228"/>
                    <a:pt x="79" y="228"/>
                    <a:pt x="79" y="228"/>
                  </a:cubicBezTo>
                  <a:lnTo>
                    <a:pt x="90" y="228"/>
                  </a:lnTo>
                  <a:lnTo>
                    <a:pt x="101" y="239"/>
                  </a:lnTo>
                  <a:lnTo>
                    <a:pt x="134" y="239"/>
                  </a:lnTo>
                  <a:lnTo>
                    <a:pt x="146" y="228"/>
                  </a:lnTo>
                  <a:lnTo>
                    <a:pt x="157" y="228"/>
                  </a:lnTo>
                  <a:cubicBezTo>
                    <a:pt x="168" y="228"/>
                    <a:pt x="168" y="228"/>
                    <a:pt x="179" y="217"/>
                  </a:cubicBezTo>
                  <a:cubicBezTo>
                    <a:pt x="235" y="184"/>
                    <a:pt x="258" y="117"/>
                    <a:pt x="224" y="60"/>
                  </a:cubicBezTo>
                  <a:cubicBezTo>
                    <a:pt x="201" y="23"/>
                    <a:pt x="158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0" name="Google Shape;3460;p7"/>
            <p:cNvSpPr/>
            <p:nvPr/>
          </p:nvSpPr>
          <p:spPr>
            <a:xfrm>
              <a:off x="2199000" y="7737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3" y="1"/>
                  </a:moveTo>
                  <a:cubicBezTo>
                    <a:pt x="111" y="1"/>
                    <a:pt x="89" y="7"/>
                    <a:pt x="68" y="20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2"/>
                    <a:pt x="191" y="221"/>
                  </a:cubicBezTo>
                  <a:cubicBezTo>
                    <a:pt x="246" y="187"/>
                    <a:pt x="269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1" name="Google Shape;3461;p7"/>
            <p:cNvSpPr/>
            <p:nvPr/>
          </p:nvSpPr>
          <p:spPr>
            <a:xfrm>
              <a:off x="2238100" y="782000"/>
              <a:ext cx="2550" cy="1150"/>
            </a:xfrm>
            <a:custGeom>
              <a:rect b="b" l="l" r="r" t="t"/>
              <a:pathLst>
                <a:path extrusionOk="0" h="46" w="102">
                  <a:moveTo>
                    <a:pt x="1" y="1"/>
                  </a:moveTo>
                  <a:lnTo>
                    <a:pt x="1" y="1"/>
                  </a:lnTo>
                  <a:cubicBezTo>
                    <a:pt x="23" y="34"/>
                    <a:pt x="57" y="45"/>
                    <a:pt x="102" y="45"/>
                  </a:cubicBezTo>
                  <a:cubicBezTo>
                    <a:pt x="68" y="34"/>
                    <a:pt x="35" y="2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2" name="Google Shape;3462;p7"/>
            <p:cNvSpPr/>
            <p:nvPr/>
          </p:nvSpPr>
          <p:spPr>
            <a:xfrm>
              <a:off x="2223875" y="7852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50"/>
                    <a:pt x="0" y="127"/>
                    <a:pt x="34" y="184"/>
                  </a:cubicBezTo>
                  <a:cubicBezTo>
                    <a:pt x="55" y="218"/>
                    <a:pt x="93" y="236"/>
                    <a:pt x="133" y="236"/>
                  </a:cubicBezTo>
                  <a:cubicBezTo>
                    <a:pt x="156" y="236"/>
                    <a:pt x="180" y="229"/>
                    <a:pt x="202" y="217"/>
                  </a:cubicBezTo>
                  <a:cubicBezTo>
                    <a:pt x="257" y="184"/>
                    <a:pt x="269" y="117"/>
                    <a:pt x="235" y="60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3" name="Google Shape;3463;p7"/>
            <p:cNvSpPr/>
            <p:nvPr/>
          </p:nvSpPr>
          <p:spPr>
            <a:xfrm>
              <a:off x="2210725" y="793350"/>
              <a:ext cx="6750" cy="5825"/>
            </a:xfrm>
            <a:custGeom>
              <a:rect b="b" l="l" r="r" t="t"/>
              <a:pathLst>
                <a:path extrusionOk="0" h="233" w="270">
                  <a:moveTo>
                    <a:pt x="135" y="0"/>
                  </a:moveTo>
                  <a:cubicBezTo>
                    <a:pt x="116" y="0"/>
                    <a:pt x="97" y="5"/>
                    <a:pt x="80" y="16"/>
                  </a:cubicBezTo>
                  <a:cubicBezTo>
                    <a:pt x="23" y="49"/>
                    <a:pt x="1" y="116"/>
                    <a:pt x="35" y="172"/>
                  </a:cubicBezTo>
                  <a:cubicBezTo>
                    <a:pt x="57" y="210"/>
                    <a:pt x="101" y="233"/>
                    <a:pt x="144" y="233"/>
                  </a:cubicBezTo>
                  <a:cubicBezTo>
                    <a:pt x="164" y="233"/>
                    <a:pt x="184" y="228"/>
                    <a:pt x="202" y="217"/>
                  </a:cubicBezTo>
                  <a:cubicBezTo>
                    <a:pt x="258" y="183"/>
                    <a:pt x="269" y="105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4" name="Google Shape;3464;p7"/>
            <p:cNvSpPr/>
            <p:nvPr/>
          </p:nvSpPr>
          <p:spPr>
            <a:xfrm>
              <a:off x="2279175" y="84612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15" y="1"/>
                  </a:moveTo>
                  <a:cubicBezTo>
                    <a:pt x="99" y="1"/>
                    <a:pt x="84" y="9"/>
                    <a:pt x="68" y="16"/>
                  </a:cubicBezTo>
                  <a:cubicBezTo>
                    <a:pt x="46" y="28"/>
                    <a:pt x="23" y="50"/>
                    <a:pt x="23" y="73"/>
                  </a:cubicBezTo>
                  <a:cubicBezTo>
                    <a:pt x="1" y="95"/>
                    <a:pt x="1" y="128"/>
                    <a:pt x="12" y="162"/>
                  </a:cubicBezTo>
                  <a:cubicBezTo>
                    <a:pt x="12" y="162"/>
                    <a:pt x="23" y="173"/>
                    <a:pt x="23" y="185"/>
                  </a:cubicBezTo>
                  <a:cubicBezTo>
                    <a:pt x="45" y="214"/>
                    <a:pt x="87" y="234"/>
                    <a:pt x="129" y="234"/>
                  </a:cubicBezTo>
                  <a:cubicBezTo>
                    <a:pt x="151" y="234"/>
                    <a:pt x="172" y="229"/>
                    <a:pt x="190" y="218"/>
                  </a:cubicBezTo>
                  <a:cubicBezTo>
                    <a:pt x="202" y="207"/>
                    <a:pt x="224" y="185"/>
                    <a:pt x="235" y="162"/>
                  </a:cubicBezTo>
                  <a:cubicBezTo>
                    <a:pt x="247" y="128"/>
                    <a:pt x="247" y="95"/>
                    <a:pt x="224" y="61"/>
                  </a:cubicBezTo>
                  <a:cubicBezTo>
                    <a:pt x="224" y="50"/>
                    <a:pt x="213" y="39"/>
                    <a:pt x="213" y="39"/>
                  </a:cubicBezTo>
                  <a:cubicBezTo>
                    <a:pt x="190" y="16"/>
                    <a:pt x="157" y="6"/>
                    <a:pt x="135" y="6"/>
                  </a:cubicBezTo>
                  <a:cubicBezTo>
                    <a:pt x="128" y="2"/>
                    <a:pt x="122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5" name="Google Shape;3465;p7"/>
            <p:cNvSpPr/>
            <p:nvPr/>
          </p:nvSpPr>
          <p:spPr>
            <a:xfrm>
              <a:off x="2252625" y="862050"/>
              <a:ext cx="6750" cy="6025"/>
            </a:xfrm>
            <a:custGeom>
              <a:rect b="b" l="l" r="r" t="t"/>
              <a:pathLst>
                <a:path extrusionOk="0" h="241" w="270">
                  <a:moveTo>
                    <a:pt x="140" y="1"/>
                  </a:moveTo>
                  <a:cubicBezTo>
                    <a:pt x="117" y="1"/>
                    <a:pt x="95" y="9"/>
                    <a:pt x="80" y="17"/>
                  </a:cubicBezTo>
                  <a:cubicBezTo>
                    <a:pt x="23" y="50"/>
                    <a:pt x="1" y="129"/>
                    <a:pt x="35" y="184"/>
                  </a:cubicBezTo>
                  <a:cubicBezTo>
                    <a:pt x="57" y="218"/>
                    <a:pt x="113" y="240"/>
                    <a:pt x="157" y="240"/>
                  </a:cubicBezTo>
                  <a:cubicBezTo>
                    <a:pt x="169" y="229"/>
                    <a:pt x="180" y="229"/>
                    <a:pt x="202" y="218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24" y="28"/>
                    <a:pt x="191" y="17"/>
                    <a:pt x="169" y="5"/>
                  </a:cubicBezTo>
                  <a:cubicBezTo>
                    <a:pt x="159" y="2"/>
                    <a:pt x="149" y="1"/>
                    <a:pt x="1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6" name="Google Shape;3466;p7"/>
            <p:cNvSpPr/>
            <p:nvPr/>
          </p:nvSpPr>
          <p:spPr>
            <a:xfrm>
              <a:off x="2292600" y="838150"/>
              <a:ext cx="5875" cy="5900"/>
            </a:xfrm>
            <a:custGeom>
              <a:rect b="b" l="l" r="r" t="t"/>
              <a:pathLst>
                <a:path extrusionOk="0" h="236" w="235">
                  <a:moveTo>
                    <a:pt x="145" y="0"/>
                  </a:moveTo>
                  <a:cubicBezTo>
                    <a:pt x="112" y="0"/>
                    <a:pt x="78" y="0"/>
                    <a:pt x="56" y="12"/>
                  </a:cubicBezTo>
                  <a:lnTo>
                    <a:pt x="56" y="23"/>
                  </a:lnTo>
                  <a:cubicBezTo>
                    <a:pt x="45" y="23"/>
                    <a:pt x="33" y="23"/>
                    <a:pt x="33" y="34"/>
                  </a:cubicBezTo>
                  <a:cubicBezTo>
                    <a:pt x="23" y="34"/>
                    <a:pt x="23" y="45"/>
                    <a:pt x="23" y="45"/>
                  </a:cubicBezTo>
                  <a:lnTo>
                    <a:pt x="11" y="57"/>
                  </a:lnTo>
                  <a:lnTo>
                    <a:pt x="11" y="79"/>
                  </a:lnTo>
                  <a:cubicBezTo>
                    <a:pt x="0" y="79"/>
                    <a:pt x="0" y="90"/>
                    <a:pt x="0" y="90"/>
                  </a:cubicBezTo>
                  <a:lnTo>
                    <a:pt x="0" y="101"/>
                  </a:lnTo>
                  <a:lnTo>
                    <a:pt x="0" y="112"/>
                  </a:lnTo>
                  <a:lnTo>
                    <a:pt x="0" y="124"/>
                  </a:lnTo>
                  <a:lnTo>
                    <a:pt x="0" y="134"/>
                  </a:lnTo>
                  <a:cubicBezTo>
                    <a:pt x="0" y="146"/>
                    <a:pt x="0" y="168"/>
                    <a:pt x="11" y="179"/>
                  </a:cubicBezTo>
                  <a:cubicBezTo>
                    <a:pt x="23" y="201"/>
                    <a:pt x="45" y="213"/>
                    <a:pt x="67" y="224"/>
                  </a:cubicBezTo>
                  <a:lnTo>
                    <a:pt x="78" y="224"/>
                  </a:lnTo>
                  <a:cubicBezTo>
                    <a:pt x="90" y="235"/>
                    <a:pt x="90" y="235"/>
                    <a:pt x="100" y="235"/>
                  </a:cubicBezTo>
                  <a:lnTo>
                    <a:pt x="134" y="235"/>
                  </a:lnTo>
                  <a:cubicBezTo>
                    <a:pt x="134" y="235"/>
                    <a:pt x="145" y="235"/>
                    <a:pt x="145" y="224"/>
                  </a:cubicBezTo>
                  <a:lnTo>
                    <a:pt x="167" y="224"/>
                  </a:lnTo>
                  <a:cubicBezTo>
                    <a:pt x="167" y="213"/>
                    <a:pt x="179" y="213"/>
                    <a:pt x="179" y="213"/>
                  </a:cubicBezTo>
                  <a:cubicBezTo>
                    <a:pt x="201" y="201"/>
                    <a:pt x="212" y="191"/>
                    <a:pt x="224" y="168"/>
                  </a:cubicBezTo>
                  <a:lnTo>
                    <a:pt x="224" y="146"/>
                  </a:lnTo>
                  <a:cubicBezTo>
                    <a:pt x="234" y="112"/>
                    <a:pt x="234" y="79"/>
                    <a:pt x="212" y="57"/>
                  </a:cubicBezTo>
                  <a:cubicBezTo>
                    <a:pt x="201" y="23"/>
                    <a:pt x="167" y="12"/>
                    <a:pt x="1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7" name="Google Shape;3467;p7"/>
            <p:cNvSpPr/>
            <p:nvPr/>
          </p:nvSpPr>
          <p:spPr>
            <a:xfrm>
              <a:off x="2247050" y="793625"/>
              <a:ext cx="6450" cy="5825"/>
            </a:xfrm>
            <a:custGeom>
              <a:rect b="b" l="l" r="r" t="t"/>
              <a:pathLst>
                <a:path extrusionOk="0" h="233" w="258">
                  <a:moveTo>
                    <a:pt x="126" y="0"/>
                  </a:moveTo>
                  <a:cubicBezTo>
                    <a:pt x="106" y="0"/>
                    <a:pt x="85" y="5"/>
                    <a:pt x="68" y="16"/>
                  </a:cubicBezTo>
                  <a:cubicBezTo>
                    <a:pt x="12" y="50"/>
                    <a:pt x="0" y="117"/>
                    <a:pt x="34" y="172"/>
                  </a:cubicBezTo>
                  <a:cubicBezTo>
                    <a:pt x="57" y="210"/>
                    <a:pt x="95" y="233"/>
                    <a:pt x="135" y="233"/>
                  </a:cubicBezTo>
                  <a:cubicBezTo>
                    <a:pt x="153" y="233"/>
                    <a:pt x="173" y="228"/>
                    <a:pt x="191" y="217"/>
                  </a:cubicBezTo>
                  <a:cubicBezTo>
                    <a:pt x="236" y="195"/>
                    <a:pt x="258" y="139"/>
                    <a:pt x="246" y="94"/>
                  </a:cubicBezTo>
                  <a:cubicBezTo>
                    <a:pt x="246" y="83"/>
                    <a:pt x="236" y="72"/>
                    <a:pt x="236" y="60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8" name="Google Shape;3468;p7"/>
            <p:cNvSpPr/>
            <p:nvPr/>
          </p:nvSpPr>
          <p:spPr>
            <a:xfrm>
              <a:off x="2233925" y="801650"/>
              <a:ext cx="6450" cy="5875"/>
            </a:xfrm>
            <a:custGeom>
              <a:rect b="b" l="l" r="r" t="t"/>
              <a:pathLst>
                <a:path extrusionOk="0" h="235" w="258">
                  <a:moveTo>
                    <a:pt x="136" y="0"/>
                  </a:moveTo>
                  <a:cubicBezTo>
                    <a:pt x="113" y="0"/>
                    <a:pt x="89" y="7"/>
                    <a:pt x="68" y="19"/>
                  </a:cubicBezTo>
                  <a:cubicBezTo>
                    <a:pt x="11" y="52"/>
                    <a:pt x="1" y="119"/>
                    <a:pt x="34" y="176"/>
                  </a:cubicBezTo>
                  <a:cubicBezTo>
                    <a:pt x="52" y="213"/>
                    <a:pt x="86" y="234"/>
                    <a:pt x="122" y="234"/>
                  </a:cubicBezTo>
                  <a:cubicBezTo>
                    <a:pt x="130" y="234"/>
                    <a:pt x="138" y="233"/>
                    <a:pt x="146" y="231"/>
                  </a:cubicBezTo>
                  <a:cubicBezTo>
                    <a:pt x="168" y="231"/>
                    <a:pt x="180" y="220"/>
                    <a:pt x="190" y="220"/>
                  </a:cubicBezTo>
                  <a:cubicBezTo>
                    <a:pt x="235" y="186"/>
                    <a:pt x="257" y="142"/>
                    <a:pt x="247" y="97"/>
                  </a:cubicBezTo>
                  <a:cubicBezTo>
                    <a:pt x="247" y="86"/>
                    <a:pt x="235" y="64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9" name="Google Shape;3469;p7"/>
            <p:cNvSpPr/>
            <p:nvPr/>
          </p:nvSpPr>
          <p:spPr>
            <a:xfrm>
              <a:off x="2220800" y="80955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2" y="49"/>
                    <a:pt x="0" y="128"/>
                    <a:pt x="34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1" y="217"/>
                  </a:cubicBezTo>
                  <a:cubicBezTo>
                    <a:pt x="201" y="217"/>
                    <a:pt x="201" y="206"/>
                    <a:pt x="213" y="206"/>
                  </a:cubicBezTo>
                  <a:cubicBezTo>
                    <a:pt x="246" y="173"/>
                    <a:pt x="258" y="10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0" name="Google Shape;3470;p7"/>
            <p:cNvSpPr/>
            <p:nvPr/>
          </p:nvSpPr>
          <p:spPr>
            <a:xfrm>
              <a:off x="2270250" y="802375"/>
              <a:ext cx="6425" cy="5750"/>
            </a:xfrm>
            <a:custGeom>
              <a:rect b="b" l="l" r="r" t="t"/>
              <a:pathLst>
                <a:path extrusionOk="0" h="230" w="257">
                  <a:moveTo>
                    <a:pt x="112" y="1"/>
                  </a:moveTo>
                  <a:cubicBezTo>
                    <a:pt x="100" y="1"/>
                    <a:pt x="90" y="1"/>
                    <a:pt x="78" y="13"/>
                  </a:cubicBezTo>
                  <a:cubicBezTo>
                    <a:pt x="23" y="46"/>
                    <a:pt x="0" y="124"/>
                    <a:pt x="33" y="169"/>
                  </a:cubicBezTo>
                  <a:cubicBezTo>
                    <a:pt x="57" y="207"/>
                    <a:pt x="95" y="229"/>
                    <a:pt x="135" y="229"/>
                  </a:cubicBezTo>
                  <a:cubicBezTo>
                    <a:pt x="153" y="229"/>
                    <a:pt x="172" y="224"/>
                    <a:pt x="190" y="214"/>
                  </a:cubicBezTo>
                  <a:lnTo>
                    <a:pt x="201" y="214"/>
                  </a:lnTo>
                  <a:cubicBezTo>
                    <a:pt x="235" y="191"/>
                    <a:pt x="257" y="147"/>
                    <a:pt x="246" y="102"/>
                  </a:cubicBezTo>
                  <a:lnTo>
                    <a:pt x="1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1" name="Google Shape;3471;p7"/>
            <p:cNvSpPr/>
            <p:nvPr/>
          </p:nvSpPr>
          <p:spPr>
            <a:xfrm>
              <a:off x="2257100" y="810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0" y="1"/>
                  </a:moveTo>
                  <a:cubicBezTo>
                    <a:pt x="118" y="1"/>
                    <a:pt x="96" y="7"/>
                    <a:pt x="79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7"/>
                    <a:pt x="269" y="109"/>
                    <a:pt x="236" y="53"/>
                  </a:cubicBezTo>
                  <a:cubicBezTo>
                    <a:pt x="215" y="18"/>
                    <a:pt x="176" y="1"/>
                    <a:pt x="1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2" name="Google Shape;3472;p7"/>
            <p:cNvSpPr/>
            <p:nvPr/>
          </p:nvSpPr>
          <p:spPr>
            <a:xfrm>
              <a:off x="2243975" y="8182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9" y="1"/>
                  </a:moveTo>
                  <a:cubicBezTo>
                    <a:pt x="111" y="1"/>
                    <a:pt x="93" y="6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3" name="Google Shape;3473;p7"/>
            <p:cNvSpPr/>
            <p:nvPr/>
          </p:nvSpPr>
          <p:spPr>
            <a:xfrm>
              <a:off x="2230850" y="826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9" y="0"/>
                  </a:moveTo>
                  <a:cubicBezTo>
                    <a:pt x="117" y="0"/>
                    <a:pt x="96" y="7"/>
                    <a:pt x="79" y="20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0"/>
                    <a:pt x="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4" name="Google Shape;3474;p7"/>
            <p:cNvSpPr/>
            <p:nvPr/>
          </p:nvSpPr>
          <p:spPr>
            <a:xfrm>
              <a:off x="2282525" y="8218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15" y="1"/>
                  </a:moveTo>
                  <a:cubicBezTo>
                    <a:pt x="95" y="1"/>
                    <a:pt x="75" y="6"/>
                    <a:pt x="56" y="17"/>
                  </a:cubicBezTo>
                  <a:lnTo>
                    <a:pt x="34" y="39"/>
                  </a:lnTo>
                  <a:lnTo>
                    <a:pt x="34" y="50"/>
                  </a:lnTo>
                  <a:cubicBezTo>
                    <a:pt x="23" y="50"/>
                    <a:pt x="23" y="61"/>
                    <a:pt x="23" y="61"/>
                  </a:cubicBezTo>
                  <a:lnTo>
                    <a:pt x="12" y="72"/>
                  </a:lnTo>
                  <a:cubicBezTo>
                    <a:pt x="1" y="106"/>
                    <a:pt x="1" y="151"/>
                    <a:pt x="23" y="184"/>
                  </a:cubicBezTo>
                  <a:lnTo>
                    <a:pt x="23" y="196"/>
                  </a:lnTo>
                  <a:cubicBezTo>
                    <a:pt x="34" y="196"/>
                    <a:pt x="34" y="206"/>
                    <a:pt x="46" y="206"/>
                  </a:cubicBezTo>
                  <a:cubicBezTo>
                    <a:pt x="46" y="218"/>
                    <a:pt x="56" y="218"/>
                    <a:pt x="56" y="218"/>
                  </a:cubicBezTo>
                  <a:cubicBezTo>
                    <a:pt x="68" y="229"/>
                    <a:pt x="79" y="229"/>
                    <a:pt x="79" y="229"/>
                  </a:cubicBezTo>
                  <a:lnTo>
                    <a:pt x="90" y="229"/>
                  </a:lnTo>
                  <a:cubicBezTo>
                    <a:pt x="104" y="234"/>
                    <a:pt x="118" y="236"/>
                    <a:pt x="131" y="236"/>
                  </a:cubicBezTo>
                  <a:cubicBezTo>
                    <a:pt x="150" y="236"/>
                    <a:pt x="167" y="231"/>
                    <a:pt x="180" y="218"/>
                  </a:cubicBezTo>
                  <a:cubicBezTo>
                    <a:pt x="235" y="184"/>
                    <a:pt x="258" y="117"/>
                    <a:pt x="224" y="61"/>
                  </a:cubicBezTo>
                  <a:cubicBezTo>
                    <a:pt x="201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5" name="Google Shape;3475;p7"/>
            <p:cNvSpPr/>
            <p:nvPr/>
          </p:nvSpPr>
          <p:spPr>
            <a:xfrm>
              <a:off x="2269125" y="8298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2" y="1"/>
                    <a:pt x="88" y="7"/>
                    <a:pt x="68" y="19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7" y="214"/>
                    <a:pt x="95" y="237"/>
                    <a:pt x="134" y="237"/>
                  </a:cubicBezTo>
                  <a:cubicBezTo>
                    <a:pt x="153" y="237"/>
                    <a:pt x="172" y="231"/>
                    <a:pt x="190" y="220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6" name="Google Shape;3476;p7"/>
            <p:cNvSpPr/>
            <p:nvPr/>
          </p:nvSpPr>
          <p:spPr>
            <a:xfrm>
              <a:off x="2256000" y="83795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6" y="1"/>
                  </a:moveTo>
                  <a:cubicBezTo>
                    <a:pt x="112" y="1"/>
                    <a:pt x="88" y="7"/>
                    <a:pt x="67" y="20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5" y="211"/>
                    <a:pt x="89" y="228"/>
                    <a:pt x="125" y="228"/>
                  </a:cubicBezTo>
                  <a:cubicBezTo>
                    <a:pt x="147" y="228"/>
                    <a:pt x="169" y="222"/>
                    <a:pt x="190" y="209"/>
                  </a:cubicBezTo>
                  <a:cubicBezTo>
                    <a:pt x="246" y="176"/>
                    <a:pt x="268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7" name="Google Shape;3477;p7"/>
            <p:cNvSpPr/>
            <p:nvPr/>
          </p:nvSpPr>
          <p:spPr>
            <a:xfrm>
              <a:off x="2242875" y="8458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1"/>
                  </a:moveTo>
                  <a:cubicBezTo>
                    <a:pt x="105" y="1"/>
                    <a:pt x="85" y="6"/>
                    <a:pt x="67" y="17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6" y="214"/>
                    <a:pt x="94" y="234"/>
                    <a:pt x="133" y="234"/>
                  </a:cubicBezTo>
                  <a:cubicBezTo>
                    <a:pt x="152" y="234"/>
                    <a:pt x="171" y="229"/>
                    <a:pt x="190" y="218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8" name="Google Shape;3478;p7"/>
            <p:cNvSpPr/>
            <p:nvPr/>
          </p:nvSpPr>
          <p:spPr>
            <a:xfrm>
              <a:off x="2324450" y="890750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24" y="1"/>
                  </a:moveTo>
                  <a:cubicBezTo>
                    <a:pt x="101" y="1"/>
                    <a:pt x="77" y="7"/>
                    <a:pt x="55" y="19"/>
                  </a:cubicBezTo>
                  <a:cubicBezTo>
                    <a:pt x="45" y="19"/>
                    <a:pt x="33" y="31"/>
                    <a:pt x="33" y="42"/>
                  </a:cubicBezTo>
                  <a:lnTo>
                    <a:pt x="22" y="42"/>
                  </a:lnTo>
                  <a:cubicBezTo>
                    <a:pt x="22" y="53"/>
                    <a:pt x="11" y="64"/>
                    <a:pt x="11" y="76"/>
                  </a:cubicBezTo>
                  <a:lnTo>
                    <a:pt x="11" y="86"/>
                  </a:lnTo>
                  <a:cubicBezTo>
                    <a:pt x="0" y="86"/>
                    <a:pt x="0" y="98"/>
                    <a:pt x="0" y="109"/>
                  </a:cubicBezTo>
                  <a:lnTo>
                    <a:pt x="0" y="131"/>
                  </a:lnTo>
                  <a:lnTo>
                    <a:pt x="0" y="143"/>
                  </a:lnTo>
                  <a:cubicBezTo>
                    <a:pt x="11" y="143"/>
                    <a:pt x="11" y="153"/>
                    <a:pt x="11" y="153"/>
                  </a:cubicBezTo>
                  <a:cubicBezTo>
                    <a:pt x="11" y="165"/>
                    <a:pt x="11" y="165"/>
                    <a:pt x="22" y="176"/>
                  </a:cubicBezTo>
                  <a:cubicBezTo>
                    <a:pt x="22" y="187"/>
                    <a:pt x="33" y="198"/>
                    <a:pt x="55" y="210"/>
                  </a:cubicBezTo>
                  <a:lnTo>
                    <a:pt x="67" y="220"/>
                  </a:lnTo>
                  <a:cubicBezTo>
                    <a:pt x="78" y="220"/>
                    <a:pt x="78" y="232"/>
                    <a:pt x="89" y="232"/>
                  </a:cubicBezTo>
                  <a:lnTo>
                    <a:pt x="145" y="232"/>
                  </a:lnTo>
                  <a:cubicBezTo>
                    <a:pt x="156" y="232"/>
                    <a:pt x="156" y="232"/>
                    <a:pt x="156" y="220"/>
                  </a:cubicBezTo>
                  <a:lnTo>
                    <a:pt x="179" y="220"/>
                  </a:lnTo>
                  <a:lnTo>
                    <a:pt x="179" y="210"/>
                  </a:lnTo>
                  <a:cubicBezTo>
                    <a:pt x="224" y="187"/>
                    <a:pt x="246" y="143"/>
                    <a:pt x="234" y="98"/>
                  </a:cubicBezTo>
                  <a:cubicBezTo>
                    <a:pt x="234" y="86"/>
                    <a:pt x="224" y="64"/>
                    <a:pt x="224" y="53"/>
                  </a:cubicBezTo>
                  <a:cubicBezTo>
                    <a:pt x="202" y="18"/>
                    <a:pt x="164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9" name="Google Shape;3479;p7"/>
            <p:cNvSpPr/>
            <p:nvPr/>
          </p:nvSpPr>
          <p:spPr>
            <a:xfrm>
              <a:off x="2298175" y="906600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23" y="0"/>
                  </a:moveTo>
                  <a:cubicBezTo>
                    <a:pt x="101" y="0"/>
                    <a:pt x="78" y="11"/>
                    <a:pt x="56" y="23"/>
                  </a:cubicBezTo>
                  <a:cubicBezTo>
                    <a:pt x="45" y="23"/>
                    <a:pt x="45" y="33"/>
                    <a:pt x="34" y="33"/>
                  </a:cubicBezTo>
                  <a:cubicBezTo>
                    <a:pt x="11" y="56"/>
                    <a:pt x="1" y="100"/>
                    <a:pt x="1" y="134"/>
                  </a:cubicBezTo>
                  <a:cubicBezTo>
                    <a:pt x="1" y="145"/>
                    <a:pt x="1" y="157"/>
                    <a:pt x="11" y="157"/>
                  </a:cubicBezTo>
                  <a:cubicBezTo>
                    <a:pt x="11" y="167"/>
                    <a:pt x="11" y="179"/>
                    <a:pt x="23" y="179"/>
                  </a:cubicBezTo>
                  <a:cubicBezTo>
                    <a:pt x="41" y="216"/>
                    <a:pt x="75" y="237"/>
                    <a:pt x="111" y="237"/>
                  </a:cubicBezTo>
                  <a:cubicBezTo>
                    <a:pt x="119" y="237"/>
                    <a:pt x="127" y="237"/>
                    <a:pt x="135" y="234"/>
                  </a:cubicBezTo>
                  <a:cubicBezTo>
                    <a:pt x="146" y="234"/>
                    <a:pt x="168" y="224"/>
                    <a:pt x="179" y="224"/>
                  </a:cubicBezTo>
                  <a:cubicBezTo>
                    <a:pt x="235" y="190"/>
                    <a:pt x="257" y="112"/>
                    <a:pt x="224" y="56"/>
                  </a:cubicBezTo>
                  <a:cubicBezTo>
                    <a:pt x="202" y="23"/>
                    <a:pt x="157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0" name="Google Shape;3480;p7"/>
            <p:cNvSpPr/>
            <p:nvPr/>
          </p:nvSpPr>
          <p:spPr>
            <a:xfrm>
              <a:off x="2265775" y="854150"/>
              <a:ext cx="6450" cy="5825"/>
            </a:xfrm>
            <a:custGeom>
              <a:rect b="b" l="l" r="r" t="t"/>
              <a:pathLst>
                <a:path extrusionOk="0" h="233" w="258">
                  <a:moveTo>
                    <a:pt x="135" y="0"/>
                  </a:moveTo>
                  <a:cubicBezTo>
                    <a:pt x="115" y="0"/>
                    <a:pt x="96" y="7"/>
                    <a:pt x="78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45" y="187"/>
                    <a:pt x="45" y="187"/>
                    <a:pt x="45" y="199"/>
                  </a:cubicBezTo>
                  <a:cubicBezTo>
                    <a:pt x="74" y="220"/>
                    <a:pt x="108" y="233"/>
                    <a:pt x="143" y="233"/>
                  </a:cubicBezTo>
                  <a:cubicBezTo>
                    <a:pt x="162" y="233"/>
                    <a:pt x="182" y="229"/>
                    <a:pt x="202" y="221"/>
                  </a:cubicBezTo>
                  <a:cubicBezTo>
                    <a:pt x="224" y="199"/>
                    <a:pt x="246" y="176"/>
                    <a:pt x="246" y="142"/>
                  </a:cubicBezTo>
                  <a:cubicBezTo>
                    <a:pt x="246" y="142"/>
                    <a:pt x="257" y="132"/>
                    <a:pt x="257" y="120"/>
                  </a:cubicBezTo>
                  <a:cubicBezTo>
                    <a:pt x="257" y="98"/>
                    <a:pt x="246" y="75"/>
                    <a:pt x="235" y="53"/>
                  </a:cubicBezTo>
                  <a:lnTo>
                    <a:pt x="224" y="42"/>
                  </a:lnTo>
                  <a:cubicBezTo>
                    <a:pt x="197" y="15"/>
                    <a:pt x="166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1" name="Google Shape;3481;p7"/>
            <p:cNvSpPr/>
            <p:nvPr/>
          </p:nvSpPr>
          <p:spPr>
            <a:xfrm>
              <a:off x="2288950" y="862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3" y="53"/>
                    <a:pt x="1" y="120"/>
                    <a:pt x="34" y="175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7"/>
                    <a:pt x="269" y="108"/>
                    <a:pt x="236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2" name="Google Shape;3482;p7"/>
            <p:cNvSpPr/>
            <p:nvPr/>
          </p:nvSpPr>
          <p:spPr>
            <a:xfrm>
              <a:off x="2275825" y="870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7"/>
                    <a:pt x="34" y="184"/>
                  </a:cubicBezTo>
                  <a:cubicBezTo>
                    <a:pt x="55" y="218"/>
                    <a:pt x="93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0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3" name="Google Shape;3483;p7"/>
            <p:cNvSpPr/>
            <p:nvPr/>
          </p:nvSpPr>
          <p:spPr>
            <a:xfrm>
              <a:off x="2262700" y="8787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3" y="52"/>
                    <a:pt x="0" y="119"/>
                    <a:pt x="34" y="176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4" y="236"/>
                    <a:pt x="184" y="231"/>
                    <a:pt x="201" y="220"/>
                  </a:cubicBezTo>
                  <a:cubicBezTo>
                    <a:pt x="258" y="186"/>
                    <a:pt x="268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4" name="Google Shape;3484;p7"/>
            <p:cNvSpPr/>
            <p:nvPr/>
          </p:nvSpPr>
          <p:spPr>
            <a:xfrm>
              <a:off x="2314100" y="87435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5" y="0"/>
                  </a:moveTo>
                  <a:cubicBezTo>
                    <a:pt x="116" y="0"/>
                    <a:pt x="97" y="6"/>
                    <a:pt x="79" y="16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34" y="184"/>
                    <a:pt x="45" y="184"/>
                    <a:pt x="45" y="195"/>
                  </a:cubicBezTo>
                  <a:lnTo>
                    <a:pt x="56" y="206"/>
                  </a:lnTo>
                  <a:cubicBezTo>
                    <a:pt x="67" y="218"/>
                    <a:pt x="67" y="218"/>
                    <a:pt x="79" y="218"/>
                  </a:cubicBezTo>
                  <a:cubicBezTo>
                    <a:pt x="90" y="228"/>
                    <a:pt x="90" y="228"/>
                    <a:pt x="101" y="228"/>
                  </a:cubicBezTo>
                  <a:cubicBezTo>
                    <a:pt x="101" y="228"/>
                    <a:pt x="101" y="240"/>
                    <a:pt x="112" y="240"/>
                  </a:cubicBezTo>
                  <a:lnTo>
                    <a:pt x="157" y="240"/>
                  </a:lnTo>
                  <a:lnTo>
                    <a:pt x="168" y="228"/>
                  </a:lnTo>
                  <a:cubicBezTo>
                    <a:pt x="179" y="228"/>
                    <a:pt x="191" y="228"/>
                    <a:pt x="191" y="218"/>
                  </a:cubicBezTo>
                  <a:lnTo>
                    <a:pt x="201" y="218"/>
                  </a:lnTo>
                  <a:cubicBezTo>
                    <a:pt x="258" y="184"/>
                    <a:pt x="268" y="117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5" name="Google Shape;3485;p7"/>
            <p:cNvSpPr/>
            <p:nvPr/>
          </p:nvSpPr>
          <p:spPr>
            <a:xfrm>
              <a:off x="2300975" y="8824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5" y="1"/>
                    <a:pt x="96" y="5"/>
                    <a:pt x="78" y="16"/>
                  </a:cubicBezTo>
                  <a:cubicBezTo>
                    <a:pt x="23" y="50"/>
                    <a:pt x="0" y="128"/>
                    <a:pt x="34" y="172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3" y="233"/>
                    <a:pt x="183" y="228"/>
                    <a:pt x="202" y="217"/>
                  </a:cubicBezTo>
                  <a:cubicBezTo>
                    <a:pt x="257" y="184"/>
                    <a:pt x="269" y="105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6" name="Google Shape;3486;p7"/>
            <p:cNvSpPr/>
            <p:nvPr/>
          </p:nvSpPr>
          <p:spPr>
            <a:xfrm>
              <a:off x="2287825" y="8904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3" y="0"/>
                    <a:pt x="100" y="7"/>
                    <a:pt x="79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1"/>
                  </a:cubicBezTo>
                  <a:cubicBezTo>
                    <a:pt x="258" y="187"/>
                    <a:pt x="269" y="109"/>
                    <a:pt x="236" y="53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7" name="Google Shape;3487;p7"/>
            <p:cNvSpPr/>
            <p:nvPr/>
          </p:nvSpPr>
          <p:spPr>
            <a:xfrm>
              <a:off x="2274725" y="8983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2" y="49"/>
                    <a:pt x="0" y="128"/>
                    <a:pt x="33" y="184"/>
                  </a:cubicBezTo>
                  <a:cubicBezTo>
                    <a:pt x="54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8" name="Google Shape;3488;p7"/>
            <p:cNvSpPr/>
            <p:nvPr/>
          </p:nvSpPr>
          <p:spPr>
            <a:xfrm>
              <a:off x="2302650" y="85480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34" y="39"/>
                  </a:lnTo>
                  <a:cubicBezTo>
                    <a:pt x="34" y="39"/>
                    <a:pt x="23" y="39"/>
                    <a:pt x="23" y="49"/>
                  </a:cubicBezTo>
                  <a:lnTo>
                    <a:pt x="11" y="61"/>
                  </a:lnTo>
                  <a:cubicBezTo>
                    <a:pt x="11" y="72"/>
                    <a:pt x="11" y="72"/>
                    <a:pt x="0" y="83"/>
                  </a:cubicBezTo>
                  <a:lnTo>
                    <a:pt x="0" y="94"/>
                  </a:lnTo>
                  <a:lnTo>
                    <a:pt x="0" y="116"/>
                  </a:lnTo>
                  <a:lnTo>
                    <a:pt x="0" y="139"/>
                  </a:lnTo>
                  <a:cubicBezTo>
                    <a:pt x="0" y="150"/>
                    <a:pt x="11" y="161"/>
                    <a:pt x="11" y="183"/>
                  </a:cubicBezTo>
                  <a:cubicBezTo>
                    <a:pt x="32" y="219"/>
                    <a:pt x="71" y="236"/>
                    <a:pt x="110" y="236"/>
                  </a:cubicBezTo>
                  <a:cubicBezTo>
                    <a:pt x="134" y="236"/>
                    <a:pt x="158" y="230"/>
                    <a:pt x="179" y="217"/>
                  </a:cubicBezTo>
                  <a:cubicBezTo>
                    <a:pt x="235" y="183"/>
                    <a:pt x="246" y="116"/>
                    <a:pt x="212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9" name="Google Shape;3489;p7"/>
            <p:cNvSpPr/>
            <p:nvPr/>
          </p:nvSpPr>
          <p:spPr>
            <a:xfrm>
              <a:off x="2311025" y="89865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26" y="1"/>
                  </a:moveTo>
                  <a:cubicBezTo>
                    <a:pt x="105" y="1"/>
                    <a:pt x="85" y="6"/>
                    <a:pt x="68" y="16"/>
                  </a:cubicBezTo>
                  <a:cubicBezTo>
                    <a:pt x="11" y="50"/>
                    <a:pt x="1" y="128"/>
                    <a:pt x="34" y="184"/>
                  </a:cubicBezTo>
                  <a:cubicBezTo>
                    <a:pt x="45" y="207"/>
                    <a:pt x="68" y="229"/>
                    <a:pt x="101" y="229"/>
                  </a:cubicBezTo>
                  <a:cubicBezTo>
                    <a:pt x="115" y="233"/>
                    <a:pt x="128" y="236"/>
                    <a:pt x="141" y="236"/>
                  </a:cubicBezTo>
                  <a:cubicBezTo>
                    <a:pt x="160" y="236"/>
                    <a:pt x="177" y="230"/>
                    <a:pt x="190" y="217"/>
                  </a:cubicBezTo>
                  <a:cubicBezTo>
                    <a:pt x="224" y="207"/>
                    <a:pt x="235" y="173"/>
                    <a:pt x="247" y="150"/>
                  </a:cubicBezTo>
                  <a:lnTo>
                    <a:pt x="247" y="128"/>
                  </a:lnTo>
                  <a:cubicBezTo>
                    <a:pt x="247" y="106"/>
                    <a:pt x="247" y="83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0" name="Google Shape;3490;p7"/>
            <p:cNvSpPr/>
            <p:nvPr/>
          </p:nvSpPr>
          <p:spPr>
            <a:xfrm>
              <a:off x="2284775" y="914575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6" y="0"/>
                  </a:moveTo>
                  <a:cubicBezTo>
                    <a:pt x="106" y="0"/>
                    <a:pt x="85" y="6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8"/>
                  </a:cubicBezTo>
                  <a:cubicBezTo>
                    <a:pt x="212" y="206"/>
                    <a:pt x="235" y="173"/>
                    <a:pt x="246" y="151"/>
                  </a:cubicBezTo>
                  <a:lnTo>
                    <a:pt x="246" y="128"/>
                  </a:lnTo>
                  <a:cubicBezTo>
                    <a:pt x="246" y="106"/>
                    <a:pt x="246" y="84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1" name="Google Shape;3491;p7"/>
            <p:cNvSpPr/>
            <p:nvPr/>
          </p:nvSpPr>
          <p:spPr>
            <a:xfrm>
              <a:off x="2334500" y="907300"/>
              <a:ext cx="6425" cy="6025"/>
            </a:xfrm>
            <a:custGeom>
              <a:rect b="b" l="l" r="r" t="t"/>
              <a:pathLst>
                <a:path extrusionOk="0" h="241" w="257">
                  <a:moveTo>
                    <a:pt x="115" y="1"/>
                  </a:moveTo>
                  <a:cubicBezTo>
                    <a:pt x="94" y="1"/>
                    <a:pt x="74" y="6"/>
                    <a:pt x="56" y="17"/>
                  </a:cubicBezTo>
                  <a:cubicBezTo>
                    <a:pt x="56" y="28"/>
                    <a:pt x="45" y="28"/>
                    <a:pt x="33" y="39"/>
                  </a:cubicBezTo>
                  <a:lnTo>
                    <a:pt x="33" y="50"/>
                  </a:lnTo>
                  <a:cubicBezTo>
                    <a:pt x="23" y="50"/>
                    <a:pt x="23" y="62"/>
                    <a:pt x="23" y="62"/>
                  </a:cubicBezTo>
                  <a:cubicBezTo>
                    <a:pt x="23" y="62"/>
                    <a:pt x="11" y="62"/>
                    <a:pt x="11" y="72"/>
                  </a:cubicBezTo>
                  <a:lnTo>
                    <a:pt x="11" y="84"/>
                  </a:lnTo>
                  <a:lnTo>
                    <a:pt x="11" y="106"/>
                  </a:lnTo>
                  <a:cubicBezTo>
                    <a:pt x="11" y="106"/>
                    <a:pt x="0" y="106"/>
                    <a:pt x="0" y="117"/>
                  </a:cubicBezTo>
                  <a:cubicBezTo>
                    <a:pt x="0" y="117"/>
                    <a:pt x="0" y="129"/>
                    <a:pt x="11" y="139"/>
                  </a:cubicBezTo>
                  <a:lnTo>
                    <a:pt x="11" y="162"/>
                  </a:lnTo>
                  <a:cubicBezTo>
                    <a:pt x="11" y="162"/>
                    <a:pt x="23" y="173"/>
                    <a:pt x="23" y="184"/>
                  </a:cubicBezTo>
                  <a:lnTo>
                    <a:pt x="33" y="184"/>
                  </a:lnTo>
                  <a:cubicBezTo>
                    <a:pt x="33" y="196"/>
                    <a:pt x="45" y="206"/>
                    <a:pt x="45" y="206"/>
                  </a:cubicBezTo>
                  <a:cubicBezTo>
                    <a:pt x="56" y="206"/>
                    <a:pt x="56" y="218"/>
                    <a:pt x="67" y="218"/>
                  </a:cubicBezTo>
                  <a:cubicBezTo>
                    <a:pt x="67" y="229"/>
                    <a:pt x="78" y="229"/>
                    <a:pt x="90" y="229"/>
                  </a:cubicBezTo>
                  <a:cubicBezTo>
                    <a:pt x="100" y="240"/>
                    <a:pt x="112" y="240"/>
                    <a:pt x="112" y="240"/>
                  </a:cubicBezTo>
                  <a:lnTo>
                    <a:pt x="123" y="240"/>
                  </a:lnTo>
                  <a:cubicBezTo>
                    <a:pt x="134" y="240"/>
                    <a:pt x="134" y="240"/>
                    <a:pt x="145" y="229"/>
                  </a:cubicBezTo>
                  <a:lnTo>
                    <a:pt x="157" y="229"/>
                  </a:lnTo>
                  <a:cubicBezTo>
                    <a:pt x="167" y="229"/>
                    <a:pt x="167" y="229"/>
                    <a:pt x="179" y="218"/>
                  </a:cubicBezTo>
                  <a:cubicBezTo>
                    <a:pt x="234" y="184"/>
                    <a:pt x="257" y="117"/>
                    <a:pt x="224" y="62"/>
                  </a:cubicBezTo>
                  <a:cubicBezTo>
                    <a:pt x="201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2" name="Google Shape;3492;p7"/>
            <p:cNvSpPr/>
            <p:nvPr/>
          </p:nvSpPr>
          <p:spPr>
            <a:xfrm>
              <a:off x="2321075" y="9153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6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4"/>
                    <a:pt x="1" y="121"/>
                    <a:pt x="34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4" y="237"/>
                    <a:pt x="173" y="232"/>
                    <a:pt x="190" y="221"/>
                  </a:cubicBezTo>
                  <a:cubicBezTo>
                    <a:pt x="247" y="188"/>
                    <a:pt x="269" y="109"/>
                    <a:pt x="235" y="54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3" name="Google Shape;3493;p7"/>
            <p:cNvSpPr/>
            <p:nvPr/>
          </p:nvSpPr>
          <p:spPr>
            <a:xfrm>
              <a:off x="2307950" y="923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70" y="230"/>
                    <a:pt x="191" y="218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4" name="Google Shape;3494;p7"/>
            <p:cNvSpPr/>
            <p:nvPr/>
          </p:nvSpPr>
          <p:spPr>
            <a:xfrm>
              <a:off x="2294825" y="9313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1" y="50"/>
                    <a:pt x="1" y="129"/>
                    <a:pt x="34" y="173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2" y="229"/>
                    <a:pt x="190" y="218"/>
                  </a:cubicBezTo>
                  <a:cubicBezTo>
                    <a:pt x="246" y="184"/>
                    <a:pt x="269" y="106"/>
                    <a:pt x="235" y="62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5" name="Google Shape;3495;p7"/>
            <p:cNvSpPr/>
            <p:nvPr/>
          </p:nvSpPr>
          <p:spPr>
            <a:xfrm>
              <a:off x="2281975" y="939350"/>
              <a:ext cx="6450" cy="5825"/>
            </a:xfrm>
            <a:custGeom>
              <a:rect b="b" l="l" r="r" t="t"/>
              <a:pathLst>
                <a:path extrusionOk="0" h="233" w="258">
                  <a:moveTo>
                    <a:pt x="125" y="1"/>
                  </a:moveTo>
                  <a:cubicBezTo>
                    <a:pt x="101" y="1"/>
                    <a:pt x="77" y="7"/>
                    <a:pt x="56" y="19"/>
                  </a:cubicBezTo>
                  <a:cubicBezTo>
                    <a:pt x="45" y="19"/>
                    <a:pt x="45" y="31"/>
                    <a:pt x="34" y="31"/>
                  </a:cubicBezTo>
                  <a:lnTo>
                    <a:pt x="34" y="42"/>
                  </a:lnTo>
                  <a:lnTo>
                    <a:pt x="23" y="53"/>
                  </a:lnTo>
                  <a:cubicBezTo>
                    <a:pt x="11" y="64"/>
                    <a:pt x="11" y="76"/>
                    <a:pt x="11" y="87"/>
                  </a:cubicBezTo>
                  <a:cubicBezTo>
                    <a:pt x="1" y="98"/>
                    <a:pt x="1" y="98"/>
                    <a:pt x="1" y="109"/>
                  </a:cubicBezTo>
                  <a:lnTo>
                    <a:pt x="1" y="131"/>
                  </a:lnTo>
                  <a:cubicBezTo>
                    <a:pt x="11" y="154"/>
                    <a:pt x="11" y="165"/>
                    <a:pt x="23" y="176"/>
                  </a:cubicBezTo>
                  <a:cubicBezTo>
                    <a:pt x="23" y="176"/>
                    <a:pt x="23" y="188"/>
                    <a:pt x="34" y="188"/>
                  </a:cubicBezTo>
                  <a:cubicBezTo>
                    <a:pt x="34" y="188"/>
                    <a:pt x="34" y="198"/>
                    <a:pt x="45" y="198"/>
                  </a:cubicBezTo>
                  <a:cubicBezTo>
                    <a:pt x="45" y="210"/>
                    <a:pt x="56" y="210"/>
                    <a:pt x="56" y="221"/>
                  </a:cubicBezTo>
                  <a:lnTo>
                    <a:pt x="78" y="221"/>
                  </a:lnTo>
                  <a:lnTo>
                    <a:pt x="90" y="232"/>
                  </a:lnTo>
                  <a:lnTo>
                    <a:pt x="157" y="232"/>
                  </a:lnTo>
                  <a:cubicBezTo>
                    <a:pt x="168" y="221"/>
                    <a:pt x="168" y="221"/>
                    <a:pt x="179" y="221"/>
                  </a:cubicBezTo>
                  <a:cubicBezTo>
                    <a:pt x="235" y="188"/>
                    <a:pt x="257" y="109"/>
                    <a:pt x="224" y="53"/>
                  </a:cubicBezTo>
                  <a:cubicBezTo>
                    <a:pt x="203" y="18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6" name="Google Shape;3496;p7"/>
            <p:cNvSpPr/>
            <p:nvPr/>
          </p:nvSpPr>
          <p:spPr>
            <a:xfrm>
              <a:off x="2346500" y="926975"/>
              <a:ext cx="4225" cy="5900"/>
            </a:xfrm>
            <a:custGeom>
              <a:rect b="b" l="l" r="r" t="t"/>
              <a:pathLst>
                <a:path extrusionOk="0" h="236" w="169">
                  <a:moveTo>
                    <a:pt x="134" y="0"/>
                  </a:moveTo>
                  <a:cubicBezTo>
                    <a:pt x="112" y="0"/>
                    <a:pt x="79" y="0"/>
                    <a:pt x="57" y="12"/>
                  </a:cubicBezTo>
                  <a:lnTo>
                    <a:pt x="57" y="23"/>
                  </a:lnTo>
                  <a:cubicBezTo>
                    <a:pt x="45" y="23"/>
                    <a:pt x="34" y="34"/>
                    <a:pt x="23" y="45"/>
                  </a:cubicBezTo>
                  <a:lnTo>
                    <a:pt x="23" y="57"/>
                  </a:lnTo>
                  <a:cubicBezTo>
                    <a:pt x="12" y="68"/>
                    <a:pt x="12" y="68"/>
                    <a:pt x="12" y="79"/>
                  </a:cubicBezTo>
                  <a:cubicBezTo>
                    <a:pt x="12" y="90"/>
                    <a:pt x="0" y="90"/>
                    <a:pt x="0" y="90"/>
                  </a:cubicBezTo>
                  <a:cubicBezTo>
                    <a:pt x="0" y="124"/>
                    <a:pt x="0" y="146"/>
                    <a:pt x="23" y="179"/>
                  </a:cubicBezTo>
                  <a:cubicBezTo>
                    <a:pt x="34" y="202"/>
                    <a:pt x="57" y="224"/>
                    <a:pt x="90" y="224"/>
                  </a:cubicBezTo>
                  <a:cubicBezTo>
                    <a:pt x="101" y="236"/>
                    <a:pt x="124" y="236"/>
                    <a:pt x="134" y="236"/>
                  </a:cubicBezTo>
                  <a:cubicBezTo>
                    <a:pt x="146" y="236"/>
                    <a:pt x="157" y="224"/>
                    <a:pt x="168" y="224"/>
                  </a:cubicBezTo>
                  <a:lnTo>
                    <a:pt x="168" y="191"/>
                  </a:lnTo>
                  <a:cubicBezTo>
                    <a:pt x="157" y="135"/>
                    <a:pt x="146" y="68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7" name="Google Shape;3497;p7"/>
            <p:cNvSpPr/>
            <p:nvPr/>
          </p:nvSpPr>
          <p:spPr>
            <a:xfrm>
              <a:off x="2333075" y="934975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26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3" y="50"/>
                    <a:pt x="1" y="127"/>
                    <a:pt x="35" y="184"/>
                  </a:cubicBezTo>
                  <a:cubicBezTo>
                    <a:pt x="56" y="218"/>
                    <a:pt x="90" y="236"/>
                    <a:pt x="126" y="236"/>
                  </a:cubicBezTo>
                  <a:cubicBezTo>
                    <a:pt x="148" y="236"/>
                    <a:pt x="170" y="230"/>
                    <a:pt x="191" y="217"/>
                  </a:cubicBezTo>
                  <a:cubicBezTo>
                    <a:pt x="247" y="184"/>
                    <a:pt x="269" y="117"/>
                    <a:pt x="236" y="60"/>
                  </a:cubicBezTo>
                  <a:cubicBezTo>
                    <a:pt x="213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8" name="Google Shape;3498;p7"/>
            <p:cNvSpPr/>
            <p:nvPr/>
          </p:nvSpPr>
          <p:spPr>
            <a:xfrm>
              <a:off x="2319975" y="9430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2"/>
                    <a:pt x="0" y="119"/>
                    <a:pt x="33" y="176"/>
                  </a:cubicBezTo>
                  <a:cubicBezTo>
                    <a:pt x="56" y="213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6"/>
                    <a:pt x="268" y="109"/>
                    <a:pt x="234" y="52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9" name="Google Shape;3499;p7"/>
            <p:cNvSpPr/>
            <p:nvPr/>
          </p:nvSpPr>
          <p:spPr>
            <a:xfrm>
              <a:off x="2306825" y="9509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7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2" y="49"/>
                    <a:pt x="1" y="128"/>
                    <a:pt x="35" y="183"/>
                  </a:cubicBezTo>
                  <a:cubicBezTo>
                    <a:pt x="55" y="218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3"/>
                    <a:pt x="269" y="116"/>
                    <a:pt x="236" y="61"/>
                  </a:cubicBezTo>
                  <a:cubicBezTo>
                    <a:pt x="213" y="23"/>
                    <a:pt x="170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0" name="Google Shape;3500;p7"/>
            <p:cNvSpPr/>
            <p:nvPr/>
          </p:nvSpPr>
          <p:spPr>
            <a:xfrm>
              <a:off x="2335875" y="1027675"/>
              <a:ext cx="4225" cy="5775"/>
            </a:xfrm>
            <a:custGeom>
              <a:rect b="b" l="l" r="r" t="t"/>
              <a:pathLst>
                <a:path extrusionOk="0" h="231" w="169">
                  <a:moveTo>
                    <a:pt x="113" y="1"/>
                  </a:moveTo>
                  <a:cubicBezTo>
                    <a:pt x="93" y="1"/>
                    <a:pt x="74" y="6"/>
                    <a:pt x="57" y="17"/>
                  </a:cubicBezTo>
                  <a:lnTo>
                    <a:pt x="35" y="40"/>
                  </a:lnTo>
                  <a:cubicBezTo>
                    <a:pt x="23" y="51"/>
                    <a:pt x="23" y="51"/>
                    <a:pt x="23" y="62"/>
                  </a:cubicBezTo>
                  <a:cubicBezTo>
                    <a:pt x="12" y="62"/>
                    <a:pt x="12" y="62"/>
                    <a:pt x="12" y="74"/>
                  </a:cubicBezTo>
                  <a:cubicBezTo>
                    <a:pt x="12" y="74"/>
                    <a:pt x="1" y="84"/>
                    <a:pt x="1" y="96"/>
                  </a:cubicBezTo>
                  <a:lnTo>
                    <a:pt x="1" y="118"/>
                  </a:lnTo>
                  <a:cubicBezTo>
                    <a:pt x="1" y="129"/>
                    <a:pt x="1" y="141"/>
                    <a:pt x="12" y="163"/>
                  </a:cubicBezTo>
                  <a:lnTo>
                    <a:pt x="12" y="185"/>
                  </a:lnTo>
                  <a:cubicBezTo>
                    <a:pt x="35" y="208"/>
                    <a:pt x="45" y="219"/>
                    <a:pt x="68" y="230"/>
                  </a:cubicBezTo>
                  <a:lnTo>
                    <a:pt x="79" y="230"/>
                  </a:lnTo>
                  <a:cubicBezTo>
                    <a:pt x="90" y="196"/>
                    <a:pt x="102" y="163"/>
                    <a:pt x="124" y="129"/>
                  </a:cubicBezTo>
                  <a:lnTo>
                    <a:pt x="124" y="118"/>
                  </a:lnTo>
                  <a:cubicBezTo>
                    <a:pt x="135" y="84"/>
                    <a:pt x="146" y="51"/>
                    <a:pt x="169" y="17"/>
                  </a:cubicBezTo>
                  <a:cubicBezTo>
                    <a:pt x="152" y="6"/>
                    <a:pt x="132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1" name="Google Shape;3501;p7"/>
            <p:cNvSpPr/>
            <p:nvPr/>
          </p:nvSpPr>
          <p:spPr>
            <a:xfrm>
              <a:off x="2343150" y="951300"/>
              <a:ext cx="6175" cy="5775"/>
            </a:xfrm>
            <a:custGeom>
              <a:rect b="b" l="l" r="r" t="t"/>
              <a:pathLst>
                <a:path extrusionOk="0" h="231" w="247">
                  <a:moveTo>
                    <a:pt x="134" y="0"/>
                  </a:moveTo>
                  <a:cubicBezTo>
                    <a:pt x="101" y="0"/>
                    <a:pt x="79" y="0"/>
                    <a:pt x="67" y="11"/>
                  </a:cubicBezTo>
                  <a:cubicBezTo>
                    <a:pt x="23" y="45"/>
                    <a:pt x="0" y="89"/>
                    <a:pt x="12" y="134"/>
                  </a:cubicBezTo>
                  <a:cubicBezTo>
                    <a:pt x="12" y="145"/>
                    <a:pt x="12" y="156"/>
                    <a:pt x="23" y="179"/>
                  </a:cubicBezTo>
                  <a:cubicBezTo>
                    <a:pt x="34" y="201"/>
                    <a:pt x="57" y="212"/>
                    <a:pt x="79" y="224"/>
                  </a:cubicBezTo>
                  <a:cubicBezTo>
                    <a:pt x="92" y="228"/>
                    <a:pt x="106" y="231"/>
                    <a:pt x="120" y="231"/>
                  </a:cubicBezTo>
                  <a:cubicBezTo>
                    <a:pt x="140" y="231"/>
                    <a:pt x="159" y="225"/>
                    <a:pt x="179" y="212"/>
                  </a:cubicBezTo>
                  <a:cubicBezTo>
                    <a:pt x="201" y="201"/>
                    <a:pt x="224" y="190"/>
                    <a:pt x="235" y="167"/>
                  </a:cubicBezTo>
                  <a:lnTo>
                    <a:pt x="235" y="145"/>
                  </a:lnTo>
                  <a:cubicBezTo>
                    <a:pt x="246" y="112"/>
                    <a:pt x="235" y="78"/>
                    <a:pt x="224" y="55"/>
                  </a:cubicBezTo>
                  <a:cubicBezTo>
                    <a:pt x="201" y="22"/>
                    <a:pt x="179" y="11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2" name="Google Shape;3502;p7"/>
            <p:cNvSpPr/>
            <p:nvPr/>
          </p:nvSpPr>
          <p:spPr>
            <a:xfrm>
              <a:off x="2329725" y="959175"/>
              <a:ext cx="6475" cy="5975"/>
            </a:xfrm>
            <a:custGeom>
              <a:rect b="b" l="l" r="r" t="t"/>
              <a:pathLst>
                <a:path extrusionOk="0" h="239" w="259">
                  <a:moveTo>
                    <a:pt x="136" y="1"/>
                  </a:moveTo>
                  <a:cubicBezTo>
                    <a:pt x="116" y="1"/>
                    <a:pt x="97" y="7"/>
                    <a:pt x="80" y="20"/>
                  </a:cubicBezTo>
                  <a:cubicBezTo>
                    <a:pt x="23" y="53"/>
                    <a:pt x="1" y="120"/>
                    <a:pt x="35" y="177"/>
                  </a:cubicBezTo>
                  <a:cubicBezTo>
                    <a:pt x="46" y="199"/>
                    <a:pt x="57" y="210"/>
                    <a:pt x="68" y="210"/>
                  </a:cubicBezTo>
                  <a:cubicBezTo>
                    <a:pt x="68" y="221"/>
                    <a:pt x="80" y="221"/>
                    <a:pt x="90" y="221"/>
                  </a:cubicBezTo>
                  <a:cubicBezTo>
                    <a:pt x="107" y="233"/>
                    <a:pt x="124" y="238"/>
                    <a:pt x="141" y="238"/>
                  </a:cubicBezTo>
                  <a:cubicBezTo>
                    <a:pt x="158" y="238"/>
                    <a:pt x="174" y="233"/>
                    <a:pt x="191" y="221"/>
                  </a:cubicBezTo>
                  <a:cubicBezTo>
                    <a:pt x="214" y="210"/>
                    <a:pt x="236" y="187"/>
                    <a:pt x="247" y="165"/>
                  </a:cubicBezTo>
                  <a:cubicBezTo>
                    <a:pt x="258" y="132"/>
                    <a:pt x="258" y="98"/>
                    <a:pt x="236" y="53"/>
                  </a:cubicBezTo>
                  <a:lnTo>
                    <a:pt x="224" y="43"/>
                  </a:lnTo>
                  <a:cubicBezTo>
                    <a:pt x="197" y="16"/>
                    <a:pt x="16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3" name="Google Shape;3503;p7"/>
            <p:cNvSpPr/>
            <p:nvPr/>
          </p:nvSpPr>
          <p:spPr>
            <a:xfrm>
              <a:off x="2316875" y="967200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24" y="1"/>
                  </a:moveTo>
                  <a:cubicBezTo>
                    <a:pt x="102" y="1"/>
                    <a:pt x="80" y="1"/>
                    <a:pt x="68" y="23"/>
                  </a:cubicBezTo>
                  <a:cubicBezTo>
                    <a:pt x="23" y="45"/>
                    <a:pt x="1" y="90"/>
                    <a:pt x="13" y="135"/>
                  </a:cubicBezTo>
                  <a:cubicBezTo>
                    <a:pt x="13" y="146"/>
                    <a:pt x="13" y="169"/>
                    <a:pt x="23" y="179"/>
                  </a:cubicBezTo>
                  <a:cubicBezTo>
                    <a:pt x="35" y="202"/>
                    <a:pt x="57" y="213"/>
                    <a:pt x="80" y="224"/>
                  </a:cubicBezTo>
                  <a:cubicBezTo>
                    <a:pt x="90" y="236"/>
                    <a:pt x="102" y="236"/>
                    <a:pt x="124" y="236"/>
                  </a:cubicBezTo>
                  <a:cubicBezTo>
                    <a:pt x="147" y="236"/>
                    <a:pt x="169" y="236"/>
                    <a:pt x="180" y="213"/>
                  </a:cubicBezTo>
                  <a:cubicBezTo>
                    <a:pt x="236" y="179"/>
                    <a:pt x="258" y="112"/>
                    <a:pt x="224" y="57"/>
                  </a:cubicBezTo>
                  <a:cubicBezTo>
                    <a:pt x="202" y="34"/>
                    <a:pt x="180" y="12"/>
                    <a:pt x="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4" name="Google Shape;3504;p7"/>
            <p:cNvSpPr/>
            <p:nvPr/>
          </p:nvSpPr>
          <p:spPr>
            <a:xfrm>
              <a:off x="2339800" y="97595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2" y="53"/>
                    <a:pt x="0" y="120"/>
                    <a:pt x="34" y="176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6" y="228"/>
                    <a:pt x="180" y="222"/>
                    <a:pt x="201" y="209"/>
                  </a:cubicBezTo>
                  <a:cubicBezTo>
                    <a:pt x="258" y="176"/>
                    <a:pt x="268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5" name="Google Shape;3505;p7"/>
            <p:cNvSpPr/>
            <p:nvPr/>
          </p:nvSpPr>
          <p:spPr>
            <a:xfrm>
              <a:off x="2326675" y="9838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0" y="230"/>
                    <a:pt x="202" y="218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6" name="Google Shape;3506;p7"/>
            <p:cNvSpPr/>
            <p:nvPr/>
          </p:nvSpPr>
          <p:spPr>
            <a:xfrm>
              <a:off x="2313825" y="991875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1"/>
                  </a:moveTo>
                  <a:cubicBezTo>
                    <a:pt x="111" y="1"/>
                    <a:pt x="88" y="7"/>
                    <a:pt x="67" y="19"/>
                  </a:cubicBezTo>
                  <a:cubicBezTo>
                    <a:pt x="56" y="31"/>
                    <a:pt x="45" y="31"/>
                    <a:pt x="34" y="41"/>
                  </a:cubicBezTo>
                  <a:lnTo>
                    <a:pt x="34" y="53"/>
                  </a:lnTo>
                  <a:lnTo>
                    <a:pt x="23" y="53"/>
                  </a:lnTo>
                  <a:cubicBezTo>
                    <a:pt x="23" y="64"/>
                    <a:pt x="23" y="75"/>
                    <a:pt x="11" y="86"/>
                  </a:cubicBezTo>
                  <a:cubicBezTo>
                    <a:pt x="0" y="120"/>
                    <a:pt x="11" y="153"/>
                    <a:pt x="23" y="176"/>
                  </a:cubicBezTo>
                  <a:cubicBezTo>
                    <a:pt x="45" y="210"/>
                    <a:pt x="78" y="232"/>
                    <a:pt x="123" y="232"/>
                  </a:cubicBezTo>
                  <a:lnTo>
                    <a:pt x="157" y="232"/>
                  </a:lnTo>
                  <a:cubicBezTo>
                    <a:pt x="168" y="232"/>
                    <a:pt x="179" y="220"/>
                    <a:pt x="179" y="220"/>
                  </a:cubicBezTo>
                  <a:lnTo>
                    <a:pt x="190" y="220"/>
                  </a:lnTo>
                  <a:cubicBezTo>
                    <a:pt x="246" y="187"/>
                    <a:pt x="257" y="109"/>
                    <a:pt x="224" y="53"/>
                  </a:cubicBezTo>
                  <a:cubicBezTo>
                    <a:pt x="203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7" name="Google Shape;3507;p7"/>
            <p:cNvSpPr/>
            <p:nvPr/>
          </p:nvSpPr>
          <p:spPr>
            <a:xfrm>
              <a:off x="2338675" y="10034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8"/>
                  </a:cubicBezTo>
                  <a:cubicBezTo>
                    <a:pt x="246" y="184"/>
                    <a:pt x="269" y="117"/>
                    <a:pt x="236" y="61"/>
                  </a:cubicBezTo>
                  <a:cubicBezTo>
                    <a:pt x="213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8" name="Google Shape;3508;p7"/>
            <p:cNvSpPr/>
            <p:nvPr/>
          </p:nvSpPr>
          <p:spPr>
            <a:xfrm>
              <a:off x="2325825" y="1011500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23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57" y="16"/>
                    <a:pt x="45" y="28"/>
                    <a:pt x="45" y="28"/>
                  </a:cubicBezTo>
                  <a:cubicBezTo>
                    <a:pt x="34" y="39"/>
                    <a:pt x="34" y="39"/>
                    <a:pt x="34" y="50"/>
                  </a:cubicBezTo>
                  <a:lnTo>
                    <a:pt x="23" y="50"/>
                  </a:lnTo>
                  <a:lnTo>
                    <a:pt x="23" y="61"/>
                  </a:lnTo>
                  <a:cubicBezTo>
                    <a:pt x="23" y="73"/>
                    <a:pt x="23" y="73"/>
                    <a:pt x="12" y="73"/>
                  </a:cubicBezTo>
                  <a:cubicBezTo>
                    <a:pt x="12" y="95"/>
                    <a:pt x="0" y="117"/>
                    <a:pt x="12" y="140"/>
                  </a:cubicBezTo>
                  <a:cubicBezTo>
                    <a:pt x="12" y="150"/>
                    <a:pt x="12" y="162"/>
                    <a:pt x="23" y="173"/>
                  </a:cubicBezTo>
                  <a:cubicBezTo>
                    <a:pt x="46" y="211"/>
                    <a:pt x="84" y="233"/>
                    <a:pt x="124" y="233"/>
                  </a:cubicBezTo>
                  <a:cubicBezTo>
                    <a:pt x="142" y="233"/>
                    <a:pt x="161" y="228"/>
                    <a:pt x="179" y="217"/>
                  </a:cubicBezTo>
                  <a:lnTo>
                    <a:pt x="191" y="217"/>
                  </a:lnTo>
                  <a:cubicBezTo>
                    <a:pt x="236" y="184"/>
                    <a:pt x="258" y="106"/>
                    <a:pt x="224" y="61"/>
                  </a:cubicBezTo>
                  <a:cubicBezTo>
                    <a:pt x="201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9" name="Google Shape;3509;p7"/>
            <p:cNvSpPr/>
            <p:nvPr/>
          </p:nvSpPr>
          <p:spPr>
            <a:xfrm>
              <a:off x="2337550" y="884800"/>
              <a:ext cx="1700" cy="3375"/>
            </a:xfrm>
            <a:custGeom>
              <a:rect b="b" l="l" r="r" t="t"/>
              <a:pathLst>
                <a:path extrusionOk="0" h="135" w="68">
                  <a:moveTo>
                    <a:pt x="12" y="1"/>
                  </a:moveTo>
                  <a:cubicBezTo>
                    <a:pt x="1" y="11"/>
                    <a:pt x="1" y="34"/>
                    <a:pt x="1" y="45"/>
                  </a:cubicBezTo>
                  <a:cubicBezTo>
                    <a:pt x="1" y="68"/>
                    <a:pt x="12" y="78"/>
                    <a:pt x="23" y="90"/>
                  </a:cubicBezTo>
                  <a:cubicBezTo>
                    <a:pt x="35" y="112"/>
                    <a:pt x="45" y="123"/>
                    <a:pt x="68" y="135"/>
                  </a:cubicBezTo>
                  <a:cubicBezTo>
                    <a:pt x="57" y="112"/>
                    <a:pt x="45" y="101"/>
                    <a:pt x="45" y="78"/>
                  </a:cubicBezTo>
                  <a:cubicBezTo>
                    <a:pt x="35" y="56"/>
                    <a:pt x="23" y="2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0" name="Google Shape;3510;p7"/>
            <p:cNvSpPr/>
            <p:nvPr/>
          </p:nvSpPr>
          <p:spPr>
            <a:xfrm>
              <a:off x="2305700" y="832550"/>
              <a:ext cx="2825" cy="3375"/>
            </a:xfrm>
            <a:custGeom>
              <a:rect b="b" l="l" r="r" t="t"/>
              <a:pathLst>
                <a:path extrusionOk="0" h="135" w="113">
                  <a:moveTo>
                    <a:pt x="1" y="1"/>
                  </a:moveTo>
                  <a:cubicBezTo>
                    <a:pt x="1" y="35"/>
                    <a:pt x="1" y="57"/>
                    <a:pt x="13" y="79"/>
                  </a:cubicBezTo>
                  <a:cubicBezTo>
                    <a:pt x="35" y="112"/>
                    <a:pt x="80" y="135"/>
                    <a:pt x="113" y="135"/>
                  </a:cubicBezTo>
                  <a:cubicBezTo>
                    <a:pt x="90" y="112"/>
                    <a:pt x="68" y="90"/>
                    <a:pt x="46" y="57"/>
                  </a:cubicBezTo>
                  <a:cubicBezTo>
                    <a:pt x="35" y="45"/>
                    <a:pt x="13" y="2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1" name="Google Shape;3511;p7"/>
            <p:cNvSpPr/>
            <p:nvPr/>
          </p:nvSpPr>
          <p:spPr>
            <a:xfrm>
              <a:off x="2315500" y="847375"/>
              <a:ext cx="5050" cy="5225"/>
            </a:xfrm>
            <a:custGeom>
              <a:rect b="b" l="l" r="r" t="t"/>
              <a:pathLst>
                <a:path extrusionOk="0" h="209" w="202">
                  <a:moveTo>
                    <a:pt x="68" y="0"/>
                  </a:moveTo>
                  <a:cubicBezTo>
                    <a:pt x="11" y="33"/>
                    <a:pt x="0" y="101"/>
                    <a:pt x="34" y="157"/>
                  </a:cubicBezTo>
                  <a:cubicBezTo>
                    <a:pt x="55" y="191"/>
                    <a:pt x="89" y="209"/>
                    <a:pt x="125" y="209"/>
                  </a:cubicBezTo>
                  <a:cubicBezTo>
                    <a:pt x="147" y="209"/>
                    <a:pt x="169" y="203"/>
                    <a:pt x="190" y="190"/>
                  </a:cubicBezTo>
                  <a:lnTo>
                    <a:pt x="202" y="190"/>
                  </a:lnTo>
                  <a:cubicBezTo>
                    <a:pt x="157" y="123"/>
                    <a:pt x="112" y="56"/>
                    <a:pt x="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2" name="Google Shape;3512;p7"/>
            <p:cNvSpPr/>
            <p:nvPr/>
          </p:nvSpPr>
          <p:spPr>
            <a:xfrm>
              <a:off x="2327225" y="866925"/>
              <a:ext cx="4775" cy="5325"/>
            </a:xfrm>
            <a:custGeom>
              <a:rect b="b" l="l" r="r" t="t"/>
              <a:pathLst>
                <a:path extrusionOk="0" h="213" w="191">
                  <a:moveTo>
                    <a:pt x="79" y="1"/>
                  </a:moveTo>
                  <a:cubicBezTo>
                    <a:pt x="23" y="34"/>
                    <a:pt x="1" y="101"/>
                    <a:pt x="34" y="157"/>
                  </a:cubicBezTo>
                  <a:cubicBezTo>
                    <a:pt x="57" y="195"/>
                    <a:pt x="96" y="212"/>
                    <a:pt x="136" y="212"/>
                  </a:cubicBezTo>
                  <a:cubicBezTo>
                    <a:pt x="154" y="212"/>
                    <a:pt x="173" y="209"/>
                    <a:pt x="190" y="202"/>
                  </a:cubicBezTo>
                  <a:cubicBezTo>
                    <a:pt x="157" y="135"/>
                    <a:pt x="113" y="68"/>
                    <a:pt x="7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513" name="Google Shape;3513;p7"/>
          <p:cNvSpPr/>
          <p:nvPr/>
        </p:nvSpPr>
        <p:spPr>
          <a:xfrm rot="-5400000">
            <a:off x="5535062" y="3643412"/>
            <a:ext cx="1290900" cy="1290900"/>
          </a:xfrm>
          <a:prstGeom prst="ellipse">
            <a:avLst/>
          </a:prstGeom>
          <a:noFill/>
          <a:ln cap="flat" cmpd="sng" w="1524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514" name="Google Shape;3514;p7"/>
          <p:cNvGrpSpPr/>
          <p:nvPr/>
        </p:nvGrpSpPr>
        <p:grpSpPr>
          <a:xfrm rot="-5400000">
            <a:off x="-125137" y="3771662"/>
            <a:ext cx="1693781" cy="1707607"/>
            <a:chOff x="2000675" y="255425"/>
            <a:chExt cx="413450" cy="416825"/>
          </a:xfrm>
        </p:grpSpPr>
        <p:sp>
          <p:nvSpPr>
            <p:cNvPr id="3515" name="Google Shape;3515;p7"/>
            <p:cNvSpPr/>
            <p:nvPr/>
          </p:nvSpPr>
          <p:spPr>
            <a:xfrm>
              <a:off x="2009600" y="386175"/>
              <a:ext cx="17900" cy="20675"/>
            </a:xfrm>
            <a:custGeom>
              <a:rect b="b" l="l" r="r" t="t"/>
              <a:pathLst>
                <a:path extrusionOk="0" h="827" w="716">
                  <a:moveTo>
                    <a:pt x="113" y="0"/>
                  </a:moveTo>
                  <a:cubicBezTo>
                    <a:pt x="79" y="112"/>
                    <a:pt x="35" y="213"/>
                    <a:pt x="1" y="325"/>
                  </a:cubicBezTo>
                  <a:lnTo>
                    <a:pt x="504" y="827"/>
                  </a:lnTo>
                  <a:lnTo>
                    <a:pt x="716" y="615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6" name="Google Shape;3516;p7"/>
            <p:cNvSpPr/>
            <p:nvPr/>
          </p:nvSpPr>
          <p:spPr>
            <a:xfrm>
              <a:off x="2021350" y="359650"/>
              <a:ext cx="10350" cy="12025"/>
            </a:xfrm>
            <a:custGeom>
              <a:rect b="b" l="l" r="r" t="t"/>
              <a:pathLst>
                <a:path extrusionOk="0" h="481" w="414">
                  <a:moveTo>
                    <a:pt x="157" y="0"/>
                  </a:moveTo>
                  <a:cubicBezTo>
                    <a:pt x="101" y="89"/>
                    <a:pt x="56" y="179"/>
                    <a:pt x="0" y="279"/>
                  </a:cubicBezTo>
                  <a:lnTo>
                    <a:pt x="201" y="480"/>
                  </a:lnTo>
                  <a:lnTo>
                    <a:pt x="414" y="257"/>
                  </a:lnTo>
                  <a:lnTo>
                    <a:pt x="1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7" name="Google Shape;3517;p7"/>
            <p:cNvSpPr/>
            <p:nvPr/>
          </p:nvSpPr>
          <p:spPr>
            <a:xfrm>
              <a:off x="2016300" y="548175"/>
              <a:ext cx="11200" cy="15125"/>
            </a:xfrm>
            <a:custGeom>
              <a:rect b="b" l="l" r="r" t="t"/>
              <a:pathLst>
                <a:path extrusionOk="0" h="605" w="448">
                  <a:moveTo>
                    <a:pt x="1" y="1"/>
                  </a:moveTo>
                  <a:cubicBezTo>
                    <a:pt x="90" y="202"/>
                    <a:pt x="191" y="415"/>
                    <a:pt x="303" y="604"/>
                  </a:cubicBezTo>
                  <a:lnTo>
                    <a:pt x="448" y="4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8" name="Google Shape;3518;p7"/>
            <p:cNvSpPr/>
            <p:nvPr/>
          </p:nvSpPr>
          <p:spPr>
            <a:xfrm>
              <a:off x="2000675" y="4588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8" y="0"/>
                  </a:moveTo>
                  <a:lnTo>
                    <a:pt x="0" y="648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9" name="Google Shape;3519;p7"/>
            <p:cNvSpPr/>
            <p:nvPr/>
          </p:nvSpPr>
          <p:spPr>
            <a:xfrm>
              <a:off x="2010175" y="5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0" name="Google Shape;3520;p7"/>
            <p:cNvSpPr/>
            <p:nvPr/>
          </p:nvSpPr>
          <p:spPr>
            <a:xfrm>
              <a:off x="2017725" y="42557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37" y="0"/>
                  </a:moveTo>
                  <a:lnTo>
                    <a:pt x="614" y="33"/>
                  </a:lnTo>
                  <a:lnTo>
                    <a:pt x="0" y="648"/>
                  </a:lnTo>
                  <a:lnTo>
                    <a:pt x="212" y="872"/>
                  </a:lnTo>
                  <a:lnTo>
                    <a:pt x="614" y="469"/>
                  </a:lnTo>
                  <a:lnTo>
                    <a:pt x="860" y="212"/>
                  </a:lnTo>
                  <a:lnTo>
                    <a:pt x="63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1" name="Google Shape;3521;p7"/>
            <p:cNvSpPr/>
            <p:nvPr/>
          </p:nvSpPr>
          <p:spPr>
            <a:xfrm>
              <a:off x="2000950" y="421925"/>
              <a:ext cx="3375" cy="5900"/>
            </a:xfrm>
            <a:custGeom>
              <a:rect b="b" l="l" r="r" t="t"/>
              <a:pathLst>
                <a:path extrusionOk="0" h="236" w="135">
                  <a:moveTo>
                    <a:pt x="46" y="0"/>
                  </a:moveTo>
                  <a:cubicBezTo>
                    <a:pt x="34" y="79"/>
                    <a:pt x="12" y="157"/>
                    <a:pt x="1" y="235"/>
                  </a:cubicBezTo>
                  <a:lnTo>
                    <a:pt x="135" y="101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2" name="Google Shape;3522;p7"/>
            <p:cNvSpPr/>
            <p:nvPr/>
          </p:nvSpPr>
          <p:spPr>
            <a:xfrm>
              <a:off x="2046475" y="379750"/>
              <a:ext cx="21825" cy="21825"/>
            </a:xfrm>
            <a:custGeom>
              <a:rect b="b" l="l" r="r" t="t"/>
              <a:pathLst>
                <a:path extrusionOk="0" h="873" w="873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72" y="212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3" name="Google Shape;3523;p7"/>
            <p:cNvSpPr/>
            <p:nvPr/>
          </p:nvSpPr>
          <p:spPr>
            <a:xfrm>
              <a:off x="2097875" y="38505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213" y="0"/>
                  </a:moveTo>
                  <a:lnTo>
                    <a:pt x="1" y="224"/>
                  </a:lnTo>
                  <a:lnTo>
                    <a:pt x="638" y="872"/>
                  </a:lnTo>
                  <a:lnTo>
                    <a:pt x="862" y="660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4" name="Google Shape;3524;p7"/>
            <p:cNvSpPr/>
            <p:nvPr/>
          </p:nvSpPr>
          <p:spPr>
            <a:xfrm>
              <a:off x="2063525" y="3465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9" y="0"/>
                  </a:moveTo>
                  <a:lnTo>
                    <a:pt x="1" y="648"/>
                  </a:lnTo>
                  <a:lnTo>
                    <a:pt x="213" y="872"/>
                  </a:lnTo>
                  <a:lnTo>
                    <a:pt x="861" y="213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5" name="Google Shape;3525;p7"/>
            <p:cNvSpPr/>
            <p:nvPr/>
          </p:nvSpPr>
          <p:spPr>
            <a:xfrm>
              <a:off x="2092575" y="30067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37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14"/>
                  </a:lnTo>
                  <a:lnTo>
                    <a:pt x="63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6" name="Google Shape;3526;p7"/>
            <p:cNvSpPr/>
            <p:nvPr/>
          </p:nvSpPr>
          <p:spPr>
            <a:xfrm>
              <a:off x="2057100" y="311300"/>
              <a:ext cx="16525" cy="16525"/>
            </a:xfrm>
            <a:custGeom>
              <a:rect b="b" l="l" r="r" t="t"/>
              <a:pathLst>
                <a:path extrusionOk="0" h="661" w="661">
                  <a:moveTo>
                    <a:pt x="224" y="1"/>
                  </a:moveTo>
                  <a:lnTo>
                    <a:pt x="0" y="224"/>
                  </a:lnTo>
                  <a:lnTo>
                    <a:pt x="437" y="660"/>
                  </a:lnTo>
                  <a:lnTo>
                    <a:pt x="660" y="447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7" name="Google Shape;3527;p7"/>
            <p:cNvSpPr/>
            <p:nvPr/>
          </p:nvSpPr>
          <p:spPr>
            <a:xfrm>
              <a:off x="2036150" y="335875"/>
              <a:ext cx="14000" cy="14850"/>
            </a:xfrm>
            <a:custGeom>
              <a:rect b="b" l="l" r="r" t="t"/>
              <a:pathLst>
                <a:path extrusionOk="0" h="594" w="560">
                  <a:moveTo>
                    <a:pt x="190" y="1"/>
                  </a:moveTo>
                  <a:cubicBezTo>
                    <a:pt x="123" y="79"/>
                    <a:pt x="68" y="169"/>
                    <a:pt x="1" y="247"/>
                  </a:cubicBezTo>
                  <a:lnTo>
                    <a:pt x="347" y="593"/>
                  </a:lnTo>
                  <a:lnTo>
                    <a:pt x="559" y="381"/>
                  </a:lnTo>
                  <a:lnTo>
                    <a:pt x="19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8" name="Google Shape;3528;p7"/>
            <p:cNvSpPr/>
            <p:nvPr/>
          </p:nvSpPr>
          <p:spPr>
            <a:xfrm>
              <a:off x="2102075" y="349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1" y="224"/>
                  </a:lnTo>
                  <a:lnTo>
                    <a:pt x="637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9" name="Google Shape;3529;p7"/>
            <p:cNvSpPr/>
            <p:nvPr/>
          </p:nvSpPr>
          <p:spPr>
            <a:xfrm>
              <a:off x="2109350" y="269125"/>
              <a:ext cx="21525" cy="20150"/>
            </a:xfrm>
            <a:custGeom>
              <a:rect b="b" l="l" r="r" t="t"/>
              <a:pathLst>
                <a:path extrusionOk="0" h="806" w="861">
                  <a:moveTo>
                    <a:pt x="715" y="1"/>
                  </a:moveTo>
                  <a:cubicBezTo>
                    <a:pt x="681" y="11"/>
                    <a:pt x="648" y="23"/>
                    <a:pt x="614" y="45"/>
                  </a:cubicBezTo>
                  <a:cubicBezTo>
                    <a:pt x="570" y="68"/>
                    <a:pt x="525" y="79"/>
                    <a:pt x="470" y="101"/>
                  </a:cubicBezTo>
                  <a:lnTo>
                    <a:pt x="0" y="582"/>
                  </a:lnTo>
                  <a:lnTo>
                    <a:pt x="224" y="805"/>
                  </a:lnTo>
                  <a:lnTo>
                    <a:pt x="614" y="403"/>
                  </a:lnTo>
                  <a:lnTo>
                    <a:pt x="860" y="146"/>
                  </a:lnTo>
                  <a:lnTo>
                    <a:pt x="71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0" name="Google Shape;3530;p7"/>
            <p:cNvSpPr/>
            <p:nvPr/>
          </p:nvSpPr>
          <p:spPr>
            <a:xfrm>
              <a:off x="2046475" y="537850"/>
              <a:ext cx="21825" cy="21825"/>
            </a:xfrm>
            <a:custGeom>
              <a:rect b="b" l="l" r="r" t="t"/>
              <a:pathLst>
                <a:path extrusionOk="0" h="873" w="873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72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1" name="Google Shape;3531;p7"/>
            <p:cNvSpPr/>
            <p:nvPr/>
          </p:nvSpPr>
          <p:spPr>
            <a:xfrm>
              <a:off x="2097875" y="543450"/>
              <a:ext cx="21550" cy="21525"/>
            </a:xfrm>
            <a:custGeom>
              <a:rect b="b" l="l" r="r" t="t"/>
              <a:pathLst>
                <a:path extrusionOk="0" h="861" w="862">
                  <a:moveTo>
                    <a:pt x="213" y="0"/>
                  </a:moveTo>
                  <a:lnTo>
                    <a:pt x="1" y="212"/>
                  </a:lnTo>
                  <a:lnTo>
                    <a:pt x="638" y="860"/>
                  </a:lnTo>
                  <a:lnTo>
                    <a:pt x="862" y="648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2" name="Google Shape;3532;p7"/>
            <p:cNvSpPr/>
            <p:nvPr/>
          </p:nvSpPr>
          <p:spPr>
            <a:xfrm>
              <a:off x="2063525" y="5046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3" name="Google Shape;3533;p7"/>
            <p:cNvSpPr/>
            <p:nvPr/>
          </p:nvSpPr>
          <p:spPr>
            <a:xfrm>
              <a:off x="2092575" y="4588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37" y="0"/>
                  </a:moveTo>
                  <a:lnTo>
                    <a:pt x="1" y="648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4" name="Google Shape;3534;p7"/>
            <p:cNvSpPr/>
            <p:nvPr/>
          </p:nvSpPr>
          <p:spPr>
            <a:xfrm>
              <a:off x="2051800" y="464375"/>
              <a:ext cx="21825" cy="21550"/>
            </a:xfrm>
            <a:custGeom>
              <a:rect b="b" l="l" r="r" t="t"/>
              <a:pathLst>
                <a:path extrusionOk="0" h="862" w="873">
                  <a:moveTo>
                    <a:pt x="224" y="1"/>
                  </a:moveTo>
                  <a:lnTo>
                    <a:pt x="0" y="213"/>
                  </a:lnTo>
                  <a:lnTo>
                    <a:pt x="649" y="862"/>
                  </a:lnTo>
                  <a:lnTo>
                    <a:pt x="872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5" name="Google Shape;3535;p7"/>
            <p:cNvSpPr/>
            <p:nvPr/>
          </p:nvSpPr>
          <p:spPr>
            <a:xfrm>
              <a:off x="2028600" y="487275"/>
              <a:ext cx="21550" cy="21550"/>
            </a:xfrm>
            <a:custGeom>
              <a:rect b="b" l="l" r="r" t="t"/>
              <a:pathLst>
                <a:path extrusionOk="0" h="862" w="862">
                  <a:moveTo>
                    <a:pt x="224" y="1"/>
                  </a:moveTo>
                  <a:lnTo>
                    <a:pt x="179" y="46"/>
                  </a:lnTo>
                  <a:lnTo>
                    <a:pt x="1" y="214"/>
                  </a:lnTo>
                  <a:lnTo>
                    <a:pt x="179" y="393"/>
                  </a:lnTo>
                  <a:lnTo>
                    <a:pt x="649" y="86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6" name="Google Shape;3536;p7"/>
            <p:cNvSpPr/>
            <p:nvPr/>
          </p:nvSpPr>
          <p:spPr>
            <a:xfrm>
              <a:off x="2102075" y="5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1" y="224"/>
                  </a:lnTo>
                  <a:lnTo>
                    <a:pt x="637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7" name="Google Shape;3537;p7"/>
            <p:cNvSpPr/>
            <p:nvPr/>
          </p:nvSpPr>
          <p:spPr>
            <a:xfrm>
              <a:off x="2055975" y="428925"/>
              <a:ext cx="21825" cy="21800"/>
            </a:xfrm>
            <a:custGeom>
              <a:rect b="b" l="l" r="r" t="t"/>
              <a:pathLst>
                <a:path extrusionOk="0" h="872" w="873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72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8" name="Google Shape;3538;p7"/>
            <p:cNvSpPr/>
            <p:nvPr/>
          </p:nvSpPr>
          <p:spPr>
            <a:xfrm>
              <a:off x="2109350" y="42557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8" y="0"/>
                  </a:moveTo>
                  <a:lnTo>
                    <a:pt x="614" y="33"/>
                  </a:lnTo>
                  <a:lnTo>
                    <a:pt x="0" y="648"/>
                  </a:lnTo>
                  <a:lnTo>
                    <a:pt x="224" y="872"/>
                  </a:lnTo>
                  <a:lnTo>
                    <a:pt x="614" y="469"/>
                  </a:lnTo>
                  <a:lnTo>
                    <a:pt x="860" y="212"/>
                  </a:lnTo>
                  <a:lnTo>
                    <a:pt x="6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9" name="Google Shape;3539;p7"/>
            <p:cNvSpPr/>
            <p:nvPr/>
          </p:nvSpPr>
          <p:spPr>
            <a:xfrm>
              <a:off x="2074425" y="40795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224" y="1"/>
                  </a:moveTo>
                  <a:lnTo>
                    <a:pt x="56" y="179"/>
                  </a:lnTo>
                  <a:lnTo>
                    <a:pt x="0" y="224"/>
                  </a:lnTo>
                  <a:lnTo>
                    <a:pt x="648" y="872"/>
                  </a:lnTo>
                  <a:lnTo>
                    <a:pt x="872" y="660"/>
                  </a:lnTo>
                  <a:lnTo>
                    <a:pt x="392" y="17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0" name="Google Shape;3540;p7"/>
            <p:cNvSpPr/>
            <p:nvPr/>
          </p:nvSpPr>
          <p:spPr>
            <a:xfrm>
              <a:off x="2092575" y="616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37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1" name="Google Shape;3541;p7"/>
            <p:cNvSpPr/>
            <p:nvPr/>
          </p:nvSpPr>
          <p:spPr>
            <a:xfrm>
              <a:off x="2055975" y="587025"/>
              <a:ext cx="21825" cy="21825"/>
            </a:xfrm>
            <a:custGeom>
              <a:rect b="b" l="l" r="r" t="t"/>
              <a:pathLst>
                <a:path extrusionOk="0" h="873" w="873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72" y="649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2" name="Google Shape;3542;p7"/>
            <p:cNvSpPr/>
            <p:nvPr/>
          </p:nvSpPr>
          <p:spPr>
            <a:xfrm>
              <a:off x="2074425" y="566350"/>
              <a:ext cx="21800" cy="21525"/>
            </a:xfrm>
            <a:custGeom>
              <a:rect b="b" l="l" r="r" t="t"/>
              <a:pathLst>
                <a:path extrusionOk="0" h="861" w="872">
                  <a:moveTo>
                    <a:pt x="224" y="1"/>
                  </a:moveTo>
                  <a:lnTo>
                    <a:pt x="56" y="168"/>
                  </a:lnTo>
                  <a:lnTo>
                    <a:pt x="0" y="212"/>
                  </a:lnTo>
                  <a:lnTo>
                    <a:pt x="648" y="861"/>
                  </a:lnTo>
                  <a:lnTo>
                    <a:pt x="872" y="649"/>
                  </a:lnTo>
                  <a:lnTo>
                    <a:pt x="392" y="1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3" name="Google Shape;3543;p7"/>
            <p:cNvSpPr/>
            <p:nvPr/>
          </p:nvSpPr>
          <p:spPr>
            <a:xfrm>
              <a:off x="2138400" y="3797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2" y="872"/>
                  </a:lnTo>
                  <a:lnTo>
                    <a:pt x="860" y="212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4" name="Google Shape;3544;p7"/>
            <p:cNvSpPr/>
            <p:nvPr/>
          </p:nvSpPr>
          <p:spPr>
            <a:xfrm>
              <a:off x="2189500" y="38505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61" y="660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5" name="Google Shape;3545;p7"/>
            <p:cNvSpPr/>
            <p:nvPr/>
          </p:nvSpPr>
          <p:spPr>
            <a:xfrm>
              <a:off x="2155150" y="3465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9" y="0"/>
                  </a:moveTo>
                  <a:lnTo>
                    <a:pt x="1" y="648"/>
                  </a:lnTo>
                  <a:lnTo>
                    <a:pt x="224" y="872"/>
                  </a:lnTo>
                  <a:lnTo>
                    <a:pt x="861" y="213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6" name="Google Shape;3546;p7"/>
            <p:cNvSpPr/>
            <p:nvPr/>
          </p:nvSpPr>
          <p:spPr>
            <a:xfrm>
              <a:off x="2184200" y="30067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61" y="21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7" name="Google Shape;3547;p7"/>
            <p:cNvSpPr/>
            <p:nvPr/>
          </p:nvSpPr>
          <p:spPr>
            <a:xfrm>
              <a:off x="2143700" y="3060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5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8" name="Google Shape;3548;p7"/>
            <p:cNvSpPr/>
            <p:nvPr/>
          </p:nvSpPr>
          <p:spPr>
            <a:xfrm>
              <a:off x="2120525" y="328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2" y="1"/>
                  </a:moveTo>
                  <a:lnTo>
                    <a:pt x="167" y="46"/>
                  </a:lnTo>
                  <a:lnTo>
                    <a:pt x="0" y="224"/>
                  </a:lnTo>
                  <a:lnTo>
                    <a:pt x="167" y="403"/>
                  </a:lnTo>
                  <a:lnTo>
                    <a:pt x="637" y="872"/>
                  </a:lnTo>
                  <a:lnTo>
                    <a:pt x="860" y="660"/>
                  </a:lnTo>
                  <a:lnTo>
                    <a:pt x="2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9" name="Google Shape;3549;p7"/>
            <p:cNvSpPr/>
            <p:nvPr/>
          </p:nvSpPr>
          <p:spPr>
            <a:xfrm>
              <a:off x="2193700" y="349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0" name="Google Shape;3550;p7"/>
            <p:cNvSpPr/>
            <p:nvPr/>
          </p:nvSpPr>
          <p:spPr>
            <a:xfrm>
              <a:off x="2147900" y="2708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2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1" name="Google Shape;3551;p7"/>
            <p:cNvSpPr/>
            <p:nvPr/>
          </p:nvSpPr>
          <p:spPr>
            <a:xfrm>
              <a:off x="2201225" y="2674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616" y="23"/>
                  </a:lnTo>
                  <a:lnTo>
                    <a:pt x="1" y="649"/>
                  </a:lnTo>
                  <a:lnTo>
                    <a:pt x="214" y="872"/>
                  </a:lnTo>
                  <a:lnTo>
                    <a:pt x="616" y="470"/>
                  </a:lnTo>
                  <a:lnTo>
                    <a:pt x="862" y="213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2" name="Google Shape;3552;p7"/>
            <p:cNvSpPr/>
            <p:nvPr/>
          </p:nvSpPr>
          <p:spPr>
            <a:xfrm>
              <a:off x="2167725" y="255425"/>
              <a:ext cx="20125" cy="16225"/>
            </a:xfrm>
            <a:custGeom>
              <a:rect b="b" l="l" r="r" t="t"/>
              <a:pathLst>
                <a:path extrusionOk="0" h="649" w="805">
                  <a:moveTo>
                    <a:pt x="369" y="1"/>
                  </a:moveTo>
                  <a:cubicBezTo>
                    <a:pt x="246" y="12"/>
                    <a:pt x="123" y="35"/>
                    <a:pt x="0" y="57"/>
                  </a:cubicBezTo>
                  <a:lnTo>
                    <a:pt x="593" y="649"/>
                  </a:lnTo>
                  <a:lnTo>
                    <a:pt x="805" y="437"/>
                  </a:lnTo>
                  <a:lnTo>
                    <a:pt x="3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3" name="Google Shape;3553;p7"/>
            <p:cNvSpPr/>
            <p:nvPr/>
          </p:nvSpPr>
          <p:spPr>
            <a:xfrm>
              <a:off x="2138400" y="537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2" y="872"/>
                  </a:lnTo>
                  <a:lnTo>
                    <a:pt x="860" y="224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4" name="Google Shape;3554;p7"/>
            <p:cNvSpPr/>
            <p:nvPr/>
          </p:nvSpPr>
          <p:spPr>
            <a:xfrm>
              <a:off x="2189500" y="543450"/>
              <a:ext cx="21550" cy="21525"/>
            </a:xfrm>
            <a:custGeom>
              <a:rect b="b" l="l" r="r" t="t"/>
              <a:pathLst>
                <a:path extrusionOk="0" h="861" w="862">
                  <a:moveTo>
                    <a:pt x="224" y="0"/>
                  </a:moveTo>
                  <a:lnTo>
                    <a:pt x="1" y="212"/>
                  </a:lnTo>
                  <a:lnTo>
                    <a:pt x="649" y="860"/>
                  </a:lnTo>
                  <a:lnTo>
                    <a:pt x="861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5" name="Google Shape;3555;p7"/>
            <p:cNvSpPr/>
            <p:nvPr/>
          </p:nvSpPr>
          <p:spPr>
            <a:xfrm>
              <a:off x="2155150" y="5046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6" name="Google Shape;3556;p7"/>
            <p:cNvSpPr/>
            <p:nvPr/>
          </p:nvSpPr>
          <p:spPr>
            <a:xfrm>
              <a:off x="2184200" y="4588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9" y="0"/>
                  </a:moveTo>
                  <a:lnTo>
                    <a:pt x="1" y="648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7" name="Google Shape;3557;p7"/>
            <p:cNvSpPr/>
            <p:nvPr/>
          </p:nvSpPr>
          <p:spPr>
            <a:xfrm>
              <a:off x="2143700" y="4643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13" y="1"/>
                  </a:moveTo>
                  <a:lnTo>
                    <a:pt x="0" y="213"/>
                  </a:lnTo>
                  <a:lnTo>
                    <a:pt x="648" y="86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8" name="Google Shape;3558;p7"/>
            <p:cNvSpPr/>
            <p:nvPr/>
          </p:nvSpPr>
          <p:spPr>
            <a:xfrm>
              <a:off x="2120525" y="4872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12" y="1"/>
                  </a:moveTo>
                  <a:lnTo>
                    <a:pt x="167" y="46"/>
                  </a:lnTo>
                  <a:lnTo>
                    <a:pt x="0" y="214"/>
                  </a:lnTo>
                  <a:lnTo>
                    <a:pt x="167" y="393"/>
                  </a:lnTo>
                  <a:lnTo>
                    <a:pt x="637" y="862"/>
                  </a:lnTo>
                  <a:lnTo>
                    <a:pt x="860" y="649"/>
                  </a:lnTo>
                  <a:lnTo>
                    <a:pt x="2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9" name="Google Shape;3559;p7"/>
            <p:cNvSpPr/>
            <p:nvPr/>
          </p:nvSpPr>
          <p:spPr>
            <a:xfrm>
              <a:off x="2193700" y="5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0" name="Google Shape;3560;p7"/>
            <p:cNvSpPr/>
            <p:nvPr/>
          </p:nvSpPr>
          <p:spPr>
            <a:xfrm>
              <a:off x="2147900" y="42892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212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8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1" name="Google Shape;3561;p7"/>
            <p:cNvSpPr/>
            <p:nvPr/>
          </p:nvSpPr>
          <p:spPr>
            <a:xfrm>
              <a:off x="2201225" y="4255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69"/>
                  </a:lnTo>
                  <a:lnTo>
                    <a:pt x="862" y="212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2" name="Google Shape;3562;p7"/>
            <p:cNvSpPr/>
            <p:nvPr/>
          </p:nvSpPr>
          <p:spPr>
            <a:xfrm>
              <a:off x="2166325" y="4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45" y="179"/>
                  </a:lnTo>
                  <a:lnTo>
                    <a:pt x="1" y="224"/>
                  </a:lnTo>
                  <a:lnTo>
                    <a:pt x="649" y="872"/>
                  </a:lnTo>
                  <a:lnTo>
                    <a:pt x="861" y="660"/>
                  </a:lnTo>
                  <a:lnTo>
                    <a:pt x="381" y="17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3" name="Google Shape;3563;p7"/>
            <p:cNvSpPr/>
            <p:nvPr/>
          </p:nvSpPr>
          <p:spPr>
            <a:xfrm>
              <a:off x="2165775" y="662725"/>
              <a:ext cx="10900" cy="7275"/>
            </a:xfrm>
            <a:custGeom>
              <a:rect b="b" l="l" r="r" t="t"/>
              <a:pathLst>
                <a:path extrusionOk="0" h="291" w="436">
                  <a:moveTo>
                    <a:pt x="224" y="0"/>
                  </a:moveTo>
                  <a:lnTo>
                    <a:pt x="0" y="224"/>
                  </a:lnTo>
                  <a:cubicBezTo>
                    <a:pt x="123" y="246"/>
                    <a:pt x="246" y="268"/>
                    <a:pt x="380" y="291"/>
                  </a:cubicBezTo>
                  <a:lnTo>
                    <a:pt x="436" y="224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4" name="Google Shape;3564;p7"/>
            <p:cNvSpPr/>
            <p:nvPr/>
          </p:nvSpPr>
          <p:spPr>
            <a:xfrm>
              <a:off x="2184200" y="616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5" name="Google Shape;3565;p7"/>
            <p:cNvSpPr/>
            <p:nvPr/>
          </p:nvSpPr>
          <p:spPr>
            <a:xfrm>
              <a:off x="2143700" y="62250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13" y="0"/>
                  </a:moveTo>
                  <a:lnTo>
                    <a:pt x="0" y="213"/>
                  </a:lnTo>
                  <a:lnTo>
                    <a:pt x="648" y="861"/>
                  </a:lnTo>
                  <a:lnTo>
                    <a:pt x="861" y="648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6" name="Google Shape;3566;p7"/>
            <p:cNvSpPr/>
            <p:nvPr/>
          </p:nvSpPr>
          <p:spPr>
            <a:xfrm>
              <a:off x="2120525" y="645400"/>
              <a:ext cx="21525" cy="16525"/>
            </a:xfrm>
            <a:custGeom>
              <a:rect b="b" l="l" r="r" t="t"/>
              <a:pathLst>
                <a:path extrusionOk="0" h="661" w="861">
                  <a:moveTo>
                    <a:pt x="212" y="0"/>
                  </a:moveTo>
                  <a:lnTo>
                    <a:pt x="167" y="45"/>
                  </a:lnTo>
                  <a:lnTo>
                    <a:pt x="0" y="213"/>
                  </a:lnTo>
                  <a:lnTo>
                    <a:pt x="167" y="392"/>
                  </a:lnTo>
                  <a:lnTo>
                    <a:pt x="179" y="403"/>
                  </a:lnTo>
                  <a:cubicBezTo>
                    <a:pt x="402" y="492"/>
                    <a:pt x="626" y="581"/>
                    <a:pt x="849" y="660"/>
                  </a:cubicBezTo>
                  <a:lnTo>
                    <a:pt x="860" y="648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7" name="Google Shape;3567;p7"/>
            <p:cNvSpPr/>
            <p:nvPr/>
          </p:nvSpPr>
          <p:spPr>
            <a:xfrm>
              <a:off x="2193700" y="666075"/>
              <a:ext cx="11775" cy="6175"/>
            </a:xfrm>
            <a:custGeom>
              <a:rect b="b" l="l" r="r" t="t"/>
              <a:pathLst>
                <a:path extrusionOk="0" h="247" w="471">
                  <a:moveTo>
                    <a:pt x="224" y="0"/>
                  </a:moveTo>
                  <a:lnTo>
                    <a:pt x="1" y="224"/>
                  </a:lnTo>
                  <a:lnTo>
                    <a:pt x="11" y="235"/>
                  </a:lnTo>
                  <a:cubicBezTo>
                    <a:pt x="168" y="246"/>
                    <a:pt x="314" y="246"/>
                    <a:pt x="470" y="246"/>
                  </a:cubicBez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8" name="Google Shape;3568;p7"/>
            <p:cNvSpPr/>
            <p:nvPr/>
          </p:nvSpPr>
          <p:spPr>
            <a:xfrm>
              <a:off x="2109350" y="58367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8" y="0"/>
                  </a:moveTo>
                  <a:lnTo>
                    <a:pt x="614" y="33"/>
                  </a:lnTo>
                  <a:lnTo>
                    <a:pt x="0" y="648"/>
                  </a:lnTo>
                  <a:lnTo>
                    <a:pt x="224" y="872"/>
                  </a:lnTo>
                  <a:lnTo>
                    <a:pt x="614" y="470"/>
                  </a:lnTo>
                  <a:lnTo>
                    <a:pt x="860" y="224"/>
                  </a:lnTo>
                  <a:lnTo>
                    <a:pt x="6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9" name="Google Shape;3569;p7"/>
            <p:cNvSpPr/>
            <p:nvPr/>
          </p:nvSpPr>
          <p:spPr>
            <a:xfrm>
              <a:off x="2147900" y="58702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2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0" name="Google Shape;3570;p7"/>
            <p:cNvSpPr/>
            <p:nvPr/>
          </p:nvSpPr>
          <p:spPr>
            <a:xfrm>
              <a:off x="2166325" y="56635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13" y="1"/>
                  </a:moveTo>
                  <a:lnTo>
                    <a:pt x="45" y="168"/>
                  </a:lnTo>
                  <a:lnTo>
                    <a:pt x="1" y="212"/>
                  </a:lnTo>
                  <a:lnTo>
                    <a:pt x="649" y="861"/>
                  </a:lnTo>
                  <a:lnTo>
                    <a:pt x="861" y="649"/>
                  </a:lnTo>
                  <a:lnTo>
                    <a:pt x="381" y="168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1" name="Google Shape;3571;p7"/>
            <p:cNvSpPr/>
            <p:nvPr/>
          </p:nvSpPr>
          <p:spPr>
            <a:xfrm>
              <a:off x="2230025" y="37975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648" y="1"/>
                  </a:moveTo>
                  <a:lnTo>
                    <a:pt x="0" y="649"/>
                  </a:lnTo>
                  <a:lnTo>
                    <a:pt x="224" y="872"/>
                  </a:lnTo>
                  <a:lnTo>
                    <a:pt x="872" y="212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2" name="Google Shape;3572;p7"/>
            <p:cNvSpPr/>
            <p:nvPr/>
          </p:nvSpPr>
          <p:spPr>
            <a:xfrm>
              <a:off x="2281125" y="385050"/>
              <a:ext cx="21825" cy="21800"/>
            </a:xfrm>
            <a:custGeom>
              <a:rect b="b" l="l" r="r" t="t"/>
              <a:pathLst>
                <a:path extrusionOk="0" h="872" w="873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72" y="660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3" name="Google Shape;3573;p7"/>
            <p:cNvSpPr/>
            <p:nvPr/>
          </p:nvSpPr>
          <p:spPr>
            <a:xfrm>
              <a:off x="2247050" y="3465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0" y="648"/>
                  </a:lnTo>
                  <a:lnTo>
                    <a:pt x="213" y="872"/>
                  </a:lnTo>
                  <a:lnTo>
                    <a:pt x="861" y="213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4" name="Google Shape;3574;p7"/>
            <p:cNvSpPr/>
            <p:nvPr/>
          </p:nvSpPr>
          <p:spPr>
            <a:xfrm>
              <a:off x="2276100" y="300675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14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5" name="Google Shape;3575;p7"/>
            <p:cNvSpPr/>
            <p:nvPr/>
          </p:nvSpPr>
          <p:spPr>
            <a:xfrm>
              <a:off x="2235325" y="3060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5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6" name="Google Shape;3576;p7"/>
            <p:cNvSpPr/>
            <p:nvPr/>
          </p:nvSpPr>
          <p:spPr>
            <a:xfrm>
              <a:off x="2212150" y="328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179" y="46"/>
                  </a:lnTo>
                  <a:lnTo>
                    <a:pt x="0" y="224"/>
                  </a:lnTo>
                  <a:lnTo>
                    <a:pt x="179" y="403"/>
                  </a:lnTo>
                  <a:lnTo>
                    <a:pt x="648" y="872"/>
                  </a:lnTo>
                  <a:lnTo>
                    <a:pt x="860" y="660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7" name="Google Shape;3577;p7"/>
            <p:cNvSpPr/>
            <p:nvPr/>
          </p:nvSpPr>
          <p:spPr>
            <a:xfrm>
              <a:off x="2285600" y="3498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0" y="224"/>
                  </a:lnTo>
                  <a:lnTo>
                    <a:pt x="638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8" name="Google Shape;3578;p7"/>
            <p:cNvSpPr/>
            <p:nvPr/>
          </p:nvSpPr>
          <p:spPr>
            <a:xfrm>
              <a:off x="2303775" y="32890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224" y="1"/>
                  </a:moveTo>
                  <a:lnTo>
                    <a:pt x="179" y="46"/>
                  </a:lnTo>
                  <a:lnTo>
                    <a:pt x="0" y="224"/>
                  </a:lnTo>
                  <a:lnTo>
                    <a:pt x="179" y="403"/>
                  </a:lnTo>
                  <a:lnTo>
                    <a:pt x="648" y="872"/>
                  </a:lnTo>
                  <a:lnTo>
                    <a:pt x="872" y="660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9" name="Google Shape;3579;p7"/>
            <p:cNvSpPr/>
            <p:nvPr/>
          </p:nvSpPr>
          <p:spPr>
            <a:xfrm>
              <a:off x="2239525" y="2708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0" name="Google Shape;3580;p7"/>
            <p:cNvSpPr/>
            <p:nvPr/>
          </p:nvSpPr>
          <p:spPr>
            <a:xfrm>
              <a:off x="2292850" y="274975"/>
              <a:ext cx="15675" cy="14300"/>
            </a:xfrm>
            <a:custGeom>
              <a:rect b="b" l="l" r="r" t="t"/>
              <a:pathLst>
                <a:path extrusionOk="0" h="572" w="627">
                  <a:moveTo>
                    <a:pt x="336" y="1"/>
                  </a:moveTo>
                  <a:lnTo>
                    <a:pt x="1" y="348"/>
                  </a:lnTo>
                  <a:lnTo>
                    <a:pt x="214" y="571"/>
                  </a:lnTo>
                  <a:lnTo>
                    <a:pt x="616" y="169"/>
                  </a:lnTo>
                  <a:lnTo>
                    <a:pt x="627" y="157"/>
                  </a:lnTo>
                  <a:lnTo>
                    <a:pt x="616" y="147"/>
                  </a:lnTo>
                  <a:cubicBezTo>
                    <a:pt x="527" y="102"/>
                    <a:pt x="437" y="46"/>
                    <a:pt x="3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1" name="Google Shape;3581;p7"/>
            <p:cNvSpPr/>
            <p:nvPr/>
          </p:nvSpPr>
          <p:spPr>
            <a:xfrm>
              <a:off x="2262975" y="260450"/>
              <a:ext cx="16500" cy="11200"/>
            </a:xfrm>
            <a:custGeom>
              <a:rect b="b" l="l" r="r" t="t"/>
              <a:pathLst>
                <a:path extrusionOk="0" h="448" w="660">
                  <a:moveTo>
                    <a:pt x="1" y="1"/>
                  </a:moveTo>
                  <a:lnTo>
                    <a:pt x="448" y="448"/>
                  </a:lnTo>
                  <a:lnTo>
                    <a:pt x="660" y="236"/>
                  </a:lnTo>
                  <a:lnTo>
                    <a:pt x="637" y="202"/>
                  </a:lnTo>
                  <a:cubicBezTo>
                    <a:pt x="425" y="124"/>
                    <a:pt x="213" y="5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2" name="Google Shape;3582;p7"/>
            <p:cNvSpPr/>
            <p:nvPr/>
          </p:nvSpPr>
          <p:spPr>
            <a:xfrm>
              <a:off x="2230025" y="53785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648" y="1"/>
                  </a:moveTo>
                  <a:lnTo>
                    <a:pt x="0" y="649"/>
                  </a:lnTo>
                  <a:lnTo>
                    <a:pt x="224" y="872"/>
                  </a:lnTo>
                  <a:lnTo>
                    <a:pt x="872" y="224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3" name="Google Shape;3583;p7"/>
            <p:cNvSpPr/>
            <p:nvPr/>
          </p:nvSpPr>
          <p:spPr>
            <a:xfrm>
              <a:off x="2281125" y="543450"/>
              <a:ext cx="21825" cy="21525"/>
            </a:xfrm>
            <a:custGeom>
              <a:rect b="b" l="l" r="r" t="t"/>
              <a:pathLst>
                <a:path extrusionOk="0" h="861" w="873">
                  <a:moveTo>
                    <a:pt x="224" y="0"/>
                  </a:moveTo>
                  <a:lnTo>
                    <a:pt x="1" y="212"/>
                  </a:lnTo>
                  <a:lnTo>
                    <a:pt x="649" y="860"/>
                  </a:lnTo>
                  <a:lnTo>
                    <a:pt x="872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4" name="Google Shape;3584;p7"/>
            <p:cNvSpPr/>
            <p:nvPr/>
          </p:nvSpPr>
          <p:spPr>
            <a:xfrm>
              <a:off x="2247050" y="50460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0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5" name="Google Shape;3585;p7"/>
            <p:cNvSpPr/>
            <p:nvPr/>
          </p:nvSpPr>
          <p:spPr>
            <a:xfrm>
              <a:off x="2276100" y="4588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1" y="648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6" name="Google Shape;3586;p7"/>
            <p:cNvSpPr/>
            <p:nvPr/>
          </p:nvSpPr>
          <p:spPr>
            <a:xfrm>
              <a:off x="2235325" y="4643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24" y="1"/>
                  </a:moveTo>
                  <a:lnTo>
                    <a:pt x="0" y="213"/>
                  </a:lnTo>
                  <a:lnTo>
                    <a:pt x="648" y="86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7" name="Google Shape;3587;p7"/>
            <p:cNvSpPr/>
            <p:nvPr/>
          </p:nvSpPr>
          <p:spPr>
            <a:xfrm>
              <a:off x="2212150" y="4872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24" y="1"/>
                  </a:moveTo>
                  <a:lnTo>
                    <a:pt x="179" y="46"/>
                  </a:lnTo>
                  <a:lnTo>
                    <a:pt x="0" y="214"/>
                  </a:lnTo>
                  <a:lnTo>
                    <a:pt x="179" y="393"/>
                  </a:lnTo>
                  <a:lnTo>
                    <a:pt x="648" y="862"/>
                  </a:lnTo>
                  <a:lnTo>
                    <a:pt x="860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8" name="Google Shape;3588;p7"/>
            <p:cNvSpPr/>
            <p:nvPr/>
          </p:nvSpPr>
          <p:spPr>
            <a:xfrm>
              <a:off x="2285600" y="5079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0" y="224"/>
                  </a:lnTo>
                  <a:lnTo>
                    <a:pt x="638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9" name="Google Shape;3589;p7"/>
            <p:cNvSpPr/>
            <p:nvPr/>
          </p:nvSpPr>
          <p:spPr>
            <a:xfrm>
              <a:off x="2239525" y="42892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224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0" name="Google Shape;3590;p7"/>
            <p:cNvSpPr/>
            <p:nvPr/>
          </p:nvSpPr>
          <p:spPr>
            <a:xfrm>
              <a:off x="2257950" y="4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56" y="179"/>
                  </a:lnTo>
                  <a:lnTo>
                    <a:pt x="1" y="224"/>
                  </a:lnTo>
                  <a:lnTo>
                    <a:pt x="649" y="872"/>
                  </a:lnTo>
                  <a:lnTo>
                    <a:pt x="861" y="660"/>
                  </a:lnTo>
                  <a:lnTo>
                    <a:pt x="391" y="17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1" name="Google Shape;3591;p7"/>
            <p:cNvSpPr/>
            <p:nvPr/>
          </p:nvSpPr>
          <p:spPr>
            <a:xfrm>
              <a:off x="2259900" y="662725"/>
              <a:ext cx="5050" cy="3100"/>
            </a:xfrm>
            <a:custGeom>
              <a:rect b="b" l="l" r="r" t="t"/>
              <a:pathLst>
                <a:path extrusionOk="0" h="124" w="202">
                  <a:moveTo>
                    <a:pt x="124" y="0"/>
                  </a:moveTo>
                  <a:lnTo>
                    <a:pt x="0" y="123"/>
                  </a:lnTo>
                  <a:cubicBezTo>
                    <a:pt x="67" y="112"/>
                    <a:pt x="135" y="90"/>
                    <a:pt x="202" y="67"/>
                  </a:cubicBezTo>
                  <a:lnTo>
                    <a:pt x="1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2" name="Google Shape;3592;p7"/>
            <p:cNvSpPr/>
            <p:nvPr/>
          </p:nvSpPr>
          <p:spPr>
            <a:xfrm>
              <a:off x="2276100" y="61690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3" name="Google Shape;3593;p7"/>
            <p:cNvSpPr/>
            <p:nvPr/>
          </p:nvSpPr>
          <p:spPr>
            <a:xfrm>
              <a:off x="2235325" y="62250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24" y="0"/>
                  </a:moveTo>
                  <a:lnTo>
                    <a:pt x="0" y="213"/>
                  </a:lnTo>
                  <a:lnTo>
                    <a:pt x="648" y="861"/>
                  </a:lnTo>
                  <a:lnTo>
                    <a:pt x="861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4" name="Google Shape;3594;p7"/>
            <p:cNvSpPr/>
            <p:nvPr/>
          </p:nvSpPr>
          <p:spPr>
            <a:xfrm>
              <a:off x="2212150" y="645400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24" y="0"/>
                  </a:moveTo>
                  <a:lnTo>
                    <a:pt x="179" y="45"/>
                  </a:lnTo>
                  <a:lnTo>
                    <a:pt x="0" y="213"/>
                  </a:lnTo>
                  <a:lnTo>
                    <a:pt x="179" y="392"/>
                  </a:lnTo>
                  <a:lnTo>
                    <a:pt x="648" y="861"/>
                  </a:lnTo>
                  <a:lnTo>
                    <a:pt x="860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5" name="Google Shape;3595;p7"/>
            <p:cNvSpPr/>
            <p:nvPr/>
          </p:nvSpPr>
          <p:spPr>
            <a:xfrm>
              <a:off x="2201225" y="5836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70"/>
                  </a:lnTo>
                  <a:lnTo>
                    <a:pt x="862" y="224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6" name="Google Shape;3596;p7"/>
            <p:cNvSpPr/>
            <p:nvPr/>
          </p:nvSpPr>
          <p:spPr>
            <a:xfrm>
              <a:off x="2239525" y="58702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7" name="Google Shape;3597;p7"/>
            <p:cNvSpPr/>
            <p:nvPr/>
          </p:nvSpPr>
          <p:spPr>
            <a:xfrm>
              <a:off x="2257950" y="56635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24" y="1"/>
                  </a:moveTo>
                  <a:lnTo>
                    <a:pt x="56" y="168"/>
                  </a:lnTo>
                  <a:lnTo>
                    <a:pt x="1" y="212"/>
                  </a:lnTo>
                  <a:lnTo>
                    <a:pt x="649" y="861"/>
                  </a:lnTo>
                  <a:lnTo>
                    <a:pt x="861" y="649"/>
                  </a:lnTo>
                  <a:lnTo>
                    <a:pt x="391" y="1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8" name="Google Shape;3598;p7"/>
            <p:cNvSpPr/>
            <p:nvPr/>
          </p:nvSpPr>
          <p:spPr>
            <a:xfrm>
              <a:off x="2321925" y="3797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3" y="872"/>
                  </a:lnTo>
                  <a:lnTo>
                    <a:pt x="861" y="212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9" name="Google Shape;3599;p7"/>
            <p:cNvSpPr/>
            <p:nvPr/>
          </p:nvSpPr>
          <p:spPr>
            <a:xfrm>
              <a:off x="2373050" y="38505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212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60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0" name="Google Shape;3600;p7"/>
            <p:cNvSpPr/>
            <p:nvPr/>
          </p:nvSpPr>
          <p:spPr>
            <a:xfrm>
              <a:off x="2349850" y="4079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45" y="179"/>
                  </a:lnTo>
                  <a:lnTo>
                    <a:pt x="0" y="224"/>
                  </a:lnTo>
                  <a:lnTo>
                    <a:pt x="638" y="872"/>
                  </a:lnTo>
                  <a:lnTo>
                    <a:pt x="861" y="660"/>
                  </a:lnTo>
                  <a:lnTo>
                    <a:pt x="380" y="17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1" name="Google Shape;3601;p7"/>
            <p:cNvSpPr/>
            <p:nvPr/>
          </p:nvSpPr>
          <p:spPr>
            <a:xfrm>
              <a:off x="2338675" y="3465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0" y="648"/>
                  </a:lnTo>
                  <a:lnTo>
                    <a:pt x="224" y="872"/>
                  </a:lnTo>
                  <a:lnTo>
                    <a:pt x="861" y="213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2" name="Google Shape;3602;p7"/>
            <p:cNvSpPr/>
            <p:nvPr/>
          </p:nvSpPr>
          <p:spPr>
            <a:xfrm>
              <a:off x="2327225" y="3060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1" y="224"/>
                  </a:lnTo>
                  <a:lnTo>
                    <a:pt x="637" y="872"/>
                  </a:lnTo>
                  <a:lnTo>
                    <a:pt x="861" y="65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3" name="Google Shape;3603;p7"/>
            <p:cNvSpPr/>
            <p:nvPr/>
          </p:nvSpPr>
          <p:spPr>
            <a:xfrm>
              <a:off x="2377225" y="349850"/>
              <a:ext cx="18450" cy="21825"/>
            </a:xfrm>
            <a:custGeom>
              <a:rect b="b" l="l" r="r" t="t"/>
              <a:pathLst>
                <a:path extrusionOk="0" h="873" w="738">
                  <a:moveTo>
                    <a:pt x="213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738" y="783"/>
                  </a:lnTo>
                  <a:cubicBezTo>
                    <a:pt x="638" y="582"/>
                    <a:pt x="526" y="392"/>
                    <a:pt x="414" y="191"/>
                  </a:cubicBez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4" name="Google Shape;3604;p7"/>
            <p:cNvSpPr/>
            <p:nvPr/>
          </p:nvSpPr>
          <p:spPr>
            <a:xfrm>
              <a:off x="2321925" y="537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5" name="Google Shape;3605;p7"/>
            <p:cNvSpPr/>
            <p:nvPr/>
          </p:nvSpPr>
          <p:spPr>
            <a:xfrm>
              <a:off x="2373050" y="543450"/>
              <a:ext cx="20950" cy="21525"/>
            </a:xfrm>
            <a:custGeom>
              <a:rect b="b" l="l" r="r" t="t"/>
              <a:pathLst>
                <a:path extrusionOk="0" h="861" w="838">
                  <a:moveTo>
                    <a:pt x="212" y="0"/>
                  </a:moveTo>
                  <a:lnTo>
                    <a:pt x="0" y="212"/>
                  </a:lnTo>
                  <a:lnTo>
                    <a:pt x="648" y="860"/>
                  </a:lnTo>
                  <a:lnTo>
                    <a:pt x="793" y="715"/>
                  </a:lnTo>
                  <a:cubicBezTo>
                    <a:pt x="805" y="682"/>
                    <a:pt x="827" y="659"/>
                    <a:pt x="838" y="626"/>
                  </a:cubicBez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6" name="Google Shape;3606;p7"/>
            <p:cNvSpPr/>
            <p:nvPr/>
          </p:nvSpPr>
          <p:spPr>
            <a:xfrm>
              <a:off x="2349850" y="566350"/>
              <a:ext cx="21550" cy="21525"/>
            </a:xfrm>
            <a:custGeom>
              <a:rect b="b" l="l" r="r" t="t"/>
              <a:pathLst>
                <a:path extrusionOk="0" h="861" w="862">
                  <a:moveTo>
                    <a:pt x="213" y="1"/>
                  </a:moveTo>
                  <a:lnTo>
                    <a:pt x="45" y="168"/>
                  </a:lnTo>
                  <a:lnTo>
                    <a:pt x="0" y="212"/>
                  </a:lnTo>
                  <a:lnTo>
                    <a:pt x="638" y="861"/>
                  </a:lnTo>
                  <a:lnTo>
                    <a:pt x="861" y="649"/>
                  </a:lnTo>
                  <a:lnTo>
                    <a:pt x="380" y="168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7" name="Google Shape;3607;p7"/>
            <p:cNvSpPr/>
            <p:nvPr/>
          </p:nvSpPr>
          <p:spPr>
            <a:xfrm>
              <a:off x="2338675" y="50460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49" y="1"/>
                  </a:moveTo>
                  <a:lnTo>
                    <a:pt x="0" y="649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8" name="Google Shape;3608;p7"/>
            <p:cNvSpPr/>
            <p:nvPr/>
          </p:nvSpPr>
          <p:spPr>
            <a:xfrm>
              <a:off x="2367725" y="4588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1" y="648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9" name="Google Shape;3609;p7"/>
            <p:cNvSpPr/>
            <p:nvPr/>
          </p:nvSpPr>
          <p:spPr>
            <a:xfrm>
              <a:off x="2327225" y="4643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13" y="1"/>
                  </a:moveTo>
                  <a:lnTo>
                    <a:pt x="1" y="213"/>
                  </a:lnTo>
                  <a:lnTo>
                    <a:pt x="637" y="86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0" name="Google Shape;3610;p7"/>
            <p:cNvSpPr/>
            <p:nvPr/>
          </p:nvSpPr>
          <p:spPr>
            <a:xfrm>
              <a:off x="2303775" y="487275"/>
              <a:ext cx="21800" cy="21550"/>
            </a:xfrm>
            <a:custGeom>
              <a:rect b="b" l="l" r="r" t="t"/>
              <a:pathLst>
                <a:path extrusionOk="0" h="862" w="872">
                  <a:moveTo>
                    <a:pt x="224" y="1"/>
                  </a:moveTo>
                  <a:lnTo>
                    <a:pt x="179" y="46"/>
                  </a:lnTo>
                  <a:lnTo>
                    <a:pt x="0" y="214"/>
                  </a:lnTo>
                  <a:lnTo>
                    <a:pt x="179" y="393"/>
                  </a:lnTo>
                  <a:lnTo>
                    <a:pt x="648" y="862"/>
                  </a:lnTo>
                  <a:lnTo>
                    <a:pt x="872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1" name="Google Shape;3611;p7"/>
            <p:cNvSpPr/>
            <p:nvPr/>
          </p:nvSpPr>
          <p:spPr>
            <a:xfrm>
              <a:off x="2377225" y="5079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2" name="Google Shape;3612;p7"/>
            <p:cNvSpPr/>
            <p:nvPr/>
          </p:nvSpPr>
          <p:spPr>
            <a:xfrm>
              <a:off x="2292850" y="4255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69"/>
                  </a:lnTo>
                  <a:lnTo>
                    <a:pt x="862" y="212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3" name="Google Shape;3613;p7"/>
            <p:cNvSpPr/>
            <p:nvPr/>
          </p:nvSpPr>
          <p:spPr>
            <a:xfrm>
              <a:off x="2331400" y="42892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214" y="0"/>
                  </a:moveTo>
                  <a:lnTo>
                    <a:pt x="1" y="224"/>
                  </a:lnTo>
                  <a:lnTo>
                    <a:pt x="638" y="872"/>
                  </a:lnTo>
                  <a:lnTo>
                    <a:pt x="862" y="648"/>
                  </a:lnTo>
                  <a:lnTo>
                    <a:pt x="21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4" name="Google Shape;3614;p7"/>
            <p:cNvSpPr/>
            <p:nvPr/>
          </p:nvSpPr>
          <p:spPr>
            <a:xfrm>
              <a:off x="2384475" y="425575"/>
              <a:ext cx="21825" cy="21800"/>
            </a:xfrm>
            <a:custGeom>
              <a:rect b="b" l="l" r="r" t="t"/>
              <a:pathLst>
                <a:path extrusionOk="0" h="872" w="873">
                  <a:moveTo>
                    <a:pt x="649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24" y="872"/>
                  </a:lnTo>
                  <a:lnTo>
                    <a:pt x="616" y="469"/>
                  </a:lnTo>
                  <a:lnTo>
                    <a:pt x="872" y="212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5" name="Google Shape;3615;p7"/>
            <p:cNvSpPr/>
            <p:nvPr/>
          </p:nvSpPr>
          <p:spPr>
            <a:xfrm>
              <a:off x="2327225" y="622500"/>
              <a:ext cx="10350" cy="9500"/>
            </a:xfrm>
            <a:custGeom>
              <a:rect b="b" l="l" r="r" t="t"/>
              <a:pathLst>
                <a:path extrusionOk="0" h="380" w="414">
                  <a:moveTo>
                    <a:pt x="213" y="0"/>
                  </a:moveTo>
                  <a:lnTo>
                    <a:pt x="1" y="213"/>
                  </a:lnTo>
                  <a:lnTo>
                    <a:pt x="168" y="380"/>
                  </a:lnTo>
                  <a:cubicBezTo>
                    <a:pt x="247" y="325"/>
                    <a:pt x="336" y="258"/>
                    <a:pt x="414" y="201"/>
                  </a:cubicBez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6" name="Google Shape;3616;p7"/>
            <p:cNvSpPr/>
            <p:nvPr/>
          </p:nvSpPr>
          <p:spPr>
            <a:xfrm>
              <a:off x="2307375" y="645400"/>
              <a:ext cx="2550" cy="1700"/>
            </a:xfrm>
            <a:custGeom>
              <a:rect b="b" l="l" r="r" t="t"/>
              <a:pathLst>
                <a:path extrusionOk="0" h="68" w="102">
                  <a:moveTo>
                    <a:pt x="80" y="0"/>
                  </a:moveTo>
                  <a:lnTo>
                    <a:pt x="35" y="45"/>
                  </a:lnTo>
                  <a:lnTo>
                    <a:pt x="1" y="67"/>
                  </a:lnTo>
                  <a:cubicBezTo>
                    <a:pt x="13" y="67"/>
                    <a:pt x="23" y="57"/>
                    <a:pt x="35" y="57"/>
                  </a:cubicBezTo>
                  <a:lnTo>
                    <a:pt x="102" y="23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7" name="Google Shape;3617;p7"/>
            <p:cNvSpPr/>
            <p:nvPr/>
          </p:nvSpPr>
          <p:spPr>
            <a:xfrm>
              <a:off x="2292850" y="5836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70"/>
                  </a:lnTo>
                  <a:lnTo>
                    <a:pt x="862" y="224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8" name="Google Shape;3618;p7"/>
            <p:cNvSpPr/>
            <p:nvPr/>
          </p:nvSpPr>
          <p:spPr>
            <a:xfrm>
              <a:off x="2331400" y="587025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4" y="0"/>
                  </a:moveTo>
                  <a:lnTo>
                    <a:pt x="1" y="224"/>
                  </a:lnTo>
                  <a:lnTo>
                    <a:pt x="638" y="872"/>
                  </a:lnTo>
                  <a:lnTo>
                    <a:pt x="862" y="649"/>
                  </a:lnTo>
                  <a:lnTo>
                    <a:pt x="21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9" name="Google Shape;3619;p7"/>
            <p:cNvSpPr/>
            <p:nvPr/>
          </p:nvSpPr>
          <p:spPr>
            <a:xfrm>
              <a:off x="2395650" y="487275"/>
              <a:ext cx="18475" cy="21550"/>
            </a:xfrm>
            <a:custGeom>
              <a:rect b="b" l="l" r="r" t="t"/>
              <a:pathLst>
                <a:path extrusionOk="0" h="862" w="739">
                  <a:moveTo>
                    <a:pt x="214" y="1"/>
                  </a:moveTo>
                  <a:lnTo>
                    <a:pt x="169" y="46"/>
                  </a:lnTo>
                  <a:lnTo>
                    <a:pt x="1" y="214"/>
                  </a:lnTo>
                  <a:lnTo>
                    <a:pt x="169" y="393"/>
                  </a:lnTo>
                  <a:lnTo>
                    <a:pt x="649" y="862"/>
                  </a:lnTo>
                  <a:lnTo>
                    <a:pt x="671" y="839"/>
                  </a:lnTo>
                  <a:cubicBezTo>
                    <a:pt x="694" y="728"/>
                    <a:pt x="716" y="627"/>
                    <a:pt x="738" y="515"/>
                  </a:cubicBezTo>
                  <a:lnTo>
                    <a:pt x="21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620" name="Google Shape;3620;p7"/>
          <p:cNvSpPr/>
          <p:nvPr/>
        </p:nvSpPr>
        <p:spPr>
          <a:xfrm rot="-5400000">
            <a:off x="8212687" y="2752512"/>
            <a:ext cx="1103700" cy="11037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21" name="Google Shape;3621;p7"/>
          <p:cNvSpPr/>
          <p:nvPr/>
        </p:nvSpPr>
        <p:spPr>
          <a:xfrm rot="-5400000">
            <a:off x="-720813" y="-127413"/>
            <a:ext cx="1290900" cy="1290900"/>
          </a:xfrm>
          <a:prstGeom prst="ellipse">
            <a:avLst/>
          </a:prstGeom>
          <a:noFill/>
          <a:ln cap="flat" cmpd="sng" w="152400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622" name="Google Shape;3622;p7"/>
          <p:cNvGrpSpPr/>
          <p:nvPr/>
        </p:nvGrpSpPr>
        <p:grpSpPr>
          <a:xfrm>
            <a:off x="8543856" y="612762"/>
            <a:ext cx="224156" cy="222602"/>
            <a:chOff x="1732800" y="992025"/>
            <a:chExt cx="129750" cy="128850"/>
          </a:xfrm>
        </p:grpSpPr>
        <p:sp>
          <p:nvSpPr>
            <p:cNvPr id="3623" name="Google Shape;3623;p7"/>
            <p:cNvSpPr/>
            <p:nvPr/>
          </p:nvSpPr>
          <p:spPr>
            <a:xfrm>
              <a:off x="1750968" y="1026991"/>
              <a:ext cx="16326" cy="16283"/>
            </a:xfrm>
            <a:custGeom>
              <a:rect b="b" l="l" r="r" t="t"/>
              <a:pathLst>
                <a:path extrusionOk="0" h="380" w="381">
                  <a:moveTo>
                    <a:pt x="101" y="0"/>
                  </a:moveTo>
                  <a:lnTo>
                    <a:pt x="1" y="89"/>
                  </a:lnTo>
                  <a:lnTo>
                    <a:pt x="280" y="380"/>
                  </a:lnTo>
                  <a:lnTo>
                    <a:pt x="381" y="28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4" name="Google Shape;3624;p7"/>
            <p:cNvSpPr/>
            <p:nvPr/>
          </p:nvSpPr>
          <p:spPr>
            <a:xfrm>
              <a:off x="1754825" y="1001623"/>
              <a:ext cx="15340" cy="14869"/>
            </a:xfrm>
            <a:custGeom>
              <a:rect b="b" l="l" r="r" t="t"/>
              <a:pathLst>
                <a:path extrusionOk="0" h="347" w="358">
                  <a:moveTo>
                    <a:pt x="112" y="0"/>
                  </a:moveTo>
                  <a:cubicBezTo>
                    <a:pt x="78" y="23"/>
                    <a:pt x="33" y="56"/>
                    <a:pt x="0" y="90"/>
                  </a:cubicBezTo>
                  <a:lnTo>
                    <a:pt x="268" y="346"/>
                  </a:lnTo>
                  <a:lnTo>
                    <a:pt x="358" y="257"/>
                  </a:lnTo>
                  <a:lnTo>
                    <a:pt x="1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5" name="Google Shape;3625;p7"/>
            <p:cNvSpPr/>
            <p:nvPr/>
          </p:nvSpPr>
          <p:spPr>
            <a:xfrm>
              <a:off x="1747155" y="1082053"/>
              <a:ext cx="16326" cy="16797"/>
            </a:xfrm>
            <a:custGeom>
              <a:rect b="b" l="l" r="r" t="t"/>
              <a:pathLst>
                <a:path extrusionOk="0" h="392" w="381">
                  <a:moveTo>
                    <a:pt x="279" y="0"/>
                  </a:moveTo>
                  <a:lnTo>
                    <a:pt x="0" y="291"/>
                  </a:lnTo>
                  <a:lnTo>
                    <a:pt x="90" y="391"/>
                  </a:lnTo>
                  <a:lnTo>
                    <a:pt x="380" y="101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6" name="Google Shape;3626;p7"/>
            <p:cNvSpPr/>
            <p:nvPr/>
          </p:nvSpPr>
          <p:spPr>
            <a:xfrm>
              <a:off x="1732800" y="1069112"/>
              <a:ext cx="2914" cy="4842"/>
            </a:xfrm>
            <a:custGeom>
              <a:rect b="b" l="l" r="r" t="t"/>
              <a:pathLst>
                <a:path extrusionOk="0" h="113" w="68">
                  <a:moveTo>
                    <a:pt x="0" y="0"/>
                  </a:moveTo>
                  <a:lnTo>
                    <a:pt x="0" y="0"/>
                  </a:lnTo>
                  <a:cubicBezTo>
                    <a:pt x="11" y="34"/>
                    <a:pt x="22" y="67"/>
                    <a:pt x="33" y="112"/>
                  </a:cubicBezTo>
                  <a:lnTo>
                    <a:pt x="67" y="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7" name="Google Shape;3627;p7"/>
            <p:cNvSpPr/>
            <p:nvPr/>
          </p:nvSpPr>
          <p:spPr>
            <a:xfrm>
              <a:off x="1733229" y="1044216"/>
              <a:ext cx="16326" cy="16326"/>
            </a:xfrm>
            <a:custGeom>
              <a:rect b="b" l="l" r="r" t="t"/>
              <a:pathLst>
                <a:path extrusionOk="0" h="381" w="381">
                  <a:moveTo>
                    <a:pt x="102" y="0"/>
                  </a:moveTo>
                  <a:lnTo>
                    <a:pt x="23" y="67"/>
                  </a:lnTo>
                  <a:lnTo>
                    <a:pt x="1" y="90"/>
                  </a:lnTo>
                  <a:lnTo>
                    <a:pt x="291" y="380"/>
                  </a:lnTo>
                  <a:lnTo>
                    <a:pt x="381" y="280"/>
                  </a:lnTo>
                  <a:lnTo>
                    <a:pt x="180" y="67"/>
                  </a:lnTo>
                  <a:lnTo>
                    <a:pt x="10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8" name="Google Shape;3628;p7"/>
            <p:cNvSpPr/>
            <p:nvPr/>
          </p:nvSpPr>
          <p:spPr>
            <a:xfrm>
              <a:off x="1781606" y="1022663"/>
              <a:ext cx="16326" cy="16326"/>
            </a:xfrm>
            <a:custGeom>
              <a:rect b="b" l="l" r="r" t="t"/>
              <a:pathLst>
                <a:path extrusionOk="0" h="381" w="381">
                  <a:moveTo>
                    <a:pt x="280" y="1"/>
                  </a:moveTo>
                  <a:lnTo>
                    <a:pt x="1" y="291"/>
                  </a:lnTo>
                  <a:lnTo>
                    <a:pt x="90" y="381"/>
                  </a:lnTo>
                  <a:lnTo>
                    <a:pt x="381" y="101"/>
                  </a:lnTo>
                  <a:lnTo>
                    <a:pt x="28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9" name="Google Shape;3629;p7"/>
            <p:cNvSpPr/>
            <p:nvPr/>
          </p:nvSpPr>
          <p:spPr>
            <a:xfrm>
              <a:off x="1819914" y="1026991"/>
              <a:ext cx="16326" cy="16283"/>
            </a:xfrm>
            <a:custGeom>
              <a:rect b="b" l="l" r="r" t="t"/>
              <a:pathLst>
                <a:path extrusionOk="0" h="380" w="381">
                  <a:moveTo>
                    <a:pt x="101" y="0"/>
                  </a:moveTo>
                  <a:lnTo>
                    <a:pt x="1" y="89"/>
                  </a:lnTo>
                  <a:lnTo>
                    <a:pt x="291" y="380"/>
                  </a:lnTo>
                  <a:lnTo>
                    <a:pt x="381" y="28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0" name="Google Shape;3630;p7"/>
            <p:cNvSpPr/>
            <p:nvPr/>
          </p:nvSpPr>
          <p:spPr>
            <a:xfrm>
              <a:off x="1794076" y="997767"/>
              <a:ext cx="16326" cy="16326"/>
            </a:xfrm>
            <a:custGeom>
              <a:rect b="b" l="l" r="r" t="t"/>
              <a:pathLst>
                <a:path extrusionOk="0" h="381" w="381">
                  <a:moveTo>
                    <a:pt x="291" y="1"/>
                  </a:moveTo>
                  <a:lnTo>
                    <a:pt x="0" y="280"/>
                  </a:lnTo>
                  <a:lnTo>
                    <a:pt x="100" y="381"/>
                  </a:lnTo>
                  <a:lnTo>
                    <a:pt x="380" y="101"/>
                  </a:lnTo>
                  <a:lnTo>
                    <a:pt x="29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1" name="Google Shape;3631;p7"/>
            <p:cNvSpPr/>
            <p:nvPr/>
          </p:nvSpPr>
          <p:spPr>
            <a:xfrm>
              <a:off x="1773465" y="992025"/>
              <a:ext cx="10584" cy="9127"/>
            </a:xfrm>
            <a:custGeom>
              <a:rect b="b" l="l" r="r" t="t"/>
              <a:pathLst>
                <a:path extrusionOk="0" h="213" w="247">
                  <a:moveTo>
                    <a:pt x="146" y="1"/>
                  </a:moveTo>
                  <a:cubicBezTo>
                    <a:pt x="101" y="23"/>
                    <a:pt x="45" y="34"/>
                    <a:pt x="0" y="56"/>
                  </a:cubicBezTo>
                  <a:lnTo>
                    <a:pt x="157" y="213"/>
                  </a:lnTo>
                  <a:lnTo>
                    <a:pt x="246" y="113"/>
                  </a:lnTo>
                  <a:lnTo>
                    <a:pt x="14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2" name="Google Shape;3632;p7"/>
            <p:cNvSpPr/>
            <p:nvPr/>
          </p:nvSpPr>
          <p:spPr>
            <a:xfrm>
              <a:off x="1823256" y="1000166"/>
              <a:ext cx="16326" cy="16326"/>
            </a:xfrm>
            <a:custGeom>
              <a:rect b="b" l="l" r="r" t="t"/>
              <a:pathLst>
                <a:path extrusionOk="0" h="381" w="381">
                  <a:moveTo>
                    <a:pt x="90" y="0"/>
                  </a:moveTo>
                  <a:lnTo>
                    <a:pt x="0" y="101"/>
                  </a:lnTo>
                  <a:lnTo>
                    <a:pt x="280" y="380"/>
                  </a:lnTo>
                  <a:lnTo>
                    <a:pt x="380" y="291"/>
                  </a:lnTo>
                  <a:lnTo>
                    <a:pt x="9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3" name="Google Shape;3633;p7"/>
            <p:cNvSpPr/>
            <p:nvPr/>
          </p:nvSpPr>
          <p:spPr>
            <a:xfrm>
              <a:off x="1802174" y="1116504"/>
              <a:ext cx="7713" cy="4371"/>
            </a:xfrm>
            <a:custGeom>
              <a:rect b="b" l="l" r="r" t="t"/>
              <a:pathLst>
                <a:path extrusionOk="0" h="102" w="180">
                  <a:moveTo>
                    <a:pt x="102" y="1"/>
                  </a:moveTo>
                  <a:lnTo>
                    <a:pt x="1" y="101"/>
                  </a:lnTo>
                  <a:cubicBezTo>
                    <a:pt x="57" y="101"/>
                    <a:pt x="113" y="90"/>
                    <a:pt x="180" y="79"/>
                  </a:cubicBezTo>
                  <a:lnTo>
                    <a:pt x="10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4" name="Google Shape;3634;p7"/>
            <p:cNvSpPr/>
            <p:nvPr/>
          </p:nvSpPr>
          <p:spPr>
            <a:xfrm>
              <a:off x="1816101" y="1082053"/>
              <a:ext cx="16326" cy="16797"/>
            </a:xfrm>
            <a:custGeom>
              <a:rect b="b" l="l" r="r" t="t"/>
              <a:pathLst>
                <a:path extrusionOk="0" h="392" w="381">
                  <a:moveTo>
                    <a:pt x="279" y="0"/>
                  </a:moveTo>
                  <a:lnTo>
                    <a:pt x="0" y="291"/>
                  </a:lnTo>
                  <a:lnTo>
                    <a:pt x="90" y="391"/>
                  </a:lnTo>
                  <a:lnTo>
                    <a:pt x="380" y="101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5" name="Google Shape;3635;p7"/>
            <p:cNvSpPr/>
            <p:nvPr/>
          </p:nvSpPr>
          <p:spPr>
            <a:xfrm>
              <a:off x="1785463" y="1086338"/>
              <a:ext cx="16326" cy="16326"/>
            </a:xfrm>
            <a:custGeom>
              <a:rect b="b" l="l" r="r" t="t"/>
              <a:pathLst>
                <a:path extrusionOk="0" h="381" w="381">
                  <a:moveTo>
                    <a:pt x="100" y="1"/>
                  </a:moveTo>
                  <a:lnTo>
                    <a:pt x="0" y="102"/>
                  </a:lnTo>
                  <a:lnTo>
                    <a:pt x="279" y="380"/>
                  </a:lnTo>
                  <a:lnTo>
                    <a:pt x="380" y="291"/>
                  </a:lnTo>
                  <a:lnTo>
                    <a:pt x="10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6" name="Google Shape;3636;p7"/>
            <p:cNvSpPr/>
            <p:nvPr/>
          </p:nvSpPr>
          <p:spPr>
            <a:xfrm>
              <a:off x="1768194" y="1103564"/>
              <a:ext cx="15854" cy="15897"/>
            </a:xfrm>
            <a:custGeom>
              <a:rect b="b" l="l" r="r" t="t"/>
              <a:pathLst>
                <a:path extrusionOk="0" h="371" w="370">
                  <a:moveTo>
                    <a:pt x="90" y="1"/>
                  </a:moveTo>
                  <a:lnTo>
                    <a:pt x="68" y="23"/>
                  </a:lnTo>
                  <a:lnTo>
                    <a:pt x="1" y="102"/>
                  </a:lnTo>
                  <a:lnTo>
                    <a:pt x="68" y="169"/>
                  </a:lnTo>
                  <a:lnTo>
                    <a:pt x="247" y="348"/>
                  </a:lnTo>
                  <a:cubicBezTo>
                    <a:pt x="269" y="358"/>
                    <a:pt x="280" y="358"/>
                    <a:pt x="302" y="370"/>
                  </a:cubicBezTo>
                  <a:lnTo>
                    <a:pt x="369" y="291"/>
                  </a:lnTo>
                  <a:lnTo>
                    <a:pt x="9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7" name="Google Shape;3637;p7"/>
            <p:cNvSpPr/>
            <p:nvPr/>
          </p:nvSpPr>
          <p:spPr>
            <a:xfrm>
              <a:off x="1759581" y="1057157"/>
              <a:ext cx="16326" cy="16326"/>
            </a:xfrm>
            <a:custGeom>
              <a:rect b="b" l="l" r="r" t="t"/>
              <a:pathLst>
                <a:path extrusionOk="0" h="381" w="381">
                  <a:moveTo>
                    <a:pt x="291" y="0"/>
                  </a:moveTo>
                  <a:lnTo>
                    <a:pt x="269" y="11"/>
                  </a:lnTo>
                  <a:lnTo>
                    <a:pt x="1" y="291"/>
                  </a:lnTo>
                  <a:lnTo>
                    <a:pt x="101" y="380"/>
                  </a:lnTo>
                  <a:lnTo>
                    <a:pt x="269" y="212"/>
                  </a:lnTo>
                  <a:lnTo>
                    <a:pt x="381" y="101"/>
                  </a:lnTo>
                  <a:lnTo>
                    <a:pt x="29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8" name="Google Shape;3638;p7"/>
            <p:cNvSpPr/>
            <p:nvPr/>
          </p:nvSpPr>
          <p:spPr>
            <a:xfrm>
              <a:off x="1788762" y="1060028"/>
              <a:ext cx="16326" cy="16326"/>
            </a:xfrm>
            <a:custGeom>
              <a:rect b="b" l="l" r="r" t="t"/>
              <a:pathLst>
                <a:path extrusionOk="0" h="381" w="381">
                  <a:moveTo>
                    <a:pt x="90" y="0"/>
                  </a:moveTo>
                  <a:lnTo>
                    <a:pt x="1" y="90"/>
                  </a:lnTo>
                  <a:lnTo>
                    <a:pt x="281" y="380"/>
                  </a:lnTo>
                  <a:lnTo>
                    <a:pt x="381" y="279"/>
                  </a:lnTo>
                  <a:lnTo>
                    <a:pt x="9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9" name="Google Shape;3639;p7"/>
            <p:cNvSpPr/>
            <p:nvPr/>
          </p:nvSpPr>
          <p:spPr>
            <a:xfrm>
              <a:off x="1802688" y="1044216"/>
              <a:ext cx="16326" cy="16326"/>
            </a:xfrm>
            <a:custGeom>
              <a:rect b="b" l="l" r="r" t="t"/>
              <a:pathLst>
                <a:path extrusionOk="0" h="381" w="381">
                  <a:moveTo>
                    <a:pt x="90" y="0"/>
                  </a:moveTo>
                  <a:lnTo>
                    <a:pt x="23" y="67"/>
                  </a:lnTo>
                  <a:lnTo>
                    <a:pt x="0" y="90"/>
                  </a:lnTo>
                  <a:lnTo>
                    <a:pt x="279" y="380"/>
                  </a:lnTo>
                  <a:lnTo>
                    <a:pt x="380" y="280"/>
                  </a:lnTo>
                  <a:lnTo>
                    <a:pt x="168" y="67"/>
                  </a:lnTo>
                  <a:lnTo>
                    <a:pt x="9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0" name="Google Shape;3640;p7"/>
            <p:cNvSpPr/>
            <p:nvPr/>
          </p:nvSpPr>
          <p:spPr>
            <a:xfrm>
              <a:off x="1850552" y="1028405"/>
              <a:ext cx="9127" cy="10584"/>
            </a:xfrm>
            <a:custGeom>
              <a:rect b="b" l="l" r="r" t="t"/>
              <a:pathLst>
                <a:path extrusionOk="0" h="247" w="213">
                  <a:moveTo>
                    <a:pt x="157" y="1"/>
                  </a:moveTo>
                  <a:lnTo>
                    <a:pt x="1" y="157"/>
                  </a:lnTo>
                  <a:lnTo>
                    <a:pt x="101" y="247"/>
                  </a:lnTo>
                  <a:lnTo>
                    <a:pt x="213" y="135"/>
                  </a:lnTo>
                  <a:cubicBezTo>
                    <a:pt x="190" y="90"/>
                    <a:pt x="168" y="46"/>
                    <a:pt x="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1" name="Google Shape;3641;p7"/>
            <p:cNvSpPr/>
            <p:nvPr/>
          </p:nvSpPr>
          <p:spPr>
            <a:xfrm>
              <a:off x="1837140" y="1103564"/>
              <a:ext cx="4371" cy="4371"/>
            </a:xfrm>
            <a:custGeom>
              <a:rect b="b" l="l" r="r" t="t"/>
              <a:pathLst>
                <a:path extrusionOk="0" h="102" w="102">
                  <a:moveTo>
                    <a:pt x="90" y="1"/>
                  </a:moveTo>
                  <a:lnTo>
                    <a:pt x="79" y="23"/>
                  </a:lnTo>
                  <a:lnTo>
                    <a:pt x="1" y="102"/>
                  </a:lnTo>
                  <a:cubicBezTo>
                    <a:pt x="23" y="79"/>
                    <a:pt x="46" y="57"/>
                    <a:pt x="79" y="35"/>
                  </a:cubicBezTo>
                  <a:lnTo>
                    <a:pt x="101" y="12"/>
                  </a:lnTo>
                  <a:lnTo>
                    <a:pt x="9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2" name="Google Shape;3642;p7"/>
            <p:cNvSpPr/>
            <p:nvPr/>
          </p:nvSpPr>
          <p:spPr>
            <a:xfrm>
              <a:off x="1828527" y="1057157"/>
              <a:ext cx="16326" cy="16326"/>
            </a:xfrm>
            <a:custGeom>
              <a:rect b="b" l="l" r="r" t="t"/>
              <a:pathLst>
                <a:path extrusionOk="0" h="381" w="381">
                  <a:moveTo>
                    <a:pt x="291" y="0"/>
                  </a:moveTo>
                  <a:lnTo>
                    <a:pt x="280" y="11"/>
                  </a:lnTo>
                  <a:lnTo>
                    <a:pt x="1" y="291"/>
                  </a:lnTo>
                  <a:lnTo>
                    <a:pt x="101" y="380"/>
                  </a:lnTo>
                  <a:lnTo>
                    <a:pt x="280" y="212"/>
                  </a:lnTo>
                  <a:lnTo>
                    <a:pt x="381" y="101"/>
                  </a:lnTo>
                  <a:lnTo>
                    <a:pt x="29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3" name="Google Shape;3643;p7"/>
            <p:cNvSpPr/>
            <p:nvPr/>
          </p:nvSpPr>
          <p:spPr>
            <a:xfrm>
              <a:off x="1857708" y="1060028"/>
              <a:ext cx="4842" cy="8142"/>
            </a:xfrm>
            <a:custGeom>
              <a:rect b="b" l="l" r="r" t="t"/>
              <a:pathLst>
                <a:path extrusionOk="0" h="190" w="113">
                  <a:moveTo>
                    <a:pt x="90" y="0"/>
                  </a:moveTo>
                  <a:lnTo>
                    <a:pt x="1" y="90"/>
                  </a:lnTo>
                  <a:lnTo>
                    <a:pt x="90" y="190"/>
                  </a:lnTo>
                  <a:cubicBezTo>
                    <a:pt x="102" y="135"/>
                    <a:pt x="113" y="78"/>
                    <a:pt x="113" y="23"/>
                  </a:cubicBezTo>
                  <a:lnTo>
                    <a:pt x="9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3644" name="Shape 36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45" name="Google Shape;3645;p8"/>
          <p:cNvGrpSpPr/>
          <p:nvPr/>
        </p:nvGrpSpPr>
        <p:grpSpPr>
          <a:xfrm>
            <a:off x="-34200" y="155885"/>
            <a:ext cx="9212400" cy="4831731"/>
            <a:chOff x="-27550" y="147635"/>
            <a:chExt cx="9212400" cy="4831731"/>
          </a:xfrm>
        </p:grpSpPr>
        <p:cxnSp>
          <p:nvCxnSpPr>
            <p:cNvPr id="3646" name="Google Shape;3646;p8"/>
            <p:cNvCxnSpPr/>
            <p:nvPr/>
          </p:nvCxnSpPr>
          <p:spPr>
            <a:xfrm>
              <a:off x="-27550" y="100029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647" name="Google Shape;3647;p8"/>
            <p:cNvCxnSpPr/>
            <p:nvPr/>
          </p:nvCxnSpPr>
          <p:spPr>
            <a:xfrm>
              <a:off x="-27550" y="85818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648" name="Google Shape;3648;p8"/>
            <p:cNvCxnSpPr/>
            <p:nvPr/>
          </p:nvCxnSpPr>
          <p:spPr>
            <a:xfrm>
              <a:off x="-27550" y="71607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649" name="Google Shape;3649;p8"/>
            <p:cNvCxnSpPr/>
            <p:nvPr/>
          </p:nvCxnSpPr>
          <p:spPr>
            <a:xfrm>
              <a:off x="-27550" y="57396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650" name="Google Shape;3650;p8"/>
            <p:cNvCxnSpPr/>
            <p:nvPr/>
          </p:nvCxnSpPr>
          <p:spPr>
            <a:xfrm>
              <a:off x="-27550" y="43185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651" name="Google Shape;3651;p8"/>
            <p:cNvCxnSpPr/>
            <p:nvPr/>
          </p:nvCxnSpPr>
          <p:spPr>
            <a:xfrm>
              <a:off x="-27550" y="28974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652" name="Google Shape;3652;p8"/>
            <p:cNvCxnSpPr/>
            <p:nvPr/>
          </p:nvCxnSpPr>
          <p:spPr>
            <a:xfrm>
              <a:off x="-27550" y="147635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653" name="Google Shape;3653;p8"/>
            <p:cNvCxnSpPr/>
            <p:nvPr/>
          </p:nvCxnSpPr>
          <p:spPr>
            <a:xfrm>
              <a:off x="-27550" y="355826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654" name="Google Shape;3654;p8"/>
            <p:cNvCxnSpPr/>
            <p:nvPr/>
          </p:nvCxnSpPr>
          <p:spPr>
            <a:xfrm>
              <a:off x="-27550" y="341615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655" name="Google Shape;3655;p8"/>
            <p:cNvCxnSpPr/>
            <p:nvPr/>
          </p:nvCxnSpPr>
          <p:spPr>
            <a:xfrm>
              <a:off x="-27550" y="327404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656" name="Google Shape;3656;p8"/>
            <p:cNvCxnSpPr/>
            <p:nvPr/>
          </p:nvCxnSpPr>
          <p:spPr>
            <a:xfrm>
              <a:off x="-27550" y="313193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657" name="Google Shape;3657;p8"/>
            <p:cNvCxnSpPr/>
            <p:nvPr/>
          </p:nvCxnSpPr>
          <p:spPr>
            <a:xfrm>
              <a:off x="-27550" y="298982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658" name="Google Shape;3658;p8"/>
            <p:cNvCxnSpPr/>
            <p:nvPr/>
          </p:nvCxnSpPr>
          <p:spPr>
            <a:xfrm>
              <a:off x="-27550" y="284771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659" name="Google Shape;3659;p8"/>
            <p:cNvCxnSpPr/>
            <p:nvPr/>
          </p:nvCxnSpPr>
          <p:spPr>
            <a:xfrm>
              <a:off x="-27550" y="2705610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660" name="Google Shape;3660;p8"/>
            <p:cNvCxnSpPr/>
            <p:nvPr/>
          </p:nvCxnSpPr>
          <p:spPr>
            <a:xfrm>
              <a:off x="-27550" y="2563500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661" name="Google Shape;3661;p8"/>
            <p:cNvCxnSpPr/>
            <p:nvPr/>
          </p:nvCxnSpPr>
          <p:spPr>
            <a:xfrm>
              <a:off x="-27550" y="2421390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662" name="Google Shape;3662;p8"/>
            <p:cNvCxnSpPr/>
            <p:nvPr/>
          </p:nvCxnSpPr>
          <p:spPr>
            <a:xfrm>
              <a:off x="-27550" y="227928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663" name="Google Shape;3663;p8"/>
            <p:cNvCxnSpPr/>
            <p:nvPr/>
          </p:nvCxnSpPr>
          <p:spPr>
            <a:xfrm>
              <a:off x="-27550" y="213717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664" name="Google Shape;3664;p8"/>
            <p:cNvCxnSpPr/>
            <p:nvPr/>
          </p:nvCxnSpPr>
          <p:spPr>
            <a:xfrm>
              <a:off x="-27550" y="199506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665" name="Google Shape;3665;p8"/>
            <p:cNvCxnSpPr/>
            <p:nvPr/>
          </p:nvCxnSpPr>
          <p:spPr>
            <a:xfrm>
              <a:off x="-27550" y="185295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666" name="Google Shape;3666;p8"/>
            <p:cNvCxnSpPr/>
            <p:nvPr/>
          </p:nvCxnSpPr>
          <p:spPr>
            <a:xfrm>
              <a:off x="-27550" y="1710842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667" name="Google Shape;3667;p8"/>
            <p:cNvCxnSpPr/>
            <p:nvPr/>
          </p:nvCxnSpPr>
          <p:spPr>
            <a:xfrm>
              <a:off x="-27550" y="1568732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668" name="Google Shape;3668;p8"/>
            <p:cNvCxnSpPr/>
            <p:nvPr/>
          </p:nvCxnSpPr>
          <p:spPr>
            <a:xfrm>
              <a:off x="-27550" y="1426622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669" name="Google Shape;3669;p8"/>
            <p:cNvCxnSpPr/>
            <p:nvPr/>
          </p:nvCxnSpPr>
          <p:spPr>
            <a:xfrm>
              <a:off x="-27550" y="128451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670" name="Google Shape;3670;p8"/>
            <p:cNvCxnSpPr/>
            <p:nvPr/>
          </p:nvCxnSpPr>
          <p:spPr>
            <a:xfrm>
              <a:off x="-27550" y="114240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671" name="Google Shape;3671;p8"/>
            <p:cNvCxnSpPr/>
            <p:nvPr/>
          </p:nvCxnSpPr>
          <p:spPr>
            <a:xfrm>
              <a:off x="-27550" y="4979365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672" name="Google Shape;3672;p8"/>
            <p:cNvCxnSpPr/>
            <p:nvPr/>
          </p:nvCxnSpPr>
          <p:spPr>
            <a:xfrm>
              <a:off x="-27550" y="483725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673" name="Google Shape;3673;p8"/>
            <p:cNvCxnSpPr/>
            <p:nvPr/>
          </p:nvCxnSpPr>
          <p:spPr>
            <a:xfrm>
              <a:off x="-27550" y="469514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674" name="Google Shape;3674;p8"/>
            <p:cNvCxnSpPr/>
            <p:nvPr/>
          </p:nvCxnSpPr>
          <p:spPr>
            <a:xfrm>
              <a:off x="-27550" y="455303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675" name="Google Shape;3675;p8"/>
            <p:cNvCxnSpPr/>
            <p:nvPr/>
          </p:nvCxnSpPr>
          <p:spPr>
            <a:xfrm>
              <a:off x="-27550" y="441092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676" name="Google Shape;3676;p8"/>
            <p:cNvCxnSpPr/>
            <p:nvPr/>
          </p:nvCxnSpPr>
          <p:spPr>
            <a:xfrm>
              <a:off x="-27550" y="4268817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677" name="Google Shape;3677;p8"/>
            <p:cNvCxnSpPr/>
            <p:nvPr/>
          </p:nvCxnSpPr>
          <p:spPr>
            <a:xfrm>
              <a:off x="-27550" y="4126707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678" name="Google Shape;3678;p8"/>
            <p:cNvCxnSpPr/>
            <p:nvPr/>
          </p:nvCxnSpPr>
          <p:spPr>
            <a:xfrm>
              <a:off x="-27550" y="3984597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679" name="Google Shape;3679;p8"/>
            <p:cNvCxnSpPr/>
            <p:nvPr/>
          </p:nvCxnSpPr>
          <p:spPr>
            <a:xfrm>
              <a:off x="-27550" y="384248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3680" name="Google Shape;3680;p8"/>
            <p:cNvCxnSpPr/>
            <p:nvPr/>
          </p:nvCxnSpPr>
          <p:spPr>
            <a:xfrm>
              <a:off x="-27550" y="370037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3681" name="Google Shape;3681;p8"/>
          <p:cNvGrpSpPr/>
          <p:nvPr/>
        </p:nvGrpSpPr>
        <p:grpSpPr>
          <a:xfrm rot="10800000">
            <a:off x="-397719" y="806033"/>
            <a:ext cx="2057524" cy="2061784"/>
            <a:chOff x="1964350" y="765525"/>
            <a:chExt cx="386375" cy="387175"/>
          </a:xfrm>
        </p:grpSpPr>
        <p:sp>
          <p:nvSpPr>
            <p:cNvPr id="3682" name="Google Shape;3682;p8"/>
            <p:cNvSpPr/>
            <p:nvPr/>
          </p:nvSpPr>
          <p:spPr>
            <a:xfrm>
              <a:off x="1984200" y="953400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38" y="1"/>
                  </a:moveTo>
                  <a:cubicBezTo>
                    <a:pt x="115" y="1"/>
                    <a:pt x="94" y="9"/>
                    <a:pt x="78" y="16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0" y="230"/>
                    <a:pt x="202" y="217"/>
                  </a:cubicBezTo>
                  <a:cubicBezTo>
                    <a:pt x="235" y="195"/>
                    <a:pt x="257" y="150"/>
                    <a:pt x="257" y="106"/>
                  </a:cubicBezTo>
                  <a:cubicBezTo>
                    <a:pt x="246" y="83"/>
                    <a:pt x="246" y="72"/>
                    <a:pt x="235" y="61"/>
                  </a:cubicBezTo>
                  <a:cubicBezTo>
                    <a:pt x="224" y="28"/>
                    <a:pt x="190" y="16"/>
                    <a:pt x="168" y="5"/>
                  </a:cubicBezTo>
                  <a:cubicBezTo>
                    <a:pt x="158" y="2"/>
                    <a:pt x="148" y="1"/>
                    <a:pt x="1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3" name="Google Shape;3683;p8"/>
            <p:cNvSpPr/>
            <p:nvPr/>
          </p:nvSpPr>
          <p:spPr>
            <a:xfrm>
              <a:off x="1975825" y="909550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23" y="0"/>
                  </a:moveTo>
                  <a:cubicBezTo>
                    <a:pt x="104" y="0"/>
                    <a:pt x="85" y="5"/>
                    <a:pt x="67" y="16"/>
                  </a:cubicBezTo>
                  <a:cubicBezTo>
                    <a:pt x="56" y="27"/>
                    <a:pt x="45" y="27"/>
                    <a:pt x="45" y="27"/>
                  </a:cubicBezTo>
                  <a:cubicBezTo>
                    <a:pt x="45" y="39"/>
                    <a:pt x="45" y="39"/>
                    <a:pt x="33" y="39"/>
                  </a:cubicBezTo>
                  <a:cubicBezTo>
                    <a:pt x="33" y="39"/>
                    <a:pt x="33" y="49"/>
                    <a:pt x="23" y="49"/>
                  </a:cubicBezTo>
                  <a:lnTo>
                    <a:pt x="23" y="72"/>
                  </a:lnTo>
                  <a:lnTo>
                    <a:pt x="11" y="72"/>
                  </a:lnTo>
                  <a:lnTo>
                    <a:pt x="11" y="94"/>
                  </a:lnTo>
                  <a:cubicBezTo>
                    <a:pt x="0" y="116"/>
                    <a:pt x="11" y="150"/>
                    <a:pt x="23" y="183"/>
                  </a:cubicBezTo>
                  <a:cubicBezTo>
                    <a:pt x="43" y="219"/>
                    <a:pt x="82" y="236"/>
                    <a:pt x="119" y="236"/>
                  </a:cubicBezTo>
                  <a:cubicBezTo>
                    <a:pt x="141" y="236"/>
                    <a:pt x="162" y="230"/>
                    <a:pt x="179" y="217"/>
                  </a:cubicBezTo>
                  <a:lnTo>
                    <a:pt x="190" y="217"/>
                  </a:lnTo>
                  <a:cubicBezTo>
                    <a:pt x="246" y="183"/>
                    <a:pt x="257" y="116"/>
                    <a:pt x="224" y="61"/>
                  </a:cubicBezTo>
                  <a:cubicBezTo>
                    <a:pt x="201" y="23"/>
                    <a:pt x="162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4" name="Google Shape;3684;p8"/>
            <p:cNvSpPr/>
            <p:nvPr/>
          </p:nvSpPr>
          <p:spPr>
            <a:xfrm>
              <a:off x="1967700" y="919150"/>
              <a:ext cx="1450" cy="3675"/>
            </a:xfrm>
            <a:custGeom>
              <a:rect b="b" l="l" r="r" t="t"/>
              <a:pathLst>
                <a:path extrusionOk="0" h="147" w="58">
                  <a:moveTo>
                    <a:pt x="23" y="1"/>
                  </a:moveTo>
                  <a:lnTo>
                    <a:pt x="23" y="1"/>
                  </a:lnTo>
                  <a:cubicBezTo>
                    <a:pt x="12" y="45"/>
                    <a:pt x="12" y="90"/>
                    <a:pt x="1" y="146"/>
                  </a:cubicBezTo>
                  <a:cubicBezTo>
                    <a:pt x="35" y="112"/>
                    <a:pt x="57" y="45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5" name="Google Shape;3685;p8"/>
            <p:cNvSpPr/>
            <p:nvPr/>
          </p:nvSpPr>
          <p:spPr>
            <a:xfrm>
              <a:off x="1987550" y="92910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26" y="0"/>
                  </a:moveTo>
                  <a:cubicBezTo>
                    <a:pt x="106" y="0"/>
                    <a:pt x="85" y="6"/>
                    <a:pt x="68" y="17"/>
                  </a:cubicBezTo>
                  <a:cubicBezTo>
                    <a:pt x="11" y="50"/>
                    <a:pt x="1" y="128"/>
                    <a:pt x="34" y="184"/>
                  </a:cubicBezTo>
                  <a:cubicBezTo>
                    <a:pt x="34" y="184"/>
                    <a:pt x="45" y="195"/>
                    <a:pt x="45" y="206"/>
                  </a:cubicBezTo>
                  <a:cubicBezTo>
                    <a:pt x="56" y="206"/>
                    <a:pt x="56" y="206"/>
                    <a:pt x="68" y="218"/>
                  </a:cubicBezTo>
                  <a:lnTo>
                    <a:pt x="78" y="228"/>
                  </a:lnTo>
                  <a:lnTo>
                    <a:pt x="90" y="228"/>
                  </a:lnTo>
                  <a:cubicBezTo>
                    <a:pt x="90" y="228"/>
                    <a:pt x="101" y="228"/>
                    <a:pt x="101" y="240"/>
                  </a:cubicBezTo>
                  <a:cubicBezTo>
                    <a:pt x="135" y="240"/>
                    <a:pt x="168" y="240"/>
                    <a:pt x="190" y="218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6" name="Google Shape;3686;p8"/>
            <p:cNvSpPr/>
            <p:nvPr/>
          </p:nvSpPr>
          <p:spPr>
            <a:xfrm>
              <a:off x="1974400" y="937200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13" y="50"/>
                    <a:pt x="1" y="117"/>
                    <a:pt x="35" y="173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3" y="228"/>
                    <a:pt x="191" y="217"/>
                  </a:cubicBezTo>
                  <a:cubicBezTo>
                    <a:pt x="247" y="184"/>
                    <a:pt x="269" y="105"/>
                    <a:pt x="236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7" name="Google Shape;3687;p8"/>
            <p:cNvSpPr/>
            <p:nvPr/>
          </p:nvSpPr>
          <p:spPr>
            <a:xfrm>
              <a:off x="1964350" y="945150"/>
              <a:ext cx="3675" cy="5875"/>
            </a:xfrm>
            <a:custGeom>
              <a:rect b="b" l="l" r="r" t="t"/>
              <a:pathLst>
                <a:path extrusionOk="0" h="235" w="147">
                  <a:moveTo>
                    <a:pt x="12" y="0"/>
                  </a:moveTo>
                  <a:cubicBezTo>
                    <a:pt x="12" y="78"/>
                    <a:pt x="1" y="157"/>
                    <a:pt x="1" y="234"/>
                  </a:cubicBezTo>
                  <a:cubicBezTo>
                    <a:pt x="23" y="234"/>
                    <a:pt x="45" y="234"/>
                    <a:pt x="68" y="224"/>
                  </a:cubicBezTo>
                  <a:cubicBezTo>
                    <a:pt x="124" y="190"/>
                    <a:pt x="146" y="112"/>
                    <a:pt x="112" y="56"/>
                  </a:cubicBezTo>
                  <a:cubicBezTo>
                    <a:pt x="90" y="23"/>
                    <a:pt x="57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8" name="Google Shape;3688;p8"/>
            <p:cNvSpPr/>
            <p:nvPr/>
          </p:nvSpPr>
          <p:spPr>
            <a:xfrm>
              <a:off x="1971050" y="96142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44" y="1"/>
                  </a:moveTo>
                  <a:cubicBezTo>
                    <a:pt x="123" y="1"/>
                    <a:pt x="100" y="7"/>
                    <a:pt x="79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1"/>
                  </a:cubicBezTo>
                  <a:cubicBezTo>
                    <a:pt x="236" y="198"/>
                    <a:pt x="258" y="164"/>
                    <a:pt x="258" y="120"/>
                  </a:cubicBezTo>
                  <a:cubicBezTo>
                    <a:pt x="258" y="97"/>
                    <a:pt x="247" y="75"/>
                    <a:pt x="236" y="53"/>
                  </a:cubicBezTo>
                  <a:cubicBezTo>
                    <a:pt x="215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9" name="Google Shape;3689;p8"/>
            <p:cNvSpPr/>
            <p:nvPr/>
          </p:nvSpPr>
          <p:spPr>
            <a:xfrm>
              <a:off x="1994250" y="9700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8" y="20"/>
                  </a:cubicBezTo>
                  <a:cubicBezTo>
                    <a:pt x="23" y="54"/>
                    <a:pt x="1" y="121"/>
                    <a:pt x="45" y="176"/>
                  </a:cubicBezTo>
                  <a:cubicBezTo>
                    <a:pt x="68" y="214"/>
                    <a:pt x="106" y="237"/>
                    <a:pt x="146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7" y="188"/>
                    <a:pt x="269" y="109"/>
                    <a:pt x="235" y="54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0" name="Google Shape;3690;p8"/>
            <p:cNvSpPr/>
            <p:nvPr/>
          </p:nvSpPr>
          <p:spPr>
            <a:xfrm>
              <a:off x="1981125" y="9780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5" y="0"/>
                    <a:pt x="96" y="5"/>
                    <a:pt x="79" y="15"/>
                  </a:cubicBezTo>
                  <a:cubicBezTo>
                    <a:pt x="22" y="49"/>
                    <a:pt x="0" y="127"/>
                    <a:pt x="45" y="184"/>
                  </a:cubicBezTo>
                  <a:cubicBezTo>
                    <a:pt x="66" y="218"/>
                    <a:pt x="100" y="236"/>
                    <a:pt x="136" y="236"/>
                  </a:cubicBezTo>
                  <a:cubicBezTo>
                    <a:pt x="158" y="236"/>
                    <a:pt x="180" y="229"/>
                    <a:pt x="201" y="217"/>
                  </a:cubicBezTo>
                  <a:cubicBezTo>
                    <a:pt x="258" y="184"/>
                    <a:pt x="268" y="116"/>
                    <a:pt x="235" y="60"/>
                  </a:cubicBezTo>
                  <a:cubicBezTo>
                    <a:pt x="212" y="22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1" name="Google Shape;3691;p8"/>
            <p:cNvSpPr/>
            <p:nvPr/>
          </p:nvSpPr>
          <p:spPr>
            <a:xfrm>
              <a:off x="1968000" y="9860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0" y="129"/>
                    <a:pt x="33" y="173"/>
                  </a:cubicBezTo>
                  <a:cubicBezTo>
                    <a:pt x="64" y="211"/>
                    <a:pt x="105" y="234"/>
                    <a:pt x="145" y="234"/>
                  </a:cubicBezTo>
                  <a:cubicBezTo>
                    <a:pt x="164" y="234"/>
                    <a:pt x="184" y="229"/>
                    <a:pt x="201" y="218"/>
                  </a:cubicBezTo>
                  <a:cubicBezTo>
                    <a:pt x="257" y="184"/>
                    <a:pt x="269" y="106"/>
                    <a:pt x="235" y="62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2" name="Google Shape;3692;p8"/>
            <p:cNvSpPr/>
            <p:nvPr/>
          </p:nvSpPr>
          <p:spPr>
            <a:xfrm>
              <a:off x="2006250" y="989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7"/>
                    <a:pt x="35" y="184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0"/>
                  </a:cubicBezTo>
                  <a:cubicBezTo>
                    <a:pt x="213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3" name="Google Shape;3693;p8"/>
            <p:cNvSpPr/>
            <p:nvPr/>
          </p:nvSpPr>
          <p:spPr>
            <a:xfrm>
              <a:off x="1993125" y="997750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44" y="0"/>
                  </a:moveTo>
                  <a:cubicBezTo>
                    <a:pt x="123" y="0"/>
                    <a:pt x="100" y="6"/>
                    <a:pt x="79" y="19"/>
                  </a:cubicBezTo>
                  <a:cubicBezTo>
                    <a:pt x="23" y="52"/>
                    <a:pt x="1" y="119"/>
                    <a:pt x="34" y="176"/>
                  </a:cubicBezTo>
                  <a:cubicBezTo>
                    <a:pt x="57" y="213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6"/>
                    <a:pt x="269" y="109"/>
                    <a:pt x="235" y="52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4" name="Google Shape;3694;p8"/>
            <p:cNvSpPr/>
            <p:nvPr/>
          </p:nvSpPr>
          <p:spPr>
            <a:xfrm>
              <a:off x="1980000" y="10056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0" y="128"/>
                    <a:pt x="34" y="183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30"/>
                    <a:pt x="201" y="217"/>
                  </a:cubicBezTo>
                  <a:cubicBezTo>
                    <a:pt x="258" y="183"/>
                    <a:pt x="269" y="116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5" name="Google Shape;3695;p8"/>
            <p:cNvSpPr/>
            <p:nvPr/>
          </p:nvSpPr>
          <p:spPr>
            <a:xfrm>
              <a:off x="1972175" y="1014425"/>
              <a:ext cx="1150" cy="3075"/>
            </a:xfrm>
            <a:custGeom>
              <a:rect b="b" l="l" r="r" t="t"/>
              <a:pathLst>
                <a:path extrusionOk="0" h="123" w="46">
                  <a:moveTo>
                    <a:pt x="1" y="0"/>
                  </a:moveTo>
                  <a:lnTo>
                    <a:pt x="1" y="0"/>
                  </a:lnTo>
                  <a:cubicBezTo>
                    <a:pt x="12" y="45"/>
                    <a:pt x="23" y="78"/>
                    <a:pt x="34" y="123"/>
                  </a:cubicBezTo>
                  <a:cubicBezTo>
                    <a:pt x="45" y="90"/>
                    <a:pt x="45" y="56"/>
                    <a:pt x="23" y="23"/>
                  </a:cubicBezTo>
                  <a:cubicBezTo>
                    <a:pt x="23" y="11"/>
                    <a:pt x="12" y="11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6" name="Google Shape;3696;p8"/>
            <p:cNvSpPr/>
            <p:nvPr/>
          </p:nvSpPr>
          <p:spPr>
            <a:xfrm>
              <a:off x="2007925" y="962050"/>
              <a:ext cx="6475" cy="6025"/>
            </a:xfrm>
            <a:custGeom>
              <a:rect b="b" l="l" r="r" t="t"/>
              <a:pathLst>
                <a:path extrusionOk="0" h="241" w="259">
                  <a:moveTo>
                    <a:pt x="116" y="1"/>
                  </a:moveTo>
                  <a:cubicBezTo>
                    <a:pt x="95" y="1"/>
                    <a:pt x="75" y="6"/>
                    <a:pt x="57" y="17"/>
                  </a:cubicBezTo>
                  <a:lnTo>
                    <a:pt x="35" y="39"/>
                  </a:lnTo>
                  <a:lnTo>
                    <a:pt x="23" y="50"/>
                  </a:lnTo>
                  <a:lnTo>
                    <a:pt x="23" y="62"/>
                  </a:lnTo>
                  <a:cubicBezTo>
                    <a:pt x="12" y="62"/>
                    <a:pt x="12" y="62"/>
                    <a:pt x="12" y="72"/>
                  </a:cubicBezTo>
                  <a:lnTo>
                    <a:pt x="12" y="84"/>
                  </a:lnTo>
                  <a:cubicBezTo>
                    <a:pt x="1" y="84"/>
                    <a:pt x="1" y="95"/>
                    <a:pt x="1" y="95"/>
                  </a:cubicBezTo>
                  <a:lnTo>
                    <a:pt x="1" y="117"/>
                  </a:lnTo>
                  <a:lnTo>
                    <a:pt x="1" y="139"/>
                  </a:lnTo>
                  <a:cubicBezTo>
                    <a:pt x="1" y="151"/>
                    <a:pt x="12" y="162"/>
                    <a:pt x="23" y="184"/>
                  </a:cubicBezTo>
                  <a:cubicBezTo>
                    <a:pt x="35" y="196"/>
                    <a:pt x="35" y="207"/>
                    <a:pt x="45" y="207"/>
                  </a:cubicBezTo>
                  <a:lnTo>
                    <a:pt x="57" y="218"/>
                  </a:lnTo>
                  <a:cubicBezTo>
                    <a:pt x="68" y="229"/>
                    <a:pt x="79" y="229"/>
                    <a:pt x="79" y="229"/>
                  </a:cubicBezTo>
                  <a:lnTo>
                    <a:pt x="90" y="229"/>
                  </a:lnTo>
                  <a:cubicBezTo>
                    <a:pt x="102" y="240"/>
                    <a:pt x="102" y="240"/>
                    <a:pt x="112" y="240"/>
                  </a:cubicBezTo>
                  <a:lnTo>
                    <a:pt x="124" y="240"/>
                  </a:lnTo>
                  <a:cubicBezTo>
                    <a:pt x="135" y="240"/>
                    <a:pt x="135" y="240"/>
                    <a:pt x="135" y="229"/>
                  </a:cubicBezTo>
                  <a:lnTo>
                    <a:pt x="157" y="229"/>
                  </a:lnTo>
                  <a:cubicBezTo>
                    <a:pt x="157" y="229"/>
                    <a:pt x="169" y="229"/>
                    <a:pt x="180" y="218"/>
                  </a:cubicBezTo>
                  <a:cubicBezTo>
                    <a:pt x="236" y="184"/>
                    <a:pt x="258" y="117"/>
                    <a:pt x="224" y="62"/>
                  </a:cubicBezTo>
                  <a:cubicBezTo>
                    <a:pt x="202" y="24"/>
                    <a:pt x="158" y="1"/>
                    <a:pt x="1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7" name="Google Shape;3697;p8"/>
            <p:cNvSpPr/>
            <p:nvPr/>
          </p:nvSpPr>
          <p:spPr>
            <a:xfrm>
              <a:off x="2029725" y="997925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4" y="1"/>
                  </a:moveTo>
                  <a:cubicBezTo>
                    <a:pt x="101" y="1"/>
                    <a:pt x="79" y="12"/>
                    <a:pt x="57" y="23"/>
                  </a:cubicBezTo>
                  <a:cubicBezTo>
                    <a:pt x="57" y="23"/>
                    <a:pt x="45" y="35"/>
                    <a:pt x="34" y="35"/>
                  </a:cubicBezTo>
                  <a:cubicBezTo>
                    <a:pt x="34" y="45"/>
                    <a:pt x="23" y="57"/>
                    <a:pt x="12" y="68"/>
                  </a:cubicBezTo>
                  <a:cubicBezTo>
                    <a:pt x="12" y="79"/>
                    <a:pt x="12" y="90"/>
                    <a:pt x="0" y="90"/>
                  </a:cubicBezTo>
                  <a:cubicBezTo>
                    <a:pt x="0" y="124"/>
                    <a:pt x="0" y="157"/>
                    <a:pt x="23" y="179"/>
                  </a:cubicBezTo>
                  <a:cubicBezTo>
                    <a:pt x="34" y="202"/>
                    <a:pt x="45" y="213"/>
                    <a:pt x="67" y="224"/>
                  </a:cubicBezTo>
                  <a:cubicBezTo>
                    <a:pt x="79" y="224"/>
                    <a:pt x="79" y="236"/>
                    <a:pt x="90" y="236"/>
                  </a:cubicBezTo>
                  <a:lnTo>
                    <a:pt x="134" y="236"/>
                  </a:lnTo>
                  <a:cubicBezTo>
                    <a:pt x="157" y="236"/>
                    <a:pt x="168" y="224"/>
                    <a:pt x="179" y="224"/>
                  </a:cubicBezTo>
                  <a:cubicBezTo>
                    <a:pt x="235" y="191"/>
                    <a:pt x="258" y="112"/>
                    <a:pt x="224" y="57"/>
                  </a:cubicBezTo>
                  <a:cubicBezTo>
                    <a:pt x="201" y="23"/>
                    <a:pt x="168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8" name="Google Shape;3698;p8"/>
            <p:cNvSpPr/>
            <p:nvPr/>
          </p:nvSpPr>
          <p:spPr>
            <a:xfrm>
              <a:off x="2016300" y="1005925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26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3" y="50"/>
                    <a:pt x="1" y="128"/>
                    <a:pt x="35" y="184"/>
                  </a:cubicBezTo>
                  <a:cubicBezTo>
                    <a:pt x="46" y="206"/>
                    <a:pt x="80" y="229"/>
                    <a:pt x="102" y="229"/>
                  </a:cubicBezTo>
                  <a:cubicBezTo>
                    <a:pt x="116" y="233"/>
                    <a:pt x="129" y="236"/>
                    <a:pt x="142" y="236"/>
                  </a:cubicBezTo>
                  <a:cubicBezTo>
                    <a:pt x="161" y="236"/>
                    <a:pt x="178" y="230"/>
                    <a:pt x="191" y="217"/>
                  </a:cubicBezTo>
                  <a:cubicBezTo>
                    <a:pt x="247" y="184"/>
                    <a:pt x="269" y="117"/>
                    <a:pt x="236" y="61"/>
                  </a:cubicBezTo>
                  <a:cubicBezTo>
                    <a:pt x="213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9" name="Google Shape;3699;p8"/>
            <p:cNvSpPr/>
            <p:nvPr/>
          </p:nvSpPr>
          <p:spPr>
            <a:xfrm>
              <a:off x="2003200" y="101385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4" y="1"/>
                  </a:moveTo>
                  <a:cubicBezTo>
                    <a:pt x="112" y="1"/>
                    <a:pt x="90" y="12"/>
                    <a:pt x="67" y="23"/>
                  </a:cubicBezTo>
                  <a:cubicBezTo>
                    <a:pt x="11" y="56"/>
                    <a:pt x="0" y="123"/>
                    <a:pt x="33" y="180"/>
                  </a:cubicBezTo>
                  <a:cubicBezTo>
                    <a:pt x="33" y="190"/>
                    <a:pt x="33" y="202"/>
                    <a:pt x="45" y="202"/>
                  </a:cubicBezTo>
                  <a:cubicBezTo>
                    <a:pt x="64" y="228"/>
                    <a:pt x="95" y="239"/>
                    <a:pt x="127" y="239"/>
                  </a:cubicBezTo>
                  <a:cubicBezTo>
                    <a:pt x="149" y="239"/>
                    <a:pt x="171" y="234"/>
                    <a:pt x="190" y="224"/>
                  </a:cubicBezTo>
                  <a:cubicBezTo>
                    <a:pt x="246" y="190"/>
                    <a:pt x="268" y="113"/>
                    <a:pt x="234" y="56"/>
                  </a:cubicBezTo>
                  <a:cubicBezTo>
                    <a:pt x="212" y="23"/>
                    <a:pt x="167" y="12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0" name="Google Shape;3700;p8"/>
            <p:cNvSpPr/>
            <p:nvPr/>
          </p:nvSpPr>
          <p:spPr>
            <a:xfrm>
              <a:off x="1990050" y="1021925"/>
              <a:ext cx="6475" cy="5825"/>
            </a:xfrm>
            <a:custGeom>
              <a:rect b="b" l="l" r="r" t="t"/>
              <a:pathLst>
                <a:path extrusionOk="0" h="233" w="259">
                  <a:moveTo>
                    <a:pt x="135" y="0"/>
                  </a:moveTo>
                  <a:cubicBezTo>
                    <a:pt x="112" y="0"/>
                    <a:pt x="88" y="8"/>
                    <a:pt x="68" y="24"/>
                  </a:cubicBezTo>
                  <a:cubicBezTo>
                    <a:pt x="12" y="58"/>
                    <a:pt x="1" y="125"/>
                    <a:pt x="35" y="180"/>
                  </a:cubicBezTo>
                  <a:cubicBezTo>
                    <a:pt x="55" y="216"/>
                    <a:pt x="89" y="233"/>
                    <a:pt x="126" y="233"/>
                  </a:cubicBezTo>
                  <a:cubicBezTo>
                    <a:pt x="147" y="233"/>
                    <a:pt x="170" y="227"/>
                    <a:pt x="191" y="214"/>
                  </a:cubicBezTo>
                  <a:cubicBezTo>
                    <a:pt x="236" y="192"/>
                    <a:pt x="258" y="147"/>
                    <a:pt x="246" y="103"/>
                  </a:cubicBezTo>
                  <a:cubicBezTo>
                    <a:pt x="246" y="91"/>
                    <a:pt x="236" y="69"/>
                    <a:pt x="236" y="58"/>
                  </a:cubicBezTo>
                  <a:cubicBezTo>
                    <a:pt x="214" y="22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1" name="Google Shape;3701;p8"/>
            <p:cNvSpPr/>
            <p:nvPr/>
          </p:nvSpPr>
          <p:spPr>
            <a:xfrm>
              <a:off x="1978050" y="1029950"/>
              <a:ext cx="5050" cy="6000"/>
            </a:xfrm>
            <a:custGeom>
              <a:rect b="b" l="l" r="r" t="t"/>
              <a:pathLst>
                <a:path extrusionOk="0" h="240" w="202">
                  <a:moveTo>
                    <a:pt x="85" y="0"/>
                  </a:moveTo>
                  <a:cubicBezTo>
                    <a:pt x="64" y="0"/>
                    <a:pt x="46" y="8"/>
                    <a:pt x="23" y="16"/>
                  </a:cubicBezTo>
                  <a:cubicBezTo>
                    <a:pt x="11" y="27"/>
                    <a:pt x="11" y="27"/>
                    <a:pt x="1" y="27"/>
                  </a:cubicBezTo>
                  <a:lnTo>
                    <a:pt x="1" y="38"/>
                  </a:lnTo>
                  <a:cubicBezTo>
                    <a:pt x="11" y="72"/>
                    <a:pt x="23" y="117"/>
                    <a:pt x="34" y="150"/>
                  </a:cubicBezTo>
                  <a:cubicBezTo>
                    <a:pt x="45" y="172"/>
                    <a:pt x="68" y="206"/>
                    <a:pt x="78" y="229"/>
                  </a:cubicBezTo>
                  <a:lnTo>
                    <a:pt x="78" y="239"/>
                  </a:lnTo>
                  <a:cubicBezTo>
                    <a:pt x="90" y="239"/>
                    <a:pt x="90" y="239"/>
                    <a:pt x="90" y="229"/>
                  </a:cubicBezTo>
                  <a:lnTo>
                    <a:pt x="123" y="229"/>
                  </a:lnTo>
                  <a:cubicBezTo>
                    <a:pt x="123" y="229"/>
                    <a:pt x="135" y="229"/>
                    <a:pt x="145" y="217"/>
                  </a:cubicBezTo>
                  <a:cubicBezTo>
                    <a:pt x="168" y="206"/>
                    <a:pt x="179" y="184"/>
                    <a:pt x="190" y="161"/>
                  </a:cubicBezTo>
                  <a:lnTo>
                    <a:pt x="202" y="150"/>
                  </a:lnTo>
                  <a:cubicBezTo>
                    <a:pt x="202" y="117"/>
                    <a:pt x="202" y="83"/>
                    <a:pt x="190" y="60"/>
                  </a:cubicBezTo>
                  <a:cubicBezTo>
                    <a:pt x="168" y="27"/>
                    <a:pt x="145" y="16"/>
                    <a:pt x="112" y="5"/>
                  </a:cubicBezTo>
                  <a:cubicBezTo>
                    <a:pt x="102" y="2"/>
                    <a:pt x="93" y="0"/>
                    <a:pt x="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2" name="Google Shape;3702;p8"/>
            <p:cNvSpPr/>
            <p:nvPr/>
          </p:nvSpPr>
          <p:spPr>
            <a:xfrm>
              <a:off x="2039775" y="101457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19" y="1"/>
                  </a:moveTo>
                  <a:cubicBezTo>
                    <a:pt x="100" y="1"/>
                    <a:pt x="82" y="6"/>
                    <a:pt x="68" y="17"/>
                  </a:cubicBezTo>
                  <a:lnTo>
                    <a:pt x="57" y="17"/>
                  </a:lnTo>
                  <a:cubicBezTo>
                    <a:pt x="57" y="27"/>
                    <a:pt x="45" y="27"/>
                    <a:pt x="45" y="39"/>
                  </a:cubicBezTo>
                  <a:lnTo>
                    <a:pt x="35" y="39"/>
                  </a:lnTo>
                  <a:cubicBezTo>
                    <a:pt x="35" y="50"/>
                    <a:pt x="35" y="50"/>
                    <a:pt x="23" y="50"/>
                  </a:cubicBezTo>
                  <a:lnTo>
                    <a:pt x="23" y="72"/>
                  </a:lnTo>
                  <a:lnTo>
                    <a:pt x="12" y="72"/>
                  </a:lnTo>
                  <a:lnTo>
                    <a:pt x="12" y="94"/>
                  </a:lnTo>
                  <a:cubicBezTo>
                    <a:pt x="1" y="117"/>
                    <a:pt x="1" y="151"/>
                    <a:pt x="23" y="184"/>
                  </a:cubicBezTo>
                  <a:cubicBezTo>
                    <a:pt x="44" y="219"/>
                    <a:pt x="78" y="236"/>
                    <a:pt x="114" y="236"/>
                  </a:cubicBezTo>
                  <a:cubicBezTo>
                    <a:pt x="136" y="236"/>
                    <a:pt x="159" y="230"/>
                    <a:pt x="179" y="218"/>
                  </a:cubicBez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3" name="Google Shape;3703;p8"/>
            <p:cNvSpPr/>
            <p:nvPr/>
          </p:nvSpPr>
          <p:spPr>
            <a:xfrm>
              <a:off x="2026375" y="10226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8" y="0"/>
                  </a:moveTo>
                  <a:cubicBezTo>
                    <a:pt x="107" y="0"/>
                    <a:pt x="86" y="5"/>
                    <a:pt x="67" y="16"/>
                  </a:cubicBezTo>
                  <a:cubicBezTo>
                    <a:pt x="23" y="50"/>
                    <a:pt x="0" y="117"/>
                    <a:pt x="34" y="173"/>
                  </a:cubicBezTo>
                  <a:cubicBezTo>
                    <a:pt x="57" y="211"/>
                    <a:pt x="95" y="233"/>
                    <a:pt x="134" y="233"/>
                  </a:cubicBezTo>
                  <a:cubicBezTo>
                    <a:pt x="153" y="233"/>
                    <a:pt x="172" y="228"/>
                    <a:pt x="191" y="217"/>
                  </a:cubicBezTo>
                  <a:cubicBezTo>
                    <a:pt x="246" y="184"/>
                    <a:pt x="268" y="106"/>
                    <a:pt x="235" y="50"/>
                  </a:cubicBezTo>
                  <a:cubicBezTo>
                    <a:pt x="213" y="20"/>
                    <a:pt x="170" y="0"/>
                    <a:pt x="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4" name="Google Shape;3704;p8"/>
            <p:cNvSpPr/>
            <p:nvPr/>
          </p:nvSpPr>
          <p:spPr>
            <a:xfrm>
              <a:off x="2013250" y="103070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6" y="1"/>
                  </a:moveTo>
                  <a:cubicBezTo>
                    <a:pt x="112" y="1"/>
                    <a:pt x="88" y="7"/>
                    <a:pt x="68" y="20"/>
                  </a:cubicBezTo>
                  <a:cubicBezTo>
                    <a:pt x="11" y="53"/>
                    <a:pt x="0" y="120"/>
                    <a:pt x="34" y="176"/>
                  </a:cubicBezTo>
                  <a:cubicBezTo>
                    <a:pt x="55" y="211"/>
                    <a:pt x="89" y="228"/>
                    <a:pt x="125" y="228"/>
                  </a:cubicBezTo>
                  <a:cubicBezTo>
                    <a:pt x="147" y="228"/>
                    <a:pt x="169" y="222"/>
                    <a:pt x="190" y="209"/>
                  </a:cubicBezTo>
                  <a:cubicBezTo>
                    <a:pt x="246" y="176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5" name="Google Shape;3705;p8"/>
            <p:cNvSpPr/>
            <p:nvPr/>
          </p:nvSpPr>
          <p:spPr>
            <a:xfrm>
              <a:off x="2000100" y="10386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7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8"/>
                    <a:pt x="35" y="184"/>
                  </a:cubicBezTo>
                  <a:cubicBezTo>
                    <a:pt x="56" y="219"/>
                    <a:pt x="89" y="236"/>
                    <a:pt x="126" y="236"/>
                  </a:cubicBezTo>
                  <a:cubicBezTo>
                    <a:pt x="148" y="236"/>
                    <a:pt x="170" y="230"/>
                    <a:pt x="191" y="218"/>
                  </a:cubicBezTo>
                  <a:cubicBezTo>
                    <a:pt x="247" y="184"/>
                    <a:pt x="269" y="117"/>
                    <a:pt x="236" y="61"/>
                  </a:cubicBezTo>
                  <a:cubicBezTo>
                    <a:pt x="213" y="23"/>
                    <a:pt x="170" y="1"/>
                    <a:pt x="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6" name="Google Shape;3706;p8"/>
            <p:cNvSpPr/>
            <p:nvPr/>
          </p:nvSpPr>
          <p:spPr>
            <a:xfrm>
              <a:off x="1987250" y="104662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26" y="1"/>
                  </a:moveTo>
                  <a:cubicBezTo>
                    <a:pt x="102" y="1"/>
                    <a:pt x="78" y="7"/>
                    <a:pt x="57" y="19"/>
                  </a:cubicBezTo>
                  <a:cubicBezTo>
                    <a:pt x="46" y="19"/>
                    <a:pt x="46" y="31"/>
                    <a:pt x="35" y="31"/>
                  </a:cubicBezTo>
                  <a:lnTo>
                    <a:pt x="35" y="42"/>
                  </a:lnTo>
                  <a:lnTo>
                    <a:pt x="23" y="53"/>
                  </a:lnTo>
                  <a:cubicBezTo>
                    <a:pt x="13" y="64"/>
                    <a:pt x="13" y="76"/>
                    <a:pt x="13" y="86"/>
                  </a:cubicBezTo>
                  <a:cubicBezTo>
                    <a:pt x="13" y="98"/>
                    <a:pt x="1" y="109"/>
                    <a:pt x="1" y="109"/>
                  </a:cubicBezTo>
                  <a:lnTo>
                    <a:pt x="1" y="131"/>
                  </a:lnTo>
                  <a:cubicBezTo>
                    <a:pt x="13" y="153"/>
                    <a:pt x="13" y="165"/>
                    <a:pt x="23" y="176"/>
                  </a:cubicBezTo>
                  <a:cubicBezTo>
                    <a:pt x="46" y="214"/>
                    <a:pt x="84" y="236"/>
                    <a:pt x="124" y="236"/>
                  </a:cubicBezTo>
                  <a:cubicBezTo>
                    <a:pt x="143" y="236"/>
                    <a:pt x="162" y="231"/>
                    <a:pt x="180" y="220"/>
                  </a:cubicBezTo>
                  <a:cubicBezTo>
                    <a:pt x="236" y="187"/>
                    <a:pt x="258" y="109"/>
                    <a:pt x="224" y="53"/>
                  </a:cubicBezTo>
                  <a:cubicBezTo>
                    <a:pt x="204" y="18"/>
                    <a:pt x="165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7" name="Google Shape;3707;p8"/>
            <p:cNvSpPr/>
            <p:nvPr/>
          </p:nvSpPr>
          <p:spPr>
            <a:xfrm>
              <a:off x="2038400" y="1042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4" y="219"/>
                    <a:pt x="89" y="237"/>
                    <a:pt x="125" y="237"/>
                  </a:cubicBezTo>
                  <a:cubicBezTo>
                    <a:pt x="146" y="237"/>
                    <a:pt x="169" y="230"/>
                    <a:pt x="190" y="218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68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8" name="Google Shape;3708;p8"/>
            <p:cNvSpPr/>
            <p:nvPr/>
          </p:nvSpPr>
          <p:spPr>
            <a:xfrm>
              <a:off x="2025250" y="1050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3"/>
                    <a:pt x="1" y="120"/>
                    <a:pt x="34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4" y="237"/>
                    <a:pt x="173" y="232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9" name="Google Shape;3709;p8"/>
            <p:cNvSpPr/>
            <p:nvPr/>
          </p:nvSpPr>
          <p:spPr>
            <a:xfrm>
              <a:off x="2012125" y="10581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9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70" y="230"/>
                    <a:pt x="190" y="218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0" name="Google Shape;3710;p8"/>
            <p:cNvSpPr/>
            <p:nvPr/>
          </p:nvSpPr>
          <p:spPr>
            <a:xfrm>
              <a:off x="1999000" y="106625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26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2" y="50"/>
                    <a:pt x="0" y="128"/>
                    <a:pt x="34" y="173"/>
                  </a:cubicBezTo>
                  <a:lnTo>
                    <a:pt x="34" y="184"/>
                  </a:lnTo>
                  <a:lnTo>
                    <a:pt x="56" y="207"/>
                  </a:lnTo>
                  <a:lnTo>
                    <a:pt x="67" y="217"/>
                  </a:lnTo>
                  <a:cubicBezTo>
                    <a:pt x="79" y="217"/>
                    <a:pt x="90" y="229"/>
                    <a:pt x="90" y="229"/>
                  </a:cubicBezTo>
                  <a:lnTo>
                    <a:pt x="101" y="229"/>
                  </a:lnTo>
                  <a:cubicBezTo>
                    <a:pt x="112" y="229"/>
                    <a:pt x="112" y="229"/>
                    <a:pt x="124" y="240"/>
                  </a:cubicBezTo>
                  <a:lnTo>
                    <a:pt x="134" y="229"/>
                  </a:lnTo>
                  <a:lnTo>
                    <a:pt x="168" y="229"/>
                  </a:lnTo>
                  <a:cubicBezTo>
                    <a:pt x="168" y="229"/>
                    <a:pt x="179" y="217"/>
                    <a:pt x="191" y="217"/>
                  </a:cubicBezTo>
                  <a:cubicBezTo>
                    <a:pt x="246" y="184"/>
                    <a:pt x="268" y="106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1" name="Google Shape;3711;p8"/>
            <p:cNvSpPr/>
            <p:nvPr/>
          </p:nvSpPr>
          <p:spPr>
            <a:xfrm>
              <a:off x="2048150" y="1058475"/>
              <a:ext cx="6475" cy="5875"/>
            </a:xfrm>
            <a:custGeom>
              <a:rect b="b" l="l" r="r" t="t"/>
              <a:pathLst>
                <a:path extrusionOk="0" h="235" w="259">
                  <a:moveTo>
                    <a:pt x="143" y="1"/>
                  </a:moveTo>
                  <a:cubicBezTo>
                    <a:pt x="137" y="1"/>
                    <a:pt x="130" y="2"/>
                    <a:pt x="124" y="4"/>
                  </a:cubicBezTo>
                  <a:cubicBezTo>
                    <a:pt x="102" y="4"/>
                    <a:pt x="90" y="15"/>
                    <a:pt x="79" y="15"/>
                  </a:cubicBezTo>
                  <a:cubicBezTo>
                    <a:pt x="23" y="48"/>
                    <a:pt x="1" y="126"/>
                    <a:pt x="35" y="183"/>
                  </a:cubicBezTo>
                  <a:cubicBezTo>
                    <a:pt x="55" y="217"/>
                    <a:pt x="94" y="235"/>
                    <a:pt x="133" y="235"/>
                  </a:cubicBezTo>
                  <a:cubicBezTo>
                    <a:pt x="157" y="235"/>
                    <a:pt x="181" y="228"/>
                    <a:pt x="202" y="216"/>
                  </a:cubicBezTo>
                  <a:cubicBezTo>
                    <a:pt x="224" y="205"/>
                    <a:pt x="247" y="171"/>
                    <a:pt x="247" y="149"/>
                  </a:cubicBezTo>
                  <a:cubicBezTo>
                    <a:pt x="258" y="116"/>
                    <a:pt x="258" y="82"/>
                    <a:pt x="236" y="59"/>
                  </a:cubicBezTo>
                  <a:cubicBezTo>
                    <a:pt x="236" y="48"/>
                    <a:pt x="224" y="48"/>
                    <a:pt x="224" y="37"/>
                  </a:cubicBezTo>
                  <a:cubicBezTo>
                    <a:pt x="197" y="19"/>
                    <a:pt x="170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2" name="Google Shape;3712;p8"/>
            <p:cNvSpPr/>
            <p:nvPr/>
          </p:nvSpPr>
          <p:spPr>
            <a:xfrm>
              <a:off x="2035050" y="1066575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45" y="1"/>
                  </a:moveTo>
                  <a:cubicBezTo>
                    <a:pt x="137" y="1"/>
                    <a:pt x="130" y="2"/>
                    <a:pt x="123" y="3"/>
                  </a:cubicBezTo>
                  <a:cubicBezTo>
                    <a:pt x="100" y="3"/>
                    <a:pt x="89" y="3"/>
                    <a:pt x="78" y="15"/>
                  </a:cubicBezTo>
                  <a:cubicBezTo>
                    <a:pt x="22" y="48"/>
                    <a:pt x="0" y="115"/>
                    <a:pt x="33" y="171"/>
                  </a:cubicBezTo>
                  <a:cubicBezTo>
                    <a:pt x="56" y="209"/>
                    <a:pt x="100" y="232"/>
                    <a:pt x="143" y="232"/>
                  </a:cubicBezTo>
                  <a:cubicBezTo>
                    <a:pt x="163" y="232"/>
                    <a:pt x="183" y="227"/>
                    <a:pt x="201" y="216"/>
                  </a:cubicBezTo>
                  <a:cubicBezTo>
                    <a:pt x="212" y="204"/>
                    <a:pt x="234" y="182"/>
                    <a:pt x="246" y="160"/>
                  </a:cubicBezTo>
                  <a:lnTo>
                    <a:pt x="246" y="137"/>
                  </a:lnTo>
                  <a:cubicBezTo>
                    <a:pt x="257" y="115"/>
                    <a:pt x="257" y="93"/>
                    <a:pt x="246" y="70"/>
                  </a:cubicBezTo>
                  <a:lnTo>
                    <a:pt x="234" y="60"/>
                  </a:lnTo>
                  <a:cubicBezTo>
                    <a:pt x="216" y="22"/>
                    <a:pt x="181" y="1"/>
                    <a:pt x="1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3" name="Google Shape;3713;p8"/>
            <p:cNvSpPr/>
            <p:nvPr/>
          </p:nvSpPr>
          <p:spPr>
            <a:xfrm>
              <a:off x="2022200" y="1074475"/>
              <a:ext cx="6425" cy="5900"/>
            </a:xfrm>
            <a:custGeom>
              <a:rect b="b" l="l" r="r" t="t"/>
              <a:pathLst>
                <a:path extrusionOk="0" h="236" w="257">
                  <a:moveTo>
                    <a:pt x="112" y="0"/>
                  </a:moveTo>
                  <a:cubicBezTo>
                    <a:pt x="89" y="0"/>
                    <a:pt x="78" y="12"/>
                    <a:pt x="67" y="23"/>
                  </a:cubicBezTo>
                  <a:cubicBezTo>
                    <a:pt x="22" y="45"/>
                    <a:pt x="0" y="90"/>
                    <a:pt x="11" y="134"/>
                  </a:cubicBezTo>
                  <a:cubicBezTo>
                    <a:pt x="11" y="146"/>
                    <a:pt x="11" y="168"/>
                    <a:pt x="22" y="179"/>
                  </a:cubicBezTo>
                  <a:cubicBezTo>
                    <a:pt x="33" y="201"/>
                    <a:pt x="55" y="213"/>
                    <a:pt x="78" y="224"/>
                  </a:cubicBezTo>
                  <a:cubicBezTo>
                    <a:pt x="89" y="235"/>
                    <a:pt x="100" y="235"/>
                    <a:pt x="123" y="235"/>
                  </a:cubicBezTo>
                  <a:cubicBezTo>
                    <a:pt x="145" y="235"/>
                    <a:pt x="167" y="235"/>
                    <a:pt x="190" y="224"/>
                  </a:cubicBezTo>
                  <a:cubicBezTo>
                    <a:pt x="190" y="213"/>
                    <a:pt x="201" y="213"/>
                    <a:pt x="201" y="201"/>
                  </a:cubicBezTo>
                  <a:cubicBezTo>
                    <a:pt x="246" y="168"/>
                    <a:pt x="257" y="101"/>
                    <a:pt x="224" y="57"/>
                  </a:cubicBezTo>
                  <a:cubicBezTo>
                    <a:pt x="224" y="45"/>
                    <a:pt x="212" y="45"/>
                    <a:pt x="212" y="34"/>
                  </a:cubicBezTo>
                  <a:cubicBezTo>
                    <a:pt x="201" y="23"/>
                    <a:pt x="190" y="23"/>
                    <a:pt x="167" y="12"/>
                  </a:cubicBezTo>
                  <a:cubicBezTo>
                    <a:pt x="156" y="0"/>
                    <a:pt x="134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4" name="Google Shape;3714;p8"/>
            <p:cNvSpPr/>
            <p:nvPr/>
          </p:nvSpPr>
          <p:spPr>
            <a:xfrm>
              <a:off x="2009600" y="1082450"/>
              <a:ext cx="5625" cy="5750"/>
            </a:xfrm>
            <a:custGeom>
              <a:rect b="b" l="l" r="r" t="t"/>
              <a:pathLst>
                <a:path extrusionOk="0" h="230" w="225">
                  <a:moveTo>
                    <a:pt x="101" y="1"/>
                  </a:moveTo>
                  <a:cubicBezTo>
                    <a:pt x="82" y="1"/>
                    <a:pt x="63" y="6"/>
                    <a:pt x="45" y="16"/>
                  </a:cubicBezTo>
                  <a:cubicBezTo>
                    <a:pt x="23" y="28"/>
                    <a:pt x="12" y="50"/>
                    <a:pt x="1" y="61"/>
                  </a:cubicBezTo>
                  <a:cubicBezTo>
                    <a:pt x="23" y="83"/>
                    <a:pt x="45" y="117"/>
                    <a:pt x="68" y="140"/>
                  </a:cubicBezTo>
                  <a:cubicBezTo>
                    <a:pt x="90" y="173"/>
                    <a:pt x="124" y="195"/>
                    <a:pt x="146" y="229"/>
                  </a:cubicBezTo>
                  <a:cubicBezTo>
                    <a:pt x="146" y="229"/>
                    <a:pt x="157" y="229"/>
                    <a:pt x="157" y="218"/>
                  </a:cubicBezTo>
                  <a:lnTo>
                    <a:pt x="169" y="218"/>
                  </a:lnTo>
                  <a:cubicBezTo>
                    <a:pt x="202" y="195"/>
                    <a:pt x="224" y="151"/>
                    <a:pt x="214" y="106"/>
                  </a:cubicBezTo>
                  <a:cubicBezTo>
                    <a:pt x="214" y="83"/>
                    <a:pt x="214" y="73"/>
                    <a:pt x="202" y="61"/>
                  </a:cubicBezTo>
                  <a:cubicBezTo>
                    <a:pt x="179" y="23"/>
                    <a:pt x="141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5" name="Google Shape;3715;p8"/>
            <p:cNvSpPr/>
            <p:nvPr/>
          </p:nvSpPr>
          <p:spPr>
            <a:xfrm>
              <a:off x="2058225" y="10752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0"/>
                  </a:moveTo>
                  <a:cubicBezTo>
                    <a:pt x="115" y="0"/>
                    <a:pt x="96" y="5"/>
                    <a:pt x="79" y="16"/>
                  </a:cubicBezTo>
                  <a:cubicBezTo>
                    <a:pt x="22" y="50"/>
                    <a:pt x="0" y="128"/>
                    <a:pt x="34" y="172"/>
                  </a:cubicBezTo>
                  <a:cubicBezTo>
                    <a:pt x="56" y="211"/>
                    <a:pt x="100" y="233"/>
                    <a:pt x="143" y="233"/>
                  </a:cubicBezTo>
                  <a:cubicBezTo>
                    <a:pt x="163" y="233"/>
                    <a:pt x="183" y="228"/>
                    <a:pt x="201" y="217"/>
                  </a:cubicBezTo>
                  <a:cubicBezTo>
                    <a:pt x="257" y="184"/>
                    <a:pt x="268" y="117"/>
                    <a:pt x="235" y="61"/>
                  </a:cubicBezTo>
                  <a:cubicBezTo>
                    <a:pt x="212" y="23"/>
                    <a:pt x="173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6" name="Google Shape;3716;p8"/>
            <p:cNvSpPr/>
            <p:nvPr/>
          </p:nvSpPr>
          <p:spPr>
            <a:xfrm>
              <a:off x="2045100" y="1083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2"/>
                    <a:pt x="0" y="120"/>
                    <a:pt x="33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1"/>
                  </a:cubicBezTo>
                  <a:cubicBezTo>
                    <a:pt x="257" y="187"/>
                    <a:pt x="268" y="109"/>
                    <a:pt x="234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7" name="Google Shape;3717;p8"/>
            <p:cNvSpPr/>
            <p:nvPr/>
          </p:nvSpPr>
          <p:spPr>
            <a:xfrm>
              <a:off x="2031950" y="10911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8"/>
                    <a:pt x="35" y="183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3"/>
                    <a:pt x="269" y="116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8" name="Google Shape;3718;p8"/>
            <p:cNvSpPr/>
            <p:nvPr/>
          </p:nvSpPr>
          <p:spPr>
            <a:xfrm>
              <a:off x="2070225" y="10947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9" name="Google Shape;3719;p8"/>
            <p:cNvSpPr/>
            <p:nvPr/>
          </p:nvSpPr>
          <p:spPr>
            <a:xfrm>
              <a:off x="2057100" y="1102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0" y="236"/>
                    <a:pt x="144" y="236"/>
                  </a:cubicBezTo>
                  <a:cubicBezTo>
                    <a:pt x="164" y="236"/>
                    <a:pt x="184" y="231"/>
                    <a:pt x="201" y="221"/>
                  </a:cubicBezTo>
                  <a:cubicBezTo>
                    <a:pt x="258" y="187"/>
                    <a:pt x="268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0" name="Google Shape;3720;p8"/>
            <p:cNvSpPr/>
            <p:nvPr/>
          </p:nvSpPr>
          <p:spPr>
            <a:xfrm>
              <a:off x="2043975" y="1110875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7" y="228"/>
                    <a:pt x="181" y="222"/>
                    <a:pt x="202" y="210"/>
                  </a:cubicBezTo>
                  <a:cubicBezTo>
                    <a:pt x="257" y="176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1" name="Google Shape;3721;p8"/>
            <p:cNvSpPr/>
            <p:nvPr/>
          </p:nvSpPr>
          <p:spPr>
            <a:xfrm>
              <a:off x="2080300" y="1111150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1"/>
                  </a:moveTo>
                  <a:cubicBezTo>
                    <a:pt x="110" y="1"/>
                    <a:pt x="88" y="7"/>
                    <a:pt x="67" y="20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6" y="221"/>
                    <a:pt x="100" y="232"/>
                    <a:pt x="145" y="232"/>
                  </a:cubicBezTo>
                  <a:cubicBezTo>
                    <a:pt x="157" y="232"/>
                    <a:pt x="157" y="232"/>
                    <a:pt x="167" y="221"/>
                  </a:cubicBezTo>
                  <a:cubicBezTo>
                    <a:pt x="179" y="221"/>
                    <a:pt x="179" y="221"/>
                    <a:pt x="190" y="209"/>
                  </a:cubicBezTo>
                  <a:cubicBezTo>
                    <a:pt x="246" y="176"/>
                    <a:pt x="257" y="109"/>
                    <a:pt x="224" y="53"/>
                  </a:cubicBezTo>
                  <a:cubicBezTo>
                    <a:pt x="202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2" name="Google Shape;3722;p8"/>
            <p:cNvSpPr/>
            <p:nvPr/>
          </p:nvSpPr>
          <p:spPr>
            <a:xfrm>
              <a:off x="2067450" y="1119075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15" y="0"/>
                  </a:moveTo>
                  <a:cubicBezTo>
                    <a:pt x="103" y="0"/>
                    <a:pt x="90" y="2"/>
                    <a:pt x="78" y="4"/>
                  </a:cubicBezTo>
                  <a:cubicBezTo>
                    <a:pt x="67" y="4"/>
                    <a:pt x="67" y="16"/>
                    <a:pt x="56" y="16"/>
                  </a:cubicBezTo>
                  <a:lnTo>
                    <a:pt x="23" y="49"/>
                  </a:lnTo>
                  <a:cubicBezTo>
                    <a:pt x="0" y="71"/>
                    <a:pt x="0" y="105"/>
                    <a:pt x="0" y="138"/>
                  </a:cubicBezTo>
                  <a:cubicBezTo>
                    <a:pt x="0" y="150"/>
                    <a:pt x="11" y="160"/>
                    <a:pt x="23" y="183"/>
                  </a:cubicBezTo>
                  <a:cubicBezTo>
                    <a:pt x="23" y="183"/>
                    <a:pt x="23" y="194"/>
                    <a:pt x="33" y="194"/>
                  </a:cubicBezTo>
                  <a:cubicBezTo>
                    <a:pt x="50" y="219"/>
                    <a:pt x="79" y="232"/>
                    <a:pt x="107" y="232"/>
                  </a:cubicBezTo>
                  <a:cubicBezTo>
                    <a:pt x="116" y="232"/>
                    <a:pt x="126" y="230"/>
                    <a:pt x="134" y="228"/>
                  </a:cubicBezTo>
                  <a:cubicBezTo>
                    <a:pt x="145" y="228"/>
                    <a:pt x="167" y="228"/>
                    <a:pt x="179" y="217"/>
                  </a:cubicBezTo>
                  <a:cubicBezTo>
                    <a:pt x="234" y="183"/>
                    <a:pt x="246" y="116"/>
                    <a:pt x="212" y="60"/>
                  </a:cubicBezTo>
                  <a:cubicBezTo>
                    <a:pt x="195" y="17"/>
                    <a:pt x="157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3" name="Google Shape;3723;p8"/>
            <p:cNvSpPr/>
            <p:nvPr/>
          </p:nvSpPr>
          <p:spPr>
            <a:xfrm>
              <a:off x="2090350" y="1127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1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29"/>
                    <a:pt x="190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8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4" name="Google Shape;3724;p8"/>
            <p:cNvSpPr/>
            <p:nvPr/>
          </p:nvSpPr>
          <p:spPr>
            <a:xfrm>
              <a:off x="2078875" y="1135750"/>
              <a:ext cx="4500" cy="2425"/>
            </a:xfrm>
            <a:custGeom>
              <a:rect b="b" l="l" r="r" t="t"/>
              <a:pathLst>
                <a:path extrusionOk="0" h="97" w="180">
                  <a:moveTo>
                    <a:pt x="70" y="0"/>
                  </a:moveTo>
                  <a:cubicBezTo>
                    <a:pt x="46" y="0"/>
                    <a:pt x="22" y="6"/>
                    <a:pt x="1" y="19"/>
                  </a:cubicBezTo>
                  <a:cubicBezTo>
                    <a:pt x="57" y="52"/>
                    <a:pt x="124" y="75"/>
                    <a:pt x="180" y="97"/>
                  </a:cubicBezTo>
                  <a:cubicBezTo>
                    <a:pt x="180" y="86"/>
                    <a:pt x="180" y="75"/>
                    <a:pt x="169" y="52"/>
                  </a:cubicBezTo>
                  <a:cubicBezTo>
                    <a:pt x="148" y="18"/>
                    <a:pt x="109" y="0"/>
                    <a:pt x="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5" name="Google Shape;3725;p8"/>
            <p:cNvSpPr/>
            <p:nvPr/>
          </p:nvSpPr>
          <p:spPr>
            <a:xfrm>
              <a:off x="2004875" y="86887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12" y="0"/>
                  </a:moveTo>
                  <a:cubicBezTo>
                    <a:pt x="112" y="0"/>
                    <a:pt x="100" y="12"/>
                    <a:pt x="90" y="12"/>
                  </a:cubicBezTo>
                  <a:cubicBezTo>
                    <a:pt x="90" y="12"/>
                    <a:pt x="78" y="12"/>
                    <a:pt x="67" y="23"/>
                  </a:cubicBezTo>
                  <a:cubicBezTo>
                    <a:pt x="23" y="45"/>
                    <a:pt x="0" y="112"/>
                    <a:pt x="23" y="157"/>
                  </a:cubicBezTo>
                  <a:cubicBezTo>
                    <a:pt x="23" y="168"/>
                    <a:pt x="33" y="168"/>
                    <a:pt x="33" y="179"/>
                  </a:cubicBezTo>
                  <a:cubicBezTo>
                    <a:pt x="56" y="217"/>
                    <a:pt x="95" y="240"/>
                    <a:pt x="134" y="240"/>
                  </a:cubicBezTo>
                  <a:cubicBezTo>
                    <a:pt x="153" y="240"/>
                    <a:pt x="172" y="235"/>
                    <a:pt x="190" y="224"/>
                  </a:cubicBezTo>
                  <a:cubicBezTo>
                    <a:pt x="234" y="191"/>
                    <a:pt x="257" y="146"/>
                    <a:pt x="246" y="101"/>
                  </a:cubicBezTo>
                  <a:cubicBezTo>
                    <a:pt x="246" y="90"/>
                    <a:pt x="246" y="67"/>
                    <a:pt x="234" y="57"/>
                  </a:cubicBezTo>
                  <a:cubicBezTo>
                    <a:pt x="212" y="12"/>
                    <a:pt x="157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6" name="Google Shape;3726;p8"/>
            <p:cNvSpPr/>
            <p:nvPr/>
          </p:nvSpPr>
          <p:spPr>
            <a:xfrm>
              <a:off x="1992025" y="876875"/>
              <a:ext cx="6425" cy="5900"/>
            </a:xfrm>
            <a:custGeom>
              <a:rect b="b" l="l" r="r" t="t"/>
              <a:pathLst>
                <a:path extrusionOk="0" h="236" w="257">
                  <a:moveTo>
                    <a:pt x="114" y="0"/>
                  </a:moveTo>
                  <a:cubicBezTo>
                    <a:pt x="94" y="0"/>
                    <a:pt x="74" y="5"/>
                    <a:pt x="56" y="16"/>
                  </a:cubicBezTo>
                  <a:cubicBezTo>
                    <a:pt x="56" y="27"/>
                    <a:pt x="45" y="27"/>
                    <a:pt x="45" y="38"/>
                  </a:cubicBezTo>
                  <a:cubicBezTo>
                    <a:pt x="23" y="50"/>
                    <a:pt x="0" y="83"/>
                    <a:pt x="0" y="117"/>
                  </a:cubicBezTo>
                  <a:cubicBezTo>
                    <a:pt x="0" y="139"/>
                    <a:pt x="11" y="161"/>
                    <a:pt x="23" y="184"/>
                  </a:cubicBezTo>
                  <a:lnTo>
                    <a:pt x="56" y="217"/>
                  </a:lnTo>
                  <a:cubicBezTo>
                    <a:pt x="56" y="217"/>
                    <a:pt x="67" y="217"/>
                    <a:pt x="67" y="228"/>
                  </a:cubicBezTo>
                  <a:cubicBezTo>
                    <a:pt x="86" y="233"/>
                    <a:pt x="102" y="235"/>
                    <a:pt x="117" y="235"/>
                  </a:cubicBezTo>
                  <a:cubicBezTo>
                    <a:pt x="139" y="235"/>
                    <a:pt x="159" y="230"/>
                    <a:pt x="179" y="217"/>
                  </a:cubicBezTo>
                  <a:cubicBezTo>
                    <a:pt x="234" y="184"/>
                    <a:pt x="257" y="117"/>
                    <a:pt x="224" y="60"/>
                  </a:cubicBezTo>
                  <a:cubicBezTo>
                    <a:pt x="201" y="23"/>
                    <a:pt x="157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7" name="Google Shape;3727;p8"/>
            <p:cNvSpPr/>
            <p:nvPr/>
          </p:nvSpPr>
          <p:spPr>
            <a:xfrm>
              <a:off x="1978600" y="8848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3" y="0"/>
                  </a:moveTo>
                  <a:cubicBezTo>
                    <a:pt x="112" y="0"/>
                    <a:pt x="90" y="7"/>
                    <a:pt x="68" y="20"/>
                  </a:cubicBezTo>
                  <a:cubicBezTo>
                    <a:pt x="23" y="42"/>
                    <a:pt x="1" y="109"/>
                    <a:pt x="23" y="154"/>
                  </a:cubicBezTo>
                  <a:cubicBezTo>
                    <a:pt x="23" y="165"/>
                    <a:pt x="34" y="176"/>
                    <a:pt x="34" y="176"/>
                  </a:cubicBezTo>
                  <a:cubicBezTo>
                    <a:pt x="57" y="214"/>
                    <a:pt x="96" y="237"/>
                    <a:pt x="135" y="237"/>
                  </a:cubicBezTo>
                  <a:cubicBezTo>
                    <a:pt x="154" y="237"/>
                    <a:pt x="173" y="232"/>
                    <a:pt x="190" y="221"/>
                  </a:cubicBezTo>
                  <a:cubicBezTo>
                    <a:pt x="247" y="187"/>
                    <a:pt x="269" y="109"/>
                    <a:pt x="235" y="53"/>
                  </a:cubicBezTo>
                  <a:cubicBezTo>
                    <a:pt x="224" y="53"/>
                    <a:pt x="224" y="42"/>
                    <a:pt x="224" y="42"/>
                  </a:cubicBezTo>
                  <a:cubicBezTo>
                    <a:pt x="197" y="15"/>
                    <a:pt x="166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8" name="Google Shape;3728;p8"/>
            <p:cNvSpPr/>
            <p:nvPr/>
          </p:nvSpPr>
          <p:spPr>
            <a:xfrm>
              <a:off x="2018275" y="860950"/>
              <a:ext cx="6175" cy="5700"/>
            </a:xfrm>
            <a:custGeom>
              <a:rect b="b" l="l" r="r" t="t"/>
              <a:pathLst>
                <a:path extrusionOk="0" h="228" w="247">
                  <a:moveTo>
                    <a:pt x="115" y="0"/>
                  </a:moveTo>
                  <a:cubicBezTo>
                    <a:pt x="95" y="0"/>
                    <a:pt x="74" y="5"/>
                    <a:pt x="56" y="16"/>
                  </a:cubicBezTo>
                  <a:cubicBezTo>
                    <a:pt x="56" y="27"/>
                    <a:pt x="45" y="27"/>
                    <a:pt x="34" y="38"/>
                  </a:cubicBezTo>
                  <a:lnTo>
                    <a:pt x="34" y="49"/>
                  </a:lnTo>
                  <a:cubicBezTo>
                    <a:pt x="23" y="49"/>
                    <a:pt x="23" y="49"/>
                    <a:pt x="23" y="61"/>
                  </a:cubicBezTo>
                  <a:cubicBezTo>
                    <a:pt x="11" y="61"/>
                    <a:pt x="11" y="72"/>
                    <a:pt x="11" y="83"/>
                  </a:cubicBezTo>
                  <a:lnTo>
                    <a:pt x="11" y="94"/>
                  </a:lnTo>
                  <a:cubicBezTo>
                    <a:pt x="11" y="94"/>
                    <a:pt x="11" y="105"/>
                    <a:pt x="1" y="105"/>
                  </a:cubicBezTo>
                  <a:lnTo>
                    <a:pt x="1" y="116"/>
                  </a:lnTo>
                  <a:lnTo>
                    <a:pt x="1" y="139"/>
                  </a:lnTo>
                  <a:cubicBezTo>
                    <a:pt x="11" y="150"/>
                    <a:pt x="11" y="161"/>
                    <a:pt x="23" y="173"/>
                  </a:cubicBezTo>
                  <a:cubicBezTo>
                    <a:pt x="23" y="183"/>
                    <a:pt x="34" y="195"/>
                    <a:pt x="34" y="195"/>
                  </a:cubicBezTo>
                  <a:cubicBezTo>
                    <a:pt x="45" y="206"/>
                    <a:pt x="45" y="206"/>
                    <a:pt x="56" y="206"/>
                  </a:cubicBezTo>
                  <a:lnTo>
                    <a:pt x="56" y="217"/>
                  </a:lnTo>
                  <a:cubicBezTo>
                    <a:pt x="56" y="217"/>
                    <a:pt x="68" y="217"/>
                    <a:pt x="68" y="228"/>
                  </a:cubicBezTo>
                  <a:lnTo>
                    <a:pt x="135" y="228"/>
                  </a:lnTo>
                  <a:cubicBezTo>
                    <a:pt x="157" y="228"/>
                    <a:pt x="168" y="228"/>
                    <a:pt x="179" y="217"/>
                  </a:cubicBezTo>
                  <a:cubicBezTo>
                    <a:pt x="202" y="206"/>
                    <a:pt x="224" y="183"/>
                    <a:pt x="224" y="161"/>
                  </a:cubicBezTo>
                  <a:cubicBezTo>
                    <a:pt x="246" y="128"/>
                    <a:pt x="246" y="94"/>
                    <a:pt x="224" y="61"/>
                  </a:cubicBezTo>
                  <a:cubicBezTo>
                    <a:pt x="201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9" name="Google Shape;3729;p8"/>
            <p:cNvSpPr/>
            <p:nvPr/>
          </p:nvSpPr>
          <p:spPr>
            <a:xfrm>
              <a:off x="2008500" y="8446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5" y="1"/>
                  </a:moveTo>
                  <a:cubicBezTo>
                    <a:pt x="101" y="1"/>
                    <a:pt x="77" y="7"/>
                    <a:pt x="56" y="20"/>
                  </a:cubicBezTo>
                  <a:cubicBezTo>
                    <a:pt x="45" y="20"/>
                    <a:pt x="45" y="31"/>
                    <a:pt x="34" y="31"/>
                  </a:cubicBezTo>
                  <a:lnTo>
                    <a:pt x="34" y="42"/>
                  </a:lnTo>
                  <a:cubicBezTo>
                    <a:pt x="22" y="42"/>
                    <a:pt x="22" y="53"/>
                    <a:pt x="22" y="53"/>
                  </a:cubicBezTo>
                  <a:lnTo>
                    <a:pt x="12" y="65"/>
                  </a:lnTo>
                  <a:lnTo>
                    <a:pt x="12" y="75"/>
                  </a:lnTo>
                  <a:lnTo>
                    <a:pt x="0" y="87"/>
                  </a:lnTo>
                  <a:cubicBezTo>
                    <a:pt x="0" y="120"/>
                    <a:pt x="0" y="154"/>
                    <a:pt x="12" y="176"/>
                  </a:cubicBezTo>
                  <a:lnTo>
                    <a:pt x="22" y="187"/>
                  </a:lnTo>
                  <a:lnTo>
                    <a:pt x="45" y="210"/>
                  </a:lnTo>
                  <a:cubicBezTo>
                    <a:pt x="45" y="210"/>
                    <a:pt x="56" y="210"/>
                    <a:pt x="56" y="221"/>
                  </a:cubicBezTo>
                  <a:cubicBezTo>
                    <a:pt x="67" y="221"/>
                    <a:pt x="79" y="221"/>
                    <a:pt x="79" y="232"/>
                  </a:cubicBezTo>
                  <a:lnTo>
                    <a:pt x="157" y="232"/>
                  </a:lnTo>
                  <a:cubicBezTo>
                    <a:pt x="168" y="232"/>
                    <a:pt x="168" y="221"/>
                    <a:pt x="179" y="221"/>
                  </a:cubicBezTo>
                  <a:cubicBezTo>
                    <a:pt x="235" y="187"/>
                    <a:pt x="258" y="109"/>
                    <a:pt x="224" y="53"/>
                  </a:cubicBezTo>
                  <a:cubicBezTo>
                    <a:pt x="203" y="18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0" name="Google Shape;3730;p8"/>
            <p:cNvSpPr/>
            <p:nvPr/>
          </p:nvSpPr>
          <p:spPr>
            <a:xfrm>
              <a:off x="1994825" y="8525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2" y="62"/>
                    <a:pt x="0" y="129"/>
                    <a:pt x="33" y="184"/>
                  </a:cubicBezTo>
                  <a:cubicBezTo>
                    <a:pt x="61" y="219"/>
                    <a:pt x="98" y="237"/>
                    <a:pt x="135" y="237"/>
                  </a:cubicBezTo>
                  <a:cubicBezTo>
                    <a:pt x="157" y="237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2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1" name="Google Shape;3731;p8"/>
            <p:cNvSpPr/>
            <p:nvPr/>
          </p:nvSpPr>
          <p:spPr>
            <a:xfrm>
              <a:off x="2037275" y="921475"/>
              <a:ext cx="5875" cy="5950"/>
            </a:xfrm>
            <a:custGeom>
              <a:rect b="b" l="l" r="r" t="t"/>
              <a:pathLst>
                <a:path extrusionOk="0" h="238" w="235">
                  <a:moveTo>
                    <a:pt x="116" y="0"/>
                  </a:moveTo>
                  <a:cubicBezTo>
                    <a:pt x="95" y="0"/>
                    <a:pt x="74" y="6"/>
                    <a:pt x="56" y="19"/>
                  </a:cubicBezTo>
                  <a:cubicBezTo>
                    <a:pt x="45" y="19"/>
                    <a:pt x="45" y="31"/>
                    <a:pt x="34" y="31"/>
                  </a:cubicBezTo>
                  <a:cubicBezTo>
                    <a:pt x="23" y="42"/>
                    <a:pt x="11" y="64"/>
                    <a:pt x="0" y="86"/>
                  </a:cubicBezTo>
                  <a:lnTo>
                    <a:pt x="0" y="131"/>
                  </a:lnTo>
                  <a:cubicBezTo>
                    <a:pt x="0" y="153"/>
                    <a:pt x="11" y="165"/>
                    <a:pt x="11" y="176"/>
                  </a:cubicBezTo>
                  <a:cubicBezTo>
                    <a:pt x="23" y="198"/>
                    <a:pt x="45" y="210"/>
                    <a:pt x="67" y="220"/>
                  </a:cubicBezTo>
                  <a:cubicBezTo>
                    <a:pt x="84" y="232"/>
                    <a:pt x="103" y="237"/>
                    <a:pt x="123" y="237"/>
                  </a:cubicBezTo>
                  <a:cubicBezTo>
                    <a:pt x="143" y="237"/>
                    <a:pt x="162" y="232"/>
                    <a:pt x="179" y="220"/>
                  </a:cubicBezTo>
                  <a:cubicBezTo>
                    <a:pt x="179" y="210"/>
                    <a:pt x="190" y="210"/>
                    <a:pt x="190" y="198"/>
                  </a:cubicBezTo>
                  <a:cubicBezTo>
                    <a:pt x="212" y="187"/>
                    <a:pt x="224" y="165"/>
                    <a:pt x="224" y="143"/>
                  </a:cubicBezTo>
                  <a:cubicBezTo>
                    <a:pt x="235" y="143"/>
                    <a:pt x="235" y="131"/>
                    <a:pt x="235" y="120"/>
                  </a:cubicBezTo>
                  <a:cubicBezTo>
                    <a:pt x="235" y="98"/>
                    <a:pt x="224" y="76"/>
                    <a:pt x="212" y="53"/>
                  </a:cubicBezTo>
                  <a:lnTo>
                    <a:pt x="202" y="42"/>
                  </a:lnTo>
                  <a:cubicBezTo>
                    <a:pt x="181" y="15"/>
                    <a:pt x="148" y="0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2" name="Google Shape;3732;p8"/>
            <p:cNvSpPr/>
            <p:nvPr/>
          </p:nvSpPr>
          <p:spPr>
            <a:xfrm>
              <a:off x="2028325" y="8776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33" y="0"/>
                  </a:moveTo>
                  <a:cubicBezTo>
                    <a:pt x="111" y="0"/>
                    <a:pt x="89" y="7"/>
                    <a:pt x="68" y="20"/>
                  </a:cubicBezTo>
                  <a:cubicBezTo>
                    <a:pt x="56" y="20"/>
                    <a:pt x="46" y="30"/>
                    <a:pt x="46" y="30"/>
                  </a:cubicBezTo>
                  <a:lnTo>
                    <a:pt x="34" y="42"/>
                  </a:lnTo>
                  <a:lnTo>
                    <a:pt x="34" y="53"/>
                  </a:lnTo>
                  <a:cubicBezTo>
                    <a:pt x="23" y="53"/>
                    <a:pt x="23" y="64"/>
                    <a:pt x="23" y="64"/>
                  </a:cubicBezTo>
                  <a:cubicBezTo>
                    <a:pt x="12" y="87"/>
                    <a:pt x="1" y="109"/>
                    <a:pt x="12" y="131"/>
                  </a:cubicBezTo>
                  <a:cubicBezTo>
                    <a:pt x="12" y="154"/>
                    <a:pt x="12" y="164"/>
                    <a:pt x="23" y="176"/>
                  </a:cubicBezTo>
                  <a:cubicBezTo>
                    <a:pt x="46" y="214"/>
                    <a:pt x="89" y="236"/>
                    <a:pt x="133" y="236"/>
                  </a:cubicBezTo>
                  <a:cubicBezTo>
                    <a:pt x="153" y="236"/>
                    <a:pt x="173" y="231"/>
                    <a:pt x="190" y="221"/>
                  </a:cubicBezTo>
                  <a:cubicBezTo>
                    <a:pt x="247" y="187"/>
                    <a:pt x="257" y="109"/>
                    <a:pt x="224" y="53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3" name="Google Shape;3733;p8"/>
            <p:cNvSpPr/>
            <p:nvPr/>
          </p:nvSpPr>
          <p:spPr>
            <a:xfrm>
              <a:off x="2014925" y="8855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6" y="5"/>
                    <a:pt x="78" y="16"/>
                  </a:cubicBezTo>
                  <a:cubicBezTo>
                    <a:pt x="23" y="49"/>
                    <a:pt x="1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4" name="Google Shape;3734;p8"/>
            <p:cNvSpPr/>
            <p:nvPr/>
          </p:nvSpPr>
          <p:spPr>
            <a:xfrm>
              <a:off x="2001775" y="8935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0"/>
                  </a:moveTo>
                  <a:cubicBezTo>
                    <a:pt x="123" y="0"/>
                    <a:pt x="100" y="7"/>
                    <a:pt x="80" y="19"/>
                  </a:cubicBezTo>
                  <a:cubicBezTo>
                    <a:pt x="23" y="53"/>
                    <a:pt x="1" y="120"/>
                    <a:pt x="35" y="175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7"/>
                    <a:pt x="269" y="108"/>
                    <a:pt x="236" y="53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5" name="Google Shape;3735;p8"/>
            <p:cNvSpPr/>
            <p:nvPr/>
          </p:nvSpPr>
          <p:spPr>
            <a:xfrm>
              <a:off x="1988675" y="9014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61"/>
                    <a:pt x="0" y="128"/>
                    <a:pt x="33" y="184"/>
                  </a:cubicBezTo>
                  <a:cubicBezTo>
                    <a:pt x="54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7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6" name="Google Shape;3736;p8"/>
            <p:cNvSpPr/>
            <p:nvPr/>
          </p:nvSpPr>
          <p:spPr>
            <a:xfrm>
              <a:off x="2040325" y="89717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28" y="1"/>
                  </a:moveTo>
                  <a:cubicBezTo>
                    <a:pt x="106" y="1"/>
                    <a:pt x="85" y="7"/>
                    <a:pt x="68" y="20"/>
                  </a:cubicBezTo>
                  <a:lnTo>
                    <a:pt x="57" y="20"/>
                  </a:lnTo>
                  <a:cubicBezTo>
                    <a:pt x="57" y="30"/>
                    <a:pt x="46" y="30"/>
                    <a:pt x="35" y="42"/>
                  </a:cubicBezTo>
                  <a:lnTo>
                    <a:pt x="35" y="53"/>
                  </a:lnTo>
                  <a:cubicBezTo>
                    <a:pt x="23" y="53"/>
                    <a:pt x="23" y="53"/>
                    <a:pt x="23" y="64"/>
                  </a:cubicBezTo>
                  <a:lnTo>
                    <a:pt x="13" y="75"/>
                  </a:lnTo>
                  <a:cubicBezTo>
                    <a:pt x="1" y="109"/>
                    <a:pt x="1" y="142"/>
                    <a:pt x="23" y="176"/>
                  </a:cubicBezTo>
                  <a:cubicBezTo>
                    <a:pt x="46" y="214"/>
                    <a:pt x="85" y="236"/>
                    <a:pt x="125" y="236"/>
                  </a:cubicBezTo>
                  <a:cubicBezTo>
                    <a:pt x="143" y="236"/>
                    <a:pt x="162" y="231"/>
                    <a:pt x="180" y="221"/>
                  </a:cubicBezTo>
                  <a:cubicBezTo>
                    <a:pt x="236" y="187"/>
                    <a:pt x="258" y="109"/>
                    <a:pt x="224" y="53"/>
                  </a:cubicBezTo>
                  <a:cubicBezTo>
                    <a:pt x="204" y="18"/>
                    <a:pt x="165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7" name="Google Shape;3737;p8"/>
            <p:cNvSpPr/>
            <p:nvPr/>
          </p:nvSpPr>
          <p:spPr>
            <a:xfrm>
              <a:off x="2026925" y="905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8" name="Google Shape;3738;p8"/>
            <p:cNvSpPr/>
            <p:nvPr/>
          </p:nvSpPr>
          <p:spPr>
            <a:xfrm>
              <a:off x="2013800" y="9131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70" y="230"/>
                    <a:pt x="190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9" name="Google Shape;3739;p8"/>
            <p:cNvSpPr/>
            <p:nvPr/>
          </p:nvSpPr>
          <p:spPr>
            <a:xfrm>
              <a:off x="2000675" y="921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8" y="7"/>
                    <a:pt x="67" y="20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8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0" name="Google Shape;3740;p8"/>
            <p:cNvSpPr/>
            <p:nvPr/>
          </p:nvSpPr>
          <p:spPr>
            <a:xfrm>
              <a:off x="1997875" y="945500"/>
              <a:ext cx="5900" cy="5825"/>
            </a:xfrm>
            <a:custGeom>
              <a:rect b="b" l="l" r="r" t="t"/>
              <a:pathLst>
                <a:path extrusionOk="0" h="233" w="236">
                  <a:moveTo>
                    <a:pt x="122" y="1"/>
                  </a:moveTo>
                  <a:cubicBezTo>
                    <a:pt x="100" y="1"/>
                    <a:pt x="78" y="7"/>
                    <a:pt x="57" y="19"/>
                  </a:cubicBezTo>
                  <a:cubicBezTo>
                    <a:pt x="45" y="19"/>
                    <a:pt x="34" y="31"/>
                    <a:pt x="34" y="31"/>
                  </a:cubicBezTo>
                  <a:lnTo>
                    <a:pt x="23" y="42"/>
                  </a:lnTo>
                  <a:cubicBezTo>
                    <a:pt x="23" y="53"/>
                    <a:pt x="12" y="53"/>
                    <a:pt x="12" y="53"/>
                  </a:cubicBezTo>
                  <a:cubicBezTo>
                    <a:pt x="12" y="64"/>
                    <a:pt x="0" y="76"/>
                    <a:pt x="0" y="86"/>
                  </a:cubicBezTo>
                  <a:lnTo>
                    <a:pt x="0" y="109"/>
                  </a:lnTo>
                  <a:lnTo>
                    <a:pt x="0" y="131"/>
                  </a:lnTo>
                  <a:lnTo>
                    <a:pt x="0" y="153"/>
                  </a:lnTo>
                  <a:cubicBezTo>
                    <a:pt x="12" y="165"/>
                    <a:pt x="12" y="165"/>
                    <a:pt x="12" y="176"/>
                  </a:cubicBezTo>
                  <a:cubicBezTo>
                    <a:pt x="34" y="210"/>
                    <a:pt x="57" y="220"/>
                    <a:pt x="90" y="232"/>
                  </a:cubicBezTo>
                  <a:lnTo>
                    <a:pt x="146" y="232"/>
                  </a:lnTo>
                  <a:cubicBezTo>
                    <a:pt x="157" y="220"/>
                    <a:pt x="169" y="220"/>
                    <a:pt x="169" y="220"/>
                  </a:cubicBezTo>
                  <a:lnTo>
                    <a:pt x="179" y="220"/>
                  </a:lnTo>
                  <a:lnTo>
                    <a:pt x="179" y="210"/>
                  </a:lnTo>
                  <a:cubicBezTo>
                    <a:pt x="202" y="198"/>
                    <a:pt x="213" y="187"/>
                    <a:pt x="224" y="165"/>
                  </a:cubicBezTo>
                  <a:cubicBezTo>
                    <a:pt x="236" y="131"/>
                    <a:pt x="236" y="86"/>
                    <a:pt x="213" y="53"/>
                  </a:cubicBezTo>
                  <a:cubicBezTo>
                    <a:pt x="192" y="18"/>
                    <a:pt x="158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1" name="Google Shape;3741;p8"/>
            <p:cNvSpPr/>
            <p:nvPr/>
          </p:nvSpPr>
          <p:spPr>
            <a:xfrm>
              <a:off x="2023875" y="929375"/>
              <a:ext cx="6150" cy="6000"/>
            </a:xfrm>
            <a:custGeom>
              <a:rect b="b" l="l" r="r" t="t"/>
              <a:pathLst>
                <a:path extrusionOk="0" h="240" w="246">
                  <a:moveTo>
                    <a:pt x="122" y="1"/>
                  </a:moveTo>
                  <a:cubicBezTo>
                    <a:pt x="104" y="1"/>
                    <a:pt x="85" y="6"/>
                    <a:pt x="67" y="16"/>
                  </a:cubicBezTo>
                  <a:cubicBezTo>
                    <a:pt x="22" y="50"/>
                    <a:pt x="0" y="95"/>
                    <a:pt x="11" y="140"/>
                  </a:cubicBezTo>
                  <a:lnTo>
                    <a:pt x="11" y="162"/>
                  </a:lnTo>
                  <a:cubicBezTo>
                    <a:pt x="22" y="173"/>
                    <a:pt x="22" y="173"/>
                    <a:pt x="22" y="184"/>
                  </a:cubicBezTo>
                  <a:cubicBezTo>
                    <a:pt x="56" y="229"/>
                    <a:pt x="100" y="240"/>
                    <a:pt x="145" y="240"/>
                  </a:cubicBezTo>
                  <a:cubicBezTo>
                    <a:pt x="157" y="240"/>
                    <a:pt x="179" y="229"/>
                    <a:pt x="190" y="217"/>
                  </a:cubicBezTo>
                  <a:cubicBezTo>
                    <a:pt x="212" y="207"/>
                    <a:pt x="224" y="195"/>
                    <a:pt x="234" y="173"/>
                  </a:cubicBezTo>
                  <a:cubicBezTo>
                    <a:pt x="246" y="140"/>
                    <a:pt x="246" y="95"/>
                    <a:pt x="224" y="61"/>
                  </a:cubicBezTo>
                  <a:cubicBezTo>
                    <a:pt x="200" y="23"/>
                    <a:pt x="162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2" name="Google Shape;3742;p8"/>
            <p:cNvSpPr/>
            <p:nvPr/>
          </p:nvSpPr>
          <p:spPr>
            <a:xfrm>
              <a:off x="2010725" y="937325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35" y="0"/>
                  </a:moveTo>
                  <a:cubicBezTo>
                    <a:pt x="112" y="0"/>
                    <a:pt x="90" y="11"/>
                    <a:pt x="68" y="23"/>
                  </a:cubicBezTo>
                  <a:cubicBezTo>
                    <a:pt x="23" y="45"/>
                    <a:pt x="0" y="90"/>
                    <a:pt x="12" y="134"/>
                  </a:cubicBezTo>
                  <a:cubicBezTo>
                    <a:pt x="12" y="157"/>
                    <a:pt x="23" y="168"/>
                    <a:pt x="23" y="179"/>
                  </a:cubicBezTo>
                  <a:cubicBezTo>
                    <a:pt x="45" y="212"/>
                    <a:pt x="79" y="235"/>
                    <a:pt x="124" y="235"/>
                  </a:cubicBezTo>
                  <a:cubicBezTo>
                    <a:pt x="130" y="238"/>
                    <a:pt x="137" y="239"/>
                    <a:pt x="144" y="239"/>
                  </a:cubicBezTo>
                  <a:cubicBezTo>
                    <a:pt x="159" y="239"/>
                    <a:pt x="175" y="231"/>
                    <a:pt x="191" y="224"/>
                  </a:cubicBezTo>
                  <a:cubicBezTo>
                    <a:pt x="246" y="190"/>
                    <a:pt x="258" y="112"/>
                    <a:pt x="224" y="56"/>
                  </a:cubicBezTo>
                  <a:cubicBezTo>
                    <a:pt x="202" y="23"/>
                    <a:pt x="169" y="11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3" name="Google Shape;3743;p8"/>
            <p:cNvSpPr/>
            <p:nvPr/>
          </p:nvSpPr>
          <p:spPr>
            <a:xfrm>
              <a:off x="2047050" y="9380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2" y="49"/>
                    <a:pt x="0" y="128"/>
                    <a:pt x="34" y="183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3"/>
                    <a:pt x="268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4" name="Google Shape;3744;p8"/>
            <p:cNvSpPr/>
            <p:nvPr/>
          </p:nvSpPr>
          <p:spPr>
            <a:xfrm>
              <a:off x="2033925" y="946150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1" y="50"/>
                    <a:pt x="0" y="117"/>
                    <a:pt x="33" y="172"/>
                  </a:cubicBezTo>
                  <a:cubicBezTo>
                    <a:pt x="56" y="210"/>
                    <a:pt x="95" y="233"/>
                    <a:pt x="134" y="233"/>
                  </a:cubicBezTo>
                  <a:cubicBezTo>
                    <a:pt x="153" y="233"/>
                    <a:pt x="172" y="228"/>
                    <a:pt x="190" y="217"/>
                  </a:cubicBezTo>
                  <a:cubicBezTo>
                    <a:pt x="246" y="184"/>
                    <a:pt x="269" y="105"/>
                    <a:pt x="235" y="60"/>
                  </a:cubicBezTo>
                  <a:cubicBezTo>
                    <a:pt x="212" y="23"/>
                    <a:pt x="168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5" name="Google Shape;3745;p8"/>
            <p:cNvSpPr/>
            <p:nvPr/>
          </p:nvSpPr>
          <p:spPr>
            <a:xfrm>
              <a:off x="2020775" y="9541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7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2" y="52"/>
                    <a:pt x="1" y="119"/>
                    <a:pt x="35" y="176"/>
                  </a:cubicBezTo>
                  <a:cubicBezTo>
                    <a:pt x="57" y="213"/>
                    <a:pt x="96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6"/>
                    <a:pt x="269" y="109"/>
                    <a:pt x="236" y="52"/>
                  </a:cubicBezTo>
                  <a:cubicBezTo>
                    <a:pt x="215" y="18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6" name="Google Shape;3746;p8"/>
            <p:cNvSpPr/>
            <p:nvPr/>
          </p:nvSpPr>
          <p:spPr>
            <a:xfrm>
              <a:off x="2058775" y="9578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3"/>
                    <a:pt x="0" y="120"/>
                    <a:pt x="34" y="175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1" y="220"/>
                  </a:cubicBezTo>
                  <a:cubicBezTo>
                    <a:pt x="258" y="187"/>
                    <a:pt x="269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7" name="Google Shape;3747;p8"/>
            <p:cNvSpPr/>
            <p:nvPr/>
          </p:nvSpPr>
          <p:spPr>
            <a:xfrm>
              <a:off x="2045650" y="9657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8"/>
                    <a:pt x="93" y="236"/>
                    <a:pt x="133" y="236"/>
                  </a:cubicBezTo>
                  <a:cubicBezTo>
                    <a:pt x="156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8" name="Google Shape;3748;p8"/>
            <p:cNvSpPr/>
            <p:nvPr/>
          </p:nvSpPr>
          <p:spPr>
            <a:xfrm>
              <a:off x="2032525" y="973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4" y="0"/>
                  </a:moveTo>
                  <a:cubicBezTo>
                    <a:pt x="122" y="0"/>
                    <a:pt x="99" y="7"/>
                    <a:pt x="79" y="19"/>
                  </a:cubicBezTo>
                  <a:cubicBezTo>
                    <a:pt x="22" y="52"/>
                    <a:pt x="0" y="119"/>
                    <a:pt x="34" y="176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57" y="186"/>
                    <a:pt x="268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9" name="Google Shape;3749;p8"/>
            <p:cNvSpPr/>
            <p:nvPr/>
          </p:nvSpPr>
          <p:spPr>
            <a:xfrm>
              <a:off x="2019400" y="981625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lnTo>
                    <a:pt x="78" y="27"/>
                  </a:lnTo>
                  <a:cubicBezTo>
                    <a:pt x="23" y="61"/>
                    <a:pt x="0" y="128"/>
                    <a:pt x="33" y="183"/>
                  </a:cubicBezTo>
                  <a:cubicBezTo>
                    <a:pt x="56" y="217"/>
                    <a:pt x="90" y="240"/>
                    <a:pt x="134" y="240"/>
                  </a:cubicBezTo>
                  <a:lnTo>
                    <a:pt x="157" y="240"/>
                  </a:lnTo>
                  <a:cubicBezTo>
                    <a:pt x="167" y="240"/>
                    <a:pt x="167" y="240"/>
                    <a:pt x="167" y="228"/>
                  </a:cubicBezTo>
                  <a:lnTo>
                    <a:pt x="190" y="228"/>
                  </a:lnTo>
                  <a:cubicBezTo>
                    <a:pt x="201" y="228"/>
                    <a:pt x="201" y="228"/>
                    <a:pt x="201" y="217"/>
                  </a:cubicBezTo>
                  <a:cubicBezTo>
                    <a:pt x="257" y="183"/>
                    <a:pt x="268" y="116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0" name="Google Shape;3750;p8"/>
            <p:cNvSpPr/>
            <p:nvPr/>
          </p:nvSpPr>
          <p:spPr>
            <a:xfrm>
              <a:off x="2072475" y="94977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23" y="49"/>
                  </a:lnTo>
                  <a:lnTo>
                    <a:pt x="11" y="61"/>
                  </a:lnTo>
                  <a:lnTo>
                    <a:pt x="11" y="72"/>
                  </a:lnTo>
                  <a:lnTo>
                    <a:pt x="0" y="83"/>
                  </a:lnTo>
                  <a:lnTo>
                    <a:pt x="0" y="94"/>
                  </a:lnTo>
                  <a:lnTo>
                    <a:pt x="0" y="128"/>
                  </a:lnTo>
                  <a:lnTo>
                    <a:pt x="0" y="139"/>
                  </a:lnTo>
                  <a:cubicBezTo>
                    <a:pt x="0" y="139"/>
                    <a:pt x="0" y="150"/>
                    <a:pt x="11" y="161"/>
                  </a:cubicBezTo>
                  <a:lnTo>
                    <a:pt x="11" y="184"/>
                  </a:lnTo>
                  <a:lnTo>
                    <a:pt x="23" y="184"/>
                  </a:lnTo>
                  <a:lnTo>
                    <a:pt x="45" y="206"/>
                  </a:lnTo>
                  <a:lnTo>
                    <a:pt x="56" y="217"/>
                  </a:lnTo>
                  <a:cubicBezTo>
                    <a:pt x="67" y="217"/>
                    <a:pt x="67" y="228"/>
                    <a:pt x="78" y="228"/>
                  </a:cubicBezTo>
                  <a:lnTo>
                    <a:pt x="90" y="228"/>
                  </a:lnTo>
                  <a:cubicBezTo>
                    <a:pt x="99" y="233"/>
                    <a:pt x="110" y="236"/>
                    <a:pt x="123" y="236"/>
                  </a:cubicBezTo>
                  <a:cubicBezTo>
                    <a:pt x="140" y="236"/>
                    <a:pt x="159" y="230"/>
                    <a:pt x="179" y="217"/>
                  </a:cubicBezTo>
                  <a:cubicBezTo>
                    <a:pt x="235" y="184"/>
                    <a:pt x="246" y="116"/>
                    <a:pt x="212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1" name="Google Shape;3751;p8"/>
            <p:cNvSpPr/>
            <p:nvPr/>
          </p:nvSpPr>
          <p:spPr>
            <a:xfrm>
              <a:off x="2082225" y="965975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16" y="0"/>
                  </a:moveTo>
                  <a:cubicBezTo>
                    <a:pt x="95" y="0"/>
                    <a:pt x="75" y="5"/>
                    <a:pt x="57" y="16"/>
                  </a:cubicBezTo>
                  <a:cubicBezTo>
                    <a:pt x="57" y="27"/>
                    <a:pt x="46" y="27"/>
                    <a:pt x="46" y="39"/>
                  </a:cubicBezTo>
                  <a:lnTo>
                    <a:pt x="35" y="39"/>
                  </a:lnTo>
                  <a:cubicBezTo>
                    <a:pt x="35" y="50"/>
                    <a:pt x="23" y="50"/>
                    <a:pt x="23" y="50"/>
                  </a:cubicBezTo>
                  <a:cubicBezTo>
                    <a:pt x="23" y="61"/>
                    <a:pt x="23" y="61"/>
                    <a:pt x="13" y="72"/>
                  </a:cubicBezTo>
                  <a:lnTo>
                    <a:pt x="13" y="94"/>
                  </a:lnTo>
                  <a:cubicBezTo>
                    <a:pt x="1" y="94"/>
                    <a:pt x="13" y="94"/>
                    <a:pt x="1" y="106"/>
                  </a:cubicBezTo>
                  <a:lnTo>
                    <a:pt x="1" y="128"/>
                  </a:lnTo>
                  <a:lnTo>
                    <a:pt x="1" y="139"/>
                  </a:lnTo>
                  <a:cubicBezTo>
                    <a:pt x="13" y="151"/>
                    <a:pt x="13" y="161"/>
                    <a:pt x="23" y="184"/>
                  </a:cubicBezTo>
                  <a:lnTo>
                    <a:pt x="57" y="218"/>
                  </a:lnTo>
                  <a:lnTo>
                    <a:pt x="68" y="228"/>
                  </a:lnTo>
                  <a:lnTo>
                    <a:pt x="90" y="228"/>
                  </a:lnTo>
                  <a:cubicBezTo>
                    <a:pt x="105" y="233"/>
                    <a:pt x="119" y="236"/>
                    <a:pt x="132" y="236"/>
                  </a:cubicBezTo>
                  <a:cubicBezTo>
                    <a:pt x="150" y="236"/>
                    <a:pt x="167" y="231"/>
                    <a:pt x="180" y="218"/>
                  </a:cubicBez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9" y="0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2" name="Google Shape;3752;p8"/>
            <p:cNvSpPr/>
            <p:nvPr/>
          </p:nvSpPr>
          <p:spPr>
            <a:xfrm>
              <a:off x="2068825" y="974000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37" y="0"/>
                  </a:moveTo>
                  <a:cubicBezTo>
                    <a:pt x="113" y="0"/>
                    <a:pt x="89" y="7"/>
                    <a:pt x="68" y="19"/>
                  </a:cubicBezTo>
                  <a:cubicBezTo>
                    <a:pt x="23" y="53"/>
                    <a:pt x="1" y="108"/>
                    <a:pt x="23" y="153"/>
                  </a:cubicBezTo>
                  <a:cubicBezTo>
                    <a:pt x="23" y="165"/>
                    <a:pt x="23" y="175"/>
                    <a:pt x="35" y="175"/>
                  </a:cubicBezTo>
                  <a:cubicBezTo>
                    <a:pt x="45" y="198"/>
                    <a:pt x="68" y="220"/>
                    <a:pt x="79" y="220"/>
                  </a:cubicBezTo>
                  <a:cubicBezTo>
                    <a:pt x="96" y="231"/>
                    <a:pt x="115" y="237"/>
                    <a:pt x="135" y="237"/>
                  </a:cubicBezTo>
                  <a:cubicBezTo>
                    <a:pt x="154" y="237"/>
                    <a:pt x="174" y="231"/>
                    <a:pt x="191" y="220"/>
                  </a:cubicBezTo>
                  <a:cubicBezTo>
                    <a:pt x="236" y="198"/>
                    <a:pt x="258" y="142"/>
                    <a:pt x="246" y="98"/>
                  </a:cubicBezTo>
                  <a:cubicBezTo>
                    <a:pt x="246" y="86"/>
                    <a:pt x="236" y="75"/>
                    <a:pt x="236" y="53"/>
                  </a:cubicBezTo>
                  <a:cubicBezTo>
                    <a:pt x="214" y="18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3" name="Google Shape;3753;p8"/>
            <p:cNvSpPr/>
            <p:nvPr/>
          </p:nvSpPr>
          <p:spPr>
            <a:xfrm>
              <a:off x="2055975" y="98190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15" y="0"/>
                  </a:moveTo>
                  <a:cubicBezTo>
                    <a:pt x="95" y="0"/>
                    <a:pt x="75" y="5"/>
                    <a:pt x="57" y="16"/>
                  </a:cubicBezTo>
                  <a:lnTo>
                    <a:pt x="23" y="50"/>
                  </a:lnTo>
                  <a:cubicBezTo>
                    <a:pt x="12" y="72"/>
                    <a:pt x="1" y="95"/>
                    <a:pt x="1" y="117"/>
                  </a:cubicBezTo>
                  <a:cubicBezTo>
                    <a:pt x="1" y="139"/>
                    <a:pt x="12" y="162"/>
                    <a:pt x="23" y="184"/>
                  </a:cubicBezTo>
                  <a:cubicBezTo>
                    <a:pt x="35" y="195"/>
                    <a:pt x="35" y="206"/>
                    <a:pt x="57" y="217"/>
                  </a:cubicBezTo>
                  <a:lnTo>
                    <a:pt x="68" y="229"/>
                  </a:lnTo>
                  <a:cubicBezTo>
                    <a:pt x="82" y="233"/>
                    <a:pt x="97" y="236"/>
                    <a:pt x="113" y="236"/>
                  </a:cubicBezTo>
                  <a:cubicBezTo>
                    <a:pt x="136" y="236"/>
                    <a:pt x="160" y="230"/>
                    <a:pt x="179" y="217"/>
                  </a:cubicBezTo>
                  <a:cubicBezTo>
                    <a:pt x="224" y="195"/>
                    <a:pt x="246" y="150"/>
                    <a:pt x="236" y="105"/>
                  </a:cubicBezTo>
                  <a:cubicBezTo>
                    <a:pt x="236" y="95"/>
                    <a:pt x="224" y="72"/>
                    <a:pt x="224" y="61"/>
                  </a:cubicBezTo>
                  <a:cubicBezTo>
                    <a:pt x="202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4" name="Google Shape;3754;p8"/>
            <p:cNvSpPr/>
            <p:nvPr/>
          </p:nvSpPr>
          <p:spPr>
            <a:xfrm>
              <a:off x="2042850" y="990000"/>
              <a:ext cx="5900" cy="5825"/>
            </a:xfrm>
            <a:custGeom>
              <a:rect b="b" l="l" r="r" t="t"/>
              <a:pathLst>
                <a:path extrusionOk="0" h="233" w="236">
                  <a:moveTo>
                    <a:pt x="124" y="0"/>
                  </a:moveTo>
                  <a:cubicBezTo>
                    <a:pt x="104" y="0"/>
                    <a:pt x="80" y="8"/>
                    <a:pt x="56" y="16"/>
                  </a:cubicBezTo>
                  <a:cubicBezTo>
                    <a:pt x="23" y="39"/>
                    <a:pt x="1" y="94"/>
                    <a:pt x="1" y="139"/>
                  </a:cubicBezTo>
                  <a:cubicBezTo>
                    <a:pt x="12" y="150"/>
                    <a:pt x="12" y="161"/>
                    <a:pt x="23" y="173"/>
                  </a:cubicBezTo>
                  <a:cubicBezTo>
                    <a:pt x="46" y="211"/>
                    <a:pt x="84" y="233"/>
                    <a:pt x="124" y="233"/>
                  </a:cubicBezTo>
                  <a:cubicBezTo>
                    <a:pt x="143" y="233"/>
                    <a:pt x="162" y="228"/>
                    <a:pt x="180" y="218"/>
                  </a:cubicBezTo>
                  <a:lnTo>
                    <a:pt x="213" y="184"/>
                  </a:lnTo>
                  <a:cubicBezTo>
                    <a:pt x="224" y="184"/>
                    <a:pt x="224" y="173"/>
                    <a:pt x="224" y="161"/>
                  </a:cubicBezTo>
                  <a:cubicBezTo>
                    <a:pt x="235" y="150"/>
                    <a:pt x="235" y="128"/>
                    <a:pt x="235" y="94"/>
                  </a:cubicBezTo>
                  <a:cubicBezTo>
                    <a:pt x="235" y="83"/>
                    <a:pt x="224" y="72"/>
                    <a:pt x="224" y="61"/>
                  </a:cubicBezTo>
                  <a:cubicBezTo>
                    <a:pt x="202" y="27"/>
                    <a:pt x="180" y="5"/>
                    <a:pt x="146" y="5"/>
                  </a:cubicBezTo>
                  <a:cubicBezTo>
                    <a:pt x="139" y="2"/>
                    <a:pt x="132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5" name="Google Shape;3755;p8"/>
            <p:cNvSpPr/>
            <p:nvPr/>
          </p:nvSpPr>
          <p:spPr>
            <a:xfrm>
              <a:off x="2078875" y="990625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43" y="1"/>
                  </a:moveTo>
                  <a:cubicBezTo>
                    <a:pt x="122" y="1"/>
                    <a:pt x="100" y="8"/>
                    <a:pt x="80" y="24"/>
                  </a:cubicBezTo>
                  <a:cubicBezTo>
                    <a:pt x="23" y="58"/>
                    <a:pt x="1" y="125"/>
                    <a:pt x="35" y="181"/>
                  </a:cubicBezTo>
                  <a:cubicBezTo>
                    <a:pt x="56" y="216"/>
                    <a:pt x="94" y="233"/>
                    <a:pt x="131" y="233"/>
                  </a:cubicBezTo>
                  <a:cubicBezTo>
                    <a:pt x="153" y="233"/>
                    <a:pt x="175" y="227"/>
                    <a:pt x="191" y="215"/>
                  </a:cubicBezTo>
                  <a:cubicBezTo>
                    <a:pt x="247" y="181"/>
                    <a:pt x="269" y="114"/>
                    <a:pt x="236" y="58"/>
                  </a:cubicBezTo>
                  <a:cubicBezTo>
                    <a:pt x="214" y="23"/>
                    <a:pt x="180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6" name="Google Shape;3756;p8"/>
            <p:cNvSpPr/>
            <p:nvPr/>
          </p:nvSpPr>
          <p:spPr>
            <a:xfrm>
              <a:off x="2065775" y="9986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5" y="1"/>
                    <a:pt x="96" y="6"/>
                    <a:pt x="78" y="16"/>
                  </a:cubicBezTo>
                  <a:cubicBezTo>
                    <a:pt x="22" y="50"/>
                    <a:pt x="0" y="128"/>
                    <a:pt x="33" y="184"/>
                  </a:cubicBezTo>
                  <a:cubicBezTo>
                    <a:pt x="56" y="214"/>
                    <a:pt x="98" y="234"/>
                    <a:pt x="136" y="234"/>
                  </a:cubicBezTo>
                  <a:cubicBezTo>
                    <a:pt x="156" y="234"/>
                    <a:pt x="175" y="229"/>
                    <a:pt x="190" y="217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7" name="Google Shape;3757;p8"/>
            <p:cNvSpPr/>
            <p:nvPr/>
          </p:nvSpPr>
          <p:spPr>
            <a:xfrm>
              <a:off x="2052625" y="1006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0" y="236"/>
                  </a:cubicBezTo>
                  <a:cubicBezTo>
                    <a:pt x="159" y="236"/>
                    <a:pt x="177" y="231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8" name="Google Shape;3758;p8"/>
            <p:cNvSpPr/>
            <p:nvPr/>
          </p:nvSpPr>
          <p:spPr>
            <a:xfrm>
              <a:off x="2104325" y="1002275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14" y="1"/>
                  </a:moveTo>
                  <a:cubicBezTo>
                    <a:pt x="94" y="1"/>
                    <a:pt x="74" y="6"/>
                    <a:pt x="56" y="17"/>
                  </a:cubicBezTo>
                  <a:lnTo>
                    <a:pt x="33" y="39"/>
                  </a:lnTo>
                  <a:lnTo>
                    <a:pt x="33" y="50"/>
                  </a:lnTo>
                  <a:cubicBezTo>
                    <a:pt x="22" y="50"/>
                    <a:pt x="22" y="50"/>
                    <a:pt x="22" y="62"/>
                  </a:cubicBezTo>
                  <a:cubicBezTo>
                    <a:pt x="22" y="62"/>
                    <a:pt x="11" y="62"/>
                    <a:pt x="11" y="72"/>
                  </a:cubicBezTo>
                  <a:lnTo>
                    <a:pt x="11" y="84"/>
                  </a:lnTo>
                  <a:lnTo>
                    <a:pt x="11" y="95"/>
                  </a:lnTo>
                  <a:cubicBezTo>
                    <a:pt x="11" y="95"/>
                    <a:pt x="0" y="106"/>
                    <a:pt x="0" y="117"/>
                  </a:cubicBezTo>
                  <a:lnTo>
                    <a:pt x="0" y="139"/>
                  </a:lnTo>
                  <a:cubicBezTo>
                    <a:pt x="11" y="151"/>
                    <a:pt x="11" y="162"/>
                    <a:pt x="22" y="184"/>
                  </a:cubicBezTo>
                  <a:cubicBezTo>
                    <a:pt x="43" y="219"/>
                    <a:pt x="77" y="237"/>
                    <a:pt x="113" y="237"/>
                  </a:cubicBezTo>
                  <a:cubicBezTo>
                    <a:pt x="135" y="237"/>
                    <a:pt x="158" y="231"/>
                    <a:pt x="179" y="218"/>
                  </a:cubicBezTo>
                  <a:cubicBezTo>
                    <a:pt x="234" y="184"/>
                    <a:pt x="257" y="117"/>
                    <a:pt x="224" y="62"/>
                  </a:cubicBezTo>
                  <a:cubicBezTo>
                    <a:pt x="201" y="24"/>
                    <a:pt x="157" y="1"/>
                    <a:pt x="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9" name="Google Shape;3759;p8"/>
            <p:cNvSpPr/>
            <p:nvPr/>
          </p:nvSpPr>
          <p:spPr>
            <a:xfrm>
              <a:off x="2090900" y="1010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4"/>
                    <a:pt x="1" y="121"/>
                    <a:pt x="34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3" y="237"/>
                    <a:pt x="172" y="232"/>
                    <a:pt x="190" y="221"/>
                  </a:cubicBezTo>
                  <a:cubicBezTo>
                    <a:pt x="247" y="188"/>
                    <a:pt x="269" y="109"/>
                    <a:pt x="235" y="54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0" name="Google Shape;3760;p8"/>
            <p:cNvSpPr/>
            <p:nvPr/>
          </p:nvSpPr>
          <p:spPr>
            <a:xfrm>
              <a:off x="2077775" y="10182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5" y="0"/>
                    <a:pt x="85" y="5"/>
                    <a:pt x="67" y="15"/>
                  </a:cubicBezTo>
                  <a:cubicBezTo>
                    <a:pt x="12" y="49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29"/>
                    <a:pt x="191" y="217"/>
                  </a:cubicBezTo>
                  <a:cubicBezTo>
                    <a:pt x="246" y="184"/>
                    <a:pt x="268" y="116"/>
                    <a:pt x="235" y="60"/>
                  </a:cubicBezTo>
                  <a:cubicBezTo>
                    <a:pt x="212" y="22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1" name="Google Shape;3761;p8"/>
            <p:cNvSpPr/>
            <p:nvPr/>
          </p:nvSpPr>
          <p:spPr>
            <a:xfrm>
              <a:off x="2064650" y="10263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1"/>
                  </a:moveTo>
                  <a:cubicBezTo>
                    <a:pt x="107" y="1"/>
                    <a:pt x="86" y="6"/>
                    <a:pt x="67" y="17"/>
                  </a:cubicBezTo>
                  <a:cubicBezTo>
                    <a:pt x="11" y="50"/>
                    <a:pt x="0" y="117"/>
                    <a:pt x="34" y="173"/>
                  </a:cubicBezTo>
                  <a:cubicBezTo>
                    <a:pt x="57" y="211"/>
                    <a:pt x="95" y="234"/>
                    <a:pt x="135" y="234"/>
                  </a:cubicBezTo>
                  <a:cubicBezTo>
                    <a:pt x="153" y="234"/>
                    <a:pt x="172" y="229"/>
                    <a:pt x="190" y="218"/>
                  </a:cubicBezTo>
                  <a:cubicBezTo>
                    <a:pt x="246" y="184"/>
                    <a:pt x="269" y="106"/>
                    <a:pt x="235" y="50"/>
                  </a:cubicBezTo>
                  <a:cubicBezTo>
                    <a:pt x="213" y="20"/>
                    <a:pt x="171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2" name="Google Shape;3762;p8"/>
            <p:cNvSpPr/>
            <p:nvPr/>
          </p:nvSpPr>
          <p:spPr>
            <a:xfrm>
              <a:off x="2051500" y="1034325"/>
              <a:ext cx="6750" cy="5825"/>
            </a:xfrm>
            <a:custGeom>
              <a:rect b="b" l="l" r="r" t="t"/>
              <a:pathLst>
                <a:path extrusionOk="0" h="233" w="270">
                  <a:moveTo>
                    <a:pt x="137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4"/>
                    <a:pt x="1" y="121"/>
                    <a:pt x="35" y="176"/>
                  </a:cubicBezTo>
                  <a:lnTo>
                    <a:pt x="35" y="188"/>
                  </a:lnTo>
                  <a:cubicBezTo>
                    <a:pt x="46" y="188"/>
                    <a:pt x="46" y="198"/>
                    <a:pt x="57" y="198"/>
                  </a:cubicBezTo>
                  <a:cubicBezTo>
                    <a:pt x="57" y="210"/>
                    <a:pt x="68" y="210"/>
                    <a:pt x="68" y="221"/>
                  </a:cubicBezTo>
                  <a:lnTo>
                    <a:pt x="90" y="221"/>
                  </a:lnTo>
                  <a:lnTo>
                    <a:pt x="102" y="232"/>
                  </a:lnTo>
                  <a:lnTo>
                    <a:pt x="169" y="232"/>
                  </a:lnTo>
                  <a:cubicBezTo>
                    <a:pt x="169" y="221"/>
                    <a:pt x="180" y="221"/>
                    <a:pt x="191" y="221"/>
                  </a:cubicBezTo>
                  <a:cubicBezTo>
                    <a:pt x="247" y="176"/>
                    <a:pt x="269" y="109"/>
                    <a:pt x="236" y="54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3" name="Google Shape;3763;p8"/>
            <p:cNvSpPr/>
            <p:nvPr/>
          </p:nvSpPr>
          <p:spPr>
            <a:xfrm>
              <a:off x="2114375" y="1018500"/>
              <a:ext cx="5875" cy="6000"/>
            </a:xfrm>
            <a:custGeom>
              <a:rect b="b" l="l" r="r" t="t"/>
              <a:pathLst>
                <a:path extrusionOk="0" h="240" w="235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23" y="49"/>
                  </a:lnTo>
                  <a:cubicBezTo>
                    <a:pt x="11" y="61"/>
                    <a:pt x="11" y="61"/>
                    <a:pt x="11" y="72"/>
                  </a:cubicBezTo>
                  <a:lnTo>
                    <a:pt x="0" y="83"/>
                  </a:lnTo>
                  <a:lnTo>
                    <a:pt x="0" y="94"/>
                  </a:lnTo>
                  <a:lnTo>
                    <a:pt x="0" y="116"/>
                  </a:lnTo>
                  <a:lnTo>
                    <a:pt x="0" y="161"/>
                  </a:lnTo>
                  <a:cubicBezTo>
                    <a:pt x="11" y="173"/>
                    <a:pt x="11" y="173"/>
                    <a:pt x="11" y="183"/>
                  </a:cubicBezTo>
                  <a:cubicBezTo>
                    <a:pt x="23" y="183"/>
                    <a:pt x="23" y="195"/>
                    <a:pt x="33" y="195"/>
                  </a:cubicBezTo>
                  <a:lnTo>
                    <a:pt x="33" y="206"/>
                  </a:lnTo>
                  <a:cubicBezTo>
                    <a:pt x="45" y="217"/>
                    <a:pt x="56" y="217"/>
                    <a:pt x="56" y="217"/>
                  </a:cubicBezTo>
                  <a:cubicBezTo>
                    <a:pt x="56" y="228"/>
                    <a:pt x="67" y="228"/>
                    <a:pt x="67" y="228"/>
                  </a:cubicBezTo>
                  <a:lnTo>
                    <a:pt x="78" y="228"/>
                  </a:lnTo>
                  <a:lnTo>
                    <a:pt x="90" y="240"/>
                  </a:lnTo>
                  <a:lnTo>
                    <a:pt x="112" y="240"/>
                  </a:lnTo>
                  <a:cubicBezTo>
                    <a:pt x="123" y="240"/>
                    <a:pt x="134" y="240"/>
                    <a:pt x="157" y="228"/>
                  </a:cubicBezTo>
                  <a:cubicBezTo>
                    <a:pt x="157" y="228"/>
                    <a:pt x="168" y="228"/>
                    <a:pt x="179" y="217"/>
                  </a:cubicBezTo>
                  <a:cubicBezTo>
                    <a:pt x="202" y="206"/>
                    <a:pt x="212" y="195"/>
                    <a:pt x="224" y="173"/>
                  </a:cubicBezTo>
                  <a:cubicBezTo>
                    <a:pt x="235" y="139"/>
                    <a:pt x="235" y="94"/>
                    <a:pt x="212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4" name="Google Shape;3764;p8"/>
            <p:cNvSpPr/>
            <p:nvPr/>
          </p:nvSpPr>
          <p:spPr>
            <a:xfrm>
              <a:off x="2101225" y="1026625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6" y="1"/>
                  </a:moveTo>
                  <a:cubicBezTo>
                    <a:pt x="118" y="1"/>
                    <a:pt x="110" y="2"/>
                    <a:pt x="102" y="4"/>
                  </a:cubicBezTo>
                  <a:cubicBezTo>
                    <a:pt x="79" y="4"/>
                    <a:pt x="68" y="4"/>
                    <a:pt x="57" y="15"/>
                  </a:cubicBezTo>
                  <a:cubicBezTo>
                    <a:pt x="23" y="37"/>
                    <a:pt x="1" y="71"/>
                    <a:pt x="1" y="104"/>
                  </a:cubicBezTo>
                  <a:cubicBezTo>
                    <a:pt x="1" y="126"/>
                    <a:pt x="1" y="160"/>
                    <a:pt x="12" y="171"/>
                  </a:cubicBezTo>
                  <a:cubicBezTo>
                    <a:pt x="35" y="205"/>
                    <a:pt x="57" y="216"/>
                    <a:pt x="90" y="227"/>
                  </a:cubicBezTo>
                  <a:cubicBezTo>
                    <a:pt x="97" y="231"/>
                    <a:pt x="104" y="232"/>
                    <a:pt x="112" y="232"/>
                  </a:cubicBezTo>
                  <a:cubicBezTo>
                    <a:pt x="132" y="232"/>
                    <a:pt x="156" y="224"/>
                    <a:pt x="180" y="216"/>
                  </a:cubicBezTo>
                  <a:cubicBezTo>
                    <a:pt x="202" y="193"/>
                    <a:pt x="224" y="171"/>
                    <a:pt x="224" y="138"/>
                  </a:cubicBezTo>
                  <a:cubicBezTo>
                    <a:pt x="236" y="138"/>
                    <a:pt x="236" y="126"/>
                    <a:pt x="236" y="116"/>
                  </a:cubicBezTo>
                  <a:cubicBezTo>
                    <a:pt x="236" y="93"/>
                    <a:pt x="224" y="71"/>
                    <a:pt x="214" y="49"/>
                  </a:cubicBezTo>
                  <a:cubicBezTo>
                    <a:pt x="195" y="21"/>
                    <a:pt x="162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5" name="Google Shape;3765;p8"/>
            <p:cNvSpPr/>
            <p:nvPr/>
          </p:nvSpPr>
          <p:spPr>
            <a:xfrm>
              <a:off x="2087825" y="1034525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35" y="1"/>
                  </a:moveTo>
                  <a:cubicBezTo>
                    <a:pt x="112" y="1"/>
                    <a:pt x="90" y="1"/>
                    <a:pt x="67" y="23"/>
                  </a:cubicBezTo>
                  <a:cubicBezTo>
                    <a:pt x="23" y="46"/>
                    <a:pt x="0" y="90"/>
                    <a:pt x="12" y="135"/>
                  </a:cubicBezTo>
                  <a:lnTo>
                    <a:pt x="12" y="157"/>
                  </a:lnTo>
                  <a:cubicBezTo>
                    <a:pt x="23" y="168"/>
                    <a:pt x="23" y="168"/>
                    <a:pt x="23" y="180"/>
                  </a:cubicBezTo>
                  <a:cubicBezTo>
                    <a:pt x="41" y="216"/>
                    <a:pt x="83" y="238"/>
                    <a:pt x="122" y="238"/>
                  </a:cubicBezTo>
                  <a:cubicBezTo>
                    <a:pt x="130" y="238"/>
                    <a:pt x="138" y="237"/>
                    <a:pt x="146" y="235"/>
                  </a:cubicBezTo>
                  <a:cubicBezTo>
                    <a:pt x="157" y="235"/>
                    <a:pt x="168" y="224"/>
                    <a:pt x="191" y="224"/>
                  </a:cubicBezTo>
                  <a:cubicBezTo>
                    <a:pt x="213" y="202"/>
                    <a:pt x="236" y="180"/>
                    <a:pt x="236" y="146"/>
                  </a:cubicBezTo>
                  <a:cubicBezTo>
                    <a:pt x="246" y="113"/>
                    <a:pt x="246" y="90"/>
                    <a:pt x="224" y="56"/>
                  </a:cubicBezTo>
                  <a:cubicBezTo>
                    <a:pt x="202" y="23"/>
                    <a:pt x="168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6" name="Google Shape;3766;p8"/>
            <p:cNvSpPr/>
            <p:nvPr/>
          </p:nvSpPr>
          <p:spPr>
            <a:xfrm>
              <a:off x="2074425" y="10425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2" y="49"/>
                    <a:pt x="0" y="128"/>
                    <a:pt x="34" y="183"/>
                  </a:cubicBezTo>
                  <a:cubicBezTo>
                    <a:pt x="56" y="206"/>
                    <a:pt x="79" y="228"/>
                    <a:pt x="112" y="228"/>
                  </a:cubicBezTo>
                  <a:cubicBezTo>
                    <a:pt x="121" y="233"/>
                    <a:pt x="133" y="236"/>
                    <a:pt x="145" y="236"/>
                  </a:cubicBezTo>
                  <a:cubicBezTo>
                    <a:pt x="162" y="236"/>
                    <a:pt x="182" y="230"/>
                    <a:pt x="201" y="217"/>
                  </a:cubicBezTo>
                  <a:cubicBezTo>
                    <a:pt x="258" y="183"/>
                    <a:pt x="268" y="116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7" name="Google Shape;3767;p8"/>
            <p:cNvSpPr/>
            <p:nvPr/>
          </p:nvSpPr>
          <p:spPr>
            <a:xfrm>
              <a:off x="2061850" y="1050550"/>
              <a:ext cx="5875" cy="5800"/>
            </a:xfrm>
            <a:custGeom>
              <a:rect b="b" l="l" r="r" t="t"/>
              <a:pathLst>
                <a:path extrusionOk="0" h="232" w="235">
                  <a:moveTo>
                    <a:pt x="122" y="0"/>
                  </a:moveTo>
                  <a:cubicBezTo>
                    <a:pt x="100" y="0"/>
                    <a:pt x="77" y="6"/>
                    <a:pt x="56" y="19"/>
                  </a:cubicBezTo>
                  <a:lnTo>
                    <a:pt x="45" y="19"/>
                  </a:lnTo>
                  <a:lnTo>
                    <a:pt x="23" y="41"/>
                  </a:lnTo>
                  <a:lnTo>
                    <a:pt x="23" y="53"/>
                  </a:lnTo>
                  <a:cubicBezTo>
                    <a:pt x="11" y="53"/>
                    <a:pt x="11" y="63"/>
                    <a:pt x="1" y="75"/>
                  </a:cubicBezTo>
                  <a:lnTo>
                    <a:pt x="1" y="86"/>
                  </a:lnTo>
                  <a:lnTo>
                    <a:pt x="1" y="108"/>
                  </a:lnTo>
                  <a:lnTo>
                    <a:pt x="1" y="130"/>
                  </a:lnTo>
                  <a:lnTo>
                    <a:pt x="1" y="142"/>
                  </a:lnTo>
                  <a:lnTo>
                    <a:pt x="1" y="153"/>
                  </a:lnTo>
                  <a:cubicBezTo>
                    <a:pt x="1" y="164"/>
                    <a:pt x="11" y="175"/>
                    <a:pt x="11" y="175"/>
                  </a:cubicBezTo>
                  <a:lnTo>
                    <a:pt x="45" y="209"/>
                  </a:lnTo>
                  <a:cubicBezTo>
                    <a:pt x="56" y="220"/>
                    <a:pt x="56" y="220"/>
                    <a:pt x="68" y="220"/>
                  </a:cubicBezTo>
                  <a:cubicBezTo>
                    <a:pt x="68" y="231"/>
                    <a:pt x="78" y="231"/>
                    <a:pt x="90" y="231"/>
                  </a:cubicBezTo>
                  <a:lnTo>
                    <a:pt x="157" y="231"/>
                  </a:lnTo>
                  <a:cubicBezTo>
                    <a:pt x="157" y="220"/>
                    <a:pt x="168" y="220"/>
                    <a:pt x="179" y="220"/>
                  </a:cubicBezTo>
                  <a:cubicBezTo>
                    <a:pt x="213" y="197"/>
                    <a:pt x="224" y="164"/>
                    <a:pt x="235" y="120"/>
                  </a:cubicBezTo>
                  <a:cubicBezTo>
                    <a:pt x="235" y="97"/>
                    <a:pt x="224" y="75"/>
                    <a:pt x="213" y="53"/>
                  </a:cubicBezTo>
                  <a:cubicBezTo>
                    <a:pt x="192" y="17"/>
                    <a:pt x="158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8" name="Google Shape;3768;p8"/>
            <p:cNvSpPr/>
            <p:nvPr/>
          </p:nvSpPr>
          <p:spPr>
            <a:xfrm>
              <a:off x="2124425" y="1035250"/>
              <a:ext cx="6450" cy="5725"/>
            </a:xfrm>
            <a:custGeom>
              <a:rect b="b" l="l" r="r" t="t"/>
              <a:pathLst>
                <a:path extrusionOk="0" h="229" w="258">
                  <a:moveTo>
                    <a:pt x="115" y="0"/>
                  </a:moveTo>
                  <a:cubicBezTo>
                    <a:pt x="95" y="0"/>
                    <a:pt x="75" y="5"/>
                    <a:pt x="56" y="17"/>
                  </a:cubicBezTo>
                  <a:lnTo>
                    <a:pt x="34" y="39"/>
                  </a:lnTo>
                  <a:cubicBezTo>
                    <a:pt x="34" y="39"/>
                    <a:pt x="23" y="39"/>
                    <a:pt x="23" y="50"/>
                  </a:cubicBezTo>
                  <a:lnTo>
                    <a:pt x="23" y="61"/>
                  </a:lnTo>
                  <a:cubicBezTo>
                    <a:pt x="11" y="61"/>
                    <a:pt x="11" y="61"/>
                    <a:pt x="11" y="72"/>
                  </a:cubicBezTo>
                  <a:cubicBezTo>
                    <a:pt x="1" y="106"/>
                    <a:pt x="1" y="139"/>
                    <a:pt x="11" y="173"/>
                  </a:cubicBezTo>
                  <a:lnTo>
                    <a:pt x="23" y="184"/>
                  </a:lnTo>
                  <a:lnTo>
                    <a:pt x="45" y="206"/>
                  </a:lnTo>
                  <a:lnTo>
                    <a:pt x="56" y="218"/>
                  </a:lnTo>
                  <a:cubicBezTo>
                    <a:pt x="68" y="218"/>
                    <a:pt x="68" y="228"/>
                    <a:pt x="78" y="228"/>
                  </a:cubicBezTo>
                  <a:lnTo>
                    <a:pt x="157" y="228"/>
                  </a:lnTo>
                  <a:cubicBezTo>
                    <a:pt x="157" y="228"/>
                    <a:pt x="168" y="218"/>
                    <a:pt x="179" y="218"/>
                  </a:cubicBezTo>
                  <a:cubicBezTo>
                    <a:pt x="235" y="184"/>
                    <a:pt x="257" y="106"/>
                    <a:pt x="224" y="50"/>
                  </a:cubicBezTo>
                  <a:cubicBezTo>
                    <a:pt x="194" y="20"/>
                    <a:pt x="155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9" name="Google Shape;3769;p8"/>
            <p:cNvSpPr/>
            <p:nvPr/>
          </p:nvSpPr>
          <p:spPr>
            <a:xfrm>
              <a:off x="2110725" y="1043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3" y="0"/>
                    <a:pt x="100" y="7"/>
                    <a:pt x="79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7"/>
                    <a:pt x="269" y="109"/>
                    <a:pt x="236" y="53"/>
                  </a:cubicBezTo>
                  <a:cubicBezTo>
                    <a:pt x="215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0" name="Google Shape;3770;p8"/>
            <p:cNvSpPr/>
            <p:nvPr/>
          </p:nvSpPr>
          <p:spPr>
            <a:xfrm>
              <a:off x="2097600" y="10511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4" y="1"/>
                  </a:moveTo>
                  <a:cubicBezTo>
                    <a:pt x="116" y="1"/>
                    <a:pt x="97" y="5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1" name="Google Shape;3771;p8"/>
            <p:cNvSpPr/>
            <p:nvPr/>
          </p:nvSpPr>
          <p:spPr>
            <a:xfrm>
              <a:off x="2084475" y="1059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1" y="221"/>
                  </a:cubicBezTo>
                  <a:cubicBezTo>
                    <a:pt x="258" y="187"/>
                    <a:pt x="269" y="109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2" name="Google Shape;3772;p8"/>
            <p:cNvSpPr/>
            <p:nvPr/>
          </p:nvSpPr>
          <p:spPr>
            <a:xfrm>
              <a:off x="2071900" y="1067100"/>
              <a:ext cx="6175" cy="6000"/>
            </a:xfrm>
            <a:custGeom>
              <a:rect b="b" l="l" r="r" t="t"/>
              <a:pathLst>
                <a:path extrusionOk="0" h="240" w="247">
                  <a:moveTo>
                    <a:pt x="113" y="0"/>
                  </a:moveTo>
                  <a:cubicBezTo>
                    <a:pt x="94" y="0"/>
                    <a:pt x="75" y="5"/>
                    <a:pt x="56" y="16"/>
                  </a:cubicBezTo>
                  <a:lnTo>
                    <a:pt x="56" y="27"/>
                  </a:lnTo>
                  <a:cubicBezTo>
                    <a:pt x="46" y="27"/>
                    <a:pt x="34" y="39"/>
                    <a:pt x="34" y="39"/>
                  </a:cubicBezTo>
                  <a:lnTo>
                    <a:pt x="23" y="49"/>
                  </a:lnTo>
                  <a:cubicBezTo>
                    <a:pt x="23" y="49"/>
                    <a:pt x="23" y="61"/>
                    <a:pt x="12" y="61"/>
                  </a:cubicBezTo>
                  <a:lnTo>
                    <a:pt x="12" y="72"/>
                  </a:lnTo>
                  <a:cubicBezTo>
                    <a:pt x="12" y="72"/>
                    <a:pt x="12" y="83"/>
                    <a:pt x="1" y="83"/>
                  </a:cubicBezTo>
                  <a:lnTo>
                    <a:pt x="1" y="94"/>
                  </a:lnTo>
                  <a:lnTo>
                    <a:pt x="1" y="116"/>
                  </a:lnTo>
                  <a:lnTo>
                    <a:pt x="1" y="139"/>
                  </a:lnTo>
                  <a:cubicBezTo>
                    <a:pt x="1" y="150"/>
                    <a:pt x="12" y="173"/>
                    <a:pt x="12" y="183"/>
                  </a:cubicBezTo>
                  <a:cubicBezTo>
                    <a:pt x="23" y="183"/>
                    <a:pt x="23" y="183"/>
                    <a:pt x="23" y="195"/>
                  </a:cubicBezTo>
                  <a:cubicBezTo>
                    <a:pt x="34" y="195"/>
                    <a:pt x="34" y="206"/>
                    <a:pt x="46" y="206"/>
                  </a:cubicBezTo>
                  <a:cubicBezTo>
                    <a:pt x="46" y="217"/>
                    <a:pt x="56" y="217"/>
                    <a:pt x="56" y="217"/>
                  </a:cubicBezTo>
                  <a:cubicBezTo>
                    <a:pt x="68" y="228"/>
                    <a:pt x="68" y="228"/>
                    <a:pt x="79" y="228"/>
                  </a:cubicBezTo>
                  <a:lnTo>
                    <a:pt x="90" y="240"/>
                  </a:lnTo>
                  <a:lnTo>
                    <a:pt x="135" y="240"/>
                  </a:lnTo>
                  <a:cubicBezTo>
                    <a:pt x="146" y="240"/>
                    <a:pt x="146" y="228"/>
                    <a:pt x="146" y="228"/>
                  </a:cubicBezTo>
                  <a:cubicBezTo>
                    <a:pt x="157" y="228"/>
                    <a:pt x="168" y="228"/>
                    <a:pt x="180" y="217"/>
                  </a:cubicBezTo>
                  <a:cubicBezTo>
                    <a:pt x="235" y="183"/>
                    <a:pt x="247" y="116"/>
                    <a:pt x="213" y="61"/>
                  </a:cubicBezTo>
                  <a:cubicBezTo>
                    <a:pt x="190" y="23"/>
                    <a:pt x="152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3" name="Google Shape;3773;p8"/>
            <p:cNvSpPr/>
            <p:nvPr/>
          </p:nvSpPr>
          <p:spPr>
            <a:xfrm>
              <a:off x="2136150" y="1054800"/>
              <a:ext cx="6450" cy="6025"/>
            </a:xfrm>
            <a:custGeom>
              <a:rect b="b" l="l" r="r" t="t"/>
              <a:pathLst>
                <a:path extrusionOk="0" h="241" w="258">
                  <a:moveTo>
                    <a:pt x="124" y="1"/>
                  </a:moveTo>
                  <a:cubicBezTo>
                    <a:pt x="105" y="1"/>
                    <a:pt x="86" y="6"/>
                    <a:pt x="68" y="17"/>
                  </a:cubicBezTo>
                  <a:lnTo>
                    <a:pt x="34" y="50"/>
                  </a:lnTo>
                  <a:lnTo>
                    <a:pt x="23" y="61"/>
                  </a:lnTo>
                  <a:cubicBezTo>
                    <a:pt x="23" y="61"/>
                    <a:pt x="23" y="72"/>
                    <a:pt x="12" y="84"/>
                  </a:cubicBezTo>
                  <a:lnTo>
                    <a:pt x="12" y="94"/>
                  </a:lnTo>
                  <a:cubicBezTo>
                    <a:pt x="1" y="117"/>
                    <a:pt x="12" y="151"/>
                    <a:pt x="23" y="184"/>
                  </a:cubicBezTo>
                  <a:cubicBezTo>
                    <a:pt x="34" y="184"/>
                    <a:pt x="34" y="195"/>
                    <a:pt x="46" y="195"/>
                  </a:cubicBezTo>
                  <a:cubicBezTo>
                    <a:pt x="46" y="206"/>
                    <a:pt x="56" y="206"/>
                    <a:pt x="56" y="218"/>
                  </a:cubicBezTo>
                  <a:cubicBezTo>
                    <a:pt x="68" y="218"/>
                    <a:pt x="79" y="229"/>
                    <a:pt x="90" y="229"/>
                  </a:cubicBezTo>
                  <a:lnTo>
                    <a:pt x="101" y="229"/>
                  </a:lnTo>
                  <a:cubicBezTo>
                    <a:pt x="101" y="240"/>
                    <a:pt x="113" y="240"/>
                    <a:pt x="123" y="240"/>
                  </a:cubicBezTo>
                  <a:lnTo>
                    <a:pt x="146" y="240"/>
                  </a:lnTo>
                  <a:cubicBezTo>
                    <a:pt x="157" y="229"/>
                    <a:pt x="168" y="229"/>
                    <a:pt x="190" y="218"/>
                  </a:cubicBezTo>
                  <a:cubicBezTo>
                    <a:pt x="247" y="184"/>
                    <a:pt x="257" y="117"/>
                    <a:pt x="224" y="61"/>
                  </a:cubicBezTo>
                  <a:cubicBezTo>
                    <a:pt x="201" y="23"/>
                    <a:pt x="163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4" name="Google Shape;3774;p8"/>
            <p:cNvSpPr/>
            <p:nvPr/>
          </p:nvSpPr>
          <p:spPr>
            <a:xfrm>
              <a:off x="2122750" y="1062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0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5" name="Google Shape;3775;p8"/>
            <p:cNvSpPr/>
            <p:nvPr/>
          </p:nvSpPr>
          <p:spPr>
            <a:xfrm>
              <a:off x="2109600" y="10707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5" y="1"/>
                  </a:moveTo>
                  <a:cubicBezTo>
                    <a:pt x="116" y="1"/>
                    <a:pt x="97" y="6"/>
                    <a:pt x="80" y="16"/>
                  </a:cubicBezTo>
                  <a:cubicBezTo>
                    <a:pt x="23" y="61"/>
                    <a:pt x="1" y="128"/>
                    <a:pt x="35" y="184"/>
                  </a:cubicBezTo>
                  <a:cubicBezTo>
                    <a:pt x="56" y="219"/>
                    <a:pt x="94" y="236"/>
                    <a:pt x="134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6" name="Google Shape;3776;p8"/>
            <p:cNvSpPr/>
            <p:nvPr/>
          </p:nvSpPr>
          <p:spPr>
            <a:xfrm>
              <a:off x="2096500" y="10788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6" y="214"/>
                    <a:pt x="98" y="234"/>
                    <a:pt x="141" y="234"/>
                  </a:cubicBezTo>
                  <a:cubicBezTo>
                    <a:pt x="162" y="234"/>
                    <a:pt x="183" y="229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7" name="Google Shape;3777;p8"/>
            <p:cNvSpPr/>
            <p:nvPr/>
          </p:nvSpPr>
          <p:spPr>
            <a:xfrm>
              <a:off x="2083650" y="1086850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1"/>
                  </a:moveTo>
                  <a:cubicBezTo>
                    <a:pt x="110" y="1"/>
                    <a:pt x="88" y="7"/>
                    <a:pt x="67" y="19"/>
                  </a:cubicBezTo>
                  <a:cubicBezTo>
                    <a:pt x="56" y="19"/>
                    <a:pt x="45" y="31"/>
                    <a:pt x="33" y="42"/>
                  </a:cubicBezTo>
                  <a:cubicBezTo>
                    <a:pt x="33" y="53"/>
                    <a:pt x="33" y="53"/>
                    <a:pt x="23" y="53"/>
                  </a:cubicBezTo>
                  <a:cubicBezTo>
                    <a:pt x="23" y="64"/>
                    <a:pt x="11" y="76"/>
                    <a:pt x="11" y="86"/>
                  </a:cubicBezTo>
                  <a:cubicBezTo>
                    <a:pt x="0" y="120"/>
                    <a:pt x="11" y="153"/>
                    <a:pt x="23" y="176"/>
                  </a:cubicBezTo>
                  <a:lnTo>
                    <a:pt x="45" y="198"/>
                  </a:lnTo>
                  <a:cubicBezTo>
                    <a:pt x="45" y="198"/>
                    <a:pt x="45" y="210"/>
                    <a:pt x="56" y="210"/>
                  </a:cubicBezTo>
                  <a:cubicBezTo>
                    <a:pt x="67" y="220"/>
                    <a:pt x="78" y="220"/>
                    <a:pt x="90" y="232"/>
                  </a:cubicBezTo>
                  <a:lnTo>
                    <a:pt x="145" y="232"/>
                  </a:lnTo>
                  <a:cubicBezTo>
                    <a:pt x="157" y="232"/>
                    <a:pt x="167" y="220"/>
                    <a:pt x="190" y="220"/>
                  </a:cubicBezTo>
                  <a:cubicBezTo>
                    <a:pt x="246" y="187"/>
                    <a:pt x="257" y="109"/>
                    <a:pt x="224" y="53"/>
                  </a:cubicBezTo>
                  <a:cubicBezTo>
                    <a:pt x="203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8" name="Google Shape;3778;p8"/>
            <p:cNvSpPr/>
            <p:nvPr/>
          </p:nvSpPr>
          <p:spPr>
            <a:xfrm>
              <a:off x="2133075" y="1079100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15" y="1"/>
                  </a:moveTo>
                  <a:cubicBezTo>
                    <a:pt x="95" y="1"/>
                    <a:pt x="75" y="6"/>
                    <a:pt x="57" y="16"/>
                  </a:cubicBezTo>
                  <a:cubicBezTo>
                    <a:pt x="12" y="39"/>
                    <a:pt x="1" y="95"/>
                    <a:pt x="1" y="140"/>
                  </a:cubicBezTo>
                  <a:cubicBezTo>
                    <a:pt x="1" y="150"/>
                    <a:pt x="12" y="162"/>
                    <a:pt x="23" y="173"/>
                  </a:cubicBezTo>
                  <a:cubicBezTo>
                    <a:pt x="35" y="195"/>
                    <a:pt x="45" y="217"/>
                    <a:pt x="68" y="229"/>
                  </a:cubicBezTo>
                  <a:cubicBezTo>
                    <a:pt x="82" y="234"/>
                    <a:pt x="97" y="236"/>
                    <a:pt x="113" y="236"/>
                  </a:cubicBezTo>
                  <a:cubicBezTo>
                    <a:pt x="136" y="236"/>
                    <a:pt x="160" y="231"/>
                    <a:pt x="179" y="217"/>
                  </a:cubicBez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9" name="Google Shape;3779;p8"/>
            <p:cNvSpPr/>
            <p:nvPr/>
          </p:nvSpPr>
          <p:spPr>
            <a:xfrm>
              <a:off x="2119950" y="1087125"/>
              <a:ext cx="6175" cy="5850"/>
            </a:xfrm>
            <a:custGeom>
              <a:rect b="b" l="l" r="r" t="t"/>
              <a:pathLst>
                <a:path extrusionOk="0" h="234" w="247">
                  <a:moveTo>
                    <a:pt x="125" y="1"/>
                  </a:moveTo>
                  <a:cubicBezTo>
                    <a:pt x="102" y="1"/>
                    <a:pt x="77" y="7"/>
                    <a:pt x="56" y="20"/>
                  </a:cubicBezTo>
                  <a:cubicBezTo>
                    <a:pt x="46" y="20"/>
                    <a:pt x="34" y="31"/>
                    <a:pt x="23" y="42"/>
                  </a:cubicBezTo>
                  <a:cubicBezTo>
                    <a:pt x="12" y="65"/>
                    <a:pt x="1" y="87"/>
                    <a:pt x="1" y="109"/>
                  </a:cubicBezTo>
                  <a:cubicBezTo>
                    <a:pt x="1" y="132"/>
                    <a:pt x="12" y="154"/>
                    <a:pt x="23" y="176"/>
                  </a:cubicBezTo>
                  <a:cubicBezTo>
                    <a:pt x="23" y="187"/>
                    <a:pt x="34" y="199"/>
                    <a:pt x="46" y="209"/>
                  </a:cubicBezTo>
                  <a:cubicBezTo>
                    <a:pt x="56" y="221"/>
                    <a:pt x="68" y="221"/>
                    <a:pt x="68" y="221"/>
                  </a:cubicBezTo>
                  <a:cubicBezTo>
                    <a:pt x="82" y="230"/>
                    <a:pt x="98" y="234"/>
                    <a:pt x="114" y="234"/>
                  </a:cubicBezTo>
                  <a:cubicBezTo>
                    <a:pt x="137" y="234"/>
                    <a:pt x="160" y="227"/>
                    <a:pt x="180" y="221"/>
                  </a:cubicBezTo>
                  <a:cubicBezTo>
                    <a:pt x="202" y="199"/>
                    <a:pt x="213" y="187"/>
                    <a:pt x="224" y="165"/>
                  </a:cubicBezTo>
                  <a:cubicBezTo>
                    <a:pt x="247" y="132"/>
                    <a:pt x="235" y="87"/>
                    <a:pt x="224" y="53"/>
                  </a:cubicBezTo>
                  <a:cubicBezTo>
                    <a:pt x="203" y="18"/>
                    <a:pt x="165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0" name="Google Shape;3780;p8"/>
            <p:cNvSpPr/>
            <p:nvPr/>
          </p:nvSpPr>
          <p:spPr>
            <a:xfrm>
              <a:off x="2106825" y="1095150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4" y="0"/>
                  </a:moveTo>
                  <a:cubicBezTo>
                    <a:pt x="101" y="0"/>
                    <a:pt x="79" y="0"/>
                    <a:pt x="57" y="12"/>
                  </a:cubicBezTo>
                  <a:cubicBezTo>
                    <a:pt x="12" y="45"/>
                    <a:pt x="0" y="89"/>
                    <a:pt x="0" y="134"/>
                  </a:cubicBezTo>
                  <a:cubicBezTo>
                    <a:pt x="0" y="146"/>
                    <a:pt x="12" y="157"/>
                    <a:pt x="23" y="179"/>
                  </a:cubicBezTo>
                  <a:cubicBezTo>
                    <a:pt x="34" y="201"/>
                    <a:pt x="45" y="213"/>
                    <a:pt x="67" y="224"/>
                  </a:cubicBezTo>
                  <a:cubicBezTo>
                    <a:pt x="82" y="228"/>
                    <a:pt x="98" y="231"/>
                    <a:pt x="114" y="231"/>
                  </a:cubicBezTo>
                  <a:cubicBezTo>
                    <a:pt x="137" y="231"/>
                    <a:pt x="160" y="226"/>
                    <a:pt x="179" y="213"/>
                  </a:cubicBezTo>
                  <a:lnTo>
                    <a:pt x="213" y="179"/>
                  </a:lnTo>
                  <a:cubicBezTo>
                    <a:pt x="224" y="179"/>
                    <a:pt x="224" y="168"/>
                    <a:pt x="224" y="168"/>
                  </a:cubicBezTo>
                  <a:cubicBezTo>
                    <a:pt x="235" y="146"/>
                    <a:pt x="235" y="123"/>
                    <a:pt x="235" y="101"/>
                  </a:cubicBezTo>
                  <a:cubicBezTo>
                    <a:pt x="235" y="79"/>
                    <a:pt x="224" y="67"/>
                    <a:pt x="224" y="56"/>
                  </a:cubicBezTo>
                  <a:cubicBezTo>
                    <a:pt x="201" y="22"/>
                    <a:pt x="179" y="12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1" name="Google Shape;3781;p8"/>
            <p:cNvSpPr/>
            <p:nvPr/>
          </p:nvSpPr>
          <p:spPr>
            <a:xfrm>
              <a:off x="2093700" y="110302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23" y="1"/>
                  </a:moveTo>
                  <a:cubicBezTo>
                    <a:pt x="108" y="1"/>
                    <a:pt x="93" y="4"/>
                    <a:pt x="78" y="10"/>
                  </a:cubicBezTo>
                  <a:cubicBezTo>
                    <a:pt x="68" y="10"/>
                    <a:pt x="68" y="10"/>
                    <a:pt x="56" y="20"/>
                  </a:cubicBezTo>
                  <a:cubicBezTo>
                    <a:pt x="45" y="20"/>
                    <a:pt x="45" y="32"/>
                    <a:pt x="34" y="32"/>
                  </a:cubicBezTo>
                  <a:lnTo>
                    <a:pt x="34" y="43"/>
                  </a:lnTo>
                  <a:lnTo>
                    <a:pt x="23" y="43"/>
                  </a:lnTo>
                  <a:cubicBezTo>
                    <a:pt x="23" y="54"/>
                    <a:pt x="11" y="65"/>
                    <a:pt x="11" y="65"/>
                  </a:cubicBezTo>
                  <a:lnTo>
                    <a:pt x="11" y="77"/>
                  </a:lnTo>
                  <a:lnTo>
                    <a:pt x="1" y="87"/>
                  </a:lnTo>
                  <a:lnTo>
                    <a:pt x="1" y="110"/>
                  </a:lnTo>
                  <a:lnTo>
                    <a:pt x="1" y="121"/>
                  </a:lnTo>
                  <a:lnTo>
                    <a:pt x="1" y="132"/>
                  </a:lnTo>
                  <a:cubicBezTo>
                    <a:pt x="1" y="154"/>
                    <a:pt x="11" y="166"/>
                    <a:pt x="23" y="177"/>
                  </a:cubicBezTo>
                  <a:cubicBezTo>
                    <a:pt x="45" y="215"/>
                    <a:pt x="83" y="237"/>
                    <a:pt x="123" y="237"/>
                  </a:cubicBezTo>
                  <a:cubicBezTo>
                    <a:pt x="142" y="237"/>
                    <a:pt x="161" y="232"/>
                    <a:pt x="179" y="221"/>
                  </a:cubicBezTo>
                  <a:cubicBezTo>
                    <a:pt x="235" y="188"/>
                    <a:pt x="257" y="110"/>
                    <a:pt x="224" y="54"/>
                  </a:cubicBezTo>
                  <a:cubicBezTo>
                    <a:pt x="199" y="22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2" name="Google Shape;3782;p8"/>
            <p:cNvSpPr/>
            <p:nvPr/>
          </p:nvSpPr>
          <p:spPr>
            <a:xfrm>
              <a:off x="2142875" y="10958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3"/>
                    <a:pt x="0" y="120"/>
                    <a:pt x="33" y="175"/>
                  </a:cubicBezTo>
                  <a:cubicBezTo>
                    <a:pt x="56" y="213"/>
                    <a:pt x="94" y="236"/>
                    <a:pt x="134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7"/>
                    <a:pt x="268" y="108"/>
                    <a:pt x="234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3" name="Google Shape;3783;p8"/>
            <p:cNvSpPr/>
            <p:nvPr/>
          </p:nvSpPr>
          <p:spPr>
            <a:xfrm>
              <a:off x="2129725" y="11037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8" y="16"/>
                  </a:cubicBezTo>
                  <a:cubicBezTo>
                    <a:pt x="12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4"/>
                    <a:pt x="269" y="117"/>
                    <a:pt x="236" y="60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4" name="Google Shape;3784;p8"/>
            <p:cNvSpPr/>
            <p:nvPr/>
          </p:nvSpPr>
          <p:spPr>
            <a:xfrm>
              <a:off x="2116600" y="1111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1" y="52"/>
                    <a:pt x="1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0" y="220"/>
                  </a:cubicBezTo>
                  <a:cubicBezTo>
                    <a:pt x="247" y="186"/>
                    <a:pt x="269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5" name="Google Shape;3785;p8"/>
            <p:cNvSpPr/>
            <p:nvPr/>
          </p:nvSpPr>
          <p:spPr>
            <a:xfrm>
              <a:off x="2103750" y="1119600"/>
              <a:ext cx="6450" cy="6025"/>
            </a:xfrm>
            <a:custGeom>
              <a:rect b="b" l="l" r="r" t="t"/>
              <a:pathLst>
                <a:path extrusionOk="0" h="241" w="258">
                  <a:moveTo>
                    <a:pt x="115" y="1"/>
                  </a:moveTo>
                  <a:cubicBezTo>
                    <a:pt x="95" y="1"/>
                    <a:pt x="74" y="6"/>
                    <a:pt x="56" y="17"/>
                  </a:cubicBezTo>
                  <a:lnTo>
                    <a:pt x="56" y="28"/>
                  </a:lnTo>
                  <a:cubicBezTo>
                    <a:pt x="45" y="28"/>
                    <a:pt x="34" y="39"/>
                    <a:pt x="34" y="50"/>
                  </a:cubicBezTo>
                  <a:lnTo>
                    <a:pt x="23" y="50"/>
                  </a:lnTo>
                  <a:lnTo>
                    <a:pt x="23" y="62"/>
                  </a:lnTo>
                  <a:cubicBezTo>
                    <a:pt x="23" y="72"/>
                    <a:pt x="12" y="72"/>
                    <a:pt x="12" y="84"/>
                  </a:cubicBezTo>
                  <a:lnTo>
                    <a:pt x="12" y="95"/>
                  </a:lnTo>
                  <a:cubicBezTo>
                    <a:pt x="1" y="129"/>
                    <a:pt x="1" y="151"/>
                    <a:pt x="23" y="184"/>
                  </a:cubicBezTo>
                  <a:cubicBezTo>
                    <a:pt x="23" y="196"/>
                    <a:pt x="34" y="196"/>
                    <a:pt x="34" y="207"/>
                  </a:cubicBezTo>
                  <a:cubicBezTo>
                    <a:pt x="45" y="207"/>
                    <a:pt x="45" y="218"/>
                    <a:pt x="56" y="218"/>
                  </a:cubicBezTo>
                  <a:lnTo>
                    <a:pt x="68" y="229"/>
                  </a:lnTo>
                  <a:cubicBezTo>
                    <a:pt x="79" y="229"/>
                    <a:pt x="79" y="229"/>
                    <a:pt x="90" y="240"/>
                  </a:cubicBezTo>
                  <a:lnTo>
                    <a:pt x="135" y="240"/>
                  </a:lnTo>
                  <a:cubicBezTo>
                    <a:pt x="157" y="240"/>
                    <a:pt x="168" y="229"/>
                    <a:pt x="180" y="218"/>
                  </a:cubicBezTo>
                  <a:cubicBezTo>
                    <a:pt x="235" y="184"/>
                    <a:pt x="257" y="117"/>
                    <a:pt x="224" y="62"/>
                  </a:cubicBezTo>
                  <a:cubicBezTo>
                    <a:pt x="201" y="24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6" name="Google Shape;3786;p8"/>
            <p:cNvSpPr/>
            <p:nvPr/>
          </p:nvSpPr>
          <p:spPr>
            <a:xfrm>
              <a:off x="2154875" y="11154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2" y="50"/>
                    <a:pt x="0" y="117"/>
                    <a:pt x="34" y="172"/>
                  </a:cubicBezTo>
                  <a:cubicBezTo>
                    <a:pt x="57" y="211"/>
                    <a:pt x="95" y="233"/>
                    <a:pt x="134" y="233"/>
                  </a:cubicBezTo>
                  <a:cubicBezTo>
                    <a:pt x="153" y="233"/>
                    <a:pt x="172" y="228"/>
                    <a:pt x="191" y="217"/>
                  </a:cubicBezTo>
                  <a:cubicBezTo>
                    <a:pt x="246" y="184"/>
                    <a:pt x="268" y="105"/>
                    <a:pt x="235" y="61"/>
                  </a:cubicBezTo>
                  <a:cubicBezTo>
                    <a:pt x="212" y="23"/>
                    <a:pt x="169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7" name="Google Shape;3787;p8"/>
            <p:cNvSpPr/>
            <p:nvPr/>
          </p:nvSpPr>
          <p:spPr>
            <a:xfrm>
              <a:off x="2141750" y="11234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0"/>
                  </a:moveTo>
                  <a:cubicBezTo>
                    <a:pt x="112" y="0"/>
                    <a:pt x="88" y="7"/>
                    <a:pt x="67" y="19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8" name="Google Shape;3788;p8"/>
            <p:cNvSpPr/>
            <p:nvPr/>
          </p:nvSpPr>
          <p:spPr>
            <a:xfrm>
              <a:off x="2128600" y="11313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7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2" y="49"/>
                    <a:pt x="1" y="128"/>
                    <a:pt x="35" y="183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7" y="183"/>
                    <a:pt x="269" y="116"/>
                    <a:pt x="236" y="61"/>
                  </a:cubicBezTo>
                  <a:cubicBezTo>
                    <a:pt x="213" y="23"/>
                    <a:pt x="170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9" name="Google Shape;3789;p8"/>
            <p:cNvSpPr/>
            <p:nvPr/>
          </p:nvSpPr>
          <p:spPr>
            <a:xfrm>
              <a:off x="2115750" y="1139375"/>
              <a:ext cx="6475" cy="5800"/>
            </a:xfrm>
            <a:custGeom>
              <a:rect b="b" l="l" r="r" t="t"/>
              <a:pathLst>
                <a:path extrusionOk="0" h="232" w="259">
                  <a:moveTo>
                    <a:pt x="126" y="0"/>
                  </a:moveTo>
                  <a:cubicBezTo>
                    <a:pt x="102" y="0"/>
                    <a:pt x="78" y="7"/>
                    <a:pt x="57" y="19"/>
                  </a:cubicBezTo>
                  <a:cubicBezTo>
                    <a:pt x="45" y="19"/>
                    <a:pt x="45" y="31"/>
                    <a:pt x="35" y="31"/>
                  </a:cubicBezTo>
                  <a:lnTo>
                    <a:pt x="35" y="41"/>
                  </a:lnTo>
                  <a:lnTo>
                    <a:pt x="23" y="53"/>
                  </a:lnTo>
                  <a:lnTo>
                    <a:pt x="12" y="64"/>
                  </a:lnTo>
                  <a:lnTo>
                    <a:pt x="12" y="75"/>
                  </a:lnTo>
                  <a:lnTo>
                    <a:pt x="1" y="86"/>
                  </a:lnTo>
                  <a:cubicBezTo>
                    <a:pt x="1" y="120"/>
                    <a:pt x="1" y="153"/>
                    <a:pt x="23" y="175"/>
                  </a:cubicBezTo>
                  <a:lnTo>
                    <a:pt x="23" y="187"/>
                  </a:lnTo>
                  <a:lnTo>
                    <a:pt x="45" y="209"/>
                  </a:lnTo>
                  <a:cubicBezTo>
                    <a:pt x="45" y="209"/>
                    <a:pt x="57" y="209"/>
                    <a:pt x="57" y="220"/>
                  </a:cubicBezTo>
                  <a:cubicBezTo>
                    <a:pt x="68" y="220"/>
                    <a:pt x="79" y="220"/>
                    <a:pt x="79" y="232"/>
                  </a:cubicBezTo>
                  <a:lnTo>
                    <a:pt x="157" y="232"/>
                  </a:lnTo>
                  <a:cubicBezTo>
                    <a:pt x="157" y="232"/>
                    <a:pt x="169" y="220"/>
                    <a:pt x="180" y="220"/>
                  </a:cubicBezTo>
                  <a:cubicBezTo>
                    <a:pt x="236" y="187"/>
                    <a:pt x="258" y="108"/>
                    <a:pt x="224" y="53"/>
                  </a:cubicBezTo>
                  <a:cubicBezTo>
                    <a:pt x="204" y="18"/>
                    <a:pt x="165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0" name="Google Shape;3790;p8"/>
            <p:cNvSpPr/>
            <p:nvPr/>
          </p:nvSpPr>
          <p:spPr>
            <a:xfrm>
              <a:off x="2164925" y="11316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36" y="0"/>
                  </a:moveTo>
                  <a:cubicBezTo>
                    <a:pt x="128" y="0"/>
                    <a:pt x="120" y="1"/>
                    <a:pt x="112" y="3"/>
                  </a:cubicBezTo>
                  <a:lnTo>
                    <a:pt x="90" y="3"/>
                  </a:lnTo>
                  <a:cubicBezTo>
                    <a:pt x="79" y="3"/>
                    <a:pt x="67" y="14"/>
                    <a:pt x="67" y="14"/>
                  </a:cubicBezTo>
                  <a:cubicBezTo>
                    <a:pt x="45" y="26"/>
                    <a:pt x="34" y="36"/>
                    <a:pt x="34" y="48"/>
                  </a:cubicBezTo>
                  <a:cubicBezTo>
                    <a:pt x="12" y="70"/>
                    <a:pt x="12" y="93"/>
                    <a:pt x="12" y="115"/>
                  </a:cubicBezTo>
                  <a:cubicBezTo>
                    <a:pt x="0" y="137"/>
                    <a:pt x="12" y="160"/>
                    <a:pt x="23" y="182"/>
                  </a:cubicBezTo>
                  <a:cubicBezTo>
                    <a:pt x="45" y="204"/>
                    <a:pt x="67" y="227"/>
                    <a:pt x="101" y="227"/>
                  </a:cubicBezTo>
                  <a:cubicBezTo>
                    <a:pt x="101" y="227"/>
                    <a:pt x="112" y="238"/>
                    <a:pt x="124" y="238"/>
                  </a:cubicBezTo>
                  <a:cubicBezTo>
                    <a:pt x="146" y="238"/>
                    <a:pt x="168" y="227"/>
                    <a:pt x="191" y="215"/>
                  </a:cubicBezTo>
                  <a:cubicBezTo>
                    <a:pt x="235" y="182"/>
                    <a:pt x="258" y="115"/>
                    <a:pt x="224" y="59"/>
                  </a:cubicBezTo>
                  <a:cubicBezTo>
                    <a:pt x="205" y="22"/>
                    <a:pt x="172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1" name="Google Shape;3791;p8"/>
            <p:cNvSpPr/>
            <p:nvPr/>
          </p:nvSpPr>
          <p:spPr>
            <a:xfrm>
              <a:off x="2151800" y="11395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35" y="0"/>
                  </a:moveTo>
                  <a:cubicBezTo>
                    <a:pt x="112" y="0"/>
                    <a:pt x="78" y="11"/>
                    <a:pt x="68" y="23"/>
                  </a:cubicBezTo>
                  <a:cubicBezTo>
                    <a:pt x="23" y="45"/>
                    <a:pt x="1" y="90"/>
                    <a:pt x="11" y="134"/>
                  </a:cubicBezTo>
                  <a:cubicBezTo>
                    <a:pt x="11" y="157"/>
                    <a:pt x="11" y="167"/>
                    <a:pt x="23" y="179"/>
                  </a:cubicBezTo>
                  <a:cubicBezTo>
                    <a:pt x="23" y="190"/>
                    <a:pt x="34" y="190"/>
                    <a:pt x="34" y="201"/>
                  </a:cubicBezTo>
                  <a:cubicBezTo>
                    <a:pt x="61" y="219"/>
                    <a:pt x="88" y="238"/>
                    <a:pt x="121" y="238"/>
                  </a:cubicBezTo>
                  <a:cubicBezTo>
                    <a:pt x="129" y="238"/>
                    <a:pt x="137" y="237"/>
                    <a:pt x="145" y="234"/>
                  </a:cubicBezTo>
                  <a:cubicBezTo>
                    <a:pt x="157" y="234"/>
                    <a:pt x="168" y="224"/>
                    <a:pt x="190" y="224"/>
                  </a:cubicBezTo>
                  <a:cubicBezTo>
                    <a:pt x="235" y="190"/>
                    <a:pt x="257" y="112"/>
                    <a:pt x="224" y="56"/>
                  </a:cubicBezTo>
                  <a:cubicBezTo>
                    <a:pt x="202" y="23"/>
                    <a:pt x="168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2" name="Google Shape;3792;p8"/>
            <p:cNvSpPr/>
            <p:nvPr/>
          </p:nvSpPr>
          <p:spPr>
            <a:xfrm>
              <a:off x="2138400" y="1147550"/>
              <a:ext cx="6725" cy="5150"/>
            </a:xfrm>
            <a:custGeom>
              <a:rect b="b" l="l" r="r" t="t"/>
              <a:pathLst>
                <a:path extrusionOk="0" h="206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49"/>
                    <a:pt x="0" y="128"/>
                    <a:pt x="33" y="184"/>
                  </a:cubicBezTo>
                  <a:lnTo>
                    <a:pt x="45" y="195"/>
                  </a:lnTo>
                  <a:cubicBezTo>
                    <a:pt x="100" y="195"/>
                    <a:pt x="157" y="206"/>
                    <a:pt x="212" y="206"/>
                  </a:cubicBezTo>
                  <a:cubicBezTo>
                    <a:pt x="257" y="173"/>
                    <a:pt x="268" y="106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3" name="Google Shape;3793;p8"/>
            <p:cNvSpPr/>
            <p:nvPr/>
          </p:nvSpPr>
          <p:spPr>
            <a:xfrm>
              <a:off x="2174975" y="1148300"/>
              <a:ext cx="6175" cy="4400"/>
            </a:xfrm>
            <a:custGeom>
              <a:rect b="b" l="l" r="r" t="t"/>
              <a:pathLst>
                <a:path extrusionOk="0" h="176" w="247">
                  <a:moveTo>
                    <a:pt x="133" y="1"/>
                  </a:moveTo>
                  <a:cubicBezTo>
                    <a:pt x="111" y="1"/>
                    <a:pt x="89" y="7"/>
                    <a:pt x="68" y="19"/>
                  </a:cubicBezTo>
                  <a:cubicBezTo>
                    <a:pt x="12" y="53"/>
                    <a:pt x="1" y="120"/>
                    <a:pt x="23" y="176"/>
                  </a:cubicBezTo>
                  <a:cubicBezTo>
                    <a:pt x="102" y="165"/>
                    <a:pt x="169" y="154"/>
                    <a:pt x="236" y="154"/>
                  </a:cubicBezTo>
                  <a:cubicBezTo>
                    <a:pt x="246" y="120"/>
                    <a:pt x="246" y="86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4" name="Google Shape;3794;p8"/>
            <p:cNvSpPr/>
            <p:nvPr/>
          </p:nvSpPr>
          <p:spPr>
            <a:xfrm>
              <a:off x="2057650" y="836950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25" y="1"/>
                  </a:moveTo>
                  <a:cubicBezTo>
                    <a:pt x="117" y="1"/>
                    <a:pt x="109" y="2"/>
                    <a:pt x="102" y="4"/>
                  </a:cubicBezTo>
                  <a:lnTo>
                    <a:pt x="79" y="4"/>
                  </a:lnTo>
                  <a:cubicBezTo>
                    <a:pt x="79" y="15"/>
                    <a:pt x="68" y="15"/>
                    <a:pt x="57" y="15"/>
                  </a:cubicBezTo>
                  <a:lnTo>
                    <a:pt x="23" y="48"/>
                  </a:lnTo>
                  <a:cubicBezTo>
                    <a:pt x="23" y="60"/>
                    <a:pt x="23" y="60"/>
                    <a:pt x="12" y="71"/>
                  </a:cubicBezTo>
                  <a:cubicBezTo>
                    <a:pt x="1" y="93"/>
                    <a:pt x="1" y="127"/>
                    <a:pt x="12" y="160"/>
                  </a:cubicBezTo>
                  <a:cubicBezTo>
                    <a:pt x="12" y="160"/>
                    <a:pt x="23" y="172"/>
                    <a:pt x="23" y="182"/>
                  </a:cubicBezTo>
                  <a:cubicBezTo>
                    <a:pt x="35" y="205"/>
                    <a:pt x="68" y="227"/>
                    <a:pt x="90" y="227"/>
                  </a:cubicBezTo>
                  <a:cubicBezTo>
                    <a:pt x="102" y="239"/>
                    <a:pt x="112" y="239"/>
                    <a:pt x="112" y="239"/>
                  </a:cubicBezTo>
                  <a:cubicBezTo>
                    <a:pt x="135" y="239"/>
                    <a:pt x="169" y="227"/>
                    <a:pt x="179" y="216"/>
                  </a:cubicBezTo>
                  <a:cubicBezTo>
                    <a:pt x="202" y="205"/>
                    <a:pt x="224" y="182"/>
                    <a:pt x="224" y="172"/>
                  </a:cubicBezTo>
                  <a:cubicBezTo>
                    <a:pt x="246" y="138"/>
                    <a:pt x="246" y="93"/>
                    <a:pt x="224" y="60"/>
                  </a:cubicBezTo>
                  <a:cubicBezTo>
                    <a:pt x="206" y="23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5" name="Google Shape;3795;p8"/>
            <p:cNvSpPr/>
            <p:nvPr/>
          </p:nvSpPr>
          <p:spPr>
            <a:xfrm>
              <a:off x="2044250" y="844850"/>
              <a:ext cx="6725" cy="5975"/>
            </a:xfrm>
            <a:custGeom>
              <a:rect b="b" l="l" r="r" t="t"/>
              <a:pathLst>
                <a:path extrusionOk="0" h="239" w="269">
                  <a:moveTo>
                    <a:pt x="134" y="0"/>
                  </a:moveTo>
                  <a:cubicBezTo>
                    <a:pt x="112" y="0"/>
                    <a:pt x="90" y="12"/>
                    <a:pt x="67" y="23"/>
                  </a:cubicBezTo>
                  <a:cubicBezTo>
                    <a:pt x="23" y="45"/>
                    <a:pt x="0" y="112"/>
                    <a:pt x="23" y="157"/>
                  </a:cubicBezTo>
                  <a:cubicBezTo>
                    <a:pt x="23" y="168"/>
                    <a:pt x="34" y="179"/>
                    <a:pt x="34" y="179"/>
                  </a:cubicBezTo>
                  <a:cubicBezTo>
                    <a:pt x="34" y="191"/>
                    <a:pt x="45" y="191"/>
                    <a:pt x="45" y="202"/>
                  </a:cubicBezTo>
                  <a:cubicBezTo>
                    <a:pt x="71" y="228"/>
                    <a:pt x="101" y="239"/>
                    <a:pt x="131" y="239"/>
                  </a:cubicBezTo>
                  <a:cubicBezTo>
                    <a:pt x="152" y="239"/>
                    <a:pt x="172" y="233"/>
                    <a:pt x="191" y="224"/>
                  </a:cubicBezTo>
                  <a:cubicBezTo>
                    <a:pt x="246" y="191"/>
                    <a:pt x="268" y="112"/>
                    <a:pt x="235" y="57"/>
                  </a:cubicBezTo>
                  <a:cubicBezTo>
                    <a:pt x="213" y="23"/>
                    <a:pt x="179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6" name="Google Shape;3796;p8"/>
            <p:cNvSpPr/>
            <p:nvPr/>
          </p:nvSpPr>
          <p:spPr>
            <a:xfrm>
              <a:off x="2031400" y="8529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4" y="1"/>
                  </a:moveTo>
                  <a:cubicBezTo>
                    <a:pt x="101" y="1"/>
                    <a:pt x="79" y="1"/>
                    <a:pt x="57" y="12"/>
                  </a:cubicBezTo>
                  <a:cubicBezTo>
                    <a:pt x="45" y="34"/>
                    <a:pt x="23" y="46"/>
                    <a:pt x="12" y="68"/>
                  </a:cubicBezTo>
                  <a:cubicBezTo>
                    <a:pt x="0" y="90"/>
                    <a:pt x="0" y="123"/>
                    <a:pt x="12" y="157"/>
                  </a:cubicBezTo>
                  <a:cubicBezTo>
                    <a:pt x="12" y="168"/>
                    <a:pt x="23" y="168"/>
                    <a:pt x="23" y="180"/>
                  </a:cubicBezTo>
                  <a:cubicBezTo>
                    <a:pt x="44" y="214"/>
                    <a:pt x="78" y="232"/>
                    <a:pt x="114" y="232"/>
                  </a:cubicBezTo>
                  <a:cubicBezTo>
                    <a:pt x="136" y="232"/>
                    <a:pt x="158" y="225"/>
                    <a:pt x="179" y="213"/>
                  </a:cubicBezTo>
                  <a:cubicBezTo>
                    <a:pt x="235" y="180"/>
                    <a:pt x="258" y="113"/>
                    <a:pt x="224" y="56"/>
                  </a:cubicBezTo>
                  <a:cubicBezTo>
                    <a:pt x="201" y="23"/>
                    <a:pt x="168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7" name="Google Shape;3797;p8"/>
            <p:cNvSpPr/>
            <p:nvPr/>
          </p:nvSpPr>
          <p:spPr>
            <a:xfrm>
              <a:off x="2049825" y="794850"/>
              <a:ext cx="5350" cy="4200"/>
            </a:xfrm>
            <a:custGeom>
              <a:rect b="b" l="l" r="r" t="t"/>
              <a:pathLst>
                <a:path extrusionOk="0" h="168" w="214">
                  <a:moveTo>
                    <a:pt x="202" y="1"/>
                  </a:moveTo>
                  <a:lnTo>
                    <a:pt x="102" y="68"/>
                  </a:lnTo>
                  <a:cubicBezTo>
                    <a:pt x="68" y="90"/>
                    <a:pt x="35" y="112"/>
                    <a:pt x="1" y="123"/>
                  </a:cubicBezTo>
                  <a:lnTo>
                    <a:pt x="35" y="157"/>
                  </a:lnTo>
                  <a:lnTo>
                    <a:pt x="79" y="157"/>
                  </a:lnTo>
                  <a:lnTo>
                    <a:pt x="79" y="168"/>
                  </a:lnTo>
                  <a:cubicBezTo>
                    <a:pt x="90" y="168"/>
                    <a:pt x="102" y="168"/>
                    <a:pt x="113" y="157"/>
                  </a:cubicBezTo>
                  <a:cubicBezTo>
                    <a:pt x="124" y="157"/>
                    <a:pt x="135" y="157"/>
                    <a:pt x="147" y="146"/>
                  </a:cubicBezTo>
                  <a:cubicBezTo>
                    <a:pt x="202" y="112"/>
                    <a:pt x="214" y="56"/>
                    <a:pt x="2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8" name="Google Shape;3798;p8"/>
            <p:cNvSpPr/>
            <p:nvPr/>
          </p:nvSpPr>
          <p:spPr>
            <a:xfrm>
              <a:off x="2038100" y="803800"/>
              <a:ext cx="3675" cy="3200"/>
            </a:xfrm>
            <a:custGeom>
              <a:rect b="b" l="l" r="r" t="t"/>
              <a:pathLst>
                <a:path extrusionOk="0" h="128" w="147">
                  <a:moveTo>
                    <a:pt x="146" y="0"/>
                  </a:moveTo>
                  <a:lnTo>
                    <a:pt x="146" y="0"/>
                  </a:lnTo>
                  <a:cubicBezTo>
                    <a:pt x="102" y="45"/>
                    <a:pt x="45" y="78"/>
                    <a:pt x="1" y="123"/>
                  </a:cubicBezTo>
                  <a:cubicBezTo>
                    <a:pt x="7" y="126"/>
                    <a:pt x="16" y="128"/>
                    <a:pt x="25" y="128"/>
                  </a:cubicBezTo>
                  <a:cubicBezTo>
                    <a:pt x="47" y="128"/>
                    <a:pt x="74" y="120"/>
                    <a:pt x="90" y="112"/>
                  </a:cubicBezTo>
                  <a:cubicBezTo>
                    <a:pt x="135" y="90"/>
                    <a:pt x="146" y="45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9" name="Google Shape;3799;p8"/>
            <p:cNvSpPr/>
            <p:nvPr/>
          </p:nvSpPr>
          <p:spPr>
            <a:xfrm>
              <a:off x="2061000" y="812625"/>
              <a:ext cx="6475" cy="6000"/>
            </a:xfrm>
            <a:custGeom>
              <a:rect b="b" l="l" r="r" t="t"/>
              <a:pathLst>
                <a:path extrusionOk="0" h="240" w="259">
                  <a:moveTo>
                    <a:pt x="115" y="0"/>
                  </a:moveTo>
                  <a:cubicBezTo>
                    <a:pt x="95" y="0"/>
                    <a:pt x="75" y="5"/>
                    <a:pt x="57" y="16"/>
                  </a:cubicBezTo>
                  <a:lnTo>
                    <a:pt x="57" y="27"/>
                  </a:lnTo>
                  <a:cubicBezTo>
                    <a:pt x="45" y="27"/>
                    <a:pt x="35" y="38"/>
                    <a:pt x="23" y="50"/>
                  </a:cubicBezTo>
                  <a:lnTo>
                    <a:pt x="23" y="60"/>
                  </a:lnTo>
                  <a:cubicBezTo>
                    <a:pt x="12" y="72"/>
                    <a:pt x="12" y="72"/>
                    <a:pt x="12" y="83"/>
                  </a:cubicBezTo>
                  <a:cubicBezTo>
                    <a:pt x="12" y="94"/>
                    <a:pt x="1" y="94"/>
                    <a:pt x="1" y="94"/>
                  </a:cubicBezTo>
                  <a:cubicBezTo>
                    <a:pt x="1" y="127"/>
                    <a:pt x="1" y="150"/>
                    <a:pt x="23" y="184"/>
                  </a:cubicBezTo>
                  <a:lnTo>
                    <a:pt x="23" y="194"/>
                  </a:lnTo>
                  <a:cubicBezTo>
                    <a:pt x="35" y="194"/>
                    <a:pt x="35" y="206"/>
                    <a:pt x="45" y="206"/>
                  </a:cubicBezTo>
                  <a:cubicBezTo>
                    <a:pt x="45" y="217"/>
                    <a:pt x="57" y="217"/>
                    <a:pt x="57" y="217"/>
                  </a:cubicBezTo>
                  <a:cubicBezTo>
                    <a:pt x="68" y="228"/>
                    <a:pt x="79" y="228"/>
                    <a:pt x="79" y="228"/>
                  </a:cubicBezTo>
                  <a:cubicBezTo>
                    <a:pt x="90" y="228"/>
                    <a:pt x="90" y="239"/>
                    <a:pt x="90" y="239"/>
                  </a:cubicBezTo>
                  <a:lnTo>
                    <a:pt x="135" y="239"/>
                  </a:lnTo>
                  <a:cubicBezTo>
                    <a:pt x="135" y="239"/>
                    <a:pt x="146" y="239"/>
                    <a:pt x="146" y="228"/>
                  </a:cubicBezTo>
                  <a:lnTo>
                    <a:pt x="157" y="228"/>
                  </a:lnTo>
                  <a:cubicBezTo>
                    <a:pt x="169" y="228"/>
                    <a:pt x="169" y="228"/>
                    <a:pt x="180" y="217"/>
                  </a:cubicBezTo>
                  <a:cubicBezTo>
                    <a:pt x="236" y="184"/>
                    <a:pt x="258" y="117"/>
                    <a:pt x="224" y="60"/>
                  </a:cubicBezTo>
                  <a:cubicBezTo>
                    <a:pt x="202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0" name="Google Shape;3800;p8"/>
            <p:cNvSpPr/>
            <p:nvPr/>
          </p:nvSpPr>
          <p:spPr>
            <a:xfrm>
              <a:off x="2047600" y="820725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26" y="0"/>
                  </a:moveTo>
                  <a:cubicBezTo>
                    <a:pt x="106" y="0"/>
                    <a:pt x="86" y="5"/>
                    <a:pt x="67" y="16"/>
                  </a:cubicBezTo>
                  <a:cubicBezTo>
                    <a:pt x="12" y="49"/>
                    <a:pt x="0" y="128"/>
                    <a:pt x="34" y="173"/>
                  </a:cubicBezTo>
                  <a:cubicBezTo>
                    <a:pt x="57" y="210"/>
                    <a:pt x="95" y="233"/>
                    <a:pt x="135" y="233"/>
                  </a:cubicBezTo>
                  <a:cubicBezTo>
                    <a:pt x="154" y="233"/>
                    <a:pt x="173" y="228"/>
                    <a:pt x="191" y="217"/>
                  </a:cubicBezTo>
                  <a:cubicBezTo>
                    <a:pt x="246" y="183"/>
                    <a:pt x="269" y="116"/>
                    <a:pt x="236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1" name="Google Shape;3801;p8"/>
            <p:cNvSpPr/>
            <p:nvPr/>
          </p:nvSpPr>
          <p:spPr>
            <a:xfrm>
              <a:off x="2034475" y="8287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1" y="53"/>
                    <a:pt x="1" y="120"/>
                    <a:pt x="34" y="175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7" y="187"/>
                    <a:pt x="269" y="108"/>
                    <a:pt x="235" y="53"/>
                  </a:cubicBezTo>
                  <a:cubicBezTo>
                    <a:pt x="214" y="17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2" name="Google Shape;3802;p8"/>
            <p:cNvSpPr/>
            <p:nvPr/>
          </p:nvSpPr>
          <p:spPr>
            <a:xfrm>
              <a:off x="2021350" y="8366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2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29"/>
                    <a:pt x="190" y="217"/>
                  </a:cubicBezTo>
                  <a:cubicBezTo>
                    <a:pt x="246" y="184"/>
                    <a:pt x="268" y="117"/>
                    <a:pt x="235" y="60"/>
                  </a:cubicBezTo>
                  <a:cubicBezTo>
                    <a:pt x="212" y="22"/>
                    <a:pt x="169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3" name="Google Shape;3803;p8"/>
            <p:cNvSpPr/>
            <p:nvPr/>
          </p:nvSpPr>
          <p:spPr>
            <a:xfrm>
              <a:off x="2076375" y="8973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35" y="0"/>
                  </a:moveTo>
                  <a:cubicBezTo>
                    <a:pt x="112" y="0"/>
                    <a:pt x="90" y="12"/>
                    <a:pt x="68" y="22"/>
                  </a:cubicBezTo>
                  <a:cubicBezTo>
                    <a:pt x="23" y="45"/>
                    <a:pt x="1" y="89"/>
                    <a:pt x="11" y="134"/>
                  </a:cubicBezTo>
                  <a:cubicBezTo>
                    <a:pt x="11" y="146"/>
                    <a:pt x="11" y="157"/>
                    <a:pt x="23" y="157"/>
                  </a:cubicBezTo>
                  <a:lnTo>
                    <a:pt x="23" y="179"/>
                  </a:lnTo>
                  <a:cubicBezTo>
                    <a:pt x="51" y="216"/>
                    <a:pt x="86" y="238"/>
                    <a:pt x="123" y="238"/>
                  </a:cubicBezTo>
                  <a:cubicBezTo>
                    <a:pt x="131" y="238"/>
                    <a:pt x="138" y="237"/>
                    <a:pt x="146" y="235"/>
                  </a:cubicBezTo>
                  <a:cubicBezTo>
                    <a:pt x="157" y="235"/>
                    <a:pt x="180" y="235"/>
                    <a:pt x="190" y="224"/>
                  </a:cubicBezTo>
                  <a:cubicBezTo>
                    <a:pt x="247" y="190"/>
                    <a:pt x="257" y="112"/>
                    <a:pt x="224" y="56"/>
                  </a:cubicBezTo>
                  <a:cubicBezTo>
                    <a:pt x="213" y="45"/>
                    <a:pt x="202" y="22"/>
                    <a:pt x="180" y="12"/>
                  </a:cubicBezTo>
                  <a:cubicBezTo>
                    <a:pt x="168" y="12"/>
                    <a:pt x="146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4" name="Google Shape;3804;p8"/>
            <p:cNvSpPr/>
            <p:nvPr/>
          </p:nvSpPr>
          <p:spPr>
            <a:xfrm>
              <a:off x="2062975" y="90555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44" y="1"/>
                  </a:moveTo>
                  <a:cubicBezTo>
                    <a:pt x="122" y="1"/>
                    <a:pt x="99" y="7"/>
                    <a:pt x="78" y="20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6" y="228"/>
                    <a:pt x="180" y="222"/>
                    <a:pt x="202" y="209"/>
                  </a:cubicBezTo>
                  <a:cubicBezTo>
                    <a:pt x="202" y="209"/>
                    <a:pt x="212" y="209"/>
                    <a:pt x="224" y="199"/>
                  </a:cubicBezTo>
                  <a:cubicBezTo>
                    <a:pt x="257" y="165"/>
                    <a:pt x="269" y="98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5" name="Google Shape;3805;p8"/>
            <p:cNvSpPr/>
            <p:nvPr/>
          </p:nvSpPr>
          <p:spPr>
            <a:xfrm>
              <a:off x="2050400" y="913500"/>
              <a:ext cx="5900" cy="5975"/>
            </a:xfrm>
            <a:custGeom>
              <a:rect b="b" l="l" r="r" t="t"/>
              <a:pathLst>
                <a:path extrusionOk="0" h="239" w="236">
                  <a:moveTo>
                    <a:pt x="123" y="0"/>
                  </a:moveTo>
                  <a:cubicBezTo>
                    <a:pt x="116" y="0"/>
                    <a:pt x="109" y="1"/>
                    <a:pt x="101" y="3"/>
                  </a:cubicBezTo>
                  <a:cubicBezTo>
                    <a:pt x="79" y="3"/>
                    <a:pt x="67" y="3"/>
                    <a:pt x="56" y="15"/>
                  </a:cubicBezTo>
                  <a:lnTo>
                    <a:pt x="45" y="25"/>
                  </a:lnTo>
                  <a:cubicBezTo>
                    <a:pt x="45" y="25"/>
                    <a:pt x="34" y="25"/>
                    <a:pt x="34" y="37"/>
                  </a:cubicBezTo>
                  <a:cubicBezTo>
                    <a:pt x="22" y="37"/>
                    <a:pt x="22" y="48"/>
                    <a:pt x="22" y="48"/>
                  </a:cubicBezTo>
                  <a:cubicBezTo>
                    <a:pt x="22" y="59"/>
                    <a:pt x="12" y="59"/>
                    <a:pt x="12" y="59"/>
                  </a:cubicBezTo>
                  <a:lnTo>
                    <a:pt x="12" y="70"/>
                  </a:lnTo>
                  <a:lnTo>
                    <a:pt x="12" y="82"/>
                  </a:lnTo>
                  <a:cubicBezTo>
                    <a:pt x="0" y="82"/>
                    <a:pt x="0" y="93"/>
                    <a:pt x="0" y="104"/>
                  </a:cubicBezTo>
                  <a:lnTo>
                    <a:pt x="0" y="115"/>
                  </a:lnTo>
                  <a:cubicBezTo>
                    <a:pt x="0" y="137"/>
                    <a:pt x="0" y="160"/>
                    <a:pt x="12" y="182"/>
                  </a:cubicBezTo>
                  <a:cubicBezTo>
                    <a:pt x="22" y="182"/>
                    <a:pt x="22" y="194"/>
                    <a:pt x="34" y="194"/>
                  </a:cubicBezTo>
                  <a:cubicBezTo>
                    <a:pt x="34" y="194"/>
                    <a:pt x="34" y="204"/>
                    <a:pt x="45" y="204"/>
                  </a:cubicBezTo>
                  <a:cubicBezTo>
                    <a:pt x="45" y="216"/>
                    <a:pt x="56" y="216"/>
                    <a:pt x="56" y="216"/>
                  </a:cubicBezTo>
                  <a:cubicBezTo>
                    <a:pt x="67" y="216"/>
                    <a:pt x="67" y="227"/>
                    <a:pt x="67" y="227"/>
                  </a:cubicBezTo>
                  <a:lnTo>
                    <a:pt x="90" y="227"/>
                  </a:lnTo>
                  <a:cubicBezTo>
                    <a:pt x="90" y="227"/>
                    <a:pt x="101" y="238"/>
                    <a:pt x="112" y="238"/>
                  </a:cubicBezTo>
                  <a:lnTo>
                    <a:pt x="124" y="238"/>
                  </a:lnTo>
                  <a:lnTo>
                    <a:pt x="134" y="227"/>
                  </a:lnTo>
                  <a:lnTo>
                    <a:pt x="157" y="227"/>
                  </a:lnTo>
                  <a:cubicBezTo>
                    <a:pt x="157" y="227"/>
                    <a:pt x="168" y="216"/>
                    <a:pt x="179" y="216"/>
                  </a:cubicBezTo>
                  <a:cubicBezTo>
                    <a:pt x="213" y="194"/>
                    <a:pt x="235" y="160"/>
                    <a:pt x="235" y="127"/>
                  </a:cubicBezTo>
                  <a:cubicBezTo>
                    <a:pt x="235" y="104"/>
                    <a:pt x="224" y="70"/>
                    <a:pt x="213" y="59"/>
                  </a:cubicBezTo>
                  <a:cubicBezTo>
                    <a:pt x="194" y="22"/>
                    <a:pt x="160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6" name="Google Shape;3806;p8"/>
            <p:cNvSpPr/>
            <p:nvPr/>
          </p:nvSpPr>
          <p:spPr>
            <a:xfrm>
              <a:off x="2102900" y="881525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2" y="1"/>
                  </a:moveTo>
                  <a:cubicBezTo>
                    <a:pt x="100" y="1"/>
                    <a:pt x="78" y="7"/>
                    <a:pt x="57" y="20"/>
                  </a:cubicBezTo>
                  <a:cubicBezTo>
                    <a:pt x="46" y="20"/>
                    <a:pt x="35" y="31"/>
                    <a:pt x="35" y="31"/>
                  </a:cubicBezTo>
                  <a:cubicBezTo>
                    <a:pt x="35" y="42"/>
                    <a:pt x="23" y="42"/>
                    <a:pt x="23" y="42"/>
                  </a:cubicBezTo>
                  <a:cubicBezTo>
                    <a:pt x="23" y="53"/>
                    <a:pt x="23" y="53"/>
                    <a:pt x="12" y="53"/>
                  </a:cubicBezTo>
                  <a:cubicBezTo>
                    <a:pt x="12" y="65"/>
                    <a:pt x="12" y="75"/>
                    <a:pt x="1" y="87"/>
                  </a:cubicBezTo>
                  <a:lnTo>
                    <a:pt x="1" y="109"/>
                  </a:lnTo>
                  <a:lnTo>
                    <a:pt x="1" y="132"/>
                  </a:lnTo>
                  <a:cubicBezTo>
                    <a:pt x="1" y="142"/>
                    <a:pt x="1" y="154"/>
                    <a:pt x="12" y="154"/>
                  </a:cubicBezTo>
                  <a:lnTo>
                    <a:pt x="12" y="176"/>
                  </a:lnTo>
                  <a:cubicBezTo>
                    <a:pt x="35" y="209"/>
                    <a:pt x="57" y="221"/>
                    <a:pt x="90" y="232"/>
                  </a:cubicBezTo>
                  <a:lnTo>
                    <a:pt x="147" y="232"/>
                  </a:lnTo>
                  <a:cubicBezTo>
                    <a:pt x="157" y="221"/>
                    <a:pt x="169" y="221"/>
                    <a:pt x="180" y="221"/>
                  </a:cubicBezTo>
                  <a:cubicBezTo>
                    <a:pt x="224" y="187"/>
                    <a:pt x="236" y="142"/>
                    <a:pt x="236" y="98"/>
                  </a:cubicBezTo>
                  <a:cubicBezTo>
                    <a:pt x="236" y="87"/>
                    <a:pt x="224" y="65"/>
                    <a:pt x="214" y="53"/>
                  </a:cubicBezTo>
                  <a:cubicBezTo>
                    <a:pt x="192" y="18"/>
                    <a:pt x="158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7" name="Google Shape;3807;p8"/>
            <p:cNvSpPr/>
            <p:nvPr/>
          </p:nvSpPr>
          <p:spPr>
            <a:xfrm>
              <a:off x="2070800" y="82892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4" y="1"/>
                  </a:moveTo>
                  <a:cubicBezTo>
                    <a:pt x="112" y="1"/>
                    <a:pt x="78" y="1"/>
                    <a:pt x="67" y="23"/>
                  </a:cubicBezTo>
                  <a:lnTo>
                    <a:pt x="56" y="23"/>
                  </a:lnTo>
                  <a:cubicBezTo>
                    <a:pt x="56" y="23"/>
                    <a:pt x="45" y="23"/>
                    <a:pt x="45" y="34"/>
                  </a:cubicBezTo>
                  <a:cubicBezTo>
                    <a:pt x="33" y="46"/>
                    <a:pt x="23" y="56"/>
                    <a:pt x="23" y="68"/>
                  </a:cubicBezTo>
                  <a:lnTo>
                    <a:pt x="11" y="68"/>
                  </a:lnTo>
                  <a:lnTo>
                    <a:pt x="11" y="90"/>
                  </a:lnTo>
                  <a:cubicBezTo>
                    <a:pt x="11" y="101"/>
                    <a:pt x="11" y="101"/>
                    <a:pt x="0" y="113"/>
                  </a:cubicBezTo>
                  <a:cubicBezTo>
                    <a:pt x="0" y="135"/>
                    <a:pt x="11" y="157"/>
                    <a:pt x="23" y="180"/>
                  </a:cubicBezTo>
                  <a:cubicBezTo>
                    <a:pt x="33" y="202"/>
                    <a:pt x="56" y="213"/>
                    <a:pt x="78" y="224"/>
                  </a:cubicBezTo>
                  <a:cubicBezTo>
                    <a:pt x="90" y="224"/>
                    <a:pt x="90" y="235"/>
                    <a:pt x="100" y="235"/>
                  </a:cubicBezTo>
                  <a:lnTo>
                    <a:pt x="134" y="235"/>
                  </a:lnTo>
                  <a:cubicBezTo>
                    <a:pt x="145" y="235"/>
                    <a:pt x="157" y="235"/>
                    <a:pt x="157" y="224"/>
                  </a:cubicBezTo>
                  <a:lnTo>
                    <a:pt x="179" y="224"/>
                  </a:lnTo>
                  <a:cubicBezTo>
                    <a:pt x="224" y="202"/>
                    <a:pt x="234" y="157"/>
                    <a:pt x="246" y="123"/>
                  </a:cubicBezTo>
                  <a:cubicBezTo>
                    <a:pt x="246" y="101"/>
                    <a:pt x="234" y="79"/>
                    <a:pt x="224" y="56"/>
                  </a:cubicBezTo>
                  <a:cubicBezTo>
                    <a:pt x="201" y="23"/>
                    <a:pt x="167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8" name="Google Shape;3808;p8"/>
            <p:cNvSpPr/>
            <p:nvPr/>
          </p:nvSpPr>
          <p:spPr>
            <a:xfrm>
              <a:off x="2080850" y="84557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23" y="1"/>
                  </a:moveTo>
                  <a:cubicBezTo>
                    <a:pt x="104" y="1"/>
                    <a:pt x="85" y="6"/>
                    <a:pt x="68" y="16"/>
                  </a:cubicBezTo>
                  <a:lnTo>
                    <a:pt x="45" y="38"/>
                  </a:lnTo>
                  <a:lnTo>
                    <a:pt x="34" y="50"/>
                  </a:lnTo>
                  <a:cubicBezTo>
                    <a:pt x="23" y="61"/>
                    <a:pt x="23" y="61"/>
                    <a:pt x="23" y="72"/>
                  </a:cubicBezTo>
                  <a:cubicBezTo>
                    <a:pt x="11" y="83"/>
                    <a:pt x="11" y="83"/>
                    <a:pt x="11" y="95"/>
                  </a:cubicBezTo>
                  <a:cubicBezTo>
                    <a:pt x="1" y="117"/>
                    <a:pt x="11" y="150"/>
                    <a:pt x="23" y="184"/>
                  </a:cubicBezTo>
                  <a:cubicBezTo>
                    <a:pt x="44" y="219"/>
                    <a:pt x="82" y="236"/>
                    <a:pt x="121" y="236"/>
                  </a:cubicBezTo>
                  <a:cubicBezTo>
                    <a:pt x="145" y="236"/>
                    <a:pt x="169" y="230"/>
                    <a:pt x="190" y="217"/>
                  </a:cubicBezTo>
                  <a:cubicBezTo>
                    <a:pt x="246" y="184"/>
                    <a:pt x="257" y="117"/>
                    <a:pt x="224" y="61"/>
                  </a:cubicBezTo>
                  <a:cubicBezTo>
                    <a:pt x="201" y="23"/>
                    <a:pt x="162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9" name="Google Shape;3809;p8"/>
            <p:cNvSpPr/>
            <p:nvPr/>
          </p:nvSpPr>
          <p:spPr>
            <a:xfrm>
              <a:off x="2067450" y="8536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99" y="7"/>
                    <a:pt x="78" y="20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6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1"/>
                  </a:cubicBezTo>
                  <a:cubicBezTo>
                    <a:pt x="257" y="187"/>
                    <a:pt x="268" y="109"/>
                    <a:pt x="234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0" name="Google Shape;3810;p8"/>
            <p:cNvSpPr/>
            <p:nvPr/>
          </p:nvSpPr>
          <p:spPr>
            <a:xfrm>
              <a:off x="2054300" y="8615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7" y="6"/>
                    <a:pt x="79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8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1" name="Google Shape;3811;p8"/>
            <p:cNvSpPr/>
            <p:nvPr/>
          </p:nvSpPr>
          <p:spPr>
            <a:xfrm>
              <a:off x="2041175" y="869600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34" y="1"/>
                  </a:moveTo>
                  <a:cubicBezTo>
                    <a:pt x="116" y="1"/>
                    <a:pt x="97" y="5"/>
                    <a:pt x="79" y="16"/>
                  </a:cubicBezTo>
                  <a:cubicBezTo>
                    <a:pt x="23" y="50"/>
                    <a:pt x="1" y="128"/>
                    <a:pt x="34" y="172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3" y="233"/>
                    <a:pt x="184" y="228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2" name="Google Shape;3812;p8"/>
            <p:cNvSpPr/>
            <p:nvPr/>
          </p:nvSpPr>
          <p:spPr>
            <a:xfrm>
              <a:off x="2092575" y="8651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lnTo>
                    <a:pt x="79" y="28"/>
                  </a:lnTo>
                  <a:cubicBezTo>
                    <a:pt x="23" y="61"/>
                    <a:pt x="1" y="128"/>
                    <a:pt x="34" y="184"/>
                  </a:cubicBezTo>
                  <a:cubicBezTo>
                    <a:pt x="55" y="219"/>
                    <a:pt x="93" y="236"/>
                    <a:pt x="130" y="236"/>
                  </a:cubicBezTo>
                  <a:cubicBezTo>
                    <a:pt x="152" y="236"/>
                    <a:pt x="174" y="230"/>
                    <a:pt x="190" y="217"/>
                  </a:cubicBezTo>
                  <a:lnTo>
                    <a:pt x="202" y="217"/>
                  </a:ln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3" name="Google Shape;3813;p8"/>
            <p:cNvSpPr/>
            <p:nvPr/>
          </p:nvSpPr>
          <p:spPr>
            <a:xfrm>
              <a:off x="2079450" y="873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0" y="1"/>
                  </a:moveTo>
                  <a:cubicBezTo>
                    <a:pt x="111" y="1"/>
                    <a:pt x="93" y="6"/>
                    <a:pt x="79" y="17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70" y="230"/>
                    <a:pt x="191" y="218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4" name="Google Shape;3814;p8"/>
            <p:cNvSpPr/>
            <p:nvPr/>
          </p:nvSpPr>
          <p:spPr>
            <a:xfrm>
              <a:off x="2066325" y="881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9" y="1"/>
                  </a:moveTo>
                  <a:cubicBezTo>
                    <a:pt x="117" y="1"/>
                    <a:pt x="95" y="7"/>
                    <a:pt x="78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95" y="237"/>
                    <a:pt x="134" y="237"/>
                  </a:cubicBezTo>
                  <a:cubicBezTo>
                    <a:pt x="153" y="237"/>
                    <a:pt x="172" y="231"/>
                    <a:pt x="190" y="220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5" name="Google Shape;3815;p8"/>
            <p:cNvSpPr/>
            <p:nvPr/>
          </p:nvSpPr>
          <p:spPr>
            <a:xfrm>
              <a:off x="2053175" y="8891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0" y="1"/>
                  </a:moveTo>
                  <a:cubicBezTo>
                    <a:pt x="111" y="1"/>
                    <a:pt x="94" y="6"/>
                    <a:pt x="80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6" y="219"/>
                    <a:pt x="89" y="236"/>
                    <a:pt x="126" y="236"/>
                  </a:cubicBezTo>
                  <a:cubicBezTo>
                    <a:pt x="148" y="236"/>
                    <a:pt x="170" y="230"/>
                    <a:pt x="191" y="217"/>
                  </a:cubicBezTo>
                  <a:cubicBezTo>
                    <a:pt x="247" y="184"/>
                    <a:pt x="269" y="117"/>
                    <a:pt x="236" y="61"/>
                  </a:cubicBezTo>
                  <a:cubicBezTo>
                    <a:pt x="213" y="23"/>
                    <a:pt x="169" y="1"/>
                    <a:pt x="1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6" name="Google Shape;3816;p8"/>
            <p:cNvSpPr/>
            <p:nvPr/>
          </p:nvSpPr>
          <p:spPr>
            <a:xfrm>
              <a:off x="2121350" y="94205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4" y="1"/>
                  </a:moveTo>
                  <a:cubicBezTo>
                    <a:pt x="112" y="1"/>
                    <a:pt x="90" y="1"/>
                    <a:pt x="67" y="12"/>
                  </a:cubicBezTo>
                  <a:cubicBezTo>
                    <a:pt x="23" y="46"/>
                    <a:pt x="0" y="102"/>
                    <a:pt x="23" y="157"/>
                  </a:cubicBezTo>
                  <a:cubicBezTo>
                    <a:pt x="23" y="169"/>
                    <a:pt x="23" y="169"/>
                    <a:pt x="34" y="180"/>
                  </a:cubicBezTo>
                  <a:cubicBezTo>
                    <a:pt x="45" y="202"/>
                    <a:pt x="67" y="214"/>
                    <a:pt x="79" y="224"/>
                  </a:cubicBezTo>
                  <a:cubicBezTo>
                    <a:pt x="101" y="224"/>
                    <a:pt x="112" y="236"/>
                    <a:pt x="124" y="236"/>
                  </a:cubicBezTo>
                  <a:cubicBezTo>
                    <a:pt x="146" y="236"/>
                    <a:pt x="168" y="224"/>
                    <a:pt x="191" y="214"/>
                  </a:cubicBezTo>
                  <a:cubicBezTo>
                    <a:pt x="213" y="202"/>
                    <a:pt x="235" y="191"/>
                    <a:pt x="235" y="169"/>
                  </a:cubicBezTo>
                  <a:cubicBezTo>
                    <a:pt x="246" y="157"/>
                    <a:pt x="246" y="135"/>
                    <a:pt x="246" y="124"/>
                  </a:cubicBezTo>
                  <a:cubicBezTo>
                    <a:pt x="246" y="102"/>
                    <a:pt x="246" y="80"/>
                    <a:pt x="235" y="57"/>
                  </a:cubicBezTo>
                  <a:cubicBezTo>
                    <a:pt x="213" y="23"/>
                    <a:pt x="179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7" name="Google Shape;3817;p8"/>
            <p:cNvSpPr/>
            <p:nvPr/>
          </p:nvSpPr>
          <p:spPr>
            <a:xfrm>
              <a:off x="2108225" y="95005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5" y="1"/>
                  </a:moveTo>
                  <a:cubicBezTo>
                    <a:pt x="105" y="1"/>
                    <a:pt x="85" y="6"/>
                    <a:pt x="68" y="16"/>
                  </a:cubicBezTo>
                  <a:cubicBezTo>
                    <a:pt x="11" y="50"/>
                    <a:pt x="1" y="117"/>
                    <a:pt x="34" y="173"/>
                  </a:cubicBezTo>
                  <a:cubicBezTo>
                    <a:pt x="45" y="195"/>
                    <a:pt x="56" y="206"/>
                    <a:pt x="68" y="217"/>
                  </a:cubicBezTo>
                  <a:cubicBezTo>
                    <a:pt x="68" y="217"/>
                    <a:pt x="78" y="217"/>
                    <a:pt x="78" y="229"/>
                  </a:cubicBezTo>
                  <a:cubicBezTo>
                    <a:pt x="97" y="233"/>
                    <a:pt x="113" y="236"/>
                    <a:pt x="128" y="236"/>
                  </a:cubicBezTo>
                  <a:cubicBezTo>
                    <a:pt x="151" y="236"/>
                    <a:pt x="171" y="230"/>
                    <a:pt x="190" y="217"/>
                  </a:cubicBezTo>
                  <a:cubicBezTo>
                    <a:pt x="224" y="195"/>
                    <a:pt x="235" y="173"/>
                    <a:pt x="246" y="139"/>
                  </a:cubicBezTo>
                  <a:cubicBezTo>
                    <a:pt x="257" y="117"/>
                    <a:pt x="246" y="83"/>
                    <a:pt x="235" y="61"/>
                  </a:cubicBezTo>
                  <a:cubicBezTo>
                    <a:pt x="212" y="23"/>
                    <a:pt x="169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8" name="Google Shape;3818;p8"/>
            <p:cNvSpPr/>
            <p:nvPr/>
          </p:nvSpPr>
          <p:spPr>
            <a:xfrm>
              <a:off x="2089225" y="8894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7" y="237"/>
                    <a:pt x="181" y="230"/>
                    <a:pt x="202" y="218"/>
                  </a:cubicBezTo>
                  <a:cubicBezTo>
                    <a:pt x="247" y="196"/>
                    <a:pt x="257" y="151"/>
                    <a:pt x="257" y="106"/>
                  </a:cubicBezTo>
                  <a:cubicBezTo>
                    <a:pt x="257" y="84"/>
                    <a:pt x="247" y="72"/>
                    <a:pt x="235" y="62"/>
                  </a:cubicBezTo>
                  <a:cubicBezTo>
                    <a:pt x="213" y="23"/>
                    <a:pt x="17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9" name="Google Shape;3819;p8"/>
            <p:cNvSpPr/>
            <p:nvPr/>
          </p:nvSpPr>
          <p:spPr>
            <a:xfrm>
              <a:off x="2099550" y="9061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1"/>
                  </a:moveTo>
                  <a:cubicBezTo>
                    <a:pt x="108" y="1"/>
                    <a:pt x="87" y="6"/>
                    <a:pt x="68" y="17"/>
                  </a:cubicBezTo>
                  <a:cubicBezTo>
                    <a:pt x="12" y="50"/>
                    <a:pt x="1" y="117"/>
                    <a:pt x="35" y="174"/>
                  </a:cubicBezTo>
                  <a:cubicBezTo>
                    <a:pt x="57" y="211"/>
                    <a:pt x="96" y="234"/>
                    <a:pt x="135" y="234"/>
                  </a:cubicBezTo>
                  <a:cubicBezTo>
                    <a:pt x="154" y="234"/>
                    <a:pt x="173" y="229"/>
                    <a:pt x="191" y="218"/>
                  </a:cubicBezTo>
                  <a:cubicBezTo>
                    <a:pt x="247" y="184"/>
                    <a:pt x="269" y="107"/>
                    <a:pt x="236" y="50"/>
                  </a:cubicBezTo>
                  <a:cubicBezTo>
                    <a:pt x="213" y="21"/>
                    <a:pt x="171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0" name="Google Shape;3820;p8"/>
            <p:cNvSpPr/>
            <p:nvPr/>
          </p:nvSpPr>
          <p:spPr>
            <a:xfrm>
              <a:off x="2086450" y="914225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3"/>
                    <a:pt x="0" y="120"/>
                    <a:pt x="33" y="175"/>
                  </a:cubicBezTo>
                  <a:cubicBezTo>
                    <a:pt x="55" y="211"/>
                    <a:pt x="89" y="233"/>
                    <a:pt x="126" y="233"/>
                  </a:cubicBezTo>
                  <a:cubicBezTo>
                    <a:pt x="147" y="233"/>
                    <a:pt x="169" y="226"/>
                    <a:pt x="190" y="209"/>
                  </a:cubicBezTo>
                  <a:cubicBezTo>
                    <a:pt x="246" y="175"/>
                    <a:pt x="268" y="108"/>
                    <a:pt x="234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1" name="Google Shape;3821;p8"/>
            <p:cNvSpPr/>
            <p:nvPr/>
          </p:nvSpPr>
          <p:spPr>
            <a:xfrm>
              <a:off x="2073300" y="9221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2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2" name="Google Shape;3822;p8"/>
            <p:cNvSpPr/>
            <p:nvPr/>
          </p:nvSpPr>
          <p:spPr>
            <a:xfrm>
              <a:off x="2060175" y="930150"/>
              <a:ext cx="6725" cy="5800"/>
            </a:xfrm>
            <a:custGeom>
              <a:rect b="b" l="l" r="r" t="t"/>
              <a:pathLst>
                <a:path extrusionOk="0" h="232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1" y="52"/>
                    <a:pt x="1" y="119"/>
                    <a:pt x="34" y="176"/>
                  </a:cubicBezTo>
                  <a:lnTo>
                    <a:pt x="34" y="186"/>
                  </a:lnTo>
                  <a:lnTo>
                    <a:pt x="56" y="209"/>
                  </a:lnTo>
                  <a:cubicBezTo>
                    <a:pt x="56" y="209"/>
                    <a:pt x="68" y="209"/>
                    <a:pt x="68" y="220"/>
                  </a:cubicBezTo>
                  <a:cubicBezTo>
                    <a:pt x="78" y="220"/>
                    <a:pt x="90" y="220"/>
                    <a:pt x="90" y="231"/>
                  </a:cubicBezTo>
                  <a:lnTo>
                    <a:pt x="168" y="231"/>
                  </a:lnTo>
                  <a:cubicBezTo>
                    <a:pt x="168" y="231"/>
                    <a:pt x="179" y="220"/>
                    <a:pt x="190" y="220"/>
                  </a:cubicBezTo>
                  <a:cubicBezTo>
                    <a:pt x="246" y="186"/>
                    <a:pt x="269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3" name="Google Shape;3823;p8"/>
            <p:cNvSpPr/>
            <p:nvPr/>
          </p:nvSpPr>
          <p:spPr>
            <a:xfrm>
              <a:off x="2111300" y="9257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2" y="49"/>
                    <a:pt x="0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0" y="230"/>
                    <a:pt x="201" y="218"/>
                  </a:cubicBezTo>
                  <a:cubicBezTo>
                    <a:pt x="257" y="184"/>
                    <a:pt x="268" y="117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4" name="Google Shape;3824;p8"/>
            <p:cNvSpPr/>
            <p:nvPr/>
          </p:nvSpPr>
          <p:spPr>
            <a:xfrm>
              <a:off x="2098175" y="933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3"/>
                    <a:pt x="0" y="120"/>
                    <a:pt x="33" y="175"/>
                  </a:cubicBezTo>
                  <a:cubicBezTo>
                    <a:pt x="56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57" y="187"/>
                    <a:pt x="268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5" name="Google Shape;3825;p8"/>
            <p:cNvSpPr/>
            <p:nvPr/>
          </p:nvSpPr>
          <p:spPr>
            <a:xfrm>
              <a:off x="2085025" y="941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6" name="Google Shape;3826;p8"/>
            <p:cNvSpPr/>
            <p:nvPr/>
          </p:nvSpPr>
          <p:spPr>
            <a:xfrm>
              <a:off x="2124975" y="9178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2" y="0"/>
                  </a:moveTo>
                  <a:cubicBezTo>
                    <a:pt x="100" y="0"/>
                    <a:pt x="78" y="7"/>
                    <a:pt x="56" y="20"/>
                  </a:cubicBezTo>
                  <a:cubicBezTo>
                    <a:pt x="46" y="20"/>
                    <a:pt x="34" y="30"/>
                    <a:pt x="23" y="42"/>
                  </a:cubicBezTo>
                  <a:cubicBezTo>
                    <a:pt x="23" y="53"/>
                    <a:pt x="23" y="53"/>
                    <a:pt x="12" y="53"/>
                  </a:cubicBezTo>
                  <a:lnTo>
                    <a:pt x="12" y="64"/>
                  </a:lnTo>
                  <a:cubicBezTo>
                    <a:pt x="12" y="75"/>
                    <a:pt x="12" y="75"/>
                    <a:pt x="1" y="87"/>
                  </a:cubicBezTo>
                  <a:lnTo>
                    <a:pt x="1" y="131"/>
                  </a:lnTo>
                  <a:cubicBezTo>
                    <a:pt x="1" y="142"/>
                    <a:pt x="1" y="142"/>
                    <a:pt x="12" y="154"/>
                  </a:cubicBezTo>
                  <a:lnTo>
                    <a:pt x="12" y="176"/>
                  </a:lnTo>
                  <a:cubicBezTo>
                    <a:pt x="23" y="176"/>
                    <a:pt x="23" y="187"/>
                    <a:pt x="23" y="187"/>
                  </a:cubicBezTo>
                  <a:cubicBezTo>
                    <a:pt x="34" y="187"/>
                    <a:pt x="34" y="198"/>
                    <a:pt x="46" y="198"/>
                  </a:cubicBezTo>
                  <a:cubicBezTo>
                    <a:pt x="46" y="209"/>
                    <a:pt x="56" y="209"/>
                    <a:pt x="56" y="221"/>
                  </a:cubicBezTo>
                  <a:lnTo>
                    <a:pt x="79" y="221"/>
                  </a:lnTo>
                  <a:cubicBezTo>
                    <a:pt x="79" y="231"/>
                    <a:pt x="90" y="231"/>
                    <a:pt x="90" y="231"/>
                  </a:cubicBezTo>
                  <a:cubicBezTo>
                    <a:pt x="123" y="231"/>
                    <a:pt x="146" y="231"/>
                    <a:pt x="180" y="221"/>
                  </a:cubicBezTo>
                  <a:cubicBezTo>
                    <a:pt x="235" y="187"/>
                    <a:pt x="258" y="109"/>
                    <a:pt x="213" y="53"/>
                  </a:cubicBezTo>
                  <a:cubicBezTo>
                    <a:pt x="192" y="18"/>
                    <a:pt x="158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7" name="Google Shape;3827;p8"/>
            <p:cNvSpPr/>
            <p:nvPr/>
          </p:nvSpPr>
          <p:spPr>
            <a:xfrm>
              <a:off x="2095375" y="958000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45" y="0"/>
                  </a:moveTo>
                  <a:cubicBezTo>
                    <a:pt x="123" y="0"/>
                    <a:pt x="90" y="0"/>
                    <a:pt x="56" y="23"/>
                  </a:cubicBezTo>
                  <a:cubicBezTo>
                    <a:pt x="23" y="45"/>
                    <a:pt x="1" y="90"/>
                    <a:pt x="1" y="134"/>
                  </a:cubicBezTo>
                  <a:cubicBezTo>
                    <a:pt x="11" y="145"/>
                    <a:pt x="11" y="167"/>
                    <a:pt x="23" y="179"/>
                  </a:cubicBezTo>
                  <a:cubicBezTo>
                    <a:pt x="41" y="216"/>
                    <a:pt x="75" y="237"/>
                    <a:pt x="111" y="237"/>
                  </a:cubicBezTo>
                  <a:cubicBezTo>
                    <a:pt x="119" y="237"/>
                    <a:pt x="127" y="236"/>
                    <a:pt x="135" y="234"/>
                  </a:cubicBezTo>
                  <a:cubicBezTo>
                    <a:pt x="157" y="234"/>
                    <a:pt x="168" y="224"/>
                    <a:pt x="179" y="224"/>
                  </a:cubicBezTo>
                  <a:cubicBezTo>
                    <a:pt x="235" y="190"/>
                    <a:pt x="257" y="112"/>
                    <a:pt x="224" y="56"/>
                  </a:cubicBezTo>
                  <a:cubicBezTo>
                    <a:pt x="202" y="33"/>
                    <a:pt x="179" y="11"/>
                    <a:pt x="1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8" name="Google Shape;3828;p8"/>
            <p:cNvSpPr/>
            <p:nvPr/>
          </p:nvSpPr>
          <p:spPr>
            <a:xfrm>
              <a:off x="2131400" y="9587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29"/>
                    <a:pt x="35" y="173"/>
                  </a:cubicBezTo>
                  <a:cubicBezTo>
                    <a:pt x="57" y="211"/>
                    <a:pt x="101" y="234"/>
                    <a:pt x="144" y="234"/>
                  </a:cubicBezTo>
                  <a:cubicBezTo>
                    <a:pt x="164" y="234"/>
                    <a:pt x="184" y="229"/>
                    <a:pt x="202" y="218"/>
                  </a:cubicBezTo>
                  <a:cubicBezTo>
                    <a:pt x="258" y="184"/>
                    <a:pt x="269" y="117"/>
                    <a:pt x="236" y="62"/>
                  </a:cubicBezTo>
                  <a:cubicBezTo>
                    <a:pt x="213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9" name="Google Shape;3829;p8"/>
            <p:cNvSpPr/>
            <p:nvPr/>
          </p:nvSpPr>
          <p:spPr>
            <a:xfrm>
              <a:off x="2118275" y="9667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1"/>
                    <a:pt x="34" y="176"/>
                  </a:cubicBezTo>
                  <a:cubicBezTo>
                    <a:pt x="57" y="214"/>
                    <a:pt x="100" y="237"/>
                    <a:pt x="143" y="237"/>
                  </a:cubicBezTo>
                  <a:cubicBezTo>
                    <a:pt x="163" y="237"/>
                    <a:pt x="184" y="232"/>
                    <a:pt x="202" y="221"/>
                  </a:cubicBezTo>
                  <a:cubicBezTo>
                    <a:pt x="257" y="188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0" name="Google Shape;3830;p8"/>
            <p:cNvSpPr/>
            <p:nvPr/>
          </p:nvSpPr>
          <p:spPr>
            <a:xfrm>
              <a:off x="2105150" y="9746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7" y="6"/>
                    <a:pt x="79" y="16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1" y="218"/>
                  </a:cubicBezTo>
                  <a:cubicBezTo>
                    <a:pt x="258" y="184"/>
                    <a:pt x="268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1" name="Google Shape;3831;p8"/>
            <p:cNvSpPr/>
            <p:nvPr/>
          </p:nvSpPr>
          <p:spPr>
            <a:xfrm>
              <a:off x="2092300" y="9826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57" y="20"/>
                    <a:pt x="45" y="31"/>
                    <a:pt x="45" y="31"/>
                  </a:cubicBezTo>
                  <a:cubicBezTo>
                    <a:pt x="45" y="31"/>
                    <a:pt x="45" y="42"/>
                    <a:pt x="34" y="42"/>
                  </a:cubicBezTo>
                  <a:cubicBezTo>
                    <a:pt x="34" y="42"/>
                    <a:pt x="34" y="53"/>
                    <a:pt x="23" y="53"/>
                  </a:cubicBezTo>
                  <a:lnTo>
                    <a:pt x="23" y="65"/>
                  </a:lnTo>
                  <a:cubicBezTo>
                    <a:pt x="23" y="75"/>
                    <a:pt x="12" y="75"/>
                    <a:pt x="12" y="75"/>
                  </a:cubicBezTo>
                  <a:lnTo>
                    <a:pt x="12" y="87"/>
                  </a:lnTo>
                  <a:cubicBezTo>
                    <a:pt x="0" y="120"/>
                    <a:pt x="12" y="154"/>
                    <a:pt x="23" y="176"/>
                  </a:cubicBezTo>
                  <a:cubicBezTo>
                    <a:pt x="23" y="187"/>
                    <a:pt x="34" y="187"/>
                    <a:pt x="34" y="199"/>
                  </a:cubicBezTo>
                  <a:cubicBezTo>
                    <a:pt x="45" y="199"/>
                    <a:pt x="45" y="209"/>
                    <a:pt x="57" y="209"/>
                  </a:cubicBezTo>
                  <a:cubicBezTo>
                    <a:pt x="67" y="221"/>
                    <a:pt x="67" y="221"/>
                    <a:pt x="79" y="221"/>
                  </a:cubicBezTo>
                  <a:lnTo>
                    <a:pt x="79" y="232"/>
                  </a:lnTo>
                  <a:lnTo>
                    <a:pt x="157" y="232"/>
                  </a:lnTo>
                  <a:cubicBezTo>
                    <a:pt x="168" y="232"/>
                    <a:pt x="179" y="221"/>
                    <a:pt x="179" y="221"/>
                  </a:cubicBezTo>
                  <a:lnTo>
                    <a:pt x="191" y="221"/>
                  </a:lnTo>
                  <a:cubicBezTo>
                    <a:pt x="246" y="187"/>
                    <a:pt x="258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2" name="Google Shape;3832;p8"/>
            <p:cNvSpPr/>
            <p:nvPr/>
          </p:nvSpPr>
          <p:spPr>
            <a:xfrm>
              <a:off x="2156550" y="9703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9" y="0"/>
                  </a:moveTo>
                  <a:cubicBezTo>
                    <a:pt x="117" y="0"/>
                    <a:pt x="96" y="6"/>
                    <a:pt x="79" y="19"/>
                  </a:cubicBezTo>
                  <a:lnTo>
                    <a:pt x="67" y="19"/>
                  </a:lnTo>
                  <a:cubicBezTo>
                    <a:pt x="12" y="52"/>
                    <a:pt x="0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6" y="186"/>
                    <a:pt x="268" y="109"/>
                    <a:pt x="235" y="52"/>
                  </a:cubicBezTo>
                  <a:cubicBezTo>
                    <a:pt x="214" y="18"/>
                    <a:pt x="176" y="0"/>
                    <a:pt x="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3" name="Google Shape;3833;p8"/>
            <p:cNvSpPr/>
            <p:nvPr/>
          </p:nvSpPr>
          <p:spPr>
            <a:xfrm>
              <a:off x="2143425" y="9782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1" y="49"/>
                    <a:pt x="0" y="128"/>
                    <a:pt x="34" y="183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3"/>
                    <a:pt x="269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4" name="Google Shape;3834;p8"/>
            <p:cNvSpPr/>
            <p:nvPr/>
          </p:nvSpPr>
          <p:spPr>
            <a:xfrm>
              <a:off x="2130275" y="9863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1"/>
                  </a:moveTo>
                  <a:cubicBezTo>
                    <a:pt x="108" y="1"/>
                    <a:pt x="87" y="6"/>
                    <a:pt x="68" y="17"/>
                  </a:cubicBezTo>
                  <a:cubicBezTo>
                    <a:pt x="12" y="51"/>
                    <a:pt x="1" y="118"/>
                    <a:pt x="35" y="173"/>
                  </a:cubicBezTo>
                  <a:cubicBezTo>
                    <a:pt x="57" y="211"/>
                    <a:pt x="95" y="234"/>
                    <a:pt x="135" y="234"/>
                  </a:cubicBezTo>
                  <a:cubicBezTo>
                    <a:pt x="154" y="234"/>
                    <a:pt x="173" y="229"/>
                    <a:pt x="191" y="218"/>
                  </a:cubicBezTo>
                  <a:cubicBezTo>
                    <a:pt x="247" y="185"/>
                    <a:pt x="269" y="106"/>
                    <a:pt x="236" y="51"/>
                  </a:cubicBezTo>
                  <a:cubicBezTo>
                    <a:pt x="213" y="21"/>
                    <a:pt x="171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5" name="Google Shape;3835;p8"/>
            <p:cNvSpPr/>
            <p:nvPr/>
          </p:nvSpPr>
          <p:spPr>
            <a:xfrm>
              <a:off x="2117175" y="994400"/>
              <a:ext cx="6725" cy="5700"/>
            </a:xfrm>
            <a:custGeom>
              <a:rect b="b" l="l" r="r" t="t"/>
              <a:pathLst>
                <a:path extrusionOk="0" h="228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2"/>
                    <a:pt x="0" y="119"/>
                    <a:pt x="33" y="176"/>
                  </a:cubicBezTo>
                  <a:cubicBezTo>
                    <a:pt x="54" y="210"/>
                    <a:pt x="89" y="228"/>
                    <a:pt x="125" y="228"/>
                  </a:cubicBezTo>
                  <a:cubicBezTo>
                    <a:pt x="146" y="228"/>
                    <a:pt x="169" y="221"/>
                    <a:pt x="190" y="209"/>
                  </a:cubicBezTo>
                  <a:cubicBezTo>
                    <a:pt x="246" y="176"/>
                    <a:pt x="268" y="109"/>
                    <a:pt x="234" y="52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6" name="Google Shape;3836;p8"/>
            <p:cNvSpPr/>
            <p:nvPr/>
          </p:nvSpPr>
          <p:spPr>
            <a:xfrm>
              <a:off x="2198725" y="103910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14" y="0"/>
                  </a:moveTo>
                  <a:cubicBezTo>
                    <a:pt x="96" y="0"/>
                    <a:pt x="76" y="6"/>
                    <a:pt x="56" y="19"/>
                  </a:cubicBezTo>
                  <a:lnTo>
                    <a:pt x="46" y="30"/>
                  </a:lnTo>
                  <a:lnTo>
                    <a:pt x="23" y="52"/>
                  </a:lnTo>
                  <a:lnTo>
                    <a:pt x="23" y="64"/>
                  </a:lnTo>
                  <a:cubicBezTo>
                    <a:pt x="12" y="64"/>
                    <a:pt x="12" y="74"/>
                    <a:pt x="12" y="74"/>
                  </a:cubicBezTo>
                  <a:lnTo>
                    <a:pt x="12" y="97"/>
                  </a:lnTo>
                  <a:cubicBezTo>
                    <a:pt x="1" y="97"/>
                    <a:pt x="1" y="97"/>
                    <a:pt x="1" y="108"/>
                  </a:cubicBezTo>
                  <a:lnTo>
                    <a:pt x="1" y="131"/>
                  </a:lnTo>
                  <a:lnTo>
                    <a:pt x="1" y="141"/>
                  </a:lnTo>
                  <a:cubicBezTo>
                    <a:pt x="12" y="153"/>
                    <a:pt x="12" y="164"/>
                    <a:pt x="23" y="175"/>
                  </a:cubicBezTo>
                  <a:cubicBezTo>
                    <a:pt x="23" y="186"/>
                    <a:pt x="34" y="198"/>
                    <a:pt x="34" y="198"/>
                  </a:cubicBezTo>
                  <a:cubicBezTo>
                    <a:pt x="46" y="208"/>
                    <a:pt x="46" y="208"/>
                    <a:pt x="56" y="208"/>
                  </a:cubicBezTo>
                  <a:cubicBezTo>
                    <a:pt x="56" y="220"/>
                    <a:pt x="68" y="220"/>
                    <a:pt x="68" y="231"/>
                  </a:cubicBezTo>
                  <a:lnTo>
                    <a:pt x="113" y="231"/>
                  </a:lnTo>
                  <a:cubicBezTo>
                    <a:pt x="116" y="235"/>
                    <a:pt x="119" y="236"/>
                    <a:pt x="120" y="236"/>
                  </a:cubicBezTo>
                  <a:cubicBezTo>
                    <a:pt x="123" y="236"/>
                    <a:pt x="123" y="231"/>
                    <a:pt x="123" y="231"/>
                  </a:cubicBezTo>
                  <a:lnTo>
                    <a:pt x="157" y="231"/>
                  </a:lnTo>
                  <a:cubicBezTo>
                    <a:pt x="168" y="231"/>
                    <a:pt x="168" y="220"/>
                    <a:pt x="180" y="220"/>
                  </a:cubicBezTo>
                  <a:cubicBezTo>
                    <a:pt x="235" y="186"/>
                    <a:pt x="257" y="108"/>
                    <a:pt x="224" y="52"/>
                  </a:cubicBezTo>
                  <a:cubicBezTo>
                    <a:pt x="202" y="30"/>
                    <a:pt x="180" y="7"/>
                    <a:pt x="146" y="7"/>
                  </a:cubicBezTo>
                  <a:cubicBezTo>
                    <a:pt x="137" y="3"/>
                    <a:pt x="126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7" name="Google Shape;3837;p8"/>
            <p:cNvSpPr/>
            <p:nvPr/>
          </p:nvSpPr>
          <p:spPr>
            <a:xfrm>
              <a:off x="2166900" y="986575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21" y="0"/>
                  </a:moveTo>
                  <a:cubicBezTo>
                    <a:pt x="99" y="0"/>
                    <a:pt x="77" y="7"/>
                    <a:pt x="55" y="19"/>
                  </a:cubicBezTo>
                  <a:cubicBezTo>
                    <a:pt x="45" y="30"/>
                    <a:pt x="33" y="30"/>
                    <a:pt x="22" y="42"/>
                  </a:cubicBezTo>
                  <a:lnTo>
                    <a:pt x="22" y="52"/>
                  </a:lnTo>
                  <a:cubicBezTo>
                    <a:pt x="11" y="52"/>
                    <a:pt x="11" y="64"/>
                    <a:pt x="11" y="75"/>
                  </a:cubicBezTo>
                  <a:cubicBezTo>
                    <a:pt x="0" y="75"/>
                    <a:pt x="0" y="86"/>
                    <a:pt x="0" y="86"/>
                  </a:cubicBezTo>
                  <a:lnTo>
                    <a:pt x="0" y="119"/>
                  </a:lnTo>
                  <a:lnTo>
                    <a:pt x="0" y="131"/>
                  </a:lnTo>
                  <a:cubicBezTo>
                    <a:pt x="0" y="153"/>
                    <a:pt x="11" y="164"/>
                    <a:pt x="11" y="176"/>
                  </a:cubicBezTo>
                  <a:lnTo>
                    <a:pt x="33" y="198"/>
                  </a:lnTo>
                  <a:cubicBezTo>
                    <a:pt x="33" y="198"/>
                    <a:pt x="33" y="209"/>
                    <a:pt x="45" y="209"/>
                  </a:cubicBezTo>
                  <a:lnTo>
                    <a:pt x="55" y="220"/>
                  </a:lnTo>
                  <a:lnTo>
                    <a:pt x="67" y="220"/>
                  </a:lnTo>
                  <a:cubicBezTo>
                    <a:pt x="67" y="231"/>
                    <a:pt x="78" y="231"/>
                    <a:pt x="78" y="231"/>
                  </a:cubicBezTo>
                  <a:lnTo>
                    <a:pt x="156" y="231"/>
                  </a:lnTo>
                  <a:cubicBezTo>
                    <a:pt x="156" y="231"/>
                    <a:pt x="167" y="220"/>
                    <a:pt x="179" y="220"/>
                  </a:cubicBezTo>
                  <a:cubicBezTo>
                    <a:pt x="234" y="186"/>
                    <a:pt x="246" y="109"/>
                    <a:pt x="212" y="52"/>
                  </a:cubicBezTo>
                  <a:cubicBezTo>
                    <a:pt x="191" y="18"/>
                    <a:pt x="157" y="0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8" name="Google Shape;3838;p8"/>
            <p:cNvSpPr/>
            <p:nvPr/>
          </p:nvSpPr>
          <p:spPr>
            <a:xfrm>
              <a:off x="2153200" y="994675"/>
              <a:ext cx="6450" cy="5700"/>
            </a:xfrm>
            <a:custGeom>
              <a:rect b="b" l="l" r="r" t="t"/>
              <a:pathLst>
                <a:path extrusionOk="0" h="228" w="258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2" y="53"/>
                    <a:pt x="0" y="120"/>
                    <a:pt x="34" y="175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6" y="228"/>
                    <a:pt x="180" y="222"/>
                    <a:pt x="201" y="209"/>
                  </a:cubicBezTo>
                  <a:cubicBezTo>
                    <a:pt x="235" y="187"/>
                    <a:pt x="258" y="142"/>
                    <a:pt x="258" y="98"/>
                  </a:cubicBezTo>
                  <a:cubicBezTo>
                    <a:pt x="246" y="86"/>
                    <a:pt x="246" y="64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9" name="Google Shape;3839;p8"/>
            <p:cNvSpPr/>
            <p:nvPr/>
          </p:nvSpPr>
          <p:spPr>
            <a:xfrm>
              <a:off x="2140350" y="1002575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3" y="0"/>
                  </a:moveTo>
                  <a:cubicBezTo>
                    <a:pt x="104" y="0"/>
                    <a:pt x="85" y="5"/>
                    <a:pt x="67" y="16"/>
                  </a:cubicBezTo>
                  <a:cubicBezTo>
                    <a:pt x="56" y="27"/>
                    <a:pt x="56" y="27"/>
                    <a:pt x="45" y="27"/>
                  </a:cubicBezTo>
                  <a:cubicBezTo>
                    <a:pt x="45" y="38"/>
                    <a:pt x="34" y="38"/>
                    <a:pt x="34" y="50"/>
                  </a:cubicBezTo>
                  <a:cubicBezTo>
                    <a:pt x="12" y="72"/>
                    <a:pt x="0" y="105"/>
                    <a:pt x="12" y="139"/>
                  </a:cubicBezTo>
                  <a:lnTo>
                    <a:pt x="12" y="161"/>
                  </a:lnTo>
                  <a:cubicBezTo>
                    <a:pt x="22" y="161"/>
                    <a:pt x="22" y="172"/>
                    <a:pt x="22" y="184"/>
                  </a:cubicBezTo>
                  <a:cubicBezTo>
                    <a:pt x="51" y="211"/>
                    <a:pt x="86" y="231"/>
                    <a:pt x="123" y="231"/>
                  </a:cubicBezTo>
                  <a:cubicBezTo>
                    <a:pt x="130" y="231"/>
                    <a:pt x="138" y="230"/>
                    <a:pt x="146" y="229"/>
                  </a:cubicBezTo>
                  <a:cubicBezTo>
                    <a:pt x="157" y="229"/>
                    <a:pt x="168" y="229"/>
                    <a:pt x="190" y="217"/>
                  </a:cubicBezTo>
                  <a:cubicBezTo>
                    <a:pt x="246" y="184"/>
                    <a:pt x="258" y="117"/>
                    <a:pt x="224" y="60"/>
                  </a:cubicBezTo>
                  <a:cubicBezTo>
                    <a:pt x="201" y="23"/>
                    <a:pt x="163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0" name="Google Shape;3840;p8"/>
            <p:cNvSpPr/>
            <p:nvPr/>
          </p:nvSpPr>
          <p:spPr>
            <a:xfrm>
              <a:off x="2126925" y="1010600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44" y="0"/>
                  </a:moveTo>
                  <a:cubicBezTo>
                    <a:pt x="123" y="0"/>
                    <a:pt x="100" y="6"/>
                    <a:pt x="79" y="19"/>
                  </a:cubicBezTo>
                  <a:cubicBezTo>
                    <a:pt x="23" y="52"/>
                    <a:pt x="1" y="119"/>
                    <a:pt x="35" y="176"/>
                  </a:cubicBezTo>
                  <a:cubicBezTo>
                    <a:pt x="57" y="213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02" y="209"/>
                    <a:pt x="214" y="209"/>
                    <a:pt x="214" y="198"/>
                  </a:cubicBezTo>
                  <a:cubicBezTo>
                    <a:pt x="236" y="176"/>
                    <a:pt x="258" y="153"/>
                    <a:pt x="258" y="119"/>
                  </a:cubicBezTo>
                  <a:cubicBezTo>
                    <a:pt x="258" y="97"/>
                    <a:pt x="247" y="75"/>
                    <a:pt x="236" y="52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1" name="Google Shape;3841;p8"/>
            <p:cNvSpPr/>
            <p:nvPr/>
          </p:nvSpPr>
          <p:spPr>
            <a:xfrm>
              <a:off x="2163525" y="10112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7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0" y="218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2" name="Google Shape;3842;p8"/>
            <p:cNvSpPr/>
            <p:nvPr/>
          </p:nvSpPr>
          <p:spPr>
            <a:xfrm>
              <a:off x="2150400" y="1019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8" y="7"/>
                    <a:pt x="67" y="19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4" y="236"/>
                  </a:cubicBezTo>
                  <a:cubicBezTo>
                    <a:pt x="153" y="236"/>
                    <a:pt x="173" y="231"/>
                    <a:pt x="191" y="220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3" name="Google Shape;3843;p8"/>
            <p:cNvSpPr/>
            <p:nvPr/>
          </p:nvSpPr>
          <p:spPr>
            <a:xfrm>
              <a:off x="2137275" y="10271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3" y="1"/>
                  </a:moveTo>
                  <a:cubicBezTo>
                    <a:pt x="104" y="1"/>
                    <a:pt x="85" y="5"/>
                    <a:pt x="68" y="16"/>
                  </a:cubicBezTo>
                  <a:cubicBezTo>
                    <a:pt x="11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04" y="23"/>
                    <a:pt x="164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4" name="Google Shape;3844;p8"/>
            <p:cNvSpPr/>
            <p:nvPr/>
          </p:nvSpPr>
          <p:spPr>
            <a:xfrm>
              <a:off x="2175275" y="1030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7"/>
                    <a:pt x="132" y="237"/>
                  </a:cubicBezTo>
                  <a:cubicBezTo>
                    <a:pt x="156" y="237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5" name="Google Shape;3845;p8"/>
            <p:cNvSpPr/>
            <p:nvPr/>
          </p:nvSpPr>
          <p:spPr>
            <a:xfrm>
              <a:off x="2162125" y="10388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cubicBezTo>
                    <a:pt x="23" y="50"/>
                    <a:pt x="1" y="128"/>
                    <a:pt x="35" y="173"/>
                  </a:cubicBezTo>
                  <a:cubicBezTo>
                    <a:pt x="57" y="211"/>
                    <a:pt x="100" y="234"/>
                    <a:pt x="143" y="234"/>
                  </a:cubicBezTo>
                  <a:cubicBezTo>
                    <a:pt x="164" y="234"/>
                    <a:pt x="184" y="228"/>
                    <a:pt x="202" y="217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6" name="Google Shape;3846;p8"/>
            <p:cNvSpPr/>
            <p:nvPr/>
          </p:nvSpPr>
          <p:spPr>
            <a:xfrm>
              <a:off x="2149000" y="10469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2"/>
                    <a:pt x="202" y="221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7" name="Google Shape;3847;p8"/>
            <p:cNvSpPr/>
            <p:nvPr/>
          </p:nvSpPr>
          <p:spPr>
            <a:xfrm>
              <a:off x="2188675" y="1022875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1"/>
                  </a:moveTo>
                  <a:cubicBezTo>
                    <a:pt x="111" y="1"/>
                    <a:pt x="88" y="7"/>
                    <a:pt x="68" y="20"/>
                  </a:cubicBezTo>
                  <a:cubicBezTo>
                    <a:pt x="56" y="31"/>
                    <a:pt x="45" y="31"/>
                    <a:pt x="34" y="42"/>
                  </a:cubicBezTo>
                  <a:lnTo>
                    <a:pt x="34" y="53"/>
                  </a:lnTo>
                  <a:cubicBezTo>
                    <a:pt x="23" y="65"/>
                    <a:pt x="23" y="75"/>
                    <a:pt x="11" y="87"/>
                  </a:cubicBezTo>
                  <a:cubicBezTo>
                    <a:pt x="1" y="120"/>
                    <a:pt x="11" y="154"/>
                    <a:pt x="23" y="176"/>
                  </a:cubicBezTo>
                  <a:lnTo>
                    <a:pt x="45" y="199"/>
                  </a:lnTo>
                  <a:lnTo>
                    <a:pt x="56" y="209"/>
                  </a:lnTo>
                  <a:cubicBezTo>
                    <a:pt x="68" y="221"/>
                    <a:pt x="78" y="232"/>
                    <a:pt x="101" y="232"/>
                  </a:cubicBezTo>
                  <a:lnTo>
                    <a:pt x="145" y="232"/>
                  </a:lnTo>
                  <a:cubicBezTo>
                    <a:pt x="157" y="232"/>
                    <a:pt x="179" y="232"/>
                    <a:pt x="190" y="221"/>
                  </a:cubicBezTo>
                  <a:cubicBezTo>
                    <a:pt x="246" y="187"/>
                    <a:pt x="257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8" name="Google Shape;3848;p8"/>
            <p:cNvSpPr/>
            <p:nvPr/>
          </p:nvSpPr>
          <p:spPr>
            <a:xfrm>
              <a:off x="2185325" y="104710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57" y="0"/>
                  </a:moveTo>
                  <a:cubicBezTo>
                    <a:pt x="135" y="0"/>
                    <a:pt x="101" y="0"/>
                    <a:pt x="68" y="23"/>
                  </a:cubicBezTo>
                  <a:cubicBezTo>
                    <a:pt x="11" y="57"/>
                    <a:pt x="1" y="124"/>
                    <a:pt x="34" y="179"/>
                  </a:cubicBezTo>
                  <a:cubicBezTo>
                    <a:pt x="45" y="201"/>
                    <a:pt x="56" y="213"/>
                    <a:pt x="78" y="224"/>
                  </a:cubicBezTo>
                  <a:cubicBezTo>
                    <a:pt x="101" y="235"/>
                    <a:pt x="123" y="235"/>
                    <a:pt x="145" y="235"/>
                  </a:cubicBezTo>
                  <a:cubicBezTo>
                    <a:pt x="157" y="235"/>
                    <a:pt x="168" y="235"/>
                    <a:pt x="168" y="224"/>
                  </a:cubicBezTo>
                  <a:lnTo>
                    <a:pt x="190" y="224"/>
                  </a:lnTo>
                  <a:lnTo>
                    <a:pt x="224" y="191"/>
                  </a:lnTo>
                  <a:cubicBezTo>
                    <a:pt x="235" y="179"/>
                    <a:pt x="246" y="157"/>
                    <a:pt x="246" y="146"/>
                  </a:cubicBezTo>
                  <a:cubicBezTo>
                    <a:pt x="257" y="112"/>
                    <a:pt x="246" y="90"/>
                    <a:pt x="235" y="57"/>
                  </a:cubicBezTo>
                  <a:cubicBezTo>
                    <a:pt x="212" y="34"/>
                    <a:pt x="190" y="12"/>
                    <a:pt x="1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9" name="Google Shape;3849;p8"/>
            <p:cNvSpPr/>
            <p:nvPr/>
          </p:nvSpPr>
          <p:spPr>
            <a:xfrm>
              <a:off x="2172175" y="1055100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44" y="0"/>
                  </a:moveTo>
                  <a:cubicBezTo>
                    <a:pt x="135" y="0"/>
                    <a:pt x="124" y="2"/>
                    <a:pt x="113" y="5"/>
                  </a:cubicBezTo>
                  <a:cubicBezTo>
                    <a:pt x="102" y="5"/>
                    <a:pt x="80" y="5"/>
                    <a:pt x="68" y="15"/>
                  </a:cubicBezTo>
                  <a:cubicBezTo>
                    <a:pt x="13" y="49"/>
                    <a:pt x="1" y="127"/>
                    <a:pt x="35" y="183"/>
                  </a:cubicBezTo>
                  <a:cubicBezTo>
                    <a:pt x="46" y="206"/>
                    <a:pt x="57" y="217"/>
                    <a:pt x="80" y="228"/>
                  </a:cubicBezTo>
                  <a:cubicBezTo>
                    <a:pt x="93" y="233"/>
                    <a:pt x="109" y="235"/>
                    <a:pt x="124" y="235"/>
                  </a:cubicBezTo>
                  <a:cubicBezTo>
                    <a:pt x="147" y="235"/>
                    <a:pt x="171" y="230"/>
                    <a:pt x="191" y="217"/>
                  </a:cubicBezTo>
                  <a:cubicBezTo>
                    <a:pt x="214" y="206"/>
                    <a:pt x="224" y="183"/>
                    <a:pt x="236" y="172"/>
                  </a:cubicBezTo>
                  <a:cubicBezTo>
                    <a:pt x="258" y="139"/>
                    <a:pt x="258" y="94"/>
                    <a:pt x="236" y="60"/>
                  </a:cubicBezTo>
                  <a:lnTo>
                    <a:pt x="214" y="38"/>
                  </a:lnTo>
                  <a:cubicBezTo>
                    <a:pt x="197" y="13"/>
                    <a:pt x="174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0" name="Google Shape;3850;p8"/>
            <p:cNvSpPr/>
            <p:nvPr/>
          </p:nvSpPr>
          <p:spPr>
            <a:xfrm>
              <a:off x="2159325" y="1063025"/>
              <a:ext cx="6475" cy="5875"/>
            </a:xfrm>
            <a:custGeom>
              <a:rect b="b" l="l" r="r" t="t"/>
              <a:pathLst>
                <a:path extrusionOk="0" h="235" w="259">
                  <a:moveTo>
                    <a:pt x="124" y="1"/>
                  </a:moveTo>
                  <a:cubicBezTo>
                    <a:pt x="102" y="1"/>
                    <a:pt x="80" y="11"/>
                    <a:pt x="57" y="23"/>
                  </a:cubicBezTo>
                  <a:cubicBezTo>
                    <a:pt x="35" y="34"/>
                    <a:pt x="13" y="68"/>
                    <a:pt x="13" y="90"/>
                  </a:cubicBezTo>
                  <a:cubicBezTo>
                    <a:pt x="1" y="123"/>
                    <a:pt x="1" y="157"/>
                    <a:pt x="23" y="179"/>
                  </a:cubicBezTo>
                  <a:cubicBezTo>
                    <a:pt x="35" y="202"/>
                    <a:pt x="46" y="212"/>
                    <a:pt x="68" y="224"/>
                  </a:cubicBezTo>
                  <a:cubicBezTo>
                    <a:pt x="90" y="235"/>
                    <a:pt x="102" y="235"/>
                    <a:pt x="113" y="235"/>
                  </a:cubicBezTo>
                  <a:cubicBezTo>
                    <a:pt x="135" y="235"/>
                    <a:pt x="157" y="235"/>
                    <a:pt x="180" y="224"/>
                  </a:cubicBezTo>
                  <a:cubicBezTo>
                    <a:pt x="236" y="190"/>
                    <a:pt x="258" y="112"/>
                    <a:pt x="224" y="56"/>
                  </a:cubicBezTo>
                  <a:cubicBezTo>
                    <a:pt x="202" y="34"/>
                    <a:pt x="180" y="11"/>
                    <a:pt x="147" y="11"/>
                  </a:cubicBezTo>
                  <a:cubicBezTo>
                    <a:pt x="147" y="1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1" name="Google Shape;3851;p8"/>
            <p:cNvSpPr/>
            <p:nvPr/>
          </p:nvSpPr>
          <p:spPr>
            <a:xfrm>
              <a:off x="2146225" y="1071000"/>
              <a:ext cx="6425" cy="6025"/>
            </a:xfrm>
            <a:custGeom>
              <a:rect b="b" l="l" r="r" t="t"/>
              <a:pathLst>
                <a:path extrusionOk="0" h="241" w="257">
                  <a:moveTo>
                    <a:pt x="115" y="1"/>
                  </a:moveTo>
                  <a:cubicBezTo>
                    <a:pt x="94" y="1"/>
                    <a:pt x="74" y="6"/>
                    <a:pt x="56" y="17"/>
                  </a:cubicBezTo>
                  <a:cubicBezTo>
                    <a:pt x="56" y="27"/>
                    <a:pt x="45" y="27"/>
                    <a:pt x="33" y="39"/>
                  </a:cubicBezTo>
                  <a:cubicBezTo>
                    <a:pt x="33" y="50"/>
                    <a:pt x="23" y="50"/>
                    <a:pt x="23" y="61"/>
                  </a:cubicBezTo>
                  <a:cubicBezTo>
                    <a:pt x="23" y="61"/>
                    <a:pt x="11" y="61"/>
                    <a:pt x="11" y="72"/>
                  </a:cubicBezTo>
                  <a:lnTo>
                    <a:pt x="11" y="84"/>
                  </a:lnTo>
                  <a:lnTo>
                    <a:pt x="0" y="95"/>
                  </a:lnTo>
                  <a:lnTo>
                    <a:pt x="0" y="106"/>
                  </a:lnTo>
                  <a:lnTo>
                    <a:pt x="0" y="129"/>
                  </a:lnTo>
                  <a:lnTo>
                    <a:pt x="0" y="139"/>
                  </a:lnTo>
                  <a:cubicBezTo>
                    <a:pt x="0" y="151"/>
                    <a:pt x="11" y="173"/>
                    <a:pt x="23" y="184"/>
                  </a:cubicBezTo>
                  <a:cubicBezTo>
                    <a:pt x="23" y="196"/>
                    <a:pt x="33" y="196"/>
                    <a:pt x="33" y="206"/>
                  </a:cubicBezTo>
                  <a:cubicBezTo>
                    <a:pt x="33" y="206"/>
                    <a:pt x="45" y="206"/>
                    <a:pt x="56" y="218"/>
                  </a:cubicBezTo>
                  <a:lnTo>
                    <a:pt x="67" y="229"/>
                  </a:lnTo>
                  <a:cubicBezTo>
                    <a:pt x="78" y="240"/>
                    <a:pt x="100" y="240"/>
                    <a:pt x="112" y="240"/>
                  </a:cubicBezTo>
                  <a:lnTo>
                    <a:pt x="145" y="240"/>
                  </a:lnTo>
                  <a:lnTo>
                    <a:pt x="157" y="229"/>
                  </a:lnTo>
                  <a:lnTo>
                    <a:pt x="179" y="229"/>
                  </a:lnTo>
                  <a:lnTo>
                    <a:pt x="179" y="218"/>
                  </a:lnTo>
                  <a:cubicBezTo>
                    <a:pt x="234" y="184"/>
                    <a:pt x="257" y="117"/>
                    <a:pt x="224" y="61"/>
                  </a:cubicBezTo>
                  <a:cubicBezTo>
                    <a:pt x="201" y="23"/>
                    <a:pt x="157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2" name="Google Shape;3852;p8"/>
            <p:cNvSpPr/>
            <p:nvPr/>
          </p:nvSpPr>
          <p:spPr>
            <a:xfrm>
              <a:off x="2195375" y="10637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0" y="0"/>
                  </a:moveTo>
                  <a:cubicBezTo>
                    <a:pt x="111" y="0"/>
                    <a:pt x="93" y="5"/>
                    <a:pt x="79" y="16"/>
                  </a:cubicBezTo>
                  <a:cubicBezTo>
                    <a:pt x="23" y="49"/>
                    <a:pt x="1" y="128"/>
                    <a:pt x="34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70" y="230"/>
                    <a:pt x="190" y="217"/>
                  </a:cubicBezTo>
                  <a:cubicBezTo>
                    <a:pt x="247" y="183"/>
                    <a:pt x="269" y="116"/>
                    <a:pt x="235" y="61"/>
                  </a:cubicBezTo>
                  <a:cubicBezTo>
                    <a:pt x="213" y="23"/>
                    <a:pt x="169" y="0"/>
                    <a:pt x="1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3" name="Google Shape;3853;p8"/>
            <p:cNvSpPr/>
            <p:nvPr/>
          </p:nvSpPr>
          <p:spPr>
            <a:xfrm>
              <a:off x="2182250" y="1071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9" y="0"/>
                  </a:moveTo>
                  <a:cubicBezTo>
                    <a:pt x="117" y="0"/>
                    <a:pt x="96" y="6"/>
                    <a:pt x="79" y="19"/>
                  </a:cubicBezTo>
                  <a:cubicBezTo>
                    <a:pt x="23" y="53"/>
                    <a:pt x="0" y="120"/>
                    <a:pt x="34" y="175"/>
                  </a:cubicBezTo>
                  <a:cubicBezTo>
                    <a:pt x="57" y="213"/>
                    <a:pt x="95" y="236"/>
                    <a:pt x="134" y="236"/>
                  </a:cubicBezTo>
                  <a:cubicBezTo>
                    <a:pt x="153" y="236"/>
                    <a:pt x="172" y="231"/>
                    <a:pt x="191" y="220"/>
                  </a:cubicBezTo>
                  <a:cubicBezTo>
                    <a:pt x="246" y="187"/>
                    <a:pt x="268" y="108"/>
                    <a:pt x="235" y="53"/>
                  </a:cubicBezTo>
                  <a:cubicBezTo>
                    <a:pt x="214" y="18"/>
                    <a:pt x="176" y="0"/>
                    <a:pt x="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4" name="Google Shape;3854;p8"/>
            <p:cNvSpPr/>
            <p:nvPr/>
          </p:nvSpPr>
          <p:spPr>
            <a:xfrm>
              <a:off x="2169125" y="10796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9" y="0"/>
                  </a:moveTo>
                  <a:cubicBezTo>
                    <a:pt x="110" y="0"/>
                    <a:pt x="92" y="5"/>
                    <a:pt x="78" y="16"/>
                  </a:cubicBezTo>
                  <a:cubicBezTo>
                    <a:pt x="23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8" y="0"/>
                    <a:pt x="1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5" name="Google Shape;3855;p8"/>
            <p:cNvSpPr/>
            <p:nvPr/>
          </p:nvSpPr>
          <p:spPr>
            <a:xfrm>
              <a:off x="2156275" y="108777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18" y="0"/>
                  </a:moveTo>
                  <a:cubicBezTo>
                    <a:pt x="100" y="0"/>
                    <a:pt x="82" y="5"/>
                    <a:pt x="67" y="16"/>
                  </a:cubicBezTo>
                  <a:lnTo>
                    <a:pt x="56" y="16"/>
                  </a:lnTo>
                  <a:cubicBezTo>
                    <a:pt x="56" y="27"/>
                    <a:pt x="45" y="27"/>
                    <a:pt x="34" y="39"/>
                  </a:cubicBezTo>
                  <a:lnTo>
                    <a:pt x="34" y="49"/>
                  </a:lnTo>
                  <a:cubicBezTo>
                    <a:pt x="23" y="49"/>
                    <a:pt x="23" y="49"/>
                    <a:pt x="23" y="61"/>
                  </a:cubicBezTo>
                  <a:lnTo>
                    <a:pt x="11" y="72"/>
                  </a:lnTo>
                  <a:lnTo>
                    <a:pt x="11" y="94"/>
                  </a:lnTo>
                  <a:cubicBezTo>
                    <a:pt x="0" y="116"/>
                    <a:pt x="0" y="150"/>
                    <a:pt x="23" y="183"/>
                  </a:cubicBezTo>
                  <a:cubicBezTo>
                    <a:pt x="45" y="217"/>
                    <a:pt x="78" y="228"/>
                    <a:pt x="112" y="240"/>
                  </a:cubicBezTo>
                  <a:cubicBezTo>
                    <a:pt x="123" y="240"/>
                    <a:pt x="123" y="228"/>
                    <a:pt x="123" y="228"/>
                  </a:cubicBezTo>
                  <a:lnTo>
                    <a:pt x="157" y="228"/>
                  </a:lnTo>
                  <a:cubicBezTo>
                    <a:pt x="168" y="228"/>
                    <a:pt x="168" y="228"/>
                    <a:pt x="179" y="217"/>
                  </a:cubicBezTo>
                  <a:cubicBezTo>
                    <a:pt x="235" y="183"/>
                    <a:pt x="257" y="116"/>
                    <a:pt x="224" y="61"/>
                  </a:cubicBezTo>
                  <a:cubicBezTo>
                    <a:pt x="201" y="23"/>
                    <a:pt x="15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6" name="Google Shape;3856;p8"/>
            <p:cNvSpPr/>
            <p:nvPr/>
          </p:nvSpPr>
          <p:spPr>
            <a:xfrm>
              <a:off x="2207375" y="108350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7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5" y="211"/>
                    <a:pt x="89" y="228"/>
                    <a:pt x="126" y="228"/>
                  </a:cubicBezTo>
                  <a:cubicBezTo>
                    <a:pt x="147" y="228"/>
                    <a:pt x="170" y="222"/>
                    <a:pt x="191" y="210"/>
                  </a:cubicBezTo>
                  <a:cubicBezTo>
                    <a:pt x="247" y="176"/>
                    <a:pt x="269" y="109"/>
                    <a:pt x="236" y="53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7" name="Google Shape;3857;p8"/>
            <p:cNvSpPr/>
            <p:nvPr/>
          </p:nvSpPr>
          <p:spPr>
            <a:xfrm>
              <a:off x="2194275" y="10914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5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4" y="219"/>
                    <a:pt x="88" y="236"/>
                    <a:pt x="125" y="236"/>
                  </a:cubicBezTo>
                  <a:cubicBezTo>
                    <a:pt x="146" y="236"/>
                    <a:pt x="169" y="230"/>
                    <a:pt x="190" y="217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68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8" name="Google Shape;3858;p8"/>
            <p:cNvSpPr/>
            <p:nvPr/>
          </p:nvSpPr>
          <p:spPr>
            <a:xfrm>
              <a:off x="2181125" y="10994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0"/>
                  </a:moveTo>
                  <a:cubicBezTo>
                    <a:pt x="113" y="0"/>
                    <a:pt x="89" y="7"/>
                    <a:pt x="68" y="19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9" name="Google Shape;3859;p8"/>
            <p:cNvSpPr/>
            <p:nvPr/>
          </p:nvSpPr>
          <p:spPr>
            <a:xfrm>
              <a:off x="2168275" y="11073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15" y="0"/>
                  </a:moveTo>
                  <a:cubicBezTo>
                    <a:pt x="95" y="0"/>
                    <a:pt x="75" y="5"/>
                    <a:pt x="57" y="16"/>
                  </a:cubicBezTo>
                  <a:cubicBezTo>
                    <a:pt x="57" y="27"/>
                    <a:pt x="45" y="27"/>
                    <a:pt x="45" y="39"/>
                  </a:cubicBezTo>
                  <a:cubicBezTo>
                    <a:pt x="34" y="39"/>
                    <a:pt x="34" y="39"/>
                    <a:pt x="23" y="49"/>
                  </a:cubicBezTo>
                  <a:cubicBezTo>
                    <a:pt x="23" y="61"/>
                    <a:pt x="23" y="61"/>
                    <a:pt x="12" y="72"/>
                  </a:cubicBezTo>
                  <a:cubicBezTo>
                    <a:pt x="0" y="94"/>
                    <a:pt x="0" y="116"/>
                    <a:pt x="0" y="139"/>
                  </a:cubicBezTo>
                  <a:cubicBezTo>
                    <a:pt x="0" y="150"/>
                    <a:pt x="12" y="150"/>
                    <a:pt x="12" y="161"/>
                  </a:cubicBezTo>
                  <a:cubicBezTo>
                    <a:pt x="12" y="173"/>
                    <a:pt x="12" y="173"/>
                    <a:pt x="23" y="184"/>
                  </a:cubicBezTo>
                  <a:cubicBezTo>
                    <a:pt x="44" y="219"/>
                    <a:pt x="78" y="236"/>
                    <a:pt x="114" y="236"/>
                  </a:cubicBezTo>
                  <a:cubicBezTo>
                    <a:pt x="136" y="236"/>
                    <a:pt x="158" y="230"/>
                    <a:pt x="179" y="217"/>
                  </a:cubicBezTo>
                  <a:cubicBezTo>
                    <a:pt x="236" y="184"/>
                    <a:pt x="258" y="116"/>
                    <a:pt x="224" y="61"/>
                  </a:cubicBezTo>
                  <a:cubicBezTo>
                    <a:pt x="202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0" name="Google Shape;3860;p8"/>
            <p:cNvSpPr/>
            <p:nvPr/>
          </p:nvSpPr>
          <p:spPr>
            <a:xfrm>
              <a:off x="2217175" y="1099700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6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35" y="187"/>
                    <a:pt x="257" y="143"/>
                    <a:pt x="257" y="98"/>
                  </a:cubicBezTo>
                  <a:cubicBezTo>
                    <a:pt x="246" y="86"/>
                    <a:pt x="246" y="64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1" name="Google Shape;3861;p8"/>
            <p:cNvSpPr/>
            <p:nvPr/>
          </p:nvSpPr>
          <p:spPr>
            <a:xfrm>
              <a:off x="2204600" y="1107600"/>
              <a:ext cx="6150" cy="5975"/>
            </a:xfrm>
            <a:custGeom>
              <a:rect b="b" l="l" r="r" t="t"/>
              <a:pathLst>
                <a:path extrusionOk="0" h="239" w="246">
                  <a:moveTo>
                    <a:pt x="111" y="1"/>
                  </a:moveTo>
                  <a:cubicBezTo>
                    <a:pt x="93" y="1"/>
                    <a:pt x="74" y="6"/>
                    <a:pt x="56" y="16"/>
                  </a:cubicBezTo>
                  <a:lnTo>
                    <a:pt x="34" y="38"/>
                  </a:lnTo>
                  <a:cubicBezTo>
                    <a:pt x="12" y="61"/>
                    <a:pt x="0" y="83"/>
                    <a:pt x="0" y="117"/>
                  </a:cubicBezTo>
                  <a:cubicBezTo>
                    <a:pt x="0" y="139"/>
                    <a:pt x="0" y="162"/>
                    <a:pt x="12" y="184"/>
                  </a:cubicBezTo>
                  <a:lnTo>
                    <a:pt x="45" y="217"/>
                  </a:lnTo>
                  <a:cubicBezTo>
                    <a:pt x="63" y="230"/>
                    <a:pt x="89" y="239"/>
                    <a:pt x="115" y="239"/>
                  </a:cubicBezTo>
                  <a:cubicBezTo>
                    <a:pt x="136" y="239"/>
                    <a:pt x="159" y="233"/>
                    <a:pt x="179" y="217"/>
                  </a:cubicBezTo>
                  <a:cubicBezTo>
                    <a:pt x="235" y="184"/>
                    <a:pt x="246" y="117"/>
                    <a:pt x="213" y="61"/>
                  </a:cubicBezTo>
                  <a:cubicBezTo>
                    <a:pt x="190" y="23"/>
                    <a:pt x="151" y="1"/>
                    <a:pt x="1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2" name="Google Shape;3862;p8"/>
            <p:cNvSpPr/>
            <p:nvPr/>
          </p:nvSpPr>
          <p:spPr>
            <a:xfrm>
              <a:off x="2190900" y="11156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44" y="0"/>
                  </a:moveTo>
                  <a:cubicBezTo>
                    <a:pt x="123" y="0"/>
                    <a:pt x="100" y="7"/>
                    <a:pt x="79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1"/>
                  </a:cubicBezTo>
                  <a:cubicBezTo>
                    <a:pt x="224" y="198"/>
                    <a:pt x="247" y="176"/>
                    <a:pt x="247" y="142"/>
                  </a:cubicBezTo>
                  <a:cubicBezTo>
                    <a:pt x="258" y="142"/>
                    <a:pt x="258" y="131"/>
                    <a:pt x="258" y="120"/>
                  </a:cubicBezTo>
                  <a:cubicBezTo>
                    <a:pt x="258" y="97"/>
                    <a:pt x="247" y="75"/>
                    <a:pt x="235" y="53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3" name="Google Shape;3863;p8"/>
            <p:cNvSpPr/>
            <p:nvPr/>
          </p:nvSpPr>
          <p:spPr>
            <a:xfrm>
              <a:off x="2178050" y="1123725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1"/>
                  </a:moveTo>
                  <a:cubicBezTo>
                    <a:pt x="111" y="1"/>
                    <a:pt x="89" y="7"/>
                    <a:pt x="68" y="19"/>
                  </a:cubicBezTo>
                  <a:cubicBezTo>
                    <a:pt x="56" y="19"/>
                    <a:pt x="46" y="31"/>
                    <a:pt x="34" y="42"/>
                  </a:cubicBezTo>
                  <a:cubicBezTo>
                    <a:pt x="23" y="53"/>
                    <a:pt x="23" y="53"/>
                    <a:pt x="23" y="64"/>
                  </a:cubicBezTo>
                  <a:cubicBezTo>
                    <a:pt x="1" y="98"/>
                    <a:pt x="1" y="120"/>
                    <a:pt x="12" y="153"/>
                  </a:cubicBezTo>
                  <a:cubicBezTo>
                    <a:pt x="12" y="165"/>
                    <a:pt x="23" y="165"/>
                    <a:pt x="23" y="176"/>
                  </a:cubicBezTo>
                  <a:cubicBezTo>
                    <a:pt x="34" y="198"/>
                    <a:pt x="56" y="220"/>
                    <a:pt x="90" y="220"/>
                  </a:cubicBezTo>
                  <a:cubicBezTo>
                    <a:pt x="101" y="232"/>
                    <a:pt x="113" y="232"/>
                    <a:pt x="123" y="232"/>
                  </a:cubicBezTo>
                  <a:lnTo>
                    <a:pt x="146" y="232"/>
                  </a:lnTo>
                  <a:cubicBezTo>
                    <a:pt x="146" y="232"/>
                    <a:pt x="157" y="232"/>
                    <a:pt x="168" y="220"/>
                  </a:cubicBezTo>
                  <a:lnTo>
                    <a:pt x="191" y="220"/>
                  </a:lnTo>
                  <a:lnTo>
                    <a:pt x="191" y="210"/>
                  </a:lnTo>
                  <a:cubicBezTo>
                    <a:pt x="247" y="176"/>
                    <a:pt x="258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4" name="Google Shape;3864;p8"/>
            <p:cNvSpPr/>
            <p:nvPr/>
          </p:nvSpPr>
          <p:spPr>
            <a:xfrm>
              <a:off x="2227225" y="1116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1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2"/>
                  </a:cubicBezTo>
                  <a:cubicBezTo>
                    <a:pt x="212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5" name="Google Shape;3865;p8"/>
            <p:cNvSpPr/>
            <p:nvPr/>
          </p:nvSpPr>
          <p:spPr>
            <a:xfrm>
              <a:off x="2214075" y="1124350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37" y="1"/>
                  </a:moveTo>
                  <a:cubicBezTo>
                    <a:pt x="118" y="1"/>
                    <a:pt x="98" y="6"/>
                    <a:pt x="80" y="17"/>
                  </a:cubicBezTo>
                  <a:cubicBezTo>
                    <a:pt x="23" y="50"/>
                    <a:pt x="1" y="118"/>
                    <a:pt x="35" y="173"/>
                  </a:cubicBezTo>
                  <a:cubicBezTo>
                    <a:pt x="57" y="211"/>
                    <a:pt x="101" y="234"/>
                    <a:pt x="144" y="234"/>
                  </a:cubicBezTo>
                  <a:cubicBezTo>
                    <a:pt x="164" y="234"/>
                    <a:pt x="184" y="229"/>
                    <a:pt x="202" y="218"/>
                  </a:cubicBezTo>
                  <a:cubicBezTo>
                    <a:pt x="258" y="185"/>
                    <a:pt x="269" y="106"/>
                    <a:pt x="236" y="50"/>
                  </a:cubicBezTo>
                  <a:cubicBezTo>
                    <a:pt x="213" y="21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6" name="Google Shape;3866;p8"/>
            <p:cNvSpPr/>
            <p:nvPr/>
          </p:nvSpPr>
          <p:spPr>
            <a:xfrm>
              <a:off x="2200975" y="11323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44" y="1"/>
                  </a:moveTo>
                  <a:cubicBezTo>
                    <a:pt x="122" y="1"/>
                    <a:pt x="99" y="7"/>
                    <a:pt x="78" y="20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5" y="211"/>
                    <a:pt x="94" y="233"/>
                    <a:pt x="134" y="233"/>
                  </a:cubicBezTo>
                  <a:cubicBezTo>
                    <a:pt x="157" y="233"/>
                    <a:pt x="181" y="226"/>
                    <a:pt x="201" y="210"/>
                  </a:cubicBezTo>
                  <a:cubicBezTo>
                    <a:pt x="257" y="176"/>
                    <a:pt x="268" y="109"/>
                    <a:pt x="234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7" name="Google Shape;3867;p8"/>
            <p:cNvSpPr/>
            <p:nvPr/>
          </p:nvSpPr>
          <p:spPr>
            <a:xfrm>
              <a:off x="2188375" y="1140275"/>
              <a:ext cx="6175" cy="6025"/>
            </a:xfrm>
            <a:custGeom>
              <a:rect b="b" l="l" r="r" t="t"/>
              <a:pathLst>
                <a:path extrusionOk="0" h="241" w="247">
                  <a:moveTo>
                    <a:pt x="113" y="1"/>
                  </a:moveTo>
                  <a:cubicBezTo>
                    <a:pt x="94" y="1"/>
                    <a:pt x="75" y="6"/>
                    <a:pt x="57" y="17"/>
                  </a:cubicBezTo>
                  <a:lnTo>
                    <a:pt x="46" y="28"/>
                  </a:lnTo>
                  <a:lnTo>
                    <a:pt x="35" y="39"/>
                  </a:lnTo>
                  <a:cubicBezTo>
                    <a:pt x="35" y="39"/>
                    <a:pt x="23" y="39"/>
                    <a:pt x="23" y="50"/>
                  </a:cubicBezTo>
                  <a:cubicBezTo>
                    <a:pt x="13" y="62"/>
                    <a:pt x="13" y="62"/>
                    <a:pt x="13" y="72"/>
                  </a:cubicBezTo>
                  <a:cubicBezTo>
                    <a:pt x="1" y="84"/>
                    <a:pt x="1" y="95"/>
                    <a:pt x="1" y="117"/>
                  </a:cubicBezTo>
                  <a:lnTo>
                    <a:pt x="1" y="139"/>
                  </a:lnTo>
                  <a:cubicBezTo>
                    <a:pt x="1" y="139"/>
                    <a:pt x="1" y="151"/>
                    <a:pt x="13" y="162"/>
                  </a:cubicBezTo>
                  <a:lnTo>
                    <a:pt x="13" y="184"/>
                  </a:lnTo>
                  <a:lnTo>
                    <a:pt x="23" y="184"/>
                  </a:lnTo>
                  <a:cubicBezTo>
                    <a:pt x="35" y="196"/>
                    <a:pt x="35" y="206"/>
                    <a:pt x="46" y="206"/>
                  </a:cubicBezTo>
                  <a:lnTo>
                    <a:pt x="57" y="218"/>
                  </a:lnTo>
                  <a:cubicBezTo>
                    <a:pt x="68" y="218"/>
                    <a:pt x="68" y="229"/>
                    <a:pt x="80" y="229"/>
                  </a:cubicBezTo>
                  <a:lnTo>
                    <a:pt x="90" y="229"/>
                  </a:lnTo>
                  <a:cubicBezTo>
                    <a:pt x="90" y="229"/>
                    <a:pt x="102" y="229"/>
                    <a:pt x="102" y="240"/>
                  </a:cubicBezTo>
                  <a:lnTo>
                    <a:pt x="135" y="240"/>
                  </a:lnTo>
                  <a:cubicBezTo>
                    <a:pt x="135" y="229"/>
                    <a:pt x="147" y="229"/>
                    <a:pt x="147" y="229"/>
                  </a:cubicBezTo>
                  <a:lnTo>
                    <a:pt x="157" y="229"/>
                  </a:lnTo>
                  <a:cubicBezTo>
                    <a:pt x="169" y="229"/>
                    <a:pt x="169" y="229"/>
                    <a:pt x="180" y="218"/>
                  </a:cubicBezTo>
                  <a:cubicBezTo>
                    <a:pt x="236" y="184"/>
                    <a:pt x="247" y="117"/>
                    <a:pt x="214" y="62"/>
                  </a:cubicBezTo>
                  <a:cubicBezTo>
                    <a:pt x="191" y="23"/>
                    <a:pt x="152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8" name="Google Shape;3868;p8"/>
            <p:cNvSpPr/>
            <p:nvPr/>
          </p:nvSpPr>
          <p:spPr>
            <a:xfrm>
              <a:off x="2097325" y="813000"/>
              <a:ext cx="6175" cy="5850"/>
            </a:xfrm>
            <a:custGeom>
              <a:rect b="b" l="l" r="r" t="t"/>
              <a:pathLst>
                <a:path extrusionOk="0" h="234" w="247">
                  <a:moveTo>
                    <a:pt x="124" y="1"/>
                  </a:moveTo>
                  <a:cubicBezTo>
                    <a:pt x="101" y="1"/>
                    <a:pt x="67" y="1"/>
                    <a:pt x="57" y="12"/>
                  </a:cubicBezTo>
                  <a:cubicBezTo>
                    <a:pt x="23" y="35"/>
                    <a:pt x="0" y="68"/>
                    <a:pt x="0" y="112"/>
                  </a:cubicBezTo>
                  <a:lnTo>
                    <a:pt x="0" y="157"/>
                  </a:lnTo>
                  <a:cubicBezTo>
                    <a:pt x="0" y="169"/>
                    <a:pt x="12" y="169"/>
                    <a:pt x="12" y="179"/>
                  </a:cubicBezTo>
                  <a:cubicBezTo>
                    <a:pt x="12" y="179"/>
                    <a:pt x="23" y="191"/>
                    <a:pt x="23" y="202"/>
                  </a:cubicBezTo>
                  <a:cubicBezTo>
                    <a:pt x="49" y="221"/>
                    <a:pt x="79" y="233"/>
                    <a:pt x="110" y="233"/>
                  </a:cubicBezTo>
                  <a:cubicBezTo>
                    <a:pt x="133" y="233"/>
                    <a:pt x="156" y="227"/>
                    <a:pt x="179" y="213"/>
                  </a:cubicBezTo>
                  <a:cubicBezTo>
                    <a:pt x="224" y="179"/>
                    <a:pt x="246" y="112"/>
                    <a:pt x="213" y="57"/>
                  </a:cubicBezTo>
                  <a:cubicBezTo>
                    <a:pt x="191" y="23"/>
                    <a:pt x="157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9" name="Google Shape;3869;p8"/>
            <p:cNvSpPr/>
            <p:nvPr/>
          </p:nvSpPr>
          <p:spPr>
            <a:xfrm>
              <a:off x="2077200" y="780900"/>
              <a:ext cx="3950" cy="2150"/>
            </a:xfrm>
            <a:custGeom>
              <a:rect b="b" l="l" r="r" t="t"/>
              <a:pathLst>
                <a:path extrusionOk="0" h="86" w="158">
                  <a:moveTo>
                    <a:pt x="157" y="0"/>
                  </a:moveTo>
                  <a:lnTo>
                    <a:pt x="157" y="0"/>
                  </a:lnTo>
                  <a:cubicBezTo>
                    <a:pt x="102" y="22"/>
                    <a:pt x="57" y="45"/>
                    <a:pt x="1" y="78"/>
                  </a:cubicBezTo>
                  <a:cubicBezTo>
                    <a:pt x="15" y="83"/>
                    <a:pt x="29" y="86"/>
                    <a:pt x="43" y="86"/>
                  </a:cubicBezTo>
                  <a:cubicBezTo>
                    <a:pt x="63" y="86"/>
                    <a:pt x="82" y="80"/>
                    <a:pt x="102" y="67"/>
                  </a:cubicBezTo>
                  <a:cubicBezTo>
                    <a:pt x="124" y="55"/>
                    <a:pt x="147" y="33"/>
                    <a:pt x="1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0" name="Google Shape;3870;p8"/>
            <p:cNvSpPr/>
            <p:nvPr/>
          </p:nvSpPr>
          <p:spPr>
            <a:xfrm>
              <a:off x="2062975" y="787300"/>
              <a:ext cx="5325" cy="3600"/>
            </a:xfrm>
            <a:custGeom>
              <a:rect b="b" l="l" r="r" t="t"/>
              <a:pathLst>
                <a:path extrusionOk="0" h="144" w="213">
                  <a:moveTo>
                    <a:pt x="202" y="1"/>
                  </a:moveTo>
                  <a:lnTo>
                    <a:pt x="202" y="1"/>
                  </a:lnTo>
                  <a:cubicBezTo>
                    <a:pt x="134" y="35"/>
                    <a:pt x="67" y="68"/>
                    <a:pt x="0" y="112"/>
                  </a:cubicBezTo>
                  <a:cubicBezTo>
                    <a:pt x="20" y="132"/>
                    <a:pt x="50" y="144"/>
                    <a:pt x="81" y="144"/>
                  </a:cubicBezTo>
                  <a:cubicBezTo>
                    <a:pt x="104" y="144"/>
                    <a:pt x="127" y="138"/>
                    <a:pt x="145" y="124"/>
                  </a:cubicBezTo>
                  <a:cubicBezTo>
                    <a:pt x="190" y="102"/>
                    <a:pt x="212" y="45"/>
                    <a:pt x="2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1" name="Google Shape;3871;p8"/>
            <p:cNvSpPr/>
            <p:nvPr/>
          </p:nvSpPr>
          <p:spPr>
            <a:xfrm>
              <a:off x="2113250" y="780750"/>
              <a:ext cx="6725" cy="5875"/>
            </a:xfrm>
            <a:custGeom>
              <a:rect b="b" l="l" r="r" t="t"/>
              <a:pathLst>
                <a:path extrusionOk="0" h="235" w="269">
                  <a:moveTo>
                    <a:pt x="128" y="1"/>
                  </a:moveTo>
                  <a:cubicBezTo>
                    <a:pt x="107" y="1"/>
                    <a:pt x="86" y="6"/>
                    <a:pt x="68" y="17"/>
                  </a:cubicBezTo>
                  <a:cubicBezTo>
                    <a:pt x="11" y="51"/>
                    <a:pt x="1" y="118"/>
                    <a:pt x="34" y="173"/>
                  </a:cubicBezTo>
                  <a:cubicBezTo>
                    <a:pt x="56" y="218"/>
                    <a:pt x="90" y="230"/>
                    <a:pt x="123" y="230"/>
                  </a:cubicBezTo>
                  <a:cubicBezTo>
                    <a:pt x="131" y="233"/>
                    <a:pt x="137" y="234"/>
                    <a:pt x="142" y="234"/>
                  </a:cubicBezTo>
                  <a:cubicBezTo>
                    <a:pt x="153" y="234"/>
                    <a:pt x="161" y="230"/>
                    <a:pt x="168" y="230"/>
                  </a:cubicBezTo>
                  <a:cubicBezTo>
                    <a:pt x="179" y="230"/>
                    <a:pt x="179" y="218"/>
                    <a:pt x="190" y="218"/>
                  </a:cubicBezTo>
                  <a:cubicBezTo>
                    <a:pt x="247" y="185"/>
                    <a:pt x="269" y="106"/>
                    <a:pt x="235" y="51"/>
                  </a:cubicBezTo>
                  <a:cubicBezTo>
                    <a:pt x="213" y="21"/>
                    <a:pt x="170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2" name="Google Shape;3872;p8"/>
            <p:cNvSpPr/>
            <p:nvPr/>
          </p:nvSpPr>
          <p:spPr>
            <a:xfrm>
              <a:off x="2100125" y="7888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2" y="0"/>
                    <a:pt x="88" y="7"/>
                    <a:pt x="67" y="19"/>
                  </a:cubicBezTo>
                  <a:cubicBezTo>
                    <a:pt x="12" y="52"/>
                    <a:pt x="0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3" y="236"/>
                    <a:pt x="173" y="231"/>
                    <a:pt x="190" y="220"/>
                  </a:cubicBezTo>
                  <a:cubicBezTo>
                    <a:pt x="246" y="186"/>
                    <a:pt x="268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3" name="Google Shape;3873;p8"/>
            <p:cNvSpPr/>
            <p:nvPr/>
          </p:nvSpPr>
          <p:spPr>
            <a:xfrm>
              <a:off x="2087000" y="7967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1" y="49"/>
                    <a:pt x="0" y="128"/>
                    <a:pt x="33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3"/>
                    <a:pt x="269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4" name="Google Shape;3874;p8"/>
            <p:cNvSpPr/>
            <p:nvPr/>
          </p:nvSpPr>
          <p:spPr>
            <a:xfrm>
              <a:off x="2073850" y="804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7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2" y="53"/>
                    <a:pt x="1" y="120"/>
                    <a:pt x="35" y="175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7"/>
                    <a:pt x="269" y="108"/>
                    <a:pt x="236" y="53"/>
                  </a:cubicBezTo>
                  <a:cubicBezTo>
                    <a:pt x="215" y="17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5" name="Google Shape;3875;p8"/>
            <p:cNvSpPr/>
            <p:nvPr/>
          </p:nvSpPr>
          <p:spPr>
            <a:xfrm>
              <a:off x="2155425" y="849525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21" y="1"/>
                  </a:moveTo>
                  <a:cubicBezTo>
                    <a:pt x="114" y="1"/>
                    <a:pt x="108" y="2"/>
                    <a:pt x="101" y="4"/>
                  </a:cubicBezTo>
                  <a:cubicBezTo>
                    <a:pt x="90" y="4"/>
                    <a:pt x="68" y="4"/>
                    <a:pt x="57" y="15"/>
                  </a:cubicBezTo>
                  <a:lnTo>
                    <a:pt x="34" y="37"/>
                  </a:lnTo>
                  <a:cubicBezTo>
                    <a:pt x="34" y="37"/>
                    <a:pt x="34" y="49"/>
                    <a:pt x="23" y="49"/>
                  </a:cubicBezTo>
                  <a:lnTo>
                    <a:pt x="23" y="59"/>
                  </a:lnTo>
                  <a:cubicBezTo>
                    <a:pt x="12" y="59"/>
                    <a:pt x="12" y="71"/>
                    <a:pt x="12" y="71"/>
                  </a:cubicBezTo>
                  <a:lnTo>
                    <a:pt x="12" y="82"/>
                  </a:lnTo>
                  <a:lnTo>
                    <a:pt x="0" y="93"/>
                  </a:lnTo>
                  <a:lnTo>
                    <a:pt x="0" y="116"/>
                  </a:lnTo>
                  <a:lnTo>
                    <a:pt x="0" y="138"/>
                  </a:lnTo>
                  <a:cubicBezTo>
                    <a:pt x="0" y="138"/>
                    <a:pt x="0" y="149"/>
                    <a:pt x="12" y="160"/>
                  </a:cubicBezTo>
                  <a:cubicBezTo>
                    <a:pt x="12" y="160"/>
                    <a:pt x="12" y="171"/>
                    <a:pt x="23" y="183"/>
                  </a:cubicBezTo>
                  <a:cubicBezTo>
                    <a:pt x="34" y="205"/>
                    <a:pt x="57" y="227"/>
                    <a:pt x="90" y="227"/>
                  </a:cubicBezTo>
                  <a:cubicBezTo>
                    <a:pt x="101" y="238"/>
                    <a:pt x="101" y="238"/>
                    <a:pt x="112" y="238"/>
                  </a:cubicBezTo>
                  <a:lnTo>
                    <a:pt x="135" y="238"/>
                  </a:lnTo>
                  <a:cubicBezTo>
                    <a:pt x="146" y="227"/>
                    <a:pt x="146" y="227"/>
                    <a:pt x="157" y="227"/>
                  </a:cubicBezTo>
                  <a:cubicBezTo>
                    <a:pt x="157" y="227"/>
                    <a:pt x="169" y="227"/>
                    <a:pt x="179" y="216"/>
                  </a:cubicBezTo>
                  <a:cubicBezTo>
                    <a:pt x="202" y="205"/>
                    <a:pt x="213" y="183"/>
                    <a:pt x="224" y="171"/>
                  </a:cubicBezTo>
                  <a:cubicBezTo>
                    <a:pt x="246" y="138"/>
                    <a:pt x="236" y="93"/>
                    <a:pt x="224" y="59"/>
                  </a:cubicBezTo>
                  <a:lnTo>
                    <a:pt x="202" y="37"/>
                  </a:lnTo>
                  <a:cubicBezTo>
                    <a:pt x="183" y="19"/>
                    <a:pt x="151" y="1"/>
                    <a:pt x="1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6" name="Google Shape;3876;p8"/>
            <p:cNvSpPr/>
            <p:nvPr/>
          </p:nvSpPr>
          <p:spPr>
            <a:xfrm>
              <a:off x="2123025" y="797100"/>
              <a:ext cx="6725" cy="5875"/>
            </a:xfrm>
            <a:custGeom>
              <a:rect b="b" l="l" r="r" t="t"/>
              <a:pathLst>
                <a:path extrusionOk="0" h="235" w="269">
                  <a:moveTo>
                    <a:pt x="146" y="0"/>
                  </a:moveTo>
                  <a:cubicBezTo>
                    <a:pt x="124" y="0"/>
                    <a:pt x="101" y="0"/>
                    <a:pt x="79" y="11"/>
                  </a:cubicBezTo>
                  <a:cubicBezTo>
                    <a:pt x="23" y="45"/>
                    <a:pt x="0" y="123"/>
                    <a:pt x="34" y="179"/>
                  </a:cubicBezTo>
                  <a:cubicBezTo>
                    <a:pt x="45" y="201"/>
                    <a:pt x="67" y="212"/>
                    <a:pt x="101" y="224"/>
                  </a:cubicBezTo>
                  <a:cubicBezTo>
                    <a:pt x="112" y="224"/>
                    <a:pt x="124" y="234"/>
                    <a:pt x="134" y="234"/>
                  </a:cubicBezTo>
                  <a:lnTo>
                    <a:pt x="157" y="234"/>
                  </a:lnTo>
                  <a:cubicBezTo>
                    <a:pt x="157" y="224"/>
                    <a:pt x="168" y="224"/>
                    <a:pt x="179" y="224"/>
                  </a:cubicBezTo>
                  <a:cubicBezTo>
                    <a:pt x="179" y="224"/>
                    <a:pt x="191" y="224"/>
                    <a:pt x="201" y="212"/>
                  </a:cubicBezTo>
                  <a:cubicBezTo>
                    <a:pt x="258" y="179"/>
                    <a:pt x="268" y="112"/>
                    <a:pt x="235" y="56"/>
                  </a:cubicBezTo>
                  <a:cubicBezTo>
                    <a:pt x="213" y="22"/>
                    <a:pt x="179" y="0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7" name="Google Shape;3877;p8"/>
            <p:cNvSpPr/>
            <p:nvPr/>
          </p:nvSpPr>
          <p:spPr>
            <a:xfrm>
              <a:off x="2109900" y="805000"/>
              <a:ext cx="6725" cy="5800"/>
            </a:xfrm>
            <a:custGeom>
              <a:rect b="b" l="l" r="r" t="t"/>
              <a:pathLst>
                <a:path extrusionOk="0" h="232" w="269">
                  <a:moveTo>
                    <a:pt x="144" y="0"/>
                  </a:moveTo>
                  <a:cubicBezTo>
                    <a:pt x="122" y="0"/>
                    <a:pt x="100" y="7"/>
                    <a:pt x="78" y="19"/>
                  </a:cubicBezTo>
                  <a:cubicBezTo>
                    <a:pt x="23" y="52"/>
                    <a:pt x="1" y="119"/>
                    <a:pt x="34" y="176"/>
                  </a:cubicBezTo>
                  <a:cubicBezTo>
                    <a:pt x="56" y="209"/>
                    <a:pt x="78" y="220"/>
                    <a:pt x="112" y="231"/>
                  </a:cubicBezTo>
                  <a:lnTo>
                    <a:pt x="135" y="231"/>
                  </a:lnTo>
                  <a:cubicBezTo>
                    <a:pt x="157" y="231"/>
                    <a:pt x="179" y="231"/>
                    <a:pt x="202" y="220"/>
                  </a:cubicBezTo>
                  <a:cubicBezTo>
                    <a:pt x="246" y="187"/>
                    <a:pt x="269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8" name="Google Shape;3878;p8"/>
            <p:cNvSpPr/>
            <p:nvPr/>
          </p:nvSpPr>
          <p:spPr>
            <a:xfrm>
              <a:off x="2083650" y="820975"/>
              <a:ext cx="6425" cy="5850"/>
            </a:xfrm>
            <a:custGeom>
              <a:rect b="b" l="l" r="r" t="t"/>
              <a:pathLst>
                <a:path extrusionOk="0" h="234" w="257">
                  <a:moveTo>
                    <a:pt x="136" y="1"/>
                  </a:moveTo>
                  <a:cubicBezTo>
                    <a:pt x="117" y="1"/>
                    <a:pt x="97" y="6"/>
                    <a:pt x="78" y="17"/>
                  </a:cubicBezTo>
                  <a:cubicBezTo>
                    <a:pt x="23" y="51"/>
                    <a:pt x="0" y="118"/>
                    <a:pt x="33" y="173"/>
                  </a:cubicBezTo>
                  <a:cubicBezTo>
                    <a:pt x="56" y="211"/>
                    <a:pt x="100" y="234"/>
                    <a:pt x="142" y="234"/>
                  </a:cubicBezTo>
                  <a:cubicBezTo>
                    <a:pt x="163" y="234"/>
                    <a:pt x="183" y="229"/>
                    <a:pt x="201" y="218"/>
                  </a:cubicBezTo>
                  <a:cubicBezTo>
                    <a:pt x="224" y="196"/>
                    <a:pt x="246" y="173"/>
                    <a:pt x="246" y="140"/>
                  </a:cubicBezTo>
                  <a:cubicBezTo>
                    <a:pt x="257" y="118"/>
                    <a:pt x="257" y="84"/>
                    <a:pt x="234" y="51"/>
                  </a:cubicBezTo>
                  <a:cubicBezTo>
                    <a:pt x="212" y="21"/>
                    <a:pt x="175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9" name="Google Shape;3879;p8"/>
            <p:cNvSpPr/>
            <p:nvPr/>
          </p:nvSpPr>
          <p:spPr>
            <a:xfrm>
              <a:off x="2133625" y="81365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2" y="1"/>
                  </a:moveTo>
                  <a:cubicBezTo>
                    <a:pt x="100" y="1"/>
                    <a:pt x="78" y="7"/>
                    <a:pt x="57" y="19"/>
                  </a:cubicBezTo>
                  <a:cubicBezTo>
                    <a:pt x="46" y="19"/>
                    <a:pt x="46" y="31"/>
                    <a:pt x="35" y="31"/>
                  </a:cubicBezTo>
                  <a:lnTo>
                    <a:pt x="35" y="42"/>
                  </a:lnTo>
                  <a:cubicBezTo>
                    <a:pt x="23" y="42"/>
                    <a:pt x="23" y="53"/>
                    <a:pt x="23" y="53"/>
                  </a:cubicBezTo>
                  <a:cubicBezTo>
                    <a:pt x="13" y="53"/>
                    <a:pt x="13" y="64"/>
                    <a:pt x="13" y="64"/>
                  </a:cubicBezTo>
                  <a:lnTo>
                    <a:pt x="13" y="76"/>
                  </a:lnTo>
                  <a:cubicBezTo>
                    <a:pt x="1" y="76"/>
                    <a:pt x="1" y="86"/>
                    <a:pt x="1" y="86"/>
                  </a:cubicBezTo>
                  <a:cubicBezTo>
                    <a:pt x="1" y="120"/>
                    <a:pt x="1" y="153"/>
                    <a:pt x="13" y="176"/>
                  </a:cubicBezTo>
                  <a:cubicBezTo>
                    <a:pt x="35" y="214"/>
                    <a:pt x="78" y="236"/>
                    <a:pt x="121" y="236"/>
                  </a:cubicBezTo>
                  <a:cubicBezTo>
                    <a:pt x="142" y="236"/>
                    <a:pt x="162" y="231"/>
                    <a:pt x="180" y="220"/>
                  </a:cubicBezTo>
                  <a:cubicBezTo>
                    <a:pt x="236" y="187"/>
                    <a:pt x="247" y="109"/>
                    <a:pt x="214" y="53"/>
                  </a:cubicBezTo>
                  <a:cubicBezTo>
                    <a:pt x="192" y="18"/>
                    <a:pt x="158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0" name="Google Shape;3880;p8"/>
            <p:cNvSpPr/>
            <p:nvPr/>
          </p:nvSpPr>
          <p:spPr>
            <a:xfrm>
              <a:off x="2119950" y="8215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1" name="Google Shape;3881;p8"/>
            <p:cNvSpPr/>
            <p:nvPr/>
          </p:nvSpPr>
          <p:spPr>
            <a:xfrm>
              <a:off x="2106825" y="8296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0" y="117"/>
                    <a:pt x="34" y="173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4" y="233"/>
                    <a:pt x="184" y="228"/>
                    <a:pt x="201" y="218"/>
                  </a:cubicBezTo>
                  <a:cubicBezTo>
                    <a:pt x="258" y="184"/>
                    <a:pt x="268" y="106"/>
                    <a:pt x="235" y="61"/>
                  </a:cubicBezTo>
                  <a:cubicBezTo>
                    <a:pt x="212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2" name="Google Shape;3882;p8"/>
            <p:cNvSpPr/>
            <p:nvPr/>
          </p:nvSpPr>
          <p:spPr>
            <a:xfrm>
              <a:off x="2093700" y="837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0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3" name="Google Shape;3883;p8"/>
            <p:cNvSpPr/>
            <p:nvPr/>
          </p:nvSpPr>
          <p:spPr>
            <a:xfrm>
              <a:off x="2145100" y="833275"/>
              <a:ext cx="6725" cy="5875"/>
            </a:xfrm>
            <a:custGeom>
              <a:rect b="b" l="l" r="r" t="t"/>
              <a:pathLst>
                <a:path extrusionOk="0" h="235" w="269">
                  <a:moveTo>
                    <a:pt x="134" y="1"/>
                  </a:moveTo>
                  <a:cubicBezTo>
                    <a:pt x="115" y="1"/>
                    <a:pt x="96" y="6"/>
                    <a:pt x="78" y="16"/>
                  </a:cubicBezTo>
                  <a:cubicBezTo>
                    <a:pt x="23" y="50"/>
                    <a:pt x="0" y="128"/>
                    <a:pt x="34" y="185"/>
                  </a:cubicBezTo>
                  <a:cubicBezTo>
                    <a:pt x="56" y="214"/>
                    <a:pt x="98" y="234"/>
                    <a:pt x="140" y="234"/>
                  </a:cubicBezTo>
                  <a:cubicBezTo>
                    <a:pt x="161" y="234"/>
                    <a:pt x="183" y="229"/>
                    <a:pt x="202" y="218"/>
                  </a:cubicBezTo>
                  <a:cubicBezTo>
                    <a:pt x="257" y="185"/>
                    <a:pt x="269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4" name="Google Shape;3884;p8"/>
            <p:cNvSpPr/>
            <p:nvPr/>
          </p:nvSpPr>
          <p:spPr>
            <a:xfrm>
              <a:off x="2131950" y="8413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1"/>
                  </a:moveTo>
                  <a:cubicBezTo>
                    <a:pt x="123" y="1"/>
                    <a:pt x="100" y="7"/>
                    <a:pt x="80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7"/>
                    <a:pt x="144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8" y="187"/>
                    <a:pt x="269" y="109"/>
                    <a:pt x="236" y="53"/>
                  </a:cubicBezTo>
                  <a:cubicBezTo>
                    <a:pt x="215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5" name="Google Shape;3885;p8"/>
            <p:cNvSpPr/>
            <p:nvPr/>
          </p:nvSpPr>
          <p:spPr>
            <a:xfrm>
              <a:off x="2118850" y="849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9"/>
                    <a:pt x="33" y="184"/>
                  </a:cubicBezTo>
                  <a:cubicBezTo>
                    <a:pt x="54" y="219"/>
                    <a:pt x="93" y="237"/>
                    <a:pt x="132" y="237"/>
                  </a:cubicBezTo>
                  <a:cubicBezTo>
                    <a:pt x="156" y="237"/>
                    <a:pt x="180" y="230"/>
                    <a:pt x="201" y="218"/>
                  </a:cubicBezTo>
                  <a:cubicBezTo>
                    <a:pt x="246" y="184"/>
                    <a:pt x="268" y="117"/>
                    <a:pt x="234" y="62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6" name="Google Shape;3886;p8"/>
            <p:cNvSpPr/>
            <p:nvPr/>
          </p:nvSpPr>
          <p:spPr>
            <a:xfrm>
              <a:off x="2105700" y="857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0" y="237"/>
                    <a:pt x="143" y="237"/>
                  </a:cubicBezTo>
                  <a:cubicBezTo>
                    <a:pt x="164" y="237"/>
                    <a:pt x="184" y="231"/>
                    <a:pt x="202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7" name="Google Shape;3887;p8"/>
            <p:cNvSpPr/>
            <p:nvPr/>
          </p:nvSpPr>
          <p:spPr>
            <a:xfrm>
              <a:off x="2187275" y="90212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34" y="0"/>
                  </a:moveTo>
                  <a:cubicBezTo>
                    <a:pt x="101" y="0"/>
                    <a:pt x="79" y="0"/>
                    <a:pt x="67" y="11"/>
                  </a:cubicBezTo>
                  <a:lnTo>
                    <a:pt x="57" y="11"/>
                  </a:lnTo>
                  <a:cubicBezTo>
                    <a:pt x="57" y="23"/>
                    <a:pt x="45" y="23"/>
                    <a:pt x="45" y="34"/>
                  </a:cubicBezTo>
                  <a:lnTo>
                    <a:pt x="34" y="34"/>
                  </a:lnTo>
                  <a:cubicBezTo>
                    <a:pt x="34" y="45"/>
                    <a:pt x="34" y="45"/>
                    <a:pt x="23" y="45"/>
                  </a:cubicBezTo>
                  <a:lnTo>
                    <a:pt x="23" y="68"/>
                  </a:lnTo>
                  <a:lnTo>
                    <a:pt x="12" y="68"/>
                  </a:lnTo>
                  <a:cubicBezTo>
                    <a:pt x="12" y="78"/>
                    <a:pt x="12" y="101"/>
                    <a:pt x="0" y="112"/>
                  </a:cubicBezTo>
                  <a:cubicBezTo>
                    <a:pt x="0" y="135"/>
                    <a:pt x="12" y="157"/>
                    <a:pt x="23" y="179"/>
                  </a:cubicBezTo>
                  <a:cubicBezTo>
                    <a:pt x="34" y="202"/>
                    <a:pt x="57" y="212"/>
                    <a:pt x="79" y="224"/>
                  </a:cubicBezTo>
                  <a:cubicBezTo>
                    <a:pt x="79" y="224"/>
                    <a:pt x="90" y="224"/>
                    <a:pt x="90" y="235"/>
                  </a:cubicBezTo>
                  <a:cubicBezTo>
                    <a:pt x="124" y="235"/>
                    <a:pt x="157" y="235"/>
                    <a:pt x="179" y="212"/>
                  </a:cubicBezTo>
                  <a:cubicBezTo>
                    <a:pt x="213" y="202"/>
                    <a:pt x="235" y="168"/>
                    <a:pt x="235" y="145"/>
                  </a:cubicBezTo>
                  <a:cubicBezTo>
                    <a:pt x="246" y="112"/>
                    <a:pt x="235" y="78"/>
                    <a:pt x="224" y="56"/>
                  </a:cubicBezTo>
                  <a:cubicBezTo>
                    <a:pt x="201" y="23"/>
                    <a:pt x="168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8" name="Google Shape;3888;p8"/>
            <p:cNvSpPr/>
            <p:nvPr/>
          </p:nvSpPr>
          <p:spPr>
            <a:xfrm>
              <a:off x="2174150" y="910100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17" y="0"/>
                  </a:moveTo>
                  <a:cubicBezTo>
                    <a:pt x="96" y="0"/>
                    <a:pt x="75" y="5"/>
                    <a:pt x="56" y="17"/>
                  </a:cubicBezTo>
                  <a:cubicBezTo>
                    <a:pt x="45" y="27"/>
                    <a:pt x="23" y="50"/>
                    <a:pt x="11" y="72"/>
                  </a:cubicBezTo>
                  <a:cubicBezTo>
                    <a:pt x="1" y="106"/>
                    <a:pt x="1" y="139"/>
                    <a:pt x="23" y="173"/>
                  </a:cubicBezTo>
                  <a:cubicBezTo>
                    <a:pt x="34" y="206"/>
                    <a:pt x="68" y="229"/>
                    <a:pt x="90" y="229"/>
                  </a:cubicBezTo>
                  <a:cubicBezTo>
                    <a:pt x="100" y="232"/>
                    <a:pt x="110" y="233"/>
                    <a:pt x="119" y="233"/>
                  </a:cubicBezTo>
                  <a:cubicBezTo>
                    <a:pt x="142" y="233"/>
                    <a:pt x="164" y="225"/>
                    <a:pt x="179" y="218"/>
                  </a:cubicBezTo>
                  <a:cubicBezTo>
                    <a:pt x="235" y="184"/>
                    <a:pt x="257" y="106"/>
                    <a:pt x="224" y="61"/>
                  </a:cubicBezTo>
                  <a:lnTo>
                    <a:pt x="224" y="50"/>
                  </a:lnTo>
                  <a:cubicBezTo>
                    <a:pt x="201" y="20"/>
                    <a:pt x="160" y="0"/>
                    <a:pt x="1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9" name="Google Shape;3889;p8"/>
            <p:cNvSpPr/>
            <p:nvPr/>
          </p:nvSpPr>
          <p:spPr>
            <a:xfrm>
              <a:off x="2160750" y="918025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34" y="1"/>
                  </a:moveTo>
                  <a:cubicBezTo>
                    <a:pt x="112" y="1"/>
                    <a:pt x="90" y="1"/>
                    <a:pt x="67" y="23"/>
                  </a:cubicBezTo>
                  <a:cubicBezTo>
                    <a:pt x="23" y="57"/>
                    <a:pt x="0" y="124"/>
                    <a:pt x="33" y="180"/>
                  </a:cubicBezTo>
                  <a:cubicBezTo>
                    <a:pt x="33" y="191"/>
                    <a:pt x="45" y="191"/>
                    <a:pt x="45" y="202"/>
                  </a:cubicBezTo>
                  <a:cubicBezTo>
                    <a:pt x="74" y="224"/>
                    <a:pt x="107" y="236"/>
                    <a:pt x="139" y="236"/>
                  </a:cubicBezTo>
                  <a:cubicBezTo>
                    <a:pt x="156" y="236"/>
                    <a:pt x="174" y="232"/>
                    <a:pt x="190" y="224"/>
                  </a:cubicBezTo>
                  <a:cubicBezTo>
                    <a:pt x="224" y="202"/>
                    <a:pt x="234" y="180"/>
                    <a:pt x="246" y="147"/>
                  </a:cubicBezTo>
                  <a:lnTo>
                    <a:pt x="246" y="124"/>
                  </a:lnTo>
                  <a:cubicBezTo>
                    <a:pt x="257" y="102"/>
                    <a:pt x="246" y="80"/>
                    <a:pt x="234" y="57"/>
                  </a:cubicBezTo>
                  <a:cubicBezTo>
                    <a:pt x="212" y="23"/>
                    <a:pt x="179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0" name="Google Shape;3890;p8"/>
            <p:cNvSpPr/>
            <p:nvPr/>
          </p:nvSpPr>
          <p:spPr>
            <a:xfrm>
              <a:off x="2147600" y="926025"/>
              <a:ext cx="6475" cy="6000"/>
            </a:xfrm>
            <a:custGeom>
              <a:rect b="b" l="l" r="r" t="t"/>
              <a:pathLst>
                <a:path extrusionOk="0" h="240" w="259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7" y="217"/>
                    <a:pt x="102" y="240"/>
                    <a:pt x="146" y="240"/>
                  </a:cubicBezTo>
                  <a:cubicBezTo>
                    <a:pt x="169" y="229"/>
                    <a:pt x="179" y="229"/>
                    <a:pt x="191" y="217"/>
                  </a:cubicBezTo>
                  <a:cubicBezTo>
                    <a:pt x="224" y="195"/>
                    <a:pt x="246" y="162"/>
                    <a:pt x="246" y="128"/>
                  </a:cubicBezTo>
                  <a:cubicBezTo>
                    <a:pt x="258" y="106"/>
                    <a:pt x="246" y="83"/>
                    <a:pt x="236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1" name="Google Shape;3891;p8"/>
            <p:cNvSpPr/>
            <p:nvPr/>
          </p:nvSpPr>
          <p:spPr>
            <a:xfrm>
              <a:off x="2134750" y="93397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02" y="0"/>
                  </a:moveTo>
                  <a:cubicBezTo>
                    <a:pt x="90" y="11"/>
                    <a:pt x="79" y="11"/>
                    <a:pt x="57" y="23"/>
                  </a:cubicBezTo>
                  <a:lnTo>
                    <a:pt x="45" y="33"/>
                  </a:lnTo>
                  <a:cubicBezTo>
                    <a:pt x="45" y="33"/>
                    <a:pt x="35" y="33"/>
                    <a:pt x="35" y="45"/>
                  </a:cubicBezTo>
                  <a:cubicBezTo>
                    <a:pt x="35" y="45"/>
                    <a:pt x="35" y="56"/>
                    <a:pt x="23" y="56"/>
                  </a:cubicBezTo>
                  <a:cubicBezTo>
                    <a:pt x="23" y="56"/>
                    <a:pt x="23" y="67"/>
                    <a:pt x="12" y="67"/>
                  </a:cubicBezTo>
                  <a:lnTo>
                    <a:pt x="12" y="78"/>
                  </a:lnTo>
                  <a:lnTo>
                    <a:pt x="12" y="90"/>
                  </a:lnTo>
                  <a:lnTo>
                    <a:pt x="12" y="100"/>
                  </a:lnTo>
                  <a:cubicBezTo>
                    <a:pt x="1" y="112"/>
                    <a:pt x="1" y="123"/>
                    <a:pt x="1" y="123"/>
                  </a:cubicBezTo>
                  <a:cubicBezTo>
                    <a:pt x="12" y="134"/>
                    <a:pt x="1" y="134"/>
                    <a:pt x="1" y="134"/>
                  </a:cubicBezTo>
                  <a:cubicBezTo>
                    <a:pt x="12" y="157"/>
                    <a:pt x="12" y="167"/>
                    <a:pt x="23" y="179"/>
                  </a:cubicBezTo>
                  <a:cubicBezTo>
                    <a:pt x="35" y="201"/>
                    <a:pt x="45" y="201"/>
                    <a:pt x="57" y="212"/>
                  </a:cubicBezTo>
                  <a:cubicBezTo>
                    <a:pt x="57" y="224"/>
                    <a:pt x="68" y="224"/>
                    <a:pt x="68" y="224"/>
                  </a:cubicBezTo>
                  <a:cubicBezTo>
                    <a:pt x="79" y="234"/>
                    <a:pt x="79" y="234"/>
                    <a:pt x="90" y="234"/>
                  </a:cubicBezTo>
                  <a:lnTo>
                    <a:pt x="157" y="234"/>
                  </a:lnTo>
                  <a:cubicBezTo>
                    <a:pt x="169" y="234"/>
                    <a:pt x="169" y="224"/>
                    <a:pt x="179" y="224"/>
                  </a:cubicBezTo>
                  <a:cubicBezTo>
                    <a:pt x="202" y="212"/>
                    <a:pt x="224" y="190"/>
                    <a:pt x="224" y="167"/>
                  </a:cubicBezTo>
                  <a:cubicBezTo>
                    <a:pt x="236" y="167"/>
                    <a:pt x="236" y="157"/>
                    <a:pt x="236" y="145"/>
                  </a:cubicBezTo>
                  <a:cubicBezTo>
                    <a:pt x="246" y="123"/>
                    <a:pt x="236" y="90"/>
                    <a:pt x="224" y="56"/>
                  </a:cubicBezTo>
                  <a:cubicBezTo>
                    <a:pt x="202" y="33"/>
                    <a:pt x="179" y="11"/>
                    <a:pt x="146" y="11"/>
                  </a:cubicBezTo>
                  <a:cubicBezTo>
                    <a:pt x="135" y="0"/>
                    <a:pt x="124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2" name="Google Shape;3892;p8"/>
            <p:cNvSpPr/>
            <p:nvPr/>
          </p:nvSpPr>
          <p:spPr>
            <a:xfrm>
              <a:off x="2142025" y="857500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33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45" y="210"/>
                    <a:pt x="90" y="232"/>
                    <a:pt x="123" y="232"/>
                  </a:cubicBezTo>
                  <a:cubicBezTo>
                    <a:pt x="146" y="232"/>
                    <a:pt x="168" y="232"/>
                    <a:pt x="191" y="221"/>
                  </a:cubicBezTo>
                  <a:cubicBezTo>
                    <a:pt x="201" y="210"/>
                    <a:pt x="201" y="210"/>
                    <a:pt x="213" y="210"/>
                  </a:cubicBezTo>
                  <a:lnTo>
                    <a:pt x="246" y="142"/>
                  </a:lnTo>
                  <a:cubicBezTo>
                    <a:pt x="246" y="120"/>
                    <a:pt x="246" y="87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3" name="Google Shape;3893;p8"/>
            <p:cNvSpPr/>
            <p:nvPr/>
          </p:nvSpPr>
          <p:spPr>
            <a:xfrm>
              <a:off x="2128900" y="865525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35" y="0"/>
                  </a:moveTo>
                  <a:cubicBezTo>
                    <a:pt x="112" y="0"/>
                    <a:pt x="90" y="0"/>
                    <a:pt x="67" y="12"/>
                  </a:cubicBezTo>
                  <a:cubicBezTo>
                    <a:pt x="11" y="45"/>
                    <a:pt x="0" y="124"/>
                    <a:pt x="33" y="179"/>
                  </a:cubicBezTo>
                  <a:cubicBezTo>
                    <a:pt x="55" y="214"/>
                    <a:pt x="89" y="232"/>
                    <a:pt x="125" y="232"/>
                  </a:cubicBezTo>
                  <a:cubicBezTo>
                    <a:pt x="147" y="232"/>
                    <a:pt x="169" y="225"/>
                    <a:pt x="190" y="213"/>
                  </a:cubicBezTo>
                  <a:cubicBezTo>
                    <a:pt x="224" y="201"/>
                    <a:pt x="246" y="157"/>
                    <a:pt x="246" y="124"/>
                  </a:cubicBezTo>
                  <a:cubicBezTo>
                    <a:pt x="246" y="101"/>
                    <a:pt x="246" y="79"/>
                    <a:pt x="224" y="57"/>
                  </a:cubicBezTo>
                  <a:cubicBezTo>
                    <a:pt x="212" y="23"/>
                    <a:pt x="168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4" name="Google Shape;3894;p8"/>
            <p:cNvSpPr/>
            <p:nvPr/>
          </p:nvSpPr>
          <p:spPr>
            <a:xfrm>
              <a:off x="2115750" y="873425"/>
              <a:ext cx="6475" cy="6075"/>
            </a:xfrm>
            <a:custGeom>
              <a:rect b="b" l="l" r="r" t="t"/>
              <a:pathLst>
                <a:path extrusionOk="0" h="243" w="259">
                  <a:moveTo>
                    <a:pt x="128" y="0"/>
                  </a:moveTo>
                  <a:cubicBezTo>
                    <a:pt x="107" y="0"/>
                    <a:pt x="86" y="6"/>
                    <a:pt x="68" y="19"/>
                  </a:cubicBezTo>
                  <a:cubicBezTo>
                    <a:pt x="12" y="53"/>
                    <a:pt x="1" y="131"/>
                    <a:pt x="35" y="188"/>
                  </a:cubicBezTo>
                  <a:cubicBezTo>
                    <a:pt x="45" y="221"/>
                    <a:pt x="90" y="232"/>
                    <a:pt x="124" y="243"/>
                  </a:cubicBezTo>
                  <a:cubicBezTo>
                    <a:pt x="147" y="243"/>
                    <a:pt x="169" y="232"/>
                    <a:pt x="191" y="221"/>
                  </a:cubicBezTo>
                  <a:cubicBezTo>
                    <a:pt x="247" y="188"/>
                    <a:pt x="258" y="120"/>
                    <a:pt x="224" y="64"/>
                  </a:cubicBezTo>
                  <a:cubicBezTo>
                    <a:pt x="224" y="53"/>
                    <a:pt x="224" y="42"/>
                    <a:pt x="214" y="42"/>
                  </a:cubicBezTo>
                  <a:cubicBezTo>
                    <a:pt x="193" y="15"/>
                    <a:pt x="160" y="0"/>
                    <a:pt x="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5" name="Google Shape;3895;p8"/>
            <p:cNvSpPr/>
            <p:nvPr/>
          </p:nvSpPr>
          <p:spPr>
            <a:xfrm>
              <a:off x="2152075" y="874275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6" y="0"/>
                  </a:moveTo>
                  <a:cubicBezTo>
                    <a:pt x="113" y="0"/>
                    <a:pt x="89" y="7"/>
                    <a:pt x="67" y="19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5" y="211"/>
                    <a:pt x="89" y="228"/>
                    <a:pt x="125" y="228"/>
                  </a:cubicBezTo>
                  <a:cubicBezTo>
                    <a:pt x="147" y="228"/>
                    <a:pt x="170" y="222"/>
                    <a:pt x="191" y="209"/>
                  </a:cubicBezTo>
                  <a:cubicBezTo>
                    <a:pt x="246" y="176"/>
                    <a:pt x="269" y="109"/>
                    <a:pt x="235" y="53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6" name="Google Shape;3896;p8"/>
            <p:cNvSpPr/>
            <p:nvPr/>
          </p:nvSpPr>
          <p:spPr>
            <a:xfrm>
              <a:off x="2138950" y="8821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1" y="49"/>
                    <a:pt x="1" y="128"/>
                    <a:pt x="34" y="183"/>
                  </a:cubicBezTo>
                  <a:cubicBezTo>
                    <a:pt x="56" y="213"/>
                    <a:pt x="94" y="233"/>
                    <a:pt x="133" y="233"/>
                  </a:cubicBezTo>
                  <a:cubicBezTo>
                    <a:pt x="152" y="233"/>
                    <a:pt x="172" y="228"/>
                    <a:pt x="190" y="217"/>
                  </a:cubicBezTo>
                  <a:cubicBezTo>
                    <a:pt x="246" y="183"/>
                    <a:pt x="269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7" name="Google Shape;3897;p8"/>
            <p:cNvSpPr/>
            <p:nvPr/>
          </p:nvSpPr>
          <p:spPr>
            <a:xfrm>
              <a:off x="2125825" y="890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0"/>
                  </a:moveTo>
                  <a:cubicBezTo>
                    <a:pt x="112" y="0"/>
                    <a:pt x="88" y="7"/>
                    <a:pt x="67" y="19"/>
                  </a:cubicBezTo>
                  <a:cubicBezTo>
                    <a:pt x="12" y="53"/>
                    <a:pt x="0" y="120"/>
                    <a:pt x="34" y="175"/>
                  </a:cubicBezTo>
                  <a:cubicBezTo>
                    <a:pt x="56" y="214"/>
                    <a:pt x="94" y="236"/>
                    <a:pt x="134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7"/>
                    <a:pt x="268" y="108"/>
                    <a:pt x="235" y="53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8" name="Google Shape;3898;p8"/>
            <p:cNvSpPr/>
            <p:nvPr/>
          </p:nvSpPr>
          <p:spPr>
            <a:xfrm>
              <a:off x="2112700" y="89810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lnTo>
                    <a:pt x="33" y="195"/>
                  </a:lnTo>
                  <a:cubicBezTo>
                    <a:pt x="45" y="195"/>
                    <a:pt x="45" y="206"/>
                    <a:pt x="56" y="206"/>
                  </a:cubicBezTo>
                  <a:cubicBezTo>
                    <a:pt x="56" y="217"/>
                    <a:pt x="67" y="217"/>
                    <a:pt x="67" y="217"/>
                  </a:cubicBezTo>
                  <a:cubicBezTo>
                    <a:pt x="78" y="229"/>
                    <a:pt x="90" y="229"/>
                    <a:pt x="90" y="229"/>
                  </a:cubicBezTo>
                  <a:cubicBezTo>
                    <a:pt x="100" y="229"/>
                    <a:pt x="100" y="229"/>
                    <a:pt x="100" y="239"/>
                  </a:cubicBezTo>
                  <a:lnTo>
                    <a:pt x="157" y="239"/>
                  </a:lnTo>
                  <a:cubicBezTo>
                    <a:pt x="157" y="239"/>
                    <a:pt x="157" y="229"/>
                    <a:pt x="167" y="229"/>
                  </a:cubicBezTo>
                  <a:cubicBezTo>
                    <a:pt x="167" y="229"/>
                    <a:pt x="179" y="229"/>
                    <a:pt x="190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8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9" name="Google Shape;3899;p8"/>
            <p:cNvSpPr/>
            <p:nvPr/>
          </p:nvSpPr>
          <p:spPr>
            <a:xfrm>
              <a:off x="2164100" y="893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3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1"/>
                  </a:cubicBezTo>
                  <a:cubicBezTo>
                    <a:pt x="246" y="187"/>
                    <a:pt x="268" y="109"/>
                    <a:pt x="235" y="53"/>
                  </a:cubicBezTo>
                  <a:cubicBezTo>
                    <a:pt x="207" y="18"/>
                    <a:pt x="170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0" name="Google Shape;3900;p8"/>
            <p:cNvSpPr/>
            <p:nvPr/>
          </p:nvSpPr>
          <p:spPr>
            <a:xfrm>
              <a:off x="2150950" y="9017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4" y="0"/>
                  </a:moveTo>
                  <a:cubicBezTo>
                    <a:pt x="105" y="0"/>
                    <a:pt x="86" y="6"/>
                    <a:pt x="68" y="16"/>
                  </a:cubicBezTo>
                  <a:cubicBezTo>
                    <a:pt x="12" y="50"/>
                    <a:pt x="1" y="128"/>
                    <a:pt x="35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8"/>
                  </a:cubicBezTo>
                  <a:cubicBezTo>
                    <a:pt x="247" y="184"/>
                    <a:pt x="269" y="117"/>
                    <a:pt x="224" y="61"/>
                  </a:cubicBezTo>
                  <a:cubicBezTo>
                    <a:pt x="202" y="23"/>
                    <a:pt x="164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1" name="Google Shape;3901;p8"/>
            <p:cNvSpPr/>
            <p:nvPr/>
          </p:nvSpPr>
          <p:spPr>
            <a:xfrm>
              <a:off x="2137825" y="909825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23" y="1"/>
                  </a:moveTo>
                  <a:cubicBezTo>
                    <a:pt x="105" y="1"/>
                    <a:pt x="86" y="6"/>
                    <a:pt x="68" y="16"/>
                  </a:cubicBezTo>
                  <a:cubicBezTo>
                    <a:pt x="12" y="50"/>
                    <a:pt x="1" y="117"/>
                    <a:pt x="34" y="172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3" y="228"/>
                    <a:pt x="190" y="217"/>
                  </a:cubicBezTo>
                  <a:cubicBezTo>
                    <a:pt x="247" y="184"/>
                    <a:pt x="269" y="105"/>
                    <a:pt x="224" y="61"/>
                  </a:cubicBezTo>
                  <a:cubicBezTo>
                    <a:pt x="201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2" name="Google Shape;3902;p8"/>
            <p:cNvSpPr/>
            <p:nvPr/>
          </p:nvSpPr>
          <p:spPr>
            <a:xfrm>
              <a:off x="2165475" y="866175"/>
              <a:ext cx="6475" cy="5800"/>
            </a:xfrm>
            <a:custGeom>
              <a:rect b="b" l="l" r="r" t="t"/>
              <a:pathLst>
                <a:path extrusionOk="0" h="232" w="259">
                  <a:moveTo>
                    <a:pt x="126" y="0"/>
                  </a:moveTo>
                  <a:cubicBezTo>
                    <a:pt x="102" y="0"/>
                    <a:pt x="78" y="7"/>
                    <a:pt x="57" y="19"/>
                  </a:cubicBezTo>
                  <a:lnTo>
                    <a:pt x="35" y="41"/>
                  </a:lnTo>
                  <a:cubicBezTo>
                    <a:pt x="23" y="53"/>
                    <a:pt x="23" y="53"/>
                    <a:pt x="23" y="64"/>
                  </a:cubicBezTo>
                  <a:cubicBezTo>
                    <a:pt x="23" y="64"/>
                    <a:pt x="12" y="64"/>
                    <a:pt x="12" y="75"/>
                  </a:cubicBezTo>
                  <a:lnTo>
                    <a:pt x="12" y="86"/>
                  </a:lnTo>
                  <a:lnTo>
                    <a:pt x="12" y="98"/>
                  </a:lnTo>
                  <a:lnTo>
                    <a:pt x="1" y="108"/>
                  </a:lnTo>
                  <a:lnTo>
                    <a:pt x="1" y="120"/>
                  </a:lnTo>
                  <a:lnTo>
                    <a:pt x="1" y="131"/>
                  </a:lnTo>
                  <a:cubicBezTo>
                    <a:pt x="12" y="153"/>
                    <a:pt x="12" y="165"/>
                    <a:pt x="23" y="175"/>
                  </a:cubicBezTo>
                  <a:cubicBezTo>
                    <a:pt x="23" y="187"/>
                    <a:pt x="23" y="187"/>
                    <a:pt x="35" y="187"/>
                  </a:cubicBezTo>
                  <a:cubicBezTo>
                    <a:pt x="35" y="198"/>
                    <a:pt x="35" y="198"/>
                    <a:pt x="45" y="209"/>
                  </a:cubicBezTo>
                  <a:cubicBezTo>
                    <a:pt x="45" y="209"/>
                    <a:pt x="57" y="209"/>
                    <a:pt x="68" y="220"/>
                  </a:cubicBezTo>
                  <a:cubicBezTo>
                    <a:pt x="68" y="220"/>
                    <a:pt x="79" y="220"/>
                    <a:pt x="90" y="232"/>
                  </a:cubicBezTo>
                  <a:lnTo>
                    <a:pt x="157" y="232"/>
                  </a:lnTo>
                  <a:cubicBezTo>
                    <a:pt x="169" y="232"/>
                    <a:pt x="169" y="220"/>
                    <a:pt x="180" y="220"/>
                  </a:cubicBezTo>
                  <a:cubicBezTo>
                    <a:pt x="236" y="187"/>
                    <a:pt x="258" y="108"/>
                    <a:pt x="224" y="53"/>
                  </a:cubicBezTo>
                  <a:cubicBezTo>
                    <a:pt x="204" y="18"/>
                    <a:pt x="165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3" name="Google Shape;3903;p8"/>
            <p:cNvSpPr/>
            <p:nvPr/>
          </p:nvSpPr>
          <p:spPr>
            <a:xfrm>
              <a:off x="2177500" y="885800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14" y="1"/>
                  </a:moveTo>
                  <a:cubicBezTo>
                    <a:pt x="94" y="1"/>
                    <a:pt x="74" y="6"/>
                    <a:pt x="56" y="16"/>
                  </a:cubicBezTo>
                  <a:lnTo>
                    <a:pt x="23" y="50"/>
                  </a:lnTo>
                  <a:cubicBezTo>
                    <a:pt x="23" y="50"/>
                    <a:pt x="23" y="61"/>
                    <a:pt x="11" y="61"/>
                  </a:cubicBezTo>
                  <a:lnTo>
                    <a:pt x="11" y="72"/>
                  </a:lnTo>
                  <a:cubicBezTo>
                    <a:pt x="11" y="83"/>
                    <a:pt x="11" y="83"/>
                    <a:pt x="1" y="95"/>
                  </a:cubicBezTo>
                  <a:lnTo>
                    <a:pt x="1" y="139"/>
                  </a:lnTo>
                  <a:cubicBezTo>
                    <a:pt x="1" y="139"/>
                    <a:pt x="11" y="150"/>
                    <a:pt x="11" y="162"/>
                  </a:cubicBezTo>
                  <a:cubicBezTo>
                    <a:pt x="11" y="162"/>
                    <a:pt x="11" y="173"/>
                    <a:pt x="23" y="184"/>
                  </a:cubicBezTo>
                  <a:cubicBezTo>
                    <a:pt x="34" y="217"/>
                    <a:pt x="78" y="240"/>
                    <a:pt x="112" y="240"/>
                  </a:cubicBezTo>
                  <a:lnTo>
                    <a:pt x="123" y="240"/>
                  </a:lnTo>
                  <a:cubicBezTo>
                    <a:pt x="135" y="240"/>
                    <a:pt x="135" y="240"/>
                    <a:pt x="135" y="229"/>
                  </a:cubicBezTo>
                  <a:lnTo>
                    <a:pt x="157" y="229"/>
                  </a:lnTo>
                  <a:cubicBezTo>
                    <a:pt x="157" y="229"/>
                    <a:pt x="168" y="229"/>
                    <a:pt x="179" y="217"/>
                  </a:cubicBezTo>
                  <a:cubicBezTo>
                    <a:pt x="235" y="184"/>
                    <a:pt x="257" y="117"/>
                    <a:pt x="224" y="61"/>
                  </a:cubicBezTo>
                  <a:cubicBezTo>
                    <a:pt x="201" y="23"/>
                    <a:pt x="158" y="1"/>
                    <a:pt x="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4" name="Google Shape;3904;p8"/>
            <p:cNvSpPr/>
            <p:nvPr/>
          </p:nvSpPr>
          <p:spPr>
            <a:xfrm>
              <a:off x="2183925" y="9268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3" y="52"/>
                    <a:pt x="0" y="119"/>
                    <a:pt x="34" y="176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4" y="236"/>
                    <a:pt x="184" y="231"/>
                    <a:pt x="201" y="220"/>
                  </a:cubicBezTo>
                  <a:cubicBezTo>
                    <a:pt x="258" y="186"/>
                    <a:pt x="268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5" name="Google Shape;3905;p8"/>
            <p:cNvSpPr/>
            <p:nvPr/>
          </p:nvSpPr>
          <p:spPr>
            <a:xfrm>
              <a:off x="2170800" y="934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0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2"/>
                  </a:cubicBezTo>
                  <a:cubicBezTo>
                    <a:pt x="212" y="24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6" name="Google Shape;3906;p8"/>
            <p:cNvSpPr/>
            <p:nvPr/>
          </p:nvSpPr>
          <p:spPr>
            <a:xfrm>
              <a:off x="2157650" y="9427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1"/>
                  </a:moveTo>
                  <a:cubicBezTo>
                    <a:pt x="123" y="1"/>
                    <a:pt x="100" y="7"/>
                    <a:pt x="80" y="20"/>
                  </a:cubicBezTo>
                  <a:cubicBezTo>
                    <a:pt x="23" y="54"/>
                    <a:pt x="1" y="121"/>
                    <a:pt x="35" y="176"/>
                  </a:cubicBezTo>
                  <a:cubicBezTo>
                    <a:pt x="57" y="214"/>
                    <a:pt x="101" y="237"/>
                    <a:pt x="143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8" y="188"/>
                    <a:pt x="269" y="109"/>
                    <a:pt x="236" y="54"/>
                  </a:cubicBezTo>
                  <a:cubicBezTo>
                    <a:pt x="215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7" name="Google Shape;3907;p8"/>
            <p:cNvSpPr/>
            <p:nvPr/>
          </p:nvSpPr>
          <p:spPr>
            <a:xfrm>
              <a:off x="2144800" y="950600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24" y="1"/>
                  </a:moveTo>
                  <a:cubicBezTo>
                    <a:pt x="105" y="1"/>
                    <a:pt x="86" y="6"/>
                    <a:pt x="68" y="16"/>
                  </a:cubicBezTo>
                  <a:cubicBezTo>
                    <a:pt x="57" y="28"/>
                    <a:pt x="46" y="28"/>
                    <a:pt x="46" y="39"/>
                  </a:cubicBezTo>
                  <a:lnTo>
                    <a:pt x="35" y="50"/>
                  </a:lnTo>
                  <a:cubicBezTo>
                    <a:pt x="23" y="61"/>
                    <a:pt x="23" y="61"/>
                    <a:pt x="23" y="73"/>
                  </a:cubicBezTo>
                  <a:cubicBezTo>
                    <a:pt x="12" y="95"/>
                    <a:pt x="1" y="117"/>
                    <a:pt x="12" y="140"/>
                  </a:cubicBezTo>
                  <a:cubicBezTo>
                    <a:pt x="12" y="151"/>
                    <a:pt x="12" y="173"/>
                    <a:pt x="23" y="184"/>
                  </a:cubicBezTo>
                  <a:cubicBezTo>
                    <a:pt x="44" y="219"/>
                    <a:pt x="83" y="237"/>
                    <a:pt x="122" y="237"/>
                  </a:cubicBezTo>
                  <a:cubicBezTo>
                    <a:pt x="146" y="237"/>
                    <a:pt x="170" y="230"/>
                    <a:pt x="191" y="218"/>
                  </a:cubicBezTo>
                  <a:cubicBezTo>
                    <a:pt x="247" y="184"/>
                    <a:pt x="258" y="117"/>
                    <a:pt x="224" y="61"/>
                  </a:cubicBezTo>
                  <a:cubicBezTo>
                    <a:pt x="202" y="23"/>
                    <a:pt x="164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8" name="Google Shape;3908;p8"/>
            <p:cNvSpPr/>
            <p:nvPr/>
          </p:nvSpPr>
          <p:spPr>
            <a:xfrm>
              <a:off x="2209050" y="938325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35" y="184"/>
                    <a:pt x="46" y="184"/>
                    <a:pt x="46" y="195"/>
                  </a:cubicBezTo>
                  <a:lnTo>
                    <a:pt x="57" y="206"/>
                  </a:lnTo>
                  <a:cubicBezTo>
                    <a:pt x="68" y="217"/>
                    <a:pt x="68" y="217"/>
                    <a:pt x="79" y="217"/>
                  </a:cubicBezTo>
                  <a:cubicBezTo>
                    <a:pt x="79" y="229"/>
                    <a:pt x="90" y="229"/>
                    <a:pt x="102" y="229"/>
                  </a:cubicBezTo>
                  <a:cubicBezTo>
                    <a:pt x="113" y="239"/>
                    <a:pt x="124" y="239"/>
                    <a:pt x="124" y="239"/>
                  </a:cubicBezTo>
                  <a:lnTo>
                    <a:pt x="157" y="239"/>
                  </a:lnTo>
                  <a:cubicBezTo>
                    <a:pt x="157" y="229"/>
                    <a:pt x="169" y="229"/>
                    <a:pt x="169" y="229"/>
                  </a:cubicBezTo>
                  <a:cubicBezTo>
                    <a:pt x="180" y="229"/>
                    <a:pt x="191" y="229"/>
                    <a:pt x="191" y="217"/>
                  </a:cubicBezTo>
                  <a:lnTo>
                    <a:pt x="202" y="217"/>
                  </a:lnTo>
                  <a:cubicBezTo>
                    <a:pt x="247" y="184"/>
                    <a:pt x="269" y="117"/>
                    <a:pt x="236" y="60"/>
                  </a:cubicBezTo>
                  <a:cubicBezTo>
                    <a:pt x="213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9" name="Google Shape;3909;p8"/>
            <p:cNvSpPr/>
            <p:nvPr/>
          </p:nvSpPr>
          <p:spPr>
            <a:xfrm>
              <a:off x="2195950" y="9463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8" y="0"/>
                  </a:moveTo>
                  <a:cubicBezTo>
                    <a:pt x="116" y="0"/>
                    <a:pt x="95" y="7"/>
                    <a:pt x="78" y="19"/>
                  </a:cubicBezTo>
                  <a:cubicBezTo>
                    <a:pt x="22" y="52"/>
                    <a:pt x="0" y="119"/>
                    <a:pt x="33" y="176"/>
                  </a:cubicBezTo>
                  <a:cubicBezTo>
                    <a:pt x="56" y="213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6"/>
                    <a:pt x="268" y="109"/>
                    <a:pt x="234" y="52"/>
                  </a:cubicBezTo>
                  <a:cubicBezTo>
                    <a:pt x="214" y="18"/>
                    <a:pt x="175" y="0"/>
                    <a:pt x="1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0" name="Google Shape;3910;p8"/>
            <p:cNvSpPr/>
            <p:nvPr/>
          </p:nvSpPr>
          <p:spPr>
            <a:xfrm>
              <a:off x="2182800" y="954325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38" y="0"/>
                  </a:moveTo>
                  <a:cubicBezTo>
                    <a:pt x="116" y="0"/>
                    <a:pt x="96" y="7"/>
                    <a:pt x="79" y="24"/>
                  </a:cubicBezTo>
                  <a:cubicBezTo>
                    <a:pt x="23" y="58"/>
                    <a:pt x="1" y="125"/>
                    <a:pt x="34" y="180"/>
                  </a:cubicBezTo>
                  <a:cubicBezTo>
                    <a:pt x="55" y="216"/>
                    <a:pt x="89" y="233"/>
                    <a:pt x="125" y="233"/>
                  </a:cubicBezTo>
                  <a:cubicBezTo>
                    <a:pt x="147" y="233"/>
                    <a:pt x="170" y="227"/>
                    <a:pt x="191" y="214"/>
                  </a:cubicBezTo>
                  <a:cubicBezTo>
                    <a:pt x="246" y="180"/>
                    <a:pt x="269" y="113"/>
                    <a:pt x="236" y="58"/>
                  </a:cubicBezTo>
                  <a:cubicBezTo>
                    <a:pt x="214" y="22"/>
                    <a:pt x="175" y="0"/>
                    <a:pt x="1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1" name="Google Shape;3911;p8"/>
            <p:cNvSpPr/>
            <p:nvPr/>
          </p:nvSpPr>
          <p:spPr>
            <a:xfrm>
              <a:off x="2169675" y="9623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0"/>
                  </a:moveTo>
                  <a:cubicBezTo>
                    <a:pt x="111" y="0"/>
                    <a:pt x="93" y="5"/>
                    <a:pt x="79" y="16"/>
                  </a:cubicBezTo>
                  <a:cubicBezTo>
                    <a:pt x="23" y="50"/>
                    <a:pt x="1" y="127"/>
                    <a:pt x="34" y="184"/>
                  </a:cubicBezTo>
                  <a:cubicBezTo>
                    <a:pt x="56" y="213"/>
                    <a:pt x="94" y="233"/>
                    <a:pt x="132" y="233"/>
                  </a:cubicBezTo>
                  <a:cubicBezTo>
                    <a:pt x="152" y="233"/>
                    <a:pt x="172" y="228"/>
                    <a:pt x="190" y="217"/>
                  </a:cubicBezTo>
                  <a:cubicBezTo>
                    <a:pt x="247" y="184"/>
                    <a:pt x="269" y="117"/>
                    <a:pt x="235" y="60"/>
                  </a:cubicBezTo>
                  <a:cubicBezTo>
                    <a:pt x="212" y="23"/>
                    <a:pt x="169" y="0"/>
                    <a:pt x="1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2" name="Google Shape;3912;p8"/>
            <p:cNvSpPr/>
            <p:nvPr/>
          </p:nvSpPr>
          <p:spPr>
            <a:xfrm>
              <a:off x="2251250" y="100715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3" y="1"/>
                  </a:moveTo>
                  <a:cubicBezTo>
                    <a:pt x="101" y="1"/>
                    <a:pt x="78" y="1"/>
                    <a:pt x="56" y="23"/>
                  </a:cubicBezTo>
                  <a:cubicBezTo>
                    <a:pt x="56" y="23"/>
                    <a:pt x="45" y="23"/>
                    <a:pt x="45" y="34"/>
                  </a:cubicBezTo>
                  <a:lnTo>
                    <a:pt x="11" y="68"/>
                  </a:lnTo>
                  <a:lnTo>
                    <a:pt x="11" y="90"/>
                  </a:lnTo>
                  <a:lnTo>
                    <a:pt x="11" y="101"/>
                  </a:lnTo>
                  <a:cubicBezTo>
                    <a:pt x="11" y="113"/>
                    <a:pt x="1" y="113"/>
                    <a:pt x="1" y="113"/>
                  </a:cubicBezTo>
                  <a:lnTo>
                    <a:pt x="1" y="123"/>
                  </a:lnTo>
                  <a:lnTo>
                    <a:pt x="1" y="135"/>
                  </a:lnTo>
                  <a:cubicBezTo>
                    <a:pt x="11" y="146"/>
                    <a:pt x="11" y="168"/>
                    <a:pt x="23" y="180"/>
                  </a:cubicBezTo>
                  <a:cubicBezTo>
                    <a:pt x="23" y="180"/>
                    <a:pt x="23" y="190"/>
                    <a:pt x="34" y="190"/>
                  </a:cubicBezTo>
                  <a:cubicBezTo>
                    <a:pt x="34" y="190"/>
                    <a:pt x="34" y="202"/>
                    <a:pt x="45" y="202"/>
                  </a:cubicBezTo>
                  <a:cubicBezTo>
                    <a:pt x="56" y="213"/>
                    <a:pt x="56" y="213"/>
                    <a:pt x="68" y="213"/>
                  </a:cubicBezTo>
                  <a:cubicBezTo>
                    <a:pt x="68" y="224"/>
                    <a:pt x="78" y="224"/>
                    <a:pt x="90" y="224"/>
                  </a:cubicBezTo>
                  <a:lnTo>
                    <a:pt x="90" y="235"/>
                  </a:lnTo>
                  <a:cubicBezTo>
                    <a:pt x="123" y="235"/>
                    <a:pt x="157" y="235"/>
                    <a:pt x="179" y="224"/>
                  </a:cubicBezTo>
                  <a:lnTo>
                    <a:pt x="179" y="213"/>
                  </a:lnTo>
                  <a:cubicBezTo>
                    <a:pt x="235" y="180"/>
                    <a:pt x="257" y="113"/>
                    <a:pt x="224" y="56"/>
                  </a:cubicBezTo>
                  <a:cubicBezTo>
                    <a:pt x="202" y="23"/>
                    <a:pt x="168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3" name="Google Shape;3913;p8"/>
            <p:cNvSpPr/>
            <p:nvPr/>
          </p:nvSpPr>
          <p:spPr>
            <a:xfrm>
              <a:off x="2219400" y="954525"/>
              <a:ext cx="5875" cy="6000"/>
            </a:xfrm>
            <a:custGeom>
              <a:rect b="b" l="l" r="r" t="t"/>
              <a:pathLst>
                <a:path extrusionOk="0" h="240" w="235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56" y="27"/>
                  </a:lnTo>
                  <a:cubicBezTo>
                    <a:pt x="45" y="27"/>
                    <a:pt x="34" y="38"/>
                    <a:pt x="34" y="50"/>
                  </a:cubicBezTo>
                  <a:lnTo>
                    <a:pt x="23" y="50"/>
                  </a:lnTo>
                  <a:cubicBezTo>
                    <a:pt x="23" y="61"/>
                    <a:pt x="11" y="72"/>
                    <a:pt x="11" y="72"/>
                  </a:cubicBezTo>
                  <a:cubicBezTo>
                    <a:pt x="11" y="83"/>
                    <a:pt x="1" y="83"/>
                    <a:pt x="1" y="95"/>
                  </a:cubicBezTo>
                  <a:lnTo>
                    <a:pt x="1" y="105"/>
                  </a:lnTo>
                  <a:lnTo>
                    <a:pt x="1" y="139"/>
                  </a:lnTo>
                  <a:lnTo>
                    <a:pt x="1" y="150"/>
                  </a:lnTo>
                  <a:lnTo>
                    <a:pt x="1" y="162"/>
                  </a:lnTo>
                  <a:cubicBezTo>
                    <a:pt x="11" y="172"/>
                    <a:pt x="11" y="172"/>
                    <a:pt x="11" y="184"/>
                  </a:cubicBezTo>
                  <a:lnTo>
                    <a:pt x="45" y="217"/>
                  </a:lnTo>
                  <a:cubicBezTo>
                    <a:pt x="56" y="217"/>
                    <a:pt x="56" y="229"/>
                    <a:pt x="68" y="229"/>
                  </a:cubicBezTo>
                  <a:cubicBezTo>
                    <a:pt x="78" y="229"/>
                    <a:pt x="78" y="239"/>
                    <a:pt x="90" y="239"/>
                  </a:cubicBezTo>
                  <a:lnTo>
                    <a:pt x="135" y="239"/>
                  </a:lnTo>
                  <a:cubicBezTo>
                    <a:pt x="135" y="239"/>
                    <a:pt x="146" y="239"/>
                    <a:pt x="146" y="229"/>
                  </a:cubicBezTo>
                  <a:lnTo>
                    <a:pt x="157" y="229"/>
                  </a:lnTo>
                  <a:cubicBezTo>
                    <a:pt x="168" y="229"/>
                    <a:pt x="168" y="229"/>
                    <a:pt x="179" y="217"/>
                  </a:cubicBezTo>
                  <a:cubicBezTo>
                    <a:pt x="213" y="195"/>
                    <a:pt x="235" y="162"/>
                    <a:pt x="235" y="128"/>
                  </a:cubicBezTo>
                  <a:cubicBezTo>
                    <a:pt x="235" y="105"/>
                    <a:pt x="235" y="83"/>
                    <a:pt x="213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4" name="Google Shape;3914;p8"/>
            <p:cNvSpPr/>
            <p:nvPr/>
          </p:nvSpPr>
          <p:spPr>
            <a:xfrm>
              <a:off x="2205700" y="962625"/>
              <a:ext cx="6475" cy="5850"/>
            </a:xfrm>
            <a:custGeom>
              <a:rect b="b" l="l" r="r" t="t"/>
              <a:pathLst>
                <a:path extrusionOk="0" h="234" w="25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8"/>
                    <a:pt x="35" y="184"/>
                  </a:cubicBezTo>
                  <a:cubicBezTo>
                    <a:pt x="57" y="213"/>
                    <a:pt x="99" y="233"/>
                    <a:pt x="142" y="233"/>
                  </a:cubicBezTo>
                  <a:cubicBezTo>
                    <a:pt x="163" y="233"/>
                    <a:pt x="184" y="228"/>
                    <a:pt x="202" y="217"/>
                  </a:cubicBezTo>
                  <a:cubicBezTo>
                    <a:pt x="247" y="195"/>
                    <a:pt x="258" y="150"/>
                    <a:pt x="258" y="106"/>
                  </a:cubicBezTo>
                  <a:cubicBezTo>
                    <a:pt x="258" y="83"/>
                    <a:pt x="247" y="72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5" name="Google Shape;3915;p8"/>
            <p:cNvSpPr/>
            <p:nvPr/>
          </p:nvSpPr>
          <p:spPr>
            <a:xfrm>
              <a:off x="2192850" y="97065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33" y="0"/>
                  </a:moveTo>
                  <a:cubicBezTo>
                    <a:pt x="112" y="0"/>
                    <a:pt x="89" y="7"/>
                    <a:pt x="68" y="19"/>
                  </a:cubicBezTo>
                  <a:cubicBezTo>
                    <a:pt x="57" y="19"/>
                    <a:pt x="57" y="19"/>
                    <a:pt x="45" y="31"/>
                  </a:cubicBezTo>
                  <a:cubicBezTo>
                    <a:pt x="45" y="31"/>
                    <a:pt x="35" y="41"/>
                    <a:pt x="35" y="53"/>
                  </a:cubicBezTo>
                  <a:cubicBezTo>
                    <a:pt x="1" y="86"/>
                    <a:pt x="1" y="131"/>
                    <a:pt x="23" y="175"/>
                  </a:cubicBezTo>
                  <a:cubicBezTo>
                    <a:pt x="46" y="214"/>
                    <a:pt x="89" y="236"/>
                    <a:pt x="132" y="236"/>
                  </a:cubicBezTo>
                  <a:cubicBezTo>
                    <a:pt x="153" y="236"/>
                    <a:pt x="173" y="231"/>
                    <a:pt x="191" y="220"/>
                  </a:cubicBezTo>
                  <a:cubicBezTo>
                    <a:pt x="214" y="198"/>
                    <a:pt x="224" y="187"/>
                    <a:pt x="236" y="165"/>
                  </a:cubicBezTo>
                  <a:cubicBezTo>
                    <a:pt x="236" y="153"/>
                    <a:pt x="236" y="153"/>
                    <a:pt x="247" y="142"/>
                  </a:cubicBezTo>
                  <a:cubicBezTo>
                    <a:pt x="247" y="120"/>
                    <a:pt x="247" y="98"/>
                    <a:pt x="236" y="75"/>
                  </a:cubicBezTo>
                  <a:cubicBezTo>
                    <a:pt x="236" y="64"/>
                    <a:pt x="236" y="64"/>
                    <a:pt x="224" y="53"/>
                  </a:cubicBezTo>
                  <a:cubicBezTo>
                    <a:pt x="204" y="18"/>
                    <a:pt x="170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6" name="Google Shape;3916;p8"/>
            <p:cNvSpPr/>
            <p:nvPr/>
          </p:nvSpPr>
          <p:spPr>
            <a:xfrm>
              <a:off x="2179750" y="978675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12" y="0"/>
                  </a:moveTo>
                  <a:cubicBezTo>
                    <a:pt x="89" y="0"/>
                    <a:pt x="78" y="11"/>
                    <a:pt x="67" y="11"/>
                  </a:cubicBezTo>
                  <a:cubicBezTo>
                    <a:pt x="22" y="45"/>
                    <a:pt x="0" y="89"/>
                    <a:pt x="11" y="134"/>
                  </a:cubicBezTo>
                  <a:cubicBezTo>
                    <a:pt x="11" y="145"/>
                    <a:pt x="22" y="157"/>
                    <a:pt x="22" y="179"/>
                  </a:cubicBezTo>
                  <a:cubicBezTo>
                    <a:pt x="45" y="201"/>
                    <a:pt x="55" y="212"/>
                    <a:pt x="78" y="224"/>
                  </a:cubicBezTo>
                  <a:cubicBezTo>
                    <a:pt x="89" y="229"/>
                    <a:pt x="103" y="232"/>
                    <a:pt x="118" y="232"/>
                  </a:cubicBezTo>
                  <a:cubicBezTo>
                    <a:pt x="134" y="232"/>
                    <a:pt x="151" y="229"/>
                    <a:pt x="167" y="224"/>
                  </a:cubicBezTo>
                  <a:cubicBezTo>
                    <a:pt x="179" y="224"/>
                    <a:pt x="179" y="224"/>
                    <a:pt x="190" y="212"/>
                  </a:cubicBezTo>
                  <a:cubicBezTo>
                    <a:pt x="212" y="201"/>
                    <a:pt x="234" y="167"/>
                    <a:pt x="246" y="145"/>
                  </a:cubicBezTo>
                  <a:cubicBezTo>
                    <a:pt x="246" y="112"/>
                    <a:pt x="246" y="78"/>
                    <a:pt x="224" y="56"/>
                  </a:cubicBezTo>
                  <a:cubicBezTo>
                    <a:pt x="224" y="45"/>
                    <a:pt x="224" y="45"/>
                    <a:pt x="212" y="33"/>
                  </a:cubicBezTo>
                  <a:cubicBezTo>
                    <a:pt x="201" y="22"/>
                    <a:pt x="190" y="11"/>
                    <a:pt x="179" y="11"/>
                  </a:cubicBezTo>
                  <a:cubicBezTo>
                    <a:pt x="156" y="0"/>
                    <a:pt x="134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7" name="Google Shape;3917;p8"/>
            <p:cNvSpPr/>
            <p:nvPr/>
          </p:nvSpPr>
          <p:spPr>
            <a:xfrm>
              <a:off x="2216050" y="979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8" y="7"/>
                    <a:pt x="68" y="20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2" y="231"/>
                    <a:pt x="190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8" name="Google Shape;3918;p8"/>
            <p:cNvSpPr/>
            <p:nvPr/>
          </p:nvSpPr>
          <p:spPr>
            <a:xfrm>
              <a:off x="2202925" y="987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5" y="6"/>
                    <a:pt x="67" y="17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8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9" name="Google Shape;3919;p8"/>
            <p:cNvSpPr/>
            <p:nvPr/>
          </p:nvSpPr>
          <p:spPr>
            <a:xfrm>
              <a:off x="2189800" y="995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2" y="1"/>
                    <a:pt x="88" y="7"/>
                    <a:pt x="67" y="19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6" y="214"/>
                    <a:pt x="95" y="236"/>
                    <a:pt x="134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7"/>
                    <a:pt x="268" y="109"/>
                    <a:pt x="234" y="53"/>
                  </a:cubicBezTo>
                  <a:cubicBezTo>
                    <a:pt x="214" y="18"/>
                    <a:pt x="175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0" name="Google Shape;3920;p8"/>
            <p:cNvSpPr/>
            <p:nvPr/>
          </p:nvSpPr>
          <p:spPr>
            <a:xfrm>
              <a:off x="2176950" y="1003200"/>
              <a:ext cx="6425" cy="5975"/>
            </a:xfrm>
            <a:custGeom>
              <a:rect b="b" l="l" r="r" t="t"/>
              <a:pathLst>
                <a:path extrusionOk="0" h="239" w="257">
                  <a:moveTo>
                    <a:pt x="123" y="1"/>
                  </a:moveTo>
                  <a:cubicBezTo>
                    <a:pt x="100" y="1"/>
                    <a:pt x="76" y="8"/>
                    <a:pt x="56" y="25"/>
                  </a:cubicBezTo>
                  <a:cubicBezTo>
                    <a:pt x="45" y="25"/>
                    <a:pt x="45" y="35"/>
                    <a:pt x="33" y="35"/>
                  </a:cubicBezTo>
                  <a:cubicBezTo>
                    <a:pt x="33" y="47"/>
                    <a:pt x="33" y="47"/>
                    <a:pt x="23" y="47"/>
                  </a:cubicBezTo>
                  <a:lnTo>
                    <a:pt x="23" y="58"/>
                  </a:lnTo>
                  <a:lnTo>
                    <a:pt x="11" y="69"/>
                  </a:lnTo>
                  <a:lnTo>
                    <a:pt x="11" y="80"/>
                  </a:lnTo>
                  <a:cubicBezTo>
                    <a:pt x="11" y="92"/>
                    <a:pt x="0" y="92"/>
                    <a:pt x="0" y="102"/>
                  </a:cubicBezTo>
                  <a:lnTo>
                    <a:pt x="0" y="114"/>
                  </a:lnTo>
                  <a:lnTo>
                    <a:pt x="0" y="136"/>
                  </a:lnTo>
                  <a:cubicBezTo>
                    <a:pt x="0" y="147"/>
                    <a:pt x="11" y="147"/>
                    <a:pt x="11" y="159"/>
                  </a:cubicBezTo>
                  <a:cubicBezTo>
                    <a:pt x="11" y="170"/>
                    <a:pt x="11" y="170"/>
                    <a:pt x="23" y="181"/>
                  </a:cubicBezTo>
                  <a:cubicBezTo>
                    <a:pt x="44" y="216"/>
                    <a:pt x="78" y="238"/>
                    <a:pt x="115" y="238"/>
                  </a:cubicBezTo>
                  <a:cubicBezTo>
                    <a:pt x="136" y="238"/>
                    <a:pt x="158" y="231"/>
                    <a:pt x="179" y="214"/>
                  </a:cubicBezTo>
                  <a:cubicBezTo>
                    <a:pt x="235" y="181"/>
                    <a:pt x="257" y="114"/>
                    <a:pt x="224" y="58"/>
                  </a:cubicBezTo>
                  <a:cubicBezTo>
                    <a:pt x="202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1" name="Google Shape;3921;p8"/>
            <p:cNvSpPr/>
            <p:nvPr/>
          </p:nvSpPr>
          <p:spPr>
            <a:xfrm>
              <a:off x="2227775" y="998925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17"/>
                    <a:pt x="34" y="173"/>
                  </a:cubicBezTo>
                  <a:cubicBezTo>
                    <a:pt x="57" y="211"/>
                    <a:pt x="101" y="234"/>
                    <a:pt x="144" y="234"/>
                  </a:cubicBezTo>
                  <a:cubicBezTo>
                    <a:pt x="164" y="234"/>
                    <a:pt x="184" y="229"/>
                    <a:pt x="202" y="218"/>
                  </a:cubicBezTo>
                  <a:cubicBezTo>
                    <a:pt x="257" y="184"/>
                    <a:pt x="269" y="106"/>
                    <a:pt x="235" y="62"/>
                  </a:cubicBezTo>
                  <a:cubicBezTo>
                    <a:pt x="213" y="23"/>
                    <a:pt x="17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2" name="Google Shape;3922;p8"/>
            <p:cNvSpPr/>
            <p:nvPr/>
          </p:nvSpPr>
          <p:spPr>
            <a:xfrm>
              <a:off x="2214650" y="10069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4"/>
                    <a:pt x="0" y="121"/>
                    <a:pt x="34" y="176"/>
                  </a:cubicBezTo>
                  <a:cubicBezTo>
                    <a:pt x="57" y="214"/>
                    <a:pt x="100" y="237"/>
                    <a:pt x="143" y="237"/>
                  </a:cubicBezTo>
                  <a:cubicBezTo>
                    <a:pt x="163" y="237"/>
                    <a:pt x="184" y="232"/>
                    <a:pt x="201" y="221"/>
                  </a:cubicBezTo>
                  <a:cubicBezTo>
                    <a:pt x="258" y="188"/>
                    <a:pt x="268" y="109"/>
                    <a:pt x="235" y="54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3" name="Google Shape;3923;p8"/>
            <p:cNvSpPr/>
            <p:nvPr/>
          </p:nvSpPr>
          <p:spPr>
            <a:xfrm>
              <a:off x="2201525" y="10148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4" name="Google Shape;3924;p8"/>
            <p:cNvSpPr/>
            <p:nvPr/>
          </p:nvSpPr>
          <p:spPr>
            <a:xfrm>
              <a:off x="2241200" y="99082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22" y="1"/>
                  </a:moveTo>
                  <a:cubicBezTo>
                    <a:pt x="104" y="1"/>
                    <a:pt x="85" y="6"/>
                    <a:pt x="67" y="16"/>
                  </a:cubicBezTo>
                  <a:lnTo>
                    <a:pt x="67" y="28"/>
                  </a:lnTo>
                  <a:cubicBezTo>
                    <a:pt x="56" y="28"/>
                    <a:pt x="56" y="39"/>
                    <a:pt x="45" y="39"/>
                  </a:cubicBezTo>
                  <a:lnTo>
                    <a:pt x="33" y="50"/>
                  </a:lnTo>
                  <a:cubicBezTo>
                    <a:pt x="33" y="50"/>
                    <a:pt x="33" y="61"/>
                    <a:pt x="23" y="61"/>
                  </a:cubicBezTo>
                  <a:lnTo>
                    <a:pt x="23" y="73"/>
                  </a:lnTo>
                  <a:cubicBezTo>
                    <a:pt x="0" y="106"/>
                    <a:pt x="11" y="151"/>
                    <a:pt x="23" y="185"/>
                  </a:cubicBezTo>
                  <a:cubicBezTo>
                    <a:pt x="33" y="185"/>
                    <a:pt x="33" y="195"/>
                    <a:pt x="45" y="195"/>
                  </a:cubicBezTo>
                  <a:cubicBezTo>
                    <a:pt x="45" y="207"/>
                    <a:pt x="56" y="207"/>
                    <a:pt x="56" y="218"/>
                  </a:cubicBezTo>
                  <a:cubicBezTo>
                    <a:pt x="67" y="229"/>
                    <a:pt x="90" y="229"/>
                    <a:pt x="100" y="229"/>
                  </a:cubicBezTo>
                  <a:lnTo>
                    <a:pt x="100" y="240"/>
                  </a:lnTo>
                  <a:lnTo>
                    <a:pt x="145" y="240"/>
                  </a:lnTo>
                  <a:cubicBezTo>
                    <a:pt x="157" y="240"/>
                    <a:pt x="179" y="229"/>
                    <a:pt x="190" y="218"/>
                  </a:cubicBezTo>
                  <a:cubicBezTo>
                    <a:pt x="246" y="185"/>
                    <a:pt x="257" y="117"/>
                    <a:pt x="224" y="61"/>
                  </a:cubicBezTo>
                  <a:cubicBezTo>
                    <a:pt x="201" y="23"/>
                    <a:pt x="162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5" name="Google Shape;3925;p8"/>
            <p:cNvSpPr/>
            <p:nvPr/>
          </p:nvSpPr>
          <p:spPr>
            <a:xfrm>
              <a:off x="2238100" y="1015125"/>
              <a:ext cx="6475" cy="6025"/>
            </a:xfrm>
            <a:custGeom>
              <a:rect b="b" l="l" r="r" t="t"/>
              <a:pathLst>
                <a:path extrusionOk="0" h="241" w="259">
                  <a:moveTo>
                    <a:pt x="116" y="1"/>
                  </a:moveTo>
                  <a:cubicBezTo>
                    <a:pt x="95" y="1"/>
                    <a:pt x="75" y="6"/>
                    <a:pt x="57" y="17"/>
                  </a:cubicBezTo>
                  <a:cubicBezTo>
                    <a:pt x="23" y="39"/>
                    <a:pt x="1" y="72"/>
                    <a:pt x="1" y="117"/>
                  </a:cubicBezTo>
                  <a:cubicBezTo>
                    <a:pt x="1" y="139"/>
                    <a:pt x="13" y="162"/>
                    <a:pt x="23" y="184"/>
                  </a:cubicBezTo>
                  <a:cubicBezTo>
                    <a:pt x="46" y="218"/>
                    <a:pt x="90" y="240"/>
                    <a:pt x="135" y="240"/>
                  </a:cubicBezTo>
                  <a:cubicBezTo>
                    <a:pt x="147" y="229"/>
                    <a:pt x="157" y="229"/>
                    <a:pt x="157" y="229"/>
                  </a:cubicBezTo>
                  <a:cubicBezTo>
                    <a:pt x="169" y="229"/>
                    <a:pt x="180" y="229"/>
                    <a:pt x="180" y="218"/>
                  </a:cubicBezTo>
                  <a:cubicBezTo>
                    <a:pt x="236" y="184"/>
                    <a:pt x="258" y="117"/>
                    <a:pt x="224" y="62"/>
                  </a:cubicBezTo>
                  <a:cubicBezTo>
                    <a:pt x="202" y="24"/>
                    <a:pt x="159" y="1"/>
                    <a:pt x="1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6" name="Google Shape;3926;p8"/>
            <p:cNvSpPr/>
            <p:nvPr/>
          </p:nvSpPr>
          <p:spPr>
            <a:xfrm>
              <a:off x="2224700" y="1023075"/>
              <a:ext cx="6725" cy="5975"/>
            </a:xfrm>
            <a:custGeom>
              <a:rect b="b" l="l" r="r" t="t"/>
              <a:pathLst>
                <a:path extrusionOk="0" h="239" w="269">
                  <a:moveTo>
                    <a:pt x="112" y="0"/>
                  </a:moveTo>
                  <a:cubicBezTo>
                    <a:pt x="102" y="12"/>
                    <a:pt x="90" y="12"/>
                    <a:pt x="68" y="23"/>
                  </a:cubicBezTo>
                  <a:cubicBezTo>
                    <a:pt x="12" y="57"/>
                    <a:pt x="1" y="124"/>
                    <a:pt x="35" y="179"/>
                  </a:cubicBezTo>
                  <a:cubicBezTo>
                    <a:pt x="35" y="191"/>
                    <a:pt x="45" y="191"/>
                    <a:pt x="45" y="201"/>
                  </a:cubicBezTo>
                  <a:cubicBezTo>
                    <a:pt x="64" y="220"/>
                    <a:pt x="97" y="238"/>
                    <a:pt x="127" y="238"/>
                  </a:cubicBezTo>
                  <a:cubicBezTo>
                    <a:pt x="134" y="238"/>
                    <a:pt x="140" y="237"/>
                    <a:pt x="146" y="235"/>
                  </a:cubicBezTo>
                  <a:cubicBezTo>
                    <a:pt x="169" y="235"/>
                    <a:pt x="179" y="224"/>
                    <a:pt x="191" y="224"/>
                  </a:cubicBezTo>
                  <a:cubicBezTo>
                    <a:pt x="246" y="191"/>
                    <a:pt x="269" y="112"/>
                    <a:pt x="236" y="57"/>
                  </a:cubicBezTo>
                  <a:cubicBezTo>
                    <a:pt x="213" y="23"/>
                    <a:pt x="157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7" name="Google Shape;3927;p8"/>
            <p:cNvSpPr/>
            <p:nvPr/>
          </p:nvSpPr>
          <p:spPr>
            <a:xfrm>
              <a:off x="2211575" y="1031075"/>
              <a:ext cx="6450" cy="5975"/>
            </a:xfrm>
            <a:custGeom>
              <a:rect b="b" l="l" r="r" t="t"/>
              <a:pathLst>
                <a:path extrusionOk="0" h="239" w="258">
                  <a:moveTo>
                    <a:pt x="126" y="0"/>
                  </a:moveTo>
                  <a:cubicBezTo>
                    <a:pt x="106" y="0"/>
                    <a:pt x="86" y="5"/>
                    <a:pt x="68" y="15"/>
                  </a:cubicBezTo>
                  <a:cubicBezTo>
                    <a:pt x="12" y="49"/>
                    <a:pt x="1" y="127"/>
                    <a:pt x="34" y="184"/>
                  </a:cubicBezTo>
                  <a:cubicBezTo>
                    <a:pt x="46" y="206"/>
                    <a:pt x="79" y="228"/>
                    <a:pt x="101" y="239"/>
                  </a:cubicBezTo>
                  <a:lnTo>
                    <a:pt x="146" y="239"/>
                  </a:lnTo>
                  <a:cubicBezTo>
                    <a:pt x="168" y="239"/>
                    <a:pt x="180" y="228"/>
                    <a:pt x="190" y="217"/>
                  </a:cubicBezTo>
                  <a:cubicBezTo>
                    <a:pt x="235" y="194"/>
                    <a:pt x="257" y="150"/>
                    <a:pt x="247" y="105"/>
                  </a:cubicBezTo>
                  <a:cubicBezTo>
                    <a:pt x="247" y="83"/>
                    <a:pt x="247" y="72"/>
                    <a:pt x="235" y="60"/>
                  </a:cubicBezTo>
                  <a:cubicBezTo>
                    <a:pt x="213" y="22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8" name="Google Shape;3928;p8"/>
            <p:cNvSpPr/>
            <p:nvPr/>
          </p:nvSpPr>
          <p:spPr>
            <a:xfrm>
              <a:off x="2247900" y="1031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9" name="Google Shape;3929;p8"/>
            <p:cNvSpPr/>
            <p:nvPr/>
          </p:nvSpPr>
          <p:spPr>
            <a:xfrm>
              <a:off x="2234750" y="10397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8"/>
                    <a:pt x="35" y="183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47" y="183"/>
                    <a:pt x="269" y="116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0" name="Google Shape;3930;p8"/>
            <p:cNvSpPr/>
            <p:nvPr/>
          </p:nvSpPr>
          <p:spPr>
            <a:xfrm>
              <a:off x="2221650" y="10478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2" y="50"/>
                    <a:pt x="0" y="117"/>
                    <a:pt x="33" y="172"/>
                  </a:cubicBezTo>
                  <a:cubicBezTo>
                    <a:pt x="56" y="211"/>
                    <a:pt x="99" y="233"/>
                    <a:pt x="142" y="233"/>
                  </a:cubicBezTo>
                  <a:cubicBezTo>
                    <a:pt x="163" y="233"/>
                    <a:pt x="183" y="228"/>
                    <a:pt x="201" y="217"/>
                  </a:cubicBezTo>
                  <a:cubicBezTo>
                    <a:pt x="246" y="184"/>
                    <a:pt x="268" y="105"/>
                    <a:pt x="234" y="61"/>
                  </a:cubicBezTo>
                  <a:cubicBezTo>
                    <a:pt x="212" y="23"/>
                    <a:pt x="173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1" name="Google Shape;3931;p8"/>
            <p:cNvSpPr/>
            <p:nvPr/>
          </p:nvSpPr>
          <p:spPr>
            <a:xfrm>
              <a:off x="2208500" y="1055850"/>
              <a:ext cx="6725" cy="5800"/>
            </a:xfrm>
            <a:custGeom>
              <a:rect b="b" l="l" r="r" t="t"/>
              <a:pathLst>
                <a:path extrusionOk="0" h="232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2"/>
                    <a:pt x="0" y="120"/>
                    <a:pt x="34" y="176"/>
                  </a:cubicBezTo>
                  <a:cubicBezTo>
                    <a:pt x="34" y="187"/>
                    <a:pt x="45" y="187"/>
                    <a:pt x="45" y="198"/>
                  </a:cubicBezTo>
                  <a:cubicBezTo>
                    <a:pt x="57" y="198"/>
                    <a:pt x="57" y="209"/>
                    <a:pt x="68" y="209"/>
                  </a:cubicBezTo>
                  <a:cubicBezTo>
                    <a:pt x="79" y="209"/>
                    <a:pt x="79" y="221"/>
                    <a:pt x="90" y="221"/>
                  </a:cubicBezTo>
                  <a:cubicBezTo>
                    <a:pt x="101" y="231"/>
                    <a:pt x="112" y="231"/>
                    <a:pt x="124" y="231"/>
                  </a:cubicBezTo>
                  <a:lnTo>
                    <a:pt x="169" y="231"/>
                  </a:lnTo>
                  <a:cubicBezTo>
                    <a:pt x="179" y="221"/>
                    <a:pt x="179" y="221"/>
                    <a:pt x="191" y="221"/>
                  </a:cubicBezTo>
                  <a:lnTo>
                    <a:pt x="202" y="221"/>
                  </a:lnTo>
                  <a:cubicBezTo>
                    <a:pt x="246" y="187"/>
                    <a:pt x="269" y="109"/>
                    <a:pt x="236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2" name="Google Shape;3932;p8"/>
            <p:cNvSpPr/>
            <p:nvPr/>
          </p:nvSpPr>
          <p:spPr>
            <a:xfrm>
              <a:off x="2259900" y="10514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1"/>
                  </a:moveTo>
                  <a:cubicBezTo>
                    <a:pt x="106" y="1"/>
                    <a:pt x="86" y="6"/>
                    <a:pt x="67" y="17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7" y="214"/>
                    <a:pt x="94" y="234"/>
                    <a:pt x="133" y="234"/>
                  </a:cubicBezTo>
                  <a:cubicBezTo>
                    <a:pt x="152" y="234"/>
                    <a:pt x="172" y="229"/>
                    <a:pt x="191" y="218"/>
                  </a:cubicBezTo>
                  <a:cubicBezTo>
                    <a:pt x="246" y="184"/>
                    <a:pt x="269" y="117"/>
                    <a:pt x="236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3" name="Google Shape;3933;p8"/>
            <p:cNvSpPr/>
            <p:nvPr/>
          </p:nvSpPr>
          <p:spPr>
            <a:xfrm>
              <a:off x="2246775" y="10594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7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4" name="Google Shape;3934;p8"/>
            <p:cNvSpPr/>
            <p:nvPr/>
          </p:nvSpPr>
          <p:spPr>
            <a:xfrm>
              <a:off x="2233650" y="10673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1" y="217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5" name="Google Shape;3935;p8"/>
            <p:cNvSpPr/>
            <p:nvPr/>
          </p:nvSpPr>
          <p:spPr>
            <a:xfrm>
              <a:off x="2220800" y="107540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5" y="0"/>
                  </a:moveTo>
                  <a:cubicBezTo>
                    <a:pt x="101" y="0"/>
                    <a:pt x="77" y="7"/>
                    <a:pt x="56" y="20"/>
                  </a:cubicBezTo>
                  <a:lnTo>
                    <a:pt x="45" y="30"/>
                  </a:lnTo>
                  <a:cubicBezTo>
                    <a:pt x="34" y="30"/>
                    <a:pt x="34" y="42"/>
                    <a:pt x="34" y="42"/>
                  </a:cubicBezTo>
                  <a:lnTo>
                    <a:pt x="22" y="53"/>
                  </a:lnTo>
                  <a:cubicBezTo>
                    <a:pt x="22" y="53"/>
                    <a:pt x="22" y="64"/>
                    <a:pt x="12" y="64"/>
                  </a:cubicBezTo>
                  <a:lnTo>
                    <a:pt x="12" y="75"/>
                  </a:lnTo>
                  <a:lnTo>
                    <a:pt x="12" y="87"/>
                  </a:lnTo>
                  <a:cubicBezTo>
                    <a:pt x="0" y="120"/>
                    <a:pt x="0" y="154"/>
                    <a:pt x="22" y="176"/>
                  </a:cubicBezTo>
                  <a:cubicBezTo>
                    <a:pt x="22" y="187"/>
                    <a:pt x="22" y="187"/>
                    <a:pt x="34" y="187"/>
                  </a:cubicBezTo>
                  <a:cubicBezTo>
                    <a:pt x="34" y="198"/>
                    <a:pt x="34" y="198"/>
                    <a:pt x="45" y="209"/>
                  </a:cubicBezTo>
                  <a:cubicBezTo>
                    <a:pt x="45" y="209"/>
                    <a:pt x="56" y="221"/>
                    <a:pt x="67" y="221"/>
                  </a:cubicBezTo>
                  <a:lnTo>
                    <a:pt x="79" y="231"/>
                  </a:lnTo>
                  <a:lnTo>
                    <a:pt x="157" y="231"/>
                  </a:lnTo>
                  <a:cubicBezTo>
                    <a:pt x="168" y="231"/>
                    <a:pt x="168" y="221"/>
                    <a:pt x="179" y="221"/>
                  </a:cubicBezTo>
                  <a:cubicBezTo>
                    <a:pt x="235" y="187"/>
                    <a:pt x="258" y="109"/>
                    <a:pt x="224" y="53"/>
                  </a:cubicBezTo>
                  <a:cubicBezTo>
                    <a:pt x="203" y="18"/>
                    <a:pt x="164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6" name="Google Shape;3936;p8"/>
            <p:cNvSpPr/>
            <p:nvPr/>
          </p:nvSpPr>
          <p:spPr>
            <a:xfrm>
              <a:off x="2269950" y="1067700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31" y="0"/>
                  </a:moveTo>
                  <a:cubicBezTo>
                    <a:pt x="125" y="0"/>
                    <a:pt x="118" y="1"/>
                    <a:pt x="112" y="3"/>
                  </a:cubicBezTo>
                  <a:lnTo>
                    <a:pt x="90" y="3"/>
                  </a:lnTo>
                  <a:cubicBezTo>
                    <a:pt x="79" y="15"/>
                    <a:pt x="68" y="15"/>
                    <a:pt x="68" y="15"/>
                  </a:cubicBezTo>
                  <a:cubicBezTo>
                    <a:pt x="23" y="48"/>
                    <a:pt x="1" y="92"/>
                    <a:pt x="12" y="137"/>
                  </a:cubicBezTo>
                  <a:cubicBezTo>
                    <a:pt x="12" y="149"/>
                    <a:pt x="23" y="159"/>
                    <a:pt x="23" y="182"/>
                  </a:cubicBezTo>
                  <a:cubicBezTo>
                    <a:pt x="44" y="217"/>
                    <a:pt x="83" y="234"/>
                    <a:pt x="122" y="234"/>
                  </a:cubicBezTo>
                  <a:cubicBezTo>
                    <a:pt x="146" y="234"/>
                    <a:pt x="170" y="228"/>
                    <a:pt x="191" y="216"/>
                  </a:cubicBezTo>
                  <a:cubicBezTo>
                    <a:pt x="213" y="204"/>
                    <a:pt x="224" y="182"/>
                    <a:pt x="236" y="171"/>
                  </a:cubicBezTo>
                  <a:cubicBezTo>
                    <a:pt x="247" y="137"/>
                    <a:pt x="247" y="92"/>
                    <a:pt x="224" y="59"/>
                  </a:cubicBezTo>
                  <a:cubicBezTo>
                    <a:pt x="224" y="48"/>
                    <a:pt x="213" y="48"/>
                    <a:pt x="213" y="37"/>
                  </a:cubicBezTo>
                  <a:cubicBezTo>
                    <a:pt x="195" y="19"/>
                    <a:pt x="162" y="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7" name="Google Shape;3937;p8"/>
            <p:cNvSpPr/>
            <p:nvPr/>
          </p:nvSpPr>
          <p:spPr>
            <a:xfrm>
              <a:off x="2256550" y="10756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44" y="1"/>
                  </a:moveTo>
                  <a:cubicBezTo>
                    <a:pt x="122" y="1"/>
                    <a:pt x="100" y="7"/>
                    <a:pt x="79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45" y="198"/>
                    <a:pt x="57" y="210"/>
                    <a:pt x="67" y="210"/>
                  </a:cubicBezTo>
                  <a:cubicBezTo>
                    <a:pt x="79" y="220"/>
                    <a:pt x="79" y="220"/>
                    <a:pt x="90" y="220"/>
                  </a:cubicBezTo>
                  <a:cubicBezTo>
                    <a:pt x="107" y="232"/>
                    <a:pt x="126" y="237"/>
                    <a:pt x="146" y="237"/>
                  </a:cubicBezTo>
                  <a:cubicBezTo>
                    <a:pt x="166" y="237"/>
                    <a:pt x="185" y="232"/>
                    <a:pt x="201" y="220"/>
                  </a:cubicBezTo>
                  <a:cubicBezTo>
                    <a:pt x="224" y="210"/>
                    <a:pt x="235" y="187"/>
                    <a:pt x="246" y="165"/>
                  </a:cubicBezTo>
                  <a:lnTo>
                    <a:pt x="246" y="143"/>
                  </a:lnTo>
                  <a:cubicBezTo>
                    <a:pt x="258" y="120"/>
                    <a:pt x="258" y="86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8" name="Google Shape;3938;p8"/>
            <p:cNvSpPr/>
            <p:nvPr/>
          </p:nvSpPr>
          <p:spPr>
            <a:xfrm>
              <a:off x="2243700" y="1083700"/>
              <a:ext cx="6450" cy="5775"/>
            </a:xfrm>
            <a:custGeom>
              <a:rect b="b" l="l" r="r" t="t"/>
              <a:pathLst>
                <a:path extrusionOk="0" h="231" w="258">
                  <a:moveTo>
                    <a:pt x="112" y="0"/>
                  </a:moveTo>
                  <a:cubicBezTo>
                    <a:pt x="90" y="0"/>
                    <a:pt x="79" y="11"/>
                    <a:pt x="67" y="11"/>
                  </a:cubicBezTo>
                  <a:cubicBezTo>
                    <a:pt x="12" y="45"/>
                    <a:pt x="0" y="101"/>
                    <a:pt x="12" y="157"/>
                  </a:cubicBezTo>
                  <a:cubicBezTo>
                    <a:pt x="23" y="168"/>
                    <a:pt x="23" y="168"/>
                    <a:pt x="23" y="179"/>
                  </a:cubicBezTo>
                  <a:cubicBezTo>
                    <a:pt x="34" y="202"/>
                    <a:pt x="57" y="212"/>
                    <a:pt x="79" y="224"/>
                  </a:cubicBezTo>
                  <a:cubicBezTo>
                    <a:pt x="93" y="228"/>
                    <a:pt x="108" y="231"/>
                    <a:pt x="124" y="231"/>
                  </a:cubicBezTo>
                  <a:cubicBezTo>
                    <a:pt x="147" y="231"/>
                    <a:pt x="171" y="225"/>
                    <a:pt x="191" y="212"/>
                  </a:cubicBezTo>
                  <a:cubicBezTo>
                    <a:pt x="246" y="179"/>
                    <a:pt x="258" y="112"/>
                    <a:pt x="224" y="56"/>
                  </a:cubicBezTo>
                  <a:cubicBezTo>
                    <a:pt x="224" y="45"/>
                    <a:pt x="213" y="45"/>
                    <a:pt x="213" y="33"/>
                  </a:cubicBezTo>
                  <a:cubicBezTo>
                    <a:pt x="202" y="23"/>
                    <a:pt x="191" y="11"/>
                    <a:pt x="179" y="11"/>
                  </a:cubicBezTo>
                  <a:cubicBezTo>
                    <a:pt x="157" y="0"/>
                    <a:pt x="134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9" name="Google Shape;3939;p8"/>
            <p:cNvSpPr/>
            <p:nvPr/>
          </p:nvSpPr>
          <p:spPr>
            <a:xfrm>
              <a:off x="2230850" y="1091675"/>
              <a:ext cx="5900" cy="5925"/>
            </a:xfrm>
            <a:custGeom>
              <a:rect b="b" l="l" r="r" t="t"/>
              <a:pathLst>
                <a:path extrusionOk="0" h="237" w="236">
                  <a:moveTo>
                    <a:pt x="112" y="1"/>
                  </a:moveTo>
                  <a:cubicBezTo>
                    <a:pt x="94" y="1"/>
                    <a:pt x="75" y="6"/>
                    <a:pt x="57" y="17"/>
                  </a:cubicBezTo>
                  <a:cubicBezTo>
                    <a:pt x="45" y="27"/>
                    <a:pt x="34" y="27"/>
                    <a:pt x="34" y="39"/>
                  </a:cubicBezTo>
                  <a:cubicBezTo>
                    <a:pt x="23" y="39"/>
                    <a:pt x="23" y="39"/>
                    <a:pt x="23" y="50"/>
                  </a:cubicBezTo>
                  <a:cubicBezTo>
                    <a:pt x="23" y="50"/>
                    <a:pt x="12" y="50"/>
                    <a:pt x="12" y="61"/>
                  </a:cubicBezTo>
                  <a:lnTo>
                    <a:pt x="12" y="72"/>
                  </a:lnTo>
                  <a:cubicBezTo>
                    <a:pt x="0" y="72"/>
                    <a:pt x="0" y="84"/>
                    <a:pt x="0" y="84"/>
                  </a:cubicBezTo>
                  <a:lnTo>
                    <a:pt x="0" y="94"/>
                  </a:lnTo>
                  <a:lnTo>
                    <a:pt x="0" y="117"/>
                  </a:lnTo>
                  <a:lnTo>
                    <a:pt x="0" y="139"/>
                  </a:lnTo>
                  <a:lnTo>
                    <a:pt x="0" y="161"/>
                  </a:lnTo>
                  <a:cubicBezTo>
                    <a:pt x="12" y="161"/>
                    <a:pt x="12" y="173"/>
                    <a:pt x="12" y="184"/>
                  </a:cubicBezTo>
                  <a:cubicBezTo>
                    <a:pt x="23" y="195"/>
                    <a:pt x="45" y="218"/>
                    <a:pt x="67" y="228"/>
                  </a:cubicBezTo>
                  <a:lnTo>
                    <a:pt x="90" y="228"/>
                  </a:lnTo>
                  <a:cubicBezTo>
                    <a:pt x="99" y="233"/>
                    <a:pt x="111" y="236"/>
                    <a:pt x="123" y="236"/>
                  </a:cubicBezTo>
                  <a:cubicBezTo>
                    <a:pt x="140" y="236"/>
                    <a:pt x="160" y="231"/>
                    <a:pt x="179" y="218"/>
                  </a:cubicBezTo>
                  <a:cubicBezTo>
                    <a:pt x="213" y="195"/>
                    <a:pt x="235" y="151"/>
                    <a:pt x="235" y="106"/>
                  </a:cubicBezTo>
                  <a:cubicBezTo>
                    <a:pt x="224" y="84"/>
                    <a:pt x="224" y="72"/>
                    <a:pt x="213" y="61"/>
                  </a:cubicBezTo>
                  <a:cubicBezTo>
                    <a:pt x="190" y="23"/>
                    <a:pt x="152" y="1"/>
                    <a:pt x="1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0" name="Google Shape;3940;p8"/>
            <p:cNvSpPr/>
            <p:nvPr/>
          </p:nvSpPr>
          <p:spPr>
            <a:xfrm>
              <a:off x="2280000" y="1084350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34" y="0"/>
                  </a:moveTo>
                  <a:cubicBezTo>
                    <a:pt x="112" y="0"/>
                    <a:pt x="89" y="6"/>
                    <a:pt x="68" y="19"/>
                  </a:cubicBezTo>
                  <a:cubicBezTo>
                    <a:pt x="13" y="52"/>
                    <a:pt x="1" y="119"/>
                    <a:pt x="35" y="176"/>
                  </a:cubicBezTo>
                  <a:cubicBezTo>
                    <a:pt x="57" y="213"/>
                    <a:pt x="96" y="236"/>
                    <a:pt x="136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6"/>
                    <a:pt x="269" y="109"/>
                    <a:pt x="224" y="52"/>
                  </a:cubicBezTo>
                  <a:cubicBezTo>
                    <a:pt x="204" y="18"/>
                    <a:pt x="170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1" name="Google Shape;3941;p8"/>
            <p:cNvSpPr/>
            <p:nvPr/>
          </p:nvSpPr>
          <p:spPr>
            <a:xfrm>
              <a:off x="2266900" y="1092450"/>
              <a:ext cx="6725" cy="5700"/>
            </a:xfrm>
            <a:custGeom>
              <a:rect b="b" l="l" r="r" t="t"/>
              <a:pathLst>
                <a:path extrusionOk="0" h="228" w="269">
                  <a:moveTo>
                    <a:pt x="132" y="0"/>
                  </a:moveTo>
                  <a:cubicBezTo>
                    <a:pt x="110" y="0"/>
                    <a:pt x="88" y="6"/>
                    <a:pt x="67" y="19"/>
                  </a:cubicBezTo>
                  <a:cubicBezTo>
                    <a:pt x="11" y="53"/>
                    <a:pt x="0" y="120"/>
                    <a:pt x="33" y="175"/>
                  </a:cubicBezTo>
                  <a:cubicBezTo>
                    <a:pt x="55" y="210"/>
                    <a:pt x="89" y="228"/>
                    <a:pt x="125" y="228"/>
                  </a:cubicBezTo>
                  <a:cubicBezTo>
                    <a:pt x="147" y="228"/>
                    <a:pt x="169" y="221"/>
                    <a:pt x="190" y="209"/>
                  </a:cubicBezTo>
                  <a:cubicBezTo>
                    <a:pt x="246" y="175"/>
                    <a:pt x="268" y="108"/>
                    <a:pt x="224" y="53"/>
                  </a:cubicBezTo>
                  <a:cubicBezTo>
                    <a:pt x="202" y="17"/>
                    <a:pt x="168" y="0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2" name="Google Shape;3942;p8"/>
            <p:cNvSpPr/>
            <p:nvPr/>
          </p:nvSpPr>
          <p:spPr>
            <a:xfrm>
              <a:off x="2253750" y="11003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3" y="0"/>
                  </a:moveTo>
                  <a:cubicBezTo>
                    <a:pt x="105" y="0"/>
                    <a:pt x="86" y="5"/>
                    <a:pt x="68" y="16"/>
                  </a:cubicBezTo>
                  <a:cubicBezTo>
                    <a:pt x="12" y="50"/>
                    <a:pt x="1" y="127"/>
                    <a:pt x="35" y="184"/>
                  </a:cubicBezTo>
                  <a:cubicBezTo>
                    <a:pt x="57" y="213"/>
                    <a:pt x="94" y="233"/>
                    <a:pt x="132" y="233"/>
                  </a:cubicBezTo>
                  <a:cubicBezTo>
                    <a:pt x="152" y="233"/>
                    <a:pt x="172" y="228"/>
                    <a:pt x="191" y="217"/>
                  </a:cubicBezTo>
                  <a:cubicBezTo>
                    <a:pt x="246" y="184"/>
                    <a:pt x="269" y="117"/>
                    <a:pt x="224" y="60"/>
                  </a:cubicBezTo>
                  <a:cubicBezTo>
                    <a:pt x="202" y="23"/>
                    <a:pt x="163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3" name="Google Shape;3943;p8"/>
            <p:cNvSpPr/>
            <p:nvPr/>
          </p:nvSpPr>
          <p:spPr>
            <a:xfrm>
              <a:off x="2240350" y="1108350"/>
              <a:ext cx="7025" cy="5800"/>
            </a:xfrm>
            <a:custGeom>
              <a:rect b="b" l="l" r="r" t="t"/>
              <a:pathLst>
                <a:path extrusionOk="0" h="232" w="281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0"/>
                    <a:pt x="101" y="232"/>
                    <a:pt x="134" y="232"/>
                  </a:cubicBezTo>
                  <a:lnTo>
                    <a:pt x="179" y="232"/>
                  </a:lnTo>
                  <a:cubicBezTo>
                    <a:pt x="191" y="221"/>
                    <a:pt x="191" y="221"/>
                    <a:pt x="201" y="221"/>
                  </a:cubicBezTo>
                  <a:cubicBezTo>
                    <a:pt x="258" y="187"/>
                    <a:pt x="280" y="109"/>
                    <a:pt x="235" y="53"/>
                  </a:cubicBezTo>
                  <a:cubicBezTo>
                    <a:pt x="214" y="19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4" name="Google Shape;3944;p8"/>
            <p:cNvSpPr/>
            <p:nvPr/>
          </p:nvSpPr>
          <p:spPr>
            <a:xfrm>
              <a:off x="2175825" y="765800"/>
              <a:ext cx="6175" cy="5050"/>
            </a:xfrm>
            <a:custGeom>
              <a:rect b="b" l="l" r="r" t="t"/>
              <a:pathLst>
                <a:path extrusionOk="0" h="202" w="247">
                  <a:moveTo>
                    <a:pt x="45" y="1"/>
                  </a:moveTo>
                  <a:cubicBezTo>
                    <a:pt x="34" y="11"/>
                    <a:pt x="23" y="23"/>
                    <a:pt x="23" y="34"/>
                  </a:cubicBezTo>
                  <a:cubicBezTo>
                    <a:pt x="11" y="56"/>
                    <a:pt x="1" y="78"/>
                    <a:pt x="11" y="101"/>
                  </a:cubicBezTo>
                  <a:cubicBezTo>
                    <a:pt x="11" y="123"/>
                    <a:pt x="11" y="135"/>
                    <a:pt x="23" y="145"/>
                  </a:cubicBezTo>
                  <a:lnTo>
                    <a:pt x="45" y="168"/>
                  </a:lnTo>
                  <a:lnTo>
                    <a:pt x="56" y="179"/>
                  </a:lnTo>
                  <a:cubicBezTo>
                    <a:pt x="68" y="190"/>
                    <a:pt x="68" y="190"/>
                    <a:pt x="78" y="190"/>
                  </a:cubicBezTo>
                  <a:cubicBezTo>
                    <a:pt x="90" y="202"/>
                    <a:pt x="101" y="202"/>
                    <a:pt x="123" y="202"/>
                  </a:cubicBezTo>
                  <a:lnTo>
                    <a:pt x="168" y="202"/>
                  </a:lnTo>
                  <a:cubicBezTo>
                    <a:pt x="168" y="190"/>
                    <a:pt x="179" y="190"/>
                    <a:pt x="179" y="190"/>
                  </a:cubicBezTo>
                  <a:lnTo>
                    <a:pt x="190" y="190"/>
                  </a:lnTo>
                  <a:cubicBezTo>
                    <a:pt x="224" y="157"/>
                    <a:pt x="246" y="112"/>
                    <a:pt x="246" y="68"/>
                  </a:cubicBezTo>
                  <a:cubicBezTo>
                    <a:pt x="235" y="56"/>
                    <a:pt x="235" y="34"/>
                    <a:pt x="224" y="23"/>
                  </a:cubicBezTo>
                  <a:cubicBezTo>
                    <a:pt x="179" y="11"/>
                    <a:pt x="123" y="1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5" name="Google Shape;3945;p8"/>
            <p:cNvSpPr/>
            <p:nvPr/>
          </p:nvSpPr>
          <p:spPr>
            <a:xfrm>
              <a:off x="2162675" y="77295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4" y="0"/>
                  </a:moveTo>
                  <a:cubicBezTo>
                    <a:pt x="105" y="0"/>
                    <a:pt x="86" y="5"/>
                    <a:pt x="68" y="16"/>
                  </a:cubicBezTo>
                  <a:cubicBezTo>
                    <a:pt x="13" y="50"/>
                    <a:pt x="1" y="105"/>
                    <a:pt x="13" y="162"/>
                  </a:cubicBezTo>
                  <a:cubicBezTo>
                    <a:pt x="23" y="172"/>
                    <a:pt x="23" y="172"/>
                    <a:pt x="23" y="184"/>
                  </a:cubicBezTo>
                  <a:cubicBezTo>
                    <a:pt x="45" y="219"/>
                    <a:pt x="83" y="236"/>
                    <a:pt x="122" y="236"/>
                  </a:cubicBezTo>
                  <a:cubicBezTo>
                    <a:pt x="146" y="236"/>
                    <a:pt x="170" y="230"/>
                    <a:pt x="191" y="217"/>
                  </a:cubicBezTo>
                  <a:cubicBezTo>
                    <a:pt x="224" y="195"/>
                    <a:pt x="247" y="150"/>
                    <a:pt x="247" y="105"/>
                  </a:cubicBezTo>
                  <a:cubicBezTo>
                    <a:pt x="236" y="83"/>
                    <a:pt x="236" y="72"/>
                    <a:pt x="224" y="61"/>
                  </a:cubicBezTo>
                  <a:cubicBezTo>
                    <a:pt x="202" y="23"/>
                    <a:pt x="164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6" name="Google Shape;3946;p8"/>
            <p:cNvSpPr/>
            <p:nvPr/>
          </p:nvSpPr>
          <p:spPr>
            <a:xfrm>
              <a:off x="2149825" y="78102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15" y="1"/>
                  </a:moveTo>
                  <a:cubicBezTo>
                    <a:pt x="96" y="1"/>
                    <a:pt x="76" y="6"/>
                    <a:pt x="57" y="17"/>
                  </a:cubicBezTo>
                  <a:cubicBezTo>
                    <a:pt x="46" y="17"/>
                    <a:pt x="46" y="28"/>
                    <a:pt x="35" y="28"/>
                  </a:cubicBezTo>
                  <a:cubicBezTo>
                    <a:pt x="13" y="50"/>
                    <a:pt x="1" y="84"/>
                    <a:pt x="1" y="107"/>
                  </a:cubicBezTo>
                  <a:cubicBezTo>
                    <a:pt x="1" y="129"/>
                    <a:pt x="1" y="162"/>
                    <a:pt x="13" y="174"/>
                  </a:cubicBezTo>
                  <a:cubicBezTo>
                    <a:pt x="23" y="196"/>
                    <a:pt x="35" y="207"/>
                    <a:pt x="46" y="207"/>
                  </a:cubicBezTo>
                  <a:cubicBezTo>
                    <a:pt x="57" y="219"/>
                    <a:pt x="57" y="219"/>
                    <a:pt x="68" y="219"/>
                  </a:cubicBezTo>
                  <a:cubicBezTo>
                    <a:pt x="85" y="230"/>
                    <a:pt x="105" y="235"/>
                    <a:pt x="124" y="235"/>
                  </a:cubicBezTo>
                  <a:cubicBezTo>
                    <a:pt x="144" y="235"/>
                    <a:pt x="163" y="230"/>
                    <a:pt x="180" y="219"/>
                  </a:cubicBezTo>
                  <a:cubicBezTo>
                    <a:pt x="236" y="185"/>
                    <a:pt x="247" y="107"/>
                    <a:pt x="214" y="50"/>
                  </a:cubicBezTo>
                  <a:cubicBezTo>
                    <a:pt x="191" y="21"/>
                    <a:pt x="154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7" name="Google Shape;3947;p8"/>
            <p:cNvSpPr/>
            <p:nvPr/>
          </p:nvSpPr>
          <p:spPr>
            <a:xfrm>
              <a:off x="2136425" y="789075"/>
              <a:ext cx="6175" cy="5725"/>
            </a:xfrm>
            <a:custGeom>
              <a:rect b="b" l="l" r="r" t="t"/>
              <a:pathLst>
                <a:path extrusionOk="0" h="229" w="247">
                  <a:moveTo>
                    <a:pt x="133" y="0"/>
                  </a:moveTo>
                  <a:cubicBezTo>
                    <a:pt x="111" y="0"/>
                    <a:pt x="89" y="7"/>
                    <a:pt x="68" y="19"/>
                  </a:cubicBezTo>
                  <a:cubicBezTo>
                    <a:pt x="12" y="41"/>
                    <a:pt x="1" y="98"/>
                    <a:pt x="12" y="153"/>
                  </a:cubicBezTo>
                  <a:cubicBezTo>
                    <a:pt x="23" y="165"/>
                    <a:pt x="23" y="165"/>
                    <a:pt x="23" y="175"/>
                  </a:cubicBezTo>
                  <a:cubicBezTo>
                    <a:pt x="44" y="211"/>
                    <a:pt x="83" y="228"/>
                    <a:pt x="122" y="228"/>
                  </a:cubicBezTo>
                  <a:cubicBezTo>
                    <a:pt x="146" y="228"/>
                    <a:pt x="170" y="222"/>
                    <a:pt x="191" y="209"/>
                  </a:cubicBezTo>
                  <a:cubicBezTo>
                    <a:pt x="213" y="198"/>
                    <a:pt x="236" y="175"/>
                    <a:pt x="236" y="142"/>
                  </a:cubicBezTo>
                  <a:cubicBezTo>
                    <a:pt x="246" y="108"/>
                    <a:pt x="246" y="86"/>
                    <a:pt x="224" y="53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8" name="Google Shape;3948;p8"/>
            <p:cNvSpPr/>
            <p:nvPr/>
          </p:nvSpPr>
          <p:spPr>
            <a:xfrm>
              <a:off x="2139525" y="765525"/>
              <a:ext cx="6725" cy="5150"/>
            </a:xfrm>
            <a:custGeom>
              <a:rect b="b" l="l" r="r" t="t"/>
              <a:pathLst>
                <a:path extrusionOk="0" h="206" w="269">
                  <a:moveTo>
                    <a:pt x="201" y="0"/>
                  </a:moveTo>
                  <a:cubicBezTo>
                    <a:pt x="156" y="0"/>
                    <a:pt x="100" y="0"/>
                    <a:pt x="45" y="12"/>
                  </a:cubicBezTo>
                  <a:cubicBezTo>
                    <a:pt x="11" y="45"/>
                    <a:pt x="0" y="101"/>
                    <a:pt x="33" y="146"/>
                  </a:cubicBezTo>
                  <a:cubicBezTo>
                    <a:pt x="56" y="184"/>
                    <a:pt x="95" y="206"/>
                    <a:pt x="134" y="206"/>
                  </a:cubicBezTo>
                  <a:cubicBezTo>
                    <a:pt x="153" y="206"/>
                    <a:pt x="172" y="201"/>
                    <a:pt x="190" y="190"/>
                  </a:cubicBezTo>
                  <a:cubicBezTo>
                    <a:pt x="246" y="156"/>
                    <a:pt x="268" y="79"/>
                    <a:pt x="234" y="22"/>
                  </a:cubicBezTo>
                  <a:cubicBezTo>
                    <a:pt x="223" y="12"/>
                    <a:pt x="212" y="0"/>
                    <a:pt x="2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9" name="Google Shape;3949;p8"/>
            <p:cNvSpPr/>
            <p:nvPr/>
          </p:nvSpPr>
          <p:spPr>
            <a:xfrm>
              <a:off x="2126375" y="7726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6" y="5"/>
                    <a:pt x="67" y="16"/>
                  </a:cubicBezTo>
                  <a:cubicBezTo>
                    <a:pt x="12" y="49"/>
                    <a:pt x="0" y="128"/>
                    <a:pt x="34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3"/>
                    <a:pt x="269" y="116"/>
                    <a:pt x="236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0" name="Google Shape;3950;p8"/>
            <p:cNvSpPr/>
            <p:nvPr/>
          </p:nvSpPr>
          <p:spPr>
            <a:xfrm>
              <a:off x="2207950" y="817475"/>
              <a:ext cx="5900" cy="5900"/>
            </a:xfrm>
            <a:custGeom>
              <a:rect b="b" l="l" r="r" t="t"/>
              <a:pathLst>
                <a:path extrusionOk="0" h="236" w="236">
                  <a:moveTo>
                    <a:pt x="101" y="0"/>
                  </a:moveTo>
                  <a:cubicBezTo>
                    <a:pt x="90" y="12"/>
                    <a:pt x="67" y="12"/>
                    <a:pt x="56" y="23"/>
                  </a:cubicBezTo>
                  <a:lnTo>
                    <a:pt x="34" y="45"/>
                  </a:lnTo>
                  <a:cubicBezTo>
                    <a:pt x="34" y="45"/>
                    <a:pt x="22" y="45"/>
                    <a:pt x="22" y="57"/>
                  </a:cubicBezTo>
                  <a:lnTo>
                    <a:pt x="12" y="67"/>
                  </a:lnTo>
                  <a:lnTo>
                    <a:pt x="12" y="79"/>
                  </a:lnTo>
                  <a:cubicBezTo>
                    <a:pt x="12" y="90"/>
                    <a:pt x="0" y="101"/>
                    <a:pt x="0" y="101"/>
                  </a:cubicBezTo>
                  <a:lnTo>
                    <a:pt x="0" y="112"/>
                  </a:lnTo>
                  <a:cubicBezTo>
                    <a:pt x="0" y="134"/>
                    <a:pt x="12" y="157"/>
                    <a:pt x="22" y="179"/>
                  </a:cubicBezTo>
                  <a:cubicBezTo>
                    <a:pt x="22" y="191"/>
                    <a:pt x="34" y="191"/>
                    <a:pt x="34" y="202"/>
                  </a:cubicBezTo>
                  <a:cubicBezTo>
                    <a:pt x="34" y="202"/>
                    <a:pt x="45" y="202"/>
                    <a:pt x="45" y="213"/>
                  </a:cubicBezTo>
                  <a:cubicBezTo>
                    <a:pt x="45" y="213"/>
                    <a:pt x="56" y="224"/>
                    <a:pt x="67" y="224"/>
                  </a:cubicBezTo>
                  <a:cubicBezTo>
                    <a:pt x="79" y="224"/>
                    <a:pt x="79" y="235"/>
                    <a:pt x="79" y="235"/>
                  </a:cubicBezTo>
                  <a:lnTo>
                    <a:pt x="157" y="235"/>
                  </a:lnTo>
                  <a:cubicBezTo>
                    <a:pt x="168" y="224"/>
                    <a:pt x="168" y="224"/>
                    <a:pt x="179" y="224"/>
                  </a:cubicBezTo>
                  <a:cubicBezTo>
                    <a:pt x="213" y="202"/>
                    <a:pt x="235" y="168"/>
                    <a:pt x="235" y="124"/>
                  </a:cubicBezTo>
                  <a:cubicBezTo>
                    <a:pt x="235" y="101"/>
                    <a:pt x="235" y="79"/>
                    <a:pt x="224" y="57"/>
                  </a:cubicBezTo>
                  <a:cubicBezTo>
                    <a:pt x="191" y="23"/>
                    <a:pt x="146" y="0"/>
                    <a:pt x="1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1" name="Google Shape;3951;p8"/>
            <p:cNvSpPr/>
            <p:nvPr/>
          </p:nvSpPr>
          <p:spPr>
            <a:xfrm>
              <a:off x="2181675" y="833575"/>
              <a:ext cx="6475" cy="5775"/>
            </a:xfrm>
            <a:custGeom>
              <a:rect b="b" l="l" r="r" t="t"/>
              <a:pathLst>
                <a:path extrusionOk="0" h="231" w="259">
                  <a:moveTo>
                    <a:pt x="116" y="0"/>
                  </a:moveTo>
                  <a:cubicBezTo>
                    <a:pt x="95" y="0"/>
                    <a:pt x="75" y="5"/>
                    <a:pt x="57" y="16"/>
                  </a:cubicBezTo>
                  <a:cubicBezTo>
                    <a:pt x="12" y="38"/>
                    <a:pt x="1" y="94"/>
                    <a:pt x="1" y="139"/>
                  </a:cubicBezTo>
                  <a:cubicBezTo>
                    <a:pt x="1" y="139"/>
                    <a:pt x="1" y="150"/>
                    <a:pt x="12" y="161"/>
                  </a:cubicBezTo>
                  <a:cubicBezTo>
                    <a:pt x="12" y="161"/>
                    <a:pt x="12" y="173"/>
                    <a:pt x="23" y="173"/>
                  </a:cubicBezTo>
                  <a:cubicBezTo>
                    <a:pt x="42" y="209"/>
                    <a:pt x="75" y="231"/>
                    <a:pt x="111" y="231"/>
                  </a:cubicBezTo>
                  <a:cubicBezTo>
                    <a:pt x="119" y="231"/>
                    <a:pt x="127" y="230"/>
                    <a:pt x="135" y="228"/>
                  </a:cubicBezTo>
                  <a:cubicBezTo>
                    <a:pt x="147" y="228"/>
                    <a:pt x="169" y="228"/>
                    <a:pt x="180" y="217"/>
                  </a:cubicBezTo>
                  <a:cubicBezTo>
                    <a:pt x="236" y="183"/>
                    <a:pt x="258" y="116"/>
                    <a:pt x="224" y="61"/>
                  </a:cubicBezTo>
                  <a:cubicBezTo>
                    <a:pt x="202" y="23"/>
                    <a:pt x="158" y="0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2" name="Google Shape;3952;p8"/>
            <p:cNvSpPr/>
            <p:nvPr/>
          </p:nvSpPr>
          <p:spPr>
            <a:xfrm>
              <a:off x="2168275" y="841600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2" y="53"/>
                    <a:pt x="0" y="120"/>
                    <a:pt x="34" y="175"/>
                  </a:cubicBezTo>
                  <a:cubicBezTo>
                    <a:pt x="45" y="209"/>
                    <a:pt x="68" y="220"/>
                    <a:pt x="101" y="231"/>
                  </a:cubicBezTo>
                  <a:cubicBezTo>
                    <a:pt x="135" y="231"/>
                    <a:pt x="169" y="231"/>
                    <a:pt x="191" y="220"/>
                  </a:cubicBezTo>
                  <a:cubicBezTo>
                    <a:pt x="224" y="197"/>
                    <a:pt x="246" y="153"/>
                    <a:pt x="246" y="120"/>
                  </a:cubicBezTo>
                  <a:cubicBezTo>
                    <a:pt x="246" y="97"/>
                    <a:pt x="246" y="75"/>
                    <a:pt x="236" y="53"/>
                  </a:cubicBezTo>
                  <a:cubicBezTo>
                    <a:pt x="214" y="17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3" name="Google Shape;3953;p8"/>
            <p:cNvSpPr/>
            <p:nvPr/>
          </p:nvSpPr>
          <p:spPr>
            <a:xfrm>
              <a:off x="2186150" y="781600"/>
              <a:ext cx="6475" cy="6025"/>
            </a:xfrm>
            <a:custGeom>
              <a:rect b="b" l="l" r="r" t="t"/>
              <a:pathLst>
                <a:path extrusionOk="0" h="241" w="259">
                  <a:moveTo>
                    <a:pt x="113" y="1"/>
                  </a:moveTo>
                  <a:cubicBezTo>
                    <a:pt x="94" y="1"/>
                    <a:pt x="75" y="6"/>
                    <a:pt x="57" y="17"/>
                  </a:cubicBezTo>
                  <a:lnTo>
                    <a:pt x="35" y="39"/>
                  </a:lnTo>
                  <a:cubicBezTo>
                    <a:pt x="23" y="50"/>
                    <a:pt x="23" y="50"/>
                    <a:pt x="23" y="61"/>
                  </a:cubicBezTo>
                  <a:cubicBezTo>
                    <a:pt x="23" y="61"/>
                    <a:pt x="12" y="61"/>
                    <a:pt x="12" y="72"/>
                  </a:cubicBezTo>
                  <a:lnTo>
                    <a:pt x="12" y="84"/>
                  </a:lnTo>
                  <a:cubicBezTo>
                    <a:pt x="12" y="84"/>
                    <a:pt x="1" y="84"/>
                    <a:pt x="1" y="95"/>
                  </a:cubicBezTo>
                  <a:cubicBezTo>
                    <a:pt x="1" y="117"/>
                    <a:pt x="1" y="151"/>
                    <a:pt x="12" y="184"/>
                  </a:cubicBezTo>
                  <a:cubicBezTo>
                    <a:pt x="23" y="184"/>
                    <a:pt x="23" y="196"/>
                    <a:pt x="35" y="196"/>
                  </a:cubicBezTo>
                  <a:cubicBezTo>
                    <a:pt x="35" y="206"/>
                    <a:pt x="45" y="206"/>
                    <a:pt x="45" y="218"/>
                  </a:cubicBezTo>
                  <a:cubicBezTo>
                    <a:pt x="57" y="218"/>
                    <a:pt x="57" y="229"/>
                    <a:pt x="68" y="229"/>
                  </a:cubicBezTo>
                  <a:lnTo>
                    <a:pt x="79" y="229"/>
                  </a:lnTo>
                  <a:cubicBezTo>
                    <a:pt x="90" y="229"/>
                    <a:pt x="90" y="240"/>
                    <a:pt x="102" y="240"/>
                  </a:cubicBezTo>
                  <a:lnTo>
                    <a:pt x="135" y="240"/>
                  </a:lnTo>
                  <a:cubicBezTo>
                    <a:pt x="146" y="240"/>
                    <a:pt x="146" y="229"/>
                    <a:pt x="157" y="229"/>
                  </a:cubicBezTo>
                  <a:cubicBezTo>
                    <a:pt x="157" y="229"/>
                    <a:pt x="169" y="229"/>
                    <a:pt x="179" y="218"/>
                  </a:cubicBezTo>
                  <a:cubicBezTo>
                    <a:pt x="236" y="184"/>
                    <a:pt x="258" y="117"/>
                    <a:pt x="213" y="61"/>
                  </a:cubicBezTo>
                  <a:cubicBezTo>
                    <a:pt x="190" y="23"/>
                    <a:pt x="152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4" name="Google Shape;3954;p8"/>
            <p:cNvSpPr/>
            <p:nvPr/>
          </p:nvSpPr>
          <p:spPr>
            <a:xfrm>
              <a:off x="2172475" y="7897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6" y="1"/>
                  </a:moveTo>
                  <a:cubicBezTo>
                    <a:pt x="117" y="1"/>
                    <a:pt x="97" y="5"/>
                    <a:pt x="78" y="16"/>
                  </a:cubicBezTo>
                  <a:cubicBezTo>
                    <a:pt x="23" y="50"/>
                    <a:pt x="1" y="117"/>
                    <a:pt x="34" y="173"/>
                  </a:cubicBezTo>
                  <a:cubicBezTo>
                    <a:pt x="57" y="211"/>
                    <a:pt x="100" y="234"/>
                    <a:pt x="143" y="234"/>
                  </a:cubicBezTo>
                  <a:cubicBezTo>
                    <a:pt x="163" y="234"/>
                    <a:pt x="184" y="228"/>
                    <a:pt x="202" y="217"/>
                  </a:cubicBezTo>
                  <a:cubicBezTo>
                    <a:pt x="257" y="184"/>
                    <a:pt x="269" y="106"/>
                    <a:pt x="235" y="50"/>
                  </a:cubicBezTo>
                  <a:cubicBezTo>
                    <a:pt x="213" y="20"/>
                    <a:pt x="175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5" name="Google Shape;3955;p8"/>
            <p:cNvSpPr/>
            <p:nvPr/>
          </p:nvSpPr>
          <p:spPr>
            <a:xfrm>
              <a:off x="2159325" y="7977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5" y="1"/>
                  </a:moveTo>
                  <a:cubicBezTo>
                    <a:pt x="123" y="1"/>
                    <a:pt x="100" y="7"/>
                    <a:pt x="80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2"/>
                    <a:pt x="202" y="221"/>
                  </a:cubicBezTo>
                  <a:cubicBezTo>
                    <a:pt x="258" y="176"/>
                    <a:pt x="269" y="109"/>
                    <a:pt x="236" y="53"/>
                  </a:cubicBezTo>
                  <a:cubicBezTo>
                    <a:pt x="215" y="18"/>
                    <a:pt x="181" y="1"/>
                    <a:pt x="1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6" name="Google Shape;3956;p8"/>
            <p:cNvSpPr/>
            <p:nvPr/>
          </p:nvSpPr>
          <p:spPr>
            <a:xfrm>
              <a:off x="2146225" y="8056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7" name="Google Shape;3957;p8"/>
            <p:cNvSpPr/>
            <p:nvPr/>
          </p:nvSpPr>
          <p:spPr>
            <a:xfrm>
              <a:off x="2184475" y="8092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7"/>
                    <a:pt x="35" y="184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29"/>
                    <a:pt x="202" y="217"/>
                  </a:cubicBezTo>
                  <a:cubicBezTo>
                    <a:pt x="258" y="184"/>
                    <a:pt x="269" y="117"/>
                    <a:pt x="236" y="60"/>
                  </a:cubicBezTo>
                  <a:cubicBezTo>
                    <a:pt x="213" y="22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8" name="Google Shape;3958;p8"/>
            <p:cNvSpPr/>
            <p:nvPr/>
          </p:nvSpPr>
          <p:spPr>
            <a:xfrm>
              <a:off x="2171350" y="817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7"/>
                    <a:pt x="144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9" name="Google Shape;3959;p8"/>
            <p:cNvSpPr/>
            <p:nvPr/>
          </p:nvSpPr>
          <p:spPr>
            <a:xfrm>
              <a:off x="2158225" y="8251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0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7" y="237"/>
                    <a:pt x="181" y="230"/>
                    <a:pt x="201" y="218"/>
                  </a:cubicBezTo>
                  <a:cubicBezTo>
                    <a:pt x="258" y="184"/>
                    <a:pt x="268" y="117"/>
                    <a:pt x="235" y="62"/>
                  </a:cubicBezTo>
                  <a:cubicBezTo>
                    <a:pt x="212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0" name="Google Shape;3960;p8"/>
            <p:cNvSpPr/>
            <p:nvPr/>
          </p:nvSpPr>
          <p:spPr>
            <a:xfrm>
              <a:off x="2198175" y="801375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21" y="0"/>
                  </a:moveTo>
                  <a:cubicBezTo>
                    <a:pt x="100" y="0"/>
                    <a:pt x="77" y="6"/>
                    <a:pt x="56" y="19"/>
                  </a:cubicBezTo>
                  <a:cubicBezTo>
                    <a:pt x="45" y="19"/>
                    <a:pt x="34" y="30"/>
                    <a:pt x="34" y="30"/>
                  </a:cubicBezTo>
                  <a:lnTo>
                    <a:pt x="23" y="41"/>
                  </a:lnTo>
                  <a:cubicBezTo>
                    <a:pt x="23" y="53"/>
                    <a:pt x="11" y="53"/>
                    <a:pt x="11" y="53"/>
                  </a:cubicBezTo>
                  <a:lnTo>
                    <a:pt x="11" y="63"/>
                  </a:lnTo>
                  <a:cubicBezTo>
                    <a:pt x="1" y="75"/>
                    <a:pt x="1" y="75"/>
                    <a:pt x="1" y="86"/>
                  </a:cubicBezTo>
                  <a:lnTo>
                    <a:pt x="1" y="108"/>
                  </a:lnTo>
                  <a:lnTo>
                    <a:pt x="1" y="130"/>
                  </a:lnTo>
                  <a:lnTo>
                    <a:pt x="1" y="153"/>
                  </a:lnTo>
                  <a:cubicBezTo>
                    <a:pt x="11" y="164"/>
                    <a:pt x="11" y="164"/>
                    <a:pt x="11" y="175"/>
                  </a:cubicBezTo>
                  <a:lnTo>
                    <a:pt x="23" y="187"/>
                  </a:lnTo>
                  <a:lnTo>
                    <a:pt x="34" y="197"/>
                  </a:lnTo>
                  <a:lnTo>
                    <a:pt x="45" y="209"/>
                  </a:lnTo>
                  <a:cubicBezTo>
                    <a:pt x="56" y="220"/>
                    <a:pt x="56" y="220"/>
                    <a:pt x="68" y="220"/>
                  </a:cubicBezTo>
                  <a:lnTo>
                    <a:pt x="78" y="220"/>
                  </a:lnTo>
                  <a:cubicBezTo>
                    <a:pt x="78" y="231"/>
                    <a:pt x="90" y="231"/>
                    <a:pt x="101" y="231"/>
                  </a:cubicBezTo>
                  <a:lnTo>
                    <a:pt x="145" y="231"/>
                  </a:lnTo>
                  <a:cubicBezTo>
                    <a:pt x="157" y="220"/>
                    <a:pt x="168" y="220"/>
                    <a:pt x="168" y="220"/>
                  </a:cubicBezTo>
                  <a:lnTo>
                    <a:pt x="179" y="220"/>
                  </a:lnTo>
                  <a:cubicBezTo>
                    <a:pt x="235" y="187"/>
                    <a:pt x="246" y="108"/>
                    <a:pt x="212" y="53"/>
                  </a:cubicBezTo>
                  <a:cubicBezTo>
                    <a:pt x="192" y="17"/>
                    <a:pt x="158" y="0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1" name="Google Shape;3961;p8"/>
            <p:cNvSpPr/>
            <p:nvPr/>
          </p:nvSpPr>
          <p:spPr>
            <a:xfrm>
              <a:off x="2226675" y="878175"/>
              <a:ext cx="6175" cy="5700"/>
            </a:xfrm>
            <a:custGeom>
              <a:rect b="b" l="l" r="r" t="t"/>
              <a:pathLst>
                <a:path extrusionOk="0" h="228" w="247">
                  <a:moveTo>
                    <a:pt x="132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11" y="42"/>
                    <a:pt x="0" y="98"/>
                    <a:pt x="11" y="154"/>
                  </a:cubicBezTo>
                  <a:cubicBezTo>
                    <a:pt x="11" y="165"/>
                    <a:pt x="23" y="165"/>
                    <a:pt x="23" y="176"/>
                  </a:cubicBezTo>
                  <a:cubicBezTo>
                    <a:pt x="33" y="199"/>
                    <a:pt x="56" y="209"/>
                    <a:pt x="78" y="221"/>
                  </a:cubicBezTo>
                  <a:cubicBezTo>
                    <a:pt x="92" y="225"/>
                    <a:pt x="106" y="228"/>
                    <a:pt x="119" y="228"/>
                  </a:cubicBezTo>
                  <a:cubicBezTo>
                    <a:pt x="139" y="228"/>
                    <a:pt x="159" y="223"/>
                    <a:pt x="179" y="209"/>
                  </a:cubicBezTo>
                  <a:cubicBezTo>
                    <a:pt x="224" y="187"/>
                    <a:pt x="246" y="142"/>
                    <a:pt x="234" y="98"/>
                  </a:cubicBezTo>
                  <a:cubicBezTo>
                    <a:pt x="234" y="87"/>
                    <a:pt x="234" y="65"/>
                    <a:pt x="224" y="53"/>
                  </a:cubicBezTo>
                  <a:cubicBezTo>
                    <a:pt x="202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2" name="Google Shape;3962;p8"/>
            <p:cNvSpPr/>
            <p:nvPr/>
          </p:nvSpPr>
          <p:spPr>
            <a:xfrm>
              <a:off x="2213525" y="886075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4" y="1"/>
                  </a:moveTo>
                  <a:cubicBezTo>
                    <a:pt x="105" y="1"/>
                    <a:pt x="86" y="6"/>
                    <a:pt x="68" y="17"/>
                  </a:cubicBezTo>
                  <a:cubicBezTo>
                    <a:pt x="45" y="27"/>
                    <a:pt x="35" y="39"/>
                    <a:pt x="35" y="50"/>
                  </a:cubicBezTo>
                  <a:cubicBezTo>
                    <a:pt x="12" y="72"/>
                    <a:pt x="12" y="95"/>
                    <a:pt x="12" y="117"/>
                  </a:cubicBezTo>
                  <a:cubicBezTo>
                    <a:pt x="1" y="139"/>
                    <a:pt x="12" y="162"/>
                    <a:pt x="23" y="184"/>
                  </a:cubicBezTo>
                  <a:lnTo>
                    <a:pt x="57" y="218"/>
                  </a:lnTo>
                  <a:cubicBezTo>
                    <a:pt x="57" y="218"/>
                    <a:pt x="68" y="218"/>
                    <a:pt x="79" y="229"/>
                  </a:cubicBezTo>
                  <a:cubicBezTo>
                    <a:pt x="93" y="233"/>
                    <a:pt x="107" y="236"/>
                    <a:pt x="121" y="236"/>
                  </a:cubicBezTo>
                  <a:cubicBezTo>
                    <a:pt x="141" y="236"/>
                    <a:pt x="160" y="231"/>
                    <a:pt x="179" y="218"/>
                  </a:cubicBezTo>
                  <a:cubicBezTo>
                    <a:pt x="213" y="206"/>
                    <a:pt x="236" y="173"/>
                    <a:pt x="236" y="151"/>
                  </a:cubicBezTo>
                  <a:cubicBezTo>
                    <a:pt x="246" y="117"/>
                    <a:pt x="246" y="84"/>
                    <a:pt x="224" y="61"/>
                  </a:cubicBezTo>
                  <a:cubicBezTo>
                    <a:pt x="202" y="23"/>
                    <a:pt x="164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3" name="Google Shape;3963;p8"/>
            <p:cNvSpPr/>
            <p:nvPr/>
          </p:nvSpPr>
          <p:spPr>
            <a:xfrm>
              <a:off x="2200125" y="894100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27" y="1"/>
                  </a:moveTo>
                  <a:cubicBezTo>
                    <a:pt x="109" y="1"/>
                    <a:pt x="92" y="6"/>
                    <a:pt x="79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0" y="237"/>
                    <a:pt x="140" y="237"/>
                  </a:cubicBezTo>
                  <a:cubicBezTo>
                    <a:pt x="158" y="237"/>
                    <a:pt x="176" y="231"/>
                    <a:pt x="191" y="220"/>
                  </a:cubicBezTo>
                  <a:cubicBezTo>
                    <a:pt x="201" y="210"/>
                    <a:pt x="213" y="210"/>
                    <a:pt x="213" y="198"/>
                  </a:cubicBezTo>
                  <a:cubicBezTo>
                    <a:pt x="235" y="187"/>
                    <a:pt x="246" y="165"/>
                    <a:pt x="246" y="143"/>
                  </a:cubicBezTo>
                  <a:cubicBezTo>
                    <a:pt x="258" y="120"/>
                    <a:pt x="246" y="86"/>
                    <a:pt x="235" y="53"/>
                  </a:cubicBezTo>
                  <a:cubicBezTo>
                    <a:pt x="213" y="31"/>
                    <a:pt x="191" y="9"/>
                    <a:pt x="168" y="9"/>
                  </a:cubicBezTo>
                  <a:cubicBezTo>
                    <a:pt x="154" y="4"/>
                    <a:pt x="140" y="1"/>
                    <a:pt x="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4" name="Google Shape;3964;p8"/>
            <p:cNvSpPr/>
            <p:nvPr/>
          </p:nvSpPr>
          <p:spPr>
            <a:xfrm>
              <a:off x="2240075" y="870075"/>
              <a:ext cx="5875" cy="5925"/>
            </a:xfrm>
            <a:custGeom>
              <a:rect b="b" l="l" r="r" t="t"/>
              <a:pathLst>
                <a:path extrusionOk="0" h="237" w="235">
                  <a:moveTo>
                    <a:pt x="121" y="1"/>
                  </a:moveTo>
                  <a:cubicBezTo>
                    <a:pt x="100" y="1"/>
                    <a:pt x="77" y="7"/>
                    <a:pt x="56" y="19"/>
                  </a:cubicBezTo>
                  <a:cubicBezTo>
                    <a:pt x="45" y="19"/>
                    <a:pt x="34" y="31"/>
                    <a:pt x="34" y="31"/>
                  </a:cubicBezTo>
                  <a:cubicBezTo>
                    <a:pt x="34" y="31"/>
                    <a:pt x="34" y="42"/>
                    <a:pt x="23" y="42"/>
                  </a:cubicBezTo>
                  <a:cubicBezTo>
                    <a:pt x="23" y="42"/>
                    <a:pt x="23" y="53"/>
                    <a:pt x="11" y="53"/>
                  </a:cubicBezTo>
                  <a:lnTo>
                    <a:pt x="11" y="64"/>
                  </a:lnTo>
                  <a:cubicBezTo>
                    <a:pt x="11" y="76"/>
                    <a:pt x="1" y="76"/>
                    <a:pt x="1" y="76"/>
                  </a:cubicBezTo>
                  <a:lnTo>
                    <a:pt x="1" y="86"/>
                  </a:lnTo>
                  <a:lnTo>
                    <a:pt x="1" y="98"/>
                  </a:lnTo>
                  <a:lnTo>
                    <a:pt x="1" y="120"/>
                  </a:lnTo>
                  <a:lnTo>
                    <a:pt x="1" y="131"/>
                  </a:lnTo>
                  <a:cubicBezTo>
                    <a:pt x="1" y="153"/>
                    <a:pt x="1" y="165"/>
                    <a:pt x="11" y="176"/>
                  </a:cubicBezTo>
                  <a:cubicBezTo>
                    <a:pt x="23" y="198"/>
                    <a:pt x="34" y="210"/>
                    <a:pt x="45" y="210"/>
                  </a:cubicBezTo>
                  <a:cubicBezTo>
                    <a:pt x="56" y="221"/>
                    <a:pt x="56" y="221"/>
                    <a:pt x="68" y="221"/>
                  </a:cubicBezTo>
                  <a:cubicBezTo>
                    <a:pt x="75" y="229"/>
                    <a:pt x="89" y="237"/>
                    <a:pt x="104" y="237"/>
                  </a:cubicBezTo>
                  <a:cubicBezTo>
                    <a:pt x="110" y="237"/>
                    <a:pt x="117" y="235"/>
                    <a:pt x="123" y="232"/>
                  </a:cubicBezTo>
                  <a:lnTo>
                    <a:pt x="145" y="232"/>
                  </a:lnTo>
                  <a:cubicBezTo>
                    <a:pt x="157" y="232"/>
                    <a:pt x="168" y="221"/>
                    <a:pt x="168" y="221"/>
                  </a:cubicBezTo>
                  <a:lnTo>
                    <a:pt x="179" y="221"/>
                  </a:lnTo>
                  <a:cubicBezTo>
                    <a:pt x="190" y="210"/>
                    <a:pt x="212" y="187"/>
                    <a:pt x="224" y="165"/>
                  </a:cubicBezTo>
                  <a:lnTo>
                    <a:pt x="224" y="143"/>
                  </a:lnTo>
                  <a:cubicBezTo>
                    <a:pt x="235" y="120"/>
                    <a:pt x="235" y="86"/>
                    <a:pt x="212" y="53"/>
                  </a:cubicBezTo>
                  <a:cubicBezTo>
                    <a:pt x="192" y="18"/>
                    <a:pt x="158" y="1"/>
                    <a:pt x="1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5" name="Google Shape;3965;p8"/>
            <p:cNvSpPr/>
            <p:nvPr/>
          </p:nvSpPr>
          <p:spPr>
            <a:xfrm>
              <a:off x="2194825" y="825575"/>
              <a:ext cx="5875" cy="5900"/>
            </a:xfrm>
            <a:custGeom>
              <a:rect b="b" l="l" r="r" t="t"/>
              <a:pathLst>
                <a:path extrusionOk="0" h="236" w="235">
                  <a:moveTo>
                    <a:pt x="123" y="1"/>
                  </a:moveTo>
                  <a:cubicBezTo>
                    <a:pt x="101" y="1"/>
                    <a:pt x="78" y="1"/>
                    <a:pt x="56" y="12"/>
                  </a:cubicBezTo>
                  <a:cubicBezTo>
                    <a:pt x="56" y="23"/>
                    <a:pt x="45" y="23"/>
                    <a:pt x="33" y="34"/>
                  </a:cubicBezTo>
                  <a:cubicBezTo>
                    <a:pt x="23" y="46"/>
                    <a:pt x="11" y="68"/>
                    <a:pt x="0" y="90"/>
                  </a:cubicBezTo>
                  <a:lnTo>
                    <a:pt x="0" y="113"/>
                  </a:lnTo>
                  <a:cubicBezTo>
                    <a:pt x="0" y="135"/>
                    <a:pt x="0" y="157"/>
                    <a:pt x="23" y="180"/>
                  </a:cubicBezTo>
                  <a:cubicBezTo>
                    <a:pt x="33" y="202"/>
                    <a:pt x="67" y="224"/>
                    <a:pt x="90" y="235"/>
                  </a:cubicBezTo>
                  <a:cubicBezTo>
                    <a:pt x="123" y="235"/>
                    <a:pt x="157" y="235"/>
                    <a:pt x="179" y="213"/>
                  </a:cubicBezTo>
                  <a:cubicBezTo>
                    <a:pt x="212" y="202"/>
                    <a:pt x="224" y="180"/>
                    <a:pt x="235" y="146"/>
                  </a:cubicBezTo>
                  <a:lnTo>
                    <a:pt x="235" y="123"/>
                  </a:lnTo>
                  <a:cubicBezTo>
                    <a:pt x="235" y="101"/>
                    <a:pt x="235" y="79"/>
                    <a:pt x="224" y="56"/>
                  </a:cubicBezTo>
                  <a:cubicBezTo>
                    <a:pt x="202" y="23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6" name="Google Shape;3966;p8"/>
            <p:cNvSpPr/>
            <p:nvPr/>
          </p:nvSpPr>
          <p:spPr>
            <a:xfrm>
              <a:off x="2218000" y="834125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19" y="0"/>
                  </a:moveTo>
                  <a:cubicBezTo>
                    <a:pt x="100" y="0"/>
                    <a:pt x="82" y="5"/>
                    <a:pt x="67" y="16"/>
                  </a:cubicBezTo>
                  <a:lnTo>
                    <a:pt x="57" y="16"/>
                  </a:lnTo>
                  <a:lnTo>
                    <a:pt x="57" y="27"/>
                  </a:lnTo>
                  <a:cubicBezTo>
                    <a:pt x="57" y="27"/>
                    <a:pt x="45" y="27"/>
                    <a:pt x="45" y="39"/>
                  </a:cubicBezTo>
                  <a:cubicBezTo>
                    <a:pt x="34" y="39"/>
                    <a:pt x="34" y="49"/>
                    <a:pt x="34" y="49"/>
                  </a:cubicBezTo>
                  <a:cubicBezTo>
                    <a:pt x="34" y="49"/>
                    <a:pt x="23" y="49"/>
                    <a:pt x="23" y="61"/>
                  </a:cubicBezTo>
                  <a:lnTo>
                    <a:pt x="12" y="72"/>
                  </a:lnTo>
                  <a:cubicBezTo>
                    <a:pt x="12" y="83"/>
                    <a:pt x="0" y="106"/>
                    <a:pt x="0" y="117"/>
                  </a:cubicBezTo>
                  <a:cubicBezTo>
                    <a:pt x="0" y="128"/>
                    <a:pt x="0" y="128"/>
                    <a:pt x="12" y="139"/>
                  </a:cubicBezTo>
                  <a:lnTo>
                    <a:pt x="12" y="161"/>
                  </a:lnTo>
                  <a:cubicBezTo>
                    <a:pt x="12" y="173"/>
                    <a:pt x="23" y="173"/>
                    <a:pt x="23" y="184"/>
                  </a:cubicBezTo>
                  <a:lnTo>
                    <a:pt x="34" y="195"/>
                  </a:lnTo>
                  <a:lnTo>
                    <a:pt x="45" y="206"/>
                  </a:lnTo>
                  <a:cubicBezTo>
                    <a:pt x="57" y="218"/>
                    <a:pt x="57" y="218"/>
                    <a:pt x="67" y="218"/>
                  </a:cubicBezTo>
                  <a:cubicBezTo>
                    <a:pt x="67" y="228"/>
                    <a:pt x="79" y="228"/>
                    <a:pt x="90" y="228"/>
                  </a:cubicBezTo>
                  <a:lnTo>
                    <a:pt x="90" y="240"/>
                  </a:lnTo>
                  <a:lnTo>
                    <a:pt x="146" y="240"/>
                  </a:lnTo>
                  <a:cubicBezTo>
                    <a:pt x="146" y="240"/>
                    <a:pt x="157" y="240"/>
                    <a:pt x="157" y="228"/>
                  </a:cubicBezTo>
                  <a:lnTo>
                    <a:pt x="179" y="228"/>
                  </a:lnTo>
                  <a:lnTo>
                    <a:pt x="179" y="218"/>
                  </a:lnTo>
                  <a:cubicBezTo>
                    <a:pt x="235" y="184"/>
                    <a:pt x="258" y="117"/>
                    <a:pt x="224" y="61"/>
                  </a:cubicBezTo>
                  <a:cubicBezTo>
                    <a:pt x="201" y="23"/>
                    <a:pt x="15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7" name="Google Shape;3967;p8"/>
            <p:cNvSpPr/>
            <p:nvPr/>
          </p:nvSpPr>
          <p:spPr>
            <a:xfrm>
              <a:off x="2204600" y="8422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5" y="1"/>
                  </a:moveTo>
                  <a:cubicBezTo>
                    <a:pt x="105" y="1"/>
                    <a:pt x="85" y="5"/>
                    <a:pt x="67" y="16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6" y="214"/>
                    <a:pt x="93" y="234"/>
                    <a:pt x="132" y="234"/>
                  </a:cubicBezTo>
                  <a:cubicBezTo>
                    <a:pt x="151" y="234"/>
                    <a:pt x="172" y="229"/>
                    <a:pt x="190" y="217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8" name="Google Shape;3968;p8"/>
            <p:cNvSpPr/>
            <p:nvPr/>
          </p:nvSpPr>
          <p:spPr>
            <a:xfrm>
              <a:off x="2191475" y="850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0"/>
                  </a:moveTo>
                  <a:cubicBezTo>
                    <a:pt x="112" y="0"/>
                    <a:pt x="88" y="7"/>
                    <a:pt x="67" y="20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9" name="Google Shape;3969;p8"/>
            <p:cNvSpPr/>
            <p:nvPr/>
          </p:nvSpPr>
          <p:spPr>
            <a:xfrm>
              <a:off x="2178325" y="8581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7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2" y="49"/>
                    <a:pt x="1" y="128"/>
                    <a:pt x="35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7" y="184"/>
                    <a:pt x="269" y="116"/>
                    <a:pt x="236" y="61"/>
                  </a:cubicBezTo>
                  <a:cubicBezTo>
                    <a:pt x="213" y="23"/>
                    <a:pt x="170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0" name="Google Shape;3970;p8"/>
            <p:cNvSpPr/>
            <p:nvPr/>
          </p:nvSpPr>
          <p:spPr>
            <a:xfrm>
              <a:off x="2230025" y="853875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25" y="1"/>
                  </a:moveTo>
                  <a:cubicBezTo>
                    <a:pt x="101" y="1"/>
                    <a:pt x="77" y="7"/>
                    <a:pt x="56" y="19"/>
                  </a:cubicBezTo>
                  <a:cubicBezTo>
                    <a:pt x="45" y="31"/>
                    <a:pt x="33" y="31"/>
                    <a:pt x="23" y="42"/>
                  </a:cubicBezTo>
                  <a:lnTo>
                    <a:pt x="23" y="53"/>
                  </a:lnTo>
                  <a:lnTo>
                    <a:pt x="23" y="64"/>
                  </a:lnTo>
                  <a:cubicBezTo>
                    <a:pt x="11" y="64"/>
                    <a:pt x="11" y="64"/>
                    <a:pt x="11" y="76"/>
                  </a:cubicBezTo>
                  <a:lnTo>
                    <a:pt x="11" y="86"/>
                  </a:lnTo>
                  <a:lnTo>
                    <a:pt x="0" y="98"/>
                  </a:lnTo>
                  <a:lnTo>
                    <a:pt x="0" y="131"/>
                  </a:lnTo>
                  <a:cubicBezTo>
                    <a:pt x="0" y="143"/>
                    <a:pt x="11" y="153"/>
                    <a:pt x="11" y="153"/>
                  </a:cubicBezTo>
                  <a:cubicBezTo>
                    <a:pt x="11" y="165"/>
                    <a:pt x="11" y="176"/>
                    <a:pt x="23" y="176"/>
                  </a:cubicBezTo>
                  <a:lnTo>
                    <a:pt x="23" y="187"/>
                  </a:lnTo>
                  <a:lnTo>
                    <a:pt x="45" y="210"/>
                  </a:lnTo>
                  <a:cubicBezTo>
                    <a:pt x="45" y="210"/>
                    <a:pt x="56" y="210"/>
                    <a:pt x="56" y="220"/>
                  </a:cubicBezTo>
                  <a:cubicBezTo>
                    <a:pt x="67" y="220"/>
                    <a:pt x="78" y="220"/>
                    <a:pt x="78" y="232"/>
                  </a:cubicBezTo>
                  <a:lnTo>
                    <a:pt x="90" y="232"/>
                  </a:lnTo>
                  <a:cubicBezTo>
                    <a:pt x="99" y="235"/>
                    <a:pt x="109" y="236"/>
                    <a:pt x="118" y="236"/>
                  </a:cubicBezTo>
                  <a:cubicBezTo>
                    <a:pt x="142" y="236"/>
                    <a:pt x="163" y="229"/>
                    <a:pt x="179" y="220"/>
                  </a:cubicBezTo>
                  <a:cubicBezTo>
                    <a:pt x="235" y="187"/>
                    <a:pt x="257" y="109"/>
                    <a:pt x="224" y="53"/>
                  </a:cubicBezTo>
                  <a:cubicBezTo>
                    <a:pt x="203" y="18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1" name="Google Shape;3971;p8"/>
            <p:cNvSpPr/>
            <p:nvPr/>
          </p:nvSpPr>
          <p:spPr>
            <a:xfrm>
              <a:off x="2216600" y="8617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0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2" name="Google Shape;3972;p8"/>
            <p:cNvSpPr/>
            <p:nvPr/>
          </p:nvSpPr>
          <p:spPr>
            <a:xfrm>
              <a:off x="2203475" y="8698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0"/>
                  </a:moveTo>
                  <a:cubicBezTo>
                    <a:pt x="108" y="0"/>
                    <a:pt x="86" y="5"/>
                    <a:pt x="67" y="17"/>
                  </a:cubicBezTo>
                  <a:cubicBezTo>
                    <a:pt x="12" y="50"/>
                    <a:pt x="0" y="117"/>
                    <a:pt x="34" y="173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3" y="228"/>
                    <a:pt x="191" y="218"/>
                  </a:cubicBezTo>
                  <a:cubicBezTo>
                    <a:pt x="246" y="184"/>
                    <a:pt x="269" y="106"/>
                    <a:pt x="235" y="50"/>
                  </a:cubicBezTo>
                  <a:cubicBezTo>
                    <a:pt x="213" y="20"/>
                    <a:pt x="171" y="0"/>
                    <a:pt x="1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3" name="Google Shape;3973;p8"/>
            <p:cNvSpPr/>
            <p:nvPr/>
          </p:nvSpPr>
          <p:spPr>
            <a:xfrm>
              <a:off x="2190350" y="8779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6" y="1"/>
                  </a:moveTo>
                  <a:cubicBezTo>
                    <a:pt x="112" y="1"/>
                    <a:pt x="88" y="7"/>
                    <a:pt x="68" y="19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5" y="211"/>
                    <a:pt x="90" y="233"/>
                    <a:pt x="127" y="233"/>
                  </a:cubicBezTo>
                  <a:cubicBezTo>
                    <a:pt x="148" y="233"/>
                    <a:pt x="170" y="226"/>
                    <a:pt x="190" y="210"/>
                  </a:cubicBezTo>
                  <a:cubicBezTo>
                    <a:pt x="246" y="176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4" name="Google Shape;3974;p8"/>
            <p:cNvSpPr/>
            <p:nvPr/>
          </p:nvSpPr>
          <p:spPr>
            <a:xfrm>
              <a:off x="2249850" y="8868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0"/>
                  </a:moveTo>
                  <a:cubicBezTo>
                    <a:pt x="111" y="0"/>
                    <a:pt x="88" y="6"/>
                    <a:pt x="67" y="19"/>
                  </a:cubicBezTo>
                  <a:cubicBezTo>
                    <a:pt x="57" y="19"/>
                    <a:pt x="45" y="30"/>
                    <a:pt x="34" y="41"/>
                  </a:cubicBezTo>
                  <a:lnTo>
                    <a:pt x="34" y="53"/>
                  </a:lnTo>
                  <a:cubicBezTo>
                    <a:pt x="23" y="64"/>
                    <a:pt x="23" y="75"/>
                    <a:pt x="12" y="75"/>
                  </a:cubicBezTo>
                  <a:lnTo>
                    <a:pt x="12" y="86"/>
                  </a:lnTo>
                  <a:cubicBezTo>
                    <a:pt x="0" y="120"/>
                    <a:pt x="12" y="153"/>
                    <a:pt x="23" y="175"/>
                  </a:cubicBezTo>
                  <a:lnTo>
                    <a:pt x="45" y="198"/>
                  </a:lnTo>
                  <a:lnTo>
                    <a:pt x="57" y="209"/>
                  </a:lnTo>
                  <a:cubicBezTo>
                    <a:pt x="67" y="209"/>
                    <a:pt x="67" y="220"/>
                    <a:pt x="79" y="220"/>
                  </a:cubicBezTo>
                  <a:lnTo>
                    <a:pt x="90" y="220"/>
                  </a:lnTo>
                  <a:cubicBezTo>
                    <a:pt x="101" y="232"/>
                    <a:pt x="101" y="232"/>
                    <a:pt x="112" y="232"/>
                  </a:cubicBezTo>
                  <a:lnTo>
                    <a:pt x="157" y="232"/>
                  </a:lnTo>
                  <a:cubicBezTo>
                    <a:pt x="168" y="220"/>
                    <a:pt x="179" y="220"/>
                    <a:pt x="191" y="220"/>
                  </a:cubicBezTo>
                  <a:lnTo>
                    <a:pt x="191" y="209"/>
                  </a:lnTo>
                  <a:cubicBezTo>
                    <a:pt x="246" y="175"/>
                    <a:pt x="258" y="108"/>
                    <a:pt x="224" y="53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5" name="Google Shape;3975;p8"/>
            <p:cNvSpPr/>
            <p:nvPr/>
          </p:nvSpPr>
          <p:spPr>
            <a:xfrm>
              <a:off x="2236425" y="894750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35" y="0"/>
                  </a:moveTo>
                  <a:cubicBezTo>
                    <a:pt x="116" y="0"/>
                    <a:pt x="97" y="5"/>
                    <a:pt x="80" y="16"/>
                  </a:cubicBezTo>
                  <a:cubicBezTo>
                    <a:pt x="23" y="50"/>
                    <a:pt x="1" y="127"/>
                    <a:pt x="35" y="184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0"/>
                  </a:cubicBezTo>
                  <a:cubicBezTo>
                    <a:pt x="213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6" name="Google Shape;3976;p8"/>
            <p:cNvSpPr/>
            <p:nvPr/>
          </p:nvSpPr>
          <p:spPr>
            <a:xfrm>
              <a:off x="2223325" y="9027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3" y="0"/>
                  </a:moveTo>
                  <a:cubicBezTo>
                    <a:pt x="122" y="0"/>
                    <a:pt x="99" y="6"/>
                    <a:pt x="78" y="19"/>
                  </a:cubicBezTo>
                  <a:cubicBezTo>
                    <a:pt x="22" y="52"/>
                    <a:pt x="0" y="119"/>
                    <a:pt x="33" y="176"/>
                  </a:cubicBezTo>
                  <a:cubicBezTo>
                    <a:pt x="56" y="213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57" y="186"/>
                    <a:pt x="268" y="109"/>
                    <a:pt x="234" y="52"/>
                  </a:cubicBezTo>
                  <a:cubicBezTo>
                    <a:pt x="214" y="18"/>
                    <a:pt x="180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7" name="Google Shape;3977;p8"/>
            <p:cNvSpPr/>
            <p:nvPr/>
          </p:nvSpPr>
          <p:spPr>
            <a:xfrm>
              <a:off x="2210175" y="9106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29"/>
                    <a:pt x="34" y="184"/>
                  </a:cubicBezTo>
                  <a:cubicBezTo>
                    <a:pt x="55" y="219"/>
                    <a:pt x="94" y="237"/>
                    <a:pt x="133" y="237"/>
                  </a:cubicBezTo>
                  <a:cubicBezTo>
                    <a:pt x="157" y="237"/>
                    <a:pt x="181" y="231"/>
                    <a:pt x="202" y="218"/>
                  </a:cubicBezTo>
                  <a:cubicBezTo>
                    <a:pt x="258" y="184"/>
                    <a:pt x="269" y="117"/>
                    <a:pt x="236" y="62"/>
                  </a:cubicBezTo>
                  <a:cubicBezTo>
                    <a:pt x="213" y="24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8" name="Google Shape;3978;p8"/>
            <p:cNvSpPr/>
            <p:nvPr/>
          </p:nvSpPr>
          <p:spPr>
            <a:xfrm>
              <a:off x="2197625" y="918750"/>
              <a:ext cx="6150" cy="5850"/>
            </a:xfrm>
            <a:custGeom>
              <a:rect b="b" l="l" r="r" t="t"/>
              <a:pathLst>
                <a:path extrusionOk="0" h="234" w="246">
                  <a:moveTo>
                    <a:pt x="113" y="1"/>
                  </a:moveTo>
                  <a:cubicBezTo>
                    <a:pt x="94" y="1"/>
                    <a:pt x="74" y="6"/>
                    <a:pt x="56" y="17"/>
                  </a:cubicBezTo>
                  <a:cubicBezTo>
                    <a:pt x="45" y="17"/>
                    <a:pt x="45" y="28"/>
                    <a:pt x="33" y="28"/>
                  </a:cubicBezTo>
                  <a:lnTo>
                    <a:pt x="33" y="39"/>
                  </a:lnTo>
                  <a:cubicBezTo>
                    <a:pt x="23" y="39"/>
                    <a:pt x="23" y="51"/>
                    <a:pt x="23" y="51"/>
                  </a:cubicBezTo>
                  <a:lnTo>
                    <a:pt x="11" y="61"/>
                  </a:lnTo>
                  <a:lnTo>
                    <a:pt x="11" y="73"/>
                  </a:lnTo>
                  <a:cubicBezTo>
                    <a:pt x="0" y="84"/>
                    <a:pt x="0" y="84"/>
                    <a:pt x="0" y="95"/>
                  </a:cubicBezTo>
                  <a:lnTo>
                    <a:pt x="0" y="118"/>
                  </a:lnTo>
                  <a:lnTo>
                    <a:pt x="0" y="128"/>
                  </a:lnTo>
                  <a:lnTo>
                    <a:pt x="0" y="140"/>
                  </a:lnTo>
                  <a:lnTo>
                    <a:pt x="0" y="151"/>
                  </a:lnTo>
                  <a:lnTo>
                    <a:pt x="0" y="162"/>
                  </a:lnTo>
                  <a:cubicBezTo>
                    <a:pt x="11" y="162"/>
                    <a:pt x="11" y="173"/>
                    <a:pt x="11" y="173"/>
                  </a:cubicBezTo>
                  <a:cubicBezTo>
                    <a:pt x="11" y="185"/>
                    <a:pt x="23" y="185"/>
                    <a:pt x="23" y="185"/>
                  </a:cubicBezTo>
                  <a:cubicBezTo>
                    <a:pt x="23" y="195"/>
                    <a:pt x="33" y="195"/>
                    <a:pt x="33" y="207"/>
                  </a:cubicBezTo>
                  <a:cubicBezTo>
                    <a:pt x="45" y="207"/>
                    <a:pt x="45" y="218"/>
                    <a:pt x="56" y="218"/>
                  </a:cubicBezTo>
                  <a:cubicBezTo>
                    <a:pt x="67" y="218"/>
                    <a:pt x="67" y="229"/>
                    <a:pt x="78" y="229"/>
                  </a:cubicBezTo>
                  <a:lnTo>
                    <a:pt x="90" y="229"/>
                  </a:lnTo>
                  <a:cubicBezTo>
                    <a:pt x="96" y="232"/>
                    <a:pt x="103" y="234"/>
                    <a:pt x="111" y="234"/>
                  </a:cubicBezTo>
                  <a:cubicBezTo>
                    <a:pt x="131" y="234"/>
                    <a:pt x="155" y="226"/>
                    <a:pt x="179" y="218"/>
                  </a:cubicBezTo>
                  <a:cubicBezTo>
                    <a:pt x="234" y="185"/>
                    <a:pt x="246" y="106"/>
                    <a:pt x="212" y="51"/>
                  </a:cubicBezTo>
                  <a:cubicBezTo>
                    <a:pt x="190" y="21"/>
                    <a:pt x="153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9" name="Google Shape;3979;p8"/>
            <p:cNvSpPr/>
            <p:nvPr/>
          </p:nvSpPr>
          <p:spPr>
            <a:xfrm>
              <a:off x="2261875" y="906400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0"/>
                  </a:moveTo>
                  <a:cubicBezTo>
                    <a:pt x="110" y="0"/>
                    <a:pt x="88" y="7"/>
                    <a:pt x="67" y="19"/>
                  </a:cubicBezTo>
                  <a:lnTo>
                    <a:pt x="56" y="19"/>
                  </a:lnTo>
                  <a:cubicBezTo>
                    <a:pt x="56" y="19"/>
                    <a:pt x="45" y="31"/>
                    <a:pt x="45" y="41"/>
                  </a:cubicBezTo>
                  <a:lnTo>
                    <a:pt x="33" y="41"/>
                  </a:lnTo>
                  <a:cubicBezTo>
                    <a:pt x="33" y="53"/>
                    <a:pt x="22" y="53"/>
                    <a:pt x="22" y="64"/>
                  </a:cubicBezTo>
                  <a:cubicBezTo>
                    <a:pt x="0" y="108"/>
                    <a:pt x="0" y="142"/>
                    <a:pt x="22" y="175"/>
                  </a:cubicBezTo>
                  <a:cubicBezTo>
                    <a:pt x="22" y="187"/>
                    <a:pt x="33" y="187"/>
                    <a:pt x="33" y="187"/>
                  </a:cubicBezTo>
                  <a:cubicBezTo>
                    <a:pt x="33" y="198"/>
                    <a:pt x="45" y="198"/>
                    <a:pt x="45" y="209"/>
                  </a:cubicBezTo>
                  <a:cubicBezTo>
                    <a:pt x="56" y="209"/>
                    <a:pt x="56" y="209"/>
                    <a:pt x="67" y="220"/>
                  </a:cubicBezTo>
                  <a:cubicBezTo>
                    <a:pt x="67" y="220"/>
                    <a:pt x="78" y="220"/>
                    <a:pt x="90" y="232"/>
                  </a:cubicBezTo>
                  <a:lnTo>
                    <a:pt x="157" y="232"/>
                  </a:lnTo>
                  <a:cubicBezTo>
                    <a:pt x="167" y="232"/>
                    <a:pt x="179" y="220"/>
                    <a:pt x="179" y="220"/>
                  </a:cubicBezTo>
                  <a:lnTo>
                    <a:pt x="190" y="220"/>
                  </a:lnTo>
                  <a:cubicBezTo>
                    <a:pt x="246" y="187"/>
                    <a:pt x="257" y="108"/>
                    <a:pt x="224" y="53"/>
                  </a:cubicBezTo>
                  <a:cubicBezTo>
                    <a:pt x="202" y="18"/>
                    <a:pt x="168" y="0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0" name="Google Shape;3980;p8"/>
            <p:cNvSpPr/>
            <p:nvPr/>
          </p:nvSpPr>
          <p:spPr>
            <a:xfrm>
              <a:off x="2248450" y="914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1" name="Google Shape;3981;p8"/>
            <p:cNvSpPr/>
            <p:nvPr/>
          </p:nvSpPr>
          <p:spPr>
            <a:xfrm>
              <a:off x="2235325" y="922400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0" y="128"/>
                    <a:pt x="34" y="173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4" y="233"/>
                    <a:pt x="184" y="228"/>
                    <a:pt x="201" y="217"/>
                  </a:cubicBezTo>
                  <a:cubicBezTo>
                    <a:pt x="246" y="183"/>
                    <a:pt x="268" y="116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2" name="Google Shape;3982;p8"/>
            <p:cNvSpPr/>
            <p:nvPr/>
          </p:nvSpPr>
          <p:spPr>
            <a:xfrm>
              <a:off x="2222200" y="9304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3"/>
                    <a:pt x="0" y="120"/>
                    <a:pt x="34" y="175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2" y="220"/>
                  </a:cubicBezTo>
                  <a:cubicBezTo>
                    <a:pt x="246" y="187"/>
                    <a:pt x="269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3" name="Google Shape;3983;p8"/>
            <p:cNvSpPr/>
            <p:nvPr/>
          </p:nvSpPr>
          <p:spPr>
            <a:xfrm>
              <a:off x="2277500" y="991125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15" y="0"/>
                  </a:moveTo>
                  <a:cubicBezTo>
                    <a:pt x="95" y="0"/>
                    <a:pt x="74" y="5"/>
                    <a:pt x="56" y="16"/>
                  </a:cubicBezTo>
                  <a:lnTo>
                    <a:pt x="23" y="49"/>
                  </a:lnTo>
                  <a:cubicBezTo>
                    <a:pt x="12" y="71"/>
                    <a:pt x="12" y="94"/>
                    <a:pt x="1" y="116"/>
                  </a:cubicBezTo>
                  <a:cubicBezTo>
                    <a:pt x="1" y="139"/>
                    <a:pt x="12" y="161"/>
                    <a:pt x="23" y="183"/>
                  </a:cubicBezTo>
                  <a:lnTo>
                    <a:pt x="56" y="217"/>
                  </a:lnTo>
                  <a:cubicBezTo>
                    <a:pt x="75" y="229"/>
                    <a:pt x="100" y="238"/>
                    <a:pt x="124" y="238"/>
                  </a:cubicBezTo>
                  <a:cubicBezTo>
                    <a:pt x="144" y="238"/>
                    <a:pt x="164" y="232"/>
                    <a:pt x="180" y="217"/>
                  </a:cubicBezTo>
                  <a:cubicBezTo>
                    <a:pt x="224" y="195"/>
                    <a:pt x="247" y="150"/>
                    <a:pt x="235" y="105"/>
                  </a:cubicBezTo>
                  <a:cubicBezTo>
                    <a:pt x="235" y="83"/>
                    <a:pt x="235" y="71"/>
                    <a:pt x="224" y="61"/>
                  </a:cubicBezTo>
                  <a:cubicBezTo>
                    <a:pt x="201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4" name="Google Shape;3984;p8"/>
            <p:cNvSpPr/>
            <p:nvPr/>
          </p:nvSpPr>
          <p:spPr>
            <a:xfrm>
              <a:off x="2271925" y="92267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14" y="1"/>
                  </a:moveTo>
                  <a:cubicBezTo>
                    <a:pt x="94" y="1"/>
                    <a:pt x="74" y="6"/>
                    <a:pt x="56" y="16"/>
                  </a:cubicBezTo>
                  <a:cubicBezTo>
                    <a:pt x="45" y="28"/>
                    <a:pt x="33" y="38"/>
                    <a:pt x="23" y="38"/>
                  </a:cubicBezTo>
                  <a:lnTo>
                    <a:pt x="23" y="50"/>
                  </a:lnTo>
                  <a:cubicBezTo>
                    <a:pt x="23" y="50"/>
                    <a:pt x="11" y="61"/>
                    <a:pt x="11" y="72"/>
                  </a:cubicBezTo>
                  <a:cubicBezTo>
                    <a:pt x="0" y="95"/>
                    <a:pt x="0" y="128"/>
                    <a:pt x="11" y="162"/>
                  </a:cubicBezTo>
                  <a:cubicBezTo>
                    <a:pt x="11" y="162"/>
                    <a:pt x="11" y="172"/>
                    <a:pt x="23" y="172"/>
                  </a:cubicBezTo>
                  <a:cubicBezTo>
                    <a:pt x="23" y="184"/>
                    <a:pt x="23" y="195"/>
                    <a:pt x="33" y="195"/>
                  </a:cubicBezTo>
                  <a:cubicBezTo>
                    <a:pt x="33" y="195"/>
                    <a:pt x="33" y="206"/>
                    <a:pt x="45" y="206"/>
                  </a:cubicBezTo>
                  <a:cubicBezTo>
                    <a:pt x="45" y="206"/>
                    <a:pt x="56" y="217"/>
                    <a:pt x="67" y="217"/>
                  </a:cubicBezTo>
                  <a:cubicBezTo>
                    <a:pt x="67" y="217"/>
                    <a:pt x="67" y="229"/>
                    <a:pt x="78" y="229"/>
                  </a:cubicBezTo>
                  <a:lnTo>
                    <a:pt x="90" y="229"/>
                  </a:lnTo>
                  <a:cubicBezTo>
                    <a:pt x="100" y="229"/>
                    <a:pt x="100" y="229"/>
                    <a:pt x="112" y="240"/>
                  </a:cubicBezTo>
                  <a:cubicBezTo>
                    <a:pt x="123" y="240"/>
                    <a:pt x="145" y="229"/>
                    <a:pt x="157" y="229"/>
                  </a:cubicBezTo>
                  <a:cubicBezTo>
                    <a:pt x="168" y="229"/>
                    <a:pt x="168" y="217"/>
                    <a:pt x="179" y="217"/>
                  </a:cubicBezTo>
                  <a:cubicBezTo>
                    <a:pt x="235" y="184"/>
                    <a:pt x="257" y="105"/>
                    <a:pt x="224" y="61"/>
                  </a:cubicBezTo>
                  <a:cubicBezTo>
                    <a:pt x="201" y="23"/>
                    <a:pt x="157" y="1"/>
                    <a:pt x="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5" name="Google Shape;3985;p8"/>
            <p:cNvSpPr/>
            <p:nvPr/>
          </p:nvSpPr>
          <p:spPr>
            <a:xfrm>
              <a:off x="2258525" y="930675"/>
              <a:ext cx="6150" cy="5875"/>
            </a:xfrm>
            <a:custGeom>
              <a:rect b="b" l="l" r="r" t="t"/>
              <a:pathLst>
                <a:path extrusionOk="0" h="235" w="246">
                  <a:moveTo>
                    <a:pt x="131" y="0"/>
                  </a:moveTo>
                  <a:cubicBezTo>
                    <a:pt x="108" y="0"/>
                    <a:pt x="86" y="6"/>
                    <a:pt x="67" y="21"/>
                  </a:cubicBezTo>
                  <a:cubicBezTo>
                    <a:pt x="22" y="43"/>
                    <a:pt x="0" y="88"/>
                    <a:pt x="11" y="132"/>
                  </a:cubicBezTo>
                  <a:cubicBezTo>
                    <a:pt x="11" y="155"/>
                    <a:pt x="22" y="165"/>
                    <a:pt x="33" y="177"/>
                  </a:cubicBezTo>
                  <a:cubicBezTo>
                    <a:pt x="45" y="199"/>
                    <a:pt x="55" y="210"/>
                    <a:pt x="78" y="222"/>
                  </a:cubicBezTo>
                  <a:cubicBezTo>
                    <a:pt x="92" y="231"/>
                    <a:pt x="108" y="234"/>
                    <a:pt x="125" y="234"/>
                  </a:cubicBezTo>
                  <a:cubicBezTo>
                    <a:pt x="147" y="234"/>
                    <a:pt x="170" y="228"/>
                    <a:pt x="190" y="222"/>
                  </a:cubicBezTo>
                  <a:lnTo>
                    <a:pt x="212" y="199"/>
                  </a:lnTo>
                  <a:cubicBezTo>
                    <a:pt x="224" y="188"/>
                    <a:pt x="234" y="165"/>
                    <a:pt x="246" y="143"/>
                  </a:cubicBezTo>
                  <a:lnTo>
                    <a:pt x="246" y="121"/>
                  </a:lnTo>
                  <a:cubicBezTo>
                    <a:pt x="246" y="98"/>
                    <a:pt x="246" y="76"/>
                    <a:pt x="224" y="54"/>
                  </a:cubicBezTo>
                  <a:cubicBezTo>
                    <a:pt x="224" y="54"/>
                    <a:pt x="224" y="43"/>
                    <a:pt x="212" y="31"/>
                  </a:cubicBezTo>
                  <a:cubicBezTo>
                    <a:pt x="193" y="12"/>
                    <a:pt x="162" y="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6" name="Google Shape;3986;p8"/>
            <p:cNvSpPr/>
            <p:nvPr/>
          </p:nvSpPr>
          <p:spPr>
            <a:xfrm>
              <a:off x="2245375" y="93862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1" y="1"/>
                  </a:moveTo>
                  <a:cubicBezTo>
                    <a:pt x="108" y="1"/>
                    <a:pt x="86" y="6"/>
                    <a:pt x="67" y="15"/>
                  </a:cubicBezTo>
                  <a:cubicBezTo>
                    <a:pt x="23" y="48"/>
                    <a:pt x="0" y="93"/>
                    <a:pt x="12" y="138"/>
                  </a:cubicBezTo>
                  <a:cubicBezTo>
                    <a:pt x="12" y="138"/>
                    <a:pt x="12" y="149"/>
                    <a:pt x="23" y="160"/>
                  </a:cubicBezTo>
                  <a:cubicBezTo>
                    <a:pt x="23" y="160"/>
                    <a:pt x="23" y="172"/>
                    <a:pt x="34" y="183"/>
                  </a:cubicBezTo>
                  <a:cubicBezTo>
                    <a:pt x="55" y="218"/>
                    <a:pt x="89" y="235"/>
                    <a:pt x="125" y="235"/>
                  </a:cubicBezTo>
                  <a:cubicBezTo>
                    <a:pt x="147" y="235"/>
                    <a:pt x="170" y="229"/>
                    <a:pt x="191" y="217"/>
                  </a:cubicBezTo>
                  <a:cubicBezTo>
                    <a:pt x="213" y="205"/>
                    <a:pt x="224" y="183"/>
                    <a:pt x="236" y="172"/>
                  </a:cubicBezTo>
                  <a:cubicBezTo>
                    <a:pt x="246" y="149"/>
                    <a:pt x="246" y="138"/>
                    <a:pt x="246" y="127"/>
                  </a:cubicBezTo>
                  <a:cubicBezTo>
                    <a:pt x="246" y="105"/>
                    <a:pt x="246" y="82"/>
                    <a:pt x="224" y="60"/>
                  </a:cubicBezTo>
                  <a:cubicBezTo>
                    <a:pt x="224" y="48"/>
                    <a:pt x="224" y="48"/>
                    <a:pt x="213" y="38"/>
                  </a:cubicBezTo>
                  <a:cubicBezTo>
                    <a:pt x="193" y="12"/>
                    <a:pt x="162" y="1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7" name="Google Shape;3987;p8"/>
            <p:cNvSpPr/>
            <p:nvPr/>
          </p:nvSpPr>
          <p:spPr>
            <a:xfrm>
              <a:off x="2231975" y="9465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3" y="1"/>
                  </a:moveTo>
                  <a:cubicBezTo>
                    <a:pt x="112" y="12"/>
                    <a:pt x="89" y="12"/>
                    <a:pt x="79" y="23"/>
                  </a:cubicBezTo>
                  <a:cubicBezTo>
                    <a:pt x="22" y="57"/>
                    <a:pt x="0" y="124"/>
                    <a:pt x="34" y="179"/>
                  </a:cubicBezTo>
                  <a:lnTo>
                    <a:pt x="45" y="179"/>
                  </a:lnTo>
                  <a:cubicBezTo>
                    <a:pt x="56" y="202"/>
                    <a:pt x="67" y="224"/>
                    <a:pt x="89" y="224"/>
                  </a:cubicBezTo>
                  <a:cubicBezTo>
                    <a:pt x="101" y="236"/>
                    <a:pt x="123" y="236"/>
                    <a:pt x="134" y="236"/>
                  </a:cubicBezTo>
                  <a:cubicBezTo>
                    <a:pt x="157" y="236"/>
                    <a:pt x="179" y="236"/>
                    <a:pt x="201" y="224"/>
                  </a:cubicBezTo>
                  <a:cubicBezTo>
                    <a:pt x="258" y="191"/>
                    <a:pt x="268" y="112"/>
                    <a:pt x="235" y="57"/>
                  </a:cubicBezTo>
                  <a:cubicBezTo>
                    <a:pt x="235" y="57"/>
                    <a:pt x="235" y="45"/>
                    <a:pt x="224" y="45"/>
                  </a:cubicBezTo>
                  <a:lnTo>
                    <a:pt x="190" y="12"/>
                  </a:lnTo>
                  <a:cubicBezTo>
                    <a:pt x="168" y="1"/>
                    <a:pt x="146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8" name="Google Shape;3988;p8"/>
            <p:cNvSpPr/>
            <p:nvPr/>
          </p:nvSpPr>
          <p:spPr>
            <a:xfrm>
              <a:off x="2268575" y="947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69" y="230"/>
                    <a:pt x="190" y="217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68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9" name="Google Shape;3989;p8"/>
            <p:cNvSpPr/>
            <p:nvPr/>
          </p:nvSpPr>
          <p:spPr>
            <a:xfrm>
              <a:off x="2255425" y="955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2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0" name="Google Shape;3990;p8"/>
            <p:cNvSpPr/>
            <p:nvPr/>
          </p:nvSpPr>
          <p:spPr>
            <a:xfrm>
              <a:off x="2242300" y="9631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6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0" y="218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1" name="Google Shape;3991;p8"/>
            <p:cNvSpPr/>
            <p:nvPr/>
          </p:nvSpPr>
          <p:spPr>
            <a:xfrm>
              <a:off x="2229450" y="971275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15" y="1"/>
                  </a:moveTo>
                  <a:cubicBezTo>
                    <a:pt x="94" y="1"/>
                    <a:pt x="74" y="6"/>
                    <a:pt x="56" y="16"/>
                  </a:cubicBezTo>
                  <a:lnTo>
                    <a:pt x="34" y="39"/>
                  </a:lnTo>
                  <a:lnTo>
                    <a:pt x="23" y="50"/>
                  </a:lnTo>
                  <a:cubicBezTo>
                    <a:pt x="23" y="61"/>
                    <a:pt x="12" y="61"/>
                    <a:pt x="12" y="73"/>
                  </a:cubicBezTo>
                  <a:cubicBezTo>
                    <a:pt x="12" y="83"/>
                    <a:pt x="1" y="95"/>
                    <a:pt x="1" y="117"/>
                  </a:cubicBezTo>
                  <a:lnTo>
                    <a:pt x="1" y="140"/>
                  </a:lnTo>
                  <a:cubicBezTo>
                    <a:pt x="1" y="140"/>
                    <a:pt x="12" y="150"/>
                    <a:pt x="12" y="162"/>
                  </a:cubicBezTo>
                  <a:cubicBezTo>
                    <a:pt x="12" y="162"/>
                    <a:pt x="12" y="173"/>
                    <a:pt x="23" y="184"/>
                  </a:cubicBezTo>
                  <a:cubicBezTo>
                    <a:pt x="45" y="214"/>
                    <a:pt x="82" y="234"/>
                    <a:pt x="121" y="234"/>
                  </a:cubicBezTo>
                  <a:cubicBezTo>
                    <a:pt x="141" y="234"/>
                    <a:pt x="161" y="229"/>
                    <a:pt x="180" y="217"/>
                  </a:cubicBezTo>
                  <a:cubicBezTo>
                    <a:pt x="235" y="184"/>
                    <a:pt x="258" y="117"/>
                    <a:pt x="224" y="61"/>
                  </a:cubicBezTo>
                  <a:cubicBezTo>
                    <a:pt x="201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2" name="Google Shape;3992;p8"/>
            <p:cNvSpPr/>
            <p:nvPr/>
          </p:nvSpPr>
          <p:spPr>
            <a:xfrm>
              <a:off x="2280575" y="967025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33" y="0"/>
                  </a:moveTo>
                  <a:cubicBezTo>
                    <a:pt x="111" y="0"/>
                    <a:pt x="88" y="6"/>
                    <a:pt x="67" y="19"/>
                  </a:cubicBezTo>
                  <a:cubicBezTo>
                    <a:pt x="12" y="52"/>
                    <a:pt x="0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6" y="176"/>
                    <a:pt x="258" y="109"/>
                    <a:pt x="224" y="52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3" name="Google Shape;3993;p8"/>
            <p:cNvSpPr/>
            <p:nvPr/>
          </p:nvSpPr>
          <p:spPr>
            <a:xfrm>
              <a:off x="2267450" y="974900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23" y="1"/>
                  </a:moveTo>
                  <a:cubicBezTo>
                    <a:pt x="105" y="1"/>
                    <a:pt x="85" y="6"/>
                    <a:pt x="68" y="17"/>
                  </a:cubicBezTo>
                  <a:cubicBezTo>
                    <a:pt x="11" y="50"/>
                    <a:pt x="1" y="129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69" y="231"/>
                    <a:pt x="190" y="218"/>
                  </a:cubicBezTo>
                  <a:cubicBezTo>
                    <a:pt x="246" y="184"/>
                    <a:pt x="257" y="117"/>
                    <a:pt x="224" y="62"/>
                  </a:cubicBezTo>
                  <a:cubicBezTo>
                    <a:pt x="201" y="24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4" name="Google Shape;3994;p8"/>
            <p:cNvSpPr/>
            <p:nvPr/>
          </p:nvSpPr>
          <p:spPr>
            <a:xfrm>
              <a:off x="2254300" y="98292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33" y="1"/>
                  </a:moveTo>
                  <a:cubicBezTo>
                    <a:pt x="112" y="1"/>
                    <a:pt x="89" y="7"/>
                    <a:pt x="68" y="20"/>
                  </a:cubicBezTo>
                  <a:cubicBezTo>
                    <a:pt x="13" y="54"/>
                    <a:pt x="1" y="121"/>
                    <a:pt x="35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4" y="237"/>
                    <a:pt x="173" y="232"/>
                    <a:pt x="191" y="221"/>
                  </a:cubicBezTo>
                  <a:cubicBezTo>
                    <a:pt x="247" y="188"/>
                    <a:pt x="258" y="109"/>
                    <a:pt x="224" y="54"/>
                  </a:cubicBezTo>
                  <a:cubicBezTo>
                    <a:pt x="204" y="18"/>
                    <a:pt x="170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5" name="Google Shape;3995;p8"/>
            <p:cNvSpPr/>
            <p:nvPr/>
          </p:nvSpPr>
          <p:spPr>
            <a:xfrm>
              <a:off x="2293975" y="958925"/>
              <a:ext cx="6475" cy="5800"/>
            </a:xfrm>
            <a:custGeom>
              <a:rect b="b" l="l" r="r" t="t"/>
              <a:pathLst>
                <a:path extrusionOk="0" h="232" w="259">
                  <a:moveTo>
                    <a:pt x="125" y="0"/>
                  </a:moveTo>
                  <a:cubicBezTo>
                    <a:pt x="102" y="0"/>
                    <a:pt x="78" y="6"/>
                    <a:pt x="57" y="19"/>
                  </a:cubicBezTo>
                  <a:lnTo>
                    <a:pt x="23" y="53"/>
                  </a:lnTo>
                  <a:cubicBezTo>
                    <a:pt x="12" y="63"/>
                    <a:pt x="12" y="75"/>
                    <a:pt x="12" y="86"/>
                  </a:cubicBezTo>
                  <a:lnTo>
                    <a:pt x="1" y="86"/>
                  </a:lnTo>
                  <a:cubicBezTo>
                    <a:pt x="1" y="120"/>
                    <a:pt x="1" y="153"/>
                    <a:pt x="23" y="175"/>
                  </a:cubicBezTo>
                  <a:cubicBezTo>
                    <a:pt x="23" y="187"/>
                    <a:pt x="23" y="197"/>
                    <a:pt x="35" y="197"/>
                  </a:cubicBezTo>
                  <a:cubicBezTo>
                    <a:pt x="35" y="209"/>
                    <a:pt x="45" y="209"/>
                    <a:pt x="45" y="209"/>
                  </a:cubicBezTo>
                  <a:lnTo>
                    <a:pt x="57" y="209"/>
                  </a:lnTo>
                  <a:cubicBezTo>
                    <a:pt x="68" y="220"/>
                    <a:pt x="79" y="231"/>
                    <a:pt x="90" y="231"/>
                  </a:cubicBezTo>
                  <a:lnTo>
                    <a:pt x="135" y="231"/>
                  </a:lnTo>
                  <a:cubicBezTo>
                    <a:pt x="146" y="231"/>
                    <a:pt x="169" y="231"/>
                    <a:pt x="179" y="220"/>
                  </a:cubicBezTo>
                  <a:cubicBezTo>
                    <a:pt x="236" y="187"/>
                    <a:pt x="258" y="108"/>
                    <a:pt x="224" y="53"/>
                  </a:cubicBezTo>
                  <a:cubicBezTo>
                    <a:pt x="203" y="17"/>
                    <a:pt x="165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6" name="Google Shape;3996;p8"/>
            <p:cNvSpPr/>
            <p:nvPr/>
          </p:nvSpPr>
          <p:spPr>
            <a:xfrm>
              <a:off x="2303775" y="975200"/>
              <a:ext cx="6425" cy="5900"/>
            </a:xfrm>
            <a:custGeom>
              <a:rect b="b" l="l" r="r" t="t"/>
              <a:pathLst>
                <a:path extrusionOk="0" h="236" w="257">
                  <a:moveTo>
                    <a:pt x="122" y="0"/>
                  </a:moveTo>
                  <a:cubicBezTo>
                    <a:pt x="104" y="0"/>
                    <a:pt x="85" y="5"/>
                    <a:pt x="67" y="16"/>
                  </a:cubicBezTo>
                  <a:lnTo>
                    <a:pt x="56" y="16"/>
                  </a:lnTo>
                  <a:cubicBezTo>
                    <a:pt x="56" y="27"/>
                    <a:pt x="45" y="27"/>
                    <a:pt x="45" y="27"/>
                  </a:cubicBezTo>
                  <a:cubicBezTo>
                    <a:pt x="45" y="38"/>
                    <a:pt x="33" y="38"/>
                    <a:pt x="33" y="38"/>
                  </a:cubicBezTo>
                  <a:cubicBezTo>
                    <a:pt x="33" y="38"/>
                    <a:pt x="33" y="50"/>
                    <a:pt x="23" y="50"/>
                  </a:cubicBezTo>
                  <a:lnTo>
                    <a:pt x="23" y="72"/>
                  </a:lnTo>
                  <a:lnTo>
                    <a:pt x="11" y="72"/>
                  </a:lnTo>
                  <a:lnTo>
                    <a:pt x="11" y="94"/>
                  </a:lnTo>
                  <a:cubicBezTo>
                    <a:pt x="0" y="117"/>
                    <a:pt x="0" y="150"/>
                    <a:pt x="23" y="184"/>
                  </a:cubicBezTo>
                  <a:lnTo>
                    <a:pt x="33" y="195"/>
                  </a:lnTo>
                  <a:lnTo>
                    <a:pt x="56" y="217"/>
                  </a:lnTo>
                  <a:cubicBezTo>
                    <a:pt x="56" y="217"/>
                    <a:pt x="67" y="217"/>
                    <a:pt x="78" y="228"/>
                  </a:cubicBezTo>
                  <a:lnTo>
                    <a:pt x="90" y="228"/>
                  </a:lnTo>
                  <a:cubicBezTo>
                    <a:pt x="103" y="233"/>
                    <a:pt x="117" y="235"/>
                    <a:pt x="130" y="235"/>
                  </a:cubicBezTo>
                  <a:cubicBezTo>
                    <a:pt x="148" y="235"/>
                    <a:pt x="166" y="230"/>
                    <a:pt x="179" y="217"/>
                  </a:cubicBezTo>
                  <a:cubicBezTo>
                    <a:pt x="234" y="184"/>
                    <a:pt x="257" y="117"/>
                    <a:pt x="224" y="60"/>
                  </a:cubicBezTo>
                  <a:cubicBezTo>
                    <a:pt x="201" y="23"/>
                    <a:pt x="162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7" name="Google Shape;3997;p8"/>
            <p:cNvSpPr/>
            <p:nvPr/>
          </p:nvSpPr>
          <p:spPr>
            <a:xfrm>
              <a:off x="2290350" y="9832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23" y="52"/>
                    <a:pt x="1" y="119"/>
                    <a:pt x="34" y="176"/>
                  </a:cubicBezTo>
                  <a:cubicBezTo>
                    <a:pt x="57" y="213"/>
                    <a:pt x="96" y="236"/>
                    <a:pt x="135" y="236"/>
                  </a:cubicBezTo>
                  <a:cubicBezTo>
                    <a:pt x="154" y="236"/>
                    <a:pt x="173" y="231"/>
                    <a:pt x="190" y="220"/>
                  </a:cubicBezTo>
                  <a:cubicBezTo>
                    <a:pt x="247" y="186"/>
                    <a:pt x="269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8" name="Google Shape;3998;p8"/>
            <p:cNvSpPr/>
            <p:nvPr/>
          </p:nvSpPr>
          <p:spPr>
            <a:xfrm>
              <a:off x="2264100" y="999200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28" y="1"/>
                  </a:moveTo>
                  <a:cubicBezTo>
                    <a:pt x="107" y="1"/>
                    <a:pt x="86" y="6"/>
                    <a:pt x="68" y="17"/>
                  </a:cubicBezTo>
                  <a:cubicBezTo>
                    <a:pt x="23" y="51"/>
                    <a:pt x="1" y="118"/>
                    <a:pt x="34" y="173"/>
                  </a:cubicBezTo>
                  <a:cubicBezTo>
                    <a:pt x="57" y="211"/>
                    <a:pt x="95" y="234"/>
                    <a:pt x="134" y="234"/>
                  </a:cubicBezTo>
                  <a:cubicBezTo>
                    <a:pt x="153" y="234"/>
                    <a:pt x="172" y="229"/>
                    <a:pt x="190" y="218"/>
                  </a:cubicBezTo>
                  <a:cubicBezTo>
                    <a:pt x="212" y="207"/>
                    <a:pt x="224" y="195"/>
                    <a:pt x="224" y="185"/>
                  </a:cubicBezTo>
                  <a:cubicBezTo>
                    <a:pt x="235" y="173"/>
                    <a:pt x="235" y="173"/>
                    <a:pt x="235" y="162"/>
                  </a:cubicBezTo>
                  <a:cubicBezTo>
                    <a:pt x="246" y="140"/>
                    <a:pt x="257" y="118"/>
                    <a:pt x="246" y="95"/>
                  </a:cubicBezTo>
                  <a:cubicBezTo>
                    <a:pt x="246" y="84"/>
                    <a:pt x="246" y="73"/>
                    <a:pt x="235" y="51"/>
                  </a:cubicBezTo>
                  <a:cubicBezTo>
                    <a:pt x="213" y="21"/>
                    <a:pt x="170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9" name="Google Shape;3999;p8"/>
            <p:cNvSpPr/>
            <p:nvPr/>
          </p:nvSpPr>
          <p:spPr>
            <a:xfrm>
              <a:off x="2300425" y="999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5"/>
                    <a:pt x="78" y="16"/>
                  </a:cubicBezTo>
                  <a:cubicBezTo>
                    <a:pt x="22" y="50"/>
                    <a:pt x="0" y="128"/>
                    <a:pt x="33" y="184"/>
                  </a:cubicBezTo>
                  <a:cubicBezTo>
                    <a:pt x="54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7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3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0" name="Google Shape;4000;p8"/>
            <p:cNvSpPr/>
            <p:nvPr/>
          </p:nvSpPr>
          <p:spPr>
            <a:xfrm>
              <a:off x="2287275" y="10078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7" y="0"/>
                  </a:moveTo>
                  <a:cubicBezTo>
                    <a:pt x="118" y="0"/>
                    <a:pt x="98" y="5"/>
                    <a:pt x="79" y="17"/>
                  </a:cubicBezTo>
                  <a:cubicBezTo>
                    <a:pt x="23" y="50"/>
                    <a:pt x="0" y="117"/>
                    <a:pt x="34" y="173"/>
                  </a:cubicBezTo>
                  <a:cubicBezTo>
                    <a:pt x="57" y="211"/>
                    <a:pt x="101" y="233"/>
                    <a:pt x="144" y="233"/>
                  </a:cubicBezTo>
                  <a:cubicBezTo>
                    <a:pt x="164" y="233"/>
                    <a:pt x="184" y="228"/>
                    <a:pt x="202" y="218"/>
                  </a:cubicBezTo>
                  <a:cubicBezTo>
                    <a:pt x="258" y="184"/>
                    <a:pt x="269" y="106"/>
                    <a:pt x="236" y="50"/>
                  </a:cubicBezTo>
                  <a:cubicBezTo>
                    <a:pt x="213" y="20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1" name="Google Shape;4001;p8"/>
            <p:cNvSpPr/>
            <p:nvPr/>
          </p:nvSpPr>
          <p:spPr>
            <a:xfrm>
              <a:off x="2274150" y="10159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0"/>
                  </a:cubicBezTo>
                  <a:cubicBezTo>
                    <a:pt x="257" y="176"/>
                    <a:pt x="269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2" name="Google Shape;4002;p8"/>
            <p:cNvSpPr/>
            <p:nvPr/>
          </p:nvSpPr>
          <p:spPr>
            <a:xfrm>
              <a:off x="2261300" y="1023800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23" y="1"/>
                  </a:moveTo>
                  <a:cubicBezTo>
                    <a:pt x="104" y="1"/>
                    <a:pt x="85" y="5"/>
                    <a:pt x="68" y="16"/>
                  </a:cubicBezTo>
                  <a:cubicBezTo>
                    <a:pt x="45" y="28"/>
                    <a:pt x="45" y="38"/>
                    <a:pt x="34" y="50"/>
                  </a:cubicBezTo>
                  <a:cubicBezTo>
                    <a:pt x="23" y="50"/>
                    <a:pt x="23" y="50"/>
                    <a:pt x="23" y="61"/>
                  </a:cubicBezTo>
                  <a:cubicBezTo>
                    <a:pt x="23" y="61"/>
                    <a:pt x="11" y="72"/>
                    <a:pt x="11" y="83"/>
                  </a:cubicBezTo>
                  <a:lnTo>
                    <a:pt x="11" y="95"/>
                  </a:lnTo>
                  <a:cubicBezTo>
                    <a:pt x="1" y="117"/>
                    <a:pt x="11" y="150"/>
                    <a:pt x="23" y="184"/>
                  </a:cubicBezTo>
                  <a:cubicBezTo>
                    <a:pt x="34" y="184"/>
                    <a:pt x="34" y="195"/>
                    <a:pt x="34" y="195"/>
                  </a:cubicBezTo>
                  <a:lnTo>
                    <a:pt x="45" y="195"/>
                  </a:lnTo>
                  <a:cubicBezTo>
                    <a:pt x="45" y="206"/>
                    <a:pt x="45" y="206"/>
                    <a:pt x="56" y="217"/>
                  </a:cubicBezTo>
                  <a:cubicBezTo>
                    <a:pt x="68" y="217"/>
                    <a:pt x="68" y="217"/>
                    <a:pt x="79" y="229"/>
                  </a:cubicBezTo>
                  <a:cubicBezTo>
                    <a:pt x="90" y="229"/>
                    <a:pt x="101" y="239"/>
                    <a:pt x="123" y="239"/>
                  </a:cubicBezTo>
                  <a:lnTo>
                    <a:pt x="135" y="239"/>
                  </a:lnTo>
                  <a:cubicBezTo>
                    <a:pt x="146" y="239"/>
                    <a:pt x="146" y="229"/>
                    <a:pt x="146" y="229"/>
                  </a:cubicBezTo>
                  <a:lnTo>
                    <a:pt x="168" y="229"/>
                  </a:lnTo>
                  <a:cubicBezTo>
                    <a:pt x="168" y="229"/>
                    <a:pt x="180" y="229"/>
                    <a:pt x="180" y="217"/>
                  </a:cubicBezTo>
                  <a:lnTo>
                    <a:pt x="190" y="217"/>
                  </a:lnTo>
                  <a:cubicBezTo>
                    <a:pt x="247" y="184"/>
                    <a:pt x="257" y="117"/>
                    <a:pt x="224" y="61"/>
                  </a:cubicBezTo>
                  <a:cubicBezTo>
                    <a:pt x="201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3" name="Google Shape;4003;p8"/>
            <p:cNvSpPr/>
            <p:nvPr/>
          </p:nvSpPr>
          <p:spPr>
            <a:xfrm>
              <a:off x="2312425" y="10195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2" y="1"/>
                    <a:pt x="88" y="7"/>
                    <a:pt x="67" y="20"/>
                  </a:cubicBezTo>
                  <a:cubicBezTo>
                    <a:pt x="2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8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4" name="Google Shape;4004;p8"/>
            <p:cNvSpPr/>
            <p:nvPr/>
          </p:nvSpPr>
          <p:spPr>
            <a:xfrm>
              <a:off x="2299300" y="10274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5" y="6"/>
                    <a:pt x="67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8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5" name="Google Shape;4005;p8"/>
            <p:cNvSpPr/>
            <p:nvPr/>
          </p:nvSpPr>
          <p:spPr>
            <a:xfrm>
              <a:off x="2286150" y="10354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7"/>
                    <a:pt x="269" y="109"/>
                    <a:pt x="236" y="53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6" name="Google Shape;4006;p8"/>
            <p:cNvSpPr/>
            <p:nvPr/>
          </p:nvSpPr>
          <p:spPr>
            <a:xfrm>
              <a:off x="2273300" y="1043350"/>
              <a:ext cx="6475" cy="6000"/>
            </a:xfrm>
            <a:custGeom>
              <a:rect b="b" l="l" r="r" t="t"/>
              <a:pathLst>
                <a:path extrusionOk="0" h="240" w="259">
                  <a:moveTo>
                    <a:pt x="115" y="1"/>
                  </a:moveTo>
                  <a:cubicBezTo>
                    <a:pt x="95" y="1"/>
                    <a:pt x="75" y="6"/>
                    <a:pt x="57" y="16"/>
                  </a:cubicBezTo>
                  <a:lnTo>
                    <a:pt x="57" y="28"/>
                  </a:lnTo>
                  <a:cubicBezTo>
                    <a:pt x="57" y="28"/>
                    <a:pt x="45" y="28"/>
                    <a:pt x="45" y="38"/>
                  </a:cubicBezTo>
                  <a:lnTo>
                    <a:pt x="35" y="38"/>
                  </a:lnTo>
                  <a:cubicBezTo>
                    <a:pt x="35" y="50"/>
                    <a:pt x="35" y="50"/>
                    <a:pt x="23" y="61"/>
                  </a:cubicBezTo>
                  <a:lnTo>
                    <a:pt x="23" y="72"/>
                  </a:lnTo>
                  <a:cubicBezTo>
                    <a:pt x="12" y="72"/>
                    <a:pt x="12" y="72"/>
                    <a:pt x="12" y="83"/>
                  </a:cubicBezTo>
                  <a:lnTo>
                    <a:pt x="12" y="95"/>
                  </a:lnTo>
                  <a:cubicBezTo>
                    <a:pt x="1" y="128"/>
                    <a:pt x="1" y="150"/>
                    <a:pt x="23" y="184"/>
                  </a:cubicBezTo>
                  <a:lnTo>
                    <a:pt x="35" y="195"/>
                  </a:lnTo>
                  <a:lnTo>
                    <a:pt x="45" y="207"/>
                  </a:lnTo>
                  <a:cubicBezTo>
                    <a:pt x="57" y="217"/>
                    <a:pt x="57" y="217"/>
                    <a:pt x="68" y="217"/>
                  </a:cubicBezTo>
                  <a:cubicBezTo>
                    <a:pt x="68" y="229"/>
                    <a:pt x="79" y="229"/>
                    <a:pt x="90" y="229"/>
                  </a:cubicBezTo>
                  <a:lnTo>
                    <a:pt x="90" y="240"/>
                  </a:lnTo>
                  <a:lnTo>
                    <a:pt x="146" y="240"/>
                  </a:lnTo>
                  <a:cubicBezTo>
                    <a:pt x="146" y="240"/>
                    <a:pt x="157" y="240"/>
                    <a:pt x="157" y="229"/>
                  </a:cubicBezTo>
                  <a:lnTo>
                    <a:pt x="180" y="229"/>
                  </a:lnTo>
                  <a:lnTo>
                    <a:pt x="180" y="217"/>
                  </a:ln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7" name="Google Shape;4007;p8"/>
            <p:cNvSpPr/>
            <p:nvPr/>
          </p:nvSpPr>
          <p:spPr>
            <a:xfrm>
              <a:off x="2322750" y="1035650"/>
              <a:ext cx="5900" cy="5875"/>
            </a:xfrm>
            <a:custGeom>
              <a:rect b="b" l="l" r="r" t="t"/>
              <a:pathLst>
                <a:path extrusionOk="0" h="235" w="236">
                  <a:moveTo>
                    <a:pt x="101" y="1"/>
                  </a:moveTo>
                  <a:cubicBezTo>
                    <a:pt x="90" y="11"/>
                    <a:pt x="79" y="11"/>
                    <a:pt x="79" y="11"/>
                  </a:cubicBezTo>
                  <a:cubicBezTo>
                    <a:pt x="68" y="11"/>
                    <a:pt x="68" y="11"/>
                    <a:pt x="56" y="23"/>
                  </a:cubicBezTo>
                  <a:lnTo>
                    <a:pt x="23" y="56"/>
                  </a:lnTo>
                  <a:cubicBezTo>
                    <a:pt x="12" y="68"/>
                    <a:pt x="1" y="90"/>
                    <a:pt x="1" y="112"/>
                  </a:cubicBezTo>
                  <a:cubicBezTo>
                    <a:pt x="1" y="135"/>
                    <a:pt x="1" y="157"/>
                    <a:pt x="12" y="179"/>
                  </a:cubicBezTo>
                  <a:cubicBezTo>
                    <a:pt x="34" y="212"/>
                    <a:pt x="56" y="224"/>
                    <a:pt x="90" y="235"/>
                  </a:cubicBezTo>
                  <a:lnTo>
                    <a:pt x="113" y="235"/>
                  </a:lnTo>
                  <a:cubicBezTo>
                    <a:pt x="135" y="235"/>
                    <a:pt x="157" y="235"/>
                    <a:pt x="180" y="224"/>
                  </a:cubicBezTo>
                  <a:cubicBezTo>
                    <a:pt x="213" y="202"/>
                    <a:pt x="235" y="168"/>
                    <a:pt x="235" y="123"/>
                  </a:cubicBezTo>
                  <a:cubicBezTo>
                    <a:pt x="235" y="101"/>
                    <a:pt x="224" y="78"/>
                    <a:pt x="213" y="56"/>
                  </a:cubicBezTo>
                  <a:cubicBezTo>
                    <a:pt x="190" y="23"/>
                    <a:pt x="14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8" name="Google Shape;4008;p8"/>
            <p:cNvSpPr/>
            <p:nvPr/>
          </p:nvSpPr>
          <p:spPr>
            <a:xfrm>
              <a:off x="2309350" y="104375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5" y="0"/>
                  </a:moveTo>
                  <a:cubicBezTo>
                    <a:pt x="112" y="0"/>
                    <a:pt x="90" y="0"/>
                    <a:pt x="68" y="12"/>
                  </a:cubicBezTo>
                  <a:cubicBezTo>
                    <a:pt x="23" y="45"/>
                    <a:pt x="1" y="90"/>
                    <a:pt x="11" y="134"/>
                  </a:cubicBezTo>
                  <a:cubicBezTo>
                    <a:pt x="11" y="146"/>
                    <a:pt x="23" y="168"/>
                    <a:pt x="23" y="179"/>
                  </a:cubicBezTo>
                  <a:cubicBezTo>
                    <a:pt x="34" y="179"/>
                    <a:pt x="34" y="191"/>
                    <a:pt x="45" y="201"/>
                  </a:cubicBezTo>
                  <a:cubicBezTo>
                    <a:pt x="68" y="224"/>
                    <a:pt x="112" y="235"/>
                    <a:pt x="145" y="235"/>
                  </a:cubicBezTo>
                  <a:cubicBezTo>
                    <a:pt x="157" y="235"/>
                    <a:pt x="179" y="224"/>
                    <a:pt x="190" y="213"/>
                  </a:cubicBezTo>
                  <a:cubicBezTo>
                    <a:pt x="213" y="201"/>
                    <a:pt x="235" y="179"/>
                    <a:pt x="246" y="146"/>
                  </a:cubicBezTo>
                  <a:cubicBezTo>
                    <a:pt x="246" y="112"/>
                    <a:pt x="246" y="79"/>
                    <a:pt x="224" y="56"/>
                  </a:cubicBezTo>
                  <a:cubicBezTo>
                    <a:pt x="202" y="22"/>
                    <a:pt x="168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9" name="Google Shape;4009;p8"/>
            <p:cNvSpPr/>
            <p:nvPr/>
          </p:nvSpPr>
          <p:spPr>
            <a:xfrm>
              <a:off x="2296500" y="105177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24" y="1"/>
                  </a:moveTo>
                  <a:cubicBezTo>
                    <a:pt x="117" y="1"/>
                    <a:pt x="109" y="2"/>
                    <a:pt x="101" y="4"/>
                  </a:cubicBezTo>
                  <a:cubicBezTo>
                    <a:pt x="78" y="4"/>
                    <a:pt x="68" y="4"/>
                    <a:pt x="56" y="14"/>
                  </a:cubicBezTo>
                  <a:cubicBezTo>
                    <a:pt x="34" y="26"/>
                    <a:pt x="23" y="48"/>
                    <a:pt x="11" y="71"/>
                  </a:cubicBezTo>
                  <a:cubicBezTo>
                    <a:pt x="1" y="93"/>
                    <a:pt x="1" y="126"/>
                    <a:pt x="1" y="160"/>
                  </a:cubicBezTo>
                  <a:cubicBezTo>
                    <a:pt x="11" y="160"/>
                    <a:pt x="11" y="171"/>
                    <a:pt x="11" y="171"/>
                  </a:cubicBezTo>
                  <a:cubicBezTo>
                    <a:pt x="34" y="193"/>
                    <a:pt x="45" y="215"/>
                    <a:pt x="68" y="227"/>
                  </a:cubicBezTo>
                  <a:cubicBezTo>
                    <a:pt x="81" y="231"/>
                    <a:pt x="97" y="234"/>
                    <a:pt x="113" y="234"/>
                  </a:cubicBezTo>
                  <a:cubicBezTo>
                    <a:pt x="136" y="234"/>
                    <a:pt x="159" y="229"/>
                    <a:pt x="179" y="215"/>
                  </a:cubicBezTo>
                  <a:cubicBezTo>
                    <a:pt x="235" y="182"/>
                    <a:pt x="246" y="115"/>
                    <a:pt x="213" y="59"/>
                  </a:cubicBezTo>
                  <a:cubicBezTo>
                    <a:pt x="194" y="22"/>
                    <a:pt x="161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0" name="Google Shape;4010;p8"/>
            <p:cNvSpPr/>
            <p:nvPr/>
          </p:nvSpPr>
          <p:spPr>
            <a:xfrm>
              <a:off x="2283375" y="1059750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1" y="1"/>
                  </a:moveTo>
                  <a:cubicBezTo>
                    <a:pt x="100" y="1"/>
                    <a:pt x="77" y="7"/>
                    <a:pt x="56" y="20"/>
                  </a:cubicBezTo>
                  <a:cubicBezTo>
                    <a:pt x="45" y="20"/>
                    <a:pt x="34" y="31"/>
                    <a:pt x="34" y="31"/>
                  </a:cubicBezTo>
                  <a:cubicBezTo>
                    <a:pt x="34" y="42"/>
                    <a:pt x="22" y="42"/>
                    <a:pt x="22" y="42"/>
                  </a:cubicBezTo>
                  <a:cubicBezTo>
                    <a:pt x="22" y="53"/>
                    <a:pt x="22" y="53"/>
                    <a:pt x="12" y="53"/>
                  </a:cubicBezTo>
                  <a:lnTo>
                    <a:pt x="12" y="65"/>
                  </a:lnTo>
                  <a:cubicBezTo>
                    <a:pt x="12" y="75"/>
                    <a:pt x="0" y="75"/>
                    <a:pt x="0" y="87"/>
                  </a:cubicBezTo>
                  <a:lnTo>
                    <a:pt x="0" y="109"/>
                  </a:lnTo>
                  <a:lnTo>
                    <a:pt x="0" y="132"/>
                  </a:lnTo>
                  <a:lnTo>
                    <a:pt x="0" y="154"/>
                  </a:lnTo>
                  <a:cubicBezTo>
                    <a:pt x="12" y="165"/>
                    <a:pt x="12" y="165"/>
                    <a:pt x="12" y="176"/>
                  </a:cubicBezTo>
                  <a:lnTo>
                    <a:pt x="34" y="199"/>
                  </a:lnTo>
                  <a:lnTo>
                    <a:pt x="45" y="209"/>
                  </a:lnTo>
                  <a:cubicBezTo>
                    <a:pt x="56" y="221"/>
                    <a:pt x="56" y="221"/>
                    <a:pt x="67" y="221"/>
                  </a:cubicBezTo>
                  <a:cubicBezTo>
                    <a:pt x="67" y="221"/>
                    <a:pt x="79" y="232"/>
                    <a:pt x="89" y="232"/>
                  </a:cubicBezTo>
                  <a:cubicBezTo>
                    <a:pt x="112" y="232"/>
                    <a:pt x="146" y="232"/>
                    <a:pt x="179" y="221"/>
                  </a:cubicBezTo>
                  <a:cubicBezTo>
                    <a:pt x="213" y="199"/>
                    <a:pt x="235" y="154"/>
                    <a:pt x="235" y="120"/>
                  </a:cubicBezTo>
                  <a:cubicBezTo>
                    <a:pt x="235" y="98"/>
                    <a:pt x="224" y="75"/>
                    <a:pt x="213" y="53"/>
                  </a:cubicBezTo>
                  <a:cubicBezTo>
                    <a:pt x="192" y="18"/>
                    <a:pt x="157" y="1"/>
                    <a:pt x="1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1" name="Google Shape;4011;p8"/>
            <p:cNvSpPr/>
            <p:nvPr/>
          </p:nvSpPr>
          <p:spPr>
            <a:xfrm>
              <a:off x="2319400" y="1060375"/>
              <a:ext cx="4500" cy="5175"/>
            </a:xfrm>
            <a:custGeom>
              <a:rect b="b" l="l" r="r" t="t"/>
              <a:pathLst>
                <a:path extrusionOk="0" h="207" w="180">
                  <a:moveTo>
                    <a:pt x="123" y="0"/>
                  </a:moveTo>
                  <a:cubicBezTo>
                    <a:pt x="104" y="0"/>
                    <a:pt x="84" y="6"/>
                    <a:pt x="68" y="17"/>
                  </a:cubicBezTo>
                  <a:cubicBezTo>
                    <a:pt x="12" y="50"/>
                    <a:pt x="1" y="129"/>
                    <a:pt x="34" y="184"/>
                  </a:cubicBezTo>
                  <a:cubicBezTo>
                    <a:pt x="34" y="196"/>
                    <a:pt x="46" y="196"/>
                    <a:pt x="56" y="207"/>
                  </a:cubicBezTo>
                  <a:cubicBezTo>
                    <a:pt x="101" y="140"/>
                    <a:pt x="146" y="84"/>
                    <a:pt x="180" y="17"/>
                  </a:cubicBezTo>
                  <a:cubicBezTo>
                    <a:pt x="163" y="6"/>
                    <a:pt x="143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2" name="Google Shape;4012;p8"/>
            <p:cNvSpPr/>
            <p:nvPr/>
          </p:nvSpPr>
          <p:spPr>
            <a:xfrm>
              <a:off x="2306275" y="10684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8" y="6"/>
                    <a:pt x="67" y="19"/>
                  </a:cubicBezTo>
                  <a:cubicBezTo>
                    <a:pt x="12" y="53"/>
                    <a:pt x="0" y="120"/>
                    <a:pt x="34" y="175"/>
                  </a:cubicBezTo>
                  <a:cubicBezTo>
                    <a:pt x="57" y="213"/>
                    <a:pt x="95" y="236"/>
                    <a:pt x="134" y="236"/>
                  </a:cubicBezTo>
                  <a:cubicBezTo>
                    <a:pt x="153" y="236"/>
                    <a:pt x="173" y="231"/>
                    <a:pt x="191" y="220"/>
                  </a:cubicBezTo>
                  <a:cubicBezTo>
                    <a:pt x="246" y="187"/>
                    <a:pt x="268" y="108"/>
                    <a:pt x="235" y="53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3" name="Google Shape;4013;p8"/>
            <p:cNvSpPr/>
            <p:nvPr/>
          </p:nvSpPr>
          <p:spPr>
            <a:xfrm>
              <a:off x="2293425" y="1076325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14" y="0"/>
                  </a:moveTo>
                  <a:cubicBezTo>
                    <a:pt x="94" y="0"/>
                    <a:pt x="74" y="5"/>
                    <a:pt x="57" y="16"/>
                  </a:cubicBezTo>
                  <a:lnTo>
                    <a:pt x="34" y="38"/>
                  </a:lnTo>
                  <a:cubicBezTo>
                    <a:pt x="34" y="38"/>
                    <a:pt x="34" y="50"/>
                    <a:pt x="23" y="50"/>
                  </a:cubicBezTo>
                  <a:lnTo>
                    <a:pt x="23" y="60"/>
                  </a:lnTo>
                  <a:cubicBezTo>
                    <a:pt x="12" y="60"/>
                    <a:pt x="12" y="72"/>
                    <a:pt x="12" y="72"/>
                  </a:cubicBezTo>
                  <a:lnTo>
                    <a:pt x="12" y="83"/>
                  </a:lnTo>
                  <a:cubicBezTo>
                    <a:pt x="12" y="94"/>
                    <a:pt x="0" y="94"/>
                    <a:pt x="0" y="94"/>
                  </a:cubicBezTo>
                  <a:lnTo>
                    <a:pt x="0" y="117"/>
                  </a:lnTo>
                  <a:lnTo>
                    <a:pt x="0" y="139"/>
                  </a:lnTo>
                  <a:cubicBezTo>
                    <a:pt x="0" y="150"/>
                    <a:pt x="12" y="172"/>
                    <a:pt x="23" y="184"/>
                  </a:cubicBezTo>
                  <a:lnTo>
                    <a:pt x="23" y="194"/>
                  </a:lnTo>
                  <a:cubicBezTo>
                    <a:pt x="34" y="194"/>
                    <a:pt x="34" y="206"/>
                    <a:pt x="45" y="206"/>
                  </a:cubicBezTo>
                  <a:cubicBezTo>
                    <a:pt x="45" y="217"/>
                    <a:pt x="57" y="217"/>
                    <a:pt x="57" y="217"/>
                  </a:cubicBezTo>
                  <a:cubicBezTo>
                    <a:pt x="67" y="228"/>
                    <a:pt x="79" y="228"/>
                    <a:pt x="79" y="228"/>
                  </a:cubicBezTo>
                  <a:lnTo>
                    <a:pt x="90" y="228"/>
                  </a:lnTo>
                  <a:lnTo>
                    <a:pt x="101" y="239"/>
                  </a:lnTo>
                  <a:lnTo>
                    <a:pt x="134" y="239"/>
                  </a:lnTo>
                  <a:lnTo>
                    <a:pt x="146" y="228"/>
                  </a:lnTo>
                  <a:lnTo>
                    <a:pt x="157" y="228"/>
                  </a:lnTo>
                  <a:cubicBezTo>
                    <a:pt x="168" y="228"/>
                    <a:pt x="168" y="228"/>
                    <a:pt x="179" y="217"/>
                  </a:cubicBezTo>
                  <a:cubicBezTo>
                    <a:pt x="235" y="184"/>
                    <a:pt x="258" y="117"/>
                    <a:pt x="224" y="60"/>
                  </a:cubicBezTo>
                  <a:cubicBezTo>
                    <a:pt x="201" y="23"/>
                    <a:pt x="158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4" name="Google Shape;4014;p8"/>
            <p:cNvSpPr/>
            <p:nvPr/>
          </p:nvSpPr>
          <p:spPr>
            <a:xfrm>
              <a:off x="2199000" y="7737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3" y="1"/>
                  </a:moveTo>
                  <a:cubicBezTo>
                    <a:pt x="111" y="1"/>
                    <a:pt x="89" y="7"/>
                    <a:pt x="68" y="20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2"/>
                    <a:pt x="191" y="221"/>
                  </a:cubicBezTo>
                  <a:cubicBezTo>
                    <a:pt x="246" y="187"/>
                    <a:pt x="269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5" name="Google Shape;4015;p8"/>
            <p:cNvSpPr/>
            <p:nvPr/>
          </p:nvSpPr>
          <p:spPr>
            <a:xfrm>
              <a:off x="2238100" y="782000"/>
              <a:ext cx="2550" cy="1150"/>
            </a:xfrm>
            <a:custGeom>
              <a:rect b="b" l="l" r="r" t="t"/>
              <a:pathLst>
                <a:path extrusionOk="0" h="46" w="102">
                  <a:moveTo>
                    <a:pt x="1" y="1"/>
                  </a:moveTo>
                  <a:lnTo>
                    <a:pt x="1" y="1"/>
                  </a:lnTo>
                  <a:cubicBezTo>
                    <a:pt x="23" y="34"/>
                    <a:pt x="57" y="45"/>
                    <a:pt x="102" y="45"/>
                  </a:cubicBezTo>
                  <a:cubicBezTo>
                    <a:pt x="68" y="34"/>
                    <a:pt x="35" y="2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6" name="Google Shape;4016;p8"/>
            <p:cNvSpPr/>
            <p:nvPr/>
          </p:nvSpPr>
          <p:spPr>
            <a:xfrm>
              <a:off x="2223875" y="7852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50"/>
                    <a:pt x="0" y="127"/>
                    <a:pt x="34" y="184"/>
                  </a:cubicBezTo>
                  <a:cubicBezTo>
                    <a:pt x="55" y="218"/>
                    <a:pt x="93" y="236"/>
                    <a:pt x="133" y="236"/>
                  </a:cubicBezTo>
                  <a:cubicBezTo>
                    <a:pt x="156" y="236"/>
                    <a:pt x="180" y="229"/>
                    <a:pt x="202" y="217"/>
                  </a:cubicBezTo>
                  <a:cubicBezTo>
                    <a:pt x="257" y="184"/>
                    <a:pt x="269" y="117"/>
                    <a:pt x="235" y="60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7" name="Google Shape;4017;p8"/>
            <p:cNvSpPr/>
            <p:nvPr/>
          </p:nvSpPr>
          <p:spPr>
            <a:xfrm>
              <a:off x="2210725" y="793350"/>
              <a:ext cx="6750" cy="5825"/>
            </a:xfrm>
            <a:custGeom>
              <a:rect b="b" l="l" r="r" t="t"/>
              <a:pathLst>
                <a:path extrusionOk="0" h="233" w="270">
                  <a:moveTo>
                    <a:pt x="135" y="0"/>
                  </a:moveTo>
                  <a:cubicBezTo>
                    <a:pt x="116" y="0"/>
                    <a:pt x="97" y="5"/>
                    <a:pt x="80" y="16"/>
                  </a:cubicBezTo>
                  <a:cubicBezTo>
                    <a:pt x="23" y="49"/>
                    <a:pt x="1" y="116"/>
                    <a:pt x="35" y="172"/>
                  </a:cubicBezTo>
                  <a:cubicBezTo>
                    <a:pt x="57" y="210"/>
                    <a:pt x="101" y="233"/>
                    <a:pt x="144" y="233"/>
                  </a:cubicBezTo>
                  <a:cubicBezTo>
                    <a:pt x="164" y="233"/>
                    <a:pt x="184" y="228"/>
                    <a:pt x="202" y="217"/>
                  </a:cubicBezTo>
                  <a:cubicBezTo>
                    <a:pt x="258" y="183"/>
                    <a:pt x="269" y="105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8" name="Google Shape;4018;p8"/>
            <p:cNvSpPr/>
            <p:nvPr/>
          </p:nvSpPr>
          <p:spPr>
            <a:xfrm>
              <a:off x="2279175" y="84612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15" y="1"/>
                  </a:moveTo>
                  <a:cubicBezTo>
                    <a:pt x="99" y="1"/>
                    <a:pt x="84" y="9"/>
                    <a:pt x="68" y="16"/>
                  </a:cubicBezTo>
                  <a:cubicBezTo>
                    <a:pt x="46" y="28"/>
                    <a:pt x="23" y="50"/>
                    <a:pt x="23" y="73"/>
                  </a:cubicBezTo>
                  <a:cubicBezTo>
                    <a:pt x="1" y="95"/>
                    <a:pt x="1" y="128"/>
                    <a:pt x="12" y="162"/>
                  </a:cubicBezTo>
                  <a:cubicBezTo>
                    <a:pt x="12" y="162"/>
                    <a:pt x="23" y="173"/>
                    <a:pt x="23" y="185"/>
                  </a:cubicBezTo>
                  <a:cubicBezTo>
                    <a:pt x="45" y="214"/>
                    <a:pt x="87" y="234"/>
                    <a:pt x="129" y="234"/>
                  </a:cubicBezTo>
                  <a:cubicBezTo>
                    <a:pt x="151" y="234"/>
                    <a:pt x="172" y="229"/>
                    <a:pt x="190" y="218"/>
                  </a:cubicBezTo>
                  <a:cubicBezTo>
                    <a:pt x="202" y="207"/>
                    <a:pt x="224" y="185"/>
                    <a:pt x="235" y="162"/>
                  </a:cubicBezTo>
                  <a:cubicBezTo>
                    <a:pt x="247" y="128"/>
                    <a:pt x="247" y="95"/>
                    <a:pt x="224" y="61"/>
                  </a:cubicBezTo>
                  <a:cubicBezTo>
                    <a:pt x="224" y="50"/>
                    <a:pt x="213" y="39"/>
                    <a:pt x="213" y="39"/>
                  </a:cubicBezTo>
                  <a:cubicBezTo>
                    <a:pt x="190" y="16"/>
                    <a:pt x="157" y="6"/>
                    <a:pt x="135" y="6"/>
                  </a:cubicBezTo>
                  <a:cubicBezTo>
                    <a:pt x="128" y="2"/>
                    <a:pt x="122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9" name="Google Shape;4019;p8"/>
            <p:cNvSpPr/>
            <p:nvPr/>
          </p:nvSpPr>
          <p:spPr>
            <a:xfrm>
              <a:off x="2252625" y="862050"/>
              <a:ext cx="6750" cy="6025"/>
            </a:xfrm>
            <a:custGeom>
              <a:rect b="b" l="l" r="r" t="t"/>
              <a:pathLst>
                <a:path extrusionOk="0" h="241" w="270">
                  <a:moveTo>
                    <a:pt x="140" y="1"/>
                  </a:moveTo>
                  <a:cubicBezTo>
                    <a:pt x="117" y="1"/>
                    <a:pt x="95" y="9"/>
                    <a:pt x="80" y="17"/>
                  </a:cubicBezTo>
                  <a:cubicBezTo>
                    <a:pt x="23" y="50"/>
                    <a:pt x="1" y="129"/>
                    <a:pt x="35" y="184"/>
                  </a:cubicBezTo>
                  <a:cubicBezTo>
                    <a:pt x="57" y="218"/>
                    <a:pt x="113" y="240"/>
                    <a:pt x="157" y="240"/>
                  </a:cubicBezTo>
                  <a:cubicBezTo>
                    <a:pt x="169" y="229"/>
                    <a:pt x="180" y="229"/>
                    <a:pt x="202" y="218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24" y="28"/>
                    <a:pt x="191" y="17"/>
                    <a:pt x="169" y="5"/>
                  </a:cubicBezTo>
                  <a:cubicBezTo>
                    <a:pt x="159" y="2"/>
                    <a:pt x="149" y="1"/>
                    <a:pt x="1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0" name="Google Shape;4020;p8"/>
            <p:cNvSpPr/>
            <p:nvPr/>
          </p:nvSpPr>
          <p:spPr>
            <a:xfrm>
              <a:off x="2292600" y="838150"/>
              <a:ext cx="5875" cy="5900"/>
            </a:xfrm>
            <a:custGeom>
              <a:rect b="b" l="l" r="r" t="t"/>
              <a:pathLst>
                <a:path extrusionOk="0" h="236" w="235">
                  <a:moveTo>
                    <a:pt x="145" y="0"/>
                  </a:moveTo>
                  <a:cubicBezTo>
                    <a:pt x="112" y="0"/>
                    <a:pt x="78" y="0"/>
                    <a:pt x="56" y="12"/>
                  </a:cubicBezTo>
                  <a:lnTo>
                    <a:pt x="56" y="23"/>
                  </a:lnTo>
                  <a:cubicBezTo>
                    <a:pt x="45" y="23"/>
                    <a:pt x="33" y="23"/>
                    <a:pt x="33" y="34"/>
                  </a:cubicBezTo>
                  <a:cubicBezTo>
                    <a:pt x="23" y="34"/>
                    <a:pt x="23" y="45"/>
                    <a:pt x="23" y="45"/>
                  </a:cubicBezTo>
                  <a:lnTo>
                    <a:pt x="11" y="57"/>
                  </a:lnTo>
                  <a:lnTo>
                    <a:pt x="11" y="79"/>
                  </a:lnTo>
                  <a:cubicBezTo>
                    <a:pt x="0" y="79"/>
                    <a:pt x="0" y="90"/>
                    <a:pt x="0" y="90"/>
                  </a:cubicBezTo>
                  <a:lnTo>
                    <a:pt x="0" y="101"/>
                  </a:lnTo>
                  <a:lnTo>
                    <a:pt x="0" y="112"/>
                  </a:lnTo>
                  <a:lnTo>
                    <a:pt x="0" y="124"/>
                  </a:lnTo>
                  <a:lnTo>
                    <a:pt x="0" y="134"/>
                  </a:lnTo>
                  <a:cubicBezTo>
                    <a:pt x="0" y="146"/>
                    <a:pt x="0" y="168"/>
                    <a:pt x="11" y="179"/>
                  </a:cubicBezTo>
                  <a:cubicBezTo>
                    <a:pt x="23" y="201"/>
                    <a:pt x="45" y="213"/>
                    <a:pt x="67" y="224"/>
                  </a:cubicBezTo>
                  <a:lnTo>
                    <a:pt x="78" y="224"/>
                  </a:lnTo>
                  <a:cubicBezTo>
                    <a:pt x="90" y="235"/>
                    <a:pt x="90" y="235"/>
                    <a:pt x="100" y="235"/>
                  </a:cubicBezTo>
                  <a:lnTo>
                    <a:pt x="134" y="235"/>
                  </a:lnTo>
                  <a:cubicBezTo>
                    <a:pt x="134" y="235"/>
                    <a:pt x="145" y="235"/>
                    <a:pt x="145" y="224"/>
                  </a:cubicBezTo>
                  <a:lnTo>
                    <a:pt x="167" y="224"/>
                  </a:lnTo>
                  <a:cubicBezTo>
                    <a:pt x="167" y="213"/>
                    <a:pt x="179" y="213"/>
                    <a:pt x="179" y="213"/>
                  </a:cubicBezTo>
                  <a:cubicBezTo>
                    <a:pt x="201" y="201"/>
                    <a:pt x="212" y="191"/>
                    <a:pt x="224" y="168"/>
                  </a:cubicBezTo>
                  <a:lnTo>
                    <a:pt x="224" y="146"/>
                  </a:lnTo>
                  <a:cubicBezTo>
                    <a:pt x="234" y="112"/>
                    <a:pt x="234" y="79"/>
                    <a:pt x="212" y="57"/>
                  </a:cubicBezTo>
                  <a:cubicBezTo>
                    <a:pt x="201" y="23"/>
                    <a:pt x="167" y="12"/>
                    <a:pt x="1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1" name="Google Shape;4021;p8"/>
            <p:cNvSpPr/>
            <p:nvPr/>
          </p:nvSpPr>
          <p:spPr>
            <a:xfrm>
              <a:off x="2247050" y="793625"/>
              <a:ext cx="6450" cy="5825"/>
            </a:xfrm>
            <a:custGeom>
              <a:rect b="b" l="l" r="r" t="t"/>
              <a:pathLst>
                <a:path extrusionOk="0" h="233" w="258">
                  <a:moveTo>
                    <a:pt x="126" y="0"/>
                  </a:moveTo>
                  <a:cubicBezTo>
                    <a:pt x="106" y="0"/>
                    <a:pt x="85" y="5"/>
                    <a:pt x="68" y="16"/>
                  </a:cubicBezTo>
                  <a:cubicBezTo>
                    <a:pt x="12" y="50"/>
                    <a:pt x="0" y="117"/>
                    <a:pt x="34" y="172"/>
                  </a:cubicBezTo>
                  <a:cubicBezTo>
                    <a:pt x="57" y="210"/>
                    <a:pt x="95" y="233"/>
                    <a:pt x="135" y="233"/>
                  </a:cubicBezTo>
                  <a:cubicBezTo>
                    <a:pt x="153" y="233"/>
                    <a:pt x="173" y="228"/>
                    <a:pt x="191" y="217"/>
                  </a:cubicBezTo>
                  <a:cubicBezTo>
                    <a:pt x="236" y="195"/>
                    <a:pt x="258" y="139"/>
                    <a:pt x="246" y="94"/>
                  </a:cubicBezTo>
                  <a:cubicBezTo>
                    <a:pt x="246" y="83"/>
                    <a:pt x="236" y="72"/>
                    <a:pt x="236" y="60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2" name="Google Shape;4022;p8"/>
            <p:cNvSpPr/>
            <p:nvPr/>
          </p:nvSpPr>
          <p:spPr>
            <a:xfrm>
              <a:off x="2233925" y="801650"/>
              <a:ext cx="6450" cy="5875"/>
            </a:xfrm>
            <a:custGeom>
              <a:rect b="b" l="l" r="r" t="t"/>
              <a:pathLst>
                <a:path extrusionOk="0" h="235" w="258">
                  <a:moveTo>
                    <a:pt x="136" y="0"/>
                  </a:moveTo>
                  <a:cubicBezTo>
                    <a:pt x="113" y="0"/>
                    <a:pt x="89" y="7"/>
                    <a:pt x="68" y="19"/>
                  </a:cubicBezTo>
                  <a:cubicBezTo>
                    <a:pt x="11" y="52"/>
                    <a:pt x="1" y="119"/>
                    <a:pt x="34" y="176"/>
                  </a:cubicBezTo>
                  <a:cubicBezTo>
                    <a:pt x="52" y="213"/>
                    <a:pt x="86" y="234"/>
                    <a:pt x="122" y="234"/>
                  </a:cubicBezTo>
                  <a:cubicBezTo>
                    <a:pt x="130" y="234"/>
                    <a:pt x="138" y="233"/>
                    <a:pt x="146" y="231"/>
                  </a:cubicBezTo>
                  <a:cubicBezTo>
                    <a:pt x="168" y="231"/>
                    <a:pt x="180" y="220"/>
                    <a:pt x="190" y="220"/>
                  </a:cubicBezTo>
                  <a:cubicBezTo>
                    <a:pt x="235" y="186"/>
                    <a:pt x="257" y="142"/>
                    <a:pt x="247" y="97"/>
                  </a:cubicBezTo>
                  <a:cubicBezTo>
                    <a:pt x="247" y="86"/>
                    <a:pt x="235" y="64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3" name="Google Shape;4023;p8"/>
            <p:cNvSpPr/>
            <p:nvPr/>
          </p:nvSpPr>
          <p:spPr>
            <a:xfrm>
              <a:off x="2220800" y="80955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2" y="49"/>
                    <a:pt x="0" y="128"/>
                    <a:pt x="34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1" y="217"/>
                  </a:cubicBezTo>
                  <a:cubicBezTo>
                    <a:pt x="201" y="217"/>
                    <a:pt x="201" y="206"/>
                    <a:pt x="213" y="206"/>
                  </a:cubicBezTo>
                  <a:cubicBezTo>
                    <a:pt x="246" y="173"/>
                    <a:pt x="258" y="10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4" name="Google Shape;4024;p8"/>
            <p:cNvSpPr/>
            <p:nvPr/>
          </p:nvSpPr>
          <p:spPr>
            <a:xfrm>
              <a:off x="2270250" y="802375"/>
              <a:ext cx="6425" cy="5750"/>
            </a:xfrm>
            <a:custGeom>
              <a:rect b="b" l="l" r="r" t="t"/>
              <a:pathLst>
                <a:path extrusionOk="0" h="230" w="257">
                  <a:moveTo>
                    <a:pt x="112" y="1"/>
                  </a:moveTo>
                  <a:cubicBezTo>
                    <a:pt x="100" y="1"/>
                    <a:pt x="90" y="1"/>
                    <a:pt x="78" y="13"/>
                  </a:cubicBezTo>
                  <a:cubicBezTo>
                    <a:pt x="23" y="46"/>
                    <a:pt x="0" y="124"/>
                    <a:pt x="33" y="169"/>
                  </a:cubicBezTo>
                  <a:cubicBezTo>
                    <a:pt x="57" y="207"/>
                    <a:pt x="95" y="229"/>
                    <a:pt x="135" y="229"/>
                  </a:cubicBezTo>
                  <a:cubicBezTo>
                    <a:pt x="153" y="229"/>
                    <a:pt x="172" y="224"/>
                    <a:pt x="190" y="214"/>
                  </a:cubicBezTo>
                  <a:lnTo>
                    <a:pt x="201" y="214"/>
                  </a:lnTo>
                  <a:cubicBezTo>
                    <a:pt x="235" y="191"/>
                    <a:pt x="257" y="147"/>
                    <a:pt x="246" y="102"/>
                  </a:cubicBezTo>
                  <a:lnTo>
                    <a:pt x="1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5" name="Google Shape;4025;p8"/>
            <p:cNvSpPr/>
            <p:nvPr/>
          </p:nvSpPr>
          <p:spPr>
            <a:xfrm>
              <a:off x="2257100" y="810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0" y="1"/>
                  </a:moveTo>
                  <a:cubicBezTo>
                    <a:pt x="118" y="1"/>
                    <a:pt x="96" y="7"/>
                    <a:pt x="79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7"/>
                    <a:pt x="269" y="109"/>
                    <a:pt x="236" y="53"/>
                  </a:cubicBezTo>
                  <a:cubicBezTo>
                    <a:pt x="215" y="18"/>
                    <a:pt x="176" y="1"/>
                    <a:pt x="1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6" name="Google Shape;4026;p8"/>
            <p:cNvSpPr/>
            <p:nvPr/>
          </p:nvSpPr>
          <p:spPr>
            <a:xfrm>
              <a:off x="2243975" y="8182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9" y="1"/>
                  </a:moveTo>
                  <a:cubicBezTo>
                    <a:pt x="111" y="1"/>
                    <a:pt x="93" y="6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7" name="Google Shape;4027;p8"/>
            <p:cNvSpPr/>
            <p:nvPr/>
          </p:nvSpPr>
          <p:spPr>
            <a:xfrm>
              <a:off x="2230850" y="826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9" y="0"/>
                  </a:moveTo>
                  <a:cubicBezTo>
                    <a:pt x="117" y="0"/>
                    <a:pt x="96" y="7"/>
                    <a:pt x="79" y="20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0"/>
                    <a:pt x="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8" name="Google Shape;4028;p8"/>
            <p:cNvSpPr/>
            <p:nvPr/>
          </p:nvSpPr>
          <p:spPr>
            <a:xfrm>
              <a:off x="2282525" y="8218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15" y="1"/>
                  </a:moveTo>
                  <a:cubicBezTo>
                    <a:pt x="95" y="1"/>
                    <a:pt x="75" y="6"/>
                    <a:pt x="56" y="17"/>
                  </a:cubicBezTo>
                  <a:lnTo>
                    <a:pt x="34" y="39"/>
                  </a:lnTo>
                  <a:lnTo>
                    <a:pt x="34" y="50"/>
                  </a:lnTo>
                  <a:cubicBezTo>
                    <a:pt x="23" y="50"/>
                    <a:pt x="23" y="61"/>
                    <a:pt x="23" y="61"/>
                  </a:cubicBezTo>
                  <a:lnTo>
                    <a:pt x="12" y="72"/>
                  </a:lnTo>
                  <a:cubicBezTo>
                    <a:pt x="1" y="106"/>
                    <a:pt x="1" y="151"/>
                    <a:pt x="23" y="184"/>
                  </a:cubicBezTo>
                  <a:lnTo>
                    <a:pt x="23" y="196"/>
                  </a:lnTo>
                  <a:cubicBezTo>
                    <a:pt x="34" y="196"/>
                    <a:pt x="34" y="206"/>
                    <a:pt x="46" y="206"/>
                  </a:cubicBezTo>
                  <a:cubicBezTo>
                    <a:pt x="46" y="218"/>
                    <a:pt x="56" y="218"/>
                    <a:pt x="56" y="218"/>
                  </a:cubicBezTo>
                  <a:cubicBezTo>
                    <a:pt x="68" y="229"/>
                    <a:pt x="79" y="229"/>
                    <a:pt x="79" y="229"/>
                  </a:cubicBezTo>
                  <a:lnTo>
                    <a:pt x="90" y="229"/>
                  </a:lnTo>
                  <a:cubicBezTo>
                    <a:pt x="104" y="234"/>
                    <a:pt x="118" y="236"/>
                    <a:pt x="131" y="236"/>
                  </a:cubicBezTo>
                  <a:cubicBezTo>
                    <a:pt x="150" y="236"/>
                    <a:pt x="167" y="231"/>
                    <a:pt x="180" y="218"/>
                  </a:cubicBezTo>
                  <a:cubicBezTo>
                    <a:pt x="235" y="184"/>
                    <a:pt x="258" y="117"/>
                    <a:pt x="224" y="61"/>
                  </a:cubicBezTo>
                  <a:cubicBezTo>
                    <a:pt x="201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9" name="Google Shape;4029;p8"/>
            <p:cNvSpPr/>
            <p:nvPr/>
          </p:nvSpPr>
          <p:spPr>
            <a:xfrm>
              <a:off x="2269125" y="8298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2" y="1"/>
                    <a:pt x="88" y="7"/>
                    <a:pt x="68" y="19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7" y="214"/>
                    <a:pt x="95" y="237"/>
                    <a:pt x="134" y="237"/>
                  </a:cubicBezTo>
                  <a:cubicBezTo>
                    <a:pt x="153" y="237"/>
                    <a:pt x="172" y="231"/>
                    <a:pt x="190" y="220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0" name="Google Shape;4030;p8"/>
            <p:cNvSpPr/>
            <p:nvPr/>
          </p:nvSpPr>
          <p:spPr>
            <a:xfrm>
              <a:off x="2256000" y="83795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6" y="1"/>
                  </a:moveTo>
                  <a:cubicBezTo>
                    <a:pt x="112" y="1"/>
                    <a:pt x="88" y="7"/>
                    <a:pt x="67" y="20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5" y="211"/>
                    <a:pt x="89" y="228"/>
                    <a:pt x="125" y="228"/>
                  </a:cubicBezTo>
                  <a:cubicBezTo>
                    <a:pt x="147" y="228"/>
                    <a:pt x="169" y="222"/>
                    <a:pt x="190" y="209"/>
                  </a:cubicBezTo>
                  <a:cubicBezTo>
                    <a:pt x="246" y="176"/>
                    <a:pt x="268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1" name="Google Shape;4031;p8"/>
            <p:cNvSpPr/>
            <p:nvPr/>
          </p:nvSpPr>
          <p:spPr>
            <a:xfrm>
              <a:off x="2242875" y="8458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1"/>
                  </a:moveTo>
                  <a:cubicBezTo>
                    <a:pt x="105" y="1"/>
                    <a:pt x="85" y="6"/>
                    <a:pt x="67" y="17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6" y="214"/>
                    <a:pt x="94" y="234"/>
                    <a:pt x="133" y="234"/>
                  </a:cubicBezTo>
                  <a:cubicBezTo>
                    <a:pt x="152" y="234"/>
                    <a:pt x="171" y="229"/>
                    <a:pt x="190" y="218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2" name="Google Shape;4032;p8"/>
            <p:cNvSpPr/>
            <p:nvPr/>
          </p:nvSpPr>
          <p:spPr>
            <a:xfrm>
              <a:off x="2324450" y="890750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24" y="1"/>
                  </a:moveTo>
                  <a:cubicBezTo>
                    <a:pt x="101" y="1"/>
                    <a:pt x="77" y="7"/>
                    <a:pt x="55" y="19"/>
                  </a:cubicBezTo>
                  <a:cubicBezTo>
                    <a:pt x="45" y="19"/>
                    <a:pt x="33" y="31"/>
                    <a:pt x="33" y="42"/>
                  </a:cubicBezTo>
                  <a:lnTo>
                    <a:pt x="22" y="42"/>
                  </a:lnTo>
                  <a:cubicBezTo>
                    <a:pt x="22" y="53"/>
                    <a:pt x="11" y="64"/>
                    <a:pt x="11" y="76"/>
                  </a:cubicBezTo>
                  <a:lnTo>
                    <a:pt x="11" y="86"/>
                  </a:lnTo>
                  <a:cubicBezTo>
                    <a:pt x="0" y="86"/>
                    <a:pt x="0" y="98"/>
                    <a:pt x="0" y="109"/>
                  </a:cubicBezTo>
                  <a:lnTo>
                    <a:pt x="0" y="131"/>
                  </a:lnTo>
                  <a:lnTo>
                    <a:pt x="0" y="143"/>
                  </a:lnTo>
                  <a:cubicBezTo>
                    <a:pt x="11" y="143"/>
                    <a:pt x="11" y="153"/>
                    <a:pt x="11" y="153"/>
                  </a:cubicBezTo>
                  <a:cubicBezTo>
                    <a:pt x="11" y="165"/>
                    <a:pt x="11" y="165"/>
                    <a:pt x="22" y="176"/>
                  </a:cubicBezTo>
                  <a:cubicBezTo>
                    <a:pt x="22" y="187"/>
                    <a:pt x="33" y="198"/>
                    <a:pt x="55" y="210"/>
                  </a:cubicBezTo>
                  <a:lnTo>
                    <a:pt x="67" y="220"/>
                  </a:lnTo>
                  <a:cubicBezTo>
                    <a:pt x="78" y="220"/>
                    <a:pt x="78" y="232"/>
                    <a:pt x="89" y="232"/>
                  </a:cubicBezTo>
                  <a:lnTo>
                    <a:pt x="145" y="232"/>
                  </a:lnTo>
                  <a:cubicBezTo>
                    <a:pt x="156" y="232"/>
                    <a:pt x="156" y="232"/>
                    <a:pt x="156" y="220"/>
                  </a:cubicBezTo>
                  <a:lnTo>
                    <a:pt x="179" y="220"/>
                  </a:lnTo>
                  <a:lnTo>
                    <a:pt x="179" y="210"/>
                  </a:lnTo>
                  <a:cubicBezTo>
                    <a:pt x="224" y="187"/>
                    <a:pt x="246" y="143"/>
                    <a:pt x="234" y="98"/>
                  </a:cubicBezTo>
                  <a:cubicBezTo>
                    <a:pt x="234" y="86"/>
                    <a:pt x="224" y="64"/>
                    <a:pt x="224" y="53"/>
                  </a:cubicBezTo>
                  <a:cubicBezTo>
                    <a:pt x="202" y="18"/>
                    <a:pt x="164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3" name="Google Shape;4033;p8"/>
            <p:cNvSpPr/>
            <p:nvPr/>
          </p:nvSpPr>
          <p:spPr>
            <a:xfrm>
              <a:off x="2298175" y="906600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23" y="0"/>
                  </a:moveTo>
                  <a:cubicBezTo>
                    <a:pt x="101" y="0"/>
                    <a:pt x="78" y="11"/>
                    <a:pt x="56" y="23"/>
                  </a:cubicBezTo>
                  <a:cubicBezTo>
                    <a:pt x="45" y="23"/>
                    <a:pt x="45" y="33"/>
                    <a:pt x="34" y="33"/>
                  </a:cubicBezTo>
                  <a:cubicBezTo>
                    <a:pt x="11" y="56"/>
                    <a:pt x="1" y="100"/>
                    <a:pt x="1" y="134"/>
                  </a:cubicBezTo>
                  <a:cubicBezTo>
                    <a:pt x="1" y="145"/>
                    <a:pt x="1" y="157"/>
                    <a:pt x="11" y="157"/>
                  </a:cubicBezTo>
                  <a:cubicBezTo>
                    <a:pt x="11" y="167"/>
                    <a:pt x="11" y="179"/>
                    <a:pt x="23" y="179"/>
                  </a:cubicBezTo>
                  <a:cubicBezTo>
                    <a:pt x="41" y="216"/>
                    <a:pt x="75" y="237"/>
                    <a:pt x="111" y="237"/>
                  </a:cubicBezTo>
                  <a:cubicBezTo>
                    <a:pt x="119" y="237"/>
                    <a:pt x="127" y="237"/>
                    <a:pt x="135" y="234"/>
                  </a:cubicBezTo>
                  <a:cubicBezTo>
                    <a:pt x="146" y="234"/>
                    <a:pt x="168" y="224"/>
                    <a:pt x="179" y="224"/>
                  </a:cubicBezTo>
                  <a:cubicBezTo>
                    <a:pt x="235" y="190"/>
                    <a:pt x="257" y="112"/>
                    <a:pt x="224" y="56"/>
                  </a:cubicBezTo>
                  <a:cubicBezTo>
                    <a:pt x="202" y="23"/>
                    <a:pt x="157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4" name="Google Shape;4034;p8"/>
            <p:cNvSpPr/>
            <p:nvPr/>
          </p:nvSpPr>
          <p:spPr>
            <a:xfrm>
              <a:off x="2265775" y="854150"/>
              <a:ext cx="6450" cy="5825"/>
            </a:xfrm>
            <a:custGeom>
              <a:rect b="b" l="l" r="r" t="t"/>
              <a:pathLst>
                <a:path extrusionOk="0" h="233" w="258">
                  <a:moveTo>
                    <a:pt x="135" y="0"/>
                  </a:moveTo>
                  <a:cubicBezTo>
                    <a:pt x="115" y="0"/>
                    <a:pt x="96" y="7"/>
                    <a:pt x="78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45" y="187"/>
                    <a:pt x="45" y="187"/>
                    <a:pt x="45" y="199"/>
                  </a:cubicBezTo>
                  <a:cubicBezTo>
                    <a:pt x="74" y="220"/>
                    <a:pt x="108" y="233"/>
                    <a:pt x="143" y="233"/>
                  </a:cubicBezTo>
                  <a:cubicBezTo>
                    <a:pt x="162" y="233"/>
                    <a:pt x="182" y="229"/>
                    <a:pt x="202" y="221"/>
                  </a:cubicBezTo>
                  <a:cubicBezTo>
                    <a:pt x="224" y="199"/>
                    <a:pt x="246" y="176"/>
                    <a:pt x="246" y="142"/>
                  </a:cubicBezTo>
                  <a:cubicBezTo>
                    <a:pt x="246" y="142"/>
                    <a:pt x="257" y="132"/>
                    <a:pt x="257" y="120"/>
                  </a:cubicBezTo>
                  <a:cubicBezTo>
                    <a:pt x="257" y="98"/>
                    <a:pt x="246" y="75"/>
                    <a:pt x="235" y="53"/>
                  </a:cubicBezTo>
                  <a:lnTo>
                    <a:pt x="224" y="42"/>
                  </a:lnTo>
                  <a:cubicBezTo>
                    <a:pt x="197" y="15"/>
                    <a:pt x="166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5" name="Google Shape;4035;p8"/>
            <p:cNvSpPr/>
            <p:nvPr/>
          </p:nvSpPr>
          <p:spPr>
            <a:xfrm>
              <a:off x="2288950" y="862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3" y="53"/>
                    <a:pt x="1" y="120"/>
                    <a:pt x="34" y="175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7"/>
                    <a:pt x="269" y="108"/>
                    <a:pt x="236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6" name="Google Shape;4036;p8"/>
            <p:cNvSpPr/>
            <p:nvPr/>
          </p:nvSpPr>
          <p:spPr>
            <a:xfrm>
              <a:off x="2275825" y="870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7"/>
                    <a:pt x="34" y="184"/>
                  </a:cubicBezTo>
                  <a:cubicBezTo>
                    <a:pt x="55" y="218"/>
                    <a:pt x="93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0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7" name="Google Shape;4037;p8"/>
            <p:cNvSpPr/>
            <p:nvPr/>
          </p:nvSpPr>
          <p:spPr>
            <a:xfrm>
              <a:off x="2262700" y="8787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3" y="52"/>
                    <a:pt x="0" y="119"/>
                    <a:pt x="34" y="176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4" y="236"/>
                    <a:pt x="184" y="231"/>
                    <a:pt x="201" y="220"/>
                  </a:cubicBezTo>
                  <a:cubicBezTo>
                    <a:pt x="258" y="186"/>
                    <a:pt x="268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8" name="Google Shape;4038;p8"/>
            <p:cNvSpPr/>
            <p:nvPr/>
          </p:nvSpPr>
          <p:spPr>
            <a:xfrm>
              <a:off x="2314100" y="87435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5" y="0"/>
                  </a:moveTo>
                  <a:cubicBezTo>
                    <a:pt x="116" y="0"/>
                    <a:pt x="97" y="6"/>
                    <a:pt x="79" y="16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34" y="184"/>
                    <a:pt x="45" y="184"/>
                    <a:pt x="45" y="195"/>
                  </a:cubicBezTo>
                  <a:lnTo>
                    <a:pt x="56" y="206"/>
                  </a:lnTo>
                  <a:cubicBezTo>
                    <a:pt x="67" y="218"/>
                    <a:pt x="67" y="218"/>
                    <a:pt x="79" y="218"/>
                  </a:cubicBezTo>
                  <a:cubicBezTo>
                    <a:pt x="90" y="228"/>
                    <a:pt x="90" y="228"/>
                    <a:pt x="101" y="228"/>
                  </a:cubicBezTo>
                  <a:cubicBezTo>
                    <a:pt x="101" y="228"/>
                    <a:pt x="101" y="240"/>
                    <a:pt x="112" y="240"/>
                  </a:cubicBezTo>
                  <a:lnTo>
                    <a:pt x="157" y="240"/>
                  </a:lnTo>
                  <a:lnTo>
                    <a:pt x="168" y="228"/>
                  </a:lnTo>
                  <a:cubicBezTo>
                    <a:pt x="179" y="228"/>
                    <a:pt x="191" y="228"/>
                    <a:pt x="191" y="218"/>
                  </a:cubicBezTo>
                  <a:lnTo>
                    <a:pt x="201" y="218"/>
                  </a:lnTo>
                  <a:cubicBezTo>
                    <a:pt x="258" y="184"/>
                    <a:pt x="268" y="117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9" name="Google Shape;4039;p8"/>
            <p:cNvSpPr/>
            <p:nvPr/>
          </p:nvSpPr>
          <p:spPr>
            <a:xfrm>
              <a:off x="2300975" y="8824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5" y="1"/>
                    <a:pt x="96" y="5"/>
                    <a:pt x="78" y="16"/>
                  </a:cubicBezTo>
                  <a:cubicBezTo>
                    <a:pt x="23" y="50"/>
                    <a:pt x="0" y="128"/>
                    <a:pt x="34" y="172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3" y="233"/>
                    <a:pt x="183" y="228"/>
                    <a:pt x="202" y="217"/>
                  </a:cubicBezTo>
                  <a:cubicBezTo>
                    <a:pt x="257" y="184"/>
                    <a:pt x="269" y="105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0" name="Google Shape;4040;p8"/>
            <p:cNvSpPr/>
            <p:nvPr/>
          </p:nvSpPr>
          <p:spPr>
            <a:xfrm>
              <a:off x="2287825" y="8904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3" y="0"/>
                    <a:pt x="100" y="7"/>
                    <a:pt x="79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1"/>
                  </a:cubicBezTo>
                  <a:cubicBezTo>
                    <a:pt x="258" y="187"/>
                    <a:pt x="269" y="109"/>
                    <a:pt x="236" y="53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1" name="Google Shape;4041;p8"/>
            <p:cNvSpPr/>
            <p:nvPr/>
          </p:nvSpPr>
          <p:spPr>
            <a:xfrm>
              <a:off x="2274725" y="8983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2" y="49"/>
                    <a:pt x="0" y="128"/>
                    <a:pt x="33" y="184"/>
                  </a:cubicBezTo>
                  <a:cubicBezTo>
                    <a:pt x="54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2" name="Google Shape;4042;p8"/>
            <p:cNvSpPr/>
            <p:nvPr/>
          </p:nvSpPr>
          <p:spPr>
            <a:xfrm>
              <a:off x="2302650" y="85480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34" y="39"/>
                  </a:lnTo>
                  <a:cubicBezTo>
                    <a:pt x="34" y="39"/>
                    <a:pt x="23" y="39"/>
                    <a:pt x="23" y="49"/>
                  </a:cubicBezTo>
                  <a:lnTo>
                    <a:pt x="11" y="61"/>
                  </a:lnTo>
                  <a:cubicBezTo>
                    <a:pt x="11" y="72"/>
                    <a:pt x="11" y="72"/>
                    <a:pt x="0" y="83"/>
                  </a:cubicBezTo>
                  <a:lnTo>
                    <a:pt x="0" y="94"/>
                  </a:lnTo>
                  <a:lnTo>
                    <a:pt x="0" y="116"/>
                  </a:lnTo>
                  <a:lnTo>
                    <a:pt x="0" y="139"/>
                  </a:lnTo>
                  <a:cubicBezTo>
                    <a:pt x="0" y="150"/>
                    <a:pt x="11" y="161"/>
                    <a:pt x="11" y="183"/>
                  </a:cubicBezTo>
                  <a:cubicBezTo>
                    <a:pt x="32" y="219"/>
                    <a:pt x="71" y="236"/>
                    <a:pt x="110" y="236"/>
                  </a:cubicBezTo>
                  <a:cubicBezTo>
                    <a:pt x="134" y="236"/>
                    <a:pt x="158" y="230"/>
                    <a:pt x="179" y="217"/>
                  </a:cubicBezTo>
                  <a:cubicBezTo>
                    <a:pt x="235" y="183"/>
                    <a:pt x="246" y="116"/>
                    <a:pt x="212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3" name="Google Shape;4043;p8"/>
            <p:cNvSpPr/>
            <p:nvPr/>
          </p:nvSpPr>
          <p:spPr>
            <a:xfrm>
              <a:off x="2311025" y="89865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26" y="1"/>
                  </a:moveTo>
                  <a:cubicBezTo>
                    <a:pt x="105" y="1"/>
                    <a:pt x="85" y="6"/>
                    <a:pt x="68" y="16"/>
                  </a:cubicBezTo>
                  <a:cubicBezTo>
                    <a:pt x="11" y="50"/>
                    <a:pt x="1" y="128"/>
                    <a:pt x="34" y="184"/>
                  </a:cubicBezTo>
                  <a:cubicBezTo>
                    <a:pt x="45" y="207"/>
                    <a:pt x="68" y="229"/>
                    <a:pt x="101" y="229"/>
                  </a:cubicBezTo>
                  <a:cubicBezTo>
                    <a:pt x="115" y="233"/>
                    <a:pt x="128" y="236"/>
                    <a:pt x="141" y="236"/>
                  </a:cubicBezTo>
                  <a:cubicBezTo>
                    <a:pt x="160" y="236"/>
                    <a:pt x="177" y="230"/>
                    <a:pt x="190" y="217"/>
                  </a:cubicBezTo>
                  <a:cubicBezTo>
                    <a:pt x="224" y="207"/>
                    <a:pt x="235" y="173"/>
                    <a:pt x="247" y="150"/>
                  </a:cubicBezTo>
                  <a:lnTo>
                    <a:pt x="247" y="128"/>
                  </a:lnTo>
                  <a:cubicBezTo>
                    <a:pt x="247" y="106"/>
                    <a:pt x="247" y="83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4" name="Google Shape;4044;p8"/>
            <p:cNvSpPr/>
            <p:nvPr/>
          </p:nvSpPr>
          <p:spPr>
            <a:xfrm>
              <a:off x="2284775" y="914575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6" y="0"/>
                  </a:moveTo>
                  <a:cubicBezTo>
                    <a:pt x="106" y="0"/>
                    <a:pt x="85" y="6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8"/>
                  </a:cubicBezTo>
                  <a:cubicBezTo>
                    <a:pt x="212" y="206"/>
                    <a:pt x="235" y="173"/>
                    <a:pt x="246" y="151"/>
                  </a:cubicBezTo>
                  <a:lnTo>
                    <a:pt x="246" y="128"/>
                  </a:lnTo>
                  <a:cubicBezTo>
                    <a:pt x="246" y="106"/>
                    <a:pt x="246" y="84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5" name="Google Shape;4045;p8"/>
            <p:cNvSpPr/>
            <p:nvPr/>
          </p:nvSpPr>
          <p:spPr>
            <a:xfrm>
              <a:off x="2334500" y="907300"/>
              <a:ext cx="6425" cy="6025"/>
            </a:xfrm>
            <a:custGeom>
              <a:rect b="b" l="l" r="r" t="t"/>
              <a:pathLst>
                <a:path extrusionOk="0" h="241" w="257">
                  <a:moveTo>
                    <a:pt x="115" y="1"/>
                  </a:moveTo>
                  <a:cubicBezTo>
                    <a:pt x="94" y="1"/>
                    <a:pt x="74" y="6"/>
                    <a:pt x="56" y="17"/>
                  </a:cubicBezTo>
                  <a:cubicBezTo>
                    <a:pt x="56" y="28"/>
                    <a:pt x="45" y="28"/>
                    <a:pt x="33" y="39"/>
                  </a:cubicBezTo>
                  <a:lnTo>
                    <a:pt x="33" y="50"/>
                  </a:lnTo>
                  <a:cubicBezTo>
                    <a:pt x="23" y="50"/>
                    <a:pt x="23" y="62"/>
                    <a:pt x="23" y="62"/>
                  </a:cubicBezTo>
                  <a:cubicBezTo>
                    <a:pt x="23" y="62"/>
                    <a:pt x="11" y="62"/>
                    <a:pt x="11" y="72"/>
                  </a:cubicBezTo>
                  <a:lnTo>
                    <a:pt x="11" y="84"/>
                  </a:lnTo>
                  <a:lnTo>
                    <a:pt x="11" y="106"/>
                  </a:lnTo>
                  <a:cubicBezTo>
                    <a:pt x="11" y="106"/>
                    <a:pt x="0" y="106"/>
                    <a:pt x="0" y="117"/>
                  </a:cubicBezTo>
                  <a:cubicBezTo>
                    <a:pt x="0" y="117"/>
                    <a:pt x="0" y="129"/>
                    <a:pt x="11" y="139"/>
                  </a:cubicBezTo>
                  <a:lnTo>
                    <a:pt x="11" y="162"/>
                  </a:lnTo>
                  <a:cubicBezTo>
                    <a:pt x="11" y="162"/>
                    <a:pt x="23" y="173"/>
                    <a:pt x="23" y="184"/>
                  </a:cubicBezTo>
                  <a:lnTo>
                    <a:pt x="33" y="184"/>
                  </a:lnTo>
                  <a:cubicBezTo>
                    <a:pt x="33" y="196"/>
                    <a:pt x="45" y="206"/>
                    <a:pt x="45" y="206"/>
                  </a:cubicBezTo>
                  <a:cubicBezTo>
                    <a:pt x="56" y="206"/>
                    <a:pt x="56" y="218"/>
                    <a:pt x="67" y="218"/>
                  </a:cubicBezTo>
                  <a:cubicBezTo>
                    <a:pt x="67" y="229"/>
                    <a:pt x="78" y="229"/>
                    <a:pt x="90" y="229"/>
                  </a:cubicBezTo>
                  <a:cubicBezTo>
                    <a:pt x="100" y="240"/>
                    <a:pt x="112" y="240"/>
                    <a:pt x="112" y="240"/>
                  </a:cubicBezTo>
                  <a:lnTo>
                    <a:pt x="123" y="240"/>
                  </a:lnTo>
                  <a:cubicBezTo>
                    <a:pt x="134" y="240"/>
                    <a:pt x="134" y="240"/>
                    <a:pt x="145" y="229"/>
                  </a:cubicBezTo>
                  <a:lnTo>
                    <a:pt x="157" y="229"/>
                  </a:lnTo>
                  <a:cubicBezTo>
                    <a:pt x="167" y="229"/>
                    <a:pt x="167" y="229"/>
                    <a:pt x="179" y="218"/>
                  </a:cubicBezTo>
                  <a:cubicBezTo>
                    <a:pt x="234" y="184"/>
                    <a:pt x="257" y="117"/>
                    <a:pt x="224" y="62"/>
                  </a:cubicBezTo>
                  <a:cubicBezTo>
                    <a:pt x="201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6" name="Google Shape;4046;p8"/>
            <p:cNvSpPr/>
            <p:nvPr/>
          </p:nvSpPr>
          <p:spPr>
            <a:xfrm>
              <a:off x="2321075" y="9153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6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4"/>
                    <a:pt x="1" y="121"/>
                    <a:pt x="34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4" y="237"/>
                    <a:pt x="173" y="232"/>
                    <a:pt x="190" y="221"/>
                  </a:cubicBezTo>
                  <a:cubicBezTo>
                    <a:pt x="247" y="188"/>
                    <a:pt x="269" y="109"/>
                    <a:pt x="235" y="54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7" name="Google Shape;4047;p8"/>
            <p:cNvSpPr/>
            <p:nvPr/>
          </p:nvSpPr>
          <p:spPr>
            <a:xfrm>
              <a:off x="2307950" y="923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70" y="230"/>
                    <a:pt x="191" y="218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8" name="Google Shape;4048;p8"/>
            <p:cNvSpPr/>
            <p:nvPr/>
          </p:nvSpPr>
          <p:spPr>
            <a:xfrm>
              <a:off x="2294825" y="9313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1" y="50"/>
                    <a:pt x="1" y="129"/>
                    <a:pt x="34" y="173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2" y="229"/>
                    <a:pt x="190" y="218"/>
                  </a:cubicBezTo>
                  <a:cubicBezTo>
                    <a:pt x="246" y="184"/>
                    <a:pt x="269" y="106"/>
                    <a:pt x="235" y="62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9" name="Google Shape;4049;p8"/>
            <p:cNvSpPr/>
            <p:nvPr/>
          </p:nvSpPr>
          <p:spPr>
            <a:xfrm>
              <a:off x="2281975" y="939350"/>
              <a:ext cx="6450" cy="5825"/>
            </a:xfrm>
            <a:custGeom>
              <a:rect b="b" l="l" r="r" t="t"/>
              <a:pathLst>
                <a:path extrusionOk="0" h="233" w="258">
                  <a:moveTo>
                    <a:pt x="125" y="1"/>
                  </a:moveTo>
                  <a:cubicBezTo>
                    <a:pt x="101" y="1"/>
                    <a:pt x="77" y="7"/>
                    <a:pt x="56" y="19"/>
                  </a:cubicBezTo>
                  <a:cubicBezTo>
                    <a:pt x="45" y="19"/>
                    <a:pt x="45" y="31"/>
                    <a:pt x="34" y="31"/>
                  </a:cubicBezTo>
                  <a:lnTo>
                    <a:pt x="34" y="42"/>
                  </a:lnTo>
                  <a:lnTo>
                    <a:pt x="23" y="53"/>
                  </a:lnTo>
                  <a:cubicBezTo>
                    <a:pt x="11" y="64"/>
                    <a:pt x="11" y="76"/>
                    <a:pt x="11" y="87"/>
                  </a:cubicBezTo>
                  <a:cubicBezTo>
                    <a:pt x="1" y="98"/>
                    <a:pt x="1" y="98"/>
                    <a:pt x="1" y="109"/>
                  </a:cubicBezTo>
                  <a:lnTo>
                    <a:pt x="1" y="131"/>
                  </a:lnTo>
                  <a:cubicBezTo>
                    <a:pt x="11" y="154"/>
                    <a:pt x="11" y="165"/>
                    <a:pt x="23" y="176"/>
                  </a:cubicBezTo>
                  <a:cubicBezTo>
                    <a:pt x="23" y="176"/>
                    <a:pt x="23" y="188"/>
                    <a:pt x="34" y="188"/>
                  </a:cubicBezTo>
                  <a:cubicBezTo>
                    <a:pt x="34" y="188"/>
                    <a:pt x="34" y="198"/>
                    <a:pt x="45" y="198"/>
                  </a:cubicBezTo>
                  <a:cubicBezTo>
                    <a:pt x="45" y="210"/>
                    <a:pt x="56" y="210"/>
                    <a:pt x="56" y="221"/>
                  </a:cubicBezTo>
                  <a:lnTo>
                    <a:pt x="78" y="221"/>
                  </a:lnTo>
                  <a:lnTo>
                    <a:pt x="90" y="232"/>
                  </a:lnTo>
                  <a:lnTo>
                    <a:pt x="157" y="232"/>
                  </a:lnTo>
                  <a:cubicBezTo>
                    <a:pt x="168" y="221"/>
                    <a:pt x="168" y="221"/>
                    <a:pt x="179" y="221"/>
                  </a:cubicBezTo>
                  <a:cubicBezTo>
                    <a:pt x="235" y="188"/>
                    <a:pt x="257" y="109"/>
                    <a:pt x="224" y="53"/>
                  </a:cubicBezTo>
                  <a:cubicBezTo>
                    <a:pt x="203" y="18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0" name="Google Shape;4050;p8"/>
            <p:cNvSpPr/>
            <p:nvPr/>
          </p:nvSpPr>
          <p:spPr>
            <a:xfrm>
              <a:off x="2346500" y="926975"/>
              <a:ext cx="4225" cy="5900"/>
            </a:xfrm>
            <a:custGeom>
              <a:rect b="b" l="l" r="r" t="t"/>
              <a:pathLst>
                <a:path extrusionOk="0" h="236" w="169">
                  <a:moveTo>
                    <a:pt x="134" y="0"/>
                  </a:moveTo>
                  <a:cubicBezTo>
                    <a:pt x="112" y="0"/>
                    <a:pt x="79" y="0"/>
                    <a:pt x="57" y="12"/>
                  </a:cubicBezTo>
                  <a:lnTo>
                    <a:pt x="57" y="23"/>
                  </a:lnTo>
                  <a:cubicBezTo>
                    <a:pt x="45" y="23"/>
                    <a:pt x="34" y="34"/>
                    <a:pt x="23" y="45"/>
                  </a:cubicBezTo>
                  <a:lnTo>
                    <a:pt x="23" y="57"/>
                  </a:lnTo>
                  <a:cubicBezTo>
                    <a:pt x="12" y="68"/>
                    <a:pt x="12" y="68"/>
                    <a:pt x="12" y="79"/>
                  </a:cubicBezTo>
                  <a:cubicBezTo>
                    <a:pt x="12" y="90"/>
                    <a:pt x="0" y="90"/>
                    <a:pt x="0" y="90"/>
                  </a:cubicBezTo>
                  <a:cubicBezTo>
                    <a:pt x="0" y="124"/>
                    <a:pt x="0" y="146"/>
                    <a:pt x="23" y="179"/>
                  </a:cubicBezTo>
                  <a:cubicBezTo>
                    <a:pt x="34" y="202"/>
                    <a:pt x="57" y="224"/>
                    <a:pt x="90" y="224"/>
                  </a:cubicBezTo>
                  <a:cubicBezTo>
                    <a:pt x="101" y="236"/>
                    <a:pt x="124" y="236"/>
                    <a:pt x="134" y="236"/>
                  </a:cubicBezTo>
                  <a:cubicBezTo>
                    <a:pt x="146" y="236"/>
                    <a:pt x="157" y="224"/>
                    <a:pt x="168" y="224"/>
                  </a:cubicBezTo>
                  <a:lnTo>
                    <a:pt x="168" y="191"/>
                  </a:lnTo>
                  <a:cubicBezTo>
                    <a:pt x="157" y="135"/>
                    <a:pt x="146" y="68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1" name="Google Shape;4051;p8"/>
            <p:cNvSpPr/>
            <p:nvPr/>
          </p:nvSpPr>
          <p:spPr>
            <a:xfrm>
              <a:off x="2333075" y="934975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26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3" y="50"/>
                    <a:pt x="1" y="127"/>
                    <a:pt x="35" y="184"/>
                  </a:cubicBezTo>
                  <a:cubicBezTo>
                    <a:pt x="56" y="218"/>
                    <a:pt x="90" y="236"/>
                    <a:pt x="126" y="236"/>
                  </a:cubicBezTo>
                  <a:cubicBezTo>
                    <a:pt x="148" y="236"/>
                    <a:pt x="170" y="230"/>
                    <a:pt x="191" y="217"/>
                  </a:cubicBezTo>
                  <a:cubicBezTo>
                    <a:pt x="247" y="184"/>
                    <a:pt x="269" y="117"/>
                    <a:pt x="236" y="60"/>
                  </a:cubicBezTo>
                  <a:cubicBezTo>
                    <a:pt x="213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2" name="Google Shape;4052;p8"/>
            <p:cNvSpPr/>
            <p:nvPr/>
          </p:nvSpPr>
          <p:spPr>
            <a:xfrm>
              <a:off x="2319975" y="9430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2"/>
                    <a:pt x="0" y="119"/>
                    <a:pt x="33" y="176"/>
                  </a:cubicBezTo>
                  <a:cubicBezTo>
                    <a:pt x="56" y="213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6"/>
                    <a:pt x="268" y="109"/>
                    <a:pt x="234" y="52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3" name="Google Shape;4053;p8"/>
            <p:cNvSpPr/>
            <p:nvPr/>
          </p:nvSpPr>
          <p:spPr>
            <a:xfrm>
              <a:off x="2306825" y="9509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7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2" y="49"/>
                    <a:pt x="1" y="128"/>
                    <a:pt x="35" y="183"/>
                  </a:cubicBezTo>
                  <a:cubicBezTo>
                    <a:pt x="55" y="218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3"/>
                    <a:pt x="269" y="116"/>
                    <a:pt x="236" y="61"/>
                  </a:cubicBezTo>
                  <a:cubicBezTo>
                    <a:pt x="213" y="23"/>
                    <a:pt x="170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4" name="Google Shape;4054;p8"/>
            <p:cNvSpPr/>
            <p:nvPr/>
          </p:nvSpPr>
          <p:spPr>
            <a:xfrm>
              <a:off x="2335875" y="1027675"/>
              <a:ext cx="4225" cy="5775"/>
            </a:xfrm>
            <a:custGeom>
              <a:rect b="b" l="l" r="r" t="t"/>
              <a:pathLst>
                <a:path extrusionOk="0" h="231" w="169">
                  <a:moveTo>
                    <a:pt x="113" y="1"/>
                  </a:moveTo>
                  <a:cubicBezTo>
                    <a:pt x="93" y="1"/>
                    <a:pt x="74" y="6"/>
                    <a:pt x="57" y="17"/>
                  </a:cubicBezTo>
                  <a:lnTo>
                    <a:pt x="35" y="40"/>
                  </a:lnTo>
                  <a:cubicBezTo>
                    <a:pt x="23" y="51"/>
                    <a:pt x="23" y="51"/>
                    <a:pt x="23" y="62"/>
                  </a:cubicBezTo>
                  <a:cubicBezTo>
                    <a:pt x="12" y="62"/>
                    <a:pt x="12" y="62"/>
                    <a:pt x="12" y="74"/>
                  </a:cubicBezTo>
                  <a:cubicBezTo>
                    <a:pt x="12" y="74"/>
                    <a:pt x="1" y="84"/>
                    <a:pt x="1" y="96"/>
                  </a:cubicBezTo>
                  <a:lnTo>
                    <a:pt x="1" y="118"/>
                  </a:lnTo>
                  <a:cubicBezTo>
                    <a:pt x="1" y="129"/>
                    <a:pt x="1" y="141"/>
                    <a:pt x="12" y="163"/>
                  </a:cubicBezTo>
                  <a:lnTo>
                    <a:pt x="12" y="185"/>
                  </a:lnTo>
                  <a:cubicBezTo>
                    <a:pt x="35" y="208"/>
                    <a:pt x="45" y="219"/>
                    <a:pt x="68" y="230"/>
                  </a:cubicBezTo>
                  <a:lnTo>
                    <a:pt x="79" y="230"/>
                  </a:lnTo>
                  <a:cubicBezTo>
                    <a:pt x="90" y="196"/>
                    <a:pt x="102" y="163"/>
                    <a:pt x="124" y="129"/>
                  </a:cubicBezTo>
                  <a:lnTo>
                    <a:pt x="124" y="118"/>
                  </a:lnTo>
                  <a:cubicBezTo>
                    <a:pt x="135" y="84"/>
                    <a:pt x="146" y="51"/>
                    <a:pt x="169" y="17"/>
                  </a:cubicBezTo>
                  <a:cubicBezTo>
                    <a:pt x="152" y="6"/>
                    <a:pt x="132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5" name="Google Shape;4055;p8"/>
            <p:cNvSpPr/>
            <p:nvPr/>
          </p:nvSpPr>
          <p:spPr>
            <a:xfrm>
              <a:off x="2343150" y="951300"/>
              <a:ext cx="6175" cy="5775"/>
            </a:xfrm>
            <a:custGeom>
              <a:rect b="b" l="l" r="r" t="t"/>
              <a:pathLst>
                <a:path extrusionOk="0" h="231" w="247">
                  <a:moveTo>
                    <a:pt x="134" y="0"/>
                  </a:moveTo>
                  <a:cubicBezTo>
                    <a:pt x="101" y="0"/>
                    <a:pt x="79" y="0"/>
                    <a:pt x="67" y="11"/>
                  </a:cubicBezTo>
                  <a:cubicBezTo>
                    <a:pt x="23" y="45"/>
                    <a:pt x="0" y="89"/>
                    <a:pt x="12" y="134"/>
                  </a:cubicBezTo>
                  <a:cubicBezTo>
                    <a:pt x="12" y="145"/>
                    <a:pt x="12" y="156"/>
                    <a:pt x="23" y="179"/>
                  </a:cubicBezTo>
                  <a:cubicBezTo>
                    <a:pt x="34" y="201"/>
                    <a:pt x="57" y="212"/>
                    <a:pt x="79" y="224"/>
                  </a:cubicBezTo>
                  <a:cubicBezTo>
                    <a:pt x="92" y="228"/>
                    <a:pt x="106" y="231"/>
                    <a:pt x="120" y="231"/>
                  </a:cubicBezTo>
                  <a:cubicBezTo>
                    <a:pt x="140" y="231"/>
                    <a:pt x="159" y="225"/>
                    <a:pt x="179" y="212"/>
                  </a:cubicBezTo>
                  <a:cubicBezTo>
                    <a:pt x="201" y="201"/>
                    <a:pt x="224" y="190"/>
                    <a:pt x="235" y="167"/>
                  </a:cubicBezTo>
                  <a:lnTo>
                    <a:pt x="235" y="145"/>
                  </a:lnTo>
                  <a:cubicBezTo>
                    <a:pt x="246" y="112"/>
                    <a:pt x="235" y="78"/>
                    <a:pt x="224" y="55"/>
                  </a:cubicBezTo>
                  <a:cubicBezTo>
                    <a:pt x="201" y="22"/>
                    <a:pt x="179" y="11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6" name="Google Shape;4056;p8"/>
            <p:cNvSpPr/>
            <p:nvPr/>
          </p:nvSpPr>
          <p:spPr>
            <a:xfrm>
              <a:off x="2329725" y="959175"/>
              <a:ext cx="6475" cy="5975"/>
            </a:xfrm>
            <a:custGeom>
              <a:rect b="b" l="l" r="r" t="t"/>
              <a:pathLst>
                <a:path extrusionOk="0" h="239" w="259">
                  <a:moveTo>
                    <a:pt x="136" y="1"/>
                  </a:moveTo>
                  <a:cubicBezTo>
                    <a:pt x="116" y="1"/>
                    <a:pt x="97" y="7"/>
                    <a:pt x="80" y="20"/>
                  </a:cubicBezTo>
                  <a:cubicBezTo>
                    <a:pt x="23" y="53"/>
                    <a:pt x="1" y="120"/>
                    <a:pt x="35" y="177"/>
                  </a:cubicBezTo>
                  <a:cubicBezTo>
                    <a:pt x="46" y="199"/>
                    <a:pt x="57" y="210"/>
                    <a:pt x="68" y="210"/>
                  </a:cubicBezTo>
                  <a:cubicBezTo>
                    <a:pt x="68" y="221"/>
                    <a:pt x="80" y="221"/>
                    <a:pt x="90" y="221"/>
                  </a:cubicBezTo>
                  <a:cubicBezTo>
                    <a:pt x="107" y="233"/>
                    <a:pt x="124" y="238"/>
                    <a:pt x="141" y="238"/>
                  </a:cubicBezTo>
                  <a:cubicBezTo>
                    <a:pt x="158" y="238"/>
                    <a:pt x="174" y="233"/>
                    <a:pt x="191" y="221"/>
                  </a:cubicBezTo>
                  <a:cubicBezTo>
                    <a:pt x="214" y="210"/>
                    <a:pt x="236" y="187"/>
                    <a:pt x="247" y="165"/>
                  </a:cubicBezTo>
                  <a:cubicBezTo>
                    <a:pt x="258" y="132"/>
                    <a:pt x="258" y="98"/>
                    <a:pt x="236" y="53"/>
                  </a:cubicBezTo>
                  <a:lnTo>
                    <a:pt x="224" y="43"/>
                  </a:lnTo>
                  <a:cubicBezTo>
                    <a:pt x="197" y="16"/>
                    <a:pt x="16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7" name="Google Shape;4057;p8"/>
            <p:cNvSpPr/>
            <p:nvPr/>
          </p:nvSpPr>
          <p:spPr>
            <a:xfrm>
              <a:off x="2316875" y="967200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24" y="1"/>
                  </a:moveTo>
                  <a:cubicBezTo>
                    <a:pt x="102" y="1"/>
                    <a:pt x="80" y="1"/>
                    <a:pt x="68" y="23"/>
                  </a:cubicBezTo>
                  <a:cubicBezTo>
                    <a:pt x="23" y="45"/>
                    <a:pt x="1" y="90"/>
                    <a:pt x="13" y="135"/>
                  </a:cubicBezTo>
                  <a:cubicBezTo>
                    <a:pt x="13" y="146"/>
                    <a:pt x="13" y="169"/>
                    <a:pt x="23" y="179"/>
                  </a:cubicBezTo>
                  <a:cubicBezTo>
                    <a:pt x="35" y="202"/>
                    <a:pt x="57" y="213"/>
                    <a:pt x="80" y="224"/>
                  </a:cubicBezTo>
                  <a:cubicBezTo>
                    <a:pt x="90" y="236"/>
                    <a:pt x="102" y="236"/>
                    <a:pt x="124" y="236"/>
                  </a:cubicBezTo>
                  <a:cubicBezTo>
                    <a:pt x="147" y="236"/>
                    <a:pt x="169" y="236"/>
                    <a:pt x="180" y="213"/>
                  </a:cubicBezTo>
                  <a:cubicBezTo>
                    <a:pt x="236" y="179"/>
                    <a:pt x="258" y="112"/>
                    <a:pt x="224" y="57"/>
                  </a:cubicBezTo>
                  <a:cubicBezTo>
                    <a:pt x="202" y="34"/>
                    <a:pt x="180" y="12"/>
                    <a:pt x="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8" name="Google Shape;4058;p8"/>
            <p:cNvSpPr/>
            <p:nvPr/>
          </p:nvSpPr>
          <p:spPr>
            <a:xfrm>
              <a:off x="2339800" y="97595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2" y="53"/>
                    <a:pt x="0" y="120"/>
                    <a:pt x="34" y="176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6" y="228"/>
                    <a:pt x="180" y="222"/>
                    <a:pt x="201" y="209"/>
                  </a:cubicBezTo>
                  <a:cubicBezTo>
                    <a:pt x="258" y="176"/>
                    <a:pt x="268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9" name="Google Shape;4059;p8"/>
            <p:cNvSpPr/>
            <p:nvPr/>
          </p:nvSpPr>
          <p:spPr>
            <a:xfrm>
              <a:off x="2326675" y="9838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0" y="230"/>
                    <a:pt x="202" y="218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0" name="Google Shape;4060;p8"/>
            <p:cNvSpPr/>
            <p:nvPr/>
          </p:nvSpPr>
          <p:spPr>
            <a:xfrm>
              <a:off x="2313825" y="991875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1"/>
                  </a:moveTo>
                  <a:cubicBezTo>
                    <a:pt x="111" y="1"/>
                    <a:pt x="88" y="7"/>
                    <a:pt x="67" y="19"/>
                  </a:cubicBezTo>
                  <a:cubicBezTo>
                    <a:pt x="56" y="31"/>
                    <a:pt x="45" y="31"/>
                    <a:pt x="34" y="41"/>
                  </a:cubicBezTo>
                  <a:lnTo>
                    <a:pt x="34" y="53"/>
                  </a:lnTo>
                  <a:lnTo>
                    <a:pt x="23" y="53"/>
                  </a:lnTo>
                  <a:cubicBezTo>
                    <a:pt x="23" y="64"/>
                    <a:pt x="23" y="75"/>
                    <a:pt x="11" y="86"/>
                  </a:cubicBezTo>
                  <a:cubicBezTo>
                    <a:pt x="0" y="120"/>
                    <a:pt x="11" y="153"/>
                    <a:pt x="23" y="176"/>
                  </a:cubicBezTo>
                  <a:cubicBezTo>
                    <a:pt x="45" y="210"/>
                    <a:pt x="78" y="232"/>
                    <a:pt x="123" y="232"/>
                  </a:cubicBezTo>
                  <a:lnTo>
                    <a:pt x="157" y="232"/>
                  </a:lnTo>
                  <a:cubicBezTo>
                    <a:pt x="168" y="232"/>
                    <a:pt x="179" y="220"/>
                    <a:pt x="179" y="220"/>
                  </a:cubicBezTo>
                  <a:lnTo>
                    <a:pt x="190" y="220"/>
                  </a:lnTo>
                  <a:cubicBezTo>
                    <a:pt x="246" y="187"/>
                    <a:pt x="257" y="109"/>
                    <a:pt x="224" y="53"/>
                  </a:cubicBezTo>
                  <a:cubicBezTo>
                    <a:pt x="203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1" name="Google Shape;4061;p8"/>
            <p:cNvSpPr/>
            <p:nvPr/>
          </p:nvSpPr>
          <p:spPr>
            <a:xfrm>
              <a:off x="2338675" y="10034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8"/>
                  </a:cubicBezTo>
                  <a:cubicBezTo>
                    <a:pt x="246" y="184"/>
                    <a:pt x="269" y="117"/>
                    <a:pt x="236" y="61"/>
                  </a:cubicBezTo>
                  <a:cubicBezTo>
                    <a:pt x="213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2" name="Google Shape;4062;p8"/>
            <p:cNvSpPr/>
            <p:nvPr/>
          </p:nvSpPr>
          <p:spPr>
            <a:xfrm>
              <a:off x="2325825" y="1011500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23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57" y="16"/>
                    <a:pt x="45" y="28"/>
                    <a:pt x="45" y="28"/>
                  </a:cubicBezTo>
                  <a:cubicBezTo>
                    <a:pt x="34" y="39"/>
                    <a:pt x="34" y="39"/>
                    <a:pt x="34" y="50"/>
                  </a:cubicBezTo>
                  <a:lnTo>
                    <a:pt x="23" y="50"/>
                  </a:lnTo>
                  <a:lnTo>
                    <a:pt x="23" y="61"/>
                  </a:lnTo>
                  <a:cubicBezTo>
                    <a:pt x="23" y="73"/>
                    <a:pt x="23" y="73"/>
                    <a:pt x="12" y="73"/>
                  </a:cubicBezTo>
                  <a:cubicBezTo>
                    <a:pt x="12" y="95"/>
                    <a:pt x="0" y="117"/>
                    <a:pt x="12" y="140"/>
                  </a:cubicBezTo>
                  <a:cubicBezTo>
                    <a:pt x="12" y="150"/>
                    <a:pt x="12" y="162"/>
                    <a:pt x="23" y="173"/>
                  </a:cubicBezTo>
                  <a:cubicBezTo>
                    <a:pt x="46" y="211"/>
                    <a:pt x="84" y="233"/>
                    <a:pt x="124" y="233"/>
                  </a:cubicBezTo>
                  <a:cubicBezTo>
                    <a:pt x="142" y="233"/>
                    <a:pt x="161" y="228"/>
                    <a:pt x="179" y="217"/>
                  </a:cubicBezTo>
                  <a:lnTo>
                    <a:pt x="191" y="217"/>
                  </a:lnTo>
                  <a:cubicBezTo>
                    <a:pt x="236" y="184"/>
                    <a:pt x="258" y="106"/>
                    <a:pt x="224" y="61"/>
                  </a:cubicBezTo>
                  <a:cubicBezTo>
                    <a:pt x="201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3" name="Google Shape;4063;p8"/>
            <p:cNvSpPr/>
            <p:nvPr/>
          </p:nvSpPr>
          <p:spPr>
            <a:xfrm>
              <a:off x="2337550" y="884800"/>
              <a:ext cx="1700" cy="3375"/>
            </a:xfrm>
            <a:custGeom>
              <a:rect b="b" l="l" r="r" t="t"/>
              <a:pathLst>
                <a:path extrusionOk="0" h="135" w="68">
                  <a:moveTo>
                    <a:pt x="12" y="1"/>
                  </a:moveTo>
                  <a:cubicBezTo>
                    <a:pt x="1" y="11"/>
                    <a:pt x="1" y="34"/>
                    <a:pt x="1" y="45"/>
                  </a:cubicBezTo>
                  <a:cubicBezTo>
                    <a:pt x="1" y="68"/>
                    <a:pt x="12" y="78"/>
                    <a:pt x="23" y="90"/>
                  </a:cubicBezTo>
                  <a:cubicBezTo>
                    <a:pt x="35" y="112"/>
                    <a:pt x="45" y="123"/>
                    <a:pt x="68" y="135"/>
                  </a:cubicBezTo>
                  <a:cubicBezTo>
                    <a:pt x="57" y="112"/>
                    <a:pt x="45" y="101"/>
                    <a:pt x="45" y="78"/>
                  </a:cubicBezTo>
                  <a:cubicBezTo>
                    <a:pt x="35" y="56"/>
                    <a:pt x="23" y="2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4" name="Google Shape;4064;p8"/>
            <p:cNvSpPr/>
            <p:nvPr/>
          </p:nvSpPr>
          <p:spPr>
            <a:xfrm>
              <a:off x="2305700" y="832550"/>
              <a:ext cx="2825" cy="3375"/>
            </a:xfrm>
            <a:custGeom>
              <a:rect b="b" l="l" r="r" t="t"/>
              <a:pathLst>
                <a:path extrusionOk="0" h="135" w="113">
                  <a:moveTo>
                    <a:pt x="1" y="1"/>
                  </a:moveTo>
                  <a:cubicBezTo>
                    <a:pt x="1" y="35"/>
                    <a:pt x="1" y="57"/>
                    <a:pt x="13" y="79"/>
                  </a:cubicBezTo>
                  <a:cubicBezTo>
                    <a:pt x="35" y="112"/>
                    <a:pt x="80" y="135"/>
                    <a:pt x="113" y="135"/>
                  </a:cubicBezTo>
                  <a:cubicBezTo>
                    <a:pt x="90" y="112"/>
                    <a:pt x="68" y="90"/>
                    <a:pt x="46" y="57"/>
                  </a:cubicBezTo>
                  <a:cubicBezTo>
                    <a:pt x="35" y="45"/>
                    <a:pt x="13" y="2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5" name="Google Shape;4065;p8"/>
            <p:cNvSpPr/>
            <p:nvPr/>
          </p:nvSpPr>
          <p:spPr>
            <a:xfrm>
              <a:off x="2315500" y="847375"/>
              <a:ext cx="5050" cy="5225"/>
            </a:xfrm>
            <a:custGeom>
              <a:rect b="b" l="l" r="r" t="t"/>
              <a:pathLst>
                <a:path extrusionOk="0" h="209" w="202">
                  <a:moveTo>
                    <a:pt x="68" y="0"/>
                  </a:moveTo>
                  <a:cubicBezTo>
                    <a:pt x="11" y="33"/>
                    <a:pt x="0" y="101"/>
                    <a:pt x="34" y="157"/>
                  </a:cubicBezTo>
                  <a:cubicBezTo>
                    <a:pt x="55" y="191"/>
                    <a:pt x="89" y="209"/>
                    <a:pt x="125" y="209"/>
                  </a:cubicBezTo>
                  <a:cubicBezTo>
                    <a:pt x="147" y="209"/>
                    <a:pt x="169" y="203"/>
                    <a:pt x="190" y="190"/>
                  </a:cubicBezTo>
                  <a:lnTo>
                    <a:pt x="202" y="190"/>
                  </a:lnTo>
                  <a:cubicBezTo>
                    <a:pt x="157" y="123"/>
                    <a:pt x="112" y="56"/>
                    <a:pt x="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6" name="Google Shape;4066;p8"/>
            <p:cNvSpPr/>
            <p:nvPr/>
          </p:nvSpPr>
          <p:spPr>
            <a:xfrm>
              <a:off x="2327225" y="866925"/>
              <a:ext cx="4775" cy="5325"/>
            </a:xfrm>
            <a:custGeom>
              <a:rect b="b" l="l" r="r" t="t"/>
              <a:pathLst>
                <a:path extrusionOk="0" h="213" w="191">
                  <a:moveTo>
                    <a:pt x="79" y="1"/>
                  </a:moveTo>
                  <a:cubicBezTo>
                    <a:pt x="23" y="34"/>
                    <a:pt x="1" y="101"/>
                    <a:pt x="34" y="157"/>
                  </a:cubicBezTo>
                  <a:cubicBezTo>
                    <a:pt x="57" y="195"/>
                    <a:pt x="96" y="212"/>
                    <a:pt x="136" y="212"/>
                  </a:cubicBezTo>
                  <a:cubicBezTo>
                    <a:pt x="154" y="212"/>
                    <a:pt x="173" y="209"/>
                    <a:pt x="190" y="202"/>
                  </a:cubicBezTo>
                  <a:cubicBezTo>
                    <a:pt x="157" y="135"/>
                    <a:pt x="113" y="68"/>
                    <a:pt x="7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067" name="Google Shape;4067;p8"/>
          <p:cNvSpPr/>
          <p:nvPr/>
        </p:nvSpPr>
        <p:spPr>
          <a:xfrm rot="10800000">
            <a:off x="8556449" y="631223"/>
            <a:ext cx="1290900" cy="1290900"/>
          </a:xfrm>
          <a:prstGeom prst="ellipse">
            <a:avLst/>
          </a:prstGeom>
          <a:noFill/>
          <a:ln cap="flat" cmpd="sng" w="1524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068" name="Google Shape;4068;p8"/>
          <p:cNvGrpSpPr/>
          <p:nvPr/>
        </p:nvGrpSpPr>
        <p:grpSpPr>
          <a:xfrm rot="10800000">
            <a:off x="6862662" y="3864678"/>
            <a:ext cx="1693781" cy="1707607"/>
            <a:chOff x="2000675" y="255425"/>
            <a:chExt cx="413450" cy="416825"/>
          </a:xfrm>
        </p:grpSpPr>
        <p:sp>
          <p:nvSpPr>
            <p:cNvPr id="4069" name="Google Shape;4069;p8"/>
            <p:cNvSpPr/>
            <p:nvPr/>
          </p:nvSpPr>
          <p:spPr>
            <a:xfrm>
              <a:off x="2009600" y="386175"/>
              <a:ext cx="17900" cy="20675"/>
            </a:xfrm>
            <a:custGeom>
              <a:rect b="b" l="l" r="r" t="t"/>
              <a:pathLst>
                <a:path extrusionOk="0" h="827" w="716">
                  <a:moveTo>
                    <a:pt x="113" y="0"/>
                  </a:moveTo>
                  <a:cubicBezTo>
                    <a:pt x="79" y="112"/>
                    <a:pt x="35" y="213"/>
                    <a:pt x="1" y="325"/>
                  </a:cubicBezTo>
                  <a:lnTo>
                    <a:pt x="504" y="827"/>
                  </a:lnTo>
                  <a:lnTo>
                    <a:pt x="716" y="615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0" name="Google Shape;4070;p8"/>
            <p:cNvSpPr/>
            <p:nvPr/>
          </p:nvSpPr>
          <p:spPr>
            <a:xfrm>
              <a:off x="2021350" y="359650"/>
              <a:ext cx="10350" cy="12025"/>
            </a:xfrm>
            <a:custGeom>
              <a:rect b="b" l="l" r="r" t="t"/>
              <a:pathLst>
                <a:path extrusionOk="0" h="481" w="414">
                  <a:moveTo>
                    <a:pt x="157" y="0"/>
                  </a:moveTo>
                  <a:cubicBezTo>
                    <a:pt x="101" y="89"/>
                    <a:pt x="56" y="179"/>
                    <a:pt x="0" y="279"/>
                  </a:cubicBezTo>
                  <a:lnTo>
                    <a:pt x="201" y="480"/>
                  </a:lnTo>
                  <a:lnTo>
                    <a:pt x="414" y="257"/>
                  </a:lnTo>
                  <a:lnTo>
                    <a:pt x="1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1" name="Google Shape;4071;p8"/>
            <p:cNvSpPr/>
            <p:nvPr/>
          </p:nvSpPr>
          <p:spPr>
            <a:xfrm>
              <a:off x="2016300" y="548175"/>
              <a:ext cx="11200" cy="15125"/>
            </a:xfrm>
            <a:custGeom>
              <a:rect b="b" l="l" r="r" t="t"/>
              <a:pathLst>
                <a:path extrusionOk="0" h="605" w="448">
                  <a:moveTo>
                    <a:pt x="1" y="1"/>
                  </a:moveTo>
                  <a:cubicBezTo>
                    <a:pt x="90" y="202"/>
                    <a:pt x="191" y="415"/>
                    <a:pt x="303" y="604"/>
                  </a:cubicBezTo>
                  <a:lnTo>
                    <a:pt x="448" y="4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2" name="Google Shape;4072;p8"/>
            <p:cNvSpPr/>
            <p:nvPr/>
          </p:nvSpPr>
          <p:spPr>
            <a:xfrm>
              <a:off x="2000675" y="4588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8" y="0"/>
                  </a:moveTo>
                  <a:lnTo>
                    <a:pt x="0" y="648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3" name="Google Shape;4073;p8"/>
            <p:cNvSpPr/>
            <p:nvPr/>
          </p:nvSpPr>
          <p:spPr>
            <a:xfrm>
              <a:off x="2010175" y="5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4" name="Google Shape;4074;p8"/>
            <p:cNvSpPr/>
            <p:nvPr/>
          </p:nvSpPr>
          <p:spPr>
            <a:xfrm>
              <a:off x="2017725" y="42557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37" y="0"/>
                  </a:moveTo>
                  <a:lnTo>
                    <a:pt x="614" y="33"/>
                  </a:lnTo>
                  <a:lnTo>
                    <a:pt x="0" y="648"/>
                  </a:lnTo>
                  <a:lnTo>
                    <a:pt x="212" y="872"/>
                  </a:lnTo>
                  <a:lnTo>
                    <a:pt x="614" y="469"/>
                  </a:lnTo>
                  <a:lnTo>
                    <a:pt x="860" y="212"/>
                  </a:lnTo>
                  <a:lnTo>
                    <a:pt x="63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5" name="Google Shape;4075;p8"/>
            <p:cNvSpPr/>
            <p:nvPr/>
          </p:nvSpPr>
          <p:spPr>
            <a:xfrm>
              <a:off x="2000950" y="421925"/>
              <a:ext cx="3375" cy="5900"/>
            </a:xfrm>
            <a:custGeom>
              <a:rect b="b" l="l" r="r" t="t"/>
              <a:pathLst>
                <a:path extrusionOk="0" h="236" w="135">
                  <a:moveTo>
                    <a:pt x="46" y="0"/>
                  </a:moveTo>
                  <a:cubicBezTo>
                    <a:pt x="34" y="79"/>
                    <a:pt x="12" y="157"/>
                    <a:pt x="1" y="235"/>
                  </a:cubicBezTo>
                  <a:lnTo>
                    <a:pt x="135" y="101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6" name="Google Shape;4076;p8"/>
            <p:cNvSpPr/>
            <p:nvPr/>
          </p:nvSpPr>
          <p:spPr>
            <a:xfrm>
              <a:off x="2046475" y="379750"/>
              <a:ext cx="21825" cy="21825"/>
            </a:xfrm>
            <a:custGeom>
              <a:rect b="b" l="l" r="r" t="t"/>
              <a:pathLst>
                <a:path extrusionOk="0" h="873" w="873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72" y="212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7" name="Google Shape;4077;p8"/>
            <p:cNvSpPr/>
            <p:nvPr/>
          </p:nvSpPr>
          <p:spPr>
            <a:xfrm>
              <a:off x="2097875" y="38505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213" y="0"/>
                  </a:moveTo>
                  <a:lnTo>
                    <a:pt x="1" y="224"/>
                  </a:lnTo>
                  <a:lnTo>
                    <a:pt x="638" y="872"/>
                  </a:lnTo>
                  <a:lnTo>
                    <a:pt x="862" y="660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8" name="Google Shape;4078;p8"/>
            <p:cNvSpPr/>
            <p:nvPr/>
          </p:nvSpPr>
          <p:spPr>
            <a:xfrm>
              <a:off x="2063525" y="3465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9" y="0"/>
                  </a:moveTo>
                  <a:lnTo>
                    <a:pt x="1" y="648"/>
                  </a:lnTo>
                  <a:lnTo>
                    <a:pt x="213" y="872"/>
                  </a:lnTo>
                  <a:lnTo>
                    <a:pt x="861" y="213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9" name="Google Shape;4079;p8"/>
            <p:cNvSpPr/>
            <p:nvPr/>
          </p:nvSpPr>
          <p:spPr>
            <a:xfrm>
              <a:off x="2092575" y="30067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37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14"/>
                  </a:lnTo>
                  <a:lnTo>
                    <a:pt x="63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0" name="Google Shape;4080;p8"/>
            <p:cNvSpPr/>
            <p:nvPr/>
          </p:nvSpPr>
          <p:spPr>
            <a:xfrm>
              <a:off x="2057100" y="311300"/>
              <a:ext cx="16525" cy="16525"/>
            </a:xfrm>
            <a:custGeom>
              <a:rect b="b" l="l" r="r" t="t"/>
              <a:pathLst>
                <a:path extrusionOk="0" h="661" w="661">
                  <a:moveTo>
                    <a:pt x="224" y="1"/>
                  </a:moveTo>
                  <a:lnTo>
                    <a:pt x="0" y="224"/>
                  </a:lnTo>
                  <a:lnTo>
                    <a:pt x="437" y="660"/>
                  </a:lnTo>
                  <a:lnTo>
                    <a:pt x="660" y="447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1" name="Google Shape;4081;p8"/>
            <p:cNvSpPr/>
            <p:nvPr/>
          </p:nvSpPr>
          <p:spPr>
            <a:xfrm>
              <a:off x="2036150" y="335875"/>
              <a:ext cx="14000" cy="14850"/>
            </a:xfrm>
            <a:custGeom>
              <a:rect b="b" l="l" r="r" t="t"/>
              <a:pathLst>
                <a:path extrusionOk="0" h="594" w="560">
                  <a:moveTo>
                    <a:pt x="190" y="1"/>
                  </a:moveTo>
                  <a:cubicBezTo>
                    <a:pt x="123" y="79"/>
                    <a:pt x="68" y="169"/>
                    <a:pt x="1" y="247"/>
                  </a:cubicBezTo>
                  <a:lnTo>
                    <a:pt x="347" y="593"/>
                  </a:lnTo>
                  <a:lnTo>
                    <a:pt x="559" y="381"/>
                  </a:lnTo>
                  <a:lnTo>
                    <a:pt x="19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2" name="Google Shape;4082;p8"/>
            <p:cNvSpPr/>
            <p:nvPr/>
          </p:nvSpPr>
          <p:spPr>
            <a:xfrm>
              <a:off x="2102075" y="349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1" y="224"/>
                  </a:lnTo>
                  <a:lnTo>
                    <a:pt x="637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3" name="Google Shape;4083;p8"/>
            <p:cNvSpPr/>
            <p:nvPr/>
          </p:nvSpPr>
          <p:spPr>
            <a:xfrm>
              <a:off x="2109350" y="269125"/>
              <a:ext cx="21525" cy="20150"/>
            </a:xfrm>
            <a:custGeom>
              <a:rect b="b" l="l" r="r" t="t"/>
              <a:pathLst>
                <a:path extrusionOk="0" h="806" w="861">
                  <a:moveTo>
                    <a:pt x="715" y="1"/>
                  </a:moveTo>
                  <a:cubicBezTo>
                    <a:pt x="681" y="11"/>
                    <a:pt x="648" y="23"/>
                    <a:pt x="614" y="45"/>
                  </a:cubicBezTo>
                  <a:cubicBezTo>
                    <a:pt x="570" y="68"/>
                    <a:pt x="525" y="79"/>
                    <a:pt x="470" y="101"/>
                  </a:cubicBezTo>
                  <a:lnTo>
                    <a:pt x="0" y="582"/>
                  </a:lnTo>
                  <a:lnTo>
                    <a:pt x="224" y="805"/>
                  </a:lnTo>
                  <a:lnTo>
                    <a:pt x="614" y="403"/>
                  </a:lnTo>
                  <a:lnTo>
                    <a:pt x="860" y="146"/>
                  </a:lnTo>
                  <a:lnTo>
                    <a:pt x="71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4" name="Google Shape;4084;p8"/>
            <p:cNvSpPr/>
            <p:nvPr/>
          </p:nvSpPr>
          <p:spPr>
            <a:xfrm>
              <a:off x="2046475" y="537850"/>
              <a:ext cx="21825" cy="21825"/>
            </a:xfrm>
            <a:custGeom>
              <a:rect b="b" l="l" r="r" t="t"/>
              <a:pathLst>
                <a:path extrusionOk="0" h="873" w="873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72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5" name="Google Shape;4085;p8"/>
            <p:cNvSpPr/>
            <p:nvPr/>
          </p:nvSpPr>
          <p:spPr>
            <a:xfrm>
              <a:off x="2097875" y="543450"/>
              <a:ext cx="21550" cy="21525"/>
            </a:xfrm>
            <a:custGeom>
              <a:rect b="b" l="l" r="r" t="t"/>
              <a:pathLst>
                <a:path extrusionOk="0" h="861" w="862">
                  <a:moveTo>
                    <a:pt x="213" y="0"/>
                  </a:moveTo>
                  <a:lnTo>
                    <a:pt x="1" y="212"/>
                  </a:lnTo>
                  <a:lnTo>
                    <a:pt x="638" y="860"/>
                  </a:lnTo>
                  <a:lnTo>
                    <a:pt x="862" y="648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6" name="Google Shape;4086;p8"/>
            <p:cNvSpPr/>
            <p:nvPr/>
          </p:nvSpPr>
          <p:spPr>
            <a:xfrm>
              <a:off x="2063525" y="5046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7" name="Google Shape;4087;p8"/>
            <p:cNvSpPr/>
            <p:nvPr/>
          </p:nvSpPr>
          <p:spPr>
            <a:xfrm>
              <a:off x="2092575" y="4588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37" y="0"/>
                  </a:moveTo>
                  <a:lnTo>
                    <a:pt x="1" y="648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8" name="Google Shape;4088;p8"/>
            <p:cNvSpPr/>
            <p:nvPr/>
          </p:nvSpPr>
          <p:spPr>
            <a:xfrm>
              <a:off x="2051800" y="464375"/>
              <a:ext cx="21825" cy="21550"/>
            </a:xfrm>
            <a:custGeom>
              <a:rect b="b" l="l" r="r" t="t"/>
              <a:pathLst>
                <a:path extrusionOk="0" h="862" w="873">
                  <a:moveTo>
                    <a:pt x="224" y="1"/>
                  </a:moveTo>
                  <a:lnTo>
                    <a:pt x="0" y="213"/>
                  </a:lnTo>
                  <a:lnTo>
                    <a:pt x="649" y="862"/>
                  </a:lnTo>
                  <a:lnTo>
                    <a:pt x="872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9" name="Google Shape;4089;p8"/>
            <p:cNvSpPr/>
            <p:nvPr/>
          </p:nvSpPr>
          <p:spPr>
            <a:xfrm>
              <a:off x="2028600" y="487275"/>
              <a:ext cx="21550" cy="21550"/>
            </a:xfrm>
            <a:custGeom>
              <a:rect b="b" l="l" r="r" t="t"/>
              <a:pathLst>
                <a:path extrusionOk="0" h="862" w="862">
                  <a:moveTo>
                    <a:pt x="224" y="1"/>
                  </a:moveTo>
                  <a:lnTo>
                    <a:pt x="179" y="46"/>
                  </a:lnTo>
                  <a:lnTo>
                    <a:pt x="1" y="214"/>
                  </a:lnTo>
                  <a:lnTo>
                    <a:pt x="179" y="393"/>
                  </a:lnTo>
                  <a:lnTo>
                    <a:pt x="649" y="86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0" name="Google Shape;4090;p8"/>
            <p:cNvSpPr/>
            <p:nvPr/>
          </p:nvSpPr>
          <p:spPr>
            <a:xfrm>
              <a:off x="2102075" y="5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1" y="224"/>
                  </a:lnTo>
                  <a:lnTo>
                    <a:pt x="637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1" name="Google Shape;4091;p8"/>
            <p:cNvSpPr/>
            <p:nvPr/>
          </p:nvSpPr>
          <p:spPr>
            <a:xfrm>
              <a:off x="2055975" y="428925"/>
              <a:ext cx="21825" cy="21800"/>
            </a:xfrm>
            <a:custGeom>
              <a:rect b="b" l="l" r="r" t="t"/>
              <a:pathLst>
                <a:path extrusionOk="0" h="872" w="873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72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2" name="Google Shape;4092;p8"/>
            <p:cNvSpPr/>
            <p:nvPr/>
          </p:nvSpPr>
          <p:spPr>
            <a:xfrm>
              <a:off x="2109350" y="42557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8" y="0"/>
                  </a:moveTo>
                  <a:lnTo>
                    <a:pt x="614" y="33"/>
                  </a:lnTo>
                  <a:lnTo>
                    <a:pt x="0" y="648"/>
                  </a:lnTo>
                  <a:lnTo>
                    <a:pt x="224" y="872"/>
                  </a:lnTo>
                  <a:lnTo>
                    <a:pt x="614" y="469"/>
                  </a:lnTo>
                  <a:lnTo>
                    <a:pt x="860" y="212"/>
                  </a:lnTo>
                  <a:lnTo>
                    <a:pt x="6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3" name="Google Shape;4093;p8"/>
            <p:cNvSpPr/>
            <p:nvPr/>
          </p:nvSpPr>
          <p:spPr>
            <a:xfrm>
              <a:off x="2074425" y="40795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224" y="1"/>
                  </a:moveTo>
                  <a:lnTo>
                    <a:pt x="56" y="179"/>
                  </a:lnTo>
                  <a:lnTo>
                    <a:pt x="0" y="224"/>
                  </a:lnTo>
                  <a:lnTo>
                    <a:pt x="648" y="872"/>
                  </a:lnTo>
                  <a:lnTo>
                    <a:pt x="872" y="660"/>
                  </a:lnTo>
                  <a:lnTo>
                    <a:pt x="392" y="17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4" name="Google Shape;4094;p8"/>
            <p:cNvSpPr/>
            <p:nvPr/>
          </p:nvSpPr>
          <p:spPr>
            <a:xfrm>
              <a:off x="2092575" y="616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37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5" name="Google Shape;4095;p8"/>
            <p:cNvSpPr/>
            <p:nvPr/>
          </p:nvSpPr>
          <p:spPr>
            <a:xfrm>
              <a:off x="2055975" y="587025"/>
              <a:ext cx="21825" cy="21825"/>
            </a:xfrm>
            <a:custGeom>
              <a:rect b="b" l="l" r="r" t="t"/>
              <a:pathLst>
                <a:path extrusionOk="0" h="873" w="873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72" y="649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6" name="Google Shape;4096;p8"/>
            <p:cNvSpPr/>
            <p:nvPr/>
          </p:nvSpPr>
          <p:spPr>
            <a:xfrm>
              <a:off x="2074425" y="566350"/>
              <a:ext cx="21800" cy="21525"/>
            </a:xfrm>
            <a:custGeom>
              <a:rect b="b" l="l" r="r" t="t"/>
              <a:pathLst>
                <a:path extrusionOk="0" h="861" w="872">
                  <a:moveTo>
                    <a:pt x="224" y="1"/>
                  </a:moveTo>
                  <a:lnTo>
                    <a:pt x="56" y="168"/>
                  </a:lnTo>
                  <a:lnTo>
                    <a:pt x="0" y="212"/>
                  </a:lnTo>
                  <a:lnTo>
                    <a:pt x="648" y="861"/>
                  </a:lnTo>
                  <a:lnTo>
                    <a:pt x="872" y="649"/>
                  </a:lnTo>
                  <a:lnTo>
                    <a:pt x="392" y="1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7" name="Google Shape;4097;p8"/>
            <p:cNvSpPr/>
            <p:nvPr/>
          </p:nvSpPr>
          <p:spPr>
            <a:xfrm>
              <a:off x="2138400" y="3797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2" y="872"/>
                  </a:lnTo>
                  <a:lnTo>
                    <a:pt x="860" y="212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8" name="Google Shape;4098;p8"/>
            <p:cNvSpPr/>
            <p:nvPr/>
          </p:nvSpPr>
          <p:spPr>
            <a:xfrm>
              <a:off x="2189500" y="38505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61" y="660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9" name="Google Shape;4099;p8"/>
            <p:cNvSpPr/>
            <p:nvPr/>
          </p:nvSpPr>
          <p:spPr>
            <a:xfrm>
              <a:off x="2155150" y="3465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9" y="0"/>
                  </a:moveTo>
                  <a:lnTo>
                    <a:pt x="1" y="648"/>
                  </a:lnTo>
                  <a:lnTo>
                    <a:pt x="224" y="872"/>
                  </a:lnTo>
                  <a:lnTo>
                    <a:pt x="861" y="213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0" name="Google Shape;4100;p8"/>
            <p:cNvSpPr/>
            <p:nvPr/>
          </p:nvSpPr>
          <p:spPr>
            <a:xfrm>
              <a:off x="2184200" y="30067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61" y="21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1" name="Google Shape;4101;p8"/>
            <p:cNvSpPr/>
            <p:nvPr/>
          </p:nvSpPr>
          <p:spPr>
            <a:xfrm>
              <a:off x="2143700" y="3060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5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2" name="Google Shape;4102;p8"/>
            <p:cNvSpPr/>
            <p:nvPr/>
          </p:nvSpPr>
          <p:spPr>
            <a:xfrm>
              <a:off x="2120525" y="328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2" y="1"/>
                  </a:moveTo>
                  <a:lnTo>
                    <a:pt x="167" y="46"/>
                  </a:lnTo>
                  <a:lnTo>
                    <a:pt x="0" y="224"/>
                  </a:lnTo>
                  <a:lnTo>
                    <a:pt x="167" y="403"/>
                  </a:lnTo>
                  <a:lnTo>
                    <a:pt x="637" y="872"/>
                  </a:lnTo>
                  <a:lnTo>
                    <a:pt x="860" y="660"/>
                  </a:lnTo>
                  <a:lnTo>
                    <a:pt x="2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3" name="Google Shape;4103;p8"/>
            <p:cNvSpPr/>
            <p:nvPr/>
          </p:nvSpPr>
          <p:spPr>
            <a:xfrm>
              <a:off x="2193700" y="349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4" name="Google Shape;4104;p8"/>
            <p:cNvSpPr/>
            <p:nvPr/>
          </p:nvSpPr>
          <p:spPr>
            <a:xfrm>
              <a:off x="2147900" y="2708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2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5" name="Google Shape;4105;p8"/>
            <p:cNvSpPr/>
            <p:nvPr/>
          </p:nvSpPr>
          <p:spPr>
            <a:xfrm>
              <a:off x="2201225" y="2674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616" y="23"/>
                  </a:lnTo>
                  <a:lnTo>
                    <a:pt x="1" y="649"/>
                  </a:lnTo>
                  <a:lnTo>
                    <a:pt x="214" y="872"/>
                  </a:lnTo>
                  <a:lnTo>
                    <a:pt x="616" y="470"/>
                  </a:lnTo>
                  <a:lnTo>
                    <a:pt x="862" y="213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6" name="Google Shape;4106;p8"/>
            <p:cNvSpPr/>
            <p:nvPr/>
          </p:nvSpPr>
          <p:spPr>
            <a:xfrm>
              <a:off x="2167725" y="255425"/>
              <a:ext cx="20125" cy="16225"/>
            </a:xfrm>
            <a:custGeom>
              <a:rect b="b" l="l" r="r" t="t"/>
              <a:pathLst>
                <a:path extrusionOk="0" h="649" w="805">
                  <a:moveTo>
                    <a:pt x="369" y="1"/>
                  </a:moveTo>
                  <a:cubicBezTo>
                    <a:pt x="246" y="12"/>
                    <a:pt x="123" y="35"/>
                    <a:pt x="0" y="57"/>
                  </a:cubicBezTo>
                  <a:lnTo>
                    <a:pt x="593" y="649"/>
                  </a:lnTo>
                  <a:lnTo>
                    <a:pt x="805" y="437"/>
                  </a:lnTo>
                  <a:lnTo>
                    <a:pt x="3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7" name="Google Shape;4107;p8"/>
            <p:cNvSpPr/>
            <p:nvPr/>
          </p:nvSpPr>
          <p:spPr>
            <a:xfrm>
              <a:off x="2138400" y="537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2" y="872"/>
                  </a:lnTo>
                  <a:lnTo>
                    <a:pt x="860" y="224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8" name="Google Shape;4108;p8"/>
            <p:cNvSpPr/>
            <p:nvPr/>
          </p:nvSpPr>
          <p:spPr>
            <a:xfrm>
              <a:off x="2189500" y="543450"/>
              <a:ext cx="21550" cy="21525"/>
            </a:xfrm>
            <a:custGeom>
              <a:rect b="b" l="l" r="r" t="t"/>
              <a:pathLst>
                <a:path extrusionOk="0" h="861" w="862">
                  <a:moveTo>
                    <a:pt x="224" y="0"/>
                  </a:moveTo>
                  <a:lnTo>
                    <a:pt x="1" y="212"/>
                  </a:lnTo>
                  <a:lnTo>
                    <a:pt x="649" y="860"/>
                  </a:lnTo>
                  <a:lnTo>
                    <a:pt x="861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9" name="Google Shape;4109;p8"/>
            <p:cNvSpPr/>
            <p:nvPr/>
          </p:nvSpPr>
          <p:spPr>
            <a:xfrm>
              <a:off x="2155150" y="5046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0" name="Google Shape;4110;p8"/>
            <p:cNvSpPr/>
            <p:nvPr/>
          </p:nvSpPr>
          <p:spPr>
            <a:xfrm>
              <a:off x="2184200" y="4588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9" y="0"/>
                  </a:moveTo>
                  <a:lnTo>
                    <a:pt x="1" y="648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1" name="Google Shape;4111;p8"/>
            <p:cNvSpPr/>
            <p:nvPr/>
          </p:nvSpPr>
          <p:spPr>
            <a:xfrm>
              <a:off x="2143700" y="4643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13" y="1"/>
                  </a:moveTo>
                  <a:lnTo>
                    <a:pt x="0" y="213"/>
                  </a:lnTo>
                  <a:lnTo>
                    <a:pt x="648" y="86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2" name="Google Shape;4112;p8"/>
            <p:cNvSpPr/>
            <p:nvPr/>
          </p:nvSpPr>
          <p:spPr>
            <a:xfrm>
              <a:off x="2120525" y="4872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12" y="1"/>
                  </a:moveTo>
                  <a:lnTo>
                    <a:pt x="167" y="46"/>
                  </a:lnTo>
                  <a:lnTo>
                    <a:pt x="0" y="214"/>
                  </a:lnTo>
                  <a:lnTo>
                    <a:pt x="167" y="393"/>
                  </a:lnTo>
                  <a:lnTo>
                    <a:pt x="637" y="862"/>
                  </a:lnTo>
                  <a:lnTo>
                    <a:pt x="860" y="649"/>
                  </a:lnTo>
                  <a:lnTo>
                    <a:pt x="2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3" name="Google Shape;4113;p8"/>
            <p:cNvSpPr/>
            <p:nvPr/>
          </p:nvSpPr>
          <p:spPr>
            <a:xfrm>
              <a:off x="2193700" y="5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4" name="Google Shape;4114;p8"/>
            <p:cNvSpPr/>
            <p:nvPr/>
          </p:nvSpPr>
          <p:spPr>
            <a:xfrm>
              <a:off x="2147900" y="42892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212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8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5" name="Google Shape;4115;p8"/>
            <p:cNvSpPr/>
            <p:nvPr/>
          </p:nvSpPr>
          <p:spPr>
            <a:xfrm>
              <a:off x="2201225" y="4255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69"/>
                  </a:lnTo>
                  <a:lnTo>
                    <a:pt x="862" y="212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6" name="Google Shape;4116;p8"/>
            <p:cNvSpPr/>
            <p:nvPr/>
          </p:nvSpPr>
          <p:spPr>
            <a:xfrm>
              <a:off x="2166325" y="4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45" y="179"/>
                  </a:lnTo>
                  <a:lnTo>
                    <a:pt x="1" y="224"/>
                  </a:lnTo>
                  <a:lnTo>
                    <a:pt x="649" y="872"/>
                  </a:lnTo>
                  <a:lnTo>
                    <a:pt x="861" y="660"/>
                  </a:lnTo>
                  <a:lnTo>
                    <a:pt x="381" y="17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7" name="Google Shape;4117;p8"/>
            <p:cNvSpPr/>
            <p:nvPr/>
          </p:nvSpPr>
          <p:spPr>
            <a:xfrm>
              <a:off x="2165775" y="662725"/>
              <a:ext cx="10900" cy="7275"/>
            </a:xfrm>
            <a:custGeom>
              <a:rect b="b" l="l" r="r" t="t"/>
              <a:pathLst>
                <a:path extrusionOk="0" h="291" w="436">
                  <a:moveTo>
                    <a:pt x="224" y="0"/>
                  </a:moveTo>
                  <a:lnTo>
                    <a:pt x="0" y="224"/>
                  </a:lnTo>
                  <a:cubicBezTo>
                    <a:pt x="123" y="246"/>
                    <a:pt x="246" y="268"/>
                    <a:pt x="380" y="291"/>
                  </a:cubicBezTo>
                  <a:lnTo>
                    <a:pt x="436" y="224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8" name="Google Shape;4118;p8"/>
            <p:cNvSpPr/>
            <p:nvPr/>
          </p:nvSpPr>
          <p:spPr>
            <a:xfrm>
              <a:off x="2184200" y="616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9" name="Google Shape;4119;p8"/>
            <p:cNvSpPr/>
            <p:nvPr/>
          </p:nvSpPr>
          <p:spPr>
            <a:xfrm>
              <a:off x="2143700" y="62250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13" y="0"/>
                  </a:moveTo>
                  <a:lnTo>
                    <a:pt x="0" y="213"/>
                  </a:lnTo>
                  <a:lnTo>
                    <a:pt x="648" y="861"/>
                  </a:lnTo>
                  <a:lnTo>
                    <a:pt x="861" y="648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0" name="Google Shape;4120;p8"/>
            <p:cNvSpPr/>
            <p:nvPr/>
          </p:nvSpPr>
          <p:spPr>
            <a:xfrm>
              <a:off x="2120525" y="645400"/>
              <a:ext cx="21525" cy="16525"/>
            </a:xfrm>
            <a:custGeom>
              <a:rect b="b" l="l" r="r" t="t"/>
              <a:pathLst>
                <a:path extrusionOk="0" h="661" w="861">
                  <a:moveTo>
                    <a:pt x="212" y="0"/>
                  </a:moveTo>
                  <a:lnTo>
                    <a:pt x="167" y="45"/>
                  </a:lnTo>
                  <a:lnTo>
                    <a:pt x="0" y="213"/>
                  </a:lnTo>
                  <a:lnTo>
                    <a:pt x="167" y="392"/>
                  </a:lnTo>
                  <a:lnTo>
                    <a:pt x="179" y="403"/>
                  </a:lnTo>
                  <a:cubicBezTo>
                    <a:pt x="402" y="492"/>
                    <a:pt x="626" y="581"/>
                    <a:pt x="849" y="660"/>
                  </a:cubicBezTo>
                  <a:lnTo>
                    <a:pt x="860" y="648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1" name="Google Shape;4121;p8"/>
            <p:cNvSpPr/>
            <p:nvPr/>
          </p:nvSpPr>
          <p:spPr>
            <a:xfrm>
              <a:off x="2193700" y="666075"/>
              <a:ext cx="11775" cy="6175"/>
            </a:xfrm>
            <a:custGeom>
              <a:rect b="b" l="l" r="r" t="t"/>
              <a:pathLst>
                <a:path extrusionOk="0" h="247" w="471">
                  <a:moveTo>
                    <a:pt x="224" y="0"/>
                  </a:moveTo>
                  <a:lnTo>
                    <a:pt x="1" y="224"/>
                  </a:lnTo>
                  <a:lnTo>
                    <a:pt x="11" y="235"/>
                  </a:lnTo>
                  <a:cubicBezTo>
                    <a:pt x="168" y="246"/>
                    <a:pt x="314" y="246"/>
                    <a:pt x="470" y="246"/>
                  </a:cubicBez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2" name="Google Shape;4122;p8"/>
            <p:cNvSpPr/>
            <p:nvPr/>
          </p:nvSpPr>
          <p:spPr>
            <a:xfrm>
              <a:off x="2109350" y="58367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8" y="0"/>
                  </a:moveTo>
                  <a:lnTo>
                    <a:pt x="614" y="33"/>
                  </a:lnTo>
                  <a:lnTo>
                    <a:pt x="0" y="648"/>
                  </a:lnTo>
                  <a:lnTo>
                    <a:pt x="224" y="872"/>
                  </a:lnTo>
                  <a:lnTo>
                    <a:pt x="614" y="470"/>
                  </a:lnTo>
                  <a:lnTo>
                    <a:pt x="860" y="224"/>
                  </a:lnTo>
                  <a:lnTo>
                    <a:pt x="6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3" name="Google Shape;4123;p8"/>
            <p:cNvSpPr/>
            <p:nvPr/>
          </p:nvSpPr>
          <p:spPr>
            <a:xfrm>
              <a:off x="2147900" y="58702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2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4" name="Google Shape;4124;p8"/>
            <p:cNvSpPr/>
            <p:nvPr/>
          </p:nvSpPr>
          <p:spPr>
            <a:xfrm>
              <a:off x="2166325" y="56635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13" y="1"/>
                  </a:moveTo>
                  <a:lnTo>
                    <a:pt x="45" y="168"/>
                  </a:lnTo>
                  <a:lnTo>
                    <a:pt x="1" y="212"/>
                  </a:lnTo>
                  <a:lnTo>
                    <a:pt x="649" y="861"/>
                  </a:lnTo>
                  <a:lnTo>
                    <a:pt x="861" y="649"/>
                  </a:lnTo>
                  <a:lnTo>
                    <a:pt x="381" y="168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5" name="Google Shape;4125;p8"/>
            <p:cNvSpPr/>
            <p:nvPr/>
          </p:nvSpPr>
          <p:spPr>
            <a:xfrm>
              <a:off x="2230025" y="37975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648" y="1"/>
                  </a:moveTo>
                  <a:lnTo>
                    <a:pt x="0" y="649"/>
                  </a:lnTo>
                  <a:lnTo>
                    <a:pt x="224" y="872"/>
                  </a:lnTo>
                  <a:lnTo>
                    <a:pt x="872" y="212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6" name="Google Shape;4126;p8"/>
            <p:cNvSpPr/>
            <p:nvPr/>
          </p:nvSpPr>
          <p:spPr>
            <a:xfrm>
              <a:off x="2281125" y="385050"/>
              <a:ext cx="21825" cy="21800"/>
            </a:xfrm>
            <a:custGeom>
              <a:rect b="b" l="l" r="r" t="t"/>
              <a:pathLst>
                <a:path extrusionOk="0" h="872" w="873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72" y="660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7" name="Google Shape;4127;p8"/>
            <p:cNvSpPr/>
            <p:nvPr/>
          </p:nvSpPr>
          <p:spPr>
            <a:xfrm>
              <a:off x="2247050" y="3465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0" y="648"/>
                  </a:lnTo>
                  <a:lnTo>
                    <a:pt x="213" y="872"/>
                  </a:lnTo>
                  <a:lnTo>
                    <a:pt x="861" y="213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8" name="Google Shape;4128;p8"/>
            <p:cNvSpPr/>
            <p:nvPr/>
          </p:nvSpPr>
          <p:spPr>
            <a:xfrm>
              <a:off x="2276100" y="300675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14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9" name="Google Shape;4129;p8"/>
            <p:cNvSpPr/>
            <p:nvPr/>
          </p:nvSpPr>
          <p:spPr>
            <a:xfrm>
              <a:off x="2235325" y="3060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5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0" name="Google Shape;4130;p8"/>
            <p:cNvSpPr/>
            <p:nvPr/>
          </p:nvSpPr>
          <p:spPr>
            <a:xfrm>
              <a:off x="2212150" y="328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179" y="46"/>
                  </a:lnTo>
                  <a:lnTo>
                    <a:pt x="0" y="224"/>
                  </a:lnTo>
                  <a:lnTo>
                    <a:pt x="179" y="403"/>
                  </a:lnTo>
                  <a:lnTo>
                    <a:pt x="648" y="872"/>
                  </a:lnTo>
                  <a:lnTo>
                    <a:pt x="860" y="660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1" name="Google Shape;4131;p8"/>
            <p:cNvSpPr/>
            <p:nvPr/>
          </p:nvSpPr>
          <p:spPr>
            <a:xfrm>
              <a:off x="2285600" y="3498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0" y="224"/>
                  </a:lnTo>
                  <a:lnTo>
                    <a:pt x="638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2" name="Google Shape;4132;p8"/>
            <p:cNvSpPr/>
            <p:nvPr/>
          </p:nvSpPr>
          <p:spPr>
            <a:xfrm>
              <a:off x="2303775" y="32890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224" y="1"/>
                  </a:moveTo>
                  <a:lnTo>
                    <a:pt x="179" y="46"/>
                  </a:lnTo>
                  <a:lnTo>
                    <a:pt x="0" y="224"/>
                  </a:lnTo>
                  <a:lnTo>
                    <a:pt x="179" y="403"/>
                  </a:lnTo>
                  <a:lnTo>
                    <a:pt x="648" y="872"/>
                  </a:lnTo>
                  <a:lnTo>
                    <a:pt x="872" y="660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3" name="Google Shape;4133;p8"/>
            <p:cNvSpPr/>
            <p:nvPr/>
          </p:nvSpPr>
          <p:spPr>
            <a:xfrm>
              <a:off x="2239525" y="2708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4" name="Google Shape;4134;p8"/>
            <p:cNvSpPr/>
            <p:nvPr/>
          </p:nvSpPr>
          <p:spPr>
            <a:xfrm>
              <a:off x="2292850" y="274975"/>
              <a:ext cx="15675" cy="14300"/>
            </a:xfrm>
            <a:custGeom>
              <a:rect b="b" l="l" r="r" t="t"/>
              <a:pathLst>
                <a:path extrusionOk="0" h="572" w="627">
                  <a:moveTo>
                    <a:pt x="336" y="1"/>
                  </a:moveTo>
                  <a:lnTo>
                    <a:pt x="1" y="348"/>
                  </a:lnTo>
                  <a:lnTo>
                    <a:pt x="214" y="571"/>
                  </a:lnTo>
                  <a:lnTo>
                    <a:pt x="616" y="169"/>
                  </a:lnTo>
                  <a:lnTo>
                    <a:pt x="627" y="157"/>
                  </a:lnTo>
                  <a:lnTo>
                    <a:pt x="616" y="147"/>
                  </a:lnTo>
                  <a:cubicBezTo>
                    <a:pt x="527" y="102"/>
                    <a:pt x="437" y="46"/>
                    <a:pt x="3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5" name="Google Shape;4135;p8"/>
            <p:cNvSpPr/>
            <p:nvPr/>
          </p:nvSpPr>
          <p:spPr>
            <a:xfrm>
              <a:off x="2262975" y="260450"/>
              <a:ext cx="16500" cy="11200"/>
            </a:xfrm>
            <a:custGeom>
              <a:rect b="b" l="l" r="r" t="t"/>
              <a:pathLst>
                <a:path extrusionOk="0" h="448" w="660">
                  <a:moveTo>
                    <a:pt x="1" y="1"/>
                  </a:moveTo>
                  <a:lnTo>
                    <a:pt x="448" y="448"/>
                  </a:lnTo>
                  <a:lnTo>
                    <a:pt x="660" y="236"/>
                  </a:lnTo>
                  <a:lnTo>
                    <a:pt x="637" y="202"/>
                  </a:lnTo>
                  <a:cubicBezTo>
                    <a:pt x="425" y="124"/>
                    <a:pt x="213" y="5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6" name="Google Shape;4136;p8"/>
            <p:cNvSpPr/>
            <p:nvPr/>
          </p:nvSpPr>
          <p:spPr>
            <a:xfrm>
              <a:off x="2230025" y="53785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648" y="1"/>
                  </a:moveTo>
                  <a:lnTo>
                    <a:pt x="0" y="649"/>
                  </a:lnTo>
                  <a:lnTo>
                    <a:pt x="224" y="872"/>
                  </a:lnTo>
                  <a:lnTo>
                    <a:pt x="872" y="224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7" name="Google Shape;4137;p8"/>
            <p:cNvSpPr/>
            <p:nvPr/>
          </p:nvSpPr>
          <p:spPr>
            <a:xfrm>
              <a:off x="2281125" y="543450"/>
              <a:ext cx="21825" cy="21525"/>
            </a:xfrm>
            <a:custGeom>
              <a:rect b="b" l="l" r="r" t="t"/>
              <a:pathLst>
                <a:path extrusionOk="0" h="861" w="873">
                  <a:moveTo>
                    <a:pt x="224" y="0"/>
                  </a:moveTo>
                  <a:lnTo>
                    <a:pt x="1" y="212"/>
                  </a:lnTo>
                  <a:lnTo>
                    <a:pt x="649" y="860"/>
                  </a:lnTo>
                  <a:lnTo>
                    <a:pt x="872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8" name="Google Shape;4138;p8"/>
            <p:cNvSpPr/>
            <p:nvPr/>
          </p:nvSpPr>
          <p:spPr>
            <a:xfrm>
              <a:off x="2247050" y="50460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0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9" name="Google Shape;4139;p8"/>
            <p:cNvSpPr/>
            <p:nvPr/>
          </p:nvSpPr>
          <p:spPr>
            <a:xfrm>
              <a:off x="2276100" y="4588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1" y="648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0" name="Google Shape;4140;p8"/>
            <p:cNvSpPr/>
            <p:nvPr/>
          </p:nvSpPr>
          <p:spPr>
            <a:xfrm>
              <a:off x="2235325" y="4643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24" y="1"/>
                  </a:moveTo>
                  <a:lnTo>
                    <a:pt x="0" y="213"/>
                  </a:lnTo>
                  <a:lnTo>
                    <a:pt x="648" y="86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1" name="Google Shape;4141;p8"/>
            <p:cNvSpPr/>
            <p:nvPr/>
          </p:nvSpPr>
          <p:spPr>
            <a:xfrm>
              <a:off x="2212150" y="4872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24" y="1"/>
                  </a:moveTo>
                  <a:lnTo>
                    <a:pt x="179" y="46"/>
                  </a:lnTo>
                  <a:lnTo>
                    <a:pt x="0" y="214"/>
                  </a:lnTo>
                  <a:lnTo>
                    <a:pt x="179" y="393"/>
                  </a:lnTo>
                  <a:lnTo>
                    <a:pt x="648" y="862"/>
                  </a:lnTo>
                  <a:lnTo>
                    <a:pt x="860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2" name="Google Shape;4142;p8"/>
            <p:cNvSpPr/>
            <p:nvPr/>
          </p:nvSpPr>
          <p:spPr>
            <a:xfrm>
              <a:off x="2285600" y="5079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0" y="224"/>
                  </a:lnTo>
                  <a:lnTo>
                    <a:pt x="638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3" name="Google Shape;4143;p8"/>
            <p:cNvSpPr/>
            <p:nvPr/>
          </p:nvSpPr>
          <p:spPr>
            <a:xfrm>
              <a:off x="2239525" y="42892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224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4" name="Google Shape;4144;p8"/>
            <p:cNvSpPr/>
            <p:nvPr/>
          </p:nvSpPr>
          <p:spPr>
            <a:xfrm>
              <a:off x="2257950" y="4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56" y="179"/>
                  </a:lnTo>
                  <a:lnTo>
                    <a:pt x="1" y="224"/>
                  </a:lnTo>
                  <a:lnTo>
                    <a:pt x="649" y="872"/>
                  </a:lnTo>
                  <a:lnTo>
                    <a:pt x="861" y="660"/>
                  </a:lnTo>
                  <a:lnTo>
                    <a:pt x="391" y="17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5" name="Google Shape;4145;p8"/>
            <p:cNvSpPr/>
            <p:nvPr/>
          </p:nvSpPr>
          <p:spPr>
            <a:xfrm>
              <a:off x="2259900" y="662725"/>
              <a:ext cx="5050" cy="3100"/>
            </a:xfrm>
            <a:custGeom>
              <a:rect b="b" l="l" r="r" t="t"/>
              <a:pathLst>
                <a:path extrusionOk="0" h="124" w="202">
                  <a:moveTo>
                    <a:pt x="124" y="0"/>
                  </a:moveTo>
                  <a:lnTo>
                    <a:pt x="0" y="123"/>
                  </a:lnTo>
                  <a:cubicBezTo>
                    <a:pt x="67" y="112"/>
                    <a:pt x="135" y="90"/>
                    <a:pt x="202" y="67"/>
                  </a:cubicBezTo>
                  <a:lnTo>
                    <a:pt x="1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6" name="Google Shape;4146;p8"/>
            <p:cNvSpPr/>
            <p:nvPr/>
          </p:nvSpPr>
          <p:spPr>
            <a:xfrm>
              <a:off x="2276100" y="61690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7" name="Google Shape;4147;p8"/>
            <p:cNvSpPr/>
            <p:nvPr/>
          </p:nvSpPr>
          <p:spPr>
            <a:xfrm>
              <a:off x="2235325" y="62250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24" y="0"/>
                  </a:moveTo>
                  <a:lnTo>
                    <a:pt x="0" y="213"/>
                  </a:lnTo>
                  <a:lnTo>
                    <a:pt x="648" y="861"/>
                  </a:lnTo>
                  <a:lnTo>
                    <a:pt x="861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8" name="Google Shape;4148;p8"/>
            <p:cNvSpPr/>
            <p:nvPr/>
          </p:nvSpPr>
          <p:spPr>
            <a:xfrm>
              <a:off x="2212150" y="645400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24" y="0"/>
                  </a:moveTo>
                  <a:lnTo>
                    <a:pt x="179" y="45"/>
                  </a:lnTo>
                  <a:lnTo>
                    <a:pt x="0" y="213"/>
                  </a:lnTo>
                  <a:lnTo>
                    <a:pt x="179" y="392"/>
                  </a:lnTo>
                  <a:lnTo>
                    <a:pt x="648" y="861"/>
                  </a:lnTo>
                  <a:lnTo>
                    <a:pt x="860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9" name="Google Shape;4149;p8"/>
            <p:cNvSpPr/>
            <p:nvPr/>
          </p:nvSpPr>
          <p:spPr>
            <a:xfrm>
              <a:off x="2201225" y="5836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70"/>
                  </a:lnTo>
                  <a:lnTo>
                    <a:pt x="862" y="224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0" name="Google Shape;4150;p8"/>
            <p:cNvSpPr/>
            <p:nvPr/>
          </p:nvSpPr>
          <p:spPr>
            <a:xfrm>
              <a:off x="2239525" y="58702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1" name="Google Shape;4151;p8"/>
            <p:cNvSpPr/>
            <p:nvPr/>
          </p:nvSpPr>
          <p:spPr>
            <a:xfrm>
              <a:off x="2257950" y="56635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24" y="1"/>
                  </a:moveTo>
                  <a:lnTo>
                    <a:pt x="56" y="168"/>
                  </a:lnTo>
                  <a:lnTo>
                    <a:pt x="1" y="212"/>
                  </a:lnTo>
                  <a:lnTo>
                    <a:pt x="649" y="861"/>
                  </a:lnTo>
                  <a:lnTo>
                    <a:pt x="861" y="649"/>
                  </a:lnTo>
                  <a:lnTo>
                    <a:pt x="391" y="1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2" name="Google Shape;4152;p8"/>
            <p:cNvSpPr/>
            <p:nvPr/>
          </p:nvSpPr>
          <p:spPr>
            <a:xfrm>
              <a:off x="2321925" y="3797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3" y="872"/>
                  </a:lnTo>
                  <a:lnTo>
                    <a:pt x="861" y="212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3" name="Google Shape;4153;p8"/>
            <p:cNvSpPr/>
            <p:nvPr/>
          </p:nvSpPr>
          <p:spPr>
            <a:xfrm>
              <a:off x="2373050" y="38505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212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60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4" name="Google Shape;4154;p8"/>
            <p:cNvSpPr/>
            <p:nvPr/>
          </p:nvSpPr>
          <p:spPr>
            <a:xfrm>
              <a:off x="2349850" y="4079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45" y="179"/>
                  </a:lnTo>
                  <a:lnTo>
                    <a:pt x="0" y="224"/>
                  </a:lnTo>
                  <a:lnTo>
                    <a:pt x="638" y="872"/>
                  </a:lnTo>
                  <a:lnTo>
                    <a:pt x="861" y="660"/>
                  </a:lnTo>
                  <a:lnTo>
                    <a:pt x="380" y="17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5" name="Google Shape;4155;p8"/>
            <p:cNvSpPr/>
            <p:nvPr/>
          </p:nvSpPr>
          <p:spPr>
            <a:xfrm>
              <a:off x="2338675" y="3465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0" y="648"/>
                  </a:lnTo>
                  <a:lnTo>
                    <a:pt x="224" y="872"/>
                  </a:lnTo>
                  <a:lnTo>
                    <a:pt x="861" y="213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6" name="Google Shape;4156;p8"/>
            <p:cNvSpPr/>
            <p:nvPr/>
          </p:nvSpPr>
          <p:spPr>
            <a:xfrm>
              <a:off x="2327225" y="3060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1" y="224"/>
                  </a:lnTo>
                  <a:lnTo>
                    <a:pt x="637" y="872"/>
                  </a:lnTo>
                  <a:lnTo>
                    <a:pt x="861" y="65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7" name="Google Shape;4157;p8"/>
            <p:cNvSpPr/>
            <p:nvPr/>
          </p:nvSpPr>
          <p:spPr>
            <a:xfrm>
              <a:off x="2377225" y="349850"/>
              <a:ext cx="18450" cy="21825"/>
            </a:xfrm>
            <a:custGeom>
              <a:rect b="b" l="l" r="r" t="t"/>
              <a:pathLst>
                <a:path extrusionOk="0" h="873" w="738">
                  <a:moveTo>
                    <a:pt x="213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738" y="783"/>
                  </a:lnTo>
                  <a:cubicBezTo>
                    <a:pt x="638" y="582"/>
                    <a:pt x="526" y="392"/>
                    <a:pt x="414" y="191"/>
                  </a:cubicBez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8" name="Google Shape;4158;p8"/>
            <p:cNvSpPr/>
            <p:nvPr/>
          </p:nvSpPr>
          <p:spPr>
            <a:xfrm>
              <a:off x="2321925" y="537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9" name="Google Shape;4159;p8"/>
            <p:cNvSpPr/>
            <p:nvPr/>
          </p:nvSpPr>
          <p:spPr>
            <a:xfrm>
              <a:off x="2373050" y="543450"/>
              <a:ext cx="20950" cy="21525"/>
            </a:xfrm>
            <a:custGeom>
              <a:rect b="b" l="l" r="r" t="t"/>
              <a:pathLst>
                <a:path extrusionOk="0" h="861" w="838">
                  <a:moveTo>
                    <a:pt x="212" y="0"/>
                  </a:moveTo>
                  <a:lnTo>
                    <a:pt x="0" y="212"/>
                  </a:lnTo>
                  <a:lnTo>
                    <a:pt x="648" y="860"/>
                  </a:lnTo>
                  <a:lnTo>
                    <a:pt x="793" y="715"/>
                  </a:lnTo>
                  <a:cubicBezTo>
                    <a:pt x="805" y="682"/>
                    <a:pt x="827" y="659"/>
                    <a:pt x="838" y="626"/>
                  </a:cubicBez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0" name="Google Shape;4160;p8"/>
            <p:cNvSpPr/>
            <p:nvPr/>
          </p:nvSpPr>
          <p:spPr>
            <a:xfrm>
              <a:off x="2349850" y="566350"/>
              <a:ext cx="21550" cy="21525"/>
            </a:xfrm>
            <a:custGeom>
              <a:rect b="b" l="l" r="r" t="t"/>
              <a:pathLst>
                <a:path extrusionOk="0" h="861" w="862">
                  <a:moveTo>
                    <a:pt x="213" y="1"/>
                  </a:moveTo>
                  <a:lnTo>
                    <a:pt x="45" y="168"/>
                  </a:lnTo>
                  <a:lnTo>
                    <a:pt x="0" y="212"/>
                  </a:lnTo>
                  <a:lnTo>
                    <a:pt x="638" y="861"/>
                  </a:lnTo>
                  <a:lnTo>
                    <a:pt x="861" y="649"/>
                  </a:lnTo>
                  <a:lnTo>
                    <a:pt x="380" y="168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1" name="Google Shape;4161;p8"/>
            <p:cNvSpPr/>
            <p:nvPr/>
          </p:nvSpPr>
          <p:spPr>
            <a:xfrm>
              <a:off x="2338675" y="50460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49" y="1"/>
                  </a:moveTo>
                  <a:lnTo>
                    <a:pt x="0" y="649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2" name="Google Shape;4162;p8"/>
            <p:cNvSpPr/>
            <p:nvPr/>
          </p:nvSpPr>
          <p:spPr>
            <a:xfrm>
              <a:off x="2367725" y="4588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1" y="648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3" name="Google Shape;4163;p8"/>
            <p:cNvSpPr/>
            <p:nvPr/>
          </p:nvSpPr>
          <p:spPr>
            <a:xfrm>
              <a:off x="2327225" y="4643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13" y="1"/>
                  </a:moveTo>
                  <a:lnTo>
                    <a:pt x="1" y="213"/>
                  </a:lnTo>
                  <a:lnTo>
                    <a:pt x="637" y="86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4" name="Google Shape;4164;p8"/>
            <p:cNvSpPr/>
            <p:nvPr/>
          </p:nvSpPr>
          <p:spPr>
            <a:xfrm>
              <a:off x="2303775" y="487275"/>
              <a:ext cx="21800" cy="21550"/>
            </a:xfrm>
            <a:custGeom>
              <a:rect b="b" l="l" r="r" t="t"/>
              <a:pathLst>
                <a:path extrusionOk="0" h="862" w="872">
                  <a:moveTo>
                    <a:pt x="224" y="1"/>
                  </a:moveTo>
                  <a:lnTo>
                    <a:pt x="179" y="46"/>
                  </a:lnTo>
                  <a:lnTo>
                    <a:pt x="0" y="214"/>
                  </a:lnTo>
                  <a:lnTo>
                    <a:pt x="179" y="393"/>
                  </a:lnTo>
                  <a:lnTo>
                    <a:pt x="648" y="862"/>
                  </a:lnTo>
                  <a:lnTo>
                    <a:pt x="872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5" name="Google Shape;4165;p8"/>
            <p:cNvSpPr/>
            <p:nvPr/>
          </p:nvSpPr>
          <p:spPr>
            <a:xfrm>
              <a:off x="2377225" y="5079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6" name="Google Shape;4166;p8"/>
            <p:cNvSpPr/>
            <p:nvPr/>
          </p:nvSpPr>
          <p:spPr>
            <a:xfrm>
              <a:off x="2292850" y="4255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69"/>
                  </a:lnTo>
                  <a:lnTo>
                    <a:pt x="862" y="212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7" name="Google Shape;4167;p8"/>
            <p:cNvSpPr/>
            <p:nvPr/>
          </p:nvSpPr>
          <p:spPr>
            <a:xfrm>
              <a:off x="2331400" y="42892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214" y="0"/>
                  </a:moveTo>
                  <a:lnTo>
                    <a:pt x="1" y="224"/>
                  </a:lnTo>
                  <a:lnTo>
                    <a:pt x="638" y="872"/>
                  </a:lnTo>
                  <a:lnTo>
                    <a:pt x="862" y="648"/>
                  </a:lnTo>
                  <a:lnTo>
                    <a:pt x="21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8" name="Google Shape;4168;p8"/>
            <p:cNvSpPr/>
            <p:nvPr/>
          </p:nvSpPr>
          <p:spPr>
            <a:xfrm>
              <a:off x="2384475" y="425575"/>
              <a:ext cx="21825" cy="21800"/>
            </a:xfrm>
            <a:custGeom>
              <a:rect b="b" l="l" r="r" t="t"/>
              <a:pathLst>
                <a:path extrusionOk="0" h="872" w="873">
                  <a:moveTo>
                    <a:pt x="649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24" y="872"/>
                  </a:lnTo>
                  <a:lnTo>
                    <a:pt x="616" y="469"/>
                  </a:lnTo>
                  <a:lnTo>
                    <a:pt x="872" y="212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9" name="Google Shape;4169;p8"/>
            <p:cNvSpPr/>
            <p:nvPr/>
          </p:nvSpPr>
          <p:spPr>
            <a:xfrm>
              <a:off x="2327225" y="622500"/>
              <a:ext cx="10350" cy="9500"/>
            </a:xfrm>
            <a:custGeom>
              <a:rect b="b" l="l" r="r" t="t"/>
              <a:pathLst>
                <a:path extrusionOk="0" h="380" w="414">
                  <a:moveTo>
                    <a:pt x="213" y="0"/>
                  </a:moveTo>
                  <a:lnTo>
                    <a:pt x="1" y="213"/>
                  </a:lnTo>
                  <a:lnTo>
                    <a:pt x="168" y="380"/>
                  </a:lnTo>
                  <a:cubicBezTo>
                    <a:pt x="247" y="325"/>
                    <a:pt x="336" y="258"/>
                    <a:pt x="414" y="201"/>
                  </a:cubicBez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0" name="Google Shape;4170;p8"/>
            <p:cNvSpPr/>
            <p:nvPr/>
          </p:nvSpPr>
          <p:spPr>
            <a:xfrm>
              <a:off x="2307375" y="645400"/>
              <a:ext cx="2550" cy="1700"/>
            </a:xfrm>
            <a:custGeom>
              <a:rect b="b" l="l" r="r" t="t"/>
              <a:pathLst>
                <a:path extrusionOk="0" h="68" w="102">
                  <a:moveTo>
                    <a:pt x="80" y="0"/>
                  </a:moveTo>
                  <a:lnTo>
                    <a:pt x="35" y="45"/>
                  </a:lnTo>
                  <a:lnTo>
                    <a:pt x="1" y="67"/>
                  </a:lnTo>
                  <a:cubicBezTo>
                    <a:pt x="13" y="67"/>
                    <a:pt x="23" y="57"/>
                    <a:pt x="35" y="57"/>
                  </a:cubicBezTo>
                  <a:lnTo>
                    <a:pt x="102" y="23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1" name="Google Shape;4171;p8"/>
            <p:cNvSpPr/>
            <p:nvPr/>
          </p:nvSpPr>
          <p:spPr>
            <a:xfrm>
              <a:off x="2292850" y="5836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70"/>
                  </a:lnTo>
                  <a:lnTo>
                    <a:pt x="862" y="224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2" name="Google Shape;4172;p8"/>
            <p:cNvSpPr/>
            <p:nvPr/>
          </p:nvSpPr>
          <p:spPr>
            <a:xfrm>
              <a:off x="2331400" y="587025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4" y="0"/>
                  </a:moveTo>
                  <a:lnTo>
                    <a:pt x="1" y="224"/>
                  </a:lnTo>
                  <a:lnTo>
                    <a:pt x="638" y="872"/>
                  </a:lnTo>
                  <a:lnTo>
                    <a:pt x="862" y="649"/>
                  </a:lnTo>
                  <a:lnTo>
                    <a:pt x="21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3" name="Google Shape;4173;p8"/>
            <p:cNvSpPr/>
            <p:nvPr/>
          </p:nvSpPr>
          <p:spPr>
            <a:xfrm>
              <a:off x="2395650" y="487275"/>
              <a:ext cx="18475" cy="21550"/>
            </a:xfrm>
            <a:custGeom>
              <a:rect b="b" l="l" r="r" t="t"/>
              <a:pathLst>
                <a:path extrusionOk="0" h="862" w="739">
                  <a:moveTo>
                    <a:pt x="214" y="1"/>
                  </a:moveTo>
                  <a:lnTo>
                    <a:pt x="169" y="46"/>
                  </a:lnTo>
                  <a:lnTo>
                    <a:pt x="1" y="214"/>
                  </a:lnTo>
                  <a:lnTo>
                    <a:pt x="169" y="393"/>
                  </a:lnTo>
                  <a:lnTo>
                    <a:pt x="649" y="862"/>
                  </a:lnTo>
                  <a:lnTo>
                    <a:pt x="671" y="839"/>
                  </a:lnTo>
                  <a:cubicBezTo>
                    <a:pt x="694" y="728"/>
                    <a:pt x="716" y="627"/>
                    <a:pt x="738" y="515"/>
                  </a:cubicBezTo>
                  <a:lnTo>
                    <a:pt x="21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174" name="Google Shape;4174;p8"/>
          <p:cNvSpPr/>
          <p:nvPr/>
        </p:nvSpPr>
        <p:spPr>
          <a:xfrm rot="10800000">
            <a:off x="2396199" y="-565202"/>
            <a:ext cx="1103700" cy="11037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75" name="Google Shape;4175;p8"/>
          <p:cNvSpPr/>
          <p:nvPr/>
        </p:nvSpPr>
        <p:spPr>
          <a:xfrm rot="10800000">
            <a:off x="1428749" y="4073023"/>
            <a:ext cx="1290900" cy="1290900"/>
          </a:xfrm>
          <a:prstGeom prst="ellipse">
            <a:avLst/>
          </a:prstGeom>
          <a:noFill/>
          <a:ln cap="flat" cmpd="sng" w="152400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176" name="Google Shape;4176;p8"/>
          <p:cNvGrpSpPr/>
          <p:nvPr/>
        </p:nvGrpSpPr>
        <p:grpSpPr>
          <a:xfrm rot="10800000">
            <a:off x="6767003" y="-269730"/>
            <a:ext cx="899133" cy="900956"/>
            <a:chOff x="1964350" y="765525"/>
            <a:chExt cx="386375" cy="387175"/>
          </a:xfrm>
        </p:grpSpPr>
        <p:sp>
          <p:nvSpPr>
            <p:cNvPr id="4177" name="Google Shape;4177;p8"/>
            <p:cNvSpPr/>
            <p:nvPr/>
          </p:nvSpPr>
          <p:spPr>
            <a:xfrm>
              <a:off x="1984200" y="953400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38" y="1"/>
                  </a:moveTo>
                  <a:cubicBezTo>
                    <a:pt x="115" y="1"/>
                    <a:pt x="94" y="9"/>
                    <a:pt x="78" y="16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0" y="230"/>
                    <a:pt x="202" y="217"/>
                  </a:cubicBezTo>
                  <a:cubicBezTo>
                    <a:pt x="235" y="195"/>
                    <a:pt x="257" y="150"/>
                    <a:pt x="257" y="106"/>
                  </a:cubicBezTo>
                  <a:cubicBezTo>
                    <a:pt x="246" y="83"/>
                    <a:pt x="246" y="72"/>
                    <a:pt x="235" y="61"/>
                  </a:cubicBezTo>
                  <a:cubicBezTo>
                    <a:pt x="224" y="28"/>
                    <a:pt x="190" y="16"/>
                    <a:pt x="168" y="5"/>
                  </a:cubicBezTo>
                  <a:cubicBezTo>
                    <a:pt x="158" y="2"/>
                    <a:pt x="148" y="1"/>
                    <a:pt x="1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8" name="Google Shape;4178;p8"/>
            <p:cNvSpPr/>
            <p:nvPr/>
          </p:nvSpPr>
          <p:spPr>
            <a:xfrm>
              <a:off x="1975825" y="909550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23" y="0"/>
                  </a:moveTo>
                  <a:cubicBezTo>
                    <a:pt x="104" y="0"/>
                    <a:pt x="85" y="5"/>
                    <a:pt x="67" y="16"/>
                  </a:cubicBezTo>
                  <a:cubicBezTo>
                    <a:pt x="56" y="27"/>
                    <a:pt x="45" y="27"/>
                    <a:pt x="45" y="27"/>
                  </a:cubicBezTo>
                  <a:cubicBezTo>
                    <a:pt x="45" y="39"/>
                    <a:pt x="45" y="39"/>
                    <a:pt x="33" y="39"/>
                  </a:cubicBezTo>
                  <a:cubicBezTo>
                    <a:pt x="33" y="39"/>
                    <a:pt x="33" y="49"/>
                    <a:pt x="23" y="49"/>
                  </a:cubicBezTo>
                  <a:lnTo>
                    <a:pt x="23" y="72"/>
                  </a:lnTo>
                  <a:lnTo>
                    <a:pt x="11" y="72"/>
                  </a:lnTo>
                  <a:lnTo>
                    <a:pt x="11" y="94"/>
                  </a:lnTo>
                  <a:cubicBezTo>
                    <a:pt x="0" y="116"/>
                    <a:pt x="11" y="150"/>
                    <a:pt x="23" y="183"/>
                  </a:cubicBezTo>
                  <a:cubicBezTo>
                    <a:pt x="43" y="219"/>
                    <a:pt x="82" y="236"/>
                    <a:pt x="119" y="236"/>
                  </a:cubicBezTo>
                  <a:cubicBezTo>
                    <a:pt x="141" y="236"/>
                    <a:pt x="162" y="230"/>
                    <a:pt x="179" y="217"/>
                  </a:cubicBezTo>
                  <a:lnTo>
                    <a:pt x="190" y="217"/>
                  </a:lnTo>
                  <a:cubicBezTo>
                    <a:pt x="246" y="183"/>
                    <a:pt x="257" y="116"/>
                    <a:pt x="224" y="61"/>
                  </a:cubicBezTo>
                  <a:cubicBezTo>
                    <a:pt x="201" y="23"/>
                    <a:pt x="162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9" name="Google Shape;4179;p8"/>
            <p:cNvSpPr/>
            <p:nvPr/>
          </p:nvSpPr>
          <p:spPr>
            <a:xfrm>
              <a:off x="1967700" y="919150"/>
              <a:ext cx="1450" cy="3675"/>
            </a:xfrm>
            <a:custGeom>
              <a:rect b="b" l="l" r="r" t="t"/>
              <a:pathLst>
                <a:path extrusionOk="0" h="147" w="58">
                  <a:moveTo>
                    <a:pt x="23" y="1"/>
                  </a:moveTo>
                  <a:lnTo>
                    <a:pt x="23" y="1"/>
                  </a:lnTo>
                  <a:cubicBezTo>
                    <a:pt x="12" y="45"/>
                    <a:pt x="12" y="90"/>
                    <a:pt x="1" y="146"/>
                  </a:cubicBezTo>
                  <a:cubicBezTo>
                    <a:pt x="35" y="112"/>
                    <a:pt x="57" y="45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0" name="Google Shape;4180;p8"/>
            <p:cNvSpPr/>
            <p:nvPr/>
          </p:nvSpPr>
          <p:spPr>
            <a:xfrm>
              <a:off x="1987550" y="92910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26" y="0"/>
                  </a:moveTo>
                  <a:cubicBezTo>
                    <a:pt x="106" y="0"/>
                    <a:pt x="85" y="6"/>
                    <a:pt x="68" y="17"/>
                  </a:cubicBezTo>
                  <a:cubicBezTo>
                    <a:pt x="11" y="50"/>
                    <a:pt x="1" y="128"/>
                    <a:pt x="34" y="184"/>
                  </a:cubicBezTo>
                  <a:cubicBezTo>
                    <a:pt x="34" y="184"/>
                    <a:pt x="45" y="195"/>
                    <a:pt x="45" y="206"/>
                  </a:cubicBezTo>
                  <a:cubicBezTo>
                    <a:pt x="56" y="206"/>
                    <a:pt x="56" y="206"/>
                    <a:pt x="68" y="218"/>
                  </a:cubicBezTo>
                  <a:lnTo>
                    <a:pt x="78" y="228"/>
                  </a:lnTo>
                  <a:lnTo>
                    <a:pt x="90" y="228"/>
                  </a:lnTo>
                  <a:cubicBezTo>
                    <a:pt x="90" y="228"/>
                    <a:pt x="101" y="228"/>
                    <a:pt x="101" y="240"/>
                  </a:cubicBezTo>
                  <a:cubicBezTo>
                    <a:pt x="135" y="240"/>
                    <a:pt x="168" y="240"/>
                    <a:pt x="190" y="218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1" name="Google Shape;4181;p8"/>
            <p:cNvSpPr/>
            <p:nvPr/>
          </p:nvSpPr>
          <p:spPr>
            <a:xfrm>
              <a:off x="1974400" y="937200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13" y="50"/>
                    <a:pt x="1" y="117"/>
                    <a:pt x="35" y="173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3" y="228"/>
                    <a:pt x="191" y="217"/>
                  </a:cubicBezTo>
                  <a:cubicBezTo>
                    <a:pt x="247" y="184"/>
                    <a:pt x="269" y="105"/>
                    <a:pt x="236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2" name="Google Shape;4182;p8"/>
            <p:cNvSpPr/>
            <p:nvPr/>
          </p:nvSpPr>
          <p:spPr>
            <a:xfrm>
              <a:off x="1964350" y="945150"/>
              <a:ext cx="3675" cy="5875"/>
            </a:xfrm>
            <a:custGeom>
              <a:rect b="b" l="l" r="r" t="t"/>
              <a:pathLst>
                <a:path extrusionOk="0" h="235" w="147">
                  <a:moveTo>
                    <a:pt x="12" y="0"/>
                  </a:moveTo>
                  <a:cubicBezTo>
                    <a:pt x="12" y="78"/>
                    <a:pt x="1" y="157"/>
                    <a:pt x="1" y="234"/>
                  </a:cubicBezTo>
                  <a:cubicBezTo>
                    <a:pt x="23" y="234"/>
                    <a:pt x="45" y="234"/>
                    <a:pt x="68" y="224"/>
                  </a:cubicBezTo>
                  <a:cubicBezTo>
                    <a:pt x="124" y="190"/>
                    <a:pt x="146" y="112"/>
                    <a:pt x="112" y="56"/>
                  </a:cubicBezTo>
                  <a:cubicBezTo>
                    <a:pt x="90" y="23"/>
                    <a:pt x="57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3" name="Google Shape;4183;p8"/>
            <p:cNvSpPr/>
            <p:nvPr/>
          </p:nvSpPr>
          <p:spPr>
            <a:xfrm>
              <a:off x="1971050" y="96142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44" y="1"/>
                  </a:moveTo>
                  <a:cubicBezTo>
                    <a:pt x="123" y="1"/>
                    <a:pt x="100" y="7"/>
                    <a:pt x="79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1"/>
                  </a:cubicBezTo>
                  <a:cubicBezTo>
                    <a:pt x="236" y="198"/>
                    <a:pt x="258" y="164"/>
                    <a:pt x="258" y="120"/>
                  </a:cubicBezTo>
                  <a:cubicBezTo>
                    <a:pt x="258" y="97"/>
                    <a:pt x="247" y="75"/>
                    <a:pt x="236" y="53"/>
                  </a:cubicBezTo>
                  <a:cubicBezTo>
                    <a:pt x="215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4" name="Google Shape;4184;p8"/>
            <p:cNvSpPr/>
            <p:nvPr/>
          </p:nvSpPr>
          <p:spPr>
            <a:xfrm>
              <a:off x="1994250" y="9700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8" y="20"/>
                  </a:cubicBezTo>
                  <a:cubicBezTo>
                    <a:pt x="23" y="54"/>
                    <a:pt x="1" y="121"/>
                    <a:pt x="45" y="176"/>
                  </a:cubicBezTo>
                  <a:cubicBezTo>
                    <a:pt x="68" y="214"/>
                    <a:pt x="106" y="237"/>
                    <a:pt x="146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7" y="188"/>
                    <a:pt x="269" y="109"/>
                    <a:pt x="235" y="54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5" name="Google Shape;4185;p8"/>
            <p:cNvSpPr/>
            <p:nvPr/>
          </p:nvSpPr>
          <p:spPr>
            <a:xfrm>
              <a:off x="1981125" y="9780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5" y="0"/>
                    <a:pt x="96" y="5"/>
                    <a:pt x="79" y="15"/>
                  </a:cubicBezTo>
                  <a:cubicBezTo>
                    <a:pt x="22" y="49"/>
                    <a:pt x="0" y="127"/>
                    <a:pt x="45" y="184"/>
                  </a:cubicBezTo>
                  <a:cubicBezTo>
                    <a:pt x="66" y="218"/>
                    <a:pt x="100" y="236"/>
                    <a:pt x="136" y="236"/>
                  </a:cubicBezTo>
                  <a:cubicBezTo>
                    <a:pt x="158" y="236"/>
                    <a:pt x="180" y="229"/>
                    <a:pt x="201" y="217"/>
                  </a:cubicBezTo>
                  <a:cubicBezTo>
                    <a:pt x="258" y="184"/>
                    <a:pt x="268" y="116"/>
                    <a:pt x="235" y="60"/>
                  </a:cubicBezTo>
                  <a:cubicBezTo>
                    <a:pt x="212" y="22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6" name="Google Shape;4186;p8"/>
            <p:cNvSpPr/>
            <p:nvPr/>
          </p:nvSpPr>
          <p:spPr>
            <a:xfrm>
              <a:off x="1968000" y="9860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0" y="129"/>
                    <a:pt x="33" y="173"/>
                  </a:cubicBezTo>
                  <a:cubicBezTo>
                    <a:pt x="64" y="211"/>
                    <a:pt x="105" y="234"/>
                    <a:pt x="145" y="234"/>
                  </a:cubicBezTo>
                  <a:cubicBezTo>
                    <a:pt x="164" y="234"/>
                    <a:pt x="184" y="229"/>
                    <a:pt x="201" y="218"/>
                  </a:cubicBezTo>
                  <a:cubicBezTo>
                    <a:pt x="257" y="184"/>
                    <a:pt x="269" y="106"/>
                    <a:pt x="235" y="62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7" name="Google Shape;4187;p8"/>
            <p:cNvSpPr/>
            <p:nvPr/>
          </p:nvSpPr>
          <p:spPr>
            <a:xfrm>
              <a:off x="2006250" y="989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7"/>
                    <a:pt x="35" y="184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0"/>
                  </a:cubicBezTo>
                  <a:cubicBezTo>
                    <a:pt x="213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8" name="Google Shape;4188;p8"/>
            <p:cNvSpPr/>
            <p:nvPr/>
          </p:nvSpPr>
          <p:spPr>
            <a:xfrm>
              <a:off x="1993125" y="997750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44" y="0"/>
                  </a:moveTo>
                  <a:cubicBezTo>
                    <a:pt x="123" y="0"/>
                    <a:pt x="100" y="6"/>
                    <a:pt x="79" y="19"/>
                  </a:cubicBezTo>
                  <a:cubicBezTo>
                    <a:pt x="23" y="52"/>
                    <a:pt x="1" y="119"/>
                    <a:pt x="34" y="176"/>
                  </a:cubicBezTo>
                  <a:cubicBezTo>
                    <a:pt x="57" y="213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6"/>
                    <a:pt x="269" y="109"/>
                    <a:pt x="235" y="52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9" name="Google Shape;4189;p8"/>
            <p:cNvSpPr/>
            <p:nvPr/>
          </p:nvSpPr>
          <p:spPr>
            <a:xfrm>
              <a:off x="1980000" y="10056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0" y="128"/>
                    <a:pt x="34" y="183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30"/>
                    <a:pt x="201" y="217"/>
                  </a:cubicBezTo>
                  <a:cubicBezTo>
                    <a:pt x="258" y="183"/>
                    <a:pt x="269" y="116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0" name="Google Shape;4190;p8"/>
            <p:cNvSpPr/>
            <p:nvPr/>
          </p:nvSpPr>
          <p:spPr>
            <a:xfrm>
              <a:off x="1972175" y="1014425"/>
              <a:ext cx="1150" cy="3075"/>
            </a:xfrm>
            <a:custGeom>
              <a:rect b="b" l="l" r="r" t="t"/>
              <a:pathLst>
                <a:path extrusionOk="0" h="123" w="46">
                  <a:moveTo>
                    <a:pt x="1" y="0"/>
                  </a:moveTo>
                  <a:lnTo>
                    <a:pt x="1" y="0"/>
                  </a:lnTo>
                  <a:cubicBezTo>
                    <a:pt x="12" y="45"/>
                    <a:pt x="23" y="78"/>
                    <a:pt x="34" y="123"/>
                  </a:cubicBezTo>
                  <a:cubicBezTo>
                    <a:pt x="45" y="90"/>
                    <a:pt x="45" y="56"/>
                    <a:pt x="23" y="23"/>
                  </a:cubicBezTo>
                  <a:cubicBezTo>
                    <a:pt x="23" y="11"/>
                    <a:pt x="12" y="11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1" name="Google Shape;4191;p8"/>
            <p:cNvSpPr/>
            <p:nvPr/>
          </p:nvSpPr>
          <p:spPr>
            <a:xfrm>
              <a:off x="2007925" y="962050"/>
              <a:ext cx="6475" cy="6025"/>
            </a:xfrm>
            <a:custGeom>
              <a:rect b="b" l="l" r="r" t="t"/>
              <a:pathLst>
                <a:path extrusionOk="0" h="241" w="259">
                  <a:moveTo>
                    <a:pt x="116" y="1"/>
                  </a:moveTo>
                  <a:cubicBezTo>
                    <a:pt x="95" y="1"/>
                    <a:pt x="75" y="6"/>
                    <a:pt x="57" y="17"/>
                  </a:cubicBezTo>
                  <a:lnTo>
                    <a:pt x="35" y="39"/>
                  </a:lnTo>
                  <a:lnTo>
                    <a:pt x="23" y="50"/>
                  </a:lnTo>
                  <a:lnTo>
                    <a:pt x="23" y="62"/>
                  </a:lnTo>
                  <a:cubicBezTo>
                    <a:pt x="12" y="62"/>
                    <a:pt x="12" y="62"/>
                    <a:pt x="12" y="72"/>
                  </a:cubicBezTo>
                  <a:lnTo>
                    <a:pt x="12" y="84"/>
                  </a:lnTo>
                  <a:cubicBezTo>
                    <a:pt x="1" y="84"/>
                    <a:pt x="1" y="95"/>
                    <a:pt x="1" y="95"/>
                  </a:cubicBezTo>
                  <a:lnTo>
                    <a:pt x="1" y="117"/>
                  </a:lnTo>
                  <a:lnTo>
                    <a:pt x="1" y="139"/>
                  </a:lnTo>
                  <a:cubicBezTo>
                    <a:pt x="1" y="151"/>
                    <a:pt x="12" y="162"/>
                    <a:pt x="23" y="184"/>
                  </a:cubicBezTo>
                  <a:cubicBezTo>
                    <a:pt x="35" y="196"/>
                    <a:pt x="35" y="207"/>
                    <a:pt x="45" y="207"/>
                  </a:cubicBezTo>
                  <a:lnTo>
                    <a:pt x="57" y="218"/>
                  </a:lnTo>
                  <a:cubicBezTo>
                    <a:pt x="68" y="229"/>
                    <a:pt x="79" y="229"/>
                    <a:pt x="79" y="229"/>
                  </a:cubicBezTo>
                  <a:lnTo>
                    <a:pt x="90" y="229"/>
                  </a:lnTo>
                  <a:cubicBezTo>
                    <a:pt x="102" y="240"/>
                    <a:pt x="102" y="240"/>
                    <a:pt x="112" y="240"/>
                  </a:cubicBezTo>
                  <a:lnTo>
                    <a:pt x="124" y="240"/>
                  </a:lnTo>
                  <a:cubicBezTo>
                    <a:pt x="135" y="240"/>
                    <a:pt x="135" y="240"/>
                    <a:pt x="135" y="229"/>
                  </a:cubicBezTo>
                  <a:lnTo>
                    <a:pt x="157" y="229"/>
                  </a:lnTo>
                  <a:cubicBezTo>
                    <a:pt x="157" y="229"/>
                    <a:pt x="169" y="229"/>
                    <a:pt x="180" y="218"/>
                  </a:cubicBezTo>
                  <a:cubicBezTo>
                    <a:pt x="236" y="184"/>
                    <a:pt x="258" y="117"/>
                    <a:pt x="224" y="62"/>
                  </a:cubicBezTo>
                  <a:cubicBezTo>
                    <a:pt x="202" y="24"/>
                    <a:pt x="158" y="1"/>
                    <a:pt x="1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2" name="Google Shape;4192;p8"/>
            <p:cNvSpPr/>
            <p:nvPr/>
          </p:nvSpPr>
          <p:spPr>
            <a:xfrm>
              <a:off x="2029725" y="997925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4" y="1"/>
                  </a:moveTo>
                  <a:cubicBezTo>
                    <a:pt x="101" y="1"/>
                    <a:pt x="79" y="12"/>
                    <a:pt x="57" y="23"/>
                  </a:cubicBezTo>
                  <a:cubicBezTo>
                    <a:pt x="57" y="23"/>
                    <a:pt x="45" y="35"/>
                    <a:pt x="34" y="35"/>
                  </a:cubicBezTo>
                  <a:cubicBezTo>
                    <a:pt x="34" y="45"/>
                    <a:pt x="23" y="57"/>
                    <a:pt x="12" y="68"/>
                  </a:cubicBezTo>
                  <a:cubicBezTo>
                    <a:pt x="12" y="79"/>
                    <a:pt x="12" y="90"/>
                    <a:pt x="0" y="90"/>
                  </a:cubicBezTo>
                  <a:cubicBezTo>
                    <a:pt x="0" y="124"/>
                    <a:pt x="0" y="157"/>
                    <a:pt x="23" y="179"/>
                  </a:cubicBezTo>
                  <a:cubicBezTo>
                    <a:pt x="34" y="202"/>
                    <a:pt x="45" y="213"/>
                    <a:pt x="67" y="224"/>
                  </a:cubicBezTo>
                  <a:cubicBezTo>
                    <a:pt x="79" y="224"/>
                    <a:pt x="79" y="236"/>
                    <a:pt x="90" y="236"/>
                  </a:cubicBezTo>
                  <a:lnTo>
                    <a:pt x="134" y="236"/>
                  </a:lnTo>
                  <a:cubicBezTo>
                    <a:pt x="157" y="236"/>
                    <a:pt x="168" y="224"/>
                    <a:pt x="179" y="224"/>
                  </a:cubicBezTo>
                  <a:cubicBezTo>
                    <a:pt x="235" y="191"/>
                    <a:pt x="258" y="112"/>
                    <a:pt x="224" y="57"/>
                  </a:cubicBezTo>
                  <a:cubicBezTo>
                    <a:pt x="201" y="23"/>
                    <a:pt x="168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3" name="Google Shape;4193;p8"/>
            <p:cNvSpPr/>
            <p:nvPr/>
          </p:nvSpPr>
          <p:spPr>
            <a:xfrm>
              <a:off x="2016300" y="1005925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26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3" y="50"/>
                    <a:pt x="1" y="128"/>
                    <a:pt x="35" y="184"/>
                  </a:cubicBezTo>
                  <a:cubicBezTo>
                    <a:pt x="46" y="206"/>
                    <a:pt x="80" y="229"/>
                    <a:pt x="102" y="229"/>
                  </a:cubicBezTo>
                  <a:cubicBezTo>
                    <a:pt x="116" y="233"/>
                    <a:pt x="129" y="236"/>
                    <a:pt x="142" y="236"/>
                  </a:cubicBezTo>
                  <a:cubicBezTo>
                    <a:pt x="161" y="236"/>
                    <a:pt x="178" y="230"/>
                    <a:pt x="191" y="217"/>
                  </a:cubicBezTo>
                  <a:cubicBezTo>
                    <a:pt x="247" y="184"/>
                    <a:pt x="269" y="117"/>
                    <a:pt x="236" y="61"/>
                  </a:cubicBezTo>
                  <a:cubicBezTo>
                    <a:pt x="213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4" name="Google Shape;4194;p8"/>
            <p:cNvSpPr/>
            <p:nvPr/>
          </p:nvSpPr>
          <p:spPr>
            <a:xfrm>
              <a:off x="2003200" y="101385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4" y="1"/>
                  </a:moveTo>
                  <a:cubicBezTo>
                    <a:pt x="112" y="1"/>
                    <a:pt x="90" y="12"/>
                    <a:pt x="67" y="23"/>
                  </a:cubicBezTo>
                  <a:cubicBezTo>
                    <a:pt x="11" y="56"/>
                    <a:pt x="0" y="123"/>
                    <a:pt x="33" y="180"/>
                  </a:cubicBezTo>
                  <a:cubicBezTo>
                    <a:pt x="33" y="190"/>
                    <a:pt x="33" y="202"/>
                    <a:pt x="45" y="202"/>
                  </a:cubicBezTo>
                  <a:cubicBezTo>
                    <a:pt x="64" y="228"/>
                    <a:pt x="95" y="239"/>
                    <a:pt x="127" y="239"/>
                  </a:cubicBezTo>
                  <a:cubicBezTo>
                    <a:pt x="149" y="239"/>
                    <a:pt x="171" y="234"/>
                    <a:pt x="190" y="224"/>
                  </a:cubicBezTo>
                  <a:cubicBezTo>
                    <a:pt x="246" y="190"/>
                    <a:pt x="268" y="113"/>
                    <a:pt x="234" y="56"/>
                  </a:cubicBezTo>
                  <a:cubicBezTo>
                    <a:pt x="212" y="23"/>
                    <a:pt x="167" y="12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5" name="Google Shape;4195;p8"/>
            <p:cNvSpPr/>
            <p:nvPr/>
          </p:nvSpPr>
          <p:spPr>
            <a:xfrm>
              <a:off x="1990050" y="1021925"/>
              <a:ext cx="6475" cy="5825"/>
            </a:xfrm>
            <a:custGeom>
              <a:rect b="b" l="l" r="r" t="t"/>
              <a:pathLst>
                <a:path extrusionOk="0" h="233" w="259">
                  <a:moveTo>
                    <a:pt x="135" y="0"/>
                  </a:moveTo>
                  <a:cubicBezTo>
                    <a:pt x="112" y="0"/>
                    <a:pt x="88" y="8"/>
                    <a:pt x="68" y="24"/>
                  </a:cubicBezTo>
                  <a:cubicBezTo>
                    <a:pt x="12" y="58"/>
                    <a:pt x="1" y="125"/>
                    <a:pt x="35" y="180"/>
                  </a:cubicBezTo>
                  <a:cubicBezTo>
                    <a:pt x="55" y="216"/>
                    <a:pt x="89" y="233"/>
                    <a:pt x="126" y="233"/>
                  </a:cubicBezTo>
                  <a:cubicBezTo>
                    <a:pt x="147" y="233"/>
                    <a:pt x="170" y="227"/>
                    <a:pt x="191" y="214"/>
                  </a:cubicBezTo>
                  <a:cubicBezTo>
                    <a:pt x="236" y="192"/>
                    <a:pt x="258" y="147"/>
                    <a:pt x="246" y="103"/>
                  </a:cubicBezTo>
                  <a:cubicBezTo>
                    <a:pt x="246" y="91"/>
                    <a:pt x="236" y="69"/>
                    <a:pt x="236" y="58"/>
                  </a:cubicBezTo>
                  <a:cubicBezTo>
                    <a:pt x="214" y="22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6" name="Google Shape;4196;p8"/>
            <p:cNvSpPr/>
            <p:nvPr/>
          </p:nvSpPr>
          <p:spPr>
            <a:xfrm>
              <a:off x="1978050" y="1029950"/>
              <a:ext cx="5050" cy="6000"/>
            </a:xfrm>
            <a:custGeom>
              <a:rect b="b" l="l" r="r" t="t"/>
              <a:pathLst>
                <a:path extrusionOk="0" h="240" w="202">
                  <a:moveTo>
                    <a:pt x="85" y="0"/>
                  </a:moveTo>
                  <a:cubicBezTo>
                    <a:pt x="64" y="0"/>
                    <a:pt x="46" y="8"/>
                    <a:pt x="23" y="16"/>
                  </a:cubicBezTo>
                  <a:cubicBezTo>
                    <a:pt x="11" y="27"/>
                    <a:pt x="11" y="27"/>
                    <a:pt x="1" y="27"/>
                  </a:cubicBezTo>
                  <a:lnTo>
                    <a:pt x="1" y="38"/>
                  </a:lnTo>
                  <a:cubicBezTo>
                    <a:pt x="11" y="72"/>
                    <a:pt x="23" y="117"/>
                    <a:pt x="34" y="150"/>
                  </a:cubicBezTo>
                  <a:cubicBezTo>
                    <a:pt x="45" y="172"/>
                    <a:pt x="68" y="206"/>
                    <a:pt x="78" y="229"/>
                  </a:cubicBezTo>
                  <a:lnTo>
                    <a:pt x="78" y="239"/>
                  </a:lnTo>
                  <a:cubicBezTo>
                    <a:pt x="90" y="239"/>
                    <a:pt x="90" y="239"/>
                    <a:pt x="90" y="229"/>
                  </a:cubicBezTo>
                  <a:lnTo>
                    <a:pt x="123" y="229"/>
                  </a:lnTo>
                  <a:cubicBezTo>
                    <a:pt x="123" y="229"/>
                    <a:pt x="135" y="229"/>
                    <a:pt x="145" y="217"/>
                  </a:cubicBezTo>
                  <a:cubicBezTo>
                    <a:pt x="168" y="206"/>
                    <a:pt x="179" y="184"/>
                    <a:pt x="190" y="161"/>
                  </a:cubicBezTo>
                  <a:lnTo>
                    <a:pt x="202" y="150"/>
                  </a:lnTo>
                  <a:cubicBezTo>
                    <a:pt x="202" y="117"/>
                    <a:pt x="202" y="83"/>
                    <a:pt x="190" y="60"/>
                  </a:cubicBezTo>
                  <a:cubicBezTo>
                    <a:pt x="168" y="27"/>
                    <a:pt x="145" y="16"/>
                    <a:pt x="112" y="5"/>
                  </a:cubicBezTo>
                  <a:cubicBezTo>
                    <a:pt x="102" y="2"/>
                    <a:pt x="93" y="0"/>
                    <a:pt x="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7" name="Google Shape;4197;p8"/>
            <p:cNvSpPr/>
            <p:nvPr/>
          </p:nvSpPr>
          <p:spPr>
            <a:xfrm>
              <a:off x="2039775" y="101457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19" y="1"/>
                  </a:moveTo>
                  <a:cubicBezTo>
                    <a:pt x="100" y="1"/>
                    <a:pt x="82" y="6"/>
                    <a:pt x="68" y="17"/>
                  </a:cubicBezTo>
                  <a:lnTo>
                    <a:pt x="57" y="17"/>
                  </a:lnTo>
                  <a:cubicBezTo>
                    <a:pt x="57" y="27"/>
                    <a:pt x="45" y="27"/>
                    <a:pt x="45" y="39"/>
                  </a:cubicBezTo>
                  <a:lnTo>
                    <a:pt x="35" y="39"/>
                  </a:lnTo>
                  <a:cubicBezTo>
                    <a:pt x="35" y="50"/>
                    <a:pt x="35" y="50"/>
                    <a:pt x="23" y="50"/>
                  </a:cubicBezTo>
                  <a:lnTo>
                    <a:pt x="23" y="72"/>
                  </a:lnTo>
                  <a:lnTo>
                    <a:pt x="12" y="72"/>
                  </a:lnTo>
                  <a:lnTo>
                    <a:pt x="12" y="94"/>
                  </a:lnTo>
                  <a:cubicBezTo>
                    <a:pt x="1" y="117"/>
                    <a:pt x="1" y="151"/>
                    <a:pt x="23" y="184"/>
                  </a:cubicBezTo>
                  <a:cubicBezTo>
                    <a:pt x="44" y="219"/>
                    <a:pt x="78" y="236"/>
                    <a:pt x="114" y="236"/>
                  </a:cubicBezTo>
                  <a:cubicBezTo>
                    <a:pt x="136" y="236"/>
                    <a:pt x="159" y="230"/>
                    <a:pt x="179" y="218"/>
                  </a:cubicBez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8" name="Google Shape;4198;p8"/>
            <p:cNvSpPr/>
            <p:nvPr/>
          </p:nvSpPr>
          <p:spPr>
            <a:xfrm>
              <a:off x="2026375" y="10226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8" y="0"/>
                  </a:moveTo>
                  <a:cubicBezTo>
                    <a:pt x="107" y="0"/>
                    <a:pt x="86" y="5"/>
                    <a:pt x="67" y="16"/>
                  </a:cubicBezTo>
                  <a:cubicBezTo>
                    <a:pt x="23" y="50"/>
                    <a:pt x="0" y="117"/>
                    <a:pt x="34" y="173"/>
                  </a:cubicBezTo>
                  <a:cubicBezTo>
                    <a:pt x="57" y="211"/>
                    <a:pt x="95" y="233"/>
                    <a:pt x="134" y="233"/>
                  </a:cubicBezTo>
                  <a:cubicBezTo>
                    <a:pt x="153" y="233"/>
                    <a:pt x="172" y="228"/>
                    <a:pt x="191" y="217"/>
                  </a:cubicBezTo>
                  <a:cubicBezTo>
                    <a:pt x="246" y="184"/>
                    <a:pt x="268" y="106"/>
                    <a:pt x="235" y="50"/>
                  </a:cubicBezTo>
                  <a:cubicBezTo>
                    <a:pt x="213" y="20"/>
                    <a:pt x="170" y="0"/>
                    <a:pt x="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9" name="Google Shape;4199;p8"/>
            <p:cNvSpPr/>
            <p:nvPr/>
          </p:nvSpPr>
          <p:spPr>
            <a:xfrm>
              <a:off x="2013250" y="103070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6" y="1"/>
                  </a:moveTo>
                  <a:cubicBezTo>
                    <a:pt x="112" y="1"/>
                    <a:pt x="88" y="7"/>
                    <a:pt x="68" y="20"/>
                  </a:cubicBezTo>
                  <a:cubicBezTo>
                    <a:pt x="11" y="53"/>
                    <a:pt x="0" y="120"/>
                    <a:pt x="34" y="176"/>
                  </a:cubicBezTo>
                  <a:cubicBezTo>
                    <a:pt x="55" y="211"/>
                    <a:pt x="89" y="228"/>
                    <a:pt x="125" y="228"/>
                  </a:cubicBezTo>
                  <a:cubicBezTo>
                    <a:pt x="147" y="228"/>
                    <a:pt x="169" y="222"/>
                    <a:pt x="190" y="209"/>
                  </a:cubicBezTo>
                  <a:cubicBezTo>
                    <a:pt x="246" y="176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0" name="Google Shape;4200;p8"/>
            <p:cNvSpPr/>
            <p:nvPr/>
          </p:nvSpPr>
          <p:spPr>
            <a:xfrm>
              <a:off x="2000100" y="10386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7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8"/>
                    <a:pt x="35" y="184"/>
                  </a:cubicBezTo>
                  <a:cubicBezTo>
                    <a:pt x="56" y="219"/>
                    <a:pt x="89" y="236"/>
                    <a:pt x="126" y="236"/>
                  </a:cubicBezTo>
                  <a:cubicBezTo>
                    <a:pt x="148" y="236"/>
                    <a:pt x="170" y="230"/>
                    <a:pt x="191" y="218"/>
                  </a:cubicBezTo>
                  <a:cubicBezTo>
                    <a:pt x="247" y="184"/>
                    <a:pt x="269" y="117"/>
                    <a:pt x="236" y="61"/>
                  </a:cubicBezTo>
                  <a:cubicBezTo>
                    <a:pt x="213" y="23"/>
                    <a:pt x="170" y="1"/>
                    <a:pt x="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1" name="Google Shape;4201;p8"/>
            <p:cNvSpPr/>
            <p:nvPr/>
          </p:nvSpPr>
          <p:spPr>
            <a:xfrm>
              <a:off x="1987250" y="104662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26" y="1"/>
                  </a:moveTo>
                  <a:cubicBezTo>
                    <a:pt x="102" y="1"/>
                    <a:pt x="78" y="7"/>
                    <a:pt x="57" y="19"/>
                  </a:cubicBezTo>
                  <a:cubicBezTo>
                    <a:pt x="46" y="19"/>
                    <a:pt x="46" y="31"/>
                    <a:pt x="35" y="31"/>
                  </a:cubicBezTo>
                  <a:lnTo>
                    <a:pt x="35" y="42"/>
                  </a:lnTo>
                  <a:lnTo>
                    <a:pt x="23" y="53"/>
                  </a:lnTo>
                  <a:cubicBezTo>
                    <a:pt x="13" y="64"/>
                    <a:pt x="13" y="76"/>
                    <a:pt x="13" y="86"/>
                  </a:cubicBezTo>
                  <a:cubicBezTo>
                    <a:pt x="13" y="98"/>
                    <a:pt x="1" y="109"/>
                    <a:pt x="1" y="109"/>
                  </a:cubicBezTo>
                  <a:lnTo>
                    <a:pt x="1" y="131"/>
                  </a:lnTo>
                  <a:cubicBezTo>
                    <a:pt x="13" y="153"/>
                    <a:pt x="13" y="165"/>
                    <a:pt x="23" y="176"/>
                  </a:cubicBezTo>
                  <a:cubicBezTo>
                    <a:pt x="46" y="214"/>
                    <a:pt x="84" y="236"/>
                    <a:pt x="124" y="236"/>
                  </a:cubicBezTo>
                  <a:cubicBezTo>
                    <a:pt x="143" y="236"/>
                    <a:pt x="162" y="231"/>
                    <a:pt x="180" y="220"/>
                  </a:cubicBezTo>
                  <a:cubicBezTo>
                    <a:pt x="236" y="187"/>
                    <a:pt x="258" y="109"/>
                    <a:pt x="224" y="53"/>
                  </a:cubicBezTo>
                  <a:cubicBezTo>
                    <a:pt x="204" y="18"/>
                    <a:pt x="165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2" name="Google Shape;4202;p8"/>
            <p:cNvSpPr/>
            <p:nvPr/>
          </p:nvSpPr>
          <p:spPr>
            <a:xfrm>
              <a:off x="2038400" y="1042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4" y="219"/>
                    <a:pt x="89" y="237"/>
                    <a:pt x="125" y="237"/>
                  </a:cubicBezTo>
                  <a:cubicBezTo>
                    <a:pt x="146" y="237"/>
                    <a:pt x="169" y="230"/>
                    <a:pt x="190" y="218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68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3" name="Google Shape;4203;p8"/>
            <p:cNvSpPr/>
            <p:nvPr/>
          </p:nvSpPr>
          <p:spPr>
            <a:xfrm>
              <a:off x="2025250" y="1050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3"/>
                    <a:pt x="1" y="120"/>
                    <a:pt x="34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4" y="237"/>
                    <a:pt x="173" y="232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4" name="Google Shape;4204;p8"/>
            <p:cNvSpPr/>
            <p:nvPr/>
          </p:nvSpPr>
          <p:spPr>
            <a:xfrm>
              <a:off x="2012125" y="10581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9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70" y="230"/>
                    <a:pt x="190" y="218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5" name="Google Shape;4205;p8"/>
            <p:cNvSpPr/>
            <p:nvPr/>
          </p:nvSpPr>
          <p:spPr>
            <a:xfrm>
              <a:off x="1999000" y="106625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26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2" y="50"/>
                    <a:pt x="0" y="128"/>
                    <a:pt x="34" y="173"/>
                  </a:cubicBezTo>
                  <a:lnTo>
                    <a:pt x="34" y="184"/>
                  </a:lnTo>
                  <a:lnTo>
                    <a:pt x="56" y="207"/>
                  </a:lnTo>
                  <a:lnTo>
                    <a:pt x="67" y="217"/>
                  </a:lnTo>
                  <a:cubicBezTo>
                    <a:pt x="79" y="217"/>
                    <a:pt x="90" y="229"/>
                    <a:pt x="90" y="229"/>
                  </a:cubicBezTo>
                  <a:lnTo>
                    <a:pt x="101" y="229"/>
                  </a:lnTo>
                  <a:cubicBezTo>
                    <a:pt x="112" y="229"/>
                    <a:pt x="112" y="229"/>
                    <a:pt x="124" y="240"/>
                  </a:cubicBezTo>
                  <a:lnTo>
                    <a:pt x="134" y="229"/>
                  </a:lnTo>
                  <a:lnTo>
                    <a:pt x="168" y="229"/>
                  </a:lnTo>
                  <a:cubicBezTo>
                    <a:pt x="168" y="229"/>
                    <a:pt x="179" y="217"/>
                    <a:pt x="191" y="217"/>
                  </a:cubicBezTo>
                  <a:cubicBezTo>
                    <a:pt x="246" y="184"/>
                    <a:pt x="268" y="106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6" name="Google Shape;4206;p8"/>
            <p:cNvSpPr/>
            <p:nvPr/>
          </p:nvSpPr>
          <p:spPr>
            <a:xfrm>
              <a:off x="2048150" y="1058475"/>
              <a:ext cx="6475" cy="5875"/>
            </a:xfrm>
            <a:custGeom>
              <a:rect b="b" l="l" r="r" t="t"/>
              <a:pathLst>
                <a:path extrusionOk="0" h="235" w="259">
                  <a:moveTo>
                    <a:pt x="143" y="1"/>
                  </a:moveTo>
                  <a:cubicBezTo>
                    <a:pt x="137" y="1"/>
                    <a:pt x="130" y="2"/>
                    <a:pt x="124" y="4"/>
                  </a:cubicBezTo>
                  <a:cubicBezTo>
                    <a:pt x="102" y="4"/>
                    <a:pt x="90" y="15"/>
                    <a:pt x="79" y="15"/>
                  </a:cubicBezTo>
                  <a:cubicBezTo>
                    <a:pt x="23" y="48"/>
                    <a:pt x="1" y="126"/>
                    <a:pt x="35" y="183"/>
                  </a:cubicBezTo>
                  <a:cubicBezTo>
                    <a:pt x="55" y="217"/>
                    <a:pt x="94" y="235"/>
                    <a:pt x="133" y="235"/>
                  </a:cubicBezTo>
                  <a:cubicBezTo>
                    <a:pt x="157" y="235"/>
                    <a:pt x="181" y="228"/>
                    <a:pt x="202" y="216"/>
                  </a:cubicBezTo>
                  <a:cubicBezTo>
                    <a:pt x="224" y="205"/>
                    <a:pt x="247" y="171"/>
                    <a:pt x="247" y="149"/>
                  </a:cubicBezTo>
                  <a:cubicBezTo>
                    <a:pt x="258" y="116"/>
                    <a:pt x="258" y="82"/>
                    <a:pt x="236" y="59"/>
                  </a:cubicBezTo>
                  <a:cubicBezTo>
                    <a:pt x="236" y="48"/>
                    <a:pt x="224" y="48"/>
                    <a:pt x="224" y="37"/>
                  </a:cubicBezTo>
                  <a:cubicBezTo>
                    <a:pt x="197" y="19"/>
                    <a:pt x="170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7" name="Google Shape;4207;p8"/>
            <p:cNvSpPr/>
            <p:nvPr/>
          </p:nvSpPr>
          <p:spPr>
            <a:xfrm>
              <a:off x="2035050" y="1066575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45" y="1"/>
                  </a:moveTo>
                  <a:cubicBezTo>
                    <a:pt x="137" y="1"/>
                    <a:pt x="130" y="2"/>
                    <a:pt x="123" y="3"/>
                  </a:cubicBezTo>
                  <a:cubicBezTo>
                    <a:pt x="100" y="3"/>
                    <a:pt x="89" y="3"/>
                    <a:pt x="78" y="15"/>
                  </a:cubicBezTo>
                  <a:cubicBezTo>
                    <a:pt x="22" y="48"/>
                    <a:pt x="0" y="115"/>
                    <a:pt x="33" y="171"/>
                  </a:cubicBezTo>
                  <a:cubicBezTo>
                    <a:pt x="56" y="209"/>
                    <a:pt x="100" y="232"/>
                    <a:pt x="143" y="232"/>
                  </a:cubicBezTo>
                  <a:cubicBezTo>
                    <a:pt x="163" y="232"/>
                    <a:pt x="183" y="227"/>
                    <a:pt x="201" y="216"/>
                  </a:cubicBezTo>
                  <a:cubicBezTo>
                    <a:pt x="212" y="204"/>
                    <a:pt x="234" y="182"/>
                    <a:pt x="246" y="160"/>
                  </a:cubicBezTo>
                  <a:lnTo>
                    <a:pt x="246" y="137"/>
                  </a:lnTo>
                  <a:cubicBezTo>
                    <a:pt x="257" y="115"/>
                    <a:pt x="257" y="93"/>
                    <a:pt x="246" y="70"/>
                  </a:cubicBezTo>
                  <a:lnTo>
                    <a:pt x="234" y="60"/>
                  </a:lnTo>
                  <a:cubicBezTo>
                    <a:pt x="216" y="22"/>
                    <a:pt x="181" y="1"/>
                    <a:pt x="1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8" name="Google Shape;4208;p8"/>
            <p:cNvSpPr/>
            <p:nvPr/>
          </p:nvSpPr>
          <p:spPr>
            <a:xfrm>
              <a:off x="2022200" y="1074475"/>
              <a:ext cx="6425" cy="5900"/>
            </a:xfrm>
            <a:custGeom>
              <a:rect b="b" l="l" r="r" t="t"/>
              <a:pathLst>
                <a:path extrusionOk="0" h="236" w="257">
                  <a:moveTo>
                    <a:pt x="112" y="0"/>
                  </a:moveTo>
                  <a:cubicBezTo>
                    <a:pt x="89" y="0"/>
                    <a:pt x="78" y="12"/>
                    <a:pt x="67" y="23"/>
                  </a:cubicBezTo>
                  <a:cubicBezTo>
                    <a:pt x="22" y="45"/>
                    <a:pt x="0" y="90"/>
                    <a:pt x="11" y="134"/>
                  </a:cubicBezTo>
                  <a:cubicBezTo>
                    <a:pt x="11" y="146"/>
                    <a:pt x="11" y="168"/>
                    <a:pt x="22" y="179"/>
                  </a:cubicBezTo>
                  <a:cubicBezTo>
                    <a:pt x="33" y="201"/>
                    <a:pt x="55" y="213"/>
                    <a:pt x="78" y="224"/>
                  </a:cubicBezTo>
                  <a:cubicBezTo>
                    <a:pt x="89" y="235"/>
                    <a:pt x="100" y="235"/>
                    <a:pt x="123" y="235"/>
                  </a:cubicBezTo>
                  <a:cubicBezTo>
                    <a:pt x="145" y="235"/>
                    <a:pt x="167" y="235"/>
                    <a:pt x="190" y="224"/>
                  </a:cubicBezTo>
                  <a:cubicBezTo>
                    <a:pt x="190" y="213"/>
                    <a:pt x="201" y="213"/>
                    <a:pt x="201" y="201"/>
                  </a:cubicBezTo>
                  <a:cubicBezTo>
                    <a:pt x="246" y="168"/>
                    <a:pt x="257" y="101"/>
                    <a:pt x="224" y="57"/>
                  </a:cubicBezTo>
                  <a:cubicBezTo>
                    <a:pt x="224" y="45"/>
                    <a:pt x="212" y="45"/>
                    <a:pt x="212" y="34"/>
                  </a:cubicBezTo>
                  <a:cubicBezTo>
                    <a:pt x="201" y="23"/>
                    <a:pt x="190" y="23"/>
                    <a:pt x="167" y="12"/>
                  </a:cubicBezTo>
                  <a:cubicBezTo>
                    <a:pt x="156" y="0"/>
                    <a:pt x="134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9" name="Google Shape;4209;p8"/>
            <p:cNvSpPr/>
            <p:nvPr/>
          </p:nvSpPr>
          <p:spPr>
            <a:xfrm>
              <a:off x="2009600" y="1082450"/>
              <a:ext cx="5625" cy="5750"/>
            </a:xfrm>
            <a:custGeom>
              <a:rect b="b" l="l" r="r" t="t"/>
              <a:pathLst>
                <a:path extrusionOk="0" h="230" w="225">
                  <a:moveTo>
                    <a:pt x="101" y="1"/>
                  </a:moveTo>
                  <a:cubicBezTo>
                    <a:pt x="82" y="1"/>
                    <a:pt x="63" y="6"/>
                    <a:pt x="45" y="16"/>
                  </a:cubicBezTo>
                  <a:cubicBezTo>
                    <a:pt x="23" y="28"/>
                    <a:pt x="12" y="50"/>
                    <a:pt x="1" y="61"/>
                  </a:cubicBezTo>
                  <a:cubicBezTo>
                    <a:pt x="23" y="83"/>
                    <a:pt x="45" y="117"/>
                    <a:pt x="68" y="140"/>
                  </a:cubicBezTo>
                  <a:cubicBezTo>
                    <a:pt x="90" y="173"/>
                    <a:pt x="124" y="195"/>
                    <a:pt x="146" y="229"/>
                  </a:cubicBezTo>
                  <a:cubicBezTo>
                    <a:pt x="146" y="229"/>
                    <a:pt x="157" y="229"/>
                    <a:pt x="157" y="218"/>
                  </a:cubicBezTo>
                  <a:lnTo>
                    <a:pt x="169" y="218"/>
                  </a:lnTo>
                  <a:cubicBezTo>
                    <a:pt x="202" y="195"/>
                    <a:pt x="224" y="151"/>
                    <a:pt x="214" y="106"/>
                  </a:cubicBezTo>
                  <a:cubicBezTo>
                    <a:pt x="214" y="83"/>
                    <a:pt x="214" y="73"/>
                    <a:pt x="202" y="61"/>
                  </a:cubicBezTo>
                  <a:cubicBezTo>
                    <a:pt x="179" y="23"/>
                    <a:pt x="141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0" name="Google Shape;4210;p8"/>
            <p:cNvSpPr/>
            <p:nvPr/>
          </p:nvSpPr>
          <p:spPr>
            <a:xfrm>
              <a:off x="2058225" y="10752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0"/>
                  </a:moveTo>
                  <a:cubicBezTo>
                    <a:pt x="115" y="0"/>
                    <a:pt x="96" y="5"/>
                    <a:pt x="79" y="16"/>
                  </a:cubicBezTo>
                  <a:cubicBezTo>
                    <a:pt x="22" y="50"/>
                    <a:pt x="0" y="128"/>
                    <a:pt x="34" y="172"/>
                  </a:cubicBezTo>
                  <a:cubicBezTo>
                    <a:pt x="56" y="211"/>
                    <a:pt x="100" y="233"/>
                    <a:pt x="143" y="233"/>
                  </a:cubicBezTo>
                  <a:cubicBezTo>
                    <a:pt x="163" y="233"/>
                    <a:pt x="183" y="228"/>
                    <a:pt x="201" y="217"/>
                  </a:cubicBezTo>
                  <a:cubicBezTo>
                    <a:pt x="257" y="184"/>
                    <a:pt x="268" y="117"/>
                    <a:pt x="235" y="61"/>
                  </a:cubicBezTo>
                  <a:cubicBezTo>
                    <a:pt x="212" y="23"/>
                    <a:pt x="173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1" name="Google Shape;4211;p8"/>
            <p:cNvSpPr/>
            <p:nvPr/>
          </p:nvSpPr>
          <p:spPr>
            <a:xfrm>
              <a:off x="2045100" y="1083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2"/>
                    <a:pt x="0" y="120"/>
                    <a:pt x="33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1"/>
                  </a:cubicBezTo>
                  <a:cubicBezTo>
                    <a:pt x="257" y="187"/>
                    <a:pt x="268" y="109"/>
                    <a:pt x="234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2" name="Google Shape;4212;p8"/>
            <p:cNvSpPr/>
            <p:nvPr/>
          </p:nvSpPr>
          <p:spPr>
            <a:xfrm>
              <a:off x="2031950" y="10911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8"/>
                    <a:pt x="35" y="183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3"/>
                    <a:pt x="269" y="116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3" name="Google Shape;4213;p8"/>
            <p:cNvSpPr/>
            <p:nvPr/>
          </p:nvSpPr>
          <p:spPr>
            <a:xfrm>
              <a:off x="2070225" y="10947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4" name="Google Shape;4214;p8"/>
            <p:cNvSpPr/>
            <p:nvPr/>
          </p:nvSpPr>
          <p:spPr>
            <a:xfrm>
              <a:off x="2057100" y="1102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0" y="236"/>
                    <a:pt x="144" y="236"/>
                  </a:cubicBezTo>
                  <a:cubicBezTo>
                    <a:pt x="164" y="236"/>
                    <a:pt x="184" y="231"/>
                    <a:pt x="201" y="221"/>
                  </a:cubicBezTo>
                  <a:cubicBezTo>
                    <a:pt x="258" y="187"/>
                    <a:pt x="268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5" name="Google Shape;4215;p8"/>
            <p:cNvSpPr/>
            <p:nvPr/>
          </p:nvSpPr>
          <p:spPr>
            <a:xfrm>
              <a:off x="2043975" y="1110875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7" y="228"/>
                    <a:pt x="181" y="222"/>
                    <a:pt x="202" y="210"/>
                  </a:cubicBezTo>
                  <a:cubicBezTo>
                    <a:pt x="257" y="176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6" name="Google Shape;4216;p8"/>
            <p:cNvSpPr/>
            <p:nvPr/>
          </p:nvSpPr>
          <p:spPr>
            <a:xfrm>
              <a:off x="2080300" y="1111150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1"/>
                  </a:moveTo>
                  <a:cubicBezTo>
                    <a:pt x="110" y="1"/>
                    <a:pt x="88" y="7"/>
                    <a:pt x="67" y="20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6" y="221"/>
                    <a:pt x="100" y="232"/>
                    <a:pt x="145" y="232"/>
                  </a:cubicBezTo>
                  <a:cubicBezTo>
                    <a:pt x="157" y="232"/>
                    <a:pt x="157" y="232"/>
                    <a:pt x="167" y="221"/>
                  </a:cubicBezTo>
                  <a:cubicBezTo>
                    <a:pt x="179" y="221"/>
                    <a:pt x="179" y="221"/>
                    <a:pt x="190" y="209"/>
                  </a:cubicBezTo>
                  <a:cubicBezTo>
                    <a:pt x="246" y="176"/>
                    <a:pt x="257" y="109"/>
                    <a:pt x="224" y="53"/>
                  </a:cubicBezTo>
                  <a:cubicBezTo>
                    <a:pt x="202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7" name="Google Shape;4217;p8"/>
            <p:cNvSpPr/>
            <p:nvPr/>
          </p:nvSpPr>
          <p:spPr>
            <a:xfrm>
              <a:off x="2067450" y="1119075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15" y="0"/>
                  </a:moveTo>
                  <a:cubicBezTo>
                    <a:pt x="103" y="0"/>
                    <a:pt x="90" y="2"/>
                    <a:pt x="78" y="4"/>
                  </a:cubicBezTo>
                  <a:cubicBezTo>
                    <a:pt x="67" y="4"/>
                    <a:pt x="67" y="16"/>
                    <a:pt x="56" y="16"/>
                  </a:cubicBezTo>
                  <a:lnTo>
                    <a:pt x="23" y="49"/>
                  </a:lnTo>
                  <a:cubicBezTo>
                    <a:pt x="0" y="71"/>
                    <a:pt x="0" y="105"/>
                    <a:pt x="0" y="138"/>
                  </a:cubicBezTo>
                  <a:cubicBezTo>
                    <a:pt x="0" y="150"/>
                    <a:pt x="11" y="160"/>
                    <a:pt x="23" y="183"/>
                  </a:cubicBezTo>
                  <a:cubicBezTo>
                    <a:pt x="23" y="183"/>
                    <a:pt x="23" y="194"/>
                    <a:pt x="33" y="194"/>
                  </a:cubicBezTo>
                  <a:cubicBezTo>
                    <a:pt x="50" y="219"/>
                    <a:pt x="79" y="232"/>
                    <a:pt x="107" y="232"/>
                  </a:cubicBezTo>
                  <a:cubicBezTo>
                    <a:pt x="116" y="232"/>
                    <a:pt x="126" y="230"/>
                    <a:pt x="134" y="228"/>
                  </a:cubicBezTo>
                  <a:cubicBezTo>
                    <a:pt x="145" y="228"/>
                    <a:pt x="167" y="228"/>
                    <a:pt x="179" y="217"/>
                  </a:cubicBezTo>
                  <a:cubicBezTo>
                    <a:pt x="234" y="183"/>
                    <a:pt x="246" y="116"/>
                    <a:pt x="212" y="60"/>
                  </a:cubicBezTo>
                  <a:cubicBezTo>
                    <a:pt x="195" y="17"/>
                    <a:pt x="157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8" name="Google Shape;4218;p8"/>
            <p:cNvSpPr/>
            <p:nvPr/>
          </p:nvSpPr>
          <p:spPr>
            <a:xfrm>
              <a:off x="2090350" y="1127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1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29"/>
                    <a:pt x="190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8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9" name="Google Shape;4219;p8"/>
            <p:cNvSpPr/>
            <p:nvPr/>
          </p:nvSpPr>
          <p:spPr>
            <a:xfrm>
              <a:off x="2078875" y="1135750"/>
              <a:ext cx="4500" cy="2425"/>
            </a:xfrm>
            <a:custGeom>
              <a:rect b="b" l="l" r="r" t="t"/>
              <a:pathLst>
                <a:path extrusionOk="0" h="97" w="180">
                  <a:moveTo>
                    <a:pt x="70" y="0"/>
                  </a:moveTo>
                  <a:cubicBezTo>
                    <a:pt x="46" y="0"/>
                    <a:pt x="22" y="6"/>
                    <a:pt x="1" y="19"/>
                  </a:cubicBezTo>
                  <a:cubicBezTo>
                    <a:pt x="57" y="52"/>
                    <a:pt x="124" y="75"/>
                    <a:pt x="180" y="97"/>
                  </a:cubicBezTo>
                  <a:cubicBezTo>
                    <a:pt x="180" y="86"/>
                    <a:pt x="180" y="75"/>
                    <a:pt x="169" y="52"/>
                  </a:cubicBezTo>
                  <a:cubicBezTo>
                    <a:pt x="148" y="18"/>
                    <a:pt x="109" y="0"/>
                    <a:pt x="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0" name="Google Shape;4220;p8"/>
            <p:cNvSpPr/>
            <p:nvPr/>
          </p:nvSpPr>
          <p:spPr>
            <a:xfrm>
              <a:off x="2004875" y="86887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12" y="0"/>
                  </a:moveTo>
                  <a:cubicBezTo>
                    <a:pt x="112" y="0"/>
                    <a:pt x="100" y="12"/>
                    <a:pt x="90" y="12"/>
                  </a:cubicBezTo>
                  <a:cubicBezTo>
                    <a:pt x="90" y="12"/>
                    <a:pt x="78" y="12"/>
                    <a:pt x="67" y="23"/>
                  </a:cubicBezTo>
                  <a:cubicBezTo>
                    <a:pt x="23" y="45"/>
                    <a:pt x="0" y="112"/>
                    <a:pt x="23" y="157"/>
                  </a:cubicBezTo>
                  <a:cubicBezTo>
                    <a:pt x="23" y="168"/>
                    <a:pt x="33" y="168"/>
                    <a:pt x="33" y="179"/>
                  </a:cubicBezTo>
                  <a:cubicBezTo>
                    <a:pt x="56" y="217"/>
                    <a:pt x="95" y="240"/>
                    <a:pt x="134" y="240"/>
                  </a:cubicBezTo>
                  <a:cubicBezTo>
                    <a:pt x="153" y="240"/>
                    <a:pt x="172" y="235"/>
                    <a:pt x="190" y="224"/>
                  </a:cubicBezTo>
                  <a:cubicBezTo>
                    <a:pt x="234" y="191"/>
                    <a:pt x="257" y="146"/>
                    <a:pt x="246" y="101"/>
                  </a:cubicBezTo>
                  <a:cubicBezTo>
                    <a:pt x="246" y="90"/>
                    <a:pt x="246" y="67"/>
                    <a:pt x="234" y="57"/>
                  </a:cubicBezTo>
                  <a:cubicBezTo>
                    <a:pt x="212" y="12"/>
                    <a:pt x="157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1" name="Google Shape;4221;p8"/>
            <p:cNvSpPr/>
            <p:nvPr/>
          </p:nvSpPr>
          <p:spPr>
            <a:xfrm>
              <a:off x="1992025" y="876875"/>
              <a:ext cx="6425" cy="5900"/>
            </a:xfrm>
            <a:custGeom>
              <a:rect b="b" l="l" r="r" t="t"/>
              <a:pathLst>
                <a:path extrusionOk="0" h="236" w="257">
                  <a:moveTo>
                    <a:pt x="114" y="0"/>
                  </a:moveTo>
                  <a:cubicBezTo>
                    <a:pt x="94" y="0"/>
                    <a:pt x="74" y="5"/>
                    <a:pt x="56" y="16"/>
                  </a:cubicBezTo>
                  <a:cubicBezTo>
                    <a:pt x="56" y="27"/>
                    <a:pt x="45" y="27"/>
                    <a:pt x="45" y="38"/>
                  </a:cubicBezTo>
                  <a:cubicBezTo>
                    <a:pt x="23" y="50"/>
                    <a:pt x="0" y="83"/>
                    <a:pt x="0" y="117"/>
                  </a:cubicBezTo>
                  <a:cubicBezTo>
                    <a:pt x="0" y="139"/>
                    <a:pt x="11" y="161"/>
                    <a:pt x="23" y="184"/>
                  </a:cubicBezTo>
                  <a:lnTo>
                    <a:pt x="56" y="217"/>
                  </a:lnTo>
                  <a:cubicBezTo>
                    <a:pt x="56" y="217"/>
                    <a:pt x="67" y="217"/>
                    <a:pt x="67" y="228"/>
                  </a:cubicBezTo>
                  <a:cubicBezTo>
                    <a:pt x="86" y="233"/>
                    <a:pt x="102" y="235"/>
                    <a:pt x="117" y="235"/>
                  </a:cubicBezTo>
                  <a:cubicBezTo>
                    <a:pt x="139" y="235"/>
                    <a:pt x="159" y="230"/>
                    <a:pt x="179" y="217"/>
                  </a:cubicBezTo>
                  <a:cubicBezTo>
                    <a:pt x="234" y="184"/>
                    <a:pt x="257" y="117"/>
                    <a:pt x="224" y="60"/>
                  </a:cubicBezTo>
                  <a:cubicBezTo>
                    <a:pt x="201" y="23"/>
                    <a:pt x="157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2" name="Google Shape;4222;p8"/>
            <p:cNvSpPr/>
            <p:nvPr/>
          </p:nvSpPr>
          <p:spPr>
            <a:xfrm>
              <a:off x="1978600" y="8848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3" y="0"/>
                  </a:moveTo>
                  <a:cubicBezTo>
                    <a:pt x="112" y="0"/>
                    <a:pt x="90" y="7"/>
                    <a:pt x="68" y="20"/>
                  </a:cubicBezTo>
                  <a:cubicBezTo>
                    <a:pt x="23" y="42"/>
                    <a:pt x="1" y="109"/>
                    <a:pt x="23" y="154"/>
                  </a:cubicBezTo>
                  <a:cubicBezTo>
                    <a:pt x="23" y="165"/>
                    <a:pt x="34" y="176"/>
                    <a:pt x="34" y="176"/>
                  </a:cubicBezTo>
                  <a:cubicBezTo>
                    <a:pt x="57" y="214"/>
                    <a:pt x="96" y="237"/>
                    <a:pt x="135" y="237"/>
                  </a:cubicBezTo>
                  <a:cubicBezTo>
                    <a:pt x="154" y="237"/>
                    <a:pt x="173" y="232"/>
                    <a:pt x="190" y="221"/>
                  </a:cubicBezTo>
                  <a:cubicBezTo>
                    <a:pt x="247" y="187"/>
                    <a:pt x="269" y="109"/>
                    <a:pt x="235" y="53"/>
                  </a:cubicBezTo>
                  <a:cubicBezTo>
                    <a:pt x="224" y="53"/>
                    <a:pt x="224" y="42"/>
                    <a:pt x="224" y="42"/>
                  </a:cubicBezTo>
                  <a:cubicBezTo>
                    <a:pt x="197" y="15"/>
                    <a:pt x="166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3" name="Google Shape;4223;p8"/>
            <p:cNvSpPr/>
            <p:nvPr/>
          </p:nvSpPr>
          <p:spPr>
            <a:xfrm>
              <a:off x="2018275" y="860950"/>
              <a:ext cx="6175" cy="5700"/>
            </a:xfrm>
            <a:custGeom>
              <a:rect b="b" l="l" r="r" t="t"/>
              <a:pathLst>
                <a:path extrusionOk="0" h="228" w="247">
                  <a:moveTo>
                    <a:pt x="115" y="0"/>
                  </a:moveTo>
                  <a:cubicBezTo>
                    <a:pt x="95" y="0"/>
                    <a:pt x="74" y="5"/>
                    <a:pt x="56" y="16"/>
                  </a:cubicBezTo>
                  <a:cubicBezTo>
                    <a:pt x="56" y="27"/>
                    <a:pt x="45" y="27"/>
                    <a:pt x="34" y="38"/>
                  </a:cubicBezTo>
                  <a:lnTo>
                    <a:pt x="34" y="49"/>
                  </a:lnTo>
                  <a:cubicBezTo>
                    <a:pt x="23" y="49"/>
                    <a:pt x="23" y="49"/>
                    <a:pt x="23" y="61"/>
                  </a:cubicBezTo>
                  <a:cubicBezTo>
                    <a:pt x="11" y="61"/>
                    <a:pt x="11" y="72"/>
                    <a:pt x="11" y="83"/>
                  </a:cubicBezTo>
                  <a:lnTo>
                    <a:pt x="11" y="94"/>
                  </a:lnTo>
                  <a:cubicBezTo>
                    <a:pt x="11" y="94"/>
                    <a:pt x="11" y="105"/>
                    <a:pt x="1" y="105"/>
                  </a:cubicBezTo>
                  <a:lnTo>
                    <a:pt x="1" y="116"/>
                  </a:lnTo>
                  <a:lnTo>
                    <a:pt x="1" y="139"/>
                  </a:lnTo>
                  <a:cubicBezTo>
                    <a:pt x="11" y="150"/>
                    <a:pt x="11" y="161"/>
                    <a:pt x="23" y="173"/>
                  </a:cubicBezTo>
                  <a:cubicBezTo>
                    <a:pt x="23" y="183"/>
                    <a:pt x="34" y="195"/>
                    <a:pt x="34" y="195"/>
                  </a:cubicBezTo>
                  <a:cubicBezTo>
                    <a:pt x="45" y="206"/>
                    <a:pt x="45" y="206"/>
                    <a:pt x="56" y="206"/>
                  </a:cubicBezTo>
                  <a:lnTo>
                    <a:pt x="56" y="217"/>
                  </a:lnTo>
                  <a:cubicBezTo>
                    <a:pt x="56" y="217"/>
                    <a:pt x="68" y="217"/>
                    <a:pt x="68" y="228"/>
                  </a:cubicBezTo>
                  <a:lnTo>
                    <a:pt x="135" y="228"/>
                  </a:lnTo>
                  <a:cubicBezTo>
                    <a:pt x="157" y="228"/>
                    <a:pt x="168" y="228"/>
                    <a:pt x="179" y="217"/>
                  </a:cubicBezTo>
                  <a:cubicBezTo>
                    <a:pt x="202" y="206"/>
                    <a:pt x="224" y="183"/>
                    <a:pt x="224" y="161"/>
                  </a:cubicBezTo>
                  <a:cubicBezTo>
                    <a:pt x="246" y="128"/>
                    <a:pt x="246" y="94"/>
                    <a:pt x="224" y="61"/>
                  </a:cubicBezTo>
                  <a:cubicBezTo>
                    <a:pt x="201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4" name="Google Shape;4224;p8"/>
            <p:cNvSpPr/>
            <p:nvPr/>
          </p:nvSpPr>
          <p:spPr>
            <a:xfrm>
              <a:off x="2008500" y="8446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5" y="1"/>
                  </a:moveTo>
                  <a:cubicBezTo>
                    <a:pt x="101" y="1"/>
                    <a:pt x="77" y="7"/>
                    <a:pt x="56" y="20"/>
                  </a:cubicBezTo>
                  <a:cubicBezTo>
                    <a:pt x="45" y="20"/>
                    <a:pt x="45" y="31"/>
                    <a:pt x="34" y="31"/>
                  </a:cubicBezTo>
                  <a:lnTo>
                    <a:pt x="34" y="42"/>
                  </a:lnTo>
                  <a:cubicBezTo>
                    <a:pt x="22" y="42"/>
                    <a:pt x="22" y="53"/>
                    <a:pt x="22" y="53"/>
                  </a:cubicBezTo>
                  <a:lnTo>
                    <a:pt x="12" y="65"/>
                  </a:lnTo>
                  <a:lnTo>
                    <a:pt x="12" y="75"/>
                  </a:lnTo>
                  <a:lnTo>
                    <a:pt x="0" y="87"/>
                  </a:lnTo>
                  <a:cubicBezTo>
                    <a:pt x="0" y="120"/>
                    <a:pt x="0" y="154"/>
                    <a:pt x="12" y="176"/>
                  </a:cubicBezTo>
                  <a:lnTo>
                    <a:pt x="22" y="187"/>
                  </a:lnTo>
                  <a:lnTo>
                    <a:pt x="45" y="210"/>
                  </a:lnTo>
                  <a:cubicBezTo>
                    <a:pt x="45" y="210"/>
                    <a:pt x="56" y="210"/>
                    <a:pt x="56" y="221"/>
                  </a:cubicBezTo>
                  <a:cubicBezTo>
                    <a:pt x="67" y="221"/>
                    <a:pt x="79" y="221"/>
                    <a:pt x="79" y="232"/>
                  </a:cubicBezTo>
                  <a:lnTo>
                    <a:pt x="157" y="232"/>
                  </a:lnTo>
                  <a:cubicBezTo>
                    <a:pt x="168" y="232"/>
                    <a:pt x="168" y="221"/>
                    <a:pt x="179" y="221"/>
                  </a:cubicBezTo>
                  <a:cubicBezTo>
                    <a:pt x="235" y="187"/>
                    <a:pt x="258" y="109"/>
                    <a:pt x="224" y="53"/>
                  </a:cubicBezTo>
                  <a:cubicBezTo>
                    <a:pt x="203" y="18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5" name="Google Shape;4225;p8"/>
            <p:cNvSpPr/>
            <p:nvPr/>
          </p:nvSpPr>
          <p:spPr>
            <a:xfrm>
              <a:off x="1994825" y="8525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2" y="62"/>
                    <a:pt x="0" y="129"/>
                    <a:pt x="33" y="184"/>
                  </a:cubicBezTo>
                  <a:cubicBezTo>
                    <a:pt x="61" y="219"/>
                    <a:pt x="98" y="237"/>
                    <a:pt x="135" y="237"/>
                  </a:cubicBezTo>
                  <a:cubicBezTo>
                    <a:pt x="157" y="237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2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6" name="Google Shape;4226;p8"/>
            <p:cNvSpPr/>
            <p:nvPr/>
          </p:nvSpPr>
          <p:spPr>
            <a:xfrm>
              <a:off x="2037275" y="921475"/>
              <a:ext cx="5875" cy="5950"/>
            </a:xfrm>
            <a:custGeom>
              <a:rect b="b" l="l" r="r" t="t"/>
              <a:pathLst>
                <a:path extrusionOk="0" h="238" w="235">
                  <a:moveTo>
                    <a:pt x="116" y="0"/>
                  </a:moveTo>
                  <a:cubicBezTo>
                    <a:pt x="95" y="0"/>
                    <a:pt x="74" y="6"/>
                    <a:pt x="56" y="19"/>
                  </a:cubicBezTo>
                  <a:cubicBezTo>
                    <a:pt x="45" y="19"/>
                    <a:pt x="45" y="31"/>
                    <a:pt x="34" y="31"/>
                  </a:cubicBezTo>
                  <a:cubicBezTo>
                    <a:pt x="23" y="42"/>
                    <a:pt x="11" y="64"/>
                    <a:pt x="0" y="86"/>
                  </a:cubicBezTo>
                  <a:lnTo>
                    <a:pt x="0" y="131"/>
                  </a:lnTo>
                  <a:cubicBezTo>
                    <a:pt x="0" y="153"/>
                    <a:pt x="11" y="165"/>
                    <a:pt x="11" y="176"/>
                  </a:cubicBezTo>
                  <a:cubicBezTo>
                    <a:pt x="23" y="198"/>
                    <a:pt x="45" y="210"/>
                    <a:pt x="67" y="220"/>
                  </a:cubicBezTo>
                  <a:cubicBezTo>
                    <a:pt x="84" y="232"/>
                    <a:pt x="103" y="237"/>
                    <a:pt x="123" y="237"/>
                  </a:cubicBezTo>
                  <a:cubicBezTo>
                    <a:pt x="143" y="237"/>
                    <a:pt x="162" y="232"/>
                    <a:pt x="179" y="220"/>
                  </a:cubicBezTo>
                  <a:cubicBezTo>
                    <a:pt x="179" y="210"/>
                    <a:pt x="190" y="210"/>
                    <a:pt x="190" y="198"/>
                  </a:cubicBezTo>
                  <a:cubicBezTo>
                    <a:pt x="212" y="187"/>
                    <a:pt x="224" y="165"/>
                    <a:pt x="224" y="143"/>
                  </a:cubicBezTo>
                  <a:cubicBezTo>
                    <a:pt x="235" y="143"/>
                    <a:pt x="235" y="131"/>
                    <a:pt x="235" y="120"/>
                  </a:cubicBezTo>
                  <a:cubicBezTo>
                    <a:pt x="235" y="98"/>
                    <a:pt x="224" y="76"/>
                    <a:pt x="212" y="53"/>
                  </a:cubicBezTo>
                  <a:lnTo>
                    <a:pt x="202" y="42"/>
                  </a:lnTo>
                  <a:cubicBezTo>
                    <a:pt x="181" y="15"/>
                    <a:pt x="148" y="0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7" name="Google Shape;4227;p8"/>
            <p:cNvSpPr/>
            <p:nvPr/>
          </p:nvSpPr>
          <p:spPr>
            <a:xfrm>
              <a:off x="2028325" y="8776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33" y="0"/>
                  </a:moveTo>
                  <a:cubicBezTo>
                    <a:pt x="111" y="0"/>
                    <a:pt x="89" y="7"/>
                    <a:pt x="68" y="20"/>
                  </a:cubicBezTo>
                  <a:cubicBezTo>
                    <a:pt x="56" y="20"/>
                    <a:pt x="46" y="30"/>
                    <a:pt x="46" y="30"/>
                  </a:cubicBezTo>
                  <a:lnTo>
                    <a:pt x="34" y="42"/>
                  </a:lnTo>
                  <a:lnTo>
                    <a:pt x="34" y="53"/>
                  </a:lnTo>
                  <a:cubicBezTo>
                    <a:pt x="23" y="53"/>
                    <a:pt x="23" y="64"/>
                    <a:pt x="23" y="64"/>
                  </a:cubicBezTo>
                  <a:cubicBezTo>
                    <a:pt x="12" y="87"/>
                    <a:pt x="1" y="109"/>
                    <a:pt x="12" y="131"/>
                  </a:cubicBezTo>
                  <a:cubicBezTo>
                    <a:pt x="12" y="154"/>
                    <a:pt x="12" y="164"/>
                    <a:pt x="23" y="176"/>
                  </a:cubicBezTo>
                  <a:cubicBezTo>
                    <a:pt x="46" y="214"/>
                    <a:pt x="89" y="236"/>
                    <a:pt x="133" y="236"/>
                  </a:cubicBezTo>
                  <a:cubicBezTo>
                    <a:pt x="153" y="236"/>
                    <a:pt x="173" y="231"/>
                    <a:pt x="190" y="221"/>
                  </a:cubicBezTo>
                  <a:cubicBezTo>
                    <a:pt x="247" y="187"/>
                    <a:pt x="257" y="109"/>
                    <a:pt x="224" y="53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8" name="Google Shape;4228;p8"/>
            <p:cNvSpPr/>
            <p:nvPr/>
          </p:nvSpPr>
          <p:spPr>
            <a:xfrm>
              <a:off x="2014925" y="8855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6" y="5"/>
                    <a:pt x="78" y="16"/>
                  </a:cubicBezTo>
                  <a:cubicBezTo>
                    <a:pt x="23" y="49"/>
                    <a:pt x="1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9" name="Google Shape;4229;p8"/>
            <p:cNvSpPr/>
            <p:nvPr/>
          </p:nvSpPr>
          <p:spPr>
            <a:xfrm>
              <a:off x="2001775" y="8935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0"/>
                  </a:moveTo>
                  <a:cubicBezTo>
                    <a:pt x="123" y="0"/>
                    <a:pt x="100" y="7"/>
                    <a:pt x="80" y="19"/>
                  </a:cubicBezTo>
                  <a:cubicBezTo>
                    <a:pt x="23" y="53"/>
                    <a:pt x="1" y="120"/>
                    <a:pt x="35" y="175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7"/>
                    <a:pt x="269" y="108"/>
                    <a:pt x="236" y="53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0" name="Google Shape;4230;p8"/>
            <p:cNvSpPr/>
            <p:nvPr/>
          </p:nvSpPr>
          <p:spPr>
            <a:xfrm>
              <a:off x="1988675" y="9014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61"/>
                    <a:pt x="0" y="128"/>
                    <a:pt x="33" y="184"/>
                  </a:cubicBezTo>
                  <a:cubicBezTo>
                    <a:pt x="54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7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1" name="Google Shape;4231;p8"/>
            <p:cNvSpPr/>
            <p:nvPr/>
          </p:nvSpPr>
          <p:spPr>
            <a:xfrm>
              <a:off x="2040325" y="89717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28" y="1"/>
                  </a:moveTo>
                  <a:cubicBezTo>
                    <a:pt x="106" y="1"/>
                    <a:pt x="85" y="7"/>
                    <a:pt x="68" y="20"/>
                  </a:cubicBezTo>
                  <a:lnTo>
                    <a:pt x="57" y="20"/>
                  </a:lnTo>
                  <a:cubicBezTo>
                    <a:pt x="57" y="30"/>
                    <a:pt x="46" y="30"/>
                    <a:pt x="35" y="42"/>
                  </a:cubicBezTo>
                  <a:lnTo>
                    <a:pt x="35" y="53"/>
                  </a:lnTo>
                  <a:cubicBezTo>
                    <a:pt x="23" y="53"/>
                    <a:pt x="23" y="53"/>
                    <a:pt x="23" y="64"/>
                  </a:cubicBezTo>
                  <a:lnTo>
                    <a:pt x="13" y="75"/>
                  </a:lnTo>
                  <a:cubicBezTo>
                    <a:pt x="1" y="109"/>
                    <a:pt x="1" y="142"/>
                    <a:pt x="23" y="176"/>
                  </a:cubicBezTo>
                  <a:cubicBezTo>
                    <a:pt x="46" y="214"/>
                    <a:pt x="85" y="236"/>
                    <a:pt x="125" y="236"/>
                  </a:cubicBezTo>
                  <a:cubicBezTo>
                    <a:pt x="143" y="236"/>
                    <a:pt x="162" y="231"/>
                    <a:pt x="180" y="221"/>
                  </a:cubicBezTo>
                  <a:cubicBezTo>
                    <a:pt x="236" y="187"/>
                    <a:pt x="258" y="109"/>
                    <a:pt x="224" y="53"/>
                  </a:cubicBezTo>
                  <a:cubicBezTo>
                    <a:pt x="204" y="18"/>
                    <a:pt x="165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2" name="Google Shape;4232;p8"/>
            <p:cNvSpPr/>
            <p:nvPr/>
          </p:nvSpPr>
          <p:spPr>
            <a:xfrm>
              <a:off x="2026925" y="905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3" name="Google Shape;4233;p8"/>
            <p:cNvSpPr/>
            <p:nvPr/>
          </p:nvSpPr>
          <p:spPr>
            <a:xfrm>
              <a:off x="2013800" y="9131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70" y="230"/>
                    <a:pt x="190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4" name="Google Shape;4234;p8"/>
            <p:cNvSpPr/>
            <p:nvPr/>
          </p:nvSpPr>
          <p:spPr>
            <a:xfrm>
              <a:off x="2000675" y="921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8" y="7"/>
                    <a:pt x="67" y="20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8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5" name="Google Shape;4235;p8"/>
            <p:cNvSpPr/>
            <p:nvPr/>
          </p:nvSpPr>
          <p:spPr>
            <a:xfrm>
              <a:off x="1997875" y="945500"/>
              <a:ext cx="5900" cy="5825"/>
            </a:xfrm>
            <a:custGeom>
              <a:rect b="b" l="l" r="r" t="t"/>
              <a:pathLst>
                <a:path extrusionOk="0" h="233" w="236">
                  <a:moveTo>
                    <a:pt x="122" y="1"/>
                  </a:moveTo>
                  <a:cubicBezTo>
                    <a:pt x="100" y="1"/>
                    <a:pt x="78" y="7"/>
                    <a:pt x="57" y="19"/>
                  </a:cubicBezTo>
                  <a:cubicBezTo>
                    <a:pt x="45" y="19"/>
                    <a:pt x="34" y="31"/>
                    <a:pt x="34" y="31"/>
                  </a:cubicBezTo>
                  <a:lnTo>
                    <a:pt x="23" y="42"/>
                  </a:lnTo>
                  <a:cubicBezTo>
                    <a:pt x="23" y="53"/>
                    <a:pt x="12" y="53"/>
                    <a:pt x="12" y="53"/>
                  </a:cubicBezTo>
                  <a:cubicBezTo>
                    <a:pt x="12" y="64"/>
                    <a:pt x="0" y="76"/>
                    <a:pt x="0" y="86"/>
                  </a:cubicBezTo>
                  <a:lnTo>
                    <a:pt x="0" y="109"/>
                  </a:lnTo>
                  <a:lnTo>
                    <a:pt x="0" y="131"/>
                  </a:lnTo>
                  <a:lnTo>
                    <a:pt x="0" y="153"/>
                  </a:lnTo>
                  <a:cubicBezTo>
                    <a:pt x="12" y="165"/>
                    <a:pt x="12" y="165"/>
                    <a:pt x="12" y="176"/>
                  </a:cubicBezTo>
                  <a:cubicBezTo>
                    <a:pt x="34" y="210"/>
                    <a:pt x="57" y="220"/>
                    <a:pt x="90" y="232"/>
                  </a:cubicBezTo>
                  <a:lnTo>
                    <a:pt x="146" y="232"/>
                  </a:lnTo>
                  <a:cubicBezTo>
                    <a:pt x="157" y="220"/>
                    <a:pt x="169" y="220"/>
                    <a:pt x="169" y="220"/>
                  </a:cubicBezTo>
                  <a:lnTo>
                    <a:pt x="179" y="220"/>
                  </a:lnTo>
                  <a:lnTo>
                    <a:pt x="179" y="210"/>
                  </a:lnTo>
                  <a:cubicBezTo>
                    <a:pt x="202" y="198"/>
                    <a:pt x="213" y="187"/>
                    <a:pt x="224" y="165"/>
                  </a:cubicBezTo>
                  <a:cubicBezTo>
                    <a:pt x="236" y="131"/>
                    <a:pt x="236" y="86"/>
                    <a:pt x="213" y="53"/>
                  </a:cubicBezTo>
                  <a:cubicBezTo>
                    <a:pt x="192" y="18"/>
                    <a:pt x="158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6" name="Google Shape;4236;p8"/>
            <p:cNvSpPr/>
            <p:nvPr/>
          </p:nvSpPr>
          <p:spPr>
            <a:xfrm>
              <a:off x="2023875" y="929375"/>
              <a:ext cx="6150" cy="6000"/>
            </a:xfrm>
            <a:custGeom>
              <a:rect b="b" l="l" r="r" t="t"/>
              <a:pathLst>
                <a:path extrusionOk="0" h="240" w="246">
                  <a:moveTo>
                    <a:pt x="122" y="1"/>
                  </a:moveTo>
                  <a:cubicBezTo>
                    <a:pt x="104" y="1"/>
                    <a:pt x="85" y="6"/>
                    <a:pt x="67" y="16"/>
                  </a:cubicBezTo>
                  <a:cubicBezTo>
                    <a:pt x="22" y="50"/>
                    <a:pt x="0" y="95"/>
                    <a:pt x="11" y="140"/>
                  </a:cubicBezTo>
                  <a:lnTo>
                    <a:pt x="11" y="162"/>
                  </a:lnTo>
                  <a:cubicBezTo>
                    <a:pt x="22" y="173"/>
                    <a:pt x="22" y="173"/>
                    <a:pt x="22" y="184"/>
                  </a:cubicBezTo>
                  <a:cubicBezTo>
                    <a:pt x="56" y="229"/>
                    <a:pt x="100" y="240"/>
                    <a:pt x="145" y="240"/>
                  </a:cubicBezTo>
                  <a:cubicBezTo>
                    <a:pt x="157" y="240"/>
                    <a:pt x="179" y="229"/>
                    <a:pt x="190" y="217"/>
                  </a:cubicBezTo>
                  <a:cubicBezTo>
                    <a:pt x="212" y="207"/>
                    <a:pt x="224" y="195"/>
                    <a:pt x="234" y="173"/>
                  </a:cubicBezTo>
                  <a:cubicBezTo>
                    <a:pt x="246" y="140"/>
                    <a:pt x="246" y="95"/>
                    <a:pt x="224" y="61"/>
                  </a:cubicBezTo>
                  <a:cubicBezTo>
                    <a:pt x="200" y="23"/>
                    <a:pt x="162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7" name="Google Shape;4237;p8"/>
            <p:cNvSpPr/>
            <p:nvPr/>
          </p:nvSpPr>
          <p:spPr>
            <a:xfrm>
              <a:off x="2010725" y="937325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35" y="0"/>
                  </a:moveTo>
                  <a:cubicBezTo>
                    <a:pt x="112" y="0"/>
                    <a:pt x="90" y="11"/>
                    <a:pt x="68" y="23"/>
                  </a:cubicBezTo>
                  <a:cubicBezTo>
                    <a:pt x="23" y="45"/>
                    <a:pt x="0" y="90"/>
                    <a:pt x="12" y="134"/>
                  </a:cubicBezTo>
                  <a:cubicBezTo>
                    <a:pt x="12" y="157"/>
                    <a:pt x="23" y="168"/>
                    <a:pt x="23" y="179"/>
                  </a:cubicBezTo>
                  <a:cubicBezTo>
                    <a:pt x="45" y="212"/>
                    <a:pt x="79" y="235"/>
                    <a:pt x="124" y="235"/>
                  </a:cubicBezTo>
                  <a:cubicBezTo>
                    <a:pt x="130" y="238"/>
                    <a:pt x="137" y="239"/>
                    <a:pt x="144" y="239"/>
                  </a:cubicBezTo>
                  <a:cubicBezTo>
                    <a:pt x="159" y="239"/>
                    <a:pt x="175" y="231"/>
                    <a:pt x="191" y="224"/>
                  </a:cubicBezTo>
                  <a:cubicBezTo>
                    <a:pt x="246" y="190"/>
                    <a:pt x="258" y="112"/>
                    <a:pt x="224" y="56"/>
                  </a:cubicBezTo>
                  <a:cubicBezTo>
                    <a:pt x="202" y="23"/>
                    <a:pt x="169" y="11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8" name="Google Shape;4238;p8"/>
            <p:cNvSpPr/>
            <p:nvPr/>
          </p:nvSpPr>
          <p:spPr>
            <a:xfrm>
              <a:off x="2047050" y="9380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2" y="49"/>
                    <a:pt x="0" y="128"/>
                    <a:pt x="34" y="183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3"/>
                    <a:pt x="268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9" name="Google Shape;4239;p8"/>
            <p:cNvSpPr/>
            <p:nvPr/>
          </p:nvSpPr>
          <p:spPr>
            <a:xfrm>
              <a:off x="2033925" y="946150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1" y="50"/>
                    <a:pt x="0" y="117"/>
                    <a:pt x="33" y="172"/>
                  </a:cubicBezTo>
                  <a:cubicBezTo>
                    <a:pt x="56" y="210"/>
                    <a:pt x="95" y="233"/>
                    <a:pt x="134" y="233"/>
                  </a:cubicBezTo>
                  <a:cubicBezTo>
                    <a:pt x="153" y="233"/>
                    <a:pt x="172" y="228"/>
                    <a:pt x="190" y="217"/>
                  </a:cubicBezTo>
                  <a:cubicBezTo>
                    <a:pt x="246" y="184"/>
                    <a:pt x="269" y="105"/>
                    <a:pt x="235" y="60"/>
                  </a:cubicBezTo>
                  <a:cubicBezTo>
                    <a:pt x="212" y="23"/>
                    <a:pt x="168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0" name="Google Shape;4240;p8"/>
            <p:cNvSpPr/>
            <p:nvPr/>
          </p:nvSpPr>
          <p:spPr>
            <a:xfrm>
              <a:off x="2020775" y="9541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7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2" y="52"/>
                    <a:pt x="1" y="119"/>
                    <a:pt x="35" y="176"/>
                  </a:cubicBezTo>
                  <a:cubicBezTo>
                    <a:pt x="57" y="213"/>
                    <a:pt x="96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6"/>
                    <a:pt x="269" y="109"/>
                    <a:pt x="236" y="52"/>
                  </a:cubicBezTo>
                  <a:cubicBezTo>
                    <a:pt x="215" y="18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1" name="Google Shape;4241;p8"/>
            <p:cNvSpPr/>
            <p:nvPr/>
          </p:nvSpPr>
          <p:spPr>
            <a:xfrm>
              <a:off x="2058775" y="9578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3"/>
                    <a:pt x="0" y="120"/>
                    <a:pt x="34" y="175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1" y="220"/>
                  </a:cubicBezTo>
                  <a:cubicBezTo>
                    <a:pt x="258" y="187"/>
                    <a:pt x="269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2" name="Google Shape;4242;p8"/>
            <p:cNvSpPr/>
            <p:nvPr/>
          </p:nvSpPr>
          <p:spPr>
            <a:xfrm>
              <a:off x="2045650" y="9657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8"/>
                    <a:pt x="93" y="236"/>
                    <a:pt x="133" y="236"/>
                  </a:cubicBezTo>
                  <a:cubicBezTo>
                    <a:pt x="156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3" name="Google Shape;4243;p8"/>
            <p:cNvSpPr/>
            <p:nvPr/>
          </p:nvSpPr>
          <p:spPr>
            <a:xfrm>
              <a:off x="2032525" y="973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4" y="0"/>
                  </a:moveTo>
                  <a:cubicBezTo>
                    <a:pt x="122" y="0"/>
                    <a:pt x="99" y="7"/>
                    <a:pt x="79" y="19"/>
                  </a:cubicBezTo>
                  <a:cubicBezTo>
                    <a:pt x="22" y="52"/>
                    <a:pt x="0" y="119"/>
                    <a:pt x="34" y="176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57" y="186"/>
                    <a:pt x="268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4" name="Google Shape;4244;p8"/>
            <p:cNvSpPr/>
            <p:nvPr/>
          </p:nvSpPr>
          <p:spPr>
            <a:xfrm>
              <a:off x="2019400" y="981625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lnTo>
                    <a:pt x="78" y="27"/>
                  </a:lnTo>
                  <a:cubicBezTo>
                    <a:pt x="23" y="61"/>
                    <a:pt x="0" y="128"/>
                    <a:pt x="33" y="183"/>
                  </a:cubicBezTo>
                  <a:cubicBezTo>
                    <a:pt x="56" y="217"/>
                    <a:pt x="90" y="240"/>
                    <a:pt x="134" y="240"/>
                  </a:cubicBezTo>
                  <a:lnTo>
                    <a:pt x="157" y="240"/>
                  </a:lnTo>
                  <a:cubicBezTo>
                    <a:pt x="167" y="240"/>
                    <a:pt x="167" y="240"/>
                    <a:pt x="167" y="228"/>
                  </a:cubicBezTo>
                  <a:lnTo>
                    <a:pt x="190" y="228"/>
                  </a:lnTo>
                  <a:cubicBezTo>
                    <a:pt x="201" y="228"/>
                    <a:pt x="201" y="228"/>
                    <a:pt x="201" y="217"/>
                  </a:cubicBezTo>
                  <a:cubicBezTo>
                    <a:pt x="257" y="183"/>
                    <a:pt x="268" y="116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5" name="Google Shape;4245;p8"/>
            <p:cNvSpPr/>
            <p:nvPr/>
          </p:nvSpPr>
          <p:spPr>
            <a:xfrm>
              <a:off x="2072475" y="94977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23" y="49"/>
                  </a:lnTo>
                  <a:lnTo>
                    <a:pt x="11" y="61"/>
                  </a:lnTo>
                  <a:lnTo>
                    <a:pt x="11" y="72"/>
                  </a:lnTo>
                  <a:lnTo>
                    <a:pt x="0" y="83"/>
                  </a:lnTo>
                  <a:lnTo>
                    <a:pt x="0" y="94"/>
                  </a:lnTo>
                  <a:lnTo>
                    <a:pt x="0" y="128"/>
                  </a:lnTo>
                  <a:lnTo>
                    <a:pt x="0" y="139"/>
                  </a:lnTo>
                  <a:cubicBezTo>
                    <a:pt x="0" y="139"/>
                    <a:pt x="0" y="150"/>
                    <a:pt x="11" y="161"/>
                  </a:cubicBezTo>
                  <a:lnTo>
                    <a:pt x="11" y="184"/>
                  </a:lnTo>
                  <a:lnTo>
                    <a:pt x="23" y="184"/>
                  </a:lnTo>
                  <a:lnTo>
                    <a:pt x="45" y="206"/>
                  </a:lnTo>
                  <a:lnTo>
                    <a:pt x="56" y="217"/>
                  </a:lnTo>
                  <a:cubicBezTo>
                    <a:pt x="67" y="217"/>
                    <a:pt x="67" y="228"/>
                    <a:pt x="78" y="228"/>
                  </a:cubicBezTo>
                  <a:lnTo>
                    <a:pt x="90" y="228"/>
                  </a:lnTo>
                  <a:cubicBezTo>
                    <a:pt x="99" y="233"/>
                    <a:pt x="110" y="236"/>
                    <a:pt x="123" y="236"/>
                  </a:cubicBezTo>
                  <a:cubicBezTo>
                    <a:pt x="140" y="236"/>
                    <a:pt x="159" y="230"/>
                    <a:pt x="179" y="217"/>
                  </a:cubicBezTo>
                  <a:cubicBezTo>
                    <a:pt x="235" y="184"/>
                    <a:pt x="246" y="116"/>
                    <a:pt x="212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6" name="Google Shape;4246;p8"/>
            <p:cNvSpPr/>
            <p:nvPr/>
          </p:nvSpPr>
          <p:spPr>
            <a:xfrm>
              <a:off x="2082225" y="965975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16" y="0"/>
                  </a:moveTo>
                  <a:cubicBezTo>
                    <a:pt x="95" y="0"/>
                    <a:pt x="75" y="5"/>
                    <a:pt x="57" y="16"/>
                  </a:cubicBezTo>
                  <a:cubicBezTo>
                    <a:pt x="57" y="27"/>
                    <a:pt x="46" y="27"/>
                    <a:pt x="46" y="39"/>
                  </a:cubicBezTo>
                  <a:lnTo>
                    <a:pt x="35" y="39"/>
                  </a:lnTo>
                  <a:cubicBezTo>
                    <a:pt x="35" y="50"/>
                    <a:pt x="23" y="50"/>
                    <a:pt x="23" y="50"/>
                  </a:cubicBezTo>
                  <a:cubicBezTo>
                    <a:pt x="23" y="61"/>
                    <a:pt x="23" y="61"/>
                    <a:pt x="13" y="72"/>
                  </a:cubicBezTo>
                  <a:lnTo>
                    <a:pt x="13" y="94"/>
                  </a:lnTo>
                  <a:cubicBezTo>
                    <a:pt x="1" y="94"/>
                    <a:pt x="13" y="94"/>
                    <a:pt x="1" y="106"/>
                  </a:cubicBezTo>
                  <a:lnTo>
                    <a:pt x="1" y="128"/>
                  </a:lnTo>
                  <a:lnTo>
                    <a:pt x="1" y="139"/>
                  </a:lnTo>
                  <a:cubicBezTo>
                    <a:pt x="13" y="151"/>
                    <a:pt x="13" y="161"/>
                    <a:pt x="23" y="184"/>
                  </a:cubicBezTo>
                  <a:lnTo>
                    <a:pt x="57" y="218"/>
                  </a:lnTo>
                  <a:lnTo>
                    <a:pt x="68" y="228"/>
                  </a:lnTo>
                  <a:lnTo>
                    <a:pt x="90" y="228"/>
                  </a:lnTo>
                  <a:cubicBezTo>
                    <a:pt x="105" y="233"/>
                    <a:pt x="119" y="236"/>
                    <a:pt x="132" y="236"/>
                  </a:cubicBezTo>
                  <a:cubicBezTo>
                    <a:pt x="150" y="236"/>
                    <a:pt x="167" y="231"/>
                    <a:pt x="180" y="218"/>
                  </a:cubicBez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9" y="0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7" name="Google Shape;4247;p8"/>
            <p:cNvSpPr/>
            <p:nvPr/>
          </p:nvSpPr>
          <p:spPr>
            <a:xfrm>
              <a:off x="2068825" y="974000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37" y="0"/>
                  </a:moveTo>
                  <a:cubicBezTo>
                    <a:pt x="113" y="0"/>
                    <a:pt x="89" y="7"/>
                    <a:pt x="68" y="19"/>
                  </a:cubicBezTo>
                  <a:cubicBezTo>
                    <a:pt x="23" y="53"/>
                    <a:pt x="1" y="108"/>
                    <a:pt x="23" y="153"/>
                  </a:cubicBezTo>
                  <a:cubicBezTo>
                    <a:pt x="23" y="165"/>
                    <a:pt x="23" y="175"/>
                    <a:pt x="35" y="175"/>
                  </a:cubicBezTo>
                  <a:cubicBezTo>
                    <a:pt x="45" y="198"/>
                    <a:pt x="68" y="220"/>
                    <a:pt x="79" y="220"/>
                  </a:cubicBezTo>
                  <a:cubicBezTo>
                    <a:pt x="96" y="231"/>
                    <a:pt x="115" y="237"/>
                    <a:pt x="135" y="237"/>
                  </a:cubicBezTo>
                  <a:cubicBezTo>
                    <a:pt x="154" y="237"/>
                    <a:pt x="174" y="231"/>
                    <a:pt x="191" y="220"/>
                  </a:cubicBezTo>
                  <a:cubicBezTo>
                    <a:pt x="236" y="198"/>
                    <a:pt x="258" y="142"/>
                    <a:pt x="246" y="98"/>
                  </a:cubicBezTo>
                  <a:cubicBezTo>
                    <a:pt x="246" y="86"/>
                    <a:pt x="236" y="75"/>
                    <a:pt x="236" y="53"/>
                  </a:cubicBezTo>
                  <a:cubicBezTo>
                    <a:pt x="214" y="18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8" name="Google Shape;4248;p8"/>
            <p:cNvSpPr/>
            <p:nvPr/>
          </p:nvSpPr>
          <p:spPr>
            <a:xfrm>
              <a:off x="2055975" y="98190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15" y="0"/>
                  </a:moveTo>
                  <a:cubicBezTo>
                    <a:pt x="95" y="0"/>
                    <a:pt x="75" y="5"/>
                    <a:pt x="57" y="16"/>
                  </a:cubicBezTo>
                  <a:lnTo>
                    <a:pt x="23" y="50"/>
                  </a:lnTo>
                  <a:cubicBezTo>
                    <a:pt x="12" y="72"/>
                    <a:pt x="1" y="95"/>
                    <a:pt x="1" y="117"/>
                  </a:cubicBezTo>
                  <a:cubicBezTo>
                    <a:pt x="1" y="139"/>
                    <a:pt x="12" y="162"/>
                    <a:pt x="23" y="184"/>
                  </a:cubicBezTo>
                  <a:cubicBezTo>
                    <a:pt x="35" y="195"/>
                    <a:pt x="35" y="206"/>
                    <a:pt x="57" y="217"/>
                  </a:cubicBezTo>
                  <a:lnTo>
                    <a:pt x="68" y="229"/>
                  </a:lnTo>
                  <a:cubicBezTo>
                    <a:pt x="82" y="233"/>
                    <a:pt x="97" y="236"/>
                    <a:pt x="113" y="236"/>
                  </a:cubicBezTo>
                  <a:cubicBezTo>
                    <a:pt x="136" y="236"/>
                    <a:pt x="160" y="230"/>
                    <a:pt x="179" y="217"/>
                  </a:cubicBezTo>
                  <a:cubicBezTo>
                    <a:pt x="224" y="195"/>
                    <a:pt x="246" y="150"/>
                    <a:pt x="236" y="105"/>
                  </a:cubicBezTo>
                  <a:cubicBezTo>
                    <a:pt x="236" y="95"/>
                    <a:pt x="224" y="72"/>
                    <a:pt x="224" y="61"/>
                  </a:cubicBezTo>
                  <a:cubicBezTo>
                    <a:pt x="202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9" name="Google Shape;4249;p8"/>
            <p:cNvSpPr/>
            <p:nvPr/>
          </p:nvSpPr>
          <p:spPr>
            <a:xfrm>
              <a:off x="2042850" y="990000"/>
              <a:ext cx="5900" cy="5825"/>
            </a:xfrm>
            <a:custGeom>
              <a:rect b="b" l="l" r="r" t="t"/>
              <a:pathLst>
                <a:path extrusionOk="0" h="233" w="236">
                  <a:moveTo>
                    <a:pt x="124" y="0"/>
                  </a:moveTo>
                  <a:cubicBezTo>
                    <a:pt x="104" y="0"/>
                    <a:pt x="80" y="8"/>
                    <a:pt x="56" y="16"/>
                  </a:cubicBezTo>
                  <a:cubicBezTo>
                    <a:pt x="23" y="39"/>
                    <a:pt x="1" y="94"/>
                    <a:pt x="1" y="139"/>
                  </a:cubicBezTo>
                  <a:cubicBezTo>
                    <a:pt x="12" y="150"/>
                    <a:pt x="12" y="161"/>
                    <a:pt x="23" y="173"/>
                  </a:cubicBezTo>
                  <a:cubicBezTo>
                    <a:pt x="46" y="211"/>
                    <a:pt x="84" y="233"/>
                    <a:pt x="124" y="233"/>
                  </a:cubicBezTo>
                  <a:cubicBezTo>
                    <a:pt x="143" y="233"/>
                    <a:pt x="162" y="228"/>
                    <a:pt x="180" y="218"/>
                  </a:cubicBezTo>
                  <a:lnTo>
                    <a:pt x="213" y="184"/>
                  </a:lnTo>
                  <a:cubicBezTo>
                    <a:pt x="224" y="184"/>
                    <a:pt x="224" y="173"/>
                    <a:pt x="224" y="161"/>
                  </a:cubicBezTo>
                  <a:cubicBezTo>
                    <a:pt x="235" y="150"/>
                    <a:pt x="235" y="128"/>
                    <a:pt x="235" y="94"/>
                  </a:cubicBezTo>
                  <a:cubicBezTo>
                    <a:pt x="235" y="83"/>
                    <a:pt x="224" y="72"/>
                    <a:pt x="224" y="61"/>
                  </a:cubicBezTo>
                  <a:cubicBezTo>
                    <a:pt x="202" y="27"/>
                    <a:pt x="180" y="5"/>
                    <a:pt x="146" y="5"/>
                  </a:cubicBezTo>
                  <a:cubicBezTo>
                    <a:pt x="139" y="2"/>
                    <a:pt x="132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0" name="Google Shape;4250;p8"/>
            <p:cNvSpPr/>
            <p:nvPr/>
          </p:nvSpPr>
          <p:spPr>
            <a:xfrm>
              <a:off x="2078875" y="990625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43" y="1"/>
                  </a:moveTo>
                  <a:cubicBezTo>
                    <a:pt x="122" y="1"/>
                    <a:pt x="100" y="8"/>
                    <a:pt x="80" y="24"/>
                  </a:cubicBezTo>
                  <a:cubicBezTo>
                    <a:pt x="23" y="58"/>
                    <a:pt x="1" y="125"/>
                    <a:pt x="35" y="181"/>
                  </a:cubicBezTo>
                  <a:cubicBezTo>
                    <a:pt x="56" y="216"/>
                    <a:pt x="94" y="233"/>
                    <a:pt x="131" y="233"/>
                  </a:cubicBezTo>
                  <a:cubicBezTo>
                    <a:pt x="153" y="233"/>
                    <a:pt x="175" y="227"/>
                    <a:pt x="191" y="215"/>
                  </a:cubicBezTo>
                  <a:cubicBezTo>
                    <a:pt x="247" y="181"/>
                    <a:pt x="269" y="114"/>
                    <a:pt x="236" y="58"/>
                  </a:cubicBezTo>
                  <a:cubicBezTo>
                    <a:pt x="214" y="23"/>
                    <a:pt x="180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1" name="Google Shape;4251;p8"/>
            <p:cNvSpPr/>
            <p:nvPr/>
          </p:nvSpPr>
          <p:spPr>
            <a:xfrm>
              <a:off x="2065775" y="9986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5" y="1"/>
                    <a:pt x="96" y="6"/>
                    <a:pt x="78" y="16"/>
                  </a:cubicBezTo>
                  <a:cubicBezTo>
                    <a:pt x="22" y="50"/>
                    <a:pt x="0" y="128"/>
                    <a:pt x="33" y="184"/>
                  </a:cubicBezTo>
                  <a:cubicBezTo>
                    <a:pt x="56" y="214"/>
                    <a:pt x="98" y="234"/>
                    <a:pt x="136" y="234"/>
                  </a:cubicBezTo>
                  <a:cubicBezTo>
                    <a:pt x="156" y="234"/>
                    <a:pt x="175" y="229"/>
                    <a:pt x="190" y="217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2" name="Google Shape;4252;p8"/>
            <p:cNvSpPr/>
            <p:nvPr/>
          </p:nvSpPr>
          <p:spPr>
            <a:xfrm>
              <a:off x="2052625" y="1006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0" y="236"/>
                  </a:cubicBezTo>
                  <a:cubicBezTo>
                    <a:pt x="159" y="236"/>
                    <a:pt x="177" y="231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3" name="Google Shape;4253;p8"/>
            <p:cNvSpPr/>
            <p:nvPr/>
          </p:nvSpPr>
          <p:spPr>
            <a:xfrm>
              <a:off x="2104325" y="1002275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14" y="1"/>
                  </a:moveTo>
                  <a:cubicBezTo>
                    <a:pt x="94" y="1"/>
                    <a:pt x="74" y="6"/>
                    <a:pt x="56" y="17"/>
                  </a:cubicBezTo>
                  <a:lnTo>
                    <a:pt x="33" y="39"/>
                  </a:lnTo>
                  <a:lnTo>
                    <a:pt x="33" y="50"/>
                  </a:lnTo>
                  <a:cubicBezTo>
                    <a:pt x="22" y="50"/>
                    <a:pt x="22" y="50"/>
                    <a:pt x="22" y="62"/>
                  </a:cubicBezTo>
                  <a:cubicBezTo>
                    <a:pt x="22" y="62"/>
                    <a:pt x="11" y="62"/>
                    <a:pt x="11" y="72"/>
                  </a:cubicBezTo>
                  <a:lnTo>
                    <a:pt x="11" y="84"/>
                  </a:lnTo>
                  <a:lnTo>
                    <a:pt x="11" y="95"/>
                  </a:lnTo>
                  <a:cubicBezTo>
                    <a:pt x="11" y="95"/>
                    <a:pt x="0" y="106"/>
                    <a:pt x="0" y="117"/>
                  </a:cubicBezTo>
                  <a:lnTo>
                    <a:pt x="0" y="139"/>
                  </a:lnTo>
                  <a:cubicBezTo>
                    <a:pt x="11" y="151"/>
                    <a:pt x="11" y="162"/>
                    <a:pt x="22" y="184"/>
                  </a:cubicBezTo>
                  <a:cubicBezTo>
                    <a:pt x="43" y="219"/>
                    <a:pt x="77" y="237"/>
                    <a:pt x="113" y="237"/>
                  </a:cubicBezTo>
                  <a:cubicBezTo>
                    <a:pt x="135" y="237"/>
                    <a:pt x="158" y="231"/>
                    <a:pt x="179" y="218"/>
                  </a:cubicBezTo>
                  <a:cubicBezTo>
                    <a:pt x="234" y="184"/>
                    <a:pt x="257" y="117"/>
                    <a:pt x="224" y="62"/>
                  </a:cubicBezTo>
                  <a:cubicBezTo>
                    <a:pt x="201" y="24"/>
                    <a:pt x="157" y="1"/>
                    <a:pt x="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4" name="Google Shape;4254;p8"/>
            <p:cNvSpPr/>
            <p:nvPr/>
          </p:nvSpPr>
          <p:spPr>
            <a:xfrm>
              <a:off x="2090900" y="1010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4"/>
                    <a:pt x="1" y="121"/>
                    <a:pt x="34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3" y="237"/>
                    <a:pt x="172" y="232"/>
                    <a:pt x="190" y="221"/>
                  </a:cubicBezTo>
                  <a:cubicBezTo>
                    <a:pt x="247" y="188"/>
                    <a:pt x="269" y="109"/>
                    <a:pt x="235" y="54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5" name="Google Shape;4255;p8"/>
            <p:cNvSpPr/>
            <p:nvPr/>
          </p:nvSpPr>
          <p:spPr>
            <a:xfrm>
              <a:off x="2077775" y="10182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5" y="0"/>
                    <a:pt x="85" y="5"/>
                    <a:pt x="67" y="15"/>
                  </a:cubicBezTo>
                  <a:cubicBezTo>
                    <a:pt x="12" y="49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29"/>
                    <a:pt x="191" y="217"/>
                  </a:cubicBezTo>
                  <a:cubicBezTo>
                    <a:pt x="246" y="184"/>
                    <a:pt x="268" y="116"/>
                    <a:pt x="235" y="60"/>
                  </a:cubicBezTo>
                  <a:cubicBezTo>
                    <a:pt x="212" y="22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6" name="Google Shape;4256;p8"/>
            <p:cNvSpPr/>
            <p:nvPr/>
          </p:nvSpPr>
          <p:spPr>
            <a:xfrm>
              <a:off x="2064650" y="10263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1"/>
                  </a:moveTo>
                  <a:cubicBezTo>
                    <a:pt x="107" y="1"/>
                    <a:pt x="86" y="6"/>
                    <a:pt x="67" y="17"/>
                  </a:cubicBezTo>
                  <a:cubicBezTo>
                    <a:pt x="11" y="50"/>
                    <a:pt x="0" y="117"/>
                    <a:pt x="34" y="173"/>
                  </a:cubicBezTo>
                  <a:cubicBezTo>
                    <a:pt x="57" y="211"/>
                    <a:pt x="95" y="234"/>
                    <a:pt x="135" y="234"/>
                  </a:cubicBezTo>
                  <a:cubicBezTo>
                    <a:pt x="153" y="234"/>
                    <a:pt x="172" y="229"/>
                    <a:pt x="190" y="218"/>
                  </a:cubicBezTo>
                  <a:cubicBezTo>
                    <a:pt x="246" y="184"/>
                    <a:pt x="269" y="106"/>
                    <a:pt x="235" y="50"/>
                  </a:cubicBezTo>
                  <a:cubicBezTo>
                    <a:pt x="213" y="20"/>
                    <a:pt x="171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7" name="Google Shape;4257;p8"/>
            <p:cNvSpPr/>
            <p:nvPr/>
          </p:nvSpPr>
          <p:spPr>
            <a:xfrm>
              <a:off x="2051500" y="1034325"/>
              <a:ext cx="6750" cy="5825"/>
            </a:xfrm>
            <a:custGeom>
              <a:rect b="b" l="l" r="r" t="t"/>
              <a:pathLst>
                <a:path extrusionOk="0" h="233" w="270">
                  <a:moveTo>
                    <a:pt x="137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4"/>
                    <a:pt x="1" y="121"/>
                    <a:pt x="35" y="176"/>
                  </a:cubicBezTo>
                  <a:lnTo>
                    <a:pt x="35" y="188"/>
                  </a:lnTo>
                  <a:cubicBezTo>
                    <a:pt x="46" y="188"/>
                    <a:pt x="46" y="198"/>
                    <a:pt x="57" y="198"/>
                  </a:cubicBezTo>
                  <a:cubicBezTo>
                    <a:pt x="57" y="210"/>
                    <a:pt x="68" y="210"/>
                    <a:pt x="68" y="221"/>
                  </a:cubicBezTo>
                  <a:lnTo>
                    <a:pt x="90" y="221"/>
                  </a:lnTo>
                  <a:lnTo>
                    <a:pt x="102" y="232"/>
                  </a:lnTo>
                  <a:lnTo>
                    <a:pt x="169" y="232"/>
                  </a:lnTo>
                  <a:cubicBezTo>
                    <a:pt x="169" y="221"/>
                    <a:pt x="180" y="221"/>
                    <a:pt x="191" y="221"/>
                  </a:cubicBezTo>
                  <a:cubicBezTo>
                    <a:pt x="247" y="176"/>
                    <a:pt x="269" y="109"/>
                    <a:pt x="236" y="54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8" name="Google Shape;4258;p8"/>
            <p:cNvSpPr/>
            <p:nvPr/>
          </p:nvSpPr>
          <p:spPr>
            <a:xfrm>
              <a:off x="2114375" y="1018500"/>
              <a:ext cx="5875" cy="6000"/>
            </a:xfrm>
            <a:custGeom>
              <a:rect b="b" l="l" r="r" t="t"/>
              <a:pathLst>
                <a:path extrusionOk="0" h="240" w="235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23" y="49"/>
                  </a:lnTo>
                  <a:cubicBezTo>
                    <a:pt x="11" y="61"/>
                    <a:pt x="11" y="61"/>
                    <a:pt x="11" y="72"/>
                  </a:cubicBezTo>
                  <a:lnTo>
                    <a:pt x="0" y="83"/>
                  </a:lnTo>
                  <a:lnTo>
                    <a:pt x="0" y="94"/>
                  </a:lnTo>
                  <a:lnTo>
                    <a:pt x="0" y="116"/>
                  </a:lnTo>
                  <a:lnTo>
                    <a:pt x="0" y="161"/>
                  </a:lnTo>
                  <a:cubicBezTo>
                    <a:pt x="11" y="173"/>
                    <a:pt x="11" y="173"/>
                    <a:pt x="11" y="183"/>
                  </a:cubicBezTo>
                  <a:cubicBezTo>
                    <a:pt x="23" y="183"/>
                    <a:pt x="23" y="195"/>
                    <a:pt x="33" y="195"/>
                  </a:cubicBezTo>
                  <a:lnTo>
                    <a:pt x="33" y="206"/>
                  </a:lnTo>
                  <a:cubicBezTo>
                    <a:pt x="45" y="217"/>
                    <a:pt x="56" y="217"/>
                    <a:pt x="56" y="217"/>
                  </a:cubicBezTo>
                  <a:cubicBezTo>
                    <a:pt x="56" y="228"/>
                    <a:pt x="67" y="228"/>
                    <a:pt x="67" y="228"/>
                  </a:cubicBezTo>
                  <a:lnTo>
                    <a:pt x="78" y="228"/>
                  </a:lnTo>
                  <a:lnTo>
                    <a:pt x="90" y="240"/>
                  </a:lnTo>
                  <a:lnTo>
                    <a:pt x="112" y="240"/>
                  </a:lnTo>
                  <a:cubicBezTo>
                    <a:pt x="123" y="240"/>
                    <a:pt x="134" y="240"/>
                    <a:pt x="157" y="228"/>
                  </a:cubicBezTo>
                  <a:cubicBezTo>
                    <a:pt x="157" y="228"/>
                    <a:pt x="168" y="228"/>
                    <a:pt x="179" y="217"/>
                  </a:cubicBezTo>
                  <a:cubicBezTo>
                    <a:pt x="202" y="206"/>
                    <a:pt x="212" y="195"/>
                    <a:pt x="224" y="173"/>
                  </a:cubicBezTo>
                  <a:cubicBezTo>
                    <a:pt x="235" y="139"/>
                    <a:pt x="235" y="94"/>
                    <a:pt x="212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9" name="Google Shape;4259;p8"/>
            <p:cNvSpPr/>
            <p:nvPr/>
          </p:nvSpPr>
          <p:spPr>
            <a:xfrm>
              <a:off x="2101225" y="1026625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6" y="1"/>
                  </a:moveTo>
                  <a:cubicBezTo>
                    <a:pt x="118" y="1"/>
                    <a:pt x="110" y="2"/>
                    <a:pt x="102" y="4"/>
                  </a:cubicBezTo>
                  <a:cubicBezTo>
                    <a:pt x="79" y="4"/>
                    <a:pt x="68" y="4"/>
                    <a:pt x="57" y="15"/>
                  </a:cubicBezTo>
                  <a:cubicBezTo>
                    <a:pt x="23" y="37"/>
                    <a:pt x="1" y="71"/>
                    <a:pt x="1" y="104"/>
                  </a:cubicBezTo>
                  <a:cubicBezTo>
                    <a:pt x="1" y="126"/>
                    <a:pt x="1" y="160"/>
                    <a:pt x="12" y="171"/>
                  </a:cubicBezTo>
                  <a:cubicBezTo>
                    <a:pt x="35" y="205"/>
                    <a:pt x="57" y="216"/>
                    <a:pt x="90" y="227"/>
                  </a:cubicBezTo>
                  <a:cubicBezTo>
                    <a:pt x="97" y="231"/>
                    <a:pt x="104" y="232"/>
                    <a:pt x="112" y="232"/>
                  </a:cubicBezTo>
                  <a:cubicBezTo>
                    <a:pt x="132" y="232"/>
                    <a:pt x="156" y="224"/>
                    <a:pt x="180" y="216"/>
                  </a:cubicBezTo>
                  <a:cubicBezTo>
                    <a:pt x="202" y="193"/>
                    <a:pt x="224" y="171"/>
                    <a:pt x="224" y="138"/>
                  </a:cubicBezTo>
                  <a:cubicBezTo>
                    <a:pt x="236" y="138"/>
                    <a:pt x="236" y="126"/>
                    <a:pt x="236" y="116"/>
                  </a:cubicBezTo>
                  <a:cubicBezTo>
                    <a:pt x="236" y="93"/>
                    <a:pt x="224" y="71"/>
                    <a:pt x="214" y="49"/>
                  </a:cubicBezTo>
                  <a:cubicBezTo>
                    <a:pt x="195" y="21"/>
                    <a:pt x="162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0" name="Google Shape;4260;p8"/>
            <p:cNvSpPr/>
            <p:nvPr/>
          </p:nvSpPr>
          <p:spPr>
            <a:xfrm>
              <a:off x="2087825" y="1034525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35" y="1"/>
                  </a:moveTo>
                  <a:cubicBezTo>
                    <a:pt x="112" y="1"/>
                    <a:pt x="90" y="1"/>
                    <a:pt x="67" y="23"/>
                  </a:cubicBezTo>
                  <a:cubicBezTo>
                    <a:pt x="23" y="46"/>
                    <a:pt x="0" y="90"/>
                    <a:pt x="12" y="135"/>
                  </a:cubicBezTo>
                  <a:lnTo>
                    <a:pt x="12" y="157"/>
                  </a:lnTo>
                  <a:cubicBezTo>
                    <a:pt x="23" y="168"/>
                    <a:pt x="23" y="168"/>
                    <a:pt x="23" y="180"/>
                  </a:cubicBezTo>
                  <a:cubicBezTo>
                    <a:pt x="41" y="216"/>
                    <a:pt x="83" y="238"/>
                    <a:pt x="122" y="238"/>
                  </a:cubicBezTo>
                  <a:cubicBezTo>
                    <a:pt x="130" y="238"/>
                    <a:pt x="138" y="237"/>
                    <a:pt x="146" y="235"/>
                  </a:cubicBezTo>
                  <a:cubicBezTo>
                    <a:pt x="157" y="235"/>
                    <a:pt x="168" y="224"/>
                    <a:pt x="191" y="224"/>
                  </a:cubicBezTo>
                  <a:cubicBezTo>
                    <a:pt x="213" y="202"/>
                    <a:pt x="236" y="180"/>
                    <a:pt x="236" y="146"/>
                  </a:cubicBezTo>
                  <a:cubicBezTo>
                    <a:pt x="246" y="113"/>
                    <a:pt x="246" y="90"/>
                    <a:pt x="224" y="56"/>
                  </a:cubicBezTo>
                  <a:cubicBezTo>
                    <a:pt x="202" y="23"/>
                    <a:pt x="168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1" name="Google Shape;4261;p8"/>
            <p:cNvSpPr/>
            <p:nvPr/>
          </p:nvSpPr>
          <p:spPr>
            <a:xfrm>
              <a:off x="2074425" y="10425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2" y="49"/>
                    <a:pt x="0" y="128"/>
                    <a:pt x="34" y="183"/>
                  </a:cubicBezTo>
                  <a:cubicBezTo>
                    <a:pt x="56" y="206"/>
                    <a:pt x="79" y="228"/>
                    <a:pt x="112" y="228"/>
                  </a:cubicBezTo>
                  <a:cubicBezTo>
                    <a:pt x="121" y="233"/>
                    <a:pt x="133" y="236"/>
                    <a:pt x="145" y="236"/>
                  </a:cubicBezTo>
                  <a:cubicBezTo>
                    <a:pt x="162" y="236"/>
                    <a:pt x="182" y="230"/>
                    <a:pt x="201" y="217"/>
                  </a:cubicBezTo>
                  <a:cubicBezTo>
                    <a:pt x="258" y="183"/>
                    <a:pt x="268" y="116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2" name="Google Shape;4262;p8"/>
            <p:cNvSpPr/>
            <p:nvPr/>
          </p:nvSpPr>
          <p:spPr>
            <a:xfrm>
              <a:off x="2061850" y="1050550"/>
              <a:ext cx="5875" cy="5800"/>
            </a:xfrm>
            <a:custGeom>
              <a:rect b="b" l="l" r="r" t="t"/>
              <a:pathLst>
                <a:path extrusionOk="0" h="232" w="235">
                  <a:moveTo>
                    <a:pt x="122" y="0"/>
                  </a:moveTo>
                  <a:cubicBezTo>
                    <a:pt x="100" y="0"/>
                    <a:pt x="77" y="6"/>
                    <a:pt x="56" y="19"/>
                  </a:cubicBezTo>
                  <a:lnTo>
                    <a:pt x="45" y="19"/>
                  </a:lnTo>
                  <a:lnTo>
                    <a:pt x="23" y="41"/>
                  </a:lnTo>
                  <a:lnTo>
                    <a:pt x="23" y="53"/>
                  </a:lnTo>
                  <a:cubicBezTo>
                    <a:pt x="11" y="53"/>
                    <a:pt x="11" y="63"/>
                    <a:pt x="1" y="75"/>
                  </a:cubicBezTo>
                  <a:lnTo>
                    <a:pt x="1" y="86"/>
                  </a:lnTo>
                  <a:lnTo>
                    <a:pt x="1" y="108"/>
                  </a:lnTo>
                  <a:lnTo>
                    <a:pt x="1" y="130"/>
                  </a:lnTo>
                  <a:lnTo>
                    <a:pt x="1" y="142"/>
                  </a:lnTo>
                  <a:lnTo>
                    <a:pt x="1" y="153"/>
                  </a:lnTo>
                  <a:cubicBezTo>
                    <a:pt x="1" y="164"/>
                    <a:pt x="11" y="175"/>
                    <a:pt x="11" y="175"/>
                  </a:cubicBezTo>
                  <a:lnTo>
                    <a:pt x="45" y="209"/>
                  </a:lnTo>
                  <a:cubicBezTo>
                    <a:pt x="56" y="220"/>
                    <a:pt x="56" y="220"/>
                    <a:pt x="68" y="220"/>
                  </a:cubicBezTo>
                  <a:cubicBezTo>
                    <a:pt x="68" y="231"/>
                    <a:pt x="78" y="231"/>
                    <a:pt x="90" y="231"/>
                  </a:cubicBezTo>
                  <a:lnTo>
                    <a:pt x="157" y="231"/>
                  </a:lnTo>
                  <a:cubicBezTo>
                    <a:pt x="157" y="220"/>
                    <a:pt x="168" y="220"/>
                    <a:pt x="179" y="220"/>
                  </a:cubicBezTo>
                  <a:cubicBezTo>
                    <a:pt x="213" y="197"/>
                    <a:pt x="224" y="164"/>
                    <a:pt x="235" y="120"/>
                  </a:cubicBezTo>
                  <a:cubicBezTo>
                    <a:pt x="235" y="97"/>
                    <a:pt x="224" y="75"/>
                    <a:pt x="213" y="53"/>
                  </a:cubicBezTo>
                  <a:cubicBezTo>
                    <a:pt x="192" y="17"/>
                    <a:pt x="158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3" name="Google Shape;4263;p8"/>
            <p:cNvSpPr/>
            <p:nvPr/>
          </p:nvSpPr>
          <p:spPr>
            <a:xfrm>
              <a:off x="2124425" y="1035250"/>
              <a:ext cx="6450" cy="5725"/>
            </a:xfrm>
            <a:custGeom>
              <a:rect b="b" l="l" r="r" t="t"/>
              <a:pathLst>
                <a:path extrusionOk="0" h="229" w="258">
                  <a:moveTo>
                    <a:pt x="115" y="0"/>
                  </a:moveTo>
                  <a:cubicBezTo>
                    <a:pt x="95" y="0"/>
                    <a:pt x="75" y="5"/>
                    <a:pt x="56" y="17"/>
                  </a:cubicBezTo>
                  <a:lnTo>
                    <a:pt x="34" y="39"/>
                  </a:lnTo>
                  <a:cubicBezTo>
                    <a:pt x="34" y="39"/>
                    <a:pt x="23" y="39"/>
                    <a:pt x="23" y="50"/>
                  </a:cubicBezTo>
                  <a:lnTo>
                    <a:pt x="23" y="61"/>
                  </a:lnTo>
                  <a:cubicBezTo>
                    <a:pt x="11" y="61"/>
                    <a:pt x="11" y="61"/>
                    <a:pt x="11" y="72"/>
                  </a:cubicBezTo>
                  <a:cubicBezTo>
                    <a:pt x="1" y="106"/>
                    <a:pt x="1" y="139"/>
                    <a:pt x="11" y="173"/>
                  </a:cubicBezTo>
                  <a:lnTo>
                    <a:pt x="23" y="184"/>
                  </a:lnTo>
                  <a:lnTo>
                    <a:pt x="45" y="206"/>
                  </a:lnTo>
                  <a:lnTo>
                    <a:pt x="56" y="218"/>
                  </a:lnTo>
                  <a:cubicBezTo>
                    <a:pt x="68" y="218"/>
                    <a:pt x="68" y="228"/>
                    <a:pt x="78" y="228"/>
                  </a:cubicBezTo>
                  <a:lnTo>
                    <a:pt x="157" y="228"/>
                  </a:lnTo>
                  <a:cubicBezTo>
                    <a:pt x="157" y="228"/>
                    <a:pt x="168" y="218"/>
                    <a:pt x="179" y="218"/>
                  </a:cubicBezTo>
                  <a:cubicBezTo>
                    <a:pt x="235" y="184"/>
                    <a:pt x="257" y="106"/>
                    <a:pt x="224" y="50"/>
                  </a:cubicBezTo>
                  <a:cubicBezTo>
                    <a:pt x="194" y="20"/>
                    <a:pt x="155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4" name="Google Shape;4264;p8"/>
            <p:cNvSpPr/>
            <p:nvPr/>
          </p:nvSpPr>
          <p:spPr>
            <a:xfrm>
              <a:off x="2110725" y="1043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3" y="0"/>
                    <a:pt x="100" y="7"/>
                    <a:pt x="79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7"/>
                    <a:pt x="269" y="109"/>
                    <a:pt x="236" y="53"/>
                  </a:cubicBezTo>
                  <a:cubicBezTo>
                    <a:pt x="215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5" name="Google Shape;4265;p8"/>
            <p:cNvSpPr/>
            <p:nvPr/>
          </p:nvSpPr>
          <p:spPr>
            <a:xfrm>
              <a:off x="2097600" y="10511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4" y="1"/>
                  </a:moveTo>
                  <a:cubicBezTo>
                    <a:pt x="116" y="1"/>
                    <a:pt x="97" y="5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6" name="Google Shape;4266;p8"/>
            <p:cNvSpPr/>
            <p:nvPr/>
          </p:nvSpPr>
          <p:spPr>
            <a:xfrm>
              <a:off x="2084475" y="1059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1" y="221"/>
                  </a:cubicBezTo>
                  <a:cubicBezTo>
                    <a:pt x="258" y="187"/>
                    <a:pt x="269" y="109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7" name="Google Shape;4267;p8"/>
            <p:cNvSpPr/>
            <p:nvPr/>
          </p:nvSpPr>
          <p:spPr>
            <a:xfrm>
              <a:off x="2071900" y="1067100"/>
              <a:ext cx="6175" cy="6000"/>
            </a:xfrm>
            <a:custGeom>
              <a:rect b="b" l="l" r="r" t="t"/>
              <a:pathLst>
                <a:path extrusionOk="0" h="240" w="247">
                  <a:moveTo>
                    <a:pt x="113" y="0"/>
                  </a:moveTo>
                  <a:cubicBezTo>
                    <a:pt x="94" y="0"/>
                    <a:pt x="75" y="5"/>
                    <a:pt x="56" y="16"/>
                  </a:cubicBezTo>
                  <a:lnTo>
                    <a:pt x="56" y="27"/>
                  </a:lnTo>
                  <a:cubicBezTo>
                    <a:pt x="46" y="27"/>
                    <a:pt x="34" y="39"/>
                    <a:pt x="34" y="39"/>
                  </a:cubicBezTo>
                  <a:lnTo>
                    <a:pt x="23" y="49"/>
                  </a:lnTo>
                  <a:cubicBezTo>
                    <a:pt x="23" y="49"/>
                    <a:pt x="23" y="61"/>
                    <a:pt x="12" y="61"/>
                  </a:cubicBezTo>
                  <a:lnTo>
                    <a:pt x="12" y="72"/>
                  </a:lnTo>
                  <a:cubicBezTo>
                    <a:pt x="12" y="72"/>
                    <a:pt x="12" y="83"/>
                    <a:pt x="1" y="83"/>
                  </a:cubicBezTo>
                  <a:lnTo>
                    <a:pt x="1" y="94"/>
                  </a:lnTo>
                  <a:lnTo>
                    <a:pt x="1" y="116"/>
                  </a:lnTo>
                  <a:lnTo>
                    <a:pt x="1" y="139"/>
                  </a:lnTo>
                  <a:cubicBezTo>
                    <a:pt x="1" y="150"/>
                    <a:pt x="12" y="173"/>
                    <a:pt x="12" y="183"/>
                  </a:cubicBezTo>
                  <a:cubicBezTo>
                    <a:pt x="23" y="183"/>
                    <a:pt x="23" y="183"/>
                    <a:pt x="23" y="195"/>
                  </a:cubicBezTo>
                  <a:cubicBezTo>
                    <a:pt x="34" y="195"/>
                    <a:pt x="34" y="206"/>
                    <a:pt x="46" y="206"/>
                  </a:cubicBezTo>
                  <a:cubicBezTo>
                    <a:pt x="46" y="217"/>
                    <a:pt x="56" y="217"/>
                    <a:pt x="56" y="217"/>
                  </a:cubicBezTo>
                  <a:cubicBezTo>
                    <a:pt x="68" y="228"/>
                    <a:pt x="68" y="228"/>
                    <a:pt x="79" y="228"/>
                  </a:cubicBezTo>
                  <a:lnTo>
                    <a:pt x="90" y="240"/>
                  </a:lnTo>
                  <a:lnTo>
                    <a:pt x="135" y="240"/>
                  </a:lnTo>
                  <a:cubicBezTo>
                    <a:pt x="146" y="240"/>
                    <a:pt x="146" y="228"/>
                    <a:pt x="146" y="228"/>
                  </a:cubicBezTo>
                  <a:cubicBezTo>
                    <a:pt x="157" y="228"/>
                    <a:pt x="168" y="228"/>
                    <a:pt x="180" y="217"/>
                  </a:cubicBezTo>
                  <a:cubicBezTo>
                    <a:pt x="235" y="183"/>
                    <a:pt x="247" y="116"/>
                    <a:pt x="213" y="61"/>
                  </a:cubicBezTo>
                  <a:cubicBezTo>
                    <a:pt x="190" y="23"/>
                    <a:pt x="152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8" name="Google Shape;4268;p8"/>
            <p:cNvSpPr/>
            <p:nvPr/>
          </p:nvSpPr>
          <p:spPr>
            <a:xfrm>
              <a:off x="2136150" y="1054800"/>
              <a:ext cx="6450" cy="6025"/>
            </a:xfrm>
            <a:custGeom>
              <a:rect b="b" l="l" r="r" t="t"/>
              <a:pathLst>
                <a:path extrusionOk="0" h="241" w="258">
                  <a:moveTo>
                    <a:pt x="124" y="1"/>
                  </a:moveTo>
                  <a:cubicBezTo>
                    <a:pt x="105" y="1"/>
                    <a:pt x="86" y="6"/>
                    <a:pt x="68" y="17"/>
                  </a:cubicBezTo>
                  <a:lnTo>
                    <a:pt x="34" y="50"/>
                  </a:lnTo>
                  <a:lnTo>
                    <a:pt x="23" y="61"/>
                  </a:lnTo>
                  <a:cubicBezTo>
                    <a:pt x="23" y="61"/>
                    <a:pt x="23" y="72"/>
                    <a:pt x="12" y="84"/>
                  </a:cubicBezTo>
                  <a:lnTo>
                    <a:pt x="12" y="94"/>
                  </a:lnTo>
                  <a:cubicBezTo>
                    <a:pt x="1" y="117"/>
                    <a:pt x="12" y="151"/>
                    <a:pt x="23" y="184"/>
                  </a:cubicBezTo>
                  <a:cubicBezTo>
                    <a:pt x="34" y="184"/>
                    <a:pt x="34" y="195"/>
                    <a:pt x="46" y="195"/>
                  </a:cubicBezTo>
                  <a:cubicBezTo>
                    <a:pt x="46" y="206"/>
                    <a:pt x="56" y="206"/>
                    <a:pt x="56" y="218"/>
                  </a:cubicBezTo>
                  <a:cubicBezTo>
                    <a:pt x="68" y="218"/>
                    <a:pt x="79" y="229"/>
                    <a:pt x="90" y="229"/>
                  </a:cubicBezTo>
                  <a:lnTo>
                    <a:pt x="101" y="229"/>
                  </a:lnTo>
                  <a:cubicBezTo>
                    <a:pt x="101" y="240"/>
                    <a:pt x="113" y="240"/>
                    <a:pt x="123" y="240"/>
                  </a:cubicBezTo>
                  <a:lnTo>
                    <a:pt x="146" y="240"/>
                  </a:lnTo>
                  <a:cubicBezTo>
                    <a:pt x="157" y="229"/>
                    <a:pt x="168" y="229"/>
                    <a:pt x="190" y="218"/>
                  </a:cubicBezTo>
                  <a:cubicBezTo>
                    <a:pt x="247" y="184"/>
                    <a:pt x="257" y="117"/>
                    <a:pt x="224" y="61"/>
                  </a:cubicBezTo>
                  <a:cubicBezTo>
                    <a:pt x="201" y="23"/>
                    <a:pt x="163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9" name="Google Shape;4269;p8"/>
            <p:cNvSpPr/>
            <p:nvPr/>
          </p:nvSpPr>
          <p:spPr>
            <a:xfrm>
              <a:off x="2122750" y="1062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0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0" name="Google Shape;4270;p8"/>
            <p:cNvSpPr/>
            <p:nvPr/>
          </p:nvSpPr>
          <p:spPr>
            <a:xfrm>
              <a:off x="2109600" y="10707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5" y="1"/>
                  </a:moveTo>
                  <a:cubicBezTo>
                    <a:pt x="116" y="1"/>
                    <a:pt x="97" y="6"/>
                    <a:pt x="80" y="16"/>
                  </a:cubicBezTo>
                  <a:cubicBezTo>
                    <a:pt x="23" y="61"/>
                    <a:pt x="1" y="128"/>
                    <a:pt x="35" y="184"/>
                  </a:cubicBezTo>
                  <a:cubicBezTo>
                    <a:pt x="56" y="219"/>
                    <a:pt x="94" y="236"/>
                    <a:pt x="134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1" name="Google Shape;4271;p8"/>
            <p:cNvSpPr/>
            <p:nvPr/>
          </p:nvSpPr>
          <p:spPr>
            <a:xfrm>
              <a:off x="2096500" y="10788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6" y="214"/>
                    <a:pt x="98" y="234"/>
                    <a:pt x="141" y="234"/>
                  </a:cubicBezTo>
                  <a:cubicBezTo>
                    <a:pt x="162" y="234"/>
                    <a:pt x="183" y="229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2" name="Google Shape;4272;p8"/>
            <p:cNvSpPr/>
            <p:nvPr/>
          </p:nvSpPr>
          <p:spPr>
            <a:xfrm>
              <a:off x="2083650" y="1086850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1"/>
                  </a:moveTo>
                  <a:cubicBezTo>
                    <a:pt x="110" y="1"/>
                    <a:pt x="88" y="7"/>
                    <a:pt x="67" y="19"/>
                  </a:cubicBezTo>
                  <a:cubicBezTo>
                    <a:pt x="56" y="19"/>
                    <a:pt x="45" y="31"/>
                    <a:pt x="33" y="42"/>
                  </a:cubicBezTo>
                  <a:cubicBezTo>
                    <a:pt x="33" y="53"/>
                    <a:pt x="33" y="53"/>
                    <a:pt x="23" y="53"/>
                  </a:cubicBezTo>
                  <a:cubicBezTo>
                    <a:pt x="23" y="64"/>
                    <a:pt x="11" y="76"/>
                    <a:pt x="11" y="86"/>
                  </a:cubicBezTo>
                  <a:cubicBezTo>
                    <a:pt x="0" y="120"/>
                    <a:pt x="11" y="153"/>
                    <a:pt x="23" y="176"/>
                  </a:cubicBezTo>
                  <a:lnTo>
                    <a:pt x="45" y="198"/>
                  </a:lnTo>
                  <a:cubicBezTo>
                    <a:pt x="45" y="198"/>
                    <a:pt x="45" y="210"/>
                    <a:pt x="56" y="210"/>
                  </a:cubicBezTo>
                  <a:cubicBezTo>
                    <a:pt x="67" y="220"/>
                    <a:pt x="78" y="220"/>
                    <a:pt x="90" y="232"/>
                  </a:cubicBezTo>
                  <a:lnTo>
                    <a:pt x="145" y="232"/>
                  </a:lnTo>
                  <a:cubicBezTo>
                    <a:pt x="157" y="232"/>
                    <a:pt x="167" y="220"/>
                    <a:pt x="190" y="220"/>
                  </a:cubicBezTo>
                  <a:cubicBezTo>
                    <a:pt x="246" y="187"/>
                    <a:pt x="257" y="109"/>
                    <a:pt x="224" y="53"/>
                  </a:cubicBezTo>
                  <a:cubicBezTo>
                    <a:pt x="203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3" name="Google Shape;4273;p8"/>
            <p:cNvSpPr/>
            <p:nvPr/>
          </p:nvSpPr>
          <p:spPr>
            <a:xfrm>
              <a:off x="2133075" y="1079100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15" y="1"/>
                  </a:moveTo>
                  <a:cubicBezTo>
                    <a:pt x="95" y="1"/>
                    <a:pt x="75" y="6"/>
                    <a:pt x="57" y="16"/>
                  </a:cubicBezTo>
                  <a:cubicBezTo>
                    <a:pt x="12" y="39"/>
                    <a:pt x="1" y="95"/>
                    <a:pt x="1" y="140"/>
                  </a:cubicBezTo>
                  <a:cubicBezTo>
                    <a:pt x="1" y="150"/>
                    <a:pt x="12" y="162"/>
                    <a:pt x="23" y="173"/>
                  </a:cubicBezTo>
                  <a:cubicBezTo>
                    <a:pt x="35" y="195"/>
                    <a:pt x="45" y="217"/>
                    <a:pt x="68" y="229"/>
                  </a:cubicBezTo>
                  <a:cubicBezTo>
                    <a:pt x="82" y="234"/>
                    <a:pt x="97" y="236"/>
                    <a:pt x="113" y="236"/>
                  </a:cubicBezTo>
                  <a:cubicBezTo>
                    <a:pt x="136" y="236"/>
                    <a:pt x="160" y="231"/>
                    <a:pt x="179" y="217"/>
                  </a:cubicBez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4" name="Google Shape;4274;p8"/>
            <p:cNvSpPr/>
            <p:nvPr/>
          </p:nvSpPr>
          <p:spPr>
            <a:xfrm>
              <a:off x="2119950" y="1087125"/>
              <a:ext cx="6175" cy="5850"/>
            </a:xfrm>
            <a:custGeom>
              <a:rect b="b" l="l" r="r" t="t"/>
              <a:pathLst>
                <a:path extrusionOk="0" h="234" w="247">
                  <a:moveTo>
                    <a:pt x="125" y="1"/>
                  </a:moveTo>
                  <a:cubicBezTo>
                    <a:pt x="102" y="1"/>
                    <a:pt x="77" y="7"/>
                    <a:pt x="56" y="20"/>
                  </a:cubicBezTo>
                  <a:cubicBezTo>
                    <a:pt x="46" y="20"/>
                    <a:pt x="34" y="31"/>
                    <a:pt x="23" y="42"/>
                  </a:cubicBezTo>
                  <a:cubicBezTo>
                    <a:pt x="12" y="65"/>
                    <a:pt x="1" y="87"/>
                    <a:pt x="1" y="109"/>
                  </a:cubicBezTo>
                  <a:cubicBezTo>
                    <a:pt x="1" y="132"/>
                    <a:pt x="12" y="154"/>
                    <a:pt x="23" y="176"/>
                  </a:cubicBezTo>
                  <a:cubicBezTo>
                    <a:pt x="23" y="187"/>
                    <a:pt x="34" y="199"/>
                    <a:pt x="46" y="209"/>
                  </a:cubicBezTo>
                  <a:cubicBezTo>
                    <a:pt x="56" y="221"/>
                    <a:pt x="68" y="221"/>
                    <a:pt x="68" y="221"/>
                  </a:cubicBezTo>
                  <a:cubicBezTo>
                    <a:pt x="82" y="230"/>
                    <a:pt x="98" y="234"/>
                    <a:pt x="114" y="234"/>
                  </a:cubicBezTo>
                  <a:cubicBezTo>
                    <a:pt x="137" y="234"/>
                    <a:pt x="160" y="227"/>
                    <a:pt x="180" y="221"/>
                  </a:cubicBezTo>
                  <a:cubicBezTo>
                    <a:pt x="202" y="199"/>
                    <a:pt x="213" y="187"/>
                    <a:pt x="224" y="165"/>
                  </a:cubicBezTo>
                  <a:cubicBezTo>
                    <a:pt x="247" y="132"/>
                    <a:pt x="235" y="87"/>
                    <a:pt x="224" y="53"/>
                  </a:cubicBezTo>
                  <a:cubicBezTo>
                    <a:pt x="203" y="18"/>
                    <a:pt x="165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5" name="Google Shape;4275;p8"/>
            <p:cNvSpPr/>
            <p:nvPr/>
          </p:nvSpPr>
          <p:spPr>
            <a:xfrm>
              <a:off x="2106825" y="1095150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4" y="0"/>
                  </a:moveTo>
                  <a:cubicBezTo>
                    <a:pt x="101" y="0"/>
                    <a:pt x="79" y="0"/>
                    <a:pt x="57" y="12"/>
                  </a:cubicBezTo>
                  <a:cubicBezTo>
                    <a:pt x="12" y="45"/>
                    <a:pt x="0" y="89"/>
                    <a:pt x="0" y="134"/>
                  </a:cubicBezTo>
                  <a:cubicBezTo>
                    <a:pt x="0" y="146"/>
                    <a:pt x="12" y="157"/>
                    <a:pt x="23" y="179"/>
                  </a:cubicBezTo>
                  <a:cubicBezTo>
                    <a:pt x="34" y="201"/>
                    <a:pt x="45" y="213"/>
                    <a:pt x="67" y="224"/>
                  </a:cubicBezTo>
                  <a:cubicBezTo>
                    <a:pt x="82" y="228"/>
                    <a:pt x="98" y="231"/>
                    <a:pt x="114" y="231"/>
                  </a:cubicBezTo>
                  <a:cubicBezTo>
                    <a:pt x="137" y="231"/>
                    <a:pt x="160" y="226"/>
                    <a:pt x="179" y="213"/>
                  </a:cubicBezTo>
                  <a:lnTo>
                    <a:pt x="213" y="179"/>
                  </a:lnTo>
                  <a:cubicBezTo>
                    <a:pt x="224" y="179"/>
                    <a:pt x="224" y="168"/>
                    <a:pt x="224" y="168"/>
                  </a:cubicBezTo>
                  <a:cubicBezTo>
                    <a:pt x="235" y="146"/>
                    <a:pt x="235" y="123"/>
                    <a:pt x="235" y="101"/>
                  </a:cubicBezTo>
                  <a:cubicBezTo>
                    <a:pt x="235" y="79"/>
                    <a:pt x="224" y="67"/>
                    <a:pt x="224" y="56"/>
                  </a:cubicBezTo>
                  <a:cubicBezTo>
                    <a:pt x="201" y="22"/>
                    <a:pt x="179" y="12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6" name="Google Shape;4276;p8"/>
            <p:cNvSpPr/>
            <p:nvPr/>
          </p:nvSpPr>
          <p:spPr>
            <a:xfrm>
              <a:off x="2093700" y="110302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23" y="1"/>
                  </a:moveTo>
                  <a:cubicBezTo>
                    <a:pt x="108" y="1"/>
                    <a:pt x="93" y="4"/>
                    <a:pt x="78" y="10"/>
                  </a:cubicBezTo>
                  <a:cubicBezTo>
                    <a:pt x="68" y="10"/>
                    <a:pt x="68" y="10"/>
                    <a:pt x="56" y="20"/>
                  </a:cubicBezTo>
                  <a:cubicBezTo>
                    <a:pt x="45" y="20"/>
                    <a:pt x="45" y="32"/>
                    <a:pt x="34" y="32"/>
                  </a:cubicBezTo>
                  <a:lnTo>
                    <a:pt x="34" y="43"/>
                  </a:lnTo>
                  <a:lnTo>
                    <a:pt x="23" y="43"/>
                  </a:lnTo>
                  <a:cubicBezTo>
                    <a:pt x="23" y="54"/>
                    <a:pt x="11" y="65"/>
                    <a:pt x="11" y="65"/>
                  </a:cubicBezTo>
                  <a:lnTo>
                    <a:pt x="11" y="77"/>
                  </a:lnTo>
                  <a:lnTo>
                    <a:pt x="1" y="87"/>
                  </a:lnTo>
                  <a:lnTo>
                    <a:pt x="1" y="110"/>
                  </a:lnTo>
                  <a:lnTo>
                    <a:pt x="1" y="121"/>
                  </a:lnTo>
                  <a:lnTo>
                    <a:pt x="1" y="132"/>
                  </a:lnTo>
                  <a:cubicBezTo>
                    <a:pt x="1" y="154"/>
                    <a:pt x="11" y="166"/>
                    <a:pt x="23" y="177"/>
                  </a:cubicBezTo>
                  <a:cubicBezTo>
                    <a:pt x="45" y="215"/>
                    <a:pt x="83" y="237"/>
                    <a:pt x="123" y="237"/>
                  </a:cubicBezTo>
                  <a:cubicBezTo>
                    <a:pt x="142" y="237"/>
                    <a:pt x="161" y="232"/>
                    <a:pt x="179" y="221"/>
                  </a:cubicBezTo>
                  <a:cubicBezTo>
                    <a:pt x="235" y="188"/>
                    <a:pt x="257" y="110"/>
                    <a:pt x="224" y="54"/>
                  </a:cubicBezTo>
                  <a:cubicBezTo>
                    <a:pt x="199" y="22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7" name="Google Shape;4277;p8"/>
            <p:cNvSpPr/>
            <p:nvPr/>
          </p:nvSpPr>
          <p:spPr>
            <a:xfrm>
              <a:off x="2142875" y="10958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3"/>
                    <a:pt x="0" y="120"/>
                    <a:pt x="33" y="175"/>
                  </a:cubicBezTo>
                  <a:cubicBezTo>
                    <a:pt x="56" y="213"/>
                    <a:pt x="94" y="236"/>
                    <a:pt x="134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7"/>
                    <a:pt x="268" y="108"/>
                    <a:pt x="234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8" name="Google Shape;4278;p8"/>
            <p:cNvSpPr/>
            <p:nvPr/>
          </p:nvSpPr>
          <p:spPr>
            <a:xfrm>
              <a:off x="2129725" y="11037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8" y="16"/>
                  </a:cubicBezTo>
                  <a:cubicBezTo>
                    <a:pt x="12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4"/>
                    <a:pt x="269" y="117"/>
                    <a:pt x="236" y="60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9" name="Google Shape;4279;p8"/>
            <p:cNvSpPr/>
            <p:nvPr/>
          </p:nvSpPr>
          <p:spPr>
            <a:xfrm>
              <a:off x="2116600" y="1111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1" y="52"/>
                    <a:pt x="1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0" y="220"/>
                  </a:cubicBezTo>
                  <a:cubicBezTo>
                    <a:pt x="247" y="186"/>
                    <a:pt x="269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0" name="Google Shape;4280;p8"/>
            <p:cNvSpPr/>
            <p:nvPr/>
          </p:nvSpPr>
          <p:spPr>
            <a:xfrm>
              <a:off x="2103750" y="1119600"/>
              <a:ext cx="6450" cy="6025"/>
            </a:xfrm>
            <a:custGeom>
              <a:rect b="b" l="l" r="r" t="t"/>
              <a:pathLst>
                <a:path extrusionOk="0" h="241" w="258">
                  <a:moveTo>
                    <a:pt x="115" y="1"/>
                  </a:moveTo>
                  <a:cubicBezTo>
                    <a:pt x="95" y="1"/>
                    <a:pt x="74" y="6"/>
                    <a:pt x="56" y="17"/>
                  </a:cubicBezTo>
                  <a:lnTo>
                    <a:pt x="56" y="28"/>
                  </a:lnTo>
                  <a:cubicBezTo>
                    <a:pt x="45" y="28"/>
                    <a:pt x="34" y="39"/>
                    <a:pt x="34" y="50"/>
                  </a:cubicBezTo>
                  <a:lnTo>
                    <a:pt x="23" y="50"/>
                  </a:lnTo>
                  <a:lnTo>
                    <a:pt x="23" y="62"/>
                  </a:lnTo>
                  <a:cubicBezTo>
                    <a:pt x="23" y="72"/>
                    <a:pt x="12" y="72"/>
                    <a:pt x="12" y="84"/>
                  </a:cubicBezTo>
                  <a:lnTo>
                    <a:pt x="12" y="95"/>
                  </a:lnTo>
                  <a:cubicBezTo>
                    <a:pt x="1" y="129"/>
                    <a:pt x="1" y="151"/>
                    <a:pt x="23" y="184"/>
                  </a:cubicBezTo>
                  <a:cubicBezTo>
                    <a:pt x="23" y="196"/>
                    <a:pt x="34" y="196"/>
                    <a:pt x="34" y="207"/>
                  </a:cubicBezTo>
                  <a:cubicBezTo>
                    <a:pt x="45" y="207"/>
                    <a:pt x="45" y="218"/>
                    <a:pt x="56" y="218"/>
                  </a:cubicBezTo>
                  <a:lnTo>
                    <a:pt x="68" y="229"/>
                  </a:lnTo>
                  <a:cubicBezTo>
                    <a:pt x="79" y="229"/>
                    <a:pt x="79" y="229"/>
                    <a:pt x="90" y="240"/>
                  </a:cubicBezTo>
                  <a:lnTo>
                    <a:pt x="135" y="240"/>
                  </a:lnTo>
                  <a:cubicBezTo>
                    <a:pt x="157" y="240"/>
                    <a:pt x="168" y="229"/>
                    <a:pt x="180" y="218"/>
                  </a:cubicBezTo>
                  <a:cubicBezTo>
                    <a:pt x="235" y="184"/>
                    <a:pt x="257" y="117"/>
                    <a:pt x="224" y="62"/>
                  </a:cubicBezTo>
                  <a:cubicBezTo>
                    <a:pt x="201" y="24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1" name="Google Shape;4281;p8"/>
            <p:cNvSpPr/>
            <p:nvPr/>
          </p:nvSpPr>
          <p:spPr>
            <a:xfrm>
              <a:off x="2154875" y="11154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2" y="50"/>
                    <a:pt x="0" y="117"/>
                    <a:pt x="34" y="172"/>
                  </a:cubicBezTo>
                  <a:cubicBezTo>
                    <a:pt x="57" y="211"/>
                    <a:pt x="95" y="233"/>
                    <a:pt x="134" y="233"/>
                  </a:cubicBezTo>
                  <a:cubicBezTo>
                    <a:pt x="153" y="233"/>
                    <a:pt x="172" y="228"/>
                    <a:pt x="191" y="217"/>
                  </a:cubicBezTo>
                  <a:cubicBezTo>
                    <a:pt x="246" y="184"/>
                    <a:pt x="268" y="105"/>
                    <a:pt x="235" y="61"/>
                  </a:cubicBezTo>
                  <a:cubicBezTo>
                    <a:pt x="212" y="23"/>
                    <a:pt x="169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2" name="Google Shape;4282;p8"/>
            <p:cNvSpPr/>
            <p:nvPr/>
          </p:nvSpPr>
          <p:spPr>
            <a:xfrm>
              <a:off x="2141750" y="11234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0"/>
                  </a:moveTo>
                  <a:cubicBezTo>
                    <a:pt x="112" y="0"/>
                    <a:pt x="88" y="7"/>
                    <a:pt x="67" y="19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3" name="Google Shape;4283;p8"/>
            <p:cNvSpPr/>
            <p:nvPr/>
          </p:nvSpPr>
          <p:spPr>
            <a:xfrm>
              <a:off x="2128600" y="11313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7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2" y="49"/>
                    <a:pt x="1" y="128"/>
                    <a:pt x="35" y="183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7" y="183"/>
                    <a:pt x="269" y="116"/>
                    <a:pt x="236" y="61"/>
                  </a:cubicBezTo>
                  <a:cubicBezTo>
                    <a:pt x="213" y="23"/>
                    <a:pt x="170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4" name="Google Shape;4284;p8"/>
            <p:cNvSpPr/>
            <p:nvPr/>
          </p:nvSpPr>
          <p:spPr>
            <a:xfrm>
              <a:off x="2115750" y="1139375"/>
              <a:ext cx="6475" cy="5800"/>
            </a:xfrm>
            <a:custGeom>
              <a:rect b="b" l="l" r="r" t="t"/>
              <a:pathLst>
                <a:path extrusionOk="0" h="232" w="259">
                  <a:moveTo>
                    <a:pt x="126" y="0"/>
                  </a:moveTo>
                  <a:cubicBezTo>
                    <a:pt x="102" y="0"/>
                    <a:pt x="78" y="7"/>
                    <a:pt x="57" y="19"/>
                  </a:cubicBezTo>
                  <a:cubicBezTo>
                    <a:pt x="45" y="19"/>
                    <a:pt x="45" y="31"/>
                    <a:pt x="35" y="31"/>
                  </a:cubicBezTo>
                  <a:lnTo>
                    <a:pt x="35" y="41"/>
                  </a:lnTo>
                  <a:lnTo>
                    <a:pt x="23" y="53"/>
                  </a:lnTo>
                  <a:lnTo>
                    <a:pt x="12" y="64"/>
                  </a:lnTo>
                  <a:lnTo>
                    <a:pt x="12" y="75"/>
                  </a:lnTo>
                  <a:lnTo>
                    <a:pt x="1" y="86"/>
                  </a:lnTo>
                  <a:cubicBezTo>
                    <a:pt x="1" y="120"/>
                    <a:pt x="1" y="153"/>
                    <a:pt x="23" y="175"/>
                  </a:cubicBezTo>
                  <a:lnTo>
                    <a:pt x="23" y="187"/>
                  </a:lnTo>
                  <a:lnTo>
                    <a:pt x="45" y="209"/>
                  </a:lnTo>
                  <a:cubicBezTo>
                    <a:pt x="45" y="209"/>
                    <a:pt x="57" y="209"/>
                    <a:pt x="57" y="220"/>
                  </a:cubicBezTo>
                  <a:cubicBezTo>
                    <a:pt x="68" y="220"/>
                    <a:pt x="79" y="220"/>
                    <a:pt x="79" y="232"/>
                  </a:cubicBezTo>
                  <a:lnTo>
                    <a:pt x="157" y="232"/>
                  </a:lnTo>
                  <a:cubicBezTo>
                    <a:pt x="157" y="232"/>
                    <a:pt x="169" y="220"/>
                    <a:pt x="180" y="220"/>
                  </a:cubicBezTo>
                  <a:cubicBezTo>
                    <a:pt x="236" y="187"/>
                    <a:pt x="258" y="108"/>
                    <a:pt x="224" y="53"/>
                  </a:cubicBezTo>
                  <a:cubicBezTo>
                    <a:pt x="204" y="18"/>
                    <a:pt x="165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5" name="Google Shape;4285;p8"/>
            <p:cNvSpPr/>
            <p:nvPr/>
          </p:nvSpPr>
          <p:spPr>
            <a:xfrm>
              <a:off x="2164925" y="11316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36" y="0"/>
                  </a:moveTo>
                  <a:cubicBezTo>
                    <a:pt x="128" y="0"/>
                    <a:pt x="120" y="1"/>
                    <a:pt x="112" y="3"/>
                  </a:cubicBezTo>
                  <a:lnTo>
                    <a:pt x="90" y="3"/>
                  </a:lnTo>
                  <a:cubicBezTo>
                    <a:pt x="79" y="3"/>
                    <a:pt x="67" y="14"/>
                    <a:pt x="67" y="14"/>
                  </a:cubicBezTo>
                  <a:cubicBezTo>
                    <a:pt x="45" y="26"/>
                    <a:pt x="34" y="36"/>
                    <a:pt x="34" y="48"/>
                  </a:cubicBezTo>
                  <a:cubicBezTo>
                    <a:pt x="12" y="70"/>
                    <a:pt x="12" y="93"/>
                    <a:pt x="12" y="115"/>
                  </a:cubicBezTo>
                  <a:cubicBezTo>
                    <a:pt x="0" y="137"/>
                    <a:pt x="12" y="160"/>
                    <a:pt x="23" y="182"/>
                  </a:cubicBezTo>
                  <a:cubicBezTo>
                    <a:pt x="45" y="204"/>
                    <a:pt x="67" y="227"/>
                    <a:pt x="101" y="227"/>
                  </a:cubicBezTo>
                  <a:cubicBezTo>
                    <a:pt x="101" y="227"/>
                    <a:pt x="112" y="238"/>
                    <a:pt x="124" y="238"/>
                  </a:cubicBezTo>
                  <a:cubicBezTo>
                    <a:pt x="146" y="238"/>
                    <a:pt x="168" y="227"/>
                    <a:pt x="191" y="215"/>
                  </a:cubicBezTo>
                  <a:cubicBezTo>
                    <a:pt x="235" y="182"/>
                    <a:pt x="258" y="115"/>
                    <a:pt x="224" y="59"/>
                  </a:cubicBezTo>
                  <a:cubicBezTo>
                    <a:pt x="205" y="22"/>
                    <a:pt x="172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6" name="Google Shape;4286;p8"/>
            <p:cNvSpPr/>
            <p:nvPr/>
          </p:nvSpPr>
          <p:spPr>
            <a:xfrm>
              <a:off x="2151800" y="11395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35" y="0"/>
                  </a:moveTo>
                  <a:cubicBezTo>
                    <a:pt x="112" y="0"/>
                    <a:pt x="78" y="11"/>
                    <a:pt x="68" y="23"/>
                  </a:cubicBezTo>
                  <a:cubicBezTo>
                    <a:pt x="23" y="45"/>
                    <a:pt x="1" y="90"/>
                    <a:pt x="11" y="134"/>
                  </a:cubicBezTo>
                  <a:cubicBezTo>
                    <a:pt x="11" y="157"/>
                    <a:pt x="11" y="167"/>
                    <a:pt x="23" y="179"/>
                  </a:cubicBezTo>
                  <a:cubicBezTo>
                    <a:pt x="23" y="190"/>
                    <a:pt x="34" y="190"/>
                    <a:pt x="34" y="201"/>
                  </a:cubicBezTo>
                  <a:cubicBezTo>
                    <a:pt x="61" y="219"/>
                    <a:pt x="88" y="238"/>
                    <a:pt x="121" y="238"/>
                  </a:cubicBezTo>
                  <a:cubicBezTo>
                    <a:pt x="129" y="238"/>
                    <a:pt x="137" y="237"/>
                    <a:pt x="145" y="234"/>
                  </a:cubicBezTo>
                  <a:cubicBezTo>
                    <a:pt x="157" y="234"/>
                    <a:pt x="168" y="224"/>
                    <a:pt x="190" y="224"/>
                  </a:cubicBezTo>
                  <a:cubicBezTo>
                    <a:pt x="235" y="190"/>
                    <a:pt x="257" y="112"/>
                    <a:pt x="224" y="56"/>
                  </a:cubicBezTo>
                  <a:cubicBezTo>
                    <a:pt x="202" y="23"/>
                    <a:pt x="168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7" name="Google Shape;4287;p8"/>
            <p:cNvSpPr/>
            <p:nvPr/>
          </p:nvSpPr>
          <p:spPr>
            <a:xfrm>
              <a:off x="2138400" y="1147550"/>
              <a:ext cx="6725" cy="5150"/>
            </a:xfrm>
            <a:custGeom>
              <a:rect b="b" l="l" r="r" t="t"/>
              <a:pathLst>
                <a:path extrusionOk="0" h="206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49"/>
                    <a:pt x="0" y="128"/>
                    <a:pt x="33" y="184"/>
                  </a:cubicBezTo>
                  <a:lnTo>
                    <a:pt x="45" y="195"/>
                  </a:lnTo>
                  <a:cubicBezTo>
                    <a:pt x="100" y="195"/>
                    <a:pt x="157" y="206"/>
                    <a:pt x="212" y="206"/>
                  </a:cubicBezTo>
                  <a:cubicBezTo>
                    <a:pt x="257" y="173"/>
                    <a:pt x="268" y="106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8" name="Google Shape;4288;p8"/>
            <p:cNvSpPr/>
            <p:nvPr/>
          </p:nvSpPr>
          <p:spPr>
            <a:xfrm>
              <a:off x="2174975" y="1148300"/>
              <a:ext cx="6175" cy="4400"/>
            </a:xfrm>
            <a:custGeom>
              <a:rect b="b" l="l" r="r" t="t"/>
              <a:pathLst>
                <a:path extrusionOk="0" h="176" w="247">
                  <a:moveTo>
                    <a:pt x="133" y="1"/>
                  </a:moveTo>
                  <a:cubicBezTo>
                    <a:pt x="111" y="1"/>
                    <a:pt x="89" y="7"/>
                    <a:pt x="68" y="19"/>
                  </a:cubicBezTo>
                  <a:cubicBezTo>
                    <a:pt x="12" y="53"/>
                    <a:pt x="1" y="120"/>
                    <a:pt x="23" y="176"/>
                  </a:cubicBezTo>
                  <a:cubicBezTo>
                    <a:pt x="102" y="165"/>
                    <a:pt x="169" y="154"/>
                    <a:pt x="236" y="154"/>
                  </a:cubicBezTo>
                  <a:cubicBezTo>
                    <a:pt x="246" y="120"/>
                    <a:pt x="246" y="86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9" name="Google Shape;4289;p8"/>
            <p:cNvSpPr/>
            <p:nvPr/>
          </p:nvSpPr>
          <p:spPr>
            <a:xfrm>
              <a:off x="2057650" y="836950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25" y="1"/>
                  </a:moveTo>
                  <a:cubicBezTo>
                    <a:pt x="117" y="1"/>
                    <a:pt x="109" y="2"/>
                    <a:pt x="102" y="4"/>
                  </a:cubicBezTo>
                  <a:lnTo>
                    <a:pt x="79" y="4"/>
                  </a:lnTo>
                  <a:cubicBezTo>
                    <a:pt x="79" y="15"/>
                    <a:pt x="68" y="15"/>
                    <a:pt x="57" y="15"/>
                  </a:cubicBezTo>
                  <a:lnTo>
                    <a:pt x="23" y="48"/>
                  </a:lnTo>
                  <a:cubicBezTo>
                    <a:pt x="23" y="60"/>
                    <a:pt x="23" y="60"/>
                    <a:pt x="12" y="71"/>
                  </a:cubicBezTo>
                  <a:cubicBezTo>
                    <a:pt x="1" y="93"/>
                    <a:pt x="1" y="127"/>
                    <a:pt x="12" y="160"/>
                  </a:cubicBezTo>
                  <a:cubicBezTo>
                    <a:pt x="12" y="160"/>
                    <a:pt x="23" y="172"/>
                    <a:pt x="23" y="182"/>
                  </a:cubicBezTo>
                  <a:cubicBezTo>
                    <a:pt x="35" y="205"/>
                    <a:pt x="68" y="227"/>
                    <a:pt x="90" y="227"/>
                  </a:cubicBezTo>
                  <a:cubicBezTo>
                    <a:pt x="102" y="239"/>
                    <a:pt x="112" y="239"/>
                    <a:pt x="112" y="239"/>
                  </a:cubicBezTo>
                  <a:cubicBezTo>
                    <a:pt x="135" y="239"/>
                    <a:pt x="169" y="227"/>
                    <a:pt x="179" y="216"/>
                  </a:cubicBezTo>
                  <a:cubicBezTo>
                    <a:pt x="202" y="205"/>
                    <a:pt x="224" y="182"/>
                    <a:pt x="224" y="172"/>
                  </a:cubicBezTo>
                  <a:cubicBezTo>
                    <a:pt x="246" y="138"/>
                    <a:pt x="246" y="93"/>
                    <a:pt x="224" y="60"/>
                  </a:cubicBezTo>
                  <a:cubicBezTo>
                    <a:pt x="206" y="23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0" name="Google Shape;4290;p8"/>
            <p:cNvSpPr/>
            <p:nvPr/>
          </p:nvSpPr>
          <p:spPr>
            <a:xfrm>
              <a:off x="2044250" y="844850"/>
              <a:ext cx="6725" cy="5975"/>
            </a:xfrm>
            <a:custGeom>
              <a:rect b="b" l="l" r="r" t="t"/>
              <a:pathLst>
                <a:path extrusionOk="0" h="239" w="269">
                  <a:moveTo>
                    <a:pt x="134" y="0"/>
                  </a:moveTo>
                  <a:cubicBezTo>
                    <a:pt x="112" y="0"/>
                    <a:pt x="90" y="12"/>
                    <a:pt x="67" y="23"/>
                  </a:cubicBezTo>
                  <a:cubicBezTo>
                    <a:pt x="23" y="45"/>
                    <a:pt x="0" y="112"/>
                    <a:pt x="23" y="157"/>
                  </a:cubicBezTo>
                  <a:cubicBezTo>
                    <a:pt x="23" y="168"/>
                    <a:pt x="34" y="179"/>
                    <a:pt x="34" y="179"/>
                  </a:cubicBezTo>
                  <a:cubicBezTo>
                    <a:pt x="34" y="191"/>
                    <a:pt x="45" y="191"/>
                    <a:pt x="45" y="202"/>
                  </a:cubicBezTo>
                  <a:cubicBezTo>
                    <a:pt x="71" y="228"/>
                    <a:pt x="101" y="239"/>
                    <a:pt x="131" y="239"/>
                  </a:cubicBezTo>
                  <a:cubicBezTo>
                    <a:pt x="152" y="239"/>
                    <a:pt x="172" y="233"/>
                    <a:pt x="191" y="224"/>
                  </a:cubicBezTo>
                  <a:cubicBezTo>
                    <a:pt x="246" y="191"/>
                    <a:pt x="268" y="112"/>
                    <a:pt x="235" y="57"/>
                  </a:cubicBezTo>
                  <a:cubicBezTo>
                    <a:pt x="213" y="23"/>
                    <a:pt x="179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1" name="Google Shape;4291;p8"/>
            <p:cNvSpPr/>
            <p:nvPr/>
          </p:nvSpPr>
          <p:spPr>
            <a:xfrm>
              <a:off x="2031400" y="8529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4" y="1"/>
                  </a:moveTo>
                  <a:cubicBezTo>
                    <a:pt x="101" y="1"/>
                    <a:pt x="79" y="1"/>
                    <a:pt x="57" y="12"/>
                  </a:cubicBezTo>
                  <a:cubicBezTo>
                    <a:pt x="45" y="34"/>
                    <a:pt x="23" y="46"/>
                    <a:pt x="12" y="68"/>
                  </a:cubicBezTo>
                  <a:cubicBezTo>
                    <a:pt x="0" y="90"/>
                    <a:pt x="0" y="123"/>
                    <a:pt x="12" y="157"/>
                  </a:cubicBezTo>
                  <a:cubicBezTo>
                    <a:pt x="12" y="168"/>
                    <a:pt x="23" y="168"/>
                    <a:pt x="23" y="180"/>
                  </a:cubicBezTo>
                  <a:cubicBezTo>
                    <a:pt x="44" y="214"/>
                    <a:pt x="78" y="232"/>
                    <a:pt x="114" y="232"/>
                  </a:cubicBezTo>
                  <a:cubicBezTo>
                    <a:pt x="136" y="232"/>
                    <a:pt x="158" y="225"/>
                    <a:pt x="179" y="213"/>
                  </a:cubicBezTo>
                  <a:cubicBezTo>
                    <a:pt x="235" y="180"/>
                    <a:pt x="258" y="113"/>
                    <a:pt x="224" y="56"/>
                  </a:cubicBezTo>
                  <a:cubicBezTo>
                    <a:pt x="201" y="23"/>
                    <a:pt x="168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2" name="Google Shape;4292;p8"/>
            <p:cNvSpPr/>
            <p:nvPr/>
          </p:nvSpPr>
          <p:spPr>
            <a:xfrm>
              <a:off x="2049825" y="794850"/>
              <a:ext cx="5350" cy="4200"/>
            </a:xfrm>
            <a:custGeom>
              <a:rect b="b" l="l" r="r" t="t"/>
              <a:pathLst>
                <a:path extrusionOk="0" h="168" w="214">
                  <a:moveTo>
                    <a:pt x="202" y="1"/>
                  </a:moveTo>
                  <a:lnTo>
                    <a:pt x="102" y="68"/>
                  </a:lnTo>
                  <a:cubicBezTo>
                    <a:pt x="68" y="90"/>
                    <a:pt x="35" y="112"/>
                    <a:pt x="1" y="123"/>
                  </a:cubicBezTo>
                  <a:lnTo>
                    <a:pt x="35" y="157"/>
                  </a:lnTo>
                  <a:lnTo>
                    <a:pt x="79" y="157"/>
                  </a:lnTo>
                  <a:lnTo>
                    <a:pt x="79" y="168"/>
                  </a:lnTo>
                  <a:cubicBezTo>
                    <a:pt x="90" y="168"/>
                    <a:pt x="102" y="168"/>
                    <a:pt x="113" y="157"/>
                  </a:cubicBezTo>
                  <a:cubicBezTo>
                    <a:pt x="124" y="157"/>
                    <a:pt x="135" y="157"/>
                    <a:pt x="147" y="146"/>
                  </a:cubicBezTo>
                  <a:cubicBezTo>
                    <a:pt x="202" y="112"/>
                    <a:pt x="214" y="56"/>
                    <a:pt x="2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3" name="Google Shape;4293;p8"/>
            <p:cNvSpPr/>
            <p:nvPr/>
          </p:nvSpPr>
          <p:spPr>
            <a:xfrm>
              <a:off x="2038100" y="803800"/>
              <a:ext cx="3675" cy="3200"/>
            </a:xfrm>
            <a:custGeom>
              <a:rect b="b" l="l" r="r" t="t"/>
              <a:pathLst>
                <a:path extrusionOk="0" h="128" w="147">
                  <a:moveTo>
                    <a:pt x="146" y="0"/>
                  </a:moveTo>
                  <a:lnTo>
                    <a:pt x="146" y="0"/>
                  </a:lnTo>
                  <a:cubicBezTo>
                    <a:pt x="102" y="45"/>
                    <a:pt x="45" y="78"/>
                    <a:pt x="1" y="123"/>
                  </a:cubicBezTo>
                  <a:cubicBezTo>
                    <a:pt x="7" y="126"/>
                    <a:pt x="16" y="128"/>
                    <a:pt x="25" y="128"/>
                  </a:cubicBezTo>
                  <a:cubicBezTo>
                    <a:pt x="47" y="128"/>
                    <a:pt x="74" y="120"/>
                    <a:pt x="90" y="112"/>
                  </a:cubicBezTo>
                  <a:cubicBezTo>
                    <a:pt x="135" y="90"/>
                    <a:pt x="146" y="45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4" name="Google Shape;4294;p8"/>
            <p:cNvSpPr/>
            <p:nvPr/>
          </p:nvSpPr>
          <p:spPr>
            <a:xfrm>
              <a:off x="2061000" y="812625"/>
              <a:ext cx="6475" cy="6000"/>
            </a:xfrm>
            <a:custGeom>
              <a:rect b="b" l="l" r="r" t="t"/>
              <a:pathLst>
                <a:path extrusionOk="0" h="240" w="259">
                  <a:moveTo>
                    <a:pt x="115" y="0"/>
                  </a:moveTo>
                  <a:cubicBezTo>
                    <a:pt x="95" y="0"/>
                    <a:pt x="75" y="5"/>
                    <a:pt x="57" y="16"/>
                  </a:cubicBezTo>
                  <a:lnTo>
                    <a:pt x="57" y="27"/>
                  </a:lnTo>
                  <a:cubicBezTo>
                    <a:pt x="45" y="27"/>
                    <a:pt x="35" y="38"/>
                    <a:pt x="23" y="50"/>
                  </a:cubicBezTo>
                  <a:lnTo>
                    <a:pt x="23" y="60"/>
                  </a:lnTo>
                  <a:cubicBezTo>
                    <a:pt x="12" y="72"/>
                    <a:pt x="12" y="72"/>
                    <a:pt x="12" y="83"/>
                  </a:cubicBezTo>
                  <a:cubicBezTo>
                    <a:pt x="12" y="94"/>
                    <a:pt x="1" y="94"/>
                    <a:pt x="1" y="94"/>
                  </a:cubicBezTo>
                  <a:cubicBezTo>
                    <a:pt x="1" y="127"/>
                    <a:pt x="1" y="150"/>
                    <a:pt x="23" y="184"/>
                  </a:cubicBezTo>
                  <a:lnTo>
                    <a:pt x="23" y="194"/>
                  </a:lnTo>
                  <a:cubicBezTo>
                    <a:pt x="35" y="194"/>
                    <a:pt x="35" y="206"/>
                    <a:pt x="45" y="206"/>
                  </a:cubicBezTo>
                  <a:cubicBezTo>
                    <a:pt x="45" y="217"/>
                    <a:pt x="57" y="217"/>
                    <a:pt x="57" y="217"/>
                  </a:cubicBezTo>
                  <a:cubicBezTo>
                    <a:pt x="68" y="228"/>
                    <a:pt x="79" y="228"/>
                    <a:pt x="79" y="228"/>
                  </a:cubicBezTo>
                  <a:cubicBezTo>
                    <a:pt x="90" y="228"/>
                    <a:pt x="90" y="239"/>
                    <a:pt x="90" y="239"/>
                  </a:cubicBezTo>
                  <a:lnTo>
                    <a:pt x="135" y="239"/>
                  </a:lnTo>
                  <a:cubicBezTo>
                    <a:pt x="135" y="239"/>
                    <a:pt x="146" y="239"/>
                    <a:pt x="146" y="228"/>
                  </a:cubicBezTo>
                  <a:lnTo>
                    <a:pt x="157" y="228"/>
                  </a:lnTo>
                  <a:cubicBezTo>
                    <a:pt x="169" y="228"/>
                    <a:pt x="169" y="228"/>
                    <a:pt x="180" y="217"/>
                  </a:cubicBezTo>
                  <a:cubicBezTo>
                    <a:pt x="236" y="184"/>
                    <a:pt x="258" y="117"/>
                    <a:pt x="224" y="60"/>
                  </a:cubicBezTo>
                  <a:cubicBezTo>
                    <a:pt x="202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5" name="Google Shape;4295;p8"/>
            <p:cNvSpPr/>
            <p:nvPr/>
          </p:nvSpPr>
          <p:spPr>
            <a:xfrm>
              <a:off x="2047600" y="820725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26" y="0"/>
                  </a:moveTo>
                  <a:cubicBezTo>
                    <a:pt x="106" y="0"/>
                    <a:pt x="86" y="5"/>
                    <a:pt x="67" y="16"/>
                  </a:cubicBezTo>
                  <a:cubicBezTo>
                    <a:pt x="12" y="49"/>
                    <a:pt x="0" y="128"/>
                    <a:pt x="34" y="173"/>
                  </a:cubicBezTo>
                  <a:cubicBezTo>
                    <a:pt x="57" y="210"/>
                    <a:pt x="95" y="233"/>
                    <a:pt x="135" y="233"/>
                  </a:cubicBezTo>
                  <a:cubicBezTo>
                    <a:pt x="154" y="233"/>
                    <a:pt x="173" y="228"/>
                    <a:pt x="191" y="217"/>
                  </a:cubicBezTo>
                  <a:cubicBezTo>
                    <a:pt x="246" y="183"/>
                    <a:pt x="269" y="116"/>
                    <a:pt x="236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6" name="Google Shape;4296;p8"/>
            <p:cNvSpPr/>
            <p:nvPr/>
          </p:nvSpPr>
          <p:spPr>
            <a:xfrm>
              <a:off x="2034475" y="8287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1" y="53"/>
                    <a:pt x="1" y="120"/>
                    <a:pt x="34" y="175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7" y="187"/>
                    <a:pt x="269" y="108"/>
                    <a:pt x="235" y="53"/>
                  </a:cubicBezTo>
                  <a:cubicBezTo>
                    <a:pt x="214" y="17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7" name="Google Shape;4297;p8"/>
            <p:cNvSpPr/>
            <p:nvPr/>
          </p:nvSpPr>
          <p:spPr>
            <a:xfrm>
              <a:off x="2021350" y="8366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2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29"/>
                    <a:pt x="190" y="217"/>
                  </a:cubicBezTo>
                  <a:cubicBezTo>
                    <a:pt x="246" y="184"/>
                    <a:pt x="268" y="117"/>
                    <a:pt x="235" y="60"/>
                  </a:cubicBezTo>
                  <a:cubicBezTo>
                    <a:pt x="212" y="22"/>
                    <a:pt x="169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8" name="Google Shape;4298;p8"/>
            <p:cNvSpPr/>
            <p:nvPr/>
          </p:nvSpPr>
          <p:spPr>
            <a:xfrm>
              <a:off x="2076375" y="8973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35" y="0"/>
                  </a:moveTo>
                  <a:cubicBezTo>
                    <a:pt x="112" y="0"/>
                    <a:pt x="90" y="12"/>
                    <a:pt x="68" y="22"/>
                  </a:cubicBezTo>
                  <a:cubicBezTo>
                    <a:pt x="23" y="45"/>
                    <a:pt x="1" y="89"/>
                    <a:pt x="11" y="134"/>
                  </a:cubicBezTo>
                  <a:cubicBezTo>
                    <a:pt x="11" y="146"/>
                    <a:pt x="11" y="157"/>
                    <a:pt x="23" y="157"/>
                  </a:cubicBezTo>
                  <a:lnTo>
                    <a:pt x="23" y="179"/>
                  </a:lnTo>
                  <a:cubicBezTo>
                    <a:pt x="51" y="216"/>
                    <a:pt x="86" y="238"/>
                    <a:pt x="123" y="238"/>
                  </a:cubicBezTo>
                  <a:cubicBezTo>
                    <a:pt x="131" y="238"/>
                    <a:pt x="138" y="237"/>
                    <a:pt x="146" y="235"/>
                  </a:cubicBezTo>
                  <a:cubicBezTo>
                    <a:pt x="157" y="235"/>
                    <a:pt x="180" y="235"/>
                    <a:pt x="190" y="224"/>
                  </a:cubicBezTo>
                  <a:cubicBezTo>
                    <a:pt x="247" y="190"/>
                    <a:pt x="257" y="112"/>
                    <a:pt x="224" y="56"/>
                  </a:cubicBezTo>
                  <a:cubicBezTo>
                    <a:pt x="213" y="45"/>
                    <a:pt x="202" y="22"/>
                    <a:pt x="180" y="12"/>
                  </a:cubicBezTo>
                  <a:cubicBezTo>
                    <a:pt x="168" y="12"/>
                    <a:pt x="146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9" name="Google Shape;4299;p8"/>
            <p:cNvSpPr/>
            <p:nvPr/>
          </p:nvSpPr>
          <p:spPr>
            <a:xfrm>
              <a:off x="2062975" y="90555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44" y="1"/>
                  </a:moveTo>
                  <a:cubicBezTo>
                    <a:pt x="122" y="1"/>
                    <a:pt x="99" y="7"/>
                    <a:pt x="78" y="20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6" y="228"/>
                    <a:pt x="180" y="222"/>
                    <a:pt x="202" y="209"/>
                  </a:cubicBezTo>
                  <a:cubicBezTo>
                    <a:pt x="202" y="209"/>
                    <a:pt x="212" y="209"/>
                    <a:pt x="224" y="199"/>
                  </a:cubicBezTo>
                  <a:cubicBezTo>
                    <a:pt x="257" y="165"/>
                    <a:pt x="269" y="98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0" name="Google Shape;4300;p8"/>
            <p:cNvSpPr/>
            <p:nvPr/>
          </p:nvSpPr>
          <p:spPr>
            <a:xfrm>
              <a:off x="2050400" y="913500"/>
              <a:ext cx="5900" cy="5975"/>
            </a:xfrm>
            <a:custGeom>
              <a:rect b="b" l="l" r="r" t="t"/>
              <a:pathLst>
                <a:path extrusionOk="0" h="239" w="236">
                  <a:moveTo>
                    <a:pt x="123" y="0"/>
                  </a:moveTo>
                  <a:cubicBezTo>
                    <a:pt x="116" y="0"/>
                    <a:pt x="109" y="1"/>
                    <a:pt x="101" y="3"/>
                  </a:cubicBezTo>
                  <a:cubicBezTo>
                    <a:pt x="79" y="3"/>
                    <a:pt x="67" y="3"/>
                    <a:pt x="56" y="15"/>
                  </a:cubicBezTo>
                  <a:lnTo>
                    <a:pt x="45" y="25"/>
                  </a:lnTo>
                  <a:cubicBezTo>
                    <a:pt x="45" y="25"/>
                    <a:pt x="34" y="25"/>
                    <a:pt x="34" y="37"/>
                  </a:cubicBezTo>
                  <a:cubicBezTo>
                    <a:pt x="22" y="37"/>
                    <a:pt x="22" y="48"/>
                    <a:pt x="22" y="48"/>
                  </a:cubicBezTo>
                  <a:cubicBezTo>
                    <a:pt x="22" y="59"/>
                    <a:pt x="12" y="59"/>
                    <a:pt x="12" y="59"/>
                  </a:cubicBezTo>
                  <a:lnTo>
                    <a:pt x="12" y="70"/>
                  </a:lnTo>
                  <a:lnTo>
                    <a:pt x="12" y="82"/>
                  </a:lnTo>
                  <a:cubicBezTo>
                    <a:pt x="0" y="82"/>
                    <a:pt x="0" y="93"/>
                    <a:pt x="0" y="104"/>
                  </a:cubicBezTo>
                  <a:lnTo>
                    <a:pt x="0" y="115"/>
                  </a:lnTo>
                  <a:cubicBezTo>
                    <a:pt x="0" y="137"/>
                    <a:pt x="0" y="160"/>
                    <a:pt x="12" y="182"/>
                  </a:cubicBezTo>
                  <a:cubicBezTo>
                    <a:pt x="22" y="182"/>
                    <a:pt x="22" y="194"/>
                    <a:pt x="34" y="194"/>
                  </a:cubicBezTo>
                  <a:cubicBezTo>
                    <a:pt x="34" y="194"/>
                    <a:pt x="34" y="204"/>
                    <a:pt x="45" y="204"/>
                  </a:cubicBezTo>
                  <a:cubicBezTo>
                    <a:pt x="45" y="216"/>
                    <a:pt x="56" y="216"/>
                    <a:pt x="56" y="216"/>
                  </a:cubicBezTo>
                  <a:cubicBezTo>
                    <a:pt x="67" y="216"/>
                    <a:pt x="67" y="227"/>
                    <a:pt x="67" y="227"/>
                  </a:cubicBezTo>
                  <a:lnTo>
                    <a:pt x="90" y="227"/>
                  </a:lnTo>
                  <a:cubicBezTo>
                    <a:pt x="90" y="227"/>
                    <a:pt x="101" y="238"/>
                    <a:pt x="112" y="238"/>
                  </a:cubicBezTo>
                  <a:lnTo>
                    <a:pt x="124" y="238"/>
                  </a:lnTo>
                  <a:lnTo>
                    <a:pt x="134" y="227"/>
                  </a:lnTo>
                  <a:lnTo>
                    <a:pt x="157" y="227"/>
                  </a:lnTo>
                  <a:cubicBezTo>
                    <a:pt x="157" y="227"/>
                    <a:pt x="168" y="216"/>
                    <a:pt x="179" y="216"/>
                  </a:cubicBezTo>
                  <a:cubicBezTo>
                    <a:pt x="213" y="194"/>
                    <a:pt x="235" y="160"/>
                    <a:pt x="235" y="127"/>
                  </a:cubicBezTo>
                  <a:cubicBezTo>
                    <a:pt x="235" y="104"/>
                    <a:pt x="224" y="70"/>
                    <a:pt x="213" y="59"/>
                  </a:cubicBezTo>
                  <a:cubicBezTo>
                    <a:pt x="194" y="22"/>
                    <a:pt x="160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1" name="Google Shape;4301;p8"/>
            <p:cNvSpPr/>
            <p:nvPr/>
          </p:nvSpPr>
          <p:spPr>
            <a:xfrm>
              <a:off x="2102900" y="881525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2" y="1"/>
                  </a:moveTo>
                  <a:cubicBezTo>
                    <a:pt x="100" y="1"/>
                    <a:pt x="78" y="7"/>
                    <a:pt x="57" y="20"/>
                  </a:cubicBezTo>
                  <a:cubicBezTo>
                    <a:pt x="46" y="20"/>
                    <a:pt x="35" y="31"/>
                    <a:pt x="35" y="31"/>
                  </a:cubicBezTo>
                  <a:cubicBezTo>
                    <a:pt x="35" y="42"/>
                    <a:pt x="23" y="42"/>
                    <a:pt x="23" y="42"/>
                  </a:cubicBezTo>
                  <a:cubicBezTo>
                    <a:pt x="23" y="53"/>
                    <a:pt x="23" y="53"/>
                    <a:pt x="12" y="53"/>
                  </a:cubicBezTo>
                  <a:cubicBezTo>
                    <a:pt x="12" y="65"/>
                    <a:pt x="12" y="75"/>
                    <a:pt x="1" y="87"/>
                  </a:cubicBezTo>
                  <a:lnTo>
                    <a:pt x="1" y="109"/>
                  </a:lnTo>
                  <a:lnTo>
                    <a:pt x="1" y="132"/>
                  </a:lnTo>
                  <a:cubicBezTo>
                    <a:pt x="1" y="142"/>
                    <a:pt x="1" y="154"/>
                    <a:pt x="12" y="154"/>
                  </a:cubicBezTo>
                  <a:lnTo>
                    <a:pt x="12" y="176"/>
                  </a:lnTo>
                  <a:cubicBezTo>
                    <a:pt x="35" y="209"/>
                    <a:pt x="57" y="221"/>
                    <a:pt x="90" y="232"/>
                  </a:cubicBezTo>
                  <a:lnTo>
                    <a:pt x="147" y="232"/>
                  </a:lnTo>
                  <a:cubicBezTo>
                    <a:pt x="157" y="221"/>
                    <a:pt x="169" y="221"/>
                    <a:pt x="180" y="221"/>
                  </a:cubicBezTo>
                  <a:cubicBezTo>
                    <a:pt x="224" y="187"/>
                    <a:pt x="236" y="142"/>
                    <a:pt x="236" y="98"/>
                  </a:cubicBezTo>
                  <a:cubicBezTo>
                    <a:pt x="236" y="87"/>
                    <a:pt x="224" y="65"/>
                    <a:pt x="214" y="53"/>
                  </a:cubicBezTo>
                  <a:cubicBezTo>
                    <a:pt x="192" y="18"/>
                    <a:pt x="158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2" name="Google Shape;4302;p8"/>
            <p:cNvSpPr/>
            <p:nvPr/>
          </p:nvSpPr>
          <p:spPr>
            <a:xfrm>
              <a:off x="2070800" y="82892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4" y="1"/>
                  </a:moveTo>
                  <a:cubicBezTo>
                    <a:pt x="112" y="1"/>
                    <a:pt x="78" y="1"/>
                    <a:pt x="67" y="23"/>
                  </a:cubicBezTo>
                  <a:lnTo>
                    <a:pt x="56" y="23"/>
                  </a:lnTo>
                  <a:cubicBezTo>
                    <a:pt x="56" y="23"/>
                    <a:pt x="45" y="23"/>
                    <a:pt x="45" y="34"/>
                  </a:cubicBezTo>
                  <a:cubicBezTo>
                    <a:pt x="33" y="46"/>
                    <a:pt x="23" y="56"/>
                    <a:pt x="23" y="68"/>
                  </a:cubicBezTo>
                  <a:lnTo>
                    <a:pt x="11" y="68"/>
                  </a:lnTo>
                  <a:lnTo>
                    <a:pt x="11" y="90"/>
                  </a:lnTo>
                  <a:cubicBezTo>
                    <a:pt x="11" y="101"/>
                    <a:pt x="11" y="101"/>
                    <a:pt x="0" y="113"/>
                  </a:cubicBezTo>
                  <a:cubicBezTo>
                    <a:pt x="0" y="135"/>
                    <a:pt x="11" y="157"/>
                    <a:pt x="23" y="180"/>
                  </a:cubicBezTo>
                  <a:cubicBezTo>
                    <a:pt x="33" y="202"/>
                    <a:pt x="56" y="213"/>
                    <a:pt x="78" y="224"/>
                  </a:cubicBezTo>
                  <a:cubicBezTo>
                    <a:pt x="90" y="224"/>
                    <a:pt x="90" y="235"/>
                    <a:pt x="100" y="235"/>
                  </a:cubicBezTo>
                  <a:lnTo>
                    <a:pt x="134" y="235"/>
                  </a:lnTo>
                  <a:cubicBezTo>
                    <a:pt x="145" y="235"/>
                    <a:pt x="157" y="235"/>
                    <a:pt x="157" y="224"/>
                  </a:cubicBezTo>
                  <a:lnTo>
                    <a:pt x="179" y="224"/>
                  </a:lnTo>
                  <a:cubicBezTo>
                    <a:pt x="224" y="202"/>
                    <a:pt x="234" y="157"/>
                    <a:pt x="246" y="123"/>
                  </a:cubicBezTo>
                  <a:cubicBezTo>
                    <a:pt x="246" y="101"/>
                    <a:pt x="234" y="79"/>
                    <a:pt x="224" y="56"/>
                  </a:cubicBezTo>
                  <a:cubicBezTo>
                    <a:pt x="201" y="23"/>
                    <a:pt x="167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3" name="Google Shape;4303;p8"/>
            <p:cNvSpPr/>
            <p:nvPr/>
          </p:nvSpPr>
          <p:spPr>
            <a:xfrm>
              <a:off x="2080850" y="84557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23" y="1"/>
                  </a:moveTo>
                  <a:cubicBezTo>
                    <a:pt x="104" y="1"/>
                    <a:pt x="85" y="6"/>
                    <a:pt x="68" y="16"/>
                  </a:cubicBezTo>
                  <a:lnTo>
                    <a:pt x="45" y="38"/>
                  </a:lnTo>
                  <a:lnTo>
                    <a:pt x="34" y="50"/>
                  </a:lnTo>
                  <a:cubicBezTo>
                    <a:pt x="23" y="61"/>
                    <a:pt x="23" y="61"/>
                    <a:pt x="23" y="72"/>
                  </a:cubicBezTo>
                  <a:cubicBezTo>
                    <a:pt x="11" y="83"/>
                    <a:pt x="11" y="83"/>
                    <a:pt x="11" y="95"/>
                  </a:cubicBezTo>
                  <a:cubicBezTo>
                    <a:pt x="1" y="117"/>
                    <a:pt x="11" y="150"/>
                    <a:pt x="23" y="184"/>
                  </a:cubicBezTo>
                  <a:cubicBezTo>
                    <a:pt x="44" y="219"/>
                    <a:pt x="82" y="236"/>
                    <a:pt x="121" y="236"/>
                  </a:cubicBezTo>
                  <a:cubicBezTo>
                    <a:pt x="145" y="236"/>
                    <a:pt x="169" y="230"/>
                    <a:pt x="190" y="217"/>
                  </a:cubicBezTo>
                  <a:cubicBezTo>
                    <a:pt x="246" y="184"/>
                    <a:pt x="257" y="117"/>
                    <a:pt x="224" y="61"/>
                  </a:cubicBezTo>
                  <a:cubicBezTo>
                    <a:pt x="201" y="23"/>
                    <a:pt x="162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4" name="Google Shape;4304;p8"/>
            <p:cNvSpPr/>
            <p:nvPr/>
          </p:nvSpPr>
          <p:spPr>
            <a:xfrm>
              <a:off x="2067450" y="8536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99" y="7"/>
                    <a:pt x="78" y="20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6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1"/>
                  </a:cubicBezTo>
                  <a:cubicBezTo>
                    <a:pt x="257" y="187"/>
                    <a:pt x="268" y="109"/>
                    <a:pt x="234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5" name="Google Shape;4305;p8"/>
            <p:cNvSpPr/>
            <p:nvPr/>
          </p:nvSpPr>
          <p:spPr>
            <a:xfrm>
              <a:off x="2054300" y="8615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7" y="6"/>
                    <a:pt x="79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8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6" name="Google Shape;4306;p8"/>
            <p:cNvSpPr/>
            <p:nvPr/>
          </p:nvSpPr>
          <p:spPr>
            <a:xfrm>
              <a:off x="2041175" y="869600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34" y="1"/>
                  </a:moveTo>
                  <a:cubicBezTo>
                    <a:pt x="116" y="1"/>
                    <a:pt x="97" y="5"/>
                    <a:pt x="79" y="16"/>
                  </a:cubicBezTo>
                  <a:cubicBezTo>
                    <a:pt x="23" y="50"/>
                    <a:pt x="1" y="128"/>
                    <a:pt x="34" y="172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3" y="233"/>
                    <a:pt x="184" y="228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7" name="Google Shape;4307;p8"/>
            <p:cNvSpPr/>
            <p:nvPr/>
          </p:nvSpPr>
          <p:spPr>
            <a:xfrm>
              <a:off x="2092575" y="8651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lnTo>
                    <a:pt x="79" y="28"/>
                  </a:lnTo>
                  <a:cubicBezTo>
                    <a:pt x="23" y="61"/>
                    <a:pt x="1" y="128"/>
                    <a:pt x="34" y="184"/>
                  </a:cubicBezTo>
                  <a:cubicBezTo>
                    <a:pt x="55" y="219"/>
                    <a:pt x="93" y="236"/>
                    <a:pt x="130" y="236"/>
                  </a:cubicBezTo>
                  <a:cubicBezTo>
                    <a:pt x="152" y="236"/>
                    <a:pt x="174" y="230"/>
                    <a:pt x="190" y="217"/>
                  </a:cubicBezTo>
                  <a:lnTo>
                    <a:pt x="202" y="217"/>
                  </a:ln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8" name="Google Shape;4308;p8"/>
            <p:cNvSpPr/>
            <p:nvPr/>
          </p:nvSpPr>
          <p:spPr>
            <a:xfrm>
              <a:off x="2079450" y="873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0" y="1"/>
                  </a:moveTo>
                  <a:cubicBezTo>
                    <a:pt x="111" y="1"/>
                    <a:pt x="93" y="6"/>
                    <a:pt x="79" y="17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70" y="230"/>
                    <a:pt x="191" y="218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9" name="Google Shape;4309;p8"/>
            <p:cNvSpPr/>
            <p:nvPr/>
          </p:nvSpPr>
          <p:spPr>
            <a:xfrm>
              <a:off x="2066325" y="881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9" y="1"/>
                  </a:moveTo>
                  <a:cubicBezTo>
                    <a:pt x="117" y="1"/>
                    <a:pt x="95" y="7"/>
                    <a:pt x="78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95" y="237"/>
                    <a:pt x="134" y="237"/>
                  </a:cubicBezTo>
                  <a:cubicBezTo>
                    <a:pt x="153" y="237"/>
                    <a:pt x="172" y="231"/>
                    <a:pt x="190" y="220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0" name="Google Shape;4310;p8"/>
            <p:cNvSpPr/>
            <p:nvPr/>
          </p:nvSpPr>
          <p:spPr>
            <a:xfrm>
              <a:off x="2053175" y="8891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0" y="1"/>
                  </a:moveTo>
                  <a:cubicBezTo>
                    <a:pt x="111" y="1"/>
                    <a:pt x="94" y="6"/>
                    <a:pt x="80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6" y="219"/>
                    <a:pt x="89" y="236"/>
                    <a:pt x="126" y="236"/>
                  </a:cubicBezTo>
                  <a:cubicBezTo>
                    <a:pt x="148" y="236"/>
                    <a:pt x="170" y="230"/>
                    <a:pt x="191" y="217"/>
                  </a:cubicBezTo>
                  <a:cubicBezTo>
                    <a:pt x="247" y="184"/>
                    <a:pt x="269" y="117"/>
                    <a:pt x="236" y="61"/>
                  </a:cubicBezTo>
                  <a:cubicBezTo>
                    <a:pt x="213" y="23"/>
                    <a:pt x="169" y="1"/>
                    <a:pt x="1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1" name="Google Shape;4311;p8"/>
            <p:cNvSpPr/>
            <p:nvPr/>
          </p:nvSpPr>
          <p:spPr>
            <a:xfrm>
              <a:off x="2121350" y="94205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4" y="1"/>
                  </a:moveTo>
                  <a:cubicBezTo>
                    <a:pt x="112" y="1"/>
                    <a:pt x="90" y="1"/>
                    <a:pt x="67" y="12"/>
                  </a:cubicBezTo>
                  <a:cubicBezTo>
                    <a:pt x="23" y="46"/>
                    <a:pt x="0" y="102"/>
                    <a:pt x="23" y="157"/>
                  </a:cubicBezTo>
                  <a:cubicBezTo>
                    <a:pt x="23" y="169"/>
                    <a:pt x="23" y="169"/>
                    <a:pt x="34" y="180"/>
                  </a:cubicBezTo>
                  <a:cubicBezTo>
                    <a:pt x="45" y="202"/>
                    <a:pt x="67" y="214"/>
                    <a:pt x="79" y="224"/>
                  </a:cubicBezTo>
                  <a:cubicBezTo>
                    <a:pt x="101" y="224"/>
                    <a:pt x="112" y="236"/>
                    <a:pt x="124" y="236"/>
                  </a:cubicBezTo>
                  <a:cubicBezTo>
                    <a:pt x="146" y="236"/>
                    <a:pt x="168" y="224"/>
                    <a:pt x="191" y="214"/>
                  </a:cubicBezTo>
                  <a:cubicBezTo>
                    <a:pt x="213" y="202"/>
                    <a:pt x="235" y="191"/>
                    <a:pt x="235" y="169"/>
                  </a:cubicBezTo>
                  <a:cubicBezTo>
                    <a:pt x="246" y="157"/>
                    <a:pt x="246" y="135"/>
                    <a:pt x="246" y="124"/>
                  </a:cubicBezTo>
                  <a:cubicBezTo>
                    <a:pt x="246" y="102"/>
                    <a:pt x="246" y="80"/>
                    <a:pt x="235" y="57"/>
                  </a:cubicBezTo>
                  <a:cubicBezTo>
                    <a:pt x="213" y="23"/>
                    <a:pt x="179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2" name="Google Shape;4312;p8"/>
            <p:cNvSpPr/>
            <p:nvPr/>
          </p:nvSpPr>
          <p:spPr>
            <a:xfrm>
              <a:off x="2108225" y="95005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5" y="1"/>
                  </a:moveTo>
                  <a:cubicBezTo>
                    <a:pt x="105" y="1"/>
                    <a:pt x="85" y="6"/>
                    <a:pt x="68" y="16"/>
                  </a:cubicBezTo>
                  <a:cubicBezTo>
                    <a:pt x="11" y="50"/>
                    <a:pt x="1" y="117"/>
                    <a:pt x="34" y="173"/>
                  </a:cubicBezTo>
                  <a:cubicBezTo>
                    <a:pt x="45" y="195"/>
                    <a:pt x="56" y="206"/>
                    <a:pt x="68" y="217"/>
                  </a:cubicBezTo>
                  <a:cubicBezTo>
                    <a:pt x="68" y="217"/>
                    <a:pt x="78" y="217"/>
                    <a:pt x="78" y="229"/>
                  </a:cubicBezTo>
                  <a:cubicBezTo>
                    <a:pt x="97" y="233"/>
                    <a:pt x="113" y="236"/>
                    <a:pt x="128" y="236"/>
                  </a:cubicBezTo>
                  <a:cubicBezTo>
                    <a:pt x="151" y="236"/>
                    <a:pt x="171" y="230"/>
                    <a:pt x="190" y="217"/>
                  </a:cubicBezTo>
                  <a:cubicBezTo>
                    <a:pt x="224" y="195"/>
                    <a:pt x="235" y="173"/>
                    <a:pt x="246" y="139"/>
                  </a:cubicBezTo>
                  <a:cubicBezTo>
                    <a:pt x="257" y="117"/>
                    <a:pt x="246" y="83"/>
                    <a:pt x="235" y="61"/>
                  </a:cubicBezTo>
                  <a:cubicBezTo>
                    <a:pt x="212" y="23"/>
                    <a:pt x="169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3" name="Google Shape;4313;p8"/>
            <p:cNvSpPr/>
            <p:nvPr/>
          </p:nvSpPr>
          <p:spPr>
            <a:xfrm>
              <a:off x="2089225" y="8894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7" y="237"/>
                    <a:pt x="181" y="230"/>
                    <a:pt x="202" y="218"/>
                  </a:cubicBezTo>
                  <a:cubicBezTo>
                    <a:pt x="247" y="196"/>
                    <a:pt x="257" y="151"/>
                    <a:pt x="257" y="106"/>
                  </a:cubicBezTo>
                  <a:cubicBezTo>
                    <a:pt x="257" y="84"/>
                    <a:pt x="247" y="72"/>
                    <a:pt x="235" y="62"/>
                  </a:cubicBezTo>
                  <a:cubicBezTo>
                    <a:pt x="213" y="23"/>
                    <a:pt x="17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4" name="Google Shape;4314;p8"/>
            <p:cNvSpPr/>
            <p:nvPr/>
          </p:nvSpPr>
          <p:spPr>
            <a:xfrm>
              <a:off x="2099550" y="9061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1"/>
                  </a:moveTo>
                  <a:cubicBezTo>
                    <a:pt x="108" y="1"/>
                    <a:pt x="87" y="6"/>
                    <a:pt x="68" y="17"/>
                  </a:cubicBezTo>
                  <a:cubicBezTo>
                    <a:pt x="12" y="50"/>
                    <a:pt x="1" y="117"/>
                    <a:pt x="35" y="174"/>
                  </a:cubicBezTo>
                  <a:cubicBezTo>
                    <a:pt x="57" y="211"/>
                    <a:pt x="96" y="234"/>
                    <a:pt x="135" y="234"/>
                  </a:cubicBezTo>
                  <a:cubicBezTo>
                    <a:pt x="154" y="234"/>
                    <a:pt x="173" y="229"/>
                    <a:pt x="191" y="218"/>
                  </a:cubicBezTo>
                  <a:cubicBezTo>
                    <a:pt x="247" y="184"/>
                    <a:pt x="269" y="107"/>
                    <a:pt x="236" y="50"/>
                  </a:cubicBezTo>
                  <a:cubicBezTo>
                    <a:pt x="213" y="21"/>
                    <a:pt x="171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5" name="Google Shape;4315;p8"/>
            <p:cNvSpPr/>
            <p:nvPr/>
          </p:nvSpPr>
          <p:spPr>
            <a:xfrm>
              <a:off x="2086450" y="914225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3"/>
                    <a:pt x="0" y="120"/>
                    <a:pt x="33" y="175"/>
                  </a:cubicBezTo>
                  <a:cubicBezTo>
                    <a:pt x="55" y="211"/>
                    <a:pt x="89" y="233"/>
                    <a:pt x="126" y="233"/>
                  </a:cubicBezTo>
                  <a:cubicBezTo>
                    <a:pt x="147" y="233"/>
                    <a:pt x="169" y="226"/>
                    <a:pt x="190" y="209"/>
                  </a:cubicBezTo>
                  <a:cubicBezTo>
                    <a:pt x="246" y="175"/>
                    <a:pt x="268" y="108"/>
                    <a:pt x="234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6" name="Google Shape;4316;p8"/>
            <p:cNvSpPr/>
            <p:nvPr/>
          </p:nvSpPr>
          <p:spPr>
            <a:xfrm>
              <a:off x="2073300" y="9221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2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7" name="Google Shape;4317;p8"/>
            <p:cNvSpPr/>
            <p:nvPr/>
          </p:nvSpPr>
          <p:spPr>
            <a:xfrm>
              <a:off x="2060175" y="930150"/>
              <a:ext cx="6725" cy="5800"/>
            </a:xfrm>
            <a:custGeom>
              <a:rect b="b" l="l" r="r" t="t"/>
              <a:pathLst>
                <a:path extrusionOk="0" h="232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1" y="52"/>
                    <a:pt x="1" y="119"/>
                    <a:pt x="34" y="176"/>
                  </a:cubicBezTo>
                  <a:lnTo>
                    <a:pt x="34" y="186"/>
                  </a:lnTo>
                  <a:lnTo>
                    <a:pt x="56" y="209"/>
                  </a:lnTo>
                  <a:cubicBezTo>
                    <a:pt x="56" y="209"/>
                    <a:pt x="68" y="209"/>
                    <a:pt x="68" y="220"/>
                  </a:cubicBezTo>
                  <a:cubicBezTo>
                    <a:pt x="78" y="220"/>
                    <a:pt x="90" y="220"/>
                    <a:pt x="90" y="231"/>
                  </a:cubicBezTo>
                  <a:lnTo>
                    <a:pt x="168" y="231"/>
                  </a:lnTo>
                  <a:cubicBezTo>
                    <a:pt x="168" y="231"/>
                    <a:pt x="179" y="220"/>
                    <a:pt x="190" y="220"/>
                  </a:cubicBezTo>
                  <a:cubicBezTo>
                    <a:pt x="246" y="186"/>
                    <a:pt x="269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8" name="Google Shape;4318;p8"/>
            <p:cNvSpPr/>
            <p:nvPr/>
          </p:nvSpPr>
          <p:spPr>
            <a:xfrm>
              <a:off x="2111300" y="9257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2" y="49"/>
                    <a:pt x="0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0" y="230"/>
                    <a:pt x="201" y="218"/>
                  </a:cubicBezTo>
                  <a:cubicBezTo>
                    <a:pt x="257" y="184"/>
                    <a:pt x="268" y="117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9" name="Google Shape;4319;p8"/>
            <p:cNvSpPr/>
            <p:nvPr/>
          </p:nvSpPr>
          <p:spPr>
            <a:xfrm>
              <a:off x="2098175" y="933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3"/>
                    <a:pt x="0" y="120"/>
                    <a:pt x="33" y="175"/>
                  </a:cubicBezTo>
                  <a:cubicBezTo>
                    <a:pt x="56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57" y="187"/>
                    <a:pt x="268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0" name="Google Shape;4320;p8"/>
            <p:cNvSpPr/>
            <p:nvPr/>
          </p:nvSpPr>
          <p:spPr>
            <a:xfrm>
              <a:off x="2085025" y="941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1" name="Google Shape;4321;p8"/>
            <p:cNvSpPr/>
            <p:nvPr/>
          </p:nvSpPr>
          <p:spPr>
            <a:xfrm>
              <a:off x="2124975" y="9178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2" y="0"/>
                  </a:moveTo>
                  <a:cubicBezTo>
                    <a:pt x="100" y="0"/>
                    <a:pt x="78" y="7"/>
                    <a:pt x="56" y="20"/>
                  </a:cubicBezTo>
                  <a:cubicBezTo>
                    <a:pt x="46" y="20"/>
                    <a:pt x="34" y="30"/>
                    <a:pt x="23" y="42"/>
                  </a:cubicBezTo>
                  <a:cubicBezTo>
                    <a:pt x="23" y="53"/>
                    <a:pt x="23" y="53"/>
                    <a:pt x="12" y="53"/>
                  </a:cubicBezTo>
                  <a:lnTo>
                    <a:pt x="12" y="64"/>
                  </a:lnTo>
                  <a:cubicBezTo>
                    <a:pt x="12" y="75"/>
                    <a:pt x="12" y="75"/>
                    <a:pt x="1" y="87"/>
                  </a:cubicBezTo>
                  <a:lnTo>
                    <a:pt x="1" y="131"/>
                  </a:lnTo>
                  <a:cubicBezTo>
                    <a:pt x="1" y="142"/>
                    <a:pt x="1" y="142"/>
                    <a:pt x="12" y="154"/>
                  </a:cubicBezTo>
                  <a:lnTo>
                    <a:pt x="12" y="176"/>
                  </a:lnTo>
                  <a:cubicBezTo>
                    <a:pt x="23" y="176"/>
                    <a:pt x="23" y="187"/>
                    <a:pt x="23" y="187"/>
                  </a:cubicBezTo>
                  <a:cubicBezTo>
                    <a:pt x="34" y="187"/>
                    <a:pt x="34" y="198"/>
                    <a:pt x="46" y="198"/>
                  </a:cubicBezTo>
                  <a:cubicBezTo>
                    <a:pt x="46" y="209"/>
                    <a:pt x="56" y="209"/>
                    <a:pt x="56" y="221"/>
                  </a:cubicBezTo>
                  <a:lnTo>
                    <a:pt x="79" y="221"/>
                  </a:lnTo>
                  <a:cubicBezTo>
                    <a:pt x="79" y="231"/>
                    <a:pt x="90" y="231"/>
                    <a:pt x="90" y="231"/>
                  </a:cubicBezTo>
                  <a:cubicBezTo>
                    <a:pt x="123" y="231"/>
                    <a:pt x="146" y="231"/>
                    <a:pt x="180" y="221"/>
                  </a:cubicBezTo>
                  <a:cubicBezTo>
                    <a:pt x="235" y="187"/>
                    <a:pt x="258" y="109"/>
                    <a:pt x="213" y="53"/>
                  </a:cubicBezTo>
                  <a:cubicBezTo>
                    <a:pt x="192" y="18"/>
                    <a:pt x="158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2" name="Google Shape;4322;p8"/>
            <p:cNvSpPr/>
            <p:nvPr/>
          </p:nvSpPr>
          <p:spPr>
            <a:xfrm>
              <a:off x="2095375" y="958000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45" y="0"/>
                  </a:moveTo>
                  <a:cubicBezTo>
                    <a:pt x="123" y="0"/>
                    <a:pt x="90" y="0"/>
                    <a:pt x="56" y="23"/>
                  </a:cubicBezTo>
                  <a:cubicBezTo>
                    <a:pt x="23" y="45"/>
                    <a:pt x="1" y="90"/>
                    <a:pt x="1" y="134"/>
                  </a:cubicBezTo>
                  <a:cubicBezTo>
                    <a:pt x="11" y="145"/>
                    <a:pt x="11" y="167"/>
                    <a:pt x="23" y="179"/>
                  </a:cubicBezTo>
                  <a:cubicBezTo>
                    <a:pt x="41" y="216"/>
                    <a:pt x="75" y="237"/>
                    <a:pt x="111" y="237"/>
                  </a:cubicBezTo>
                  <a:cubicBezTo>
                    <a:pt x="119" y="237"/>
                    <a:pt x="127" y="236"/>
                    <a:pt x="135" y="234"/>
                  </a:cubicBezTo>
                  <a:cubicBezTo>
                    <a:pt x="157" y="234"/>
                    <a:pt x="168" y="224"/>
                    <a:pt x="179" y="224"/>
                  </a:cubicBezTo>
                  <a:cubicBezTo>
                    <a:pt x="235" y="190"/>
                    <a:pt x="257" y="112"/>
                    <a:pt x="224" y="56"/>
                  </a:cubicBezTo>
                  <a:cubicBezTo>
                    <a:pt x="202" y="33"/>
                    <a:pt x="179" y="11"/>
                    <a:pt x="1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3" name="Google Shape;4323;p8"/>
            <p:cNvSpPr/>
            <p:nvPr/>
          </p:nvSpPr>
          <p:spPr>
            <a:xfrm>
              <a:off x="2131400" y="9587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29"/>
                    <a:pt x="35" y="173"/>
                  </a:cubicBezTo>
                  <a:cubicBezTo>
                    <a:pt x="57" y="211"/>
                    <a:pt x="101" y="234"/>
                    <a:pt x="144" y="234"/>
                  </a:cubicBezTo>
                  <a:cubicBezTo>
                    <a:pt x="164" y="234"/>
                    <a:pt x="184" y="229"/>
                    <a:pt x="202" y="218"/>
                  </a:cubicBezTo>
                  <a:cubicBezTo>
                    <a:pt x="258" y="184"/>
                    <a:pt x="269" y="117"/>
                    <a:pt x="236" y="62"/>
                  </a:cubicBezTo>
                  <a:cubicBezTo>
                    <a:pt x="213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4" name="Google Shape;4324;p8"/>
            <p:cNvSpPr/>
            <p:nvPr/>
          </p:nvSpPr>
          <p:spPr>
            <a:xfrm>
              <a:off x="2118275" y="9667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1"/>
                    <a:pt x="34" y="176"/>
                  </a:cubicBezTo>
                  <a:cubicBezTo>
                    <a:pt x="57" y="214"/>
                    <a:pt x="100" y="237"/>
                    <a:pt x="143" y="237"/>
                  </a:cubicBezTo>
                  <a:cubicBezTo>
                    <a:pt x="163" y="237"/>
                    <a:pt x="184" y="232"/>
                    <a:pt x="202" y="221"/>
                  </a:cubicBezTo>
                  <a:cubicBezTo>
                    <a:pt x="257" y="188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5" name="Google Shape;4325;p8"/>
            <p:cNvSpPr/>
            <p:nvPr/>
          </p:nvSpPr>
          <p:spPr>
            <a:xfrm>
              <a:off x="2105150" y="9746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7" y="6"/>
                    <a:pt x="79" y="16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1" y="218"/>
                  </a:cubicBezTo>
                  <a:cubicBezTo>
                    <a:pt x="258" y="184"/>
                    <a:pt x="268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6" name="Google Shape;4326;p8"/>
            <p:cNvSpPr/>
            <p:nvPr/>
          </p:nvSpPr>
          <p:spPr>
            <a:xfrm>
              <a:off x="2092300" y="9826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57" y="20"/>
                    <a:pt x="45" y="31"/>
                    <a:pt x="45" y="31"/>
                  </a:cubicBezTo>
                  <a:cubicBezTo>
                    <a:pt x="45" y="31"/>
                    <a:pt x="45" y="42"/>
                    <a:pt x="34" y="42"/>
                  </a:cubicBezTo>
                  <a:cubicBezTo>
                    <a:pt x="34" y="42"/>
                    <a:pt x="34" y="53"/>
                    <a:pt x="23" y="53"/>
                  </a:cubicBezTo>
                  <a:lnTo>
                    <a:pt x="23" y="65"/>
                  </a:lnTo>
                  <a:cubicBezTo>
                    <a:pt x="23" y="75"/>
                    <a:pt x="12" y="75"/>
                    <a:pt x="12" y="75"/>
                  </a:cubicBezTo>
                  <a:lnTo>
                    <a:pt x="12" y="87"/>
                  </a:lnTo>
                  <a:cubicBezTo>
                    <a:pt x="0" y="120"/>
                    <a:pt x="12" y="154"/>
                    <a:pt x="23" y="176"/>
                  </a:cubicBezTo>
                  <a:cubicBezTo>
                    <a:pt x="23" y="187"/>
                    <a:pt x="34" y="187"/>
                    <a:pt x="34" y="199"/>
                  </a:cubicBezTo>
                  <a:cubicBezTo>
                    <a:pt x="45" y="199"/>
                    <a:pt x="45" y="209"/>
                    <a:pt x="57" y="209"/>
                  </a:cubicBezTo>
                  <a:cubicBezTo>
                    <a:pt x="67" y="221"/>
                    <a:pt x="67" y="221"/>
                    <a:pt x="79" y="221"/>
                  </a:cubicBezTo>
                  <a:lnTo>
                    <a:pt x="79" y="232"/>
                  </a:lnTo>
                  <a:lnTo>
                    <a:pt x="157" y="232"/>
                  </a:lnTo>
                  <a:cubicBezTo>
                    <a:pt x="168" y="232"/>
                    <a:pt x="179" y="221"/>
                    <a:pt x="179" y="221"/>
                  </a:cubicBezTo>
                  <a:lnTo>
                    <a:pt x="191" y="221"/>
                  </a:lnTo>
                  <a:cubicBezTo>
                    <a:pt x="246" y="187"/>
                    <a:pt x="258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7" name="Google Shape;4327;p8"/>
            <p:cNvSpPr/>
            <p:nvPr/>
          </p:nvSpPr>
          <p:spPr>
            <a:xfrm>
              <a:off x="2156550" y="9703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9" y="0"/>
                  </a:moveTo>
                  <a:cubicBezTo>
                    <a:pt x="117" y="0"/>
                    <a:pt x="96" y="6"/>
                    <a:pt x="79" y="19"/>
                  </a:cubicBezTo>
                  <a:lnTo>
                    <a:pt x="67" y="19"/>
                  </a:lnTo>
                  <a:cubicBezTo>
                    <a:pt x="12" y="52"/>
                    <a:pt x="0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6" y="186"/>
                    <a:pt x="268" y="109"/>
                    <a:pt x="235" y="52"/>
                  </a:cubicBezTo>
                  <a:cubicBezTo>
                    <a:pt x="214" y="18"/>
                    <a:pt x="176" y="0"/>
                    <a:pt x="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8" name="Google Shape;4328;p8"/>
            <p:cNvSpPr/>
            <p:nvPr/>
          </p:nvSpPr>
          <p:spPr>
            <a:xfrm>
              <a:off x="2143425" y="9782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1" y="49"/>
                    <a:pt x="0" y="128"/>
                    <a:pt x="34" y="183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3"/>
                    <a:pt x="269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9" name="Google Shape;4329;p8"/>
            <p:cNvSpPr/>
            <p:nvPr/>
          </p:nvSpPr>
          <p:spPr>
            <a:xfrm>
              <a:off x="2130275" y="9863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1"/>
                  </a:moveTo>
                  <a:cubicBezTo>
                    <a:pt x="108" y="1"/>
                    <a:pt x="87" y="6"/>
                    <a:pt x="68" y="17"/>
                  </a:cubicBezTo>
                  <a:cubicBezTo>
                    <a:pt x="12" y="51"/>
                    <a:pt x="1" y="118"/>
                    <a:pt x="35" y="173"/>
                  </a:cubicBezTo>
                  <a:cubicBezTo>
                    <a:pt x="57" y="211"/>
                    <a:pt x="95" y="234"/>
                    <a:pt x="135" y="234"/>
                  </a:cubicBezTo>
                  <a:cubicBezTo>
                    <a:pt x="154" y="234"/>
                    <a:pt x="173" y="229"/>
                    <a:pt x="191" y="218"/>
                  </a:cubicBezTo>
                  <a:cubicBezTo>
                    <a:pt x="247" y="185"/>
                    <a:pt x="269" y="106"/>
                    <a:pt x="236" y="51"/>
                  </a:cubicBezTo>
                  <a:cubicBezTo>
                    <a:pt x="213" y="21"/>
                    <a:pt x="171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0" name="Google Shape;4330;p8"/>
            <p:cNvSpPr/>
            <p:nvPr/>
          </p:nvSpPr>
          <p:spPr>
            <a:xfrm>
              <a:off x="2117175" y="994400"/>
              <a:ext cx="6725" cy="5700"/>
            </a:xfrm>
            <a:custGeom>
              <a:rect b="b" l="l" r="r" t="t"/>
              <a:pathLst>
                <a:path extrusionOk="0" h="228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2"/>
                    <a:pt x="0" y="119"/>
                    <a:pt x="33" y="176"/>
                  </a:cubicBezTo>
                  <a:cubicBezTo>
                    <a:pt x="54" y="210"/>
                    <a:pt x="89" y="228"/>
                    <a:pt x="125" y="228"/>
                  </a:cubicBezTo>
                  <a:cubicBezTo>
                    <a:pt x="146" y="228"/>
                    <a:pt x="169" y="221"/>
                    <a:pt x="190" y="209"/>
                  </a:cubicBezTo>
                  <a:cubicBezTo>
                    <a:pt x="246" y="176"/>
                    <a:pt x="268" y="109"/>
                    <a:pt x="234" y="52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1" name="Google Shape;4331;p8"/>
            <p:cNvSpPr/>
            <p:nvPr/>
          </p:nvSpPr>
          <p:spPr>
            <a:xfrm>
              <a:off x="2198725" y="103910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14" y="0"/>
                  </a:moveTo>
                  <a:cubicBezTo>
                    <a:pt x="96" y="0"/>
                    <a:pt x="76" y="6"/>
                    <a:pt x="56" y="19"/>
                  </a:cubicBezTo>
                  <a:lnTo>
                    <a:pt x="46" y="30"/>
                  </a:lnTo>
                  <a:lnTo>
                    <a:pt x="23" y="52"/>
                  </a:lnTo>
                  <a:lnTo>
                    <a:pt x="23" y="64"/>
                  </a:lnTo>
                  <a:cubicBezTo>
                    <a:pt x="12" y="64"/>
                    <a:pt x="12" y="74"/>
                    <a:pt x="12" y="74"/>
                  </a:cubicBezTo>
                  <a:lnTo>
                    <a:pt x="12" y="97"/>
                  </a:lnTo>
                  <a:cubicBezTo>
                    <a:pt x="1" y="97"/>
                    <a:pt x="1" y="97"/>
                    <a:pt x="1" y="108"/>
                  </a:cubicBezTo>
                  <a:lnTo>
                    <a:pt x="1" y="131"/>
                  </a:lnTo>
                  <a:lnTo>
                    <a:pt x="1" y="141"/>
                  </a:lnTo>
                  <a:cubicBezTo>
                    <a:pt x="12" y="153"/>
                    <a:pt x="12" y="164"/>
                    <a:pt x="23" y="175"/>
                  </a:cubicBezTo>
                  <a:cubicBezTo>
                    <a:pt x="23" y="186"/>
                    <a:pt x="34" y="198"/>
                    <a:pt x="34" y="198"/>
                  </a:cubicBezTo>
                  <a:cubicBezTo>
                    <a:pt x="46" y="208"/>
                    <a:pt x="46" y="208"/>
                    <a:pt x="56" y="208"/>
                  </a:cubicBezTo>
                  <a:cubicBezTo>
                    <a:pt x="56" y="220"/>
                    <a:pt x="68" y="220"/>
                    <a:pt x="68" y="231"/>
                  </a:cubicBezTo>
                  <a:lnTo>
                    <a:pt x="113" y="231"/>
                  </a:lnTo>
                  <a:cubicBezTo>
                    <a:pt x="116" y="235"/>
                    <a:pt x="119" y="236"/>
                    <a:pt x="120" y="236"/>
                  </a:cubicBezTo>
                  <a:cubicBezTo>
                    <a:pt x="123" y="236"/>
                    <a:pt x="123" y="231"/>
                    <a:pt x="123" y="231"/>
                  </a:cubicBezTo>
                  <a:lnTo>
                    <a:pt x="157" y="231"/>
                  </a:lnTo>
                  <a:cubicBezTo>
                    <a:pt x="168" y="231"/>
                    <a:pt x="168" y="220"/>
                    <a:pt x="180" y="220"/>
                  </a:cubicBezTo>
                  <a:cubicBezTo>
                    <a:pt x="235" y="186"/>
                    <a:pt x="257" y="108"/>
                    <a:pt x="224" y="52"/>
                  </a:cubicBezTo>
                  <a:cubicBezTo>
                    <a:pt x="202" y="30"/>
                    <a:pt x="180" y="7"/>
                    <a:pt x="146" y="7"/>
                  </a:cubicBezTo>
                  <a:cubicBezTo>
                    <a:pt x="137" y="3"/>
                    <a:pt x="126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2" name="Google Shape;4332;p8"/>
            <p:cNvSpPr/>
            <p:nvPr/>
          </p:nvSpPr>
          <p:spPr>
            <a:xfrm>
              <a:off x="2166900" y="986575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21" y="0"/>
                  </a:moveTo>
                  <a:cubicBezTo>
                    <a:pt x="99" y="0"/>
                    <a:pt x="77" y="7"/>
                    <a:pt x="55" y="19"/>
                  </a:cubicBezTo>
                  <a:cubicBezTo>
                    <a:pt x="45" y="30"/>
                    <a:pt x="33" y="30"/>
                    <a:pt x="22" y="42"/>
                  </a:cubicBezTo>
                  <a:lnTo>
                    <a:pt x="22" y="52"/>
                  </a:lnTo>
                  <a:cubicBezTo>
                    <a:pt x="11" y="52"/>
                    <a:pt x="11" y="64"/>
                    <a:pt x="11" y="75"/>
                  </a:cubicBezTo>
                  <a:cubicBezTo>
                    <a:pt x="0" y="75"/>
                    <a:pt x="0" y="86"/>
                    <a:pt x="0" y="86"/>
                  </a:cubicBezTo>
                  <a:lnTo>
                    <a:pt x="0" y="119"/>
                  </a:lnTo>
                  <a:lnTo>
                    <a:pt x="0" y="131"/>
                  </a:lnTo>
                  <a:cubicBezTo>
                    <a:pt x="0" y="153"/>
                    <a:pt x="11" y="164"/>
                    <a:pt x="11" y="176"/>
                  </a:cubicBezTo>
                  <a:lnTo>
                    <a:pt x="33" y="198"/>
                  </a:lnTo>
                  <a:cubicBezTo>
                    <a:pt x="33" y="198"/>
                    <a:pt x="33" y="209"/>
                    <a:pt x="45" y="209"/>
                  </a:cubicBezTo>
                  <a:lnTo>
                    <a:pt x="55" y="220"/>
                  </a:lnTo>
                  <a:lnTo>
                    <a:pt x="67" y="220"/>
                  </a:lnTo>
                  <a:cubicBezTo>
                    <a:pt x="67" y="231"/>
                    <a:pt x="78" y="231"/>
                    <a:pt x="78" y="231"/>
                  </a:cubicBezTo>
                  <a:lnTo>
                    <a:pt x="156" y="231"/>
                  </a:lnTo>
                  <a:cubicBezTo>
                    <a:pt x="156" y="231"/>
                    <a:pt x="167" y="220"/>
                    <a:pt x="179" y="220"/>
                  </a:cubicBezTo>
                  <a:cubicBezTo>
                    <a:pt x="234" y="186"/>
                    <a:pt x="246" y="109"/>
                    <a:pt x="212" y="52"/>
                  </a:cubicBezTo>
                  <a:cubicBezTo>
                    <a:pt x="191" y="18"/>
                    <a:pt x="157" y="0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3" name="Google Shape;4333;p8"/>
            <p:cNvSpPr/>
            <p:nvPr/>
          </p:nvSpPr>
          <p:spPr>
            <a:xfrm>
              <a:off x="2153200" y="994675"/>
              <a:ext cx="6450" cy="5700"/>
            </a:xfrm>
            <a:custGeom>
              <a:rect b="b" l="l" r="r" t="t"/>
              <a:pathLst>
                <a:path extrusionOk="0" h="228" w="258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2" y="53"/>
                    <a:pt x="0" y="120"/>
                    <a:pt x="34" y="175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6" y="228"/>
                    <a:pt x="180" y="222"/>
                    <a:pt x="201" y="209"/>
                  </a:cubicBezTo>
                  <a:cubicBezTo>
                    <a:pt x="235" y="187"/>
                    <a:pt x="258" y="142"/>
                    <a:pt x="258" y="98"/>
                  </a:cubicBezTo>
                  <a:cubicBezTo>
                    <a:pt x="246" y="86"/>
                    <a:pt x="246" y="64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4" name="Google Shape;4334;p8"/>
            <p:cNvSpPr/>
            <p:nvPr/>
          </p:nvSpPr>
          <p:spPr>
            <a:xfrm>
              <a:off x="2140350" y="1002575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3" y="0"/>
                  </a:moveTo>
                  <a:cubicBezTo>
                    <a:pt x="104" y="0"/>
                    <a:pt x="85" y="5"/>
                    <a:pt x="67" y="16"/>
                  </a:cubicBezTo>
                  <a:cubicBezTo>
                    <a:pt x="56" y="27"/>
                    <a:pt x="56" y="27"/>
                    <a:pt x="45" y="27"/>
                  </a:cubicBezTo>
                  <a:cubicBezTo>
                    <a:pt x="45" y="38"/>
                    <a:pt x="34" y="38"/>
                    <a:pt x="34" y="50"/>
                  </a:cubicBezTo>
                  <a:cubicBezTo>
                    <a:pt x="12" y="72"/>
                    <a:pt x="0" y="105"/>
                    <a:pt x="12" y="139"/>
                  </a:cubicBezTo>
                  <a:lnTo>
                    <a:pt x="12" y="161"/>
                  </a:lnTo>
                  <a:cubicBezTo>
                    <a:pt x="22" y="161"/>
                    <a:pt x="22" y="172"/>
                    <a:pt x="22" y="184"/>
                  </a:cubicBezTo>
                  <a:cubicBezTo>
                    <a:pt x="51" y="211"/>
                    <a:pt x="86" y="231"/>
                    <a:pt x="123" y="231"/>
                  </a:cubicBezTo>
                  <a:cubicBezTo>
                    <a:pt x="130" y="231"/>
                    <a:pt x="138" y="230"/>
                    <a:pt x="146" y="229"/>
                  </a:cubicBezTo>
                  <a:cubicBezTo>
                    <a:pt x="157" y="229"/>
                    <a:pt x="168" y="229"/>
                    <a:pt x="190" y="217"/>
                  </a:cubicBezTo>
                  <a:cubicBezTo>
                    <a:pt x="246" y="184"/>
                    <a:pt x="258" y="117"/>
                    <a:pt x="224" y="60"/>
                  </a:cubicBezTo>
                  <a:cubicBezTo>
                    <a:pt x="201" y="23"/>
                    <a:pt x="163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5" name="Google Shape;4335;p8"/>
            <p:cNvSpPr/>
            <p:nvPr/>
          </p:nvSpPr>
          <p:spPr>
            <a:xfrm>
              <a:off x="2126925" y="1010600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44" y="0"/>
                  </a:moveTo>
                  <a:cubicBezTo>
                    <a:pt x="123" y="0"/>
                    <a:pt x="100" y="6"/>
                    <a:pt x="79" y="19"/>
                  </a:cubicBezTo>
                  <a:cubicBezTo>
                    <a:pt x="23" y="52"/>
                    <a:pt x="1" y="119"/>
                    <a:pt x="35" y="176"/>
                  </a:cubicBezTo>
                  <a:cubicBezTo>
                    <a:pt x="57" y="213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02" y="209"/>
                    <a:pt x="214" y="209"/>
                    <a:pt x="214" y="198"/>
                  </a:cubicBezTo>
                  <a:cubicBezTo>
                    <a:pt x="236" y="176"/>
                    <a:pt x="258" y="153"/>
                    <a:pt x="258" y="119"/>
                  </a:cubicBezTo>
                  <a:cubicBezTo>
                    <a:pt x="258" y="97"/>
                    <a:pt x="247" y="75"/>
                    <a:pt x="236" y="52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6" name="Google Shape;4336;p8"/>
            <p:cNvSpPr/>
            <p:nvPr/>
          </p:nvSpPr>
          <p:spPr>
            <a:xfrm>
              <a:off x="2163525" y="10112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7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0" y="218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7" name="Google Shape;4337;p8"/>
            <p:cNvSpPr/>
            <p:nvPr/>
          </p:nvSpPr>
          <p:spPr>
            <a:xfrm>
              <a:off x="2150400" y="1019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8" y="7"/>
                    <a:pt x="67" y="19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4" y="236"/>
                  </a:cubicBezTo>
                  <a:cubicBezTo>
                    <a:pt x="153" y="236"/>
                    <a:pt x="173" y="231"/>
                    <a:pt x="191" y="220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8" name="Google Shape;4338;p8"/>
            <p:cNvSpPr/>
            <p:nvPr/>
          </p:nvSpPr>
          <p:spPr>
            <a:xfrm>
              <a:off x="2137275" y="10271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3" y="1"/>
                  </a:moveTo>
                  <a:cubicBezTo>
                    <a:pt x="104" y="1"/>
                    <a:pt x="85" y="5"/>
                    <a:pt x="68" y="16"/>
                  </a:cubicBezTo>
                  <a:cubicBezTo>
                    <a:pt x="11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04" y="23"/>
                    <a:pt x="164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9" name="Google Shape;4339;p8"/>
            <p:cNvSpPr/>
            <p:nvPr/>
          </p:nvSpPr>
          <p:spPr>
            <a:xfrm>
              <a:off x="2175275" y="1030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7"/>
                    <a:pt x="132" y="237"/>
                  </a:cubicBezTo>
                  <a:cubicBezTo>
                    <a:pt x="156" y="237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0" name="Google Shape;4340;p8"/>
            <p:cNvSpPr/>
            <p:nvPr/>
          </p:nvSpPr>
          <p:spPr>
            <a:xfrm>
              <a:off x="2162125" y="10388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cubicBezTo>
                    <a:pt x="23" y="50"/>
                    <a:pt x="1" y="128"/>
                    <a:pt x="35" y="173"/>
                  </a:cubicBezTo>
                  <a:cubicBezTo>
                    <a:pt x="57" y="211"/>
                    <a:pt x="100" y="234"/>
                    <a:pt x="143" y="234"/>
                  </a:cubicBezTo>
                  <a:cubicBezTo>
                    <a:pt x="164" y="234"/>
                    <a:pt x="184" y="228"/>
                    <a:pt x="202" y="217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1" name="Google Shape;4341;p8"/>
            <p:cNvSpPr/>
            <p:nvPr/>
          </p:nvSpPr>
          <p:spPr>
            <a:xfrm>
              <a:off x="2149000" y="10469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2"/>
                    <a:pt x="202" y="221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2" name="Google Shape;4342;p8"/>
            <p:cNvSpPr/>
            <p:nvPr/>
          </p:nvSpPr>
          <p:spPr>
            <a:xfrm>
              <a:off x="2188675" y="1022875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1"/>
                  </a:moveTo>
                  <a:cubicBezTo>
                    <a:pt x="111" y="1"/>
                    <a:pt x="88" y="7"/>
                    <a:pt x="68" y="20"/>
                  </a:cubicBezTo>
                  <a:cubicBezTo>
                    <a:pt x="56" y="31"/>
                    <a:pt x="45" y="31"/>
                    <a:pt x="34" y="42"/>
                  </a:cubicBezTo>
                  <a:lnTo>
                    <a:pt x="34" y="53"/>
                  </a:lnTo>
                  <a:cubicBezTo>
                    <a:pt x="23" y="65"/>
                    <a:pt x="23" y="75"/>
                    <a:pt x="11" y="87"/>
                  </a:cubicBezTo>
                  <a:cubicBezTo>
                    <a:pt x="1" y="120"/>
                    <a:pt x="11" y="154"/>
                    <a:pt x="23" y="176"/>
                  </a:cubicBezTo>
                  <a:lnTo>
                    <a:pt x="45" y="199"/>
                  </a:lnTo>
                  <a:lnTo>
                    <a:pt x="56" y="209"/>
                  </a:lnTo>
                  <a:cubicBezTo>
                    <a:pt x="68" y="221"/>
                    <a:pt x="78" y="232"/>
                    <a:pt x="101" y="232"/>
                  </a:cubicBezTo>
                  <a:lnTo>
                    <a:pt x="145" y="232"/>
                  </a:lnTo>
                  <a:cubicBezTo>
                    <a:pt x="157" y="232"/>
                    <a:pt x="179" y="232"/>
                    <a:pt x="190" y="221"/>
                  </a:cubicBezTo>
                  <a:cubicBezTo>
                    <a:pt x="246" y="187"/>
                    <a:pt x="257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3" name="Google Shape;4343;p8"/>
            <p:cNvSpPr/>
            <p:nvPr/>
          </p:nvSpPr>
          <p:spPr>
            <a:xfrm>
              <a:off x="2185325" y="104710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57" y="0"/>
                  </a:moveTo>
                  <a:cubicBezTo>
                    <a:pt x="135" y="0"/>
                    <a:pt x="101" y="0"/>
                    <a:pt x="68" y="23"/>
                  </a:cubicBezTo>
                  <a:cubicBezTo>
                    <a:pt x="11" y="57"/>
                    <a:pt x="1" y="124"/>
                    <a:pt x="34" y="179"/>
                  </a:cubicBezTo>
                  <a:cubicBezTo>
                    <a:pt x="45" y="201"/>
                    <a:pt x="56" y="213"/>
                    <a:pt x="78" y="224"/>
                  </a:cubicBezTo>
                  <a:cubicBezTo>
                    <a:pt x="101" y="235"/>
                    <a:pt x="123" y="235"/>
                    <a:pt x="145" y="235"/>
                  </a:cubicBezTo>
                  <a:cubicBezTo>
                    <a:pt x="157" y="235"/>
                    <a:pt x="168" y="235"/>
                    <a:pt x="168" y="224"/>
                  </a:cubicBezTo>
                  <a:lnTo>
                    <a:pt x="190" y="224"/>
                  </a:lnTo>
                  <a:lnTo>
                    <a:pt x="224" y="191"/>
                  </a:lnTo>
                  <a:cubicBezTo>
                    <a:pt x="235" y="179"/>
                    <a:pt x="246" y="157"/>
                    <a:pt x="246" y="146"/>
                  </a:cubicBezTo>
                  <a:cubicBezTo>
                    <a:pt x="257" y="112"/>
                    <a:pt x="246" y="90"/>
                    <a:pt x="235" y="57"/>
                  </a:cubicBezTo>
                  <a:cubicBezTo>
                    <a:pt x="212" y="34"/>
                    <a:pt x="190" y="12"/>
                    <a:pt x="1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4" name="Google Shape;4344;p8"/>
            <p:cNvSpPr/>
            <p:nvPr/>
          </p:nvSpPr>
          <p:spPr>
            <a:xfrm>
              <a:off x="2172175" y="1055100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44" y="0"/>
                  </a:moveTo>
                  <a:cubicBezTo>
                    <a:pt x="135" y="0"/>
                    <a:pt x="124" y="2"/>
                    <a:pt x="113" y="5"/>
                  </a:cubicBezTo>
                  <a:cubicBezTo>
                    <a:pt x="102" y="5"/>
                    <a:pt x="80" y="5"/>
                    <a:pt x="68" y="15"/>
                  </a:cubicBezTo>
                  <a:cubicBezTo>
                    <a:pt x="13" y="49"/>
                    <a:pt x="1" y="127"/>
                    <a:pt x="35" y="183"/>
                  </a:cubicBezTo>
                  <a:cubicBezTo>
                    <a:pt x="46" y="206"/>
                    <a:pt x="57" y="217"/>
                    <a:pt x="80" y="228"/>
                  </a:cubicBezTo>
                  <a:cubicBezTo>
                    <a:pt x="93" y="233"/>
                    <a:pt x="109" y="235"/>
                    <a:pt x="124" y="235"/>
                  </a:cubicBezTo>
                  <a:cubicBezTo>
                    <a:pt x="147" y="235"/>
                    <a:pt x="171" y="230"/>
                    <a:pt x="191" y="217"/>
                  </a:cubicBezTo>
                  <a:cubicBezTo>
                    <a:pt x="214" y="206"/>
                    <a:pt x="224" y="183"/>
                    <a:pt x="236" y="172"/>
                  </a:cubicBezTo>
                  <a:cubicBezTo>
                    <a:pt x="258" y="139"/>
                    <a:pt x="258" y="94"/>
                    <a:pt x="236" y="60"/>
                  </a:cubicBezTo>
                  <a:lnTo>
                    <a:pt x="214" y="38"/>
                  </a:lnTo>
                  <a:cubicBezTo>
                    <a:pt x="197" y="13"/>
                    <a:pt x="174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5" name="Google Shape;4345;p8"/>
            <p:cNvSpPr/>
            <p:nvPr/>
          </p:nvSpPr>
          <p:spPr>
            <a:xfrm>
              <a:off x="2159325" y="1063025"/>
              <a:ext cx="6475" cy="5875"/>
            </a:xfrm>
            <a:custGeom>
              <a:rect b="b" l="l" r="r" t="t"/>
              <a:pathLst>
                <a:path extrusionOk="0" h="235" w="259">
                  <a:moveTo>
                    <a:pt x="124" y="1"/>
                  </a:moveTo>
                  <a:cubicBezTo>
                    <a:pt x="102" y="1"/>
                    <a:pt x="80" y="11"/>
                    <a:pt x="57" y="23"/>
                  </a:cubicBezTo>
                  <a:cubicBezTo>
                    <a:pt x="35" y="34"/>
                    <a:pt x="13" y="68"/>
                    <a:pt x="13" y="90"/>
                  </a:cubicBezTo>
                  <a:cubicBezTo>
                    <a:pt x="1" y="123"/>
                    <a:pt x="1" y="157"/>
                    <a:pt x="23" y="179"/>
                  </a:cubicBezTo>
                  <a:cubicBezTo>
                    <a:pt x="35" y="202"/>
                    <a:pt x="46" y="212"/>
                    <a:pt x="68" y="224"/>
                  </a:cubicBezTo>
                  <a:cubicBezTo>
                    <a:pt x="90" y="235"/>
                    <a:pt x="102" y="235"/>
                    <a:pt x="113" y="235"/>
                  </a:cubicBezTo>
                  <a:cubicBezTo>
                    <a:pt x="135" y="235"/>
                    <a:pt x="157" y="235"/>
                    <a:pt x="180" y="224"/>
                  </a:cubicBezTo>
                  <a:cubicBezTo>
                    <a:pt x="236" y="190"/>
                    <a:pt x="258" y="112"/>
                    <a:pt x="224" y="56"/>
                  </a:cubicBezTo>
                  <a:cubicBezTo>
                    <a:pt x="202" y="34"/>
                    <a:pt x="180" y="11"/>
                    <a:pt x="147" y="11"/>
                  </a:cubicBezTo>
                  <a:cubicBezTo>
                    <a:pt x="147" y="1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6" name="Google Shape;4346;p8"/>
            <p:cNvSpPr/>
            <p:nvPr/>
          </p:nvSpPr>
          <p:spPr>
            <a:xfrm>
              <a:off x="2146225" y="1071000"/>
              <a:ext cx="6425" cy="6025"/>
            </a:xfrm>
            <a:custGeom>
              <a:rect b="b" l="l" r="r" t="t"/>
              <a:pathLst>
                <a:path extrusionOk="0" h="241" w="257">
                  <a:moveTo>
                    <a:pt x="115" y="1"/>
                  </a:moveTo>
                  <a:cubicBezTo>
                    <a:pt x="94" y="1"/>
                    <a:pt x="74" y="6"/>
                    <a:pt x="56" y="17"/>
                  </a:cubicBezTo>
                  <a:cubicBezTo>
                    <a:pt x="56" y="27"/>
                    <a:pt x="45" y="27"/>
                    <a:pt x="33" y="39"/>
                  </a:cubicBezTo>
                  <a:cubicBezTo>
                    <a:pt x="33" y="50"/>
                    <a:pt x="23" y="50"/>
                    <a:pt x="23" y="61"/>
                  </a:cubicBezTo>
                  <a:cubicBezTo>
                    <a:pt x="23" y="61"/>
                    <a:pt x="11" y="61"/>
                    <a:pt x="11" y="72"/>
                  </a:cubicBezTo>
                  <a:lnTo>
                    <a:pt x="11" y="84"/>
                  </a:lnTo>
                  <a:lnTo>
                    <a:pt x="0" y="95"/>
                  </a:lnTo>
                  <a:lnTo>
                    <a:pt x="0" y="106"/>
                  </a:lnTo>
                  <a:lnTo>
                    <a:pt x="0" y="129"/>
                  </a:lnTo>
                  <a:lnTo>
                    <a:pt x="0" y="139"/>
                  </a:lnTo>
                  <a:cubicBezTo>
                    <a:pt x="0" y="151"/>
                    <a:pt x="11" y="173"/>
                    <a:pt x="23" y="184"/>
                  </a:cubicBezTo>
                  <a:cubicBezTo>
                    <a:pt x="23" y="196"/>
                    <a:pt x="33" y="196"/>
                    <a:pt x="33" y="206"/>
                  </a:cubicBezTo>
                  <a:cubicBezTo>
                    <a:pt x="33" y="206"/>
                    <a:pt x="45" y="206"/>
                    <a:pt x="56" y="218"/>
                  </a:cubicBezTo>
                  <a:lnTo>
                    <a:pt x="67" y="229"/>
                  </a:lnTo>
                  <a:cubicBezTo>
                    <a:pt x="78" y="240"/>
                    <a:pt x="100" y="240"/>
                    <a:pt x="112" y="240"/>
                  </a:cubicBezTo>
                  <a:lnTo>
                    <a:pt x="145" y="240"/>
                  </a:lnTo>
                  <a:lnTo>
                    <a:pt x="157" y="229"/>
                  </a:lnTo>
                  <a:lnTo>
                    <a:pt x="179" y="229"/>
                  </a:lnTo>
                  <a:lnTo>
                    <a:pt x="179" y="218"/>
                  </a:lnTo>
                  <a:cubicBezTo>
                    <a:pt x="234" y="184"/>
                    <a:pt x="257" y="117"/>
                    <a:pt x="224" y="61"/>
                  </a:cubicBezTo>
                  <a:cubicBezTo>
                    <a:pt x="201" y="23"/>
                    <a:pt x="157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7" name="Google Shape;4347;p8"/>
            <p:cNvSpPr/>
            <p:nvPr/>
          </p:nvSpPr>
          <p:spPr>
            <a:xfrm>
              <a:off x="2195375" y="10637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0" y="0"/>
                  </a:moveTo>
                  <a:cubicBezTo>
                    <a:pt x="111" y="0"/>
                    <a:pt x="93" y="5"/>
                    <a:pt x="79" y="16"/>
                  </a:cubicBezTo>
                  <a:cubicBezTo>
                    <a:pt x="23" y="49"/>
                    <a:pt x="1" y="128"/>
                    <a:pt x="34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70" y="230"/>
                    <a:pt x="190" y="217"/>
                  </a:cubicBezTo>
                  <a:cubicBezTo>
                    <a:pt x="247" y="183"/>
                    <a:pt x="269" y="116"/>
                    <a:pt x="235" y="61"/>
                  </a:cubicBezTo>
                  <a:cubicBezTo>
                    <a:pt x="213" y="23"/>
                    <a:pt x="169" y="0"/>
                    <a:pt x="1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8" name="Google Shape;4348;p8"/>
            <p:cNvSpPr/>
            <p:nvPr/>
          </p:nvSpPr>
          <p:spPr>
            <a:xfrm>
              <a:off x="2182250" y="1071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9" y="0"/>
                  </a:moveTo>
                  <a:cubicBezTo>
                    <a:pt x="117" y="0"/>
                    <a:pt x="96" y="6"/>
                    <a:pt x="79" y="19"/>
                  </a:cubicBezTo>
                  <a:cubicBezTo>
                    <a:pt x="23" y="53"/>
                    <a:pt x="0" y="120"/>
                    <a:pt x="34" y="175"/>
                  </a:cubicBezTo>
                  <a:cubicBezTo>
                    <a:pt x="57" y="213"/>
                    <a:pt x="95" y="236"/>
                    <a:pt x="134" y="236"/>
                  </a:cubicBezTo>
                  <a:cubicBezTo>
                    <a:pt x="153" y="236"/>
                    <a:pt x="172" y="231"/>
                    <a:pt x="191" y="220"/>
                  </a:cubicBezTo>
                  <a:cubicBezTo>
                    <a:pt x="246" y="187"/>
                    <a:pt x="268" y="108"/>
                    <a:pt x="235" y="53"/>
                  </a:cubicBezTo>
                  <a:cubicBezTo>
                    <a:pt x="214" y="18"/>
                    <a:pt x="176" y="0"/>
                    <a:pt x="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9" name="Google Shape;4349;p8"/>
            <p:cNvSpPr/>
            <p:nvPr/>
          </p:nvSpPr>
          <p:spPr>
            <a:xfrm>
              <a:off x="2169125" y="10796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9" y="0"/>
                  </a:moveTo>
                  <a:cubicBezTo>
                    <a:pt x="110" y="0"/>
                    <a:pt x="92" y="5"/>
                    <a:pt x="78" y="16"/>
                  </a:cubicBezTo>
                  <a:cubicBezTo>
                    <a:pt x="23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8" y="0"/>
                    <a:pt x="1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0" name="Google Shape;4350;p8"/>
            <p:cNvSpPr/>
            <p:nvPr/>
          </p:nvSpPr>
          <p:spPr>
            <a:xfrm>
              <a:off x="2156275" y="108777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18" y="0"/>
                  </a:moveTo>
                  <a:cubicBezTo>
                    <a:pt x="100" y="0"/>
                    <a:pt x="82" y="5"/>
                    <a:pt x="67" y="16"/>
                  </a:cubicBezTo>
                  <a:lnTo>
                    <a:pt x="56" y="16"/>
                  </a:lnTo>
                  <a:cubicBezTo>
                    <a:pt x="56" y="27"/>
                    <a:pt x="45" y="27"/>
                    <a:pt x="34" y="39"/>
                  </a:cubicBezTo>
                  <a:lnTo>
                    <a:pt x="34" y="49"/>
                  </a:lnTo>
                  <a:cubicBezTo>
                    <a:pt x="23" y="49"/>
                    <a:pt x="23" y="49"/>
                    <a:pt x="23" y="61"/>
                  </a:cubicBezTo>
                  <a:lnTo>
                    <a:pt x="11" y="72"/>
                  </a:lnTo>
                  <a:lnTo>
                    <a:pt x="11" y="94"/>
                  </a:lnTo>
                  <a:cubicBezTo>
                    <a:pt x="0" y="116"/>
                    <a:pt x="0" y="150"/>
                    <a:pt x="23" y="183"/>
                  </a:cubicBezTo>
                  <a:cubicBezTo>
                    <a:pt x="45" y="217"/>
                    <a:pt x="78" y="228"/>
                    <a:pt x="112" y="240"/>
                  </a:cubicBezTo>
                  <a:cubicBezTo>
                    <a:pt x="123" y="240"/>
                    <a:pt x="123" y="228"/>
                    <a:pt x="123" y="228"/>
                  </a:cubicBezTo>
                  <a:lnTo>
                    <a:pt x="157" y="228"/>
                  </a:lnTo>
                  <a:cubicBezTo>
                    <a:pt x="168" y="228"/>
                    <a:pt x="168" y="228"/>
                    <a:pt x="179" y="217"/>
                  </a:cubicBezTo>
                  <a:cubicBezTo>
                    <a:pt x="235" y="183"/>
                    <a:pt x="257" y="116"/>
                    <a:pt x="224" y="61"/>
                  </a:cubicBezTo>
                  <a:cubicBezTo>
                    <a:pt x="201" y="23"/>
                    <a:pt x="15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1" name="Google Shape;4351;p8"/>
            <p:cNvSpPr/>
            <p:nvPr/>
          </p:nvSpPr>
          <p:spPr>
            <a:xfrm>
              <a:off x="2207375" y="108350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7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5" y="211"/>
                    <a:pt x="89" y="228"/>
                    <a:pt x="126" y="228"/>
                  </a:cubicBezTo>
                  <a:cubicBezTo>
                    <a:pt x="147" y="228"/>
                    <a:pt x="170" y="222"/>
                    <a:pt x="191" y="210"/>
                  </a:cubicBezTo>
                  <a:cubicBezTo>
                    <a:pt x="247" y="176"/>
                    <a:pt x="269" y="109"/>
                    <a:pt x="236" y="53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2" name="Google Shape;4352;p8"/>
            <p:cNvSpPr/>
            <p:nvPr/>
          </p:nvSpPr>
          <p:spPr>
            <a:xfrm>
              <a:off x="2194275" y="10914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5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4" y="219"/>
                    <a:pt x="88" y="236"/>
                    <a:pt x="125" y="236"/>
                  </a:cubicBezTo>
                  <a:cubicBezTo>
                    <a:pt x="146" y="236"/>
                    <a:pt x="169" y="230"/>
                    <a:pt x="190" y="217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68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3" name="Google Shape;4353;p8"/>
            <p:cNvSpPr/>
            <p:nvPr/>
          </p:nvSpPr>
          <p:spPr>
            <a:xfrm>
              <a:off x="2181125" y="10994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0"/>
                  </a:moveTo>
                  <a:cubicBezTo>
                    <a:pt x="113" y="0"/>
                    <a:pt x="89" y="7"/>
                    <a:pt x="68" y="19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4" name="Google Shape;4354;p8"/>
            <p:cNvSpPr/>
            <p:nvPr/>
          </p:nvSpPr>
          <p:spPr>
            <a:xfrm>
              <a:off x="2168275" y="11073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15" y="0"/>
                  </a:moveTo>
                  <a:cubicBezTo>
                    <a:pt x="95" y="0"/>
                    <a:pt x="75" y="5"/>
                    <a:pt x="57" y="16"/>
                  </a:cubicBezTo>
                  <a:cubicBezTo>
                    <a:pt x="57" y="27"/>
                    <a:pt x="45" y="27"/>
                    <a:pt x="45" y="39"/>
                  </a:cubicBezTo>
                  <a:cubicBezTo>
                    <a:pt x="34" y="39"/>
                    <a:pt x="34" y="39"/>
                    <a:pt x="23" y="49"/>
                  </a:cubicBezTo>
                  <a:cubicBezTo>
                    <a:pt x="23" y="61"/>
                    <a:pt x="23" y="61"/>
                    <a:pt x="12" y="72"/>
                  </a:cubicBezTo>
                  <a:cubicBezTo>
                    <a:pt x="0" y="94"/>
                    <a:pt x="0" y="116"/>
                    <a:pt x="0" y="139"/>
                  </a:cubicBezTo>
                  <a:cubicBezTo>
                    <a:pt x="0" y="150"/>
                    <a:pt x="12" y="150"/>
                    <a:pt x="12" y="161"/>
                  </a:cubicBezTo>
                  <a:cubicBezTo>
                    <a:pt x="12" y="173"/>
                    <a:pt x="12" y="173"/>
                    <a:pt x="23" y="184"/>
                  </a:cubicBezTo>
                  <a:cubicBezTo>
                    <a:pt x="44" y="219"/>
                    <a:pt x="78" y="236"/>
                    <a:pt x="114" y="236"/>
                  </a:cubicBezTo>
                  <a:cubicBezTo>
                    <a:pt x="136" y="236"/>
                    <a:pt x="158" y="230"/>
                    <a:pt x="179" y="217"/>
                  </a:cubicBezTo>
                  <a:cubicBezTo>
                    <a:pt x="236" y="184"/>
                    <a:pt x="258" y="116"/>
                    <a:pt x="224" y="61"/>
                  </a:cubicBezTo>
                  <a:cubicBezTo>
                    <a:pt x="202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5" name="Google Shape;4355;p8"/>
            <p:cNvSpPr/>
            <p:nvPr/>
          </p:nvSpPr>
          <p:spPr>
            <a:xfrm>
              <a:off x="2217175" y="1099700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6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35" y="187"/>
                    <a:pt x="257" y="143"/>
                    <a:pt x="257" y="98"/>
                  </a:cubicBezTo>
                  <a:cubicBezTo>
                    <a:pt x="246" y="86"/>
                    <a:pt x="246" y="64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6" name="Google Shape;4356;p8"/>
            <p:cNvSpPr/>
            <p:nvPr/>
          </p:nvSpPr>
          <p:spPr>
            <a:xfrm>
              <a:off x="2204600" y="1107600"/>
              <a:ext cx="6150" cy="5975"/>
            </a:xfrm>
            <a:custGeom>
              <a:rect b="b" l="l" r="r" t="t"/>
              <a:pathLst>
                <a:path extrusionOk="0" h="239" w="246">
                  <a:moveTo>
                    <a:pt x="111" y="1"/>
                  </a:moveTo>
                  <a:cubicBezTo>
                    <a:pt x="93" y="1"/>
                    <a:pt x="74" y="6"/>
                    <a:pt x="56" y="16"/>
                  </a:cubicBezTo>
                  <a:lnTo>
                    <a:pt x="34" y="38"/>
                  </a:lnTo>
                  <a:cubicBezTo>
                    <a:pt x="12" y="61"/>
                    <a:pt x="0" y="83"/>
                    <a:pt x="0" y="117"/>
                  </a:cubicBezTo>
                  <a:cubicBezTo>
                    <a:pt x="0" y="139"/>
                    <a:pt x="0" y="162"/>
                    <a:pt x="12" y="184"/>
                  </a:cubicBezTo>
                  <a:lnTo>
                    <a:pt x="45" y="217"/>
                  </a:lnTo>
                  <a:cubicBezTo>
                    <a:pt x="63" y="230"/>
                    <a:pt x="89" y="239"/>
                    <a:pt x="115" y="239"/>
                  </a:cubicBezTo>
                  <a:cubicBezTo>
                    <a:pt x="136" y="239"/>
                    <a:pt x="159" y="233"/>
                    <a:pt x="179" y="217"/>
                  </a:cubicBezTo>
                  <a:cubicBezTo>
                    <a:pt x="235" y="184"/>
                    <a:pt x="246" y="117"/>
                    <a:pt x="213" y="61"/>
                  </a:cubicBezTo>
                  <a:cubicBezTo>
                    <a:pt x="190" y="23"/>
                    <a:pt x="151" y="1"/>
                    <a:pt x="1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7" name="Google Shape;4357;p8"/>
            <p:cNvSpPr/>
            <p:nvPr/>
          </p:nvSpPr>
          <p:spPr>
            <a:xfrm>
              <a:off x="2190900" y="11156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44" y="0"/>
                  </a:moveTo>
                  <a:cubicBezTo>
                    <a:pt x="123" y="0"/>
                    <a:pt x="100" y="7"/>
                    <a:pt x="79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1"/>
                  </a:cubicBezTo>
                  <a:cubicBezTo>
                    <a:pt x="224" y="198"/>
                    <a:pt x="247" y="176"/>
                    <a:pt x="247" y="142"/>
                  </a:cubicBezTo>
                  <a:cubicBezTo>
                    <a:pt x="258" y="142"/>
                    <a:pt x="258" y="131"/>
                    <a:pt x="258" y="120"/>
                  </a:cubicBezTo>
                  <a:cubicBezTo>
                    <a:pt x="258" y="97"/>
                    <a:pt x="247" y="75"/>
                    <a:pt x="235" y="53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8" name="Google Shape;4358;p8"/>
            <p:cNvSpPr/>
            <p:nvPr/>
          </p:nvSpPr>
          <p:spPr>
            <a:xfrm>
              <a:off x="2178050" y="1123725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1"/>
                  </a:moveTo>
                  <a:cubicBezTo>
                    <a:pt x="111" y="1"/>
                    <a:pt x="89" y="7"/>
                    <a:pt x="68" y="19"/>
                  </a:cubicBezTo>
                  <a:cubicBezTo>
                    <a:pt x="56" y="19"/>
                    <a:pt x="46" y="31"/>
                    <a:pt x="34" y="42"/>
                  </a:cubicBezTo>
                  <a:cubicBezTo>
                    <a:pt x="23" y="53"/>
                    <a:pt x="23" y="53"/>
                    <a:pt x="23" y="64"/>
                  </a:cubicBezTo>
                  <a:cubicBezTo>
                    <a:pt x="1" y="98"/>
                    <a:pt x="1" y="120"/>
                    <a:pt x="12" y="153"/>
                  </a:cubicBezTo>
                  <a:cubicBezTo>
                    <a:pt x="12" y="165"/>
                    <a:pt x="23" y="165"/>
                    <a:pt x="23" y="176"/>
                  </a:cubicBezTo>
                  <a:cubicBezTo>
                    <a:pt x="34" y="198"/>
                    <a:pt x="56" y="220"/>
                    <a:pt x="90" y="220"/>
                  </a:cubicBezTo>
                  <a:cubicBezTo>
                    <a:pt x="101" y="232"/>
                    <a:pt x="113" y="232"/>
                    <a:pt x="123" y="232"/>
                  </a:cubicBezTo>
                  <a:lnTo>
                    <a:pt x="146" y="232"/>
                  </a:lnTo>
                  <a:cubicBezTo>
                    <a:pt x="146" y="232"/>
                    <a:pt x="157" y="232"/>
                    <a:pt x="168" y="220"/>
                  </a:cubicBezTo>
                  <a:lnTo>
                    <a:pt x="191" y="220"/>
                  </a:lnTo>
                  <a:lnTo>
                    <a:pt x="191" y="210"/>
                  </a:lnTo>
                  <a:cubicBezTo>
                    <a:pt x="247" y="176"/>
                    <a:pt x="258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9" name="Google Shape;4359;p8"/>
            <p:cNvSpPr/>
            <p:nvPr/>
          </p:nvSpPr>
          <p:spPr>
            <a:xfrm>
              <a:off x="2227225" y="1116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1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2"/>
                  </a:cubicBezTo>
                  <a:cubicBezTo>
                    <a:pt x="212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0" name="Google Shape;4360;p8"/>
            <p:cNvSpPr/>
            <p:nvPr/>
          </p:nvSpPr>
          <p:spPr>
            <a:xfrm>
              <a:off x="2214075" y="1124350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37" y="1"/>
                  </a:moveTo>
                  <a:cubicBezTo>
                    <a:pt x="118" y="1"/>
                    <a:pt x="98" y="6"/>
                    <a:pt x="80" y="17"/>
                  </a:cubicBezTo>
                  <a:cubicBezTo>
                    <a:pt x="23" y="50"/>
                    <a:pt x="1" y="118"/>
                    <a:pt x="35" y="173"/>
                  </a:cubicBezTo>
                  <a:cubicBezTo>
                    <a:pt x="57" y="211"/>
                    <a:pt x="101" y="234"/>
                    <a:pt x="144" y="234"/>
                  </a:cubicBezTo>
                  <a:cubicBezTo>
                    <a:pt x="164" y="234"/>
                    <a:pt x="184" y="229"/>
                    <a:pt x="202" y="218"/>
                  </a:cubicBezTo>
                  <a:cubicBezTo>
                    <a:pt x="258" y="185"/>
                    <a:pt x="269" y="106"/>
                    <a:pt x="236" y="50"/>
                  </a:cubicBezTo>
                  <a:cubicBezTo>
                    <a:pt x="213" y="21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1" name="Google Shape;4361;p8"/>
            <p:cNvSpPr/>
            <p:nvPr/>
          </p:nvSpPr>
          <p:spPr>
            <a:xfrm>
              <a:off x="2200975" y="11323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44" y="1"/>
                  </a:moveTo>
                  <a:cubicBezTo>
                    <a:pt x="122" y="1"/>
                    <a:pt x="99" y="7"/>
                    <a:pt x="78" y="20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5" y="211"/>
                    <a:pt x="94" y="233"/>
                    <a:pt x="134" y="233"/>
                  </a:cubicBezTo>
                  <a:cubicBezTo>
                    <a:pt x="157" y="233"/>
                    <a:pt x="181" y="226"/>
                    <a:pt x="201" y="210"/>
                  </a:cubicBezTo>
                  <a:cubicBezTo>
                    <a:pt x="257" y="176"/>
                    <a:pt x="268" y="109"/>
                    <a:pt x="234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2" name="Google Shape;4362;p8"/>
            <p:cNvSpPr/>
            <p:nvPr/>
          </p:nvSpPr>
          <p:spPr>
            <a:xfrm>
              <a:off x="2188375" y="1140275"/>
              <a:ext cx="6175" cy="6025"/>
            </a:xfrm>
            <a:custGeom>
              <a:rect b="b" l="l" r="r" t="t"/>
              <a:pathLst>
                <a:path extrusionOk="0" h="241" w="247">
                  <a:moveTo>
                    <a:pt x="113" y="1"/>
                  </a:moveTo>
                  <a:cubicBezTo>
                    <a:pt x="94" y="1"/>
                    <a:pt x="75" y="6"/>
                    <a:pt x="57" y="17"/>
                  </a:cubicBezTo>
                  <a:lnTo>
                    <a:pt x="46" y="28"/>
                  </a:lnTo>
                  <a:lnTo>
                    <a:pt x="35" y="39"/>
                  </a:lnTo>
                  <a:cubicBezTo>
                    <a:pt x="35" y="39"/>
                    <a:pt x="23" y="39"/>
                    <a:pt x="23" y="50"/>
                  </a:cubicBezTo>
                  <a:cubicBezTo>
                    <a:pt x="13" y="62"/>
                    <a:pt x="13" y="62"/>
                    <a:pt x="13" y="72"/>
                  </a:cubicBezTo>
                  <a:cubicBezTo>
                    <a:pt x="1" y="84"/>
                    <a:pt x="1" y="95"/>
                    <a:pt x="1" y="117"/>
                  </a:cubicBezTo>
                  <a:lnTo>
                    <a:pt x="1" y="139"/>
                  </a:lnTo>
                  <a:cubicBezTo>
                    <a:pt x="1" y="139"/>
                    <a:pt x="1" y="151"/>
                    <a:pt x="13" y="162"/>
                  </a:cubicBezTo>
                  <a:lnTo>
                    <a:pt x="13" y="184"/>
                  </a:lnTo>
                  <a:lnTo>
                    <a:pt x="23" y="184"/>
                  </a:lnTo>
                  <a:cubicBezTo>
                    <a:pt x="35" y="196"/>
                    <a:pt x="35" y="206"/>
                    <a:pt x="46" y="206"/>
                  </a:cubicBezTo>
                  <a:lnTo>
                    <a:pt x="57" y="218"/>
                  </a:lnTo>
                  <a:cubicBezTo>
                    <a:pt x="68" y="218"/>
                    <a:pt x="68" y="229"/>
                    <a:pt x="80" y="229"/>
                  </a:cubicBezTo>
                  <a:lnTo>
                    <a:pt x="90" y="229"/>
                  </a:lnTo>
                  <a:cubicBezTo>
                    <a:pt x="90" y="229"/>
                    <a:pt x="102" y="229"/>
                    <a:pt x="102" y="240"/>
                  </a:cubicBezTo>
                  <a:lnTo>
                    <a:pt x="135" y="240"/>
                  </a:lnTo>
                  <a:cubicBezTo>
                    <a:pt x="135" y="229"/>
                    <a:pt x="147" y="229"/>
                    <a:pt x="147" y="229"/>
                  </a:cubicBezTo>
                  <a:lnTo>
                    <a:pt x="157" y="229"/>
                  </a:lnTo>
                  <a:cubicBezTo>
                    <a:pt x="169" y="229"/>
                    <a:pt x="169" y="229"/>
                    <a:pt x="180" y="218"/>
                  </a:cubicBezTo>
                  <a:cubicBezTo>
                    <a:pt x="236" y="184"/>
                    <a:pt x="247" y="117"/>
                    <a:pt x="214" y="62"/>
                  </a:cubicBezTo>
                  <a:cubicBezTo>
                    <a:pt x="191" y="23"/>
                    <a:pt x="152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3" name="Google Shape;4363;p8"/>
            <p:cNvSpPr/>
            <p:nvPr/>
          </p:nvSpPr>
          <p:spPr>
            <a:xfrm>
              <a:off x="2097325" y="813000"/>
              <a:ext cx="6175" cy="5850"/>
            </a:xfrm>
            <a:custGeom>
              <a:rect b="b" l="l" r="r" t="t"/>
              <a:pathLst>
                <a:path extrusionOk="0" h="234" w="247">
                  <a:moveTo>
                    <a:pt x="124" y="1"/>
                  </a:moveTo>
                  <a:cubicBezTo>
                    <a:pt x="101" y="1"/>
                    <a:pt x="67" y="1"/>
                    <a:pt x="57" y="12"/>
                  </a:cubicBezTo>
                  <a:cubicBezTo>
                    <a:pt x="23" y="35"/>
                    <a:pt x="0" y="68"/>
                    <a:pt x="0" y="112"/>
                  </a:cubicBezTo>
                  <a:lnTo>
                    <a:pt x="0" y="157"/>
                  </a:lnTo>
                  <a:cubicBezTo>
                    <a:pt x="0" y="169"/>
                    <a:pt x="12" y="169"/>
                    <a:pt x="12" y="179"/>
                  </a:cubicBezTo>
                  <a:cubicBezTo>
                    <a:pt x="12" y="179"/>
                    <a:pt x="23" y="191"/>
                    <a:pt x="23" y="202"/>
                  </a:cubicBezTo>
                  <a:cubicBezTo>
                    <a:pt x="49" y="221"/>
                    <a:pt x="79" y="233"/>
                    <a:pt x="110" y="233"/>
                  </a:cubicBezTo>
                  <a:cubicBezTo>
                    <a:pt x="133" y="233"/>
                    <a:pt x="156" y="227"/>
                    <a:pt x="179" y="213"/>
                  </a:cubicBezTo>
                  <a:cubicBezTo>
                    <a:pt x="224" y="179"/>
                    <a:pt x="246" y="112"/>
                    <a:pt x="213" y="57"/>
                  </a:cubicBezTo>
                  <a:cubicBezTo>
                    <a:pt x="191" y="23"/>
                    <a:pt x="157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4" name="Google Shape;4364;p8"/>
            <p:cNvSpPr/>
            <p:nvPr/>
          </p:nvSpPr>
          <p:spPr>
            <a:xfrm>
              <a:off x="2077200" y="780900"/>
              <a:ext cx="3950" cy="2150"/>
            </a:xfrm>
            <a:custGeom>
              <a:rect b="b" l="l" r="r" t="t"/>
              <a:pathLst>
                <a:path extrusionOk="0" h="86" w="158">
                  <a:moveTo>
                    <a:pt x="157" y="0"/>
                  </a:moveTo>
                  <a:lnTo>
                    <a:pt x="157" y="0"/>
                  </a:lnTo>
                  <a:cubicBezTo>
                    <a:pt x="102" y="22"/>
                    <a:pt x="57" y="45"/>
                    <a:pt x="1" y="78"/>
                  </a:cubicBezTo>
                  <a:cubicBezTo>
                    <a:pt x="15" y="83"/>
                    <a:pt x="29" y="86"/>
                    <a:pt x="43" y="86"/>
                  </a:cubicBezTo>
                  <a:cubicBezTo>
                    <a:pt x="63" y="86"/>
                    <a:pt x="82" y="80"/>
                    <a:pt x="102" y="67"/>
                  </a:cubicBezTo>
                  <a:cubicBezTo>
                    <a:pt x="124" y="55"/>
                    <a:pt x="147" y="33"/>
                    <a:pt x="1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5" name="Google Shape;4365;p8"/>
            <p:cNvSpPr/>
            <p:nvPr/>
          </p:nvSpPr>
          <p:spPr>
            <a:xfrm>
              <a:off x="2062975" y="787300"/>
              <a:ext cx="5325" cy="3600"/>
            </a:xfrm>
            <a:custGeom>
              <a:rect b="b" l="l" r="r" t="t"/>
              <a:pathLst>
                <a:path extrusionOk="0" h="144" w="213">
                  <a:moveTo>
                    <a:pt x="202" y="1"/>
                  </a:moveTo>
                  <a:lnTo>
                    <a:pt x="202" y="1"/>
                  </a:lnTo>
                  <a:cubicBezTo>
                    <a:pt x="134" y="35"/>
                    <a:pt x="67" y="68"/>
                    <a:pt x="0" y="112"/>
                  </a:cubicBezTo>
                  <a:cubicBezTo>
                    <a:pt x="20" y="132"/>
                    <a:pt x="50" y="144"/>
                    <a:pt x="81" y="144"/>
                  </a:cubicBezTo>
                  <a:cubicBezTo>
                    <a:pt x="104" y="144"/>
                    <a:pt x="127" y="138"/>
                    <a:pt x="145" y="124"/>
                  </a:cubicBezTo>
                  <a:cubicBezTo>
                    <a:pt x="190" y="102"/>
                    <a:pt x="212" y="45"/>
                    <a:pt x="2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6" name="Google Shape;4366;p8"/>
            <p:cNvSpPr/>
            <p:nvPr/>
          </p:nvSpPr>
          <p:spPr>
            <a:xfrm>
              <a:off x="2113250" y="780750"/>
              <a:ext cx="6725" cy="5875"/>
            </a:xfrm>
            <a:custGeom>
              <a:rect b="b" l="l" r="r" t="t"/>
              <a:pathLst>
                <a:path extrusionOk="0" h="235" w="269">
                  <a:moveTo>
                    <a:pt x="128" y="1"/>
                  </a:moveTo>
                  <a:cubicBezTo>
                    <a:pt x="107" y="1"/>
                    <a:pt x="86" y="6"/>
                    <a:pt x="68" y="17"/>
                  </a:cubicBezTo>
                  <a:cubicBezTo>
                    <a:pt x="11" y="51"/>
                    <a:pt x="1" y="118"/>
                    <a:pt x="34" y="173"/>
                  </a:cubicBezTo>
                  <a:cubicBezTo>
                    <a:pt x="56" y="218"/>
                    <a:pt x="90" y="230"/>
                    <a:pt x="123" y="230"/>
                  </a:cubicBezTo>
                  <a:cubicBezTo>
                    <a:pt x="131" y="233"/>
                    <a:pt x="137" y="234"/>
                    <a:pt x="142" y="234"/>
                  </a:cubicBezTo>
                  <a:cubicBezTo>
                    <a:pt x="153" y="234"/>
                    <a:pt x="161" y="230"/>
                    <a:pt x="168" y="230"/>
                  </a:cubicBezTo>
                  <a:cubicBezTo>
                    <a:pt x="179" y="230"/>
                    <a:pt x="179" y="218"/>
                    <a:pt x="190" y="218"/>
                  </a:cubicBezTo>
                  <a:cubicBezTo>
                    <a:pt x="247" y="185"/>
                    <a:pt x="269" y="106"/>
                    <a:pt x="235" y="51"/>
                  </a:cubicBezTo>
                  <a:cubicBezTo>
                    <a:pt x="213" y="21"/>
                    <a:pt x="170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7" name="Google Shape;4367;p8"/>
            <p:cNvSpPr/>
            <p:nvPr/>
          </p:nvSpPr>
          <p:spPr>
            <a:xfrm>
              <a:off x="2100125" y="7888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2" y="0"/>
                    <a:pt x="88" y="7"/>
                    <a:pt x="67" y="19"/>
                  </a:cubicBezTo>
                  <a:cubicBezTo>
                    <a:pt x="12" y="52"/>
                    <a:pt x="0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3" y="236"/>
                    <a:pt x="173" y="231"/>
                    <a:pt x="190" y="220"/>
                  </a:cubicBezTo>
                  <a:cubicBezTo>
                    <a:pt x="246" y="186"/>
                    <a:pt x="268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8" name="Google Shape;4368;p8"/>
            <p:cNvSpPr/>
            <p:nvPr/>
          </p:nvSpPr>
          <p:spPr>
            <a:xfrm>
              <a:off x="2087000" y="7967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1" y="49"/>
                    <a:pt x="0" y="128"/>
                    <a:pt x="33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3"/>
                    <a:pt x="269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9" name="Google Shape;4369;p8"/>
            <p:cNvSpPr/>
            <p:nvPr/>
          </p:nvSpPr>
          <p:spPr>
            <a:xfrm>
              <a:off x="2073850" y="804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7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2" y="53"/>
                    <a:pt x="1" y="120"/>
                    <a:pt x="35" y="175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7"/>
                    <a:pt x="269" y="108"/>
                    <a:pt x="236" y="53"/>
                  </a:cubicBezTo>
                  <a:cubicBezTo>
                    <a:pt x="215" y="17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0" name="Google Shape;4370;p8"/>
            <p:cNvSpPr/>
            <p:nvPr/>
          </p:nvSpPr>
          <p:spPr>
            <a:xfrm>
              <a:off x="2155425" y="849525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21" y="1"/>
                  </a:moveTo>
                  <a:cubicBezTo>
                    <a:pt x="114" y="1"/>
                    <a:pt x="108" y="2"/>
                    <a:pt x="101" y="4"/>
                  </a:cubicBezTo>
                  <a:cubicBezTo>
                    <a:pt x="90" y="4"/>
                    <a:pt x="68" y="4"/>
                    <a:pt x="57" y="15"/>
                  </a:cubicBezTo>
                  <a:lnTo>
                    <a:pt x="34" y="37"/>
                  </a:lnTo>
                  <a:cubicBezTo>
                    <a:pt x="34" y="37"/>
                    <a:pt x="34" y="49"/>
                    <a:pt x="23" y="49"/>
                  </a:cubicBezTo>
                  <a:lnTo>
                    <a:pt x="23" y="59"/>
                  </a:lnTo>
                  <a:cubicBezTo>
                    <a:pt x="12" y="59"/>
                    <a:pt x="12" y="71"/>
                    <a:pt x="12" y="71"/>
                  </a:cubicBezTo>
                  <a:lnTo>
                    <a:pt x="12" y="82"/>
                  </a:lnTo>
                  <a:lnTo>
                    <a:pt x="0" y="93"/>
                  </a:lnTo>
                  <a:lnTo>
                    <a:pt x="0" y="116"/>
                  </a:lnTo>
                  <a:lnTo>
                    <a:pt x="0" y="138"/>
                  </a:lnTo>
                  <a:cubicBezTo>
                    <a:pt x="0" y="138"/>
                    <a:pt x="0" y="149"/>
                    <a:pt x="12" y="160"/>
                  </a:cubicBezTo>
                  <a:cubicBezTo>
                    <a:pt x="12" y="160"/>
                    <a:pt x="12" y="171"/>
                    <a:pt x="23" y="183"/>
                  </a:cubicBezTo>
                  <a:cubicBezTo>
                    <a:pt x="34" y="205"/>
                    <a:pt x="57" y="227"/>
                    <a:pt x="90" y="227"/>
                  </a:cubicBezTo>
                  <a:cubicBezTo>
                    <a:pt x="101" y="238"/>
                    <a:pt x="101" y="238"/>
                    <a:pt x="112" y="238"/>
                  </a:cubicBezTo>
                  <a:lnTo>
                    <a:pt x="135" y="238"/>
                  </a:lnTo>
                  <a:cubicBezTo>
                    <a:pt x="146" y="227"/>
                    <a:pt x="146" y="227"/>
                    <a:pt x="157" y="227"/>
                  </a:cubicBezTo>
                  <a:cubicBezTo>
                    <a:pt x="157" y="227"/>
                    <a:pt x="169" y="227"/>
                    <a:pt x="179" y="216"/>
                  </a:cubicBezTo>
                  <a:cubicBezTo>
                    <a:pt x="202" y="205"/>
                    <a:pt x="213" y="183"/>
                    <a:pt x="224" y="171"/>
                  </a:cubicBezTo>
                  <a:cubicBezTo>
                    <a:pt x="246" y="138"/>
                    <a:pt x="236" y="93"/>
                    <a:pt x="224" y="59"/>
                  </a:cubicBezTo>
                  <a:lnTo>
                    <a:pt x="202" y="37"/>
                  </a:lnTo>
                  <a:cubicBezTo>
                    <a:pt x="183" y="19"/>
                    <a:pt x="151" y="1"/>
                    <a:pt x="1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1" name="Google Shape;4371;p8"/>
            <p:cNvSpPr/>
            <p:nvPr/>
          </p:nvSpPr>
          <p:spPr>
            <a:xfrm>
              <a:off x="2123025" y="797100"/>
              <a:ext cx="6725" cy="5875"/>
            </a:xfrm>
            <a:custGeom>
              <a:rect b="b" l="l" r="r" t="t"/>
              <a:pathLst>
                <a:path extrusionOk="0" h="235" w="269">
                  <a:moveTo>
                    <a:pt x="146" y="0"/>
                  </a:moveTo>
                  <a:cubicBezTo>
                    <a:pt x="124" y="0"/>
                    <a:pt x="101" y="0"/>
                    <a:pt x="79" y="11"/>
                  </a:cubicBezTo>
                  <a:cubicBezTo>
                    <a:pt x="23" y="45"/>
                    <a:pt x="0" y="123"/>
                    <a:pt x="34" y="179"/>
                  </a:cubicBezTo>
                  <a:cubicBezTo>
                    <a:pt x="45" y="201"/>
                    <a:pt x="67" y="212"/>
                    <a:pt x="101" y="224"/>
                  </a:cubicBezTo>
                  <a:cubicBezTo>
                    <a:pt x="112" y="224"/>
                    <a:pt x="124" y="234"/>
                    <a:pt x="134" y="234"/>
                  </a:cubicBezTo>
                  <a:lnTo>
                    <a:pt x="157" y="234"/>
                  </a:lnTo>
                  <a:cubicBezTo>
                    <a:pt x="157" y="224"/>
                    <a:pt x="168" y="224"/>
                    <a:pt x="179" y="224"/>
                  </a:cubicBezTo>
                  <a:cubicBezTo>
                    <a:pt x="179" y="224"/>
                    <a:pt x="191" y="224"/>
                    <a:pt x="201" y="212"/>
                  </a:cubicBezTo>
                  <a:cubicBezTo>
                    <a:pt x="258" y="179"/>
                    <a:pt x="268" y="112"/>
                    <a:pt x="235" y="56"/>
                  </a:cubicBezTo>
                  <a:cubicBezTo>
                    <a:pt x="213" y="22"/>
                    <a:pt x="179" y="0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2" name="Google Shape;4372;p8"/>
            <p:cNvSpPr/>
            <p:nvPr/>
          </p:nvSpPr>
          <p:spPr>
            <a:xfrm>
              <a:off x="2109900" y="805000"/>
              <a:ext cx="6725" cy="5800"/>
            </a:xfrm>
            <a:custGeom>
              <a:rect b="b" l="l" r="r" t="t"/>
              <a:pathLst>
                <a:path extrusionOk="0" h="232" w="269">
                  <a:moveTo>
                    <a:pt x="144" y="0"/>
                  </a:moveTo>
                  <a:cubicBezTo>
                    <a:pt x="122" y="0"/>
                    <a:pt x="100" y="7"/>
                    <a:pt x="78" y="19"/>
                  </a:cubicBezTo>
                  <a:cubicBezTo>
                    <a:pt x="23" y="52"/>
                    <a:pt x="1" y="119"/>
                    <a:pt x="34" y="176"/>
                  </a:cubicBezTo>
                  <a:cubicBezTo>
                    <a:pt x="56" y="209"/>
                    <a:pt x="78" y="220"/>
                    <a:pt x="112" y="231"/>
                  </a:cubicBezTo>
                  <a:lnTo>
                    <a:pt x="135" y="231"/>
                  </a:lnTo>
                  <a:cubicBezTo>
                    <a:pt x="157" y="231"/>
                    <a:pt x="179" y="231"/>
                    <a:pt x="202" y="220"/>
                  </a:cubicBezTo>
                  <a:cubicBezTo>
                    <a:pt x="246" y="187"/>
                    <a:pt x="269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3" name="Google Shape;4373;p8"/>
            <p:cNvSpPr/>
            <p:nvPr/>
          </p:nvSpPr>
          <p:spPr>
            <a:xfrm>
              <a:off x="2083650" y="820975"/>
              <a:ext cx="6425" cy="5850"/>
            </a:xfrm>
            <a:custGeom>
              <a:rect b="b" l="l" r="r" t="t"/>
              <a:pathLst>
                <a:path extrusionOk="0" h="234" w="257">
                  <a:moveTo>
                    <a:pt x="136" y="1"/>
                  </a:moveTo>
                  <a:cubicBezTo>
                    <a:pt x="117" y="1"/>
                    <a:pt x="97" y="6"/>
                    <a:pt x="78" y="17"/>
                  </a:cubicBezTo>
                  <a:cubicBezTo>
                    <a:pt x="23" y="51"/>
                    <a:pt x="0" y="118"/>
                    <a:pt x="33" y="173"/>
                  </a:cubicBezTo>
                  <a:cubicBezTo>
                    <a:pt x="56" y="211"/>
                    <a:pt x="100" y="234"/>
                    <a:pt x="142" y="234"/>
                  </a:cubicBezTo>
                  <a:cubicBezTo>
                    <a:pt x="163" y="234"/>
                    <a:pt x="183" y="229"/>
                    <a:pt x="201" y="218"/>
                  </a:cubicBezTo>
                  <a:cubicBezTo>
                    <a:pt x="224" y="196"/>
                    <a:pt x="246" y="173"/>
                    <a:pt x="246" y="140"/>
                  </a:cubicBezTo>
                  <a:cubicBezTo>
                    <a:pt x="257" y="118"/>
                    <a:pt x="257" y="84"/>
                    <a:pt x="234" y="51"/>
                  </a:cubicBezTo>
                  <a:cubicBezTo>
                    <a:pt x="212" y="21"/>
                    <a:pt x="175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4" name="Google Shape;4374;p8"/>
            <p:cNvSpPr/>
            <p:nvPr/>
          </p:nvSpPr>
          <p:spPr>
            <a:xfrm>
              <a:off x="2133625" y="81365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2" y="1"/>
                  </a:moveTo>
                  <a:cubicBezTo>
                    <a:pt x="100" y="1"/>
                    <a:pt x="78" y="7"/>
                    <a:pt x="57" y="19"/>
                  </a:cubicBezTo>
                  <a:cubicBezTo>
                    <a:pt x="46" y="19"/>
                    <a:pt x="46" y="31"/>
                    <a:pt x="35" y="31"/>
                  </a:cubicBezTo>
                  <a:lnTo>
                    <a:pt x="35" y="42"/>
                  </a:lnTo>
                  <a:cubicBezTo>
                    <a:pt x="23" y="42"/>
                    <a:pt x="23" y="53"/>
                    <a:pt x="23" y="53"/>
                  </a:cubicBezTo>
                  <a:cubicBezTo>
                    <a:pt x="13" y="53"/>
                    <a:pt x="13" y="64"/>
                    <a:pt x="13" y="64"/>
                  </a:cubicBezTo>
                  <a:lnTo>
                    <a:pt x="13" y="76"/>
                  </a:lnTo>
                  <a:cubicBezTo>
                    <a:pt x="1" y="76"/>
                    <a:pt x="1" y="86"/>
                    <a:pt x="1" y="86"/>
                  </a:cubicBezTo>
                  <a:cubicBezTo>
                    <a:pt x="1" y="120"/>
                    <a:pt x="1" y="153"/>
                    <a:pt x="13" y="176"/>
                  </a:cubicBezTo>
                  <a:cubicBezTo>
                    <a:pt x="35" y="214"/>
                    <a:pt x="78" y="236"/>
                    <a:pt x="121" y="236"/>
                  </a:cubicBezTo>
                  <a:cubicBezTo>
                    <a:pt x="142" y="236"/>
                    <a:pt x="162" y="231"/>
                    <a:pt x="180" y="220"/>
                  </a:cubicBezTo>
                  <a:cubicBezTo>
                    <a:pt x="236" y="187"/>
                    <a:pt x="247" y="109"/>
                    <a:pt x="214" y="53"/>
                  </a:cubicBezTo>
                  <a:cubicBezTo>
                    <a:pt x="192" y="18"/>
                    <a:pt x="158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5" name="Google Shape;4375;p8"/>
            <p:cNvSpPr/>
            <p:nvPr/>
          </p:nvSpPr>
          <p:spPr>
            <a:xfrm>
              <a:off x="2119950" y="8215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6" name="Google Shape;4376;p8"/>
            <p:cNvSpPr/>
            <p:nvPr/>
          </p:nvSpPr>
          <p:spPr>
            <a:xfrm>
              <a:off x="2106825" y="8296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0" y="117"/>
                    <a:pt x="34" y="173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4" y="233"/>
                    <a:pt x="184" y="228"/>
                    <a:pt x="201" y="218"/>
                  </a:cubicBezTo>
                  <a:cubicBezTo>
                    <a:pt x="258" y="184"/>
                    <a:pt x="268" y="106"/>
                    <a:pt x="235" y="61"/>
                  </a:cubicBezTo>
                  <a:cubicBezTo>
                    <a:pt x="212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7" name="Google Shape;4377;p8"/>
            <p:cNvSpPr/>
            <p:nvPr/>
          </p:nvSpPr>
          <p:spPr>
            <a:xfrm>
              <a:off x="2093700" y="837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0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8" name="Google Shape;4378;p8"/>
            <p:cNvSpPr/>
            <p:nvPr/>
          </p:nvSpPr>
          <p:spPr>
            <a:xfrm>
              <a:off x="2145100" y="833275"/>
              <a:ext cx="6725" cy="5875"/>
            </a:xfrm>
            <a:custGeom>
              <a:rect b="b" l="l" r="r" t="t"/>
              <a:pathLst>
                <a:path extrusionOk="0" h="235" w="269">
                  <a:moveTo>
                    <a:pt x="134" y="1"/>
                  </a:moveTo>
                  <a:cubicBezTo>
                    <a:pt x="115" y="1"/>
                    <a:pt x="96" y="6"/>
                    <a:pt x="78" y="16"/>
                  </a:cubicBezTo>
                  <a:cubicBezTo>
                    <a:pt x="23" y="50"/>
                    <a:pt x="0" y="128"/>
                    <a:pt x="34" y="185"/>
                  </a:cubicBezTo>
                  <a:cubicBezTo>
                    <a:pt x="56" y="214"/>
                    <a:pt x="98" y="234"/>
                    <a:pt x="140" y="234"/>
                  </a:cubicBezTo>
                  <a:cubicBezTo>
                    <a:pt x="161" y="234"/>
                    <a:pt x="183" y="229"/>
                    <a:pt x="202" y="218"/>
                  </a:cubicBezTo>
                  <a:cubicBezTo>
                    <a:pt x="257" y="185"/>
                    <a:pt x="269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9" name="Google Shape;4379;p8"/>
            <p:cNvSpPr/>
            <p:nvPr/>
          </p:nvSpPr>
          <p:spPr>
            <a:xfrm>
              <a:off x="2131950" y="8413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1"/>
                  </a:moveTo>
                  <a:cubicBezTo>
                    <a:pt x="123" y="1"/>
                    <a:pt x="100" y="7"/>
                    <a:pt x="80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7"/>
                    <a:pt x="144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8" y="187"/>
                    <a:pt x="269" y="109"/>
                    <a:pt x="236" y="53"/>
                  </a:cubicBezTo>
                  <a:cubicBezTo>
                    <a:pt x="215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0" name="Google Shape;4380;p8"/>
            <p:cNvSpPr/>
            <p:nvPr/>
          </p:nvSpPr>
          <p:spPr>
            <a:xfrm>
              <a:off x="2118850" y="849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9"/>
                    <a:pt x="33" y="184"/>
                  </a:cubicBezTo>
                  <a:cubicBezTo>
                    <a:pt x="54" y="219"/>
                    <a:pt x="93" y="237"/>
                    <a:pt x="132" y="237"/>
                  </a:cubicBezTo>
                  <a:cubicBezTo>
                    <a:pt x="156" y="237"/>
                    <a:pt x="180" y="230"/>
                    <a:pt x="201" y="218"/>
                  </a:cubicBezTo>
                  <a:cubicBezTo>
                    <a:pt x="246" y="184"/>
                    <a:pt x="268" y="117"/>
                    <a:pt x="234" y="62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1" name="Google Shape;4381;p8"/>
            <p:cNvSpPr/>
            <p:nvPr/>
          </p:nvSpPr>
          <p:spPr>
            <a:xfrm>
              <a:off x="2105700" y="857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0" y="237"/>
                    <a:pt x="143" y="237"/>
                  </a:cubicBezTo>
                  <a:cubicBezTo>
                    <a:pt x="164" y="237"/>
                    <a:pt x="184" y="231"/>
                    <a:pt x="202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2" name="Google Shape;4382;p8"/>
            <p:cNvSpPr/>
            <p:nvPr/>
          </p:nvSpPr>
          <p:spPr>
            <a:xfrm>
              <a:off x="2187275" y="90212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34" y="0"/>
                  </a:moveTo>
                  <a:cubicBezTo>
                    <a:pt x="101" y="0"/>
                    <a:pt x="79" y="0"/>
                    <a:pt x="67" y="11"/>
                  </a:cubicBezTo>
                  <a:lnTo>
                    <a:pt x="57" y="11"/>
                  </a:lnTo>
                  <a:cubicBezTo>
                    <a:pt x="57" y="23"/>
                    <a:pt x="45" y="23"/>
                    <a:pt x="45" y="34"/>
                  </a:cubicBezTo>
                  <a:lnTo>
                    <a:pt x="34" y="34"/>
                  </a:lnTo>
                  <a:cubicBezTo>
                    <a:pt x="34" y="45"/>
                    <a:pt x="34" y="45"/>
                    <a:pt x="23" y="45"/>
                  </a:cubicBezTo>
                  <a:lnTo>
                    <a:pt x="23" y="68"/>
                  </a:lnTo>
                  <a:lnTo>
                    <a:pt x="12" y="68"/>
                  </a:lnTo>
                  <a:cubicBezTo>
                    <a:pt x="12" y="78"/>
                    <a:pt x="12" y="101"/>
                    <a:pt x="0" y="112"/>
                  </a:cubicBezTo>
                  <a:cubicBezTo>
                    <a:pt x="0" y="135"/>
                    <a:pt x="12" y="157"/>
                    <a:pt x="23" y="179"/>
                  </a:cubicBezTo>
                  <a:cubicBezTo>
                    <a:pt x="34" y="202"/>
                    <a:pt x="57" y="212"/>
                    <a:pt x="79" y="224"/>
                  </a:cubicBezTo>
                  <a:cubicBezTo>
                    <a:pt x="79" y="224"/>
                    <a:pt x="90" y="224"/>
                    <a:pt x="90" y="235"/>
                  </a:cubicBezTo>
                  <a:cubicBezTo>
                    <a:pt x="124" y="235"/>
                    <a:pt x="157" y="235"/>
                    <a:pt x="179" y="212"/>
                  </a:cubicBezTo>
                  <a:cubicBezTo>
                    <a:pt x="213" y="202"/>
                    <a:pt x="235" y="168"/>
                    <a:pt x="235" y="145"/>
                  </a:cubicBezTo>
                  <a:cubicBezTo>
                    <a:pt x="246" y="112"/>
                    <a:pt x="235" y="78"/>
                    <a:pt x="224" y="56"/>
                  </a:cubicBezTo>
                  <a:cubicBezTo>
                    <a:pt x="201" y="23"/>
                    <a:pt x="168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3" name="Google Shape;4383;p8"/>
            <p:cNvSpPr/>
            <p:nvPr/>
          </p:nvSpPr>
          <p:spPr>
            <a:xfrm>
              <a:off x="2174150" y="910100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17" y="0"/>
                  </a:moveTo>
                  <a:cubicBezTo>
                    <a:pt x="96" y="0"/>
                    <a:pt x="75" y="5"/>
                    <a:pt x="56" y="17"/>
                  </a:cubicBezTo>
                  <a:cubicBezTo>
                    <a:pt x="45" y="27"/>
                    <a:pt x="23" y="50"/>
                    <a:pt x="11" y="72"/>
                  </a:cubicBezTo>
                  <a:cubicBezTo>
                    <a:pt x="1" y="106"/>
                    <a:pt x="1" y="139"/>
                    <a:pt x="23" y="173"/>
                  </a:cubicBezTo>
                  <a:cubicBezTo>
                    <a:pt x="34" y="206"/>
                    <a:pt x="68" y="229"/>
                    <a:pt x="90" y="229"/>
                  </a:cubicBezTo>
                  <a:cubicBezTo>
                    <a:pt x="100" y="232"/>
                    <a:pt x="110" y="233"/>
                    <a:pt x="119" y="233"/>
                  </a:cubicBezTo>
                  <a:cubicBezTo>
                    <a:pt x="142" y="233"/>
                    <a:pt x="164" y="225"/>
                    <a:pt x="179" y="218"/>
                  </a:cubicBezTo>
                  <a:cubicBezTo>
                    <a:pt x="235" y="184"/>
                    <a:pt x="257" y="106"/>
                    <a:pt x="224" y="61"/>
                  </a:cubicBezTo>
                  <a:lnTo>
                    <a:pt x="224" y="50"/>
                  </a:lnTo>
                  <a:cubicBezTo>
                    <a:pt x="201" y="20"/>
                    <a:pt x="160" y="0"/>
                    <a:pt x="1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4" name="Google Shape;4384;p8"/>
            <p:cNvSpPr/>
            <p:nvPr/>
          </p:nvSpPr>
          <p:spPr>
            <a:xfrm>
              <a:off x="2160750" y="918025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34" y="1"/>
                  </a:moveTo>
                  <a:cubicBezTo>
                    <a:pt x="112" y="1"/>
                    <a:pt x="90" y="1"/>
                    <a:pt x="67" y="23"/>
                  </a:cubicBezTo>
                  <a:cubicBezTo>
                    <a:pt x="23" y="57"/>
                    <a:pt x="0" y="124"/>
                    <a:pt x="33" y="180"/>
                  </a:cubicBezTo>
                  <a:cubicBezTo>
                    <a:pt x="33" y="191"/>
                    <a:pt x="45" y="191"/>
                    <a:pt x="45" y="202"/>
                  </a:cubicBezTo>
                  <a:cubicBezTo>
                    <a:pt x="74" y="224"/>
                    <a:pt x="107" y="236"/>
                    <a:pt x="139" y="236"/>
                  </a:cubicBezTo>
                  <a:cubicBezTo>
                    <a:pt x="156" y="236"/>
                    <a:pt x="174" y="232"/>
                    <a:pt x="190" y="224"/>
                  </a:cubicBezTo>
                  <a:cubicBezTo>
                    <a:pt x="224" y="202"/>
                    <a:pt x="234" y="180"/>
                    <a:pt x="246" y="147"/>
                  </a:cubicBezTo>
                  <a:lnTo>
                    <a:pt x="246" y="124"/>
                  </a:lnTo>
                  <a:cubicBezTo>
                    <a:pt x="257" y="102"/>
                    <a:pt x="246" y="80"/>
                    <a:pt x="234" y="57"/>
                  </a:cubicBezTo>
                  <a:cubicBezTo>
                    <a:pt x="212" y="23"/>
                    <a:pt x="179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5" name="Google Shape;4385;p8"/>
            <p:cNvSpPr/>
            <p:nvPr/>
          </p:nvSpPr>
          <p:spPr>
            <a:xfrm>
              <a:off x="2147600" y="926025"/>
              <a:ext cx="6475" cy="6000"/>
            </a:xfrm>
            <a:custGeom>
              <a:rect b="b" l="l" r="r" t="t"/>
              <a:pathLst>
                <a:path extrusionOk="0" h="240" w="259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7" y="217"/>
                    <a:pt x="102" y="240"/>
                    <a:pt x="146" y="240"/>
                  </a:cubicBezTo>
                  <a:cubicBezTo>
                    <a:pt x="169" y="229"/>
                    <a:pt x="179" y="229"/>
                    <a:pt x="191" y="217"/>
                  </a:cubicBezTo>
                  <a:cubicBezTo>
                    <a:pt x="224" y="195"/>
                    <a:pt x="246" y="162"/>
                    <a:pt x="246" y="128"/>
                  </a:cubicBezTo>
                  <a:cubicBezTo>
                    <a:pt x="258" y="106"/>
                    <a:pt x="246" y="83"/>
                    <a:pt x="236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6" name="Google Shape;4386;p8"/>
            <p:cNvSpPr/>
            <p:nvPr/>
          </p:nvSpPr>
          <p:spPr>
            <a:xfrm>
              <a:off x="2134750" y="93397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02" y="0"/>
                  </a:moveTo>
                  <a:cubicBezTo>
                    <a:pt x="90" y="11"/>
                    <a:pt x="79" y="11"/>
                    <a:pt x="57" y="23"/>
                  </a:cubicBezTo>
                  <a:lnTo>
                    <a:pt x="45" y="33"/>
                  </a:lnTo>
                  <a:cubicBezTo>
                    <a:pt x="45" y="33"/>
                    <a:pt x="35" y="33"/>
                    <a:pt x="35" y="45"/>
                  </a:cubicBezTo>
                  <a:cubicBezTo>
                    <a:pt x="35" y="45"/>
                    <a:pt x="35" y="56"/>
                    <a:pt x="23" y="56"/>
                  </a:cubicBezTo>
                  <a:cubicBezTo>
                    <a:pt x="23" y="56"/>
                    <a:pt x="23" y="67"/>
                    <a:pt x="12" y="67"/>
                  </a:cubicBezTo>
                  <a:lnTo>
                    <a:pt x="12" y="78"/>
                  </a:lnTo>
                  <a:lnTo>
                    <a:pt x="12" y="90"/>
                  </a:lnTo>
                  <a:lnTo>
                    <a:pt x="12" y="100"/>
                  </a:lnTo>
                  <a:cubicBezTo>
                    <a:pt x="1" y="112"/>
                    <a:pt x="1" y="123"/>
                    <a:pt x="1" y="123"/>
                  </a:cubicBezTo>
                  <a:cubicBezTo>
                    <a:pt x="12" y="134"/>
                    <a:pt x="1" y="134"/>
                    <a:pt x="1" y="134"/>
                  </a:cubicBezTo>
                  <a:cubicBezTo>
                    <a:pt x="12" y="157"/>
                    <a:pt x="12" y="167"/>
                    <a:pt x="23" y="179"/>
                  </a:cubicBezTo>
                  <a:cubicBezTo>
                    <a:pt x="35" y="201"/>
                    <a:pt x="45" y="201"/>
                    <a:pt x="57" y="212"/>
                  </a:cubicBezTo>
                  <a:cubicBezTo>
                    <a:pt x="57" y="224"/>
                    <a:pt x="68" y="224"/>
                    <a:pt x="68" y="224"/>
                  </a:cubicBezTo>
                  <a:cubicBezTo>
                    <a:pt x="79" y="234"/>
                    <a:pt x="79" y="234"/>
                    <a:pt x="90" y="234"/>
                  </a:cubicBezTo>
                  <a:lnTo>
                    <a:pt x="157" y="234"/>
                  </a:lnTo>
                  <a:cubicBezTo>
                    <a:pt x="169" y="234"/>
                    <a:pt x="169" y="224"/>
                    <a:pt x="179" y="224"/>
                  </a:cubicBezTo>
                  <a:cubicBezTo>
                    <a:pt x="202" y="212"/>
                    <a:pt x="224" y="190"/>
                    <a:pt x="224" y="167"/>
                  </a:cubicBezTo>
                  <a:cubicBezTo>
                    <a:pt x="236" y="167"/>
                    <a:pt x="236" y="157"/>
                    <a:pt x="236" y="145"/>
                  </a:cubicBezTo>
                  <a:cubicBezTo>
                    <a:pt x="246" y="123"/>
                    <a:pt x="236" y="90"/>
                    <a:pt x="224" y="56"/>
                  </a:cubicBezTo>
                  <a:cubicBezTo>
                    <a:pt x="202" y="33"/>
                    <a:pt x="179" y="11"/>
                    <a:pt x="146" y="11"/>
                  </a:cubicBezTo>
                  <a:cubicBezTo>
                    <a:pt x="135" y="0"/>
                    <a:pt x="124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7" name="Google Shape;4387;p8"/>
            <p:cNvSpPr/>
            <p:nvPr/>
          </p:nvSpPr>
          <p:spPr>
            <a:xfrm>
              <a:off x="2142025" y="857500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33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45" y="210"/>
                    <a:pt x="90" y="232"/>
                    <a:pt x="123" y="232"/>
                  </a:cubicBezTo>
                  <a:cubicBezTo>
                    <a:pt x="146" y="232"/>
                    <a:pt x="168" y="232"/>
                    <a:pt x="191" y="221"/>
                  </a:cubicBezTo>
                  <a:cubicBezTo>
                    <a:pt x="201" y="210"/>
                    <a:pt x="201" y="210"/>
                    <a:pt x="213" y="210"/>
                  </a:cubicBezTo>
                  <a:lnTo>
                    <a:pt x="246" y="142"/>
                  </a:lnTo>
                  <a:cubicBezTo>
                    <a:pt x="246" y="120"/>
                    <a:pt x="246" y="87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8" name="Google Shape;4388;p8"/>
            <p:cNvSpPr/>
            <p:nvPr/>
          </p:nvSpPr>
          <p:spPr>
            <a:xfrm>
              <a:off x="2128900" y="865525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35" y="0"/>
                  </a:moveTo>
                  <a:cubicBezTo>
                    <a:pt x="112" y="0"/>
                    <a:pt x="90" y="0"/>
                    <a:pt x="67" y="12"/>
                  </a:cubicBezTo>
                  <a:cubicBezTo>
                    <a:pt x="11" y="45"/>
                    <a:pt x="0" y="124"/>
                    <a:pt x="33" y="179"/>
                  </a:cubicBezTo>
                  <a:cubicBezTo>
                    <a:pt x="55" y="214"/>
                    <a:pt x="89" y="232"/>
                    <a:pt x="125" y="232"/>
                  </a:cubicBezTo>
                  <a:cubicBezTo>
                    <a:pt x="147" y="232"/>
                    <a:pt x="169" y="225"/>
                    <a:pt x="190" y="213"/>
                  </a:cubicBezTo>
                  <a:cubicBezTo>
                    <a:pt x="224" y="201"/>
                    <a:pt x="246" y="157"/>
                    <a:pt x="246" y="124"/>
                  </a:cubicBezTo>
                  <a:cubicBezTo>
                    <a:pt x="246" y="101"/>
                    <a:pt x="246" y="79"/>
                    <a:pt x="224" y="57"/>
                  </a:cubicBezTo>
                  <a:cubicBezTo>
                    <a:pt x="212" y="23"/>
                    <a:pt x="168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9" name="Google Shape;4389;p8"/>
            <p:cNvSpPr/>
            <p:nvPr/>
          </p:nvSpPr>
          <p:spPr>
            <a:xfrm>
              <a:off x="2115750" y="873425"/>
              <a:ext cx="6475" cy="6075"/>
            </a:xfrm>
            <a:custGeom>
              <a:rect b="b" l="l" r="r" t="t"/>
              <a:pathLst>
                <a:path extrusionOk="0" h="243" w="259">
                  <a:moveTo>
                    <a:pt x="128" y="0"/>
                  </a:moveTo>
                  <a:cubicBezTo>
                    <a:pt x="107" y="0"/>
                    <a:pt x="86" y="6"/>
                    <a:pt x="68" y="19"/>
                  </a:cubicBezTo>
                  <a:cubicBezTo>
                    <a:pt x="12" y="53"/>
                    <a:pt x="1" y="131"/>
                    <a:pt x="35" y="188"/>
                  </a:cubicBezTo>
                  <a:cubicBezTo>
                    <a:pt x="45" y="221"/>
                    <a:pt x="90" y="232"/>
                    <a:pt x="124" y="243"/>
                  </a:cubicBezTo>
                  <a:cubicBezTo>
                    <a:pt x="147" y="243"/>
                    <a:pt x="169" y="232"/>
                    <a:pt x="191" y="221"/>
                  </a:cubicBezTo>
                  <a:cubicBezTo>
                    <a:pt x="247" y="188"/>
                    <a:pt x="258" y="120"/>
                    <a:pt x="224" y="64"/>
                  </a:cubicBezTo>
                  <a:cubicBezTo>
                    <a:pt x="224" y="53"/>
                    <a:pt x="224" y="42"/>
                    <a:pt x="214" y="42"/>
                  </a:cubicBezTo>
                  <a:cubicBezTo>
                    <a:pt x="193" y="15"/>
                    <a:pt x="160" y="0"/>
                    <a:pt x="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0" name="Google Shape;4390;p8"/>
            <p:cNvSpPr/>
            <p:nvPr/>
          </p:nvSpPr>
          <p:spPr>
            <a:xfrm>
              <a:off x="2152075" y="874275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6" y="0"/>
                  </a:moveTo>
                  <a:cubicBezTo>
                    <a:pt x="113" y="0"/>
                    <a:pt x="89" y="7"/>
                    <a:pt x="67" y="19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5" y="211"/>
                    <a:pt x="89" y="228"/>
                    <a:pt x="125" y="228"/>
                  </a:cubicBezTo>
                  <a:cubicBezTo>
                    <a:pt x="147" y="228"/>
                    <a:pt x="170" y="222"/>
                    <a:pt x="191" y="209"/>
                  </a:cubicBezTo>
                  <a:cubicBezTo>
                    <a:pt x="246" y="176"/>
                    <a:pt x="269" y="109"/>
                    <a:pt x="235" y="53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1" name="Google Shape;4391;p8"/>
            <p:cNvSpPr/>
            <p:nvPr/>
          </p:nvSpPr>
          <p:spPr>
            <a:xfrm>
              <a:off x="2138950" y="8821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1" y="49"/>
                    <a:pt x="1" y="128"/>
                    <a:pt x="34" y="183"/>
                  </a:cubicBezTo>
                  <a:cubicBezTo>
                    <a:pt x="56" y="213"/>
                    <a:pt x="94" y="233"/>
                    <a:pt x="133" y="233"/>
                  </a:cubicBezTo>
                  <a:cubicBezTo>
                    <a:pt x="152" y="233"/>
                    <a:pt x="172" y="228"/>
                    <a:pt x="190" y="217"/>
                  </a:cubicBezTo>
                  <a:cubicBezTo>
                    <a:pt x="246" y="183"/>
                    <a:pt x="269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2" name="Google Shape;4392;p8"/>
            <p:cNvSpPr/>
            <p:nvPr/>
          </p:nvSpPr>
          <p:spPr>
            <a:xfrm>
              <a:off x="2125825" y="890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0"/>
                  </a:moveTo>
                  <a:cubicBezTo>
                    <a:pt x="112" y="0"/>
                    <a:pt x="88" y="7"/>
                    <a:pt x="67" y="19"/>
                  </a:cubicBezTo>
                  <a:cubicBezTo>
                    <a:pt x="12" y="53"/>
                    <a:pt x="0" y="120"/>
                    <a:pt x="34" y="175"/>
                  </a:cubicBezTo>
                  <a:cubicBezTo>
                    <a:pt x="56" y="214"/>
                    <a:pt x="94" y="236"/>
                    <a:pt x="134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7"/>
                    <a:pt x="268" y="108"/>
                    <a:pt x="235" y="53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3" name="Google Shape;4393;p8"/>
            <p:cNvSpPr/>
            <p:nvPr/>
          </p:nvSpPr>
          <p:spPr>
            <a:xfrm>
              <a:off x="2112700" y="89810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lnTo>
                    <a:pt x="33" y="195"/>
                  </a:lnTo>
                  <a:cubicBezTo>
                    <a:pt x="45" y="195"/>
                    <a:pt x="45" y="206"/>
                    <a:pt x="56" y="206"/>
                  </a:cubicBezTo>
                  <a:cubicBezTo>
                    <a:pt x="56" y="217"/>
                    <a:pt x="67" y="217"/>
                    <a:pt x="67" y="217"/>
                  </a:cubicBezTo>
                  <a:cubicBezTo>
                    <a:pt x="78" y="229"/>
                    <a:pt x="90" y="229"/>
                    <a:pt x="90" y="229"/>
                  </a:cubicBezTo>
                  <a:cubicBezTo>
                    <a:pt x="100" y="229"/>
                    <a:pt x="100" y="229"/>
                    <a:pt x="100" y="239"/>
                  </a:cubicBezTo>
                  <a:lnTo>
                    <a:pt x="157" y="239"/>
                  </a:lnTo>
                  <a:cubicBezTo>
                    <a:pt x="157" y="239"/>
                    <a:pt x="157" y="229"/>
                    <a:pt x="167" y="229"/>
                  </a:cubicBezTo>
                  <a:cubicBezTo>
                    <a:pt x="167" y="229"/>
                    <a:pt x="179" y="229"/>
                    <a:pt x="190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8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4" name="Google Shape;4394;p8"/>
            <p:cNvSpPr/>
            <p:nvPr/>
          </p:nvSpPr>
          <p:spPr>
            <a:xfrm>
              <a:off x="2164100" y="893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3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1"/>
                  </a:cubicBezTo>
                  <a:cubicBezTo>
                    <a:pt x="246" y="187"/>
                    <a:pt x="268" y="109"/>
                    <a:pt x="235" y="53"/>
                  </a:cubicBezTo>
                  <a:cubicBezTo>
                    <a:pt x="207" y="18"/>
                    <a:pt x="170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5" name="Google Shape;4395;p8"/>
            <p:cNvSpPr/>
            <p:nvPr/>
          </p:nvSpPr>
          <p:spPr>
            <a:xfrm>
              <a:off x="2150950" y="9017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4" y="0"/>
                  </a:moveTo>
                  <a:cubicBezTo>
                    <a:pt x="105" y="0"/>
                    <a:pt x="86" y="6"/>
                    <a:pt x="68" y="16"/>
                  </a:cubicBezTo>
                  <a:cubicBezTo>
                    <a:pt x="12" y="50"/>
                    <a:pt x="1" y="128"/>
                    <a:pt x="35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8"/>
                  </a:cubicBezTo>
                  <a:cubicBezTo>
                    <a:pt x="247" y="184"/>
                    <a:pt x="269" y="117"/>
                    <a:pt x="224" y="61"/>
                  </a:cubicBezTo>
                  <a:cubicBezTo>
                    <a:pt x="202" y="23"/>
                    <a:pt x="164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6" name="Google Shape;4396;p8"/>
            <p:cNvSpPr/>
            <p:nvPr/>
          </p:nvSpPr>
          <p:spPr>
            <a:xfrm>
              <a:off x="2137825" y="909825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23" y="1"/>
                  </a:moveTo>
                  <a:cubicBezTo>
                    <a:pt x="105" y="1"/>
                    <a:pt x="86" y="6"/>
                    <a:pt x="68" y="16"/>
                  </a:cubicBezTo>
                  <a:cubicBezTo>
                    <a:pt x="12" y="50"/>
                    <a:pt x="1" y="117"/>
                    <a:pt x="34" y="172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3" y="228"/>
                    <a:pt x="190" y="217"/>
                  </a:cubicBezTo>
                  <a:cubicBezTo>
                    <a:pt x="247" y="184"/>
                    <a:pt x="269" y="105"/>
                    <a:pt x="224" y="61"/>
                  </a:cubicBezTo>
                  <a:cubicBezTo>
                    <a:pt x="201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7" name="Google Shape;4397;p8"/>
            <p:cNvSpPr/>
            <p:nvPr/>
          </p:nvSpPr>
          <p:spPr>
            <a:xfrm>
              <a:off x="2165475" y="866175"/>
              <a:ext cx="6475" cy="5800"/>
            </a:xfrm>
            <a:custGeom>
              <a:rect b="b" l="l" r="r" t="t"/>
              <a:pathLst>
                <a:path extrusionOk="0" h="232" w="259">
                  <a:moveTo>
                    <a:pt x="126" y="0"/>
                  </a:moveTo>
                  <a:cubicBezTo>
                    <a:pt x="102" y="0"/>
                    <a:pt x="78" y="7"/>
                    <a:pt x="57" y="19"/>
                  </a:cubicBezTo>
                  <a:lnTo>
                    <a:pt x="35" y="41"/>
                  </a:lnTo>
                  <a:cubicBezTo>
                    <a:pt x="23" y="53"/>
                    <a:pt x="23" y="53"/>
                    <a:pt x="23" y="64"/>
                  </a:cubicBezTo>
                  <a:cubicBezTo>
                    <a:pt x="23" y="64"/>
                    <a:pt x="12" y="64"/>
                    <a:pt x="12" y="75"/>
                  </a:cubicBezTo>
                  <a:lnTo>
                    <a:pt x="12" y="86"/>
                  </a:lnTo>
                  <a:lnTo>
                    <a:pt x="12" y="98"/>
                  </a:lnTo>
                  <a:lnTo>
                    <a:pt x="1" y="108"/>
                  </a:lnTo>
                  <a:lnTo>
                    <a:pt x="1" y="120"/>
                  </a:lnTo>
                  <a:lnTo>
                    <a:pt x="1" y="131"/>
                  </a:lnTo>
                  <a:cubicBezTo>
                    <a:pt x="12" y="153"/>
                    <a:pt x="12" y="165"/>
                    <a:pt x="23" y="175"/>
                  </a:cubicBezTo>
                  <a:cubicBezTo>
                    <a:pt x="23" y="187"/>
                    <a:pt x="23" y="187"/>
                    <a:pt x="35" y="187"/>
                  </a:cubicBezTo>
                  <a:cubicBezTo>
                    <a:pt x="35" y="198"/>
                    <a:pt x="35" y="198"/>
                    <a:pt x="45" y="209"/>
                  </a:cubicBezTo>
                  <a:cubicBezTo>
                    <a:pt x="45" y="209"/>
                    <a:pt x="57" y="209"/>
                    <a:pt x="68" y="220"/>
                  </a:cubicBezTo>
                  <a:cubicBezTo>
                    <a:pt x="68" y="220"/>
                    <a:pt x="79" y="220"/>
                    <a:pt x="90" y="232"/>
                  </a:cubicBezTo>
                  <a:lnTo>
                    <a:pt x="157" y="232"/>
                  </a:lnTo>
                  <a:cubicBezTo>
                    <a:pt x="169" y="232"/>
                    <a:pt x="169" y="220"/>
                    <a:pt x="180" y="220"/>
                  </a:cubicBezTo>
                  <a:cubicBezTo>
                    <a:pt x="236" y="187"/>
                    <a:pt x="258" y="108"/>
                    <a:pt x="224" y="53"/>
                  </a:cubicBezTo>
                  <a:cubicBezTo>
                    <a:pt x="204" y="18"/>
                    <a:pt x="165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8" name="Google Shape;4398;p8"/>
            <p:cNvSpPr/>
            <p:nvPr/>
          </p:nvSpPr>
          <p:spPr>
            <a:xfrm>
              <a:off x="2177500" y="885800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14" y="1"/>
                  </a:moveTo>
                  <a:cubicBezTo>
                    <a:pt x="94" y="1"/>
                    <a:pt x="74" y="6"/>
                    <a:pt x="56" y="16"/>
                  </a:cubicBezTo>
                  <a:lnTo>
                    <a:pt x="23" y="50"/>
                  </a:lnTo>
                  <a:cubicBezTo>
                    <a:pt x="23" y="50"/>
                    <a:pt x="23" y="61"/>
                    <a:pt x="11" y="61"/>
                  </a:cubicBezTo>
                  <a:lnTo>
                    <a:pt x="11" y="72"/>
                  </a:lnTo>
                  <a:cubicBezTo>
                    <a:pt x="11" y="83"/>
                    <a:pt x="11" y="83"/>
                    <a:pt x="1" y="95"/>
                  </a:cubicBezTo>
                  <a:lnTo>
                    <a:pt x="1" y="139"/>
                  </a:lnTo>
                  <a:cubicBezTo>
                    <a:pt x="1" y="139"/>
                    <a:pt x="11" y="150"/>
                    <a:pt x="11" y="162"/>
                  </a:cubicBezTo>
                  <a:cubicBezTo>
                    <a:pt x="11" y="162"/>
                    <a:pt x="11" y="173"/>
                    <a:pt x="23" y="184"/>
                  </a:cubicBezTo>
                  <a:cubicBezTo>
                    <a:pt x="34" y="217"/>
                    <a:pt x="78" y="240"/>
                    <a:pt x="112" y="240"/>
                  </a:cubicBezTo>
                  <a:lnTo>
                    <a:pt x="123" y="240"/>
                  </a:lnTo>
                  <a:cubicBezTo>
                    <a:pt x="135" y="240"/>
                    <a:pt x="135" y="240"/>
                    <a:pt x="135" y="229"/>
                  </a:cubicBezTo>
                  <a:lnTo>
                    <a:pt x="157" y="229"/>
                  </a:lnTo>
                  <a:cubicBezTo>
                    <a:pt x="157" y="229"/>
                    <a:pt x="168" y="229"/>
                    <a:pt x="179" y="217"/>
                  </a:cubicBezTo>
                  <a:cubicBezTo>
                    <a:pt x="235" y="184"/>
                    <a:pt x="257" y="117"/>
                    <a:pt x="224" y="61"/>
                  </a:cubicBezTo>
                  <a:cubicBezTo>
                    <a:pt x="201" y="23"/>
                    <a:pt x="158" y="1"/>
                    <a:pt x="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9" name="Google Shape;4399;p8"/>
            <p:cNvSpPr/>
            <p:nvPr/>
          </p:nvSpPr>
          <p:spPr>
            <a:xfrm>
              <a:off x="2183925" y="9268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3" y="52"/>
                    <a:pt x="0" y="119"/>
                    <a:pt x="34" y="176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4" y="236"/>
                    <a:pt x="184" y="231"/>
                    <a:pt x="201" y="220"/>
                  </a:cubicBezTo>
                  <a:cubicBezTo>
                    <a:pt x="258" y="186"/>
                    <a:pt x="268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0" name="Google Shape;4400;p8"/>
            <p:cNvSpPr/>
            <p:nvPr/>
          </p:nvSpPr>
          <p:spPr>
            <a:xfrm>
              <a:off x="2170800" y="934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0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2"/>
                  </a:cubicBezTo>
                  <a:cubicBezTo>
                    <a:pt x="212" y="24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1" name="Google Shape;4401;p8"/>
            <p:cNvSpPr/>
            <p:nvPr/>
          </p:nvSpPr>
          <p:spPr>
            <a:xfrm>
              <a:off x="2157650" y="9427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1"/>
                  </a:moveTo>
                  <a:cubicBezTo>
                    <a:pt x="123" y="1"/>
                    <a:pt x="100" y="7"/>
                    <a:pt x="80" y="20"/>
                  </a:cubicBezTo>
                  <a:cubicBezTo>
                    <a:pt x="23" y="54"/>
                    <a:pt x="1" y="121"/>
                    <a:pt x="35" y="176"/>
                  </a:cubicBezTo>
                  <a:cubicBezTo>
                    <a:pt x="57" y="214"/>
                    <a:pt x="101" y="237"/>
                    <a:pt x="143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8" y="188"/>
                    <a:pt x="269" y="109"/>
                    <a:pt x="236" y="54"/>
                  </a:cubicBezTo>
                  <a:cubicBezTo>
                    <a:pt x="215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2" name="Google Shape;4402;p8"/>
            <p:cNvSpPr/>
            <p:nvPr/>
          </p:nvSpPr>
          <p:spPr>
            <a:xfrm>
              <a:off x="2144800" y="950600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24" y="1"/>
                  </a:moveTo>
                  <a:cubicBezTo>
                    <a:pt x="105" y="1"/>
                    <a:pt x="86" y="6"/>
                    <a:pt x="68" y="16"/>
                  </a:cubicBezTo>
                  <a:cubicBezTo>
                    <a:pt x="57" y="28"/>
                    <a:pt x="46" y="28"/>
                    <a:pt x="46" y="39"/>
                  </a:cubicBezTo>
                  <a:lnTo>
                    <a:pt x="35" y="50"/>
                  </a:lnTo>
                  <a:cubicBezTo>
                    <a:pt x="23" y="61"/>
                    <a:pt x="23" y="61"/>
                    <a:pt x="23" y="73"/>
                  </a:cubicBezTo>
                  <a:cubicBezTo>
                    <a:pt x="12" y="95"/>
                    <a:pt x="1" y="117"/>
                    <a:pt x="12" y="140"/>
                  </a:cubicBezTo>
                  <a:cubicBezTo>
                    <a:pt x="12" y="151"/>
                    <a:pt x="12" y="173"/>
                    <a:pt x="23" y="184"/>
                  </a:cubicBezTo>
                  <a:cubicBezTo>
                    <a:pt x="44" y="219"/>
                    <a:pt x="83" y="237"/>
                    <a:pt x="122" y="237"/>
                  </a:cubicBezTo>
                  <a:cubicBezTo>
                    <a:pt x="146" y="237"/>
                    <a:pt x="170" y="230"/>
                    <a:pt x="191" y="218"/>
                  </a:cubicBezTo>
                  <a:cubicBezTo>
                    <a:pt x="247" y="184"/>
                    <a:pt x="258" y="117"/>
                    <a:pt x="224" y="61"/>
                  </a:cubicBezTo>
                  <a:cubicBezTo>
                    <a:pt x="202" y="23"/>
                    <a:pt x="164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3" name="Google Shape;4403;p8"/>
            <p:cNvSpPr/>
            <p:nvPr/>
          </p:nvSpPr>
          <p:spPr>
            <a:xfrm>
              <a:off x="2209050" y="938325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35" y="184"/>
                    <a:pt x="46" y="184"/>
                    <a:pt x="46" y="195"/>
                  </a:cubicBezTo>
                  <a:lnTo>
                    <a:pt x="57" y="206"/>
                  </a:lnTo>
                  <a:cubicBezTo>
                    <a:pt x="68" y="217"/>
                    <a:pt x="68" y="217"/>
                    <a:pt x="79" y="217"/>
                  </a:cubicBezTo>
                  <a:cubicBezTo>
                    <a:pt x="79" y="229"/>
                    <a:pt x="90" y="229"/>
                    <a:pt x="102" y="229"/>
                  </a:cubicBezTo>
                  <a:cubicBezTo>
                    <a:pt x="113" y="239"/>
                    <a:pt x="124" y="239"/>
                    <a:pt x="124" y="239"/>
                  </a:cubicBezTo>
                  <a:lnTo>
                    <a:pt x="157" y="239"/>
                  </a:lnTo>
                  <a:cubicBezTo>
                    <a:pt x="157" y="229"/>
                    <a:pt x="169" y="229"/>
                    <a:pt x="169" y="229"/>
                  </a:cubicBezTo>
                  <a:cubicBezTo>
                    <a:pt x="180" y="229"/>
                    <a:pt x="191" y="229"/>
                    <a:pt x="191" y="217"/>
                  </a:cubicBezTo>
                  <a:lnTo>
                    <a:pt x="202" y="217"/>
                  </a:lnTo>
                  <a:cubicBezTo>
                    <a:pt x="247" y="184"/>
                    <a:pt x="269" y="117"/>
                    <a:pt x="236" y="60"/>
                  </a:cubicBezTo>
                  <a:cubicBezTo>
                    <a:pt x="213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4" name="Google Shape;4404;p8"/>
            <p:cNvSpPr/>
            <p:nvPr/>
          </p:nvSpPr>
          <p:spPr>
            <a:xfrm>
              <a:off x="2195950" y="9463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8" y="0"/>
                  </a:moveTo>
                  <a:cubicBezTo>
                    <a:pt x="116" y="0"/>
                    <a:pt x="95" y="7"/>
                    <a:pt x="78" y="19"/>
                  </a:cubicBezTo>
                  <a:cubicBezTo>
                    <a:pt x="22" y="52"/>
                    <a:pt x="0" y="119"/>
                    <a:pt x="33" y="176"/>
                  </a:cubicBezTo>
                  <a:cubicBezTo>
                    <a:pt x="56" y="213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6"/>
                    <a:pt x="268" y="109"/>
                    <a:pt x="234" y="52"/>
                  </a:cubicBezTo>
                  <a:cubicBezTo>
                    <a:pt x="214" y="18"/>
                    <a:pt x="175" y="0"/>
                    <a:pt x="1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5" name="Google Shape;4405;p8"/>
            <p:cNvSpPr/>
            <p:nvPr/>
          </p:nvSpPr>
          <p:spPr>
            <a:xfrm>
              <a:off x="2182800" y="954325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38" y="0"/>
                  </a:moveTo>
                  <a:cubicBezTo>
                    <a:pt x="116" y="0"/>
                    <a:pt x="96" y="7"/>
                    <a:pt x="79" y="24"/>
                  </a:cubicBezTo>
                  <a:cubicBezTo>
                    <a:pt x="23" y="58"/>
                    <a:pt x="1" y="125"/>
                    <a:pt x="34" y="180"/>
                  </a:cubicBezTo>
                  <a:cubicBezTo>
                    <a:pt x="55" y="216"/>
                    <a:pt x="89" y="233"/>
                    <a:pt x="125" y="233"/>
                  </a:cubicBezTo>
                  <a:cubicBezTo>
                    <a:pt x="147" y="233"/>
                    <a:pt x="170" y="227"/>
                    <a:pt x="191" y="214"/>
                  </a:cubicBezTo>
                  <a:cubicBezTo>
                    <a:pt x="246" y="180"/>
                    <a:pt x="269" y="113"/>
                    <a:pt x="236" y="58"/>
                  </a:cubicBezTo>
                  <a:cubicBezTo>
                    <a:pt x="214" y="22"/>
                    <a:pt x="175" y="0"/>
                    <a:pt x="1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6" name="Google Shape;4406;p8"/>
            <p:cNvSpPr/>
            <p:nvPr/>
          </p:nvSpPr>
          <p:spPr>
            <a:xfrm>
              <a:off x="2169675" y="9623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0"/>
                  </a:moveTo>
                  <a:cubicBezTo>
                    <a:pt x="111" y="0"/>
                    <a:pt x="93" y="5"/>
                    <a:pt x="79" y="16"/>
                  </a:cubicBezTo>
                  <a:cubicBezTo>
                    <a:pt x="23" y="50"/>
                    <a:pt x="1" y="127"/>
                    <a:pt x="34" y="184"/>
                  </a:cubicBezTo>
                  <a:cubicBezTo>
                    <a:pt x="56" y="213"/>
                    <a:pt x="94" y="233"/>
                    <a:pt x="132" y="233"/>
                  </a:cubicBezTo>
                  <a:cubicBezTo>
                    <a:pt x="152" y="233"/>
                    <a:pt x="172" y="228"/>
                    <a:pt x="190" y="217"/>
                  </a:cubicBezTo>
                  <a:cubicBezTo>
                    <a:pt x="247" y="184"/>
                    <a:pt x="269" y="117"/>
                    <a:pt x="235" y="60"/>
                  </a:cubicBezTo>
                  <a:cubicBezTo>
                    <a:pt x="212" y="23"/>
                    <a:pt x="169" y="0"/>
                    <a:pt x="1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7" name="Google Shape;4407;p8"/>
            <p:cNvSpPr/>
            <p:nvPr/>
          </p:nvSpPr>
          <p:spPr>
            <a:xfrm>
              <a:off x="2251250" y="100715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3" y="1"/>
                  </a:moveTo>
                  <a:cubicBezTo>
                    <a:pt x="101" y="1"/>
                    <a:pt x="78" y="1"/>
                    <a:pt x="56" y="23"/>
                  </a:cubicBezTo>
                  <a:cubicBezTo>
                    <a:pt x="56" y="23"/>
                    <a:pt x="45" y="23"/>
                    <a:pt x="45" y="34"/>
                  </a:cubicBezTo>
                  <a:lnTo>
                    <a:pt x="11" y="68"/>
                  </a:lnTo>
                  <a:lnTo>
                    <a:pt x="11" y="90"/>
                  </a:lnTo>
                  <a:lnTo>
                    <a:pt x="11" y="101"/>
                  </a:lnTo>
                  <a:cubicBezTo>
                    <a:pt x="11" y="113"/>
                    <a:pt x="1" y="113"/>
                    <a:pt x="1" y="113"/>
                  </a:cubicBezTo>
                  <a:lnTo>
                    <a:pt x="1" y="123"/>
                  </a:lnTo>
                  <a:lnTo>
                    <a:pt x="1" y="135"/>
                  </a:lnTo>
                  <a:cubicBezTo>
                    <a:pt x="11" y="146"/>
                    <a:pt x="11" y="168"/>
                    <a:pt x="23" y="180"/>
                  </a:cubicBezTo>
                  <a:cubicBezTo>
                    <a:pt x="23" y="180"/>
                    <a:pt x="23" y="190"/>
                    <a:pt x="34" y="190"/>
                  </a:cubicBezTo>
                  <a:cubicBezTo>
                    <a:pt x="34" y="190"/>
                    <a:pt x="34" y="202"/>
                    <a:pt x="45" y="202"/>
                  </a:cubicBezTo>
                  <a:cubicBezTo>
                    <a:pt x="56" y="213"/>
                    <a:pt x="56" y="213"/>
                    <a:pt x="68" y="213"/>
                  </a:cubicBezTo>
                  <a:cubicBezTo>
                    <a:pt x="68" y="224"/>
                    <a:pt x="78" y="224"/>
                    <a:pt x="90" y="224"/>
                  </a:cubicBezTo>
                  <a:lnTo>
                    <a:pt x="90" y="235"/>
                  </a:lnTo>
                  <a:cubicBezTo>
                    <a:pt x="123" y="235"/>
                    <a:pt x="157" y="235"/>
                    <a:pt x="179" y="224"/>
                  </a:cubicBezTo>
                  <a:lnTo>
                    <a:pt x="179" y="213"/>
                  </a:lnTo>
                  <a:cubicBezTo>
                    <a:pt x="235" y="180"/>
                    <a:pt x="257" y="113"/>
                    <a:pt x="224" y="56"/>
                  </a:cubicBezTo>
                  <a:cubicBezTo>
                    <a:pt x="202" y="23"/>
                    <a:pt x="168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8" name="Google Shape;4408;p8"/>
            <p:cNvSpPr/>
            <p:nvPr/>
          </p:nvSpPr>
          <p:spPr>
            <a:xfrm>
              <a:off x="2219400" y="954525"/>
              <a:ext cx="5875" cy="6000"/>
            </a:xfrm>
            <a:custGeom>
              <a:rect b="b" l="l" r="r" t="t"/>
              <a:pathLst>
                <a:path extrusionOk="0" h="240" w="235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56" y="27"/>
                  </a:lnTo>
                  <a:cubicBezTo>
                    <a:pt x="45" y="27"/>
                    <a:pt x="34" y="38"/>
                    <a:pt x="34" y="50"/>
                  </a:cubicBezTo>
                  <a:lnTo>
                    <a:pt x="23" y="50"/>
                  </a:lnTo>
                  <a:cubicBezTo>
                    <a:pt x="23" y="61"/>
                    <a:pt x="11" y="72"/>
                    <a:pt x="11" y="72"/>
                  </a:cubicBezTo>
                  <a:cubicBezTo>
                    <a:pt x="11" y="83"/>
                    <a:pt x="1" y="83"/>
                    <a:pt x="1" y="95"/>
                  </a:cubicBezTo>
                  <a:lnTo>
                    <a:pt x="1" y="105"/>
                  </a:lnTo>
                  <a:lnTo>
                    <a:pt x="1" y="139"/>
                  </a:lnTo>
                  <a:lnTo>
                    <a:pt x="1" y="150"/>
                  </a:lnTo>
                  <a:lnTo>
                    <a:pt x="1" y="162"/>
                  </a:lnTo>
                  <a:cubicBezTo>
                    <a:pt x="11" y="172"/>
                    <a:pt x="11" y="172"/>
                    <a:pt x="11" y="184"/>
                  </a:cubicBezTo>
                  <a:lnTo>
                    <a:pt x="45" y="217"/>
                  </a:lnTo>
                  <a:cubicBezTo>
                    <a:pt x="56" y="217"/>
                    <a:pt x="56" y="229"/>
                    <a:pt x="68" y="229"/>
                  </a:cubicBezTo>
                  <a:cubicBezTo>
                    <a:pt x="78" y="229"/>
                    <a:pt x="78" y="239"/>
                    <a:pt x="90" y="239"/>
                  </a:cubicBezTo>
                  <a:lnTo>
                    <a:pt x="135" y="239"/>
                  </a:lnTo>
                  <a:cubicBezTo>
                    <a:pt x="135" y="239"/>
                    <a:pt x="146" y="239"/>
                    <a:pt x="146" y="229"/>
                  </a:cubicBezTo>
                  <a:lnTo>
                    <a:pt x="157" y="229"/>
                  </a:lnTo>
                  <a:cubicBezTo>
                    <a:pt x="168" y="229"/>
                    <a:pt x="168" y="229"/>
                    <a:pt x="179" y="217"/>
                  </a:cubicBezTo>
                  <a:cubicBezTo>
                    <a:pt x="213" y="195"/>
                    <a:pt x="235" y="162"/>
                    <a:pt x="235" y="128"/>
                  </a:cubicBezTo>
                  <a:cubicBezTo>
                    <a:pt x="235" y="105"/>
                    <a:pt x="235" y="83"/>
                    <a:pt x="213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9" name="Google Shape;4409;p8"/>
            <p:cNvSpPr/>
            <p:nvPr/>
          </p:nvSpPr>
          <p:spPr>
            <a:xfrm>
              <a:off x="2205700" y="962625"/>
              <a:ext cx="6475" cy="5850"/>
            </a:xfrm>
            <a:custGeom>
              <a:rect b="b" l="l" r="r" t="t"/>
              <a:pathLst>
                <a:path extrusionOk="0" h="234" w="25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8"/>
                    <a:pt x="35" y="184"/>
                  </a:cubicBezTo>
                  <a:cubicBezTo>
                    <a:pt x="57" y="213"/>
                    <a:pt x="99" y="233"/>
                    <a:pt x="142" y="233"/>
                  </a:cubicBezTo>
                  <a:cubicBezTo>
                    <a:pt x="163" y="233"/>
                    <a:pt x="184" y="228"/>
                    <a:pt x="202" y="217"/>
                  </a:cubicBezTo>
                  <a:cubicBezTo>
                    <a:pt x="247" y="195"/>
                    <a:pt x="258" y="150"/>
                    <a:pt x="258" y="106"/>
                  </a:cubicBezTo>
                  <a:cubicBezTo>
                    <a:pt x="258" y="83"/>
                    <a:pt x="247" y="72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0" name="Google Shape;4410;p8"/>
            <p:cNvSpPr/>
            <p:nvPr/>
          </p:nvSpPr>
          <p:spPr>
            <a:xfrm>
              <a:off x="2192850" y="97065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33" y="0"/>
                  </a:moveTo>
                  <a:cubicBezTo>
                    <a:pt x="112" y="0"/>
                    <a:pt x="89" y="7"/>
                    <a:pt x="68" y="19"/>
                  </a:cubicBezTo>
                  <a:cubicBezTo>
                    <a:pt x="57" y="19"/>
                    <a:pt x="57" y="19"/>
                    <a:pt x="45" y="31"/>
                  </a:cubicBezTo>
                  <a:cubicBezTo>
                    <a:pt x="45" y="31"/>
                    <a:pt x="35" y="41"/>
                    <a:pt x="35" y="53"/>
                  </a:cubicBezTo>
                  <a:cubicBezTo>
                    <a:pt x="1" y="86"/>
                    <a:pt x="1" y="131"/>
                    <a:pt x="23" y="175"/>
                  </a:cubicBezTo>
                  <a:cubicBezTo>
                    <a:pt x="46" y="214"/>
                    <a:pt x="89" y="236"/>
                    <a:pt x="132" y="236"/>
                  </a:cubicBezTo>
                  <a:cubicBezTo>
                    <a:pt x="153" y="236"/>
                    <a:pt x="173" y="231"/>
                    <a:pt x="191" y="220"/>
                  </a:cubicBezTo>
                  <a:cubicBezTo>
                    <a:pt x="214" y="198"/>
                    <a:pt x="224" y="187"/>
                    <a:pt x="236" y="165"/>
                  </a:cubicBezTo>
                  <a:cubicBezTo>
                    <a:pt x="236" y="153"/>
                    <a:pt x="236" y="153"/>
                    <a:pt x="247" y="142"/>
                  </a:cubicBezTo>
                  <a:cubicBezTo>
                    <a:pt x="247" y="120"/>
                    <a:pt x="247" y="98"/>
                    <a:pt x="236" y="75"/>
                  </a:cubicBezTo>
                  <a:cubicBezTo>
                    <a:pt x="236" y="64"/>
                    <a:pt x="236" y="64"/>
                    <a:pt x="224" y="53"/>
                  </a:cubicBezTo>
                  <a:cubicBezTo>
                    <a:pt x="204" y="18"/>
                    <a:pt x="170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1" name="Google Shape;4411;p8"/>
            <p:cNvSpPr/>
            <p:nvPr/>
          </p:nvSpPr>
          <p:spPr>
            <a:xfrm>
              <a:off x="2179750" y="978675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12" y="0"/>
                  </a:moveTo>
                  <a:cubicBezTo>
                    <a:pt x="89" y="0"/>
                    <a:pt x="78" y="11"/>
                    <a:pt x="67" y="11"/>
                  </a:cubicBezTo>
                  <a:cubicBezTo>
                    <a:pt x="22" y="45"/>
                    <a:pt x="0" y="89"/>
                    <a:pt x="11" y="134"/>
                  </a:cubicBezTo>
                  <a:cubicBezTo>
                    <a:pt x="11" y="145"/>
                    <a:pt x="22" y="157"/>
                    <a:pt x="22" y="179"/>
                  </a:cubicBezTo>
                  <a:cubicBezTo>
                    <a:pt x="45" y="201"/>
                    <a:pt x="55" y="212"/>
                    <a:pt x="78" y="224"/>
                  </a:cubicBezTo>
                  <a:cubicBezTo>
                    <a:pt x="89" y="229"/>
                    <a:pt x="103" y="232"/>
                    <a:pt x="118" y="232"/>
                  </a:cubicBezTo>
                  <a:cubicBezTo>
                    <a:pt x="134" y="232"/>
                    <a:pt x="151" y="229"/>
                    <a:pt x="167" y="224"/>
                  </a:cubicBezTo>
                  <a:cubicBezTo>
                    <a:pt x="179" y="224"/>
                    <a:pt x="179" y="224"/>
                    <a:pt x="190" y="212"/>
                  </a:cubicBezTo>
                  <a:cubicBezTo>
                    <a:pt x="212" y="201"/>
                    <a:pt x="234" y="167"/>
                    <a:pt x="246" y="145"/>
                  </a:cubicBezTo>
                  <a:cubicBezTo>
                    <a:pt x="246" y="112"/>
                    <a:pt x="246" y="78"/>
                    <a:pt x="224" y="56"/>
                  </a:cubicBezTo>
                  <a:cubicBezTo>
                    <a:pt x="224" y="45"/>
                    <a:pt x="224" y="45"/>
                    <a:pt x="212" y="33"/>
                  </a:cubicBezTo>
                  <a:cubicBezTo>
                    <a:pt x="201" y="22"/>
                    <a:pt x="190" y="11"/>
                    <a:pt x="179" y="11"/>
                  </a:cubicBezTo>
                  <a:cubicBezTo>
                    <a:pt x="156" y="0"/>
                    <a:pt x="134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2" name="Google Shape;4412;p8"/>
            <p:cNvSpPr/>
            <p:nvPr/>
          </p:nvSpPr>
          <p:spPr>
            <a:xfrm>
              <a:off x="2216050" y="979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8" y="7"/>
                    <a:pt x="68" y="20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2" y="231"/>
                    <a:pt x="190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3" name="Google Shape;4413;p8"/>
            <p:cNvSpPr/>
            <p:nvPr/>
          </p:nvSpPr>
          <p:spPr>
            <a:xfrm>
              <a:off x="2202925" y="987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5" y="6"/>
                    <a:pt x="67" y="17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8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4" name="Google Shape;4414;p8"/>
            <p:cNvSpPr/>
            <p:nvPr/>
          </p:nvSpPr>
          <p:spPr>
            <a:xfrm>
              <a:off x="2189800" y="995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2" y="1"/>
                    <a:pt x="88" y="7"/>
                    <a:pt x="67" y="19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6" y="214"/>
                    <a:pt x="95" y="236"/>
                    <a:pt x="134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7"/>
                    <a:pt x="268" y="109"/>
                    <a:pt x="234" y="53"/>
                  </a:cubicBezTo>
                  <a:cubicBezTo>
                    <a:pt x="214" y="18"/>
                    <a:pt x="175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5" name="Google Shape;4415;p8"/>
            <p:cNvSpPr/>
            <p:nvPr/>
          </p:nvSpPr>
          <p:spPr>
            <a:xfrm>
              <a:off x="2176950" y="1003200"/>
              <a:ext cx="6425" cy="5975"/>
            </a:xfrm>
            <a:custGeom>
              <a:rect b="b" l="l" r="r" t="t"/>
              <a:pathLst>
                <a:path extrusionOk="0" h="239" w="257">
                  <a:moveTo>
                    <a:pt x="123" y="1"/>
                  </a:moveTo>
                  <a:cubicBezTo>
                    <a:pt x="100" y="1"/>
                    <a:pt x="76" y="8"/>
                    <a:pt x="56" y="25"/>
                  </a:cubicBezTo>
                  <a:cubicBezTo>
                    <a:pt x="45" y="25"/>
                    <a:pt x="45" y="35"/>
                    <a:pt x="33" y="35"/>
                  </a:cubicBezTo>
                  <a:cubicBezTo>
                    <a:pt x="33" y="47"/>
                    <a:pt x="33" y="47"/>
                    <a:pt x="23" y="47"/>
                  </a:cubicBezTo>
                  <a:lnTo>
                    <a:pt x="23" y="58"/>
                  </a:lnTo>
                  <a:lnTo>
                    <a:pt x="11" y="69"/>
                  </a:lnTo>
                  <a:lnTo>
                    <a:pt x="11" y="80"/>
                  </a:lnTo>
                  <a:cubicBezTo>
                    <a:pt x="11" y="92"/>
                    <a:pt x="0" y="92"/>
                    <a:pt x="0" y="102"/>
                  </a:cubicBezTo>
                  <a:lnTo>
                    <a:pt x="0" y="114"/>
                  </a:lnTo>
                  <a:lnTo>
                    <a:pt x="0" y="136"/>
                  </a:lnTo>
                  <a:cubicBezTo>
                    <a:pt x="0" y="147"/>
                    <a:pt x="11" y="147"/>
                    <a:pt x="11" y="159"/>
                  </a:cubicBezTo>
                  <a:cubicBezTo>
                    <a:pt x="11" y="170"/>
                    <a:pt x="11" y="170"/>
                    <a:pt x="23" y="181"/>
                  </a:cubicBezTo>
                  <a:cubicBezTo>
                    <a:pt x="44" y="216"/>
                    <a:pt x="78" y="238"/>
                    <a:pt x="115" y="238"/>
                  </a:cubicBezTo>
                  <a:cubicBezTo>
                    <a:pt x="136" y="238"/>
                    <a:pt x="158" y="231"/>
                    <a:pt x="179" y="214"/>
                  </a:cubicBezTo>
                  <a:cubicBezTo>
                    <a:pt x="235" y="181"/>
                    <a:pt x="257" y="114"/>
                    <a:pt x="224" y="58"/>
                  </a:cubicBezTo>
                  <a:cubicBezTo>
                    <a:pt x="202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6" name="Google Shape;4416;p8"/>
            <p:cNvSpPr/>
            <p:nvPr/>
          </p:nvSpPr>
          <p:spPr>
            <a:xfrm>
              <a:off x="2227775" y="998925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17"/>
                    <a:pt x="34" y="173"/>
                  </a:cubicBezTo>
                  <a:cubicBezTo>
                    <a:pt x="57" y="211"/>
                    <a:pt x="101" y="234"/>
                    <a:pt x="144" y="234"/>
                  </a:cubicBezTo>
                  <a:cubicBezTo>
                    <a:pt x="164" y="234"/>
                    <a:pt x="184" y="229"/>
                    <a:pt x="202" y="218"/>
                  </a:cubicBezTo>
                  <a:cubicBezTo>
                    <a:pt x="257" y="184"/>
                    <a:pt x="269" y="106"/>
                    <a:pt x="235" y="62"/>
                  </a:cubicBezTo>
                  <a:cubicBezTo>
                    <a:pt x="213" y="23"/>
                    <a:pt x="17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7" name="Google Shape;4417;p8"/>
            <p:cNvSpPr/>
            <p:nvPr/>
          </p:nvSpPr>
          <p:spPr>
            <a:xfrm>
              <a:off x="2214650" y="10069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4"/>
                    <a:pt x="0" y="121"/>
                    <a:pt x="34" y="176"/>
                  </a:cubicBezTo>
                  <a:cubicBezTo>
                    <a:pt x="57" y="214"/>
                    <a:pt x="100" y="237"/>
                    <a:pt x="143" y="237"/>
                  </a:cubicBezTo>
                  <a:cubicBezTo>
                    <a:pt x="163" y="237"/>
                    <a:pt x="184" y="232"/>
                    <a:pt x="201" y="221"/>
                  </a:cubicBezTo>
                  <a:cubicBezTo>
                    <a:pt x="258" y="188"/>
                    <a:pt x="268" y="109"/>
                    <a:pt x="235" y="54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8" name="Google Shape;4418;p8"/>
            <p:cNvSpPr/>
            <p:nvPr/>
          </p:nvSpPr>
          <p:spPr>
            <a:xfrm>
              <a:off x="2201525" y="10148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9" name="Google Shape;4419;p8"/>
            <p:cNvSpPr/>
            <p:nvPr/>
          </p:nvSpPr>
          <p:spPr>
            <a:xfrm>
              <a:off x="2241200" y="99082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22" y="1"/>
                  </a:moveTo>
                  <a:cubicBezTo>
                    <a:pt x="104" y="1"/>
                    <a:pt x="85" y="6"/>
                    <a:pt x="67" y="16"/>
                  </a:cubicBezTo>
                  <a:lnTo>
                    <a:pt x="67" y="28"/>
                  </a:lnTo>
                  <a:cubicBezTo>
                    <a:pt x="56" y="28"/>
                    <a:pt x="56" y="39"/>
                    <a:pt x="45" y="39"/>
                  </a:cubicBezTo>
                  <a:lnTo>
                    <a:pt x="33" y="50"/>
                  </a:lnTo>
                  <a:cubicBezTo>
                    <a:pt x="33" y="50"/>
                    <a:pt x="33" y="61"/>
                    <a:pt x="23" y="61"/>
                  </a:cubicBezTo>
                  <a:lnTo>
                    <a:pt x="23" y="73"/>
                  </a:lnTo>
                  <a:cubicBezTo>
                    <a:pt x="0" y="106"/>
                    <a:pt x="11" y="151"/>
                    <a:pt x="23" y="185"/>
                  </a:cubicBezTo>
                  <a:cubicBezTo>
                    <a:pt x="33" y="185"/>
                    <a:pt x="33" y="195"/>
                    <a:pt x="45" y="195"/>
                  </a:cubicBezTo>
                  <a:cubicBezTo>
                    <a:pt x="45" y="207"/>
                    <a:pt x="56" y="207"/>
                    <a:pt x="56" y="218"/>
                  </a:cubicBezTo>
                  <a:cubicBezTo>
                    <a:pt x="67" y="229"/>
                    <a:pt x="90" y="229"/>
                    <a:pt x="100" y="229"/>
                  </a:cubicBezTo>
                  <a:lnTo>
                    <a:pt x="100" y="240"/>
                  </a:lnTo>
                  <a:lnTo>
                    <a:pt x="145" y="240"/>
                  </a:lnTo>
                  <a:cubicBezTo>
                    <a:pt x="157" y="240"/>
                    <a:pt x="179" y="229"/>
                    <a:pt x="190" y="218"/>
                  </a:cubicBezTo>
                  <a:cubicBezTo>
                    <a:pt x="246" y="185"/>
                    <a:pt x="257" y="117"/>
                    <a:pt x="224" y="61"/>
                  </a:cubicBezTo>
                  <a:cubicBezTo>
                    <a:pt x="201" y="23"/>
                    <a:pt x="162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0" name="Google Shape;4420;p8"/>
            <p:cNvSpPr/>
            <p:nvPr/>
          </p:nvSpPr>
          <p:spPr>
            <a:xfrm>
              <a:off x="2238100" y="1015125"/>
              <a:ext cx="6475" cy="6025"/>
            </a:xfrm>
            <a:custGeom>
              <a:rect b="b" l="l" r="r" t="t"/>
              <a:pathLst>
                <a:path extrusionOk="0" h="241" w="259">
                  <a:moveTo>
                    <a:pt x="116" y="1"/>
                  </a:moveTo>
                  <a:cubicBezTo>
                    <a:pt x="95" y="1"/>
                    <a:pt x="75" y="6"/>
                    <a:pt x="57" y="17"/>
                  </a:cubicBezTo>
                  <a:cubicBezTo>
                    <a:pt x="23" y="39"/>
                    <a:pt x="1" y="72"/>
                    <a:pt x="1" y="117"/>
                  </a:cubicBezTo>
                  <a:cubicBezTo>
                    <a:pt x="1" y="139"/>
                    <a:pt x="13" y="162"/>
                    <a:pt x="23" y="184"/>
                  </a:cubicBezTo>
                  <a:cubicBezTo>
                    <a:pt x="46" y="218"/>
                    <a:pt x="90" y="240"/>
                    <a:pt x="135" y="240"/>
                  </a:cubicBezTo>
                  <a:cubicBezTo>
                    <a:pt x="147" y="229"/>
                    <a:pt x="157" y="229"/>
                    <a:pt x="157" y="229"/>
                  </a:cubicBezTo>
                  <a:cubicBezTo>
                    <a:pt x="169" y="229"/>
                    <a:pt x="180" y="229"/>
                    <a:pt x="180" y="218"/>
                  </a:cubicBezTo>
                  <a:cubicBezTo>
                    <a:pt x="236" y="184"/>
                    <a:pt x="258" y="117"/>
                    <a:pt x="224" y="62"/>
                  </a:cubicBezTo>
                  <a:cubicBezTo>
                    <a:pt x="202" y="24"/>
                    <a:pt x="159" y="1"/>
                    <a:pt x="1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1" name="Google Shape;4421;p8"/>
            <p:cNvSpPr/>
            <p:nvPr/>
          </p:nvSpPr>
          <p:spPr>
            <a:xfrm>
              <a:off x="2224700" y="1023075"/>
              <a:ext cx="6725" cy="5975"/>
            </a:xfrm>
            <a:custGeom>
              <a:rect b="b" l="l" r="r" t="t"/>
              <a:pathLst>
                <a:path extrusionOk="0" h="239" w="269">
                  <a:moveTo>
                    <a:pt x="112" y="0"/>
                  </a:moveTo>
                  <a:cubicBezTo>
                    <a:pt x="102" y="12"/>
                    <a:pt x="90" y="12"/>
                    <a:pt x="68" y="23"/>
                  </a:cubicBezTo>
                  <a:cubicBezTo>
                    <a:pt x="12" y="57"/>
                    <a:pt x="1" y="124"/>
                    <a:pt x="35" y="179"/>
                  </a:cubicBezTo>
                  <a:cubicBezTo>
                    <a:pt x="35" y="191"/>
                    <a:pt x="45" y="191"/>
                    <a:pt x="45" y="201"/>
                  </a:cubicBezTo>
                  <a:cubicBezTo>
                    <a:pt x="64" y="220"/>
                    <a:pt x="97" y="238"/>
                    <a:pt x="127" y="238"/>
                  </a:cubicBezTo>
                  <a:cubicBezTo>
                    <a:pt x="134" y="238"/>
                    <a:pt x="140" y="237"/>
                    <a:pt x="146" y="235"/>
                  </a:cubicBezTo>
                  <a:cubicBezTo>
                    <a:pt x="169" y="235"/>
                    <a:pt x="179" y="224"/>
                    <a:pt x="191" y="224"/>
                  </a:cubicBezTo>
                  <a:cubicBezTo>
                    <a:pt x="246" y="191"/>
                    <a:pt x="269" y="112"/>
                    <a:pt x="236" y="57"/>
                  </a:cubicBezTo>
                  <a:cubicBezTo>
                    <a:pt x="213" y="23"/>
                    <a:pt x="157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2" name="Google Shape;4422;p8"/>
            <p:cNvSpPr/>
            <p:nvPr/>
          </p:nvSpPr>
          <p:spPr>
            <a:xfrm>
              <a:off x="2211575" y="1031075"/>
              <a:ext cx="6450" cy="5975"/>
            </a:xfrm>
            <a:custGeom>
              <a:rect b="b" l="l" r="r" t="t"/>
              <a:pathLst>
                <a:path extrusionOk="0" h="239" w="258">
                  <a:moveTo>
                    <a:pt x="126" y="0"/>
                  </a:moveTo>
                  <a:cubicBezTo>
                    <a:pt x="106" y="0"/>
                    <a:pt x="86" y="5"/>
                    <a:pt x="68" y="15"/>
                  </a:cubicBezTo>
                  <a:cubicBezTo>
                    <a:pt x="12" y="49"/>
                    <a:pt x="1" y="127"/>
                    <a:pt x="34" y="184"/>
                  </a:cubicBezTo>
                  <a:cubicBezTo>
                    <a:pt x="46" y="206"/>
                    <a:pt x="79" y="228"/>
                    <a:pt x="101" y="239"/>
                  </a:cubicBezTo>
                  <a:lnTo>
                    <a:pt x="146" y="239"/>
                  </a:lnTo>
                  <a:cubicBezTo>
                    <a:pt x="168" y="239"/>
                    <a:pt x="180" y="228"/>
                    <a:pt x="190" y="217"/>
                  </a:cubicBezTo>
                  <a:cubicBezTo>
                    <a:pt x="235" y="194"/>
                    <a:pt x="257" y="150"/>
                    <a:pt x="247" y="105"/>
                  </a:cubicBezTo>
                  <a:cubicBezTo>
                    <a:pt x="247" y="83"/>
                    <a:pt x="247" y="72"/>
                    <a:pt x="235" y="60"/>
                  </a:cubicBezTo>
                  <a:cubicBezTo>
                    <a:pt x="213" y="22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3" name="Google Shape;4423;p8"/>
            <p:cNvSpPr/>
            <p:nvPr/>
          </p:nvSpPr>
          <p:spPr>
            <a:xfrm>
              <a:off x="2247900" y="1031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4" name="Google Shape;4424;p8"/>
            <p:cNvSpPr/>
            <p:nvPr/>
          </p:nvSpPr>
          <p:spPr>
            <a:xfrm>
              <a:off x="2234750" y="10397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8"/>
                    <a:pt x="35" y="183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47" y="183"/>
                    <a:pt x="269" y="116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5" name="Google Shape;4425;p8"/>
            <p:cNvSpPr/>
            <p:nvPr/>
          </p:nvSpPr>
          <p:spPr>
            <a:xfrm>
              <a:off x="2221650" y="10478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2" y="50"/>
                    <a:pt x="0" y="117"/>
                    <a:pt x="33" y="172"/>
                  </a:cubicBezTo>
                  <a:cubicBezTo>
                    <a:pt x="56" y="211"/>
                    <a:pt x="99" y="233"/>
                    <a:pt x="142" y="233"/>
                  </a:cubicBezTo>
                  <a:cubicBezTo>
                    <a:pt x="163" y="233"/>
                    <a:pt x="183" y="228"/>
                    <a:pt x="201" y="217"/>
                  </a:cubicBezTo>
                  <a:cubicBezTo>
                    <a:pt x="246" y="184"/>
                    <a:pt x="268" y="105"/>
                    <a:pt x="234" y="61"/>
                  </a:cubicBezTo>
                  <a:cubicBezTo>
                    <a:pt x="212" y="23"/>
                    <a:pt x="173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6" name="Google Shape;4426;p8"/>
            <p:cNvSpPr/>
            <p:nvPr/>
          </p:nvSpPr>
          <p:spPr>
            <a:xfrm>
              <a:off x="2208500" y="1055850"/>
              <a:ext cx="6725" cy="5800"/>
            </a:xfrm>
            <a:custGeom>
              <a:rect b="b" l="l" r="r" t="t"/>
              <a:pathLst>
                <a:path extrusionOk="0" h="232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2"/>
                    <a:pt x="0" y="120"/>
                    <a:pt x="34" y="176"/>
                  </a:cubicBezTo>
                  <a:cubicBezTo>
                    <a:pt x="34" y="187"/>
                    <a:pt x="45" y="187"/>
                    <a:pt x="45" y="198"/>
                  </a:cubicBezTo>
                  <a:cubicBezTo>
                    <a:pt x="57" y="198"/>
                    <a:pt x="57" y="209"/>
                    <a:pt x="68" y="209"/>
                  </a:cubicBezTo>
                  <a:cubicBezTo>
                    <a:pt x="79" y="209"/>
                    <a:pt x="79" y="221"/>
                    <a:pt x="90" y="221"/>
                  </a:cubicBezTo>
                  <a:cubicBezTo>
                    <a:pt x="101" y="231"/>
                    <a:pt x="112" y="231"/>
                    <a:pt x="124" y="231"/>
                  </a:cubicBezTo>
                  <a:lnTo>
                    <a:pt x="169" y="231"/>
                  </a:lnTo>
                  <a:cubicBezTo>
                    <a:pt x="179" y="221"/>
                    <a:pt x="179" y="221"/>
                    <a:pt x="191" y="221"/>
                  </a:cubicBezTo>
                  <a:lnTo>
                    <a:pt x="202" y="221"/>
                  </a:lnTo>
                  <a:cubicBezTo>
                    <a:pt x="246" y="187"/>
                    <a:pt x="269" y="109"/>
                    <a:pt x="236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7" name="Google Shape;4427;p8"/>
            <p:cNvSpPr/>
            <p:nvPr/>
          </p:nvSpPr>
          <p:spPr>
            <a:xfrm>
              <a:off x="2259900" y="10514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1"/>
                  </a:moveTo>
                  <a:cubicBezTo>
                    <a:pt x="106" y="1"/>
                    <a:pt x="86" y="6"/>
                    <a:pt x="67" y="17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7" y="214"/>
                    <a:pt x="94" y="234"/>
                    <a:pt x="133" y="234"/>
                  </a:cubicBezTo>
                  <a:cubicBezTo>
                    <a:pt x="152" y="234"/>
                    <a:pt x="172" y="229"/>
                    <a:pt x="191" y="218"/>
                  </a:cubicBezTo>
                  <a:cubicBezTo>
                    <a:pt x="246" y="184"/>
                    <a:pt x="269" y="117"/>
                    <a:pt x="236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8" name="Google Shape;4428;p8"/>
            <p:cNvSpPr/>
            <p:nvPr/>
          </p:nvSpPr>
          <p:spPr>
            <a:xfrm>
              <a:off x="2246775" y="10594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7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9" name="Google Shape;4429;p8"/>
            <p:cNvSpPr/>
            <p:nvPr/>
          </p:nvSpPr>
          <p:spPr>
            <a:xfrm>
              <a:off x="2233650" y="10673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1" y="217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0" name="Google Shape;4430;p8"/>
            <p:cNvSpPr/>
            <p:nvPr/>
          </p:nvSpPr>
          <p:spPr>
            <a:xfrm>
              <a:off x="2220800" y="107540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5" y="0"/>
                  </a:moveTo>
                  <a:cubicBezTo>
                    <a:pt x="101" y="0"/>
                    <a:pt x="77" y="7"/>
                    <a:pt x="56" y="20"/>
                  </a:cubicBezTo>
                  <a:lnTo>
                    <a:pt x="45" y="30"/>
                  </a:lnTo>
                  <a:cubicBezTo>
                    <a:pt x="34" y="30"/>
                    <a:pt x="34" y="42"/>
                    <a:pt x="34" y="42"/>
                  </a:cubicBezTo>
                  <a:lnTo>
                    <a:pt x="22" y="53"/>
                  </a:lnTo>
                  <a:cubicBezTo>
                    <a:pt x="22" y="53"/>
                    <a:pt x="22" y="64"/>
                    <a:pt x="12" y="64"/>
                  </a:cubicBezTo>
                  <a:lnTo>
                    <a:pt x="12" y="75"/>
                  </a:lnTo>
                  <a:lnTo>
                    <a:pt x="12" y="87"/>
                  </a:lnTo>
                  <a:cubicBezTo>
                    <a:pt x="0" y="120"/>
                    <a:pt x="0" y="154"/>
                    <a:pt x="22" y="176"/>
                  </a:cubicBezTo>
                  <a:cubicBezTo>
                    <a:pt x="22" y="187"/>
                    <a:pt x="22" y="187"/>
                    <a:pt x="34" y="187"/>
                  </a:cubicBezTo>
                  <a:cubicBezTo>
                    <a:pt x="34" y="198"/>
                    <a:pt x="34" y="198"/>
                    <a:pt x="45" y="209"/>
                  </a:cubicBezTo>
                  <a:cubicBezTo>
                    <a:pt x="45" y="209"/>
                    <a:pt x="56" y="221"/>
                    <a:pt x="67" y="221"/>
                  </a:cubicBezTo>
                  <a:lnTo>
                    <a:pt x="79" y="231"/>
                  </a:lnTo>
                  <a:lnTo>
                    <a:pt x="157" y="231"/>
                  </a:lnTo>
                  <a:cubicBezTo>
                    <a:pt x="168" y="231"/>
                    <a:pt x="168" y="221"/>
                    <a:pt x="179" y="221"/>
                  </a:cubicBezTo>
                  <a:cubicBezTo>
                    <a:pt x="235" y="187"/>
                    <a:pt x="258" y="109"/>
                    <a:pt x="224" y="53"/>
                  </a:cubicBezTo>
                  <a:cubicBezTo>
                    <a:pt x="203" y="18"/>
                    <a:pt x="164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1" name="Google Shape;4431;p8"/>
            <p:cNvSpPr/>
            <p:nvPr/>
          </p:nvSpPr>
          <p:spPr>
            <a:xfrm>
              <a:off x="2269950" y="1067700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31" y="0"/>
                  </a:moveTo>
                  <a:cubicBezTo>
                    <a:pt x="125" y="0"/>
                    <a:pt x="118" y="1"/>
                    <a:pt x="112" y="3"/>
                  </a:cubicBezTo>
                  <a:lnTo>
                    <a:pt x="90" y="3"/>
                  </a:lnTo>
                  <a:cubicBezTo>
                    <a:pt x="79" y="15"/>
                    <a:pt x="68" y="15"/>
                    <a:pt x="68" y="15"/>
                  </a:cubicBezTo>
                  <a:cubicBezTo>
                    <a:pt x="23" y="48"/>
                    <a:pt x="1" y="92"/>
                    <a:pt x="12" y="137"/>
                  </a:cubicBezTo>
                  <a:cubicBezTo>
                    <a:pt x="12" y="149"/>
                    <a:pt x="23" y="159"/>
                    <a:pt x="23" y="182"/>
                  </a:cubicBezTo>
                  <a:cubicBezTo>
                    <a:pt x="44" y="217"/>
                    <a:pt x="83" y="234"/>
                    <a:pt x="122" y="234"/>
                  </a:cubicBezTo>
                  <a:cubicBezTo>
                    <a:pt x="146" y="234"/>
                    <a:pt x="170" y="228"/>
                    <a:pt x="191" y="216"/>
                  </a:cubicBezTo>
                  <a:cubicBezTo>
                    <a:pt x="213" y="204"/>
                    <a:pt x="224" y="182"/>
                    <a:pt x="236" y="171"/>
                  </a:cubicBezTo>
                  <a:cubicBezTo>
                    <a:pt x="247" y="137"/>
                    <a:pt x="247" y="92"/>
                    <a:pt x="224" y="59"/>
                  </a:cubicBezTo>
                  <a:cubicBezTo>
                    <a:pt x="224" y="48"/>
                    <a:pt x="213" y="48"/>
                    <a:pt x="213" y="37"/>
                  </a:cubicBezTo>
                  <a:cubicBezTo>
                    <a:pt x="195" y="19"/>
                    <a:pt x="162" y="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2" name="Google Shape;4432;p8"/>
            <p:cNvSpPr/>
            <p:nvPr/>
          </p:nvSpPr>
          <p:spPr>
            <a:xfrm>
              <a:off x="2256550" y="10756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44" y="1"/>
                  </a:moveTo>
                  <a:cubicBezTo>
                    <a:pt x="122" y="1"/>
                    <a:pt x="100" y="7"/>
                    <a:pt x="79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45" y="198"/>
                    <a:pt x="57" y="210"/>
                    <a:pt x="67" y="210"/>
                  </a:cubicBezTo>
                  <a:cubicBezTo>
                    <a:pt x="79" y="220"/>
                    <a:pt x="79" y="220"/>
                    <a:pt x="90" y="220"/>
                  </a:cubicBezTo>
                  <a:cubicBezTo>
                    <a:pt x="107" y="232"/>
                    <a:pt x="126" y="237"/>
                    <a:pt x="146" y="237"/>
                  </a:cubicBezTo>
                  <a:cubicBezTo>
                    <a:pt x="166" y="237"/>
                    <a:pt x="185" y="232"/>
                    <a:pt x="201" y="220"/>
                  </a:cubicBezTo>
                  <a:cubicBezTo>
                    <a:pt x="224" y="210"/>
                    <a:pt x="235" y="187"/>
                    <a:pt x="246" y="165"/>
                  </a:cubicBezTo>
                  <a:lnTo>
                    <a:pt x="246" y="143"/>
                  </a:lnTo>
                  <a:cubicBezTo>
                    <a:pt x="258" y="120"/>
                    <a:pt x="258" y="86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3" name="Google Shape;4433;p8"/>
            <p:cNvSpPr/>
            <p:nvPr/>
          </p:nvSpPr>
          <p:spPr>
            <a:xfrm>
              <a:off x="2243700" y="1083700"/>
              <a:ext cx="6450" cy="5775"/>
            </a:xfrm>
            <a:custGeom>
              <a:rect b="b" l="l" r="r" t="t"/>
              <a:pathLst>
                <a:path extrusionOk="0" h="231" w="258">
                  <a:moveTo>
                    <a:pt x="112" y="0"/>
                  </a:moveTo>
                  <a:cubicBezTo>
                    <a:pt x="90" y="0"/>
                    <a:pt x="79" y="11"/>
                    <a:pt x="67" y="11"/>
                  </a:cubicBezTo>
                  <a:cubicBezTo>
                    <a:pt x="12" y="45"/>
                    <a:pt x="0" y="101"/>
                    <a:pt x="12" y="157"/>
                  </a:cubicBezTo>
                  <a:cubicBezTo>
                    <a:pt x="23" y="168"/>
                    <a:pt x="23" y="168"/>
                    <a:pt x="23" y="179"/>
                  </a:cubicBezTo>
                  <a:cubicBezTo>
                    <a:pt x="34" y="202"/>
                    <a:pt x="57" y="212"/>
                    <a:pt x="79" y="224"/>
                  </a:cubicBezTo>
                  <a:cubicBezTo>
                    <a:pt x="93" y="228"/>
                    <a:pt x="108" y="231"/>
                    <a:pt x="124" y="231"/>
                  </a:cubicBezTo>
                  <a:cubicBezTo>
                    <a:pt x="147" y="231"/>
                    <a:pt x="171" y="225"/>
                    <a:pt x="191" y="212"/>
                  </a:cubicBezTo>
                  <a:cubicBezTo>
                    <a:pt x="246" y="179"/>
                    <a:pt x="258" y="112"/>
                    <a:pt x="224" y="56"/>
                  </a:cubicBezTo>
                  <a:cubicBezTo>
                    <a:pt x="224" y="45"/>
                    <a:pt x="213" y="45"/>
                    <a:pt x="213" y="33"/>
                  </a:cubicBezTo>
                  <a:cubicBezTo>
                    <a:pt x="202" y="23"/>
                    <a:pt x="191" y="11"/>
                    <a:pt x="179" y="11"/>
                  </a:cubicBezTo>
                  <a:cubicBezTo>
                    <a:pt x="157" y="0"/>
                    <a:pt x="134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4" name="Google Shape;4434;p8"/>
            <p:cNvSpPr/>
            <p:nvPr/>
          </p:nvSpPr>
          <p:spPr>
            <a:xfrm>
              <a:off x="2230850" y="1091675"/>
              <a:ext cx="5900" cy="5925"/>
            </a:xfrm>
            <a:custGeom>
              <a:rect b="b" l="l" r="r" t="t"/>
              <a:pathLst>
                <a:path extrusionOk="0" h="237" w="236">
                  <a:moveTo>
                    <a:pt x="112" y="1"/>
                  </a:moveTo>
                  <a:cubicBezTo>
                    <a:pt x="94" y="1"/>
                    <a:pt x="75" y="6"/>
                    <a:pt x="57" y="17"/>
                  </a:cubicBezTo>
                  <a:cubicBezTo>
                    <a:pt x="45" y="27"/>
                    <a:pt x="34" y="27"/>
                    <a:pt x="34" y="39"/>
                  </a:cubicBezTo>
                  <a:cubicBezTo>
                    <a:pt x="23" y="39"/>
                    <a:pt x="23" y="39"/>
                    <a:pt x="23" y="50"/>
                  </a:cubicBezTo>
                  <a:cubicBezTo>
                    <a:pt x="23" y="50"/>
                    <a:pt x="12" y="50"/>
                    <a:pt x="12" y="61"/>
                  </a:cubicBezTo>
                  <a:lnTo>
                    <a:pt x="12" y="72"/>
                  </a:lnTo>
                  <a:cubicBezTo>
                    <a:pt x="0" y="72"/>
                    <a:pt x="0" y="84"/>
                    <a:pt x="0" y="84"/>
                  </a:cubicBezTo>
                  <a:lnTo>
                    <a:pt x="0" y="94"/>
                  </a:lnTo>
                  <a:lnTo>
                    <a:pt x="0" y="117"/>
                  </a:lnTo>
                  <a:lnTo>
                    <a:pt x="0" y="139"/>
                  </a:lnTo>
                  <a:lnTo>
                    <a:pt x="0" y="161"/>
                  </a:lnTo>
                  <a:cubicBezTo>
                    <a:pt x="12" y="161"/>
                    <a:pt x="12" y="173"/>
                    <a:pt x="12" y="184"/>
                  </a:cubicBezTo>
                  <a:cubicBezTo>
                    <a:pt x="23" y="195"/>
                    <a:pt x="45" y="218"/>
                    <a:pt x="67" y="228"/>
                  </a:cubicBezTo>
                  <a:lnTo>
                    <a:pt x="90" y="228"/>
                  </a:lnTo>
                  <a:cubicBezTo>
                    <a:pt x="99" y="233"/>
                    <a:pt x="111" y="236"/>
                    <a:pt x="123" y="236"/>
                  </a:cubicBezTo>
                  <a:cubicBezTo>
                    <a:pt x="140" y="236"/>
                    <a:pt x="160" y="231"/>
                    <a:pt x="179" y="218"/>
                  </a:cubicBezTo>
                  <a:cubicBezTo>
                    <a:pt x="213" y="195"/>
                    <a:pt x="235" y="151"/>
                    <a:pt x="235" y="106"/>
                  </a:cubicBezTo>
                  <a:cubicBezTo>
                    <a:pt x="224" y="84"/>
                    <a:pt x="224" y="72"/>
                    <a:pt x="213" y="61"/>
                  </a:cubicBezTo>
                  <a:cubicBezTo>
                    <a:pt x="190" y="23"/>
                    <a:pt x="152" y="1"/>
                    <a:pt x="1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5" name="Google Shape;4435;p8"/>
            <p:cNvSpPr/>
            <p:nvPr/>
          </p:nvSpPr>
          <p:spPr>
            <a:xfrm>
              <a:off x="2280000" y="1084350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34" y="0"/>
                  </a:moveTo>
                  <a:cubicBezTo>
                    <a:pt x="112" y="0"/>
                    <a:pt x="89" y="6"/>
                    <a:pt x="68" y="19"/>
                  </a:cubicBezTo>
                  <a:cubicBezTo>
                    <a:pt x="13" y="52"/>
                    <a:pt x="1" y="119"/>
                    <a:pt x="35" y="176"/>
                  </a:cubicBezTo>
                  <a:cubicBezTo>
                    <a:pt x="57" y="213"/>
                    <a:pt x="96" y="236"/>
                    <a:pt x="136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6"/>
                    <a:pt x="269" y="109"/>
                    <a:pt x="224" y="52"/>
                  </a:cubicBezTo>
                  <a:cubicBezTo>
                    <a:pt x="204" y="18"/>
                    <a:pt x="170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6" name="Google Shape;4436;p8"/>
            <p:cNvSpPr/>
            <p:nvPr/>
          </p:nvSpPr>
          <p:spPr>
            <a:xfrm>
              <a:off x="2266900" y="1092450"/>
              <a:ext cx="6725" cy="5700"/>
            </a:xfrm>
            <a:custGeom>
              <a:rect b="b" l="l" r="r" t="t"/>
              <a:pathLst>
                <a:path extrusionOk="0" h="228" w="269">
                  <a:moveTo>
                    <a:pt x="132" y="0"/>
                  </a:moveTo>
                  <a:cubicBezTo>
                    <a:pt x="110" y="0"/>
                    <a:pt x="88" y="6"/>
                    <a:pt x="67" y="19"/>
                  </a:cubicBezTo>
                  <a:cubicBezTo>
                    <a:pt x="11" y="53"/>
                    <a:pt x="0" y="120"/>
                    <a:pt x="33" y="175"/>
                  </a:cubicBezTo>
                  <a:cubicBezTo>
                    <a:pt x="55" y="210"/>
                    <a:pt x="89" y="228"/>
                    <a:pt x="125" y="228"/>
                  </a:cubicBezTo>
                  <a:cubicBezTo>
                    <a:pt x="147" y="228"/>
                    <a:pt x="169" y="221"/>
                    <a:pt x="190" y="209"/>
                  </a:cubicBezTo>
                  <a:cubicBezTo>
                    <a:pt x="246" y="175"/>
                    <a:pt x="268" y="108"/>
                    <a:pt x="224" y="53"/>
                  </a:cubicBezTo>
                  <a:cubicBezTo>
                    <a:pt x="202" y="17"/>
                    <a:pt x="168" y="0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7" name="Google Shape;4437;p8"/>
            <p:cNvSpPr/>
            <p:nvPr/>
          </p:nvSpPr>
          <p:spPr>
            <a:xfrm>
              <a:off x="2253750" y="11003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3" y="0"/>
                  </a:moveTo>
                  <a:cubicBezTo>
                    <a:pt x="105" y="0"/>
                    <a:pt x="86" y="5"/>
                    <a:pt x="68" y="16"/>
                  </a:cubicBezTo>
                  <a:cubicBezTo>
                    <a:pt x="12" y="50"/>
                    <a:pt x="1" y="127"/>
                    <a:pt x="35" y="184"/>
                  </a:cubicBezTo>
                  <a:cubicBezTo>
                    <a:pt x="57" y="213"/>
                    <a:pt x="94" y="233"/>
                    <a:pt x="132" y="233"/>
                  </a:cubicBezTo>
                  <a:cubicBezTo>
                    <a:pt x="152" y="233"/>
                    <a:pt x="172" y="228"/>
                    <a:pt x="191" y="217"/>
                  </a:cubicBezTo>
                  <a:cubicBezTo>
                    <a:pt x="246" y="184"/>
                    <a:pt x="269" y="117"/>
                    <a:pt x="224" y="60"/>
                  </a:cubicBezTo>
                  <a:cubicBezTo>
                    <a:pt x="202" y="23"/>
                    <a:pt x="163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8" name="Google Shape;4438;p8"/>
            <p:cNvSpPr/>
            <p:nvPr/>
          </p:nvSpPr>
          <p:spPr>
            <a:xfrm>
              <a:off x="2240350" y="1108350"/>
              <a:ext cx="7025" cy="5800"/>
            </a:xfrm>
            <a:custGeom>
              <a:rect b="b" l="l" r="r" t="t"/>
              <a:pathLst>
                <a:path extrusionOk="0" h="232" w="281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0"/>
                    <a:pt x="101" y="232"/>
                    <a:pt x="134" y="232"/>
                  </a:cubicBezTo>
                  <a:lnTo>
                    <a:pt x="179" y="232"/>
                  </a:lnTo>
                  <a:cubicBezTo>
                    <a:pt x="191" y="221"/>
                    <a:pt x="191" y="221"/>
                    <a:pt x="201" y="221"/>
                  </a:cubicBezTo>
                  <a:cubicBezTo>
                    <a:pt x="258" y="187"/>
                    <a:pt x="280" y="109"/>
                    <a:pt x="235" y="53"/>
                  </a:cubicBezTo>
                  <a:cubicBezTo>
                    <a:pt x="214" y="19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9" name="Google Shape;4439;p8"/>
            <p:cNvSpPr/>
            <p:nvPr/>
          </p:nvSpPr>
          <p:spPr>
            <a:xfrm>
              <a:off x="2175825" y="765800"/>
              <a:ext cx="6175" cy="5050"/>
            </a:xfrm>
            <a:custGeom>
              <a:rect b="b" l="l" r="r" t="t"/>
              <a:pathLst>
                <a:path extrusionOk="0" h="202" w="247">
                  <a:moveTo>
                    <a:pt x="45" y="1"/>
                  </a:moveTo>
                  <a:cubicBezTo>
                    <a:pt x="34" y="11"/>
                    <a:pt x="23" y="23"/>
                    <a:pt x="23" y="34"/>
                  </a:cubicBezTo>
                  <a:cubicBezTo>
                    <a:pt x="11" y="56"/>
                    <a:pt x="1" y="78"/>
                    <a:pt x="11" y="101"/>
                  </a:cubicBezTo>
                  <a:cubicBezTo>
                    <a:pt x="11" y="123"/>
                    <a:pt x="11" y="135"/>
                    <a:pt x="23" y="145"/>
                  </a:cubicBezTo>
                  <a:lnTo>
                    <a:pt x="45" y="168"/>
                  </a:lnTo>
                  <a:lnTo>
                    <a:pt x="56" y="179"/>
                  </a:lnTo>
                  <a:cubicBezTo>
                    <a:pt x="68" y="190"/>
                    <a:pt x="68" y="190"/>
                    <a:pt x="78" y="190"/>
                  </a:cubicBezTo>
                  <a:cubicBezTo>
                    <a:pt x="90" y="202"/>
                    <a:pt x="101" y="202"/>
                    <a:pt x="123" y="202"/>
                  </a:cubicBezTo>
                  <a:lnTo>
                    <a:pt x="168" y="202"/>
                  </a:lnTo>
                  <a:cubicBezTo>
                    <a:pt x="168" y="190"/>
                    <a:pt x="179" y="190"/>
                    <a:pt x="179" y="190"/>
                  </a:cubicBezTo>
                  <a:lnTo>
                    <a:pt x="190" y="190"/>
                  </a:lnTo>
                  <a:cubicBezTo>
                    <a:pt x="224" y="157"/>
                    <a:pt x="246" y="112"/>
                    <a:pt x="246" y="68"/>
                  </a:cubicBezTo>
                  <a:cubicBezTo>
                    <a:pt x="235" y="56"/>
                    <a:pt x="235" y="34"/>
                    <a:pt x="224" y="23"/>
                  </a:cubicBezTo>
                  <a:cubicBezTo>
                    <a:pt x="179" y="11"/>
                    <a:pt x="123" y="1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0" name="Google Shape;4440;p8"/>
            <p:cNvSpPr/>
            <p:nvPr/>
          </p:nvSpPr>
          <p:spPr>
            <a:xfrm>
              <a:off x="2162675" y="77295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4" y="0"/>
                  </a:moveTo>
                  <a:cubicBezTo>
                    <a:pt x="105" y="0"/>
                    <a:pt x="86" y="5"/>
                    <a:pt x="68" y="16"/>
                  </a:cubicBezTo>
                  <a:cubicBezTo>
                    <a:pt x="13" y="50"/>
                    <a:pt x="1" y="105"/>
                    <a:pt x="13" y="162"/>
                  </a:cubicBezTo>
                  <a:cubicBezTo>
                    <a:pt x="23" y="172"/>
                    <a:pt x="23" y="172"/>
                    <a:pt x="23" y="184"/>
                  </a:cubicBezTo>
                  <a:cubicBezTo>
                    <a:pt x="45" y="219"/>
                    <a:pt x="83" y="236"/>
                    <a:pt x="122" y="236"/>
                  </a:cubicBezTo>
                  <a:cubicBezTo>
                    <a:pt x="146" y="236"/>
                    <a:pt x="170" y="230"/>
                    <a:pt x="191" y="217"/>
                  </a:cubicBezTo>
                  <a:cubicBezTo>
                    <a:pt x="224" y="195"/>
                    <a:pt x="247" y="150"/>
                    <a:pt x="247" y="105"/>
                  </a:cubicBezTo>
                  <a:cubicBezTo>
                    <a:pt x="236" y="83"/>
                    <a:pt x="236" y="72"/>
                    <a:pt x="224" y="61"/>
                  </a:cubicBezTo>
                  <a:cubicBezTo>
                    <a:pt x="202" y="23"/>
                    <a:pt x="164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1" name="Google Shape;4441;p8"/>
            <p:cNvSpPr/>
            <p:nvPr/>
          </p:nvSpPr>
          <p:spPr>
            <a:xfrm>
              <a:off x="2149825" y="78102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15" y="1"/>
                  </a:moveTo>
                  <a:cubicBezTo>
                    <a:pt x="96" y="1"/>
                    <a:pt x="76" y="6"/>
                    <a:pt x="57" y="17"/>
                  </a:cubicBezTo>
                  <a:cubicBezTo>
                    <a:pt x="46" y="17"/>
                    <a:pt x="46" y="28"/>
                    <a:pt x="35" y="28"/>
                  </a:cubicBezTo>
                  <a:cubicBezTo>
                    <a:pt x="13" y="50"/>
                    <a:pt x="1" y="84"/>
                    <a:pt x="1" y="107"/>
                  </a:cubicBezTo>
                  <a:cubicBezTo>
                    <a:pt x="1" y="129"/>
                    <a:pt x="1" y="162"/>
                    <a:pt x="13" y="174"/>
                  </a:cubicBezTo>
                  <a:cubicBezTo>
                    <a:pt x="23" y="196"/>
                    <a:pt x="35" y="207"/>
                    <a:pt x="46" y="207"/>
                  </a:cubicBezTo>
                  <a:cubicBezTo>
                    <a:pt x="57" y="219"/>
                    <a:pt x="57" y="219"/>
                    <a:pt x="68" y="219"/>
                  </a:cubicBezTo>
                  <a:cubicBezTo>
                    <a:pt x="85" y="230"/>
                    <a:pt x="105" y="235"/>
                    <a:pt x="124" y="235"/>
                  </a:cubicBezTo>
                  <a:cubicBezTo>
                    <a:pt x="144" y="235"/>
                    <a:pt x="163" y="230"/>
                    <a:pt x="180" y="219"/>
                  </a:cubicBezTo>
                  <a:cubicBezTo>
                    <a:pt x="236" y="185"/>
                    <a:pt x="247" y="107"/>
                    <a:pt x="214" y="50"/>
                  </a:cubicBezTo>
                  <a:cubicBezTo>
                    <a:pt x="191" y="21"/>
                    <a:pt x="154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2" name="Google Shape;4442;p8"/>
            <p:cNvSpPr/>
            <p:nvPr/>
          </p:nvSpPr>
          <p:spPr>
            <a:xfrm>
              <a:off x="2136425" y="789075"/>
              <a:ext cx="6175" cy="5725"/>
            </a:xfrm>
            <a:custGeom>
              <a:rect b="b" l="l" r="r" t="t"/>
              <a:pathLst>
                <a:path extrusionOk="0" h="229" w="247">
                  <a:moveTo>
                    <a:pt x="133" y="0"/>
                  </a:moveTo>
                  <a:cubicBezTo>
                    <a:pt x="111" y="0"/>
                    <a:pt x="89" y="7"/>
                    <a:pt x="68" y="19"/>
                  </a:cubicBezTo>
                  <a:cubicBezTo>
                    <a:pt x="12" y="41"/>
                    <a:pt x="1" y="98"/>
                    <a:pt x="12" y="153"/>
                  </a:cubicBezTo>
                  <a:cubicBezTo>
                    <a:pt x="23" y="165"/>
                    <a:pt x="23" y="165"/>
                    <a:pt x="23" y="175"/>
                  </a:cubicBezTo>
                  <a:cubicBezTo>
                    <a:pt x="44" y="211"/>
                    <a:pt x="83" y="228"/>
                    <a:pt x="122" y="228"/>
                  </a:cubicBezTo>
                  <a:cubicBezTo>
                    <a:pt x="146" y="228"/>
                    <a:pt x="170" y="222"/>
                    <a:pt x="191" y="209"/>
                  </a:cubicBezTo>
                  <a:cubicBezTo>
                    <a:pt x="213" y="198"/>
                    <a:pt x="236" y="175"/>
                    <a:pt x="236" y="142"/>
                  </a:cubicBezTo>
                  <a:cubicBezTo>
                    <a:pt x="246" y="108"/>
                    <a:pt x="246" y="86"/>
                    <a:pt x="224" y="53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3" name="Google Shape;4443;p8"/>
            <p:cNvSpPr/>
            <p:nvPr/>
          </p:nvSpPr>
          <p:spPr>
            <a:xfrm>
              <a:off x="2139525" y="765525"/>
              <a:ext cx="6725" cy="5150"/>
            </a:xfrm>
            <a:custGeom>
              <a:rect b="b" l="l" r="r" t="t"/>
              <a:pathLst>
                <a:path extrusionOk="0" h="206" w="269">
                  <a:moveTo>
                    <a:pt x="201" y="0"/>
                  </a:moveTo>
                  <a:cubicBezTo>
                    <a:pt x="156" y="0"/>
                    <a:pt x="100" y="0"/>
                    <a:pt x="45" y="12"/>
                  </a:cubicBezTo>
                  <a:cubicBezTo>
                    <a:pt x="11" y="45"/>
                    <a:pt x="0" y="101"/>
                    <a:pt x="33" y="146"/>
                  </a:cubicBezTo>
                  <a:cubicBezTo>
                    <a:pt x="56" y="184"/>
                    <a:pt x="95" y="206"/>
                    <a:pt x="134" y="206"/>
                  </a:cubicBezTo>
                  <a:cubicBezTo>
                    <a:pt x="153" y="206"/>
                    <a:pt x="172" y="201"/>
                    <a:pt x="190" y="190"/>
                  </a:cubicBezTo>
                  <a:cubicBezTo>
                    <a:pt x="246" y="156"/>
                    <a:pt x="268" y="79"/>
                    <a:pt x="234" y="22"/>
                  </a:cubicBezTo>
                  <a:cubicBezTo>
                    <a:pt x="223" y="12"/>
                    <a:pt x="212" y="0"/>
                    <a:pt x="2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4" name="Google Shape;4444;p8"/>
            <p:cNvSpPr/>
            <p:nvPr/>
          </p:nvSpPr>
          <p:spPr>
            <a:xfrm>
              <a:off x="2126375" y="7726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6" y="5"/>
                    <a:pt x="67" y="16"/>
                  </a:cubicBezTo>
                  <a:cubicBezTo>
                    <a:pt x="12" y="49"/>
                    <a:pt x="0" y="128"/>
                    <a:pt x="34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3"/>
                    <a:pt x="269" y="116"/>
                    <a:pt x="236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5" name="Google Shape;4445;p8"/>
            <p:cNvSpPr/>
            <p:nvPr/>
          </p:nvSpPr>
          <p:spPr>
            <a:xfrm>
              <a:off x="2207950" y="817475"/>
              <a:ext cx="5900" cy="5900"/>
            </a:xfrm>
            <a:custGeom>
              <a:rect b="b" l="l" r="r" t="t"/>
              <a:pathLst>
                <a:path extrusionOk="0" h="236" w="236">
                  <a:moveTo>
                    <a:pt x="101" y="0"/>
                  </a:moveTo>
                  <a:cubicBezTo>
                    <a:pt x="90" y="12"/>
                    <a:pt x="67" y="12"/>
                    <a:pt x="56" y="23"/>
                  </a:cubicBezTo>
                  <a:lnTo>
                    <a:pt x="34" y="45"/>
                  </a:lnTo>
                  <a:cubicBezTo>
                    <a:pt x="34" y="45"/>
                    <a:pt x="22" y="45"/>
                    <a:pt x="22" y="57"/>
                  </a:cubicBezTo>
                  <a:lnTo>
                    <a:pt x="12" y="67"/>
                  </a:lnTo>
                  <a:lnTo>
                    <a:pt x="12" y="79"/>
                  </a:lnTo>
                  <a:cubicBezTo>
                    <a:pt x="12" y="90"/>
                    <a:pt x="0" y="101"/>
                    <a:pt x="0" y="101"/>
                  </a:cubicBezTo>
                  <a:lnTo>
                    <a:pt x="0" y="112"/>
                  </a:lnTo>
                  <a:cubicBezTo>
                    <a:pt x="0" y="134"/>
                    <a:pt x="12" y="157"/>
                    <a:pt x="22" y="179"/>
                  </a:cubicBezTo>
                  <a:cubicBezTo>
                    <a:pt x="22" y="191"/>
                    <a:pt x="34" y="191"/>
                    <a:pt x="34" y="202"/>
                  </a:cubicBezTo>
                  <a:cubicBezTo>
                    <a:pt x="34" y="202"/>
                    <a:pt x="45" y="202"/>
                    <a:pt x="45" y="213"/>
                  </a:cubicBezTo>
                  <a:cubicBezTo>
                    <a:pt x="45" y="213"/>
                    <a:pt x="56" y="224"/>
                    <a:pt x="67" y="224"/>
                  </a:cubicBezTo>
                  <a:cubicBezTo>
                    <a:pt x="79" y="224"/>
                    <a:pt x="79" y="235"/>
                    <a:pt x="79" y="235"/>
                  </a:cubicBezTo>
                  <a:lnTo>
                    <a:pt x="157" y="235"/>
                  </a:lnTo>
                  <a:cubicBezTo>
                    <a:pt x="168" y="224"/>
                    <a:pt x="168" y="224"/>
                    <a:pt x="179" y="224"/>
                  </a:cubicBezTo>
                  <a:cubicBezTo>
                    <a:pt x="213" y="202"/>
                    <a:pt x="235" y="168"/>
                    <a:pt x="235" y="124"/>
                  </a:cubicBezTo>
                  <a:cubicBezTo>
                    <a:pt x="235" y="101"/>
                    <a:pt x="235" y="79"/>
                    <a:pt x="224" y="57"/>
                  </a:cubicBezTo>
                  <a:cubicBezTo>
                    <a:pt x="191" y="23"/>
                    <a:pt x="146" y="0"/>
                    <a:pt x="1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6" name="Google Shape;4446;p8"/>
            <p:cNvSpPr/>
            <p:nvPr/>
          </p:nvSpPr>
          <p:spPr>
            <a:xfrm>
              <a:off x="2181675" y="833575"/>
              <a:ext cx="6475" cy="5775"/>
            </a:xfrm>
            <a:custGeom>
              <a:rect b="b" l="l" r="r" t="t"/>
              <a:pathLst>
                <a:path extrusionOk="0" h="231" w="259">
                  <a:moveTo>
                    <a:pt x="116" y="0"/>
                  </a:moveTo>
                  <a:cubicBezTo>
                    <a:pt x="95" y="0"/>
                    <a:pt x="75" y="5"/>
                    <a:pt x="57" y="16"/>
                  </a:cubicBezTo>
                  <a:cubicBezTo>
                    <a:pt x="12" y="38"/>
                    <a:pt x="1" y="94"/>
                    <a:pt x="1" y="139"/>
                  </a:cubicBezTo>
                  <a:cubicBezTo>
                    <a:pt x="1" y="139"/>
                    <a:pt x="1" y="150"/>
                    <a:pt x="12" y="161"/>
                  </a:cubicBezTo>
                  <a:cubicBezTo>
                    <a:pt x="12" y="161"/>
                    <a:pt x="12" y="173"/>
                    <a:pt x="23" y="173"/>
                  </a:cubicBezTo>
                  <a:cubicBezTo>
                    <a:pt x="42" y="209"/>
                    <a:pt x="75" y="231"/>
                    <a:pt x="111" y="231"/>
                  </a:cubicBezTo>
                  <a:cubicBezTo>
                    <a:pt x="119" y="231"/>
                    <a:pt x="127" y="230"/>
                    <a:pt x="135" y="228"/>
                  </a:cubicBezTo>
                  <a:cubicBezTo>
                    <a:pt x="147" y="228"/>
                    <a:pt x="169" y="228"/>
                    <a:pt x="180" y="217"/>
                  </a:cubicBezTo>
                  <a:cubicBezTo>
                    <a:pt x="236" y="183"/>
                    <a:pt x="258" y="116"/>
                    <a:pt x="224" y="61"/>
                  </a:cubicBezTo>
                  <a:cubicBezTo>
                    <a:pt x="202" y="23"/>
                    <a:pt x="158" y="0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7" name="Google Shape;4447;p8"/>
            <p:cNvSpPr/>
            <p:nvPr/>
          </p:nvSpPr>
          <p:spPr>
            <a:xfrm>
              <a:off x="2168275" y="841600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2" y="53"/>
                    <a:pt x="0" y="120"/>
                    <a:pt x="34" y="175"/>
                  </a:cubicBezTo>
                  <a:cubicBezTo>
                    <a:pt x="45" y="209"/>
                    <a:pt x="68" y="220"/>
                    <a:pt x="101" y="231"/>
                  </a:cubicBezTo>
                  <a:cubicBezTo>
                    <a:pt x="135" y="231"/>
                    <a:pt x="169" y="231"/>
                    <a:pt x="191" y="220"/>
                  </a:cubicBezTo>
                  <a:cubicBezTo>
                    <a:pt x="224" y="197"/>
                    <a:pt x="246" y="153"/>
                    <a:pt x="246" y="120"/>
                  </a:cubicBezTo>
                  <a:cubicBezTo>
                    <a:pt x="246" y="97"/>
                    <a:pt x="246" y="75"/>
                    <a:pt x="236" y="53"/>
                  </a:cubicBezTo>
                  <a:cubicBezTo>
                    <a:pt x="214" y="17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8" name="Google Shape;4448;p8"/>
            <p:cNvSpPr/>
            <p:nvPr/>
          </p:nvSpPr>
          <p:spPr>
            <a:xfrm>
              <a:off x="2186150" y="781600"/>
              <a:ext cx="6475" cy="6025"/>
            </a:xfrm>
            <a:custGeom>
              <a:rect b="b" l="l" r="r" t="t"/>
              <a:pathLst>
                <a:path extrusionOk="0" h="241" w="259">
                  <a:moveTo>
                    <a:pt x="113" y="1"/>
                  </a:moveTo>
                  <a:cubicBezTo>
                    <a:pt x="94" y="1"/>
                    <a:pt x="75" y="6"/>
                    <a:pt x="57" y="17"/>
                  </a:cubicBezTo>
                  <a:lnTo>
                    <a:pt x="35" y="39"/>
                  </a:lnTo>
                  <a:cubicBezTo>
                    <a:pt x="23" y="50"/>
                    <a:pt x="23" y="50"/>
                    <a:pt x="23" y="61"/>
                  </a:cubicBezTo>
                  <a:cubicBezTo>
                    <a:pt x="23" y="61"/>
                    <a:pt x="12" y="61"/>
                    <a:pt x="12" y="72"/>
                  </a:cubicBezTo>
                  <a:lnTo>
                    <a:pt x="12" y="84"/>
                  </a:lnTo>
                  <a:cubicBezTo>
                    <a:pt x="12" y="84"/>
                    <a:pt x="1" y="84"/>
                    <a:pt x="1" y="95"/>
                  </a:cubicBezTo>
                  <a:cubicBezTo>
                    <a:pt x="1" y="117"/>
                    <a:pt x="1" y="151"/>
                    <a:pt x="12" y="184"/>
                  </a:cubicBezTo>
                  <a:cubicBezTo>
                    <a:pt x="23" y="184"/>
                    <a:pt x="23" y="196"/>
                    <a:pt x="35" y="196"/>
                  </a:cubicBezTo>
                  <a:cubicBezTo>
                    <a:pt x="35" y="206"/>
                    <a:pt x="45" y="206"/>
                    <a:pt x="45" y="218"/>
                  </a:cubicBezTo>
                  <a:cubicBezTo>
                    <a:pt x="57" y="218"/>
                    <a:pt x="57" y="229"/>
                    <a:pt x="68" y="229"/>
                  </a:cubicBezTo>
                  <a:lnTo>
                    <a:pt x="79" y="229"/>
                  </a:lnTo>
                  <a:cubicBezTo>
                    <a:pt x="90" y="229"/>
                    <a:pt x="90" y="240"/>
                    <a:pt x="102" y="240"/>
                  </a:cubicBezTo>
                  <a:lnTo>
                    <a:pt x="135" y="240"/>
                  </a:lnTo>
                  <a:cubicBezTo>
                    <a:pt x="146" y="240"/>
                    <a:pt x="146" y="229"/>
                    <a:pt x="157" y="229"/>
                  </a:cubicBezTo>
                  <a:cubicBezTo>
                    <a:pt x="157" y="229"/>
                    <a:pt x="169" y="229"/>
                    <a:pt x="179" y="218"/>
                  </a:cubicBezTo>
                  <a:cubicBezTo>
                    <a:pt x="236" y="184"/>
                    <a:pt x="258" y="117"/>
                    <a:pt x="213" y="61"/>
                  </a:cubicBezTo>
                  <a:cubicBezTo>
                    <a:pt x="190" y="23"/>
                    <a:pt x="152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9" name="Google Shape;4449;p8"/>
            <p:cNvSpPr/>
            <p:nvPr/>
          </p:nvSpPr>
          <p:spPr>
            <a:xfrm>
              <a:off x="2172475" y="7897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6" y="1"/>
                  </a:moveTo>
                  <a:cubicBezTo>
                    <a:pt x="117" y="1"/>
                    <a:pt x="97" y="5"/>
                    <a:pt x="78" y="16"/>
                  </a:cubicBezTo>
                  <a:cubicBezTo>
                    <a:pt x="23" y="50"/>
                    <a:pt x="1" y="117"/>
                    <a:pt x="34" y="173"/>
                  </a:cubicBezTo>
                  <a:cubicBezTo>
                    <a:pt x="57" y="211"/>
                    <a:pt x="100" y="234"/>
                    <a:pt x="143" y="234"/>
                  </a:cubicBezTo>
                  <a:cubicBezTo>
                    <a:pt x="163" y="234"/>
                    <a:pt x="184" y="228"/>
                    <a:pt x="202" y="217"/>
                  </a:cubicBezTo>
                  <a:cubicBezTo>
                    <a:pt x="257" y="184"/>
                    <a:pt x="269" y="106"/>
                    <a:pt x="235" y="50"/>
                  </a:cubicBezTo>
                  <a:cubicBezTo>
                    <a:pt x="213" y="20"/>
                    <a:pt x="175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0" name="Google Shape;4450;p8"/>
            <p:cNvSpPr/>
            <p:nvPr/>
          </p:nvSpPr>
          <p:spPr>
            <a:xfrm>
              <a:off x="2159325" y="7977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5" y="1"/>
                  </a:moveTo>
                  <a:cubicBezTo>
                    <a:pt x="123" y="1"/>
                    <a:pt x="100" y="7"/>
                    <a:pt x="80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2"/>
                    <a:pt x="202" y="221"/>
                  </a:cubicBezTo>
                  <a:cubicBezTo>
                    <a:pt x="258" y="176"/>
                    <a:pt x="269" y="109"/>
                    <a:pt x="236" y="53"/>
                  </a:cubicBezTo>
                  <a:cubicBezTo>
                    <a:pt x="215" y="18"/>
                    <a:pt x="181" y="1"/>
                    <a:pt x="1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1" name="Google Shape;4451;p8"/>
            <p:cNvSpPr/>
            <p:nvPr/>
          </p:nvSpPr>
          <p:spPr>
            <a:xfrm>
              <a:off x="2146225" y="8056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2" name="Google Shape;4452;p8"/>
            <p:cNvSpPr/>
            <p:nvPr/>
          </p:nvSpPr>
          <p:spPr>
            <a:xfrm>
              <a:off x="2184475" y="8092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7"/>
                    <a:pt x="35" y="184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29"/>
                    <a:pt x="202" y="217"/>
                  </a:cubicBezTo>
                  <a:cubicBezTo>
                    <a:pt x="258" y="184"/>
                    <a:pt x="269" y="117"/>
                    <a:pt x="236" y="60"/>
                  </a:cubicBezTo>
                  <a:cubicBezTo>
                    <a:pt x="213" y="22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3" name="Google Shape;4453;p8"/>
            <p:cNvSpPr/>
            <p:nvPr/>
          </p:nvSpPr>
          <p:spPr>
            <a:xfrm>
              <a:off x="2171350" y="817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7"/>
                    <a:pt x="144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4" name="Google Shape;4454;p8"/>
            <p:cNvSpPr/>
            <p:nvPr/>
          </p:nvSpPr>
          <p:spPr>
            <a:xfrm>
              <a:off x="2158225" y="8251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0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7" y="237"/>
                    <a:pt x="181" y="230"/>
                    <a:pt x="201" y="218"/>
                  </a:cubicBezTo>
                  <a:cubicBezTo>
                    <a:pt x="258" y="184"/>
                    <a:pt x="268" y="117"/>
                    <a:pt x="235" y="62"/>
                  </a:cubicBezTo>
                  <a:cubicBezTo>
                    <a:pt x="212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5" name="Google Shape;4455;p8"/>
            <p:cNvSpPr/>
            <p:nvPr/>
          </p:nvSpPr>
          <p:spPr>
            <a:xfrm>
              <a:off x="2198175" y="801375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21" y="0"/>
                  </a:moveTo>
                  <a:cubicBezTo>
                    <a:pt x="100" y="0"/>
                    <a:pt x="77" y="6"/>
                    <a:pt x="56" y="19"/>
                  </a:cubicBezTo>
                  <a:cubicBezTo>
                    <a:pt x="45" y="19"/>
                    <a:pt x="34" y="30"/>
                    <a:pt x="34" y="30"/>
                  </a:cubicBezTo>
                  <a:lnTo>
                    <a:pt x="23" y="41"/>
                  </a:lnTo>
                  <a:cubicBezTo>
                    <a:pt x="23" y="53"/>
                    <a:pt x="11" y="53"/>
                    <a:pt x="11" y="53"/>
                  </a:cubicBezTo>
                  <a:lnTo>
                    <a:pt x="11" y="63"/>
                  </a:lnTo>
                  <a:cubicBezTo>
                    <a:pt x="1" y="75"/>
                    <a:pt x="1" y="75"/>
                    <a:pt x="1" y="86"/>
                  </a:cubicBezTo>
                  <a:lnTo>
                    <a:pt x="1" y="108"/>
                  </a:lnTo>
                  <a:lnTo>
                    <a:pt x="1" y="130"/>
                  </a:lnTo>
                  <a:lnTo>
                    <a:pt x="1" y="153"/>
                  </a:lnTo>
                  <a:cubicBezTo>
                    <a:pt x="11" y="164"/>
                    <a:pt x="11" y="164"/>
                    <a:pt x="11" y="175"/>
                  </a:cubicBezTo>
                  <a:lnTo>
                    <a:pt x="23" y="187"/>
                  </a:lnTo>
                  <a:lnTo>
                    <a:pt x="34" y="197"/>
                  </a:lnTo>
                  <a:lnTo>
                    <a:pt x="45" y="209"/>
                  </a:lnTo>
                  <a:cubicBezTo>
                    <a:pt x="56" y="220"/>
                    <a:pt x="56" y="220"/>
                    <a:pt x="68" y="220"/>
                  </a:cubicBezTo>
                  <a:lnTo>
                    <a:pt x="78" y="220"/>
                  </a:lnTo>
                  <a:cubicBezTo>
                    <a:pt x="78" y="231"/>
                    <a:pt x="90" y="231"/>
                    <a:pt x="101" y="231"/>
                  </a:cubicBezTo>
                  <a:lnTo>
                    <a:pt x="145" y="231"/>
                  </a:lnTo>
                  <a:cubicBezTo>
                    <a:pt x="157" y="220"/>
                    <a:pt x="168" y="220"/>
                    <a:pt x="168" y="220"/>
                  </a:cubicBezTo>
                  <a:lnTo>
                    <a:pt x="179" y="220"/>
                  </a:lnTo>
                  <a:cubicBezTo>
                    <a:pt x="235" y="187"/>
                    <a:pt x="246" y="108"/>
                    <a:pt x="212" y="53"/>
                  </a:cubicBezTo>
                  <a:cubicBezTo>
                    <a:pt x="192" y="17"/>
                    <a:pt x="158" y="0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6" name="Google Shape;4456;p8"/>
            <p:cNvSpPr/>
            <p:nvPr/>
          </p:nvSpPr>
          <p:spPr>
            <a:xfrm>
              <a:off x="2226675" y="878175"/>
              <a:ext cx="6175" cy="5700"/>
            </a:xfrm>
            <a:custGeom>
              <a:rect b="b" l="l" r="r" t="t"/>
              <a:pathLst>
                <a:path extrusionOk="0" h="228" w="247">
                  <a:moveTo>
                    <a:pt x="132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11" y="42"/>
                    <a:pt x="0" y="98"/>
                    <a:pt x="11" y="154"/>
                  </a:cubicBezTo>
                  <a:cubicBezTo>
                    <a:pt x="11" y="165"/>
                    <a:pt x="23" y="165"/>
                    <a:pt x="23" y="176"/>
                  </a:cubicBezTo>
                  <a:cubicBezTo>
                    <a:pt x="33" y="199"/>
                    <a:pt x="56" y="209"/>
                    <a:pt x="78" y="221"/>
                  </a:cubicBezTo>
                  <a:cubicBezTo>
                    <a:pt x="92" y="225"/>
                    <a:pt x="106" y="228"/>
                    <a:pt x="119" y="228"/>
                  </a:cubicBezTo>
                  <a:cubicBezTo>
                    <a:pt x="139" y="228"/>
                    <a:pt x="159" y="223"/>
                    <a:pt x="179" y="209"/>
                  </a:cubicBezTo>
                  <a:cubicBezTo>
                    <a:pt x="224" y="187"/>
                    <a:pt x="246" y="142"/>
                    <a:pt x="234" y="98"/>
                  </a:cubicBezTo>
                  <a:cubicBezTo>
                    <a:pt x="234" y="87"/>
                    <a:pt x="234" y="65"/>
                    <a:pt x="224" y="53"/>
                  </a:cubicBezTo>
                  <a:cubicBezTo>
                    <a:pt x="202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7" name="Google Shape;4457;p8"/>
            <p:cNvSpPr/>
            <p:nvPr/>
          </p:nvSpPr>
          <p:spPr>
            <a:xfrm>
              <a:off x="2213525" y="886075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4" y="1"/>
                  </a:moveTo>
                  <a:cubicBezTo>
                    <a:pt x="105" y="1"/>
                    <a:pt x="86" y="6"/>
                    <a:pt x="68" y="17"/>
                  </a:cubicBezTo>
                  <a:cubicBezTo>
                    <a:pt x="45" y="27"/>
                    <a:pt x="35" y="39"/>
                    <a:pt x="35" y="50"/>
                  </a:cubicBezTo>
                  <a:cubicBezTo>
                    <a:pt x="12" y="72"/>
                    <a:pt x="12" y="95"/>
                    <a:pt x="12" y="117"/>
                  </a:cubicBezTo>
                  <a:cubicBezTo>
                    <a:pt x="1" y="139"/>
                    <a:pt x="12" y="162"/>
                    <a:pt x="23" y="184"/>
                  </a:cubicBezTo>
                  <a:lnTo>
                    <a:pt x="57" y="218"/>
                  </a:lnTo>
                  <a:cubicBezTo>
                    <a:pt x="57" y="218"/>
                    <a:pt x="68" y="218"/>
                    <a:pt x="79" y="229"/>
                  </a:cubicBezTo>
                  <a:cubicBezTo>
                    <a:pt x="93" y="233"/>
                    <a:pt x="107" y="236"/>
                    <a:pt x="121" y="236"/>
                  </a:cubicBezTo>
                  <a:cubicBezTo>
                    <a:pt x="141" y="236"/>
                    <a:pt x="160" y="231"/>
                    <a:pt x="179" y="218"/>
                  </a:cubicBezTo>
                  <a:cubicBezTo>
                    <a:pt x="213" y="206"/>
                    <a:pt x="236" y="173"/>
                    <a:pt x="236" y="151"/>
                  </a:cubicBezTo>
                  <a:cubicBezTo>
                    <a:pt x="246" y="117"/>
                    <a:pt x="246" y="84"/>
                    <a:pt x="224" y="61"/>
                  </a:cubicBezTo>
                  <a:cubicBezTo>
                    <a:pt x="202" y="23"/>
                    <a:pt x="164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8" name="Google Shape;4458;p8"/>
            <p:cNvSpPr/>
            <p:nvPr/>
          </p:nvSpPr>
          <p:spPr>
            <a:xfrm>
              <a:off x="2200125" y="894100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27" y="1"/>
                  </a:moveTo>
                  <a:cubicBezTo>
                    <a:pt x="109" y="1"/>
                    <a:pt x="92" y="6"/>
                    <a:pt x="79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0" y="237"/>
                    <a:pt x="140" y="237"/>
                  </a:cubicBezTo>
                  <a:cubicBezTo>
                    <a:pt x="158" y="237"/>
                    <a:pt x="176" y="231"/>
                    <a:pt x="191" y="220"/>
                  </a:cubicBezTo>
                  <a:cubicBezTo>
                    <a:pt x="201" y="210"/>
                    <a:pt x="213" y="210"/>
                    <a:pt x="213" y="198"/>
                  </a:cubicBezTo>
                  <a:cubicBezTo>
                    <a:pt x="235" y="187"/>
                    <a:pt x="246" y="165"/>
                    <a:pt x="246" y="143"/>
                  </a:cubicBezTo>
                  <a:cubicBezTo>
                    <a:pt x="258" y="120"/>
                    <a:pt x="246" y="86"/>
                    <a:pt x="235" y="53"/>
                  </a:cubicBezTo>
                  <a:cubicBezTo>
                    <a:pt x="213" y="31"/>
                    <a:pt x="191" y="9"/>
                    <a:pt x="168" y="9"/>
                  </a:cubicBezTo>
                  <a:cubicBezTo>
                    <a:pt x="154" y="4"/>
                    <a:pt x="140" y="1"/>
                    <a:pt x="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9" name="Google Shape;4459;p8"/>
            <p:cNvSpPr/>
            <p:nvPr/>
          </p:nvSpPr>
          <p:spPr>
            <a:xfrm>
              <a:off x="2240075" y="870075"/>
              <a:ext cx="5875" cy="5925"/>
            </a:xfrm>
            <a:custGeom>
              <a:rect b="b" l="l" r="r" t="t"/>
              <a:pathLst>
                <a:path extrusionOk="0" h="237" w="235">
                  <a:moveTo>
                    <a:pt x="121" y="1"/>
                  </a:moveTo>
                  <a:cubicBezTo>
                    <a:pt x="100" y="1"/>
                    <a:pt x="77" y="7"/>
                    <a:pt x="56" y="19"/>
                  </a:cubicBezTo>
                  <a:cubicBezTo>
                    <a:pt x="45" y="19"/>
                    <a:pt x="34" y="31"/>
                    <a:pt x="34" y="31"/>
                  </a:cubicBezTo>
                  <a:cubicBezTo>
                    <a:pt x="34" y="31"/>
                    <a:pt x="34" y="42"/>
                    <a:pt x="23" y="42"/>
                  </a:cubicBezTo>
                  <a:cubicBezTo>
                    <a:pt x="23" y="42"/>
                    <a:pt x="23" y="53"/>
                    <a:pt x="11" y="53"/>
                  </a:cubicBezTo>
                  <a:lnTo>
                    <a:pt x="11" y="64"/>
                  </a:lnTo>
                  <a:cubicBezTo>
                    <a:pt x="11" y="76"/>
                    <a:pt x="1" y="76"/>
                    <a:pt x="1" y="76"/>
                  </a:cubicBezTo>
                  <a:lnTo>
                    <a:pt x="1" y="86"/>
                  </a:lnTo>
                  <a:lnTo>
                    <a:pt x="1" y="98"/>
                  </a:lnTo>
                  <a:lnTo>
                    <a:pt x="1" y="120"/>
                  </a:lnTo>
                  <a:lnTo>
                    <a:pt x="1" y="131"/>
                  </a:lnTo>
                  <a:cubicBezTo>
                    <a:pt x="1" y="153"/>
                    <a:pt x="1" y="165"/>
                    <a:pt x="11" y="176"/>
                  </a:cubicBezTo>
                  <a:cubicBezTo>
                    <a:pt x="23" y="198"/>
                    <a:pt x="34" y="210"/>
                    <a:pt x="45" y="210"/>
                  </a:cubicBezTo>
                  <a:cubicBezTo>
                    <a:pt x="56" y="221"/>
                    <a:pt x="56" y="221"/>
                    <a:pt x="68" y="221"/>
                  </a:cubicBezTo>
                  <a:cubicBezTo>
                    <a:pt x="75" y="229"/>
                    <a:pt x="89" y="237"/>
                    <a:pt x="104" y="237"/>
                  </a:cubicBezTo>
                  <a:cubicBezTo>
                    <a:pt x="110" y="237"/>
                    <a:pt x="117" y="235"/>
                    <a:pt x="123" y="232"/>
                  </a:cubicBezTo>
                  <a:lnTo>
                    <a:pt x="145" y="232"/>
                  </a:lnTo>
                  <a:cubicBezTo>
                    <a:pt x="157" y="232"/>
                    <a:pt x="168" y="221"/>
                    <a:pt x="168" y="221"/>
                  </a:cubicBezTo>
                  <a:lnTo>
                    <a:pt x="179" y="221"/>
                  </a:lnTo>
                  <a:cubicBezTo>
                    <a:pt x="190" y="210"/>
                    <a:pt x="212" y="187"/>
                    <a:pt x="224" y="165"/>
                  </a:cubicBezTo>
                  <a:lnTo>
                    <a:pt x="224" y="143"/>
                  </a:lnTo>
                  <a:cubicBezTo>
                    <a:pt x="235" y="120"/>
                    <a:pt x="235" y="86"/>
                    <a:pt x="212" y="53"/>
                  </a:cubicBezTo>
                  <a:cubicBezTo>
                    <a:pt x="192" y="18"/>
                    <a:pt x="158" y="1"/>
                    <a:pt x="1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0" name="Google Shape;4460;p8"/>
            <p:cNvSpPr/>
            <p:nvPr/>
          </p:nvSpPr>
          <p:spPr>
            <a:xfrm>
              <a:off x="2194825" y="825575"/>
              <a:ext cx="5875" cy="5900"/>
            </a:xfrm>
            <a:custGeom>
              <a:rect b="b" l="l" r="r" t="t"/>
              <a:pathLst>
                <a:path extrusionOk="0" h="236" w="235">
                  <a:moveTo>
                    <a:pt x="123" y="1"/>
                  </a:moveTo>
                  <a:cubicBezTo>
                    <a:pt x="101" y="1"/>
                    <a:pt x="78" y="1"/>
                    <a:pt x="56" y="12"/>
                  </a:cubicBezTo>
                  <a:cubicBezTo>
                    <a:pt x="56" y="23"/>
                    <a:pt x="45" y="23"/>
                    <a:pt x="33" y="34"/>
                  </a:cubicBezTo>
                  <a:cubicBezTo>
                    <a:pt x="23" y="46"/>
                    <a:pt x="11" y="68"/>
                    <a:pt x="0" y="90"/>
                  </a:cubicBezTo>
                  <a:lnTo>
                    <a:pt x="0" y="113"/>
                  </a:lnTo>
                  <a:cubicBezTo>
                    <a:pt x="0" y="135"/>
                    <a:pt x="0" y="157"/>
                    <a:pt x="23" y="180"/>
                  </a:cubicBezTo>
                  <a:cubicBezTo>
                    <a:pt x="33" y="202"/>
                    <a:pt x="67" y="224"/>
                    <a:pt x="90" y="235"/>
                  </a:cubicBezTo>
                  <a:cubicBezTo>
                    <a:pt x="123" y="235"/>
                    <a:pt x="157" y="235"/>
                    <a:pt x="179" y="213"/>
                  </a:cubicBezTo>
                  <a:cubicBezTo>
                    <a:pt x="212" y="202"/>
                    <a:pt x="224" y="180"/>
                    <a:pt x="235" y="146"/>
                  </a:cubicBezTo>
                  <a:lnTo>
                    <a:pt x="235" y="123"/>
                  </a:lnTo>
                  <a:cubicBezTo>
                    <a:pt x="235" y="101"/>
                    <a:pt x="235" y="79"/>
                    <a:pt x="224" y="56"/>
                  </a:cubicBezTo>
                  <a:cubicBezTo>
                    <a:pt x="202" y="23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1" name="Google Shape;4461;p8"/>
            <p:cNvSpPr/>
            <p:nvPr/>
          </p:nvSpPr>
          <p:spPr>
            <a:xfrm>
              <a:off x="2218000" y="834125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19" y="0"/>
                  </a:moveTo>
                  <a:cubicBezTo>
                    <a:pt x="100" y="0"/>
                    <a:pt x="82" y="5"/>
                    <a:pt x="67" y="16"/>
                  </a:cubicBezTo>
                  <a:lnTo>
                    <a:pt x="57" y="16"/>
                  </a:lnTo>
                  <a:lnTo>
                    <a:pt x="57" y="27"/>
                  </a:lnTo>
                  <a:cubicBezTo>
                    <a:pt x="57" y="27"/>
                    <a:pt x="45" y="27"/>
                    <a:pt x="45" y="39"/>
                  </a:cubicBezTo>
                  <a:cubicBezTo>
                    <a:pt x="34" y="39"/>
                    <a:pt x="34" y="49"/>
                    <a:pt x="34" y="49"/>
                  </a:cubicBezTo>
                  <a:cubicBezTo>
                    <a:pt x="34" y="49"/>
                    <a:pt x="23" y="49"/>
                    <a:pt x="23" y="61"/>
                  </a:cubicBezTo>
                  <a:lnTo>
                    <a:pt x="12" y="72"/>
                  </a:lnTo>
                  <a:cubicBezTo>
                    <a:pt x="12" y="83"/>
                    <a:pt x="0" y="106"/>
                    <a:pt x="0" y="117"/>
                  </a:cubicBezTo>
                  <a:cubicBezTo>
                    <a:pt x="0" y="128"/>
                    <a:pt x="0" y="128"/>
                    <a:pt x="12" y="139"/>
                  </a:cubicBezTo>
                  <a:lnTo>
                    <a:pt x="12" y="161"/>
                  </a:lnTo>
                  <a:cubicBezTo>
                    <a:pt x="12" y="173"/>
                    <a:pt x="23" y="173"/>
                    <a:pt x="23" y="184"/>
                  </a:cubicBezTo>
                  <a:lnTo>
                    <a:pt x="34" y="195"/>
                  </a:lnTo>
                  <a:lnTo>
                    <a:pt x="45" y="206"/>
                  </a:lnTo>
                  <a:cubicBezTo>
                    <a:pt x="57" y="218"/>
                    <a:pt x="57" y="218"/>
                    <a:pt x="67" y="218"/>
                  </a:cubicBezTo>
                  <a:cubicBezTo>
                    <a:pt x="67" y="228"/>
                    <a:pt x="79" y="228"/>
                    <a:pt x="90" y="228"/>
                  </a:cubicBezTo>
                  <a:lnTo>
                    <a:pt x="90" y="240"/>
                  </a:lnTo>
                  <a:lnTo>
                    <a:pt x="146" y="240"/>
                  </a:lnTo>
                  <a:cubicBezTo>
                    <a:pt x="146" y="240"/>
                    <a:pt x="157" y="240"/>
                    <a:pt x="157" y="228"/>
                  </a:cubicBezTo>
                  <a:lnTo>
                    <a:pt x="179" y="228"/>
                  </a:lnTo>
                  <a:lnTo>
                    <a:pt x="179" y="218"/>
                  </a:lnTo>
                  <a:cubicBezTo>
                    <a:pt x="235" y="184"/>
                    <a:pt x="258" y="117"/>
                    <a:pt x="224" y="61"/>
                  </a:cubicBezTo>
                  <a:cubicBezTo>
                    <a:pt x="201" y="23"/>
                    <a:pt x="15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2" name="Google Shape;4462;p8"/>
            <p:cNvSpPr/>
            <p:nvPr/>
          </p:nvSpPr>
          <p:spPr>
            <a:xfrm>
              <a:off x="2204600" y="8422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5" y="1"/>
                  </a:moveTo>
                  <a:cubicBezTo>
                    <a:pt x="105" y="1"/>
                    <a:pt x="85" y="5"/>
                    <a:pt x="67" y="16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6" y="214"/>
                    <a:pt x="93" y="234"/>
                    <a:pt x="132" y="234"/>
                  </a:cubicBezTo>
                  <a:cubicBezTo>
                    <a:pt x="151" y="234"/>
                    <a:pt x="172" y="229"/>
                    <a:pt x="190" y="217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3" name="Google Shape;4463;p8"/>
            <p:cNvSpPr/>
            <p:nvPr/>
          </p:nvSpPr>
          <p:spPr>
            <a:xfrm>
              <a:off x="2191475" y="850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0"/>
                  </a:moveTo>
                  <a:cubicBezTo>
                    <a:pt x="112" y="0"/>
                    <a:pt x="88" y="7"/>
                    <a:pt x="67" y="20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4" name="Google Shape;4464;p8"/>
            <p:cNvSpPr/>
            <p:nvPr/>
          </p:nvSpPr>
          <p:spPr>
            <a:xfrm>
              <a:off x="2178325" y="8581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7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2" y="49"/>
                    <a:pt x="1" y="128"/>
                    <a:pt x="35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7" y="184"/>
                    <a:pt x="269" y="116"/>
                    <a:pt x="236" y="61"/>
                  </a:cubicBezTo>
                  <a:cubicBezTo>
                    <a:pt x="213" y="23"/>
                    <a:pt x="170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5" name="Google Shape;4465;p8"/>
            <p:cNvSpPr/>
            <p:nvPr/>
          </p:nvSpPr>
          <p:spPr>
            <a:xfrm>
              <a:off x="2230025" y="853875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25" y="1"/>
                  </a:moveTo>
                  <a:cubicBezTo>
                    <a:pt x="101" y="1"/>
                    <a:pt x="77" y="7"/>
                    <a:pt x="56" y="19"/>
                  </a:cubicBezTo>
                  <a:cubicBezTo>
                    <a:pt x="45" y="31"/>
                    <a:pt x="33" y="31"/>
                    <a:pt x="23" y="42"/>
                  </a:cubicBezTo>
                  <a:lnTo>
                    <a:pt x="23" y="53"/>
                  </a:lnTo>
                  <a:lnTo>
                    <a:pt x="23" y="64"/>
                  </a:lnTo>
                  <a:cubicBezTo>
                    <a:pt x="11" y="64"/>
                    <a:pt x="11" y="64"/>
                    <a:pt x="11" y="76"/>
                  </a:cubicBezTo>
                  <a:lnTo>
                    <a:pt x="11" y="86"/>
                  </a:lnTo>
                  <a:lnTo>
                    <a:pt x="0" y="98"/>
                  </a:lnTo>
                  <a:lnTo>
                    <a:pt x="0" y="131"/>
                  </a:lnTo>
                  <a:cubicBezTo>
                    <a:pt x="0" y="143"/>
                    <a:pt x="11" y="153"/>
                    <a:pt x="11" y="153"/>
                  </a:cubicBezTo>
                  <a:cubicBezTo>
                    <a:pt x="11" y="165"/>
                    <a:pt x="11" y="176"/>
                    <a:pt x="23" y="176"/>
                  </a:cubicBezTo>
                  <a:lnTo>
                    <a:pt x="23" y="187"/>
                  </a:lnTo>
                  <a:lnTo>
                    <a:pt x="45" y="210"/>
                  </a:lnTo>
                  <a:cubicBezTo>
                    <a:pt x="45" y="210"/>
                    <a:pt x="56" y="210"/>
                    <a:pt x="56" y="220"/>
                  </a:cubicBezTo>
                  <a:cubicBezTo>
                    <a:pt x="67" y="220"/>
                    <a:pt x="78" y="220"/>
                    <a:pt x="78" y="232"/>
                  </a:cubicBezTo>
                  <a:lnTo>
                    <a:pt x="90" y="232"/>
                  </a:lnTo>
                  <a:cubicBezTo>
                    <a:pt x="99" y="235"/>
                    <a:pt x="109" y="236"/>
                    <a:pt x="118" y="236"/>
                  </a:cubicBezTo>
                  <a:cubicBezTo>
                    <a:pt x="142" y="236"/>
                    <a:pt x="163" y="229"/>
                    <a:pt x="179" y="220"/>
                  </a:cubicBezTo>
                  <a:cubicBezTo>
                    <a:pt x="235" y="187"/>
                    <a:pt x="257" y="109"/>
                    <a:pt x="224" y="53"/>
                  </a:cubicBezTo>
                  <a:cubicBezTo>
                    <a:pt x="203" y="18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6" name="Google Shape;4466;p8"/>
            <p:cNvSpPr/>
            <p:nvPr/>
          </p:nvSpPr>
          <p:spPr>
            <a:xfrm>
              <a:off x="2216600" y="8617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0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7" name="Google Shape;4467;p8"/>
            <p:cNvSpPr/>
            <p:nvPr/>
          </p:nvSpPr>
          <p:spPr>
            <a:xfrm>
              <a:off x="2203475" y="8698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0"/>
                  </a:moveTo>
                  <a:cubicBezTo>
                    <a:pt x="108" y="0"/>
                    <a:pt x="86" y="5"/>
                    <a:pt x="67" y="17"/>
                  </a:cubicBezTo>
                  <a:cubicBezTo>
                    <a:pt x="12" y="50"/>
                    <a:pt x="0" y="117"/>
                    <a:pt x="34" y="173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3" y="228"/>
                    <a:pt x="191" y="218"/>
                  </a:cubicBezTo>
                  <a:cubicBezTo>
                    <a:pt x="246" y="184"/>
                    <a:pt x="269" y="106"/>
                    <a:pt x="235" y="50"/>
                  </a:cubicBezTo>
                  <a:cubicBezTo>
                    <a:pt x="213" y="20"/>
                    <a:pt x="171" y="0"/>
                    <a:pt x="1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8" name="Google Shape;4468;p8"/>
            <p:cNvSpPr/>
            <p:nvPr/>
          </p:nvSpPr>
          <p:spPr>
            <a:xfrm>
              <a:off x="2190350" y="8779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6" y="1"/>
                  </a:moveTo>
                  <a:cubicBezTo>
                    <a:pt x="112" y="1"/>
                    <a:pt x="88" y="7"/>
                    <a:pt x="68" y="19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5" y="211"/>
                    <a:pt x="90" y="233"/>
                    <a:pt x="127" y="233"/>
                  </a:cubicBezTo>
                  <a:cubicBezTo>
                    <a:pt x="148" y="233"/>
                    <a:pt x="170" y="226"/>
                    <a:pt x="190" y="210"/>
                  </a:cubicBezTo>
                  <a:cubicBezTo>
                    <a:pt x="246" y="176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9" name="Google Shape;4469;p8"/>
            <p:cNvSpPr/>
            <p:nvPr/>
          </p:nvSpPr>
          <p:spPr>
            <a:xfrm>
              <a:off x="2249850" y="8868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0"/>
                  </a:moveTo>
                  <a:cubicBezTo>
                    <a:pt x="111" y="0"/>
                    <a:pt x="88" y="6"/>
                    <a:pt x="67" y="19"/>
                  </a:cubicBezTo>
                  <a:cubicBezTo>
                    <a:pt x="57" y="19"/>
                    <a:pt x="45" y="30"/>
                    <a:pt x="34" y="41"/>
                  </a:cubicBezTo>
                  <a:lnTo>
                    <a:pt x="34" y="53"/>
                  </a:lnTo>
                  <a:cubicBezTo>
                    <a:pt x="23" y="64"/>
                    <a:pt x="23" y="75"/>
                    <a:pt x="12" y="75"/>
                  </a:cubicBezTo>
                  <a:lnTo>
                    <a:pt x="12" y="86"/>
                  </a:lnTo>
                  <a:cubicBezTo>
                    <a:pt x="0" y="120"/>
                    <a:pt x="12" y="153"/>
                    <a:pt x="23" y="175"/>
                  </a:cubicBezTo>
                  <a:lnTo>
                    <a:pt x="45" y="198"/>
                  </a:lnTo>
                  <a:lnTo>
                    <a:pt x="57" y="209"/>
                  </a:lnTo>
                  <a:cubicBezTo>
                    <a:pt x="67" y="209"/>
                    <a:pt x="67" y="220"/>
                    <a:pt x="79" y="220"/>
                  </a:cubicBezTo>
                  <a:lnTo>
                    <a:pt x="90" y="220"/>
                  </a:lnTo>
                  <a:cubicBezTo>
                    <a:pt x="101" y="232"/>
                    <a:pt x="101" y="232"/>
                    <a:pt x="112" y="232"/>
                  </a:cubicBezTo>
                  <a:lnTo>
                    <a:pt x="157" y="232"/>
                  </a:lnTo>
                  <a:cubicBezTo>
                    <a:pt x="168" y="220"/>
                    <a:pt x="179" y="220"/>
                    <a:pt x="191" y="220"/>
                  </a:cubicBezTo>
                  <a:lnTo>
                    <a:pt x="191" y="209"/>
                  </a:lnTo>
                  <a:cubicBezTo>
                    <a:pt x="246" y="175"/>
                    <a:pt x="258" y="108"/>
                    <a:pt x="224" y="53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0" name="Google Shape;4470;p8"/>
            <p:cNvSpPr/>
            <p:nvPr/>
          </p:nvSpPr>
          <p:spPr>
            <a:xfrm>
              <a:off x="2236425" y="894750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35" y="0"/>
                  </a:moveTo>
                  <a:cubicBezTo>
                    <a:pt x="116" y="0"/>
                    <a:pt x="97" y="5"/>
                    <a:pt x="80" y="16"/>
                  </a:cubicBezTo>
                  <a:cubicBezTo>
                    <a:pt x="23" y="50"/>
                    <a:pt x="1" y="127"/>
                    <a:pt x="35" y="184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0"/>
                  </a:cubicBezTo>
                  <a:cubicBezTo>
                    <a:pt x="213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1" name="Google Shape;4471;p8"/>
            <p:cNvSpPr/>
            <p:nvPr/>
          </p:nvSpPr>
          <p:spPr>
            <a:xfrm>
              <a:off x="2223325" y="9027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3" y="0"/>
                  </a:moveTo>
                  <a:cubicBezTo>
                    <a:pt x="122" y="0"/>
                    <a:pt x="99" y="6"/>
                    <a:pt x="78" y="19"/>
                  </a:cubicBezTo>
                  <a:cubicBezTo>
                    <a:pt x="22" y="52"/>
                    <a:pt x="0" y="119"/>
                    <a:pt x="33" y="176"/>
                  </a:cubicBezTo>
                  <a:cubicBezTo>
                    <a:pt x="56" y="213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57" y="186"/>
                    <a:pt x="268" y="109"/>
                    <a:pt x="234" y="52"/>
                  </a:cubicBezTo>
                  <a:cubicBezTo>
                    <a:pt x="214" y="18"/>
                    <a:pt x="180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2" name="Google Shape;4472;p8"/>
            <p:cNvSpPr/>
            <p:nvPr/>
          </p:nvSpPr>
          <p:spPr>
            <a:xfrm>
              <a:off x="2210175" y="9106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29"/>
                    <a:pt x="34" y="184"/>
                  </a:cubicBezTo>
                  <a:cubicBezTo>
                    <a:pt x="55" y="219"/>
                    <a:pt x="94" y="237"/>
                    <a:pt x="133" y="237"/>
                  </a:cubicBezTo>
                  <a:cubicBezTo>
                    <a:pt x="157" y="237"/>
                    <a:pt x="181" y="231"/>
                    <a:pt x="202" y="218"/>
                  </a:cubicBezTo>
                  <a:cubicBezTo>
                    <a:pt x="258" y="184"/>
                    <a:pt x="269" y="117"/>
                    <a:pt x="236" y="62"/>
                  </a:cubicBezTo>
                  <a:cubicBezTo>
                    <a:pt x="213" y="24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3" name="Google Shape;4473;p8"/>
            <p:cNvSpPr/>
            <p:nvPr/>
          </p:nvSpPr>
          <p:spPr>
            <a:xfrm>
              <a:off x="2197625" y="918750"/>
              <a:ext cx="6150" cy="5850"/>
            </a:xfrm>
            <a:custGeom>
              <a:rect b="b" l="l" r="r" t="t"/>
              <a:pathLst>
                <a:path extrusionOk="0" h="234" w="246">
                  <a:moveTo>
                    <a:pt x="113" y="1"/>
                  </a:moveTo>
                  <a:cubicBezTo>
                    <a:pt x="94" y="1"/>
                    <a:pt x="74" y="6"/>
                    <a:pt x="56" y="17"/>
                  </a:cubicBezTo>
                  <a:cubicBezTo>
                    <a:pt x="45" y="17"/>
                    <a:pt x="45" y="28"/>
                    <a:pt x="33" y="28"/>
                  </a:cubicBezTo>
                  <a:lnTo>
                    <a:pt x="33" y="39"/>
                  </a:lnTo>
                  <a:cubicBezTo>
                    <a:pt x="23" y="39"/>
                    <a:pt x="23" y="51"/>
                    <a:pt x="23" y="51"/>
                  </a:cubicBezTo>
                  <a:lnTo>
                    <a:pt x="11" y="61"/>
                  </a:lnTo>
                  <a:lnTo>
                    <a:pt x="11" y="73"/>
                  </a:lnTo>
                  <a:cubicBezTo>
                    <a:pt x="0" y="84"/>
                    <a:pt x="0" y="84"/>
                    <a:pt x="0" y="95"/>
                  </a:cubicBezTo>
                  <a:lnTo>
                    <a:pt x="0" y="118"/>
                  </a:lnTo>
                  <a:lnTo>
                    <a:pt x="0" y="128"/>
                  </a:lnTo>
                  <a:lnTo>
                    <a:pt x="0" y="140"/>
                  </a:lnTo>
                  <a:lnTo>
                    <a:pt x="0" y="151"/>
                  </a:lnTo>
                  <a:lnTo>
                    <a:pt x="0" y="162"/>
                  </a:lnTo>
                  <a:cubicBezTo>
                    <a:pt x="11" y="162"/>
                    <a:pt x="11" y="173"/>
                    <a:pt x="11" y="173"/>
                  </a:cubicBezTo>
                  <a:cubicBezTo>
                    <a:pt x="11" y="185"/>
                    <a:pt x="23" y="185"/>
                    <a:pt x="23" y="185"/>
                  </a:cubicBezTo>
                  <a:cubicBezTo>
                    <a:pt x="23" y="195"/>
                    <a:pt x="33" y="195"/>
                    <a:pt x="33" y="207"/>
                  </a:cubicBezTo>
                  <a:cubicBezTo>
                    <a:pt x="45" y="207"/>
                    <a:pt x="45" y="218"/>
                    <a:pt x="56" y="218"/>
                  </a:cubicBezTo>
                  <a:cubicBezTo>
                    <a:pt x="67" y="218"/>
                    <a:pt x="67" y="229"/>
                    <a:pt x="78" y="229"/>
                  </a:cubicBezTo>
                  <a:lnTo>
                    <a:pt x="90" y="229"/>
                  </a:lnTo>
                  <a:cubicBezTo>
                    <a:pt x="96" y="232"/>
                    <a:pt x="103" y="234"/>
                    <a:pt x="111" y="234"/>
                  </a:cubicBezTo>
                  <a:cubicBezTo>
                    <a:pt x="131" y="234"/>
                    <a:pt x="155" y="226"/>
                    <a:pt x="179" y="218"/>
                  </a:cubicBezTo>
                  <a:cubicBezTo>
                    <a:pt x="234" y="185"/>
                    <a:pt x="246" y="106"/>
                    <a:pt x="212" y="51"/>
                  </a:cubicBezTo>
                  <a:cubicBezTo>
                    <a:pt x="190" y="21"/>
                    <a:pt x="153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4" name="Google Shape;4474;p8"/>
            <p:cNvSpPr/>
            <p:nvPr/>
          </p:nvSpPr>
          <p:spPr>
            <a:xfrm>
              <a:off x="2261875" y="906400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0"/>
                  </a:moveTo>
                  <a:cubicBezTo>
                    <a:pt x="110" y="0"/>
                    <a:pt x="88" y="7"/>
                    <a:pt x="67" y="19"/>
                  </a:cubicBezTo>
                  <a:lnTo>
                    <a:pt x="56" y="19"/>
                  </a:lnTo>
                  <a:cubicBezTo>
                    <a:pt x="56" y="19"/>
                    <a:pt x="45" y="31"/>
                    <a:pt x="45" y="41"/>
                  </a:cubicBezTo>
                  <a:lnTo>
                    <a:pt x="33" y="41"/>
                  </a:lnTo>
                  <a:cubicBezTo>
                    <a:pt x="33" y="53"/>
                    <a:pt x="22" y="53"/>
                    <a:pt x="22" y="64"/>
                  </a:cubicBezTo>
                  <a:cubicBezTo>
                    <a:pt x="0" y="108"/>
                    <a:pt x="0" y="142"/>
                    <a:pt x="22" y="175"/>
                  </a:cubicBezTo>
                  <a:cubicBezTo>
                    <a:pt x="22" y="187"/>
                    <a:pt x="33" y="187"/>
                    <a:pt x="33" y="187"/>
                  </a:cubicBezTo>
                  <a:cubicBezTo>
                    <a:pt x="33" y="198"/>
                    <a:pt x="45" y="198"/>
                    <a:pt x="45" y="209"/>
                  </a:cubicBezTo>
                  <a:cubicBezTo>
                    <a:pt x="56" y="209"/>
                    <a:pt x="56" y="209"/>
                    <a:pt x="67" y="220"/>
                  </a:cubicBezTo>
                  <a:cubicBezTo>
                    <a:pt x="67" y="220"/>
                    <a:pt x="78" y="220"/>
                    <a:pt x="90" y="232"/>
                  </a:cubicBezTo>
                  <a:lnTo>
                    <a:pt x="157" y="232"/>
                  </a:lnTo>
                  <a:cubicBezTo>
                    <a:pt x="167" y="232"/>
                    <a:pt x="179" y="220"/>
                    <a:pt x="179" y="220"/>
                  </a:cubicBezTo>
                  <a:lnTo>
                    <a:pt x="190" y="220"/>
                  </a:lnTo>
                  <a:cubicBezTo>
                    <a:pt x="246" y="187"/>
                    <a:pt x="257" y="108"/>
                    <a:pt x="224" y="53"/>
                  </a:cubicBezTo>
                  <a:cubicBezTo>
                    <a:pt x="202" y="18"/>
                    <a:pt x="168" y="0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5" name="Google Shape;4475;p8"/>
            <p:cNvSpPr/>
            <p:nvPr/>
          </p:nvSpPr>
          <p:spPr>
            <a:xfrm>
              <a:off x="2248450" y="914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6" name="Google Shape;4476;p8"/>
            <p:cNvSpPr/>
            <p:nvPr/>
          </p:nvSpPr>
          <p:spPr>
            <a:xfrm>
              <a:off x="2235325" y="922400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0" y="128"/>
                    <a:pt x="34" y="173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4" y="233"/>
                    <a:pt x="184" y="228"/>
                    <a:pt x="201" y="217"/>
                  </a:cubicBezTo>
                  <a:cubicBezTo>
                    <a:pt x="246" y="183"/>
                    <a:pt x="268" y="116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7" name="Google Shape;4477;p8"/>
            <p:cNvSpPr/>
            <p:nvPr/>
          </p:nvSpPr>
          <p:spPr>
            <a:xfrm>
              <a:off x="2222200" y="9304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3"/>
                    <a:pt x="0" y="120"/>
                    <a:pt x="34" y="175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2" y="220"/>
                  </a:cubicBezTo>
                  <a:cubicBezTo>
                    <a:pt x="246" y="187"/>
                    <a:pt x="269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8" name="Google Shape;4478;p8"/>
            <p:cNvSpPr/>
            <p:nvPr/>
          </p:nvSpPr>
          <p:spPr>
            <a:xfrm>
              <a:off x="2277500" y="991125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15" y="0"/>
                  </a:moveTo>
                  <a:cubicBezTo>
                    <a:pt x="95" y="0"/>
                    <a:pt x="74" y="5"/>
                    <a:pt x="56" y="16"/>
                  </a:cubicBezTo>
                  <a:lnTo>
                    <a:pt x="23" y="49"/>
                  </a:lnTo>
                  <a:cubicBezTo>
                    <a:pt x="12" y="71"/>
                    <a:pt x="12" y="94"/>
                    <a:pt x="1" y="116"/>
                  </a:cubicBezTo>
                  <a:cubicBezTo>
                    <a:pt x="1" y="139"/>
                    <a:pt x="12" y="161"/>
                    <a:pt x="23" y="183"/>
                  </a:cubicBezTo>
                  <a:lnTo>
                    <a:pt x="56" y="217"/>
                  </a:lnTo>
                  <a:cubicBezTo>
                    <a:pt x="75" y="229"/>
                    <a:pt x="100" y="238"/>
                    <a:pt x="124" y="238"/>
                  </a:cubicBezTo>
                  <a:cubicBezTo>
                    <a:pt x="144" y="238"/>
                    <a:pt x="164" y="232"/>
                    <a:pt x="180" y="217"/>
                  </a:cubicBezTo>
                  <a:cubicBezTo>
                    <a:pt x="224" y="195"/>
                    <a:pt x="247" y="150"/>
                    <a:pt x="235" y="105"/>
                  </a:cubicBezTo>
                  <a:cubicBezTo>
                    <a:pt x="235" y="83"/>
                    <a:pt x="235" y="71"/>
                    <a:pt x="224" y="61"/>
                  </a:cubicBezTo>
                  <a:cubicBezTo>
                    <a:pt x="201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9" name="Google Shape;4479;p8"/>
            <p:cNvSpPr/>
            <p:nvPr/>
          </p:nvSpPr>
          <p:spPr>
            <a:xfrm>
              <a:off x="2271925" y="92267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14" y="1"/>
                  </a:moveTo>
                  <a:cubicBezTo>
                    <a:pt x="94" y="1"/>
                    <a:pt x="74" y="6"/>
                    <a:pt x="56" y="16"/>
                  </a:cubicBezTo>
                  <a:cubicBezTo>
                    <a:pt x="45" y="28"/>
                    <a:pt x="33" y="38"/>
                    <a:pt x="23" y="38"/>
                  </a:cubicBezTo>
                  <a:lnTo>
                    <a:pt x="23" y="50"/>
                  </a:lnTo>
                  <a:cubicBezTo>
                    <a:pt x="23" y="50"/>
                    <a:pt x="11" y="61"/>
                    <a:pt x="11" y="72"/>
                  </a:cubicBezTo>
                  <a:cubicBezTo>
                    <a:pt x="0" y="95"/>
                    <a:pt x="0" y="128"/>
                    <a:pt x="11" y="162"/>
                  </a:cubicBezTo>
                  <a:cubicBezTo>
                    <a:pt x="11" y="162"/>
                    <a:pt x="11" y="172"/>
                    <a:pt x="23" y="172"/>
                  </a:cubicBezTo>
                  <a:cubicBezTo>
                    <a:pt x="23" y="184"/>
                    <a:pt x="23" y="195"/>
                    <a:pt x="33" y="195"/>
                  </a:cubicBezTo>
                  <a:cubicBezTo>
                    <a:pt x="33" y="195"/>
                    <a:pt x="33" y="206"/>
                    <a:pt x="45" y="206"/>
                  </a:cubicBezTo>
                  <a:cubicBezTo>
                    <a:pt x="45" y="206"/>
                    <a:pt x="56" y="217"/>
                    <a:pt x="67" y="217"/>
                  </a:cubicBezTo>
                  <a:cubicBezTo>
                    <a:pt x="67" y="217"/>
                    <a:pt x="67" y="229"/>
                    <a:pt x="78" y="229"/>
                  </a:cubicBezTo>
                  <a:lnTo>
                    <a:pt x="90" y="229"/>
                  </a:lnTo>
                  <a:cubicBezTo>
                    <a:pt x="100" y="229"/>
                    <a:pt x="100" y="229"/>
                    <a:pt x="112" y="240"/>
                  </a:cubicBezTo>
                  <a:cubicBezTo>
                    <a:pt x="123" y="240"/>
                    <a:pt x="145" y="229"/>
                    <a:pt x="157" y="229"/>
                  </a:cubicBezTo>
                  <a:cubicBezTo>
                    <a:pt x="168" y="229"/>
                    <a:pt x="168" y="217"/>
                    <a:pt x="179" y="217"/>
                  </a:cubicBezTo>
                  <a:cubicBezTo>
                    <a:pt x="235" y="184"/>
                    <a:pt x="257" y="105"/>
                    <a:pt x="224" y="61"/>
                  </a:cubicBezTo>
                  <a:cubicBezTo>
                    <a:pt x="201" y="23"/>
                    <a:pt x="157" y="1"/>
                    <a:pt x="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0" name="Google Shape;4480;p8"/>
            <p:cNvSpPr/>
            <p:nvPr/>
          </p:nvSpPr>
          <p:spPr>
            <a:xfrm>
              <a:off x="2258525" y="930675"/>
              <a:ext cx="6150" cy="5875"/>
            </a:xfrm>
            <a:custGeom>
              <a:rect b="b" l="l" r="r" t="t"/>
              <a:pathLst>
                <a:path extrusionOk="0" h="235" w="246">
                  <a:moveTo>
                    <a:pt x="131" y="0"/>
                  </a:moveTo>
                  <a:cubicBezTo>
                    <a:pt x="108" y="0"/>
                    <a:pt x="86" y="6"/>
                    <a:pt x="67" y="21"/>
                  </a:cubicBezTo>
                  <a:cubicBezTo>
                    <a:pt x="22" y="43"/>
                    <a:pt x="0" y="88"/>
                    <a:pt x="11" y="132"/>
                  </a:cubicBezTo>
                  <a:cubicBezTo>
                    <a:pt x="11" y="155"/>
                    <a:pt x="22" y="165"/>
                    <a:pt x="33" y="177"/>
                  </a:cubicBezTo>
                  <a:cubicBezTo>
                    <a:pt x="45" y="199"/>
                    <a:pt x="55" y="210"/>
                    <a:pt x="78" y="222"/>
                  </a:cubicBezTo>
                  <a:cubicBezTo>
                    <a:pt x="92" y="231"/>
                    <a:pt x="108" y="234"/>
                    <a:pt x="125" y="234"/>
                  </a:cubicBezTo>
                  <a:cubicBezTo>
                    <a:pt x="147" y="234"/>
                    <a:pt x="170" y="228"/>
                    <a:pt x="190" y="222"/>
                  </a:cubicBezTo>
                  <a:lnTo>
                    <a:pt x="212" y="199"/>
                  </a:lnTo>
                  <a:cubicBezTo>
                    <a:pt x="224" y="188"/>
                    <a:pt x="234" y="165"/>
                    <a:pt x="246" y="143"/>
                  </a:cubicBezTo>
                  <a:lnTo>
                    <a:pt x="246" y="121"/>
                  </a:lnTo>
                  <a:cubicBezTo>
                    <a:pt x="246" y="98"/>
                    <a:pt x="246" y="76"/>
                    <a:pt x="224" y="54"/>
                  </a:cubicBezTo>
                  <a:cubicBezTo>
                    <a:pt x="224" y="54"/>
                    <a:pt x="224" y="43"/>
                    <a:pt x="212" y="31"/>
                  </a:cubicBezTo>
                  <a:cubicBezTo>
                    <a:pt x="193" y="12"/>
                    <a:pt x="162" y="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1" name="Google Shape;4481;p8"/>
            <p:cNvSpPr/>
            <p:nvPr/>
          </p:nvSpPr>
          <p:spPr>
            <a:xfrm>
              <a:off x="2245375" y="93862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1" y="1"/>
                  </a:moveTo>
                  <a:cubicBezTo>
                    <a:pt x="108" y="1"/>
                    <a:pt x="86" y="6"/>
                    <a:pt x="67" y="15"/>
                  </a:cubicBezTo>
                  <a:cubicBezTo>
                    <a:pt x="23" y="48"/>
                    <a:pt x="0" y="93"/>
                    <a:pt x="12" y="138"/>
                  </a:cubicBezTo>
                  <a:cubicBezTo>
                    <a:pt x="12" y="138"/>
                    <a:pt x="12" y="149"/>
                    <a:pt x="23" y="160"/>
                  </a:cubicBezTo>
                  <a:cubicBezTo>
                    <a:pt x="23" y="160"/>
                    <a:pt x="23" y="172"/>
                    <a:pt x="34" y="183"/>
                  </a:cubicBezTo>
                  <a:cubicBezTo>
                    <a:pt x="55" y="218"/>
                    <a:pt x="89" y="235"/>
                    <a:pt x="125" y="235"/>
                  </a:cubicBezTo>
                  <a:cubicBezTo>
                    <a:pt x="147" y="235"/>
                    <a:pt x="170" y="229"/>
                    <a:pt x="191" y="217"/>
                  </a:cubicBezTo>
                  <a:cubicBezTo>
                    <a:pt x="213" y="205"/>
                    <a:pt x="224" y="183"/>
                    <a:pt x="236" y="172"/>
                  </a:cubicBezTo>
                  <a:cubicBezTo>
                    <a:pt x="246" y="149"/>
                    <a:pt x="246" y="138"/>
                    <a:pt x="246" y="127"/>
                  </a:cubicBezTo>
                  <a:cubicBezTo>
                    <a:pt x="246" y="105"/>
                    <a:pt x="246" y="82"/>
                    <a:pt x="224" y="60"/>
                  </a:cubicBezTo>
                  <a:cubicBezTo>
                    <a:pt x="224" y="48"/>
                    <a:pt x="224" y="48"/>
                    <a:pt x="213" y="38"/>
                  </a:cubicBezTo>
                  <a:cubicBezTo>
                    <a:pt x="193" y="12"/>
                    <a:pt x="162" y="1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2" name="Google Shape;4482;p8"/>
            <p:cNvSpPr/>
            <p:nvPr/>
          </p:nvSpPr>
          <p:spPr>
            <a:xfrm>
              <a:off x="2231975" y="9465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3" y="1"/>
                  </a:moveTo>
                  <a:cubicBezTo>
                    <a:pt x="112" y="12"/>
                    <a:pt x="89" y="12"/>
                    <a:pt x="79" y="23"/>
                  </a:cubicBezTo>
                  <a:cubicBezTo>
                    <a:pt x="22" y="57"/>
                    <a:pt x="0" y="124"/>
                    <a:pt x="34" y="179"/>
                  </a:cubicBezTo>
                  <a:lnTo>
                    <a:pt x="45" y="179"/>
                  </a:lnTo>
                  <a:cubicBezTo>
                    <a:pt x="56" y="202"/>
                    <a:pt x="67" y="224"/>
                    <a:pt x="89" y="224"/>
                  </a:cubicBezTo>
                  <a:cubicBezTo>
                    <a:pt x="101" y="236"/>
                    <a:pt x="123" y="236"/>
                    <a:pt x="134" y="236"/>
                  </a:cubicBezTo>
                  <a:cubicBezTo>
                    <a:pt x="157" y="236"/>
                    <a:pt x="179" y="236"/>
                    <a:pt x="201" y="224"/>
                  </a:cubicBezTo>
                  <a:cubicBezTo>
                    <a:pt x="258" y="191"/>
                    <a:pt x="268" y="112"/>
                    <a:pt x="235" y="57"/>
                  </a:cubicBezTo>
                  <a:cubicBezTo>
                    <a:pt x="235" y="57"/>
                    <a:pt x="235" y="45"/>
                    <a:pt x="224" y="45"/>
                  </a:cubicBezTo>
                  <a:lnTo>
                    <a:pt x="190" y="12"/>
                  </a:lnTo>
                  <a:cubicBezTo>
                    <a:pt x="168" y="1"/>
                    <a:pt x="146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3" name="Google Shape;4483;p8"/>
            <p:cNvSpPr/>
            <p:nvPr/>
          </p:nvSpPr>
          <p:spPr>
            <a:xfrm>
              <a:off x="2268575" y="947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69" y="230"/>
                    <a:pt x="190" y="217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68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4" name="Google Shape;4484;p8"/>
            <p:cNvSpPr/>
            <p:nvPr/>
          </p:nvSpPr>
          <p:spPr>
            <a:xfrm>
              <a:off x="2255425" y="955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2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5" name="Google Shape;4485;p8"/>
            <p:cNvSpPr/>
            <p:nvPr/>
          </p:nvSpPr>
          <p:spPr>
            <a:xfrm>
              <a:off x="2242300" y="9631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6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0" y="218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6" name="Google Shape;4486;p8"/>
            <p:cNvSpPr/>
            <p:nvPr/>
          </p:nvSpPr>
          <p:spPr>
            <a:xfrm>
              <a:off x="2229450" y="971275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15" y="1"/>
                  </a:moveTo>
                  <a:cubicBezTo>
                    <a:pt x="94" y="1"/>
                    <a:pt x="74" y="6"/>
                    <a:pt x="56" y="16"/>
                  </a:cubicBezTo>
                  <a:lnTo>
                    <a:pt x="34" y="39"/>
                  </a:lnTo>
                  <a:lnTo>
                    <a:pt x="23" y="50"/>
                  </a:lnTo>
                  <a:cubicBezTo>
                    <a:pt x="23" y="61"/>
                    <a:pt x="12" y="61"/>
                    <a:pt x="12" y="73"/>
                  </a:cubicBezTo>
                  <a:cubicBezTo>
                    <a:pt x="12" y="83"/>
                    <a:pt x="1" y="95"/>
                    <a:pt x="1" y="117"/>
                  </a:cubicBezTo>
                  <a:lnTo>
                    <a:pt x="1" y="140"/>
                  </a:lnTo>
                  <a:cubicBezTo>
                    <a:pt x="1" y="140"/>
                    <a:pt x="12" y="150"/>
                    <a:pt x="12" y="162"/>
                  </a:cubicBezTo>
                  <a:cubicBezTo>
                    <a:pt x="12" y="162"/>
                    <a:pt x="12" y="173"/>
                    <a:pt x="23" y="184"/>
                  </a:cubicBezTo>
                  <a:cubicBezTo>
                    <a:pt x="45" y="214"/>
                    <a:pt x="82" y="234"/>
                    <a:pt x="121" y="234"/>
                  </a:cubicBezTo>
                  <a:cubicBezTo>
                    <a:pt x="141" y="234"/>
                    <a:pt x="161" y="229"/>
                    <a:pt x="180" y="217"/>
                  </a:cubicBezTo>
                  <a:cubicBezTo>
                    <a:pt x="235" y="184"/>
                    <a:pt x="258" y="117"/>
                    <a:pt x="224" y="61"/>
                  </a:cubicBezTo>
                  <a:cubicBezTo>
                    <a:pt x="201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7" name="Google Shape;4487;p8"/>
            <p:cNvSpPr/>
            <p:nvPr/>
          </p:nvSpPr>
          <p:spPr>
            <a:xfrm>
              <a:off x="2280575" y="967025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33" y="0"/>
                  </a:moveTo>
                  <a:cubicBezTo>
                    <a:pt x="111" y="0"/>
                    <a:pt x="88" y="6"/>
                    <a:pt x="67" y="19"/>
                  </a:cubicBezTo>
                  <a:cubicBezTo>
                    <a:pt x="12" y="52"/>
                    <a:pt x="0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6" y="176"/>
                    <a:pt x="258" y="109"/>
                    <a:pt x="224" y="52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8" name="Google Shape;4488;p8"/>
            <p:cNvSpPr/>
            <p:nvPr/>
          </p:nvSpPr>
          <p:spPr>
            <a:xfrm>
              <a:off x="2267450" y="974900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23" y="1"/>
                  </a:moveTo>
                  <a:cubicBezTo>
                    <a:pt x="105" y="1"/>
                    <a:pt x="85" y="6"/>
                    <a:pt x="68" y="17"/>
                  </a:cubicBezTo>
                  <a:cubicBezTo>
                    <a:pt x="11" y="50"/>
                    <a:pt x="1" y="129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69" y="231"/>
                    <a:pt x="190" y="218"/>
                  </a:cubicBezTo>
                  <a:cubicBezTo>
                    <a:pt x="246" y="184"/>
                    <a:pt x="257" y="117"/>
                    <a:pt x="224" y="62"/>
                  </a:cubicBezTo>
                  <a:cubicBezTo>
                    <a:pt x="201" y="24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9" name="Google Shape;4489;p8"/>
            <p:cNvSpPr/>
            <p:nvPr/>
          </p:nvSpPr>
          <p:spPr>
            <a:xfrm>
              <a:off x="2254300" y="98292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33" y="1"/>
                  </a:moveTo>
                  <a:cubicBezTo>
                    <a:pt x="112" y="1"/>
                    <a:pt x="89" y="7"/>
                    <a:pt x="68" y="20"/>
                  </a:cubicBezTo>
                  <a:cubicBezTo>
                    <a:pt x="13" y="54"/>
                    <a:pt x="1" y="121"/>
                    <a:pt x="35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4" y="237"/>
                    <a:pt x="173" y="232"/>
                    <a:pt x="191" y="221"/>
                  </a:cubicBezTo>
                  <a:cubicBezTo>
                    <a:pt x="247" y="188"/>
                    <a:pt x="258" y="109"/>
                    <a:pt x="224" y="54"/>
                  </a:cubicBezTo>
                  <a:cubicBezTo>
                    <a:pt x="204" y="18"/>
                    <a:pt x="170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0" name="Google Shape;4490;p8"/>
            <p:cNvSpPr/>
            <p:nvPr/>
          </p:nvSpPr>
          <p:spPr>
            <a:xfrm>
              <a:off x="2293975" y="958925"/>
              <a:ext cx="6475" cy="5800"/>
            </a:xfrm>
            <a:custGeom>
              <a:rect b="b" l="l" r="r" t="t"/>
              <a:pathLst>
                <a:path extrusionOk="0" h="232" w="259">
                  <a:moveTo>
                    <a:pt x="125" y="0"/>
                  </a:moveTo>
                  <a:cubicBezTo>
                    <a:pt x="102" y="0"/>
                    <a:pt x="78" y="6"/>
                    <a:pt x="57" y="19"/>
                  </a:cubicBezTo>
                  <a:lnTo>
                    <a:pt x="23" y="53"/>
                  </a:lnTo>
                  <a:cubicBezTo>
                    <a:pt x="12" y="63"/>
                    <a:pt x="12" y="75"/>
                    <a:pt x="12" y="86"/>
                  </a:cubicBezTo>
                  <a:lnTo>
                    <a:pt x="1" y="86"/>
                  </a:lnTo>
                  <a:cubicBezTo>
                    <a:pt x="1" y="120"/>
                    <a:pt x="1" y="153"/>
                    <a:pt x="23" y="175"/>
                  </a:cubicBezTo>
                  <a:cubicBezTo>
                    <a:pt x="23" y="187"/>
                    <a:pt x="23" y="197"/>
                    <a:pt x="35" y="197"/>
                  </a:cubicBezTo>
                  <a:cubicBezTo>
                    <a:pt x="35" y="209"/>
                    <a:pt x="45" y="209"/>
                    <a:pt x="45" y="209"/>
                  </a:cubicBezTo>
                  <a:lnTo>
                    <a:pt x="57" y="209"/>
                  </a:lnTo>
                  <a:cubicBezTo>
                    <a:pt x="68" y="220"/>
                    <a:pt x="79" y="231"/>
                    <a:pt x="90" y="231"/>
                  </a:cubicBezTo>
                  <a:lnTo>
                    <a:pt x="135" y="231"/>
                  </a:lnTo>
                  <a:cubicBezTo>
                    <a:pt x="146" y="231"/>
                    <a:pt x="169" y="231"/>
                    <a:pt x="179" y="220"/>
                  </a:cubicBezTo>
                  <a:cubicBezTo>
                    <a:pt x="236" y="187"/>
                    <a:pt x="258" y="108"/>
                    <a:pt x="224" y="53"/>
                  </a:cubicBezTo>
                  <a:cubicBezTo>
                    <a:pt x="203" y="17"/>
                    <a:pt x="165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1" name="Google Shape;4491;p8"/>
            <p:cNvSpPr/>
            <p:nvPr/>
          </p:nvSpPr>
          <p:spPr>
            <a:xfrm>
              <a:off x="2303775" y="975200"/>
              <a:ext cx="6425" cy="5900"/>
            </a:xfrm>
            <a:custGeom>
              <a:rect b="b" l="l" r="r" t="t"/>
              <a:pathLst>
                <a:path extrusionOk="0" h="236" w="257">
                  <a:moveTo>
                    <a:pt x="122" y="0"/>
                  </a:moveTo>
                  <a:cubicBezTo>
                    <a:pt x="104" y="0"/>
                    <a:pt x="85" y="5"/>
                    <a:pt x="67" y="16"/>
                  </a:cubicBezTo>
                  <a:lnTo>
                    <a:pt x="56" y="16"/>
                  </a:lnTo>
                  <a:cubicBezTo>
                    <a:pt x="56" y="27"/>
                    <a:pt x="45" y="27"/>
                    <a:pt x="45" y="27"/>
                  </a:cubicBezTo>
                  <a:cubicBezTo>
                    <a:pt x="45" y="38"/>
                    <a:pt x="33" y="38"/>
                    <a:pt x="33" y="38"/>
                  </a:cubicBezTo>
                  <a:cubicBezTo>
                    <a:pt x="33" y="38"/>
                    <a:pt x="33" y="50"/>
                    <a:pt x="23" y="50"/>
                  </a:cubicBezTo>
                  <a:lnTo>
                    <a:pt x="23" y="72"/>
                  </a:lnTo>
                  <a:lnTo>
                    <a:pt x="11" y="72"/>
                  </a:lnTo>
                  <a:lnTo>
                    <a:pt x="11" y="94"/>
                  </a:lnTo>
                  <a:cubicBezTo>
                    <a:pt x="0" y="117"/>
                    <a:pt x="0" y="150"/>
                    <a:pt x="23" y="184"/>
                  </a:cubicBezTo>
                  <a:lnTo>
                    <a:pt x="33" y="195"/>
                  </a:lnTo>
                  <a:lnTo>
                    <a:pt x="56" y="217"/>
                  </a:lnTo>
                  <a:cubicBezTo>
                    <a:pt x="56" y="217"/>
                    <a:pt x="67" y="217"/>
                    <a:pt x="78" y="228"/>
                  </a:cubicBezTo>
                  <a:lnTo>
                    <a:pt x="90" y="228"/>
                  </a:lnTo>
                  <a:cubicBezTo>
                    <a:pt x="103" y="233"/>
                    <a:pt x="117" y="235"/>
                    <a:pt x="130" y="235"/>
                  </a:cubicBezTo>
                  <a:cubicBezTo>
                    <a:pt x="148" y="235"/>
                    <a:pt x="166" y="230"/>
                    <a:pt x="179" y="217"/>
                  </a:cubicBezTo>
                  <a:cubicBezTo>
                    <a:pt x="234" y="184"/>
                    <a:pt x="257" y="117"/>
                    <a:pt x="224" y="60"/>
                  </a:cubicBezTo>
                  <a:cubicBezTo>
                    <a:pt x="201" y="23"/>
                    <a:pt x="162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2" name="Google Shape;4492;p8"/>
            <p:cNvSpPr/>
            <p:nvPr/>
          </p:nvSpPr>
          <p:spPr>
            <a:xfrm>
              <a:off x="2290350" y="9832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23" y="52"/>
                    <a:pt x="1" y="119"/>
                    <a:pt x="34" y="176"/>
                  </a:cubicBezTo>
                  <a:cubicBezTo>
                    <a:pt x="57" y="213"/>
                    <a:pt x="96" y="236"/>
                    <a:pt x="135" y="236"/>
                  </a:cubicBezTo>
                  <a:cubicBezTo>
                    <a:pt x="154" y="236"/>
                    <a:pt x="173" y="231"/>
                    <a:pt x="190" y="220"/>
                  </a:cubicBezTo>
                  <a:cubicBezTo>
                    <a:pt x="247" y="186"/>
                    <a:pt x="269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3" name="Google Shape;4493;p8"/>
            <p:cNvSpPr/>
            <p:nvPr/>
          </p:nvSpPr>
          <p:spPr>
            <a:xfrm>
              <a:off x="2264100" y="999200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28" y="1"/>
                  </a:moveTo>
                  <a:cubicBezTo>
                    <a:pt x="107" y="1"/>
                    <a:pt x="86" y="6"/>
                    <a:pt x="68" y="17"/>
                  </a:cubicBezTo>
                  <a:cubicBezTo>
                    <a:pt x="23" y="51"/>
                    <a:pt x="1" y="118"/>
                    <a:pt x="34" y="173"/>
                  </a:cubicBezTo>
                  <a:cubicBezTo>
                    <a:pt x="57" y="211"/>
                    <a:pt x="95" y="234"/>
                    <a:pt x="134" y="234"/>
                  </a:cubicBezTo>
                  <a:cubicBezTo>
                    <a:pt x="153" y="234"/>
                    <a:pt x="172" y="229"/>
                    <a:pt x="190" y="218"/>
                  </a:cubicBezTo>
                  <a:cubicBezTo>
                    <a:pt x="212" y="207"/>
                    <a:pt x="224" y="195"/>
                    <a:pt x="224" y="185"/>
                  </a:cubicBezTo>
                  <a:cubicBezTo>
                    <a:pt x="235" y="173"/>
                    <a:pt x="235" y="173"/>
                    <a:pt x="235" y="162"/>
                  </a:cubicBezTo>
                  <a:cubicBezTo>
                    <a:pt x="246" y="140"/>
                    <a:pt x="257" y="118"/>
                    <a:pt x="246" y="95"/>
                  </a:cubicBezTo>
                  <a:cubicBezTo>
                    <a:pt x="246" y="84"/>
                    <a:pt x="246" y="73"/>
                    <a:pt x="235" y="51"/>
                  </a:cubicBezTo>
                  <a:cubicBezTo>
                    <a:pt x="213" y="21"/>
                    <a:pt x="170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4" name="Google Shape;4494;p8"/>
            <p:cNvSpPr/>
            <p:nvPr/>
          </p:nvSpPr>
          <p:spPr>
            <a:xfrm>
              <a:off x="2300425" y="999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5"/>
                    <a:pt x="78" y="16"/>
                  </a:cubicBezTo>
                  <a:cubicBezTo>
                    <a:pt x="22" y="50"/>
                    <a:pt x="0" y="128"/>
                    <a:pt x="33" y="184"/>
                  </a:cubicBezTo>
                  <a:cubicBezTo>
                    <a:pt x="54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7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3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5" name="Google Shape;4495;p8"/>
            <p:cNvSpPr/>
            <p:nvPr/>
          </p:nvSpPr>
          <p:spPr>
            <a:xfrm>
              <a:off x="2287275" y="10078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7" y="0"/>
                  </a:moveTo>
                  <a:cubicBezTo>
                    <a:pt x="118" y="0"/>
                    <a:pt x="98" y="5"/>
                    <a:pt x="79" y="17"/>
                  </a:cubicBezTo>
                  <a:cubicBezTo>
                    <a:pt x="23" y="50"/>
                    <a:pt x="0" y="117"/>
                    <a:pt x="34" y="173"/>
                  </a:cubicBezTo>
                  <a:cubicBezTo>
                    <a:pt x="57" y="211"/>
                    <a:pt x="101" y="233"/>
                    <a:pt x="144" y="233"/>
                  </a:cubicBezTo>
                  <a:cubicBezTo>
                    <a:pt x="164" y="233"/>
                    <a:pt x="184" y="228"/>
                    <a:pt x="202" y="218"/>
                  </a:cubicBezTo>
                  <a:cubicBezTo>
                    <a:pt x="258" y="184"/>
                    <a:pt x="269" y="106"/>
                    <a:pt x="236" y="50"/>
                  </a:cubicBezTo>
                  <a:cubicBezTo>
                    <a:pt x="213" y="20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6" name="Google Shape;4496;p8"/>
            <p:cNvSpPr/>
            <p:nvPr/>
          </p:nvSpPr>
          <p:spPr>
            <a:xfrm>
              <a:off x="2274150" y="10159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0"/>
                  </a:cubicBezTo>
                  <a:cubicBezTo>
                    <a:pt x="257" y="176"/>
                    <a:pt x="269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7" name="Google Shape;4497;p8"/>
            <p:cNvSpPr/>
            <p:nvPr/>
          </p:nvSpPr>
          <p:spPr>
            <a:xfrm>
              <a:off x="2261300" y="1023800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23" y="1"/>
                  </a:moveTo>
                  <a:cubicBezTo>
                    <a:pt x="104" y="1"/>
                    <a:pt x="85" y="5"/>
                    <a:pt x="68" y="16"/>
                  </a:cubicBezTo>
                  <a:cubicBezTo>
                    <a:pt x="45" y="28"/>
                    <a:pt x="45" y="38"/>
                    <a:pt x="34" y="50"/>
                  </a:cubicBezTo>
                  <a:cubicBezTo>
                    <a:pt x="23" y="50"/>
                    <a:pt x="23" y="50"/>
                    <a:pt x="23" y="61"/>
                  </a:cubicBezTo>
                  <a:cubicBezTo>
                    <a:pt x="23" y="61"/>
                    <a:pt x="11" y="72"/>
                    <a:pt x="11" y="83"/>
                  </a:cubicBezTo>
                  <a:lnTo>
                    <a:pt x="11" y="95"/>
                  </a:lnTo>
                  <a:cubicBezTo>
                    <a:pt x="1" y="117"/>
                    <a:pt x="11" y="150"/>
                    <a:pt x="23" y="184"/>
                  </a:cubicBezTo>
                  <a:cubicBezTo>
                    <a:pt x="34" y="184"/>
                    <a:pt x="34" y="195"/>
                    <a:pt x="34" y="195"/>
                  </a:cubicBezTo>
                  <a:lnTo>
                    <a:pt x="45" y="195"/>
                  </a:lnTo>
                  <a:cubicBezTo>
                    <a:pt x="45" y="206"/>
                    <a:pt x="45" y="206"/>
                    <a:pt x="56" y="217"/>
                  </a:cubicBezTo>
                  <a:cubicBezTo>
                    <a:pt x="68" y="217"/>
                    <a:pt x="68" y="217"/>
                    <a:pt x="79" y="229"/>
                  </a:cubicBezTo>
                  <a:cubicBezTo>
                    <a:pt x="90" y="229"/>
                    <a:pt x="101" y="239"/>
                    <a:pt x="123" y="239"/>
                  </a:cubicBezTo>
                  <a:lnTo>
                    <a:pt x="135" y="239"/>
                  </a:lnTo>
                  <a:cubicBezTo>
                    <a:pt x="146" y="239"/>
                    <a:pt x="146" y="229"/>
                    <a:pt x="146" y="229"/>
                  </a:cubicBezTo>
                  <a:lnTo>
                    <a:pt x="168" y="229"/>
                  </a:lnTo>
                  <a:cubicBezTo>
                    <a:pt x="168" y="229"/>
                    <a:pt x="180" y="229"/>
                    <a:pt x="180" y="217"/>
                  </a:cubicBezTo>
                  <a:lnTo>
                    <a:pt x="190" y="217"/>
                  </a:lnTo>
                  <a:cubicBezTo>
                    <a:pt x="247" y="184"/>
                    <a:pt x="257" y="117"/>
                    <a:pt x="224" y="61"/>
                  </a:cubicBezTo>
                  <a:cubicBezTo>
                    <a:pt x="201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8" name="Google Shape;4498;p8"/>
            <p:cNvSpPr/>
            <p:nvPr/>
          </p:nvSpPr>
          <p:spPr>
            <a:xfrm>
              <a:off x="2312425" y="10195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2" y="1"/>
                    <a:pt x="88" y="7"/>
                    <a:pt x="67" y="20"/>
                  </a:cubicBezTo>
                  <a:cubicBezTo>
                    <a:pt x="2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8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9" name="Google Shape;4499;p8"/>
            <p:cNvSpPr/>
            <p:nvPr/>
          </p:nvSpPr>
          <p:spPr>
            <a:xfrm>
              <a:off x="2299300" y="10274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5" y="6"/>
                    <a:pt x="67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8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0" name="Google Shape;4500;p8"/>
            <p:cNvSpPr/>
            <p:nvPr/>
          </p:nvSpPr>
          <p:spPr>
            <a:xfrm>
              <a:off x="2286150" y="10354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7"/>
                    <a:pt x="269" y="109"/>
                    <a:pt x="236" y="53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1" name="Google Shape;4501;p8"/>
            <p:cNvSpPr/>
            <p:nvPr/>
          </p:nvSpPr>
          <p:spPr>
            <a:xfrm>
              <a:off x="2273300" y="1043350"/>
              <a:ext cx="6475" cy="6000"/>
            </a:xfrm>
            <a:custGeom>
              <a:rect b="b" l="l" r="r" t="t"/>
              <a:pathLst>
                <a:path extrusionOk="0" h="240" w="259">
                  <a:moveTo>
                    <a:pt x="115" y="1"/>
                  </a:moveTo>
                  <a:cubicBezTo>
                    <a:pt x="95" y="1"/>
                    <a:pt x="75" y="6"/>
                    <a:pt x="57" y="16"/>
                  </a:cubicBezTo>
                  <a:lnTo>
                    <a:pt x="57" y="28"/>
                  </a:lnTo>
                  <a:cubicBezTo>
                    <a:pt x="57" y="28"/>
                    <a:pt x="45" y="28"/>
                    <a:pt x="45" y="38"/>
                  </a:cubicBezTo>
                  <a:lnTo>
                    <a:pt x="35" y="38"/>
                  </a:lnTo>
                  <a:cubicBezTo>
                    <a:pt x="35" y="50"/>
                    <a:pt x="35" y="50"/>
                    <a:pt x="23" y="61"/>
                  </a:cubicBezTo>
                  <a:lnTo>
                    <a:pt x="23" y="72"/>
                  </a:lnTo>
                  <a:cubicBezTo>
                    <a:pt x="12" y="72"/>
                    <a:pt x="12" y="72"/>
                    <a:pt x="12" y="83"/>
                  </a:cubicBezTo>
                  <a:lnTo>
                    <a:pt x="12" y="95"/>
                  </a:lnTo>
                  <a:cubicBezTo>
                    <a:pt x="1" y="128"/>
                    <a:pt x="1" y="150"/>
                    <a:pt x="23" y="184"/>
                  </a:cubicBezTo>
                  <a:lnTo>
                    <a:pt x="35" y="195"/>
                  </a:lnTo>
                  <a:lnTo>
                    <a:pt x="45" y="207"/>
                  </a:lnTo>
                  <a:cubicBezTo>
                    <a:pt x="57" y="217"/>
                    <a:pt x="57" y="217"/>
                    <a:pt x="68" y="217"/>
                  </a:cubicBezTo>
                  <a:cubicBezTo>
                    <a:pt x="68" y="229"/>
                    <a:pt x="79" y="229"/>
                    <a:pt x="90" y="229"/>
                  </a:cubicBezTo>
                  <a:lnTo>
                    <a:pt x="90" y="240"/>
                  </a:lnTo>
                  <a:lnTo>
                    <a:pt x="146" y="240"/>
                  </a:lnTo>
                  <a:cubicBezTo>
                    <a:pt x="146" y="240"/>
                    <a:pt x="157" y="240"/>
                    <a:pt x="157" y="229"/>
                  </a:cubicBezTo>
                  <a:lnTo>
                    <a:pt x="180" y="229"/>
                  </a:lnTo>
                  <a:lnTo>
                    <a:pt x="180" y="217"/>
                  </a:ln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2" name="Google Shape;4502;p8"/>
            <p:cNvSpPr/>
            <p:nvPr/>
          </p:nvSpPr>
          <p:spPr>
            <a:xfrm>
              <a:off x="2322750" y="1035650"/>
              <a:ext cx="5900" cy="5875"/>
            </a:xfrm>
            <a:custGeom>
              <a:rect b="b" l="l" r="r" t="t"/>
              <a:pathLst>
                <a:path extrusionOk="0" h="235" w="236">
                  <a:moveTo>
                    <a:pt x="101" y="1"/>
                  </a:moveTo>
                  <a:cubicBezTo>
                    <a:pt x="90" y="11"/>
                    <a:pt x="79" y="11"/>
                    <a:pt x="79" y="11"/>
                  </a:cubicBezTo>
                  <a:cubicBezTo>
                    <a:pt x="68" y="11"/>
                    <a:pt x="68" y="11"/>
                    <a:pt x="56" y="23"/>
                  </a:cubicBezTo>
                  <a:lnTo>
                    <a:pt x="23" y="56"/>
                  </a:lnTo>
                  <a:cubicBezTo>
                    <a:pt x="12" y="68"/>
                    <a:pt x="1" y="90"/>
                    <a:pt x="1" y="112"/>
                  </a:cubicBezTo>
                  <a:cubicBezTo>
                    <a:pt x="1" y="135"/>
                    <a:pt x="1" y="157"/>
                    <a:pt x="12" y="179"/>
                  </a:cubicBezTo>
                  <a:cubicBezTo>
                    <a:pt x="34" y="212"/>
                    <a:pt x="56" y="224"/>
                    <a:pt x="90" y="235"/>
                  </a:cubicBezTo>
                  <a:lnTo>
                    <a:pt x="113" y="235"/>
                  </a:lnTo>
                  <a:cubicBezTo>
                    <a:pt x="135" y="235"/>
                    <a:pt x="157" y="235"/>
                    <a:pt x="180" y="224"/>
                  </a:cubicBezTo>
                  <a:cubicBezTo>
                    <a:pt x="213" y="202"/>
                    <a:pt x="235" y="168"/>
                    <a:pt x="235" y="123"/>
                  </a:cubicBezTo>
                  <a:cubicBezTo>
                    <a:pt x="235" y="101"/>
                    <a:pt x="224" y="78"/>
                    <a:pt x="213" y="56"/>
                  </a:cubicBezTo>
                  <a:cubicBezTo>
                    <a:pt x="190" y="23"/>
                    <a:pt x="14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3" name="Google Shape;4503;p8"/>
            <p:cNvSpPr/>
            <p:nvPr/>
          </p:nvSpPr>
          <p:spPr>
            <a:xfrm>
              <a:off x="2309350" y="104375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5" y="0"/>
                  </a:moveTo>
                  <a:cubicBezTo>
                    <a:pt x="112" y="0"/>
                    <a:pt x="90" y="0"/>
                    <a:pt x="68" y="12"/>
                  </a:cubicBezTo>
                  <a:cubicBezTo>
                    <a:pt x="23" y="45"/>
                    <a:pt x="1" y="90"/>
                    <a:pt x="11" y="134"/>
                  </a:cubicBezTo>
                  <a:cubicBezTo>
                    <a:pt x="11" y="146"/>
                    <a:pt x="23" y="168"/>
                    <a:pt x="23" y="179"/>
                  </a:cubicBezTo>
                  <a:cubicBezTo>
                    <a:pt x="34" y="179"/>
                    <a:pt x="34" y="191"/>
                    <a:pt x="45" y="201"/>
                  </a:cubicBezTo>
                  <a:cubicBezTo>
                    <a:pt x="68" y="224"/>
                    <a:pt x="112" y="235"/>
                    <a:pt x="145" y="235"/>
                  </a:cubicBezTo>
                  <a:cubicBezTo>
                    <a:pt x="157" y="235"/>
                    <a:pt x="179" y="224"/>
                    <a:pt x="190" y="213"/>
                  </a:cubicBezTo>
                  <a:cubicBezTo>
                    <a:pt x="213" y="201"/>
                    <a:pt x="235" y="179"/>
                    <a:pt x="246" y="146"/>
                  </a:cubicBezTo>
                  <a:cubicBezTo>
                    <a:pt x="246" y="112"/>
                    <a:pt x="246" y="79"/>
                    <a:pt x="224" y="56"/>
                  </a:cubicBezTo>
                  <a:cubicBezTo>
                    <a:pt x="202" y="22"/>
                    <a:pt x="168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4" name="Google Shape;4504;p8"/>
            <p:cNvSpPr/>
            <p:nvPr/>
          </p:nvSpPr>
          <p:spPr>
            <a:xfrm>
              <a:off x="2296500" y="105177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24" y="1"/>
                  </a:moveTo>
                  <a:cubicBezTo>
                    <a:pt x="117" y="1"/>
                    <a:pt x="109" y="2"/>
                    <a:pt x="101" y="4"/>
                  </a:cubicBezTo>
                  <a:cubicBezTo>
                    <a:pt x="78" y="4"/>
                    <a:pt x="68" y="4"/>
                    <a:pt x="56" y="14"/>
                  </a:cubicBezTo>
                  <a:cubicBezTo>
                    <a:pt x="34" y="26"/>
                    <a:pt x="23" y="48"/>
                    <a:pt x="11" y="71"/>
                  </a:cubicBezTo>
                  <a:cubicBezTo>
                    <a:pt x="1" y="93"/>
                    <a:pt x="1" y="126"/>
                    <a:pt x="1" y="160"/>
                  </a:cubicBezTo>
                  <a:cubicBezTo>
                    <a:pt x="11" y="160"/>
                    <a:pt x="11" y="171"/>
                    <a:pt x="11" y="171"/>
                  </a:cubicBezTo>
                  <a:cubicBezTo>
                    <a:pt x="34" y="193"/>
                    <a:pt x="45" y="215"/>
                    <a:pt x="68" y="227"/>
                  </a:cubicBezTo>
                  <a:cubicBezTo>
                    <a:pt x="81" y="231"/>
                    <a:pt x="97" y="234"/>
                    <a:pt x="113" y="234"/>
                  </a:cubicBezTo>
                  <a:cubicBezTo>
                    <a:pt x="136" y="234"/>
                    <a:pt x="159" y="229"/>
                    <a:pt x="179" y="215"/>
                  </a:cubicBezTo>
                  <a:cubicBezTo>
                    <a:pt x="235" y="182"/>
                    <a:pt x="246" y="115"/>
                    <a:pt x="213" y="59"/>
                  </a:cubicBezTo>
                  <a:cubicBezTo>
                    <a:pt x="194" y="22"/>
                    <a:pt x="161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5" name="Google Shape;4505;p8"/>
            <p:cNvSpPr/>
            <p:nvPr/>
          </p:nvSpPr>
          <p:spPr>
            <a:xfrm>
              <a:off x="2283375" y="1059750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1" y="1"/>
                  </a:moveTo>
                  <a:cubicBezTo>
                    <a:pt x="100" y="1"/>
                    <a:pt x="77" y="7"/>
                    <a:pt x="56" y="20"/>
                  </a:cubicBezTo>
                  <a:cubicBezTo>
                    <a:pt x="45" y="20"/>
                    <a:pt x="34" y="31"/>
                    <a:pt x="34" y="31"/>
                  </a:cubicBezTo>
                  <a:cubicBezTo>
                    <a:pt x="34" y="42"/>
                    <a:pt x="22" y="42"/>
                    <a:pt x="22" y="42"/>
                  </a:cubicBezTo>
                  <a:cubicBezTo>
                    <a:pt x="22" y="53"/>
                    <a:pt x="22" y="53"/>
                    <a:pt x="12" y="53"/>
                  </a:cubicBezTo>
                  <a:lnTo>
                    <a:pt x="12" y="65"/>
                  </a:lnTo>
                  <a:cubicBezTo>
                    <a:pt x="12" y="75"/>
                    <a:pt x="0" y="75"/>
                    <a:pt x="0" y="87"/>
                  </a:cubicBezTo>
                  <a:lnTo>
                    <a:pt x="0" y="109"/>
                  </a:lnTo>
                  <a:lnTo>
                    <a:pt x="0" y="132"/>
                  </a:lnTo>
                  <a:lnTo>
                    <a:pt x="0" y="154"/>
                  </a:lnTo>
                  <a:cubicBezTo>
                    <a:pt x="12" y="165"/>
                    <a:pt x="12" y="165"/>
                    <a:pt x="12" y="176"/>
                  </a:cubicBezTo>
                  <a:lnTo>
                    <a:pt x="34" y="199"/>
                  </a:lnTo>
                  <a:lnTo>
                    <a:pt x="45" y="209"/>
                  </a:lnTo>
                  <a:cubicBezTo>
                    <a:pt x="56" y="221"/>
                    <a:pt x="56" y="221"/>
                    <a:pt x="67" y="221"/>
                  </a:cubicBezTo>
                  <a:cubicBezTo>
                    <a:pt x="67" y="221"/>
                    <a:pt x="79" y="232"/>
                    <a:pt x="89" y="232"/>
                  </a:cubicBezTo>
                  <a:cubicBezTo>
                    <a:pt x="112" y="232"/>
                    <a:pt x="146" y="232"/>
                    <a:pt x="179" y="221"/>
                  </a:cubicBezTo>
                  <a:cubicBezTo>
                    <a:pt x="213" y="199"/>
                    <a:pt x="235" y="154"/>
                    <a:pt x="235" y="120"/>
                  </a:cubicBezTo>
                  <a:cubicBezTo>
                    <a:pt x="235" y="98"/>
                    <a:pt x="224" y="75"/>
                    <a:pt x="213" y="53"/>
                  </a:cubicBezTo>
                  <a:cubicBezTo>
                    <a:pt x="192" y="18"/>
                    <a:pt x="157" y="1"/>
                    <a:pt x="1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6" name="Google Shape;4506;p8"/>
            <p:cNvSpPr/>
            <p:nvPr/>
          </p:nvSpPr>
          <p:spPr>
            <a:xfrm>
              <a:off x="2319400" y="1060375"/>
              <a:ext cx="4500" cy="5175"/>
            </a:xfrm>
            <a:custGeom>
              <a:rect b="b" l="l" r="r" t="t"/>
              <a:pathLst>
                <a:path extrusionOk="0" h="207" w="180">
                  <a:moveTo>
                    <a:pt x="123" y="0"/>
                  </a:moveTo>
                  <a:cubicBezTo>
                    <a:pt x="104" y="0"/>
                    <a:pt x="84" y="6"/>
                    <a:pt x="68" y="17"/>
                  </a:cubicBezTo>
                  <a:cubicBezTo>
                    <a:pt x="12" y="50"/>
                    <a:pt x="1" y="129"/>
                    <a:pt x="34" y="184"/>
                  </a:cubicBezTo>
                  <a:cubicBezTo>
                    <a:pt x="34" y="196"/>
                    <a:pt x="46" y="196"/>
                    <a:pt x="56" y="207"/>
                  </a:cubicBezTo>
                  <a:cubicBezTo>
                    <a:pt x="101" y="140"/>
                    <a:pt x="146" y="84"/>
                    <a:pt x="180" y="17"/>
                  </a:cubicBezTo>
                  <a:cubicBezTo>
                    <a:pt x="163" y="6"/>
                    <a:pt x="143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7" name="Google Shape;4507;p8"/>
            <p:cNvSpPr/>
            <p:nvPr/>
          </p:nvSpPr>
          <p:spPr>
            <a:xfrm>
              <a:off x="2306275" y="10684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8" y="6"/>
                    <a:pt x="67" y="19"/>
                  </a:cubicBezTo>
                  <a:cubicBezTo>
                    <a:pt x="12" y="53"/>
                    <a:pt x="0" y="120"/>
                    <a:pt x="34" y="175"/>
                  </a:cubicBezTo>
                  <a:cubicBezTo>
                    <a:pt x="57" y="213"/>
                    <a:pt x="95" y="236"/>
                    <a:pt x="134" y="236"/>
                  </a:cubicBezTo>
                  <a:cubicBezTo>
                    <a:pt x="153" y="236"/>
                    <a:pt x="173" y="231"/>
                    <a:pt x="191" y="220"/>
                  </a:cubicBezTo>
                  <a:cubicBezTo>
                    <a:pt x="246" y="187"/>
                    <a:pt x="268" y="108"/>
                    <a:pt x="235" y="53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8" name="Google Shape;4508;p8"/>
            <p:cNvSpPr/>
            <p:nvPr/>
          </p:nvSpPr>
          <p:spPr>
            <a:xfrm>
              <a:off x="2293425" y="1076325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14" y="0"/>
                  </a:moveTo>
                  <a:cubicBezTo>
                    <a:pt x="94" y="0"/>
                    <a:pt x="74" y="5"/>
                    <a:pt x="57" y="16"/>
                  </a:cubicBezTo>
                  <a:lnTo>
                    <a:pt x="34" y="38"/>
                  </a:lnTo>
                  <a:cubicBezTo>
                    <a:pt x="34" y="38"/>
                    <a:pt x="34" y="50"/>
                    <a:pt x="23" y="50"/>
                  </a:cubicBezTo>
                  <a:lnTo>
                    <a:pt x="23" y="60"/>
                  </a:lnTo>
                  <a:cubicBezTo>
                    <a:pt x="12" y="60"/>
                    <a:pt x="12" y="72"/>
                    <a:pt x="12" y="72"/>
                  </a:cubicBezTo>
                  <a:lnTo>
                    <a:pt x="12" y="83"/>
                  </a:lnTo>
                  <a:cubicBezTo>
                    <a:pt x="12" y="94"/>
                    <a:pt x="0" y="94"/>
                    <a:pt x="0" y="94"/>
                  </a:cubicBezTo>
                  <a:lnTo>
                    <a:pt x="0" y="117"/>
                  </a:lnTo>
                  <a:lnTo>
                    <a:pt x="0" y="139"/>
                  </a:lnTo>
                  <a:cubicBezTo>
                    <a:pt x="0" y="150"/>
                    <a:pt x="12" y="172"/>
                    <a:pt x="23" y="184"/>
                  </a:cubicBezTo>
                  <a:lnTo>
                    <a:pt x="23" y="194"/>
                  </a:lnTo>
                  <a:cubicBezTo>
                    <a:pt x="34" y="194"/>
                    <a:pt x="34" y="206"/>
                    <a:pt x="45" y="206"/>
                  </a:cubicBezTo>
                  <a:cubicBezTo>
                    <a:pt x="45" y="217"/>
                    <a:pt x="57" y="217"/>
                    <a:pt x="57" y="217"/>
                  </a:cubicBezTo>
                  <a:cubicBezTo>
                    <a:pt x="67" y="228"/>
                    <a:pt x="79" y="228"/>
                    <a:pt x="79" y="228"/>
                  </a:cubicBezTo>
                  <a:lnTo>
                    <a:pt x="90" y="228"/>
                  </a:lnTo>
                  <a:lnTo>
                    <a:pt x="101" y="239"/>
                  </a:lnTo>
                  <a:lnTo>
                    <a:pt x="134" y="239"/>
                  </a:lnTo>
                  <a:lnTo>
                    <a:pt x="146" y="228"/>
                  </a:lnTo>
                  <a:lnTo>
                    <a:pt x="157" y="228"/>
                  </a:lnTo>
                  <a:cubicBezTo>
                    <a:pt x="168" y="228"/>
                    <a:pt x="168" y="228"/>
                    <a:pt x="179" y="217"/>
                  </a:cubicBezTo>
                  <a:cubicBezTo>
                    <a:pt x="235" y="184"/>
                    <a:pt x="258" y="117"/>
                    <a:pt x="224" y="60"/>
                  </a:cubicBezTo>
                  <a:cubicBezTo>
                    <a:pt x="201" y="23"/>
                    <a:pt x="158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9" name="Google Shape;4509;p8"/>
            <p:cNvSpPr/>
            <p:nvPr/>
          </p:nvSpPr>
          <p:spPr>
            <a:xfrm>
              <a:off x="2199000" y="7737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3" y="1"/>
                  </a:moveTo>
                  <a:cubicBezTo>
                    <a:pt x="111" y="1"/>
                    <a:pt x="89" y="7"/>
                    <a:pt x="68" y="20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2"/>
                    <a:pt x="191" y="221"/>
                  </a:cubicBezTo>
                  <a:cubicBezTo>
                    <a:pt x="246" y="187"/>
                    <a:pt x="269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0" name="Google Shape;4510;p8"/>
            <p:cNvSpPr/>
            <p:nvPr/>
          </p:nvSpPr>
          <p:spPr>
            <a:xfrm>
              <a:off x="2238100" y="782000"/>
              <a:ext cx="2550" cy="1150"/>
            </a:xfrm>
            <a:custGeom>
              <a:rect b="b" l="l" r="r" t="t"/>
              <a:pathLst>
                <a:path extrusionOk="0" h="46" w="102">
                  <a:moveTo>
                    <a:pt x="1" y="1"/>
                  </a:moveTo>
                  <a:lnTo>
                    <a:pt x="1" y="1"/>
                  </a:lnTo>
                  <a:cubicBezTo>
                    <a:pt x="23" y="34"/>
                    <a:pt x="57" y="45"/>
                    <a:pt x="102" y="45"/>
                  </a:cubicBezTo>
                  <a:cubicBezTo>
                    <a:pt x="68" y="34"/>
                    <a:pt x="35" y="2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1" name="Google Shape;4511;p8"/>
            <p:cNvSpPr/>
            <p:nvPr/>
          </p:nvSpPr>
          <p:spPr>
            <a:xfrm>
              <a:off x="2223875" y="7852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50"/>
                    <a:pt x="0" y="127"/>
                    <a:pt x="34" y="184"/>
                  </a:cubicBezTo>
                  <a:cubicBezTo>
                    <a:pt x="55" y="218"/>
                    <a:pt x="93" y="236"/>
                    <a:pt x="133" y="236"/>
                  </a:cubicBezTo>
                  <a:cubicBezTo>
                    <a:pt x="156" y="236"/>
                    <a:pt x="180" y="229"/>
                    <a:pt x="202" y="217"/>
                  </a:cubicBezTo>
                  <a:cubicBezTo>
                    <a:pt x="257" y="184"/>
                    <a:pt x="269" y="117"/>
                    <a:pt x="235" y="60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2" name="Google Shape;4512;p8"/>
            <p:cNvSpPr/>
            <p:nvPr/>
          </p:nvSpPr>
          <p:spPr>
            <a:xfrm>
              <a:off x="2210725" y="793350"/>
              <a:ext cx="6750" cy="5825"/>
            </a:xfrm>
            <a:custGeom>
              <a:rect b="b" l="l" r="r" t="t"/>
              <a:pathLst>
                <a:path extrusionOk="0" h="233" w="270">
                  <a:moveTo>
                    <a:pt x="135" y="0"/>
                  </a:moveTo>
                  <a:cubicBezTo>
                    <a:pt x="116" y="0"/>
                    <a:pt x="97" y="5"/>
                    <a:pt x="80" y="16"/>
                  </a:cubicBezTo>
                  <a:cubicBezTo>
                    <a:pt x="23" y="49"/>
                    <a:pt x="1" y="116"/>
                    <a:pt x="35" y="172"/>
                  </a:cubicBezTo>
                  <a:cubicBezTo>
                    <a:pt x="57" y="210"/>
                    <a:pt x="101" y="233"/>
                    <a:pt x="144" y="233"/>
                  </a:cubicBezTo>
                  <a:cubicBezTo>
                    <a:pt x="164" y="233"/>
                    <a:pt x="184" y="228"/>
                    <a:pt x="202" y="217"/>
                  </a:cubicBezTo>
                  <a:cubicBezTo>
                    <a:pt x="258" y="183"/>
                    <a:pt x="269" y="105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3" name="Google Shape;4513;p8"/>
            <p:cNvSpPr/>
            <p:nvPr/>
          </p:nvSpPr>
          <p:spPr>
            <a:xfrm>
              <a:off x="2279175" y="84612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15" y="1"/>
                  </a:moveTo>
                  <a:cubicBezTo>
                    <a:pt x="99" y="1"/>
                    <a:pt x="84" y="9"/>
                    <a:pt x="68" y="16"/>
                  </a:cubicBezTo>
                  <a:cubicBezTo>
                    <a:pt x="46" y="28"/>
                    <a:pt x="23" y="50"/>
                    <a:pt x="23" y="73"/>
                  </a:cubicBezTo>
                  <a:cubicBezTo>
                    <a:pt x="1" y="95"/>
                    <a:pt x="1" y="128"/>
                    <a:pt x="12" y="162"/>
                  </a:cubicBezTo>
                  <a:cubicBezTo>
                    <a:pt x="12" y="162"/>
                    <a:pt x="23" y="173"/>
                    <a:pt x="23" y="185"/>
                  </a:cubicBezTo>
                  <a:cubicBezTo>
                    <a:pt x="45" y="214"/>
                    <a:pt x="87" y="234"/>
                    <a:pt x="129" y="234"/>
                  </a:cubicBezTo>
                  <a:cubicBezTo>
                    <a:pt x="151" y="234"/>
                    <a:pt x="172" y="229"/>
                    <a:pt x="190" y="218"/>
                  </a:cubicBezTo>
                  <a:cubicBezTo>
                    <a:pt x="202" y="207"/>
                    <a:pt x="224" y="185"/>
                    <a:pt x="235" y="162"/>
                  </a:cubicBezTo>
                  <a:cubicBezTo>
                    <a:pt x="247" y="128"/>
                    <a:pt x="247" y="95"/>
                    <a:pt x="224" y="61"/>
                  </a:cubicBezTo>
                  <a:cubicBezTo>
                    <a:pt x="224" y="50"/>
                    <a:pt x="213" y="39"/>
                    <a:pt x="213" y="39"/>
                  </a:cubicBezTo>
                  <a:cubicBezTo>
                    <a:pt x="190" y="16"/>
                    <a:pt x="157" y="6"/>
                    <a:pt x="135" y="6"/>
                  </a:cubicBezTo>
                  <a:cubicBezTo>
                    <a:pt x="128" y="2"/>
                    <a:pt x="122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4" name="Google Shape;4514;p8"/>
            <p:cNvSpPr/>
            <p:nvPr/>
          </p:nvSpPr>
          <p:spPr>
            <a:xfrm>
              <a:off x="2252625" y="862050"/>
              <a:ext cx="6750" cy="6025"/>
            </a:xfrm>
            <a:custGeom>
              <a:rect b="b" l="l" r="r" t="t"/>
              <a:pathLst>
                <a:path extrusionOk="0" h="241" w="270">
                  <a:moveTo>
                    <a:pt x="140" y="1"/>
                  </a:moveTo>
                  <a:cubicBezTo>
                    <a:pt x="117" y="1"/>
                    <a:pt x="95" y="9"/>
                    <a:pt x="80" y="17"/>
                  </a:cubicBezTo>
                  <a:cubicBezTo>
                    <a:pt x="23" y="50"/>
                    <a:pt x="1" y="129"/>
                    <a:pt x="35" y="184"/>
                  </a:cubicBezTo>
                  <a:cubicBezTo>
                    <a:pt x="57" y="218"/>
                    <a:pt x="113" y="240"/>
                    <a:pt x="157" y="240"/>
                  </a:cubicBezTo>
                  <a:cubicBezTo>
                    <a:pt x="169" y="229"/>
                    <a:pt x="180" y="229"/>
                    <a:pt x="202" y="218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24" y="28"/>
                    <a:pt x="191" y="17"/>
                    <a:pt x="169" y="5"/>
                  </a:cubicBezTo>
                  <a:cubicBezTo>
                    <a:pt x="159" y="2"/>
                    <a:pt x="149" y="1"/>
                    <a:pt x="1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5" name="Google Shape;4515;p8"/>
            <p:cNvSpPr/>
            <p:nvPr/>
          </p:nvSpPr>
          <p:spPr>
            <a:xfrm>
              <a:off x="2292600" y="838150"/>
              <a:ext cx="5875" cy="5900"/>
            </a:xfrm>
            <a:custGeom>
              <a:rect b="b" l="l" r="r" t="t"/>
              <a:pathLst>
                <a:path extrusionOk="0" h="236" w="235">
                  <a:moveTo>
                    <a:pt x="145" y="0"/>
                  </a:moveTo>
                  <a:cubicBezTo>
                    <a:pt x="112" y="0"/>
                    <a:pt x="78" y="0"/>
                    <a:pt x="56" y="12"/>
                  </a:cubicBezTo>
                  <a:lnTo>
                    <a:pt x="56" y="23"/>
                  </a:lnTo>
                  <a:cubicBezTo>
                    <a:pt x="45" y="23"/>
                    <a:pt x="33" y="23"/>
                    <a:pt x="33" y="34"/>
                  </a:cubicBezTo>
                  <a:cubicBezTo>
                    <a:pt x="23" y="34"/>
                    <a:pt x="23" y="45"/>
                    <a:pt x="23" y="45"/>
                  </a:cubicBezTo>
                  <a:lnTo>
                    <a:pt x="11" y="57"/>
                  </a:lnTo>
                  <a:lnTo>
                    <a:pt x="11" y="79"/>
                  </a:lnTo>
                  <a:cubicBezTo>
                    <a:pt x="0" y="79"/>
                    <a:pt x="0" y="90"/>
                    <a:pt x="0" y="90"/>
                  </a:cubicBezTo>
                  <a:lnTo>
                    <a:pt x="0" y="101"/>
                  </a:lnTo>
                  <a:lnTo>
                    <a:pt x="0" y="112"/>
                  </a:lnTo>
                  <a:lnTo>
                    <a:pt x="0" y="124"/>
                  </a:lnTo>
                  <a:lnTo>
                    <a:pt x="0" y="134"/>
                  </a:lnTo>
                  <a:cubicBezTo>
                    <a:pt x="0" y="146"/>
                    <a:pt x="0" y="168"/>
                    <a:pt x="11" y="179"/>
                  </a:cubicBezTo>
                  <a:cubicBezTo>
                    <a:pt x="23" y="201"/>
                    <a:pt x="45" y="213"/>
                    <a:pt x="67" y="224"/>
                  </a:cubicBezTo>
                  <a:lnTo>
                    <a:pt x="78" y="224"/>
                  </a:lnTo>
                  <a:cubicBezTo>
                    <a:pt x="90" y="235"/>
                    <a:pt x="90" y="235"/>
                    <a:pt x="100" y="235"/>
                  </a:cubicBezTo>
                  <a:lnTo>
                    <a:pt x="134" y="235"/>
                  </a:lnTo>
                  <a:cubicBezTo>
                    <a:pt x="134" y="235"/>
                    <a:pt x="145" y="235"/>
                    <a:pt x="145" y="224"/>
                  </a:cubicBezTo>
                  <a:lnTo>
                    <a:pt x="167" y="224"/>
                  </a:lnTo>
                  <a:cubicBezTo>
                    <a:pt x="167" y="213"/>
                    <a:pt x="179" y="213"/>
                    <a:pt x="179" y="213"/>
                  </a:cubicBezTo>
                  <a:cubicBezTo>
                    <a:pt x="201" y="201"/>
                    <a:pt x="212" y="191"/>
                    <a:pt x="224" y="168"/>
                  </a:cubicBezTo>
                  <a:lnTo>
                    <a:pt x="224" y="146"/>
                  </a:lnTo>
                  <a:cubicBezTo>
                    <a:pt x="234" y="112"/>
                    <a:pt x="234" y="79"/>
                    <a:pt x="212" y="57"/>
                  </a:cubicBezTo>
                  <a:cubicBezTo>
                    <a:pt x="201" y="23"/>
                    <a:pt x="167" y="12"/>
                    <a:pt x="1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6" name="Google Shape;4516;p8"/>
            <p:cNvSpPr/>
            <p:nvPr/>
          </p:nvSpPr>
          <p:spPr>
            <a:xfrm>
              <a:off x="2247050" y="793625"/>
              <a:ext cx="6450" cy="5825"/>
            </a:xfrm>
            <a:custGeom>
              <a:rect b="b" l="l" r="r" t="t"/>
              <a:pathLst>
                <a:path extrusionOk="0" h="233" w="258">
                  <a:moveTo>
                    <a:pt x="126" y="0"/>
                  </a:moveTo>
                  <a:cubicBezTo>
                    <a:pt x="106" y="0"/>
                    <a:pt x="85" y="5"/>
                    <a:pt x="68" y="16"/>
                  </a:cubicBezTo>
                  <a:cubicBezTo>
                    <a:pt x="12" y="50"/>
                    <a:pt x="0" y="117"/>
                    <a:pt x="34" y="172"/>
                  </a:cubicBezTo>
                  <a:cubicBezTo>
                    <a:pt x="57" y="210"/>
                    <a:pt x="95" y="233"/>
                    <a:pt x="135" y="233"/>
                  </a:cubicBezTo>
                  <a:cubicBezTo>
                    <a:pt x="153" y="233"/>
                    <a:pt x="173" y="228"/>
                    <a:pt x="191" y="217"/>
                  </a:cubicBezTo>
                  <a:cubicBezTo>
                    <a:pt x="236" y="195"/>
                    <a:pt x="258" y="139"/>
                    <a:pt x="246" y="94"/>
                  </a:cubicBezTo>
                  <a:cubicBezTo>
                    <a:pt x="246" y="83"/>
                    <a:pt x="236" y="72"/>
                    <a:pt x="236" y="60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7" name="Google Shape;4517;p8"/>
            <p:cNvSpPr/>
            <p:nvPr/>
          </p:nvSpPr>
          <p:spPr>
            <a:xfrm>
              <a:off x="2233925" y="801650"/>
              <a:ext cx="6450" cy="5875"/>
            </a:xfrm>
            <a:custGeom>
              <a:rect b="b" l="l" r="r" t="t"/>
              <a:pathLst>
                <a:path extrusionOk="0" h="235" w="258">
                  <a:moveTo>
                    <a:pt x="136" y="0"/>
                  </a:moveTo>
                  <a:cubicBezTo>
                    <a:pt x="113" y="0"/>
                    <a:pt x="89" y="7"/>
                    <a:pt x="68" y="19"/>
                  </a:cubicBezTo>
                  <a:cubicBezTo>
                    <a:pt x="11" y="52"/>
                    <a:pt x="1" y="119"/>
                    <a:pt x="34" y="176"/>
                  </a:cubicBezTo>
                  <a:cubicBezTo>
                    <a:pt x="52" y="213"/>
                    <a:pt x="86" y="234"/>
                    <a:pt x="122" y="234"/>
                  </a:cubicBezTo>
                  <a:cubicBezTo>
                    <a:pt x="130" y="234"/>
                    <a:pt x="138" y="233"/>
                    <a:pt x="146" y="231"/>
                  </a:cubicBezTo>
                  <a:cubicBezTo>
                    <a:pt x="168" y="231"/>
                    <a:pt x="180" y="220"/>
                    <a:pt x="190" y="220"/>
                  </a:cubicBezTo>
                  <a:cubicBezTo>
                    <a:pt x="235" y="186"/>
                    <a:pt x="257" y="142"/>
                    <a:pt x="247" y="97"/>
                  </a:cubicBezTo>
                  <a:cubicBezTo>
                    <a:pt x="247" y="86"/>
                    <a:pt x="235" y="64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8" name="Google Shape;4518;p8"/>
            <p:cNvSpPr/>
            <p:nvPr/>
          </p:nvSpPr>
          <p:spPr>
            <a:xfrm>
              <a:off x="2220800" y="80955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2" y="49"/>
                    <a:pt x="0" y="128"/>
                    <a:pt x="34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1" y="217"/>
                  </a:cubicBezTo>
                  <a:cubicBezTo>
                    <a:pt x="201" y="217"/>
                    <a:pt x="201" y="206"/>
                    <a:pt x="213" y="206"/>
                  </a:cubicBezTo>
                  <a:cubicBezTo>
                    <a:pt x="246" y="173"/>
                    <a:pt x="258" y="10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9" name="Google Shape;4519;p8"/>
            <p:cNvSpPr/>
            <p:nvPr/>
          </p:nvSpPr>
          <p:spPr>
            <a:xfrm>
              <a:off x="2270250" y="802375"/>
              <a:ext cx="6425" cy="5750"/>
            </a:xfrm>
            <a:custGeom>
              <a:rect b="b" l="l" r="r" t="t"/>
              <a:pathLst>
                <a:path extrusionOk="0" h="230" w="257">
                  <a:moveTo>
                    <a:pt x="112" y="1"/>
                  </a:moveTo>
                  <a:cubicBezTo>
                    <a:pt x="100" y="1"/>
                    <a:pt x="90" y="1"/>
                    <a:pt x="78" y="13"/>
                  </a:cubicBezTo>
                  <a:cubicBezTo>
                    <a:pt x="23" y="46"/>
                    <a:pt x="0" y="124"/>
                    <a:pt x="33" y="169"/>
                  </a:cubicBezTo>
                  <a:cubicBezTo>
                    <a:pt x="57" y="207"/>
                    <a:pt x="95" y="229"/>
                    <a:pt x="135" y="229"/>
                  </a:cubicBezTo>
                  <a:cubicBezTo>
                    <a:pt x="153" y="229"/>
                    <a:pt x="172" y="224"/>
                    <a:pt x="190" y="214"/>
                  </a:cubicBezTo>
                  <a:lnTo>
                    <a:pt x="201" y="214"/>
                  </a:lnTo>
                  <a:cubicBezTo>
                    <a:pt x="235" y="191"/>
                    <a:pt x="257" y="147"/>
                    <a:pt x="246" y="102"/>
                  </a:cubicBezTo>
                  <a:lnTo>
                    <a:pt x="1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0" name="Google Shape;4520;p8"/>
            <p:cNvSpPr/>
            <p:nvPr/>
          </p:nvSpPr>
          <p:spPr>
            <a:xfrm>
              <a:off x="2257100" y="810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0" y="1"/>
                  </a:moveTo>
                  <a:cubicBezTo>
                    <a:pt x="118" y="1"/>
                    <a:pt x="96" y="7"/>
                    <a:pt x="79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7"/>
                    <a:pt x="269" y="109"/>
                    <a:pt x="236" y="53"/>
                  </a:cubicBezTo>
                  <a:cubicBezTo>
                    <a:pt x="215" y="18"/>
                    <a:pt x="176" y="1"/>
                    <a:pt x="1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1" name="Google Shape;4521;p8"/>
            <p:cNvSpPr/>
            <p:nvPr/>
          </p:nvSpPr>
          <p:spPr>
            <a:xfrm>
              <a:off x="2243975" y="8182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9" y="1"/>
                  </a:moveTo>
                  <a:cubicBezTo>
                    <a:pt x="111" y="1"/>
                    <a:pt x="93" y="6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2" name="Google Shape;4522;p8"/>
            <p:cNvSpPr/>
            <p:nvPr/>
          </p:nvSpPr>
          <p:spPr>
            <a:xfrm>
              <a:off x="2230850" y="826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9" y="0"/>
                  </a:moveTo>
                  <a:cubicBezTo>
                    <a:pt x="117" y="0"/>
                    <a:pt x="96" y="7"/>
                    <a:pt x="79" y="20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0"/>
                    <a:pt x="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3" name="Google Shape;4523;p8"/>
            <p:cNvSpPr/>
            <p:nvPr/>
          </p:nvSpPr>
          <p:spPr>
            <a:xfrm>
              <a:off x="2282525" y="8218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15" y="1"/>
                  </a:moveTo>
                  <a:cubicBezTo>
                    <a:pt x="95" y="1"/>
                    <a:pt x="75" y="6"/>
                    <a:pt x="56" y="17"/>
                  </a:cubicBezTo>
                  <a:lnTo>
                    <a:pt x="34" y="39"/>
                  </a:lnTo>
                  <a:lnTo>
                    <a:pt x="34" y="50"/>
                  </a:lnTo>
                  <a:cubicBezTo>
                    <a:pt x="23" y="50"/>
                    <a:pt x="23" y="61"/>
                    <a:pt x="23" y="61"/>
                  </a:cubicBezTo>
                  <a:lnTo>
                    <a:pt x="12" y="72"/>
                  </a:lnTo>
                  <a:cubicBezTo>
                    <a:pt x="1" y="106"/>
                    <a:pt x="1" y="151"/>
                    <a:pt x="23" y="184"/>
                  </a:cubicBezTo>
                  <a:lnTo>
                    <a:pt x="23" y="196"/>
                  </a:lnTo>
                  <a:cubicBezTo>
                    <a:pt x="34" y="196"/>
                    <a:pt x="34" y="206"/>
                    <a:pt x="46" y="206"/>
                  </a:cubicBezTo>
                  <a:cubicBezTo>
                    <a:pt x="46" y="218"/>
                    <a:pt x="56" y="218"/>
                    <a:pt x="56" y="218"/>
                  </a:cubicBezTo>
                  <a:cubicBezTo>
                    <a:pt x="68" y="229"/>
                    <a:pt x="79" y="229"/>
                    <a:pt x="79" y="229"/>
                  </a:cubicBezTo>
                  <a:lnTo>
                    <a:pt x="90" y="229"/>
                  </a:lnTo>
                  <a:cubicBezTo>
                    <a:pt x="104" y="234"/>
                    <a:pt x="118" y="236"/>
                    <a:pt x="131" y="236"/>
                  </a:cubicBezTo>
                  <a:cubicBezTo>
                    <a:pt x="150" y="236"/>
                    <a:pt x="167" y="231"/>
                    <a:pt x="180" y="218"/>
                  </a:cubicBezTo>
                  <a:cubicBezTo>
                    <a:pt x="235" y="184"/>
                    <a:pt x="258" y="117"/>
                    <a:pt x="224" y="61"/>
                  </a:cubicBezTo>
                  <a:cubicBezTo>
                    <a:pt x="201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4" name="Google Shape;4524;p8"/>
            <p:cNvSpPr/>
            <p:nvPr/>
          </p:nvSpPr>
          <p:spPr>
            <a:xfrm>
              <a:off x="2269125" y="8298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2" y="1"/>
                    <a:pt x="88" y="7"/>
                    <a:pt x="68" y="19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7" y="214"/>
                    <a:pt x="95" y="237"/>
                    <a:pt x="134" y="237"/>
                  </a:cubicBezTo>
                  <a:cubicBezTo>
                    <a:pt x="153" y="237"/>
                    <a:pt x="172" y="231"/>
                    <a:pt x="190" y="220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5" name="Google Shape;4525;p8"/>
            <p:cNvSpPr/>
            <p:nvPr/>
          </p:nvSpPr>
          <p:spPr>
            <a:xfrm>
              <a:off x="2256000" y="83795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6" y="1"/>
                  </a:moveTo>
                  <a:cubicBezTo>
                    <a:pt x="112" y="1"/>
                    <a:pt x="88" y="7"/>
                    <a:pt x="67" y="20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5" y="211"/>
                    <a:pt x="89" y="228"/>
                    <a:pt x="125" y="228"/>
                  </a:cubicBezTo>
                  <a:cubicBezTo>
                    <a:pt x="147" y="228"/>
                    <a:pt x="169" y="222"/>
                    <a:pt x="190" y="209"/>
                  </a:cubicBezTo>
                  <a:cubicBezTo>
                    <a:pt x="246" y="176"/>
                    <a:pt x="268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6" name="Google Shape;4526;p8"/>
            <p:cNvSpPr/>
            <p:nvPr/>
          </p:nvSpPr>
          <p:spPr>
            <a:xfrm>
              <a:off x="2242875" y="8458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1"/>
                  </a:moveTo>
                  <a:cubicBezTo>
                    <a:pt x="105" y="1"/>
                    <a:pt x="85" y="6"/>
                    <a:pt x="67" y="17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6" y="214"/>
                    <a:pt x="94" y="234"/>
                    <a:pt x="133" y="234"/>
                  </a:cubicBezTo>
                  <a:cubicBezTo>
                    <a:pt x="152" y="234"/>
                    <a:pt x="171" y="229"/>
                    <a:pt x="190" y="218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7" name="Google Shape;4527;p8"/>
            <p:cNvSpPr/>
            <p:nvPr/>
          </p:nvSpPr>
          <p:spPr>
            <a:xfrm>
              <a:off x="2324450" y="890750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24" y="1"/>
                  </a:moveTo>
                  <a:cubicBezTo>
                    <a:pt x="101" y="1"/>
                    <a:pt x="77" y="7"/>
                    <a:pt x="55" y="19"/>
                  </a:cubicBezTo>
                  <a:cubicBezTo>
                    <a:pt x="45" y="19"/>
                    <a:pt x="33" y="31"/>
                    <a:pt x="33" y="42"/>
                  </a:cubicBezTo>
                  <a:lnTo>
                    <a:pt x="22" y="42"/>
                  </a:lnTo>
                  <a:cubicBezTo>
                    <a:pt x="22" y="53"/>
                    <a:pt x="11" y="64"/>
                    <a:pt x="11" y="76"/>
                  </a:cubicBezTo>
                  <a:lnTo>
                    <a:pt x="11" y="86"/>
                  </a:lnTo>
                  <a:cubicBezTo>
                    <a:pt x="0" y="86"/>
                    <a:pt x="0" y="98"/>
                    <a:pt x="0" y="109"/>
                  </a:cubicBezTo>
                  <a:lnTo>
                    <a:pt x="0" y="131"/>
                  </a:lnTo>
                  <a:lnTo>
                    <a:pt x="0" y="143"/>
                  </a:lnTo>
                  <a:cubicBezTo>
                    <a:pt x="11" y="143"/>
                    <a:pt x="11" y="153"/>
                    <a:pt x="11" y="153"/>
                  </a:cubicBezTo>
                  <a:cubicBezTo>
                    <a:pt x="11" y="165"/>
                    <a:pt x="11" y="165"/>
                    <a:pt x="22" y="176"/>
                  </a:cubicBezTo>
                  <a:cubicBezTo>
                    <a:pt x="22" y="187"/>
                    <a:pt x="33" y="198"/>
                    <a:pt x="55" y="210"/>
                  </a:cubicBezTo>
                  <a:lnTo>
                    <a:pt x="67" y="220"/>
                  </a:lnTo>
                  <a:cubicBezTo>
                    <a:pt x="78" y="220"/>
                    <a:pt x="78" y="232"/>
                    <a:pt x="89" y="232"/>
                  </a:cubicBezTo>
                  <a:lnTo>
                    <a:pt x="145" y="232"/>
                  </a:lnTo>
                  <a:cubicBezTo>
                    <a:pt x="156" y="232"/>
                    <a:pt x="156" y="232"/>
                    <a:pt x="156" y="220"/>
                  </a:cubicBezTo>
                  <a:lnTo>
                    <a:pt x="179" y="220"/>
                  </a:lnTo>
                  <a:lnTo>
                    <a:pt x="179" y="210"/>
                  </a:lnTo>
                  <a:cubicBezTo>
                    <a:pt x="224" y="187"/>
                    <a:pt x="246" y="143"/>
                    <a:pt x="234" y="98"/>
                  </a:cubicBezTo>
                  <a:cubicBezTo>
                    <a:pt x="234" y="86"/>
                    <a:pt x="224" y="64"/>
                    <a:pt x="224" y="53"/>
                  </a:cubicBezTo>
                  <a:cubicBezTo>
                    <a:pt x="202" y="18"/>
                    <a:pt x="164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8" name="Google Shape;4528;p8"/>
            <p:cNvSpPr/>
            <p:nvPr/>
          </p:nvSpPr>
          <p:spPr>
            <a:xfrm>
              <a:off x="2298175" y="906600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23" y="0"/>
                  </a:moveTo>
                  <a:cubicBezTo>
                    <a:pt x="101" y="0"/>
                    <a:pt x="78" y="11"/>
                    <a:pt x="56" y="23"/>
                  </a:cubicBezTo>
                  <a:cubicBezTo>
                    <a:pt x="45" y="23"/>
                    <a:pt x="45" y="33"/>
                    <a:pt x="34" y="33"/>
                  </a:cubicBezTo>
                  <a:cubicBezTo>
                    <a:pt x="11" y="56"/>
                    <a:pt x="1" y="100"/>
                    <a:pt x="1" y="134"/>
                  </a:cubicBezTo>
                  <a:cubicBezTo>
                    <a:pt x="1" y="145"/>
                    <a:pt x="1" y="157"/>
                    <a:pt x="11" y="157"/>
                  </a:cubicBezTo>
                  <a:cubicBezTo>
                    <a:pt x="11" y="167"/>
                    <a:pt x="11" y="179"/>
                    <a:pt x="23" y="179"/>
                  </a:cubicBezTo>
                  <a:cubicBezTo>
                    <a:pt x="41" y="216"/>
                    <a:pt x="75" y="237"/>
                    <a:pt x="111" y="237"/>
                  </a:cubicBezTo>
                  <a:cubicBezTo>
                    <a:pt x="119" y="237"/>
                    <a:pt x="127" y="237"/>
                    <a:pt x="135" y="234"/>
                  </a:cubicBezTo>
                  <a:cubicBezTo>
                    <a:pt x="146" y="234"/>
                    <a:pt x="168" y="224"/>
                    <a:pt x="179" y="224"/>
                  </a:cubicBezTo>
                  <a:cubicBezTo>
                    <a:pt x="235" y="190"/>
                    <a:pt x="257" y="112"/>
                    <a:pt x="224" y="56"/>
                  </a:cubicBezTo>
                  <a:cubicBezTo>
                    <a:pt x="202" y="23"/>
                    <a:pt x="157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9" name="Google Shape;4529;p8"/>
            <p:cNvSpPr/>
            <p:nvPr/>
          </p:nvSpPr>
          <p:spPr>
            <a:xfrm>
              <a:off x="2265775" y="854150"/>
              <a:ext cx="6450" cy="5825"/>
            </a:xfrm>
            <a:custGeom>
              <a:rect b="b" l="l" r="r" t="t"/>
              <a:pathLst>
                <a:path extrusionOk="0" h="233" w="258">
                  <a:moveTo>
                    <a:pt x="135" y="0"/>
                  </a:moveTo>
                  <a:cubicBezTo>
                    <a:pt x="115" y="0"/>
                    <a:pt x="96" y="7"/>
                    <a:pt x="78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45" y="187"/>
                    <a:pt x="45" y="187"/>
                    <a:pt x="45" y="199"/>
                  </a:cubicBezTo>
                  <a:cubicBezTo>
                    <a:pt x="74" y="220"/>
                    <a:pt x="108" y="233"/>
                    <a:pt x="143" y="233"/>
                  </a:cubicBezTo>
                  <a:cubicBezTo>
                    <a:pt x="162" y="233"/>
                    <a:pt x="182" y="229"/>
                    <a:pt x="202" y="221"/>
                  </a:cubicBezTo>
                  <a:cubicBezTo>
                    <a:pt x="224" y="199"/>
                    <a:pt x="246" y="176"/>
                    <a:pt x="246" y="142"/>
                  </a:cubicBezTo>
                  <a:cubicBezTo>
                    <a:pt x="246" y="142"/>
                    <a:pt x="257" y="132"/>
                    <a:pt x="257" y="120"/>
                  </a:cubicBezTo>
                  <a:cubicBezTo>
                    <a:pt x="257" y="98"/>
                    <a:pt x="246" y="75"/>
                    <a:pt x="235" y="53"/>
                  </a:cubicBezTo>
                  <a:lnTo>
                    <a:pt x="224" y="42"/>
                  </a:lnTo>
                  <a:cubicBezTo>
                    <a:pt x="197" y="15"/>
                    <a:pt x="166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0" name="Google Shape;4530;p8"/>
            <p:cNvSpPr/>
            <p:nvPr/>
          </p:nvSpPr>
          <p:spPr>
            <a:xfrm>
              <a:off x="2288950" y="862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3" y="53"/>
                    <a:pt x="1" y="120"/>
                    <a:pt x="34" y="175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7"/>
                    <a:pt x="269" y="108"/>
                    <a:pt x="236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1" name="Google Shape;4531;p8"/>
            <p:cNvSpPr/>
            <p:nvPr/>
          </p:nvSpPr>
          <p:spPr>
            <a:xfrm>
              <a:off x="2275825" y="870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7"/>
                    <a:pt x="34" y="184"/>
                  </a:cubicBezTo>
                  <a:cubicBezTo>
                    <a:pt x="55" y="218"/>
                    <a:pt x="93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0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2" name="Google Shape;4532;p8"/>
            <p:cNvSpPr/>
            <p:nvPr/>
          </p:nvSpPr>
          <p:spPr>
            <a:xfrm>
              <a:off x="2262700" y="8787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3" y="52"/>
                    <a:pt x="0" y="119"/>
                    <a:pt x="34" y="176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4" y="236"/>
                    <a:pt x="184" y="231"/>
                    <a:pt x="201" y="220"/>
                  </a:cubicBezTo>
                  <a:cubicBezTo>
                    <a:pt x="258" y="186"/>
                    <a:pt x="268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3" name="Google Shape;4533;p8"/>
            <p:cNvSpPr/>
            <p:nvPr/>
          </p:nvSpPr>
          <p:spPr>
            <a:xfrm>
              <a:off x="2314100" y="87435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5" y="0"/>
                  </a:moveTo>
                  <a:cubicBezTo>
                    <a:pt x="116" y="0"/>
                    <a:pt x="97" y="6"/>
                    <a:pt x="79" y="16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34" y="184"/>
                    <a:pt x="45" y="184"/>
                    <a:pt x="45" y="195"/>
                  </a:cubicBezTo>
                  <a:lnTo>
                    <a:pt x="56" y="206"/>
                  </a:lnTo>
                  <a:cubicBezTo>
                    <a:pt x="67" y="218"/>
                    <a:pt x="67" y="218"/>
                    <a:pt x="79" y="218"/>
                  </a:cubicBezTo>
                  <a:cubicBezTo>
                    <a:pt x="90" y="228"/>
                    <a:pt x="90" y="228"/>
                    <a:pt x="101" y="228"/>
                  </a:cubicBezTo>
                  <a:cubicBezTo>
                    <a:pt x="101" y="228"/>
                    <a:pt x="101" y="240"/>
                    <a:pt x="112" y="240"/>
                  </a:cubicBezTo>
                  <a:lnTo>
                    <a:pt x="157" y="240"/>
                  </a:lnTo>
                  <a:lnTo>
                    <a:pt x="168" y="228"/>
                  </a:lnTo>
                  <a:cubicBezTo>
                    <a:pt x="179" y="228"/>
                    <a:pt x="191" y="228"/>
                    <a:pt x="191" y="218"/>
                  </a:cubicBezTo>
                  <a:lnTo>
                    <a:pt x="201" y="218"/>
                  </a:lnTo>
                  <a:cubicBezTo>
                    <a:pt x="258" y="184"/>
                    <a:pt x="268" y="117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4" name="Google Shape;4534;p8"/>
            <p:cNvSpPr/>
            <p:nvPr/>
          </p:nvSpPr>
          <p:spPr>
            <a:xfrm>
              <a:off x="2300975" y="8824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5" y="1"/>
                    <a:pt x="96" y="5"/>
                    <a:pt x="78" y="16"/>
                  </a:cubicBezTo>
                  <a:cubicBezTo>
                    <a:pt x="23" y="50"/>
                    <a:pt x="0" y="128"/>
                    <a:pt x="34" y="172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3" y="233"/>
                    <a:pt x="183" y="228"/>
                    <a:pt x="202" y="217"/>
                  </a:cubicBezTo>
                  <a:cubicBezTo>
                    <a:pt x="257" y="184"/>
                    <a:pt x="269" y="105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5" name="Google Shape;4535;p8"/>
            <p:cNvSpPr/>
            <p:nvPr/>
          </p:nvSpPr>
          <p:spPr>
            <a:xfrm>
              <a:off x="2287825" y="8904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3" y="0"/>
                    <a:pt x="100" y="7"/>
                    <a:pt x="79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1"/>
                  </a:cubicBezTo>
                  <a:cubicBezTo>
                    <a:pt x="258" y="187"/>
                    <a:pt x="269" y="109"/>
                    <a:pt x="236" y="53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6" name="Google Shape;4536;p8"/>
            <p:cNvSpPr/>
            <p:nvPr/>
          </p:nvSpPr>
          <p:spPr>
            <a:xfrm>
              <a:off x="2274725" y="8983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2" y="49"/>
                    <a:pt x="0" y="128"/>
                    <a:pt x="33" y="184"/>
                  </a:cubicBezTo>
                  <a:cubicBezTo>
                    <a:pt x="54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7" name="Google Shape;4537;p8"/>
            <p:cNvSpPr/>
            <p:nvPr/>
          </p:nvSpPr>
          <p:spPr>
            <a:xfrm>
              <a:off x="2302650" y="85480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34" y="39"/>
                  </a:lnTo>
                  <a:cubicBezTo>
                    <a:pt x="34" y="39"/>
                    <a:pt x="23" y="39"/>
                    <a:pt x="23" y="49"/>
                  </a:cubicBezTo>
                  <a:lnTo>
                    <a:pt x="11" y="61"/>
                  </a:lnTo>
                  <a:cubicBezTo>
                    <a:pt x="11" y="72"/>
                    <a:pt x="11" y="72"/>
                    <a:pt x="0" y="83"/>
                  </a:cubicBezTo>
                  <a:lnTo>
                    <a:pt x="0" y="94"/>
                  </a:lnTo>
                  <a:lnTo>
                    <a:pt x="0" y="116"/>
                  </a:lnTo>
                  <a:lnTo>
                    <a:pt x="0" y="139"/>
                  </a:lnTo>
                  <a:cubicBezTo>
                    <a:pt x="0" y="150"/>
                    <a:pt x="11" y="161"/>
                    <a:pt x="11" y="183"/>
                  </a:cubicBezTo>
                  <a:cubicBezTo>
                    <a:pt x="32" y="219"/>
                    <a:pt x="71" y="236"/>
                    <a:pt x="110" y="236"/>
                  </a:cubicBezTo>
                  <a:cubicBezTo>
                    <a:pt x="134" y="236"/>
                    <a:pt x="158" y="230"/>
                    <a:pt x="179" y="217"/>
                  </a:cubicBezTo>
                  <a:cubicBezTo>
                    <a:pt x="235" y="183"/>
                    <a:pt x="246" y="116"/>
                    <a:pt x="212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8" name="Google Shape;4538;p8"/>
            <p:cNvSpPr/>
            <p:nvPr/>
          </p:nvSpPr>
          <p:spPr>
            <a:xfrm>
              <a:off x="2311025" y="89865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26" y="1"/>
                  </a:moveTo>
                  <a:cubicBezTo>
                    <a:pt x="105" y="1"/>
                    <a:pt x="85" y="6"/>
                    <a:pt x="68" y="16"/>
                  </a:cubicBezTo>
                  <a:cubicBezTo>
                    <a:pt x="11" y="50"/>
                    <a:pt x="1" y="128"/>
                    <a:pt x="34" y="184"/>
                  </a:cubicBezTo>
                  <a:cubicBezTo>
                    <a:pt x="45" y="207"/>
                    <a:pt x="68" y="229"/>
                    <a:pt x="101" y="229"/>
                  </a:cubicBezTo>
                  <a:cubicBezTo>
                    <a:pt x="115" y="233"/>
                    <a:pt x="128" y="236"/>
                    <a:pt x="141" y="236"/>
                  </a:cubicBezTo>
                  <a:cubicBezTo>
                    <a:pt x="160" y="236"/>
                    <a:pt x="177" y="230"/>
                    <a:pt x="190" y="217"/>
                  </a:cubicBezTo>
                  <a:cubicBezTo>
                    <a:pt x="224" y="207"/>
                    <a:pt x="235" y="173"/>
                    <a:pt x="247" y="150"/>
                  </a:cubicBezTo>
                  <a:lnTo>
                    <a:pt x="247" y="128"/>
                  </a:lnTo>
                  <a:cubicBezTo>
                    <a:pt x="247" y="106"/>
                    <a:pt x="247" y="83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9" name="Google Shape;4539;p8"/>
            <p:cNvSpPr/>
            <p:nvPr/>
          </p:nvSpPr>
          <p:spPr>
            <a:xfrm>
              <a:off x="2284775" y="914575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6" y="0"/>
                  </a:moveTo>
                  <a:cubicBezTo>
                    <a:pt x="106" y="0"/>
                    <a:pt x="85" y="6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8"/>
                  </a:cubicBezTo>
                  <a:cubicBezTo>
                    <a:pt x="212" y="206"/>
                    <a:pt x="235" y="173"/>
                    <a:pt x="246" y="151"/>
                  </a:cubicBezTo>
                  <a:lnTo>
                    <a:pt x="246" y="128"/>
                  </a:lnTo>
                  <a:cubicBezTo>
                    <a:pt x="246" y="106"/>
                    <a:pt x="246" y="84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0" name="Google Shape;4540;p8"/>
            <p:cNvSpPr/>
            <p:nvPr/>
          </p:nvSpPr>
          <p:spPr>
            <a:xfrm>
              <a:off x="2334500" y="907300"/>
              <a:ext cx="6425" cy="6025"/>
            </a:xfrm>
            <a:custGeom>
              <a:rect b="b" l="l" r="r" t="t"/>
              <a:pathLst>
                <a:path extrusionOk="0" h="241" w="257">
                  <a:moveTo>
                    <a:pt x="115" y="1"/>
                  </a:moveTo>
                  <a:cubicBezTo>
                    <a:pt x="94" y="1"/>
                    <a:pt x="74" y="6"/>
                    <a:pt x="56" y="17"/>
                  </a:cubicBezTo>
                  <a:cubicBezTo>
                    <a:pt x="56" y="28"/>
                    <a:pt x="45" y="28"/>
                    <a:pt x="33" y="39"/>
                  </a:cubicBezTo>
                  <a:lnTo>
                    <a:pt x="33" y="50"/>
                  </a:lnTo>
                  <a:cubicBezTo>
                    <a:pt x="23" y="50"/>
                    <a:pt x="23" y="62"/>
                    <a:pt x="23" y="62"/>
                  </a:cubicBezTo>
                  <a:cubicBezTo>
                    <a:pt x="23" y="62"/>
                    <a:pt x="11" y="62"/>
                    <a:pt x="11" y="72"/>
                  </a:cubicBezTo>
                  <a:lnTo>
                    <a:pt x="11" y="84"/>
                  </a:lnTo>
                  <a:lnTo>
                    <a:pt x="11" y="106"/>
                  </a:lnTo>
                  <a:cubicBezTo>
                    <a:pt x="11" y="106"/>
                    <a:pt x="0" y="106"/>
                    <a:pt x="0" y="117"/>
                  </a:cubicBezTo>
                  <a:cubicBezTo>
                    <a:pt x="0" y="117"/>
                    <a:pt x="0" y="129"/>
                    <a:pt x="11" y="139"/>
                  </a:cubicBezTo>
                  <a:lnTo>
                    <a:pt x="11" y="162"/>
                  </a:lnTo>
                  <a:cubicBezTo>
                    <a:pt x="11" y="162"/>
                    <a:pt x="23" y="173"/>
                    <a:pt x="23" y="184"/>
                  </a:cubicBezTo>
                  <a:lnTo>
                    <a:pt x="33" y="184"/>
                  </a:lnTo>
                  <a:cubicBezTo>
                    <a:pt x="33" y="196"/>
                    <a:pt x="45" y="206"/>
                    <a:pt x="45" y="206"/>
                  </a:cubicBezTo>
                  <a:cubicBezTo>
                    <a:pt x="56" y="206"/>
                    <a:pt x="56" y="218"/>
                    <a:pt x="67" y="218"/>
                  </a:cubicBezTo>
                  <a:cubicBezTo>
                    <a:pt x="67" y="229"/>
                    <a:pt x="78" y="229"/>
                    <a:pt x="90" y="229"/>
                  </a:cubicBezTo>
                  <a:cubicBezTo>
                    <a:pt x="100" y="240"/>
                    <a:pt x="112" y="240"/>
                    <a:pt x="112" y="240"/>
                  </a:cubicBezTo>
                  <a:lnTo>
                    <a:pt x="123" y="240"/>
                  </a:lnTo>
                  <a:cubicBezTo>
                    <a:pt x="134" y="240"/>
                    <a:pt x="134" y="240"/>
                    <a:pt x="145" y="229"/>
                  </a:cubicBezTo>
                  <a:lnTo>
                    <a:pt x="157" y="229"/>
                  </a:lnTo>
                  <a:cubicBezTo>
                    <a:pt x="167" y="229"/>
                    <a:pt x="167" y="229"/>
                    <a:pt x="179" y="218"/>
                  </a:cubicBezTo>
                  <a:cubicBezTo>
                    <a:pt x="234" y="184"/>
                    <a:pt x="257" y="117"/>
                    <a:pt x="224" y="62"/>
                  </a:cubicBezTo>
                  <a:cubicBezTo>
                    <a:pt x="201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1" name="Google Shape;4541;p8"/>
            <p:cNvSpPr/>
            <p:nvPr/>
          </p:nvSpPr>
          <p:spPr>
            <a:xfrm>
              <a:off x="2321075" y="9153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6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4"/>
                    <a:pt x="1" y="121"/>
                    <a:pt x="34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4" y="237"/>
                    <a:pt x="173" y="232"/>
                    <a:pt x="190" y="221"/>
                  </a:cubicBezTo>
                  <a:cubicBezTo>
                    <a:pt x="247" y="188"/>
                    <a:pt x="269" y="109"/>
                    <a:pt x="235" y="54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2" name="Google Shape;4542;p8"/>
            <p:cNvSpPr/>
            <p:nvPr/>
          </p:nvSpPr>
          <p:spPr>
            <a:xfrm>
              <a:off x="2307950" y="923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70" y="230"/>
                    <a:pt x="191" y="218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3" name="Google Shape;4543;p8"/>
            <p:cNvSpPr/>
            <p:nvPr/>
          </p:nvSpPr>
          <p:spPr>
            <a:xfrm>
              <a:off x="2294825" y="9313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1" y="50"/>
                    <a:pt x="1" y="129"/>
                    <a:pt x="34" y="173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2" y="229"/>
                    <a:pt x="190" y="218"/>
                  </a:cubicBezTo>
                  <a:cubicBezTo>
                    <a:pt x="246" y="184"/>
                    <a:pt x="269" y="106"/>
                    <a:pt x="235" y="62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4" name="Google Shape;4544;p8"/>
            <p:cNvSpPr/>
            <p:nvPr/>
          </p:nvSpPr>
          <p:spPr>
            <a:xfrm>
              <a:off x="2281975" y="939350"/>
              <a:ext cx="6450" cy="5825"/>
            </a:xfrm>
            <a:custGeom>
              <a:rect b="b" l="l" r="r" t="t"/>
              <a:pathLst>
                <a:path extrusionOk="0" h="233" w="258">
                  <a:moveTo>
                    <a:pt x="125" y="1"/>
                  </a:moveTo>
                  <a:cubicBezTo>
                    <a:pt x="101" y="1"/>
                    <a:pt x="77" y="7"/>
                    <a:pt x="56" y="19"/>
                  </a:cubicBezTo>
                  <a:cubicBezTo>
                    <a:pt x="45" y="19"/>
                    <a:pt x="45" y="31"/>
                    <a:pt x="34" y="31"/>
                  </a:cubicBezTo>
                  <a:lnTo>
                    <a:pt x="34" y="42"/>
                  </a:lnTo>
                  <a:lnTo>
                    <a:pt x="23" y="53"/>
                  </a:lnTo>
                  <a:cubicBezTo>
                    <a:pt x="11" y="64"/>
                    <a:pt x="11" y="76"/>
                    <a:pt x="11" y="87"/>
                  </a:cubicBezTo>
                  <a:cubicBezTo>
                    <a:pt x="1" y="98"/>
                    <a:pt x="1" y="98"/>
                    <a:pt x="1" y="109"/>
                  </a:cubicBezTo>
                  <a:lnTo>
                    <a:pt x="1" y="131"/>
                  </a:lnTo>
                  <a:cubicBezTo>
                    <a:pt x="11" y="154"/>
                    <a:pt x="11" y="165"/>
                    <a:pt x="23" y="176"/>
                  </a:cubicBezTo>
                  <a:cubicBezTo>
                    <a:pt x="23" y="176"/>
                    <a:pt x="23" y="188"/>
                    <a:pt x="34" y="188"/>
                  </a:cubicBezTo>
                  <a:cubicBezTo>
                    <a:pt x="34" y="188"/>
                    <a:pt x="34" y="198"/>
                    <a:pt x="45" y="198"/>
                  </a:cubicBezTo>
                  <a:cubicBezTo>
                    <a:pt x="45" y="210"/>
                    <a:pt x="56" y="210"/>
                    <a:pt x="56" y="221"/>
                  </a:cubicBezTo>
                  <a:lnTo>
                    <a:pt x="78" y="221"/>
                  </a:lnTo>
                  <a:lnTo>
                    <a:pt x="90" y="232"/>
                  </a:lnTo>
                  <a:lnTo>
                    <a:pt x="157" y="232"/>
                  </a:lnTo>
                  <a:cubicBezTo>
                    <a:pt x="168" y="221"/>
                    <a:pt x="168" y="221"/>
                    <a:pt x="179" y="221"/>
                  </a:cubicBezTo>
                  <a:cubicBezTo>
                    <a:pt x="235" y="188"/>
                    <a:pt x="257" y="109"/>
                    <a:pt x="224" y="53"/>
                  </a:cubicBezTo>
                  <a:cubicBezTo>
                    <a:pt x="203" y="18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5" name="Google Shape;4545;p8"/>
            <p:cNvSpPr/>
            <p:nvPr/>
          </p:nvSpPr>
          <p:spPr>
            <a:xfrm>
              <a:off x="2346500" y="926975"/>
              <a:ext cx="4225" cy="5900"/>
            </a:xfrm>
            <a:custGeom>
              <a:rect b="b" l="l" r="r" t="t"/>
              <a:pathLst>
                <a:path extrusionOk="0" h="236" w="169">
                  <a:moveTo>
                    <a:pt x="134" y="0"/>
                  </a:moveTo>
                  <a:cubicBezTo>
                    <a:pt x="112" y="0"/>
                    <a:pt x="79" y="0"/>
                    <a:pt x="57" y="12"/>
                  </a:cubicBezTo>
                  <a:lnTo>
                    <a:pt x="57" y="23"/>
                  </a:lnTo>
                  <a:cubicBezTo>
                    <a:pt x="45" y="23"/>
                    <a:pt x="34" y="34"/>
                    <a:pt x="23" y="45"/>
                  </a:cubicBezTo>
                  <a:lnTo>
                    <a:pt x="23" y="57"/>
                  </a:lnTo>
                  <a:cubicBezTo>
                    <a:pt x="12" y="68"/>
                    <a:pt x="12" y="68"/>
                    <a:pt x="12" y="79"/>
                  </a:cubicBezTo>
                  <a:cubicBezTo>
                    <a:pt x="12" y="90"/>
                    <a:pt x="0" y="90"/>
                    <a:pt x="0" y="90"/>
                  </a:cubicBezTo>
                  <a:cubicBezTo>
                    <a:pt x="0" y="124"/>
                    <a:pt x="0" y="146"/>
                    <a:pt x="23" y="179"/>
                  </a:cubicBezTo>
                  <a:cubicBezTo>
                    <a:pt x="34" y="202"/>
                    <a:pt x="57" y="224"/>
                    <a:pt x="90" y="224"/>
                  </a:cubicBezTo>
                  <a:cubicBezTo>
                    <a:pt x="101" y="236"/>
                    <a:pt x="124" y="236"/>
                    <a:pt x="134" y="236"/>
                  </a:cubicBezTo>
                  <a:cubicBezTo>
                    <a:pt x="146" y="236"/>
                    <a:pt x="157" y="224"/>
                    <a:pt x="168" y="224"/>
                  </a:cubicBezTo>
                  <a:lnTo>
                    <a:pt x="168" y="191"/>
                  </a:lnTo>
                  <a:cubicBezTo>
                    <a:pt x="157" y="135"/>
                    <a:pt x="146" y="68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6" name="Google Shape;4546;p8"/>
            <p:cNvSpPr/>
            <p:nvPr/>
          </p:nvSpPr>
          <p:spPr>
            <a:xfrm>
              <a:off x="2333075" y="934975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26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3" y="50"/>
                    <a:pt x="1" y="127"/>
                    <a:pt x="35" y="184"/>
                  </a:cubicBezTo>
                  <a:cubicBezTo>
                    <a:pt x="56" y="218"/>
                    <a:pt x="90" y="236"/>
                    <a:pt x="126" y="236"/>
                  </a:cubicBezTo>
                  <a:cubicBezTo>
                    <a:pt x="148" y="236"/>
                    <a:pt x="170" y="230"/>
                    <a:pt x="191" y="217"/>
                  </a:cubicBezTo>
                  <a:cubicBezTo>
                    <a:pt x="247" y="184"/>
                    <a:pt x="269" y="117"/>
                    <a:pt x="236" y="60"/>
                  </a:cubicBezTo>
                  <a:cubicBezTo>
                    <a:pt x="213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7" name="Google Shape;4547;p8"/>
            <p:cNvSpPr/>
            <p:nvPr/>
          </p:nvSpPr>
          <p:spPr>
            <a:xfrm>
              <a:off x="2319975" y="9430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2"/>
                    <a:pt x="0" y="119"/>
                    <a:pt x="33" y="176"/>
                  </a:cubicBezTo>
                  <a:cubicBezTo>
                    <a:pt x="56" y="213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6"/>
                    <a:pt x="268" y="109"/>
                    <a:pt x="234" y="52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8" name="Google Shape;4548;p8"/>
            <p:cNvSpPr/>
            <p:nvPr/>
          </p:nvSpPr>
          <p:spPr>
            <a:xfrm>
              <a:off x="2306825" y="9509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7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2" y="49"/>
                    <a:pt x="1" y="128"/>
                    <a:pt x="35" y="183"/>
                  </a:cubicBezTo>
                  <a:cubicBezTo>
                    <a:pt x="55" y="218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3"/>
                    <a:pt x="269" y="116"/>
                    <a:pt x="236" y="61"/>
                  </a:cubicBezTo>
                  <a:cubicBezTo>
                    <a:pt x="213" y="23"/>
                    <a:pt x="170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9" name="Google Shape;4549;p8"/>
            <p:cNvSpPr/>
            <p:nvPr/>
          </p:nvSpPr>
          <p:spPr>
            <a:xfrm>
              <a:off x="2335875" y="1027675"/>
              <a:ext cx="4225" cy="5775"/>
            </a:xfrm>
            <a:custGeom>
              <a:rect b="b" l="l" r="r" t="t"/>
              <a:pathLst>
                <a:path extrusionOk="0" h="231" w="169">
                  <a:moveTo>
                    <a:pt x="113" y="1"/>
                  </a:moveTo>
                  <a:cubicBezTo>
                    <a:pt x="93" y="1"/>
                    <a:pt x="74" y="6"/>
                    <a:pt x="57" y="17"/>
                  </a:cubicBezTo>
                  <a:lnTo>
                    <a:pt x="35" y="40"/>
                  </a:lnTo>
                  <a:cubicBezTo>
                    <a:pt x="23" y="51"/>
                    <a:pt x="23" y="51"/>
                    <a:pt x="23" y="62"/>
                  </a:cubicBezTo>
                  <a:cubicBezTo>
                    <a:pt x="12" y="62"/>
                    <a:pt x="12" y="62"/>
                    <a:pt x="12" y="74"/>
                  </a:cubicBezTo>
                  <a:cubicBezTo>
                    <a:pt x="12" y="74"/>
                    <a:pt x="1" y="84"/>
                    <a:pt x="1" y="96"/>
                  </a:cubicBezTo>
                  <a:lnTo>
                    <a:pt x="1" y="118"/>
                  </a:lnTo>
                  <a:cubicBezTo>
                    <a:pt x="1" y="129"/>
                    <a:pt x="1" y="141"/>
                    <a:pt x="12" y="163"/>
                  </a:cubicBezTo>
                  <a:lnTo>
                    <a:pt x="12" y="185"/>
                  </a:lnTo>
                  <a:cubicBezTo>
                    <a:pt x="35" y="208"/>
                    <a:pt x="45" y="219"/>
                    <a:pt x="68" y="230"/>
                  </a:cubicBezTo>
                  <a:lnTo>
                    <a:pt x="79" y="230"/>
                  </a:lnTo>
                  <a:cubicBezTo>
                    <a:pt x="90" y="196"/>
                    <a:pt x="102" y="163"/>
                    <a:pt x="124" y="129"/>
                  </a:cubicBezTo>
                  <a:lnTo>
                    <a:pt x="124" y="118"/>
                  </a:lnTo>
                  <a:cubicBezTo>
                    <a:pt x="135" y="84"/>
                    <a:pt x="146" y="51"/>
                    <a:pt x="169" y="17"/>
                  </a:cubicBezTo>
                  <a:cubicBezTo>
                    <a:pt x="152" y="6"/>
                    <a:pt x="132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0" name="Google Shape;4550;p8"/>
            <p:cNvSpPr/>
            <p:nvPr/>
          </p:nvSpPr>
          <p:spPr>
            <a:xfrm>
              <a:off x="2343150" y="951300"/>
              <a:ext cx="6175" cy="5775"/>
            </a:xfrm>
            <a:custGeom>
              <a:rect b="b" l="l" r="r" t="t"/>
              <a:pathLst>
                <a:path extrusionOk="0" h="231" w="247">
                  <a:moveTo>
                    <a:pt x="134" y="0"/>
                  </a:moveTo>
                  <a:cubicBezTo>
                    <a:pt x="101" y="0"/>
                    <a:pt x="79" y="0"/>
                    <a:pt x="67" y="11"/>
                  </a:cubicBezTo>
                  <a:cubicBezTo>
                    <a:pt x="23" y="45"/>
                    <a:pt x="0" y="89"/>
                    <a:pt x="12" y="134"/>
                  </a:cubicBezTo>
                  <a:cubicBezTo>
                    <a:pt x="12" y="145"/>
                    <a:pt x="12" y="156"/>
                    <a:pt x="23" y="179"/>
                  </a:cubicBezTo>
                  <a:cubicBezTo>
                    <a:pt x="34" y="201"/>
                    <a:pt x="57" y="212"/>
                    <a:pt x="79" y="224"/>
                  </a:cubicBezTo>
                  <a:cubicBezTo>
                    <a:pt x="92" y="228"/>
                    <a:pt x="106" y="231"/>
                    <a:pt x="120" y="231"/>
                  </a:cubicBezTo>
                  <a:cubicBezTo>
                    <a:pt x="140" y="231"/>
                    <a:pt x="159" y="225"/>
                    <a:pt x="179" y="212"/>
                  </a:cubicBezTo>
                  <a:cubicBezTo>
                    <a:pt x="201" y="201"/>
                    <a:pt x="224" y="190"/>
                    <a:pt x="235" y="167"/>
                  </a:cubicBezTo>
                  <a:lnTo>
                    <a:pt x="235" y="145"/>
                  </a:lnTo>
                  <a:cubicBezTo>
                    <a:pt x="246" y="112"/>
                    <a:pt x="235" y="78"/>
                    <a:pt x="224" y="55"/>
                  </a:cubicBezTo>
                  <a:cubicBezTo>
                    <a:pt x="201" y="22"/>
                    <a:pt x="179" y="11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1" name="Google Shape;4551;p8"/>
            <p:cNvSpPr/>
            <p:nvPr/>
          </p:nvSpPr>
          <p:spPr>
            <a:xfrm>
              <a:off x="2329725" y="959175"/>
              <a:ext cx="6475" cy="5975"/>
            </a:xfrm>
            <a:custGeom>
              <a:rect b="b" l="l" r="r" t="t"/>
              <a:pathLst>
                <a:path extrusionOk="0" h="239" w="259">
                  <a:moveTo>
                    <a:pt x="136" y="1"/>
                  </a:moveTo>
                  <a:cubicBezTo>
                    <a:pt x="116" y="1"/>
                    <a:pt x="97" y="7"/>
                    <a:pt x="80" y="20"/>
                  </a:cubicBezTo>
                  <a:cubicBezTo>
                    <a:pt x="23" y="53"/>
                    <a:pt x="1" y="120"/>
                    <a:pt x="35" y="177"/>
                  </a:cubicBezTo>
                  <a:cubicBezTo>
                    <a:pt x="46" y="199"/>
                    <a:pt x="57" y="210"/>
                    <a:pt x="68" y="210"/>
                  </a:cubicBezTo>
                  <a:cubicBezTo>
                    <a:pt x="68" y="221"/>
                    <a:pt x="80" y="221"/>
                    <a:pt x="90" y="221"/>
                  </a:cubicBezTo>
                  <a:cubicBezTo>
                    <a:pt x="107" y="233"/>
                    <a:pt x="124" y="238"/>
                    <a:pt x="141" y="238"/>
                  </a:cubicBezTo>
                  <a:cubicBezTo>
                    <a:pt x="158" y="238"/>
                    <a:pt x="174" y="233"/>
                    <a:pt x="191" y="221"/>
                  </a:cubicBezTo>
                  <a:cubicBezTo>
                    <a:pt x="214" y="210"/>
                    <a:pt x="236" y="187"/>
                    <a:pt x="247" y="165"/>
                  </a:cubicBezTo>
                  <a:cubicBezTo>
                    <a:pt x="258" y="132"/>
                    <a:pt x="258" y="98"/>
                    <a:pt x="236" y="53"/>
                  </a:cubicBezTo>
                  <a:lnTo>
                    <a:pt x="224" y="43"/>
                  </a:lnTo>
                  <a:cubicBezTo>
                    <a:pt x="197" y="16"/>
                    <a:pt x="16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2" name="Google Shape;4552;p8"/>
            <p:cNvSpPr/>
            <p:nvPr/>
          </p:nvSpPr>
          <p:spPr>
            <a:xfrm>
              <a:off x="2316875" y="967200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24" y="1"/>
                  </a:moveTo>
                  <a:cubicBezTo>
                    <a:pt x="102" y="1"/>
                    <a:pt x="80" y="1"/>
                    <a:pt x="68" y="23"/>
                  </a:cubicBezTo>
                  <a:cubicBezTo>
                    <a:pt x="23" y="45"/>
                    <a:pt x="1" y="90"/>
                    <a:pt x="13" y="135"/>
                  </a:cubicBezTo>
                  <a:cubicBezTo>
                    <a:pt x="13" y="146"/>
                    <a:pt x="13" y="169"/>
                    <a:pt x="23" y="179"/>
                  </a:cubicBezTo>
                  <a:cubicBezTo>
                    <a:pt x="35" y="202"/>
                    <a:pt x="57" y="213"/>
                    <a:pt x="80" y="224"/>
                  </a:cubicBezTo>
                  <a:cubicBezTo>
                    <a:pt x="90" y="236"/>
                    <a:pt x="102" y="236"/>
                    <a:pt x="124" y="236"/>
                  </a:cubicBezTo>
                  <a:cubicBezTo>
                    <a:pt x="147" y="236"/>
                    <a:pt x="169" y="236"/>
                    <a:pt x="180" y="213"/>
                  </a:cubicBezTo>
                  <a:cubicBezTo>
                    <a:pt x="236" y="179"/>
                    <a:pt x="258" y="112"/>
                    <a:pt x="224" y="57"/>
                  </a:cubicBezTo>
                  <a:cubicBezTo>
                    <a:pt x="202" y="34"/>
                    <a:pt x="180" y="12"/>
                    <a:pt x="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3" name="Google Shape;4553;p8"/>
            <p:cNvSpPr/>
            <p:nvPr/>
          </p:nvSpPr>
          <p:spPr>
            <a:xfrm>
              <a:off x="2339800" y="97595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2" y="53"/>
                    <a:pt x="0" y="120"/>
                    <a:pt x="34" y="176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6" y="228"/>
                    <a:pt x="180" y="222"/>
                    <a:pt x="201" y="209"/>
                  </a:cubicBezTo>
                  <a:cubicBezTo>
                    <a:pt x="258" y="176"/>
                    <a:pt x="268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4" name="Google Shape;4554;p8"/>
            <p:cNvSpPr/>
            <p:nvPr/>
          </p:nvSpPr>
          <p:spPr>
            <a:xfrm>
              <a:off x="2326675" y="9838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0" y="230"/>
                    <a:pt x="202" y="218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5" name="Google Shape;4555;p8"/>
            <p:cNvSpPr/>
            <p:nvPr/>
          </p:nvSpPr>
          <p:spPr>
            <a:xfrm>
              <a:off x="2313825" y="991875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1"/>
                  </a:moveTo>
                  <a:cubicBezTo>
                    <a:pt x="111" y="1"/>
                    <a:pt x="88" y="7"/>
                    <a:pt x="67" y="19"/>
                  </a:cubicBezTo>
                  <a:cubicBezTo>
                    <a:pt x="56" y="31"/>
                    <a:pt x="45" y="31"/>
                    <a:pt x="34" y="41"/>
                  </a:cubicBezTo>
                  <a:lnTo>
                    <a:pt x="34" y="53"/>
                  </a:lnTo>
                  <a:lnTo>
                    <a:pt x="23" y="53"/>
                  </a:lnTo>
                  <a:cubicBezTo>
                    <a:pt x="23" y="64"/>
                    <a:pt x="23" y="75"/>
                    <a:pt x="11" y="86"/>
                  </a:cubicBezTo>
                  <a:cubicBezTo>
                    <a:pt x="0" y="120"/>
                    <a:pt x="11" y="153"/>
                    <a:pt x="23" y="176"/>
                  </a:cubicBezTo>
                  <a:cubicBezTo>
                    <a:pt x="45" y="210"/>
                    <a:pt x="78" y="232"/>
                    <a:pt x="123" y="232"/>
                  </a:cubicBezTo>
                  <a:lnTo>
                    <a:pt x="157" y="232"/>
                  </a:lnTo>
                  <a:cubicBezTo>
                    <a:pt x="168" y="232"/>
                    <a:pt x="179" y="220"/>
                    <a:pt x="179" y="220"/>
                  </a:cubicBezTo>
                  <a:lnTo>
                    <a:pt x="190" y="220"/>
                  </a:lnTo>
                  <a:cubicBezTo>
                    <a:pt x="246" y="187"/>
                    <a:pt x="257" y="109"/>
                    <a:pt x="224" y="53"/>
                  </a:cubicBezTo>
                  <a:cubicBezTo>
                    <a:pt x="203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6" name="Google Shape;4556;p8"/>
            <p:cNvSpPr/>
            <p:nvPr/>
          </p:nvSpPr>
          <p:spPr>
            <a:xfrm>
              <a:off x="2338675" y="10034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8"/>
                  </a:cubicBezTo>
                  <a:cubicBezTo>
                    <a:pt x="246" y="184"/>
                    <a:pt x="269" y="117"/>
                    <a:pt x="236" y="61"/>
                  </a:cubicBezTo>
                  <a:cubicBezTo>
                    <a:pt x="213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7" name="Google Shape;4557;p8"/>
            <p:cNvSpPr/>
            <p:nvPr/>
          </p:nvSpPr>
          <p:spPr>
            <a:xfrm>
              <a:off x="2325825" y="1011500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23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57" y="16"/>
                    <a:pt x="45" y="28"/>
                    <a:pt x="45" y="28"/>
                  </a:cubicBezTo>
                  <a:cubicBezTo>
                    <a:pt x="34" y="39"/>
                    <a:pt x="34" y="39"/>
                    <a:pt x="34" y="50"/>
                  </a:cubicBezTo>
                  <a:lnTo>
                    <a:pt x="23" y="50"/>
                  </a:lnTo>
                  <a:lnTo>
                    <a:pt x="23" y="61"/>
                  </a:lnTo>
                  <a:cubicBezTo>
                    <a:pt x="23" y="73"/>
                    <a:pt x="23" y="73"/>
                    <a:pt x="12" y="73"/>
                  </a:cubicBezTo>
                  <a:cubicBezTo>
                    <a:pt x="12" y="95"/>
                    <a:pt x="0" y="117"/>
                    <a:pt x="12" y="140"/>
                  </a:cubicBezTo>
                  <a:cubicBezTo>
                    <a:pt x="12" y="150"/>
                    <a:pt x="12" y="162"/>
                    <a:pt x="23" y="173"/>
                  </a:cubicBezTo>
                  <a:cubicBezTo>
                    <a:pt x="46" y="211"/>
                    <a:pt x="84" y="233"/>
                    <a:pt x="124" y="233"/>
                  </a:cubicBezTo>
                  <a:cubicBezTo>
                    <a:pt x="142" y="233"/>
                    <a:pt x="161" y="228"/>
                    <a:pt x="179" y="217"/>
                  </a:cubicBezTo>
                  <a:lnTo>
                    <a:pt x="191" y="217"/>
                  </a:lnTo>
                  <a:cubicBezTo>
                    <a:pt x="236" y="184"/>
                    <a:pt x="258" y="106"/>
                    <a:pt x="224" y="61"/>
                  </a:cubicBezTo>
                  <a:cubicBezTo>
                    <a:pt x="201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8" name="Google Shape;4558;p8"/>
            <p:cNvSpPr/>
            <p:nvPr/>
          </p:nvSpPr>
          <p:spPr>
            <a:xfrm>
              <a:off x="2337550" y="884800"/>
              <a:ext cx="1700" cy="3375"/>
            </a:xfrm>
            <a:custGeom>
              <a:rect b="b" l="l" r="r" t="t"/>
              <a:pathLst>
                <a:path extrusionOk="0" h="135" w="68">
                  <a:moveTo>
                    <a:pt x="12" y="1"/>
                  </a:moveTo>
                  <a:cubicBezTo>
                    <a:pt x="1" y="11"/>
                    <a:pt x="1" y="34"/>
                    <a:pt x="1" y="45"/>
                  </a:cubicBezTo>
                  <a:cubicBezTo>
                    <a:pt x="1" y="68"/>
                    <a:pt x="12" y="78"/>
                    <a:pt x="23" y="90"/>
                  </a:cubicBezTo>
                  <a:cubicBezTo>
                    <a:pt x="35" y="112"/>
                    <a:pt x="45" y="123"/>
                    <a:pt x="68" y="135"/>
                  </a:cubicBezTo>
                  <a:cubicBezTo>
                    <a:pt x="57" y="112"/>
                    <a:pt x="45" y="101"/>
                    <a:pt x="45" y="78"/>
                  </a:cubicBezTo>
                  <a:cubicBezTo>
                    <a:pt x="35" y="56"/>
                    <a:pt x="23" y="2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9" name="Google Shape;4559;p8"/>
            <p:cNvSpPr/>
            <p:nvPr/>
          </p:nvSpPr>
          <p:spPr>
            <a:xfrm>
              <a:off x="2305700" y="832550"/>
              <a:ext cx="2825" cy="3375"/>
            </a:xfrm>
            <a:custGeom>
              <a:rect b="b" l="l" r="r" t="t"/>
              <a:pathLst>
                <a:path extrusionOk="0" h="135" w="113">
                  <a:moveTo>
                    <a:pt x="1" y="1"/>
                  </a:moveTo>
                  <a:cubicBezTo>
                    <a:pt x="1" y="35"/>
                    <a:pt x="1" y="57"/>
                    <a:pt x="13" y="79"/>
                  </a:cubicBezTo>
                  <a:cubicBezTo>
                    <a:pt x="35" y="112"/>
                    <a:pt x="80" y="135"/>
                    <a:pt x="113" y="135"/>
                  </a:cubicBezTo>
                  <a:cubicBezTo>
                    <a:pt x="90" y="112"/>
                    <a:pt x="68" y="90"/>
                    <a:pt x="46" y="57"/>
                  </a:cubicBezTo>
                  <a:cubicBezTo>
                    <a:pt x="35" y="45"/>
                    <a:pt x="13" y="2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0" name="Google Shape;4560;p8"/>
            <p:cNvSpPr/>
            <p:nvPr/>
          </p:nvSpPr>
          <p:spPr>
            <a:xfrm>
              <a:off x="2315500" y="847375"/>
              <a:ext cx="5050" cy="5225"/>
            </a:xfrm>
            <a:custGeom>
              <a:rect b="b" l="l" r="r" t="t"/>
              <a:pathLst>
                <a:path extrusionOk="0" h="209" w="202">
                  <a:moveTo>
                    <a:pt x="68" y="0"/>
                  </a:moveTo>
                  <a:cubicBezTo>
                    <a:pt x="11" y="33"/>
                    <a:pt x="0" y="101"/>
                    <a:pt x="34" y="157"/>
                  </a:cubicBezTo>
                  <a:cubicBezTo>
                    <a:pt x="55" y="191"/>
                    <a:pt x="89" y="209"/>
                    <a:pt x="125" y="209"/>
                  </a:cubicBezTo>
                  <a:cubicBezTo>
                    <a:pt x="147" y="209"/>
                    <a:pt x="169" y="203"/>
                    <a:pt x="190" y="190"/>
                  </a:cubicBezTo>
                  <a:lnTo>
                    <a:pt x="202" y="190"/>
                  </a:lnTo>
                  <a:cubicBezTo>
                    <a:pt x="157" y="123"/>
                    <a:pt x="112" y="56"/>
                    <a:pt x="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1" name="Google Shape;4561;p8"/>
            <p:cNvSpPr/>
            <p:nvPr/>
          </p:nvSpPr>
          <p:spPr>
            <a:xfrm>
              <a:off x="2327225" y="866925"/>
              <a:ext cx="4775" cy="5325"/>
            </a:xfrm>
            <a:custGeom>
              <a:rect b="b" l="l" r="r" t="t"/>
              <a:pathLst>
                <a:path extrusionOk="0" h="213" w="191">
                  <a:moveTo>
                    <a:pt x="79" y="1"/>
                  </a:moveTo>
                  <a:cubicBezTo>
                    <a:pt x="23" y="34"/>
                    <a:pt x="1" y="101"/>
                    <a:pt x="34" y="157"/>
                  </a:cubicBezTo>
                  <a:cubicBezTo>
                    <a:pt x="57" y="195"/>
                    <a:pt x="96" y="212"/>
                    <a:pt x="136" y="212"/>
                  </a:cubicBezTo>
                  <a:cubicBezTo>
                    <a:pt x="154" y="212"/>
                    <a:pt x="173" y="209"/>
                    <a:pt x="190" y="202"/>
                  </a:cubicBezTo>
                  <a:cubicBezTo>
                    <a:pt x="157" y="135"/>
                    <a:pt x="113" y="68"/>
                    <a:pt x="7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62" name="Google Shape;4562;p8"/>
          <p:cNvSpPr txBox="1"/>
          <p:nvPr>
            <p:ph type="title"/>
          </p:nvPr>
        </p:nvSpPr>
        <p:spPr>
          <a:xfrm>
            <a:off x="1657350" y="1487550"/>
            <a:ext cx="5829300" cy="2168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6000"/>
              <a:buNone/>
              <a:defRPr sz="6400"/>
            </a:lvl1pPr>
            <a:lvl2pPr lvl="1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/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4563" name="Shape 45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64" name="Google Shape;4564;p9"/>
          <p:cNvGrpSpPr/>
          <p:nvPr/>
        </p:nvGrpSpPr>
        <p:grpSpPr>
          <a:xfrm>
            <a:off x="-34200" y="155885"/>
            <a:ext cx="9212400" cy="4831731"/>
            <a:chOff x="-27550" y="147635"/>
            <a:chExt cx="9212400" cy="4831731"/>
          </a:xfrm>
        </p:grpSpPr>
        <p:cxnSp>
          <p:nvCxnSpPr>
            <p:cNvPr id="4565" name="Google Shape;4565;p9"/>
            <p:cNvCxnSpPr/>
            <p:nvPr/>
          </p:nvCxnSpPr>
          <p:spPr>
            <a:xfrm>
              <a:off x="-27550" y="100029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566" name="Google Shape;4566;p9"/>
            <p:cNvCxnSpPr/>
            <p:nvPr/>
          </p:nvCxnSpPr>
          <p:spPr>
            <a:xfrm>
              <a:off x="-27550" y="85818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567" name="Google Shape;4567;p9"/>
            <p:cNvCxnSpPr/>
            <p:nvPr/>
          </p:nvCxnSpPr>
          <p:spPr>
            <a:xfrm>
              <a:off x="-27550" y="71607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568" name="Google Shape;4568;p9"/>
            <p:cNvCxnSpPr/>
            <p:nvPr/>
          </p:nvCxnSpPr>
          <p:spPr>
            <a:xfrm>
              <a:off x="-27550" y="57396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569" name="Google Shape;4569;p9"/>
            <p:cNvCxnSpPr/>
            <p:nvPr/>
          </p:nvCxnSpPr>
          <p:spPr>
            <a:xfrm>
              <a:off x="-27550" y="43185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570" name="Google Shape;4570;p9"/>
            <p:cNvCxnSpPr/>
            <p:nvPr/>
          </p:nvCxnSpPr>
          <p:spPr>
            <a:xfrm>
              <a:off x="-27550" y="289744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571" name="Google Shape;4571;p9"/>
            <p:cNvCxnSpPr/>
            <p:nvPr/>
          </p:nvCxnSpPr>
          <p:spPr>
            <a:xfrm>
              <a:off x="-27550" y="147635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572" name="Google Shape;4572;p9"/>
            <p:cNvCxnSpPr/>
            <p:nvPr/>
          </p:nvCxnSpPr>
          <p:spPr>
            <a:xfrm>
              <a:off x="-27550" y="355826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573" name="Google Shape;4573;p9"/>
            <p:cNvCxnSpPr/>
            <p:nvPr/>
          </p:nvCxnSpPr>
          <p:spPr>
            <a:xfrm>
              <a:off x="-27550" y="341615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574" name="Google Shape;4574;p9"/>
            <p:cNvCxnSpPr/>
            <p:nvPr/>
          </p:nvCxnSpPr>
          <p:spPr>
            <a:xfrm>
              <a:off x="-27550" y="327404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575" name="Google Shape;4575;p9"/>
            <p:cNvCxnSpPr/>
            <p:nvPr/>
          </p:nvCxnSpPr>
          <p:spPr>
            <a:xfrm>
              <a:off x="-27550" y="313193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576" name="Google Shape;4576;p9"/>
            <p:cNvCxnSpPr/>
            <p:nvPr/>
          </p:nvCxnSpPr>
          <p:spPr>
            <a:xfrm>
              <a:off x="-27550" y="298982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577" name="Google Shape;4577;p9"/>
            <p:cNvCxnSpPr/>
            <p:nvPr/>
          </p:nvCxnSpPr>
          <p:spPr>
            <a:xfrm>
              <a:off x="-27550" y="2847719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578" name="Google Shape;4578;p9"/>
            <p:cNvCxnSpPr/>
            <p:nvPr/>
          </p:nvCxnSpPr>
          <p:spPr>
            <a:xfrm>
              <a:off x="-27550" y="2705610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579" name="Google Shape;4579;p9"/>
            <p:cNvCxnSpPr/>
            <p:nvPr/>
          </p:nvCxnSpPr>
          <p:spPr>
            <a:xfrm>
              <a:off x="-27550" y="2563500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580" name="Google Shape;4580;p9"/>
            <p:cNvCxnSpPr/>
            <p:nvPr/>
          </p:nvCxnSpPr>
          <p:spPr>
            <a:xfrm>
              <a:off x="-27550" y="2421390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581" name="Google Shape;4581;p9"/>
            <p:cNvCxnSpPr/>
            <p:nvPr/>
          </p:nvCxnSpPr>
          <p:spPr>
            <a:xfrm>
              <a:off x="-27550" y="227928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582" name="Google Shape;4582;p9"/>
            <p:cNvCxnSpPr/>
            <p:nvPr/>
          </p:nvCxnSpPr>
          <p:spPr>
            <a:xfrm>
              <a:off x="-27550" y="213717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583" name="Google Shape;4583;p9"/>
            <p:cNvCxnSpPr/>
            <p:nvPr/>
          </p:nvCxnSpPr>
          <p:spPr>
            <a:xfrm>
              <a:off x="-27550" y="199506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584" name="Google Shape;4584;p9"/>
            <p:cNvCxnSpPr/>
            <p:nvPr/>
          </p:nvCxnSpPr>
          <p:spPr>
            <a:xfrm>
              <a:off x="-27550" y="1852951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585" name="Google Shape;4585;p9"/>
            <p:cNvCxnSpPr/>
            <p:nvPr/>
          </p:nvCxnSpPr>
          <p:spPr>
            <a:xfrm>
              <a:off x="-27550" y="1710842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586" name="Google Shape;4586;p9"/>
            <p:cNvCxnSpPr/>
            <p:nvPr/>
          </p:nvCxnSpPr>
          <p:spPr>
            <a:xfrm>
              <a:off x="-27550" y="1568732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587" name="Google Shape;4587;p9"/>
            <p:cNvCxnSpPr/>
            <p:nvPr/>
          </p:nvCxnSpPr>
          <p:spPr>
            <a:xfrm>
              <a:off x="-27550" y="1426622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588" name="Google Shape;4588;p9"/>
            <p:cNvCxnSpPr/>
            <p:nvPr/>
          </p:nvCxnSpPr>
          <p:spPr>
            <a:xfrm>
              <a:off x="-27550" y="128451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589" name="Google Shape;4589;p9"/>
            <p:cNvCxnSpPr/>
            <p:nvPr/>
          </p:nvCxnSpPr>
          <p:spPr>
            <a:xfrm>
              <a:off x="-27550" y="1142403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590" name="Google Shape;4590;p9"/>
            <p:cNvCxnSpPr/>
            <p:nvPr/>
          </p:nvCxnSpPr>
          <p:spPr>
            <a:xfrm>
              <a:off x="-27550" y="4979365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591" name="Google Shape;4591;p9"/>
            <p:cNvCxnSpPr/>
            <p:nvPr/>
          </p:nvCxnSpPr>
          <p:spPr>
            <a:xfrm>
              <a:off x="-27550" y="483725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592" name="Google Shape;4592;p9"/>
            <p:cNvCxnSpPr/>
            <p:nvPr/>
          </p:nvCxnSpPr>
          <p:spPr>
            <a:xfrm>
              <a:off x="-27550" y="469514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593" name="Google Shape;4593;p9"/>
            <p:cNvCxnSpPr/>
            <p:nvPr/>
          </p:nvCxnSpPr>
          <p:spPr>
            <a:xfrm>
              <a:off x="-27550" y="455303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594" name="Google Shape;4594;p9"/>
            <p:cNvCxnSpPr/>
            <p:nvPr/>
          </p:nvCxnSpPr>
          <p:spPr>
            <a:xfrm>
              <a:off x="-27550" y="4410926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595" name="Google Shape;4595;p9"/>
            <p:cNvCxnSpPr/>
            <p:nvPr/>
          </p:nvCxnSpPr>
          <p:spPr>
            <a:xfrm>
              <a:off x="-27550" y="4268817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596" name="Google Shape;4596;p9"/>
            <p:cNvCxnSpPr/>
            <p:nvPr/>
          </p:nvCxnSpPr>
          <p:spPr>
            <a:xfrm>
              <a:off x="-27550" y="4126707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597" name="Google Shape;4597;p9"/>
            <p:cNvCxnSpPr/>
            <p:nvPr/>
          </p:nvCxnSpPr>
          <p:spPr>
            <a:xfrm>
              <a:off x="-27550" y="3984597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598" name="Google Shape;4598;p9"/>
            <p:cNvCxnSpPr/>
            <p:nvPr/>
          </p:nvCxnSpPr>
          <p:spPr>
            <a:xfrm>
              <a:off x="-27550" y="384248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599" name="Google Shape;4599;p9"/>
            <p:cNvCxnSpPr/>
            <p:nvPr/>
          </p:nvCxnSpPr>
          <p:spPr>
            <a:xfrm>
              <a:off x="-27550" y="3700378"/>
              <a:ext cx="9212400" cy="0"/>
            </a:xfrm>
            <a:prstGeom prst="straightConnector1">
              <a:avLst/>
            </a:prstGeom>
            <a:noFill/>
            <a:ln cap="flat" cmpd="sng" w="9525">
              <a:solidFill>
                <a:schemeClr val="accent5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4600" name="Google Shape;4600;p9"/>
          <p:cNvSpPr txBox="1"/>
          <p:nvPr>
            <p:ph type="title"/>
          </p:nvPr>
        </p:nvSpPr>
        <p:spPr>
          <a:xfrm>
            <a:off x="1661700" y="1472550"/>
            <a:ext cx="5820600" cy="1282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9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4601" name="Google Shape;4601;p9"/>
          <p:cNvSpPr txBox="1"/>
          <p:nvPr>
            <p:ph idx="1" type="subTitle"/>
          </p:nvPr>
        </p:nvSpPr>
        <p:spPr>
          <a:xfrm>
            <a:off x="1355350" y="3267725"/>
            <a:ext cx="6433200" cy="915900"/>
          </a:xfrm>
          <a:prstGeom prst="rect">
            <a:avLst/>
          </a:prstGeom>
          <a:solidFill>
            <a:schemeClr val="accent3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4602" name="Google Shape;4602;p9"/>
          <p:cNvGrpSpPr/>
          <p:nvPr/>
        </p:nvGrpSpPr>
        <p:grpSpPr>
          <a:xfrm rot="-5400000">
            <a:off x="-307015" y="1540852"/>
            <a:ext cx="2057524" cy="2061784"/>
            <a:chOff x="1964350" y="765525"/>
            <a:chExt cx="386375" cy="387175"/>
          </a:xfrm>
        </p:grpSpPr>
        <p:sp>
          <p:nvSpPr>
            <p:cNvPr id="4603" name="Google Shape;4603;p9"/>
            <p:cNvSpPr/>
            <p:nvPr/>
          </p:nvSpPr>
          <p:spPr>
            <a:xfrm>
              <a:off x="1984200" y="953400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38" y="1"/>
                  </a:moveTo>
                  <a:cubicBezTo>
                    <a:pt x="115" y="1"/>
                    <a:pt x="94" y="9"/>
                    <a:pt x="78" y="16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0" y="230"/>
                    <a:pt x="202" y="217"/>
                  </a:cubicBezTo>
                  <a:cubicBezTo>
                    <a:pt x="235" y="195"/>
                    <a:pt x="257" y="150"/>
                    <a:pt x="257" y="106"/>
                  </a:cubicBezTo>
                  <a:cubicBezTo>
                    <a:pt x="246" y="83"/>
                    <a:pt x="246" y="72"/>
                    <a:pt x="235" y="61"/>
                  </a:cubicBezTo>
                  <a:cubicBezTo>
                    <a:pt x="224" y="28"/>
                    <a:pt x="190" y="16"/>
                    <a:pt x="168" y="5"/>
                  </a:cubicBezTo>
                  <a:cubicBezTo>
                    <a:pt x="158" y="2"/>
                    <a:pt x="148" y="1"/>
                    <a:pt x="1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4" name="Google Shape;4604;p9"/>
            <p:cNvSpPr/>
            <p:nvPr/>
          </p:nvSpPr>
          <p:spPr>
            <a:xfrm>
              <a:off x="1975825" y="909550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23" y="0"/>
                  </a:moveTo>
                  <a:cubicBezTo>
                    <a:pt x="104" y="0"/>
                    <a:pt x="85" y="5"/>
                    <a:pt x="67" y="16"/>
                  </a:cubicBezTo>
                  <a:cubicBezTo>
                    <a:pt x="56" y="27"/>
                    <a:pt x="45" y="27"/>
                    <a:pt x="45" y="27"/>
                  </a:cubicBezTo>
                  <a:cubicBezTo>
                    <a:pt x="45" y="39"/>
                    <a:pt x="45" y="39"/>
                    <a:pt x="33" y="39"/>
                  </a:cubicBezTo>
                  <a:cubicBezTo>
                    <a:pt x="33" y="39"/>
                    <a:pt x="33" y="49"/>
                    <a:pt x="23" y="49"/>
                  </a:cubicBezTo>
                  <a:lnTo>
                    <a:pt x="23" y="72"/>
                  </a:lnTo>
                  <a:lnTo>
                    <a:pt x="11" y="72"/>
                  </a:lnTo>
                  <a:lnTo>
                    <a:pt x="11" y="94"/>
                  </a:lnTo>
                  <a:cubicBezTo>
                    <a:pt x="0" y="116"/>
                    <a:pt x="11" y="150"/>
                    <a:pt x="23" y="183"/>
                  </a:cubicBezTo>
                  <a:cubicBezTo>
                    <a:pt x="43" y="219"/>
                    <a:pt x="82" y="236"/>
                    <a:pt x="119" y="236"/>
                  </a:cubicBezTo>
                  <a:cubicBezTo>
                    <a:pt x="141" y="236"/>
                    <a:pt x="162" y="230"/>
                    <a:pt x="179" y="217"/>
                  </a:cubicBezTo>
                  <a:lnTo>
                    <a:pt x="190" y="217"/>
                  </a:lnTo>
                  <a:cubicBezTo>
                    <a:pt x="246" y="183"/>
                    <a:pt x="257" y="116"/>
                    <a:pt x="224" y="61"/>
                  </a:cubicBezTo>
                  <a:cubicBezTo>
                    <a:pt x="201" y="23"/>
                    <a:pt x="162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5" name="Google Shape;4605;p9"/>
            <p:cNvSpPr/>
            <p:nvPr/>
          </p:nvSpPr>
          <p:spPr>
            <a:xfrm>
              <a:off x="1967700" y="919150"/>
              <a:ext cx="1450" cy="3675"/>
            </a:xfrm>
            <a:custGeom>
              <a:rect b="b" l="l" r="r" t="t"/>
              <a:pathLst>
                <a:path extrusionOk="0" h="147" w="58">
                  <a:moveTo>
                    <a:pt x="23" y="1"/>
                  </a:moveTo>
                  <a:lnTo>
                    <a:pt x="23" y="1"/>
                  </a:lnTo>
                  <a:cubicBezTo>
                    <a:pt x="12" y="45"/>
                    <a:pt x="12" y="90"/>
                    <a:pt x="1" y="146"/>
                  </a:cubicBezTo>
                  <a:cubicBezTo>
                    <a:pt x="35" y="112"/>
                    <a:pt x="57" y="45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6" name="Google Shape;4606;p9"/>
            <p:cNvSpPr/>
            <p:nvPr/>
          </p:nvSpPr>
          <p:spPr>
            <a:xfrm>
              <a:off x="1987550" y="92910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26" y="0"/>
                  </a:moveTo>
                  <a:cubicBezTo>
                    <a:pt x="106" y="0"/>
                    <a:pt x="85" y="6"/>
                    <a:pt x="68" y="17"/>
                  </a:cubicBezTo>
                  <a:cubicBezTo>
                    <a:pt x="11" y="50"/>
                    <a:pt x="1" y="128"/>
                    <a:pt x="34" y="184"/>
                  </a:cubicBezTo>
                  <a:cubicBezTo>
                    <a:pt x="34" y="184"/>
                    <a:pt x="45" y="195"/>
                    <a:pt x="45" y="206"/>
                  </a:cubicBezTo>
                  <a:cubicBezTo>
                    <a:pt x="56" y="206"/>
                    <a:pt x="56" y="206"/>
                    <a:pt x="68" y="218"/>
                  </a:cubicBezTo>
                  <a:lnTo>
                    <a:pt x="78" y="228"/>
                  </a:lnTo>
                  <a:lnTo>
                    <a:pt x="90" y="228"/>
                  </a:lnTo>
                  <a:cubicBezTo>
                    <a:pt x="90" y="228"/>
                    <a:pt x="101" y="228"/>
                    <a:pt x="101" y="240"/>
                  </a:cubicBezTo>
                  <a:cubicBezTo>
                    <a:pt x="135" y="240"/>
                    <a:pt x="168" y="240"/>
                    <a:pt x="190" y="218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7" name="Google Shape;4607;p9"/>
            <p:cNvSpPr/>
            <p:nvPr/>
          </p:nvSpPr>
          <p:spPr>
            <a:xfrm>
              <a:off x="1974400" y="937200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13" y="50"/>
                    <a:pt x="1" y="117"/>
                    <a:pt x="35" y="173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3" y="228"/>
                    <a:pt x="191" y="217"/>
                  </a:cubicBezTo>
                  <a:cubicBezTo>
                    <a:pt x="247" y="184"/>
                    <a:pt x="269" y="105"/>
                    <a:pt x="236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8" name="Google Shape;4608;p9"/>
            <p:cNvSpPr/>
            <p:nvPr/>
          </p:nvSpPr>
          <p:spPr>
            <a:xfrm>
              <a:off x="1964350" y="945150"/>
              <a:ext cx="3675" cy="5875"/>
            </a:xfrm>
            <a:custGeom>
              <a:rect b="b" l="l" r="r" t="t"/>
              <a:pathLst>
                <a:path extrusionOk="0" h="235" w="147">
                  <a:moveTo>
                    <a:pt x="12" y="0"/>
                  </a:moveTo>
                  <a:cubicBezTo>
                    <a:pt x="12" y="78"/>
                    <a:pt x="1" y="157"/>
                    <a:pt x="1" y="234"/>
                  </a:cubicBezTo>
                  <a:cubicBezTo>
                    <a:pt x="23" y="234"/>
                    <a:pt x="45" y="234"/>
                    <a:pt x="68" y="224"/>
                  </a:cubicBezTo>
                  <a:cubicBezTo>
                    <a:pt x="124" y="190"/>
                    <a:pt x="146" y="112"/>
                    <a:pt x="112" y="56"/>
                  </a:cubicBezTo>
                  <a:cubicBezTo>
                    <a:pt x="90" y="23"/>
                    <a:pt x="57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9" name="Google Shape;4609;p9"/>
            <p:cNvSpPr/>
            <p:nvPr/>
          </p:nvSpPr>
          <p:spPr>
            <a:xfrm>
              <a:off x="1971050" y="96142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44" y="1"/>
                  </a:moveTo>
                  <a:cubicBezTo>
                    <a:pt x="123" y="1"/>
                    <a:pt x="100" y="7"/>
                    <a:pt x="79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1"/>
                  </a:cubicBezTo>
                  <a:cubicBezTo>
                    <a:pt x="236" y="198"/>
                    <a:pt x="258" y="164"/>
                    <a:pt x="258" y="120"/>
                  </a:cubicBezTo>
                  <a:cubicBezTo>
                    <a:pt x="258" y="97"/>
                    <a:pt x="247" y="75"/>
                    <a:pt x="236" y="53"/>
                  </a:cubicBezTo>
                  <a:cubicBezTo>
                    <a:pt x="215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0" name="Google Shape;4610;p9"/>
            <p:cNvSpPr/>
            <p:nvPr/>
          </p:nvSpPr>
          <p:spPr>
            <a:xfrm>
              <a:off x="1994250" y="9700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8" y="20"/>
                  </a:cubicBezTo>
                  <a:cubicBezTo>
                    <a:pt x="23" y="54"/>
                    <a:pt x="1" y="121"/>
                    <a:pt x="45" y="176"/>
                  </a:cubicBezTo>
                  <a:cubicBezTo>
                    <a:pt x="68" y="214"/>
                    <a:pt x="106" y="237"/>
                    <a:pt x="146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7" y="188"/>
                    <a:pt x="269" y="109"/>
                    <a:pt x="235" y="54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1" name="Google Shape;4611;p9"/>
            <p:cNvSpPr/>
            <p:nvPr/>
          </p:nvSpPr>
          <p:spPr>
            <a:xfrm>
              <a:off x="1981125" y="9780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5" y="0"/>
                    <a:pt x="96" y="5"/>
                    <a:pt x="79" y="15"/>
                  </a:cubicBezTo>
                  <a:cubicBezTo>
                    <a:pt x="22" y="49"/>
                    <a:pt x="0" y="127"/>
                    <a:pt x="45" y="184"/>
                  </a:cubicBezTo>
                  <a:cubicBezTo>
                    <a:pt x="66" y="218"/>
                    <a:pt x="100" y="236"/>
                    <a:pt x="136" y="236"/>
                  </a:cubicBezTo>
                  <a:cubicBezTo>
                    <a:pt x="158" y="236"/>
                    <a:pt x="180" y="229"/>
                    <a:pt x="201" y="217"/>
                  </a:cubicBezTo>
                  <a:cubicBezTo>
                    <a:pt x="258" y="184"/>
                    <a:pt x="268" y="116"/>
                    <a:pt x="235" y="60"/>
                  </a:cubicBezTo>
                  <a:cubicBezTo>
                    <a:pt x="212" y="22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2" name="Google Shape;4612;p9"/>
            <p:cNvSpPr/>
            <p:nvPr/>
          </p:nvSpPr>
          <p:spPr>
            <a:xfrm>
              <a:off x="1968000" y="9860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0" y="129"/>
                    <a:pt x="33" y="173"/>
                  </a:cubicBezTo>
                  <a:cubicBezTo>
                    <a:pt x="64" y="211"/>
                    <a:pt x="105" y="234"/>
                    <a:pt x="145" y="234"/>
                  </a:cubicBezTo>
                  <a:cubicBezTo>
                    <a:pt x="164" y="234"/>
                    <a:pt x="184" y="229"/>
                    <a:pt x="201" y="218"/>
                  </a:cubicBezTo>
                  <a:cubicBezTo>
                    <a:pt x="257" y="184"/>
                    <a:pt x="269" y="106"/>
                    <a:pt x="235" y="62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3" name="Google Shape;4613;p9"/>
            <p:cNvSpPr/>
            <p:nvPr/>
          </p:nvSpPr>
          <p:spPr>
            <a:xfrm>
              <a:off x="2006250" y="989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7"/>
                    <a:pt x="35" y="184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0"/>
                  </a:cubicBezTo>
                  <a:cubicBezTo>
                    <a:pt x="213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4" name="Google Shape;4614;p9"/>
            <p:cNvSpPr/>
            <p:nvPr/>
          </p:nvSpPr>
          <p:spPr>
            <a:xfrm>
              <a:off x="1993125" y="997750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44" y="0"/>
                  </a:moveTo>
                  <a:cubicBezTo>
                    <a:pt x="123" y="0"/>
                    <a:pt x="100" y="6"/>
                    <a:pt x="79" y="19"/>
                  </a:cubicBezTo>
                  <a:cubicBezTo>
                    <a:pt x="23" y="52"/>
                    <a:pt x="1" y="119"/>
                    <a:pt x="34" y="176"/>
                  </a:cubicBezTo>
                  <a:cubicBezTo>
                    <a:pt x="57" y="213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6"/>
                    <a:pt x="269" y="109"/>
                    <a:pt x="235" y="52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5" name="Google Shape;4615;p9"/>
            <p:cNvSpPr/>
            <p:nvPr/>
          </p:nvSpPr>
          <p:spPr>
            <a:xfrm>
              <a:off x="1980000" y="10056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0" y="128"/>
                    <a:pt x="34" y="183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30"/>
                    <a:pt x="201" y="217"/>
                  </a:cubicBezTo>
                  <a:cubicBezTo>
                    <a:pt x="258" y="183"/>
                    <a:pt x="269" y="116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6" name="Google Shape;4616;p9"/>
            <p:cNvSpPr/>
            <p:nvPr/>
          </p:nvSpPr>
          <p:spPr>
            <a:xfrm>
              <a:off x="1972175" y="1014425"/>
              <a:ext cx="1150" cy="3075"/>
            </a:xfrm>
            <a:custGeom>
              <a:rect b="b" l="l" r="r" t="t"/>
              <a:pathLst>
                <a:path extrusionOk="0" h="123" w="46">
                  <a:moveTo>
                    <a:pt x="1" y="0"/>
                  </a:moveTo>
                  <a:lnTo>
                    <a:pt x="1" y="0"/>
                  </a:lnTo>
                  <a:cubicBezTo>
                    <a:pt x="12" y="45"/>
                    <a:pt x="23" y="78"/>
                    <a:pt x="34" y="123"/>
                  </a:cubicBezTo>
                  <a:cubicBezTo>
                    <a:pt x="45" y="90"/>
                    <a:pt x="45" y="56"/>
                    <a:pt x="23" y="23"/>
                  </a:cubicBezTo>
                  <a:cubicBezTo>
                    <a:pt x="23" y="11"/>
                    <a:pt x="12" y="11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7" name="Google Shape;4617;p9"/>
            <p:cNvSpPr/>
            <p:nvPr/>
          </p:nvSpPr>
          <p:spPr>
            <a:xfrm>
              <a:off x="2007925" y="962050"/>
              <a:ext cx="6475" cy="6025"/>
            </a:xfrm>
            <a:custGeom>
              <a:rect b="b" l="l" r="r" t="t"/>
              <a:pathLst>
                <a:path extrusionOk="0" h="241" w="259">
                  <a:moveTo>
                    <a:pt x="116" y="1"/>
                  </a:moveTo>
                  <a:cubicBezTo>
                    <a:pt x="95" y="1"/>
                    <a:pt x="75" y="6"/>
                    <a:pt x="57" y="17"/>
                  </a:cubicBezTo>
                  <a:lnTo>
                    <a:pt x="35" y="39"/>
                  </a:lnTo>
                  <a:lnTo>
                    <a:pt x="23" y="50"/>
                  </a:lnTo>
                  <a:lnTo>
                    <a:pt x="23" y="62"/>
                  </a:lnTo>
                  <a:cubicBezTo>
                    <a:pt x="12" y="62"/>
                    <a:pt x="12" y="62"/>
                    <a:pt x="12" y="72"/>
                  </a:cubicBezTo>
                  <a:lnTo>
                    <a:pt x="12" y="84"/>
                  </a:lnTo>
                  <a:cubicBezTo>
                    <a:pt x="1" y="84"/>
                    <a:pt x="1" y="95"/>
                    <a:pt x="1" y="95"/>
                  </a:cubicBezTo>
                  <a:lnTo>
                    <a:pt x="1" y="117"/>
                  </a:lnTo>
                  <a:lnTo>
                    <a:pt x="1" y="139"/>
                  </a:lnTo>
                  <a:cubicBezTo>
                    <a:pt x="1" y="151"/>
                    <a:pt x="12" y="162"/>
                    <a:pt x="23" y="184"/>
                  </a:cubicBezTo>
                  <a:cubicBezTo>
                    <a:pt x="35" y="196"/>
                    <a:pt x="35" y="207"/>
                    <a:pt x="45" y="207"/>
                  </a:cubicBezTo>
                  <a:lnTo>
                    <a:pt x="57" y="218"/>
                  </a:lnTo>
                  <a:cubicBezTo>
                    <a:pt x="68" y="229"/>
                    <a:pt x="79" y="229"/>
                    <a:pt x="79" y="229"/>
                  </a:cubicBezTo>
                  <a:lnTo>
                    <a:pt x="90" y="229"/>
                  </a:lnTo>
                  <a:cubicBezTo>
                    <a:pt x="102" y="240"/>
                    <a:pt x="102" y="240"/>
                    <a:pt x="112" y="240"/>
                  </a:cubicBezTo>
                  <a:lnTo>
                    <a:pt x="124" y="240"/>
                  </a:lnTo>
                  <a:cubicBezTo>
                    <a:pt x="135" y="240"/>
                    <a:pt x="135" y="240"/>
                    <a:pt x="135" y="229"/>
                  </a:cubicBezTo>
                  <a:lnTo>
                    <a:pt x="157" y="229"/>
                  </a:lnTo>
                  <a:cubicBezTo>
                    <a:pt x="157" y="229"/>
                    <a:pt x="169" y="229"/>
                    <a:pt x="180" y="218"/>
                  </a:cubicBezTo>
                  <a:cubicBezTo>
                    <a:pt x="236" y="184"/>
                    <a:pt x="258" y="117"/>
                    <a:pt x="224" y="62"/>
                  </a:cubicBezTo>
                  <a:cubicBezTo>
                    <a:pt x="202" y="24"/>
                    <a:pt x="158" y="1"/>
                    <a:pt x="1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8" name="Google Shape;4618;p9"/>
            <p:cNvSpPr/>
            <p:nvPr/>
          </p:nvSpPr>
          <p:spPr>
            <a:xfrm>
              <a:off x="2029725" y="997925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4" y="1"/>
                  </a:moveTo>
                  <a:cubicBezTo>
                    <a:pt x="101" y="1"/>
                    <a:pt x="79" y="12"/>
                    <a:pt x="57" y="23"/>
                  </a:cubicBezTo>
                  <a:cubicBezTo>
                    <a:pt x="57" y="23"/>
                    <a:pt x="45" y="35"/>
                    <a:pt x="34" y="35"/>
                  </a:cubicBezTo>
                  <a:cubicBezTo>
                    <a:pt x="34" y="45"/>
                    <a:pt x="23" y="57"/>
                    <a:pt x="12" y="68"/>
                  </a:cubicBezTo>
                  <a:cubicBezTo>
                    <a:pt x="12" y="79"/>
                    <a:pt x="12" y="90"/>
                    <a:pt x="0" y="90"/>
                  </a:cubicBezTo>
                  <a:cubicBezTo>
                    <a:pt x="0" y="124"/>
                    <a:pt x="0" y="157"/>
                    <a:pt x="23" y="179"/>
                  </a:cubicBezTo>
                  <a:cubicBezTo>
                    <a:pt x="34" y="202"/>
                    <a:pt x="45" y="213"/>
                    <a:pt x="67" y="224"/>
                  </a:cubicBezTo>
                  <a:cubicBezTo>
                    <a:pt x="79" y="224"/>
                    <a:pt x="79" y="236"/>
                    <a:pt x="90" y="236"/>
                  </a:cubicBezTo>
                  <a:lnTo>
                    <a:pt x="134" y="236"/>
                  </a:lnTo>
                  <a:cubicBezTo>
                    <a:pt x="157" y="236"/>
                    <a:pt x="168" y="224"/>
                    <a:pt x="179" y="224"/>
                  </a:cubicBezTo>
                  <a:cubicBezTo>
                    <a:pt x="235" y="191"/>
                    <a:pt x="258" y="112"/>
                    <a:pt x="224" y="57"/>
                  </a:cubicBezTo>
                  <a:cubicBezTo>
                    <a:pt x="201" y="23"/>
                    <a:pt x="168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9" name="Google Shape;4619;p9"/>
            <p:cNvSpPr/>
            <p:nvPr/>
          </p:nvSpPr>
          <p:spPr>
            <a:xfrm>
              <a:off x="2016300" y="1005925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26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3" y="50"/>
                    <a:pt x="1" y="128"/>
                    <a:pt x="35" y="184"/>
                  </a:cubicBezTo>
                  <a:cubicBezTo>
                    <a:pt x="46" y="206"/>
                    <a:pt x="80" y="229"/>
                    <a:pt x="102" y="229"/>
                  </a:cubicBezTo>
                  <a:cubicBezTo>
                    <a:pt x="116" y="233"/>
                    <a:pt x="129" y="236"/>
                    <a:pt x="142" y="236"/>
                  </a:cubicBezTo>
                  <a:cubicBezTo>
                    <a:pt x="161" y="236"/>
                    <a:pt x="178" y="230"/>
                    <a:pt x="191" y="217"/>
                  </a:cubicBezTo>
                  <a:cubicBezTo>
                    <a:pt x="247" y="184"/>
                    <a:pt x="269" y="117"/>
                    <a:pt x="236" y="61"/>
                  </a:cubicBezTo>
                  <a:cubicBezTo>
                    <a:pt x="213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0" name="Google Shape;4620;p9"/>
            <p:cNvSpPr/>
            <p:nvPr/>
          </p:nvSpPr>
          <p:spPr>
            <a:xfrm>
              <a:off x="2003200" y="101385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4" y="1"/>
                  </a:moveTo>
                  <a:cubicBezTo>
                    <a:pt x="112" y="1"/>
                    <a:pt x="90" y="12"/>
                    <a:pt x="67" y="23"/>
                  </a:cubicBezTo>
                  <a:cubicBezTo>
                    <a:pt x="11" y="56"/>
                    <a:pt x="0" y="123"/>
                    <a:pt x="33" y="180"/>
                  </a:cubicBezTo>
                  <a:cubicBezTo>
                    <a:pt x="33" y="190"/>
                    <a:pt x="33" y="202"/>
                    <a:pt x="45" y="202"/>
                  </a:cubicBezTo>
                  <a:cubicBezTo>
                    <a:pt x="64" y="228"/>
                    <a:pt x="95" y="239"/>
                    <a:pt x="127" y="239"/>
                  </a:cubicBezTo>
                  <a:cubicBezTo>
                    <a:pt x="149" y="239"/>
                    <a:pt x="171" y="234"/>
                    <a:pt x="190" y="224"/>
                  </a:cubicBezTo>
                  <a:cubicBezTo>
                    <a:pt x="246" y="190"/>
                    <a:pt x="268" y="113"/>
                    <a:pt x="234" y="56"/>
                  </a:cubicBezTo>
                  <a:cubicBezTo>
                    <a:pt x="212" y="23"/>
                    <a:pt x="167" y="12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1" name="Google Shape;4621;p9"/>
            <p:cNvSpPr/>
            <p:nvPr/>
          </p:nvSpPr>
          <p:spPr>
            <a:xfrm>
              <a:off x="1990050" y="1021925"/>
              <a:ext cx="6475" cy="5825"/>
            </a:xfrm>
            <a:custGeom>
              <a:rect b="b" l="l" r="r" t="t"/>
              <a:pathLst>
                <a:path extrusionOk="0" h="233" w="259">
                  <a:moveTo>
                    <a:pt x="135" y="0"/>
                  </a:moveTo>
                  <a:cubicBezTo>
                    <a:pt x="112" y="0"/>
                    <a:pt x="88" y="8"/>
                    <a:pt x="68" y="24"/>
                  </a:cubicBezTo>
                  <a:cubicBezTo>
                    <a:pt x="12" y="58"/>
                    <a:pt x="1" y="125"/>
                    <a:pt x="35" y="180"/>
                  </a:cubicBezTo>
                  <a:cubicBezTo>
                    <a:pt x="55" y="216"/>
                    <a:pt x="89" y="233"/>
                    <a:pt x="126" y="233"/>
                  </a:cubicBezTo>
                  <a:cubicBezTo>
                    <a:pt x="147" y="233"/>
                    <a:pt x="170" y="227"/>
                    <a:pt x="191" y="214"/>
                  </a:cubicBezTo>
                  <a:cubicBezTo>
                    <a:pt x="236" y="192"/>
                    <a:pt x="258" y="147"/>
                    <a:pt x="246" y="103"/>
                  </a:cubicBezTo>
                  <a:cubicBezTo>
                    <a:pt x="246" y="91"/>
                    <a:pt x="236" y="69"/>
                    <a:pt x="236" y="58"/>
                  </a:cubicBezTo>
                  <a:cubicBezTo>
                    <a:pt x="214" y="22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2" name="Google Shape;4622;p9"/>
            <p:cNvSpPr/>
            <p:nvPr/>
          </p:nvSpPr>
          <p:spPr>
            <a:xfrm>
              <a:off x="1978050" y="1029950"/>
              <a:ext cx="5050" cy="6000"/>
            </a:xfrm>
            <a:custGeom>
              <a:rect b="b" l="l" r="r" t="t"/>
              <a:pathLst>
                <a:path extrusionOk="0" h="240" w="202">
                  <a:moveTo>
                    <a:pt x="85" y="0"/>
                  </a:moveTo>
                  <a:cubicBezTo>
                    <a:pt x="64" y="0"/>
                    <a:pt x="46" y="8"/>
                    <a:pt x="23" y="16"/>
                  </a:cubicBezTo>
                  <a:cubicBezTo>
                    <a:pt x="11" y="27"/>
                    <a:pt x="11" y="27"/>
                    <a:pt x="1" y="27"/>
                  </a:cubicBezTo>
                  <a:lnTo>
                    <a:pt x="1" y="38"/>
                  </a:lnTo>
                  <a:cubicBezTo>
                    <a:pt x="11" y="72"/>
                    <a:pt x="23" y="117"/>
                    <a:pt x="34" y="150"/>
                  </a:cubicBezTo>
                  <a:cubicBezTo>
                    <a:pt x="45" y="172"/>
                    <a:pt x="68" y="206"/>
                    <a:pt x="78" y="229"/>
                  </a:cubicBezTo>
                  <a:lnTo>
                    <a:pt x="78" y="239"/>
                  </a:lnTo>
                  <a:cubicBezTo>
                    <a:pt x="90" y="239"/>
                    <a:pt x="90" y="239"/>
                    <a:pt x="90" y="229"/>
                  </a:cubicBezTo>
                  <a:lnTo>
                    <a:pt x="123" y="229"/>
                  </a:lnTo>
                  <a:cubicBezTo>
                    <a:pt x="123" y="229"/>
                    <a:pt x="135" y="229"/>
                    <a:pt x="145" y="217"/>
                  </a:cubicBezTo>
                  <a:cubicBezTo>
                    <a:pt x="168" y="206"/>
                    <a:pt x="179" y="184"/>
                    <a:pt x="190" y="161"/>
                  </a:cubicBezTo>
                  <a:lnTo>
                    <a:pt x="202" y="150"/>
                  </a:lnTo>
                  <a:cubicBezTo>
                    <a:pt x="202" y="117"/>
                    <a:pt x="202" y="83"/>
                    <a:pt x="190" y="60"/>
                  </a:cubicBezTo>
                  <a:cubicBezTo>
                    <a:pt x="168" y="27"/>
                    <a:pt x="145" y="16"/>
                    <a:pt x="112" y="5"/>
                  </a:cubicBezTo>
                  <a:cubicBezTo>
                    <a:pt x="102" y="2"/>
                    <a:pt x="93" y="0"/>
                    <a:pt x="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3" name="Google Shape;4623;p9"/>
            <p:cNvSpPr/>
            <p:nvPr/>
          </p:nvSpPr>
          <p:spPr>
            <a:xfrm>
              <a:off x="2039775" y="101457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19" y="1"/>
                  </a:moveTo>
                  <a:cubicBezTo>
                    <a:pt x="100" y="1"/>
                    <a:pt x="82" y="6"/>
                    <a:pt x="68" y="17"/>
                  </a:cubicBezTo>
                  <a:lnTo>
                    <a:pt x="57" y="17"/>
                  </a:lnTo>
                  <a:cubicBezTo>
                    <a:pt x="57" y="27"/>
                    <a:pt x="45" y="27"/>
                    <a:pt x="45" y="39"/>
                  </a:cubicBezTo>
                  <a:lnTo>
                    <a:pt x="35" y="39"/>
                  </a:lnTo>
                  <a:cubicBezTo>
                    <a:pt x="35" y="50"/>
                    <a:pt x="35" y="50"/>
                    <a:pt x="23" y="50"/>
                  </a:cubicBezTo>
                  <a:lnTo>
                    <a:pt x="23" y="72"/>
                  </a:lnTo>
                  <a:lnTo>
                    <a:pt x="12" y="72"/>
                  </a:lnTo>
                  <a:lnTo>
                    <a:pt x="12" y="94"/>
                  </a:lnTo>
                  <a:cubicBezTo>
                    <a:pt x="1" y="117"/>
                    <a:pt x="1" y="151"/>
                    <a:pt x="23" y="184"/>
                  </a:cubicBezTo>
                  <a:cubicBezTo>
                    <a:pt x="44" y="219"/>
                    <a:pt x="78" y="236"/>
                    <a:pt x="114" y="236"/>
                  </a:cubicBezTo>
                  <a:cubicBezTo>
                    <a:pt x="136" y="236"/>
                    <a:pt x="159" y="230"/>
                    <a:pt x="179" y="218"/>
                  </a:cubicBez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4" name="Google Shape;4624;p9"/>
            <p:cNvSpPr/>
            <p:nvPr/>
          </p:nvSpPr>
          <p:spPr>
            <a:xfrm>
              <a:off x="2026375" y="10226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8" y="0"/>
                  </a:moveTo>
                  <a:cubicBezTo>
                    <a:pt x="107" y="0"/>
                    <a:pt x="86" y="5"/>
                    <a:pt x="67" y="16"/>
                  </a:cubicBezTo>
                  <a:cubicBezTo>
                    <a:pt x="23" y="50"/>
                    <a:pt x="0" y="117"/>
                    <a:pt x="34" y="173"/>
                  </a:cubicBezTo>
                  <a:cubicBezTo>
                    <a:pt x="57" y="211"/>
                    <a:pt x="95" y="233"/>
                    <a:pt x="134" y="233"/>
                  </a:cubicBezTo>
                  <a:cubicBezTo>
                    <a:pt x="153" y="233"/>
                    <a:pt x="172" y="228"/>
                    <a:pt x="191" y="217"/>
                  </a:cubicBezTo>
                  <a:cubicBezTo>
                    <a:pt x="246" y="184"/>
                    <a:pt x="268" y="106"/>
                    <a:pt x="235" y="50"/>
                  </a:cubicBezTo>
                  <a:cubicBezTo>
                    <a:pt x="213" y="20"/>
                    <a:pt x="170" y="0"/>
                    <a:pt x="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5" name="Google Shape;4625;p9"/>
            <p:cNvSpPr/>
            <p:nvPr/>
          </p:nvSpPr>
          <p:spPr>
            <a:xfrm>
              <a:off x="2013250" y="103070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6" y="1"/>
                  </a:moveTo>
                  <a:cubicBezTo>
                    <a:pt x="112" y="1"/>
                    <a:pt x="88" y="7"/>
                    <a:pt x="68" y="20"/>
                  </a:cubicBezTo>
                  <a:cubicBezTo>
                    <a:pt x="11" y="53"/>
                    <a:pt x="0" y="120"/>
                    <a:pt x="34" y="176"/>
                  </a:cubicBezTo>
                  <a:cubicBezTo>
                    <a:pt x="55" y="211"/>
                    <a:pt x="89" y="228"/>
                    <a:pt x="125" y="228"/>
                  </a:cubicBezTo>
                  <a:cubicBezTo>
                    <a:pt x="147" y="228"/>
                    <a:pt x="169" y="222"/>
                    <a:pt x="190" y="209"/>
                  </a:cubicBezTo>
                  <a:cubicBezTo>
                    <a:pt x="246" y="176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6" name="Google Shape;4626;p9"/>
            <p:cNvSpPr/>
            <p:nvPr/>
          </p:nvSpPr>
          <p:spPr>
            <a:xfrm>
              <a:off x="2000100" y="10386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7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8"/>
                    <a:pt x="35" y="184"/>
                  </a:cubicBezTo>
                  <a:cubicBezTo>
                    <a:pt x="56" y="219"/>
                    <a:pt x="89" y="236"/>
                    <a:pt x="126" y="236"/>
                  </a:cubicBezTo>
                  <a:cubicBezTo>
                    <a:pt x="148" y="236"/>
                    <a:pt x="170" y="230"/>
                    <a:pt x="191" y="218"/>
                  </a:cubicBezTo>
                  <a:cubicBezTo>
                    <a:pt x="247" y="184"/>
                    <a:pt x="269" y="117"/>
                    <a:pt x="236" y="61"/>
                  </a:cubicBezTo>
                  <a:cubicBezTo>
                    <a:pt x="213" y="23"/>
                    <a:pt x="170" y="1"/>
                    <a:pt x="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7" name="Google Shape;4627;p9"/>
            <p:cNvSpPr/>
            <p:nvPr/>
          </p:nvSpPr>
          <p:spPr>
            <a:xfrm>
              <a:off x="1987250" y="104662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26" y="1"/>
                  </a:moveTo>
                  <a:cubicBezTo>
                    <a:pt x="102" y="1"/>
                    <a:pt x="78" y="7"/>
                    <a:pt x="57" y="19"/>
                  </a:cubicBezTo>
                  <a:cubicBezTo>
                    <a:pt x="46" y="19"/>
                    <a:pt x="46" y="31"/>
                    <a:pt x="35" y="31"/>
                  </a:cubicBezTo>
                  <a:lnTo>
                    <a:pt x="35" y="42"/>
                  </a:lnTo>
                  <a:lnTo>
                    <a:pt x="23" y="53"/>
                  </a:lnTo>
                  <a:cubicBezTo>
                    <a:pt x="13" y="64"/>
                    <a:pt x="13" y="76"/>
                    <a:pt x="13" y="86"/>
                  </a:cubicBezTo>
                  <a:cubicBezTo>
                    <a:pt x="13" y="98"/>
                    <a:pt x="1" y="109"/>
                    <a:pt x="1" y="109"/>
                  </a:cubicBezTo>
                  <a:lnTo>
                    <a:pt x="1" y="131"/>
                  </a:lnTo>
                  <a:cubicBezTo>
                    <a:pt x="13" y="153"/>
                    <a:pt x="13" y="165"/>
                    <a:pt x="23" y="176"/>
                  </a:cubicBezTo>
                  <a:cubicBezTo>
                    <a:pt x="46" y="214"/>
                    <a:pt x="84" y="236"/>
                    <a:pt x="124" y="236"/>
                  </a:cubicBezTo>
                  <a:cubicBezTo>
                    <a:pt x="143" y="236"/>
                    <a:pt x="162" y="231"/>
                    <a:pt x="180" y="220"/>
                  </a:cubicBezTo>
                  <a:cubicBezTo>
                    <a:pt x="236" y="187"/>
                    <a:pt x="258" y="109"/>
                    <a:pt x="224" y="53"/>
                  </a:cubicBezTo>
                  <a:cubicBezTo>
                    <a:pt x="204" y="18"/>
                    <a:pt x="165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8" name="Google Shape;4628;p9"/>
            <p:cNvSpPr/>
            <p:nvPr/>
          </p:nvSpPr>
          <p:spPr>
            <a:xfrm>
              <a:off x="2038400" y="1042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4" y="219"/>
                    <a:pt x="89" y="237"/>
                    <a:pt x="125" y="237"/>
                  </a:cubicBezTo>
                  <a:cubicBezTo>
                    <a:pt x="146" y="237"/>
                    <a:pt x="169" y="230"/>
                    <a:pt x="190" y="218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68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9" name="Google Shape;4629;p9"/>
            <p:cNvSpPr/>
            <p:nvPr/>
          </p:nvSpPr>
          <p:spPr>
            <a:xfrm>
              <a:off x="2025250" y="1050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3"/>
                    <a:pt x="1" y="120"/>
                    <a:pt x="34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4" y="237"/>
                    <a:pt x="173" y="232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0" name="Google Shape;4630;p9"/>
            <p:cNvSpPr/>
            <p:nvPr/>
          </p:nvSpPr>
          <p:spPr>
            <a:xfrm>
              <a:off x="2012125" y="10581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9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70" y="230"/>
                    <a:pt x="190" y="218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1" name="Google Shape;4631;p9"/>
            <p:cNvSpPr/>
            <p:nvPr/>
          </p:nvSpPr>
          <p:spPr>
            <a:xfrm>
              <a:off x="1999000" y="106625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26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2" y="50"/>
                    <a:pt x="0" y="128"/>
                    <a:pt x="34" y="173"/>
                  </a:cubicBezTo>
                  <a:lnTo>
                    <a:pt x="34" y="184"/>
                  </a:lnTo>
                  <a:lnTo>
                    <a:pt x="56" y="207"/>
                  </a:lnTo>
                  <a:lnTo>
                    <a:pt x="67" y="217"/>
                  </a:lnTo>
                  <a:cubicBezTo>
                    <a:pt x="79" y="217"/>
                    <a:pt x="90" y="229"/>
                    <a:pt x="90" y="229"/>
                  </a:cubicBezTo>
                  <a:lnTo>
                    <a:pt x="101" y="229"/>
                  </a:lnTo>
                  <a:cubicBezTo>
                    <a:pt x="112" y="229"/>
                    <a:pt x="112" y="229"/>
                    <a:pt x="124" y="240"/>
                  </a:cubicBezTo>
                  <a:lnTo>
                    <a:pt x="134" y="229"/>
                  </a:lnTo>
                  <a:lnTo>
                    <a:pt x="168" y="229"/>
                  </a:lnTo>
                  <a:cubicBezTo>
                    <a:pt x="168" y="229"/>
                    <a:pt x="179" y="217"/>
                    <a:pt x="191" y="217"/>
                  </a:cubicBezTo>
                  <a:cubicBezTo>
                    <a:pt x="246" y="184"/>
                    <a:pt x="268" y="106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2" name="Google Shape;4632;p9"/>
            <p:cNvSpPr/>
            <p:nvPr/>
          </p:nvSpPr>
          <p:spPr>
            <a:xfrm>
              <a:off x="2048150" y="1058475"/>
              <a:ext cx="6475" cy="5875"/>
            </a:xfrm>
            <a:custGeom>
              <a:rect b="b" l="l" r="r" t="t"/>
              <a:pathLst>
                <a:path extrusionOk="0" h="235" w="259">
                  <a:moveTo>
                    <a:pt x="143" y="1"/>
                  </a:moveTo>
                  <a:cubicBezTo>
                    <a:pt x="137" y="1"/>
                    <a:pt x="130" y="2"/>
                    <a:pt x="124" y="4"/>
                  </a:cubicBezTo>
                  <a:cubicBezTo>
                    <a:pt x="102" y="4"/>
                    <a:pt x="90" y="15"/>
                    <a:pt x="79" y="15"/>
                  </a:cubicBezTo>
                  <a:cubicBezTo>
                    <a:pt x="23" y="48"/>
                    <a:pt x="1" y="126"/>
                    <a:pt x="35" y="183"/>
                  </a:cubicBezTo>
                  <a:cubicBezTo>
                    <a:pt x="55" y="217"/>
                    <a:pt x="94" y="235"/>
                    <a:pt x="133" y="235"/>
                  </a:cubicBezTo>
                  <a:cubicBezTo>
                    <a:pt x="157" y="235"/>
                    <a:pt x="181" y="228"/>
                    <a:pt x="202" y="216"/>
                  </a:cubicBezTo>
                  <a:cubicBezTo>
                    <a:pt x="224" y="205"/>
                    <a:pt x="247" y="171"/>
                    <a:pt x="247" y="149"/>
                  </a:cubicBezTo>
                  <a:cubicBezTo>
                    <a:pt x="258" y="116"/>
                    <a:pt x="258" y="82"/>
                    <a:pt x="236" y="59"/>
                  </a:cubicBezTo>
                  <a:cubicBezTo>
                    <a:pt x="236" y="48"/>
                    <a:pt x="224" y="48"/>
                    <a:pt x="224" y="37"/>
                  </a:cubicBezTo>
                  <a:cubicBezTo>
                    <a:pt x="197" y="19"/>
                    <a:pt x="170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3" name="Google Shape;4633;p9"/>
            <p:cNvSpPr/>
            <p:nvPr/>
          </p:nvSpPr>
          <p:spPr>
            <a:xfrm>
              <a:off x="2035050" y="1066575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45" y="1"/>
                  </a:moveTo>
                  <a:cubicBezTo>
                    <a:pt x="137" y="1"/>
                    <a:pt x="130" y="2"/>
                    <a:pt x="123" y="3"/>
                  </a:cubicBezTo>
                  <a:cubicBezTo>
                    <a:pt x="100" y="3"/>
                    <a:pt x="89" y="3"/>
                    <a:pt x="78" y="15"/>
                  </a:cubicBezTo>
                  <a:cubicBezTo>
                    <a:pt x="22" y="48"/>
                    <a:pt x="0" y="115"/>
                    <a:pt x="33" y="171"/>
                  </a:cubicBezTo>
                  <a:cubicBezTo>
                    <a:pt x="56" y="209"/>
                    <a:pt x="100" y="232"/>
                    <a:pt x="143" y="232"/>
                  </a:cubicBezTo>
                  <a:cubicBezTo>
                    <a:pt x="163" y="232"/>
                    <a:pt x="183" y="227"/>
                    <a:pt x="201" y="216"/>
                  </a:cubicBezTo>
                  <a:cubicBezTo>
                    <a:pt x="212" y="204"/>
                    <a:pt x="234" y="182"/>
                    <a:pt x="246" y="160"/>
                  </a:cubicBezTo>
                  <a:lnTo>
                    <a:pt x="246" y="137"/>
                  </a:lnTo>
                  <a:cubicBezTo>
                    <a:pt x="257" y="115"/>
                    <a:pt x="257" y="93"/>
                    <a:pt x="246" y="70"/>
                  </a:cubicBezTo>
                  <a:lnTo>
                    <a:pt x="234" y="60"/>
                  </a:lnTo>
                  <a:cubicBezTo>
                    <a:pt x="216" y="22"/>
                    <a:pt x="181" y="1"/>
                    <a:pt x="1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4" name="Google Shape;4634;p9"/>
            <p:cNvSpPr/>
            <p:nvPr/>
          </p:nvSpPr>
          <p:spPr>
            <a:xfrm>
              <a:off x="2022200" y="1074475"/>
              <a:ext cx="6425" cy="5900"/>
            </a:xfrm>
            <a:custGeom>
              <a:rect b="b" l="l" r="r" t="t"/>
              <a:pathLst>
                <a:path extrusionOk="0" h="236" w="257">
                  <a:moveTo>
                    <a:pt x="112" y="0"/>
                  </a:moveTo>
                  <a:cubicBezTo>
                    <a:pt x="89" y="0"/>
                    <a:pt x="78" y="12"/>
                    <a:pt x="67" y="23"/>
                  </a:cubicBezTo>
                  <a:cubicBezTo>
                    <a:pt x="22" y="45"/>
                    <a:pt x="0" y="90"/>
                    <a:pt x="11" y="134"/>
                  </a:cubicBezTo>
                  <a:cubicBezTo>
                    <a:pt x="11" y="146"/>
                    <a:pt x="11" y="168"/>
                    <a:pt x="22" y="179"/>
                  </a:cubicBezTo>
                  <a:cubicBezTo>
                    <a:pt x="33" y="201"/>
                    <a:pt x="55" y="213"/>
                    <a:pt x="78" y="224"/>
                  </a:cubicBezTo>
                  <a:cubicBezTo>
                    <a:pt x="89" y="235"/>
                    <a:pt x="100" y="235"/>
                    <a:pt x="123" y="235"/>
                  </a:cubicBezTo>
                  <a:cubicBezTo>
                    <a:pt x="145" y="235"/>
                    <a:pt x="167" y="235"/>
                    <a:pt x="190" y="224"/>
                  </a:cubicBezTo>
                  <a:cubicBezTo>
                    <a:pt x="190" y="213"/>
                    <a:pt x="201" y="213"/>
                    <a:pt x="201" y="201"/>
                  </a:cubicBezTo>
                  <a:cubicBezTo>
                    <a:pt x="246" y="168"/>
                    <a:pt x="257" y="101"/>
                    <a:pt x="224" y="57"/>
                  </a:cubicBezTo>
                  <a:cubicBezTo>
                    <a:pt x="224" y="45"/>
                    <a:pt x="212" y="45"/>
                    <a:pt x="212" y="34"/>
                  </a:cubicBezTo>
                  <a:cubicBezTo>
                    <a:pt x="201" y="23"/>
                    <a:pt x="190" y="23"/>
                    <a:pt x="167" y="12"/>
                  </a:cubicBezTo>
                  <a:cubicBezTo>
                    <a:pt x="156" y="0"/>
                    <a:pt x="134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5" name="Google Shape;4635;p9"/>
            <p:cNvSpPr/>
            <p:nvPr/>
          </p:nvSpPr>
          <p:spPr>
            <a:xfrm>
              <a:off x="2009600" y="1082450"/>
              <a:ext cx="5625" cy="5750"/>
            </a:xfrm>
            <a:custGeom>
              <a:rect b="b" l="l" r="r" t="t"/>
              <a:pathLst>
                <a:path extrusionOk="0" h="230" w="225">
                  <a:moveTo>
                    <a:pt x="101" y="1"/>
                  </a:moveTo>
                  <a:cubicBezTo>
                    <a:pt x="82" y="1"/>
                    <a:pt x="63" y="6"/>
                    <a:pt x="45" y="16"/>
                  </a:cubicBezTo>
                  <a:cubicBezTo>
                    <a:pt x="23" y="28"/>
                    <a:pt x="12" y="50"/>
                    <a:pt x="1" y="61"/>
                  </a:cubicBezTo>
                  <a:cubicBezTo>
                    <a:pt x="23" y="83"/>
                    <a:pt x="45" y="117"/>
                    <a:pt x="68" y="140"/>
                  </a:cubicBezTo>
                  <a:cubicBezTo>
                    <a:pt x="90" y="173"/>
                    <a:pt x="124" y="195"/>
                    <a:pt x="146" y="229"/>
                  </a:cubicBezTo>
                  <a:cubicBezTo>
                    <a:pt x="146" y="229"/>
                    <a:pt x="157" y="229"/>
                    <a:pt x="157" y="218"/>
                  </a:cubicBezTo>
                  <a:lnTo>
                    <a:pt x="169" y="218"/>
                  </a:lnTo>
                  <a:cubicBezTo>
                    <a:pt x="202" y="195"/>
                    <a:pt x="224" y="151"/>
                    <a:pt x="214" y="106"/>
                  </a:cubicBezTo>
                  <a:cubicBezTo>
                    <a:pt x="214" y="83"/>
                    <a:pt x="214" y="73"/>
                    <a:pt x="202" y="61"/>
                  </a:cubicBezTo>
                  <a:cubicBezTo>
                    <a:pt x="179" y="23"/>
                    <a:pt x="141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6" name="Google Shape;4636;p9"/>
            <p:cNvSpPr/>
            <p:nvPr/>
          </p:nvSpPr>
          <p:spPr>
            <a:xfrm>
              <a:off x="2058225" y="10752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0"/>
                  </a:moveTo>
                  <a:cubicBezTo>
                    <a:pt x="115" y="0"/>
                    <a:pt x="96" y="5"/>
                    <a:pt x="79" y="16"/>
                  </a:cubicBezTo>
                  <a:cubicBezTo>
                    <a:pt x="22" y="50"/>
                    <a:pt x="0" y="128"/>
                    <a:pt x="34" y="172"/>
                  </a:cubicBezTo>
                  <a:cubicBezTo>
                    <a:pt x="56" y="211"/>
                    <a:pt x="100" y="233"/>
                    <a:pt x="143" y="233"/>
                  </a:cubicBezTo>
                  <a:cubicBezTo>
                    <a:pt x="163" y="233"/>
                    <a:pt x="183" y="228"/>
                    <a:pt x="201" y="217"/>
                  </a:cubicBezTo>
                  <a:cubicBezTo>
                    <a:pt x="257" y="184"/>
                    <a:pt x="268" y="117"/>
                    <a:pt x="235" y="61"/>
                  </a:cubicBezTo>
                  <a:cubicBezTo>
                    <a:pt x="212" y="23"/>
                    <a:pt x="173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7" name="Google Shape;4637;p9"/>
            <p:cNvSpPr/>
            <p:nvPr/>
          </p:nvSpPr>
          <p:spPr>
            <a:xfrm>
              <a:off x="2045100" y="1083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2"/>
                    <a:pt x="0" y="120"/>
                    <a:pt x="33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1"/>
                  </a:cubicBezTo>
                  <a:cubicBezTo>
                    <a:pt x="257" y="187"/>
                    <a:pt x="268" y="109"/>
                    <a:pt x="234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8" name="Google Shape;4638;p9"/>
            <p:cNvSpPr/>
            <p:nvPr/>
          </p:nvSpPr>
          <p:spPr>
            <a:xfrm>
              <a:off x="2031950" y="10911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8"/>
                    <a:pt x="35" y="183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3"/>
                    <a:pt x="269" y="116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9" name="Google Shape;4639;p9"/>
            <p:cNvSpPr/>
            <p:nvPr/>
          </p:nvSpPr>
          <p:spPr>
            <a:xfrm>
              <a:off x="2070225" y="10947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0" name="Google Shape;4640;p9"/>
            <p:cNvSpPr/>
            <p:nvPr/>
          </p:nvSpPr>
          <p:spPr>
            <a:xfrm>
              <a:off x="2057100" y="1102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0" y="236"/>
                    <a:pt x="144" y="236"/>
                  </a:cubicBezTo>
                  <a:cubicBezTo>
                    <a:pt x="164" y="236"/>
                    <a:pt x="184" y="231"/>
                    <a:pt x="201" y="221"/>
                  </a:cubicBezTo>
                  <a:cubicBezTo>
                    <a:pt x="258" y="187"/>
                    <a:pt x="268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1" name="Google Shape;4641;p9"/>
            <p:cNvSpPr/>
            <p:nvPr/>
          </p:nvSpPr>
          <p:spPr>
            <a:xfrm>
              <a:off x="2043975" y="1110875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7" y="228"/>
                    <a:pt x="181" y="222"/>
                    <a:pt x="202" y="210"/>
                  </a:cubicBezTo>
                  <a:cubicBezTo>
                    <a:pt x="257" y="176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2" name="Google Shape;4642;p9"/>
            <p:cNvSpPr/>
            <p:nvPr/>
          </p:nvSpPr>
          <p:spPr>
            <a:xfrm>
              <a:off x="2080300" y="1111150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1"/>
                  </a:moveTo>
                  <a:cubicBezTo>
                    <a:pt x="110" y="1"/>
                    <a:pt x="88" y="7"/>
                    <a:pt x="67" y="20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6" y="221"/>
                    <a:pt x="100" y="232"/>
                    <a:pt x="145" y="232"/>
                  </a:cubicBezTo>
                  <a:cubicBezTo>
                    <a:pt x="157" y="232"/>
                    <a:pt x="157" y="232"/>
                    <a:pt x="167" y="221"/>
                  </a:cubicBezTo>
                  <a:cubicBezTo>
                    <a:pt x="179" y="221"/>
                    <a:pt x="179" y="221"/>
                    <a:pt x="190" y="209"/>
                  </a:cubicBezTo>
                  <a:cubicBezTo>
                    <a:pt x="246" y="176"/>
                    <a:pt x="257" y="109"/>
                    <a:pt x="224" y="53"/>
                  </a:cubicBezTo>
                  <a:cubicBezTo>
                    <a:pt x="202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3" name="Google Shape;4643;p9"/>
            <p:cNvSpPr/>
            <p:nvPr/>
          </p:nvSpPr>
          <p:spPr>
            <a:xfrm>
              <a:off x="2067450" y="1119075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15" y="0"/>
                  </a:moveTo>
                  <a:cubicBezTo>
                    <a:pt x="103" y="0"/>
                    <a:pt x="90" y="2"/>
                    <a:pt x="78" y="4"/>
                  </a:cubicBezTo>
                  <a:cubicBezTo>
                    <a:pt x="67" y="4"/>
                    <a:pt x="67" y="16"/>
                    <a:pt x="56" y="16"/>
                  </a:cubicBezTo>
                  <a:lnTo>
                    <a:pt x="23" y="49"/>
                  </a:lnTo>
                  <a:cubicBezTo>
                    <a:pt x="0" y="71"/>
                    <a:pt x="0" y="105"/>
                    <a:pt x="0" y="138"/>
                  </a:cubicBezTo>
                  <a:cubicBezTo>
                    <a:pt x="0" y="150"/>
                    <a:pt x="11" y="160"/>
                    <a:pt x="23" y="183"/>
                  </a:cubicBezTo>
                  <a:cubicBezTo>
                    <a:pt x="23" y="183"/>
                    <a:pt x="23" y="194"/>
                    <a:pt x="33" y="194"/>
                  </a:cubicBezTo>
                  <a:cubicBezTo>
                    <a:pt x="50" y="219"/>
                    <a:pt x="79" y="232"/>
                    <a:pt x="107" y="232"/>
                  </a:cubicBezTo>
                  <a:cubicBezTo>
                    <a:pt x="116" y="232"/>
                    <a:pt x="126" y="230"/>
                    <a:pt x="134" y="228"/>
                  </a:cubicBezTo>
                  <a:cubicBezTo>
                    <a:pt x="145" y="228"/>
                    <a:pt x="167" y="228"/>
                    <a:pt x="179" y="217"/>
                  </a:cubicBezTo>
                  <a:cubicBezTo>
                    <a:pt x="234" y="183"/>
                    <a:pt x="246" y="116"/>
                    <a:pt x="212" y="60"/>
                  </a:cubicBezTo>
                  <a:cubicBezTo>
                    <a:pt x="195" y="17"/>
                    <a:pt x="157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4" name="Google Shape;4644;p9"/>
            <p:cNvSpPr/>
            <p:nvPr/>
          </p:nvSpPr>
          <p:spPr>
            <a:xfrm>
              <a:off x="2090350" y="1127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1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29"/>
                    <a:pt x="190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8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5" name="Google Shape;4645;p9"/>
            <p:cNvSpPr/>
            <p:nvPr/>
          </p:nvSpPr>
          <p:spPr>
            <a:xfrm>
              <a:off x="2078875" y="1135750"/>
              <a:ext cx="4500" cy="2425"/>
            </a:xfrm>
            <a:custGeom>
              <a:rect b="b" l="l" r="r" t="t"/>
              <a:pathLst>
                <a:path extrusionOk="0" h="97" w="180">
                  <a:moveTo>
                    <a:pt x="70" y="0"/>
                  </a:moveTo>
                  <a:cubicBezTo>
                    <a:pt x="46" y="0"/>
                    <a:pt x="22" y="6"/>
                    <a:pt x="1" y="19"/>
                  </a:cubicBezTo>
                  <a:cubicBezTo>
                    <a:pt x="57" y="52"/>
                    <a:pt x="124" y="75"/>
                    <a:pt x="180" y="97"/>
                  </a:cubicBezTo>
                  <a:cubicBezTo>
                    <a:pt x="180" y="86"/>
                    <a:pt x="180" y="75"/>
                    <a:pt x="169" y="52"/>
                  </a:cubicBezTo>
                  <a:cubicBezTo>
                    <a:pt x="148" y="18"/>
                    <a:pt x="109" y="0"/>
                    <a:pt x="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6" name="Google Shape;4646;p9"/>
            <p:cNvSpPr/>
            <p:nvPr/>
          </p:nvSpPr>
          <p:spPr>
            <a:xfrm>
              <a:off x="2004875" y="86887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12" y="0"/>
                  </a:moveTo>
                  <a:cubicBezTo>
                    <a:pt x="112" y="0"/>
                    <a:pt x="100" y="12"/>
                    <a:pt x="90" y="12"/>
                  </a:cubicBezTo>
                  <a:cubicBezTo>
                    <a:pt x="90" y="12"/>
                    <a:pt x="78" y="12"/>
                    <a:pt x="67" y="23"/>
                  </a:cubicBezTo>
                  <a:cubicBezTo>
                    <a:pt x="23" y="45"/>
                    <a:pt x="0" y="112"/>
                    <a:pt x="23" y="157"/>
                  </a:cubicBezTo>
                  <a:cubicBezTo>
                    <a:pt x="23" y="168"/>
                    <a:pt x="33" y="168"/>
                    <a:pt x="33" y="179"/>
                  </a:cubicBezTo>
                  <a:cubicBezTo>
                    <a:pt x="56" y="217"/>
                    <a:pt x="95" y="240"/>
                    <a:pt x="134" y="240"/>
                  </a:cubicBezTo>
                  <a:cubicBezTo>
                    <a:pt x="153" y="240"/>
                    <a:pt x="172" y="235"/>
                    <a:pt x="190" y="224"/>
                  </a:cubicBezTo>
                  <a:cubicBezTo>
                    <a:pt x="234" y="191"/>
                    <a:pt x="257" y="146"/>
                    <a:pt x="246" y="101"/>
                  </a:cubicBezTo>
                  <a:cubicBezTo>
                    <a:pt x="246" y="90"/>
                    <a:pt x="246" y="67"/>
                    <a:pt x="234" y="57"/>
                  </a:cubicBezTo>
                  <a:cubicBezTo>
                    <a:pt x="212" y="12"/>
                    <a:pt x="157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7" name="Google Shape;4647;p9"/>
            <p:cNvSpPr/>
            <p:nvPr/>
          </p:nvSpPr>
          <p:spPr>
            <a:xfrm>
              <a:off x="1992025" y="876875"/>
              <a:ext cx="6425" cy="5900"/>
            </a:xfrm>
            <a:custGeom>
              <a:rect b="b" l="l" r="r" t="t"/>
              <a:pathLst>
                <a:path extrusionOk="0" h="236" w="257">
                  <a:moveTo>
                    <a:pt x="114" y="0"/>
                  </a:moveTo>
                  <a:cubicBezTo>
                    <a:pt x="94" y="0"/>
                    <a:pt x="74" y="5"/>
                    <a:pt x="56" y="16"/>
                  </a:cubicBezTo>
                  <a:cubicBezTo>
                    <a:pt x="56" y="27"/>
                    <a:pt x="45" y="27"/>
                    <a:pt x="45" y="38"/>
                  </a:cubicBezTo>
                  <a:cubicBezTo>
                    <a:pt x="23" y="50"/>
                    <a:pt x="0" y="83"/>
                    <a:pt x="0" y="117"/>
                  </a:cubicBezTo>
                  <a:cubicBezTo>
                    <a:pt x="0" y="139"/>
                    <a:pt x="11" y="161"/>
                    <a:pt x="23" y="184"/>
                  </a:cubicBezTo>
                  <a:lnTo>
                    <a:pt x="56" y="217"/>
                  </a:lnTo>
                  <a:cubicBezTo>
                    <a:pt x="56" y="217"/>
                    <a:pt x="67" y="217"/>
                    <a:pt x="67" y="228"/>
                  </a:cubicBezTo>
                  <a:cubicBezTo>
                    <a:pt x="86" y="233"/>
                    <a:pt x="102" y="235"/>
                    <a:pt x="117" y="235"/>
                  </a:cubicBezTo>
                  <a:cubicBezTo>
                    <a:pt x="139" y="235"/>
                    <a:pt x="159" y="230"/>
                    <a:pt x="179" y="217"/>
                  </a:cubicBezTo>
                  <a:cubicBezTo>
                    <a:pt x="234" y="184"/>
                    <a:pt x="257" y="117"/>
                    <a:pt x="224" y="60"/>
                  </a:cubicBezTo>
                  <a:cubicBezTo>
                    <a:pt x="201" y="23"/>
                    <a:pt x="157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8" name="Google Shape;4648;p9"/>
            <p:cNvSpPr/>
            <p:nvPr/>
          </p:nvSpPr>
          <p:spPr>
            <a:xfrm>
              <a:off x="1978600" y="8848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3" y="0"/>
                  </a:moveTo>
                  <a:cubicBezTo>
                    <a:pt x="112" y="0"/>
                    <a:pt x="90" y="7"/>
                    <a:pt x="68" y="20"/>
                  </a:cubicBezTo>
                  <a:cubicBezTo>
                    <a:pt x="23" y="42"/>
                    <a:pt x="1" y="109"/>
                    <a:pt x="23" y="154"/>
                  </a:cubicBezTo>
                  <a:cubicBezTo>
                    <a:pt x="23" y="165"/>
                    <a:pt x="34" y="176"/>
                    <a:pt x="34" y="176"/>
                  </a:cubicBezTo>
                  <a:cubicBezTo>
                    <a:pt x="57" y="214"/>
                    <a:pt x="96" y="237"/>
                    <a:pt x="135" y="237"/>
                  </a:cubicBezTo>
                  <a:cubicBezTo>
                    <a:pt x="154" y="237"/>
                    <a:pt x="173" y="232"/>
                    <a:pt x="190" y="221"/>
                  </a:cubicBezTo>
                  <a:cubicBezTo>
                    <a:pt x="247" y="187"/>
                    <a:pt x="269" y="109"/>
                    <a:pt x="235" y="53"/>
                  </a:cubicBezTo>
                  <a:cubicBezTo>
                    <a:pt x="224" y="53"/>
                    <a:pt x="224" y="42"/>
                    <a:pt x="224" y="42"/>
                  </a:cubicBezTo>
                  <a:cubicBezTo>
                    <a:pt x="197" y="15"/>
                    <a:pt x="166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9" name="Google Shape;4649;p9"/>
            <p:cNvSpPr/>
            <p:nvPr/>
          </p:nvSpPr>
          <p:spPr>
            <a:xfrm>
              <a:off x="2018275" y="860950"/>
              <a:ext cx="6175" cy="5700"/>
            </a:xfrm>
            <a:custGeom>
              <a:rect b="b" l="l" r="r" t="t"/>
              <a:pathLst>
                <a:path extrusionOk="0" h="228" w="247">
                  <a:moveTo>
                    <a:pt x="115" y="0"/>
                  </a:moveTo>
                  <a:cubicBezTo>
                    <a:pt x="95" y="0"/>
                    <a:pt x="74" y="5"/>
                    <a:pt x="56" y="16"/>
                  </a:cubicBezTo>
                  <a:cubicBezTo>
                    <a:pt x="56" y="27"/>
                    <a:pt x="45" y="27"/>
                    <a:pt x="34" y="38"/>
                  </a:cubicBezTo>
                  <a:lnTo>
                    <a:pt x="34" y="49"/>
                  </a:lnTo>
                  <a:cubicBezTo>
                    <a:pt x="23" y="49"/>
                    <a:pt x="23" y="49"/>
                    <a:pt x="23" y="61"/>
                  </a:cubicBezTo>
                  <a:cubicBezTo>
                    <a:pt x="11" y="61"/>
                    <a:pt x="11" y="72"/>
                    <a:pt x="11" y="83"/>
                  </a:cubicBezTo>
                  <a:lnTo>
                    <a:pt x="11" y="94"/>
                  </a:lnTo>
                  <a:cubicBezTo>
                    <a:pt x="11" y="94"/>
                    <a:pt x="11" y="105"/>
                    <a:pt x="1" y="105"/>
                  </a:cubicBezTo>
                  <a:lnTo>
                    <a:pt x="1" y="116"/>
                  </a:lnTo>
                  <a:lnTo>
                    <a:pt x="1" y="139"/>
                  </a:lnTo>
                  <a:cubicBezTo>
                    <a:pt x="11" y="150"/>
                    <a:pt x="11" y="161"/>
                    <a:pt x="23" y="173"/>
                  </a:cubicBezTo>
                  <a:cubicBezTo>
                    <a:pt x="23" y="183"/>
                    <a:pt x="34" y="195"/>
                    <a:pt x="34" y="195"/>
                  </a:cubicBezTo>
                  <a:cubicBezTo>
                    <a:pt x="45" y="206"/>
                    <a:pt x="45" y="206"/>
                    <a:pt x="56" y="206"/>
                  </a:cubicBezTo>
                  <a:lnTo>
                    <a:pt x="56" y="217"/>
                  </a:lnTo>
                  <a:cubicBezTo>
                    <a:pt x="56" y="217"/>
                    <a:pt x="68" y="217"/>
                    <a:pt x="68" y="228"/>
                  </a:cubicBezTo>
                  <a:lnTo>
                    <a:pt x="135" y="228"/>
                  </a:lnTo>
                  <a:cubicBezTo>
                    <a:pt x="157" y="228"/>
                    <a:pt x="168" y="228"/>
                    <a:pt x="179" y="217"/>
                  </a:cubicBezTo>
                  <a:cubicBezTo>
                    <a:pt x="202" y="206"/>
                    <a:pt x="224" y="183"/>
                    <a:pt x="224" y="161"/>
                  </a:cubicBezTo>
                  <a:cubicBezTo>
                    <a:pt x="246" y="128"/>
                    <a:pt x="246" y="94"/>
                    <a:pt x="224" y="61"/>
                  </a:cubicBezTo>
                  <a:cubicBezTo>
                    <a:pt x="201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0" name="Google Shape;4650;p9"/>
            <p:cNvSpPr/>
            <p:nvPr/>
          </p:nvSpPr>
          <p:spPr>
            <a:xfrm>
              <a:off x="2008500" y="8446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5" y="1"/>
                  </a:moveTo>
                  <a:cubicBezTo>
                    <a:pt x="101" y="1"/>
                    <a:pt x="77" y="7"/>
                    <a:pt x="56" y="20"/>
                  </a:cubicBezTo>
                  <a:cubicBezTo>
                    <a:pt x="45" y="20"/>
                    <a:pt x="45" y="31"/>
                    <a:pt x="34" y="31"/>
                  </a:cubicBezTo>
                  <a:lnTo>
                    <a:pt x="34" y="42"/>
                  </a:lnTo>
                  <a:cubicBezTo>
                    <a:pt x="22" y="42"/>
                    <a:pt x="22" y="53"/>
                    <a:pt x="22" y="53"/>
                  </a:cubicBezTo>
                  <a:lnTo>
                    <a:pt x="12" y="65"/>
                  </a:lnTo>
                  <a:lnTo>
                    <a:pt x="12" y="75"/>
                  </a:lnTo>
                  <a:lnTo>
                    <a:pt x="0" y="87"/>
                  </a:lnTo>
                  <a:cubicBezTo>
                    <a:pt x="0" y="120"/>
                    <a:pt x="0" y="154"/>
                    <a:pt x="12" y="176"/>
                  </a:cubicBezTo>
                  <a:lnTo>
                    <a:pt x="22" y="187"/>
                  </a:lnTo>
                  <a:lnTo>
                    <a:pt x="45" y="210"/>
                  </a:lnTo>
                  <a:cubicBezTo>
                    <a:pt x="45" y="210"/>
                    <a:pt x="56" y="210"/>
                    <a:pt x="56" y="221"/>
                  </a:cubicBezTo>
                  <a:cubicBezTo>
                    <a:pt x="67" y="221"/>
                    <a:pt x="79" y="221"/>
                    <a:pt x="79" y="232"/>
                  </a:cubicBezTo>
                  <a:lnTo>
                    <a:pt x="157" y="232"/>
                  </a:lnTo>
                  <a:cubicBezTo>
                    <a:pt x="168" y="232"/>
                    <a:pt x="168" y="221"/>
                    <a:pt x="179" y="221"/>
                  </a:cubicBezTo>
                  <a:cubicBezTo>
                    <a:pt x="235" y="187"/>
                    <a:pt x="258" y="109"/>
                    <a:pt x="224" y="53"/>
                  </a:cubicBezTo>
                  <a:cubicBezTo>
                    <a:pt x="203" y="18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1" name="Google Shape;4651;p9"/>
            <p:cNvSpPr/>
            <p:nvPr/>
          </p:nvSpPr>
          <p:spPr>
            <a:xfrm>
              <a:off x="1994825" y="8525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2" y="62"/>
                    <a:pt x="0" y="129"/>
                    <a:pt x="33" y="184"/>
                  </a:cubicBezTo>
                  <a:cubicBezTo>
                    <a:pt x="61" y="219"/>
                    <a:pt x="98" y="237"/>
                    <a:pt x="135" y="237"/>
                  </a:cubicBezTo>
                  <a:cubicBezTo>
                    <a:pt x="157" y="237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2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2" name="Google Shape;4652;p9"/>
            <p:cNvSpPr/>
            <p:nvPr/>
          </p:nvSpPr>
          <p:spPr>
            <a:xfrm>
              <a:off x="2037275" y="921475"/>
              <a:ext cx="5875" cy="5950"/>
            </a:xfrm>
            <a:custGeom>
              <a:rect b="b" l="l" r="r" t="t"/>
              <a:pathLst>
                <a:path extrusionOk="0" h="238" w="235">
                  <a:moveTo>
                    <a:pt x="116" y="0"/>
                  </a:moveTo>
                  <a:cubicBezTo>
                    <a:pt x="95" y="0"/>
                    <a:pt x="74" y="6"/>
                    <a:pt x="56" y="19"/>
                  </a:cubicBezTo>
                  <a:cubicBezTo>
                    <a:pt x="45" y="19"/>
                    <a:pt x="45" y="31"/>
                    <a:pt x="34" y="31"/>
                  </a:cubicBezTo>
                  <a:cubicBezTo>
                    <a:pt x="23" y="42"/>
                    <a:pt x="11" y="64"/>
                    <a:pt x="0" y="86"/>
                  </a:cubicBezTo>
                  <a:lnTo>
                    <a:pt x="0" y="131"/>
                  </a:lnTo>
                  <a:cubicBezTo>
                    <a:pt x="0" y="153"/>
                    <a:pt x="11" y="165"/>
                    <a:pt x="11" y="176"/>
                  </a:cubicBezTo>
                  <a:cubicBezTo>
                    <a:pt x="23" y="198"/>
                    <a:pt x="45" y="210"/>
                    <a:pt x="67" y="220"/>
                  </a:cubicBezTo>
                  <a:cubicBezTo>
                    <a:pt x="84" y="232"/>
                    <a:pt x="103" y="237"/>
                    <a:pt x="123" y="237"/>
                  </a:cubicBezTo>
                  <a:cubicBezTo>
                    <a:pt x="143" y="237"/>
                    <a:pt x="162" y="232"/>
                    <a:pt x="179" y="220"/>
                  </a:cubicBezTo>
                  <a:cubicBezTo>
                    <a:pt x="179" y="210"/>
                    <a:pt x="190" y="210"/>
                    <a:pt x="190" y="198"/>
                  </a:cubicBezTo>
                  <a:cubicBezTo>
                    <a:pt x="212" y="187"/>
                    <a:pt x="224" y="165"/>
                    <a:pt x="224" y="143"/>
                  </a:cubicBezTo>
                  <a:cubicBezTo>
                    <a:pt x="235" y="143"/>
                    <a:pt x="235" y="131"/>
                    <a:pt x="235" y="120"/>
                  </a:cubicBezTo>
                  <a:cubicBezTo>
                    <a:pt x="235" y="98"/>
                    <a:pt x="224" y="76"/>
                    <a:pt x="212" y="53"/>
                  </a:cubicBezTo>
                  <a:lnTo>
                    <a:pt x="202" y="42"/>
                  </a:lnTo>
                  <a:cubicBezTo>
                    <a:pt x="181" y="15"/>
                    <a:pt x="148" y="0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3" name="Google Shape;4653;p9"/>
            <p:cNvSpPr/>
            <p:nvPr/>
          </p:nvSpPr>
          <p:spPr>
            <a:xfrm>
              <a:off x="2028325" y="8776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33" y="0"/>
                  </a:moveTo>
                  <a:cubicBezTo>
                    <a:pt x="111" y="0"/>
                    <a:pt x="89" y="7"/>
                    <a:pt x="68" y="20"/>
                  </a:cubicBezTo>
                  <a:cubicBezTo>
                    <a:pt x="56" y="20"/>
                    <a:pt x="46" y="30"/>
                    <a:pt x="46" y="30"/>
                  </a:cubicBezTo>
                  <a:lnTo>
                    <a:pt x="34" y="42"/>
                  </a:lnTo>
                  <a:lnTo>
                    <a:pt x="34" y="53"/>
                  </a:lnTo>
                  <a:cubicBezTo>
                    <a:pt x="23" y="53"/>
                    <a:pt x="23" y="64"/>
                    <a:pt x="23" y="64"/>
                  </a:cubicBezTo>
                  <a:cubicBezTo>
                    <a:pt x="12" y="87"/>
                    <a:pt x="1" y="109"/>
                    <a:pt x="12" y="131"/>
                  </a:cubicBezTo>
                  <a:cubicBezTo>
                    <a:pt x="12" y="154"/>
                    <a:pt x="12" y="164"/>
                    <a:pt x="23" y="176"/>
                  </a:cubicBezTo>
                  <a:cubicBezTo>
                    <a:pt x="46" y="214"/>
                    <a:pt x="89" y="236"/>
                    <a:pt x="133" y="236"/>
                  </a:cubicBezTo>
                  <a:cubicBezTo>
                    <a:pt x="153" y="236"/>
                    <a:pt x="173" y="231"/>
                    <a:pt x="190" y="221"/>
                  </a:cubicBezTo>
                  <a:cubicBezTo>
                    <a:pt x="247" y="187"/>
                    <a:pt x="257" y="109"/>
                    <a:pt x="224" y="53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4" name="Google Shape;4654;p9"/>
            <p:cNvSpPr/>
            <p:nvPr/>
          </p:nvSpPr>
          <p:spPr>
            <a:xfrm>
              <a:off x="2014925" y="8855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6" y="5"/>
                    <a:pt x="78" y="16"/>
                  </a:cubicBezTo>
                  <a:cubicBezTo>
                    <a:pt x="23" y="49"/>
                    <a:pt x="1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5" name="Google Shape;4655;p9"/>
            <p:cNvSpPr/>
            <p:nvPr/>
          </p:nvSpPr>
          <p:spPr>
            <a:xfrm>
              <a:off x="2001775" y="8935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0"/>
                  </a:moveTo>
                  <a:cubicBezTo>
                    <a:pt x="123" y="0"/>
                    <a:pt x="100" y="7"/>
                    <a:pt x="80" y="19"/>
                  </a:cubicBezTo>
                  <a:cubicBezTo>
                    <a:pt x="23" y="53"/>
                    <a:pt x="1" y="120"/>
                    <a:pt x="35" y="175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7"/>
                    <a:pt x="269" y="108"/>
                    <a:pt x="236" y="53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6" name="Google Shape;4656;p9"/>
            <p:cNvSpPr/>
            <p:nvPr/>
          </p:nvSpPr>
          <p:spPr>
            <a:xfrm>
              <a:off x="1988675" y="9014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61"/>
                    <a:pt x="0" y="128"/>
                    <a:pt x="33" y="184"/>
                  </a:cubicBezTo>
                  <a:cubicBezTo>
                    <a:pt x="54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7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7" name="Google Shape;4657;p9"/>
            <p:cNvSpPr/>
            <p:nvPr/>
          </p:nvSpPr>
          <p:spPr>
            <a:xfrm>
              <a:off x="2040325" y="89717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28" y="1"/>
                  </a:moveTo>
                  <a:cubicBezTo>
                    <a:pt x="106" y="1"/>
                    <a:pt x="85" y="7"/>
                    <a:pt x="68" y="20"/>
                  </a:cubicBezTo>
                  <a:lnTo>
                    <a:pt x="57" y="20"/>
                  </a:lnTo>
                  <a:cubicBezTo>
                    <a:pt x="57" y="30"/>
                    <a:pt x="46" y="30"/>
                    <a:pt x="35" y="42"/>
                  </a:cubicBezTo>
                  <a:lnTo>
                    <a:pt x="35" y="53"/>
                  </a:lnTo>
                  <a:cubicBezTo>
                    <a:pt x="23" y="53"/>
                    <a:pt x="23" y="53"/>
                    <a:pt x="23" y="64"/>
                  </a:cubicBezTo>
                  <a:lnTo>
                    <a:pt x="13" y="75"/>
                  </a:lnTo>
                  <a:cubicBezTo>
                    <a:pt x="1" y="109"/>
                    <a:pt x="1" y="142"/>
                    <a:pt x="23" y="176"/>
                  </a:cubicBezTo>
                  <a:cubicBezTo>
                    <a:pt x="46" y="214"/>
                    <a:pt x="85" y="236"/>
                    <a:pt x="125" y="236"/>
                  </a:cubicBezTo>
                  <a:cubicBezTo>
                    <a:pt x="143" y="236"/>
                    <a:pt x="162" y="231"/>
                    <a:pt x="180" y="221"/>
                  </a:cubicBezTo>
                  <a:cubicBezTo>
                    <a:pt x="236" y="187"/>
                    <a:pt x="258" y="109"/>
                    <a:pt x="224" y="53"/>
                  </a:cubicBezTo>
                  <a:cubicBezTo>
                    <a:pt x="204" y="18"/>
                    <a:pt x="165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8" name="Google Shape;4658;p9"/>
            <p:cNvSpPr/>
            <p:nvPr/>
          </p:nvSpPr>
          <p:spPr>
            <a:xfrm>
              <a:off x="2026925" y="905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9" name="Google Shape;4659;p9"/>
            <p:cNvSpPr/>
            <p:nvPr/>
          </p:nvSpPr>
          <p:spPr>
            <a:xfrm>
              <a:off x="2013800" y="9131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70" y="230"/>
                    <a:pt x="190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0" name="Google Shape;4660;p9"/>
            <p:cNvSpPr/>
            <p:nvPr/>
          </p:nvSpPr>
          <p:spPr>
            <a:xfrm>
              <a:off x="2000675" y="921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8" y="7"/>
                    <a:pt x="67" y="20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8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1" name="Google Shape;4661;p9"/>
            <p:cNvSpPr/>
            <p:nvPr/>
          </p:nvSpPr>
          <p:spPr>
            <a:xfrm>
              <a:off x="1997875" y="945500"/>
              <a:ext cx="5900" cy="5825"/>
            </a:xfrm>
            <a:custGeom>
              <a:rect b="b" l="l" r="r" t="t"/>
              <a:pathLst>
                <a:path extrusionOk="0" h="233" w="236">
                  <a:moveTo>
                    <a:pt x="122" y="1"/>
                  </a:moveTo>
                  <a:cubicBezTo>
                    <a:pt x="100" y="1"/>
                    <a:pt x="78" y="7"/>
                    <a:pt x="57" y="19"/>
                  </a:cubicBezTo>
                  <a:cubicBezTo>
                    <a:pt x="45" y="19"/>
                    <a:pt x="34" y="31"/>
                    <a:pt x="34" y="31"/>
                  </a:cubicBezTo>
                  <a:lnTo>
                    <a:pt x="23" y="42"/>
                  </a:lnTo>
                  <a:cubicBezTo>
                    <a:pt x="23" y="53"/>
                    <a:pt x="12" y="53"/>
                    <a:pt x="12" y="53"/>
                  </a:cubicBezTo>
                  <a:cubicBezTo>
                    <a:pt x="12" y="64"/>
                    <a:pt x="0" y="76"/>
                    <a:pt x="0" y="86"/>
                  </a:cubicBezTo>
                  <a:lnTo>
                    <a:pt x="0" y="109"/>
                  </a:lnTo>
                  <a:lnTo>
                    <a:pt x="0" y="131"/>
                  </a:lnTo>
                  <a:lnTo>
                    <a:pt x="0" y="153"/>
                  </a:lnTo>
                  <a:cubicBezTo>
                    <a:pt x="12" y="165"/>
                    <a:pt x="12" y="165"/>
                    <a:pt x="12" y="176"/>
                  </a:cubicBezTo>
                  <a:cubicBezTo>
                    <a:pt x="34" y="210"/>
                    <a:pt x="57" y="220"/>
                    <a:pt x="90" y="232"/>
                  </a:cubicBezTo>
                  <a:lnTo>
                    <a:pt x="146" y="232"/>
                  </a:lnTo>
                  <a:cubicBezTo>
                    <a:pt x="157" y="220"/>
                    <a:pt x="169" y="220"/>
                    <a:pt x="169" y="220"/>
                  </a:cubicBezTo>
                  <a:lnTo>
                    <a:pt x="179" y="220"/>
                  </a:lnTo>
                  <a:lnTo>
                    <a:pt x="179" y="210"/>
                  </a:lnTo>
                  <a:cubicBezTo>
                    <a:pt x="202" y="198"/>
                    <a:pt x="213" y="187"/>
                    <a:pt x="224" y="165"/>
                  </a:cubicBezTo>
                  <a:cubicBezTo>
                    <a:pt x="236" y="131"/>
                    <a:pt x="236" y="86"/>
                    <a:pt x="213" y="53"/>
                  </a:cubicBezTo>
                  <a:cubicBezTo>
                    <a:pt x="192" y="18"/>
                    <a:pt x="158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2" name="Google Shape;4662;p9"/>
            <p:cNvSpPr/>
            <p:nvPr/>
          </p:nvSpPr>
          <p:spPr>
            <a:xfrm>
              <a:off x="2023875" y="929375"/>
              <a:ext cx="6150" cy="6000"/>
            </a:xfrm>
            <a:custGeom>
              <a:rect b="b" l="l" r="r" t="t"/>
              <a:pathLst>
                <a:path extrusionOk="0" h="240" w="246">
                  <a:moveTo>
                    <a:pt x="122" y="1"/>
                  </a:moveTo>
                  <a:cubicBezTo>
                    <a:pt x="104" y="1"/>
                    <a:pt x="85" y="6"/>
                    <a:pt x="67" y="16"/>
                  </a:cubicBezTo>
                  <a:cubicBezTo>
                    <a:pt x="22" y="50"/>
                    <a:pt x="0" y="95"/>
                    <a:pt x="11" y="140"/>
                  </a:cubicBezTo>
                  <a:lnTo>
                    <a:pt x="11" y="162"/>
                  </a:lnTo>
                  <a:cubicBezTo>
                    <a:pt x="22" y="173"/>
                    <a:pt x="22" y="173"/>
                    <a:pt x="22" y="184"/>
                  </a:cubicBezTo>
                  <a:cubicBezTo>
                    <a:pt x="56" y="229"/>
                    <a:pt x="100" y="240"/>
                    <a:pt x="145" y="240"/>
                  </a:cubicBezTo>
                  <a:cubicBezTo>
                    <a:pt x="157" y="240"/>
                    <a:pt x="179" y="229"/>
                    <a:pt x="190" y="217"/>
                  </a:cubicBezTo>
                  <a:cubicBezTo>
                    <a:pt x="212" y="207"/>
                    <a:pt x="224" y="195"/>
                    <a:pt x="234" y="173"/>
                  </a:cubicBezTo>
                  <a:cubicBezTo>
                    <a:pt x="246" y="140"/>
                    <a:pt x="246" y="95"/>
                    <a:pt x="224" y="61"/>
                  </a:cubicBezTo>
                  <a:cubicBezTo>
                    <a:pt x="200" y="23"/>
                    <a:pt x="162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3" name="Google Shape;4663;p9"/>
            <p:cNvSpPr/>
            <p:nvPr/>
          </p:nvSpPr>
          <p:spPr>
            <a:xfrm>
              <a:off x="2010725" y="937325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35" y="0"/>
                  </a:moveTo>
                  <a:cubicBezTo>
                    <a:pt x="112" y="0"/>
                    <a:pt x="90" y="11"/>
                    <a:pt x="68" y="23"/>
                  </a:cubicBezTo>
                  <a:cubicBezTo>
                    <a:pt x="23" y="45"/>
                    <a:pt x="0" y="90"/>
                    <a:pt x="12" y="134"/>
                  </a:cubicBezTo>
                  <a:cubicBezTo>
                    <a:pt x="12" y="157"/>
                    <a:pt x="23" y="168"/>
                    <a:pt x="23" y="179"/>
                  </a:cubicBezTo>
                  <a:cubicBezTo>
                    <a:pt x="45" y="212"/>
                    <a:pt x="79" y="235"/>
                    <a:pt x="124" y="235"/>
                  </a:cubicBezTo>
                  <a:cubicBezTo>
                    <a:pt x="130" y="238"/>
                    <a:pt x="137" y="239"/>
                    <a:pt x="144" y="239"/>
                  </a:cubicBezTo>
                  <a:cubicBezTo>
                    <a:pt x="159" y="239"/>
                    <a:pt x="175" y="231"/>
                    <a:pt x="191" y="224"/>
                  </a:cubicBezTo>
                  <a:cubicBezTo>
                    <a:pt x="246" y="190"/>
                    <a:pt x="258" y="112"/>
                    <a:pt x="224" y="56"/>
                  </a:cubicBezTo>
                  <a:cubicBezTo>
                    <a:pt x="202" y="23"/>
                    <a:pt x="169" y="11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4" name="Google Shape;4664;p9"/>
            <p:cNvSpPr/>
            <p:nvPr/>
          </p:nvSpPr>
          <p:spPr>
            <a:xfrm>
              <a:off x="2047050" y="9380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2" y="49"/>
                    <a:pt x="0" y="128"/>
                    <a:pt x="34" y="183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3"/>
                    <a:pt x="268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5" name="Google Shape;4665;p9"/>
            <p:cNvSpPr/>
            <p:nvPr/>
          </p:nvSpPr>
          <p:spPr>
            <a:xfrm>
              <a:off x="2033925" y="946150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1" y="50"/>
                    <a:pt x="0" y="117"/>
                    <a:pt x="33" y="172"/>
                  </a:cubicBezTo>
                  <a:cubicBezTo>
                    <a:pt x="56" y="210"/>
                    <a:pt x="95" y="233"/>
                    <a:pt x="134" y="233"/>
                  </a:cubicBezTo>
                  <a:cubicBezTo>
                    <a:pt x="153" y="233"/>
                    <a:pt x="172" y="228"/>
                    <a:pt x="190" y="217"/>
                  </a:cubicBezTo>
                  <a:cubicBezTo>
                    <a:pt x="246" y="184"/>
                    <a:pt x="269" y="105"/>
                    <a:pt x="235" y="60"/>
                  </a:cubicBezTo>
                  <a:cubicBezTo>
                    <a:pt x="212" y="23"/>
                    <a:pt x="168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6" name="Google Shape;4666;p9"/>
            <p:cNvSpPr/>
            <p:nvPr/>
          </p:nvSpPr>
          <p:spPr>
            <a:xfrm>
              <a:off x="2020775" y="9541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7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2" y="52"/>
                    <a:pt x="1" y="119"/>
                    <a:pt x="35" y="176"/>
                  </a:cubicBezTo>
                  <a:cubicBezTo>
                    <a:pt x="57" y="213"/>
                    <a:pt x="96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6"/>
                    <a:pt x="269" y="109"/>
                    <a:pt x="236" y="52"/>
                  </a:cubicBezTo>
                  <a:cubicBezTo>
                    <a:pt x="215" y="18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7" name="Google Shape;4667;p9"/>
            <p:cNvSpPr/>
            <p:nvPr/>
          </p:nvSpPr>
          <p:spPr>
            <a:xfrm>
              <a:off x="2058775" y="9578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3"/>
                    <a:pt x="0" y="120"/>
                    <a:pt x="34" y="175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1" y="220"/>
                  </a:cubicBezTo>
                  <a:cubicBezTo>
                    <a:pt x="258" y="187"/>
                    <a:pt x="269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8" name="Google Shape;4668;p9"/>
            <p:cNvSpPr/>
            <p:nvPr/>
          </p:nvSpPr>
          <p:spPr>
            <a:xfrm>
              <a:off x="2045650" y="9657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8"/>
                    <a:pt x="93" y="236"/>
                    <a:pt x="133" y="236"/>
                  </a:cubicBezTo>
                  <a:cubicBezTo>
                    <a:pt x="156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9" name="Google Shape;4669;p9"/>
            <p:cNvSpPr/>
            <p:nvPr/>
          </p:nvSpPr>
          <p:spPr>
            <a:xfrm>
              <a:off x="2032525" y="973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4" y="0"/>
                  </a:moveTo>
                  <a:cubicBezTo>
                    <a:pt x="122" y="0"/>
                    <a:pt x="99" y="7"/>
                    <a:pt x="79" y="19"/>
                  </a:cubicBezTo>
                  <a:cubicBezTo>
                    <a:pt x="22" y="52"/>
                    <a:pt x="0" y="119"/>
                    <a:pt x="34" y="176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57" y="186"/>
                    <a:pt x="268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0" name="Google Shape;4670;p9"/>
            <p:cNvSpPr/>
            <p:nvPr/>
          </p:nvSpPr>
          <p:spPr>
            <a:xfrm>
              <a:off x="2019400" y="981625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lnTo>
                    <a:pt x="78" y="27"/>
                  </a:lnTo>
                  <a:cubicBezTo>
                    <a:pt x="23" y="61"/>
                    <a:pt x="0" y="128"/>
                    <a:pt x="33" y="183"/>
                  </a:cubicBezTo>
                  <a:cubicBezTo>
                    <a:pt x="56" y="217"/>
                    <a:pt x="90" y="240"/>
                    <a:pt x="134" y="240"/>
                  </a:cubicBezTo>
                  <a:lnTo>
                    <a:pt x="157" y="240"/>
                  </a:lnTo>
                  <a:cubicBezTo>
                    <a:pt x="167" y="240"/>
                    <a:pt x="167" y="240"/>
                    <a:pt x="167" y="228"/>
                  </a:cubicBezTo>
                  <a:lnTo>
                    <a:pt x="190" y="228"/>
                  </a:lnTo>
                  <a:cubicBezTo>
                    <a:pt x="201" y="228"/>
                    <a:pt x="201" y="228"/>
                    <a:pt x="201" y="217"/>
                  </a:cubicBezTo>
                  <a:cubicBezTo>
                    <a:pt x="257" y="183"/>
                    <a:pt x="268" y="116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1" name="Google Shape;4671;p9"/>
            <p:cNvSpPr/>
            <p:nvPr/>
          </p:nvSpPr>
          <p:spPr>
            <a:xfrm>
              <a:off x="2072475" y="94977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23" y="49"/>
                  </a:lnTo>
                  <a:lnTo>
                    <a:pt x="11" y="61"/>
                  </a:lnTo>
                  <a:lnTo>
                    <a:pt x="11" y="72"/>
                  </a:lnTo>
                  <a:lnTo>
                    <a:pt x="0" y="83"/>
                  </a:lnTo>
                  <a:lnTo>
                    <a:pt x="0" y="94"/>
                  </a:lnTo>
                  <a:lnTo>
                    <a:pt x="0" y="128"/>
                  </a:lnTo>
                  <a:lnTo>
                    <a:pt x="0" y="139"/>
                  </a:lnTo>
                  <a:cubicBezTo>
                    <a:pt x="0" y="139"/>
                    <a:pt x="0" y="150"/>
                    <a:pt x="11" y="161"/>
                  </a:cubicBezTo>
                  <a:lnTo>
                    <a:pt x="11" y="184"/>
                  </a:lnTo>
                  <a:lnTo>
                    <a:pt x="23" y="184"/>
                  </a:lnTo>
                  <a:lnTo>
                    <a:pt x="45" y="206"/>
                  </a:lnTo>
                  <a:lnTo>
                    <a:pt x="56" y="217"/>
                  </a:lnTo>
                  <a:cubicBezTo>
                    <a:pt x="67" y="217"/>
                    <a:pt x="67" y="228"/>
                    <a:pt x="78" y="228"/>
                  </a:cubicBezTo>
                  <a:lnTo>
                    <a:pt x="90" y="228"/>
                  </a:lnTo>
                  <a:cubicBezTo>
                    <a:pt x="99" y="233"/>
                    <a:pt x="110" y="236"/>
                    <a:pt x="123" y="236"/>
                  </a:cubicBezTo>
                  <a:cubicBezTo>
                    <a:pt x="140" y="236"/>
                    <a:pt x="159" y="230"/>
                    <a:pt x="179" y="217"/>
                  </a:cubicBezTo>
                  <a:cubicBezTo>
                    <a:pt x="235" y="184"/>
                    <a:pt x="246" y="116"/>
                    <a:pt x="212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2" name="Google Shape;4672;p9"/>
            <p:cNvSpPr/>
            <p:nvPr/>
          </p:nvSpPr>
          <p:spPr>
            <a:xfrm>
              <a:off x="2082225" y="965975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16" y="0"/>
                  </a:moveTo>
                  <a:cubicBezTo>
                    <a:pt x="95" y="0"/>
                    <a:pt x="75" y="5"/>
                    <a:pt x="57" y="16"/>
                  </a:cubicBezTo>
                  <a:cubicBezTo>
                    <a:pt x="57" y="27"/>
                    <a:pt x="46" y="27"/>
                    <a:pt x="46" y="39"/>
                  </a:cubicBezTo>
                  <a:lnTo>
                    <a:pt x="35" y="39"/>
                  </a:lnTo>
                  <a:cubicBezTo>
                    <a:pt x="35" y="50"/>
                    <a:pt x="23" y="50"/>
                    <a:pt x="23" y="50"/>
                  </a:cubicBezTo>
                  <a:cubicBezTo>
                    <a:pt x="23" y="61"/>
                    <a:pt x="23" y="61"/>
                    <a:pt x="13" y="72"/>
                  </a:cubicBezTo>
                  <a:lnTo>
                    <a:pt x="13" y="94"/>
                  </a:lnTo>
                  <a:cubicBezTo>
                    <a:pt x="1" y="94"/>
                    <a:pt x="13" y="94"/>
                    <a:pt x="1" y="106"/>
                  </a:cubicBezTo>
                  <a:lnTo>
                    <a:pt x="1" y="128"/>
                  </a:lnTo>
                  <a:lnTo>
                    <a:pt x="1" y="139"/>
                  </a:lnTo>
                  <a:cubicBezTo>
                    <a:pt x="13" y="151"/>
                    <a:pt x="13" y="161"/>
                    <a:pt x="23" y="184"/>
                  </a:cubicBezTo>
                  <a:lnTo>
                    <a:pt x="57" y="218"/>
                  </a:lnTo>
                  <a:lnTo>
                    <a:pt x="68" y="228"/>
                  </a:lnTo>
                  <a:lnTo>
                    <a:pt x="90" y="228"/>
                  </a:lnTo>
                  <a:cubicBezTo>
                    <a:pt x="105" y="233"/>
                    <a:pt x="119" y="236"/>
                    <a:pt x="132" y="236"/>
                  </a:cubicBezTo>
                  <a:cubicBezTo>
                    <a:pt x="150" y="236"/>
                    <a:pt x="167" y="231"/>
                    <a:pt x="180" y="218"/>
                  </a:cubicBez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9" y="0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3" name="Google Shape;4673;p9"/>
            <p:cNvSpPr/>
            <p:nvPr/>
          </p:nvSpPr>
          <p:spPr>
            <a:xfrm>
              <a:off x="2068825" y="974000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37" y="0"/>
                  </a:moveTo>
                  <a:cubicBezTo>
                    <a:pt x="113" y="0"/>
                    <a:pt x="89" y="7"/>
                    <a:pt x="68" y="19"/>
                  </a:cubicBezTo>
                  <a:cubicBezTo>
                    <a:pt x="23" y="53"/>
                    <a:pt x="1" y="108"/>
                    <a:pt x="23" y="153"/>
                  </a:cubicBezTo>
                  <a:cubicBezTo>
                    <a:pt x="23" y="165"/>
                    <a:pt x="23" y="175"/>
                    <a:pt x="35" y="175"/>
                  </a:cubicBezTo>
                  <a:cubicBezTo>
                    <a:pt x="45" y="198"/>
                    <a:pt x="68" y="220"/>
                    <a:pt x="79" y="220"/>
                  </a:cubicBezTo>
                  <a:cubicBezTo>
                    <a:pt x="96" y="231"/>
                    <a:pt x="115" y="237"/>
                    <a:pt x="135" y="237"/>
                  </a:cubicBezTo>
                  <a:cubicBezTo>
                    <a:pt x="154" y="237"/>
                    <a:pt x="174" y="231"/>
                    <a:pt x="191" y="220"/>
                  </a:cubicBezTo>
                  <a:cubicBezTo>
                    <a:pt x="236" y="198"/>
                    <a:pt x="258" y="142"/>
                    <a:pt x="246" y="98"/>
                  </a:cubicBezTo>
                  <a:cubicBezTo>
                    <a:pt x="246" y="86"/>
                    <a:pt x="236" y="75"/>
                    <a:pt x="236" y="53"/>
                  </a:cubicBezTo>
                  <a:cubicBezTo>
                    <a:pt x="214" y="18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4" name="Google Shape;4674;p9"/>
            <p:cNvSpPr/>
            <p:nvPr/>
          </p:nvSpPr>
          <p:spPr>
            <a:xfrm>
              <a:off x="2055975" y="98190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15" y="0"/>
                  </a:moveTo>
                  <a:cubicBezTo>
                    <a:pt x="95" y="0"/>
                    <a:pt x="75" y="5"/>
                    <a:pt x="57" y="16"/>
                  </a:cubicBezTo>
                  <a:lnTo>
                    <a:pt x="23" y="50"/>
                  </a:lnTo>
                  <a:cubicBezTo>
                    <a:pt x="12" y="72"/>
                    <a:pt x="1" y="95"/>
                    <a:pt x="1" y="117"/>
                  </a:cubicBezTo>
                  <a:cubicBezTo>
                    <a:pt x="1" y="139"/>
                    <a:pt x="12" y="162"/>
                    <a:pt x="23" y="184"/>
                  </a:cubicBezTo>
                  <a:cubicBezTo>
                    <a:pt x="35" y="195"/>
                    <a:pt x="35" y="206"/>
                    <a:pt x="57" y="217"/>
                  </a:cubicBezTo>
                  <a:lnTo>
                    <a:pt x="68" y="229"/>
                  </a:lnTo>
                  <a:cubicBezTo>
                    <a:pt x="82" y="233"/>
                    <a:pt x="97" y="236"/>
                    <a:pt x="113" y="236"/>
                  </a:cubicBezTo>
                  <a:cubicBezTo>
                    <a:pt x="136" y="236"/>
                    <a:pt x="160" y="230"/>
                    <a:pt x="179" y="217"/>
                  </a:cubicBezTo>
                  <a:cubicBezTo>
                    <a:pt x="224" y="195"/>
                    <a:pt x="246" y="150"/>
                    <a:pt x="236" y="105"/>
                  </a:cubicBezTo>
                  <a:cubicBezTo>
                    <a:pt x="236" y="95"/>
                    <a:pt x="224" y="72"/>
                    <a:pt x="224" y="61"/>
                  </a:cubicBezTo>
                  <a:cubicBezTo>
                    <a:pt x="202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5" name="Google Shape;4675;p9"/>
            <p:cNvSpPr/>
            <p:nvPr/>
          </p:nvSpPr>
          <p:spPr>
            <a:xfrm>
              <a:off x="2042850" y="990000"/>
              <a:ext cx="5900" cy="5825"/>
            </a:xfrm>
            <a:custGeom>
              <a:rect b="b" l="l" r="r" t="t"/>
              <a:pathLst>
                <a:path extrusionOk="0" h="233" w="236">
                  <a:moveTo>
                    <a:pt x="124" y="0"/>
                  </a:moveTo>
                  <a:cubicBezTo>
                    <a:pt x="104" y="0"/>
                    <a:pt x="80" y="8"/>
                    <a:pt x="56" y="16"/>
                  </a:cubicBezTo>
                  <a:cubicBezTo>
                    <a:pt x="23" y="39"/>
                    <a:pt x="1" y="94"/>
                    <a:pt x="1" y="139"/>
                  </a:cubicBezTo>
                  <a:cubicBezTo>
                    <a:pt x="12" y="150"/>
                    <a:pt x="12" y="161"/>
                    <a:pt x="23" y="173"/>
                  </a:cubicBezTo>
                  <a:cubicBezTo>
                    <a:pt x="46" y="211"/>
                    <a:pt x="84" y="233"/>
                    <a:pt x="124" y="233"/>
                  </a:cubicBezTo>
                  <a:cubicBezTo>
                    <a:pt x="143" y="233"/>
                    <a:pt x="162" y="228"/>
                    <a:pt x="180" y="218"/>
                  </a:cubicBezTo>
                  <a:lnTo>
                    <a:pt x="213" y="184"/>
                  </a:lnTo>
                  <a:cubicBezTo>
                    <a:pt x="224" y="184"/>
                    <a:pt x="224" y="173"/>
                    <a:pt x="224" y="161"/>
                  </a:cubicBezTo>
                  <a:cubicBezTo>
                    <a:pt x="235" y="150"/>
                    <a:pt x="235" y="128"/>
                    <a:pt x="235" y="94"/>
                  </a:cubicBezTo>
                  <a:cubicBezTo>
                    <a:pt x="235" y="83"/>
                    <a:pt x="224" y="72"/>
                    <a:pt x="224" y="61"/>
                  </a:cubicBezTo>
                  <a:cubicBezTo>
                    <a:pt x="202" y="27"/>
                    <a:pt x="180" y="5"/>
                    <a:pt x="146" y="5"/>
                  </a:cubicBezTo>
                  <a:cubicBezTo>
                    <a:pt x="139" y="2"/>
                    <a:pt x="132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6" name="Google Shape;4676;p9"/>
            <p:cNvSpPr/>
            <p:nvPr/>
          </p:nvSpPr>
          <p:spPr>
            <a:xfrm>
              <a:off x="2078875" y="990625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43" y="1"/>
                  </a:moveTo>
                  <a:cubicBezTo>
                    <a:pt x="122" y="1"/>
                    <a:pt x="100" y="8"/>
                    <a:pt x="80" y="24"/>
                  </a:cubicBezTo>
                  <a:cubicBezTo>
                    <a:pt x="23" y="58"/>
                    <a:pt x="1" y="125"/>
                    <a:pt x="35" y="181"/>
                  </a:cubicBezTo>
                  <a:cubicBezTo>
                    <a:pt x="56" y="216"/>
                    <a:pt x="94" y="233"/>
                    <a:pt x="131" y="233"/>
                  </a:cubicBezTo>
                  <a:cubicBezTo>
                    <a:pt x="153" y="233"/>
                    <a:pt x="175" y="227"/>
                    <a:pt x="191" y="215"/>
                  </a:cubicBezTo>
                  <a:cubicBezTo>
                    <a:pt x="247" y="181"/>
                    <a:pt x="269" y="114"/>
                    <a:pt x="236" y="58"/>
                  </a:cubicBezTo>
                  <a:cubicBezTo>
                    <a:pt x="214" y="23"/>
                    <a:pt x="180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7" name="Google Shape;4677;p9"/>
            <p:cNvSpPr/>
            <p:nvPr/>
          </p:nvSpPr>
          <p:spPr>
            <a:xfrm>
              <a:off x="2065775" y="9986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5" y="1"/>
                    <a:pt x="96" y="6"/>
                    <a:pt x="78" y="16"/>
                  </a:cubicBezTo>
                  <a:cubicBezTo>
                    <a:pt x="22" y="50"/>
                    <a:pt x="0" y="128"/>
                    <a:pt x="33" y="184"/>
                  </a:cubicBezTo>
                  <a:cubicBezTo>
                    <a:pt x="56" y="214"/>
                    <a:pt x="98" y="234"/>
                    <a:pt x="136" y="234"/>
                  </a:cubicBezTo>
                  <a:cubicBezTo>
                    <a:pt x="156" y="234"/>
                    <a:pt x="175" y="229"/>
                    <a:pt x="190" y="217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8" name="Google Shape;4678;p9"/>
            <p:cNvSpPr/>
            <p:nvPr/>
          </p:nvSpPr>
          <p:spPr>
            <a:xfrm>
              <a:off x="2052625" y="1006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0" y="236"/>
                  </a:cubicBezTo>
                  <a:cubicBezTo>
                    <a:pt x="159" y="236"/>
                    <a:pt x="177" y="231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9" name="Google Shape;4679;p9"/>
            <p:cNvSpPr/>
            <p:nvPr/>
          </p:nvSpPr>
          <p:spPr>
            <a:xfrm>
              <a:off x="2104325" y="1002275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14" y="1"/>
                  </a:moveTo>
                  <a:cubicBezTo>
                    <a:pt x="94" y="1"/>
                    <a:pt x="74" y="6"/>
                    <a:pt x="56" y="17"/>
                  </a:cubicBezTo>
                  <a:lnTo>
                    <a:pt x="33" y="39"/>
                  </a:lnTo>
                  <a:lnTo>
                    <a:pt x="33" y="50"/>
                  </a:lnTo>
                  <a:cubicBezTo>
                    <a:pt x="22" y="50"/>
                    <a:pt x="22" y="50"/>
                    <a:pt x="22" y="62"/>
                  </a:cubicBezTo>
                  <a:cubicBezTo>
                    <a:pt x="22" y="62"/>
                    <a:pt x="11" y="62"/>
                    <a:pt x="11" y="72"/>
                  </a:cubicBezTo>
                  <a:lnTo>
                    <a:pt x="11" y="84"/>
                  </a:lnTo>
                  <a:lnTo>
                    <a:pt x="11" y="95"/>
                  </a:lnTo>
                  <a:cubicBezTo>
                    <a:pt x="11" y="95"/>
                    <a:pt x="0" y="106"/>
                    <a:pt x="0" y="117"/>
                  </a:cubicBezTo>
                  <a:lnTo>
                    <a:pt x="0" y="139"/>
                  </a:lnTo>
                  <a:cubicBezTo>
                    <a:pt x="11" y="151"/>
                    <a:pt x="11" y="162"/>
                    <a:pt x="22" y="184"/>
                  </a:cubicBezTo>
                  <a:cubicBezTo>
                    <a:pt x="43" y="219"/>
                    <a:pt x="77" y="237"/>
                    <a:pt x="113" y="237"/>
                  </a:cubicBezTo>
                  <a:cubicBezTo>
                    <a:pt x="135" y="237"/>
                    <a:pt x="158" y="231"/>
                    <a:pt x="179" y="218"/>
                  </a:cubicBezTo>
                  <a:cubicBezTo>
                    <a:pt x="234" y="184"/>
                    <a:pt x="257" y="117"/>
                    <a:pt x="224" y="62"/>
                  </a:cubicBezTo>
                  <a:cubicBezTo>
                    <a:pt x="201" y="24"/>
                    <a:pt x="157" y="1"/>
                    <a:pt x="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0" name="Google Shape;4680;p9"/>
            <p:cNvSpPr/>
            <p:nvPr/>
          </p:nvSpPr>
          <p:spPr>
            <a:xfrm>
              <a:off x="2090900" y="1010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4"/>
                    <a:pt x="1" y="121"/>
                    <a:pt x="34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3" y="237"/>
                    <a:pt x="172" y="232"/>
                    <a:pt x="190" y="221"/>
                  </a:cubicBezTo>
                  <a:cubicBezTo>
                    <a:pt x="247" y="188"/>
                    <a:pt x="269" y="109"/>
                    <a:pt x="235" y="54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1" name="Google Shape;4681;p9"/>
            <p:cNvSpPr/>
            <p:nvPr/>
          </p:nvSpPr>
          <p:spPr>
            <a:xfrm>
              <a:off x="2077775" y="10182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5" y="0"/>
                    <a:pt x="85" y="5"/>
                    <a:pt x="67" y="15"/>
                  </a:cubicBezTo>
                  <a:cubicBezTo>
                    <a:pt x="12" y="49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29"/>
                    <a:pt x="191" y="217"/>
                  </a:cubicBezTo>
                  <a:cubicBezTo>
                    <a:pt x="246" y="184"/>
                    <a:pt x="268" y="116"/>
                    <a:pt x="235" y="60"/>
                  </a:cubicBezTo>
                  <a:cubicBezTo>
                    <a:pt x="212" y="22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2" name="Google Shape;4682;p9"/>
            <p:cNvSpPr/>
            <p:nvPr/>
          </p:nvSpPr>
          <p:spPr>
            <a:xfrm>
              <a:off x="2064650" y="10263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1"/>
                  </a:moveTo>
                  <a:cubicBezTo>
                    <a:pt x="107" y="1"/>
                    <a:pt x="86" y="6"/>
                    <a:pt x="67" y="17"/>
                  </a:cubicBezTo>
                  <a:cubicBezTo>
                    <a:pt x="11" y="50"/>
                    <a:pt x="0" y="117"/>
                    <a:pt x="34" y="173"/>
                  </a:cubicBezTo>
                  <a:cubicBezTo>
                    <a:pt x="57" y="211"/>
                    <a:pt x="95" y="234"/>
                    <a:pt x="135" y="234"/>
                  </a:cubicBezTo>
                  <a:cubicBezTo>
                    <a:pt x="153" y="234"/>
                    <a:pt x="172" y="229"/>
                    <a:pt x="190" y="218"/>
                  </a:cubicBezTo>
                  <a:cubicBezTo>
                    <a:pt x="246" y="184"/>
                    <a:pt x="269" y="106"/>
                    <a:pt x="235" y="50"/>
                  </a:cubicBezTo>
                  <a:cubicBezTo>
                    <a:pt x="213" y="20"/>
                    <a:pt x="171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3" name="Google Shape;4683;p9"/>
            <p:cNvSpPr/>
            <p:nvPr/>
          </p:nvSpPr>
          <p:spPr>
            <a:xfrm>
              <a:off x="2051500" y="1034325"/>
              <a:ext cx="6750" cy="5825"/>
            </a:xfrm>
            <a:custGeom>
              <a:rect b="b" l="l" r="r" t="t"/>
              <a:pathLst>
                <a:path extrusionOk="0" h="233" w="270">
                  <a:moveTo>
                    <a:pt x="137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4"/>
                    <a:pt x="1" y="121"/>
                    <a:pt x="35" y="176"/>
                  </a:cubicBezTo>
                  <a:lnTo>
                    <a:pt x="35" y="188"/>
                  </a:lnTo>
                  <a:cubicBezTo>
                    <a:pt x="46" y="188"/>
                    <a:pt x="46" y="198"/>
                    <a:pt x="57" y="198"/>
                  </a:cubicBezTo>
                  <a:cubicBezTo>
                    <a:pt x="57" y="210"/>
                    <a:pt x="68" y="210"/>
                    <a:pt x="68" y="221"/>
                  </a:cubicBezTo>
                  <a:lnTo>
                    <a:pt x="90" y="221"/>
                  </a:lnTo>
                  <a:lnTo>
                    <a:pt x="102" y="232"/>
                  </a:lnTo>
                  <a:lnTo>
                    <a:pt x="169" y="232"/>
                  </a:lnTo>
                  <a:cubicBezTo>
                    <a:pt x="169" y="221"/>
                    <a:pt x="180" y="221"/>
                    <a:pt x="191" y="221"/>
                  </a:cubicBezTo>
                  <a:cubicBezTo>
                    <a:pt x="247" y="176"/>
                    <a:pt x="269" y="109"/>
                    <a:pt x="236" y="54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4" name="Google Shape;4684;p9"/>
            <p:cNvSpPr/>
            <p:nvPr/>
          </p:nvSpPr>
          <p:spPr>
            <a:xfrm>
              <a:off x="2114375" y="1018500"/>
              <a:ext cx="5875" cy="6000"/>
            </a:xfrm>
            <a:custGeom>
              <a:rect b="b" l="l" r="r" t="t"/>
              <a:pathLst>
                <a:path extrusionOk="0" h="240" w="235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23" y="49"/>
                  </a:lnTo>
                  <a:cubicBezTo>
                    <a:pt x="11" y="61"/>
                    <a:pt x="11" y="61"/>
                    <a:pt x="11" y="72"/>
                  </a:cubicBezTo>
                  <a:lnTo>
                    <a:pt x="0" y="83"/>
                  </a:lnTo>
                  <a:lnTo>
                    <a:pt x="0" y="94"/>
                  </a:lnTo>
                  <a:lnTo>
                    <a:pt x="0" y="116"/>
                  </a:lnTo>
                  <a:lnTo>
                    <a:pt x="0" y="161"/>
                  </a:lnTo>
                  <a:cubicBezTo>
                    <a:pt x="11" y="173"/>
                    <a:pt x="11" y="173"/>
                    <a:pt x="11" y="183"/>
                  </a:cubicBezTo>
                  <a:cubicBezTo>
                    <a:pt x="23" y="183"/>
                    <a:pt x="23" y="195"/>
                    <a:pt x="33" y="195"/>
                  </a:cubicBezTo>
                  <a:lnTo>
                    <a:pt x="33" y="206"/>
                  </a:lnTo>
                  <a:cubicBezTo>
                    <a:pt x="45" y="217"/>
                    <a:pt x="56" y="217"/>
                    <a:pt x="56" y="217"/>
                  </a:cubicBezTo>
                  <a:cubicBezTo>
                    <a:pt x="56" y="228"/>
                    <a:pt x="67" y="228"/>
                    <a:pt x="67" y="228"/>
                  </a:cubicBezTo>
                  <a:lnTo>
                    <a:pt x="78" y="228"/>
                  </a:lnTo>
                  <a:lnTo>
                    <a:pt x="90" y="240"/>
                  </a:lnTo>
                  <a:lnTo>
                    <a:pt x="112" y="240"/>
                  </a:lnTo>
                  <a:cubicBezTo>
                    <a:pt x="123" y="240"/>
                    <a:pt x="134" y="240"/>
                    <a:pt x="157" y="228"/>
                  </a:cubicBezTo>
                  <a:cubicBezTo>
                    <a:pt x="157" y="228"/>
                    <a:pt x="168" y="228"/>
                    <a:pt x="179" y="217"/>
                  </a:cubicBezTo>
                  <a:cubicBezTo>
                    <a:pt x="202" y="206"/>
                    <a:pt x="212" y="195"/>
                    <a:pt x="224" y="173"/>
                  </a:cubicBezTo>
                  <a:cubicBezTo>
                    <a:pt x="235" y="139"/>
                    <a:pt x="235" y="94"/>
                    <a:pt x="212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5" name="Google Shape;4685;p9"/>
            <p:cNvSpPr/>
            <p:nvPr/>
          </p:nvSpPr>
          <p:spPr>
            <a:xfrm>
              <a:off x="2101225" y="1026625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6" y="1"/>
                  </a:moveTo>
                  <a:cubicBezTo>
                    <a:pt x="118" y="1"/>
                    <a:pt x="110" y="2"/>
                    <a:pt x="102" y="4"/>
                  </a:cubicBezTo>
                  <a:cubicBezTo>
                    <a:pt x="79" y="4"/>
                    <a:pt x="68" y="4"/>
                    <a:pt x="57" y="15"/>
                  </a:cubicBezTo>
                  <a:cubicBezTo>
                    <a:pt x="23" y="37"/>
                    <a:pt x="1" y="71"/>
                    <a:pt x="1" y="104"/>
                  </a:cubicBezTo>
                  <a:cubicBezTo>
                    <a:pt x="1" y="126"/>
                    <a:pt x="1" y="160"/>
                    <a:pt x="12" y="171"/>
                  </a:cubicBezTo>
                  <a:cubicBezTo>
                    <a:pt x="35" y="205"/>
                    <a:pt x="57" y="216"/>
                    <a:pt x="90" y="227"/>
                  </a:cubicBezTo>
                  <a:cubicBezTo>
                    <a:pt x="97" y="231"/>
                    <a:pt x="104" y="232"/>
                    <a:pt x="112" y="232"/>
                  </a:cubicBezTo>
                  <a:cubicBezTo>
                    <a:pt x="132" y="232"/>
                    <a:pt x="156" y="224"/>
                    <a:pt x="180" y="216"/>
                  </a:cubicBezTo>
                  <a:cubicBezTo>
                    <a:pt x="202" y="193"/>
                    <a:pt x="224" y="171"/>
                    <a:pt x="224" y="138"/>
                  </a:cubicBezTo>
                  <a:cubicBezTo>
                    <a:pt x="236" y="138"/>
                    <a:pt x="236" y="126"/>
                    <a:pt x="236" y="116"/>
                  </a:cubicBezTo>
                  <a:cubicBezTo>
                    <a:pt x="236" y="93"/>
                    <a:pt x="224" y="71"/>
                    <a:pt x="214" y="49"/>
                  </a:cubicBezTo>
                  <a:cubicBezTo>
                    <a:pt x="195" y="21"/>
                    <a:pt x="162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6" name="Google Shape;4686;p9"/>
            <p:cNvSpPr/>
            <p:nvPr/>
          </p:nvSpPr>
          <p:spPr>
            <a:xfrm>
              <a:off x="2087825" y="1034525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35" y="1"/>
                  </a:moveTo>
                  <a:cubicBezTo>
                    <a:pt x="112" y="1"/>
                    <a:pt x="90" y="1"/>
                    <a:pt x="67" y="23"/>
                  </a:cubicBezTo>
                  <a:cubicBezTo>
                    <a:pt x="23" y="46"/>
                    <a:pt x="0" y="90"/>
                    <a:pt x="12" y="135"/>
                  </a:cubicBezTo>
                  <a:lnTo>
                    <a:pt x="12" y="157"/>
                  </a:lnTo>
                  <a:cubicBezTo>
                    <a:pt x="23" y="168"/>
                    <a:pt x="23" y="168"/>
                    <a:pt x="23" y="180"/>
                  </a:cubicBezTo>
                  <a:cubicBezTo>
                    <a:pt x="41" y="216"/>
                    <a:pt x="83" y="238"/>
                    <a:pt x="122" y="238"/>
                  </a:cubicBezTo>
                  <a:cubicBezTo>
                    <a:pt x="130" y="238"/>
                    <a:pt x="138" y="237"/>
                    <a:pt x="146" y="235"/>
                  </a:cubicBezTo>
                  <a:cubicBezTo>
                    <a:pt x="157" y="235"/>
                    <a:pt x="168" y="224"/>
                    <a:pt x="191" y="224"/>
                  </a:cubicBezTo>
                  <a:cubicBezTo>
                    <a:pt x="213" y="202"/>
                    <a:pt x="236" y="180"/>
                    <a:pt x="236" y="146"/>
                  </a:cubicBezTo>
                  <a:cubicBezTo>
                    <a:pt x="246" y="113"/>
                    <a:pt x="246" y="90"/>
                    <a:pt x="224" y="56"/>
                  </a:cubicBezTo>
                  <a:cubicBezTo>
                    <a:pt x="202" y="23"/>
                    <a:pt x="168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7" name="Google Shape;4687;p9"/>
            <p:cNvSpPr/>
            <p:nvPr/>
          </p:nvSpPr>
          <p:spPr>
            <a:xfrm>
              <a:off x="2074425" y="10425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2" y="49"/>
                    <a:pt x="0" y="128"/>
                    <a:pt x="34" y="183"/>
                  </a:cubicBezTo>
                  <a:cubicBezTo>
                    <a:pt x="56" y="206"/>
                    <a:pt x="79" y="228"/>
                    <a:pt x="112" y="228"/>
                  </a:cubicBezTo>
                  <a:cubicBezTo>
                    <a:pt x="121" y="233"/>
                    <a:pt x="133" y="236"/>
                    <a:pt x="145" y="236"/>
                  </a:cubicBezTo>
                  <a:cubicBezTo>
                    <a:pt x="162" y="236"/>
                    <a:pt x="182" y="230"/>
                    <a:pt x="201" y="217"/>
                  </a:cubicBezTo>
                  <a:cubicBezTo>
                    <a:pt x="258" y="183"/>
                    <a:pt x="268" y="116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8" name="Google Shape;4688;p9"/>
            <p:cNvSpPr/>
            <p:nvPr/>
          </p:nvSpPr>
          <p:spPr>
            <a:xfrm>
              <a:off x="2061850" y="1050550"/>
              <a:ext cx="5875" cy="5800"/>
            </a:xfrm>
            <a:custGeom>
              <a:rect b="b" l="l" r="r" t="t"/>
              <a:pathLst>
                <a:path extrusionOk="0" h="232" w="235">
                  <a:moveTo>
                    <a:pt x="122" y="0"/>
                  </a:moveTo>
                  <a:cubicBezTo>
                    <a:pt x="100" y="0"/>
                    <a:pt x="77" y="6"/>
                    <a:pt x="56" y="19"/>
                  </a:cubicBezTo>
                  <a:lnTo>
                    <a:pt x="45" y="19"/>
                  </a:lnTo>
                  <a:lnTo>
                    <a:pt x="23" y="41"/>
                  </a:lnTo>
                  <a:lnTo>
                    <a:pt x="23" y="53"/>
                  </a:lnTo>
                  <a:cubicBezTo>
                    <a:pt x="11" y="53"/>
                    <a:pt x="11" y="63"/>
                    <a:pt x="1" y="75"/>
                  </a:cubicBezTo>
                  <a:lnTo>
                    <a:pt x="1" y="86"/>
                  </a:lnTo>
                  <a:lnTo>
                    <a:pt x="1" y="108"/>
                  </a:lnTo>
                  <a:lnTo>
                    <a:pt x="1" y="130"/>
                  </a:lnTo>
                  <a:lnTo>
                    <a:pt x="1" y="142"/>
                  </a:lnTo>
                  <a:lnTo>
                    <a:pt x="1" y="153"/>
                  </a:lnTo>
                  <a:cubicBezTo>
                    <a:pt x="1" y="164"/>
                    <a:pt x="11" y="175"/>
                    <a:pt x="11" y="175"/>
                  </a:cubicBezTo>
                  <a:lnTo>
                    <a:pt x="45" y="209"/>
                  </a:lnTo>
                  <a:cubicBezTo>
                    <a:pt x="56" y="220"/>
                    <a:pt x="56" y="220"/>
                    <a:pt x="68" y="220"/>
                  </a:cubicBezTo>
                  <a:cubicBezTo>
                    <a:pt x="68" y="231"/>
                    <a:pt x="78" y="231"/>
                    <a:pt x="90" y="231"/>
                  </a:cubicBezTo>
                  <a:lnTo>
                    <a:pt x="157" y="231"/>
                  </a:lnTo>
                  <a:cubicBezTo>
                    <a:pt x="157" y="220"/>
                    <a:pt x="168" y="220"/>
                    <a:pt x="179" y="220"/>
                  </a:cubicBezTo>
                  <a:cubicBezTo>
                    <a:pt x="213" y="197"/>
                    <a:pt x="224" y="164"/>
                    <a:pt x="235" y="120"/>
                  </a:cubicBezTo>
                  <a:cubicBezTo>
                    <a:pt x="235" y="97"/>
                    <a:pt x="224" y="75"/>
                    <a:pt x="213" y="53"/>
                  </a:cubicBezTo>
                  <a:cubicBezTo>
                    <a:pt x="192" y="17"/>
                    <a:pt x="158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9" name="Google Shape;4689;p9"/>
            <p:cNvSpPr/>
            <p:nvPr/>
          </p:nvSpPr>
          <p:spPr>
            <a:xfrm>
              <a:off x="2124425" y="1035250"/>
              <a:ext cx="6450" cy="5725"/>
            </a:xfrm>
            <a:custGeom>
              <a:rect b="b" l="l" r="r" t="t"/>
              <a:pathLst>
                <a:path extrusionOk="0" h="229" w="258">
                  <a:moveTo>
                    <a:pt x="115" y="0"/>
                  </a:moveTo>
                  <a:cubicBezTo>
                    <a:pt x="95" y="0"/>
                    <a:pt x="75" y="5"/>
                    <a:pt x="56" y="17"/>
                  </a:cubicBezTo>
                  <a:lnTo>
                    <a:pt x="34" y="39"/>
                  </a:lnTo>
                  <a:cubicBezTo>
                    <a:pt x="34" y="39"/>
                    <a:pt x="23" y="39"/>
                    <a:pt x="23" y="50"/>
                  </a:cubicBezTo>
                  <a:lnTo>
                    <a:pt x="23" y="61"/>
                  </a:lnTo>
                  <a:cubicBezTo>
                    <a:pt x="11" y="61"/>
                    <a:pt x="11" y="61"/>
                    <a:pt x="11" y="72"/>
                  </a:cubicBezTo>
                  <a:cubicBezTo>
                    <a:pt x="1" y="106"/>
                    <a:pt x="1" y="139"/>
                    <a:pt x="11" y="173"/>
                  </a:cubicBezTo>
                  <a:lnTo>
                    <a:pt x="23" y="184"/>
                  </a:lnTo>
                  <a:lnTo>
                    <a:pt x="45" y="206"/>
                  </a:lnTo>
                  <a:lnTo>
                    <a:pt x="56" y="218"/>
                  </a:lnTo>
                  <a:cubicBezTo>
                    <a:pt x="68" y="218"/>
                    <a:pt x="68" y="228"/>
                    <a:pt x="78" y="228"/>
                  </a:cubicBezTo>
                  <a:lnTo>
                    <a:pt x="157" y="228"/>
                  </a:lnTo>
                  <a:cubicBezTo>
                    <a:pt x="157" y="228"/>
                    <a:pt x="168" y="218"/>
                    <a:pt x="179" y="218"/>
                  </a:cubicBezTo>
                  <a:cubicBezTo>
                    <a:pt x="235" y="184"/>
                    <a:pt x="257" y="106"/>
                    <a:pt x="224" y="50"/>
                  </a:cubicBezTo>
                  <a:cubicBezTo>
                    <a:pt x="194" y="20"/>
                    <a:pt x="155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0" name="Google Shape;4690;p9"/>
            <p:cNvSpPr/>
            <p:nvPr/>
          </p:nvSpPr>
          <p:spPr>
            <a:xfrm>
              <a:off x="2110725" y="1043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3" y="0"/>
                    <a:pt x="100" y="7"/>
                    <a:pt x="79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7"/>
                    <a:pt x="269" y="109"/>
                    <a:pt x="236" y="53"/>
                  </a:cubicBezTo>
                  <a:cubicBezTo>
                    <a:pt x="215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1" name="Google Shape;4691;p9"/>
            <p:cNvSpPr/>
            <p:nvPr/>
          </p:nvSpPr>
          <p:spPr>
            <a:xfrm>
              <a:off x="2097600" y="10511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4" y="1"/>
                  </a:moveTo>
                  <a:cubicBezTo>
                    <a:pt x="116" y="1"/>
                    <a:pt x="97" y="5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2" name="Google Shape;4692;p9"/>
            <p:cNvSpPr/>
            <p:nvPr/>
          </p:nvSpPr>
          <p:spPr>
            <a:xfrm>
              <a:off x="2084475" y="1059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1" y="221"/>
                  </a:cubicBezTo>
                  <a:cubicBezTo>
                    <a:pt x="258" y="187"/>
                    <a:pt x="269" y="109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3" name="Google Shape;4693;p9"/>
            <p:cNvSpPr/>
            <p:nvPr/>
          </p:nvSpPr>
          <p:spPr>
            <a:xfrm>
              <a:off x="2071900" y="1067100"/>
              <a:ext cx="6175" cy="6000"/>
            </a:xfrm>
            <a:custGeom>
              <a:rect b="b" l="l" r="r" t="t"/>
              <a:pathLst>
                <a:path extrusionOk="0" h="240" w="247">
                  <a:moveTo>
                    <a:pt x="113" y="0"/>
                  </a:moveTo>
                  <a:cubicBezTo>
                    <a:pt x="94" y="0"/>
                    <a:pt x="75" y="5"/>
                    <a:pt x="56" y="16"/>
                  </a:cubicBezTo>
                  <a:lnTo>
                    <a:pt x="56" y="27"/>
                  </a:lnTo>
                  <a:cubicBezTo>
                    <a:pt x="46" y="27"/>
                    <a:pt x="34" y="39"/>
                    <a:pt x="34" y="39"/>
                  </a:cubicBezTo>
                  <a:lnTo>
                    <a:pt x="23" y="49"/>
                  </a:lnTo>
                  <a:cubicBezTo>
                    <a:pt x="23" y="49"/>
                    <a:pt x="23" y="61"/>
                    <a:pt x="12" y="61"/>
                  </a:cubicBezTo>
                  <a:lnTo>
                    <a:pt x="12" y="72"/>
                  </a:lnTo>
                  <a:cubicBezTo>
                    <a:pt x="12" y="72"/>
                    <a:pt x="12" y="83"/>
                    <a:pt x="1" y="83"/>
                  </a:cubicBezTo>
                  <a:lnTo>
                    <a:pt x="1" y="94"/>
                  </a:lnTo>
                  <a:lnTo>
                    <a:pt x="1" y="116"/>
                  </a:lnTo>
                  <a:lnTo>
                    <a:pt x="1" y="139"/>
                  </a:lnTo>
                  <a:cubicBezTo>
                    <a:pt x="1" y="150"/>
                    <a:pt x="12" y="173"/>
                    <a:pt x="12" y="183"/>
                  </a:cubicBezTo>
                  <a:cubicBezTo>
                    <a:pt x="23" y="183"/>
                    <a:pt x="23" y="183"/>
                    <a:pt x="23" y="195"/>
                  </a:cubicBezTo>
                  <a:cubicBezTo>
                    <a:pt x="34" y="195"/>
                    <a:pt x="34" y="206"/>
                    <a:pt x="46" y="206"/>
                  </a:cubicBezTo>
                  <a:cubicBezTo>
                    <a:pt x="46" y="217"/>
                    <a:pt x="56" y="217"/>
                    <a:pt x="56" y="217"/>
                  </a:cubicBezTo>
                  <a:cubicBezTo>
                    <a:pt x="68" y="228"/>
                    <a:pt x="68" y="228"/>
                    <a:pt x="79" y="228"/>
                  </a:cubicBezTo>
                  <a:lnTo>
                    <a:pt x="90" y="240"/>
                  </a:lnTo>
                  <a:lnTo>
                    <a:pt x="135" y="240"/>
                  </a:lnTo>
                  <a:cubicBezTo>
                    <a:pt x="146" y="240"/>
                    <a:pt x="146" y="228"/>
                    <a:pt x="146" y="228"/>
                  </a:cubicBezTo>
                  <a:cubicBezTo>
                    <a:pt x="157" y="228"/>
                    <a:pt x="168" y="228"/>
                    <a:pt x="180" y="217"/>
                  </a:cubicBezTo>
                  <a:cubicBezTo>
                    <a:pt x="235" y="183"/>
                    <a:pt x="247" y="116"/>
                    <a:pt x="213" y="61"/>
                  </a:cubicBezTo>
                  <a:cubicBezTo>
                    <a:pt x="190" y="23"/>
                    <a:pt x="152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4" name="Google Shape;4694;p9"/>
            <p:cNvSpPr/>
            <p:nvPr/>
          </p:nvSpPr>
          <p:spPr>
            <a:xfrm>
              <a:off x="2136150" y="1054800"/>
              <a:ext cx="6450" cy="6025"/>
            </a:xfrm>
            <a:custGeom>
              <a:rect b="b" l="l" r="r" t="t"/>
              <a:pathLst>
                <a:path extrusionOk="0" h="241" w="258">
                  <a:moveTo>
                    <a:pt x="124" y="1"/>
                  </a:moveTo>
                  <a:cubicBezTo>
                    <a:pt x="105" y="1"/>
                    <a:pt x="86" y="6"/>
                    <a:pt x="68" y="17"/>
                  </a:cubicBezTo>
                  <a:lnTo>
                    <a:pt x="34" y="50"/>
                  </a:lnTo>
                  <a:lnTo>
                    <a:pt x="23" y="61"/>
                  </a:lnTo>
                  <a:cubicBezTo>
                    <a:pt x="23" y="61"/>
                    <a:pt x="23" y="72"/>
                    <a:pt x="12" y="84"/>
                  </a:cubicBezTo>
                  <a:lnTo>
                    <a:pt x="12" y="94"/>
                  </a:lnTo>
                  <a:cubicBezTo>
                    <a:pt x="1" y="117"/>
                    <a:pt x="12" y="151"/>
                    <a:pt x="23" y="184"/>
                  </a:cubicBezTo>
                  <a:cubicBezTo>
                    <a:pt x="34" y="184"/>
                    <a:pt x="34" y="195"/>
                    <a:pt x="46" y="195"/>
                  </a:cubicBezTo>
                  <a:cubicBezTo>
                    <a:pt x="46" y="206"/>
                    <a:pt x="56" y="206"/>
                    <a:pt x="56" y="218"/>
                  </a:cubicBezTo>
                  <a:cubicBezTo>
                    <a:pt x="68" y="218"/>
                    <a:pt x="79" y="229"/>
                    <a:pt x="90" y="229"/>
                  </a:cubicBezTo>
                  <a:lnTo>
                    <a:pt x="101" y="229"/>
                  </a:lnTo>
                  <a:cubicBezTo>
                    <a:pt x="101" y="240"/>
                    <a:pt x="113" y="240"/>
                    <a:pt x="123" y="240"/>
                  </a:cubicBezTo>
                  <a:lnTo>
                    <a:pt x="146" y="240"/>
                  </a:lnTo>
                  <a:cubicBezTo>
                    <a:pt x="157" y="229"/>
                    <a:pt x="168" y="229"/>
                    <a:pt x="190" y="218"/>
                  </a:cubicBezTo>
                  <a:cubicBezTo>
                    <a:pt x="247" y="184"/>
                    <a:pt x="257" y="117"/>
                    <a:pt x="224" y="61"/>
                  </a:cubicBezTo>
                  <a:cubicBezTo>
                    <a:pt x="201" y="23"/>
                    <a:pt x="163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5" name="Google Shape;4695;p9"/>
            <p:cNvSpPr/>
            <p:nvPr/>
          </p:nvSpPr>
          <p:spPr>
            <a:xfrm>
              <a:off x="2122750" y="1062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0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6" name="Google Shape;4696;p9"/>
            <p:cNvSpPr/>
            <p:nvPr/>
          </p:nvSpPr>
          <p:spPr>
            <a:xfrm>
              <a:off x="2109600" y="10707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5" y="1"/>
                  </a:moveTo>
                  <a:cubicBezTo>
                    <a:pt x="116" y="1"/>
                    <a:pt x="97" y="6"/>
                    <a:pt x="80" y="16"/>
                  </a:cubicBezTo>
                  <a:cubicBezTo>
                    <a:pt x="23" y="61"/>
                    <a:pt x="1" y="128"/>
                    <a:pt x="35" y="184"/>
                  </a:cubicBezTo>
                  <a:cubicBezTo>
                    <a:pt x="56" y="219"/>
                    <a:pt x="94" y="236"/>
                    <a:pt x="134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7" name="Google Shape;4697;p9"/>
            <p:cNvSpPr/>
            <p:nvPr/>
          </p:nvSpPr>
          <p:spPr>
            <a:xfrm>
              <a:off x="2096500" y="10788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6" y="214"/>
                    <a:pt x="98" y="234"/>
                    <a:pt x="141" y="234"/>
                  </a:cubicBezTo>
                  <a:cubicBezTo>
                    <a:pt x="162" y="234"/>
                    <a:pt x="183" y="229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8" name="Google Shape;4698;p9"/>
            <p:cNvSpPr/>
            <p:nvPr/>
          </p:nvSpPr>
          <p:spPr>
            <a:xfrm>
              <a:off x="2083650" y="1086850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1"/>
                  </a:moveTo>
                  <a:cubicBezTo>
                    <a:pt x="110" y="1"/>
                    <a:pt x="88" y="7"/>
                    <a:pt x="67" y="19"/>
                  </a:cubicBezTo>
                  <a:cubicBezTo>
                    <a:pt x="56" y="19"/>
                    <a:pt x="45" y="31"/>
                    <a:pt x="33" y="42"/>
                  </a:cubicBezTo>
                  <a:cubicBezTo>
                    <a:pt x="33" y="53"/>
                    <a:pt x="33" y="53"/>
                    <a:pt x="23" y="53"/>
                  </a:cubicBezTo>
                  <a:cubicBezTo>
                    <a:pt x="23" y="64"/>
                    <a:pt x="11" y="76"/>
                    <a:pt x="11" y="86"/>
                  </a:cubicBezTo>
                  <a:cubicBezTo>
                    <a:pt x="0" y="120"/>
                    <a:pt x="11" y="153"/>
                    <a:pt x="23" y="176"/>
                  </a:cubicBezTo>
                  <a:lnTo>
                    <a:pt x="45" y="198"/>
                  </a:lnTo>
                  <a:cubicBezTo>
                    <a:pt x="45" y="198"/>
                    <a:pt x="45" y="210"/>
                    <a:pt x="56" y="210"/>
                  </a:cubicBezTo>
                  <a:cubicBezTo>
                    <a:pt x="67" y="220"/>
                    <a:pt x="78" y="220"/>
                    <a:pt x="90" y="232"/>
                  </a:cubicBezTo>
                  <a:lnTo>
                    <a:pt x="145" y="232"/>
                  </a:lnTo>
                  <a:cubicBezTo>
                    <a:pt x="157" y="232"/>
                    <a:pt x="167" y="220"/>
                    <a:pt x="190" y="220"/>
                  </a:cubicBezTo>
                  <a:cubicBezTo>
                    <a:pt x="246" y="187"/>
                    <a:pt x="257" y="109"/>
                    <a:pt x="224" y="53"/>
                  </a:cubicBezTo>
                  <a:cubicBezTo>
                    <a:pt x="203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9" name="Google Shape;4699;p9"/>
            <p:cNvSpPr/>
            <p:nvPr/>
          </p:nvSpPr>
          <p:spPr>
            <a:xfrm>
              <a:off x="2133075" y="1079100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15" y="1"/>
                  </a:moveTo>
                  <a:cubicBezTo>
                    <a:pt x="95" y="1"/>
                    <a:pt x="75" y="6"/>
                    <a:pt x="57" y="16"/>
                  </a:cubicBezTo>
                  <a:cubicBezTo>
                    <a:pt x="12" y="39"/>
                    <a:pt x="1" y="95"/>
                    <a:pt x="1" y="140"/>
                  </a:cubicBezTo>
                  <a:cubicBezTo>
                    <a:pt x="1" y="150"/>
                    <a:pt x="12" y="162"/>
                    <a:pt x="23" y="173"/>
                  </a:cubicBezTo>
                  <a:cubicBezTo>
                    <a:pt x="35" y="195"/>
                    <a:pt x="45" y="217"/>
                    <a:pt x="68" y="229"/>
                  </a:cubicBezTo>
                  <a:cubicBezTo>
                    <a:pt x="82" y="234"/>
                    <a:pt x="97" y="236"/>
                    <a:pt x="113" y="236"/>
                  </a:cubicBezTo>
                  <a:cubicBezTo>
                    <a:pt x="136" y="236"/>
                    <a:pt x="160" y="231"/>
                    <a:pt x="179" y="217"/>
                  </a:cubicBez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0" name="Google Shape;4700;p9"/>
            <p:cNvSpPr/>
            <p:nvPr/>
          </p:nvSpPr>
          <p:spPr>
            <a:xfrm>
              <a:off x="2119950" y="1087125"/>
              <a:ext cx="6175" cy="5850"/>
            </a:xfrm>
            <a:custGeom>
              <a:rect b="b" l="l" r="r" t="t"/>
              <a:pathLst>
                <a:path extrusionOk="0" h="234" w="247">
                  <a:moveTo>
                    <a:pt x="125" y="1"/>
                  </a:moveTo>
                  <a:cubicBezTo>
                    <a:pt x="102" y="1"/>
                    <a:pt x="77" y="7"/>
                    <a:pt x="56" y="20"/>
                  </a:cubicBezTo>
                  <a:cubicBezTo>
                    <a:pt x="46" y="20"/>
                    <a:pt x="34" y="31"/>
                    <a:pt x="23" y="42"/>
                  </a:cubicBezTo>
                  <a:cubicBezTo>
                    <a:pt x="12" y="65"/>
                    <a:pt x="1" y="87"/>
                    <a:pt x="1" y="109"/>
                  </a:cubicBezTo>
                  <a:cubicBezTo>
                    <a:pt x="1" y="132"/>
                    <a:pt x="12" y="154"/>
                    <a:pt x="23" y="176"/>
                  </a:cubicBezTo>
                  <a:cubicBezTo>
                    <a:pt x="23" y="187"/>
                    <a:pt x="34" y="199"/>
                    <a:pt x="46" y="209"/>
                  </a:cubicBezTo>
                  <a:cubicBezTo>
                    <a:pt x="56" y="221"/>
                    <a:pt x="68" y="221"/>
                    <a:pt x="68" y="221"/>
                  </a:cubicBezTo>
                  <a:cubicBezTo>
                    <a:pt x="82" y="230"/>
                    <a:pt x="98" y="234"/>
                    <a:pt x="114" y="234"/>
                  </a:cubicBezTo>
                  <a:cubicBezTo>
                    <a:pt x="137" y="234"/>
                    <a:pt x="160" y="227"/>
                    <a:pt x="180" y="221"/>
                  </a:cubicBezTo>
                  <a:cubicBezTo>
                    <a:pt x="202" y="199"/>
                    <a:pt x="213" y="187"/>
                    <a:pt x="224" y="165"/>
                  </a:cubicBezTo>
                  <a:cubicBezTo>
                    <a:pt x="247" y="132"/>
                    <a:pt x="235" y="87"/>
                    <a:pt x="224" y="53"/>
                  </a:cubicBezTo>
                  <a:cubicBezTo>
                    <a:pt x="203" y="18"/>
                    <a:pt x="165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1" name="Google Shape;4701;p9"/>
            <p:cNvSpPr/>
            <p:nvPr/>
          </p:nvSpPr>
          <p:spPr>
            <a:xfrm>
              <a:off x="2106825" y="1095150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4" y="0"/>
                  </a:moveTo>
                  <a:cubicBezTo>
                    <a:pt x="101" y="0"/>
                    <a:pt x="79" y="0"/>
                    <a:pt x="57" y="12"/>
                  </a:cubicBezTo>
                  <a:cubicBezTo>
                    <a:pt x="12" y="45"/>
                    <a:pt x="0" y="89"/>
                    <a:pt x="0" y="134"/>
                  </a:cubicBezTo>
                  <a:cubicBezTo>
                    <a:pt x="0" y="146"/>
                    <a:pt x="12" y="157"/>
                    <a:pt x="23" y="179"/>
                  </a:cubicBezTo>
                  <a:cubicBezTo>
                    <a:pt x="34" y="201"/>
                    <a:pt x="45" y="213"/>
                    <a:pt x="67" y="224"/>
                  </a:cubicBezTo>
                  <a:cubicBezTo>
                    <a:pt x="82" y="228"/>
                    <a:pt x="98" y="231"/>
                    <a:pt x="114" y="231"/>
                  </a:cubicBezTo>
                  <a:cubicBezTo>
                    <a:pt x="137" y="231"/>
                    <a:pt x="160" y="226"/>
                    <a:pt x="179" y="213"/>
                  </a:cubicBezTo>
                  <a:lnTo>
                    <a:pt x="213" y="179"/>
                  </a:lnTo>
                  <a:cubicBezTo>
                    <a:pt x="224" y="179"/>
                    <a:pt x="224" y="168"/>
                    <a:pt x="224" y="168"/>
                  </a:cubicBezTo>
                  <a:cubicBezTo>
                    <a:pt x="235" y="146"/>
                    <a:pt x="235" y="123"/>
                    <a:pt x="235" y="101"/>
                  </a:cubicBezTo>
                  <a:cubicBezTo>
                    <a:pt x="235" y="79"/>
                    <a:pt x="224" y="67"/>
                    <a:pt x="224" y="56"/>
                  </a:cubicBezTo>
                  <a:cubicBezTo>
                    <a:pt x="201" y="22"/>
                    <a:pt x="179" y="12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2" name="Google Shape;4702;p9"/>
            <p:cNvSpPr/>
            <p:nvPr/>
          </p:nvSpPr>
          <p:spPr>
            <a:xfrm>
              <a:off x="2093700" y="110302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23" y="1"/>
                  </a:moveTo>
                  <a:cubicBezTo>
                    <a:pt x="108" y="1"/>
                    <a:pt x="93" y="4"/>
                    <a:pt x="78" y="10"/>
                  </a:cubicBezTo>
                  <a:cubicBezTo>
                    <a:pt x="68" y="10"/>
                    <a:pt x="68" y="10"/>
                    <a:pt x="56" y="20"/>
                  </a:cubicBezTo>
                  <a:cubicBezTo>
                    <a:pt x="45" y="20"/>
                    <a:pt x="45" y="32"/>
                    <a:pt x="34" y="32"/>
                  </a:cubicBezTo>
                  <a:lnTo>
                    <a:pt x="34" y="43"/>
                  </a:lnTo>
                  <a:lnTo>
                    <a:pt x="23" y="43"/>
                  </a:lnTo>
                  <a:cubicBezTo>
                    <a:pt x="23" y="54"/>
                    <a:pt x="11" y="65"/>
                    <a:pt x="11" y="65"/>
                  </a:cubicBezTo>
                  <a:lnTo>
                    <a:pt x="11" y="77"/>
                  </a:lnTo>
                  <a:lnTo>
                    <a:pt x="1" y="87"/>
                  </a:lnTo>
                  <a:lnTo>
                    <a:pt x="1" y="110"/>
                  </a:lnTo>
                  <a:lnTo>
                    <a:pt x="1" y="121"/>
                  </a:lnTo>
                  <a:lnTo>
                    <a:pt x="1" y="132"/>
                  </a:lnTo>
                  <a:cubicBezTo>
                    <a:pt x="1" y="154"/>
                    <a:pt x="11" y="166"/>
                    <a:pt x="23" y="177"/>
                  </a:cubicBezTo>
                  <a:cubicBezTo>
                    <a:pt x="45" y="215"/>
                    <a:pt x="83" y="237"/>
                    <a:pt x="123" y="237"/>
                  </a:cubicBezTo>
                  <a:cubicBezTo>
                    <a:pt x="142" y="237"/>
                    <a:pt x="161" y="232"/>
                    <a:pt x="179" y="221"/>
                  </a:cubicBezTo>
                  <a:cubicBezTo>
                    <a:pt x="235" y="188"/>
                    <a:pt x="257" y="110"/>
                    <a:pt x="224" y="54"/>
                  </a:cubicBezTo>
                  <a:cubicBezTo>
                    <a:pt x="199" y="22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3" name="Google Shape;4703;p9"/>
            <p:cNvSpPr/>
            <p:nvPr/>
          </p:nvSpPr>
          <p:spPr>
            <a:xfrm>
              <a:off x="2142875" y="10958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3"/>
                    <a:pt x="0" y="120"/>
                    <a:pt x="33" y="175"/>
                  </a:cubicBezTo>
                  <a:cubicBezTo>
                    <a:pt x="56" y="213"/>
                    <a:pt x="94" y="236"/>
                    <a:pt x="134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7"/>
                    <a:pt x="268" y="108"/>
                    <a:pt x="234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4" name="Google Shape;4704;p9"/>
            <p:cNvSpPr/>
            <p:nvPr/>
          </p:nvSpPr>
          <p:spPr>
            <a:xfrm>
              <a:off x="2129725" y="11037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8" y="16"/>
                  </a:cubicBezTo>
                  <a:cubicBezTo>
                    <a:pt x="12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4"/>
                    <a:pt x="269" y="117"/>
                    <a:pt x="236" y="60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5" name="Google Shape;4705;p9"/>
            <p:cNvSpPr/>
            <p:nvPr/>
          </p:nvSpPr>
          <p:spPr>
            <a:xfrm>
              <a:off x="2116600" y="1111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1" y="52"/>
                    <a:pt x="1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0" y="220"/>
                  </a:cubicBezTo>
                  <a:cubicBezTo>
                    <a:pt x="247" y="186"/>
                    <a:pt x="269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6" name="Google Shape;4706;p9"/>
            <p:cNvSpPr/>
            <p:nvPr/>
          </p:nvSpPr>
          <p:spPr>
            <a:xfrm>
              <a:off x="2103750" y="1119600"/>
              <a:ext cx="6450" cy="6025"/>
            </a:xfrm>
            <a:custGeom>
              <a:rect b="b" l="l" r="r" t="t"/>
              <a:pathLst>
                <a:path extrusionOk="0" h="241" w="258">
                  <a:moveTo>
                    <a:pt x="115" y="1"/>
                  </a:moveTo>
                  <a:cubicBezTo>
                    <a:pt x="95" y="1"/>
                    <a:pt x="74" y="6"/>
                    <a:pt x="56" y="17"/>
                  </a:cubicBezTo>
                  <a:lnTo>
                    <a:pt x="56" y="28"/>
                  </a:lnTo>
                  <a:cubicBezTo>
                    <a:pt x="45" y="28"/>
                    <a:pt x="34" y="39"/>
                    <a:pt x="34" y="50"/>
                  </a:cubicBezTo>
                  <a:lnTo>
                    <a:pt x="23" y="50"/>
                  </a:lnTo>
                  <a:lnTo>
                    <a:pt x="23" y="62"/>
                  </a:lnTo>
                  <a:cubicBezTo>
                    <a:pt x="23" y="72"/>
                    <a:pt x="12" y="72"/>
                    <a:pt x="12" y="84"/>
                  </a:cubicBezTo>
                  <a:lnTo>
                    <a:pt x="12" y="95"/>
                  </a:lnTo>
                  <a:cubicBezTo>
                    <a:pt x="1" y="129"/>
                    <a:pt x="1" y="151"/>
                    <a:pt x="23" y="184"/>
                  </a:cubicBezTo>
                  <a:cubicBezTo>
                    <a:pt x="23" y="196"/>
                    <a:pt x="34" y="196"/>
                    <a:pt x="34" y="207"/>
                  </a:cubicBezTo>
                  <a:cubicBezTo>
                    <a:pt x="45" y="207"/>
                    <a:pt x="45" y="218"/>
                    <a:pt x="56" y="218"/>
                  </a:cubicBezTo>
                  <a:lnTo>
                    <a:pt x="68" y="229"/>
                  </a:lnTo>
                  <a:cubicBezTo>
                    <a:pt x="79" y="229"/>
                    <a:pt x="79" y="229"/>
                    <a:pt x="90" y="240"/>
                  </a:cubicBezTo>
                  <a:lnTo>
                    <a:pt x="135" y="240"/>
                  </a:lnTo>
                  <a:cubicBezTo>
                    <a:pt x="157" y="240"/>
                    <a:pt x="168" y="229"/>
                    <a:pt x="180" y="218"/>
                  </a:cubicBezTo>
                  <a:cubicBezTo>
                    <a:pt x="235" y="184"/>
                    <a:pt x="257" y="117"/>
                    <a:pt x="224" y="62"/>
                  </a:cubicBezTo>
                  <a:cubicBezTo>
                    <a:pt x="201" y="24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7" name="Google Shape;4707;p9"/>
            <p:cNvSpPr/>
            <p:nvPr/>
          </p:nvSpPr>
          <p:spPr>
            <a:xfrm>
              <a:off x="2154875" y="11154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2" y="50"/>
                    <a:pt x="0" y="117"/>
                    <a:pt x="34" y="172"/>
                  </a:cubicBezTo>
                  <a:cubicBezTo>
                    <a:pt x="57" y="211"/>
                    <a:pt x="95" y="233"/>
                    <a:pt x="134" y="233"/>
                  </a:cubicBezTo>
                  <a:cubicBezTo>
                    <a:pt x="153" y="233"/>
                    <a:pt x="172" y="228"/>
                    <a:pt x="191" y="217"/>
                  </a:cubicBezTo>
                  <a:cubicBezTo>
                    <a:pt x="246" y="184"/>
                    <a:pt x="268" y="105"/>
                    <a:pt x="235" y="61"/>
                  </a:cubicBezTo>
                  <a:cubicBezTo>
                    <a:pt x="212" y="23"/>
                    <a:pt x="169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8" name="Google Shape;4708;p9"/>
            <p:cNvSpPr/>
            <p:nvPr/>
          </p:nvSpPr>
          <p:spPr>
            <a:xfrm>
              <a:off x="2141750" y="11234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0"/>
                  </a:moveTo>
                  <a:cubicBezTo>
                    <a:pt x="112" y="0"/>
                    <a:pt x="88" y="7"/>
                    <a:pt x="67" y="19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9" name="Google Shape;4709;p9"/>
            <p:cNvSpPr/>
            <p:nvPr/>
          </p:nvSpPr>
          <p:spPr>
            <a:xfrm>
              <a:off x="2128600" y="11313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7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2" y="49"/>
                    <a:pt x="1" y="128"/>
                    <a:pt x="35" y="183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7" y="183"/>
                    <a:pt x="269" y="116"/>
                    <a:pt x="236" y="61"/>
                  </a:cubicBezTo>
                  <a:cubicBezTo>
                    <a:pt x="213" y="23"/>
                    <a:pt x="170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0" name="Google Shape;4710;p9"/>
            <p:cNvSpPr/>
            <p:nvPr/>
          </p:nvSpPr>
          <p:spPr>
            <a:xfrm>
              <a:off x="2115750" y="1139375"/>
              <a:ext cx="6475" cy="5800"/>
            </a:xfrm>
            <a:custGeom>
              <a:rect b="b" l="l" r="r" t="t"/>
              <a:pathLst>
                <a:path extrusionOk="0" h="232" w="259">
                  <a:moveTo>
                    <a:pt x="126" y="0"/>
                  </a:moveTo>
                  <a:cubicBezTo>
                    <a:pt x="102" y="0"/>
                    <a:pt x="78" y="7"/>
                    <a:pt x="57" y="19"/>
                  </a:cubicBezTo>
                  <a:cubicBezTo>
                    <a:pt x="45" y="19"/>
                    <a:pt x="45" y="31"/>
                    <a:pt x="35" y="31"/>
                  </a:cubicBezTo>
                  <a:lnTo>
                    <a:pt x="35" y="41"/>
                  </a:lnTo>
                  <a:lnTo>
                    <a:pt x="23" y="53"/>
                  </a:lnTo>
                  <a:lnTo>
                    <a:pt x="12" y="64"/>
                  </a:lnTo>
                  <a:lnTo>
                    <a:pt x="12" y="75"/>
                  </a:lnTo>
                  <a:lnTo>
                    <a:pt x="1" y="86"/>
                  </a:lnTo>
                  <a:cubicBezTo>
                    <a:pt x="1" y="120"/>
                    <a:pt x="1" y="153"/>
                    <a:pt x="23" y="175"/>
                  </a:cubicBezTo>
                  <a:lnTo>
                    <a:pt x="23" y="187"/>
                  </a:lnTo>
                  <a:lnTo>
                    <a:pt x="45" y="209"/>
                  </a:lnTo>
                  <a:cubicBezTo>
                    <a:pt x="45" y="209"/>
                    <a:pt x="57" y="209"/>
                    <a:pt x="57" y="220"/>
                  </a:cubicBezTo>
                  <a:cubicBezTo>
                    <a:pt x="68" y="220"/>
                    <a:pt x="79" y="220"/>
                    <a:pt x="79" y="232"/>
                  </a:cubicBezTo>
                  <a:lnTo>
                    <a:pt x="157" y="232"/>
                  </a:lnTo>
                  <a:cubicBezTo>
                    <a:pt x="157" y="232"/>
                    <a:pt x="169" y="220"/>
                    <a:pt x="180" y="220"/>
                  </a:cubicBezTo>
                  <a:cubicBezTo>
                    <a:pt x="236" y="187"/>
                    <a:pt x="258" y="108"/>
                    <a:pt x="224" y="53"/>
                  </a:cubicBezTo>
                  <a:cubicBezTo>
                    <a:pt x="204" y="18"/>
                    <a:pt x="165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1" name="Google Shape;4711;p9"/>
            <p:cNvSpPr/>
            <p:nvPr/>
          </p:nvSpPr>
          <p:spPr>
            <a:xfrm>
              <a:off x="2164925" y="11316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36" y="0"/>
                  </a:moveTo>
                  <a:cubicBezTo>
                    <a:pt x="128" y="0"/>
                    <a:pt x="120" y="1"/>
                    <a:pt x="112" y="3"/>
                  </a:cubicBezTo>
                  <a:lnTo>
                    <a:pt x="90" y="3"/>
                  </a:lnTo>
                  <a:cubicBezTo>
                    <a:pt x="79" y="3"/>
                    <a:pt x="67" y="14"/>
                    <a:pt x="67" y="14"/>
                  </a:cubicBezTo>
                  <a:cubicBezTo>
                    <a:pt x="45" y="26"/>
                    <a:pt x="34" y="36"/>
                    <a:pt x="34" y="48"/>
                  </a:cubicBezTo>
                  <a:cubicBezTo>
                    <a:pt x="12" y="70"/>
                    <a:pt x="12" y="93"/>
                    <a:pt x="12" y="115"/>
                  </a:cubicBezTo>
                  <a:cubicBezTo>
                    <a:pt x="0" y="137"/>
                    <a:pt x="12" y="160"/>
                    <a:pt x="23" y="182"/>
                  </a:cubicBezTo>
                  <a:cubicBezTo>
                    <a:pt x="45" y="204"/>
                    <a:pt x="67" y="227"/>
                    <a:pt x="101" y="227"/>
                  </a:cubicBezTo>
                  <a:cubicBezTo>
                    <a:pt x="101" y="227"/>
                    <a:pt x="112" y="238"/>
                    <a:pt x="124" y="238"/>
                  </a:cubicBezTo>
                  <a:cubicBezTo>
                    <a:pt x="146" y="238"/>
                    <a:pt x="168" y="227"/>
                    <a:pt x="191" y="215"/>
                  </a:cubicBezTo>
                  <a:cubicBezTo>
                    <a:pt x="235" y="182"/>
                    <a:pt x="258" y="115"/>
                    <a:pt x="224" y="59"/>
                  </a:cubicBezTo>
                  <a:cubicBezTo>
                    <a:pt x="205" y="22"/>
                    <a:pt x="172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2" name="Google Shape;4712;p9"/>
            <p:cNvSpPr/>
            <p:nvPr/>
          </p:nvSpPr>
          <p:spPr>
            <a:xfrm>
              <a:off x="2151800" y="11395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35" y="0"/>
                  </a:moveTo>
                  <a:cubicBezTo>
                    <a:pt x="112" y="0"/>
                    <a:pt x="78" y="11"/>
                    <a:pt x="68" y="23"/>
                  </a:cubicBezTo>
                  <a:cubicBezTo>
                    <a:pt x="23" y="45"/>
                    <a:pt x="1" y="90"/>
                    <a:pt x="11" y="134"/>
                  </a:cubicBezTo>
                  <a:cubicBezTo>
                    <a:pt x="11" y="157"/>
                    <a:pt x="11" y="167"/>
                    <a:pt x="23" y="179"/>
                  </a:cubicBezTo>
                  <a:cubicBezTo>
                    <a:pt x="23" y="190"/>
                    <a:pt x="34" y="190"/>
                    <a:pt x="34" y="201"/>
                  </a:cubicBezTo>
                  <a:cubicBezTo>
                    <a:pt x="61" y="219"/>
                    <a:pt x="88" y="238"/>
                    <a:pt x="121" y="238"/>
                  </a:cubicBezTo>
                  <a:cubicBezTo>
                    <a:pt x="129" y="238"/>
                    <a:pt x="137" y="237"/>
                    <a:pt x="145" y="234"/>
                  </a:cubicBezTo>
                  <a:cubicBezTo>
                    <a:pt x="157" y="234"/>
                    <a:pt x="168" y="224"/>
                    <a:pt x="190" y="224"/>
                  </a:cubicBezTo>
                  <a:cubicBezTo>
                    <a:pt x="235" y="190"/>
                    <a:pt x="257" y="112"/>
                    <a:pt x="224" y="56"/>
                  </a:cubicBezTo>
                  <a:cubicBezTo>
                    <a:pt x="202" y="23"/>
                    <a:pt x="168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3" name="Google Shape;4713;p9"/>
            <p:cNvSpPr/>
            <p:nvPr/>
          </p:nvSpPr>
          <p:spPr>
            <a:xfrm>
              <a:off x="2138400" y="1147550"/>
              <a:ext cx="6725" cy="5150"/>
            </a:xfrm>
            <a:custGeom>
              <a:rect b="b" l="l" r="r" t="t"/>
              <a:pathLst>
                <a:path extrusionOk="0" h="206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49"/>
                    <a:pt x="0" y="128"/>
                    <a:pt x="33" y="184"/>
                  </a:cubicBezTo>
                  <a:lnTo>
                    <a:pt x="45" y="195"/>
                  </a:lnTo>
                  <a:cubicBezTo>
                    <a:pt x="100" y="195"/>
                    <a:pt x="157" y="206"/>
                    <a:pt x="212" y="206"/>
                  </a:cubicBezTo>
                  <a:cubicBezTo>
                    <a:pt x="257" y="173"/>
                    <a:pt x="268" y="106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4" name="Google Shape;4714;p9"/>
            <p:cNvSpPr/>
            <p:nvPr/>
          </p:nvSpPr>
          <p:spPr>
            <a:xfrm>
              <a:off x="2174975" y="1148300"/>
              <a:ext cx="6175" cy="4400"/>
            </a:xfrm>
            <a:custGeom>
              <a:rect b="b" l="l" r="r" t="t"/>
              <a:pathLst>
                <a:path extrusionOk="0" h="176" w="247">
                  <a:moveTo>
                    <a:pt x="133" y="1"/>
                  </a:moveTo>
                  <a:cubicBezTo>
                    <a:pt x="111" y="1"/>
                    <a:pt x="89" y="7"/>
                    <a:pt x="68" y="19"/>
                  </a:cubicBezTo>
                  <a:cubicBezTo>
                    <a:pt x="12" y="53"/>
                    <a:pt x="1" y="120"/>
                    <a:pt x="23" y="176"/>
                  </a:cubicBezTo>
                  <a:cubicBezTo>
                    <a:pt x="102" y="165"/>
                    <a:pt x="169" y="154"/>
                    <a:pt x="236" y="154"/>
                  </a:cubicBezTo>
                  <a:cubicBezTo>
                    <a:pt x="246" y="120"/>
                    <a:pt x="246" y="86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5" name="Google Shape;4715;p9"/>
            <p:cNvSpPr/>
            <p:nvPr/>
          </p:nvSpPr>
          <p:spPr>
            <a:xfrm>
              <a:off x="2057650" y="836950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25" y="1"/>
                  </a:moveTo>
                  <a:cubicBezTo>
                    <a:pt x="117" y="1"/>
                    <a:pt x="109" y="2"/>
                    <a:pt x="102" y="4"/>
                  </a:cubicBezTo>
                  <a:lnTo>
                    <a:pt x="79" y="4"/>
                  </a:lnTo>
                  <a:cubicBezTo>
                    <a:pt x="79" y="15"/>
                    <a:pt x="68" y="15"/>
                    <a:pt x="57" y="15"/>
                  </a:cubicBezTo>
                  <a:lnTo>
                    <a:pt x="23" y="48"/>
                  </a:lnTo>
                  <a:cubicBezTo>
                    <a:pt x="23" y="60"/>
                    <a:pt x="23" y="60"/>
                    <a:pt x="12" y="71"/>
                  </a:cubicBezTo>
                  <a:cubicBezTo>
                    <a:pt x="1" y="93"/>
                    <a:pt x="1" y="127"/>
                    <a:pt x="12" y="160"/>
                  </a:cubicBezTo>
                  <a:cubicBezTo>
                    <a:pt x="12" y="160"/>
                    <a:pt x="23" y="172"/>
                    <a:pt x="23" y="182"/>
                  </a:cubicBezTo>
                  <a:cubicBezTo>
                    <a:pt x="35" y="205"/>
                    <a:pt x="68" y="227"/>
                    <a:pt x="90" y="227"/>
                  </a:cubicBezTo>
                  <a:cubicBezTo>
                    <a:pt x="102" y="239"/>
                    <a:pt x="112" y="239"/>
                    <a:pt x="112" y="239"/>
                  </a:cubicBezTo>
                  <a:cubicBezTo>
                    <a:pt x="135" y="239"/>
                    <a:pt x="169" y="227"/>
                    <a:pt x="179" y="216"/>
                  </a:cubicBezTo>
                  <a:cubicBezTo>
                    <a:pt x="202" y="205"/>
                    <a:pt x="224" y="182"/>
                    <a:pt x="224" y="172"/>
                  </a:cubicBezTo>
                  <a:cubicBezTo>
                    <a:pt x="246" y="138"/>
                    <a:pt x="246" y="93"/>
                    <a:pt x="224" y="60"/>
                  </a:cubicBezTo>
                  <a:cubicBezTo>
                    <a:pt x="206" y="23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6" name="Google Shape;4716;p9"/>
            <p:cNvSpPr/>
            <p:nvPr/>
          </p:nvSpPr>
          <p:spPr>
            <a:xfrm>
              <a:off x="2044250" y="844850"/>
              <a:ext cx="6725" cy="5975"/>
            </a:xfrm>
            <a:custGeom>
              <a:rect b="b" l="l" r="r" t="t"/>
              <a:pathLst>
                <a:path extrusionOk="0" h="239" w="269">
                  <a:moveTo>
                    <a:pt x="134" y="0"/>
                  </a:moveTo>
                  <a:cubicBezTo>
                    <a:pt x="112" y="0"/>
                    <a:pt x="90" y="12"/>
                    <a:pt x="67" y="23"/>
                  </a:cubicBezTo>
                  <a:cubicBezTo>
                    <a:pt x="23" y="45"/>
                    <a:pt x="0" y="112"/>
                    <a:pt x="23" y="157"/>
                  </a:cubicBezTo>
                  <a:cubicBezTo>
                    <a:pt x="23" y="168"/>
                    <a:pt x="34" y="179"/>
                    <a:pt x="34" y="179"/>
                  </a:cubicBezTo>
                  <a:cubicBezTo>
                    <a:pt x="34" y="191"/>
                    <a:pt x="45" y="191"/>
                    <a:pt x="45" y="202"/>
                  </a:cubicBezTo>
                  <a:cubicBezTo>
                    <a:pt x="71" y="228"/>
                    <a:pt x="101" y="239"/>
                    <a:pt x="131" y="239"/>
                  </a:cubicBezTo>
                  <a:cubicBezTo>
                    <a:pt x="152" y="239"/>
                    <a:pt x="172" y="233"/>
                    <a:pt x="191" y="224"/>
                  </a:cubicBezTo>
                  <a:cubicBezTo>
                    <a:pt x="246" y="191"/>
                    <a:pt x="268" y="112"/>
                    <a:pt x="235" y="57"/>
                  </a:cubicBezTo>
                  <a:cubicBezTo>
                    <a:pt x="213" y="23"/>
                    <a:pt x="179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7" name="Google Shape;4717;p9"/>
            <p:cNvSpPr/>
            <p:nvPr/>
          </p:nvSpPr>
          <p:spPr>
            <a:xfrm>
              <a:off x="2031400" y="8529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4" y="1"/>
                  </a:moveTo>
                  <a:cubicBezTo>
                    <a:pt x="101" y="1"/>
                    <a:pt x="79" y="1"/>
                    <a:pt x="57" y="12"/>
                  </a:cubicBezTo>
                  <a:cubicBezTo>
                    <a:pt x="45" y="34"/>
                    <a:pt x="23" y="46"/>
                    <a:pt x="12" y="68"/>
                  </a:cubicBezTo>
                  <a:cubicBezTo>
                    <a:pt x="0" y="90"/>
                    <a:pt x="0" y="123"/>
                    <a:pt x="12" y="157"/>
                  </a:cubicBezTo>
                  <a:cubicBezTo>
                    <a:pt x="12" y="168"/>
                    <a:pt x="23" y="168"/>
                    <a:pt x="23" y="180"/>
                  </a:cubicBezTo>
                  <a:cubicBezTo>
                    <a:pt x="44" y="214"/>
                    <a:pt x="78" y="232"/>
                    <a:pt x="114" y="232"/>
                  </a:cubicBezTo>
                  <a:cubicBezTo>
                    <a:pt x="136" y="232"/>
                    <a:pt x="158" y="225"/>
                    <a:pt x="179" y="213"/>
                  </a:cubicBezTo>
                  <a:cubicBezTo>
                    <a:pt x="235" y="180"/>
                    <a:pt x="258" y="113"/>
                    <a:pt x="224" y="56"/>
                  </a:cubicBezTo>
                  <a:cubicBezTo>
                    <a:pt x="201" y="23"/>
                    <a:pt x="168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8" name="Google Shape;4718;p9"/>
            <p:cNvSpPr/>
            <p:nvPr/>
          </p:nvSpPr>
          <p:spPr>
            <a:xfrm>
              <a:off x="2049825" y="794850"/>
              <a:ext cx="5350" cy="4200"/>
            </a:xfrm>
            <a:custGeom>
              <a:rect b="b" l="l" r="r" t="t"/>
              <a:pathLst>
                <a:path extrusionOk="0" h="168" w="214">
                  <a:moveTo>
                    <a:pt x="202" y="1"/>
                  </a:moveTo>
                  <a:lnTo>
                    <a:pt x="102" y="68"/>
                  </a:lnTo>
                  <a:cubicBezTo>
                    <a:pt x="68" y="90"/>
                    <a:pt x="35" y="112"/>
                    <a:pt x="1" y="123"/>
                  </a:cubicBezTo>
                  <a:lnTo>
                    <a:pt x="35" y="157"/>
                  </a:lnTo>
                  <a:lnTo>
                    <a:pt x="79" y="157"/>
                  </a:lnTo>
                  <a:lnTo>
                    <a:pt x="79" y="168"/>
                  </a:lnTo>
                  <a:cubicBezTo>
                    <a:pt x="90" y="168"/>
                    <a:pt x="102" y="168"/>
                    <a:pt x="113" y="157"/>
                  </a:cubicBezTo>
                  <a:cubicBezTo>
                    <a:pt x="124" y="157"/>
                    <a:pt x="135" y="157"/>
                    <a:pt x="147" y="146"/>
                  </a:cubicBezTo>
                  <a:cubicBezTo>
                    <a:pt x="202" y="112"/>
                    <a:pt x="214" y="56"/>
                    <a:pt x="2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9" name="Google Shape;4719;p9"/>
            <p:cNvSpPr/>
            <p:nvPr/>
          </p:nvSpPr>
          <p:spPr>
            <a:xfrm>
              <a:off x="2038100" y="803800"/>
              <a:ext cx="3675" cy="3200"/>
            </a:xfrm>
            <a:custGeom>
              <a:rect b="b" l="l" r="r" t="t"/>
              <a:pathLst>
                <a:path extrusionOk="0" h="128" w="147">
                  <a:moveTo>
                    <a:pt x="146" y="0"/>
                  </a:moveTo>
                  <a:lnTo>
                    <a:pt x="146" y="0"/>
                  </a:lnTo>
                  <a:cubicBezTo>
                    <a:pt x="102" y="45"/>
                    <a:pt x="45" y="78"/>
                    <a:pt x="1" y="123"/>
                  </a:cubicBezTo>
                  <a:cubicBezTo>
                    <a:pt x="7" y="126"/>
                    <a:pt x="16" y="128"/>
                    <a:pt x="25" y="128"/>
                  </a:cubicBezTo>
                  <a:cubicBezTo>
                    <a:pt x="47" y="128"/>
                    <a:pt x="74" y="120"/>
                    <a:pt x="90" y="112"/>
                  </a:cubicBezTo>
                  <a:cubicBezTo>
                    <a:pt x="135" y="90"/>
                    <a:pt x="146" y="45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0" name="Google Shape;4720;p9"/>
            <p:cNvSpPr/>
            <p:nvPr/>
          </p:nvSpPr>
          <p:spPr>
            <a:xfrm>
              <a:off x="2061000" y="812625"/>
              <a:ext cx="6475" cy="6000"/>
            </a:xfrm>
            <a:custGeom>
              <a:rect b="b" l="l" r="r" t="t"/>
              <a:pathLst>
                <a:path extrusionOk="0" h="240" w="259">
                  <a:moveTo>
                    <a:pt x="115" y="0"/>
                  </a:moveTo>
                  <a:cubicBezTo>
                    <a:pt x="95" y="0"/>
                    <a:pt x="75" y="5"/>
                    <a:pt x="57" y="16"/>
                  </a:cubicBezTo>
                  <a:lnTo>
                    <a:pt x="57" y="27"/>
                  </a:lnTo>
                  <a:cubicBezTo>
                    <a:pt x="45" y="27"/>
                    <a:pt x="35" y="38"/>
                    <a:pt x="23" y="50"/>
                  </a:cubicBezTo>
                  <a:lnTo>
                    <a:pt x="23" y="60"/>
                  </a:lnTo>
                  <a:cubicBezTo>
                    <a:pt x="12" y="72"/>
                    <a:pt x="12" y="72"/>
                    <a:pt x="12" y="83"/>
                  </a:cubicBezTo>
                  <a:cubicBezTo>
                    <a:pt x="12" y="94"/>
                    <a:pt x="1" y="94"/>
                    <a:pt x="1" y="94"/>
                  </a:cubicBezTo>
                  <a:cubicBezTo>
                    <a:pt x="1" y="127"/>
                    <a:pt x="1" y="150"/>
                    <a:pt x="23" y="184"/>
                  </a:cubicBezTo>
                  <a:lnTo>
                    <a:pt x="23" y="194"/>
                  </a:lnTo>
                  <a:cubicBezTo>
                    <a:pt x="35" y="194"/>
                    <a:pt x="35" y="206"/>
                    <a:pt x="45" y="206"/>
                  </a:cubicBezTo>
                  <a:cubicBezTo>
                    <a:pt x="45" y="217"/>
                    <a:pt x="57" y="217"/>
                    <a:pt x="57" y="217"/>
                  </a:cubicBezTo>
                  <a:cubicBezTo>
                    <a:pt x="68" y="228"/>
                    <a:pt x="79" y="228"/>
                    <a:pt x="79" y="228"/>
                  </a:cubicBezTo>
                  <a:cubicBezTo>
                    <a:pt x="90" y="228"/>
                    <a:pt x="90" y="239"/>
                    <a:pt x="90" y="239"/>
                  </a:cubicBezTo>
                  <a:lnTo>
                    <a:pt x="135" y="239"/>
                  </a:lnTo>
                  <a:cubicBezTo>
                    <a:pt x="135" y="239"/>
                    <a:pt x="146" y="239"/>
                    <a:pt x="146" y="228"/>
                  </a:cubicBezTo>
                  <a:lnTo>
                    <a:pt x="157" y="228"/>
                  </a:lnTo>
                  <a:cubicBezTo>
                    <a:pt x="169" y="228"/>
                    <a:pt x="169" y="228"/>
                    <a:pt x="180" y="217"/>
                  </a:cubicBezTo>
                  <a:cubicBezTo>
                    <a:pt x="236" y="184"/>
                    <a:pt x="258" y="117"/>
                    <a:pt x="224" y="60"/>
                  </a:cubicBezTo>
                  <a:cubicBezTo>
                    <a:pt x="202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1" name="Google Shape;4721;p9"/>
            <p:cNvSpPr/>
            <p:nvPr/>
          </p:nvSpPr>
          <p:spPr>
            <a:xfrm>
              <a:off x="2047600" y="820725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26" y="0"/>
                  </a:moveTo>
                  <a:cubicBezTo>
                    <a:pt x="106" y="0"/>
                    <a:pt x="86" y="5"/>
                    <a:pt x="67" y="16"/>
                  </a:cubicBezTo>
                  <a:cubicBezTo>
                    <a:pt x="12" y="49"/>
                    <a:pt x="0" y="128"/>
                    <a:pt x="34" y="173"/>
                  </a:cubicBezTo>
                  <a:cubicBezTo>
                    <a:pt x="57" y="210"/>
                    <a:pt x="95" y="233"/>
                    <a:pt x="135" y="233"/>
                  </a:cubicBezTo>
                  <a:cubicBezTo>
                    <a:pt x="154" y="233"/>
                    <a:pt x="173" y="228"/>
                    <a:pt x="191" y="217"/>
                  </a:cubicBezTo>
                  <a:cubicBezTo>
                    <a:pt x="246" y="183"/>
                    <a:pt x="269" y="116"/>
                    <a:pt x="236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2" name="Google Shape;4722;p9"/>
            <p:cNvSpPr/>
            <p:nvPr/>
          </p:nvSpPr>
          <p:spPr>
            <a:xfrm>
              <a:off x="2034475" y="8287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1" y="53"/>
                    <a:pt x="1" y="120"/>
                    <a:pt x="34" y="175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7" y="187"/>
                    <a:pt x="269" y="108"/>
                    <a:pt x="235" y="53"/>
                  </a:cubicBezTo>
                  <a:cubicBezTo>
                    <a:pt x="214" y="17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3" name="Google Shape;4723;p9"/>
            <p:cNvSpPr/>
            <p:nvPr/>
          </p:nvSpPr>
          <p:spPr>
            <a:xfrm>
              <a:off x="2021350" y="8366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2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29"/>
                    <a:pt x="190" y="217"/>
                  </a:cubicBezTo>
                  <a:cubicBezTo>
                    <a:pt x="246" y="184"/>
                    <a:pt x="268" y="117"/>
                    <a:pt x="235" y="60"/>
                  </a:cubicBezTo>
                  <a:cubicBezTo>
                    <a:pt x="212" y="22"/>
                    <a:pt x="169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4" name="Google Shape;4724;p9"/>
            <p:cNvSpPr/>
            <p:nvPr/>
          </p:nvSpPr>
          <p:spPr>
            <a:xfrm>
              <a:off x="2076375" y="8973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35" y="0"/>
                  </a:moveTo>
                  <a:cubicBezTo>
                    <a:pt x="112" y="0"/>
                    <a:pt x="90" y="12"/>
                    <a:pt x="68" y="22"/>
                  </a:cubicBezTo>
                  <a:cubicBezTo>
                    <a:pt x="23" y="45"/>
                    <a:pt x="1" y="89"/>
                    <a:pt x="11" y="134"/>
                  </a:cubicBezTo>
                  <a:cubicBezTo>
                    <a:pt x="11" y="146"/>
                    <a:pt x="11" y="157"/>
                    <a:pt x="23" y="157"/>
                  </a:cubicBezTo>
                  <a:lnTo>
                    <a:pt x="23" y="179"/>
                  </a:lnTo>
                  <a:cubicBezTo>
                    <a:pt x="51" y="216"/>
                    <a:pt x="86" y="238"/>
                    <a:pt x="123" y="238"/>
                  </a:cubicBezTo>
                  <a:cubicBezTo>
                    <a:pt x="131" y="238"/>
                    <a:pt x="138" y="237"/>
                    <a:pt x="146" y="235"/>
                  </a:cubicBezTo>
                  <a:cubicBezTo>
                    <a:pt x="157" y="235"/>
                    <a:pt x="180" y="235"/>
                    <a:pt x="190" y="224"/>
                  </a:cubicBezTo>
                  <a:cubicBezTo>
                    <a:pt x="247" y="190"/>
                    <a:pt x="257" y="112"/>
                    <a:pt x="224" y="56"/>
                  </a:cubicBezTo>
                  <a:cubicBezTo>
                    <a:pt x="213" y="45"/>
                    <a:pt x="202" y="22"/>
                    <a:pt x="180" y="12"/>
                  </a:cubicBezTo>
                  <a:cubicBezTo>
                    <a:pt x="168" y="12"/>
                    <a:pt x="146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5" name="Google Shape;4725;p9"/>
            <p:cNvSpPr/>
            <p:nvPr/>
          </p:nvSpPr>
          <p:spPr>
            <a:xfrm>
              <a:off x="2062975" y="90555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44" y="1"/>
                  </a:moveTo>
                  <a:cubicBezTo>
                    <a:pt x="122" y="1"/>
                    <a:pt x="99" y="7"/>
                    <a:pt x="78" y="20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6" y="228"/>
                    <a:pt x="180" y="222"/>
                    <a:pt x="202" y="209"/>
                  </a:cubicBezTo>
                  <a:cubicBezTo>
                    <a:pt x="202" y="209"/>
                    <a:pt x="212" y="209"/>
                    <a:pt x="224" y="199"/>
                  </a:cubicBezTo>
                  <a:cubicBezTo>
                    <a:pt x="257" y="165"/>
                    <a:pt x="269" y="98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6" name="Google Shape;4726;p9"/>
            <p:cNvSpPr/>
            <p:nvPr/>
          </p:nvSpPr>
          <p:spPr>
            <a:xfrm>
              <a:off x="2050400" y="913500"/>
              <a:ext cx="5900" cy="5975"/>
            </a:xfrm>
            <a:custGeom>
              <a:rect b="b" l="l" r="r" t="t"/>
              <a:pathLst>
                <a:path extrusionOk="0" h="239" w="236">
                  <a:moveTo>
                    <a:pt x="123" y="0"/>
                  </a:moveTo>
                  <a:cubicBezTo>
                    <a:pt x="116" y="0"/>
                    <a:pt x="109" y="1"/>
                    <a:pt x="101" y="3"/>
                  </a:cubicBezTo>
                  <a:cubicBezTo>
                    <a:pt x="79" y="3"/>
                    <a:pt x="67" y="3"/>
                    <a:pt x="56" y="15"/>
                  </a:cubicBezTo>
                  <a:lnTo>
                    <a:pt x="45" y="25"/>
                  </a:lnTo>
                  <a:cubicBezTo>
                    <a:pt x="45" y="25"/>
                    <a:pt x="34" y="25"/>
                    <a:pt x="34" y="37"/>
                  </a:cubicBezTo>
                  <a:cubicBezTo>
                    <a:pt x="22" y="37"/>
                    <a:pt x="22" y="48"/>
                    <a:pt x="22" y="48"/>
                  </a:cubicBezTo>
                  <a:cubicBezTo>
                    <a:pt x="22" y="59"/>
                    <a:pt x="12" y="59"/>
                    <a:pt x="12" y="59"/>
                  </a:cubicBezTo>
                  <a:lnTo>
                    <a:pt x="12" y="70"/>
                  </a:lnTo>
                  <a:lnTo>
                    <a:pt x="12" y="82"/>
                  </a:lnTo>
                  <a:cubicBezTo>
                    <a:pt x="0" y="82"/>
                    <a:pt x="0" y="93"/>
                    <a:pt x="0" y="104"/>
                  </a:cubicBezTo>
                  <a:lnTo>
                    <a:pt x="0" y="115"/>
                  </a:lnTo>
                  <a:cubicBezTo>
                    <a:pt x="0" y="137"/>
                    <a:pt x="0" y="160"/>
                    <a:pt x="12" y="182"/>
                  </a:cubicBezTo>
                  <a:cubicBezTo>
                    <a:pt x="22" y="182"/>
                    <a:pt x="22" y="194"/>
                    <a:pt x="34" y="194"/>
                  </a:cubicBezTo>
                  <a:cubicBezTo>
                    <a:pt x="34" y="194"/>
                    <a:pt x="34" y="204"/>
                    <a:pt x="45" y="204"/>
                  </a:cubicBezTo>
                  <a:cubicBezTo>
                    <a:pt x="45" y="216"/>
                    <a:pt x="56" y="216"/>
                    <a:pt x="56" y="216"/>
                  </a:cubicBezTo>
                  <a:cubicBezTo>
                    <a:pt x="67" y="216"/>
                    <a:pt x="67" y="227"/>
                    <a:pt x="67" y="227"/>
                  </a:cubicBezTo>
                  <a:lnTo>
                    <a:pt x="90" y="227"/>
                  </a:lnTo>
                  <a:cubicBezTo>
                    <a:pt x="90" y="227"/>
                    <a:pt x="101" y="238"/>
                    <a:pt x="112" y="238"/>
                  </a:cubicBezTo>
                  <a:lnTo>
                    <a:pt x="124" y="238"/>
                  </a:lnTo>
                  <a:lnTo>
                    <a:pt x="134" y="227"/>
                  </a:lnTo>
                  <a:lnTo>
                    <a:pt x="157" y="227"/>
                  </a:lnTo>
                  <a:cubicBezTo>
                    <a:pt x="157" y="227"/>
                    <a:pt x="168" y="216"/>
                    <a:pt x="179" y="216"/>
                  </a:cubicBezTo>
                  <a:cubicBezTo>
                    <a:pt x="213" y="194"/>
                    <a:pt x="235" y="160"/>
                    <a:pt x="235" y="127"/>
                  </a:cubicBezTo>
                  <a:cubicBezTo>
                    <a:pt x="235" y="104"/>
                    <a:pt x="224" y="70"/>
                    <a:pt x="213" y="59"/>
                  </a:cubicBezTo>
                  <a:cubicBezTo>
                    <a:pt x="194" y="22"/>
                    <a:pt x="160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7" name="Google Shape;4727;p9"/>
            <p:cNvSpPr/>
            <p:nvPr/>
          </p:nvSpPr>
          <p:spPr>
            <a:xfrm>
              <a:off x="2102900" y="881525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2" y="1"/>
                  </a:moveTo>
                  <a:cubicBezTo>
                    <a:pt x="100" y="1"/>
                    <a:pt x="78" y="7"/>
                    <a:pt x="57" y="20"/>
                  </a:cubicBezTo>
                  <a:cubicBezTo>
                    <a:pt x="46" y="20"/>
                    <a:pt x="35" y="31"/>
                    <a:pt x="35" y="31"/>
                  </a:cubicBezTo>
                  <a:cubicBezTo>
                    <a:pt x="35" y="42"/>
                    <a:pt x="23" y="42"/>
                    <a:pt x="23" y="42"/>
                  </a:cubicBezTo>
                  <a:cubicBezTo>
                    <a:pt x="23" y="53"/>
                    <a:pt x="23" y="53"/>
                    <a:pt x="12" y="53"/>
                  </a:cubicBezTo>
                  <a:cubicBezTo>
                    <a:pt x="12" y="65"/>
                    <a:pt x="12" y="75"/>
                    <a:pt x="1" y="87"/>
                  </a:cubicBezTo>
                  <a:lnTo>
                    <a:pt x="1" y="109"/>
                  </a:lnTo>
                  <a:lnTo>
                    <a:pt x="1" y="132"/>
                  </a:lnTo>
                  <a:cubicBezTo>
                    <a:pt x="1" y="142"/>
                    <a:pt x="1" y="154"/>
                    <a:pt x="12" y="154"/>
                  </a:cubicBezTo>
                  <a:lnTo>
                    <a:pt x="12" y="176"/>
                  </a:lnTo>
                  <a:cubicBezTo>
                    <a:pt x="35" y="209"/>
                    <a:pt x="57" y="221"/>
                    <a:pt x="90" y="232"/>
                  </a:cubicBezTo>
                  <a:lnTo>
                    <a:pt x="147" y="232"/>
                  </a:lnTo>
                  <a:cubicBezTo>
                    <a:pt x="157" y="221"/>
                    <a:pt x="169" y="221"/>
                    <a:pt x="180" y="221"/>
                  </a:cubicBezTo>
                  <a:cubicBezTo>
                    <a:pt x="224" y="187"/>
                    <a:pt x="236" y="142"/>
                    <a:pt x="236" y="98"/>
                  </a:cubicBezTo>
                  <a:cubicBezTo>
                    <a:pt x="236" y="87"/>
                    <a:pt x="224" y="65"/>
                    <a:pt x="214" y="53"/>
                  </a:cubicBezTo>
                  <a:cubicBezTo>
                    <a:pt x="192" y="18"/>
                    <a:pt x="158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8" name="Google Shape;4728;p9"/>
            <p:cNvSpPr/>
            <p:nvPr/>
          </p:nvSpPr>
          <p:spPr>
            <a:xfrm>
              <a:off x="2070800" y="82892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4" y="1"/>
                  </a:moveTo>
                  <a:cubicBezTo>
                    <a:pt x="112" y="1"/>
                    <a:pt x="78" y="1"/>
                    <a:pt x="67" y="23"/>
                  </a:cubicBezTo>
                  <a:lnTo>
                    <a:pt x="56" y="23"/>
                  </a:lnTo>
                  <a:cubicBezTo>
                    <a:pt x="56" y="23"/>
                    <a:pt x="45" y="23"/>
                    <a:pt x="45" y="34"/>
                  </a:cubicBezTo>
                  <a:cubicBezTo>
                    <a:pt x="33" y="46"/>
                    <a:pt x="23" y="56"/>
                    <a:pt x="23" y="68"/>
                  </a:cubicBezTo>
                  <a:lnTo>
                    <a:pt x="11" y="68"/>
                  </a:lnTo>
                  <a:lnTo>
                    <a:pt x="11" y="90"/>
                  </a:lnTo>
                  <a:cubicBezTo>
                    <a:pt x="11" y="101"/>
                    <a:pt x="11" y="101"/>
                    <a:pt x="0" y="113"/>
                  </a:cubicBezTo>
                  <a:cubicBezTo>
                    <a:pt x="0" y="135"/>
                    <a:pt x="11" y="157"/>
                    <a:pt x="23" y="180"/>
                  </a:cubicBezTo>
                  <a:cubicBezTo>
                    <a:pt x="33" y="202"/>
                    <a:pt x="56" y="213"/>
                    <a:pt x="78" y="224"/>
                  </a:cubicBezTo>
                  <a:cubicBezTo>
                    <a:pt x="90" y="224"/>
                    <a:pt x="90" y="235"/>
                    <a:pt x="100" y="235"/>
                  </a:cubicBezTo>
                  <a:lnTo>
                    <a:pt x="134" y="235"/>
                  </a:lnTo>
                  <a:cubicBezTo>
                    <a:pt x="145" y="235"/>
                    <a:pt x="157" y="235"/>
                    <a:pt x="157" y="224"/>
                  </a:cubicBezTo>
                  <a:lnTo>
                    <a:pt x="179" y="224"/>
                  </a:lnTo>
                  <a:cubicBezTo>
                    <a:pt x="224" y="202"/>
                    <a:pt x="234" y="157"/>
                    <a:pt x="246" y="123"/>
                  </a:cubicBezTo>
                  <a:cubicBezTo>
                    <a:pt x="246" y="101"/>
                    <a:pt x="234" y="79"/>
                    <a:pt x="224" y="56"/>
                  </a:cubicBezTo>
                  <a:cubicBezTo>
                    <a:pt x="201" y="23"/>
                    <a:pt x="167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9" name="Google Shape;4729;p9"/>
            <p:cNvSpPr/>
            <p:nvPr/>
          </p:nvSpPr>
          <p:spPr>
            <a:xfrm>
              <a:off x="2080850" y="84557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23" y="1"/>
                  </a:moveTo>
                  <a:cubicBezTo>
                    <a:pt x="104" y="1"/>
                    <a:pt x="85" y="6"/>
                    <a:pt x="68" y="16"/>
                  </a:cubicBezTo>
                  <a:lnTo>
                    <a:pt x="45" y="38"/>
                  </a:lnTo>
                  <a:lnTo>
                    <a:pt x="34" y="50"/>
                  </a:lnTo>
                  <a:cubicBezTo>
                    <a:pt x="23" y="61"/>
                    <a:pt x="23" y="61"/>
                    <a:pt x="23" y="72"/>
                  </a:cubicBezTo>
                  <a:cubicBezTo>
                    <a:pt x="11" y="83"/>
                    <a:pt x="11" y="83"/>
                    <a:pt x="11" y="95"/>
                  </a:cubicBezTo>
                  <a:cubicBezTo>
                    <a:pt x="1" y="117"/>
                    <a:pt x="11" y="150"/>
                    <a:pt x="23" y="184"/>
                  </a:cubicBezTo>
                  <a:cubicBezTo>
                    <a:pt x="44" y="219"/>
                    <a:pt x="82" y="236"/>
                    <a:pt x="121" y="236"/>
                  </a:cubicBezTo>
                  <a:cubicBezTo>
                    <a:pt x="145" y="236"/>
                    <a:pt x="169" y="230"/>
                    <a:pt x="190" y="217"/>
                  </a:cubicBezTo>
                  <a:cubicBezTo>
                    <a:pt x="246" y="184"/>
                    <a:pt x="257" y="117"/>
                    <a:pt x="224" y="61"/>
                  </a:cubicBezTo>
                  <a:cubicBezTo>
                    <a:pt x="201" y="23"/>
                    <a:pt x="162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0" name="Google Shape;4730;p9"/>
            <p:cNvSpPr/>
            <p:nvPr/>
          </p:nvSpPr>
          <p:spPr>
            <a:xfrm>
              <a:off x="2067450" y="8536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99" y="7"/>
                    <a:pt x="78" y="20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6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1"/>
                  </a:cubicBezTo>
                  <a:cubicBezTo>
                    <a:pt x="257" y="187"/>
                    <a:pt x="268" y="109"/>
                    <a:pt x="234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1" name="Google Shape;4731;p9"/>
            <p:cNvSpPr/>
            <p:nvPr/>
          </p:nvSpPr>
          <p:spPr>
            <a:xfrm>
              <a:off x="2054300" y="8615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7" y="6"/>
                    <a:pt x="79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8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2" name="Google Shape;4732;p9"/>
            <p:cNvSpPr/>
            <p:nvPr/>
          </p:nvSpPr>
          <p:spPr>
            <a:xfrm>
              <a:off x="2041175" y="869600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34" y="1"/>
                  </a:moveTo>
                  <a:cubicBezTo>
                    <a:pt x="116" y="1"/>
                    <a:pt x="97" y="5"/>
                    <a:pt x="79" y="16"/>
                  </a:cubicBezTo>
                  <a:cubicBezTo>
                    <a:pt x="23" y="50"/>
                    <a:pt x="1" y="128"/>
                    <a:pt x="34" y="172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3" y="233"/>
                    <a:pt x="184" y="228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3" name="Google Shape;4733;p9"/>
            <p:cNvSpPr/>
            <p:nvPr/>
          </p:nvSpPr>
          <p:spPr>
            <a:xfrm>
              <a:off x="2092575" y="8651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lnTo>
                    <a:pt x="79" y="28"/>
                  </a:lnTo>
                  <a:cubicBezTo>
                    <a:pt x="23" y="61"/>
                    <a:pt x="1" y="128"/>
                    <a:pt x="34" y="184"/>
                  </a:cubicBezTo>
                  <a:cubicBezTo>
                    <a:pt x="55" y="219"/>
                    <a:pt x="93" y="236"/>
                    <a:pt x="130" y="236"/>
                  </a:cubicBezTo>
                  <a:cubicBezTo>
                    <a:pt x="152" y="236"/>
                    <a:pt x="174" y="230"/>
                    <a:pt x="190" y="217"/>
                  </a:cubicBezTo>
                  <a:lnTo>
                    <a:pt x="202" y="217"/>
                  </a:ln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4" name="Google Shape;4734;p9"/>
            <p:cNvSpPr/>
            <p:nvPr/>
          </p:nvSpPr>
          <p:spPr>
            <a:xfrm>
              <a:off x="2079450" y="873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0" y="1"/>
                  </a:moveTo>
                  <a:cubicBezTo>
                    <a:pt x="111" y="1"/>
                    <a:pt x="93" y="6"/>
                    <a:pt x="79" y="17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70" y="230"/>
                    <a:pt x="191" y="218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5" name="Google Shape;4735;p9"/>
            <p:cNvSpPr/>
            <p:nvPr/>
          </p:nvSpPr>
          <p:spPr>
            <a:xfrm>
              <a:off x="2066325" y="881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9" y="1"/>
                  </a:moveTo>
                  <a:cubicBezTo>
                    <a:pt x="117" y="1"/>
                    <a:pt x="95" y="7"/>
                    <a:pt x="78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95" y="237"/>
                    <a:pt x="134" y="237"/>
                  </a:cubicBezTo>
                  <a:cubicBezTo>
                    <a:pt x="153" y="237"/>
                    <a:pt x="172" y="231"/>
                    <a:pt x="190" y="220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6" name="Google Shape;4736;p9"/>
            <p:cNvSpPr/>
            <p:nvPr/>
          </p:nvSpPr>
          <p:spPr>
            <a:xfrm>
              <a:off x="2053175" y="8891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0" y="1"/>
                  </a:moveTo>
                  <a:cubicBezTo>
                    <a:pt x="111" y="1"/>
                    <a:pt x="94" y="6"/>
                    <a:pt x="80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6" y="219"/>
                    <a:pt x="89" y="236"/>
                    <a:pt x="126" y="236"/>
                  </a:cubicBezTo>
                  <a:cubicBezTo>
                    <a:pt x="148" y="236"/>
                    <a:pt x="170" y="230"/>
                    <a:pt x="191" y="217"/>
                  </a:cubicBezTo>
                  <a:cubicBezTo>
                    <a:pt x="247" y="184"/>
                    <a:pt x="269" y="117"/>
                    <a:pt x="236" y="61"/>
                  </a:cubicBezTo>
                  <a:cubicBezTo>
                    <a:pt x="213" y="23"/>
                    <a:pt x="169" y="1"/>
                    <a:pt x="1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7" name="Google Shape;4737;p9"/>
            <p:cNvSpPr/>
            <p:nvPr/>
          </p:nvSpPr>
          <p:spPr>
            <a:xfrm>
              <a:off x="2121350" y="94205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4" y="1"/>
                  </a:moveTo>
                  <a:cubicBezTo>
                    <a:pt x="112" y="1"/>
                    <a:pt x="90" y="1"/>
                    <a:pt x="67" y="12"/>
                  </a:cubicBezTo>
                  <a:cubicBezTo>
                    <a:pt x="23" y="46"/>
                    <a:pt x="0" y="102"/>
                    <a:pt x="23" y="157"/>
                  </a:cubicBezTo>
                  <a:cubicBezTo>
                    <a:pt x="23" y="169"/>
                    <a:pt x="23" y="169"/>
                    <a:pt x="34" y="180"/>
                  </a:cubicBezTo>
                  <a:cubicBezTo>
                    <a:pt x="45" y="202"/>
                    <a:pt x="67" y="214"/>
                    <a:pt x="79" y="224"/>
                  </a:cubicBezTo>
                  <a:cubicBezTo>
                    <a:pt x="101" y="224"/>
                    <a:pt x="112" y="236"/>
                    <a:pt x="124" y="236"/>
                  </a:cubicBezTo>
                  <a:cubicBezTo>
                    <a:pt x="146" y="236"/>
                    <a:pt x="168" y="224"/>
                    <a:pt x="191" y="214"/>
                  </a:cubicBezTo>
                  <a:cubicBezTo>
                    <a:pt x="213" y="202"/>
                    <a:pt x="235" y="191"/>
                    <a:pt x="235" y="169"/>
                  </a:cubicBezTo>
                  <a:cubicBezTo>
                    <a:pt x="246" y="157"/>
                    <a:pt x="246" y="135"/>
                    <a:pt x="246" y="124"/>
                  </a:cubicBezTo>
                  <a:cubicBezTo>
                    <a:pt x="246" y="102"/>
                    <a:pt x="246" y="80"/>
                    <a:pt x="235" y="57"/>
                  </a:cubicBezTo>
                  <a:cubicBezTo>
                    <a:pt x="213" y="23"/>
                    <a:pt x="179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8" name="Google Shape;4738;p9"/>
            <p:cNvSpPr/>
            <p:nvPr/>
          </p:nvSpPr>
          <p:spPr>
            <a:xfrm>
              <a:off x="2108225" y="95005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5" y="1"/>
                  </a:moveTo>
                  <a:cubicBezTo>
                    <a:pt x="105" y="1"/>
                    <a:pt x="85" y="6"/>
                    <a:pt x="68" y="16"/>
                  </a:cubicBezTo>
                  <a:cubicBezTo>
                    <a:pt x="11" y="50"/>
                    <a:pt x="1" y="117"/>
                    <a:pt x="34" y="173"/>
                  </a:cubicBezTo>
                  <a:cubicBezTo>
                    <a:pt x="45" y="195"/>
                    <a:pt x="56" y="206"/>
                    <a:pt x="68" y="217"/>
                  </a:cubicBezTo>
                  <a:cubicBezTo>
                    <a:pt x="68" y="217"/>
                    <a:pt x="78" y="217"/>
                    <a:pt x="78" y="229"/>
                  </a:cubicBezTo>
                  <a:cubicBezTo>
                    <a:pt x="97" y="233"/>
                    <a:pt x="113" y="236"/>
                    <a:pt x="128" y="236"/>
                  </a:cubicBezTo>
                  <a:cubicBezTo>
                    <a:pt x="151" y="236"/>
                    <a:pt x="171" y="230"/>
                    <a:pt x="190" y="217"/>
                  </a:cubicBezTo>
                  <a:cubicBezTo>
                    <a:pt x="224" y="195"/>
                    <a:pt x="235" y="173"/>
                    <a:pt x="246" y="139"/>
                  </a:cubicBezTo>
                  <a:cubicBezTo>
                    <a:pt x="257" y="117"/>
                    <a:pt x="246" y="83"/>
                    <a:pt x="235" y="61"/>
                  </a:cubicBezTo>
                  <a:cubicBezTo>
                    <a:pt x="212" y="23"/>
                    <a:pt x="169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9" name="Google Shape;4739;p9"/>
            <p:cNvSpPr/>
            <p:nvPr/>
          </p:nvSpPr>
          <p:spPr>
            <a:xfrm>
              <a:off x="2089225" y="8894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7" y="237"/>
                    <a:pt x="181" y="230"/>
                    <a:pt x="202" y="218"/>
                  </a:cubicBezTo>
                  <a:cubicBezTo>
                    <a:pt x="247" y="196"/>
                    <a:pt x="257" y="151"/>
                    <a:pt x="257" y="106"/>
                  </a:cubicBezTo>
                  <a:cubicBezTo>
                    <a:pt x="257" y="84"/>
                    <a:pt x="247" y="72"/>
                    <a:pt x="235" y="62"/>
                  </a:cubicBezTo>
                  <a:cubicBezTo>
                    <a:pt x="213" y="23"/>
                    <a:pt x="17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0" name="Google Shape;4740;p9"/>
            <p:cNvSpPr/>
            <p:nvPr/>
          </p:nvSpPr>
          <p:spPr>
            <a:xfrm>
              <a:off x="2099550" y="9061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1"/>
                  </a:moveTo>
                  <a:cubicBezTo>
                    <a:pt x="108" y="1"/>
                    <a:pt x="87" y="6"/>
                    <a:pt x="68" y="17"/>
                  </a:cubicBezTo>
                  <a:cubicBezTo>
                    <a:pt x="12" y="50"/>
                    <a:pt x="1" y="117"/>
                    <a:pt x="35" y="174"/>
                  </a:cubicBezTo>
                  <a:cubicBezTo>
                    <a:pt x="57" y="211"/>
                    <a:pt x="96" y="234"/>
                    <a:pt x="135" y="234"/>
                  </a:cubicBezTo>
                  <a:cubicBezTo>
                    <a:pt x="154" y="234"/>
                    <a:pt x="173" y="229"/>
                    <a:pt x="191" y="218"/>
                  </a:cubicBezTo>
                  <a:cubicBezTo>
                    <a:pt x="247" y="184"/>
                    <a:pt x="269" y="107"/>
                    <a:pt x="236" y="50"/>
                  </a:cubicBezTo>
                  <a:cubicBezTo>
                    <a:pt x="213" y="21"/>
                    <a:pt x="171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1" name="Google Shape;4741;p9"/>
            <p:cNvSpPr/>
            <p:nvPr/>
          </p:nvSpPr>
          <p:spPr>
            <a:xfrm>
              <a:off x="2086450" y="914225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3"/>
                    <a:pt x="0" y="120"/>
                    <a:pt x="33" y="175"/>
                  </a:cubicBezTo>
                  <a:cubicBezTo>
                    <a:pt x="55" y="211"/>
                    <a:pt x="89" y="233"/>
                    <a:pt x="126" y="233"/>
                  </a:cubicBezTo>
                  <a:cubicBezTo>
                    <a:pt x="147" y="233"/>
                    <a:pt x="169" y="226"/>
                    <a:pt x="190" y="209"/>
                  </a:cubicBezTo>
                  <a:cubicBezTo>
                    <a:pt x="246" y="175"/>
                    <a:pt x="268" y="108"/>
                    <a:pt x="234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2" name="Google Shape;4742;p9"/>
            <p:cNvSpPr/>
            <p:nvPr/>
          </p:nvSpPr>
          <p:spPr>
            <a:xfrm>
              <a:off x="2073300" y="9221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2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3" name="Google Shape;4743;p9"/>
            <p:cNvSpPr/>
            <p:nvPr/>
          </p:nvSpPr>
          <p:spPr>
            <a:xfrm>
              <a:off x="2060175" y="930150"/>
              <a:ext cx="6725" cy="5800"/>
            </a:xfrm>
            <a:custGeom>
              <a:rect b="b" l="l" r="r" t="t"/>
              <a:pathLst>
                <a:path extrusionOk="0" h="232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1" y="52"/>
                    <a:pt x="1" y="119"/>
                    <a:pt x="34" y="176"/>
                  </a:cubicBezTo>
                  <a:lnTo>
                    <a:pt x="34" y="186"/>
                  </a:lnTo>
                  <a:lnTo>
                    <a:pt x="56" y="209"/>
                  </a:lnTo>
                  <a:cubicBezTo>
                    <a:pt x="56" y="209"/>
                    <a:pt x="68" y="209"/>
                    <a:pt x="68" y="220"/>
                  </a:cubicBezTo>
                  <a:cubicBezTo>
                    <a:pt x="78" y="220"/>
                    <a:pt x="90" y="220"/>
                    <a:pt x="90" y="231"/>
                  </a:cubicBezTo>
                  <a:lnTo>
                    <a:pt x="168" y="231"/>
                  </a:lnTo>
                  <a:cubicBezTo>
                    <a:pt x="168" y="231"/>
                    <a:pt x="179" y="220"/>
                    <a:pt x="190" y="220"/>
                  </a:cubicBezTo>
                  <a:cubicBezTo>
                    <a:pt x="246" y="186"/>
                    <a:pt x="269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4" name="Google Shape;4744;p9"/>
            <p:cNvSpPr/>
            <p:nvPr/>
          </p:nvSpPr>
          <p:spPr>
            <a:xfrm>
              <a:off x="2111300" y="9257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2" y="49"/>
                    <a:pt x="0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0" y="230"/>
                    <a:pt x="201" y="218"/>
                  </a:cubicBezTo>
                  <a:cubicBezTo>
                    <a:pt x="257" y="184"/>
                    <a:pt x="268" y="117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5" name="Google Shape;4745;p9"/>
            <p:cNvSpPr/>
            <p:nvPr/>
          </p:nvSpPr>
          <p:spPr>
            <a:xfrm>
              <a:off x="2098175" y="933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3"/>
                    <a:pt x="0" y="120"/>
                    <a:pt x="33" y="175"/>
                  </a:cubicBezTo>
                  <a:cubicBezTo>
                    <a:pt x="56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57" y="187"/>
                    <a:pt x="268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6" name="Google Shape;4746;p9"/>
            <p:cNvSpPr/>
            <p:nvPr/>
          </p:nvSpPr>
          <p:spPr>
            <a:xfrm>
              <a:off x="2085025" y="941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7" name="Google Shape;4747;p9"/>
            <p:cNvSpPr/>
            <p:nvPr/>
          </p:nvSpPr>
          <p:spPr>
            <a:xfrm>
              <a:off x="2124975" y="9178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2" y="0"/>
                  </a:moveTo>
                  <a:cubicBezTo>
                    <a:pt x="100" y="0"/>
                    <a:pt x="78" y="7"/>
                    <a:pt x="56" y="20"/>
                  </a:cubicBezTo>
                  <a:cubicBezTo>
                    <a:pt x="46" y="20"/>
                    <a:pt x="34" y="30"/>
                    <a:pt x="23" y="42"/>
                  </a:cubicBezTo>
                  <a:cubicBezTo>
                    <a:pt x="23" y="53"/>
                    <a:pt x="23" y="53"/>
                    <a:pt x="12" y="53"/>
                  </a:cubicBezTo>
                  <a:lnTo>
                    <a:pt x="12" y="64"/>
                  </a:lnTo>
                  <a:cubicBezTo>
                    <a:pt x="12" y="75"/>
                    <a:pt x="12" y="75"/>
                    <a:pt x="1" y="87"/>
                  </a:cubicBezTo>
                  <a:lnTo>
                    <a:pt x="1" y="131"/>
                  </a:lnTo>
                  <a:cubicBezTo>
                    <a:pt x="1" y="142"/>
                    <a:pt x="1" y="142"/>
                    <a:pt x="12" y="154"/>
                  </a:cubicBezTo>
                  <a:lnTo>
                    <a:pt x="12" y="176"/>
                  </a:lnTo>
                  <a:cubicBezTo>
                    <a:pt x="23" y="176"/>
                    <a:pt x="23" y="187"/>
                    <a:pt x="23" y="187"/>
                  </a:cubicBezTo>
                  <a:cubicBezTo>
                    <a:pt x="34" y="187"/>
                    <a:pt x="34" y="198"/>
                    <a:pt x="46" y="198"/>
                  </a:cubicBezTo>
                  <a:cubicBezTo>
                    <a:pt x="46" y="209"/>
                    <a:pt x="56" y="209"/>
                    <a:pt x="56" y="221"/>
                  </a:cubicBezTo>
                  <a:lnTo>
                    <a:pt x="79" y="221"/>
                  </a:lnTo>
                  <a:cubicBezTo>
                    <a:pt x="79" y="231"/>
                    <a:pt x="90" y="231"/>
                    <a:pt x="90" y="231"/>
                  </a:cubicBezTo>
                  <a:cubicBezTo>
                    <a:pt x="123" y="231"/>
                    <a:pt x="146" y="231"/>
                    <a:pt x="180" y="221"/>
                  </a:cubicBezTo>
                  <a:cubicBezTo>
                    <a:pt x="235" y="187"/>
                    <a:pt x="258" y="109"/>
                    <a:pt x="213" y="53"/>
                  </a:cubicBezTo>
                  <a:cubicBezTo>
                    <a:pt x="192" y="18"/>
                    <a:pt x="158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8" name="Google Shape;4748;p9"/>
            <p:cNvSpPr/>
            <p:nvPr/>
          </p:nvSpPr>
          <p:spPr>
            <a:xfrm>
              <a:off x="2095375" y="958000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45" y="0"/>
                  </a:moveTo>
                  <a:cubicBezTo>
                    <a:pt x="123" y="0"/>
                    <a:pt x="90" y="0"/>
                    <a:pt x="56" y="23"/>
                  </a:cubicBezTo>
                  <a:cubicBezTo>
                    <a:pt x="23" y="45"/>
                    <a:pt x="1" y="90"/>
                    <a:pt x="1" y="134"/>
                  </a:cubicBezTo>
                  <a:cubicBezTo>
                    <a:pt x="11" y="145"/>
                    <a:pt x="11" y="167"/>
                    <a:pt x="23" y="179"/>
                  </a:cubicBezTo>
                  <a:cubicBezTo>
                    <a:pt x="41" y="216"/>
                    <a:pt x="75" y="237"/>
                    <a:pt x="111" y="237"/>
                  </a:cubicBezTo>
                  <a:cubicBezTo>
                    <a:pt x="119" y="237"/>
                    <a:pt x="127" y="236"/>
                    <a:pt x="135" y="234"/>
                  </a:cubicBezTo>
                  <a:cubicBezTo>
                    <a:pt x="157" y="234"/>
                    <a:pt x="168" y="224"/>
                    <a:pt x="179" y="224"/>
                  </a:cubicBezTo>
                  <a:cubicBezTo>
                    <a:pt x="235" y="190"/>
                    <a:pt x="257" y="112"/>
                    <a:pt x="224" y="56"/>
                  </a:cubicBezTo>
                  <a:cubicBezTo>
                    <a:pt x="202" y="33"/>
                    <a:pt x="179" y="11"/>
                    <a:pt x="1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9" name="Google Shape;4749;p9"/>
            <p:cNvSpPr/>
            <p:nvPr/>
          </p:nvSpPr>
          <p:spPr>
            <a:xfrm>
              <a:off x="2131400" y="9587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29"/>
                    <a:pt x="35" y="173"/>
                  </a:cubicBezTo>
                  <a:cubicBezTo>
                    <a:pt x="57" y="211"/>
                    <a:pt x="101" y="234"/>
                    <a:pt x="144" y="234"/>
                  </a:cubicBezTo>
                  <a:cubicBezTo>
                    <a:pt x="164" y="234"/>
                    <a:pt x="184" y="229"/>
                    <a:pt x="202" y="218"/>
                  </a:cubicBezTo>
                  <a:cubicBezTo>
                    <a:pt x="258" y="184"/>
                    <a:pt x="269" y="117"/>
                    <a:pt x="236" y="62"/>
                  </a:cubicBezTo>
                  <a:cubicBezTo>
                    <a:pt x="213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0" name="Google Shape;4750;p9"/>
            <p:cNvSpPr/>
            <p:nvPr/>
          </p:nvSpPr>
          <p:spPr>
            <a:xfrm>
              <a:off x="2118275" y="9667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1"/>
                    <a:pt x="34" y="176"/>
                  </a:cubicBezTo>
                  <a:cubicBezTo>
                    <a:pt x="57" y="214"/>
                    <a:pt x="100" y="237"/>
                    <a:pt x="143" y="237"/>
                  </a:cubicBezTo>
                  <a:cubicBezTo>
                    <a:pt x="163" y="237"/>
                    <a:pt x="184" y="232"/>
                    <a:pt x="202" y="221"/>
                  </a:cubicBezTo>
                  <a:cubicBezTo>
                    <a:pt x="257" y="188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1" name="Google Shape;4751;p9"/>
            <p:cNvSpPr/>
            <p:nvPr/>
          </p:nvSpPr>
          <p:spPr>
            <a:xfrm>
              <a:off x="2105150" y="9746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7" y="6"/>
                    <a:pt x="79" y="16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1" y="218"/>
                  </a:cubicBezTo>
                  <a:cubicBezTo>
                    <a:pt x="258" y="184"/>
                    <a:pt x="268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2" name="Google Shape;4752;p9"/>
            <p:cNvSpPr/>
            <p:nvPr/>
          </p:nvSpPr>
          <p:spPr>
            <a:xfrm>
              <a:off x="2092300" y="9826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57" y="20"/>
                    <a:pt x="45" y="31"/>
                    <a:pt x="45" y="31"/>
                  </a:cubicBezTo>
                  <a:cubicBezTo>
                    <a:pt x="45" y="31"/>
                    <a:pt x="45" y="42"/>
                    <a:pt x="34" y="42"/>
                  </a:cubicBezTo>
                  <a:cubicBezTo>
                    <a:pt x="34" y="42"/>
                    <a:pt x="34" y="53"/>
                    <a:pt x="23" y="53"/>
                  </a:cubicBezTo>
                  <a:lnTo>
                    <a:pt x="23" y="65"/>
                  </a:lnTo>
                  <a:cubicBezTo>
                    <a:pt x="23" y="75"/>
                    <a:pt x="12" y="75"/>
                    <a:pt x="12" y="75"/>
                  </a:cubicBezTo>
                  <a:lnTo>
                    <a:pt x="12" y="87"/>
                  </a:lnTo>
                  <a:cubicBezTo>
                    <a:pt x="0" y="120"/>
                    <a:pt x="12" y="154"/>
                    <a:pt x="23" y="176"/>
                  </a:cubicBezTo>
                  <a:cubicBezTo>
                    <a:pt x="23" y="187"/>
                    <a:pt x="34" y="187"/>
                    <a:pt x="34" y="199"/>
                  </a:cubicBezTo>
                  <a:cubicBezTo>
                    <a:pt x="45" y="199"/>
                    <a:pt x="45" y="209"/>
                    <a:pt x="57" y="209"/>
                  </a:cubicBezTo>
                  <a:cubicBezTo>
                    <a:pt x="67" y="221"/>
                    <a:pt x="67" y="221"/>
                    <a:pt x="79" y="221"/>
                  </a:cubicBezTo>
                  <a:lnTo>
                    <a:pt x="79" y="232"/>
                  </a:lnTo>
                  <a:lnTo>
                    <a:pt x="157" y="232"/>
                  </a:lnTo>
                  <a:cubicBezTo>
                    <a:pt x="168" y="232"/>
                    <a:pt x="179" y="221"/>
                    <a:pt x="179" y="221"/>
                  </a:cubicBezTo>
                  <a:lnTo>
                    <a:pt x="191" y="221"/>
                  </a:lnTo>
                  <a:cubicBezTo>
                    <a:pt x="246" y="187"/>
                    <a:pt x="258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3" name="Google Shape;4753;p9"/>
            <p:cNvSpPr/>
            <p:nvPr/>
          </p:nvSpPr>
          <p:spPr>
            <a:xfrm>
              <a:off x="2156550" y="9703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9" y="0"/>
                  </a:moveTo>
                  <a:cubicBezTo>
                    <a:pt x="117" y="0"/>
                    <a:pt x="96" y="6"/>
                    <a:pt x="79" y="19"/>
                  </a:cubicBezTo>
                  <a:lnTo>
                    <a:pt x="67" y="19"/>
                  </a:lnTo>
                  <a:cubicBezTo>
                    <a:pt x="12" y="52"/>
                    <a:pt x="0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6" y="186"/>
                    <a:pt x="268" y="109"/>
                    <a:pt x="235" y="52"/>
                  </a:cubicBezTo>
                  <a:cubicBezTo>
                    <a:pt x="214" y="18"/>
                    <a:pt x="176" y="0"/>
                    <a:pt x="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4" name="Google Shape;4754;p9"/>
            <p:cNvSpPr/>
            <p:nvPr/>
          </p:nvSpPr>
          <p:spPr>
            <a:xfrm>
              <a:off x="2143425" y="9782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1" y="49"/>
                    <a:pt x="0" y="128"/>
                    <a:pt x="34" y="183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3"/>
                    <a:pt x="269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5" name="Google Shape;4755;p9"/>
            <p:cNvSpPr/>
            <p:nvPr/>
          </p:nvSpPr>
          <p:spPr>
            <a:xfrm>
              <a:off x="2130275" y="9863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1"/>
                  </a:moveTo>
                  <a:cubicBezTo>
                    <a:pt x="108" y="1"/>
                    <a:pt x="87" y="6"/>
                    <a:pt x="68" y="17"/>
                  </a:cubicBezTo>
                  <a:cubicBezTo>
                    <a:pt x="12" y="51"/>
                    <a:pt x="1" y="118"/>
                    <a:pt x="35" y="173"/>
                  </a:cubicBezTo>
                  <a:cubicBezTo>
                    <a:pt x="57" y="211"/>
                    <a:pt x="95" y="234"/>
                    <a:pt x="135" y="234"/>
                  </a:cubicBezTo>
                  <a:cubicBezTo>
                    <a:pt x="154" y="234"/>
                    <a:pt x="173" y="229"/>
                    <a:pt x="191" y="218"/>
                  </a:cubicBezTo>
                  <a:cubicBezTo>
                    <a:pt x="247" y="185"/>
                    <a:pt x="269" y="106"/>
                    <a:pt x="236" y="51"/>
                  </a:cubicBezTo>
                  <a:cubicBezTo>
                    <a:pt x="213" y="21"/>
                    <a:pt x="171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6" name="Google Shape;4756;p9"/>
            <p:cNvSpPr/>
            <p:nvPr/>
          </p:nvSpPr>
          <p:spPr>
            <a:xfrm>
              <a:off x="2117175" y="994400"/>
              <a:ext cx="6725" cy="5700"/>
            </a:xfrm>
            <a:custGeom>
              <a:rect b="b" l="l" r="r" t="t"/>
              <a:pathLst>
                <a:path extrusionOk="0" h="228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2"/>
                    <a:pt x="0" y="119"/>
                    <a:pt x="33" y="176"/>
                  </a:cubicBezTo>
                  <a:cubicBezTo>
                    <a:pt x="54" y="210"/>
                    <a:pt x="89" y="228"/>
                    <a:pt x="125" y="228"/>
                  </a:cubicBezTo>
                  <a:cubicBezTo>
                    <a:pt x="146" y="228"/>
                    <a:pt x="169" y="221"/>
                    <a:pt x="190" y="209"/>
                  </a:cubicBezTo>
                  <a:cubicBezTo>
                    <a:pt x="246" y="176"/>
                    <a:pt x="268" y="109"/>
                    <a:pt x="234" y="52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7" name="Google Shape;4757;p9"/>
            <p:cNvSpPr/>
            <p:nvPr/>
          </p:nvSpPr>
          <p:spPr>
            <a:xfrm>
              <a:off x="2198725" y="103910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14" y="0"/>
                  </a:moveTo>
                  <a:cubicBezTo>
                    <a:pt x="96" y="0"/>
                    <a:pt x="76" y="6"/>
                    <a:pt x="56" y="19"/>
                  </a:cubicBezTo>
                  <a:lnTo>
                    <a:pt x="46" y="30"/>
                  </a:lnTo>
                  <a:lnTo>
                    <a:pt x="23" y="52"/>
                  </a:lnTo>
                  <a:lnTo>
                    <a:pt x="23" y="64"/>
                  </a:lnTo>
                  <a:cubicBezTo>
                    <a:pt x="12" y="64"/>
                    <a:pt x="12" y="74"/>
                    <a:pt x="12" y="74"/>
                  </a:cubicBezTo>
                  <a:lnTo>
                    <a:pt x="12" y="97"/>
                  </a:lnTo>
                  <a:cubicBezTo>
                    <a:pt x="1" y="97"/>
                    <a:pt x="1" y="97"/>
                    <a:pt x="1" y="108"/>
                  </a:cubicBezTo>
                  <a:lnTo>
                    <a:pt x="1" y="131"/>
                  </a:lnTo>
                  <a:lnTo>
                    <a:pt x="1" y="141"/>
                  </a:lnTo>
                  <a:cubicBezTo>
                    <a:pt x="12" y="153"/>
                    <a:pt x="12" y="164"/>
                    <a:pt x="23" y="175"/>
                  </a:cubicBezTo>
                  <a:cubicBezTo>
                    <a:pt x="23" y="186"/>
                    <a:pt x="34" y="198"/>
                    <a:pt x="34" y="198"/>
                  </a:cubicBezTo>
                  <a:cubicBezTo>
                    <a:pt x="46" y="208"/>
                    <a:pt x="46" y="208"/>
                    <a:pt x="56" y="208"/>
                  </a:cubicBezTo>
                  <a:cubicBezTo>
                    <a:pt x="56" y="220"/>
                    <a:pt x="68" y="220"/>
                    <a:pt x="68" y="231"/>
                  </a:cubicBezTo>
                  <a:lnTo>
                    <a:pt x="113" y="231"/>
                  </a:lnTo>
                  <a:cubicBezTo>
                    <a:pt x="116" y="235"/>
                    <a:pt x="119" y="236"/>
                    <a:pt x="120" y="236"/>
                  </a:cubicBezTo>
                  <a:cubicBezTo>
                    <a:pt x="123" y="236"/>
                    <a:pt x="123" y="231"/>
                    <a:pt x="123" y="231"/>
                  </a:cubicBezTo>
                  <a:lnTo>
                    <a:pt x="157" y="231"/>
                  </a:lnTo>
                  <a:cubicBezTo>
                    <a:pt x="168" y="231"/>
                    <a:pt x="168" y="220"/>
                    <a:pt x="180" y="220"/>
                  </a:cubicBezTo>
                  <a:cubicBezTo>
                    <a:pt x="235" y="186"/>
                    <a:pt x="257" y="108"/>
                    <a:pt x="224" y="52"/>
                  </a:cubicBezTo>
                  <a:cubicBezTo>
                    <a:pt x="202" y="30"/>
                    <a:pt x="180" y="7"/>
                    <a:pt x="146" y="7"/>
                  </a:cubicBezTo>
                  <a:cubicBezTo>
                    <a:pt x="137" y="3"/>
                    <a:pt x="126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8" name="Google Shape;4758;p9"/>
            <p:cNvSpPr/>
            <p:nvPr/>
          </p:nvSpPr>
          <p:spPr>
            <a:xfrm>
              <a:off x="2166900" y="986575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21" y="0"/>
                  </a:moveTo>
                  <a:cubicBezTo>
                    <a:pt x="99" y="0"/>
                    <a:pt x="77" y="7"/>
                    <a:pt x="55" y="19"/>
                  </a:cubicBezTo>
                  <a:cubicBezTo>
                    <a:pt x="45" y="30"/>
                    <a:pt x="33" y="30"/>
                    <a:pt x="22" y="42"/>
                  </a:cubicBezTo>
                  <a:lnTo>
                    <a:pt x="22" y="52"/>
                  </a:lnTo>
                  <a:cubicBezTo>
                    <a:pt x="11" y="52"/>
                    <a:pt x="11" y="64"/>
                    <a:pt x="11" y="75"/>
                  </a:cubicBezTo>
                  <a:cubicBezTo>
                    <a:pt x="0" y="75"/>
                    <a:pt x="0" y="86"/>
                    <a:pt x="0" y="86"/>
                  </a:cubicBezTo>
                  <a:lnTo>
                    <a:pt x="0" y="119"/>
                  </a:lnTo>
                  <a:lnTo>
                    <a:pt x="0" y="131"/>
                  </a:lnTo>
                  <a:cubicBezTo>
                    <a:pt x="0" y="153"/>
                    <a:pt x="11" y="164"/>
                    <a:pt x="11" y="176"/>
                  </a:cubicBezTo>
                  <a:lnTo>
                    <a:pt x="33" y="198"/>
                  </a:lnTo>
                  <a:cubicBezTo>
                    <a:pt x="33" y="198"/>
                    <a:pt x="33" y="209"/>
                    <a:pt x="45" y="209"/>
                  </a:cubicBezTo>
                  <a:lnTo>
                    <a:pt x="55" y="220"/>
                  </a:lnTo>
                  <a:lnTo>
                    <a:pt x="67" y="220"/>
                  </a:lnTo>
                  <a:cubicBezTo>
                    <a:pt x="67" y="231"/>
                    <a:pt x="78" y="231"/>
                    <a:pt x="78" y="231"/>
                  </a:cubicBezTo>
                  <a:lnTo>
                    <a:pt x="156" y="231"/>
                  </a:lnTo>
                  <a:cubicBezTo>
                    <a:pt x="156" y="231"/>
                    <a:pt x="167" y="220"/>
                    <a:pt x="179" y="220"/>
                  </a:cubicBezTo>
                  <a:cubicBezTo>
                    <a:pt x="234" y="186"/>
                    <a:pt x="246" y="109"/>
                    <a:pt x="212" y="52"/>
                  </a:cubicBezTo>
                  <a:cubicBezTo>
                    <a:pt x="191" y="18"/>
                    <a:pt x="157" y="0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9" name="Google Shape;4759;p9"/>
            <p:cNvSpPr/>
            <p:nvPr/>
          </p:nvSpPr>
          <p:spPr>
            <a:xfrm>
              <a:off x="2153200" y="994675"/>
              <a:ext cx="6450" cy="5700"/>
            </a:xfrm>
            <a:custGeom>
              <a:rect b="b" l="l" r="r" t="t"/>
              <a:pathLst>
                <a:path extrusionOk="0" h="228" w="258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2" y="53"/>
                    <a:pt x="0" y="120"/>
                    <a:pt x="34" y="175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6" y="228"/>
                    <a:pt x="180" y="222"/>
                    <a:pt x="201" y="209"/>
                  </a:cubicBezTo>
                  <a:cubicBezTo>
                    <a:pt x="235" y="187"/>
                    <a:pt x="258" y="142"/>
                    <a:pt x="258" y="98"/>
                  </a:cubicBezTo>
                  <a:cubicBezTo>
                    <a:pt x="246" y="86"/>
                    <a:pt x="246" y="64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0" name="Google Shape;4760;p9"/>
            <p:cNvSpPr/>
            <p:nvPr/>
          </p:nvSpPr>
          <p:spPr>
            <a:xfrm>
              <a:off x="2140350" y="1002575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3" y="0"/>
                  </a:moveTo>
                  <a:cubicBezTo>
                    <a:pt x="104" y="0"/>
                    <a:pt x="85" y="5"/>
                    <a:pt x="67" y="16"/>
                  </a:cubicBezTo>
                  <a:cubicBezTo>
                    <a:pt x="56" y="27"/>
                    <a:pt x="56" y="27"/>
                    <a:pt x="45" y="27"/>
                  </a:cubicBezTo>
                  <a:cubicBezTo>
                    <a:pt x="45" y="38"/>
                    <a:pt x="34" y="38"/>
                    <a:pt x="34" y="50"/>
                  </a:cubicBezTo>
                  <a:cubicBezTo>
                    <a:pt x="12" y="72"/>
                    <a:pt x="0" y="105"/>
                    <a:pt x="12" y="139"/>
                  </a:cubicBezTo>
                  <a:lnTo>
                    <a:pt x="12" y="161"/>
                  </a:lnTo>
                  <a:cubicBezTo>
                    <a:pt x="22" y="161"/>
                    <a:pt x="22" y="172"/>
                    <a:pt x="22" y="184"/>
                  </a:cubicBezTo>
                  <a:cubicBezTo>
                    <a:pt x="51" y="211"/>
                    <a:pt x="86" y="231"/>
                    <a:pt x="123" y="231"/>
                  </a:cubicBezTo>
                  <a:cubicBezTo>
                    <a:pt x="130" y="231"/>
                    <a:pt x="138" y="230"/>
                    <a:pt x="146" y="229"/>
                  </a:cubicBezTo>
                  <a:cubicBezTo>
                    <a:pt x="157" y="229"/>
                    <a:pt x="168" y="229"/>
                    <a:pt x="190" y="217"/>
                  </a:cubicBezTo>
                  <a:cubicBezTo>
                    <a:pt x="246" y="184"/>
                    <a:pt x="258" y="117"/>
                    <a:pt x="224" y="60"/>
                  </a:cubicBezTo>
                  <a:cubicBezTo>
                    <a:pt x="201" y="23"/>
                    <a:pt x="163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1" name="Google Shape;4761;p9"/>
            <p:cNvSpPr/>
            <p:nvPr/>
          </p:nvSpPr>
          <p:spPr>
            <a:xfrm>
              <a:off x="2126925" y="1010600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44" y="0"/>
                  </a:moveTo>
                  <a:cubicBezTo>
                    <a:pt x="123" y="0"/>
                    <a:pt x="100" y="6"/>
                    <a:pt x="79" y="19"/>
                  </a:cubicBezTo>
                  <a:cubicBezTo>
                    <a:pt x="23" y="52"/>
                    <a:pt x="1" y="119"/>
                    <a:pt x="35" y="176"/>
                  </a:cubicBezTo>
                  <a:cubicBezTo>
                    <a:pt x="57" y="213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02" y="209"/>
                    <a:pt x="214" y="209"/>
                    <a:pt x="214" y="198"/>
                  </a:cubicBezTo>
                  <a:cubicBezTo>
                    <a:pt x="236" y="176"/>
                    <a:pt x="258" y="153"/>
                    <a:pt x="258" y="119"/>
                  </a:cubicBezTo>
                  <a:cubicBezTo>
                    <a:pt x="258" y="97"/>
                    <a:pt x="247" y="75"/>
                    <a:pt x="236" y="52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2" name="Google Shape;4762;p9"/>
            <p:cNvSpPr/>
            <p:nvPr/>
          </p:nvSpPr>
          <p:spPr>
            <a:xfrm>
              <a:off x="2163525" y="10112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7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0" y="218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3" name="Google Shape;4763;p9"/>
            <p:cNvSpPr/>
            <p:nvPr/>
          </p:nvSpPr>
          <p:spPr>
            <a:xfrm>
              <a:off x="2150400" y="1019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8" y="7"/>
                    <a:pt x="67" y="19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4" y="236"/>
                  </a:cubicBezTo>
                  <a:cubicBezTo>
                    <a:pt x="153" y="236"/>
                    <a:pt x="173" y="231"/>
                    <a:pt x="191" y="220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4" name="Google Shape;4764;p9"/>
            <p:cNvSpPr/>
            <p:nvPr/>
          </p:nvSpPr>
          <p:spPr>
            <a:xfrm>
              <a:off x="2137275" y="10271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3" y="1"/>
                  </a:moveTo>
                  <a:cubicBezTo>
                    <a:pt x="104" y="1"/>
                    <a:pt x="85" y="5"/>
                    <a:pt x="68" y="16"/>
                  </a:cubicBezTo>
                  <a:cubicBezTo>
                    <a:pt x="11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04" y="23"/>
                    <a:pt x="164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5" name="Google Shape;4765;p9"/>
            <p:cNvSpPr/>
            <p:nvPr/>
          </p:nvSpPr>
          <p:spPr>
            <a:xfrm>
              <a:off x="2175275" y="1030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7"/>
                    <a:pt x="132" y="237"/>
                  </a:cubicBezTo>
                  <a:cubicBezTo>
                    <a:pt x="156" y="237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6" name="Google Shape;4766;p9"/>
            <p:cNvSpPr/>
            <p:nvPr/>
          </p:nvSpPr>
          <p:spPr>
            <a:xfrm>
              <a:off x="2162125" y="10388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cubicBezTo>
                    <a:pt x="23" y="50"/>
                    <a:pt x="1" y="128"/>
                    <a:pt x="35" y="173"/>
                  </a:cubicBezTo>
                  <a:cubicBezTo>
                    <a:pt x="57" y="211"/>
                    <a:pt x="100" y="234"/>
                    <a:pt x="143" y="234"/>
                  </a:cubicBezTo>
                  <a:cubicBezTo>
                    <a:pt x="164" y="234"/>
                    <a:pt x="184" y="228"/>
                    <a:pt x="202" y="217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7" name="Google Shape;4767;p9"/>
            <p:cNvSpPr/>
            <p:nvPr/>
          </p:nvSpPr>
          <p:spPr>
            <a:xfrm>
              <a:off x="2149000" y="10469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2"/>
                    <a:pt x="202" y="221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8" name="Google Shape;4768;p9"/>
            <p:cNvSpPr/>
            <p:nvPr/>
          </p:nvSpPr>
          <p:spPr>
            <a:xfrm>
              <a:off x="2188675" y="1022875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1"/>
                  </a:moveTo>
                  <a:cubicBezTo>
                    <a:pt x="111" y="1"/>
                    <a:pt x="88" y="7"/>
                    <a:pt x="68" y="20"/>
                  </a:cubicBezTo>
                  <a:cubicBezTo>
                    <a:pt x="56" y="31"/>
                    <a:pt x="45" y="31"/>
                    <a:pt x="34" y="42"/>
                  </a:cubicBezTo>
                  <a:lnTo>
                    <a:pt x="34" y="53"/>
                  </a:lnTo>
                  <a:cubicBezTo>
                    <a:pt x="23" y="65"/>
                    <a:pt x="23" y="75"/>
                    <a:pt x="11" y="87"/>
                  </a:cubicBezTo>
                  <a:cubicBezTo>
                    <a:pt x="1" y="120"/>
                    <a:pt x="11" y="154"/>
                    <a:pt x="23" y="176"/>
                  </a:cubicBezTo>
                  <a:lnTo>
                    <a:pt x="45" y="199"/>
                  </a:lnTo>
                  <a:lnTo>
                    <a:pt x="56" y="209"/>
                  </a:lnTo>
                  <a:cubicBezTo>
                    <a:pt x="68" y="221"/>
                    <a:pt x="78" y="232"/>
                    <a:pt x="101" y="232"/>
                  </a:cubicBezTo>
                  <a:lnTo>
                    <a:pt x="145" y="232"/>
                  </a:lnTo>
                  <a:cubicBezTo>
                    <a:pt x="157" y="232"/>
                    <a:pt x="179" y="232"/>
                    <a:pt x="190" y="221"/>
                  </a:cubicBezTo>
                  <a:cubicBezTo>
                    <a:pt x="246" y="187"/>
                    <a:pt x="257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9" name="Google Shape;4769;p9"/>
            <p:cNvSpPr/>
            <p:nvPr/>
          </p:nvSpPr>
          <p:spPr>
            <a:xfrm>
              <a:off x="2185325" y="104710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57" y="0"/>
                  </a:moveTo>
                  <a:cubicBezTo>
                    <a:pt x="135" y="0"/>
                    <a:pt x="101" y="0"/>
                    <a:pt x="68" y="23"/>
                  </a:cubicBezTo>
                  <a:cubicBezTo>
                    <a:pt x="11" y="57"/>
                    <a:pt x="1" y="124"/>
                    <a:pt x="34" y="179"/>
                  </a:cubicBezTo>
                  <a:cubicBezTo>
                    <a:pt x="45" y="201"/>
                    <a:pt x="56" y="213"/>
                    <a:pt x="78" y="224"/>
                  </a:cubicBezTo>
                  <a:cubicBezTo>
                    <a:pt x="101" y="235"/>
                    <a:pt x="123" y="235"/>
                    <a:pt x="145" y="235"/>
                  </a:cubicBezTo>
                  <a:cubicBezTo>
                    <a:pt x="157" y="235"/>
                    <a:pt x="168" y="235"/>
                    <a:pt x="168" y="224"/>
                  </a:cubicBezTo>
                  <a:lnTo>
                    <a:pt x="190" y="224"/>
                  </a:lnTo>
                  <a:lnTo>
                    <a:pt x="224" y="191"/>
                  </a:lnTo>
                  <a:cubicBezTo>
                    <a:pt x="235" y="179"/>
                    <a:pt x="246" y="157"/>
                    <a:pt x="246" y="146"/>
                  </a:cubicBezTo>
                  <a:cubicBezTo>
                    <a:pt x="257" y="112"/>
                    <a:pt x="246" y="90"/>
                    <a:pt x="235" y="57"/>
                  </a:cubicBezTo>
                  <a:cubicBezTo>
                    <a:pt x="212" y="34"/>
                    <a:pt x="190" y="12"/>
                    <a:pt x="1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0" name="Google Shape;4770;p9"/>
            <p:cNvSpPr/>
            <p:nvPr/>
          </p:nvSpPr>
          <p:spPr>
            <a:xfrm>
              <a:off x="2172175" y="1055100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44" y="0"/>
                  </a:moveTo>
                  <a:cubicBezTo>
                    <a:pt x="135" y="0"/>
                    <a:pt x="124" y="2"/>
                    <a:pt x="113" y="5"/>
                  </a:cubicBezTo>
                  <a:cubicBezTo>
                    <a:pt x="102" y="5"/>
                    <a:pt x="80" y="5"/>
                    <a:pt x="68" y="15"/>
                  </a:cubicBezTo>
                  <a:cubicBezTo>
                    <a:pt x="13" y="49"/>
                    <a:pt x="1" y="127"/>
                    <a:pt x="35" y="183"/>
                  </a:cubicBezTo>
                  <a:cubicBezTo>
                    <a:pt x="46" y="206"/>
                    <a:pt x="57" y="217"/>
                    <a:pt x="80" y="228"/>
                  </a:cubicBezTo>
                  <a:cubicBezTo>
                    <a:pt x="93" y="233"/>
                    <a:pt x="109" y="235"/>
                    <a:pt x="124" y="235"/>
                  </a:cubicBezTo>
                  <a:cubicBezTo>
                    <a:pt x="147" y="235"/>
                    <a:pt x="171" y="230"/>
                    <a:pt x="191" y="217"/>
                  </a:cubicBezTo>
                  <a:cubicBezTo>
                    <a:pt x="214" y="206"/>
                    <a:pt x="224" y="183"/>
                    <a:pt x="236" y="172"/>
                  </a:cubicBezTo>
                  <a:cubicBezTo>
                    <a:pt x="258" y="139"/>
                    <a:pt x="258" y="94"/>
                    <a:pt x="236" y="60"/>
                  </a:cubicBezTo>
                  <a:lnTo>
                    <a:pt x="214" y="38"/>
                  </a:lnTo>
                  <a:cubicBezTo>
                    <a:pt x="197" y="13"/>
                    <a:pt x="174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1" name="Google Shape;4771;p9"/>
            <p:cNvSpPr/>
            <p:nvPr/>
          </p:nvSpPr>
          <p:spPr>
            <a:xfrm>
              <a:off x="2159325" y="1063025"/>
              <a:ext cx="6475" cy="5875"/>
            </a:xfrm>
            <a:custGeom>
              <a:rect b="b" l="l" r="r" t="t"/>
              <a:pathLst>
                <a:path extrusionOk="0" h="235" w="259">
                  <a:moveTo>
                    <a:pt x="124" y="1"/>
                  </a:moveTo>
                  <a:cubicBezTo>
                    <a:pt x="102" y="1"/>
                    <a:pt x="80" y="11"/>
                    <a:pt x="57" y="23"/>
                  </a:cubicBezTo>
                  <a:cubicBezTo>
                    <a:pt x="35" y="34"/>
                    <a:pt x="13" y="68"/>
                    <a:pt x="13" y="90"/>
                  </a:cubicBezTo>
                  <a:cubicBezTo>
                    <a:pt x="1" y="123"/>
                    <a:pt x="1" y="157"/>
                    <a:pt x="23" y="179"/>
                  </a:cubicBezTo>
                  <a:cubicBezTo>
                    <a:pt x="35" y="202"/>
                    <a:pt x="46" y="212"/>
                    <a:pt x="68" y="224"/>
                  </a:cubicBezTo>
                  <a:cubicBezTo>
                    <a:pt x="90" y="235"/>
                    <a:pt x="102" y="235"/>
                    <a:pt x="113" y="235"/>
                  </a:cubicBezTo>
                  <a:cubicBezTo>
                    <a:pt x="135" y="235"/>
                    <a:pt x="157" y="235"/>
                    <a:pt x="180" y="224"/>
                  </a:cubicBezTo>
                  <a:cubicBezTo>
                    <a:pt x="236" y="190"/>
                    <a:pt x="258" y="112"/>
                    <a:pt x="224" y="56"/>
                  </a:cubicBezTo>
                  <a:cubicBezTo>
                    <a:pt x="202" y="34"/>
                    <a:pt x="180" y="11"/>
                    <a:pt x="147" y="11"/>
                  </a:cubicBezTo>
                  <a:cubicBezTo>
                    <a:pt x="147" y="1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2" name="Google Shape;4772;p9"/>
            <p:cNvSpPr/>
            <p:nvPr/>
          </p:nvSpPr>
          <p:spPr>
            <a:xfrm>
              <a:off x="2146225" y="1071000"/>
              <a:ext cx="6425" cy="6025"/>
            </a:xfrm>
            <a:custGeom>
              <a:rect b="b" l="l" r="r" t="t"/>
              <a:pathLst>
                <a:path extrusionOk="0" h="241" w="257">
                  <a:moveTo>
                    <a:pt x="115" y="1"/>
                  </a:moveTo>
                  <a:cubicBezTo>
                    <a:pt x="94" y="1"/>
                    <a:pt x="74" y="6"/>
                    <a:pt x="56" y="17"/>
                  </a:cubicBezTo>
                  <a:cubicBezTo>
                    <a:pt x="56" y="27"/>
                    <a:pt x="45" y="27"/>
                    <a:pt x="33" y="39"/>
                  </a:cubicBezTo>
                  <a:cubicBezTo>
                    <a:pt x="33" y="50"/>
                    <a:pt x="23" y="50"/>
                    <a:pt x="23" y="61"/>
                  </a:cubicBezTo>
                  <a:cubicBezTo>
                    <a:pt x="23" y="61"/>
                    <a:pt x="11" y="61"/>
                    <a:pt x="11" y="72"/>
                  </a:cubicBezTo>
                  <a:lnTo>
                    <a:pt x="11" y="84"/>
                  </a:lnTo>
                  <a:lnTo>
                    <a:pt x="0" y="95"/>
                  </a:lnTo>
                  <a:lnTo>
                    <a:pt x="0" y="106"/>
                  </a:lnTo>
                  <a:lnTo>
                    <a:pt x="0" y="129"/>
                  </a:lnTo>
                  <a:lnTo>
                    <a:pt x="0" y="139"/>
                  </a:lnTo>
                  <a:cubicBezTo>
                    <a:pt x="0" y="151"/>
                    <a:pt x="11" y="173"/>
                    <a:pt x="23" y="184"/>
                  </a:cubicBezTo>
                  <a:cubicBezTo>
                    <a:pt x="23" y="196"/>
                    <a:pt x="33" y="196"/>
                    <a:pt x="33" y="206"/>
                  </a:cubicBezTo>
                  <a:cubicBezTo>
                    <a:pt x="33" y="206"/>
                    <a:pt x="45" y="206"/>
                    <a:pt x="56" y="218"/>
                  </a:cubicBezTo>
                  <a:lnTo>
                    <a:pt x="67" y="229"/>
                  </a:lnTo>
                  <a:cubicBezTo>
                    <a:pt x="78" y="240"/>
                    <a:pt x="100" y="240"/>
                    <a:pt x="112" y="240"/>
                  </a:cubicBezTo>
                  <a:lnTo>
                    <a:pt x="145" y="240"/>
                  </a:lnTo>
                  <a:lnTo>
                    <a:pt x="157" y="229"/>
                  </a:lnTo>
                  <a:lnTo>
                    <a:pt x="179" y="229"/>
                  </a:lnTo>
                  <a:lnTo>
                    <a:pt x="179" y="218"/>
                  </a:lnTo>
                  <a:cubicBezTo>
                    <a:pt x="234" y="184"/>
                    <a:pt x="257" y="117"/>
                    <a:pt x="224" y="61"/>
                  </a:cubicBezTo>
                  <a:cubicBezTo>
                    <a:pt x="201" y="23"/>
                    <a:pt x="157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3" name="Google Shape;4773;p9"/>
            <p:cNvSpPr/>
            <p:nvPr/>
          </p:nvSpPr>
          <p:spPr>
            <a:xfrm>
              <a:off x="2195375" y="10637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0" y="0"/>
                  </a:moveTo>
                  <a:cubicBezTo>
                    <a:pt x="111" y="0"/>
                    <a:pt x="93" y="5"/>
                    <a:pt x="79" y="16"/>
                  </a:cubicBezTo>
                  <a:cubicBezTo>
                    <a:pt x="23" y="49"/>
                    <a:pt x="1" y="128"/>
                    <a:pt x="34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70" y="230"/>
                    <a:pt x="190" y="217"/>
                  </a:cubicBezTo>
                  <a:cubicBezTo>
                    <a:pt x="247" y="183"/>
                    <a:pt x="269" y="116"/>
                    <a:pt x="235" y="61"/>
                  </a:cubicBezTo>
                  <a:cubicBezTo>
                    <a:pt x="213" y="23"/>
                    <a:pt x="169" y="0"/>
                    <a:pt x="1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4" name="Google Shape;4774;p9"/>
            <p:cNvSpPr/>
            <p:nvPr/>
          </p:nvSpPr>
          <p:spPr>
            <a:xfrm>
              <a:off x="2182250" y="1071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9" y="0"/>
                  </a:moveTo>
                  <a:cubicBezTo>
                    <a:pt x="117" y="0"/>
                    <a:pt x="96" y="6"/>
                    <a:pt x="79" y="19"/>
                  </a:cubicBezTo>
                  <a:cubicBezTo>
                    <a:pt x="23" y="53"/>
                    <a:pt x="0" y="120"/>
                    <a:pt x="34" y="175"/>
                  </a:cubicBezTo>
                  <a:cubicBezTo>
                    <a:pt x="57" y="213"/>
                    <a:pt x="95" y="236"/>
                    <a:pt x="134" y="236"/>
                  </a:cubicBezTo>
                  <a:cubicBezTo>
                    <a:pt x="153" y="236"/>
                    <a:pt x="172" y="231"/>
                    <a:pt x="191" y="220"/>
                  </a:cubicBezTo>
                  <a:cubicBezTo>
                    <a:pt x="246" y="187"/>
                    <a:pt x="268" y="108"/>
                    <a:pt x="235" y="53"/>
                  </a:cubicBezTo>
                  <a:cubicBezTo>
                    <a:pt x="214" y="18"/>
                    <a:pt x="176" y="0"/>
                    <a:pt x="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5" name="Google Shape;4775;p9"/>
            <p:cNvSpPr/>
            <p:nvPr/>
          </p:nvSpPr>
          <p:spPr>
            <a:xfrm>
              <a:off x="2169125" y="10796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9" y="0"/>
                  </a:moveTo>
                  <a:cubicBezTo>
                    <a:pt x="110" y="0"/>
                    <a:pt x="92" y="5"/>
                    <a:pt x="78" y="16"/>
                  </a:cubicBezTo>
                  <a:cubicBezTo>
                    <a:pt x="23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8" y="0"/>
                    <a:pt x="1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6" name="Google Shape;4776;p9"/>
            <p:cNvSpPr/>
            <p:nvPr/>
          </p:nvSpPr>
          <p:spPr>
            <a:xfrm>
              <a:off x="2156275" y="108777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18" y="0"/>
                  </a:moveTo>
                  <a:cubicBezTo>
                    <a:pt x="100" y="0"/>
                    <a:pt x="82" y="5"/>
                    <a:pt x="67" y="16"/>
                  </a:cubicBezTo>
                  <a:lnTo>
                    <a:pt x="56" y="16"/>
                  </a:lnTo>
                  <a:cubicBezTo>
                    <a:pt x="56" y="27"/>
                    <a:pt x="45" y="27"/>
                    <a:pt x="34" y="39"/>
                  </a:cubicBezTo>
                  <a:lnTo>
                    <a:pt x="34" y="49"/>
                  </a:lnTo>
                  <a:cubicBezTo>
                    <a:pt x="23" y="49"/>
                    <a:pt x="23" y="49"/>
                    <a:pt x="23" y="61"/>
                  </a:cubicBezTo>
                  <a:lnTo>
                    <a:pt x="11" y="72"/>
                  </a:lnTo>
                  <a:lnTo>
                    <a:pt x="11" y="94"/>
                  </a:lnTo>
                  <a:cubicBezTo>
                    <a:pt x="0" y="116"/>
                    <a:pt x="0" y="150"/>
                    <a:pt x="23" y="183"/>
                  </a:cubicBezTo>
                  <a:cubicBezTo>
                    <a:pt x="45" y="217"/>
                    <a:pt x="78" y="228"/>
                    <a:pt x="112" y="240"/>
                  </a:cubicBezTo>
                  <a:cubicBezTo>
                    <a:pt x="123" y="240"/>
                    <a:pt x="123" y="228"/>
                    <a:pt x="123" y="228"/>
                  </a:cubicBezTo>
                  <a:lnTo>
                    <a:pt x="157" y="228"/>
                  </a:lnTo>
                  <a:cubicBezTo>
                    <a:pt x="168" y="228"/>
                    <a:pt x="168" y="228"/>
                    <a:pt x="179" y="217"/>
                  </a:cubicBezTo>
                  <a:cubicBezTo>
                    <a:pt x="235" y="183"/>
                    <a:pt x="257" y="116"/>
                    <a:pt x="224" y="61"/>
                  </a:cubicBezTo>
                  <a:cubicBezTo>
                    <a:pt x="201" y="23"/>
                    <a:pt x="15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7" name="Google Shape;4777;p9"/>
            <p:cNvSpPr/>
            <p:nvPr/>
          </p:nvSpPr>
          <p:spPr>
            <a:xfrm>
              <a:off x="2207375" y="108350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7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5" y="211"/>
                    <a:pt x="89" y="228"/>
                    <a:pt x="126" y="228"/>
                  </a:cubicBezTo>
                  <a:cubicBezTo>
                    <a:pt x="147" y="228"/>
                    <a:pt x="170" y="222"/>
                    <a:pt x="191" y="210"/>
                  </a:cubicBezTo>
                  <a:cubicBezTo>
                    <a:pt x="247" y="176"/>
                    <a:pt x="269" y="109"/>
                    <a:pt x="236" y="53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8" name="Google Shape;4778;p9"/>
            <p:cNvSpPr/>
            <p:nvPr/>
          </p:nvSpPr>
          <p:spPr>
            <a:xfrm>
              <a:off x="2194275" y="10914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5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4" y="219"/>
                    <a:pt x="88" y="236"/>
                    <a:pt x="125" y="236"/>
                  </a:cubicBezTo>
                  <a:cubicBezTo>
                    <a:pt x="146" y="236"/>
                    <a:pt x="169" y="230"/>
                    <a:pt x="190" y="217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68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9" name="Google Shape;4779;p9"/>
            <p:cNvSpPr/>
            <p:nvPr/>
          </p:nvSpPr>
          <p:spPr>
            <a:xfrm>
              <a:off x="2181125" y="10994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0"/>
                  </a:moveTo>
                  <a:cubicBezTo>
                    <a:pt x="113" y="0"/>
                    <a:pt x="89" y="7"/>
                    <a:pt x="68" y="19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0" name="Google Shape;4780;p9"/>
            <p:cNvSpPr/>
            <p:nvPr/>
          </p:nvSpPr>
          <p:spPr>
            <a:xfrm>
              <a:off x="2168275" y="11073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15" y="0"/>
                  </a:moveTo>
                  <a:cubicBezTo>
                    <a:pt x="95" y="0"/>
                    <a:pt x="75" y="5"/>
                    <a:pt x="57" y="16"/>
                  </a:cubicBezTo>
                  <a:cubicBezTo>
                    <a:pt x="57" y="27"/>
                    <a:pt x="45" y="27"/>
                    <a:pt x="45" y="39"/>
                  </a:cubicBezTo>
                  <a:cubicBezTo>
                    <a:pt x="34" y="39"/>
                    <a:pt x="34" y="39"/>
                    <a:pt x="23" y="49"/>
                  </a:cubicBezTo>
                  <a:cubicBezTo>
                    <a:pt x="23" y="61"/>
                    <a:pt x="23" y="61"/>
                    <a:pt x="12" y="72"/>
                  </a:cubicBezTo>
                  <a:cubicBezTo>
                    <a:pt x="0" y="94"/>
                    <a:pt x="0" y="116"/>
                    <a:pt x="0" y="139"/>
                  </a:cubicBezTo>
                  <a:cubicBezTo>
                    <a:pt x="0" y="150"/>
                    <a:pt x="12" y="150"/>
                    <a:pt x="12" y="161"/>
                  </a:cubicBezTo>
                  <a:cubicBezTo>
                    <a:pt x="12" y="173"/>
                    <a:pt x="12" y="173"/>
                    <a:pt x="23" y="184"/>
                  </a:cubicBezTo>
                  <a:cubicBezTo>
                    <a:pt x="44" y="219"/>
                    <a:pt x="78" y="236"/>
                    <a:pt x="114" y="236"/>
                  </a:cubicBezTo>
                  <a:cubicBezTo>
                    <a:pt x="136" y="236"/>
                    <a:pt x="158" y="230"/>
                    <a:pt x="179" y="217"/>
                  </a:cubicBezTo>
                  <a:cubicBezTo>
                    <a:pt x="236" y="184"/>
                    <a:pt x="258" y="116"/>
                    <a:pt x="224" y="61"/>
                  </a:cubicBezTo>
                  <a:cubicBezTo>
                    <a:pt x="202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1" name="Google Shape;4781;p9"/>
            <p:cNvSpPr/>
            <p:nvPr/>
          </p:nvSpPr>
          <p:spPr>
            <a:xfrm>
              <a:off x="2217175" y="1099700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6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35" y="187"/>
                    <a:pt x="257" y="143"/>
                    <a:pt x="257" y="98"/>
                  </a:cubicBezTo>
                  <a:cubicBezTo>
                    <a:pt x="246" y="86"/>
                    <a:pt x="246" y="64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2" name="Google Shape;4782;p9"/>
            <p:cNvSpPr/>
            <p:nvPr/>
          </p:nvSpPr>
          <p:spPr>
            <a:xfrm>
              <a:off x="2204600" y="1107600"/>
              <a:ext cx="6150" cy="5975"/>
            </a:xfrm>
            <a:custGeom>
              <a:rect b="b" l="l" r="r" t="t"/>
              <a:pathLst>
                <a:path extrusionOk="0" h="239" w="246">
                  <a:moveTo>
                    <a:pt x="111" y="1"/>
                  </a:moveTo>
                  <a:cubicBezTo>
                    <a:pt x="93" y="1"/>
                    <a:pt x="74" y="6"/>
                    <a:pt x="56" y="16"/>
                  </a:cubicBezTo>
                  <a:lnTo>
                    <a:pt x="34" y="38"/>
                  </a:lnTo>
                  <a:cubicBezTo>
                    <a:pt x="12" y="61"/>
                    <a:pt x="0" y="83"/>
                    <a:pt x="0" y="117"/>
                  </a:cubicBezTo>
                  <a:cubicBezTo>
                    <a:pt x="0" y="139"/>
                    <a:pt x="0" y="162"/>
                    <a:pt x="12" y="184"/>
                  </a:cubicBezTo>
                  <a:lnTo>
                    <a:pt x="45" y="217"/>
                  </a:lnTo>
                  <a:cubicBezTo>
                    <a:pt x="63" y="230"/>
                    <a:pt x="89" y="239"/>
                    <a:pt x="115" y="239"/>
                  </a:cubicBezTo>
                  <a:cubicBezTo>
                    <a:pt x="136" y="239"/>
                    <a:pt x="159" y="233"/>
                    <a:pt x="179" y="217"/>
                  </a:cubicBezTo>
                  <a:cubicBezTo>
                    <a:pt x="235" y="184"/>
                    <a:pt x="246" y="117"/>
                    <a:pt x="213" y="61"/>
                  </a:cubicBezTo>
                  <a:cubicBezTo>
                    <a:pt x="190" y="23"/>
                    <a:pt x="151" y="1"/>
                    <a:pt x="1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3" name="Google Shape;4783;p9"/>
            <p:cNvSpPr/>
            <p:nvPr/>
          </p:nvSpPr>
          <p:spPr>
            <a:xfrm>
              <a:off x="2190900" y="11156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44" y="0"/>
                  </a:moveTo>
                  <a:cubicBezTo>
                    <a:pt x="123" y="0"/>
                    <a:pt x="100" y="7"/>
                    <a:pt x="79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1"/>
                  </a:cubicBezTo>
                  <a:cubicBezTo>
                    <a:pt x="224" y="198"/>
                    <a:pt x="247" y="176"/>
                    <a:pt x="247" y="142"/>
                  </a:cubicBezTo>
                  <a:cubicBezTo>
                    <a:pt x="258" y="142"/>
                    <a:pt x="258" y="131"/>
                    <a:pt x="258" y="120"/>
                  </a:cubicBezTo>
                  <a:cubicBezTo>
                    <a:pt x="258" y="97"/>
                    <a:pt x="247" y="75"/>
                    <a:pt x="235" y="53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4" name="Google Shape;4784;p9"/>
            <p:cNvSpPr/>
            <p:nvPr/>
          </p:nvSpPr>
          <p:spPr>
            <a:xfrm>
              <a:off x="2178050" y="1123725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1"/>
                  </a:moveTo>
                  <a:cubicBezTo>
                    <a:pt x="111" y="1"/>
                    <a:pt x="89" y="7"/>
                    <a:pt x="68" y="19"/>
                  </a:cubicBezTo>
                  <a:cubicBezTo>
                    <a:pt x="56" y="19"/>
                    <a:pt x="46" y="31"/>
                    <a:pt x="34" y="42"/>
                  </a:cubicBezTo>
                  <a:cubicBezTo>
                    <a:pt x="23" y="53"/>
                    <a:pt x="23" y="53"/>
                    <a:pt x="23" y="64"/>
                  </a:cubicBezTo>
                  <a:cubicBezTo>
                    <a:pt x="1" y="98"/>
                    <a:pt x="1" y="120"/>
                    <a:pt x="12" y="153"/>
                  </a:cubicBezTo>
                  <a:cubicBezTo>
                    <a:pt x="12" y="165"/>
                    <a:pt x="23" y="165"/>
                    <a:pt x="23" y="176"/>
                  </a:cubicBezTo>
                  <a:cubicBezTo>
                    <a:pt x="34" y="198"/>
                    <a:pt x="56" y="220"/>
                    <a:pt x="90" y="220"/>
                  </a:cubicBezTo>
                  <a:cubicBezTo>
                    <a:pt x="101" y="232"/>
                    <a:pt x="113" y="232"/>
                    <a:pt x="123" y="232"/>
                  </a:cubicBezTo>
                  <a:lnTo>
                    <a:pt x="146" y="232"/>
                  </a:lnTo>
                  <a:cubicBezTo>
                    <a:pt x="146" y="232"/>
                    <a:pt x="157" y="232"/>
                    <a:pt x="168" y="220"/>
                  </a:cubicBezTo>
                  <a:lnTo>
                    <a:pt x="191" y="220"/>
                  </a:lnTo>
                  <a:lnTo>
                    <a:pt x="191" y="210"/>
                  </a:lnTo>
                  <a:cubicBezTo>
                    <a:pt x="247" y="176"/>
                    <a:pt x="258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5" name="Google Shape;4785;p9"/>
            <p:cNvSpPr/>
            <p:nvPr/>
          </p:nvSpPr>
          <p:spPr>
            <a:xfrm>
              <a:off x="2227225" y="1116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1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2"/>
                  </a:cubicBezTo>
                  <a:cubicBezTo>
                    <a:pt x="212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6" name="Google Shape;4786;p9"/>
            <p:cNvSpPr/>
            <p:nvPr/>
          </p:nvSpPr>
          <p:spPr>
            <a:xfrm>
              <a:off x="2214075" y="1124350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37" y="1"/>
                  </a:moveTo>
                  <a:cubicBezTo>
                    <a:pt x="118" y="1"/>
                    <a:pt x="98" y="6"/>
                    <a:pt x="80" y="17"/>
                  </a:cubicBezTo>
                  <a:cubicBezTo>
                    <a:pt x="23" y="50"/>
                    <a:pt x="1" y="118"/>
                    <a:pt x="35" y="173"/>
                  </a:cubicBezTo>
                  <a:cubicBezTo>
                    <a:pt x="57" y="211"/>
                    <a:pt x="101" y="234"/>
                    <a:pt x="144" y="234"/>
                  </a:cubicBezTo>
                  <a:cubicBezTo>
                    <a:pt x="164" y="234"/>
                    <a:pt x="184" y="229"/>
                    <a:pt x="202" y="218"/>
                  </a:cubicBezTo>
                  <a:cubicBezTo>
                    <a:pt x="258" y="185"/>
                    <a:pt x="269" y="106"/>
                    <a:pt x="236" y="50"/>
                  </a:cubicBezTo>
                  <a:cubicBezTo>
                    <a:pt x="213" y="21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7" name="Google Shape;4787;p9"/>
            <p:cNvSpPr/>
            <p:nvPr/>
          </p:nvSpPr>
          <p:spPr>
            <a:xfrm>
              <a:off x="2200975" y="11323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44" y="1"/>
                  </a:moveTo>
                  <a:cubicBezTo>
                    <a:pt x="122" y="1"/>
                    <a:pt x="99" y="7"/>
                    <a:pt x="78" y="20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5" y="211"/>
                    <a:pt x="94" y="233"/>
                    <a:pt x="134" y="233"/>
                  </a:cubicBezTo>
                  <a:cubicBezTo>
                    <a:pt x="157" y="233"/>
                    <a:pt x="181" y="226"/>
                    <a:pt x="201" y="210"/>
                  </a:cubicBezTo>
                  <a:cubicBezTo>
                    <a:pt x="257" y="176"/>
                    <a:pt x="268" y="109"/>
                    <a:pt x="234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8" name="Google Shape;4788;p9"/>
            <p:cNvSpPr/>
            <p:nvPr/>
          </p:nvSpPr>
          <p:spPr>
            <a:xfrm>
              <a:off x="2188375" y="1140275"/>
              <a:ext cx="6175" cy="6025"/>
            </a:xfrm>
            <a:custGeom>
              <a:rect b="b" l="l" r="r" t="t"/>
              <a:pathLst>
                <a:path extrusionOk="0" h="241" w="247">
                  <a:moveTo>
                    <a:pt x="113" y="1"/>
                  </a:moveTo>
                  <a:cubicBezTo>
                    <a:pt x="94" y="1"/>
                    <a:pt x="75" y="6"/>
                    <a:pt x="57" y="17"/>
                  </a:cubicBezTo>
                  <a:lnTo>
                    <a:pt x="46" y="28"/>
                  </a:lnTo>
                  <a:lnTo>
                    <a:pt x="35" y="39"/>
                  </a:lnTo>
                  <a:cubicBezTo>
                    <a:pt x="35" y="39"/>
                    <a:pt x="23" y="39"/>
                    <a:pt x="23" y="50"/>
                  </a:cubicBezTo>
                  <a:cubicBezTo>
                    <a:pt x="13" y="62"/>
                    <a:pt x="13" y="62"/>
                    <a:pt x="13" y="72"/>
                  </a:cubicBezTo>
                  <a:cubicBezTo>
                    <a:pt x="1" y="84"/>
                    <a:pt x="1" y="95"/>
                    <a:pt x="1" y="117"/>
                  </a:cubicBezTo>
                  <a:lnTo>
                    <a:pt x="1" y="139"/>
                  </a:lnTo>
                  <a:cubicBezTo>
                    <a:pt x="1" y="139"/>
                    <a:pt x="1" y="151"/>
                    <a:pt x="13" y="162"/>
                  </a:cubicBezTo>
                  <a:lnTo>
                    <a:pt x="13" y="184"/>
                  </a:lnTo>
                  <a:lnTo>
                    <a:pt x="23" y="184"/>
                  </a:lnTo>
                  <a:cubicBezTo>
                    <a:pt x="35" y="196"/>
                    <a:pt x="35" y="206"/>
                    <a:pt x="46" y="206"/>
                  </a:cubicBezTo>
                  <a:lnTo>
                    <a:pt x="57" y="218"/>
                  </a:lnTo>
                  <a:cubicBezTo>
                    <a:pt x="68" y="218"/>
                    <a:pt x="68" y="229"/>
                    <a:pt x="80" y="229"/>
                  </a:cubicBezTo>
                  <a:lnTo>
                    <a:pt x="90" y="229"/>
                  </a:lnTo>
                  <a:cubicBezTo>
                    <a:pt x="90" y="229"/>
                    <a:pt x="102" y="229"/>
                    <a:pt x="102" y="240"/>
                  </a:cubicBezTo>
                  <a:lnTo>
                    <a:pt x="135" y="240"/>
                  </a:lnTo>
                  <a:cubicBezTo>
                    <a:pt x="135" y="229"/>
                    <a:pt x="147" y="229"/>
                    <a:pt x="147" y="229"/>
                  </a:cubicBezTo>
                  <a:lnTo>
                    <a:pt x="157" y="229"/>
                  </a:lnTo>
                  <a:cubicBezTo>
                    <a:pt x="169" y="229"/>
                    <a:pt x="169" y="229"/>
                    <a:pt x="180" y="218"/>
                  </a:cubicBezTo>
                  <a:cubicBezTo>
                    <a:pt x="236" y="184"/>
                    <a:pt x="247" y="117"/>
                    <a:pt x="214" y="62"/>
                  </a:cubicBezTo>
                  <a:cubicBezTo>
                    <a:pt x="191" y="23"/>
                    <a:pt x="152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9" name="Google Shape;4789;p9"/>
            <p:cNvSpPr/>
            <p:nvPr/>
          </p:nvSpPr>
          <p:spPr>
            <a:xfrm>
              <a:off x="2097325" y="813000"/>
              <a:ext cx="6175" cy="5850"/>
            </a:xfrm>
            <a:custGeom>
              <a:rect b="b" l="l" r="r" t="t"/>
              <a:pathLst>
                <a:path extrusionOk="0" h="234" w="247">
                  <a:moveTo>
                    <a:pt x="124" y="1"/>
                  </a:moveTo>
                  <a:cubicBezTo>
                    <a:pt x="101" y="1"/>
                    <a:pt x="67" y="1"/>
                    <a:pt x="57" y="12"/>
                  </a:cubicBezTo>
                  <a:cubicBezTo>
                    <a:pt x="23" y="35"/>
                    <a:pt x="0" y="68"/>
                    <a:pt x="0" y="112"/>
                  </a:cubicBezTo>
                  <a:lnTo>
                    <a:pt x="0" y="157"/>
                  </a:lnTo>
                  <a:cubicBezTo>
                    <a:pt x="0" y="169"/>
                    <a:pt x="12" y="169"/>
                    <a:pt x="12" y="179"/>
                  </a:cubicBezTo>
                  <a:cubicBezTo>
                    <a:pt x="12" y="179"/>
                    <a:pt x="23" y="191"/>
                    <a:pt x="23" y="202"/>
                  </a:cubicBezTo>
                  <a:cubicBezTo>
                    <a:pt x="49" y="221"/>
                    <a:pt x="79" y="233"/>
                    <a:pt x="110" y="233"/>
                  </a:cubicBezTo>
                  <a:cubicBezTo>
                    <a:pt x="133" y="233"/>
                    <a:pt x="156" y="227"/>
                    <a:pt x="179" y="213"/>
                  </a:cubicBezTo>
                  <a:cubicBezTo>
                    <a:pt x="224" y="179"/>
                    <a:pt x="246" y="112"/>
                    <a:pt x="213" y="57"/>
                  </a:cubicBezTo>
                  <a:cubicBezTo>
                    <a:pt x="191" y="23"/>
                    <a:pt x="157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0" name="Google Shape;4790;p9"/>
            <p:cNvSpPr/>
            <p:nvPr/>
          </p:nvSpPr>
          <p:spPr>
            <a:xfrm>
              <a:off x="2077200" y="780900"/>
              <a:ext cx="3950" cy="2150"/>
            </a:xfrm>
            <a:custGeom>
              <a:rect b="b" l="l" r="r" t="t"/>
              <a:pathLst>
                <a:path extrusionOk="0" h="86" w="158">
                  <a:moveTo>
                    <a:pt x="157" y="0"/>
                  </a:moveTo>
                  <a:lnTo>
                    <a:pt x="157" y="0"/>
                  </a:lnTo>
                  <a:cubicBezTo>
                    <a:pt x="102" y="22"/>
                    <a:pt x="57" y="45"/>
                    <a:pt x="1" y="78"/>
                  </a:cubicBezTo>
                  <a:cubicBezTo>
                    <a:pt x="15" y="83"/>
                    <a:pt x="29" y="86"/>
                    <a:pt x="43" y="86"/>
                  </a:cubicBezTo>
                  <a:cubicBezTo>
                    <a:pt x="63" y="86"/>
                    <a:pt x="82" y="80"/>
                    <a:pt x="102" y="67"/>
                  </a:cubicBezTo>
                  <a:cubicBezTo>
                    <a:pt x="124" y="55"/>
                    <a:pt x="147" y="33"/>
                    <a:pt x="1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1" name="Google Shape;4791;p9"/>
            <p:cNvSpPr/>
            <p:nvPr/>
          </p:nvSpPr>
          <p:spPr>
            <a:xfrm>
              <a:off x="2062975" y="787300"/>
              <a:ext cx="5325" cy="3600"/>
            </a:xfrm>
            <a:custGeom>
              <a:rect b="b" l="l" r="r" t="t"/>
              <a:pathLst>
                <a:path extrusionOk="0" h="144" w="213">
                  <a:moveTo>
                    <a:pt x="202" y="1"/>
                  </a:moveTo>
                  <a:lnTo>
                    <a:pt x="202" y="1"/>
                  </a:lnTo>
                  <a:cubicBezTo>
                    <a:pt x="134" y="35"/>
                    <a:pt x="67" y="68"/>
                    <a:pt x="0" y="112"/>
                  </a:cubicBezTo>
                  <a:cubicBezTo>
                    <a:pt x="20" y="132"/>
                    <a:pt x="50" y="144"/>
                    <a:pt x="81" y="144"/>
                  </a:cubicBezTo>
                  <a:cubicBezTo>
                    <a:pt x="104" y="144"/>
                    <a:pt x="127" y="138"/>
                    <a:pt x="145" y="124"/>
                  </a:cubicBezTo>
                  <a:cubicBezTo>
                    <a:pt x="190" y="102"/>
                    <a:pt x="212" y="45"/>
                    <a:pt x="2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2" name="Google Shape;4792;p9"/>
            <p:cNvSpPr/>
            <p:nvPr/>
          </p:nvSpPr>
          <p:spPr>
            <a:xfrm>
              <a:off x="2113250" y="780750"/>
              <a:ext cx="6725" cy="5875"/>
            </a:xfrm>
            <a:custGeom>
              <a:rect b="b" l="l" r="r" t="t"/>
              <a:pathLst>
                <a:path extrusionOk="0" h="235" w="269">
                  <a:moveTo>
                    <a:pt x="128" y="1"/>
                  </a:moveTo>
                  <a:cubicBezTo>
                    <a:pt x="107" y="1"/>
                    <a:pt x="86" y="6"/>
                    <a:pt x="68" y="17"/>
                  </a:cubicBezTo>
                  <a:cubicBezTo>
                    <a:pt x="11" y="51"/>
                    <a:pt x="1" y="118"/>
                    <a:pt x="34" y="173"/>
                  </a:cubicBezTo>
                  <a:cubicBezTo>
                    <a:pt x="56" y="218"/>
                    <a:pt x="90" y="230"/>
                    <a:pt x="123" y="230"/>
                  </a:cubicBezTo>
                  <a:cubicBezTo>
                    <a:pt x="131" y="233"/>
                    <a:pt x="137" y="234"/>
                    <a:pt x="142" y="234"/>
                  </a:cubicBezTo>
                  <a:cubicBezTo>
                    <a:pt x="153" y="234"/>
                    <a:pt x="161" y="230"/>
                    <a:pt x="168" y="230"/>
                  </a:cubicBezTo>
                  <a:cubicBezTo>
                    <a:pt x="179" y="230"/>
                    <a:pt x="179" y="218"/>
                    <a:pt x="190" y="218"/>
                  </a:cubicBezTo>
                  <a:cubicBezTo>
                    <a:pt x="247" y="185"/>
                    <a:pt x="269" y="106"/>
                    <a:pt x="235" y="51"/>
                  </a:cubicBezTo>
                  <a:cubicBezTo>
                    <a:pt x="213" y="21"/>
                    <a:pt x="170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3" name="Google Shape;4793;p9"/>
            <p:cNvSpPr/>
            <p:nvPr/>
          </p:nvSpPr>
          <p:spPr>
            <a:xfrm>
              <a:off x="2100125" y="7888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2" y="0"/>
                    <a:pt x="88" y="7"/>
                    <a:pt x="67" y="19"/>
                  </a:cubicBezTo>
                  <a:cubicBezTo>
                    <a:pt x="12" y="52"/>
                    <a:pt x="0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3" y="236"/>
                    <a:pt x="173" y="231"/>
                    <a:pt x="190" y="220"/>
                  </a:cubicBezTo>
                  <a:cubicBezTo>
                    <a:pt x="246" y="186"/>
                    <a:pt x="268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4" name="Google Shape;4794;p9"/>
            <p:cNvSpPr/>
            <p:nvPr/>
          </p:nvSpPr>
          <p:spPr>
            <a:xfrm>
              <a:off x="2087000" y="7967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1" y="49"/>
                    <a:pt x="0" y="128"/>
                    <a:pt x="33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3"/>
                    <a:pt x="269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5" name="Google Shape;4795;p9"/>
            <p:cNvSpPr/>
            <p:nvPr/>
          </p:nvSpPr>
          <p:spPr>
            <a:xfrm>
              <a:off x="2073850" y="804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7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2" y="53"/>
                    <a:pt x="1" y="120"/>
                    <a:pt x="35" y="175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7"/>
                    <a:pt x="269" y="108"/>
                    <a:pt x="236" y="53"/>
                  </a:cubicBezTo>
                  <a:cubicBezTo>
                    <a:pt x="215" y="17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6" name="Google Shape;4796;p9"/>
            <p:cNvSpPr/>
            <p:nvPr/>
          </p:nvSpPr>
          <p:spPr>
            <a:xfrm>
              <a:off x="2155425" y="849525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21" y="1"/>
                  </a:moveTo>
                  <a:cubicBezTo>
                    <a:pt x="114" y="1"/>
                    <a:pt x="108" y="2"/>
                    <a:pt x="101" y="4"/>
                  </a:cubicBezTo>
                  <a:cubicBezTo>
                    <a:pt x="90" y="4"/>
                    <a:pt x="68" y="4"/>
                    <a:pt x="57" y="15"/>
                  </a:cubicBezTo>
                  <a:lnTo>
                    <a:pt x="34" y="37"/>
                  </a:lnTo>
                  <a:cubicBezTo>
                    <a:pt x="34" y="37"/>
                    <a:pt x="34" y="49"/>
                    <a:pt x="23" y="49"/>
                  </a:cubicBezTo>
                  <a:lnTo>
                    <a:pt x="23" y="59"/>
                  </a:lnTo>
                  <a:cubicBezTo>
                    <a:pt x="12" y="59"/>
                    <a:pt x="12" y="71"/>
                    <a:pt x="12" y="71"/>
                  </a:cubicBezTo>
                  <a:lnTo>
                    <a:pt x="12" y="82"/>
                  </a:lnTo>
                  <a:lnTo>
                    <a:pt x="0" y="93"/>
                  </a:lnTo>
                  <a:lnTo>
                    <a:pt x="0" y="116"/>
                  </a:lnTo>
                  <a:lnTo>
                    <a:pt x="0" y="138"/>
                  </a:lnTo>
                  <a:cubicBezTo>
                    <a:pt x="0" y="138"/>
                    <a:pt x="0" y="149"/>
                    <a:pt x="12" y="160"/>
                  </a:cubicBezTo>
                  <a:cubicBezTo>
                    <a:pt x="12" y="160"/>
                    <a:pt x="12" y="171"/>
                    <a:pt x="23" y="183"/>
                  </a:cubicBezTo>
                  <a:cubicBezTo>
                    <a:pt x="34" y="205"/>
                    <a:pt x="57" y="227"/>
                    <a:pt x="90" y="227"/>
                  </a:cubicBezTo>
                  <a:cubicBezTo>
                    <a:pt x="101" y="238"/>
                    <a:pt x="101" y="238"/>
                    <a:pt x="112" y="238"/>
                  </a:cubicBezTo>
                  <a:lnTo>
                    <a:pt x="135" y="238"/>
                  </a:lnTo>
                  <a:cubicBezTo>
                    <a:pt x="146" y="227"/>
                    <a:pt x="146" y="227"/>
                    <a:pt x="157" y="227"/>
                  </a:cubicBezTo>
                  <a:cubicBezTo>
                    <a:pt x="157" y="227"/>
                    <a:pt x="169" y="227"/>
                    <a:pt x="179" y="216"/>
                  </a:cubicBezTo>
                  <a:cubicBezTo>
                    <a:pt x="202" y="205"/>
                    <a:pt x="213" y="183"/>
                    <a:pt x="224" y="171"/>
                  </a:cubicBezTo>
                  <a:cubicBezTo>
                    <a:pt x="246" y="138"/>
                    <a:pt x="236" y="93"/>
                    <a:pt x="224" y="59"/>
                  </a:cubicBezTo>
                  <a:lnTo>
                    <a:pt x="202" y="37"/>
                  </a:lnTo>
                  <a:cubicBezTo>
                    <a:pt x="183" y="19"/>
                    <a:pt x="151" y="1"/>
                    <a:pt x="1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7" name="Google Shape;4797;p9"/>
            <p:cNvSpPr/>
            <p:nvPr/>
          </p:nvSpPr>
          <p:spPr>
            <a:xfrm>
              <a:off x="2123025" y="797100"/>
              <a:ext cx="6725" cy="5875"/>
            </a:xfrm>
            <a:custGeom>
              <a:rect b="b" l="l" r="r" t="t"/>
              <a:pathLst>
                <a:path extrusionOk="0" h="235" w="269">
                  <a:moveTo>
                    <a:pt x="146" y="0"/>
                  </a:moveTo>
                  <a:cubicBezTo>
                    <a:pt x="124" y="0"/>
                    <a:pt x="101" y="0"/>
                    <a:pt x="79" y="11"/>
                  </a:cubicBezTo>
                  <a:cubicBezTo>
                    <a:pt x="23" y="45"/>
                    <a:pt x="0" y="123"/>
                    <a:pt x="34" y="179"/>
                  </a:cubicBezTo>
                  <a:cubicBezTo>
                    <a:pt x="45" y="201"/>
                    <a:pt x="67" y="212"/>
                    <a:pt x="101" y="224"/>
                  </a:cubicBezTo>
                  <a:cubicBezTo>
                    <a:pt x="112" y="224"/>
                    <a:pt x="124" y="234"/>
                    <a:pt x="134" y="234"/>
                  </a:cubicBezTo>
                  <a:lnTo>
                    <a:pt x="157" y="234"/>
                  </a:lnTo>
                  <a:cubicBezTo>
                    <a:pt x="157" y="224"/>
                    <a:pt x="168" y="224"/>
                    <a:pt x="179" y="224"/>
                  </a:cubicBezTo>
                  <a:cubicBezTo>
                    <a:pt x="179" y="224"/>
                    <a:pt x="191" y="224"/>
                    <a:pt x="201" y="212"/>
                  </a:cubicBezTo>
                  <a:cubicBezTo>
                    <a:pt x="258" y="179"/>
                    <a:pt x="268" y="112"/>
                    <a:pt x="235" y="56"/>
                  </a:cubicBezTo>
                  <a:cubicBezTo>
                    <a:pt x="213" y="22"/>
                    <a:pt x="179" y="0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8" name="Google Shape;4798;p9"/>
            <p:cNvSpPr/>
            <p:nvPr/>
          </p:nvSpPr>
          <p:spPr>
            <a:xfrm>
              <a:off x="2109900" y="805000"/>
              <a:ext cx="6725" cy="5800"/>
            </a:xfrm>
            <a:custGeom>
              <a:rect b="b" l="l" r="r" t="t"/>
              <a:pathLst>
                <a:path extrusionOk="0" h="232" w="269">
                  <a:moveTo>
                    <a:pt x="144" y="0"/>
                  </a:moveTo>
                  <a:cubicBezTo>
                    <a:pt x="122" y="0"/>
                    <a:pt x="100" y="7"/>
                    <a:pt x="78" y="19"/>
                  </a:cubicBezTo>
                  <a:cubicBezTo>
                    <a:pt x="23" y="52"/>
                    <a:pt x="1" y="119"/>
                    <a:pt x="34" y="176"/>
                  </a:cubicBezTo>
                  <a:cubicBezTo>
                    <a:pt x="56" y="209"/>
                    <a:pt x="78" y="220"/>
                    <a:pt x="112" y="231"/>
                  </a:cubicBezTo>
                  <a:lnTo>
                    <a:pt x="135" y="231"/>
                  </a:lnTo>
                  <a:cubicBezTo>
                    <a:pt x="157" y="231"/>
                    <a:pt x="179" y="231"/>
                    <a:pt x="202" y="220"/>
                  </a:cubicBezTo>
                  <a:cubicBezTo>
                    <a:pt x="246" y="187"/>
                    <a:pt x="269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9" name="Google Shape;4799;p9"/>
            <p:cNvSpPr/>
            <p:nvPr/>
          </p:nvSpPr>
          <p:spPr>
            <a:xfrm>
              <a:off x="2083650" y="820975"/>
              <a:ext cx="6425" cy="5850"/>
            </a:xfrm>
            <a:custGeom>
              <a:rect b="b" l="l" r="r" t="t"/>
              <a:pathLst>
                <a:path extrusionOk="0" h="234" w="257">
                  <a:moveTo>
                    <a:pt x="136" y="1"/>
                  </a:moveTo>
                  <a:cubicBezTo>
                    <a:pt x="117" y="1"/>
                    <a:pt x="97" y="6"/>
                    <a:pt x="78" y="17"/>
                  </a:cubicBezTo>
                  <a:cubicBezTo>
                    <a:pt x="23" y="51"/>
                    <a:pt x="0" y="118"/>
                    <a:pt x="33" y="173"/>
                  </a:cubicBezTo>
                  <a:cubicBezTo>
                    <a:pt x="56" y="211"/>
                    <a:pt x="100" y="234"/>
                    <a:pt x="142" y="234"/>
                  </a:cubicBezTo>
                  <a:cubicBezTo>
                    <a:pt x="163" y="234"/>
                    <a:pt x="183" y="229"/>
                    <a:pt x="201" y="218"/>
                  </a:cubicBezTo>
                  <a:cubicBezTo>
                    <a:pt x="224" y="196"/>
                    <a:pt x="246" y="173"/>
                    <a:pt x="246" y="140"/>
                  </a:cubicBezTo>
                  <a:cubicBezTo>
                    <a:pt x="257" y="118"/>
                    <a:pt x="257" y="84"/>
                    <a:pt x="234" y="51"/>
                  </a:cubicBezTo>
                  <a:cubicBezTo>
                    <a:pt x="212" y="21"/>
                    <a:pt x="175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0" name="Google Shape;4800;p9"/>
            <p:cNvSpPr/>
            <p:nvPr/>
          </p:nvSpPr>
          <p:spPr>
            <a:xfrm>
              <a:off x="2133625" y="81365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2" y="1"/>
                  </a:moveTo>
                  <a:cubicBezTo>
                    <a:pt x="100" y="1"/>
                    <a:pt x="78" y="7"/>
                    <a:pt x="57" y="19"/>
                  </a:cubicBezTo>
                  <a:cubicBezTo>
                    <a:pt x="46" y="19"/>
                    <a:pt x="46" y="31"/>
                    <a:pt x="35" y="31"/>
                  </a:cubicBezTo>
                  <a:lnTo>
                    <a:pt x="35" y="42"/>
                  </a:lnTo>
                  <a:cubicBezTo>
                    <a:pt x="23" y="42"/>
                    <a:pt x="23" y="53"/>
                    <a:pt x="23" y="53"/>
                  </a:cubicBezTo>
                  <a:cubicBezTo>
                    <a:pt x="13" y="53"/>
                    <a:pt x="13" y="64"/>
                    <a:pt x="13" y="64"/>
                  </a:cubicBezTo>
                  <a:lnTo>
                    <a:pt x="13" y="76"/>
                  </a:lnTo>
                  <a:cubicBezTo>
                    <a:pt x="1" y="76"/>
                    <a:pt x="1" y="86"/>
                    <a:pt x="1" y="86"/>
                  </a:cubicBezTo>
                  <a:cubicBezTo>
                    <a:pt x="1" y="120"/>
                    <a:pt x="1" y="153"/>
                    <a:pt x="13" y="176"/>
                  </a:cubicBezTo>
                  <a:cubicBezTo>
                    <a:pt x="35" y="214"/>
                    <a:pt x="78" y="236"/>
                    <a:pt x="121" y="236"/>
                  </a:cubicBezTo>
                  <a:cubicBezTo>
                    <a:pt x="142" y="236"/>
                    <a:pt x="162" y="231"/>
                    <a:pt x="180" y="220"/>
                  </a:cubicBezTo>
                  <a:cubicBezTo>
                    <a:pt x="236" y="187"/>
                    <a:pt x="247" y="109"/>
                    <a:pt x="214" y="53"/>
                  </a:cubicBezTo>
                  <a:cubicBezTo>
                    <a:pt x="192" y="18"/>
                    <a:pt x="158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1" name="Google Shape;4801;p9"/>
            <p:cNvSpPr/>
            <p:nvPr/>
          </p:nvSpPr>
          <p:spPr>
            <a:xfrm>
              <a:off x="2119950" y="8215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2" name="Google Shape;4802;p9"/>
            <p:cNvSpPr/>
            <p:nvPr/>
          </p:nvSpPr>
          <p:spPr>
            <a:xfrm>
              <a:off x="2106825" y="8296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0" y="117"/>
                    <a:pt x="34" y="173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4" y="233"/>
                    <a:pt x="184" y="228"/>
                    <a:pt x="201" y="218"/>
                  </a:cubicBezTo>
                  <a:cubicBezTo>
                    <a:pt x="258" y="184"/>
                    <a:pt x="268" y="106"/>
                    <a:pt x="235" y="61"/>
                  </a:cubicBezTo>
                  <a:cubicBezTo>
                    <a:pt x="212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3" name="Google Shape;4803;p9"/>
            <p:cNvSpPr/>
            <p:nvPr/>
          </p:nvSpPr>
          <p:spPr>
            <a:xfrm>
              <a:off x="2093700" y="837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0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4" name="Google Shape;4804;p9"/>
            <p:cNvSpPr/>
            <p:nvPr/>
          </p:nvSpPr>
          <p:spPr>
            <a:xfrm>
              <a:off x="2145100" y="833275"/>
              <a:ext cx="6725" cy="5875"/>
            </a:xfrm>
            <a:custGeom>
              <a:rect b="b" l="l" r="r" t="t"/>
              <a:pathLst>
                <a:path extrusionOk="0" h="235" w="269">
                  <a:moveTo>
                    <a:pt x="134" y="1"/>
                  </a:moveTo>
                  <a:cubicBezTo>
                    <a:pt x="115" y="1"/>
                    <a:pt x="96" y="6"/>
                    <a:pt x="78" y="16"/>
                  </a:cubicBezTo>
                  <a:cubicBezTo>
                    <a:pt x="23" y="50"/>
                    <a:pt x="0" y="128"/>
                    <a:pt x="34" y="185"/>
                  </a:cubicBezTo>
                  <a:cubicBezTo>
                    <a:pt x="56" y="214"/>
                    <a:pt x="98" y="234"/>
                    <a:pt x="140" y="234"/>
                  </a:cubicBezTo>
                  <a:cubicBezTo>
                    <a:pt x="161" y="234"/>
                    <a:pt x="183" y="229"/>
                    <a:pt x="202" y="218"/>
                  </a:cubicBezTo>
                  <a:cubicBezTo>
                    <a:pt x="257" y="185"/>
                    <a:pt x="269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5" name="Google Shape;4805;p9"/>
            <p:cNvSpPr/>
            <p:nvPr/>
          </p:nvSpPr>
          <p:spPr>
            <a:xfrm>
              <a:off x="2131950" y="8413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1"/>
                  </a:moveTo>
                  <a:cubicBezTo>
                    <a:pt x="123" y="1"/>
                    <a:pt x="100" y="7"/>
                    <a:pt x="80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7"/>
                    <a:pt x="144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8" y="187"/>
                    <a:pt x="269" y="109"/>
                    <a:pt x="236" y="53"/>
                  </a:cubicBezTo>
                  <a:cubicBezTo>
                    <a:pt x="215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6" name="Google Shape;4806;p9"/>
            <p:cNvSpPr/>
            <p:nvPr/>
          </p:nvSpPr>
          <p:spPr>
            <a:xfrm>
              <a:off x="2118850" y="849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9"/>
                    <a:pt x="33" y="184"/>
                  </a:cubicBezTo>
                  <a:cubicBezTo>
                    <a:pt x="54" y="219"/>
                    <a:pt x="93" y="237"/>
                    <a:pt x="132" y="237"/>
                  </a:cubicBezTo>
                  <a:cubicBezTo>
                    <a:pt x="156" y="237"/>
                    <a:pt x="180" y="230"/>
                    <a:pt x="201" y="218"/>
                  </a:cubicBezTo>
                  <a:cubicBezTo>
                    <a:pt x="246" y="184"/>
                    <a:pt x="268" y="117"/>
                    <a:pt x="234" y="62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7" name="Google Shape;4807;p9"/>
            <p:cNvSpPr/>
            <p:nvPr/>
          </p:nvSpPr>
          <p:spPr>
            <a:xfrm>
              <a:off x="2105700" y="857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0" y="237"/>
                    <a:pt x="143" y="237"/>
                  </a:cubicBezTo>
                  <a:cubicBezTo>
                    <a:pt x="164" y="237"/>
                    <a:pt x="184" y="231"/>
                    <a:pt x="202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8" name="Google Shape;4808;p9"/>
            <p:cNvSpPr/>
            <p:nvPr/>
          </p:nvSpPr>
          <p:spPr>
            <a:xfrm>
              <a:off x="2187275" y="90212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34" y="0"/>
                  </a:moveTo>
                  <a:cubicBezTo>
                    <a:pt x="101" y="0"/>
                    <a:pt x="79" y="0"/>
                    <a:pt x="67" y="11"/>
                  </a:cubicBezTo>
                  <a:lnTo>
                    <a:pt x="57" y="11"/>
                  </a:lnTo>
                  <a:cubicBezTo>
                    <a:pt x="57" y="23"/>
                    <a:pt x="45" y="23"/>
                    <a:pt x="45" y="34"/>
                  </a:cubicBezTo>
                  <a:lnTo>
                    <a:pt x="34" y="34"/>
                  </a:lnTo>
                  <a:cubicBezTo>
                    <a:pt x="34" y="45"/>
                    <a:pt x="34" y="45"/>
                    <a:pt x="23" y="45"/>
                  </a:cubicBezTo>
                  <a:lnTo>
                    <a:pt x="23" y="68"/>
                  </a:lnTo>
                  <a:lnTo>
                    <a:pt x="12" y="68"/>
                  </a:lnTo>
                  <a:cubicBezTo>
                    <a:pt x="12" y="78"/>
                    <a:pt x="12" y="101"/>
                    <a:pt x="0" y="112"/>
                  </a:cubicBezTo>
                  <a:cubicBezTo>
                    <a:pt x="0" y="135"/>
                    <a:pt x="12" y="157"/>
                    <a:pt x="23" y="179"/>
                  </a:cubicBezTo>
                  <a:cubicBezTo>
                    <a:pt x="34" y="202"/>
                    <a:pt x="57" y="212"/>
                    <a:pt x="79" y="224"/>
                  </a:cubicBezTo>
                  <a:cubicBezTo>
                    <a:pt x="79" y="224"/>
                    <a:pt x="90" y="224"/>
                    <a:pt x="90" y="235"/>
                  </a:cubicBezTo>
                  <a:cubicBezTo>
                    <a:pt x="124" y="235"/>
                    <a:pt x="157" y="235"/>
                    <a:pt x="179" y="212"/>
                  </a:cubicBezTo>
                  <a:cubicBezTo>
                    <a:pt x="213" y="202"/>
                    <a:pt x="235" y="168"/>
                    <a:pt x="235" y="145"/>
                  </a:cubicBezTo>
                  <a:cubicBezTo>
                    <a:pt x="246" y="112"/>
                    <a:pt x="235" y="78"/>
                    <a:pt x="224" y="56"/>
                  </a:cubicBezTo>
                  <a:cubicBezTo>
                    <a:pt x="201" y="23"/>
                    <a:pt x="168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9" name="Google Shape;4809;p9"/>
            <p:cNvSpPr/>
            <p:nvPr/>
          </p:nvSpPr>
          <p:spPr>
            <a:xfrm>
              <a:off x="2174150" y="910100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17" y="0"/>
                  </a:moveTo>
                  <a:cubicBezTo>
                    <a:pt x="96" y="0"/>
                    <a:pt x="75" y="5"/>
                    <a:pt x="56" y="17"/>
                  </a:cubicBezTo>
                  <a:cubicBezTo>
                    <a:pt x="45" y="27"/>
                    <a:pt x="23" y="50"/>
                    <a:pt x="11" y="72"/>
                  </a:cubicBezTo>
                  <a:cubicBezTo>
                    <a:pt x="1" y="106"/>
                    <a:pt x="1" y="139"/>
                    <a:pt x="23" y="173"/>
                  </a:cubicBezTo>
                  <a:cubicBezTo>
                    <a:pt x="34" y="206"/>
                    <a:pt x="68" y="229"/>
                    <a:pt x="90" y="229"/>
                  </a:cubicBezTo>
                  <a:cubicBezTo>
                    <a:pt x="100" y="232"/>
                    <a:pt x="110" y="233"/>
                    <a:pt x="119" y="233"/>
                  </a:cubicBezTo>
                  <a:cubicBezTo>
                    <a:pt x="142" y="233"/>
                    <a:pt x="164" y="225"/>
                    <a:pt x="179" y="218"/>
                  </a:cubicBezTo>
                  <a:cubicBezTo>
                    <a:pt x="235" y="184"/>
                    <a:pt x="257" y="106"/>
                    <a:pt x="224" y="61"/>
                  </a:cubicBezTo>
                  <a:lnTo>
                    <a:pt x="224" y="50"/>
                  </a:lnTo>
                  <a:cubicBezTo>
                    <a:pt x="201" y="20"/>
                    <a:pt x="160" y="0"/>
                    <a:pt x="1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0" name="Google Shape;4810;p9"/>
            <p:cNvSpPr/>
            <p:nvPr/>
          </p:nvSpPr>
          <p:spPr>
            <a:xfrm>
              <a:off x="2160750" y="918025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34" y="1"/>
                  </a:moveTo>
                  <a:cubicBezTo>
                    <a:pt x="112" y="1"/>
                    <a:pt x="90" y="1"/>
                    <a:pt x="67" y="23"/>
                  </a:cubicBezTo>
                  <a:cubicBezTo>
                    <a:pt x="23" y="57"/>
                    <a:pt x="0" y="124"/>
                    <a:pt x="33" y="180"/>
                  </a:cubicBezTo>
                  <a:cubicBezTo>
                    <a:pt x="33" y="191"/>
                    <a:pt x="45" y="191"/>
                    <a:pt x="45" y="202"/>
                  </a:cubicBezTo>
                  <a:cubicBezTo>
                    <a:pt x="74" y="224"/>
                    <a:pt x="107" y="236"/>
                    <a:pt x="139" y="236"/>
                  </a:cubicBezTo>
                  <a:cubicBezTo>
                    <a:pt x="156" y="236"/>
                    <a:pt x="174" y="232"/>
                    <a:pt x="190" y="224"/>
                  </a:cubicBezTo>
                  <a:cubicBezTo>
                    <a:pt x="224" y="202"/>
                    <a:pt x="234" y="180"/>
                    <a:pt x="246" y="147"/>
                  </a:cubicBezTo>
                  <a:lnTo>
                    <a:pt x="246" y="124"/>
                  </a:lnTo>
                  <a:cubicBezTo>
                    <a:pt x="257" y="102"/>
                    <a:pt x="246" y="80"/>
                    <a:pt x="234" y="57"/>
                  </a:cubicBezTo>
                  <a:cubicBezTo>
                    <a:pt x="212" y="23"/>
                    <a:pt x="179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1" name="Google Shape;4811;p9"/>
            <p:cNvSpPr/>
            <p:nvPr/>
          </p:nvSpPr>
          <p:spPr>
            <a:xfrm>
              <a:off x="2147600" y="926025"/>
              <a:ext cx="6475" cy="6000"/>
            </a:xfrm>
            <a:custGeom>
              <a:rect b="b" l="l" r="r" t="t"/>
              <a:pathLst>
                <a:path extrusionOk="0" h="240" w="259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7" y="217"/>
                    <a:pt x="102" y="240"/>
                    <a:pt x="146" y="240"/>
                  </a:cubicBezTo>
                  <a:cubicBezTo>
                    <a:pt x="169" y="229"/>
                    <a:pt x="179" y="229"/>
                    <a:pt x="191" y="217"/>
                  </a:cubicBezTo>
                  <a:cubicBezTo>
                    <a:pt x="224" y="195"/>
                    <a:pt x="246" y="162"/>
                    <a:pt x="246" y="128"/>
                  </a:cubicBezTo>
                  <a:cubicBezTo>
                    <a:pt x="258" y="106"/>
                    <a:pt x="246" y="83"/>
                    <a:pt x="236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2" name="Google Shape;4812;p9"/>
            <p:cNvSpPr/>
            <p:nvPr/>
          </p:nvSpPr>
          <p:spPr>
            <a:xfrm>
              <a:off x="2134750" y="93397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02" y="0"/>
                  </a:moveTo>
                  <a:cubicBezTo>
                    <a:pt x="90" y="11"/>
                    <a:pt x="79" y="11"/>
                    <a:pt x="57" y="23"/>
                  </a:cubicBezTo>
                  <a:lnTo>
                    <a:pt x="45" y="33"/>
                  </a:lnTo>
                  <a:cubicBezTo>
                    <a:pt x="45" y="33"/>
                    <a:pt x="35" y="33"/>
                    <a:pt x="35" y="45"/>
                  </a:cubicBezTo>
                  <a:cubicBezTo>
                    <a:pt x="35" y="45"/>
                    <a:pt x="35" y="56"/>
                    <a:pt x="23" y="56"/>
                  </a:cubicBezTo>
                  <a:cubicBezTo>
                    <a:pt x="23" y="56"/>
                    <a:pt x="23" y="67"/>
                    <a:pt x="12" y="67"/>
                  </a:cubicBezTo>
                  <a:lnTo>
                    <a:pt x="12" y="78"/>
                  </a:lnTo>
                  <a:lnTo>
                    <a:pt x="12" y="90"/>
                  </a:lnTo>
                  <a:lnTo>
                    <a:pt x="12" y="100"/>
                  </a:lnTo>
                  <a:cubicBezTo>
                    <a:pt x="1" y="112"/>
                    <a:pt x="1" y="123"/>
                    <a:pt x="1" y="123"/>
                  </a:cubicBezTo>
                  <a:cubicBezTo>
                    <a:pt x="12" y="134"/>
                    <a:pt x="1" y="134"/>
                    <a:pt x="1" y="134"/>
                  </a:cubicBezTo>
                  <a:cubicBezTo>
                    <a:pt x="12" y="157"/>
                    <a:pt x="12" y="167"/>
                    <a:pt x="23" y="179"/>
                  </a:cubicBezTo>
                  <a:cubicBezTo>
                    <a:pt x="35" y="201"/>
                    <a:pt x="45" y="201"/>
                    <a:pt x="57" y="212"/>
                  </a:cubicBezTo>
                  <a:cubicBezTo>
                    <a:pt x="57" y="224"/>
                    <a:pt x="68" y="224"/>
                    <a:pt x="68" y="224"/>
                  </a:cubicBezTo>
                  <a:cubicBezTo>
                    <a:pt x="79" y="234"/>
                    <a:pt x="79" y="234"/>
                    <a:pt x="90" y="234"/>
                  </a:cubicBezTo>
                  <a:lnTo>
                    <a:pt x="157" y="234"/>
                  </a:lnTo>
                  <a:cubicBezTo>
                    <a:pt x="169" y="234"/>
                    <a:pt x="169" y="224"/>
                    <a:pt x="179" y="224"/>
                  </a:cubicBezTo>
                  <a:cubicBezTo>
                    <a:pt x="202" y="212"/>
                    <a:pt x="224" y="190"/>
                    <a:pt x="224" y="167"/>
                  </a:cubicBezTo>
                  <a:cubicBezTo>
                    <a:pt x="236" y="167"/>
                    <a:pt x="236" y="157"/>
                    <a:pt x="236" y="145"/>
                  </a:cubicBezTo>
                  <a:cubicBezTo>
                    <a:pt x="246" y="123"/>
                    <a:pt x="236" y="90"/>
                    <a:pt x="224" y="56"/>
                  </a:cubicBezTo>
                  <a:cubicBezTo>
                    <a:pt x="202" y="33"/>
                    <a:pt x="179" y="11"/>
                    <a:pt x="146" y="11"/>
                  </a:cubicBezTo>
                  <a:cubicBezTo>
                    <a:pt x="135" y="0"/>
                    <a:pt x="124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3" name="Google Shape;4813;p9"/>
            <p:cNvSpPr/>
            <p:nvPr/>
          </p:nvSpPr>
          <p:spPr>
            <a:xfrm>
              <a:off x="2142025" y="857500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33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45" y="210"/>
                    <a:pt x="90" y="232"/>
                    <a:pt x="123" y="232"/>
                  </a:cubicBezTo>
                  <a:cubicBezTo>
                    <a:pt x="146" y="232"/>
                    <a:pt x="168" y="232"/>
                    <a:pt x="191" y="221"/>
                  </a:cubicBezTo>
                  <a:cubicBezTo>
                    <a:pt x="201" y="210"/>
                    <a:pt x="201" y="210"/>
                    <a:pt x="213" y="210"/>
                  </a:cubicBezTo>
                  <a:lnTo>
                    <a:pt x="246" y="142"/>
                  </a:lnTo>
                  <a:cubicBezTo>
                    <a:pt x="246" y="120"/>
                    <a:pt x="246" y="87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4" name="Google Shape;4814;p9"/>
            <p:cNvSpPr/>
            <p:nvPr/>
          </p:nvSpPr>
          <p:spPr>
            <a:xfrm>
              <a:off x="2128900" y="865525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35" y="0"/>
                  </a:moveTo>
                  <a:cubicBezTo>
                    <a:pt x="112" y="0"/>
                    <a:pt x="90" y="0"/>
                    <a:pt x="67" y="12"/>
                  </a:cubicBezTo>
                  <a:cubicBezTo>
                    <a:pt x="11" y="45"/>
                    <a:pt x="0" y="124"/>
                    <a:pt x="33" y="179"/>
                  </a:cubicBezTo>
                  <a:cubicBezTo>
                    <a:pt x="55" y="214"/>
                    <a:pt x="89" y="232"/>
                    <a:pt x="125" y="232"/>
                  </a:cubicBezTo>
                  <a:cubicBezTo>
                    <a:pt x="147" y="232"/>
                    <a:pt x="169" y="225"/>
                    <a:pt x="190" y="213"/>
                  </a:cubicBezTo>
                  <a:cubicBezTo>
                    <a:pt x="224" y="201"/>
                    <a:pt x="246" y="157"/>
                    <a:pt x="246" y="124"/>
                  </a:cubicBezTo>
                  <a:cubicBezTo>
                    <a:pt x="246" y="101"/>
                    <a:pt x="246" y="79"/>
                    <a:pt x="224" y="57"/>
                  </a:cubicBezTo>
                  <a:cubicBezTo>
                    <a:pt x="212" y="23"/>
                    <a:pt x="168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5" name="Google Shape;4815;p9"/>
            <p:cNvSpPr/>
            <p:nvPr/>
          </p:nvSpPr>
          <p:spPr>
            <a:xfrm>
              <a:off x="2115750" y="873425"/>
              <a:ext cx="6475" cy="6075"/>
            </a:xfrm>
            <a:custGeom>
              <a:rect b="b" l="l" r="r" t="t"/>
              <a:pathLst>
                <a:path extrusionOk="0" h="243" w="259">
                  <a:moveTo>
                    <a:pt x="128" y="0"/>
                  </a:moveTo>
                  <a:cubicBezTo>
                    <a:pt x="107" y="0"/>
                    <a:pt x="86" y="6"/>
                    <a:pt x="68" y="19"/>
                  </a:cubicBezTo>
                  <a:cubicBezTo>
                    <a:pt x="12" y="53"/>
                    <a:pt x="1" y="131"/>
                    <a:pt x="35" y="188"/>
                  </a:cubicBezTo>
                  <a:cubicBezTo>
                    <a:pt x="45" y="221"/>
                    <a:pt x="90" y="232"/>
                    <a:pt x="124" y="243"/>
                  </a:cubicBezTo>
                  <a:cubicBezTo>
                    <a:pt x="147" y="243"/>
                    <a:pt x="169" y="232"/>
                    <a:pt x="191" y="221"/>
                  </a:cubicBezTo>
                  <a:cubicBezTo>
                    <a:pt x="247" y="188"/>
                    <a:pt x="258" y="120"/>
                    <a:pt x="224" y="64"/>
                  </a:cubicBezTo>
                  <a:cubicBezTo>
                    <a:pt x="224" y="53"/>
                    <a:pt x="224" y="42"/>
                    <a:pt x="214" y="42"/>
                  </a:cubicBezTo>
                  <a:cubicBezTo>
                    <a:pt x="193" y="15"/>
                    <a:pt x="160" y="0"/>
                    <a:pt x="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6" name="Google Shape;4816;p9"/>
            <p:cNvSpPr/>
            <p:nvPr/>
          </p:nvSpPr>
          <p:spPr>
            <a:xfrm>
              <a:off x="2152075" y="874275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6" y="0"/>
                  </a:moveTo>
                  <a:cubicBezTo>
                    <a:pt x="113" y="0"/>
                    <a:pt x="89" y="7"/>
                    <a:pt x="67" y="19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5" y="211"/>
                    <a:pt x="89" y="228"/>
                    <a:pt x="125" y="228"/>
                  </a:cubicBezTo>
                  <a:cubicBezTo>
                    <a:pt x="147" y="228"/>
                    <a:pt x="170" y="222"/>
                    <a:pt x="191" y="209"/>
                  </a:cubicBezTo>
                  <a:cubicBezTo>
                    <a:pt x="246" y="176"/>
                    <a:pt x="269" y="109"/>
                    <a:pt x="235" y="53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7" name="Google Shape;4817;p9"/>
            <p:cNvSpPr/>
            <p:nvPr/>
          </p:nvSpPr>
          <p:spPr>
            <a:xfrm>
              <a:off x="2138950" y="8821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1" y="49"/>
                    <a:pt x="1" y="128"/>
                    <a:pt x="34" y="183"/>
                  </a:cubicBezTo>
                  <a:cubicBezTo>
                    <a:pt x="56" y="213"/>
                    <a:pt x="94" y="233"/>
                    <a:pt x="133" y="233"/>
                  </a:cubicBezTo>
                  <a:cubicBezTo>
                    <a:pt x="152" y="233"/>
                    <a:pt x="172" y="228"/>
                    <a:pt x="190" y="217"/>
                  </a:cubicBezTo>
                  <a:cubicBezTo>
                    <a:pt x="246" y="183"/>
                    <a:pt x="269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8" name="Google Shape;4818;p9"/>
            <p:cNvSpPr/>
            <p:nvPr/>
          </p:nvSpPr>
          <p:spPr>
            <a:xfrm>
              <a:off x="2125825" y="890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0"/>
                  </a:moveTo>
                  <a:cubicBezTo>
                    <a:pt x="112" y="0"/>
                    <a:pt x="88" y="7"/>
                    <a:pt x="67" y="19"/>
                  </a:cubicBezTo>
                  <a:cubicBezTo>
                    <a:pt x="12" y="53"/>
                    <a:pt x="0" y="120"/>
                    <a:pt x="34" y="175"/>
                  </a:cubicBezTo>
                  <a:cubicBezTo>
                    <a:pt x="56" y="214"/>
                    <a:pt x="94" y="236"/>
                    <a:pt x="134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7"/>
                    <a:pt x="268" y="108"/>
                    <a:pt x="235" y="53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9" name="Google Shape;4819;p9"/>
            <p:cNvSpPr/>
            <p:nvPr/>
          </p:nvSpPr>
          <p:spPr>
            <a:xfrm>
              <a:off x="2112700" y="89810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lnTo>
                    <a:pt x="33" y="195"/>
                  </a:lnTo>
                  <a:cubicBezTo>
                    <a:pt x="45" y="195"/>
                    <a:pt x="45" y="206"/>
                    <a:pt x="56" y="206"/>
                  </a:cubicBezTo>
                  <a:cubicBezTo>
                    <a:pt x="56" y="217"/>
                    <a:pt x="67" y="217"/>
                    <a:pt x="67" y="217"/>
                  </a:cubicBezTo>
                  <a:cubicBezTo>
                    <a:pt x="78" y="229"/>
                    <a:pt x="90" y="229"/>
                    <a:pt x="90" y="229"/>
                  </a:cubicBezTo>
                  <a:cubicBezTo>
                    <a:pt x="100" y="229"/>
                    <a:pt x="100" y="229"/>
                    <a:pt x="100" y="239"/>
                  </a:cubicBezTo>
                  <a:lnTo>
                    <a:pt x="157" y="239"/>
                  </a:lnTo>
                  <a:cubicBezTo>
                    <a:pt x="157" y="239"/>
                    <a:pt x="157" y="229"/>
                    <a:pt x="167" y="229"/>
                  </a:cubicBezTo>
                  <a:cubicBezTo>
                    <a:pt x="167" y="229"/>
                    <a:pt x="179" y="229"/>
                    <a:pt x="190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8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0" name="Google Shape;4820;p9"/>
            <p:cNvSpPr/>
            <p:nvPr/>
          </p:nvSpPr>
          <p:spPr>
            <a:xfrm>
              <a:off x="2164100" y="893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3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1"/>
                  </a:cubicBezTo>
                  <a:cubicBezTo>
                    <a:pt x="246" y="187"/>
                    <a:pt x="268" y="109"/>
                    <a:pt x="235" y="53"/>
                  </a:cubicBezTo>
                  <a:cubicBezTo>
                    <a:pt x="207" y="18"/>
                    <a:pt x="170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1" name="Google Shape;4821;p9"/>
            <p:cNvSpPr/>
            <p:nvPr/>
          </p:nvSpPr>
          <p:spPr>
            <a:xfrm>
              <a:off x="2150950" y="9017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4" y="0"/>
                  </a:moveTo>
                  <a:cubicBezTo>
                    <a:pt x="105" y="0"/>
                    <a:pt x="86" y="6"/>
                    <a:pt x="68" y="16"/>
                  </a:cubicBezTo>
                  <a:cubicBezTo>
                    <a:pt x="12" y="50"/>
                    <a:pt x="1" y="128"/>
                    <a:pt x="35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8"/>
                  </a:cubicBezTo>
                  <a:cubicBezTo>
                    <a:pt x="247" y="184"/>
                    <a:pt x="269" y="117"/>
                    <a:pt x="224" y="61"/>
                  </a:cubicBezTo>
                  <a:cubicBezTo>
                    <a:pt x="202" y="23"/>
                    <a:pt x="164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2" name="Google Shape;4822;p9"/>
            <p:cNvSpPr/>
            <p:nvPr/>
          </p:nvSpPr>
          <p:spPr>
            <a:xfrm>
              <a:off x="2137825" y="909825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23" y="1"/>
                  </a:moveTo>
                  <a:cubicBezTo>
                    <a:pt x="105" y="1"/>
                    <a:pt x="86" y="6"/>
                    <a:pt x="68" y="16"/>
                  </a:cubicBezTo>
                  <a:cubicBezTo>
                    <a:pt x="12" y="50"/>
                    <a:pt x="1" y="117"/>
                    <a:pt x="34" y="172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3" y="228"/>
                    <a:pt x="190" y="217"/>
                  </a:cubicBezTo>
                  <a:cubicBezTo>
                    <a:pt x="247" y="184"/>
                    <a:pt x="269" y="105"/>
                    <a:pt x="224" y="61"/>
                  </a:cubicBezTo>
                  <a:cubicBezTo>
                    <a:pt x="201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3" name="Google Shape;4823;p9"/>
            <p:cNvSpPr/>
            <p:nvPr/>
          </p:nvSpPr>
          <p:spPr>
            <a:xfrm>
              <a:off x="2165475" y="866175"/>
              <a:ext cx="6475" cy="5800"/>
            </a:xfrm>
            <a:custGeom>
              <a:rect b="b" l="l" r="r" t="t"/>
              <a:pathLst>
                <a:path extrusionOk="0" h="232" w="259">
                  <a:moveTo>
                    <a:pt x="126" y="0"/>
                  </a:moveTo>
                  <a:cubicBezTo>
                    <a:pt x="102" y="0"/>
                    <a:pt x="78" y="7"/>
                    <a:pt x="57" y="19"/>
                  </a:cubicBezTo>
                  <a:lnTo>
                    <a:pt x="35" y="41"/>
                  </a:lnTo>
                  <a:cubicBezTo>
                    <a:pt x="23" y="53"/>
                    <a:pt x="23" y="53"/>
                    <a:pt x="23" y="64"/>
                  </a:cubicBezTo>
                  <a:cubicBezTo>
                    <a:pt x="23" y="64"/>
                    <a:pt x="12" y="64"/>
                    <a:pt x="12" y="75"/>
                  </a:cubicBezTo>
                  <a:lnTo>
                    <a:pt x="12" y="86"/>
                  </a:lnTo>
                  <a:lnTo>
                    <a:pt x="12" y="98"/>
                  </a:lnTo>
                  <a:lnTo>
                    <a:pt x="1" y="108"/>
                  </a:lnTo>
                  <a:lnTo>
                    <a:pt x="1" y="120"/>
                  </a:lnTo>
                  <a:lnTo>
                    <a:pt x="1" y="131"/>
                  </a:lnTo>
                  <a:cubicBezTo>
                    <a:pt x="12" y="153"/>
                    <a:pt x="12" y="165"/>
                    <a:pt x="23" y="175"/>
                  </a:cubicBezTo>
                  <a:cubicBezTo>
                    <a:pt x="23" y="187"/>
                    <a:pt x="23" y="187"/>
                    <a:pt x="35" y="187"/>
                  </a:cubicBezTo>
                  <a:cubicBezTo>
                    <a:pt x="35" y="198"/>
                    <a:pt x="35" y="198"/>
                    <a:pt x="45" y="209"/>
                  </a:cubicBezTo>
                  <a:cubicBezTo>
                    <a:pt x="45" y="209"/>
                    <a:pt x="57" y="209"/>
                    <a:pt x="68" y="220"/>
                  </a:cubicBezTo>
                  <a:cubicBezTo>
                    <a:pt x="68" y="220"/>
                    <a:pt x="79" y="220"/>
                    <a:pt x="90" y="232"/>
                  </a:cubicBezTo>
                  <a:lnTo>
                    <a:pt x="157" y="232"/>
                  </a:lnTo>
                  <a:cubicBezTo>
                    <a:pt x="169" y="232"/>
                    <a:pt x="169" y="220"/>
                    <a:pt x="180" y="220"/>
                  </a:cubicBezTo>
                  <a:cubicBezTo>
                    <a:pt x="236" y="187"/>
                    <a:pt x="258" y="108"/>
                    <a:pt x="224" y="53"/>
                  </a:cubicBezTo>
                  <a:cubicBezTo>
                    <a:pt x="204" y="18"/>
                    <a:pt x="165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4" name="Google Shape;4824;p9"/>
            <p:cNvSpPr/>
            <p:nvPr/>
          </p:nvSpPr>
          <p:spPr>
            <a:xfrm>
              <a:off x="2177500" y="885800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14" y="1"/>
                  </a:moveTo>
                  <a:cubicBezTo>
                    <a:pt x="94" y="1"/>
                    <a:pt x="74" y="6"/>
                    <a:pt x="56" y="16"/>
                  </a:cubicBezTo>
                  <a:lnTo>
                    <a:pt x="23" y="50"/>
                  </a:lnTo>
                  <a:cubicBezTo>
                    <a:pt x="23" y="50"/>
                    <a:pt x="23" y="61"/>
                    <a:pt x="11" y="61"/>
                  </a:cubicBezTo>
                  <a:lnTo>
                    <a:pt x="11" y="72"/>
                  </a:lnTo>
                  <a:cubicBezTo>
                    <a:pt x="11" y="83"/>
                    <a:pt x="11" y="83"/>
                    <a:pt x="1" y="95"/>
                  </a:cubicBezTo>
                  <a:lnTo>
                    <a:pt x="1" y="139"/>
                  </a:lnTo>
                  <a:cubicBezTo>
                    <a:pt x="1" y="139"/>
                    <a:pt x="11" y="150"/>
                    <a:pt x="11" y="162"/>
                  </a:cubicBezTo>
                  <a:cubicBezTo>
                    <a:pt x="11" y="162"/>
                    <a:pt x="11" y="173"/>
                    <a:pt x="23" y="184"/>
                  </a:cubicBezTo>
                  <a:cubicBezTo>
                    <a:pt x="34" y="217"/>
                    <a:pt x="78" y="240"/>
                    <a:pt x="112" y="240"/>
                  </a:cubicBezTo>
                  <a:lnTo>
                    <a:pt x="123" y="240"/>
                  </a:lnTo>
                  <a:cubicBezTo>
                    <a:pt x="135" y="240"/>
                    <a:pt x="135" y="240"/>
                    <a:pt x="135" y="229"/>
                  </a:cubicBezTo>
                  <a:lnTo>
                    <a:pt x="157" y="229"/>
                  </a:lnTo>
                  <a:cubicBezTo>
                    <a:pt x="157" y="229"/>
                    <a:pt x="168" y="229"/>
                    <a:pt x="179" y="217"/>
                  </a:cubicBezTo>
                  <a:cubicBezTo>
                    <a:pt x="235" y="184"/>
                    <a:pt x="257" y="117"/>
                    <a:pt x="224" y="61"/>
                  </a:cubicBezTo>
                  <a:cubicBezTo>
                    <a:pt x="201" y="23"/>
                    <a:pt x="158" y="1"/>
                    <a:pt x="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5" name="Google Shape;4825;p9"/>
            <p:cNvSpPr/>
            <p:nvPr/>
          </p:nvSpPr>
          <p:spPr>
            <a:xfrm>
              <a:off x="2183925" y="9268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3" y="52"/>
                    <a:pt x="0" y="119"/>
                    <a:pt x="34" y="176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4" y="236"/>
                    <a:pt x="184" y="231"/>
                    <a:pt x="201" y="220"/>
                  </a:cubicBezTo>
                  <a:cubicBezTo>
                    <a:pt x="258" y="186"/>
                    <a:pt x="268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6" name="Google Shape;4826;p9"/>
            <p:cNvSpPr/>
            <p:nvPr/>
          </p:nvSpPr>
          <p:spPr>
            <a:xfrm>
              <a:off x="2170800" y="934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0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2"/>
                  </a:cubicBezTo>
                  <a:cubicBezTo>
                    <a:pt x="212" y="24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7" name="Google Shape;4827;p9"/>
            <p:cNvSpPr/>
            <p:nvPr/>
          </p:nvSpPr>
          <p:spPr>
            <a:xfrm>
              <a:off x="2157650" y="9427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1"/>
                  </a:moveTo>
                  <a:cubicBezTo>
                    <a:pt x="123" y="1"/>
                    <a:pt x="100" y="7"/>
                    <a:pt x="80" y="20"/>
                  </a:cubicBezTo>
                  <a:cubicBezTo>
                    <a:pt x="23" y="54"/>
                    <a:pt x="1" y="121"/>
                    <a:pt x="35" y="176"/>
                  </a:cubicBezTo>
                  <a:cubicBezTo>
                    <a:pt x="57" y="214"/>
                    <a:pt x="101" y="237"/>
                    <a:pt x="143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8" y="188"/>
                    <a:pt x="269" y="109"/>
                    <a:pt x="236" y="54"/>
                  </a:cubicBezTo>
                  <a:cubicBezTo>
                    <a:pt x="215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8" name="Google Shape;4828;p9"/>
            <p:cNvSpPr/>
            <p:nvPr/>
          </p:nvSpPr>
          <p:spPr>
            <a:xfrm>
              <a:off x="2144800" y="950600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24" y="1"/>
                  </a:moveTo>
                  <a:cubicBezTo>
                    <a:pt x="105" y="1"/>
                    <a:pt x="86" y="6"/>
                    <a:pt x="68" y="16"/>
                  </a:cubicBezTo>
                  <a:cubicBezTo>
                    <a:pt x="57" y="28"/>
                    <a:pt x="46" y="28"/>
                    <a:pt x="46" y="39"/>
                  </a:cubicBezTo>
                  <a:lnTo>
                    <a:pt x="35" y="50"/>
                  </a:lnTo>
                  <a:cubicBezTo>
                    <a:pt x="23" y="61"/>
                    <a:pt x="23" y="61"/>
                    <a:pt x="23" y="73"/>
                  </a:cubicBezTo>
                  <a:cubicBezTo>
                    <a:pt x="12" y="95"/>
                    <a:pt x="1" y="117"/>
                    <a:pt x="12" y="140"/>
                  </a:cubicBezTo>
                  <a:cubicBezTo>
                    <a:pt x="12" y="151"/>
                    <a:pt x="12" y="173"/>
                    <a:pt x="23" y="184"/>
                  </a:cubicBezTo>
                  <a:cubicBezTo>
                    <a:pt x="44" y="219"/>
                    <a:pt x="83" y="237"/>
                    <a:pt x="122" y="237"/>
                  </a:cubicBezTo>
                  <a:cubicBezTo>
                    <a:pt x="146" y="237"/>
                    <a:pt x="170" y="230"/>
                    <a:pt x="191" y="218"/>
                  </a:cubicBezTo>
                  <a:cubicBezTo>
                    <a:pt x="247" y="184"/>
                    <a:pt x="258" y="117"/>
                    <a:pt x="224" y="61"/>
                  </a:cubicBezTo>
                  <a:cubicBezTo>
                    <a:pt x="202" y="23"/>
                    <a:pt x="164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9" name="Google Shape;4829;p9"/>
            <p:cNvSpPr/>
            <p:nvPr/>
          </p:nvSpPr>
          <p:spPr>
            <a:xfrm>
              <a:off x="2209050" y="938325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35" y="184"/>
                    <a:pt x="46" y="184"/>
                    <a:pt x="46" y="195"/>
                  </a:cubicBezTo>
                  <a:lnTo>
                    <a:pt x="57" y="206"/>
                  </a:lnTo>
                  <a:cubicBezTo>
                    <a:pt x="68" y="217"/>
                    <a:pt x="68" y="217"/>
                    <a:pt x="79" y="217"/>
                  </a:cubicBezTo>
                  <a:cubicBezTo>
                    <a:pt x="79" y="229"/>
                    <a:pt x="90" y="229"/>
                    <a:pt x="102" y="229"/>
                  </a:cubicBezTo>
                  <a:cubicBezTo>
                    <a:pt x="113" y="239"/>
                    <a:pt x="124" y="239"/>
                    <a:pt x="124" y="239"/>
                  </a:cubicBezTo>
                  <a:lnTo>
                    <a:pt x="157" y="239"/>
                  </a:lnTo>
                  <a:cubicBezTo>
                    <a:pt x="157" y="229"/>
                    <a:pt x="169" y="229"/>
                    <a:pt x="169" y="229"/>
                  </a:cubicBezTo>
                  <a:cubicBezTo>
                    <a:pt x="180" y="229"/>
                    <a:pt x="191" y="229"/>
                    <a:pt x="191" y="217"/>
                  </a:cubicBezTo>
                  <a:lnTo>
                    <a:pt x="202" y="217"/>
                  </a:lnTo>
                  <a:cubicBezTo>
                    <a:pt x="247" y="184"/>
                    <a:pt x="269" y="117"/>
                    <a:pt x="236" y="60"/>
                  </a:cubicBezTo>
                  <a:cubicBezTo>
                    <a:pt x="213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0" name="Google Shape;4830;p9"/>
            <p:cNvSpPr/>
            <p:nvPr/>
          </p:nvSpPr>
          <p:spPr>
            <a:xfrm>
              <a:off x="2195950" y="9463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8" y="0"/>
                  </a:moveTo>
                  <a:cubicBezTo>
                    <a:pt x="116" y="0"/>
                    <a:pt x="95" y="7"/>
                    <a:pt x="78" y="19"/>
                  </a:cubicBezTo>
                  <a:cubicBezTo>
                    <a:pt x="22" y="52"/>
                    <a:pt x="0" y="119"/>
                    <a:pt x="33" y="176"/>
                  </a:cubicBezTo>
                  <a:cubicBezTo>
                    <a:pt x="56" y="213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6"/>
                    <a:pt x="268" y="109"/>
                    <a:pt x="234" y="52"/>
                  </a:cubicBezTo>
                  <a:cubicBezTo>
                    <a:pt x="214" y="18"/>
                    <a:pt x="175" y="0"/>
                    <a:pt x="1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1" name="Google Shape;4831;p9"/>
            <p:cNvSpPr/>
            <p:nvPr/>
          </p:nvSpPr>
          <p:spPr>
            <a:xfrm>
              <a:off x="2182800" y="954325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38" y="0"/>
                  </a:moveTo>
                  <a:cubicBezTo>
                    <a:pt x="116" y="0"/>
                    <a:pt x="96" y="7"/>
                    <a:pt x="79" y="24"/>
                  </a:cubicBezTo>
                  <a:cubicBezTo>
                    <a:pt x="23" y="58"/>
                    <a:pt x="1" y="125"/>
                    <a:pt x="34" y="180"/>
                  </a:cubicBezTo>
                  <a:cubicBezTo>
                    <a:pt x="55" y="216"/>
                    <a:pt x="89" y="233"/>
                    <a:pt x="125" y="233"/>
                  </a:cubicBezTo>
                  <a:cubicBezTo>
                    <a:pt x="147" y="233"/>
                    <a:pt x="170" y="227"/>
                    <a:pt x="191" y="214"/>
                  </a:cubicBezTo>
                  <a:cubicBezTo>
                    <a:pt x="246" y="180"/>
                    <a:pt x="269" y="113"/>
                    <a:pt x="236" y="58"/>
                  </a:cubicBezTo>
                  <a:cubicBezTo>
                    <a:pt x="214" y="22"/>
                    <a:pt x="175" y="0"/>
                    <a:pt x="1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2" name="Google Shape;4832;p9"/>
            <p:cNvSpPr/>
            <p:nvPr/>
          </p:nvSpPr>
          <p:spPr>
            <a:xfrm>
              <a:off x="2169675" y="9623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0"/>
                  </a:moveTo>
                  <a:cubicBezTo>
                    <a:pt x="111" y="0"/>
                    <a:pt x="93" y="5"/>
                    <a:pt x="79" y="16"/>
                  </a:cubicBezTo>
                  <a:cubicBezTo>
                    <a:pt x="23" y="50"/>
                    <a:pt x="1" y="127"/>
                    <a:pt x="34" y="184"/>
                  </a:cubicBezTo>
                  <a:cubicBezTo>
                    <a:pt x="56" y="213"/>
                    <a:pt x="94" y="233"/>
                    <a:pt x="132" y="233"/>
                  </a:cubicBezTo>
                  <a:cubicBezTo>
                    <a:pt x="152" y="233"/>
                    <a:pt x="172" y="228"/>
                    <a:pt x="190" y="217"/>
                  </a:cubicBezTo>
                  <a:cubicBezTo>
                    <a:pt x="247" y="184"/>
                    <a:pt x="269" y="117"/>
                    <a:pt x="235" y="60"/>
                  </a:cubicBezTo>
                  <a:cubicBezTo>
                    <a:pt x="212" y="23"/>
                    <a:pt x="169" y="0"/>
                    <a:pt x="1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3" name="Google Shape;4833;p9"/>
            <p:cNvSpPr/>
            <p:nvPr/>
          </p:nvSpPr>
          <p:spPr>
            <a:xfrm>
              <a:off x="2251250" y="100715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3" y="1"/>
                  </a:moveTo>
                  <a:cubicBezTo>
                    <a:pt x="101" y="1"/>
                    <a:pt x="78" y="1"/>
                    <a:pt x="56" y="23"/>
                  </a:cubicBezTo>
                  <a:cubicBezTo>
                    <a:pt x="56" y="23"/>
                    <a:pt x="45" y="23"/>
                    <a:pt x="45" y="34"/>
                  </a:cubicBezTo>
                  <a:lnTo>
                    <a:pt x="11" y="68"/>
                  </a:lnTo>
                  <a:lnTo>
                    <a:pt x="11" y="90"/>
                  </a:lnTo>
                  <a:lnTo>
                    <a:pt x="11" y="101"/>
                  </a:lnTo>
                  <a:cubicBezTo>
                    <a:pt x="11" y="113"/>
                    <a:pt x="1" y="113"/>
                    <a:pt x="1" y="113"/>
                  </a:cubicBezTo>
                  <a:lnTo>
                    <a:pt x="1" y="123"/>
                  </a:lnTo>
                  <a:lnTo>
                    <a:pt x="1" y="135"/>
                  </a:lnTo>
                  <a:cubicBezTo>
                    <a:pt x="11" y="146"/>
                    <a:pt x="11" y="168"/>
                    <a:pt x="23" y="180"/>
                  </a:cubicBezTo>
                  <a:cubicBezTo>
                    <a:pt x="23" y="180"/>
                    <a:pt x="23" y="190"/>
                    <a:pt x="34" y="190"/>
                  </a:cubicBezTo>
                  <a:cubicBezTo>
                    <a:pt x="34" y="190"/>
                    <a:pt x="34" y="202"/>
                    <a:pt x="45" y="202"/>
                  </a:cubicBezTo>
                  <a:cubicBezTo>
                    <a:pt x="56" y="213"/>
                    <a:pt x="56" y="213"/>
                    <a:pt x="68" y="213"/>
                  </a:cubicBezTo>
                  <a:cubicBezTo>
                    <a:pt x="68" y="224"/>
                    <a:pt x="78" y="224"/>
                    <a:pt x="90" y="224"/>
                  </a:cubicBezTo>
                  <a:lnTo>
                    <a:pt x="90" y="235"/>
                  </a:lnTo>
                  <a:cubicBezTo>
                    <a:pt x="123" y="235"/>
                    <a:pt x="157" y="235"/>
                    <a:pt x="179" y="224"/>
                  </a:cubicBezTo>
                  <a:lnTo>
                    <a:pt x="179" y="213"/>
                  </a:lnTo>
                  <a:cubicBezTo>
                    <a:pt x="235" y="180"/>
                    <a:pt x="257" y="113"/>
                    <a:pt x="224" y="56"/>
                  </a:cubicBezTo>
                  <a:cubicBezTo>
                    <a:pt x="202" y="23"/>
                    <a:pt x="168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4" name="Google Shape;4834;p9"/>
            <p:cNvSpPr/>
            <p:nvPr/>
          </p:nvSpPr>
          <p:spPr>
            <a:xfrm>
              <a:off x="2219400" y="954525"/>
              <a:ext cx="5875" cy="6000"/>
            </a:xfrm>
            <a:custGeom>
              <a:rect b="b" l="l" r="r" t="t"/>
              <a:pathLst>
                <a:path extrusionOk="0" h="240" w="235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56" y="27"/>
                  </a:lnTo>
                  <a:cubicBezTo>
                    <a:pt x="45" y="27"/>
                    <a:pt x="34" y="38"/>
                    <a:pt x="34" y="50"/>
                  </a:cubicBezTo>
                  <a:lnTo>
                    <a:pt x="23" y="50"/>
                  </a:lnTo>
                  <a:cubicBezTo>
                    <a:pt x="23" y="61"/>
                    <a:pt x="11" y="72"/>
                    <a:pt x="11" y="72"/>
                  </a:cubicBezTo>
                  <a:cubicBezTo>
                    <a:pt x="11" y="83"/>
                    <a:pt x="1" y="83"/>
                    <a:pt x="1" y="95"/>
                  </a:cubicBezTo>
                  <a:lnTo>
                    <a:pt x="1" y="105"/>
                  </a:lnTo>
                  <a:lnTo>
                    <a:pt x="1" y="139"/>
                  </a:lnTo>
                  <a:lnTo>
                    <a:pt x="1" y="150"/>
                  </a:lnTo>
                  <a:lnTo>
                    <a:pt x="1" y="162"/>
                  </a:lnTo>
                  <a:cubicBezTo>
                    <a:pt x="11" y="172"/>
                    <a:pt x="11" y="172"/>
                    <a:pt x="11" y="184"/>
                  </a:cubicBezTo>
                  <a:lnTo>
                    <a:pt x="45" y="217"/>
                  </a:lnTo>
                  <a:cubicBezTo>
                    <a:pt x="56" y="217"/>
                    <a:pt x="56" y="229"/>
                    <a:pt x="68" y="229"/>
                  </a:cubicBezTo>
                  <a:cubicBezTo>
                    <a:pt x="78" y="229"/>
                    <a:pt x="78" y="239"/>
                    <a:pt x="90" y="239"/>
                  </a:cubicBezTo>
                  <a:lnTo>
                    <a:pt x="135" y="239"/>
                  </a:lnTo>
                  <a:cubicBezTo>
                    <a:pt x="135" y="239"/>
                    <a:pt x="146" y="239"/>
                    <a:pt x="146" y="229"/>
                  </a:cubicBezTo>
                  <a:lnTo>
                    <a:pt x="157" y="229"/>
                  </a:lnTo>
                  <a:cubicBezTo>
                    <a:pt x="168" y="229"/>
                    <a:pt x="168" y="229"/>
                    <a:pt x="179" y="217"/>
                  </a:cubicBezTo>
                  <a:cubicBezTo>
                    <a:pt x="213" y="195"/>
                    <a:pt x="235" y="162"/>
                    <a:pt x="235" y="128"/>
                  </a:cubicBezTo>
                  <a:cubicBezTo>
                    <a:pt x="235" y="105"/>
                    <a:pt x="235" y="83"/>
                    <a:pt x="213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5" name="Google Shape;4835;p9"/>
            <p:cNvSpPr/>
            <p:nvPr/>
          </p:nvSpPr>
          <p:spPr>
            <a:xfrm>
              <a:off x="2205700" y="962625"/>
              <a:ext cx="6475" cy="5850"/>
            </a:xfrm>
            <a:custGeom>
              <a:rect b="b" l="l" r="r" t="t"/>
              <a:pathLst>
                <a:path extrusionOk="0" h="234" w="25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8"/>
                    <a:pt x="35" y="184"/>
                  </a:cubicBezTo>
                  <a:cubicBezTo>
                    <a:pt x="57" y="213"/>
                    <a:pt x="99" y="233"/>
                    <a:pt x="142" y="233"/>
                  </a:cubicBezTo>
                  <a:cubicBezTo>
                    <a:pt x="163" y="233"/>
                    <a:pt x="184" y="228"/>
                    <a:pt x="202" y="217"/>
                  </a:cubicBezTo>
                  <a:cubicBezTo>
                    <a:pt x="247" y="195"/>
                    <a:pt x="258" y="150"/>
                    <a:pt x="258" y="106"/>
                  </a:cubicBezTo>
                  <a:cubicBezTo>
                    <a:pt x="258" y="83"/>
                    <a:pt x="247" y="72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6" name="Google Shape;4836;p9"/>
            <p:cNvSpPr/>
            <p:nvPr/>
          </p:nvSpPr>
          <p:spPr>
            <a:xfrm>
              <a:off x="2192850" y="97065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33" y="0"/>
                  </a:moveTo>
                  <a:cubicBezTo>
                    <a:pt x="112" y="0"/>
                    <a:pt x="89" y="7"/>
                    <a:pt x="68" y="19"/>
                  </a:cubicBezTo>
                  <a:cubicBezTo>
                    <a:pt x="57" y="19"/>
                    <a:pt x="57" y="19"/>
                    <a:pt x="45" y="31"/>
                  </a:cubicBezTo>
                  <a:cubicBezTo>
                    <a:pt x="45" y="31"/>
                    <a:pt x="35" y="41"/>
                    <a:pt x="35" y="53"/>
                  </a:cubicBezTo>
                  <a:cubicBezTo>
                    <a:pt x="1" y="86"/>
                    <a:pt x="1" y="131"/>
                    <a:pt x="23" y="175"/>
                  </a:cubicBezTo>
                  <a:cubicBezTo>
                    <a:pt x="46" y="214"/>
                    <a:pt x="89" y="236"/>
                    <a:pt x="132" y="236"/>
                  </a:cubicBezTo>
                  <a:cubicBezTo>
                    <a:pt x="153" y="236"/>
                    <a:pt x="173" y="231"/>
                    <a:pt x="191" y="220"/>
                  </a:cubicBezTo>
                  <a:cubicBezTo>
                    <a:pt x="214" y="198"/>
                    <a:pt x="224" y="187"/>
                    <a:pt x="236" y="165"/>
                  </a:cubicBezTo>
                  <a:cubicBezTo>
                    <a:pt x="236" y="153"/>
                    <a:pt x="236" y="153"/>
                    <a:pt x="247" y="142"/>
                  </a:cubicBezTo>
                  <a:cubicBezTo>
                    <a:pt x="247" y="120"/>
                    <a:pt x="247" y="98"/>
                    <a:pt x="236" y="75"/>
                  </a:cubicBezTo>
                  <a:cubicBezTo>
                    <a:pt x="236" y="64"/>
                    <a:pt x="236" y="64"/>
                    <a:pt x="224" y="53"/>
                  </a:cubicBezTo>
                  <a:cubicBezTo>
                    <a:pt x="204" y="18"/>
                    <a:pt x="170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7" name="Google Shape;4837;p9"/>
            <p:cNvSpPr/>
            <p:nvPr/>
          </p:nvSpPr>
          <p:spPr>
            <a:xfrm>
              <a:off x="2179750" y="978675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12" y="0"/>
                  </a:moveTo>
                  <a:cubicBezTo>
                    <a:pt x="89" y="0"/>
                    <a:pt x="78" y="11"/>
                    <a:pt x="67" y="11"/>
                  </a:cubicBezTo>
                  <a:cubicBezTo>
                    <a:pt x="22" y="45"/>
                    <a:pt x="0" y="89"/>
                    <a:pt x="11" y="134"/>
                  </a:cubicBezTo>
                  <a:cubicBezTo>
                    <a:pt x="11" y="145"/>
                    <a:pt x="22" y="157"/>
                    <a:pt x="22" y="179"/>
                  </a:cubicBezTo>
                  <a:cubicBezTo>
                    <a:pt x="45" y="201"/>
                    <a:pt x="55" y="212"/>
                    <a:pt x="78" y="224"/>
                  </a:cubicBezTo>
                  <a:cubicBezTo>
                    <a:pt x="89" y="229"/>
                    <a:pt x="103" y="232"/>
                    <a:pt x="118" y="232"/>
                  </a:cubicBezTo>
                  <a:cubicBezTo>
                    <a:pt x="134" y="232"/>
                    <a:pt x="151" y="229"/>
                    <a:pt x="167" y="224"/>
                  </a:cubicBezTo>
                  <a:cubicBezTo>
                    <a:pt x="179" y="224"/>
                    <a:pt x="179" y="224"/>
                    <a:pt x="190" y="212"/>
                  </a:cubicBezTo>
                  <a:cubicBezTo>
                    <a:pt x="212" y="201"/>
                    <a:pt x="234" y="167"/>
                    <a:pt x="246" y="145"/>
                  </a:cubicBezTo>
                  <a:cubicBezTo>
                    <a:pt x="246" y="112"/>
                    <a:pt x="246" y="78"/>
                    <a:pt x="224" y="56"/>
                  </a:cubicBezTo>
                  <a:cubicBezTo>
                    <a:pt x="224" y="45"/>
                    <a:pt x="224" y="45"/>
                    <a:pt x="212" y="33"/>
                  </a:cubicBezTo>
                  <a:cubicBezTo>
                    <a:pt x="201" y="22"/>
                    <a:pt x="190" y="11"/>
                    <a:pt x="179" y="11"/>
                  </a:cubicBezTo>
                  <a:cubicBezTo>
                    <a:pt x="156" y="0"/>
                    <a:pt x="134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8" name="Google Shape;4838;p9"/>
            <p:cNvSpPr/>
            <p:nvPr/>
          </p:nvSpPr>
          <p:spPr>
            <a:xfrm>
              <a:off x="2216050" y="979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8" y="7"/>
                    <a:pt x="68" y="20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2" y="231"/>
                    <a:pt x="190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9" name="Google Shape;4839;p9"/>
            <p:cNvSpPr/>
            <p:nvPr/>
          </p:nvSpPr>
          <p:spPr>
            <a:xfrm>
              <a:off x="2202925" y="987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5" y="6"/>
                    <a:pt x="67" y="17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8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0" name="Google Shape;4840;p9"/>
            <p:cNvSpPr/>
            <p:nvPr/>
          </p:nvSpPr>
          <p:spPr>
            <a:xfrm>
              <a:off x="2189800" y="995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2" y="1"/>
                    <a:pt x="88" y="7"/>
                    <a:pt x="67" y="19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6" y="214"/>
                    <a:pt x="95" y="236"/>
                    <a:pt x="134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7"/>
                    <a:pt x="268" y="109"/>
                    <a:pt x="234" y="53"/>
                  </a:cubicBezTo>
                  <a:cubicBezTo>
                    <a:pt x="214" y="18"/>
                    <a:pt x="175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1" name="Google Shape;4841;p9"/>
            <p:cNvSpPr/>
            <p:nvPr/>
          </p:nvSpPr>
          <p:spPr>
            <a:xfrm>
              <a:off x="2176950" y="1003200"/>
              <a:ext cx="6425" cy="5975"/>
            </a:xfrm>
            <a:custGeom>
              <a:rect b="b" l="l" r="r" t="t"/>
              <a:pathLst>
                <a:path extrusionOk="0" h="239" w="257">
                  <a:moveTo>
                    <a:pt x="123" y="1"/>
                  </a:moveTo>
                  <a:cubicBezTo>
                    <a:pt x="100" y="1"/>
                    <a:pt x="76" y="8"/>
                    <a:pt x="56" y="25"/>
                  </a:cubicBezTo>
                  <a:cubicBezTo>
                    <a:pt x="45" y="25"/>
                    <a:pt x="45" y="35"/>
                    <a:pt x="33" y="35"/>
                  </a:cubicBezTo>
                  <a:cubicBezTo>
                    <a:pt x="33" y="47"/>
                    <a:pt x="33" y="47"/>
                    <a:pt x="23" y="47"/>
                  </a:cubicBezTo>
                  <a:lnTo>
                    <a:pt x="23" y="58"/>
                  </a:lnTo>
                  <a:lnTo>
                    <a:pt x="11" y="69"/>
                  </a:lnTo>
                  <a:lnTo>
                    <a:pt x="11" y="80"/>
                  </a:lnTo>
                  <a:cubicBezTo>
                    <a:pt x="11" y="92"/>
                    <a:pt x="0" y="92"/>
                    <a:pt x="0" y="102"/>
                  </a:cubicBezTo>
                  <a:lnTo>
                    <a:pt x="0" y="114"/>
                  </a:lnTo>
                  <a:lnTo>
                    <a:pt x="0" y="136"/>
                  </a:lnTo>
                  <a:cubicBezTo>
                    <a:pt x="0" y="147"/>
                    <a:pt x="11" y="147"/>
                    <a:pt x="11" y="159"/>
                  </a:cubicBezTo>
                  <a:cubicBezTo>
                    <a:pt x="11" y="170"/>
                    <a:pt x="11" y="170"/>
                    <a:pt x="23" y="181"/>
                  </a:cubicBezTo>
                  <a:cubicBezTo>
                    <a:pt x="44" y="216"/>
                    <a:pt x="78" y="238"/>
                    <a:pt x="115" y="238"/>
                  </a:cubicBezTo>
                  <a:cubicBezTo>
                    <a:pt x="136" y="238"/>
                    <a:pt x="158" y="231"/>
                    <a:pt x="179" y="214"/>
                  </a:cubicBezTo>
                  <a:cubicBezTo>
                    <a:pt x="235" y="181"/>
                    <a:pt x="257" y="114"/>
                    <a:pt x="224" y="58"/>
                  </a:cubicBezTo>
                  <a:cubicBezTo>
                    <a:pt x="202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2" name="Google Shape;4842;p9"/>
            <p:cNvSpPr/>
            <p:nvPr/>
          </p:nvSpPr>
          <p:spPr>
            <a:xfrm>
              <a:off x="2227775" y="998925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17"/>
                    <a:pt x="34" y="173"/>
                  </a:cubicBezTo>
                  <a:cubicBezTo>
                    <a:pt x="57" y="211"/>
                    <a:pt x="101" y="234"/>
                    <a:pt x="144" y="234"/>
                  </a:cubicBezTo>
                  <a:cubicBezTo>
                    <a:pt x="164" y="234"/>
                    <a:pt x="184" y="229"/>
                    <a:pt x="202" y="218"/>
                  </a:cubicBezTo>
                  <a:cubicBezTo>
                    <a:pt x="257" y="184"/>
                    <a:pt x="269" y="106"/>
                    <a:pt x="235" y="62"/>
                  </a:cubicBezTo>
                  <a:cubicBezTo>
                    <a:pt x="213" y="23"/>
                    <a:pt x="17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3" name="Google Shape;4843;p9"/>
            <p:cNvSpPr/>
            <p:nvPr/>
          </p:nvSpPr>
          <p:spPr>
            <a:xfrm>
              <a:off x="2214650" y="10069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4"/>
                    <a:pt x="0" y="121"/>
                    <a:pt x="34" y="176"/>
                  </a:cubicBezTo>
                  <a:cubicBezTo>
                    <a:pt x="57" y="214"/>
                    <a:pt x="100" y="237"/>
                    <a:pt x="143" y="237"/>
                  </a:cubicBezTo>
                  <a:cubicBezTo>
                    <a:pt x="163" y="237"/>
                    <a:pt x="184" y="232"/>
                    <a:pt x="201" y="221"/>
                  </a:cubicBezTo>
                  <a:cubicBezTo>
                    <a:pt x="258" y="188"/>
                    <a:pt x="268" y="109"/>
                    <a:pt x="235" y="54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4" name="Google Shape;4844;p9"/>
            <p:cNvSpPr/>
            <p:nvPr/>
          </p:nvSpPr>
          <p:spPr>
            <a:xfrm>
              <a:off x="2201525" y="10148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5" name="Google Shape;4845;p9"/>
            <p:cNvSpPr/>
            <p:nvPr/>
          </p:nvSpPr>
          <p:spPr>
            <a:xfrm>
              <a:off x="2241200" y="99082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22" y="1"/>
                  </a:moveTo>
                  <a:cubicBezTo>
                    <a:pt x="104" y="1"/>
                    <a:pt x="85" y="6"/>
                    <a:pt x="67" y="16"/>
                  </a:cubicBezTo>
                  <a:lnTo>
                    <a:pt x="67" y="28"/>
                  </a:lnTo>
                  <a:cubicBezTo>
                    <a:pt x="56" y="28"/>
                    <a:pt x="56" y="39"/>
                    <a:pt x="45" y="39"/>
                  </a:cubicBezTo>
                  <a:lnTo>
                    <a:pt x="33" y="50"/>
                  </a:lnTo>
                  <a:cubicBezTo>
                    <a:pt x="33" y="50"/>
                    <a:pt x="33" y="61"/>
                    <a:pt x="23" y="61"/>
                  </a:cubicBezTo>
                  <a:lnTo>
                    <a:pt x="23" y="73"/>
                  </a:lnTo>
                  <a:cubicBezTo>
                    <a:pt x="0" y="106"/>
                    <a:pt x="11" y="151"/>
                    <a:pt x="23" y="185"/>
                  </a:cubicBezTo>
                  <a:cubicBezTo>
                    <a:pt x="33" y="185"/>
                    <a:pt x="33" y="195"/>
                    <a:pt x="45" y="195"/>
                  </a:cubicBezTo>
                  <a:cubicBezTo>
                    <a:pt x="45" y="207"/>
                    <a:pt x="56" y="207"/>
                    <a:pt x="56" y="218"/>
                  </a:cubicBezTo>
                  <a:cubicBezTo>
                    <a:pt x="67" y="229"/>
                    <a:pt x="90" y="229"/>
                    <a:pt x="100" y="229"/>
                  </a:cubicBezTo>
                  <a:lnTo>
                    <a:pt x="100" y="240"/>
                  </a:lnTo>
                  <a:lnTo>
                    <a:pt x="145" y="240"/>
                  </a:lnTo>
                  <a:cubicBezTo>
                    <a:pt x="157" y="240"/>
                    <a:pt x="179" y="229"/>
                    <a:pt x="190" y="218"/>
                  </a:cubicBezTo>
                  <a:cubicBezTo>
                    <a:pt x="246" y="185"/>
                    <a:pt x="257" y="117"/>
                    <a:pt x="224" y="61"/>
                  </a:cubicBezTo>
                  <a:cubicBezTo>
                    <a:pt x="201" y="23"/>
                    <a:pt x="162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6" name="Google Shape;4846;p9"/>
            <p:cNvSpPr/>
            <p:nvPr/>
          </p:nvSpPr>
          <p:spPr>
            <a:xfrm>
              <a:off x="2238100" y="1015125"/>
              <a:ext cx="6475" cy="6025"/>
            </a:xfrm>
            <a:custGeom>
              <a:rect b="b" l="l" r="r" t="t"/>
              <a:pathLst>
                <a:path extrusionOk="0" h="241" w="259">
                  <a:moveTo>
                    <a:pt x="116" y="1"/>
                  </a:moveTo>
                  <a:cubicBezTo>
                    <a:pt x="95" y="1"/>
                    <a:pt x="75" y="6"/>
                    <a:pt x="57" y="17"/>
                  </a:cubicBezTo>
                  <a:cubicBezTo>
                    <a:pt x="23" y="39"/>
                    <a:pt x="1" y="72"/>
                    <a:pt x="1" y="117"/>
                  </a:cubicBezTo>
                  <a:cubicBezTo>
                    <a:pt x="1" y="139"/>
                    <a:pt x="13" y="162"/>
                    <a:pt x="23" y="184"/>
                  </a:cubicBezTo>
                  <a:cubicBezTo>
                    <a:pt x="46" y="218"/>
                    <a:pt x="90" y="240"/>
                    <a:pt x="135" y="240"/>
                  </a:cubicBezTo>
                  <a:cubicBezTo>
                    <a:pt x="147" y="229"/>
                    <a:pt x="157" y="229"/>
                    <a:pt x="157" y="229"/>
                  </a:cubicBezTo>
                  <a:cubicBezTo>
                    <a:pt x="169" y="229"/>
                    <a:pt x="180" y="229"/>
                    <a:pt x="180" y="218"/>
                  </a:cubicBezTo>
                  <a:cubicBezTo>
                    <a:pt x="236" y="184"/>
                    <a:pt x="258" y="117"/>
                    <a:pt x="224" y="62"/>
                  </a:cubicBezTo>
                  <a:cubicBezTo>
                    <a:pt x="202" y="24"/>
                    <a:pt x="159" y="1"/>
                    <a:pt x="1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7" name="Google Shape;4847;p9"/>
            <p:cNvSpPr/>
            <p:nvPr/>
          </p:nvSpPr>
          <p:spPr>
            <a:xfrm>
              <a:off x="2224700" y="1023075"/>
              <a:ext cx="6725" cy="5975"/>
            </a:xfrm>
            <a:custGeom>
              <a:rect b="b" l="l" r="r" t="t"/>
              <a:pathLst>
                <a:path extrusionOk="0" h="239" w="269">
                  <a:moveTo>
                    <a:pt x="112" y="0"/>
                  </a:moveTo>
                  <a:cubicBezTo>
                    <a:pt x="102" y="12"/>
                    <a:pt x="90" y="12"/>
                    <a:pt x="68" y="23"/>
                  </a:cubicBezTo>
                  <a:cubicBezTo>
                    <a:pt x="12" y="57"/>
                    <a:pt x="1" y="124"/>
                    <a:pt x="35" y="179"/>
                  </a:cubicBezTo>
                  <a:cubicBezTo>
                    <a:pt x="35" y="191"/>
                    <a:pt x="45" y="191"/>
                    <a:pt x="45" y="201"/>
                  </a:cubicBezTo>
                  <a:cubicBezTo>
                    <a:pt x="64" y="220"/>
                    <a:pt x="97" y="238"/>
                    <a:pt x="127" y="238"/>
                  </a:cubicBezTo>
                  <a:cubicBezTo>
                    <a:pt x="134" y="238"/>
                    <a:pt x="140" y="237"/>
                    <a:pt x="146" y="235"/>
                  </a:cubicBezTo>
                  <a:cubicBezTo>
                    <a:pt x="169" y="235"/>
                    <a:pt x="179" y="224"/>
                    <a:pt x="191" y="224"/>
                  </a:cubicBezTo>
                  <a:cubicBezTo>
                    <a:pt x="246" y="191"/>
                    <a:pt x="269" y="112"/>
                    <a:pt x="236" y="57"/>
                  </a:cubicBezTo>
                  <a:cubicBezTo>
                    <a:pt x="213" y="23"/>
                    <a:pt x="157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8" name="Google Shape;4848;p9"/>
            <p:cNvSpPr/>
            <p:nvPr/>
          </p:nvSpPr>
          <p:spPr>
            <a:xfrm>
              <a:off x="2211575" y="1031075"/>
              <a:ext cx="6450" cy="5975"/>
            </a:xfrm>
            <a:custGeom>
              <a:rect b="b" l="l" r="r" t="t"/>
              <a:pathLst>
                <a:path extrusionOk="0" h="239" w="258">
                  <a:moveTo>
                    <a:pt x="126" y="0"/>
                  </a:moveTo>
                  <a:cubicBezTo>
                    <a:pt x="106" y="0"/>
                    <a:pt x="86" y="5"/>
                    <a:pt x="68" y="15"/>
                  </a:cubicBezTo>
                  <a:cubicBezTo>
                    <a:pt x="12" y="49"/>
                    <a:pt x="1" y="127"/>
                    <a:pt x="34" y="184"/>
                  </a:cubicBezTo>
                  <a:cubicBezTo>
                    <a:pt x="46" y="206"/>
                    <a:pt x="79" y="228"/>
                    <a:pt x="101" y="239"/>
                  </a:cubicBezTo>
                  <a:lnTo>
                    <a:pt x="146" y="239"/>
                  </a:lnTo>
                  <a:cubicBezTo>
                    <a:pt x="168" y="239"/>
                    <a:pt x="180" y="228"/>
                    <a:pt x="190" y="217"/>
                  </a:cubicBezTo>
                  <a:cubicBezTo>
                    <a:pt x="235" y="194"/>
                    <a:pt x="257" y="150"/>
                    <a:pt x="247" y="105"/>
                  </a:cubicBezTo>
                  <a:cubicBezTo>
                    <a:pt x="247" y="83"/>
                    <a:pt x="247" y="72"/>
                    <a:pt x="235" y="60"/>
                  </a:cubicBezTo>
                  <a:cubicBezTo>
                    <a:pt x="213" y="22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9" name="Google Shape;4849;p9"/>
            <p:cNvSpPr/>
            <p:nvPr/>
          </p:nvSpPr>
          <p:spPr>
            <a:xfrm>
              <a:off x="2247900" y="1031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0" name="Google Shape;4850;p9"/>
            <p:cNvSpPr/>
            <p:nvPr/>
          </p:nvSpPr>
          <p:spPr>
            <a:xfrm>
              <a:off x="2234750" y="10397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8"/>
                    <a:pt x="35" y="183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47" y="183"/>
                    <a:pt x="269" y="116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1" name="Google Shape;4851;p9"/>
            <p:cNvSpPr/>
            <p:nvPr/>
          </p:nvSpPr>
          <p:spPr>
            <a:xfrm>
              <a:off x="2221650" y="10478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2" y="50"/>
                    <a:pt x="0" y="117"/>
                    <a:pt x="33" y="172"/>
                  </a:cubicBezTo>
                  <a:cubicBezTo>
                    <a:pt x="56" y="211"/>
                    <a:pt x="99" y="233"/>
                    <a:pt x="142" y="233"/>
                  </a:cubicBezTo>
                  <a:cubicBezTo>
                    <a:pt x="163" y="233"/>
                    <a:pt x="183" y="228"/>
                    <a:pt x="201" y="217"/>
                  </a:cubicBezTo>
                  <a:cubicBezTo>
                    <a:pt x="246" y="184"/>
                    <a:pt x="268" y="105"/>
                    <a:pt x="234" y="61"/>
                  </a:cubicBezTo>
                  <a:cubicBezTo>
                    <a:pt x="212" y="23"/>
                    <a:pt x="173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2" name="Google Shape;4852;p9"/>
            <p:cNvSpPr/>
            <p:nvPr/>
          </p:nvSpPr>
          <p:spPr>
            <a:xfrm>
              <a:off x="2208500" y="1055850"/>
              <a:ext cx="6725" cy="5800"/>
            </a:xfrm>
            <a:custGeom>
              <a:rect b="b" l="l" r="r" t="t"/>
              <a:pathLst>
                <a:path extrusionOk="0" h="232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2"/>
                    <a:pt x="0" y="120"/>
                    <a:pt x="34" y="176"/>
                  </a:cubicBezTo>
                  <a:cubicBezTo>
                    <a:pt x="34" y="187"/>
                    <a:pt x="45" y="187"/>
                    <a:pt x="45" y="198"/>
                  </a:cubicBezTo>
                  <a:cubicBezTo>
                    <a:pt x="57" y="198"/>
                    <a:pt x="57" y="209"/>
                    <a:pt x="68" y="209"/>
                  </a:cubicBezTo>
                  <a:cubicBezTo>
                    <a:pt x="79" y="209"/>
                    <a:pt x="79" y="221"/>
                    <a:pt x="90" y="221"/>
                  </a:cubicBezTo>
                  <a:cubicBezTo>
                    <a:pt x="101" y="231"/>
                    <a:pt x="112" y="231"/>
                    <a:pt x="124" y="231"/>
                  </a:cubicBezTo>
                  <a:lnTo>
                    <a:pt x="169" y="231"/>
                  </a:lnTo>
                  <a:cubicBezTo>
                    <a:pt x="179" y="221"/>
                    <a:pt x="179" y="221"/>
                    <a:pt x="191" y="221"/>
                  </a:cubicBezTo>
                  <a:lnTo>
                    <a:pt x="202" y="221"/>
                  </a:lnTo>
                  <a:cubicBezTo>
                    <a:pt x="246" y="187"/>
                    <a:pt x="269" y="109"/>
                    <a:pt x="236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3" name="Google Shape;4853;p9"/>
            <p:cNvSpPr/>
            <p:nvPr/>
          </p:nvSpPr>
          <p:spPr>
            <a:xfrm>
              <a:off x="2259900" y="10514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1"/>
                  </a:moveTo>
                  <a:cubicBezTo>
                    <a:pt x="106" y="1"/>
                    <a:pt x="86" y="6"/>
                    <a:pt x="67" y="17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7" y="214"/>
                    <a:pt x="94" y="234"/>
                    <a:pt x="133" y="234"/>
                  </a:cubicBezTo>
                  <a:cubicBezTo>
                    <a:pt x="152" y="234"/>
                    <a:pt x="172" y="229"/>
                    <a:pt x="191" y="218"/>
                  </a:cubicBezTo>
                  <a:cubicBezTo>
                    <a:pt x="246" y="184"/>
                    <a:pt x="269" y="117"/>
                    <a:pt x="236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4" name="Google Shape;4854;p9"/>
            <p:cNvSpPr/>
            <p:nvPr/>
          </p:nvSpPr>
          <p:spPr>
            <a:xfrm>
              <a:off x="2246775" y="10594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7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5" name="Google Shape;4855;p9"/>
            <p:cNvSpPr/>
            <p:nvPr/>
          </p:nvSpPr>
          <p:spPr>
            <a:xfrm>
              <a:off x="2233650" y="10673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1" y="217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6" name="Google Shape;4856;p9"/>
            <p:cNvSpPr/>
            <p:nvPr/>
          </p:nvSpPr>
          <p:spPr>
            <a:xfrm>
              <a:off x="2220800" y="107540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5" y="0"/>
                  </a:moveTo>
                  <a:cubicBezTo>
                    <a:pt x="101" y="0"/>
                    <a:pt x="77" y="7"/>
                    <a:pt x="56" y="20"/>
                  </a:cubicBezTo>
                  <a:lnTo>
                    <a:pt x="45" y="30"/>
                  </a:lnTo>
                  <a:cubicBezTo>
                    <a:pt x="34" y="30"/>
                    <a:pt x="34" y="42"/>
                    <a:pt x="34" y="42"/>
                  </a:cubicBezTo>
                  <a:lnTo>
                    <a:pt x="22" y="53"/>
                  </a:lnTo>
                  <a:cubicBezTo>
                    <a:pt x="22" y="53"/>
                    <a:pt x="22" y="64"/>
                    <a:pt x="12" y="64"/>
                  </a:cubicBezTo>
                  <a:lnTo>
                    <a:pt x="12" y="75"/>
                  </a:lnTo>
                  <a:lnTo>
                    <a:pt x="12" y="87"/>
                  </a:lnTo>
                  <a:cubicBezTo>
                    <a:pt x="0" y="120"/>
                    <a:pt x="0" y="154"/>
                    <a:pt x="22" y="176"/>
                  </a:cubicBezTo>
                  <a:cubicBezTo>
                    <a:pt x="22" y="187"/>
                    <a:pt x="22" y="187"/>
                    <a:pt x="34" y="187"/>
                  </a:cubicBezTo>
                  <a:cubicBezTo>
                    <a:pt x="34" y="198"/>
                    <a:pt x="34" y="198"/>
                    <a:pt x="45" y="209"/>
                  </a:cubicBezTo>
                  <a:cubicBezTo>
                    <a:pt x="45" y="209"/>
                    <a:pt x="56" y="221"/>
                    <a:pt x="67" y="221"/>
                  </a:cubicBezTo>
                  <a:lnTo>
                    <a:pt x="79" y="231"/>
                  </a:lnTo>
                  <a:lnTo>
                    <a:pt x="157" y="231"/>
                  </a:lnTo>
                  <a:cubicBezTo>
                    <a:pt x="168" y="231"/>
                    <a:pt x="168" y="221"/>
                    <a:pt x="179" y="221"/>
                  </a:cubicBezTo>
                  <a:cubicBezTo>
                    <a:pt x="235" y="187"/>
                    <a:pt x="258" y="109"/>
                    <a:pt x="224" y="53"/>
                  </a:cubicBezTo>
                  <a:cubicBezTo>
                    <a:pt x="203" y="18"/>
                    <a:pt x="164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7" name="Google Shape;4857;p9"/>
            <p:cNvSpPr/>
            <p:nvPr/>
          </p:nvSpPr>
          <p:spPr>
            <a:xfrm>
              <a:off x="2269950" y="1067700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31" y="0"/>
                  </a:moveTo>
                  <a:cubicBezTo>
                    <a:pt x="125" y="0"/>
                    <a:pt x="118" y="1"/>
                    <a:pt x="112" y="3"/>
                  </a:cubicBezTo>
                  <a:lnTo>
                    <a:pt x="90" y="3"/>
                  </a:lnTo>
                  <a:cubicBezTo>
                    <a:pt x="79" y="15"/>
                    <a:pt x="68" y="15"/>
                    <a:pt x="68" y="15"/>
                  </a:cubicBezTo>
                  <a:cubicBezTo>
                    <a:pt x="23" y="48"/>
                    <a:pt x="1" y="92"/>
                    <a:pt x="12" y="137"/>
                  </a:cubicBezTo>
                  <a:cubicBezTo>
                    <a:pt x="12" y="149"/>
                    <a:pt x="23" y="159"/>
                    <a:pt x="23" y="182"/>
                  </a:cubicBezTo>
                  <a:cubicBezTo>
                    <a:pt x="44" y="217"/>
                    <a:pt x="83" y="234"/>
                    <a:pt x="122" y="234"/>
                  </a:cubicBezTo>
                  <a:cubicBezTo>
                    <a:pt x="146" y="234"/>
                    <a:pt x="170" y="228"/>
                    <a:pt x="191" y="216"/>
                  </a:cubicBezTo>
                  <a:cubicBezTo>
                    <a:pt x="213" y="204"/>
                    <a:pt x="224" y="182"/>
                    <a:pt x="236" y="171"/>
                  </a:cubicBezTo>
                  <a:cubicBezTo>
                    <a:pt x="247" y="137"/>
                    <a:pt x="247" y="92"/>
                    <a:pt x="224" y="59"/>
                  </a:cubicBezTo>
                  <a:cubicBezTo>
                    <a:pt x="224" y="48"/>
                    <a:pt x="213" y="48"/>
                    <a:pt x="213" y="37"/>
                  </a:cubicBezTo>
                  <a:cubicBezTo>
                    <a:pt x="195" y="19"/>
                    <a:pt x="162" y="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8" name="Google Shape;4858;p9"/>
            <p:cNvSpPr/>
            <p:nvPr/>
          </p:nvSpPr>
          <p:spPr>
            <a:xfrm>
              <a:off x="2256550" y="10756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44" y="1"/>
                  </a:moveTo>
                  <a:cubicBezTo>
                    <a:pt x="122" y="1"/>
                    <a:pt x="100" y="7"/>
                    <a:pt x="79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45" y="198"/>
                    <a:pt x="57" y="210"/>
                    <a:pt x="67" y="210"/>
                  </a:cubicBezTo>
                  <a:cubicBezTo>
                    <a:pt x="79" y="220"/>
                    <a:pt x="79" y="220"/>
                    <a:pt x="90" y="220"/>
                  </a:cubicBezTo>
                  <a:cubicBezTo>
                    <a:pt x="107" y="232"/>
                    <a:pt x="126" y="237"/>
                    <a:pt x="146" y="237"/>
                  </a:cubicBezTo>
                  <a:cubicBezTo>
                    <a:pt x="166" y="237"/>
                    <a:pt x="185" y="232"/>
                    <a:pt x="201" y="220"/>
                  </a:cubicBezTo>
                  <a:cubicBezTo>
                    <a:pt x="224" y="210"/>
                    <a:pt x="235" y="187"/>
                    <a:pt x="246" y="165"/>
                  </a:cubicBezTo>
                  <a:lnTo>
                    <a:pt x="246" y="143"/>
                  </a:lnTo>
                  <a:cubicBezTo>
                    <a:pt x="258" y="120"/>
                    <a:pt x="258" y="86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9" name="Google Shape;4859;p9"/>
            <p:cNvSpPr/>
            <p:nvPr/>
          </p:nvSpPr>
          <p:spPr>
            <a:xfrm>
              <a:off x="2243700" y="1083700"/>
              <a:ext cx="6450" cy="5775"/>
            </a:xfrm>
            <a:custGeom>
              <a:rect b="b" l="l" r="r" t="t"/>
              <a:pathLst>
                <a:path extrusionOk="0" h="231" w="258">
                  <a:moveTo>
                    <a:pt x="112" y="0"/>
                  </a:moveTo>
                  <a:cubicBezTo>
                    <a:pt x="90" y="0"/>
                    <a:pt x="79" y="11"/>
                    <a:pt x="67" y="11"/>
                  </a:cubicBezTo>
                  <a:cubicBezTo>
                    <a:pt x="12" y="45"/>
                    <a:pt x="0" y="101"/>
                    <a:pt x="12" y="157"/>
                  </a:cubicBezTo>
                  <a:cubicBezTo>
                    <a:pt x="23" y="168"/>
                    <a:pt x="23" y="168"/>
                    <a:pt x="23" y="179"/>
                  </a:cubicBezTo>
                  <a:cubicBezTo>
                    <a:pt x="34" y="202"/>
                    <a:pt x="57" y="212"/>
                    <a:pt x="79" y="224"/>
                  </a:cubicBezTo>
                  <a:cubicBezTo>
                    <a:pt x="93" y="228"/>
                    <a:pt x="108" y="231"/>
                    <a:pt x="124" y="231"/>
                  </a:cubicBezTo>
                  <a:cubicBezTo>
                    <a:pt x="147" y="231"/>
                    <a:pt x="171" y="225"/>
                    <a:pt x="191" y="212"/>
                  </a:cubicBezTo>
                  <a:cubicBezTo>
                    <a:pt x="246" y="179"/>
                    <a:pt x="258" y="112"/>
                    <a:pt x="224" y="56"/>
                  </a:cubicBezTo>
                  <a:cubicBezTo>
                    <a:pt x="224" y="45"/>
                    <a:pt x="213" y="45"/>
                    <a:pt x="213" y="33"/>
                  </a:cubicBezTo>
                  <a:cubicBezTo>
                    <a:pt x="202" y="23"/>
                    <a:pt x="191" y="11"/>
                    <a:pt x="179" y="11"/>
                  </a:cubicBezTo>
                  <a:cubicBezTo>
                    <a:pt x="157" y="0"/>
                    <a:pt x="134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0" name="Google Shape;4860;p9"/>
            <p:cNvSpPr/>
            <p:nvPr/>
          </p:nvSpPr>
          <p:spPr>
            <a:xfrm>
              <a:off x="2230850" y="1091675"/>
              <a:ext cx="5900" cy="5925"/>
            </a:xfrm>
            <a:custGeom>
              <a:rect b="b" l="l" r="r" t="t"/>
              <a:pathLst>
                <a:path extrusionOk="0" h="237" w="236">
                  <a:moveTo>
                    <a:pt x="112" y="1"/>
                  </a:moveTo>
                  <a:cubicBezTo>
                    <a:pt x="94" y="1"/>
                    <a:pt x="75" y="6"/>
                    <a:pt x="57" y="17"/>
                  </a:cubicBezTo>
                  <a:cubicBezTo>
                    <a:pt x="45" y="27"/>
                    <a:pt x="34" y="27"/>
                    <a:pt x="34" y="39"/>
                  </a:cubicBezTo>
                  <a:cubicBezTo>
                    <a:pt x="23" y="39"/>
                    <a:pt x="23" y="39"/>
                    <a:pt x="23" y="50"/>
                  </a:cubicBezTo>
                  <a:cubicBezTo>
                    <a:pt x="23" y="50"/>
                    <a:pt x="12" y="50"/>
                    <a:pt x="12" y="61"/>
                  </a:cubicBezTo>
                  <a:lnTo>
                    <a:pt x="12" y="72"/>
                  </a:lnTo>
                  <a:cubicBezTo>
                    <a:pt x="0" y="72"/>
                    <a:pt x="0" y="84"/>
                    <a:pt x="0" y="84"/>
                  </a:cubicBezTo>
                  <a:lnTo>
                    <a:pt x="0" y="94"/>
                  </a:lnTo>
                  <a:lnTo>
                    <a:pt x="0" y="117"/>
                  </a:lnTo>
                  <a:lnTo>
                    <a:pt x="0" y="139"/>
                  </a:lnTo>
                  <a:lnTo>
                    <a:pt x="0" y="161"/>
                  </a:lnTo>
                  <a:cubicBezTo>
                    <a:pt x="12" y="161"/>
                    <a:pt x="12" y="173"/>
                    <a:pt x="12" y="184"/>
                  </a:cubicBezTo>
                  <a:cubicBezTo>
                    <a:pt x="23" y="195"/>
                    <a:pt x="45" y="218"/>
                    <a:pt x="67" y="228"/>
                  </a:cubicBezTo>
                  <a:lnTo>
                    <a:pt x="90" y="228"/>
                  </a:lnTo>
                  <a:cubicBezTo>
                    <a:pt x="99" y="233"/>
                    <a:pt x="111" y="236"/>
                    <a:pt x="123" y="236"/>
                  </a:cubicBezTo>
                  <a:cubicBezTo>
                    <a:pt x="140" y="236"/>
                    <a:pt x="160" y="231"/>
                    <a:pt x="179" y="218"/>
                  </a:cubicBezTo>
                  <a:cubicBezTo>
                    <a:pt x="213" y="195"/>
                    <a:pt x="235" y="151"/>
                    <a:pt x="235" y="106"/>
                  </a:cubicBezTo>
                  <a:cubicBezTo>
                    <a:pt x="224" y="84"/>
                    <a:pt x="224" y="72"/>
                    <a:pt x="213" y="61"/>
                  </a:cubicBezTo>
                  <a:cubicBezTo>
                    <a:pt x="190" y="23"/>
                    <a:pt x="152" y="1"/>
                    <a:pt x="1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1" name="Google Shape;4861;p9"/>
            <p:cNvSpPr/>
            <p:nvPr/>
          </p:nvSpPr>
          <p:spPr>
            <a:xfrm>
              <a:off x="2280000" y="1084350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34" y="0"/>
                  </a:moveTo>
                  <a:cubicBezTo>
                    <a:pt x="112" y="0"/>
                    <a:pt x="89" y="6"/>
                    <a:pt x="68" y="19"/>
                  </a:cubicBezTo>
                  <a:cubicBezTo>
                    <a:pt x="13" y="52"/>
                    <a:pt x="1" y="119"/>
                    <a:pt x="35" y="176"/>
                  </a:cubicBezTo>
                  <a:cubicBezTo>
                    <a:pt x="57" y="213"/>
                    <a:pt x="96" y="236"/>
                    <a:pt x="136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6"/>
                    <a:pt x="269" y="109"/>
                    <a:pt x="224" y="52"/>
                  </a:cubicBezTo>
                  <a:cubicBezTo>
                    <a:pt x="204" y="18"/>
                    <a:pt x="170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2" name="Google Shape;4862;p9"/>
            <p:cNvSpPr/>
            <p:nvPr/>
          </p:nvSpPr>
          <p:spPr>
            <a:xfrm>
              <a:off x="2266900" y="1092450"/>
              <a:ext cx="6725" cy="5700"/>
            </a:xfrm>
            <a:custGeom>
              <a:rect b="b" l="l" r="r" t="t"/>
              <a:pathLst>
                <a:path extrusionOk="0" h="228" w="269">
                  <a:moveTo>
                    <a:pt x="132" y="0"/>
                  </a:moveTo>
                  <a:cubicBezTo>
                    <a:pt x="110" y="0"/>
                    <a:pt x="88" y="6"/>
                    <a:pt x="67" y="19"/>
                  </a:cubicBezTo>
                  <a:cubicBezTo>
                    <a:pt x="11" y="53"/>
                    <a:pt x="0" y="120"/>
                    <a:pt x="33" y="175"/>
                  </a:cubicBezTo>
                  <a:cubicBezTo>
                    <a:pt x="55" y="210"/>
                    <a:pt x="89" y="228"/>
                    <a:pt x="125" y="228"/>
                  </a:cubicBezTo>
                  <a:cubicBezTo>
                    <a:pt x="147" y="228"/>
                    <a:pt x="169" y="221"/>
                    <a:pt x="190" y="209"/>
                  </a:cubicBezTo>
                  <a:cubicBezTo>
                    <a:pt x="246" y="175"/>
                    <a:pt x="268" y="108"/>
                    <a:pt x="224" y="53"/>
                  </a:cubicBezTo>
                  <a:cubicBezTo>
                    <a:pt x="202" y="17"/>
                    <a:pt x="168" y="0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3" name="Google Shape;4863;p9"/>
            <p:cNvSpPr/>
            <p:nvPr/>
          </p:nvSpPr>
          <p:spPr>
            <a:xfrm>
              <a:off x="2253750" y="11003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3" y="0"/>
                  </a:moveTo>
                  <a:cubicBezTo>
                    <a:pt x="105" y="0"/>
                    <a:pt x="86" y="5"/>
                    <a:pt x="68" y="16"/>
                  </a:cubicBezTo>
                  <a:cubicBezTo>
                    <a:pt x="12" y="50"/>
                    <a:pt x="1" y="127"/>
                    <a:pt x="35" y="184"/>
                  </a:cubicBezTo>
                  <a:cubicBezTo>
                    <a:pt x="57" y="213"/>
                    <a:pt x="94" y="233"/>
                    <a:pt x="132" y="233"/>
                  </a:cubicBezTo>
                  <a:cubicBezTo>
                    <a:pt x="152" y="233"/>
                    <a:pt x="172" y="228"/>
                    <a:pt x="191" y="217"/>
                  </a:cubicBezTo>
                  <a:cubicBezTo>
                    <a:pt x="246" y="184"/>
                    <a:pt x="269" y="117"/>
                    <a:pt x="224" y="60"/>
                  </a:cubicBezTo>
                  <a:cubicBezTo>
                    <a:pt x="202" y="23"/>
                    <a:pt x="163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4" name="Google Shape;4864;p9"/>
            <p:cNvSpPr/>
            <p:nvPr/>
          </p:nvSpPr>
          <p:spPr>
            <a:xfrm>
              <a:off x="2240350" y="1108350"/>
              <a:ext cx="7025" cy="5800"/>
            </a:xfrm>
            <a:custGeom>
              <a:rect b="b" l="l" r="r" t="t"/>
              <a:pathLst>
                <a:path extrusionOk="0" h="232" w="281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0"/>
                    <a:pt x="101" y="232"/>
                    <a:pt x="134" y="232"/>
                  </a:cubicBezTo>
                  <a:lnTo>
                    <a:pt x="179" y="232"/>
                  </a:lnTo>
                  <a:cubicBezTo>
                    <a:pt x="191" y="221"/>
                    <a:pt x="191" y="221"/>
                    <a:pt x="201" y="221"/>
                  </a:cubicBezTo>
                  <a:cubicBezTo>
                    <a:pt x="258" y="187"/>
                    <a:pt x="280" y="109"/>
                    <a:pt x="235" y="53"/>
                  </a:cubicBezTo>
                  <a:cubicBezTo>
                    <a:pt x="214" y="19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5" name="Google Shape;4865;p9"/>
            <p:cNvSpPr/>
            <p:nvPr/>
          </p:nvSpPr>
          <p:spPr>
            <a:xfrm>
              <a:off x="2175825" y="765800"/>
              <a:ext cx="6175" cy="5050"/>
            </a:xfrm>
            <a:custGeom>
              <a:rect b="b" l="l" r="r" t="t"/>
              <a:pathLst>
                <a:path extrusionOk="0" h="202" w="247">
                  <a:moveTo>
                    <a:pt x="45" y="1"/>
                  </a:moveTo>
                  <a:cubicBezTo>
                    <a:pt x="34" y="11"/>
                    <a:pt x="23" y="23"/>
                    <a:pt x="23" y="34"/>
                  </a:cubicBezTo>
                  <a:cubicBezTo>
                    <a:pt x="11" y="56"/>
                    <a:pt x="1" y="78"/>
                    <a:pt x="11" y="101"/>
                  </a:cubicBezTo>
                  <a:cubicBezTo>
                    <a:pt x="11" y="123"/>
                    <a:pt x="11" y="135"/>
                    <a:pt x="23" y="145"/>
                  </a:cubicBezTo>
                  <a:lnTo>
                    <a:pt x="45" y="168"/>
                  </a:lnTo>
                  <a:lnTo>
                    <a:pt x="56" y="179"/>
                  </a:lnTo>
                  <a:cubicBezTo>
                    <a:pt x="68" y="190"/>
                    <a:pt x="68" y="190"/>
                    <a:pt x="78" y="190"/>
                  </a:cubicBezTo>
                  <a:cubicBezTo>
                    <a:pt x="90" y="202"/>
                    <a:pt x="101" y="202"/>
                    <a:pt x="123" y="202"/>
                  </a:cubicBezTo>
                  <a:lnTo>
                    <a:pt x="168" y="202"/>
                  </a:lnTo>
                  <a:cubicBezTo>
                    <a:pt x="168" y="190"/>
                    <a:pt x="179" y="190"/>
                    <a:pt x="179" y="190"/>
                  </a:cubicBezTo>
                  <a:lnTo>
                    <a:pt x="190" y="190"/>
                  </a:lnTo>
                  <a:cubicBezTo>
                    <a:pt x="224" y="157"/>
                    <a:pt x="246" y="112"/>
                    <a:pt x="246" y="68"/>
                  </a:cubicBezTo>
                  <a:cubicBezTo>
                    <a:pt x="235" y="56"/>
                    <a:pt x="235" y="34"/>
                    <a:pt x="224" y="23"/>
                  </a:cubicBezTo>
                  <a:cubicBezTo>
                    <a:pt x="179" y="11"/>
                    <a:pt x="123" y="1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6" name="Google Shape;4866;p9"/>
            <p:cNvSpPr/>
            <p:nvPr/>
          </p:nvSpPr>
          <p:spPr>
            <a:xfrm>
              <a:off x="2162675" y="77295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4" y="0"/>
                  </a:moveTo>
                  <a:cubicBezTo>
                    <a:pt x="105" y="0"/>
                    <a:pt x="86" y="5"/>
                    <a:pt x="68" y="16"/>
                  </a:cubicBezTo>
                  <a:cubicBezTo>
                    <a:pt x="13" y="50"/>
                    <a:pt x="1" y="105"/>
                    <a:pt x="13" y="162"/>
                  </a:cubicBezTo>
                  <a:cubicBezTo>
                    <a:pt x="23" y="172"/>
                    <a:pt x="23" y="172"/>
                    <a:pt x="23" y="184"/>
                  </a:cubicBezTo>
                  <a:cubicBezTo>
                    <a:pt x="45" y="219"/>
                    <a:pt x="83" y="236"/>
                    <a:pt x="122" y="236"/>
                  </a:cubicBezTo>
                  <a:cubicBezTo>
                    <a:pt x="146" y="236"/>
                    <a:pt x="170" y="230"/>
                    <a:pt x="191" y="217"/>
                  </a:cubicBezTo>
                  <a:cubicBezTo>
                    <a:pt x="224" y="195"/>
                    <a:pt x="247" y="150"/>
                    <a:pt x="247" y="105"/>
                  </a:cubicBezTo>
                  <a:cubicBezTo>
                    <a:pt x="236" y="83"/>
                    <a:pt x="236" y="72"/>
                    <a:pt x="224" y="61"/>
                  </a:cubicBezTo>
                  <a:cubicBezTo>
                    <a:pt x="202" y="23"/>
                    <a:pt x="164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7" name="Google Shape;4867;p9"/>
            <p:cNvSpPr/>
            <p:nvPr/>
          </p:nvSpPr>
          <p:spPr>
            <a:xfrm>
              <a:off x="2149825" y="78102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15" y="1"/>
                  </a:moveTo>
                  <a:cubicBezTo>
                    <a:pt x="96" y="1"/>
                    <a:pt x="76" y="6"/>
                    <a:pt x="57" y="17"/>
                  </a:cubicBezTo>
                  <a:cubicBezTo>
                    <a:pt x="46" y="17"/>
                    <a:pt x="46" y="28"/>
                    <a:pt x="35" y="28"/>
                  </a:cubicBezTo>
                  <a:cubicBezTo>
                    <a:pt x="13" y="50"/>
                    <a:pt x="1" y="84"/>
                    <a:pt x="1" y="107"/>
                  </a:cubicBezTo>
                  <a:cubicBezTo>
                    <a:pt x="1" y="129"/>
                    <a:pt x="1" y="162"/>
                    <a:pt x="13" y="174"/>
                  </a:cubicBezTo>
                  <a:cubicBezTo>
                    <a:pt x="23" y="196"/>
                    <a:pt x="35" y="207"/>
                    <a:pt x="46" y="207"/>
                  </a:cubicBezTo>
                  <a:cubicBezTo>
                    <a:pt x="57" y="219"/>
                    <a:pt x="57" y="219"/>
                    <a:pt x="68" y="219"/>
                  </a:cubicBezTo>
                  <a:cubicBezTo>
                    <a:pt x="85" y="230"/>
                    <a:pt x="105" y="235"/>
                    <a:pt x="124" y="235"/>
                  </a:cubicBezTo>
                  <a:cubicBezTo>
                    <a:pt x="144" y="235"/>
                    <a:pt x="163" y="230"/>
                    <a:pt x="180" y="219"/>
                  </a:cubicBezTo>
                  <a:cubicBezTo>
                    <a:pt x="236" y="185"/>
                    <a:pt x="247" y="107"/>
                    <a:pt x="214" y="50"/>
                  </a:cubicBezTo>
                  <a:cubicBezTo>
                    <a:pt x="191" y="21"/>
                    <a:pt x="154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8" name="Google Shape;4868;p9"/>
            <p:cNvSpPr/>
            <p:nvPr/>
          </p:nvSpPr>
          <p:spPr>
            <a:xfrm>
              <a:off x="2136425" y="789075"/>
              <a:ext cx="6175" cy="5725"/>
            </a:xfrm>
            <a:custGeom>
              <a:rect b="b" l="l" r="r" t="t"/>
              <a:pathLst>
                <a:path extrusionOk="0" h="229" w="247">
                  <a:moveTo>
                    <a:pt x="133" y="0"/>
                  </a:moveTo>
                  <a:cubicBezTo>
                    <a:pt x="111" y="0"/>
                    <a:pt x="89" y="7"/>
                    <a:pt x="68" y="19"/>
                  </a:cubicBezTo>
                  <a:cubicBezTo>
                    <a:pt x="12" y="41"/>
                    <a:pt x="1" y="98"/>
                    <a:pt x="12" y="153"/>
                  </a:cubicBezTo>
                  <a:cubicBezTo>
                    <a:pt x="23" y="165"/>
                    <a:pt x="23" y="165"/>
                    <a:pt x="23" y="175"/>
                  </a:cubicBezTo>
                  <a:cubicBezTo>
                    <a:pt x="44" y="211"/>
                    <a:pt x="83" y="228"/>
                    <a:pt x="122" y="228"/>
                  </a:cubicBezTo>
                  <a:cubicBezTo>
                    <a:pt x="146" y="228"/>
                    <a:pt x="170" y="222"/>
                    <a:pt x="191" y="209"/>
                  </a:cubicBezTo>
                  <a:cubicBezTo>
                    <a:pt x="213" y="198"/>
                    <a:pt x="236" y="175"/>
                    <a:pt x="236" y="142"/>
                  </a:cubicBezTo>
                  <a:cubicBezTo>
                    <a:pt x="246" y="108"/>
                    <a:pt x="246" y="86"/>
                    <a:pt x="224" y="53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9" name="Google Shape;4869;p9"/>
            <p:cNvSpPr/>
            <p:nvPr/>
          </p:nvSpPr>
          <p:spPr>
            <a:xfrm>
              <a:off x="2139525" y="765525"/>
              <a:ext cx="6725" cy="5150"/>
            </a:xfrm>
            <a:custGeom>
              <a:rect b="b" l="l" r="r" t="t"/>
              <a:pathLst>
                <a:path extrusionOk="0" h="206" w="269">
                  <a:moveTo>
                    <a:pt x="201" y="0"/>
                  </a:moveTo>
                  <a:cubicBezTo>
                    <a:pt x="156" y="0"/>
                    <a:pt x="100" y="0"/>
                    <a:pt x="45" y="12"/>
                  </a:cubicBezTo>
                  <a:cubicBezTo>
                    <a:pt x="11" y="45"/>
                    <a:pt x="0" y="101"/>
                    <a:pt x="33" y="146"/>
                  </a:cubicBezTo>
                  <a:cubicBezTo>
                    <a:pt x="56" y="184"/>
                    <a:pt x="95" y="206"/>
                    <a:pt x="134" y="206"/>
                  </a:cubicBezTo>
                  <a:cubicBezTo>
                    <a:pt x="153" y="206"/>
                    <a:pt x="172" y="201"/>
                    <a:pt x="190" y="190"/>
                  </a:cubicBezTo>
                  <a:cubicBezTo>
                    <a:pt x="246" y="156"/>
                    <a:pt x="268" y="79"/>
                    <a:pt x="234" y="22"/>
                  </a:cubicBezTo>
                  <a:cubicBezTo>
                    <a:pt x="223" y="12"/>
                    <a:pt x="212" y="0"/>
                    <a:pt x="2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0" name="Google Shape;4870;p9"/>
            <p:cNvSpPr/>
            <p:nvPr/>
          </p:nvSpPr>
          <p:spPr>
            <a:xfrm>
              <a:off x="2126375" y="7726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6" y="5"/>
                    <a:pt x="67" y="16"/>
                  </a:cubicBezTo>
                  <a:cubicBezTo>
                    <a:pt x="12" y="49"/>
                    <a:pt x="0" y="128"/>
                    <a:pt x="34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3"/>
                    <a:pt x="269" y="116"/>
                    <a:pt x="236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1" name="Google Shape;4871;p9"/>
            <p:cNvSpPr/>
            <p:nvPr/>
          </p:nvSpPr>
          <p:spPr>
            <a:xfrm>
              <a:off x="2207950" y="817475"/>
              <a:ext cx="5900" cy="5900"/>
            </a:xfrm>
            <a:custGeom>
              <a:rect b="b" l="l" r="r" t="t"/>
              <a:pathLst>
                <a:path extrusionOk="0" h="236" w="236">
                  <a:moveTo>
                    <a:pt x="101" y="0"/>
                  </a:moveTo>
                  <a:cubicBezTo>
                    <a:pt x="90" y="12"/>
                    <a:pt x="67" y="12"/>
                    <a:pt x="56" y="23"/>
                  </a:cubicBezTo>
                  <a:lnTo>
                    <a:pt x="34" y="45"/>
                  </a:lnTo>
                  <a:cubicBezTo>
                    <a:pt x="34" y="45"/>
                    <a:pt x="22" y="45"/>
                    <a:pt x="22" y="57"/>
                  </a:cubicBezTo>
                  <a:lnTo>
                    <a:pt x="12" y="67"/>
                  </a:lnTo>
                  <a:lnTo>
                    <a:pt x="12" y="79"/>
                  </a:lnTo>
                  <a:cubicBezTo>
                    <a:pt x="12" y="90"/>
                    <a:pt x="0" y="101"/>
                    <a:pt x="0" y="101"/>
                  </a:cubicBezTo>
                  <a:lnTo>
                    <a:pt x="0" y="112"/>
                  </a:lnTo>
                  <a:cubicBezTo>
                    <a:pt x="0" y="134"/>
                    <a:pt x="12" y="157"/>
                    <a:pt x="22" y="179"/>
                  </a:cubicBezTo>
                  <a:cubicBezTo>
                    <a:pt x="22" y="191"/>
                    <a:pt x="34" y="191"/>
                    <a:pt x="34" y="202"/>
                  </a:cubicBezTo>
                  <a:cubicBezTo>
                    <a:pt x="34" y="202"/>
                    <a:pt x="45" y="202"/>
                    <a:pt x="45" y="213"/>
                  </a:cubicBezTo>
                  <a:cubicBezTo>
                    <a:pt x="45" y="213"/>
                    <a:pt x="56" y="224"/>
                    <a:pt x="67" y="224"/>
                  </a:cubicBezTo>
                  <a:cubicBezTo>
                    <a:pt x="79" y="224"/>
                    <a:pt x="79" y="235"/>
                    <a:pt x="79" y="235"/>
                  </a:cubicBezTo>
                  <a:lnTo>
                    <a:pt x="157" y="235"/>
                  </a:lnTo>
                  <a:cubicBezTo>
                    <a:pt x="168" y="224"/>
                    <a:pt x="168" y="224"/>
                    <a:pt x="179" y="224"/>
                  </a:cubicBezTo>
                  <a:cubicBezTo>
                    <a:pt x="213" y="202"/>
                    <a:pt x="235" y="168"/>
                    <a:pt x="235" y="124"/>
                  </a:cubicBezTo>
                  <a:cubicBezTo>
                    <a:pt x="235" y="101"/>
                    <a:pt x="235" y="79"/>
                    <a:pt x="224" y="57"/>
                  </a:cubicBezTo>
                  <a:cubicBezTo>
                    <a:pt x="191" y="23"/>
                    <a:pt x="146" y="0"/>
                    <a:pt x="1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2" name="Google Shape;4872;p9"/>
            <p:cNvSpPr/>
            <p:nvPr/>
          </p:nvSpPr>
          <p:spPr>
            <a:xfrm>
              <a:off x="2181675" y="833575"/>
              <a:ext cx="6475" cy="5775"/>
            </a:xfrm>
            <a:custGeom>
              <a:rect b="b" l="l" r="r" t="t"/>
              <a:pathLst>
                <a:path extrusionOk="0" h="231" w="259">
                  <a:moveTo>
                    <a:pt x="116" y="0"/>
                  </a:moveTo>
                  <a:cubicBezTo>
                    <a:pt x="95" y="0"/>
                    <a:pt x="75" y="5"/>
                    <a:pt x="57" y="16"/>
                  </a:cubicBezTo>
                  <a:cubicBezTo>
                    <a:pt x="12" y="38"/>
                    <a:pt x="1" y="94"/>
                    <a:pt x="1" y="139"/>
                  </a:cubicBezTo>
                  <a:cubicBezTo>
                    <a:pt x="1" y="139"/>
                    <a:pt x="1" y="150"/>
                    <a:pt x="12" y="161"/>
                  </a:cubicBezTo>
                  <a:cubicBezTo>
                    <a:pt x="12" y="161"/>
                    <a:pt x="12" y="173"/>
                    <a:pt x="23" y="173"/>
                  </a:cubicBezTo>
                  <a:cubicBezTo>
                    <a:pt x="42" y="209"/>
                    <a:pt x="75" y="231"/>
                    <a:pt x="111" y="231"/>
                  </a:cubicBezTo>
                  <a:cubicBezTo>
                    <a:pt x="119" y="231"/>
                    <a:pt x="127" y="230"/>
                    <a:pt x="135" y="228"/>
                  </a:cubicBezTo>
                  <a:cubicBezTo>
                    <a:pt x="147" y="228"/>
                    <a:pt x="169" y="228"/>
                    <a:pt x="180" y="217"/>
                  </a:cubicBezTo>
                  <a:cubicBezTo>
                    <a:pt x="236" y="183"/>
                    <a:pt x="258" y="116"/>
                    <a:pt x="224" y="61"/>
                  </a:cubicBezTo>
                  <a:cubicBezTo>
                    <a:pt x="202" y="23"/>
                    <a:pt x="158" y="0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3" name="Google Shape;4873;p9"/>
            <p:cNvSpPr/>
            <p:nvPr/>
          </p:nvSpPr>
          <p:spPr>
            <a:xfrm>
              <a:off x="2168275" y="841600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2" y="53"/>
                    <a:pt x="0" y="120"/>
                    <a:pt x="34" y="175"/>
                  </a:cubicBezTo>
                  <a:cubicBezTo>
                    <a:pt x="45" y="209"/>
                    <a:pt x="68" y="220"/>
                    <a:pt x="101" y="231"/>
                  </a:cubicBezTo>
                  <a:cubicBezTo>
                    <a:pt x="135" y="231"/>
                    <a:pt x="169" y="231"/>
                    <a:pt x="191" y="220"/>
                  </a:cubicBezTo>
                  <a:cubicBezTo>
                    <a:pt x="224" y="197"/>
                    <a:pt x="246" y="153"/>
                    <a:pt x="246" y="120"/>
                  </a:cubicBezTo>
                  <a:cubicBezTo>
                    <a:pt x="246" y="97"/>
                    <a:pt x="246" y="75"/>
                    <a:pt x="236" y="53"/>
                  </a:cubicBezTo>
                  <a:cubicBezTo>
                    <a:pt x="214" y="17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4" name="Google Shape;4874;p9"/>
            <p:cNvSpPr/>
            <p:nvPr/>
          </p:nvSpPr>
          <p:spPr>
            <a:xfrm>
              <a:off x="2186150" y="781600"/>
              <a:ext cx="6475" cy="6025"/>
            </a:xfrm>
            <a:custGeom>
              <a:rect b="b" l="l" r="r" t="t"/>
              <a:pathLst>
                <a:path extrusionOk="0" h="241" w="259">
                  <a:moveTo>
                    <a:pt x="113" y="1"/>
                  </a:moveTo>
                  <a:cubicBezTo>
                    <a:pt x="94" y="1"/>
                    <a:pt x="75" y="6"/>
                    <a:pt x="57" y="17"/>
                  </a:cubicBezTo>
                  <a:lnTo>
                    <a:pt x="35" y="39"/>
                  </a:lnTo>
                  <a:cubicBezTo>
                    <a:pt x="23" y="50"/>
                    <a:pt x="23" y="50"/>
                    <a:pt x="23" y="61"/>
                  </a:cubicBezTo>
                  <a:cubicBezTo>
                    <a:pt x="23" y="61"/>
                    <a:pt x="12" y="61"/>
                    <a:pt x="12" y="72"/>
                  </a:cubicBezTo>
                  <a:lnTo>
                    <a:pt x="12" y="84"/>
                  </a:lnTo>
                  <a:cubicBezTo>
                    <a:pt x="12" y="84"/>
                    <a:pt x="1" y="84"/>
                    <a:pt x="1" y="95"/>
                  </a:cubicBezTo>
                  <a:cubicBezTo>
                    <a:pt x="1" y="117"/>
                    <a:pt x="1" y="151"/>
                    <a:pt x="12" y="184"/>
                  </a:cubicBezTo>
                  <a:cubicBezTo>
                    <a:pt x="23" y="184"/>
                    <a:pt x="23" y="196"/>
                    <a:pt x="35" y="196"/>
                  </a:cubicBezTo>
                  <a:cubicBezTo>
                    <a:pt x="35" y="206"/>
                    <a:pt x="45" y="206"/>
                    <a:pt x="45" y="218"/>
                  </a:cubicBezTo>
                  <a:cubicBezTo>
                    <a:pt x="57" y="218"/>
                    <a:pt x="57" y="229"/>
                    <a:pt x="68" y="229"/>
                  </a:cubicBezTo>
                  <a:lnTo>
                    <a:pt x="79" y="229"/>
                  </a:lnTo>
                  <a:cubicBezTo>
                    <a:pt x="90" y="229"/>
                    <a:pt x="90" y="240"/>
                    <a:pt x="102" y="240"/>
                  </a:cubicBezTo>
                  <a:lnTo>
                    <a:pt x="135" y="240"/>
                  </a:lnTo>
                  <a:cubicBezTo>
                    <a:pt x="146" y="240"/>
                    <a:pt x="146" y="229"/>
                    <a:pt x="157" y="229"/>
                  </a:cubicBezTo>
                  <a:cubicBezTo>
                    <a:pt x="157" y="229"/>
                    <a:pt x="169" y="229"/>
                    <a:pt x="179" y="218"/>
                  </a:cubicBezTo>
                  <a:cubicBezTo>
                    <a:pt x="236" y="184"/>
                    <a:pt x="258" y="117"/>
                    <a:pt x="213" y="61"/>
                  </a:cubicBezTo>
                  <a:cubicBezTo>
                    <a:pt x="190" y="23"/>
                    <a:pt x="152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5" name="Google Shape;4875;p9"/>
            <p:cNvSpPr/>
            <p:nvPr/>
          </p:nvSpPr>
          <p:spPr>
            <a:xfrm>
              <a:off x="2172475" y="7897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6" y="1"/>
                  </a:moveTo>
                  <a:cubicBezTo>
                    <a:pt x="117" y="1"/>
                    <a:pt x="97" y="5"/>
                    <a:pt x="78" y="16"/>
                  </a:cubicBezTo>
                  <a:cubicBezTo>
                    <a:pt x="23" y="50"/>
                    <a:pt x="1" y="117"/>
                    <a:pt x="34" y="173"/>
                  </a:cubicBezTo>
                  <a:cubicBezTo>
                    <a:pt x="57" y="211"/>
                    <a:pt x="100" y="234"/>
                    <a:pt x="143" y="234"/>
                  </a:cubicBezTo>
                  <a:cubicBezTo>
                    <a:pt x="163" y="234"/>
                    <a:pt x="184" y="228"/>
                    <a:pt x="202" y="217"/>
                  </a:cubicBezTo>
                  <a:cubicBezTo>
                    <a:pt x="257" y="184"/>
                    <a:pt x="269" y="106"/>
                    <a:pt x="235" y="50"/>
                  </a:cubicBezTo>
                  <a:cubicBezTo>
                    <a:pt x="213" y="20"/>
                    <a:pt x="175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6" name="Google Shape;4876;p9"/>
            <p:cNvSpPr/>
            <p:nvPr/>
          </p:nvSpPr>
          <p:spPr>
            <a:xfrm>
              <a:off x="2159325" y="7977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5" y="1"/>
                  </a:moveTo>
                  <a:cubicBezTo>
                    <a:pt x="123" y="1"/>
                    <a:pt x="100" y="7"/>
                    <a:pt x="80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2"/>
                    <a:pt x="202" y="221"/>
                  </a:cubicBezTo>
                  <a:cubicBezTo>
                    <a:pt x="258" y="176"/>
                    <a:pt x="269" y="109"/>
                    <a:pt x="236" y="53"/>
                  </a:cubicBezTo>
                  <a:cubicBezTo>
                    <a:pt x="215" y="18"/>
                    <a:pt x="181" y="1"/>
                    <a:pt x="1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7" name="Google Shape;4877;p9"/>
            <p:cNvSpPr/>
            <p:nvPr/>
          </p:nvSpPr>
          <p:spPr>
            <a:xfrm>
              <a:off x="2146225" y="8056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8" name="Google Shape;4878;p9"/>
            <p:cNvSpPr/>
            <p:nvPr/>
          </p:nvSpPr>
          <p:spPr>
            <a:xfrm>
              <a:off x="2184475" y="8092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7"/>
                    <a:pt x="35" y="184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29"/>
                    <a:pt x="202" y="217"/>
                  </a:cubicBezTo>
                  <a:cubicBezTo>
                    <a:pt x="258" y="184"/>
                    <a:pt x="269" y="117"/>
                    <a:pt x="236" y="60"/>
                  </a:cubicBezTo>
                  <a:cubicBezTo>
                    <a:pt x="213" y="22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9" name="Google Shape;4879;p9"/>
            <p:cNvSpPr/>
            <p:nvPr/>
          </p:nvSpPr>
          <p:spPr>
            <a:xfrm>
              <a:off x="2171350" y="817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7"/>
                    <a:pt x="144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0" name="Google Shape;4880;p9"/>
            <p:cNvSpPr/>
            <p:nvPr/>
          </p:nvSpPr>
          <p:spPr>
            <a:xfrm>
              <a:off x="2158225" y="8251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0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7" y="237"/>
                    <a:pt x="181" y="230"/>
                    <a:pt x="201" y="218"/>
                  </a:cubicBezTo>
                  <a:cubicBezTo>
                    <a:pt x="258" y="184"/>
                    <a:pt x="268" y="117"/>
                    <a:pt x="235" y="62"/>
                  </a:cubicBezTo>
                  <a:cubicBezTo>
                    <a:pt x="212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1" name="Google Shape;4881;p9"/>
            <p:cNvSpPr/>
            <p:nvPr/>
          </p:nvSpPr>
          <p:spPr>
            <a:xfrm>
              <a:off x="2198175" y="801375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21" y="0"/>
                  </a:moveTo>
                  <a:cubicBezTo>
                    <a:pt x="100" y="0"/>
                    <a:pt x="77" y="6"/>
                    <a:pt x="56" y="19"/>
                  </a:cubicBezTo>
                  <a:cubicBezTo>
                    <a:pt x="45" y="19"/>
                    <a:pt x="34" y="30"/>
                    <a:pt x="34" y="30"/>
                  </a:cubicBezTo>
                  <a:lnTo>
                    <a:pt x="23" y="41"/>
                  </a:lnTo>
                  <a:cubicBezTo>
                    <a:pt x="23" y="53"/>
                    <a:pt x="11" y="53"/>
                    <a:pt x="11" y="53"/>
                  </a:cubicBezTo>
                  <a:lnTo>
                    <a:pt x="11" y="63"/>
                  </a:lnTo>
                  <a:cubicBezTo>
                    <a:pt x="1" y="75"/>
                    <a:pt x="1" y="75"/>
                    <a:pt x="1" y="86"/>
                  </a:cubicBezTo>
                  <a:lnTo>
                    <a:pt x="1" y="108"/>
                  </a:lnTo>
                  <a:lnTo>
                    <a:pt x="1" y="130"/>
                  </a:lnTo>
                  <a:lnTo>
                    <a:pt x="1" y="153"/>
                  </a:lnTo>
                  <a:cubicBezTo>
                    <a:pt x="11" y="164"/>
                    <a:pt x="11" y="164"/>
                    <a:pt x="11" y="175"/>
                  </a:cubicBezTo>
                  <a:lnTo>
                    <a:pt x="23" y="187"/>
                  </a:lnTo>
                  <a:lnTo>
                    <a:pt x="34" y="197"/>
                  </a:lnTo>
                  <a:lnTo>
                    <a:pt x="45" y="209"/>
                  </a:lnTo>
                  <a:cubicBezTo>
                    <a:pt x="56" y="220"/>
                    <a:pt x="56" y="220"/>
                    <a:pt x="68" y="220"/>
                  </a:cubicBezTo>
                  <a:lnTo>
                    <a:pt x="78" y="220"/>
                  </a:lnTo>
                  <a:cubicBezTo>
                    <a:pt x="78" y="231"/>
                    <a:pt x="90" y="231"/>
                    <a:pt x="101" y="231"/>
                  </a:cubicBezTo>
                  <a:lnTo>
                    <a:pt x="145" y="231"/>
                  </a:lnTo>
                  <a:cubicBezTo>
                    <a:pt x="157" y="220"/>
                    <a:pt x="168" y="220"/>
                    <a:pt x="168" y="220"/>
                  </a:cubicBezTo>
                  <a:lnTo>
                    <a:pt x="179" y="220"/>
                  </a:lnTo>
                  <a:cubicBezTo>
                    <a:pt x="235" y="187"/>
                    <a:pt x="246" y="108"/>
                    <a:pt x="212" y="53"/>
                  </a:cubicBezTo>
                  <a:cubicBezTo>
                    <a:pt x="192" y="17"/>
                    <a:pt x="158" y="0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2" name="Google Shape;4882;p9"/>
            <p:cNvSpPr/>
            <p:nvPr/>
          </p:nvSpPr>
          <p:spPr>
            <a:xfrm>
              <a:off x="2226675" y="878175"/>
              <a:ext cx="6175" cy="5700"/>
            </a:xfrm>
            <a:custGeom>
              <a:rect b="b" l="l" r="r" t="t"/>
              <a:pathLst>
                <a:path extrusionOk="0" h="228" w="247">
                  <a:moveTo>
                    <a:pt x="132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11" y="42"/>
                    <a:pt x="0" y="98"/>
                    <a:pt x="11" y="154"/>
                  </a:cubicBezTo>
                  <a:cubicBezTo>
                    <a:pt x="11" y="165"/>
                    <a:pt x="23" y="165"/>
                    <a:pt x="23" y="176"/>
                  </a:cubicBezTo>
                  <a:cubicBezTo>
                    <a:pt x="33" y="199"/>
                    <a:pt x="56" y="209"/>
                    <a:pt x="78" y="221"/>
                  </a:cubicBezTo>
                  <a:cubicBezTo>
                    <a:pt x="92" y="225"/>
                    <a:pt x="106" y="228"/>
                    <a:pt x="119" y="228"/>
                  </a:cubicBezTo>
                  <a:cubicBezTo>
                    <a:pt x="139" y="228"/>
                    <a:pt x="159" y="223"/>
                    <a:pt x="179" y="209"/>
                  </a:cubicBezTo>
                  <a:cubicBezTo>
                    <a:pt x="224" y="187"/>
                    <a:pt x="246" y="142"/>
                    <a:pt x="234" y="98"/>
                  </a:cubicBezTo>
                  <a:cubicBezTo>
                    <a:pt x="234" y="87"/>
                    <a:pt x="234" y="65"/>
                    <a:pt x="224" y="53"/>
                  </a:cubicBezTo>
                  <a:cubicBezTo>
                    <a:pt x="202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3" name="Google Shape;4883;p9"/>
            <p:cNvSpPr/>
            <p:nvPr/>
          </p:nvSpPr>
          <p:spPr>
            <a:xfrm>
              <a:off x="2213525" y="886075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4" y="1"/>
                  </a:moveTo>
                  <a:cubicBezTo>
                    <a:pt x="105" y="1"/>
                    <a:pt x="86" y="6"/>
                    <a:pt x="68" y="17"/>
                  </a:cubicBezTo>
                  <a:cubicBezTo>
                    <a:pt x="45" y="27"/>
                    <a:pt x="35" y="39"/>
                    <a:pt x="35" y="50"/>
                  </a:cubicBezTo>
                  <a:cubicBezTo>
                    <a:pt x="12" y="72"/>
                    <a:pt x="12" y="95"/>
                    <a:pt x="12" y="117"/>
                  </a:cubicBezTo>
                  <a:cubicBezTo>
                    <a:pt x="1" y="139"/>
                    <a:pt x="12" y="162"/>
                    <a:pt x="23" y="184"/>
                  </a:cubicBezTo>
                  <a:lnTo>
                    <a:pt x="57" y="218"/>
                  </a:lnTo>
                  <a:cubicBezTo>
                    <a:pt x="57" y="218"/>
                    <a:pt x="68" y="218"/>
                    <a:pt x="79" y="229"/>
                  </a:cubicBezTo>
                  <a:cubicBezTo>
                    <a:pt x="93" y="233"/>
                    <a:pt x="107" y="236"/>
                    <a:pt x="121" y="236"/>
                  </a:cubicBezTo>
                  <a:cubicBezTo>
                    <a:pt x="141" y="236"/>
                    <a:pt x="160" y="231"/>
                    <a:pt x="179" y="218"/>
                  </a:cubicBezTo>
                  <a:cubicBezTo>
                    <a:pt x="213" y="206"/>
                    <a:pt x="236" y="173"/>
                    <a:pt x="236" y="151"/>
                  </a:cubicBezTo>
                  <a:cubicBezTo>
                    <a:pt x="246" y="117"/>
                    <a:pt x="246" y="84"/>
                    <a:pt x="224" y="61"/>
                  </a:cubicBezTo>
                  <a:cubicBezTo>
                    <a:pt x="202" y="23"/>
                    <a:pt x="164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4" name="Google Shape;4884;p9"/>
            <p:cNvSpPr/>
            <p:nvPr/>
          </p:nvSpPr>
          <p:spPr>
            <a:xfrm>
              <a:off x="2200125" y="894100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27" y="1"/>
                  </a:moveTo>
                  <a:cubicBezTo>
                    <a:pt x="109" y="1"/>
                    <a:pt x="92" y="6"/>
                    <a:pt x="79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0" y="237"/>
                    <a:pt x="140" y="237"/>
                  </a:cubicBezTo>
                  <a:cubicBezTo>
                    <a:pt x="158" y="237"/>
                    <a:pt x="176" y="231"/>
                    <a:pt x="191" y="220"/>
                  </a:cubicBezTo>
                  <a:cubicBezTo>
                    <a:pt x="201" y="210"/>
                    <a:pt x="213" y="210"/>
                    <a:pt x="213" y="198"/>
                  </a:cubicBezTo>
                  <a:cubicBezTo>
                    <a:pt x="235" y="187"/>
                    <a:pt x="246" y="165"/>
                    <a:pt x="246" y="143"/>
                  </a:cubicBezTo>
                  <a:cubicBezTo>
                    <a:pt x="258" y="120"/>
                    <a:pt x="246" y="86"/>
                    <a:pt x="235" y="53"/>
                  </a:cubicBezTo>
                  <a:cubicBezTo>
                    <a:pt x="213" y="31"/>
                    <a:pt x="191" y="9"/>
                    <a:pt x="168" y="9"/>
                  </a:cubicBezTo>
                  <a:cubicBezTo>
                    <a:pt x="154" y="4"/>
                    <a:pt x="140" y="1"/>
                    <a:pt x="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5" name="Google Shape;4885;p9"/>
            <p:cNvSpPr/>
            <p:nvPr/>
          </p:nvSpPr>
          <p:spPr>
            <a:xfrm>
              <a:off x="2240075" y="870075"/>
              <a:ext cx="5875" cy="5925"/>
            </a:xfrm>
            <a:custGeom>
              <a:rect b="b" l="l" r="r" t="t"/>
              <a:pathLst>
                <a:path extrusionOk="0" h="237" w="235">
                  <a:moveTo>
                    <a:pt x="121" y="1"/>
                  </a:moveTo>
                  <a:cubicBezTo>
                    <a:pt x="100" y="1"/>
                    <a:pt x="77" y="7"/>
                    <a:pt x="56" y="19"/>
                  </a:cubicBezTo>
                  <a:cubicBezTo>
                    <a:pt x="45" y="19"/>
                    <a:pt x="34" y="31"/>
                    <a:pt x="34" y="31"/>
                  </a:cubicBezTo>
                  <a:cubicBezTo>
                    <a:pt x="34" y="31"/>
                    <a:pt x="34" y="42"/>
                    <a:pt x="23" y="42"/>
                  </a:cubicBezTo>
                  <a:cubicBezTo>
                    <a:pt x="23" y="42"/>
                    <a:pt x="23" y="53"/>
                    <a:pt x="11" y="53"/>
                  </a:cubicBezTo>
                  <a:lnTo>
                    <a:pt x="11" y="64"/>
                  </a:lnTo>
                  <a:cubicBezTo>
                    <a:pt x="11" y="76"/>
                    <a:pt x="1" y="76"/>
                    <a:pt x="1" y="76"/>
                  </a:cubicBezTo>
                  <a:lnTo>
                    <a:pt x="1" y="86"/>
                  </a:lnTo>
                  <a:lnTo>
                    <a:pt x="1" y="98"/>
                  </a:lnTo>
                  <a:lnTo>
                    <a:pt x="1" y="120"/>
                  </a:lnTo>
                  <a:lnTo>
                    <a:pt x="1" y="131"/>
                  </a:lnTo>
                  <a:cubicBezTo>
                    <a:pt x="1" y="153"/>
                    <a:pt x="1" y="165"/>
                    <a:pt x="11" y="176"/>
                  </a:cubicBezTo>
                  <a:cubicBezTo>
                    <a:pt x="23" y="198"/>
                    <a:pt x="34" y="210"/>
                    <a:pt x="45" y="210"/>
                  </a:cubicBezTo>
                  <a:cubicBezTo>
                    <a:pt x="56" y="221"/>
                    <a:pt x="56" y="221"/>
                    <a:pt x="68" y="221"/>
                  </a:cubicBezTo>
                  <a:cubicBezTo>
                    <a:pt x="75" y="229"/>
                    <a:pt x="89" y="237"/>
                    <a:pt x="104" y="237"/>
                  </a:cubicBezTo>
                  <a:cubicBezTo>
                    <a:pt x="110" y="237"/>
                    <a:pt x="117" y="235"/>
                    <a:pt x="123" y="232"/>
                  </a:cubicBezTo>
                  <a:lnTo>
                    <a:pt x="145" y="232"/>
                  </a:lnTo>
                  <a:cubicBezTo>
                    <a:pt x="157" y="232"/>
                    <a:pt x="168" y="221"/>
                    <a:pt x="168" y="221"/>
                  </a:cubicBezTo>
                  <a:lnTo>
                    <a:pt x="179" y="221"/>
                  </a:lnTo>
                  <a:cubicBezTo>
                    <a:pt x="190" y="210"/>
                    <a:pt x="212" y="187"/>
                    <a:pt x="224" y="165"/>
                  </a:cubicBezTo>
                  <a:lnTo>
                    <a:pt x="224" y="143"/>
                  </a:lnTo>
                  <a:cubicBezTo>
                    <a:pt x="235" y="120"/>
                    <a:pt x="235" y="86"/>
                    <a:pt x="212" y="53"/>
                  </a:cubicBezTo>
                  <a:cubicBezTo>
                    <a:pt x="192" y="18"/>
                    <a:pt x="158" y="1"/>
                    <a:pt x="1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6" name="Google Shape;4886;p9"/>
            <p:cNvSpPr/>
            <p:nvPr/>
          </p:nvSpPr>
          <p:spPr>
            <a:xfrm>
              <a:off x="2194825" y="825575"/>
              <a:ext cx="5875" cy="5900"/>
            </a:xfrm>
            <a:custGeom>
              <a:rect b="b" l="l" r="r" t="t"/>
              <a:pathLst>
                <a:path extrusionOk="0" h="236" w="235">
                  <a:moveTo>
                    <a:pt x="123" y="1"/>
                  </a:moveTo>
                  <a:cubicBezTo>
                    <a:pt x="101" y="1"/>
                    <a:pt x="78" y="1"/>
                    <a:pt x="56" y="12"/>
                  </a:cubicBezTo>
                  <a:cubicBezTo>
                    <a:pt x="56" y="23"/>
                    <a:pt x="45" y="23"/>
                    <a:pt x="33" y="34"/>
                  </a:cubicBezTo>
                  <a:cubicBezTo>
                    <a:pt x="23" y="46"/>
                    <a:pt x="11" y="68"/>
                    <a:pt x="0" y="90"/>
                  </a:cubicBezTo>
                  <a:lnTo>
                    <a:pt x="0" y="113"/>
                  </a:lnTo>
                  <a:cubicBezTo>
                    <a:pt x="0" y="135"/>
                    <a:pt x="0" y="157"/>
                    <a:pt x="23" y="180"/>
                  </a:cubicBezTo>
                  <a:cubicBezTo>
                    <a:pt x="33" y="202"/>
                    <a:pt x="67" y="224"/>
                    <a:pt x="90" y="235"/>
                  </a:cubicBezTo>
                  <a:cubicBezTo>
                    <a:pt x="123" y="235"/>
                    <a:pt x="157" y="235"/>
                    <a:pt x="179" y="213"/>
                  </a:cubicBezTo>
                  <a:cubicBezTo>
                    <a:pt x="212" y="202"/>
                    <a:pt x="224" y="180"/>
                    <a:pt x="235" y="146"/>
                  </a:cubicBezTo>
                  <a:lnTo>
                    <a:pt x="235" y="123"/>
                  </a:lnTo>
                  <a:cubicBezTo>
                    <a:pt x="235" y="101"/>
                    <a:pt x="235" y="79"/>
                    <a:pt x="224" y="56"/>
                  </a:cubicBezTo>
                  <a:cubicBezTo>
                    <a:pt x="202" y="23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7" name="Google Shape;4887;p9"/>
            <p:cNvSpPr/>
            <p:nvPr/>
          </p:nvSpPr>
          <p:spPr>
            <a:xfrm>
              <a:off x="2218000" y="834125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19" y="0"/>
                  </a:moveTo>
                  <a:cubicBezTo>
                    <a:pt x="100" y="0"/>
                    <a:pt x="82" y="5"/>
                    <a:pt x="67" y="16"/>
                  </a:cubicBezTo>
                  <a:lnTo>
                    <a:pt x="57" y="16"/>
                  </a:lnTo>
                  <a:lnTo>
                    <a:pt x="57" y="27"/>
                  </a:lnTo>
                  <a:cubicBezTo>
                    <a:pt x="57" y="27"/>
                    <a:pt x="45" y="27"/>
                    <a:pt x="45" y="39"/>
                  </a:cubicBezTo>
                  <a:cubicBezTo>
                    <a:pt x="34" y="39"/>
                    <a:pt x="34" y="49"/>
                    <a:pt x="34" y="49"/>
                  </a:cubicBezTo>
                  <a:cubicBezTo>
                    <a:pt x="34" y="49"/>
                    <a:pt x="23" y="49"/>
                    <a:pt x="23" y="61"/>
                  </a:cubicBezTo>
                  <a:lnTo>
                    <a:pt x="12" y="72"/>
                  </a:lnTo>
                  <a:cubicBezTo>
                    <a:pt x="12" y="83"/>
                    <a:pt x="0" y="106"/>
                    <a:pt x="0" y="117"/>
                  </a:cubicBezTo>
                  <a:cubicBezTo>
                    <a:pt x="0" y="128"/>
                    <a:pt x="0" y="128"/>
                    <a:pt x="12" y="139"/>
                  </a:cubicBezTo>
                  <a:lnTo>
                    <a:pt x="12" y="161"/>
                  </a:lnTo>
                  <a:cubicBezTo>
                    <a:pt x="12" y="173"/>
                    <a:pt x="23" y="173"/>
                    <a:pt x="23" y="184"/>
                  </a:cubicBezTo>
                  <a:lnTo>
                    <a:pt x="34" y="195"/>
                  </a:lnTo>
                  <a:lnTo>
                    <a:pt x="45" y="206"/>
                  </a:lnTo>
                  <a:cubicBezTo>
                    <a:pt x="57" y="218"/>
                    <a:pt x="57" y="218"/>
                    <a:pt x="67" y="218"/>
                  </a:cubicBezTo>
                  <a:cubicBezTo>
                    <a:pt x="67" y="228"/>
                    <a:pt x="79" y="228"/>
                    <a:pt x="90" y="228"/>
                  </a:cubicBezTo>
                  <a:lnTo>
                    <a:pt x="90" y="240"/>
                  </a:lnTo>
                  <a:lnTo>
                    <a:pt x="146" y="240"/>
                  </a:lnTo>
                  <a:cubicBezTo>
                    <a:pt x="146" y="240"/>
                    <a:pt x="157" y="240"/>
                    <a:pt x="157" y="228"/>
                  </a:cubicBezTo>
                  <a:lnTo>
                    <a:pt x="179" y="228"/>
                  </a:lnTo>
                  <a:lnTo>
                    <a:pt x="179" y="218"/>
                  </a:lnTo>
                  <a:cubicBezTo>
                    <a:pt x="235" y="184"/>
                    <a:pt x="258" y="117"/>
                    <a:pt x="224" y="61"/>
                  </a:cubicBezTo>
                  <a:cubicBezTo>
                    <a:pt x="201" y="23"/>
                    <a:pt x="15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8" name="Google Shape;4888;p9"/>
            <p:cNvSpPr/>
            <p:nvPr/>
          </p:nvSpPr>
          <p:spPr>
            <a:xfrm>
              <a:off x="2204600" y="8422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5" y="1"/>
                  </a:moveTo>
                  <a:cubicBezTo>
                    <a:pt x="105" y="1"/>
                    <a:pt x="85" y="5"/>
                    <a:pt x="67" y="16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6" y="214"/>
                    <a:pt x="93" y="234"/>
                    <a:pt x="132" y="234"/>
                  </a:cubicBezTo>
                  <a:cubicBezTo>
                    <a:pt x="151" y="234"/>
                    <a:pt x="172" y="229"/>
                    <a:pt x="190" y="217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9" name="Google Shape;4889;p9"/>
            <p:cNvSpPr/>
            <p:nvPr/>
          </p:nvSpPr>
          <p:spPr>
            <a:xfrm>
              <a:off x="2191475" y="850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0"/>
                  </a:moveTo>
                  <a:cubicBezTo>
                    <a:pt x="112" y="0"/>
                    <a:pt x="88" y="7"/>
                    <a:pt x="67" y="20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0" name="Google Shape;4890;p9"/>
            <p:cNvSpPr/>
            <p:nvPr/>
          </p:nvSpPr>
          <p:spPr>
            <a:xfrm>
              <a:off x="2178325" y="8581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7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2" y="49"/>
                    <a:pt x="1" y="128"/>
                    <a:pt x="35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7" y="184"/>
                    <a:pt x="269" y="116"/>
                    <a:pt x="236" y="61"/>
                  </a:cubicBezTo>
                  <a:cubicBezTo>
                    <a:pt x="213" y="23"/>
                    <a:pt x="170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1" name="Google Shape;4891;p9"/>
            <p:cNvSpPr/>
            <p:nvPr/>
          </p:nvSpPr>
          <p:spPr>
            <a:xfrm>
              <a:off x="2230025" y="853875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25" y="1"/>
                  </a:moveTo>
                  <a:cubicBezTo>
                    <a:pt x="101" y="1"/>
                    <a:pt x="77" y="7"/>
                    <a:pt x="56" y="19"/>
                  </a:cubicBezTo>
                  <a:cubicBezTo>
                    <a:pt x="45" y="31"/>
                    <a:pt x="33" y="31"/>
                    <a:pt x="23" y="42"/>
                  </a:cubicBezTo>
                  <a:lnTo>
                    <a:pt x="23" y="53"/>
                  </a:lnTo>
                  <a:lnTo>
                    <a:pt x="23" y="64"/>
                  </a:lnTo>
                  <a:cubicBezTo>
                    <a:pt x="11" y="64"/>
                    <a:pt x="11" y="64"/>
                    <a:pt x="11" y="76"/>
                  </a:cubicBezTo>
                  <a:lnTo>
                    <a:pt x="11" y="86"/>
                  </a:lnTo>
                  <a:lnTo>
                    <a:pt x="0" y="98"/>
                  </a:lnTo>
                  <a:lnTo>
                    <a:pt x="0" y="131"/>
                  </a:lnTo>
                  <a:cubicBezTo>
                    <a:pt x="0" y="143"/>
                    <a:pt x="11" y="153"/>
                    <a:pt x="11" y="153"/>
                  </a:cubicBezTo>
                  <a:cubicBezTo>
                    <a:pt x="11" y="165"/>
                    <a:pt x="11" y="176"/>
                    <a:pt x="23" y="176"/>
                  </a:cubicBezTo>
                  <a:lnTo>
                    <a:pt x="23" y="187"/>
                  </a:lnTo>
                  <a:lnTo>
                    <a:pt x="45" y="210"/>
                  </a:lnTo>
                  <a:cubicBezTo>
                    <a:pt x="45" y="210"/>
                    <a:pt x="56" y="210"/>
                    <a:pt x="56" y="220"/>
                  </a:cubicBezTo>
                  <a:cubicBezTo>
                    <a:pt x="67" y="220"/>
                    <a:pt x="78" y="220"/>
                    <a:pt x="78" y="232"/>
                  </a:cubicBezTo>
                  <a:lnTo>
                    <a:pt x="90" y="232"/>
                  </a:lnTo>
                  <a:cubicBezTo>
                    <a:pt x="99" y="235"/>
                    <a:pt x="109" y="236"/>
                    <a:pt x="118" y="236"/>
                  </a:cubicBezTo>
                  <a:cubicBezTo>
                    <a:pt x="142" y="236"/>
                    <a:pt x="163" y="229"/>
                    <a:pt x="179" y="220"/>
                  </a:cubicBezTo>
                  <a:cubicBezTo>
                    <a:pt x="235" y="187"/>
                    <a:pt x="257" y="109"/>
                    <a:pt x="224" y="53"/>
                  </a:cubicBezTo>
                  <a:cubicBezTo>
                    <a:pt x="203" y="18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2" name="Google Shape;4892;p9"/>
            <p:cNvSpPr/>
            <p:nvPr/>
          </p:nvSpPr>
          <p:spPr>
            <a:xfrm>
              <a:off x="2216600" y="8617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0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3" name="Google Shape;4893;p9"/>
            <p:cNvSpPr/>
            <p:nvPr/>
          </p:nvSpPr>
          <p:spPr>
            <a:xfrm>
              <a:off x="2203475" y="8698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0"/>
                  </a:moveTo>
                  <a:cubicBezTo>
                    <a:pt x="108" y="0"/>
                    <a:pt x="86" y="5"/>
                    <a:pt x="67" y="17"/>
                  </a:cubicBezTo>
                  <a:cubicBezTo>
                    <a:pt x="12" y="50"/>
                    <a:pt x="0" y="117"/>
                    <a:pt x="34" y="173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3" y="228"/>
                    <a:pt x="191" y="218"/>
                  </a:cubicBezTo>
                  <a:cubicBezTo>
                    <a:pt x="246" y="184"/>
                    <a:pt x="269" y="106"/>
                    <a:pt x="235" y="50"/>
                  </a:cubicBezTo>
                  <a:cubicBezTo>
                    <a:pt x="213" y="20"/>
                    <a:pt x="171" y="0"/>
                    <a:pt x="1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4" name="Google Shape;4894;p9"/>
            <p:cNvSpPr/>
            <p:nvPr/>
          </p:nvSpPr>
          <p:spPr>
            <a:xfrm>
              <a:off x="2190350" y="8779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6" y="1"/>
                  </a:moveTo>
                  <a:cubicBezTo>
                    <a:pt x="112" y="1"/>
                    <a:pt x="88" y="7"/>
                    <a:pt x="68" y="19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5" y="211"/>
                    <a:pt x="90" y="233"/>
                    <a:pt x="127" y="233"/>
                  </a:cubicBezTo>
                  <a:cubicBezTo>
                    <a:pt x="148" y="233"/>
                    <a:pt x="170" y="226"/>
                    <a:pt x="190" y="210"/>
                  </a:cubicBezTo>
                  <a:cubicBezTo>
                    <a:pt x="246" y="176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5" name="Google Shape;4895;p9"/>
            <p:cNvSpPr/>
            <p:nvPr/>
          </p:nvSpPr>
          <p:spPr>
            <a:xfrm>
              <a:off x="2249850" y="8868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0"/>
                  </a:moveTo>
                  <a:cubicBezTo>
                    <a:pt x="111" y="0"/>
                    <a:pt x="88" y="6"/>
                    <a:pt x="67" y="19"/>
                  </a:cubicBezTo>
                  <a:cubicBezTo>
                    <a:pt x="57" y="19"/>
                    <a:pt x="45" y="30"/>
                    <a:pt x="34" y="41"/>
                  </a:cubicBezTo>
                  <a:lnTo>
                    <a:pt x="34" y="53"/>
                  </a:lnTo>
                  <a:cubicBezTo>
                    <a:pt x="23" y="64"/>
                    <a:pt x="23" y="75"/>
                    <a:pt x="12" y="75"/>
                  </a:cubicBezTo>
                  <a:lnTo>
                    <a:pt x="12" y="86"/>
                  </a:lnTo>
                  <a:cubicBezTo>
                    <a:pt x="0" y="120"/>
                    <a:pt x="12" y="153"/>
                    <a:pt x="23" y="175"/>
                  </a:cubicBezTo>
                  <a:lnTo>
                    <a:pt x="45" y="198"/>
                  </a:lnTo>
                  <a:lnTo>
                    <a:pt x="57" y="209"/>
                  </a:lnTo>
                  <a:cubicBezTo>
                    <a:pt x="67" y="209"/>
                    <a:pt x="67" y="220"/>
                    <a:pt x="79" y="220"/>
                  </a:cubicBezTo>
                  <a:lnTo>
                    <a:pt x="90" y="220"/>
                  </a:lnTo>
                  <a:cubicBezTo>
                    <a:pt x="101" y="232"/>
                    <a:pt x="101" y="232"/>
                    <a:pt x="112" y="232"/>
                  </a:cubicBezTo>
                  <a:lnTo>
                    <a:pt x="157" y="232"/>
                  </a:lnTo>
                  <a:cubicBezTo>
                    <a:pt x="168" y="220"/>
                    <a:pt x="179" y="220"/>
                    <a:pt x="191" y="220"/>
                  </a:cubicBezTo>
                  <a:lnTo>
                    <a:pt x="191" y="209"/>
                  </a:lnTo>
                  <a:cubicBezTo>
                    <a:pt x="246" y="175"/>
                    <a:pt x="258" y="108"/>
                    <a:pt x="224" y="53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6" name="Google Shape;4896;p9"/>
            <p:cNvSpPr/>
            <p:nvPr/>
          </p:nvSpPr>
          <p:spPr>
            <a:xfrm>
              <a:off x="2236425" y="894750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35" y="0"/>
                  </a:moveTo>
                  <a:cubicBezTo>
                    <a:pt x="116" y="0"/>
                    <a:pt x="97" y="5"/>
                    <a:pt x="80" y="16"/>
                  </a:cubicBezTo>
                  <a:cubicBezTo>
                    <a:pt x="23" y="50"/>
                    <a:pt x="1" y="127"/>
                    <a:pt x="35" y="184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0"/>
                  </a:cubicBezTo>
                  <a:cubicBezTo>
                    <a:pt x="213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7" name="Google Shape;4897;p9"/>
            <p:cNvSpPr/>
            <p:nvPr/>
          </p:nvSpPr>
          <p:spPr>
            <a:xfrm>
              <a:off x="2223325" y="9027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3" y="0"/>
                  </a:moveTo>
                  <a:cubicBezTo>
                    <a:pt x="122" y="0"/>
                    <a:pt x="99" y="6"/>
                    <a:pt x="78" y="19"/>
                  </a:cubicBezTo>
                  <a:cubicBezTo>
                    <a:pt x="22" y="52"/>
                    <a:pt x="0" y="119"/>
                    <a:pt x="33" y="176"/>
                  </a:cubicBezTo>
                  <a:cubicBezTo>
                    <a:pt x="56" y="213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57" y="186"/>
                    <a:pt x="268" y="109"/>
                    <a:pt x="234" y="52"/>
                  </a:cubicBezTo>
                  <a:cubicBezTo>
                    <a:pt x="214" y="18"/>
                    <a:pt x="180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8" name="Google Shape;4898;p9"/>
            <p:cNvSpPr/>
            <p:nvPr/>
          </p:nvSpPr>
          <p:spPr>
            <a:xfrm>
              <a:off x="2210175" y="9106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29"/>
                    <a:pt x="34" y="184"/>
                  </a:cubicBezTo>
                  <a:cubicBezTo>
                    <a:pt x="55" y="219"/>
                    <a:pt x="94" y="237"/>
                    <a:pt x="133" y="237"/>
                  </a:cubicBezTo>
                  <a:cubicBezTo>
                    <a:pt x="157" y="237"/>
                    <a:pt x="181" y="231"/>
                    <a:pt x="202" y="218"/>
                  </a:cubicBezTo>
                  <a:cubicBezTo>
                    <a:pt x="258" y="184"/>
                    <a:pt x="269" y="117"/>
                    <a:pt x="236" y="62"/>
                  </a:cubicBezTo>
                  <a:cubicBezTo>
                    <a:pt x="213" y="24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9" name="Google Shape;4899;p9"/>
            <p:cNvSpPr/>
            <p:nvPr/>
          </p:nvSpPr>
          <p:spPr>
            <a:xfrm>
              <a:off x="2197625" y="918750"/>
              <a:ext cx="6150" cy="5850"/>
            </a:xfrm>
            <a:custGeom>
              <a:rect b="b" l="l" r="r" t="t"/>
              <a:pathLst>
                <a:path extrusionOk="0" h="234" w="246">
                  <a:moveTo>
                    <a:pt x="113" y="1"/>
                  </a:moveTo>
                  <a:cubicBezTo>
                    <a:pt x="94" y="1"/>
                    <a:pt x="74" y="6"/>
                    <a:pt x="56" y="17"/>
                  </a:cubicBezTo>
                  <a:cubicBezTo>
                    <a:pt x="45" y="17"/>
                    <a:pt x="45" y="28"/>
                    <a:pt x="33" y="28"/>
                  </a:cubicBezTo>
                  <a:lnTo>
                    <a:pt x="33" y="39"/>
                  </a:lnTo>
                  <a:cubicBezTo>
                    <a:pt x="23" y="39"/>
                    <a:pt x="23" y="51"/>
                    <a:pt x="23" y="51"/>
                  </a:cubicBezTo>
                  <a:lnTo>
                    <a:pt x="11" y="61"/>
                  </a:lnTo>
                  <a:lnTo>
                    <a:pt x="11" y="73"/>
                  </a:lnTo>
                  <a:cubicBezTo>
                    <a:pt x="0" y="84"/>
                    <a:pt x="0" y="84"/>
                    <a:pt x="0" y="95"/>
                  </a:cubicBezTo>
                  <a:lnTo>
                    <a:pt x="0" y="118"/>
                  </a:lnTo>
                  <a:lnTo>
                    <a:pt x="0" y="128"/>
                  </a:lnTo>
                  <a:lnTo>
                    <a:pt x="0" y="140"/>
                  </a:lnTo>
                  <a:lnTo>
                    <a:pt x="0" y="151"/>
                  </a:lnTo>
                  <a:lnTo>
                    <a:pt x="0" y="162"/>
                  </a:lnTo>
                  <a:cubicBezTo>
                    <a:pt x="11" y="162"/>
                    <a:pt x="11" y="173"/>
                    <a:pt x="11" y="173"/>
                  </a:cubicBezTo>
                  <a:cubicBezTo>
                    <a:pt x="11" y="185"/>
                    <a:pt x="23" y="185"/>
                    <a:pt x="23" y="185"/>
                  </a:cubicBezTo>
                  <a:cubicBezTo>
                    <a:pt x="23" y="195"/>
                    <a:pt x="33" y="195"/>
                    <a:pt x="33" y="207"/>
                  </a:cubicBezTo>
                  <a:cubicBezTo>
                    <a:pt x="45" y="207"/>
                    <a:pt x="45" y="218"/>
                    <a:pt x="56" y="218"/>
                  </a:cubicBezTo>
                  <a:cubicBezTo>
                    <a:pt x="67" y="218"/>
                    <a:pt x="67" y="229"/>
                    <a:pt x="78" y="229"/>
                  </a:cubicBezTo>
                  <a:lnTo>
                    <a:pt x="90" y="229"/>
                  </a:lnTo>
                  <a:cubicBezTo>
                    <a:pt x="96" y="232"/>
                    <a:pt x="103" y="234"/>
                    <a:pt x="111" y="234"/>
                  </a:cubicBezTo>
                  <a:cubicBezTo>
                    <a:pt x="131" y="234"/>
                    <a:pt x="155" y="226"/>
                    <a:pt x="179" y="218"/>
                  </a:cubicBezTo>
                  <a:cubicBezTo>
                    <a:pt x="234" y="185"/>
                    <a:pt x="246" y="106"/>
                    <a:pt x="212" y="51"/>
                  </a:cubicBezTo>
                  <a:cubicBezTo>
                    <a:pt x="190" y="21"/>
                    <a:pt x="153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0" name="Google Shape;4900;p9"/>
            <p:cNvSpPr/>
            <p:nvPr/>
          </p:nvSpPr>
          <p:spPr>
            <a:xfrm>
              <a:off x="2261875" y="906400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0"/>
                  </a:moveTo>
                  <a:cubicBezTo>
                    <a:pt x="110" y="0"/>
                    <a:pt x="88" y="7"/>
                    <a:pt x="67" y="19"/>
                  </a:cubicBezTo>
                  <a:lnTo>
                    <a:pt x="56" y="19"/>
                  </a:lnTo>
                  <a:cubicBezTo>
                    <a:pt x="56" y="19"/>
                    <a:pt x="45" y="31"/>
                    <a:pt x="45" y="41"/>
                  </a:cubicBezTo>
                  <a:lnTo>
                    <a:pt x="33" y="41"/>
                  </a:lnTo>
                  <a:cubicBezTo>
                    <a:pt x="33" y="53"/>
                    <a:pt x="22" y="53"/>
                    <a:pt x="22" y="64"/>
                  </a:cubicBezTo>
                  <a:cubicBezTo>
                    <a:pt x="0" y="108"/>
                    <a:pt x="0" y="142"/>
                    <a:pt x="22" y="175"/>
                  </a:cubicBezTo>
                  <a:cubicBezTo>
                    <a:pt x="22" y="187"/>
                    <a:pt x="33" y="187"/>
                    <a:pt x="33" y="187"/>
                  </a:cubicBezTo>
                  <a:cubicBezTo>
                    <a:pt x="33" y="198"/>
                    <a:pt x="45" y="198"/>
                    <a:pt x="45" y="209"/>
                  </a:cubicBezTo>
                  <a:cubicBezTo>
                    <a:pt x="56" y="209"/>
                    <a:pt x="56" y="209"/>
                    <a:pt x="67" y="220"/>
                  </a:cubicBezTo>
                  <a:cubicBezTo>
                    <a:pt x="67" y="220"/>
                    <a:pt x="78" y="220"/>
                    <a:pt x="90" y="232"/>
                  </a:cubicBezTo>
                  <a:lnTo>
                    <a:pt x="157" y="232"/>
                  </a:lnTo>
                  <a:cubicBezTo>
                    <a:pt x="167" y="232"/>
                    <a:pt x="179" y="220"/>
                    <a:pt x="179" y="220"/>
                  </a:cubicBezTo>
                  <a:lnTo>
                    <a:pt x="190" y="220"/>
                  </a:lnTo>
                  <a:cubicBezTo>
                    <a:pt x="246" y="187"/>
                    <a:pt x="257" y="108"/>
                    <a:pt x="224" y="53"/>
                  </a:cubicBezTo>
                  <a:cubicBezTo>
                    <a:pt x="202" y="18"/>
                    <a:pt x="168" y="0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1" name="Google Shape;4901;p9"/>
            <p:cNvSpPr/>
            <p:nvPr/>
          </p:nvSpPr>
          <p:spPr>
            <a:xfrm>
              <a:off x="2248450" y="914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2" name="Google Shape;4902;p9"/>
            <p:cNvSpPr/>
            <p:nvPr/>
          </p:nvSpPr>
          <p:spPr>
            <a:xfrm>
              <a:off x="2235325" y="922400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0" y="128"/>
                    <a:pt x="34" y="173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4" y="233"/>
                    <a:pt x="184" y="228"/>
                    <a:pt x="201" y="217"/>
                  </a:cubicBezTo>
                  <a:cubicBezTo>
                    <a:pt x="246" y="183"/>
                    <a:pt x="268" y="116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3" name="Google Shape;4903;p9"/>
            <p:cNvSpPr/>
            <p:nvPr/>
          </p:nvSpPr>
          <p:spPr>
            <a:xfrm>
              <a:off x="2222200" y="9304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3"/>
                    <a:pt x="0" y="120"/>
                    <a:pt x="34" y="175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2" y="220"/>
                  </a:cubicBezTo>
                  <a:cubicBezTo>
                    <a:pt x="246" y="187"/>
                    <a:pt x="269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4" name="Google Shape;4904;p9"/>
            <p:cNvSpPr/>
            <p:nvPr/>
          </p:nvSpPr>
          <p:spPr>
            <a:xfrm>
              <a:off x="2277500" y="991125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15" y="0"/>
                  </a:moveTo>
                  <a:cubicBezTo>
                    <a:pt x="95" y="0"/>
                    <a:pt x="74" y="5"/>
                    <a:pt x="56" y="16"/>
                  </a:cubicBezTo>
                  <a:lnTo>
                    <a:pt x="23" y="49"/>
                  </a:lnTo>
                  <a:cubicBezTo>
                    <a:pt x="12" y="71"/>
                    <a:pt x="12" y="94"/>
                    <a:pt x="1" y="116"/>
                  </a:cubicBezTo>
                  <a:cubicBezTo>
                    <a:pt x="1" y="139"/>
                    <a:pt x="12" y="161"/>
                    <a:pt x="23" y="183"/>
                  </a:cubicBezTo>
                  <a:lnTo>
                    <a:pt x="56" y="217"/>
                  </a:lnTo>
                  <a:cubicBezTo>
                    <a:pt x="75" y="229"/>
                    <a:pt x="100" y="238"/>
                    <a:pt x="124" y="238"/>
                  </a:cubicBezTo>
                  <a:cubicBezTo>
                    <a:pt x="144" y="238"/>
                    <a:pt x="164" y="232"/>
                    <a:pt x="180" y="217"/>
                  </a:cubicBezTo>
                  <a:cubicBezTo>
                    <a:pt x="224" y="195"/>
                    <a:pt x="247" y="150"/>
                    <a:pt x="235" y="105"/>
                  </a:cubicBezTo>
                  <a:cubicBezTo>
                    <a:pt x="235" y="83"/>
                    <a:pt x="235" y="71"/>
                    <a:pt x="224" y="61"/>
                  </a:cubicBezTo>
                  <a:cubicBezTo>
                    <a:pt x="201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5" name="Google Shape;4905;p9"/>
            <p:cNvSpPr/>
            <p:nvPr/>
          </p:nvSpPr>
          <p:spPr>
            <a:xfrm>
              <a:off x="2271925" y="92267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14" y="1"/>
                  </a:moveTo>
                  <a:cubicBezTo>
                    <a:pt x="94" y="1"/>
                    <a:pt x="74" y="6"/>
                    <a:pt x="56" y="16"/>
                  </a:cubicBezTo>
                  <a:cubicBezTo>
                    <a:pt x="45" y="28"/>
                    <a:pt x="33" y="38"/>
                    <a:pt x="23" y="38"/>
                  </a:cubicBezTo>
                  <a:lnTo>
                    <a:pt x="23" y="50"/>
                  </a:lnTo>
                  <a:cubicBezTo>
                    <a:pt x="23" y="50"/>
                    <a:pt x="11" y="61"/>
                    <a:pt x="11" y="72"/>
                  </a:cubicBezTo>
                  <a:cubicBezTo>
                    <a:pt x="0" y="95"/>
                    <a:pt x="0" y="128"/>
                    <a:pt x="11" y="162"/>
                  </a:cubicBezTo>
                  <a:cubicBezTo>
                    <a:pt x="11" y="162"/>
                    <a:pt x="11" y="172"/>
                    <a:pt x="23" y="172"/>
                  </a:cubicBezTo>
                  <a:cubicBezTo>
                    <a:pt x="23" y="184"/>
                    <a:pt x="23" y="195"/>
                    <a:pt x="33" y="195"/>
                  </a:cubicBezTo>
                  <a:cubicBezTo>
                    <a:pt x="33" y="195"/>
                    <a:pt x="33" y="206"/>
                    <a:pt x="45" y="206"/>
                  </a:cubicBezTo>
                  <a:cubicBezTo>
                    <a:pt x="45" y="206"/>
                    <a:pt x="56" y="217"/>
                    <a:pt x="67" y="217"/>
                  </a:cubicBezTo>
                  <a:cubicBezTo>
                    <a:pt x="67" y="217"/>
                    <a:pt x="67" y="229"/>
                    <a:pt x="78" y="229"/>
                  </a:cubicBezTo>
                  <a:lnTo>
                    <a:pt x="90" y="229"/>
                  </a:lnTo>
                  <a:cubicBezTo>
                    <a:pt x="100" y="229"/>
                    <a:pt x="100" y="229"/>
                    <a:pt x="112" y="240"/>
                  </a:cubicBezTo>
                  <a:cubicBezTo>
                    <a:pt x="123" y="240"/>
                    <a:pt x="145" y="229"/>
                    <a:pt x="157" y="229"/>
                  </a:cubicBezTo>
                  <a:cubicBezTo>
                    <a:pt x="168" y="229"/>
                    <a:pt x="168" y="217"/>
                    <a:pt x="179" y="217"/>
                  </a:cubicBezTo>
                  <a:cubicBezTo>
                    <a:pt x="235" y="184"/>
                    <a:pt x="257" y="105"/>
                    <a:pt x="224" y="61"/>
                  </a:cubicBezTo>
                  <a:cubicBezTo>
                    <a:pt x="201" y="23"/>
                    <a:pt x="157" y="1"/>
                    <a:pt x="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6" name="Google Shape;4906;p9"/>
            <p:cNvSpPr/>
            <p:nvPr/>
          </p:nvSpPr>
          <p:spPr>
            <a:xfrm>
              <a:off x="2258525" y="930675"/>
              <a:ext cx="6150" cy="5875"/>
            </a:xfrm>
            <a:custGeom>
              <a:rect b="b" l="l" r="r" t="t"/>
              <a:pathLst>
                <a:path extrusionOk="0" h="235" w="246">
                  <a:moveTo>
                    <a:pt x="131" y="0"/>
                  </a:moveTo>
                  <a:cubicBezTo>
                    <a:pt x="108" y="0"/>
                    <a:pt x="86" y="6"/>
                    <a:pt x="67" y="21"/>
                  </a:cubicBezTo>
                  <a:cubicBezTo>
                    <a:pt x="22" y="43"/>
                    <a:pt x="0" y="88"/>
                    <a:pt x="11" y="132"/>
                  </a:cubicBezTo>
                  <a:cubicBezTo>
                    <a:pt x="11" y="155"/>
                    <a:pt x="22" y="165"/>
                    <a:pt x="33" y="177"/>
                  </a:cubicBezTo>
                  <a:cubicBezTo>
                    <a:pt x="45" y="199"/>
                    <a:pt x="55" y="210"/>
                    <a:pt x="78" y="222"/>
                  </a:cubicBezTo>
                  <a:cubicBezTo>
                    <a:pt x="92" y="231"/>
                    <a:pt x="108" y="234"/>
                    <a:pt x="125" y="234"/>
                  </a:cubicBezTo>
                  <a:cubicBezTo>
                    <a:pt x="147" y="234"/>
                    <a:pt x="170" y="228"/>
                    <a:pt x="190" y="222"/>
                  </a:cubicBezTo>
                  <a:lnTo>
                    <a:pt x="212" y="199"/>
                  </a:lnTo>
                  <a:cubicBezTo>
                    <a:pt x="224" y="188"/>
                    <a:pt x="234" y="165"/>
                    <a:pt x="246" y="143"/>
                  </a:cubicBezTo>
                  <a:lnTo>
                    <a:pt x="246" y="121"/>
                  </a:lnTo>
                  <a:cubicBezTo>
                    <a:pt x="246" y="98"/>
                    <a:pt x="246" y="76"/>
                    <a:pt x="224" y="54"/>
                  </a:cubicBezTo>
                  <a:cubicBezTo>
                    <a:pt x="224" y="54"/>
                    <a:pt x="224" y="43"/>
                    <a:pt x="212" y="31"/>
                  </a:cubicBezTo>
                  <a:cubicBezTo>
                    <a:pt x="193" y="12"/>
                    <a:pt x="162" y="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7" name="Google Shape;4907;p9"/>
            <p:cNvSpPr/>
            <p:nvPr/>
          </p:nvSpPr>
          <p:spPr>
            <a:xfrm>
              <a:off x="2245375" y="93862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1" y="1"/>
                  </a:moveTo>
                  <a:cubicBezTo>
                    <a:pt x="108" y="1"/>
                    <a:pt x="86" y="6"/>
                    <a:pt x="67" y="15"/>
                  </a:cubicBezTo>
                  <a:cubicBezTo>
                    <a:pt x="23" y="48"/>
                    <a:pt x="0" y="93"/>
                    <a:pt x="12" y="138"/>
                  </a:cubicBezTo>
                  <a:cubicBezTo>
                    <a:pt x="12" y="138"/>
                    <a:pt x="12" y="149"/>
                    <a:pt x="23" y="160"/>
                  </a:cubicBezTo>
                  <a:cubicBezTo>
                    <a:pt x="23" y="160"/>
                    <a:pt x="23" y="172"/>
                    <a:pt x="34" y="183"/>
                  </a:cubicBezTo>
                  <a:cubicBezTo>
                    <a:pt x="55" y="218"/>
                    <a:pt x="89" y="235"/>
                    <a:pt x="125" y="235"/>
                  </a:cubicBezTo>
                  <a:cubicBezTo>
                    <a:pt x="147" y="235"/>
                    <a:pt x="170" y="229"/>
                    <a:pt x="191" y="217"/>
                  </a:cubicBezTo>
                  <a:cubicBezTo>
                    <a:pt x="213" y="205"/>
                    <a:pt x="224" y="183"/>
                    <a:pt x="236" y="172"/>
                  </a:cubicBezTo>
                  <a:cubicBezTo>
                    <a:pt x="246" y="149"/>
                    <a:pt x="246" y="138"/>
                    <a:pt x="246" y="127"/>
                  </a:cubicBezTo>
                  <a:cubicBezTo>
                    <a:pt x="246" y="105"/>
                    <a:pt x="246" y="82"/>
                    <a:pt x="224" y="60"/>
                  </a:cubicBezTo>
                  <a:cubicBezTo>
                    <a:pt x="224" y="48"/>
                    <a:pt x="224" y="48"/>
                    <a:pt x="213" y="38"/>
                  </a:cubicBezTo>
                  <a:cubicBezTo>
                    <a:pt x="193" y="12"/>
                    <a:pt x="162" y="1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8" name="Google Shape;4908;p9"/>
            <p:cNvSpPr/>
            <p:nvPr/>
          </p:nvSpPr>
          <p:spPr>
            <a:xfrm>
              <a:off x="2231975" y="9465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3" y="1"/>
                  </a:moveTo>
                  <a:cubicBezTo>
                    <a:pt x="112" y="12"/>
                    <a:pt x="89" y="12"/>
                    <a:pt x="79" y="23"/>
                  </a:cubicBezTo>
                  <a:cubicBezTo>
                    <a:pt x="22" y="57"/>
                    <a:pt x="0" y="124"/>
                    <a:pt x="34" y="179"/>
                  </a:cubicBezTo>
                  <a:lnTo>
                    <a:pt x="45" y="179"/>
                  </a:lnTo>
                  <a:cubicBezTo>
                    <a:pt x="56" y="202"/>
                    <a:pt x="67" y="224"/>
                    <a:pt x="89" y="224"/>
                  </a:cubicBezTo>
                  <a:cubicBezTo>
                    <a:pt x="101" y="236"/>
                    <a:pt x="123" y="236"/>
                    <a:pt x="134" y="236"/>
                  </a:cubicBezTo>
                  <a:cubicBezTo>
                    <a:pt x="157" y="236"/>
                    <a:pt x="179" y="236"/>
                    <a:pt x="201" y="224"/>
                  </a:cubicBezTo>
                  <a:cubicBezTo>
                    <a:pt x="258" y="191"/>
                    <a:pt x="268" y="112"/>
                    <a:pt x="235" y="57"/>
                  </a:cubicBezTo>
                  <a:cubicBezTo>
                    <a:pt x="235" y="57"/>
                    <a:pt x="235" y="45"/>
                    <a:pt x="224" y="45"/>
                  </a:cubicBezTo>
                  <a:lnTo>
                    <a:pt x="190" y="12"/>
                  </a:lnTo>
                  <a:cubicBezTo>
                    <a:pt x="168" y="1"/>
                    <a:pt x="146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9" name="Google Shape;4909;p9"/>
            <p:cNvSpPr/>
            <p:nvPr/>
          </p:nvSpPr>
          <p:spPr>
            <a:xfrm>
              <a:off x="2268575" y="947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69" y="230"/>
                    <a:pt x="190" y="217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68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0" name="Google Shape;4910;p9"/>
            <p:cNvSpPr/>
            <p:nvPr/>
          </p:nvSpPr>
          <p:spPr>
            <a:xfrm>
              <a:off x="2255425" y="955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2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1" name="Google Shape;4911;p9"/>
            <p:cNvSpPr/>
            <p:nvPr/>
          </p:nvSpPr>
          <p:spPr>
            <a:xfrm>
              <a:off x="2242300" y="9631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6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0" y="218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2" name="Google Shape;4912;p9"/>
            <p:cNvSpPr/>
            <p:nvPr/>
          </p:nvSpPr>
          <p:spPr>
            <a:xfrm>
              <a:off x="2229450" y="971275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15" y="1"/>
                  </a:moveTo>
                  <a:cubicBezTo>
                    <a:pt x="94" y="1"/>
                    <a:pt x="74" y="6"/>
                    <a:pt x="56" y="16"/>
                  </a:cubicBezTo>
                  <a:lnTo>
                    <a:pt x="34" y="39"/>
                  </a:lnTo>
                  <a:lnTo>
                    <a:pt x="23" y="50"/>
                  </a:lnTo>
                  <a:cubicBezTo>
                    <a:pt x="23" y="61"/>
                    <a:pt x="12" y="61"/>
                    <a:pt x="12" y="73"/>
                  </a:cubicBezTo>
                  <a:cubicBezTo>
                    <a:pt x="12" y="83"/>
                    <a:pt x="1" y="95"/>
                    <a:pt x="1" y="117"/>
                  </a:cubicBezTo>
                  <a:lnTo>
                    <a:pt x="1" y="140"/>
                  </a:lnTo>
                  <a:cubicBezTo>
                    <a:pt x="1" y="140"/>
                    <a:pt x="12" y="150"/>
                    <a:pt x="12" y="162"/>
                  </a:cubicBezTo>
                  <a:cubicBezTo>
                    <a:pt x="12" y="162"/>
                    <a:pt x="12" y="173"/>
                    <a:pt x="23" y="184"/>
                  </a:cubicBezTo>
                  <a:cubicBezTo>
                    <a:pt x="45" y="214"/>
                    <a:pt x="82" y="234"/>
                    <a:pt x="121" y="234"/>
                  </a:cubicBezTo>
                  <a:cubicBezTo>
                    <a:pt x="141" y="234"/>
                    <a:pt x="161" y="229"/>
                    <a:pt x="180" y="217"/>
                  </a:cubicBezTo>
                  <a:cubicBezTo>
                    <a:pt x="235" y="184"/>
                    <a:pt x="258" y="117"/>
                    <a:pt x="224" y="61"/>
                  </a:cubicBezTo>
                  <a:cubicBezTo>
                    <a:pt x="201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3" name="Google Shape;4913;p9"/>
            <p:cNvSpPr/>
            <p:nvPr/>
          </p:nvSpPr>
          <p:spPr>
            <a:xfrm>
              <a:off x="2280575" y="967025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33" y="0"/>
                  </a:moveTo>
                  <a:cubicBezTo>
                    <a:pt x="111" y="0"/>
                    <a:pt x="88" y="6"/>
                    <a:pt x="67" y="19"/>
                  </a:cubicBezTo>
                  <a:cubicBezTo>
                    <a:pt x="12" y="52"/>
                    <a:pt x="0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6" y="176"/>
                    <a:pt x="258" y="109"/>
                    <a:pt x="224" y="52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4" name="Google Shape;4914;p9"/>
            <p:cNvSpPr/>
            <p:nvPr/>
          </p:nvSpPr>
          <p:spPr>
            <a:xfrm>
              <a:off x="2267450" y="974900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23" y="1"/>
                  </a:moveTo>
                  <a:cubicBezTo>
                    <a:pt x="105" y="1"/>
                    <a:pt x="85" y="6"/>
                    <a:pt x="68" y="17"/>
                  </a:cubicBezTo>
                  <a:cubicBezTo>
                    <a:pt x="11" y="50"/>
                    <a:pt x="1" y="129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69" y="231"/>
                    <a:pt x="190" y="218"/>
                  </a:cubicBezTo>
                  <a:cubicBezTo>
                    <a:pt x="246" y="184"/>
                    <a:pt x="257" y="117"/>
                    <a:pt x="224" y="62"/>
                  </a:cubicBezTo>
                  <a:cubicBezTo>
                    <a:pt x="201" y="24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5" name="Google Shape;4915;p9"/>
            <p:cNvSpPr/>
            <p:nvPr/>
          </p:nvSpPr>
          <p:spPr>
            <a:xfrm>
              <a:off x="2254300" y="98292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33" y="1"/>
                  </a:moveTo>
                  <a:cubicBezTo>
                    <a:pt x="112" y="1"/>
                    <a:pt x="89" y="7"/>
                    <a:pt x="68" y="20"/>
                  </a:cubicBezTo>
                  <a:cubicBezTo>
                    <a:pt x="13" y="54"/>
                    <a:pt x="1" y="121"/>
                    <a:pt x="35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4" y="237"/>
                    <a:pt x="173" y="232"/>
                    <a:pt x="191" y="221"/>
                  </a:cubicBezTo>
                  <a:cubicBezTo>
                    <a:pt x="247" y="188"/>
                    <a:pt x="258" y="109"/>
                    <a:pt x="224" y="54"/>
                  </a:cubicBezTo>
                  <a:cubicBezTo>
                    <a:pt x="204" y="18"/>
                    <a:pt x="170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6" name="Google Shape;4916;p9"/>
            <p:cNvSpPr/>
            <p:nvPr/>
          </p:nvSpPr>
          <p:spPr>
            <a:xfrm>
              <a:off x="2293975" y="958925"/>
              <a:ext cx="6475" cy="5800"/>
            </a:xfrm>
            <a:custGeom>
              <a:rect b="b" l="l" r="r" t="t"/>
              <a:pathLst>
                <a:path extrusionOk="0" h="232" w="259">
                  <a:moveTo>
                    <a:pt x="125" y="0"/>
                  </a:moveTo>
                  <a:cubicBezTo>
                    <a:pt x="102" y="0"/>
                    <a:pt x="78" y="6"/>
                    <a:pt x="57" y="19"/>
                  </a:cubicBezTo>
                  <a:lnTo>
                    <a:pt x="23" y="53"/>
                  </a:lnTo>
                  <a:cubicBezTo>
                    <a:pt x="12" y="63"/>
                    <a:pt x="12" y="75"/>
                    <a:pt x="12" y="86"/>
                  </a:cubicBezTo>
                  <a:lnTo>
                    <a:pt x="1" y="86"/>
                  </a:lnTo>
                  <a:cubicBezTo>
                    <a:pt x="1" y="120"/>
                    <a:pt x="1" y="153"/>
                    <a:pt x="23" y="175"/>
                  </a:cubicBezTo>
                  <a:cubicBezTo>
                    <a:pt x="23" y="187"/>
                    <a:pt x="23" y="197"/>
                    <a:pt x="35" y="197"/>
                  </a:cubicBezTo>
                  <a:cubicBezTo>
                    <a:pt x="35" y="209"/>
                    <a:pt x="45" y="209"/>
                    <a:pt x="45" y="209"/>
                  </a:cubicBezTo>
                  <a:lnTo>
                    <a:pt x="57" y="209"/>
                  </a:lnTo>
                  <a:cubicBezTo>
                    <a:pt x="68" y="220"/>
                    <a:pt x="79" y="231"/>
                    <a:pt x="90" y="231"/>
                  </a:cubicBezTo>
                  <a:lnTo>
                    <a:pt x="135" y="231"/>
                  </a:lnTo>
                  <a:cubicBezTo>
                    <a:pt x="146" y="231"/>
                    <a:pt x="169" y="231"/>
                    <a:pt x="179" y="220"/>
                  </a:cubicBezTo>
                  <a:cubicBezTo>
                    <a:pt x="236" y="187"/>
                    <a:pt x="258" y="108"/>
                    <a:pt x="224" y="53"/>
                  </a:cubicBezTo>
                  <a:cubicBezTo>
                    <a:pt x="203" y="17"/>
                    <a:pt x="165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7" name="Google Shape;4917;p9"/>
            <p:cNvSpPr/>
            <p:nvPr/>
          </p:nvSpPr>
          <p:spPr>
            <a:xfrm>
              <a:off x="2303775" y="975200"/>
              <a:ext cx="6425" cy="5900"/>
            </a:xfrm>
            <a:custGeom>
              <a:rect b="b" l="l" r="r" t="t"/>
              <a:pathLst>
                <a:path extrusionOk="0" h="236" w="257">
                  <a:moveTo>
                    <a:pt x="122" y="0"/>
                  </a:moveTo>
                  <a:cubicBezTo>
                    <a:pt x="104" y="0"/>
                    <a:pt x="85" y="5"/>
                    <a:pt x="67" y="16"/>
                  </a:cubicBezTo>
                  <a:lnTo>
                    <a:pt x="56" y="16"/>
                  </a:lnTo>
                  <a:cubicBezTo>
                    <a:pt x="56" y="27"/>
                    <a:pt x="45" y="27"/>
                    <a:pt x="45" y="27"/>
                  </a:cubicBezTo>
                  <a:cubicBezTo>
                    <a:pt x="45" y="38"/>
                    <a:pt x="33" y="38"/>
                    <a:pt x="33" y="38"/>
                  </a:cubicBezTo>
                  <a:cubicBezTo>
                    <a:pt x="33" y="38"/>
                    <a:pt x="33" y="50"/>
                    <a:pt x="23" y="50"/>
                  </a:cubicBezTo>
                  <a:lnTo>
                    <a:pt x="23" y="72"/>
                  </a:lnTo>
                  <a:lnTo>
                    <a:pt x="11" y="72"/>
                  </a:lnTo>
                  <a:lnTo>
                    <a:pt x="11" y="94"/>
                  </a:lnTo>
                  <a:cubicBezTo>
                    <a:pt x="0" y="117"/>
                    <a:pt x="0" y="150"/>
                    <a:pt x="23" y="184"/>
                  </a:cubicBezTo>
                  <a:lnTo>
                    <a:pt x="33" y="195"/>
                  </a:lnTo>
                  <a:lnTo>
                    <a:pt x="56" y="217"/>
                  </a:lnTo>
                  <a:cubicBezTo>
                    <a:pt x="56" y="217"/>
                    <a:pt x="67" y="217"/>
                    <a:pt x="78" y="228"/>
                  </a:cubicBezTo>
                  <a:lnTo>
                    <a:pt x="90" y="228"/>
                  </a:lnTo>
                  <a:cubicBezTo>
                    <a:pt x="103" y="233"/>
                    <a:pt x="117" y="235"/>
                    <a:pt x="130" y="235"/>
                  </a:cubicBezTo>
                  <a:cubicBezTo>
                    <a:pt x="148" y="235"/>
                    <a:pt x="166" y="230"/>
                    <a:pt x="179" y="217"/>
                  </a:cubicBezTo>
                  <a:cubicBezTo>
                    <a:pt x="234" y="184"/>
                    <a:pt x="257" y="117"/>
                    <a:pt x="224" y="60"/>
                  </a:cubicBezTo>
                  <a:cubicBezTo>
                    <a:pt x="201" y="23"/>
                    <a:pt x="162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8" name="Google Shape;4918;p9"/>
            <p:cNvSpPr/>
            <p:nvPr/>
          </p:nvSpPr>
          <p:spPr>
            <a:xfrm>
              <a:off x="2290350" y="9832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23" y="52"/>
                    <a:pt x="1" y="119"/>
                    <a:pt x="34" y="176"/>
                  </a:cubicBezTo>
                  <a:cubicBezTo>
                    <a:pt x="57" y="213"/>
                    <a:pt x="96" y="236"/>
                    <a:pt x="135" y="236"/>
                  </a:cubicBezTo>
                  <a:cubicBezTo>
                    <a:pt x="154" y="236"/>
                    <a:pt x="173" y="231"/>
                    <a:pt x="190" y="220"/>
                  </a:cubicBezTo>
                  <a:cubicBezTo>
                    <a:pt x="247" y="186"/>
                    <a:pt x="269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9" name="Google Shape;4919;p9"/>
            <p:cNvSpPr/>
            <p:nvPr/>
          </p:nvSpPr>
          <p:spPr>
            <a:xfrm>
              <a:off x="2264100" y="999200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28" y="1"/>
                  </a:moveTo>
                  <a:cubicBezTo>
                    <a:pt x="107" y="1"/>
                    <a:pt x="86" y="6"/>
                    <a:pt x="68" y="17"/>
                  </a:cubicBezTo>
                  <a:cubicBezTo>
                    <a:pt x="23" y="51"/>
                    <a:pt x="1" y="118"/>
                    <a:pt x="34" y="173"/>
                  </a:cubicBezTo>
                  <a:cubicBezTo>
                    <a:pt x="57" y="211"/>
                    <a:pt x="95" y="234"/>
                    <a:pt x="134" y="234"/>
                  </a:cubicBezTo>
                  <a:cubicBezTo>
                    <a:pt x="153" y="234"/>
                    <a:pt x="172" y="229"/>
                    <a:pt x="190" y="218"/>
                  </a:cubicBezTo>
                  <a:cubicBezTo>
                    <a:pt x="212" y="207"/>
                    <a:pt x="224" y="195"/>
                    <a:pt x="224" y="185"/>
                  </a:cubicBezTo>
                  <a:cubicBezTo>
                    <a:pt x="235" y="173"/>
                    <a:pt x="235" y="173"/>
                    <a:pt x="235" y="162"/>
                  </a:cubicBezTo>
                  <a:cubicBezTo>
                    <a:pt x="246" y="140"/>
                    <a:pt x="257" y="118"/>
                    <a:pt x="246" y="95"/>
                  </a:cubicBezTo>
                  <a:cubicBezTo>
                    <a:pt x="246" y="84"/>
                    <a:pt x="246" y="73"/>
                    <a:pt x="235" y="51"/>
                  </a:cubicBezTo>
                  <a:cubicBezTo>
                    <a:pt x="213" y="21"/>
                    <a:pt x="170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0" name="Google Shape;4920;p9"/>
            <p:cNvSpPr/>
            <p:nvPr/>
          </p:nvSpPr>
          <p:spPr>
            <a:xfrm>
              <a:off x="2300425" y="999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5"/>
                    <a:pt x="78" y="16"/>
                  </a:cubicBezTo>
                  <a:cubicBezTo>
                    <a:pt x="22" y="50"/>
                    <a:pt x="0" y="128"/>
                    <a:pt x="33" y="184"/>
                  </a:cubicBezTo>
                  <a:cubicBezTo>
                    <a:pt x="54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7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3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1" name="Google Shape;4921;p9"/>
            <p:cNvSpPr/>
            <p:nvPr/>
          </p:nvSpPr>
          <p:spPr>
            <a:xfrm>
              <a:off x="2287275" y="10078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7" y="0"/>
                  </a:moveTo>
                  <a:cubicBezTo>
                    <a:pt x="118" y="0"/>
                    <a:pt x="98" y="5"/>
                    <a:pt x="79" y="17"/>
                  </a:cubicBezTo>
                  <a:cubicBezTo>
                    <a:pt x="23" y="50"/>
                    <a:pt x="0" y="117"/>
                    <a:pt x="34" y="173"/>
                  </a:cubicBezTo>
                  <a:cubicBezTo>
                    <a:pt x="57" y="211"/>
                    <a:pt x="101" y="233"/>
                    <a:pt x="144" y="233"/>
                  </a:cubicBezTo>
                  <a:cubicBezTo>
                    <a:pt x="164" y="233"/>
                    <a:pt x="184" y="228"/>
                    <a:pt x="202" y="218"/>
                  </a:cubicBezTo>
                  <a:cubicBezTo>
                    <a:pt x="258" y="184"/>
                    <a:pt x="269" y="106"/>
                    <a:pt x="236" y="50"/>
                  </a:cubicBezTo>
                  <a:cubicBezTo>
                    <a:pt x="213" y="20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2" name="Google Shape;4922;p9"/>
            <p:cNvSpPr/>
            <p:nvPr/>
          </p:nvSpPr>
          <p:spPr>
            <a:xfrm>
              <a:off x="2274150" y="10159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0"/>
                  </a:cubicBezTo>
                  <a:cubicBezTo>
                    <a:pt x="257" y="176"/>
                    <a:pt x="269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3" name="Google Shape;4923;p9"/>
            <p:cNvSpPr/>
            <p:nvPr/>
          </p:nvSpPr>
          <p:spPr>
            <a:xfrm>
              <a:off x="2261300" y="1023800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23" y="1"/>
                  </a:moveTo>
                  <a:cubicBezTo>
                    <a:pt x="104" y="1"/>
                    <a:pt x="85" y="5"/>
                    <a:pt x="68" y="16"/>
                  </a:cubicBezTo>
                  <a:cubicBezTo>
                    <a:pt x="45" y="28"/>
                    <a:pt x="45" y="38"/>
                    <a:pt x="34" y="50"/>
                  </a:cubicBezTo>
                  <a:cubicBezTo>
                    <a:pt x="23" y="50"/>
                    <a:pt x="23" y="50"/>
                    <a:pt x="23" y="61"/>
                  </a:cubicBezTo>
                  <a:cubicBezTo>
                    <a:pt x="23" y="61"/>
                    <a:pt x="11" y="72"/>
                    <a:pt x="11" y="83"/>
                  </a:cubicBezTo>
                  <a:lnTo>
                    <a:pt x="11" y="95"/>
                  </a:lnTo>
                  <a:cubicBezTo>
                    <a:pt x="1" y="117"/>
                    <a:pt x="11" y="150"/>
                    <a:pt x="23" y="184"/>
                  </a:cubicBezTo>
                  <a:cubicBezTo>
                    <a:pt x="34" y="184"/>
                    <a:pt x="34" y="195"/>
                    <a:pt x="34" y="195"/>
                  </a:cubicBezTo>
                  <a:lnTo>
                    <a:pt x="45" y="195"/>
                  </a:lnTo>
                  <a:cubicBezTo>
                    <a:pt x="45" y="206"/>
                    <a:pt x="45" y="206"/>
                    <a:pt x="56" y="217"/>
                  </a:cubicBezTo>
                  <a:cubicBezTo>
                    <a:pt x="68" y="217"/>
                    <a:pt x="68" y="217"/>
                    <a:pt x="79" y="229"/>
                  </a:cubicBezTo>
                  <a:cubicBezTo>
                    <a:pt x="90" y="229"/>
                    <a:pt x="101" y="239"/>
                    <a:pt x="123" y="239"/>
                  </a:cubicBezTo>
                  <a:lnTo>
                    <a:pt x="135" y="239"/>
                  </a:lnTo>
                  <a:cubicBezTo>
                    <a:pt x="146" y="239"/>
                    <a:pt x="146" y="229"/>
                    <a:pt x="146" y="229"/>
                  </a:cubicBezTo>
                  <a:lnTo>
                    <a:pt x="168" y="229"/>
                  </a:lnTo>
                  <a:cubicBezTo>
                    <a:pt x="168" y="229"/>
                    <a:pt x="180" y="229"/>
                    <a:pt x="180" y="217"/>
                  </a:cubicBezTo>
                  <a:lnTo>
                    <a:pt x="190" y="217"/>
                  </a:lnTo>
                  <a:cubicBezTo>
                    <a:pt x="247" y="184"/>
                    <a:pt x="257" y="117"/>
                    <a:pt x="224" y="61"/>
                  </a:cubicBezTo>
                  <a:cubicBezTo>
                    <a:pt x="201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4" name="Google Shape;4924;p9"/>
            <p:cNvSpPr/>
            <p:nvPr/>
          </p:nvSpPr>
          <p:spPr>
            <a:xfrm>
              <a:off x="2312425" y="10195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2" y="1"/>
                    <a:pt x="88" y="7"/>
                    <a:pt x="67" y="20"/>
                  </a:cubicBezTo>
                  <a:cubicBezTo>
                    <a:pt x="2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8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5" name="Google Shape;4925;p9"/>
            <p:cNvSpPr/>
            <p:nvPr/>
          </p:nvSpPr>
          <p:spPr>
            <a:xfrm>
              <a:off x="2299300" y="10274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5" y="6"/>
                    <a:pt x="67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8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6" name="Google Shape;4926;p9"/>
            <p:cNvSpPr/>
            <p:nvPr/>
          </p:nvSpPr>
          <p:spPr>
            <a:xfrm>
              <a:off x="2286150" y="10354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7"/>
                    <a:pt x="269" y="109"/>
                    <a:pt x="236" y="53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7" name="Google Shape;4927;p9"/>
            <p:cNvSpPr/>
            <p:nvPr/>
          </p:nvSpPr>
          <p:spPr>
            <a:xfrm>
              <a:off x="2273300" y="1043350"/>
              <a:ext cx="6475" cy="6000"/>
            </a:xfrm>
            <a:custGeom>
              <a:rect b="b" l="l" r="r" t="t"/>
              <a:pathLst>
                <a:path extrusionOk="0" h="240" w="259">
                  <a:moveTo>
                    <a:pt x="115" y="1"/>
                  </a:moveTo>
                  <a:cubicBezTo>
                    <a:pt x="95" y="1"/>
                    <a:pt x="75" y="6"/>
                    <a:pt x="57" y="16"/>
                  </a:cubicBezTo>
                  <a:lnTo>
                    <a:pt x="57" y="28"/>
                  </a:lnTo>
                  <a:cubicBezTo>
                    <a:pt x="57" y="28"/>
                    <a:pt x="45" y="28"/>
                    <a:pt x="45" y="38"/>
                  </a:cubicBezTo>
                  <a:lnTo>
                    <a:pt x="35" y="38"/>
                  </a:lnTo>
                  <a:cubicBezTo>
                    <a:pt x="35" y="50"/>
                    <a:pt x="35" y="50"/>
                    <a:pt x="23" y="61"/>
                  </a:cubicBezTo>
                  <a:lnTo>
                    <a:pt x="23" y="72"/>
                  </a:lnTo>
                  <a:cubicBezTo>
                    <a:pt x="12" y="72"/>
                    <a:pt x="12" y="72"/>
                    <a:pt x="12" y="83"/>
                  </a:cubicBezTo>
                  <a:lnTo>
                    <a:pt x="12" y="95"/>
                  </a:lnTo>
                  <a:cubicBezTo>
                    <a:pt x="1" y="128"/>
                    <a:pt x="1" y="150"/>
                    <a:pt x="23" y="184"/>
                  </a:cubicBezTo>
                  <a:lnTo>
                    <a:pt x="35" y="195"/>
                  </a:lnTo>
                  <a:lnTo>
                    <a:pt x="45" y="207"/>
                  </a:lnTo>
                  <a:cubicBezTo>
                    <a:pt x="57" y="217"/>
                    <a:pt x="57" y="217"/>
                    <a:pt x="68" y="217"/>
                  </a:cubicBezTo>
                  <a:cubicBezTo>
                    <a:pt x="68" y="229"/>
                    <a:pt x="79" y="229"/>
                    <a:pt x="90" y="229"/>
                  </a:cubicBezTo>
                  <a:lnTo>
                    <a:pt x="90" y="240"/>
                  </a:lnTo>
                  <a:lnTo>
                    <a:pt x="146" y="240"/>
                  </a:lnTo>
                  <a:cubicBezTo>
                    <a:pt x="146" y="240"/>
                    <a:pt x="157" y="240"/>
                    <a:pt x="157" y="229"/>
                  </a:cubicBezTo>
                  <a:lnTo>
                    <a:pt x="180" y="229"/>
                  </a:lnTo>
                  <a:lnTo>
                    <a:pt x="180" y="217"/>
                  </a:ln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8" name="Google Shape;4928;p9"/>
            <p:cNvSpPr/>
            <p:nvPr/>
          </p:nvSpPr>
          <p:spPr>
            <a:xfrm>
              <a:off x="2322750" y="1035650"/>
              <a:ext cx="5900" cy="5875"/>
            </a:xfrm>
            <a:custGeom>
              <a:rect b="b" l="l" r="r" t="t"/>
              <a:pathLst>
                <a:path extrusionOk="0" h="235" w="236">
                  <a:moveTo>
                    <a:pt x="101" y="1"/>
                  </a:moveTo>
                  <a:cubicBezTo>
                    <a:pt x="90" y="11"/>
                    <a:pt x="79" y="11"/>
                    <a:pt x="79" y="11"/>
                  </a:cubicBezTo>
                  <a:cubicBezTo>
                    <a:pt x="68" y="11"/>
                    <a:pt x="68" y="11"/>
                    <a:pt x="56" y="23"/>
                  </a:cubicBezTo>
                  <a:lnTo>
                    <a:pt x="23" y="56"/>
                  </a:lnTo>
                  <a:cubicBezTo>
                    <a:pt x="12" y="68"/>
                    <a:pt x="1" y="90"/>
                    <a:pt x="1" y="112"/>
                  </a:cubicBezTo>
                  <a:cubicBezTo>
                    <a:pt x="1" y="135"/>
                    <a:pt x="1" y="157"/>
                    <a:pt x="12" y="179"/>
                  </a:cubicBezTo>
                  <a:cubicBezTo>
                    <a:pt x="34" y="212"/>
                    <a:pt x="56" y="224"/>
                    <a:pt x="90" y="235"/>
                  </a:cubicBezTo>
                  <a:lnTo>
                    <a:pt x="113" y="235"/>
                  </a:lnTo>
                  <a:cubicBezTo>
                    <a:pt x="135" y="235"/>
                    <a:pt x="157" y="235"/>
                    <a:pt x="180" y="224"/>
                  </a:cubicBezTo>
                  <a:cubicBezTo>
                    <a:pt x="213" y="202"/>
                    <a:pt x="235" y="168"/>
                    <a:pt x="235" y="123"/>
                  </a:cubicBezTo>
                  <a:cubicBezTo>
                    <a:pt x="235" y="101"/>
                    <a:pt x="224" y="78"/>
                    <a:pt x="213" y="56"/>
                  </a:cubicBezTo>
                  <a:cubicBezTo>
                    <a:pt x="190" y="23"/>
                    <a:pt x="14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9" name="Google Shape;4929;p9"/>
            <p:cNvSpPr/>
            <p:nvPr/>
          </p:nvSpPr>
          <p:spPr>
            <a:xfrm>
              <a:off x="2309350" y="104375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5" y="0"/>
                  </a:moveTo>
                  <a:cubicBezTo>
                    <a:pt x="112" y="0"/>
                    <a:pt x="90" y="0"/>
                    <a:pt x="68" y="12"/>
                  </a:cubicBezTo>
                  <a:cubicBezTo>
                    <a:pt x="23" y="45"/>
                    <a:pt x="1" y="90"/>
                    <a:pt x="11" y="134"/>
                  </a:cubicBezTo>
                  <a:cubicBezTo>
                    <a:pt x="11" y="146"/>
                    <a:pt x="23" y="168"/>
                    <a:pt x="23" y="179"/>
                  </a:cubicBezTo>
                  <a:cubicBezTo>
                    <a:pt x="34" y="179"/>
                    <a:pt x="34" y="191"/>
                    <a:pt x="45" y="201"/>
                  </a:cubicBezTo>
                  <a:cubicBezTo>
                    <a:pt x="68" y="224"/>
                    <a:pt x="112" y="235"/>
                    <a:pt x="145" y="235"/>
                  </a:cubicBezTo>
                  <a:cubicBezTo>
                    <a:pt x="157" y="235"/>
                    <a:pt x="179" y="224"/>
                    <a:pt x="190" y="213"/>
                  </a:cubicBezTo>
                  <a:cubicBezTo>
                    <a:pt x="213" y="201"/>
                    <a:pt x="235" y="179"/>
                    <a:pt x="246" y="146"/>
                  </a:cubicBezTo>
                  <a:cubicBezTo>
                    <a:pt x="246" y="112"/>
                    <a:pt x="246" y="79"/>
                    <a:pt x="224" y="56"/>
                  </a:cubicBezTo>
                  <a:cubicBezTo>
                    <a:pt x="202" y="22"/>
                    <a:pt x="168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0" name="Google Shape;4930;p9"/>
            <p:cNvSpPr/>
            <p:nvPr/>
          </p:nvSpPr>
          <p:spPr>
            <a:xfrm>
              <a:off x="2296500" y="105177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24" y="1"/>
                  </a:moveTo>
                  <a:cubicBezTo>
                    <a:pt x="117" y="1"/>
                    <a:pt x="109" y="2"/>
                    <a:pt x="101" y="4"/>
                  </a:cubicBezTo>
                  <a:cubicBezTo>
                    <a:pt x="78" y="4"/>
                    <a:pt x="68" y="4"/>
                    <a:pt x="56" y="14"/>
                  </a:cubicBezTo>
                  <a:cubicBezTo>
                    <a:pt x="34" y="26"/>
                    <a:pt x="23" y="48"/>
                    <a:pt x="11" y="71"/>
                  </a:cubicBezTo>
                  <a:cubicBezTo>
                    <a:pt x="1" y="93"/>
                    <a:pt x="1" y="126"/>
                    <a:pt x="1" y="160"/>
                  </a:cubicBezTo>
                  <a:cubicBezTo>
                    <a:pt x="11" y="160"/>
                    <a:pt x="11" y="171"/>
                    <a:pt x="11" y="171"/>
                  </a:cubicBezTo>
                  <a:cubicBezTo>
                    <a:pt x="34" y="193"/>
                    <a:pt x="45" y="215"/>
                    <a:pt x="68" y="227"/>
                  </a:cubicBezTo>
                  <a:cubicBezTo>
                    <a:pt x="81" y="231"/>
                    <a:pt x="97" y="234"/>
                    <a:pt x="113" y="234"/>
                  </a:cubicBezTo>
                  <a:cubicBezTo>
                    <a:pt x="136" y="234"/>
                    <a:pt x="159" y="229"/>
                    <a:pt x="179" y="215"/>
                  </a:cubicBezTo>
                  <a:cubicBezTo>
                    <a:pt x="235" y="182"/>
                    <a:pt x="246" y="115"/>
                    <a:pt x="213" y="59"/>
                  </a:cubicBezTo>
                  <a:cubicBezTo>
                    <a:pt x="194" y="22"/>
                    <a:pt x="161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1" name="Google Shape;4931;p9"/>
            <p:cNvSpPr/>
            <p:nvPr/>
          </p:nvSpPr>
          <p:spPr>
            <a:xfrm>
              <a:off x="2283375" y="1059750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1" y="1"/>
                  </a:moveTo>
                  <a:cubicBezTo>
                    <a:pt x="100" y="1"/>
                    <a:pt x="77" y="7"/>
                    <a:pt x="56" y="20"/>
                  </a:cubicBezTo>
                  <a:cubicBezTo>
                    <a:pt x="45" y="20"/>
                    <a:pt x="34" y="31"/>
                    <a:pt x="34" y="31"/>
                  </a:cubicBezTo>
                  <a:cubicBezTo>
                    <a:pt x="34" y="42"/>
                    <a:pt x="22" y="42"/>
                    <a:pt x="22" y="42"/>
                  </a:cubicBezTo>
                  <a:cubicBezTo>
                    <a:pt x="22" y="53"/>
                    <a:pt x="22" y="53"/>
                    <a:pt x="12" y="53"/>
                  </a:cubicBezTo>
                  <a:lnTo>
                    <a:pt x="12" y="65"/>
                  </a:lnTo>
                  <a:cubicBezTo>
                    <a:pt x="12" y="75"/>
                    <a:pt x="0" y="75"/>
                    <a:pt x="0" y="87"/>
                  </a:cubicBezTo>
                  <a:lnTo>
                    <a:pt x="0" y="109"/>
                  </a:lnTo>
                  <a:lnTo>
                    <a:pt x="0" y="132"/>
                  </a:lnTo>
                  <a:lnTo>
                    <a:pt x="0" y="154"/>
                  </a:lnTo>
                  <a:cubicBezTo>
                    <a:pt x="12" y="165"/>
                    <a:pt x="12" y="165"/>
                    <a:pt x="12" y="176"/>
                  </a:cubicBezTo>
                  <a:lnTo>
                    <a:pt x="34" y="199"/>
                  </a:lnTo>
                  <a:lnTo>
                    <a:pt x="45" y="209"/>
                  </a:lnTo>
                  <a:cubicBezTo>
                    <a:pt x="56" y="221"/>
                    <a:pt x="56" y="221"/>
                    <a:pt x="67" y="221"/>
                  </a:cubicBezTo>
                  <a:cubicBezTo>
                    <a:pt x="67" y="221"/>
                    <a:pt x="79" y="232"/>
                    <a:pt x="89" y="232"/>
                  </a:cubicBezTo>
                  <a:cubicBezTo>
                    <a:pt x="112" y="232"/>
                    <a:pt x="146" y="232"/>
                    <a:pt x="179" y="221"/>
                  </a:cubicBezTo>
                  <a:cubicBezTo>
                    <a:pt x="213" y="199"/>
                    <a:pt x="235" y="154"/>
                    <a:pt x="235" y="120"/>
                  </a:cubicBezTo>
                  <a:cubicBezTo>
                    <a:pt x="235" y="98"/>
                    <a:pt x="224" y="75"/>
                    <a:pt x="213" y="53"/>
                  </a:cubicBezTo>
                  <a:cubicBezTo>
                    <a:pt x="192" y="18"/>
                    <a:pt x="157" y="1"/>
                    <a:pt x="1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2" name="Google Shape;4932;p9"/>
            <p:cNvSpPr/>
            <p:nvPr/>
          </p:nvSpPr>
          <p:spPr>
            <a:xfrm>
              <a:off x="2319400" y="1060375"/>
              <a:ext cx="4500" cy="5175"/>
            </a:xfrm>
            <a:custGeom>
              <a:rect b="b" l="l" r="r" t="t"/>
              <a:pathLst>
                <a:path extrusionOk="0" h="207" w="180">
                  <a:moveTo>
                    <a:pt x="123" y="0"/>
                  </a:moveTo>
                  <a:cubicBezTo>
                    <a:pt x="104" y="0"/>
                    <a:pt x="84" y="6"/>
                    <a:pt x="68" y="17"/>
                  </a:cubicBezTo>
                  <a:cubicBezTo>
                    <a:pt x="12" y="50"/>
                    <a:pt x="1" y="129"/>
                    <a:pt x="34" y="184"/>
                  </a:cubicBezTo>
                  <a:cubicBezTo>
                    <a:pt x="34" y="196"/>
                    <a:pt x="46" y="196"/>
                    <a:pt x="56" y="207"/>
                  </a:cubicBezTo>
                  <a:cubicBezTo>
                    <a:pt x="101" y="140"/>
                    <a:pt x="146" y="84"/>
                    <a:pt x="180" y="17"/>
                  </a:cubicBezTo>
                  <a:cubicBezTo>
                    <a:pt x="163" y="6"/>
                    <a:pt x="143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3" name="Google Shape;4933;p9"/>
            <p:cNvSpPr/>
            <p:nvPr/>
          </p:nvSpPr>
          <p:spPr>
            <a:xfrm>
              <a:off x="2306275" y="10684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8" y="6"/>
                    <a:pt x="67" y="19"/>
                  </a:cubicBezTo>
                  <a:cubicBezTo>
                    <a:pt x="12" y="53"/>
                    <a:pt x="0" y="120"/>
                    <a:pt x="34" y="175"/>
                  </a:cubicBezTo>
                  <a:cubicBezTo>
                    <a:pt x="57" y="213"/>
                    <a:pt x="95" y="236"/>
                    <a:pt x="134" y="236"/>
                  </a:cubicBezTo>
                  <a:cubicBezTo>
                    <a:pt x="153" y="236"/>
                    <a:pt x="173" y="231"/>
                    <a:pt x="191" y="220"/>
                  </a:cubicBezTo>
                  <a:cubicBezTo>
                    <a:pt x="246" y="187"/>
                    <a:pt x="268" y="108"/>
                    <a:pt x="235" y="53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4" name="Google Shape;4934;p9"/>
            <p:cNvSpPr/>
            <p:nvPr/>
          </p:nvSpPr>
          <p:spPr>
            <a:xfrm>
              <a:off x="2293425" y="1076325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14" y="0"/>
                  </a:moveTo>
                  <a:cubicBezTo>
                    <a:pt x="94" y="0"/>
                    <a:pt x="74" y="5"/>
                    <a:pt x="57" y="16"/>
                  </a:cubicBezTo>
                  <a:lnTo>
                    <a:pt x="34" y="38"/>
                  </a:lnTo>
                  <a:cubicBezTo>
                    <a:pt x="34" y="38"/>
                    <a:pt x="34" y="50"/>
                    <a:pt x="23" y="50"/>
                  </a:cubicBezTo>
                  <a:lnTo>
                    <a:pt x="23" y="60"/>
                  </a:lnTo>
                  <a:cubicBezTo>
                    <a:pt x="12" y="60"/>
                    <a:pt x="12" y="72"/>
                    <a:pt x="12" y="72"/>
                  </a:cubicBezTo>
                  <a:lnTo>
                    <a:pt x="12" y="83"/>
                  </a:lnTo>
                  <a:cubicBezTo>
                    <a:pt x="12" y="94"/>
                    <a:pt x="0" y="94"/>
                    <a:pt x="0" y="94"/>
                  </a:cubicBezTo>
                  <a:lnTo>
                    <a:pt x="0" y="117"/>
                  </a:lnTo>
                  <a:lnTo>
                    <a:pt x="0" y="139"/>
                  </a:lnTo>
                  <a:cubicBezTo>
                    <a:pt x="0" y="150"/>
                    <a:pt x="12" y="172"/>
                    <a:pt x="23" y="184"/>
                  </a:cubicBezTo>
                  <a:lnTo>
                    <a:pt x="23" y="194"/>
                  </a:lnTo>
                  <a:cubicBezTo>
                    <a:pt x="34" y="194"/>
                    <a:pt x="34" y="206"/>
                    <a:pt x="45" y="206"/>
                  </a:cubicBezTo>
                  <a:cubicBezTo>
                    <a:pt x="45" y="217"/>
                    <a:pt x="57" y="217"/>
                    <a:pt x="57" y="217"/>
                  </a:cubicBezTo>
                  <a:cubicBezTo>
                    <a:pt x="67" y="228"/>
                    <a:pt x="79" y="228"/>
                    <a:pt x="79" y="228"/>
                  </a:cubicBezTo>
                  <a:lnTo>
                    <a:pt x="90" y="228"/>
                  </a:lnTo>
                  <a:lnTo>
                    <a:pt x="101" y="239"/>
                  </a:lnTo>
                  <a:lnTo>
                    <a:pt x="134" y="239"/>
                  </a:lnTo>
                  <a:lnTo>
                    <a:pt x="146" y="228"/>
                  </a:lnTo>
                  <a:lnTo>
                    <a:pt x="157" y="228"/>
                  </a:lnTo>
                  <a:cubicBezTo>
                    <a:pt x="168" y="228"/>
                    <a:pt x="168" y="228"/>
                    <a:pt x="179" y="217"/>
                  </a:cubicBezTo>
                  <a:cubicBezTo>
                    <a:pt x="235" y="184"/>
                    <a:pt x="258" y="117"/>
                    <a:pt x="224" y="60"/>
                  </a:cubicBezTo>
                  <a:cubicBezTo>
                    <a:pt x="201" y="23"/>
                    <a:pt x="158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5" name="Google Shape;4935;p9"/>
            <p:cNvSpPr/>
            <p:nvPr/>
          </p:nvSpPr>
          <p:spPr>
            <a:xfrm>
              <a:off x="2199000" y="7737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3" y="1"/>
                  </a:moveTo>
                  <a:cubicBezTo>
                    <a:pt x="111" y="1"/>
                    <a:pt x="89" y="7"/>
                    <a:pt x="68" y="20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2"/>
                    <a:pt x="191" y="221"/>
                  </a:cubicBezTo>
                  <a:cubicBezTo>
                    <a:pt x="246" y="187"/>
                    <a:pt x="269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6" name="Google Shape;4936;p9"/>
            <p:cNvSpPr/>
            <p:nvPr/>
          </p:nvSpPr>
          <p:spPr>
            <a:xfrm>
              <a:off x="2238100" y="782000"/>
              <a:ext cx="2550" cy="1150"/>
            </a:xfrm>
            <a:custGeom>
              <a:rect b="b" l="l" r="r" t="t"/>
              <a:pathLst>
                <a:path extrusionOk="0" h="46" w="102">
                  <a:moveTo>
                    <a:pt x="1" y="1"/>
                  </a:moveTo>
                  <a:lnTo>
                    <a:pt x="1" y="1"/>
                  </a:lnTo>
                  <a:cubicBezTo>
                    <a:pt x="23" y="34"/>
                    <a:pt x="57" y="45"/>
                    <a:pt x="102" y="45"/>
                  </a:cubicBezTo>
                  <a:cubicBezTo>
                    <a:pt x="68" y="34"/>
                    <a:pt x="35" y="2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7" name="Google Shape;4937;p9"/>
            <p:cNvSpPr/>
            <p:nvPr/>
          </p:nvSpPr>
          <p:spPr>
            <a:xfrm>
              <a:off x="2223875" y="7852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50"/>
                    <a:pt x="0" y="127"/>
                    <a:pt x="34" y="184"/>
                  </a:cubicBezTo>
                  <a:cubicBezTo>
                    <a:pt x="55" y="218"/>
                    <a:pt x="93" y="236"/>
                    <a:pt x="133" y="236"/>
                  </a:cubicBezTo>
                  <a:cubicBezTo>
                    <a:pt x="156" y="236"/>
                    <a:pt x="180" y="229"/>
                    <a:pt x="202" y="217"/>
                  </a:cubicBezTo>
                  <a:cubicBezTo>
                    <a:pt x="257" y="184"/>
                    <a:pt x="269" y="117"/>
                    <a:pt x="235" y="60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8" name="Google Shape;4938;p9"/>
            <p:cNvSpPr/>
            <p:nvPr/>
          </p:nvSpPr>
          <p:spPr>
            <a:xfrm>
              <a:off x="2210725" y="793350"/>
              <a:ext cx="6750" cy="5825"/>
            </a:xfrm>
            <a:custGeom>
              <a:rect b="b" l="l" r="r" t="t"/>
              <a:pathLst>
                <a:path extrusionOk="0" h="233" w="270">
                  <a:moveTo>
                    <a:pt x="135" y="0"/>
                  </a:moveTo>
                  <a:cubicBezTo>
                    <a:pt x="116" y="0"/>
                    <a:pt x="97" y="5"/>
                    <a:pt x="80" y="16"/>
                  </a:cubicBezTo>
                  <a:cubicBezTo>
                    <a:pt x="23" y="49"/>
                    <a:pt x="1" y="116"/>
                    <a:pt x="35" y="172"/>
                  </a:cubicBezTo>
                  <a:cubicBezTo>
                    <a:pt x="57" y="210"/>
                    <a:pt x="101" y="233"/>
                    <a:pt x="144" y="233"/>
                  </a:cubicBezTo>
                  <a:cubicBezTo>
                    <a:pt x="164" y="233"/>
                    <a:pt x="184" y="228"/>
                    <a:pt x="202" y="217"/>
                  </a:cubicBezTo>
                  <a:cubicBezTo>
                    <a:pt x="258" y="183"/>
                    <a:pt x="269" y="105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9" name="Google Shape;4939;p9"/>
            <p:cNvSpPr/>
            <p:nvPr/>
          </p:nvSpPr>
          <p:spPr>
            <a:xfrm>
              <a:off x="2279175" y="84612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15" y="1"/>
                  </a:moveTo>
                  <a:cubicBezTo>
                    <a:pt x="99" y="1"/>
                    <a:pt x="84" y="9"/>
                    <a:pt x="68" y="16"/>
                  </a:cubicBezTo>
                  <a:cubicBezTo>
                    <a:pt x="46" y="28"/>
                    <a:pt x="23" y="50"/>
                    <a:pt x="23" y="73"/>
                  </a:cubicBezTo>
                  <a:cubicBezTo>
                    <a:pt x="1" y="95"/>
                    <a:pt x="1" y="128"/>
                    <a:pt x="12" y="162"/>
                  </a:cubicBezTo>
                  <a:cubicBezTo>
                    <a:pt x="12" y="162"/>
                    <a:pt x="23" y="173"/>
                    <a:pt x="23" y="185"/>
                  </a:cubicBezTo>
                  <a:cubicBezTo>
                    <a:pt x="45" y="214"/>
                    <a:pt x="87" y="234"/>
                    <a:pt x="129" y="234"/>
                  </a:cubicBezTo>
                  <a:cubicBezTo>
                    <a:pt x="151" y="234"/>
                    <a:pt x="172" y="229"/>
                    <a:pt x="190" y="218"/>
                  </a:cubicBezTo>
                  <a:cubicBezTo>
                    <a:pt x="202" y="207"/>
                    <a:pt x="224" y="185"/>
                    <a:pt x="235" y="162"/>
                  </a:cubicBezTo>
                  <a:cubicBezTo>
                    <a:pt x="247" y="128"/>
                    <a:pt x="247" y="95"/>
                    <a:pt x="224" y="61"/>
                  </a:cubicBezTo>
                  <a:cubicBezTo>
                    <a:pt x="224" y="50"/>
                    <a:pt x="213" y="39"/>
                    <a:pt x="213" y="39"/>
                  </a:cubicBezTo>
                  <a:cubicBezTo>
                    <a:pt x="190" y="16"/>
                    <a:pt x="157" y="6"/>
                    <a:pt x="135" y="6"/>
                  </a:cubicBezTo>
                  <a:cubicBezTo>
                    <a:pt x="128" y="2"/>
                    <a:pt x="122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0" name="Google Shape;4940;p9"/>
            <p:cNvSpPr/>
            <p:nvPr/>
          </p:nvSpPr>
          <p:spPr>
            <a:xfrm>
              <a:off x="2252625" y="862050"/>
              <a:ext cx="6750" cy="6025"/>
            </a:xfrm>
            <a:custGeom>
              <a:rect b="b" l="l" r="r" t="t"/>
              <a:pathLst>
                <a:path extrusionOk="0" h="241" w="270">
                  <a:moveTo>
                    <a:pt x="140" y="1"/>
                  </a:moveTo>
                  <a:cubicBezTo>
                    <a:pt x="117" y="1"/>
                    <a:pt x="95" y="9"/>
                    <a:pt x="80" y="17"/>
                  </a:cubicBezTo>
                  <a:cubicBezTo>
                    <a:pt x="23" y="50"/>
                    <a:pt x="1" y="129"/>
                    <a:pt x="35" y="184"/>
                  </a:cubicBezTo>
                  <a:cubicBezTo>
                    <a:pt x="57" y="218"/>
                    <a:pt x="113" y="240"/>
                    <a:pt x="157" y="240"/>
                  </a:cubicBezTo>
                  <a:cubicBezTo>
                    <a:pt x="169" y="229"/>
                    <a:pt x="180" y="229"/>
                    <a:pt x="202" y="218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24" y="28"/>
                    <a:pt x="191" y="17"/>
                    <a:pt x="169" y="5"/>
                  </a:cubicBezTo>
                  <a:cubicBezTo>
                    <a:pt x="159" y="2"/>
                    <a:pt x="149" y="1"/>
                    <a:pt x="1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1" name="Google Shape;4941;p9"/>
            <p:cNvSpPr/>
            <p:nvPr/>
          </p:nvSpPr>
          <p:spPr>
            <a:xfrm>
              <a:off x="2292600" y="838150"/>
              <a:ext cx="5875" cy="5900"/>
            </a:xfrm>
            <a:custGeom>
              <a:rect b="b" l="l" r="r" t="t"/>
              <a:pathLst>
                <a:path extrusionOk="0" h="236" w="235">
                  <a:moveTo>
                    <a:pt x="145" y="0"/>
                  </a:moveTo>
                  <a:cubicBezTo>
                    <a:pt x="112" y="0"/>
                    <a:pt x="78" y="0"/>
                    <a:pt x="56" y="12"/>
                  </a:cubicBezTo>
                  <a:lnTo>
                    <a:pt x="56" y="23"/>
                  </a:lnTo>
                  <a:cubicBezTo>
                    <a:pt x="45" y="23"/>
                    <a:pt x="33" y="23"/>
                    <a:pt x="33" y="34"/>
                  </a:cubicBezTo>
                  <a:cubicBezTo>
                    <a:pt x="23" y="34"/>
                    <a:pt x="23" y="45"/>
                    <a:pt x="23" y="45"/>
                  </a:cubicBezTo>
                  <a:lnTo>
                    <a:pt x="11" y="57"/>
                  </a:lnTo>
                  <a:lnTo>
                    <a:pt x="11" y="79"/>
                  </a:lnTo>
                  <a:cubicBezTo>
                    <a:pt x="0" y="79"/>
                    <a:pt x="0" y="90"/>
                    <a:pt x="0" y="90"/>
                  </a:cubicBezTo>
                  <a:lnTo>
                    <a:pt x="0" y="101"/>
                  </a:lnTo>
                  <a:lnTo>
                    <a:pt x="0" y="112"/>
                  </a:lnTo>
                  <a:lnTo>
                    <a:pt x="0" y="124"/>
                  </a:lnTo>
                  <a:lnTo>
                    <a:pt x="0" y="134"/>
                  </a:lnTo>
                  <a:cubicBezTo>
                    <a:pt x="0" y="146"/>
                    <a:pt x="0" y="168"/>
                    <a:pt x="11" y="179"/>
                  </a:cubicBezTo>
                  <a:cubicBezTo>
                    <a:pt x="23" y="201"/>
                    <a:pt x="45" y="213"/>
                    <a:pt x="67" y="224"/>
                  </a:cubicBezTo>
                  <a:lnTo>
                    <a:pt x="78" y="224"/>
                  </a:lnTo>
                  <a:cubicBezTo>
                    <a:pt x="90" y="235"/>
                    <a:pt x="90" y="235"/>
                    <a:pt x="100" y="235"/>
                  </a:cubicBezTo>
                  <a:lnTo>
                    <a:pt x="134" y="235"/>
                  </a:lnTo>
                  <a:cubicBezTo>
                    <a:pt x="134" y="235"/>
                    <a:pt x="145" y="235"/>
                    <a:pt x="145" y="224"/>
                  </a:cubicBezTo>
                  <a:lnTo>
                    <a:pt x="167" y="224"/>
                  </a:lnTo>
                  <a:cubicBezTo>
                    <a:pt x="167" y="213"/>
                    <a:pt x="179" y="213"/>
                    <a:pt x="179" y="213"/>
                  </a:cubicBezTo>
                  <a:cubicBezTo>
                    <a:pt x="201" y="201"/>
                    <a:pt x="212" y="191"/>
                    <a:pt x="224" y="168"/>
                  </a:cubicBezTo>
                  <a:lnTo>
                    <a:pt x="224" y="146"/>
                  </a:lnTo>
                  <a:cubicBezTo>
                    <a:pt x="234" y="112"/>
                    <a:pt x="234" y="79"/>
                    <a:pt x="212" y="57"/>
                  </a:cubicBezTo>
                  <a:cubicBezTo>
                    <a:pt x="201" y="23"/>
                    <a:pt x="167" y="12"/>
                    <a:pt x="1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2" name="Google Shape;4942;p9"/>
            <p:cNvSpPr/>
            <p:nvPr/>
          </p:nvSpPr>
          <p:spPr>
            <a:xfrm>
              <a:off x="2247050" y="793625"/>
              <a:ext cx="6450" cy="5825"/>
            </a:xfrm>
            <a:custGeom>
              <a:rect b="b" l="l" r="r" t="t"/>
              <a:pathLst>
                <a:path extrusionOk="0" h="233" w="258">
                  <a:moveTo>
                    <a:pt x="126" y="0"/>
                  </a:moveTo>
                  <a:cubicBezTo>
                    <a:pt x="106" y="0"/>
                    <a:pt x="85" y="5"/>
                    <a:pt x="68" y="16"/>
                  </a:cubicBezTo>
                  <a:cubicBezTo>
                    <a:pt x="12" y="50"/>
                    <a:pt x="0" y="117"/>
                    <a:pt x="34" y="172"/>
                  </a:cubicBezTo>
                  <a:cubicBezTo>
                    <a:pt x="57" y="210"/>
                    <a:pt x="95" y="233"/>
                    <a:pt x="135" y="233"/>
                  </a:cubicBezTo>
                  <a:cubicBezTo>
                    <a:pt x="153" y="233"/>
                    <a:pt x="173" y="228"/>
                    <a:pt x="191" y="217"/>
                  </a:cubicBezTo>
                  <a:cubicBezTo>
                    <a:pt x="236" y="195"/>
                    <a:pt x="258" y="139"/>
                    <a:pt x="246" y="94"/>
                  </a:cubicBezTo>
                  <a:cubicBezTo>
                    <a:pt x="246" y="83"/>
                    <a:pt x="236" y="72"/>
                    <a:pt x="236" y="60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3" name="Google Shape;4943;p9"/>
            <p:cNvSpPr/>
            <p:nvPr/>
          </p:nvSpPr>
          <p:spPr>
            <a:xfrm>
              <a:off x="2233925" y="801650"/>
              <a:ext cx="6450" cy="5875"/>
            </a:xfrm>
            <a:custGeom>
              <a:rect b="b" l="l" r="r" t="t"/>
              <a:pathLst>
                <a:path extrusionOk="0" h="235" w="258">
                  <a:moveTo>
                    <a:pt x="136" y="0"/>
                  </a:moveTo>
                  <a:cubicBezTo>
                    <a:pt x="113" y="0"/>
                    <a:pt x="89" y="7"/>
                    <a:pt x="68" y="19"/>
                  </a:cubicBezTo>
                  <a:cubicBezTo>
                    <a:pt x="11" y="52"/>
                    <a:pt x="1" y="119"/>
                    <a:pt x="34" y="176"/>
                  </a:cubicBezTo>
                  <a:cubicBezTo>
                    <a:pt x="52" y="213"/>
                    <a:pt x="86" y="234"/>
                    <a:pt x="122" y="234"/>
                  </a:cubicBezTo>
                  <a:cubicBezTo>
                    <a:pt x="130" y="234"/>
                    <a:pt x="138" y="233"/>
                    <a:pt x="146" y="231"/>
                  </a:cubicBezTo>
                  <a:cubicBezTo>
                    <a:pt x="168" y="231"/>
                    <a:pt x="180" y="220"/>
                    <a:pt x="190" y="220"/>
                  </a:cubicBezTo>
                  <a:cubicBezTo>
                    <a:pt x="235" y="186"/>
                    <a:pt x="257" y="142"/>
                    <a:pt x="247" y="97"/>
                  </a:cubicBezTo>
                  <a:cubicBezTo>
                    <a:pt x="247" y="86"/>
                    <a:pt x="235" y="64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4" name="Google Shape;4944;p9"/>
            <p:cNvSpPr/>
            <p:nvPr/>
          </p:nvSpPr>
          <p:spPr>
            <a:xfrm>
              <a:off x="2220800" y="80955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2" y="49"/>
                    <a:pt x="0" y="128"/>
                    <a:pt x="34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1" y="217"/>
                  </a:cubicBezTo>
                  <a:cubicBezTo>
                    <a:pt x="201" y="217"/>
                    <a:pt x="201" y="206"/>
                    <a:pt x="213" y="206"/>
                  </a:cubicBezTo>
                  <a:cubicBezTo>
                    <a:pt x="246" y="173"/>
                    <a:pt x="258" y="10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5" name="Google Shape;4945;p9"/>
            <p:cNvSpPr/>
            <p:nvPr/>
          </p:nvSpPr>
          <p:spPr>
            <a:xfrm>
              <a:off x="2270250" y="802375"/>
              <a:ext cx="6425" cy="5750"/>
            </a:xfrm>
            <a:custGeom>
              <a:rect b="b" l="l" r="r" t="t"/>
              <a:pathLst>
                <a:path extrusionOk="0" h="230" w="257">
                  <a:moveTo>
                    <a:pt x="112" y="1"/>
                  </a:moveTo>
                  <a:cubicBezTo>
                    <a:pt x="100" y="1"/>
                    <a:pt x="90" y="1"/>
                    <a:pt x="78" y="13"/>
                  </a:cubicBezTo>
                  <a:cubicBezTo>
                    <a:pt x="23" y="46"/>
                    <a:pt x="0" y="124"/>
                    <a:pt x="33" y="169"/>
                  </a:cubicBezTo>
                  <a:cubicBezTo>
                    <a:pt x="57" y="207"/>
                    <a:pt x="95" y="229"/>
                    <a:pt x="135" y="229"/>
                  </a:cubicBezTo>
                  <a:cubicBezTo>
                    <a:pt x="153" y="229"/>
                    <a:pt x="172" y="224"/>
                    <a:pt x="190" y="214"/>
                  </a:cubicBezTo>
                  <a:lnTo>
                    <a:pt x="201" y="214"/>
                  </a:lnTo>
                  <a:cubicBezTo>
                    <a:pt x="235" y="191"/>
                    <a:pt x="257" y="147"/>
                    <a:pt x="246" y="102"/>
                  </a:cubicBezTo>
                  <a:lnTo>
                    <a:pt x="1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6" name="Google Shape;4946;p9"/>
            <p:cNvSpPr/>
            <p:nvPr/>
          </p:nvSpPr>
          <p:spPr>
            <a:xfrm>
              <a:off x="2257100" y="810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0" y="1"/>
                  </a:moveTo>
                  <a:cubicBezTo>
                    <a:pt x="118" y="1"/>
                    <a:pt x="96" y="7"/>
                    <a:pt x="79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7"/>
                    <a:pt x="269" y="109"/>
                    <a:pt x="236" y="53"/>
                  </a:cubicBezTo>
                  <a:cubicBezTo>
                    <a:pt x="215" y="18"/>
                    <a:pt x="176" y="1"/>
                    <a:pt x="1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7" name="Google Shape;4947;p9"/>
            <p:cNvSpPr/>
            <p:nvPr/>
          </p:nvSpPr>
          <p:spPr>
            <a:xfrm>
              <a:off x="2243975" y="8182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9" y="1"/>
                  </a:moveTo>
                  <a:cubicBezTo>
                    <a:pt x="111" y="1"/>
                    <a:pt x="93" y="6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8" name="Google Shape;4948;p9"/>
            <p:cNvSpPr/>
            <p:nvPr/>
          </p:nvSpPr>
          <p:spPr>
            <a:xfrm>
              <a:off x="2230850" y="826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9" y="0"/>
                  </a:moveTo>
                  <a:cubicBezTo>
                    <a:pt x="117" y="0"/>
                    <a:pt x="96" y="7"/>
                    <a:pt x="79" y="20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0"/>
                    <a:pt x="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9" name="Google Shape;4949;p9"/>
            <p:cNvSpPr/>
            <p:nvPr/>
          </p:nvSpPr>
          <p:spPr>
            <a:xfrm>
              <a:off x="2282525" y="8218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15" y="1"/>
                  </a:moveTo>
                  <a:cubicBezTo>
                    <a:pt x="95" y="1"/>
                    <a:pt x="75" y="6"/>
                    <a:pt x="56" y="17"/>
                  </a:cubicBezTo>
                  <a:lnTo>
                    <a:pt x="34" y="39"/>
                  </a:lnTo>
                  <a:lnTo>
                    <a:pt x="34" y="50"/>
                  </a:lnTo>
                  <a:cubicBezTo>
                    <a:pt x="23" y="50"/>
                    <a:pt x="23" y="61"/>
                    <a:pt x="23" y="61"/>
                  </a:cubicBezTo>
                  <a:lnTo>
                    <a:pt x="12" y="72"/>
                  </a:lnTo>
                  <a:cubicBezTo>
                    <a:pt x="1" y="106"/>
                    <a:pt x="1" y="151"/>
                    <a:pt x="23" y="184"/>
                  </a:cubicBezTo>
                  <a:lnTo>
                    <a:pt x="23" y="196"/>
                  </a:lnTo>
                  <a:cubicBezTo>
                    <a:pt x="34" y="196"/>
                    <a:pt x="34" y="206"/>
                    <a:pt x="46" y="206"/>
                  </a:cubicBezTo>
                  <a:cubicBezTo>
                    <a:pt x="46" y="218"/>
                    <a:pt x="56" y="218"/>
                    <a:pt x="56" y="218"/>
                  </a:cubicBezTo>
                  <a:cubicBezTo>
                    <a:pt x="68" y="229"/>
                    <a:pt x="79" y="229"/>
                    <a:pt x="79" y="229"/>
                  </a:cubicBezTo>
                  <a:lnTo>
                    <a:pt x="90" y="229"/>
                  </a:lnTo>
                  <a:cubicBezTo>
                    <a:pt x="104" y="234"/>
                    <a:pt x="118" y="236"/>
                    <a:pt x="131" y="236"/>
                  </a:cubicBezTo>
                  <a:cubicBezTo>
                    <a:pt x="150" y="236"/>
                    <a:pt x="167" y="231"/>
                    <a:pt x="180" y="218"/>
                  </a:cubicBezTo>
                  <a:cubicBezTo>
                    <a:pt x="235" y="184"/>
                    <a:pt x="258" y="117"/>
                    <a:pt x="224" y="61"/>
                  </a:cubicBezTo>
                  <a:cubicBezTo>
                    <a:pt x="201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0" name="Google Shape;4950;p9"/>
            <p:cNvSpPr/>
            <p:nvPr/>
          </p:nvSpPr>
          <p:spPr>
            <a:xfrm>
              <a:off x="2269125" y="8298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2" y="1"/>
                    <a:pt x="88" y="7"/>
                    <a:pt x="68" y="19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7" y="214"/>
                    <a:pt x="95" y="237"/>
                    <a:pt x="134" y="237"/>
                  </a:cubicBezTo>
                  <a:cubicBezTo>
                    <a:pt x="153" y="237"/>
                    <a:pt x="172" y="231"/>
                    <a:pt x="190" y="220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1" name="Google Shape;4951;p9"/>
            <p:cNvSpPr/>
            <p:nvPr/>
          </p:nvSpPr>
          <p:spPr>
            <a:xfrm>
              <a:off x="2256000" y="83795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6" y="1"/>
                  </a:moveTo>
                  <a:cubicBezTo>
                    <a:pt x="112" y="1"/>
                    <a:pt x="88" y="7"/>
                    <a:pt x="67" y="20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5" y="211"/>
                    <a:pt x="89" y="228"/>
                    <a:pt x="125" y="228"/>
                  </a:cubicBezTo>
                  <a:cubicBezTo>
                    <a:pt x="147" y="228"/>
                    <a:pt x="169" y="222"/>
                    <a:pt x="190" y="209"/>
                  </a:cubicBezTo>
                  <a:cubicBezTo>
                    <a:pt x="246" y="176"/>
                    <a:pt x="268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2" name="Google Shape;4952;p9"/>
            <p:cNvSpPr/>
            <p:nvPr/>
          </p:nvSpPr>
          <p:spPr>
            <a:xfrm>
              <a:off x="2242875" y="8458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1"/>
                  </a:moveTo>
                  <a:cubicBezTo>
                    <a:pt x="105" y="1"/>
                    <a:pt x="85" y="6"/>
                    <a:pt x="67" y="17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6" y="214"/>
                    <a:pt x="94" y="234"/>
                    <a:pt x="133" y="234"/>
                  </a:cubicBezTo>
                  <a:cubicBezTo>
                    <a:pt x="152" y="234"/>
                    <a:pt x="171" y="229"/>
                    <a:pt x="190" y="218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3" name="Google Shape;4953;p9"/>
            <p:cNvSpPr/>
            <p:nvPr/>
          </p:nvSpPr>
          <p:spPr>
            <a:xfrm>
              <a:off x="2324450" y="890750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24" y="1"/>
                  </a:moveTo>
                  <a:cubicBezTo>
                    <a:pt x="101" y="1"/>
                    <a:pt x="77" y="7"/>
                    <a:pt x="55" y="19"/>
                  </a:cubicBezTo>
                  <a:cubicBezTo>
                    <a:pt x="45" y="19"/>
                    <a:pt x="33" y="31"/>
                    <a:pt x="33" y="42"/>
                  </a:cubicBezTo>
                  <a:lnTo>
                    <a:pt x="22" y="42"/>
                  </a:lnTo>
                  <a:cubicBezTo>
                    <a:pt x="22" y="53"/>
                    <a:pt x="11" y="64"/>
                    <a:pt x="11" y="76"/>
                  </a:cubicBezTo>
                  <a:lnTo>
                    <a:pt x="11" y="86"/>
                  </a:lnTo>
                  <a:cubicBezTo>
                    <a:pt x="0" y="86"/>
                    <a:pt x="0" y="98"/>
                    <a:pt x="0" y="109"/>
                  </a:cubicBezTo>
                  <a:lnTo>
                    <a:pt x="0" y="131"/>
                  </a:lnTo>
                  <a:lnTo>
                    <a:pt x="0" y="143"/>
                  </a:lnTo>
                  <a:cubicBezTo>
                    <a:pt x="11" y="143"/>
                    <a:pt x="11" y="153"/>
                    <a:pt x="11" y="153"/>
                  </a:cubicBezTo>
                  <a:cubicBezTo>
                    <a:pt x="11" y="165"/>
                    <a:pt x="11" y="165"/>
                    <a:pt x="22" y="176"/>
                  </a:cubicBezTo>
                  <a:cubicBezTo>
                    <a:pt x="22" y="187"/>
                    <a:pt x="33" y="198"/>
                    <a:pt x="55" y="210"/>
                  </a:cubicBezTo>
                  <a:lnTo>
                    <a:pt x="67" y="220"/>
                  </a:lnTo>
                  <a:cubicBezTo>
                    <a:pt x="78" y="220"/>
                    <a:pt x="78" y="232"/>
                    <a:pt x="89" y="232"/>
                  </a:cubicBezTo>
                  <a:lnTo>
                    <a:pt x="145" y="232"/>
                  </a:lnTo>
                  <a:cubicBezTo>
                    <a:pt x="156" y="232"/>
                    <a:pt x="156" y="232"/>
                    <a:pt x="156" y="220"/>
                  </a:cubicBezTo>
                  <a:lnTo>
                    <a:pt x="179" y="220"/>
                  </a:lnTo>
                  <a:lnTo>
                    <a:pt x="179" y="210"/>
                  </a:lnTo>
                  <a:cubicBezTo>
                    <a:pt x="224" y="187"/>
                    <a:pt x="246" y="143"/>
                    <a:pt x="234" y="98"/>
                  </a:cubicBezTo>
                  <a:cubicBezTo>
                    <a:pt x="234" y="86"/>
                    <a:pt x="224" y="64"/>
                    <a:pt x="224" y="53"/>
                  </a:cubicBezTo>
                  <a:cubicBezTo>
                    <a:pt x="202" y="18"/>
                    <a:pt x="164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4" name="Google Shape;4954;p9"/>
            <p:cNvSpPr/>
            <p:nvPr/>
          </p:nvSpPr>
          <p:spPr>
            <a:xfrm>
              <a:off x="2298175" y="906600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23" y="0"/>
                  </a:moveTo>
                  <a:cubicBezTo>
                    <a:pt x="101" y="0"/>
                    <a:pt x="78" y="11"/>
                    <a:pt x="56" y="23"/>
                  </a:cubicBezTo>
                  <a:cubicBezTo>
                    <a:pt x="45" y="23"/>
                    <a:pt x="45" y="33"/>
                    <a:pt x="34" y="33"/>
                  </a:cubicBezTo>
                  <a:cubicBezTo>
                    <a:pt x="11" y="56"/>
                    <a:pt x="1" y="100"/>
                    <a:pt x="1" y="134"/>
                  </a:cubicBezTo>
                  <a:cubicBezTo>
                    <a:pt x="1" y="145"/>
                    <a:pt x="1" y="157"/>
                    <a:pt x="11" y="157"/>
                  </a:cubicBezTo>
                  <a:cubicBezTo>
                    <a:pt x="11" y="167"/>
                    <a:pt x="11" y="179"/>
                    <a:pt x="23" y="179"/>
                  </a:cubicBezTo>
                  <a:cubicBezTo>
                    <a:pt x="41" y="216"/>
                    <a:pt x="75" y="237"/>
                    <a:pt x="111" y="237"/>
                  </a:cubicBezTo>
                  <a:cubicBezTo>
                    <a:pt x="119" y="237"/>
                    <a:pt x="127" y="237"/>
                    <a:pt x="135" y="234"/>
                  </a:cubicBezTo>
                  <a:cubicBezTo>
                    <a:pt x="146" y="234"/>
                    <a:pt x="168" y="224"/>
                    <a:pt x="179" y="224"/>
                  </a:cubicBezTo>
                  <a:cubicBezTo>
                    <a:pt x="235" y="190"/>
                    <a:pt x="257" y="112"/>
                    <a:pt x="224" y="56"/>
                  </a:cubicBezTo>
                  <a:cubicBezTo>
                    <a:pt x="202" y="23"/>
                    <a:pt x="157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5" name="Google Shape;4955;p9"/>
            <p:cNvSpPr/>
            <p:nvPr/>
          </p:nvSpPr>
          <p:spPr>
            <a:xfrm>
              <a:off x="2265775" y="854150"/>
              <a:ext cx="6450" cy="5825"/>
            </a:xfrm>
            <a:custGeom>
              <a:rect b="b" l="l" r="r" t="t"/>
              <a:pathLst>
                <a:path extrusionOk="0" h="233" w="258">
                  <a:moveTo>
                    <a:pt x="135" y="0"/>
                  </a:moveTo>
                  <a:cubicBezTo>
                    <a:pt x="115" y="0"/>
                    <a:pt x="96" y="7"/>
                    <a:pt x="78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45" y="187"/>
                    <a:pt x="45" y="187"/>
                    <a:pt x="45" y="199"/>
                  </a:cubicBezTo>
                  <a:cubicBezTo>
                    <a:pt x="74" y="220"/>
                    <a:pt x="108" y="233"/>
                    <a:pt x="143" y="233"/>
                  </a:cubicBezTo>
                  <a:cubicBezTo>
                    <a:pt x="162" y="233"/>
                    <a:pt x="182" y="229"/>
                    <a:pt x="202" y="221"/>
                  </a:cubicBezTo>
                  <a:cubicBezTo>
                    <a:pt x="224" y="199"/>
                    <a:pt x="246" y="176"/>
                    <a:pt x="246" y="142"/>
                  </a:cubicBezTo>
                  <a:cubicBezTo>
                    <a:pt x="246" y="142"/>
                    <a:pt x="257" y="132"/>
                    <a:pt x="257" y="120"/>
                  </a:cubicBezTo>
                  <a:cubicBezTo>
                    <a:pt x="257" y="98"/>
                    <a:pt x="246" y="75"/>
                    <a:pt x="235" y="53"/>
                  </a:cubicBezTo>
                  <a:lnTo>
                    <a:pt x="224" y="42"/>
                  </a:lnTo>
                  <a:cubicBezTo>
                    <a:pt x="197" y="15"/>
                    <a:pt x="166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6" name="Google Shape;4956;p9"/>
            <p:cNvSpPr/>
            <p:nvPr/>
          </p:nvSpPr>
          <p:spPr>
            <a:xfrm>
              <a:off x="2288950" y="862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3" y="53"/>
                    <a:pt x="1" y="120"/>
                    <a:pt x="34" y="175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7"/>
                    <a:pt x="269" y="108"/>
                    <a:pt x="236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7" name="Google Shape;4957;p9"/>
            <p:cNvSpPr/>
            <p:nvPr/>
          </p:nvSpPr>
          <p:spPr>
            <a:xfrm>
              <a:off x="2275825" y="870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7"/>
                    <a:pt x="34" y="184"/>
                  </a:cubicBezTo>
                  <a:cubicBezTo>
                    <a:pt x="55" y="218"/>
                    <a:pt x="93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0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8" name="Google Shape;4958;p9"/>
            <p:cNvSpPr/>
            <p:nvPr/>
          </p:nvSpPr>
          <p:spPr>
            <a:xfrm>
              <a:off x="2262700" y="8787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3" y="52"/>
                    <a:pt x="0" y="119"/>
                    <a:pt x="34" y="176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4" y="236"/>
                    <a:pt x="184" y="231"/>
                    <a:pt x="201" y="220"/>
                  </a:cubicBezTo>
                  <a:cubicBezTo>
                    <a:pt x="258" y="186"/>
                    <a:pt x="268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9" name="Google Shape;4959;p9"/>
            <p:cNvSpPr/>
            <p:nvPr/>
          </p:nvSpPr>
          <p:spPr>
            <a:xfrm>
              <a:off x="2314100" y="87435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5" y="0"/>
                  </a:moveTo>
                  <a:cubicBezTo>
                    <a:pt x="116" y="0"/>
                    <a:pt x="97" y="6"/>
                    <a:pt x="79" y="16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34" y="184"/>
                    <a:pt x="45" y="184"/>
                    <a:pt x="45" y="195"/>
                  </a:cubicBezTo>
                  <a:lnTo>
                    <a:pt x="56" y="206"/>
                  </a:lnTo>
                  <a:cubicBezTo>
                    <a:pt x="67" y="218"/>
                    <a:pt x="67" y="218"/>
                    <a:pt x="79" y="218"/>
                  </a:cubicBezTo>
                  <a:cubicBezTo>
                    <a:pt x="90" y="228"/>
                    <a:pt x="90" y="228"/>
                    <a:pt x="101" y="228"/>
                  </a:cubicBezTo>
                  <a:cubicBezTo>
                    <a:pt x="101" y="228"/>
                    <a:pt x="101" y="240"/>
                    <a:pt x="112" y="240"/>
                  </a:cubicBezTo>
                  <a:lnTo>
                    <a:pt x="157" y="240"/>
                  </a:lnTo>
                  <a:lnTo>
                    <a:pt x="168" y="228"/>
                  </a:lnTo>
                  <a:cubicBezTo>
                    <a:pt x="179" y="228"/>
                    <a:pt x="191" y="228"/>
                    <a:pt x="191" y="218"/>
                  </a:cubicBezTo>
                  <a:lnTo>
                    <a:pt x="201" y="218"/>
                  </a:lnTo>
                  <a:cubicBezTo>
                    <a:pt x="258" y="184"/>
                    <a:pt x="268" y="117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0" name="Google Shape;4960;p9"/>
            <p:cNvSpPr/>
            <p:nvPr/>
          </p:nvSpPr>
          <p:spPr>
            <a:xfrm>
              <a:off x="2300975" y="8824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5" y="1"/>
                    <a:pt x="96" y="5"/>
                    <a:pt x="78" y="16"/>
                  </a:cubicBezTo>
                  <a:cubicBezTo>
                    <a:pt x="23" y="50"/>
                    <a:pt x="0" y="128"/>
                    <a:pt x="34" y="172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3" y="233"/>
                    <a:pt x="183" y="228"/>
                    <a:pt x="202" y="217"/>
                  </a:cubicBezTo>
                  <a:cubicBezTo>
                    <a:pt x="257" y="184"/>
                    <a:pt x="269" y="105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1" name="Google Shape;4961;p9"/>
            <p:cNvSpPr/>
            <p:nvPr/>
          </p:nvSpPr>
          <p:spPr>
            <a:xfrm>
              <a:off x="2287825" y="8904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3" y="0"/>
                    <a:pt x="100" y="7"/>
                    <a:pt x="79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1"/>
                  </a:cubicBezTo>
                  <a:cubicBezTo>
                    <a:pt x="258" y="187"/>
                    <a:pt x="269" y="109"/>
                    <a:pt x="236" y="53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2" name="Google Shape;4962;p9"/>
            <p:cNvSpPr/>
            <p:nvPr/>
          </p:nvSpPr>
          <p:spPr>
            <a:xfrm>
              <a:off x="2274725" y="8983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2" y="49"/>
                    <a:pt x="0" y="128"/>
                    <a:pt x="33" y="184"/>
                  </a:cubicBezTo>
                  <a:cubicBezTo>
                    <a:pt x="54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3" name="Google Shape;4963;p9"/>
            <p:cNvSpPr/>
            <p:nvPr/>
          </p:nvSpPr>
          <p:spPr>
            <a:xfrm>
              <a:off x="2302650" y="85480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34" y="39"/>
                  </a:lnTo>
                  <a:cubicBezTo>
                    <a:pt x="34" y="39"/>
                    <a:pt x="23" y="39"/>
                    <a:pt x="23" y="49"/>
                  </a:cubicBezTo>
                  <a:lnTo>
                    <a:pt x="11" y="61"/>
                  </a:lnTo>
                  <a:cubicBezTo>
                    <a:pt x="11" y="72"/>
                    <a:pt x="11" y="72"/>
                    <a:pt x="0" y="83"/>
                  </a:cubicBezTo>
                  <a:lnTo>
                    <a:pt x="0" y="94"/>
                  </a:lnTo>
                  <a:lnTo>
                    <a:pt x="0" y="116"/>
                  </a:lnTo>
                  <a:lnTo>
                    <a:pt x="0" y="139"/>
                  </a:lnTo>
                  <a:cubicBezTo>
                    <a:pt x="0" y="150"/>
                    <a:pt x="11" y="161"/>
                    <a:pt x="11" y="183"/>
                  </a:cubicBezTo>
                  <a:cubicBezTo>
                    <a:pt x="32" y="219"/>
                    <a:pt x="71" y="236"/>
                    <a:pt x="110" y="236"/>
                  </a:cubicBezTo>
                  <a:cubicBezTo>
                    <a:pt x="134" y="236"/>
                    <a:pt x="158" y="230"/>
                    <a:pt x="179" y="217"/>
                  </a:cubicBezTo>
                  <a:cubicBezTo>
                    <a:pt x="235" y="183"/>
                    <a:pt x="246" y="116"/>
                    <a:pt x="212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4" name="Google Shape;4964;p9"/>
            <p:cNvSpPr/>
            <p:nvPr/>
          </p:nvSpPr>
          <p:spPr>
            <a:xfrm>
              <a:off x="2311025" y="89865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26" y="1"/>
                  </a:moveTo>
                  <a:cubicBezTo>
                    <a:pt x="105" y="1"/>
                    <a:pt x="85" y="6"/>
                    <a:pt x="68" y="16"/>
                  </a:cubicBezTo>
                  <a:cubicBezTo>
                    <a:pt x="11" y="50"/>
                    <a:pt x="1" y="128"/>
                    <a:pt x="34" y="184"/>
                  </a:cubicBezTo>
                  <a:cubicBezTo>
                    <a:pt x="45" y="207"/>
                    <a:pt x="68" y="229"/>
                    <a:pt x="101" y="229"/>
                  </a:cubicBezTo>
                  <a:cubicBezTo>
                    <a:pt x="115" y="233"/>
                    <a:pt x="128" y="236"/>
                    <a:pt x="141" y="236"/>
                  </a:cubicBezTo>
                  <a:cubicBezTo>
                    <a:pt x="160" y="236"/>
                    <a:pt x="177" y="230"/>
                    <a:pt x="190" y="217"/>
                  </a:cubicBezTo>
                  <a:cubicBezTo>
                    <a:pt x="224" y="207"/>
                    <a:pt x="235" y="173"/>
                    <a:pt x="247" y="150"/>
                  </a:cubicBezTo>
                  <a:lnTo>
                    <a:pt x="247" y="128"/>
                  </a:lnTo>
                  <a:cubicBezTo>
                    <a:pt x="247" y="106"/>
                    <a:pt x="247" y="83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5" name="Google Shape;4965;p9"/>
            <p:cNvSpPr/>
            <p:nvPr/>
          </p:nvSpPr>
          <p:spPr>
            <a:xfrm>
              <a:off x="2284775" y="914575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6" y="0"/>
                  </a:moveTo>
                  <a:cubicBezTo>
                    <a:pt x="106" y="0"/>
                    <a:pt x="85" y="6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8"/>
                  </a:cubicBezTo>
                  <a:cubicBezTo>
                    <a:pt x="212" y="206"/>
                    <a:pt x="235" y="173"/>
                    <a:pt x="246" y="151"/>
                  </a:cubicBezTo>
                  <a:lnTo>
                    <a:pt x="246" y="128"/>
                  </a:lnTo>
                  <a:cubicBezTo>
                    <a:pt x="246" y="106"/>
                    <a:pt x="246" y="84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6" name="Google Shape;4966;p9"/>
            <p:cNvSpPr/>
            <p:nvPr/>
          </p:nvSpPr>
          <p:spPr>
            <a:xfrm>
              <a:off x="2334500" y="907300"/>
              <a:ext cx="6425" cy="6025"/>
            </a:xfrm>
            <a:custGeom>
              <a:rect b="b" l="l" r="r" t="t"/>
              <a:pathLst>
                <a:path extrusionOk="0" h="241" w="257">
                  <a:moveTo>
                    <a:pt x="115" y="1"/>
                  </a:moveTo>
                  <a:cubicBezTo>
                    <a:pt x="94" y="1"/>
                    <a:pt x="74" y="6"/>
                    <a:pt x="56" y="17"/>
                  </a:cubicBezTo>
                  <a:cubicBezTo>
                    <a:pt x="56" y="28"/>
                    <a:pt x="45" y="28"/>
                    <a:pt x="33" y="39"/>
                  </a:cubicBezTo>
                  <a:lnTo>
                    <a:pt x="33" y="50"/>
                  </a:lnTo>
                  <a:cubicBezTo>
                    <a:pt x="23" y="50"/>
                    <a:pt x="23" y="62"/>
                    <a:pt x="23" y="62"/>
                  </a:cubicBezTo>
                  <a:cubicBezTo>
                    <a:pt x="23" y="62"/>
                    <a:pt x="11" y="62"/>
                    <a:pt x="11" y="72"/>
                  </a:cubicBezTo>
                  <a:lnTo>
                    <a:pt x="11" y="84"/>
                  </a:lnTo>
                  <a:lnTo>
                    <a:pt x="11" y="106"/>
                  </a:lnTo>
                  <a:cubicBezTo>
                    <a:pt x="11" y="106"/>
                    <a:pt x="0" y="106"/>
                    <a:pt x="0" y="117"/>
                  </a:cubicBezTo>
                  <a:cubicBezTo>
                    <a:pt x="0" y="117"/>
                    <a:pt x="0" y="129"/>
                    <a:pt x="11" y="139"/>
                  </a:cubicBezTo>
                  <a:lnTo>
                    <a:pt x="11" y="162"/>
                  </a:lnTo>
                  <a:cubicBezTo>
                    <a:pt x="11" y="162"/>
                    <a:pt x="23" y="173"/>
                    <a:pt x="23" y="184"/>
                  </a:cubicBezTo>
                  <a:lnTo>
                    <a:pt x="33" y="184"/>
                  </a:lnTo>
                  <a:cubicBezTo>
                    <a:pt x="33" y="196"/>
                    <a:pt x="45" y="206"/>
                    <a:pt x="45" y="206"/>
                  </a:cubicBezTo>
                  <a:cubicBezTo>
                    <a:pt x="56" y="206"/>
                    <a:pt x="56" y="218"/>
                    <a:pt x="67" y="218"/>
                  </a:cubicBezTo>
                  <a:cubicBezTo>
                    <a:pt x="67" y="229"/>
                    <a:pt x="78" y="229"/>
                    <a:pt x="90" y="229"/>
                  </a:cubicBezTo>
                  <a:cubicBezTo>
                    <a:pt x="100" y="240"/>
                    <a:pt x="112" y="240"/>
                    <a:pt x="112" y="240"/>
                  </a:cubicBezTo>
                  <a:lnTo>
                    <a:pt x="123" y="240"/>
                  </a:lnTo>
                  <a:cubicBezTo>
                    <a:pt x="134" y="240"/>
                    <a:pt x="134" y="240"/>
                    <a:pt x="145" y="229"/>
                  </a:cubicBezTo>
                  <a:lnTo>
                    <a:pt x="157" y="229"/>
                  </a:lnTo>
                  <a:cubicBezTo>
                    <a:pt x="167" y="229"/>
                    <a:pt x="167" y="229"/>
                    <a:pt x="179" y="218"/>
                  </a:cubicBezTo>
                  <a:cubicBezTo>
                    <a:pt x="234" y="184"/>
                    <a:pt x="257" y="117"/>
                    <a:pt x="224" y="62"/>
                  </a:cubicBezTo>
                  <a:cubicBezTo>
                    <a:pt x="201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7" name="Google Shape;4967;p9"/>
            <p:cNvSpPr/>
            <p:nvPr/>
          </p:nvSpPr>
          <p:spPr>
            <a:xfrm>
              <a:off x="2321075" y="9153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6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4"/>
                    <a:pt x="1" y="121"/>
                    <a:pt x="34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4" y="237"/>
                    <a:pt x="173" y="232"/>
                    <a:pt x="190" y="221"/>
                  </a:cubicBezTo>
                  <a:cubicBezTo>
                    <a:pt x="247" y="188"/>
                    <a:pt x="269" y="109"/>
                    <a:pt x="235" y="54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8" name="Google Shape;4968;p9"/>
            <p:cNvSpPr/>
            <p:nvPr/>
          </p:nvSpPr>
          <p:spPr>
            <a:xfrm>
              <a:off x="2307950" y="923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70" y="230"/>
                    <a:pt x="191" y="218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9" name="Google Shape;4969;p9"/>
            <p:cNvSpPr/>
            <p:nvPr/>
          </p:nvSpPr>
          <p:spPr>
            <a:xfrm>
              <a:off x="2294825" y="9313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1" y="50"/>
                    <a:pt x="1" y="129"/>
                    <a:pt x="34" y="173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2" y="229"/>
                    <a:pt x="190" y="218"/>
                  </a:cubicBezTo>
                  <a:cubicBezTo>
                    <a:pt x="246" y="184"/>
                    <a:pt x="269" y="106"/>
                    <a:pt x="235" y="62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0" name="Google Shape;4970;p9"/>
            <p:cNvSpPr/>
            <p:nvPr/>
          </p:nvSpPr>
          <p:spPr>
            <a:xfrm>
              <a:off x="2281975" y="939350"/>
              <a:ext cx="6450" cy="5825"/>
            </a:xfrm>
            <a:custGeom>
              <a:rect b="b" l="l" r="r" t="t"/>
              <a:pathLst>
                <a:path extrusionOk="0" h="233" w="258">
                  <a:moveTo>
                    <a:pt x="125" y="1"/>
                  </a:moveTo>
                  <a:cubicBezTo>
                    <a:pt x="101" y="1"/>
                    <a:pt x="77" y="7"/>
                    <a:pt x="56" y="19"/>
                  </a:cubicBezTo>
                  <a:cubicBezTo>
                    <a:pt x="45" y="19"/>
                    <a:pt x="45" y="31"/>
                    <a:pt x="34" y="31"/>
                  </a:cubicBezTo>
                  <a:lnTo>
                    <a:pt x="34" y="42"/>
                  </a:lnTo>
                  <a:lnTo>
                    <a:pt x="23" y="53"/>
                  </a:lnTo>
                  <a:cubicBezTo>
                    <a:pt x="11" y="64"/>
                    <a:pt x="11" y="76"/>
                    <a:pt x="11" y="87"/>
                  </a:cubicBezTo>
                  <a:cubicBezTo>
                    <a:pt x="1" y="98"/>
                    <a:pt x="1" y="98"/>
                    <a:pt x="1" y="109"/>
                  </a:cubicBezTo>
                  <a:lnTo>
                    <a:pt x="1" y="131"/>
                  </a:lnTo>
                  <a:cubicBezTo>
                    <a:pt x="11" y="154"/>
                    <a:pt x="11" y="165"/>
                    <a:pt x="23" y="176"/>
                  </a:cubicBezTo>
                  <a:cubicBezTo>
                    <a:pt x="23" y="176"/>
                    <a:pt x="23" y="188"/>
                    <a:pt x="34" y="188"/>
                  </a:cubicBezTo>
                  <a:cubicBezTo>
                    <a:pt x="34" y="188"/>
                    <a:pt x="34" y="198"/>
                    <a:pt x="45" y="198"/>
                  </a:cubicBezTo>
                  <a:cubicBezTo>
                    <a:pt x="45" y="210"/>
                    <a:pt x="56" y="210"/>
                    <a:pt x="56" y="221"/>
                  </a:cubicBezTo>
                  <a:lnTo>
                    <a:pt x="78" y="221"/>
                  </a:lnTo>
                  <a:lnTo>
                    <a:pt x="90" y="232"/>
                  </a:lnTo>
                  <a:lnTo>
                    <a:pt x="157" y="232"/>
                  </a:lnTo>
                  <a:cubicBezTo>
                    <a:pt x="168" y="221"/>
                    <a:pt x="168" y="221"/>
                    <a:pt x="179" y="221"/>
                  </a:cubicBezTo>
                  <a:cubicBezTo>
                    <a:pt x="235" y="188"/>
                    <a:pt x="257" y="109"/>
                    <a:pt x="224" y="53"/>
                  </a:cubicBezTo>
                  <a:cubicBezTo>
                    <a:pt x="203" y="18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1" name="Google Shape;4971;p9"/>
            <p:cNvSpPr/>
            <p:nvPr/>
          </p:nvSpPr>
          <p:spPr>
            <a:xfrm>
              <a:off x="2346500" y="926975"/>
              <a:ext cx="4225" cy="5900"/>
            </a:xfrm>
            <a:custGeom>
              <a:rect b="b" l="l" r="r" t="t"/>
              <a:pathLst>
                <a:path extrusionOk="0" h="236" w="169">
                  <a:moveTo>
                    <a:pt x="134" y="0"/>
                  </a:moveTo>
                  <a:cubicBezTo>
                    <a:pt x="112" y="0"/>
                    <a:pt x="79" y="0"/>
                    <a:pt x="57" y="12"/>
                  </a:cubicBezTo>
                  <a:lnTo>
                    <a:pt x="57" y="23"/>
                  </a:lnTo>
                  <a:cubicBezTo>
                    <a:pt x="45" y="23"/>
                    <a:pt x="34" y="34"/>
                    <a:pt x="23" y="45"/>
                  </a:cubicBezTo>
                  <a:lnTo>
                    <a:pt x="23" y="57"/>
                  </a:lnTo>
                  <a:cubicBezTo>
                    <a:pt x="12" y="68"/>
                    <a:pt x="12" y="68"/>
                    <a:pt x="12" y="79"/>
                  </a:cubicBezTo>
                  <a:cubicBezTo>
                    <a:pt x="12" y="90"/>
                    <a:pt x="0" y="90"/>
                    <a:pt x="0" y="90"/>
                  </a:cubicBezTo>
                  <a:cubicBezTo>
                    <a:pt x="0" y="124"/>
                    <a:pt x="0" y="146"/>
                    <a:pt x="23" y="179"/>
                  </a:cubicBezTo>
                  <a:cubicBezTo>
                    <a:pt x="34" y="202"/>
                    <a:pt x="57" y="224"/>
                    <a:pt x="90" y="224"/>
                  </a:cubicBezTo>
                  <a:cubicBezTo>
                    <a:pt x="101" y="236"/>
                    <a:pt x="124" y="236"/>
                    <a:pt x="134" y="236"/>
                  </a:cubicBezTo>
                  <a:cubicBezTo>
                    <a:pt x="146" y="236"/>
                    <a:pt x="157" y="224"/>
                    <a:pt x="168" y="224"/>
                  </a:cubicBezTo>
                  <a:lnTo>
                    <a:pt x="168" y="191"/>
                  </a:lnTo>
                  <a:cubicBezTo>
                    <a:pt x="157" y="135"/>
                    <a:pt x="146" y="68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2" name="Google Shape;4972;p9"/>
            <p:cNvSpPr/>
            <p:nvPr/>
          </p:nvSpPr>
          <p:spPr>
            <a:xfrm>
              <a:off x="2333075" y="934975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26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3" y="50"/>
                    <a:pt x="1" y="127"/>
                    <a:pt x="35" y="184"/>
                  </a:cubicBezTo>
                  <a:cubicBezTo>
                    <a:pt x="56" y="218"/>
                    <a:pt x="90" y="236"/>
                    <a:pt x="126" y="236"/>
                  </a:cubicBezTo>
                  <a:cubicBezTo>
                    <a:pt x="148" y="236"/>
                    <a:pt x="170" y="230"/>
                    <a:pt x="191" y="217"/>
                  </a:cubicBezTo>
                  <a:cubicBezTo>
                    <a:pt x="247" y="184"/>
                    <a:pt x="269" y="117"/>
                    <a:pt x="236" y="60"/>
                  </a:cubicBezTo>
                  <a:cubicBezTo>
                    <a:pt x="213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3" name="Google Shape;4973;p9"/>
            <p:cNvSpPr/>
            <p:nvPr/>
          </p:nvSpPr>
          <p:spPr>
            <a:xfrm>
              <a:off x="2319975" y="9430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2"/>
                    <a:pt x="0" y="119"/>
                    <a:pt x="33" y="176"/>
                  </a:cubicBezTo>
                  <a:cubicBezTo>
                    <a:pt x="56" y="213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6"/>
                    <a:pt x="268" y="109"/>
                    <a:pt x="234" y="52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4" name="Google Shape;4974;p9"/>
            <p:cNvSpPr/>
            <p:nvPr/>
          </p:nvSpPr>
          <p:spPr>
            <a:xfrm>
              <a:off x="2306825" y="9509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7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2" y="49"/>
                    <a:pt x="1" y="128"/>
                    <a:pt x="35" y="183"/>
                  </a:cubicBezTo>
                  <a:cubicBezTo>
                    <a:pt x="55" y="218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3"/>
                    <a:pt x="269" y="116"/>
                    <a:pt x="236" y="61"/>
                  </a:cubicBezTo>
                  <a:cubicBezTo>
                    <a:pt x="213" y="23"/>
                    <a:pt x="170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5" name="Google Shape;4975;p9"/>
            <p:cNvSpPr/>
            <p:nvPr/>
          </p:nvSpPr>
          <p:spPr>
            <a:xfrm>
              <a:off x="2335875" y="1027675"/>
              <a:ext cx="4225" cy="5775"/>
            </a:xfrm>
            <a:custGeom>
              <a:rect b="b" l="l" r="r" t="t"/>
              <a:pathLst>
                <a:path extrusionOk="0" h="231" w="169">
                  <a:moveTo>
                    <a:pt x="113" y="1"/>
                  </a:moveTo>
                  <a:cubicBezTo>
                    <a:pt x="93" y="1"/>
                    <a:pt x="74" y="6"/>
                    <a:pt x="57" y="17"/>
                  </a:cubicBezTo>
                  <a:lnTo>
                    <a:pt x="35" y="40"/>
                  </a:lnTo>
                  <a:cubicBezTo>
                    <a:pt x="23" y="51"/>
                    <a:pt x="23" y="51"/>
                    <a:pt x="23" y="62"/>
                  </a:cubicBezTo>
                  <a:cubicBezTo>
                    <a:pt x="12" y="62"/>
                    <a:pt x="12" y="62"/>
                    <a:pt x="12" y="74"/>
                  </a:cubicBezTo>
                  <a:cubicBezTo>
                    <a:pt x="12" y="74"/>
                    <a:pt x="1" y="84"/>
                    <a:pt x="1" y="96"/>
                  </a:cubicBezTo>
                  <a:lnTo>
                    <a:pt x="1" y="118"/>
                  </a:lnTo>
                  <a:cubicBezTo>
                    <a:pt x="1" y="129"/>
                    <a:pt x="1" y="141"/>
                    <a:pt x="12" y="163"/>
                  </a:cubicBezTo>
                  <a:lnTo>
                    <a:pt x="12" y="185"/>
                  </a:lnTo>
                  <a:cubicBezTo>
                    <a:pt x="35" y="208"/>
                    <a:pt x="45" y="219"/>
                    <a:pt x="68" y="230"/>
                  </a:cubicBezTo>
                  <a:lnTo>
                    <a:pt x="79" y="230"/>
                  </a:lnTo>
                  <a:cubicBezTo>
                    <a:pt x="90" y="196"/>
                    <a:pt x="102" y="163"/>
                    <a:pt x="124" y="129"/>
                  </a:cubicBezTo>
                  <a:lnTo>
                    <a:pt x="124" y="118"/>
                  </a:lnTo>
                  <a:cubicBezTo>
                    <a:pt x="135" y="84"/>
                    <a:pt x="146" y="51"/>
                    <a:pt x="169" y="17"/>
                  </a:cubicBezTo>
                  <a:cubicBezTo>
                    <a:pt x="152" y="6"/>
                    <a:pt x="132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6" name="Google Shape;4976;p9"/>
            <p:cNvSpPr/>
            <p:nvPr/>
          </p:nvSpPr>
          <p:spPr>
            <a:xfrm>
              <a:off x="2343150" y="951300"/>
              <a:ext cx="6175" cy="5775"/>
            </a:xfrm>
            <a:custGeom>
              <a:rect b="b" l="l" r="r" t="t"/>
              <a:pathLst>
                <a:path extrusionOk="0" h="231" w="247">
                  <a:moveTo>
                    <a:pt x="134" y="0"/>
                  </a:moveTo>
                  <a:cubicBezTo>
                    <a:pt x="101" y="0"/>
                    <a:pt x="79" y="0"/>
                    <a:pt x="67" y="11"/>
                  </a:cubicBezTo>
                  <a:cubicBezTo>
                    <a:pt x="23" y="45"/>
                    <a:pt x="0" y="89"/>
                    <a:pt x="12" y="134"/>
                  </a:cubicBezTo>
                  <a:cubicBezTo>
                    <a:pt x="12" y="145"/>
                    <a:pt x="12" y="156"/>
                    <a:pt x="23" y="179"/>
                  </a:cubicBezTo>
                  <a:cubicBezTo>
                    <a:pt x="34" y="201"/>
                    <a:pt x="57" y="212"/>
                    <a:pt x="79" y="224"/>
                  </a:cubicBezTo>
                  <a:cubicBezTo>
                    <a:pt x="92" y="228"/>
                    <a:pt x="106" y="231"/>
                    <a:pt x="120" y="231"/>
                  </a:cubicBezTo>
                  <a:cubicBezTo>
                    <a:pt x="140" y="231"/>
                    <a:pt x="159" y="225"/>
                    <a:pt x="179" y="212"/>
                  </a:cubicBezTo>
                  <a:cubicBezTo>
                    <a:pt x="201" y="201"/>
                    <a:pt x="224" y="190"/>
                    <a:pt x="235" y="167"/>
                  </a:cubicBezTo>
                  <a:lnTo>
                    <a:pt x="235" y="145"/>
                  </a:lnTo>
                  <a:cubicBezTo>
                    <a:pt x="246" y="112"/>
                    <a:pt x="235" y="78"/>
                    <a:pt x="224" y="55"/>
                  </a:cubicBezTo>
                  <a:cubicBezTo>
                    <a:pt x="201" y="22"/>
                    <a:pt x="179" y="11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7" name="Google Shape;4977;p9"/>
            <p:cNvSpPr/>
            <p:nvPr/>
          </p:nvSpPr>
          <p:spPr>
            <a:xfrm>
              <a:off x="2329725" y="959175"/>
              <a:ext cx="6475" cy="5975"/>
            </a:xfrm>
            <a:custGeom>
              <a:rect b="b" l="l" r="r" t="t"/>
              <a:pathLst>
                <a:path extrusionOk="0" h="239" w="259">
                  <a:moveTo>
                    <a:pt x="136" y="1"/>
                  </a:moveTo>
                  <a:cubicBezTo>
                    <a:pt x="116" y="1"/>
                    <a:pt x="97" y="7"/>
                    <a:pt x="80" y="20"/>
                  </a:cubicBezTo>
                  <a:cubicBezTo>
                    <a:pt x="23" y="53"/>
                    <a:pt x="1" y="120"/>
                    <a:pt x="35" y="177"/>
                  </a:cubicBezTo>
                  <a:cubicBezTo>
                    <a:pt x="46" y="199"/>
                    <a:pt x="57" y="210"/>
                    <a:pt x="68" y="210"/>
                  </a:cubicBezTo>
                  <a:cubicBezTo>
                    <a:pt x="68" y="221"/>
                    <a:pt x="80" y="221"/>
                    <a:pt x="90" y="221"/>
                  </a:cubicBezTo>
                  <a:cubicBezTo>
                    <a:pt x="107" y="233"/>
                    <a:pt x="124" y="238"/>
                    <a:pt x="141" y="238"/>
                  </a:cubicBezTo>
                  <a:cubicBezTo>
                    <a:pt x="158" y="238"/>
                    <a:pt x="174" y="233"/>
                    <a:pt x="191" y="221"/>
                  </a:cubicBezTo>
                  <a:cubicBezTo>
                    <a:pt x="214" y="210"/>
                    <a:pt x="236" y="187"/>
                    <a:pt x="247" y="165"/>
                  </a:cubicBezTo>
                  <a:cubicBezTo>
                    <a:pt x="258" y="132"/>
                    <a:pt x="258" y="98"/>
                    <a:pt x="236" y="53"/>
                  </a:cubicBezTo>
                  <a:lnTo>
                    <a:pt x="224" y="43"/>
                  </a:lnTo>
                  <a:cubicBezTo>
                    <a:pt x="197" y="16"/>
                    <a:pt x="16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8" name="Google Shape;4978;p9"/>
            <p:cNvSpPr/>
            <p:nvPr/>
          </p:nvSpPr>
          <p:spPr>
            <a:xfrm>
              <a:off x="2316875" y="967200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24" y="1"/>
                  </a:moveTo>
                  <a:cubicBezTo>
                    <a:pt x="102" y="1"/>
                    <a:pt x="80" y="1"/>
                    <a:pt x="68" y="23"/>
                  </a:cubicBezTo>
                  <a:cubicBezTo>
                    <a:pt x="23" y="45"/>
                    <a:pt x="1" y="90"/>
                    <a:pt x="13" y="135"/>
                  </a:cubicBezTo>
                  <a:cubicBezTo>
                    <a:pt x="13" y="146"/>
                    <a:pt x="13" y="169"/>
                    <a:pt x="23" y="179"/>
                  </a:cubicBezTo>
                  <a:cubicBezTo>
                    <a:pt x="35" y="202"/>
                    <a:pt x="57" y="213"/>
                    <a:pt x="80" y="224"/>
                  </a:cubicBezTo>
                  <a:cubicBezTo>
                    <a:pt x="90" y="236"/>
                    <a:pt x="102" y="236"/>
                    <a:pt x="124" y="236"/>
                  </a:cubicBezTo>
                  <a:cubicBezTo>
                    <a:pt x="147" y="236"/>
                    <a:pt x="169" y="236"/>
                    <a:pt x="180" y="213"/>
                  </a:cubicBezTo>
                  <a:cubicBezTo>
                    <a:pt x="236" y="179"/>
                    <a:pt x="258" y="112"/>
                    <a:pt x="224" y="57"/>
                  </a:cubicBezTo>
                  <a:cubicBezTo>
                    <a:pt x="202" y="34"/>
                    <a:pt x="180" y="12"/>
                    <a:pt x="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9" name="Google Shape;4979;p9"/>
            <p:cNvSpPr/>
            <p:nvPr/>
          </p:nvSpPr>
          <p:spPr>
            <a:xfrm>
              <a:off x="2339800" y="97595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2" y="53"/>
                    <a:pt x="0" y="120"/>
                    <a:pt x="34" y="176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6" y="228"/>
                    <a:pt x="180" y="222"/>
                    <a:pt x="201" y="209"/>
                  </a:cubicBezTo>
                  <a:cubicBezTo>
                    <a:pt x="258" y="176"/>
                    <a:pt x="268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0" name="Google Shape;4980;p9"/>
            <p:cNvSpPr/>
            <p:nvPr/>
          </p:nvSpPr>
          <p:spPr>
            <a:xfrm>
              <a:off x="2326675" y="9838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0" y="230"/>
                    <a:pt x="202" y="218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1" name="Google Shape;4981;p9"/>
            <p:cNvSpPr/>
            <p:nvPr/>
          </p:nvSpPr>
          <p:spPr>
            <a:xfrm>
              <a:off x="2313825" y="991875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1"/>
                  </a:moveTo>
                  <a:cubicBezTo>
                    <a:pt x="111" y="1"/>
                    <a:pt x="88" y="7"/>
                    <a:pt x="67" y="19"/>
                  </a:cubicBezTo>
                  <a:cubicBezTo>
                    <a:pt x="56" y="31"/>
                    <a:pt x="45" y="31"/>
                    <a:pt x="34" y="41"/>
                  </a:cubicBezTo>
                  <a:lnTo>
                    <a:pt x="34" y="53"/>
                  </a:lnTo>
                  <a:lnTo>
                    <a:pt x="23" y="53"/>
                  </a:lnTo>
                  <a:cubicBezTo>
                    <a:pt x="23" y="64"/>
                    <a:pt x="23" y="75"/>
                    <a:pt x="11" y="86"/>
                  </a:cubicBezTo>
                  <a:cubicBezTo>
                    <a:pt x="0" y="120"/>
                    <a:pt x="11" y="153"/>
                    <a:pt x="23" y="176"/>
                  </a:cubicBezTo>
                  <a:cubicBezTo>
                    <a:pt x="45" y="210"/>
                    <a:pt x="78" y="232"/>
                    <a:pt x="123" y="232"/>
                  </a:cubicBezTo>
                  <a:lnTo>
                    <a:pt x="157" y="232"/>
                  </a:lnTo>
                  <a:cubicBezTo>
                    <a:pt x="168" y="232"/>
                    <a:pt x="179" y="220"/>
                    <a:pt x="179" y="220"/>
                  </a:cubicBezTo>
                  <a:lnTo>
                    <a:pt x="190" y="220"/>
                  </a:lnTo>
                  <a:cubicBezTo>
                    <a:pt x="246" y="187"/>
                    <a:pt x="257" y="109"/>
                    <a:pt x="224" y="53"/>
                  </a:cubicBezTo>
                  <a:cubicBezTo>
                    <a:pt x="203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2" name="Google Shape;4982;p9"/>
            <p:cNvSpPr/>
            <p:nvPr/>
          </p:nvSpPr>
          <p:spPr>
            <a:xfrm>
              <a:off x="2338675" y="10034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8"/>
                  </a:cubicBezTo>
                  <a:cubicBezTo>
                    <a:pt x="246" y="184"/>
                    <a:pt x="269" y="117"/>
                    <a:pt x="236" y="61"/>
                  </a:cubicBezTo>
                  <a:cubicBezTo>
                    <a:pt x="213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3" name="Google Shape;4983;p9"/>
            <p:cNvSpPr/>
            <p:nvPr/>
          </p:nvSpPr>
          <p:spPr>
            <a:xfrm>
              <a:off x="2325825" y="1011500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23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57" y="16"/>
                    <a:pt x="45" y="28"/>
                    <a:pt x="45" y="28"/>
                  </a:cubicBezTo>
                  <a:cubicBezTo>
                    <a:pt x="34" y="39"/>
                    <a:pt x="34" y="39"/>
                    <a:pt x="34" y="50"/>
                  </a:cubicBezTo>
                  <a:lnTo>
                    <a:pt x="23" y="50"/>
                  </a:lnTo>
                  <a:lnTo>
                    <a:pt x="23" y="61"/>
                  </a:lnTo>
                  <a:cubicBezTo>
                    <a:pt x="23" y="73"/>
                    <a:pt x="23" y="73"/>
                    <a:pt x="12" y="73"/>
                  </a:cubicBezTo>
                  <a:cubicBezTo>
                    <a:pt x="12" y="95"/>
                    <a:pt x="0" y="117"/>
                    <a:pt x="12" y="140"/>
                  </a:cubicBezTo>
                  <a:cubicBezTo>
                    <a:pt x="12" y="150"/>
                    <a:pt x="12" y="162"/>
                    <a:pt x="23" y="173"/>
                  </a:cubicBezTo>
                  <a:cubicBezTo>
                    <a:pt x="46" y="211"/>
                    <a:pt x="84" y="233"/>
                    <a:pt x="124" y="233"/>
                  </a:cubicBezTo>
                  <a:cubicBezTo>
                    <a:pt x="142" y="233"/>
                    <a:pt x="161" y="228"/>
                    <a:pt x="179" y="217"/>
                  </a:cubicBezTo>
                  <a:lnTo>
                    <a:pt x="191" y="217"/>
                  </a:lnTo>
                  <a:cubicBezTo>
                    <a:pt x="236" y="184"/>
                    <a:pt x="258" y="106"/>
                    <a:pt x="224" y="61"/>
                  </a:cubicBezTo>
                  <a:cubicBezTo>
                    <a:pt x="201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4" name="Google Shape;4984;p9"/>
            <p:cNvSpPr/>
            <p:nvPr/>
          </p:nvSpPr>
          <p:spPr>
            <a:xfrm>
              <a:off x="2337550" y="884800"/>
              <a:ext cx="1700" cy="3375"/>
            </a:xfrm>
            <a:custGeom>
              <a:rect b="b" l="l" r="r" t="t"/>
              <a:pathLst>
                <a:path extrusionOk="0" h="135" w="68">
                  <a:moveTo>
                    <a:pt x="12" y="1"/>
                  </a:moveTo>
                  <a:cubicBezTo>
                    <a:pt x="1" y="11"/>
                    <a:pt x="1" y="34"/>
                    <a:pt x="1" y="45"/>
                  </a:cubicBezTo>
                  <a:cubicBezTo>
                    <a:pt x="1" y="68"/>
                    <a:pt x="12" y="78"/>
                    <a:pt x="23" y="90"/>
                  </a:cubicBezTo>
                  <a:cubicBezTo>
                    <a:pt x="35" y="112"/>
                    <a:pt x="45" y="123"/>
                    <a:pt x="68" y="135"/>
                  </a:cubicBezTo>
                  <a:cubicBezTo>
                    <a:pt x="57" y="112"/>
                    <a:pt x="45" y="101"/>
                    <a:pt x="45" y="78"/>
                  </a:cubicBezTo>
                  <a:cubicBezTo>
                    <a:pt x="35" y="56"/>
                    <a:pt x="23" y="2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5" name="Google Shape;4985;p9"/>
            <p:cNvSpPr/>
            <p:nvPr/>
          </p:nvSpPr>
          <p:spPr>
            <a:xfrm>
              <a:off x="2305700" y="832550"/>
              <a:ext cx="2825" cy="3375"/>
            </a:xfrm>
            <a:custGeom>
              <a:rect b="b" l="l" r="r" t="t"/>
              <a:pathLst>
                <a:path extrusionOk="0" h="135" w="113">
                  <a:moveTo>
                    <a:pt x="1" y="1"/>
                  </a:moveTo>
                  <a:cubicBezTo>
                    <a:pt x="1" y="35"/>
                    <a:pt x="1" y="57"/>
                    <a:pt x="13" y="79"/>
                  </a:cubicBezTo>
                  <a:cubicBezTo>
                    <a:pt x="35" y="112"/>
                    <a:pt x="80" y="135"/>
                    <a:pt x="113" y="135"/>
                  </a:cubicBezTo>
                  <a:cubicBezTo>
                    <a:pt x="90" y="112"/>
                    <a:pt x="68" y="90"/>
                    <a:pt x="46" y="57"/>
                  </a:cubicBezTo>
                  <a:cubicBezTo>
                    <a:pt x="35" y="45"/>
                    <a:pt x="13" y="2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6" name="Google Shape;4986;p9"/>
            <p:cNvSpPr/>
            <p:nvPr/>
          </p:nvSpPr>
          <p:spPr>
            <a:xfrm>
              <a:off x="2315500" y="847375"/>
              <a:ext cx="5050" cy="5225"/>
            </a:xfrm>
            <a:custGeom>
              <a:rect b="b" l="l" r="r" t="t"/>
              <a:pathLst>
                <a:path extrusionOk="0" h="209" w="202">
                  <a:moveTo>
                    <a:pt x="68" y="0"/>
                  </a:moveTo>
                  <a:cubicBezTo>
                    <a:pt x="11" y="33"/>
                    <a:pt x="0" y="101"/>
                    <a:pt x="34" y="157"/>
                  </a:cubicBezTo>
                  <a:cubicBezTo>
                    <a:pt x="55" y="191"/>
                    <a:pt x="89" y="209"/>
                    <a:pt x="125" y="209"/>
                  </a:cubicBezTo>
                  <a:cubicBezTo>
                    <a:pt x="147" y="209"/>
                    <a:pt x="169" y="203"/>
                    <a:pt x="190" y="190"/>
                  </a:cubicBezTo>
                  <a:lnTo>
                    <a:pt x="202" y="190"/>
                  </a:lnTo>
                  <a:cubicBezTo>
                    <a:pt x="157" y="123"/>
                    <a:pt x="112" y="56"/>
                    <a:pt x="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7" name="Google Shape;4987;p9"/>
            <p:cNvSpPr/>
            <p:nvPr/>
          </p:nvSpPr>
          <p:spPr>
            <a:xfrm>
              <a:off x="2327225" y="866925"/>
              <a:ext cx="4775" cy="5325"/>
            </a:xfrm>
            <a:custGeom>
              <a:rect b="b" l="l" r="r" t="t"/>
              <a:pathLst>
                <a:path extrusionOk="0" h="213" w="191">
                  <a:moveTo>
                    <a:pt x="79" y="1"/>
                  </a:moveTo>
                  <a:cubicBezTo>
                    <a:pt x="23" y="34"/>
                    <a:pt x="1" y="101"/>
                    <a:pt x="34" y="157"/>
                  </a:cubicBezTo>
                  <a:cubicBezTo>
                    <a:pt x="57" y="195"/>
                    <a:pt x="96" y="212"/>
                    <a:pt x="136" y="212"/>
                  </a:cubicBezTo>
                  <a:cubicBezTo>
                    <a:pt x="154" y="212"/>
                    <a:pt x="173" y="209"/>
                    <a:pt x="190" y="202"/>
                  </a:cubicBezTo>
                  <a:cubicBezTo>
                    <a:pt x="157" y="135"/>
                    <a:pt x="113" y="68"/>
                    <a:pt x="7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88" name="Google Shape;4988;p9"/>
          <p:cNvSpPr/>
          <p:nvPr/>
        </p:nvSpPr>
        <p:spPr>
          <a:xfrm rot="-5400000">
            <a:off x="2239412" y="3525087"/>
            <a:ext cx="1290900" cy="1290900"/>
          </a:xfrm>
          <a:prstGeom prst="ellipse">
            <a:avLst/>
          </a:prstGeom>
          <a:noFill/>
          <a:ln cap="flat" cmpd="sng" w="1524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89" name="Google Shape;4989;p9"/>
          <p:cNvGrpSpPr/>
          <p:nvPr/>
        </p:nvGrpSpPr>
        <p:grpSpPr>
          <a:xfrm rot="-5400000">
            <a:off x="7795463" y="3316724"/>
            <a:ext cx="1693781" cy="1707607"/>
            <a:chOff x="2000675" y="255425"/>
            <a:chExt cx="413450" cy="416825"/>
          </a:xfrm>
        </p:grpSpPr>
        <p:sp>
          <p:nvSpPr>
            <p:cNvPr id="4990" name="Google Shape;4990;p9"/>
            <p:cNvSpPr/>
            <p:nvPr/>
          </p:nvSpPr>
          <p:spPr>
            <a:xfrm>
              <a:off x="2009600" y="386175"/>
              <a:ext cx="17900" cy="20675"/>
            </a:xfrm>
            <a:custGeom>
              <a:rect b="b" l="l" r="r" t="t"/>
              <a:pathLst>
                <a:path extrusionOk="0" h="827" w="716">
                  <a:moveTo>
                    <a:pt x="113" y="0"/>
                  </a:moveTo>
                  <a:cubicBezTo>
                    <a:pt x="79" y="112"/>
                    <a:pt x="35" y="213"/>
                    <a:pt x="1" y="325"/>
                  </a:cubicBezTo>
                  <a:lnTo>
                    <a:pt x="504" y="827"/>
                  </a:lnTo>
                  <a:lnTo>
                    <a:pt x="716" y="615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1" name="Google Shape;4991;p9"/>
            <p:cNvSpPr/>
            <p:nvPr/>
          </p:nvSpPr>
          <p:spPr>
            <a:xfrm>
              <a:off x="2021350" y="359650"/>
              <a:ext cx="10350" cy="12025"/>
            </a:xfrm>
            <a:custGeom>
              <a:rect b="b" l="l" r="r" t="t"/>
              <a:pathLst>
                <a:path extrusionOk="0" h="481" w="414">
                  <a:moveTo>
                    <a:pt x="157" y="0"/>
                  </a:moveTo>
                  <a:cubicBezTo>
                    <a:pt x="101" y="89"/>
                    <a:pt x="56" y="179"/>
                    <a:pt x="0" y="279"/>
                  </a:cubicBezTo>
                  <a:lnTo>
                    <a:pt x="201" y="480"/>
                  </a:lnTo>
                  <a:lnTo>
                    <a:pt x="414" y="257"/>
                  </a:lnTo>
                  <a:lnTo>
                    <a:pt x="1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2" name="Google Shape;4992;p9"/>
            <p:cNvSpPr/>
            <p:nvPr/>
          </p:nvSpPr>
          <p:spPr>
            <a:xfrm>
              <a:off x="2016300" y="548175"/>
              <a:ext cx="11200" cy="15125"/>
            </a:xfrm>
            <a:custGeom>
              <a:rect b="b" l="l" r="r" t="t"/>
              <a:pathLst>
                <a:path extrusionOk="0" h="605" w="448">
                  <a:moveTo>
                    <a:pt x="1" y="1"/>
                  </a:moveTo>
                  <a:cubicBezTo>
                    <a:pt x="90" y="202"/>
                    <a:pt x="191" y="415"/>
                    <a:pt x="303" y="604"/>
                  </a:cubicBezTo>
                  <a:lnTo>
                    <a:pt x="448" y="4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3" name="Google Shape;4993;p9"/>
            <p:cNvSpPr/>
            <p:nvPr/>
          </p:nvSpPr>
          <p:spPr>
            <a:xfrm>
              <a:off x="2000675" y="4588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8" y="0"/>
                  </a:moveTo>
                  <a:lnTo>
                    <a:pt x="0" y="648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4" name="Google Shape;4994;p9"/>
            <p:cNvSpPr/>
            <p:nvPr/>
          </p:nvSpPr>
          <p:spPr>
            <a:xfrm>
              <a:off x="2010175" y="5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5" name="Google Shape;4995;p9"/>
            <p:cNvSpPr/>
            <p:nvPr/>
          </p:nvSpPr>
          <p:spPr>
            <a:xfrm>
              <a:off x="2017725" y="42557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37" y="0"/>
                  </a:moveTo>
                  <a:lnTo>
                    <a:pt x="614" y="33"/>
                  </a:lnTo>
                  <a:lnTo>
                    <a:pt x="0" y="648"/>
                  </a:lnTo>
                  <a:lnTo>
                    <a:pt x="212" y="872"/>
                  </a:lnTo>
                  <a:lnTo>
                    <a:pt x="614" y="469"/>
                  </a:lnTo>
                  <a:lnTo>
                    <a:pt x="860" y="212"/>
                  </a:lnTo>
                  <a:lnTo>
                    <a:pt x="63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6" name="Google Shape;4996;p9"/>
            <p:cNvSpPr/>
            <p:nvPr/>
          </p:nvSpPr>
          <p:spPr>
            <a:xfrm>
              <a:off x="2000950" y="421925"/>
              <a:ext cx="3375" cy="5900"/>
            </a:xfrm>
            <a:custGeom>
              <a:rect b="b" l="l" r="r" t="t"/>
              <a:pathLst>
                <a:path extrusionOk="0" h="236" w="135">
                  <a:moveTo>
                    <a:pt x="46" y="0"/>
                  </a:moveTo>
                  <a:cubicBezTo>
                    <a:pt x="34" y="79"/>
                    <a:pt x="12" y="157"/>
                    <a:pt x="1" y="235"/>
                  </a:cubicBezTo>
                  <a:lnTo>
                    <a:pt x="135" y="101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7" name="Google Shape;4997;p9"/>
            <p:cNvSpPr/>
            <p:nvPr/>
          </p:nvSpPr>
          <p:spPr>
            <a:xfrm>
              <a:off x="2046475" y="379750"/>
              <a:ext cx="21825" cy="21825"/>
            </a:xfrm>
            <a:custGeom>
              <a:rect b="b" l="l" r="r" t="t"/>
              <a:pathLst>
                <a:path extrusionOk="0" h="873" w="873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72" y="212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8" name="Google Shape;4998;p9"/>
            <p:cNvSpPr/>
            <p:nvPr/>
          </p:nvSpPr>
          <p:spPr>
            <a:xfrm>
              <a:off x="2097875" y="38505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213" y="0"/>
                  </a:moveTo>
                  <a:lnTo>
                    <a:pt x="1" y="224"/>
                  </a:lnTo>
                  <a:lnTo>
                    <a:pt x="638" y="872"/>
                  </a:lnTo>
                  <a:lnTo>
                    <a:pt x="862" y="660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9" name="Google Shape;4999;p9"/>
            <p:cNvSpPr/>
            <p:nvPr/>
          </p:nvSpPr>
          <p:spPr>
            <a:xfrm>
              <a:off x="2063525" y="3465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9" y="0"/>
                  </a:moveTo>
                  <a:lnTo>
                    <a:pt x="1" y="648"/>
                  </a:lnTo>
                  <a:lnTo>
                    <a:pt x="213" y="872"/>
                  </a:lnTo>
                  <a:lnTo>
                    <a:pt x="861" y="213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0" name="Google Shape;5000;p9"/>
            <p:cNvSpPr/>
            <p:nvPr/>
          </p:nvSpPr>
          <p:spPr>
            <a:xfrm>
              <a:off x="2092575" y="30067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37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14"/>
                  </a:lnTo>
                  <a:lnTo>
                    <a:pt x="63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1" name="Google Shape;5001;p9"/>
            <p:cNvSpPr/>
            <p:nvPr/>
          </p:nvSpPr>
          <p:spPr>
            <a:xfrm>
              <a:off x="2057100" y="311300"/>
              <a:ext cx="16525" cy="16525"/>
            </a:xfrm>
            <a:custGeom>
              <a:rect b="b" l="l" r="r" t="t"/>
              <a:pathLst>
                <a:path extrusionOk="0" h="661" w="661">
                  <a:moveTo>
                    <a:pt x="224" y="1"/>
                  </a:moveTo>
                  <a:lnTo>
                    <a:pt x="0" y="224"/>
                  </a:lnTo>
                  <a:lnTo>
                    <a:pt x="437" y="660"/>
                  </a:lnTo>
                  <a:lnTo>
                    <a:pt x="660" y="447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2" name="Google Shape;5002;p9"/>
            <p:cNvSpPr/>
            <p:nvPr/>
          </p:nvSpPr>
          <p:spPr>
            <a:xfrm>
              <a:off x="2036150" y="335875"/>
              <a:ext cx="14000" cy="14850"/>
            </a:xfrm>
            <a:custGeom>
              <a:rect b="b" l="l" r="r" t="t"/>
              <a:pathLst>
                <a:path extrusionOk="0" h="594" w="560">
                  <a:moveTo>
                    <a:pt x="190" y="1"/>
                  </a:moveTo>
                  <a:cubicBezTo>
                    <a:pt x="123" y="79"/>
                    <a:pt x="68" y="169"/>
                    <a:pt x="1" y="247"/>
                  </a:cubicBezTo>
                  <a:lnTo>
                    <a:pt x="347" y="593"/>
                  </a:lnTo>
                  <a:lnTo>
                    <a:pt x="559" y="381"/>
                  </a:lnTo>
                  <a:lnTo>
                    <a:pt x="19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3" name="Google Shape;5003;p9"/>
            <p:cNvSpPr/>
            <p:nvPr/>
          </p:nvSpPr>
          <p:spPr>
            <a:xfrm>
              <a:off x="2102075" y="349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1" y="224"/>
                  </a:lnTo>
                  <a:lnTo>
                    <a:pt x="637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4" name="Google Shape;5004;p9"/>
            <p:cNvSpPr/>
            <p:nvPr/>
          </p:nvSpPr>
          <p:spPr>
            <a:xfrm>
              <a:off x="2109350" y="269125"/>
              <a:ext cx="21525" cy="20150"/>
            </a:xfrm>
            <a:custGeom>
              <a:rect b="b" l="l" r="r" t="t"/>
              <a:pathLst>
                <a:path extrusionOk="0" h="806" w="861">
                  <a:moveTo>
                    <a:pt x="715" y="1"/>
                  </a:moveTo>
                  <a:cubicBezTo>
                    <a:pt x="681" y="11"/>
                    <a:pt x="648" y="23"/>
                    <a:pt x="614" y="45"/>
                  </a:cubicBezTo>
                  <a:cubicBezTo>
                    <a:pt x="570" y="68"/>
                    <a:pt x="525" y="79"/>
                    <a:pt x="470" y="101"/>
                  </a:cubicBezTo>
                  <a:lnTo>
                    <a:pt x="0" y="582"/>
                  </a:lnTo>
                  <a:lnTo>
                    <a:pt x="224" y="805"/>
                  </a:lnTo>
                  <a:lnTo>
                    <a:pt x="614" y="403"/>
                  </a:lnTo>
                  <a:lnTo>
                    <a:pt x="860" y="146"/>
                  </a:lnTo>
                  <a:lnTo>
                    <a:pt x="71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5" name="Google Shape;5005;p9"/>
            <p:cNvSpPr/>
            <p:nvPr/>
          </p:nvSpPr>
          <p:spPr>
            <a:xfrm>
              <a:off x="2046475" y="537850"/>
              <a:ext cx="21825" cy="21825"/>
            </a:xfrm>
            <a:custGeom>
              <a:rect b="b" l="l" r="r" t="t"/>
              <a:pathLst>
                <a:path extrusionOk="0" h="873" w="873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72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6" name="Google Shape;5006;p9"/>
            <p:cNvSpPr/>
            <p:nvPr/>
          </p:nvSpPr>
          <p:spPr>
            <a:xfrm>
              <a:off x="2097875" y="543450"/>
              <a:ext cx="21550" cy="21525"/>
            </a:xfrm>
            <a:custGeom>
              <a:rect b="b" l="l" r="r" t="t"/>
              <a:pathLst>
                <a:path extrusionOk="0" h="861" w="862">
                  <a:moveTo>
                    <a:pt x="213" y="0"/>
                  </a:moveTo>
                  <a:lnTo>
                    <a:pt x="1" y="212"/>
                  </a:lnTo>
                  <a:lnTo>
                    <a:pt x="638" y="860"/>
                  </a:lnTo>
                  <a:lnTo>
                    <a:pt x="862" y="648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7" name="Google Shape;5007;p9"/>
            <p:cNvSpPr/>
            <p:nvPr/>
          </p:nvSpPr>
          <p:spPr>
            <a:xfrm>
              <a:off x="2063525" y="5046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8" name="Google Shape;5008;p9"/>
            <p:cNvSpPr/>
            <p:nvPr/>
          </p:nvSpPr>
          <p:spPr>
            <a:xfrm>
              <a:off x="2092575" y="4588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37" y="0"/>
                  </a:moveTo>
                  <a:lnTo>
                    <a:pt x="1" y="648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9" name="Google Shape;5009;p9"/>
            <p:cNvSpPr/>
            <p:nvPr/>
          </p:nvSpPr>
          <p:spPr>
            <a:xfrm>
              <a:off x="2051800" y="464375"/>
              <a:ext cx="21825" cy="21550"/>
            </a:xfrm>
            <a:custGeom>
              <a:rect b="b" l="l" r="r" t="t"/>
              <a:pathLst>
                <a:path extrusionOk="0" h="862" w="873">
                  <a:moveTo>
                    <a:pt x="224" y="1"/>
                  </a:moveTo>
                  <a:lnTo>
                    <a:pt x="0" y="213"/>
                  </a:lnTo>
                  <a:lnTo>
                    <a:pt x="649" y="862"/>
                  </a:lnTo>
                  <a:lnTo>
                    <a:pt x="872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0" name="Google Shape;5010;p9"/>
            <p:cNvSpPr/>
            <p:nvPr/>
          </p:nvSpPr>
          <p:spPr>
            <a:xfrm>
              <a:off x="2028600" y="487275"/>
              <a:ext cx="21550" cy="21550"/>
            </a:xfrm>
            <a:custGeom>
              <a:rect b="b" l="l" r="r" t="t"/>
              <a:pathLst>
                <a:path extrusionOk="0" h="862" w="862">
                  <a:moveTo>
                    <a:pt x="224" y="1"/>
                  </a:moveTo>
                  <a:lnTo>
                    <a:pt x="179" y="46"/>
                  </a:lnTo>
                  <a:lnTo>
                    <a:pt x="1" y="214"/>
                  </a:lnTo>
                  <a:lnTo>
                    <a:pt x="179" y="393"/>
                  </a:lnTo>
                  <a:lnTo>
                    <a:pt x="649" y="86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1" name="Google Shape;5011;p9"/>
            <p:cNvSpPr/>
            <p:nvPr/>
          </p:nvSpPr>
          <p:spPr>
            <a:xfrm>
              <a:off x="2102075" y="5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1" y="224"/>
                  </a:lnTo>
                  <a:lnTo>
                    <a:pt x="637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2" name="Google Shape;5012;p9"/>
            <p:cNvSpPr/>
            <p:nvPr/>
          </p:nvSpPr>
          <p:spPr>
            <a:xfrm>
              <a:off x="2055975" y="428925"/>
              <a:ext cx="21825" cy="21800"/>
            </a:xfrm>
            <a:custGeom>
              <a:rect b="b" l="l" r="r" t="t"/>
              <a:pathLst>
                <a:path extrusionOk="0" h="872" w="873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72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3" name="Google Shape;5013;p9"/>
            <p:cNvSpPr/>
            <p:nvPr/>
          </p:nvSpPr>
          <p:spPr>
            <a:xfrm>
              <a:off x="2109350" y="42557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8" y="0"/>
                  </a:moveTo>
                  <a:lnTo>
                    <a:pt x="614" y="33"/>
                  </a:lnTo>
                  <a:lnTo>
                    <a:pt x="0" y="648"/>
                  </a:lnTo>
                  <a:lnTo>
                    <a:pt x="224" y="872"/>
                  </a:lnTo>
                  <a:lnTo>
                    <a:pt x="614" y="469"/>
                  </a:lnTo>
                  <a:lnTo>
                    <a:pt x="860" y="212"/>
                  </a:lnTo>
                  <a:lnTo>
                    <a:pt x="6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4" name="Google Shape;5014;p9"/>
            <p:cNvSpPr/>
            <p:nvPr/>
          </p:nvSpPr>
          <p:spPr>
            <a:xfrm>
              <a:off x="2074425" y="40795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224" y="1"/>
                  </a:moveTo>
                  <a:lnTo>
                    <a:pt x="56" y="179"/>
                  </a:lnTo>
                  <a:lnTo>
                    <a:pt x="0" y="224"/>
                  </a:lnTo>
                  <a:lnTo>
                    <a:pt x="648" y="872"/>
                  </a:lnTo>
                  <a:lnTo>
                    <a:pt x="872" y="660"/>
                  </a:lnTo>
                  <a:lnTo>
                    <a:pt x="392" y="17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5" name="Google Shape;5015;p9"/>
            <p:cNvSpPr/>
            <p:nvPr/>
          </p:nvSpPr>
          <p:spPr>
            <a:xfrm>
              <a:off x="2092575" y="616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37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6" name="Google Shape;5016;p9"/>
            <p:cNvSpPr/>
            <p:nvPr/>
          </p:nvSpPr>
          <p:spPr>
            <a:xfrm>
              <a:off x="2055975" y="587025"/>
              <a:ext cx="21825" cy="21825"/>
            </a:xfrm>
            <a:custGeom>
              <a:rect b="b" l="l" r="r" t="t"/>
              <a:pathLst>
                <a:path extrusionOk="0" h="873" w="873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72" y="649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7" name="Google Shape;5017;p9"/>
            <p:cNvSpPr/>
            <p:nvPr/>
          </p:nvSpPr>
          <p:spPr>
            <a:xfrm>
              <a:off x="2074425" y="566350"/>
              <a:ext cx="21800" cy="21525"/>
            </a:xfrm>
            <a:custGeom>
              <a:rect b="b" l="l" r="r" t="t"/>
              <a:pathLst>
                <a:path extrusionOk="0" h="861" w="872">
                  <a:moveTo>
                    <a:pt x="224" y="1"/>
                  </a:moveTo>
                  <a:lnTo>
                    <a:pt x="56" y="168"/>
                  </a:lnTo>
                  <a:lnTo>
                    <a:pt x="0" y="212"/>
                  </a:lnTo>
                  <a:lnTo>
                    <a:pt x="648" y="861"/>
                  </a:lnTo>
                  <a:lnTo>
                    <a:pt x="872" y="649"/>
                  </a:lnTo>
                  <a:lnTo>
                    <a:pt x="392" y="1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8" name="Google Shape;5018;p9"/>
            <p:cNvSpPr/>
            <p:nvPr/>
          </p:nvSpPr>
          <p:spPr>
            <a:xfrm>
              <a:off x="2138400" y="3797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2" y="872"/>
                  </a:lnTo>
                  <a:lnTo>
                    <a:pt x="860" y="212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9" name="Google Shape;5019;p9"/>
            <p:cNvSpPr/>
            <p:nvPr/>
          </p:nvSpPr>
          <p:spPr>
            <a:xfrm>
              <a:off x="2189500" y="38505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61" y="660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0" name="Google Shape;5020;p9"/>
            <p:cNvSpPr/>
            <p:nvPr/>
          </p:nvSpPr>
          <p:spPr>
            <a:xfrm>
              <a:off x="2155150" y="3465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9" y="0"/>
                  </a:moveTo>
                  <a:lnTo>
                    <a:pt x="1" y="648"/>
                  </a:lnTo>
                  <a:lnTo>
                    <a:pt x="224" y="872"/>
                  </a:lnTo>
                  <a:lnTo>
                    <a:pt x="861" y="213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1" name="Google Shape;5021;p9"/>
            <p:cNvSpPr/>
            <p:nvPr/>
          </p:nvSpPr>
          <p:spPr>
            <a:xfrm>
              <a:off x="2184200" y="30067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61" y="21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2" name="Google Shape;5022;p9"/>
            <p:cNvSpPr/>
            <p:nvPr/>
          </p:nvSpPr>
          <p:spPr>
            <a:xfrm>
              <a:off x="2143700" y="3060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5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3" name="Google Shape;5023;p9"/>
            <p:cNvSpPr/>
            <p:nvPr/>
          </p:nvSpPr>
          <p:spPr>
            <a:xfrm>
              <a:off x="2120525" y="328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2" y="1"/>
                  </a:moveTo>
                  <a:lnTo>
                    <a:pt x="167" y="46"/>
                  </a:lnTo>
                  <a:lnTo>
                    <a:pt x="0" y="224"/>
                  </a:lnTo>
                  <a:lnTo>
                    <a:pt x="167" y="403"/>
                  </a:lnTo>
                  <a:lnTo>
                    <a:pt x="637" y="872"/>
                  </a:lnTo>
                  <a:lnTo>
                    <a:pt x="860" y="660"/>
                  </a:lnTo>
                  <a:lnTo>
                    <a:pt x="2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4" name="Google Shape;5024;p9"/>
            <p:cNvSpPr/>
            <p:nvPr/>
          </p:nvSpPr>
          <p:spPr>
            <a:xfrm>
              <a:off x="2193700" y="349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5" name="Google Shape;5025;p9"/>
            <p:cNvSpPr/>
            <p:nvPr/>
          </p:nvSpPr>
          <p:spPr>
            <a:xfrm>
              <a:off x="2147900" y="2708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2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6" name="Google Shape;5026;p9"/>
            <p:cNvSpPr/>
            <p:nvPr/>
          </p:nvSpPr>
          <p:spPr>
            <a:xfrm>
              <a:off x="2201225" y="2674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616" y="23"/>
                  </a:lnTo>
                  <a:lnTo>
                    <a:pt x="1" y="649"/>
                  </a:lnTo>
                  <a:lnTo>
                    <a:pt x="214" y="872"/>
                  </a:lnTo>
                  <a:lnTo>
                    <a:pt x="616" y="470"/>
                  </a:lnTo>
                  <a:lnTo>
                    <a:pt x="862" y="213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7" name="Google Shape;5027;p9"/>
            <p:cNvSpPr/>
            <p:nvPr/>
          </p:nvSpPr>
          <p:spPr>
            <a:xfrm>
              <a:off x="2167725" y="255425"/>
              <a:ext cx="20125" cy="16225"/>
            </a:xfrm>
            <a:custGeom>
              <a:rect b="b" l="l" r="r" t="t"/>
              <a:pathLst>
                <a:path extrusionOk="0" h="649" w="805">
                  <a:moveTo>
                    <a:pt x="369" y="1"/>
                  </a:moveTo>
                  <a:cubicBezTo>
                    <a:pt x="246" y="12"/>
                    <a:pt x="123" y="35"/>
                    <a:pt x="0" y="57"/>
                  </a:cubicBezTo>
                  <a:lnTo>
                    <a:pt x="593" y="649"/>
                  </a:lnTo>
                  <a:lnTo>
                    <a:pt x="805" y="437"/>
                  </a:lnTo>
                  <a:lnTo>
                    <a:pt x="3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8" name="Google Shape;5028;p9"/>
            <p:cNvSpPr/>
            <p:nvPr/>
          </p:nvSpPr>
          <p:spPr>
            <a:xfrm>
              <a:off x="2138400" y="537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2" y="872"/>
                  </a:lnTo>
                  <a:lnTo>
                    <a:pt x="860" y="224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9" name="Google Shape;5029;p9"/>
            <p:cNvSpPr/>
            <p:nvPr/>
          </p:nvSpPr>
          <p:spPr>
            <a:xfrm>
              <a:off x="2189500" y="543450"/>
              <a:ext cx="21550" cy="21525"/>
            </a:xfrm>
            <a:custGeom>
              <a:rect b="b" l="l" r="r" t="t"/>
              <a:pathLst>
                <a:path extrusionOk="0" h="861" w="862">
                  <a:moveTo>
                    <a:pt x="224" y="0"/>
                  </a:moveTo>
                  <a:lnTo>
                    <a:pt x="1" y="212"/>
                  </a:lnTo>
                  <a:lnTo>
                    <a:pt x="649" y="860"/>
                  </a:lnTo>
                  <a:lnTo>
                    <a:pt x="861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0" name="Google Shape;5030;p9"/>
            <p:cNvSpPr/>
            <p:nvPr/>
          </p:nvSpPr>
          <p:spPr>
            <a:xfrm>
              <a:off x="2155150" y="5046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1" name="Google Shape;5031;p9"/>
            <p:cNvSpPr/>
            <p:nvPr/>
          </p:nvSpPr>
          <p:spPr>
            <a:xfrm>
              <a:off x="2184200" y="4588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9" y="0"/>
                  </a:moveTo>
                  <a:lnTo>
                    <a:pt x="1" y="648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2" name="Google Shape;5032;p9"/>
            <p:cNvSpPr/>
            <p:nvPr/>
          </p:nvSpPr>
          <p:spPr>
            <a:xfrm>
              <a:off x="2143700" y="4643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13" y="1"/>
                  </a:moveTo>
                  <a:lnTo>
                    <a:pt x="0" y="213"/>
                  </a:lnTo>
                  <a:lnTo>
                    <a:pt x="648" y="86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3" name="Google Shape;5033;p9"/>
            <p:cNvSpPr/>
            <p:nvPr/>
          </p:nvSpPr>
          <p:spPr>
            <a:xfrm>
              <a:off x="2120525" y="4872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12" y="1"/>
                  </a:moveTo>
                  <a:lnTo>
                    <a:pt x="167" y="46"/>
                  </a:lnTo>
                  <a:lnTo>
                    <a:pt x="0" y="214"/>
                  </a:lnTo>
                  <a:lnTo>
                    <a:pt x="167" y="393"/>
                  </a:lnTo>
                  <a:lnTo>
                    <a:pt x="637" y="862"/>
                  </a:lnTo>
                  <a:lnTo>
                    <a:pt x="860" y="649"/>
                  </a:lnTo>
                  <a:lnTo>
                    <a:pt x="2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4" name="Google Shape;5034;p9"/>
            <p:cNvSpPr/>
            <p:nvPr/>
          </p:nvSpPr>
          <p:spPr>
            <a:xfrm>
              <a:off x="2193700" y="5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5" name="Google Shape;5035;p9"/>
            <p:cNvSpPr/>
            <p:nvPr/>
          </p:nvSpPr>
          <p:spPr>
            <a:xfrm>
              <a:off x="2147900" y="42892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212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8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6" name="Google Shape;5036;p9"/>
            <p:cNvSpPr/>
            <p:nvPr/>
          </p:nvSpPr>
          <p:spPr>
            <a:xfrm>
              <a:off x="2201225" y="4255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69"/>
                  </a:lnTo>
                  <a:lnTo>
                    <a:pt x="862" y="212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7" name="Google Shape;5037;p9"/>
            <p:cNvSpPr/>
            <p:nvPr/>
          </p:nvSpPr>
          <p:spPr>
            <a:xfrm>
              <a:off x="2166325" y="4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45" y="179"/>
                  </a:lnTo>
                  <a:lnTo>
                    <a:pt x="1" y="224"/>
                  </a:lnTo>
                  <a:lnTo>
                    <a:pt x="649" y="872"/>
                  </a:lnTo>
                  <a:lnTo>
                    <a:pt x="861" y="660"/>
                  </a:lnTo>
                  <a:lnTo>
                    <a:pt x="381" y="17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8" name="Google Shape;5038;p9"/>
            <p:cNvSpPr/>
            <p:nvPr/>
          </p:nvSpPr>
          <p:spPr>
            <a:xfrm>
              <a:off x="2165775" y="662725"/>
              <a:ext cx="10900" cy="7275"/>
            </a:xfrm>
            <a:custGeom>
              <a:rect b="b" l="l" r="r" t="t"/>
              <a:pathLst>
                <a:path extrusionOk="0" h="291" w="436">
                  <a:moveTo>
                    <a:pt x="224" y="0"/>
                  </a:moveTo>
                  <a:lnTo>
                    <a:pt x="0" y="224"/>
                  </a:lnTo>
                  <a:cubicBezTo>
                    <a:pt x="123" y="246"/>
                    <a:pt x="246" y="268"/>
                    <a:pt x="380" y="291"/>
                  </a:cubicBezTo>
                  <a:lnTo>
                    <a:pt x="436" y="224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9" name="Google Shape;5039;p9"/>
            <p:cNvSpPr/>
            <p:nvPr/>
          </p:nvSpPr>
          <p:spPr>
            <a:xfrm>
              <a:off x="2184200" y="616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0" name="Google Shape;5040;p9"/>
            <p:cNvSpPr/>
            <p:nvPr/>
          </p:nvSpPr>
          <p:spPr>
            <a:xfrm>
              <a:off x="2143700" y="62250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13" y="0"/>
                  </a:moveTo>
                  <a:lnTo>
                    <a:pt x="0" y="213"/>
                  </a:lnTo>
                  <a:lnTo>
                    <a:pt x="648" y="861"/>
                  </a:lnTo>
                  <a:lnTo>
                    <a:pt x="861" y="648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1" name="Google Shape;5041;p9"/>
            <p:cNvSpPr/>
            <p:nvPr/>
          </p:nvSpPr>
          <p:spPr>
            <a:xfrm>
              <a:off x="2120525" y="645400"/>
              <a:ext cx="21525" cy="16525"/>
            </a:xfrm>
            <a:custGeom>
              <a:rect b="b" l="l" r="r" t="t"/>
              <a:pathLst>
                <a:path extrusionOk="0" h="661" w="861">
                  <a:moveTo>
                    <a:pt x="212" y="0"/>
                  </a:moveTo>
                  <a:lnTo>
                    <a:pt x="167" y="45"/>
                  </a:lnTo>
                  <a:lnTo>
                    <a:pt x="0" y="213"/>
                  </a:lnTo>
                  <a:lnTo>
                    <a:pt x="167" y="392"/>
                  </a:lnTo>
                  <a:lnTo>
                    <a:pt x="179" y="403"/>
                  </a:lnTo>
                  <a:cubicBezTo>
                    <a:pt x="402" y="492"/>
                    <a:pt x="626" y="581"/>
                    <a:pt x="849" y="660"/>
                  </a:cubicBezTo>
                  <a:lnTo>
                    <a:pt x="860" y="648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2" name="Google Shape;5042;p9"/>
            <p:cNvSpPr/>
            <p:nvPr/>
          </p:nvSpPr>
          <p:spPr>
            <a:xfrm>
              <a:off x="2193700" y="666075"/>
              <a:ext cx="11775" cy="6175"/>
            </a:xfrm>
            <a:custGeom>
              <a:rect b="b" l="l" r="r" t="t"/>
              <a:pathLst>
                <a:path extrusionOk="0" h="247" w="471">
                  <a:moveTo>
                    <a:pt x="224" y="0"/>
                  </a:moveTo>
                  <a:lnTo>
                    <a:pt x="1" y="224"/>
                  </a:lnTo>
                  <a:lnTo>
                    <a:pt x="11" y="235"/>
                  </a:lnTo>
                  <a:cubicBezTo>
                    <a:pt x="168" y="246"/>
                    <a:pt x="314" y="246"/>
                    <a:pt x="470" y="246"/>
                  </a:cubicBez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3" name="Google Shape;5043;p9"/>
            <p:cNvSpPr/>
            <p:nvPr/>
          </p:nvSpPr>
          <p:spPr>
            <a:xfrm>
              <a:off x="2109350" y="58367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8" y="0"/>
                  </a:moveTo>
                  <a:lnTo>
                    <a:pt x="614" y="33"/>
                  </a:lnTo>
                  <a:lnTo>
                    <a:pt x="0" y="648"/>
                  </a:lnTo>
                  <a:lnTo>
                    <a:pt x="224" y="872"/>
                  </a:lnTo>
                  <a:lnTo>
                    <a:pt x="614" y="470"/>
                  </a:lnTo>
                  <a:lnTo>
                    <a:pt x="860" y="224"/>
                  </a:lnTo>
                  <a:lnTo>
                    <a:pt x="6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4" name="Google Shape;5044;p9"/>
            <p:cNvSpPr/>
            <p:nvPr/>
          </p:nvSpPr>
          <p:spPr>
            <a:xfrm>
              <a:off x="2147900" y="58702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2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5" name="Google Shape;5045;p9"/>
            <p:cNvSpPr/>
            <p:nvPr/>
          </p:nvSpPr>
          <p:spPr>
            <a:xfrm>
              <a:off x="2166325" y="56635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13" y="1"/>
                  </a:moveTo>
                  <a:lnTo>
                    <a:pt x="45" y="168"/>
                  </a:lnTo>
                  <a:lnTo>
                    <a:pt x="1" y="212"/>
                  </a:lnTo>
                  <a:lnTo>
                    <a:pt x="649" y="861"/>
                  </a:lnTo>
                  <a:lnTo>
                    <a:pt x="861" y="649"/>
                  </a:lnTo>
                  <a:lnTo>
                    <a:pt x="381" y="168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6" name="Google Shape;5046;p9"/>
            <p:cNvSpPr/>
            <p:nvPr/>
          </p:nvSpPr>
          <p:spPr>
            <a:xfrm>
              <a:off x="2230025" y="37975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648" y="1"/>
                  </a:moveTo>
                  <a:lnTo>
                    <a:pt x="0" y="649"/>
                  </a:lnTo>
                  <a:lnTo>
                    <a:pt x="224" y="872"/>
                  </a:lnTo>
                  <a:lnTo>
                    <a:pt x="872" y="212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7" name="Google Shape;5047;p9"/>
            <p:cNvSpPr/>
            <p:nvPr/>
          </p:nvSpPr>
          <p:spPr>
            <a:xfrm>
              <a:off x="2281125" y="385050"/>
              <a:ext cx="21825" cy="21800"/>
            </a:xfrm>
            <a:custGeom>
              <a:rect b="b" l="l" r="r" t="t"/>
              <a:pathLst>
                <a:path extrusionOk="0" h="872" w="873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72" y="660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8" name="Google Shape;5048;p9"/>
            <p:cNvSpPr/>
            <p:nvPr/>
          </p:nvSpPr>
          <p:spPr>
            <a:xfrm>
              <a:off x="2247050" y="3465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0" y="648"/>
                  </a:lnTo>
                  <a:lnTo>
                    <a:pt x="213" y="872"/>
                  </a:lnTo>
                  <a:lnTo>
                    <a:pt x="861" y="213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9" name="Google Shape;5049;p9"/>
            <p:cNvSpPr/>
            <p:nvPr/>
          </p:nvSpPr>
          <p:spPr>
            <a:xfrm>
              <a:off x="2276100" y="300675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14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0" name="Google Shape;5050;p9"/>
            <p:cNvSpPr/>
            <p:nvPr/>
          </p:nvSpPr>
          <p:spPr>
            <a:xfrm>
              <a:off x="2235325" y="3060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5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1" name="Google Shape;5051;p9"/>
            <p:cNvSpPr/>
            <p:nvPr/>
          </p:nvSpPr>
          <p:spPr>
            <a:xfrm>
              <a:off x="2212150" y="328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179" y="46"/>
                  </a:lnTo>
                  <a:lnTo>
                    <a:pt x="0" y="224"/>
                  </a:lnTo>
                  <a:lnTo>
                    <a:pt x="179" y="403"/>
                  </a:lnTo>
                  <a:lnTo>
                    <a:pt x="648" y="872"/>
                  </a:lnTo>
                  <a:lnTo>
                    <a:pt x="860" y="660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2" name="Google Shape;5052;p9"/>
            <p:cNvSpPr/>
            <p:nvPr/>
          </p:nvSpPr>
          <p:spPr>
            <a:xfrm>
              <a:off x="2285600" y="3498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0" y="224"/>
                  </a:lnTo>
                  <a:lnTo>
                    <a:pt x="638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3" name="Google Shape;5053;p9"/>
            <p:cNvSpPr/>
            <p:nvPr/>
          </p:nvSpPr>
          <p:spPr>
            <a:xfrm>
              <a:off x="2303775" y="32890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224" y="1"/>
                  </a:moveTo>
                  <a:lnTo>
                    <a:pt x="179" y="46"/>
                  </a:lnTo>
                  <a:lnTo>
                    <a:pt x="0" y="224"/>
                  </a:lnTo>
                  <a:lnTo>
                    <a:pt x="179" y="403"/>
                  </a:lnTo>
                  <a:lnTo>
                    <a:pt x="648" y="872"/>
                  </a:lnTo>
                  <a:lnTo>
                    <a:pt x="872" y="660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4" name="Google Shape;5054;p9"/>
            <p:cNvSpPr/>
            <p:nvPr/>
          </p:nvSpPr>
          <p:spPr>
            <a:xfrm>
              <a:off x="2239525" y="2708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5" name="Google Shape;5055;p9"/>
            <p:cNvSpPr/>
            <p:nvPr/>
          </p:nvSpPr>
          <p:spPr>
            <a:xfrm>
              <a:off x="2292850" y="274975"/>
              <a:ext cx="15675" cy="14300"/>
            </a:xfrm>
            <a:custGeom>
              <a:rect b="b" l="l" r="r" t="t"/>
              <a:pathLst>
                <a:path extrusionOk="0" h="572" w="627">
                  <a:moveTo>
                    <a:pt x="336" y="1"/>
                  </a:moveTo>
                  <a:lnTo>
                    <a:pt x="1" y="348"/>
                  </a:lnTo>
                  <a:lnTo>
                    <a:pt x="214" y="571"/>
                  </a:lnTo>
                  <a:lnTo>
                    <a:pt x="616" y="169"/>
                  </a:lnTo>
                  <a:lnTo>
                    <a:pt x="627" y="157"/>
                  </a:lnTo>
                  <a:lnTo>
                    <a:pt x="616" y="147"/>
                  </a:lnTo>
                  <a:cubicBezTo>
                    <a:pt x="527" y="102"/>
                    <a:pt x="437" y="46"/>
                    <a:pt x="3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6" name="Google Shape;5056;p9"/>
            <p:cNvSpPr/>
            <p:nvPr/>
          </p:nvSpPr>
          <p:spPr>
            <a:xfrm>
              <a:off x="2262975" y="260450"/>
              <a:ext cx="16500" cy="11200"/>
            </a:xfrm>
            <a:custGeom>
              <a:rect b="b" l="l" r="r" t="t"/>
              <a:pathLst>
                <a:path extrusionOk="0" h="448" w="660">
                  <a:moveTo>
                    <a:pt x="1" y="1"/>
                  </a:moveTo>
                  <a:lnTo>
                    <a:pt x="448" y="448"/>
                  </a:lnTo>
                  <a:lnTo>
                    <a:pt x="660" y="236"/>
                  </a:lnTo>
                  <a:lnTo>
                    <a:pt x="637" y="202"/>
                  </a:lnTo>
                  <a:cubicBezTo>
                    <a:pt x="425" y="124"/>
                    <a:pt x="213" y="5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7" name="Google Shape;5057;p9"/>
            <p:cNvSpPr/>
            <p:nvPr/>
          </p:nvSpPr>
          <p:spPr>
            <a:xfrm>
              <a:off x="2230025" y="53785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648" y="1"/>
                  </a:moveTo>
                  <a:lnTo>
                    <a:pt x="0" y="649"/>
                  </a:lnTo>
                  <a:lnTo>
                    <a:pt x="224" y="872"/>
                  </a:lnTo>
                  <a:lnTo>
                    <a:pt x="872" y="224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8" name="Google Shape;5058;p9"/>
            <p:cNvSpPr/>
            <p:nvPr/>
          </p:nvSpPr>
          <p:spPr>
            <a:xfrm>
              <a:off x="2281125" y="543450"/>
              <a:ext cx="21825" cy="21525"/>
            </a:xfrm>
            <a:custGeom>
              <a:rect b="b" l="l" r="r" t="t"/>
              <a:pathLst>
                <a:path extrusionOk="0" h="861" w="873">
                  <a:moveTo>
                    <a:pt x="224" y="0"/>
                  </a:moveTo>
                  <a:lnTo>
                    <a:pt x="1" y="212"/>
                  </a:lnTo>
                  <a:lnTo>
                    <a:pt x="649" y="860"/>
                  </a:lnTo>
                  <a:lnTo>
                    <a:pt x="872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9" name="Google Shape;5059;p9"/>
            <p:cNvSpPr/>
            <p:nvPr/>
          </p:nvSpPr>
          <p:spPr>
            <a:xfrm>
              <a:off x="2247050" y="50460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0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0" name="Google Shape;5060;p9"/>
            <p:cNvSpPr/>
            <p:nvPr/>
          </p:nvSpPr>
          <p:spPr>
            <a:xfrm>
              <a:off x="2276100" y="4588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1" y="648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1" name="Google Shape;5061;p9"/>
            <p:cNvSpPr/>
            <p:nvPr/>
          </p:nvSpPr>
          <p:spPr>
            <a:xfrm>
              <a:off x="2235325" y="4643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24" y="1"/>
                  </a:moveTo>
                  <a:lnTo>
                    <a:pt x="0" y="213"/>
                  </a:lnTo>
                  <a:lnTo>
                    <a:pt x="648" y="86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2" name="Google Shape;5062;p9"/>
            <p:cNvSpPr/>
            <p:nvPr/>
          </p:nvSpPr>
          <p:spPr>
            <a:xfrm>
              <a:off x="2212150" y="4872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24" y="1"/>
                  </a:moveTo>
                  <a:lnTo>
                    <a:pt x="179" y="46"/>
                  </a:lnTo>
                  <a:lnTo>
                    <a:pt x="0" y="214"/>
                  </a:lnTo>
                  <a:lnTo>
                    <a:pt x="179" y="393"/>
                  </a:lnTo>
                  <a:lnTo>
                    <a:pt x="648" y="862"/>
                  </a:lnTo>
                  <a:lnTo>
                    <a:pt x="860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3" name="Google Shape;5063;p9"/>
            <p:cNvSpPr/>
            <p:nvPr/>
          </p:nvSpPr>
          <p:spPr>
            <a:xfrm>
              <a:off x="2285600" y="5079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0" y="224"/>
                  </a:lnTo>
                  <a:lnTo>
                    <a:pt x="638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4" name="Google Shape;5064;p9"/>
            <p:cNvSpPr/>
            <p:nvPr/>
          </p:nvSpPr>
          <p:spPr>
            <a:xfrm>
              <a:off x="2239525" y="42892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224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5" name="Google Shape;5065;p9"/>
            <p:cNvSpPr/>
            <p:nvPr/>
          </p:nvSpPr>
          <p:spPr>
            <a:xfrm>
              <a:off x="2257950" y="4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56" y="179"/>
                  </a:lnTo>
                  <a:lnTo>
                    <a:pt x="1" y="224"/>
                  </a:lnTo>
                  <a:lnTo>
                    <a:pt x="649" y="872"/>
                  </a:lnTo>
                  <a:lnTo>
                    <a:pt x="861" y="660"/>
                  </a:lnTo>
                  <a:lnTo>
                    <a:pt x="391" y="17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6" name="Google Shape;5066;p9"/>
            <p:cNvSpPr/>
            <p:nvPr/>
          </p:nvSpPr>
          <p:spPr>
            <a:xfrm>
              <a:off x="2259900" y="662725"/>
              <a:ext cx="5050" cy="3100"/>
            </a:xfrm>
            <a:custGeom>
              <a:rect b="b" l="l" r="r" t="t"/>
              <a:pathLst>
                <a:path extrusionOk="0" h="124" w="202">
                  <a:moveTo>
                    <a:pt x="124" y="0"/>
                  </a:moveTo>
                  <a:lnTo>
                    <a:pt x="0" y="123"/>
                  </a:lnTo>
                  <a:cubicBezTo>
                    <a:pt x="67" y="112"/>
                    <a:pt x="135" y="90"/>
                    <a:pt x="202" y="67"/>
                  </a:cubicBezTo>
                  <a:lnTo>
                    <a:pt x="1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7" name="Google Shape;5067;p9"/>
            <p:cNvSpPr/>
            <p:nvPr/>
          </p:nvSpPr>
          <p:spPr>
            <a:xfrm>
              <a:off x="2276100" y="61690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8" name="Google Shape;5068;p9"/>
            <p:cNvSpPr/>
            <p:nvPr/>
          </p:nvSpPr>
          <p:spPr>
            <a:xfrm>
              <a:off x="2235325" y="62250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24" y="0"/>
                  </a:moveTo>
                  <a:lnTo>
                    <a:pt x="0" y="213"/>
                  </a:lnTo>
                  <a:lnTo>
                    <a:pt x="648" y="861"/>
                  </a:lnTo>
                  <a:lnTo>
                    <a:pt x="861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9" name="Google Shape;5069;p9"/>
            <p:cNvSpPr/>
            <p:nvPr/>
          </p:nvSpPr>
          <p:spPr>
            <a:xfrm>
              <a:off x="2212150" y="645400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24" y="0"/>
                  </a:moveTo>
                  <a:lnTo>
                    <a:pt x="179" y="45"/>
                  </a:lnTo>
                  <a:lnTo>
                    <a:pt x="0" y="213"/>
                  </a:lnTo>
                  <a:lnTo>
                    <a:pt x="179" y="392"/>
                  </a:lnTo>
                  <a:lnTo>
                    <a:pt x="648" y="861"/>
                  </a:lnTo>
                  <a:lnTo>
                    <a:pt x="860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0" name="Google Shape;5070;p9"/>
            <p:cNvSpPr/>
            <p:nvPr/>
          </p:nvSpPr>
          <p:spPr>
            <a:xfrm>
              <a:off x="2201225" y="5836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70"/>
                  </a:lnTo>
                  <a:lnTo>
                    <a:pt x="862" y="224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1" name="Google Shape;5071;p9"/>
            <p:cNvSpPr/>
            <p:nvPr/>
          </p:nvSpPr>
          <p:spPr>
            <a:xfrm>
              <a:off x="2239525" y="58702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2" name="Google Shape;5072;p9"/>
            <p:cNvSpPr/>
            <p:nvPr/>
          </p:nvSpPr>
          <p:spPr>
            <a:xfrm>
              <a:off x="2257950" y="56635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24" y="1"/>
                  </a:moveTo>
                  <a:lnTo>
                    <a:pt x="56" y="168"/>
                  </a:lnTo>
                  <a:lnTo>
                    <a:pt x="1" y="212"/>
                  </a:lnTo>
                  <a:lnTo>
                    <a:pt x="649" y="861"/>
                  </a:lnTo>
                  <a:lnTo>
                    <a:pt x="861" y="649"/>
                  </a:lnTo>
                  <a:lnTo>
                    <a:pt x="391" y="1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3" name="Google Shape;5073;p9"/>
            <p:cNvSpPr/>
            <p:nvPr/>
          </p:nvSpPr>
          <p:spPr>
            <a:xfrm>
              <a:off x="2321925" y="3797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3" y="872"/>
                  </a:lnTo>
                  <a:lnTo>
                    <a:pt x="861" y="212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4" name="Google Shape;5074;p9"/>
            <p:cNvSpPr/>
            <p:nvPr/>
          </p:nvSpPr>
          <p:spPr>
            <a:xfrm>
              <a:off x="2373050" y="38505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212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60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5" name="Google Shape;5075;p9"/>
            <p:cNvSpPr/>
            <p:nvPr/>
          </p:nvSpPr>
          <p:spPr>
            <a:xfrm>
              <a:off x="2349850" y="4079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45" y="179"/>
                  </a:lnTo>
                  <a:lnTo>
                    <a:pt x="0" y="224"/>
                  </a:lnTo>
                  <a:lnTo>
                    <a:pt x="638" y="872"/>
                  </a:lnTo>
                  <a:lnTo>
                    <a:pt x="861" y="660"/>
                  </a:lnTo>
                  <a:lnTo>
                    <a:pt x="380" y="17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6" name="Google Shape;5076;p9"/>
            <p:cNvSpPr/>
            <p:nvPr/>
          </p:nvSpPr>
          <p:spPr>
            <a:xfrm>
              <a:off x="2338675" y="3465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0" y="648"/>
                  </a:lnTo>
                  <a:lnTo>
                    <a:pt x="224" y="872"/>
                  </a:lnTo>
                  <a:lnTo>
                    <a:pt x="861" y="213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7" name="Google Shape;5077;p9"/>
            <p:cNvSpPr/>
            <p:nvPr/>
          </p:nvSpPr>
          <p:spPr>
            <a:xfrm>
              <a:off x="2327225" y="3060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1" y="224"/>
                  </a:lnTo>
                  <a:lnTo>
                    <a:pt x="637" y="872"/>
                  </a:lnTo>
                  <a:lnTo>
                    <a:pt x="861" y="65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8" name="Google Shape;5078;p9"/>
            <p:cNvSpPr/>
            <p:nvPr/>
          </p:nvSpPr>
          <p:spPr>
            <a:xfrm>
              <a:off x="2377225" y="349850"/>
              <a:ext cx="18450" cy="21825"/>
            </a:xfrm>
            <a:custGeom>
              <a:rect b="b" l="l" r="r" t="t"/>
              <a:pathLst>
                <a:path extrusionOk="0" h="873" w="738">
                  <a:moveTo>
                    <a:pt x="213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738" y="783"/>
                  </a:lnTo>
                  <a:cubicBezTo>
                    <a:pt x="638" y="582"/>
                    <a:pt x="526" y="392"/>
                    <a:pt x="414" y="191"/>
                  </a:cubicBez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9" name="Google Shape;5079;p9"/>
            <p:cNvSpPr/>
            <p:nvPr/>
          </p:nvSpPr>
          <p:spPr>
            <a:xfrm>
              <a:off x="2321925" y="537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0" name="Google Shape;5080;p9"/>
            <p:cNvSpPr/>
            <p:nvPr/>
          </p:nvSpPr>
          <p:spPr>
            <a:xfrm>
              <a:off x="2373050" y="543450"/>
              <a:ext cx="20950" cy="21525"/>
            </a:xfrm>
            <a:custGeom>
              <a:rect b="b" l="l" r="r" t="t"/>
              <a:pathLst>
                <a:path extrusionOk="0" h="861" w="838">
                  <a:moveTo>
                    <a:pt x="212" y="0"/>
                  </a:moveTo>
                  <a:lnTo>
                    <a:pt x="0" y="212"/>
                  </a:lnTo>
                  <a:lnTo>
                    <a:pt x="648" y="860"/>
                  </a:lnTo>
                  <a:lnTo>
                    <a:pt x="793" y="715"/>
                  </a:lnTo>
                  <a:cubicBezTo>
                    <a:pt x="805" y="682"/>
                    <a:pt x="827" y="659"/>
                    <a:pt x="838" y="626"/>
                  </a:cubicBez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1" name="Google Shape;5081;p9"/>
            <p:cNvSpPr/>
            <p:nvPr/>
          </p:nvSpPr>
          <p:spPr>
            <a:xfrm>
              <a:off x="2349850" y="566350"/>
              <a:ext cx="21550" cy="21525"/>
            </a:xfrm>
            <a:custGeom>
              <a:rect b="b" l="l" r="r" t="t"/>
              <a:pathLst>
                <a:path extrusionOk="0" h="861" w="862">
                  <a:moveTo>
                    <a:pt x="213" y="1"/>
                  </a:moveTo>
                  <a:lnTo>
                    <a:pt x="45" y="168"/>
                  </a:lnTo>
                  <a:lnTo>
                    <a:pt x="0" y="212"/>
                  </a:lnTo>
                  <a:lnTo>
                    <a:pt x="638" y="861"/>
                  </a:lnTo>
                  <a:lnTo>
                    <a:pt x="861" y="649"/>
                  </a:lnTo>
                  <a:lnTo>
                    <a:pt x="380" y="168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2" name="Google Shape;5082;p9"/>
            <p:cNvSpPr/>
            <p:nvPr/>
          </p:nvSpPr>
          <p:spPr>
            <a:xfrm>
              <a:off x="2338675" y="50460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49" y="1"/>
                  </a:moveTo>
                  <a:lnTo>
                    <a:pt x="0" y="649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3" name="Google Shape;5083;p9"/>
            <p:cNvSpPr/>
            <p:nvPr/>
          </p:nvSpPr>
          <p:spPr>
            <a:xfrm>
              <a:off x="2367725" y="4588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1" y="648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4" name="Google Shape;5084;p9"/>
            <p:cNvSpPr/>
            <p:nvPr/>
          </p:nvSpPr>
          <p:spPr>
            <a:xfrm>
              <a:off x="2327225" y="4643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13" y="1"/>
                  </a:moveTo>
                  <a:lnTo>
                    <a:pt x="1" y="213"/>
                  </a:lnTo>
                  <a:lnTo>
                    <a:pt x="637" y="86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5" name="Google Shape;5085;p9"/>
            <p:cNvSpPr/>
            <p:nvPr/>
          </p:nvSpPr>
          <p:spPr>
            <a:xfrm>
              <a:off x="2303775" y="487275"/>
              <a:ext cx="21800" cy="21550"/>
            </a:xfrm>
            <a:custGeom>
              <a:rect b="b" l="l" r="r" t="t"/>
              <a:pathLst>
                <a:path extrusionOk="0" h="862" w="872">
                  <a:moveTo>
                    <a:pt x="224" y="1"/>
                  </a:moveTo>
                  <a:lnTo>
                    <a:pt x="179" y="46"/>
                  </a:lnTo>
                  <a:lnTo>
                    <a:pt x="0" y="214"/>
                  </a:lnTo>
                  <a:lnTo>
                    <a:pt x="179" y="393"/>
                  </a:lnTo>
                  <a:lnTo>
                    <a:pt x="648" y="862"/>
                  </a:lnTo>
                  <a:lnTo>
                    <a:pt x="872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6" name="Google Shape;5086;p9"/>
            <p:cNvSpPr/>
            <p:nvPr/>
          </p:nvSpPr>
          <p:spPr>
            <a:xfrm>
              <a:off x="2377225" y="5079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7" name="Google Shape;5087;p9"/>
            <p:cNvSpPr/>
            <p:nvPr/>
          </p:nvSpPr>
          <p:spPr>
            <a:xfrm>
              <a:off x="2292850" y="4255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69"/>
                  </a:lnTo>
                  <a:lnTo>
                    <a:pt x="862" y="212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8" name="Google Shape;5088;p9"/>
            <p:cNvSpPr/>
            <p:nvPr/>
          </p:nvSpPr>
          <p:spPr>
            <a:xfrm>
              <a:off x="2331400" y="42892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214" y="0"/>
                  </a:moveTo>
                  <a:lnTo>
                    <a:pt x="1" y="224"/>
                  </a:lnTo>
                  <a:lnTo>
                    <a:pt x="638" y="872"/>
                  </a:lnTo>
                  <a:lnTo>
                    <a:pt x="862" y="648"/>
                  </a:lnTo>
                  <a:lnTo>
                    <a:pt x="21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9" name="Google Shape;5089;p9"/>
            <p:cNvSpPr/>
            <p:nvPr/>
          </p:nvSpPr>
          <p:spPr>
            <a:xfrm>
              <a:off x="2384475" y="425575"/>
              <a:ext cx="21825" cy="21800"/>
            </a:xfrm>
            <a:custGeom>
              <a:rect b="b" l="l" r="r" t="t"/>
              <a:pathLst>
                <a:path extrusionOk="0" h="872" w="873">
                  <a:moveTo>
                    <a:pt x="649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24" y="872"/>
                  </a:lnTo>
                  <a:lnTo>
                    <a:pt x="616" y="469"/>
                  </a:lnTo>
                  <a:lnTo>
                    <a:pt x="872" y="212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0" name="Google Shape;5090;p9"/>
            <p:cNvSpPr/>
            <p:nvPr/>
          </p:nvSpPr>
          <p:spPr>
            <a:xfrm>
              <a:off x="2327225" y="622500"/>
              <a:ext cx="10350" cy="9500"/>
            </a:xfrm>
            <a:custGeom>
              <a:rect b="b" l="l" r="r" t="t"/>
              <a:pathLst>
                <a:path extrusionOk="0" h="380" w="414">
                  <a:moveTo>
                    <a:pt x="213" y="0"/>
                  </a:moveTo>
                  <a:lnTo>
                    <a:pt x="1" y="213"/>
                  </a:lnTo>
                  <a:lnTo>
                    <a:pt x="168" y="380"/>
                  </a:lnTo>
                  <a:cubicBezTo>
                    <a:pt x="247" y="325"/>
                    <a:pt x="336" y="258"/>
                    <a:pt x="414" y="201"/>
                  </a:cubicBez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1" name="Google Shape;5091;p9"/>
            <p:cNvSpPr/>
            <p:nvPr/>
          </p:nvSpPr>
          <p:spPr>
            <a:xfrm>
              <a:off x="2307375" y="645400"/>
              <a:ext cx="2550" cy="1700"/>
            </a:xfrm>
            <a:custGeom>
              <a:rect b="b" l="l" r="r" t="t"/>
              <a:pathLst>
                <a:path extrusionOk="0" h="68" w="102">
                  <a:moveTo>
                    <a:pt x="80" y="0"/>
                  </a:moveTo>
                  <a:lnTo>
                    <a:pt x="35" y="45"/>
                  </a:lnTo>
                  <a:lnTo>
                    <a:pt x="1" y="67"/>
                  </a:lnTo>
                  <a:cubicBezTo>
                    <a:pt x="13" y="67"/>
                    <a:pt x="23" y="57"/>
                    <a:pt x="35" y="57"/>
                  </a:cubicBezTo>
                  <a:lnTo>
                    <a:pt x="102" y="23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2" name="Google Shape;5092;p9"/>
            <p:cNvSpPr/>
            <p:nvPr/>
          </p:nvSpPr>
          <p:spPr>
            <a:xfrm>
              <a:off x="2292850" y="5836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70"/>
                  </a:lnTo>
                  <a:lnTo>
                    <a:pt x="862" y="224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3" name="Google Shape;5093;p9"/>
            <p:cNvSpPr/>
            <p:nvPr/>
          </p:nvSpPr>
          <p:spPr>
            <a:xfrm>
              <a:off x="2331400" y="587025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4" y="0"/>
                  </a:moveTo>
                  <a:lnTo>
                    <a:pt x="1" y="224"/>
                  </a:lnTo>
                  <a:lnTo>
                    <a:pt x="638" y="872"/>
                  </a:lnTo>
                  <a:lnTo>
                    <a:pt x="862" y="649"/>
                  </a:lnTo>
                  <a:lnTo>
                    <a:pt x="21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4" name="Google Shape;5094;p9"/>
            <p:cNvSpPr/>
            <p:nvPr/>
          </p:nvSpPr>
          <p:spPr>
            <a:xfrm>
              <a:off x="2395650" y="487275"/>
              <a:ext cx="18475" cy="21550"/>
            </a:xfrm>
            <a:custGeom>
              <a:rect b="b" l="l" r="r" t="t"/>
              <a:pathLst>
                <a:path extrusionOk="0" h="862" w="739">
                  <a:moveTo>
                    <a:pt x="214" y="1"/>
                  </a:moveTo>
                  <a:lnTo>
                    <a:pt x="169" y="46"/>
                  </a:lnTo>
                  <a:lnTo>
                    <a:pt x="1" y="214"/>
                  </a:lnTo>
                  <a:lnTo>
                    <a:pt x="169" y="393"/>
                  </a:lnTo>
                  <a:lnTo>
                    <a:pt x="649" y="862"/>
                  </a:lnTo>
                  <a:lnTo>
                    <a:pt x="671" y="839"/>
                  </a:lnTo>
                  <a:cubicBezTo>
                    <a:pt x="694" y="728"/>
                    <a:pt x="716" y="627"/>
                    <a:pt x="738" y="515"/>
                  </a:cubicBezTo>
                  <a:lnTo>
                    <a:pt x="21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95" name="Google Shape;5095;p9"/>
          <p:cNvSpPr/>
          <p:nvPr/>
        </p:nvSpPr>
        <p:spPr>
          <a:xfrm rot="-5400000">
            <a:off x="5769012" y="282462"/>
            <a:ext cx="1103700" cy="11037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96" name="Google Shape;5096;p9"/>
          <p:cNvSpPr/>
          <p:nvPr/>
        </p:nvSpPr>
        <p:spPr>
          <a:xfrm rot="-5400000">
            <a:off x="2003337" y="-255388"/>
            <a:ext cx="1290900" cy="1290900"/>
          </a:xfrm>
          <a:prstGeom prst="ellipse">
            <a:avLst/>
          </a:prstGeom>
          <a:noFill/>
          <a:ln cap="flat" cmpd="sng" w="152400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5097" name="Shape 50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98" name="Google Shape;5098;p10"/>
          <p:cNvSpPr txBox="1"/>
          <p:nvPr>
            <p:ph type="title"/>
          </p:nvPr>
        </p:nvSpPr>
        <p:spPr>
          <a:xfrm>
            <a:off x="5182940" y="1642725"/>
            <a:ext cx="2807700" cy="2273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grpSp>
        <p:nvGrpSpPr>
          <p:cNvPr id="5099" name="Google Shape;5099;p10"/>
          <p:cNvGrpSpPr/>
          <p:nvPr/>
        </p:nvGrpSpPr>
        <p:grpSpPr>
          <a:xfrm rot="5400000">
            <a:off x="4440787" y="4068421"/>
            <a:ext cx="2057524" cy="2061784"/>
            <a:chOff x="1964350" y="765525"/>
            <a:chExt cx="386375" cy="387175"/>
          </a:xfrm>
        </p:grpSpPr>
        <p:sp>
          <p:nvSpPr>
            <p:cNvPr id="5100" name="Google Shape;5100;p10"/>
            <p:cNvSpPr/>
            <p:nvPr/>
          </p:nvSpPr>
          <p:spPr>
            <a:xfrm>
              <a:off x="1984200" y="953400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38" y="1"/>
                  </a:moveTo>
                  <a:cubicBezTo>
                    <a:pt x="115" y="1"/>
                    <a:pt x="94" y="9"/>
                    <a:pt x="78" y="16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0" y="230"/>
                    <a:pt x="202" y="217"/>
                  </a:cubicBezTo>
                  <a:cubicBezTo>
                    <a:pt x="235" y="195"/>
                    <a:pt x="257" y="150"/>
                    <a:pt x="257" y="106"/>
                  </a:cubicBezTo>
                  <a:cubicBezTo>
                    <a:pt x="246" y="83"/>
                    <a:pt x="246" y="72"/>
                    <a:pt x="235" y="61"/>
                  </a:cubicBezTo>
                  <a:cubicBezTo>
                    <a:pt x="224" y="28"/>
                    <a:pt x="190" y="16"/>
                    <a:pt x="168" y="5"/>
                  </a:cubicBezTo>
                  <a:cubicBezTo>
                    <a:pt x="158" y="2"/>
                    <a:pt x="148" y="1"/>
                    <a:pt x="1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1" name="Google Shape;5101;p10"/>
            <p:cNvSpPr/>
            <p:nvPr/>
          </p:nvSpPr>
          <p:spPr>
            <a:xfrm>
              <a:off x="1975825" y="909550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23" y="0"/>
                  </a:moveTo>
                  <a:cubicBezTo>
                    <a:pt x="104" y="0"/>
                    <a:pt x="85" y="5"/>
                    <a:pt x="67" y="16"/>
                  </a:cubicBezTo>
                  <a:cubicBezTo>
                    <a:pt x="56" y="27"/>
                    <a:pt x="45" y="27"/>
                    <a:pt x="45" y="27"/>
                  </a:cubicBezTo>
                  <a:cubicBezTo>
                    <a:pt x="45" y="39"/>
                    <a:pt x="45" y="39"/>
                    <a:pt x="33" y="39"/>
                  </a:cubicBezTo>
                  <a:cubicBezTo>
                    <a:pt x="33" y="39"/>
                    <a:pt x="33" y="49"/>
                    <a:pt x="23" y="49"/>
                  </a:cubicBezTo>
                  <a:lnTo>
                    <a:pt x="23" y="72"/>
                  </a:lnTo>
                  <a:lnTo>
                    <a:pt x="11" y="72"/>
                  </a:lnTo>
                  <a:lnTo>
                    <a:pt x="11" y="94"/>
                  </a:lnTo>
                  <a:cubicBezTo>
                    <a:pt x="0" y="116"/>
                    <a:pt x="11" y="150"/>
                    <a:pt x="23" y="183"/>
                  </a:cubicBezTo>
                  <a:cubicBezTo>
                    <a:pt x="43" y="219"/>
                    <a:pt x="82" y="236"/>
                    <a:pt x="119" y="236"/>
                  </a:cubicBezTo>
                  <a:cubicBezTo>
                    <a:pt x="141" y="236"/>
                    <a:pt x="162" y="230"/>
                    <a:pt x="179" y="217"/>
                  </a:cubicBezTo>
                  <a:lnTo>
                    <a:pt x="190" y="217"/>
                  </a:lnTo>
                  <a:cubicBezTo>
                    <a:pt x="246" y="183"/>
                    <a:pt x="257" y="116"/>
                    <a:pt x="224" y="61"/>
                  </a:cubicBezTo>
                  <a:cubicBezTo>
                    <a:pt x="201" y="23"/>
                    <a:pt x="162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2" name="Google Shape;5102;p10"/>
            <p:cNvSpPr/>
            <p:nvPr/>
          </p:nvSpPr>
          <p:spPr>
            <a:xfrm>
              <a:off x="1967700" y="919150"/>
              <a:ext cx="1450" cy="3675"/>
            </a:xfrm>
            <a:custGeom>
              <a:rect b="b" l="l" r="r" t="t"/>
              <a:pathLst>
                <a:path extrusionOk="0" h="147" w="58">
                  <a:moveTo>
                    <a:pt x="23" y="1"/>
                  </a:moveTo>
                  <a:lnTo>
                    <a:pt x="23" y="1"/>
                  </a:lnTo>
                  <a:cubicBezTo>
                    <a:pt x="12" y="45"/>
                    <a:pt x="12" y="90"/>
                    <a:pt x="1" y="146"/>
                  </a:cubicBezTo>
                  <a:cubicBezTo>
                    <a:pt x="35" y="112"/>
                    <a:pt x="57" y="45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3" name="Google Shape;5103;p10"/>
            <p:cNvSpPr/>
            <p:nvPr/>
          </p:nvSpPr>
          <p:spPr>
            <a:xfrm>
              <a:off x="1987550" y="92910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26" y="0"/>
                  </a:moveTo>
                  <a:cubicBezTo>
                    <a:pt x="106" y="0"/>
                    <a:pt x="85" y="6"/>
                    <a:pt x="68" y="17"/>
                  </a:cubicBezTo>
                  <a:cubicBezTo>
                    <a:pt x="11" y="50"/>
                    <a:pt x="1" y="128"/>
                    <a:pt x="34" y="184"/>
                  </a:cubicBezTo>
                  <a:cubicBezTo>
                    <a:pt x="34" y="184"/>
                    <a:pt x="45" y="195"/>
                    <a:pt x="45" y="206"/>
                  </a:cubicBezTo>
                  <a:cubicBezTo>
                    <a:pt x="56" y="206"/>
                    <a:pt x="56" y="206"/>
                    <a:pt x="68" y="218"/>
                  </a:cubicBezTo>
                  <a:lnTo>
                    <a:pt x="78" y="228"/>
                  </a:lnTo>
                  <a:lnTo>
                    <a:pt x="90" y="228"/>
                  </a:lnTo>
                  <a:cubicBezTo>
                    <a:pt x="90" y="228"/>
                    <a:pt x="101" y="228"/>
                    <a:pt x="101" y="240"/>
                  </a:cubicBezTo>
                  <a:cubicBezTo>
                    <a:pt x="135" y="240"/>
                    <a:pt x="168" y="240"/>
                    <a:pt x="190" y="218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4" name="Google Shape;5104;p10"/>
            <p:cNvSpPr/>
            <p:nvPr/>
          </p:nvSpPr>
          <p:spPr>
            <a:xfrm>
              <a:off x="1974400" y="937200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13" y="50"/>
                    <a:pt x="1" y="117"/>
                    <a:pt x="35" y="173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3" y="228"/>
                    <a:pt x="191" y="217"/>
                  </a:cubicBezTo>
                  <a:cubicBezTo>
                    <a:pt x="247" y="184"/>
                    <a:pt x="269" y="105"/>
                    <a:pt x="236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5" name="Google Shape;5105;p10"/>
            <p:cNvSpPr/>
            <p:nvPr/>
          </p:nvSpPr>
          <p:spPr>
            <a:xfrm>
              <a:off x="1964350" y="945150"/>
              <a:ext cx="3675" cy="5875"/>
            </a:xfrm>
            <a:custGeom>
              <a:rect b="b" l="l" r="r" t="t"/>
              <a:pathLst>
                <a:path extrusionOk="0" h="235" w="147">
                  <a:moveTo>
                    <a:pt x="12" y="0"/>
                  </a:moveTo>
                  <a:cubicBezTo>
                    <a:pt x="12" y="78"/>
                    <a:pt x="1" y="157"/>
                    <a:pt x="1" y="234"/>
                  </a:cubicBezTo>
                  <a:cubicBezTo>
                    <a:pt x="23" y="234"/>
                    <a:pt x="45" y="234"/>
                    <a:pt x="68" y="224"/>
                  </a:cubicBezTo>
                  <a:cubicBezTo>
                    <a:pt x="124" y="190"/>
                    <a:pt x="146" y="112"/>
                    <a:pt x="112" y="56"/>
                  </a:cubicBezTo>
                  <a:cubicBezTo>
                    <a:pt x="90" y="23"/>
                    <a:pt x="57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6" name="Google Shape;5106;p10"/>
            <p:cNvSpPr/>
            <p:nvPr/>
          </p:nvSpPr>
          <p:spPr>
            <a:xfrm>
              <a:off x="1971050" y="96142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44" y="1"/>
                  </a:moveTo>
                  <a:cubicBezTo>
                    <a:pt x="123" y="1"/>
                    <a:pt x="100" y="7"/>
                    <a:pt x="79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1"/>
                  </a:cubicBezTo>
                  <a:cubicBezTo>
                    <a:pt x="236" y="198"/>
                    <a:pt x="258" y="164"/>
                    <a:pt x="258" y="120"/>
                  </a:cubicBezTo>
                  <a:cubicBezTo>
                    <a:pt x="258" y="97"/>
                    <a:pt x="247" y="75"/>
                    <a:pt x="236" y="53"/>
                  </a:cubicBezTo>
                  <a:cubicBezTo>
                    <a:pt x="215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7" name="Google Shape;5107;p10"/>
            <p:cNvSpPr/>
            <p:nvPr/>
          </p:nvSpPr>
          <p:spPr>
            <a:xfrm>
              <a:off x="1994250" y="9700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8" y="20"/>
                  </a:cubicBezTo>
                  <a:cubicBezTo>
                    <a:pt x="23" y="54"/>
                    <a:pt x="1" y="121"/>
                    <a:pt x="45" y="176"/>
                  </a:cubicBezTo>
                  <a:cubicBezTo>
                    <a:pt x="68" y="214"/>
                    <a:pt x="106" y="237"/>
                    <a:pt x="146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7" y="188"/>
                    <a:pt x="269" y="109"/>
                    <a:pt x="235" y="54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8" name="Google Shape;5108;p10"/>
            <p:cNvSpPr/>
            <p:nvPr/>
          </p:nvSpPr>
          <p:spPr>
            <a:xfrm>
              <a:off x="1981125" y="9780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5" y="0"/>
                    <a:pt x="96" y="5"/>
                    <a:pt x="79" y="15"/>
                  </a:cubicBezTo>
                  <a:cubicBezTo>
                    <a:pt x="22" y="49"/>
                    <a:pt x="0" y="127"/>
                    <a:pt x="45" y="184"/>
                  </a:cubicBezTo>
                  <a:cubicBezTo>
                    <a:pt x="66" y="218"/>
                    <a:pt x="100" y="236"/>
                    <a:pt x="136" y="236"/>
                  </a:cubicBezTo>
                  <a:cubicBezTo>
                    <a:pt x="158" y="236"/>
                    <a:pt x="180" y="229"/>
                    <a:pt x="201" y="217"/>
                  </a:cubicBezTo>
                  <a:cubicBezTo>
                    <a:pt x="258" y="184"/>
                    <a:pt x="268" y="116"/>
                    <a:pt x="235" y="60"/>
                  </a:cubicBezTo>
                  <a:cubicBezTo>
                    <a:pt x="212" y="22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9" name="Google Shape;5109;p10"/>
            <p:cNvSpPr/>
            <p:nvPr/>
          </p:nvSpPr>
          <p:spPr>
            <a:xfrm>
              <a:off x="1968000" y="9860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0" y="129"/>
                    <a:pt x="33" y="173"/>
                  </a:cubicBezTo>
                  <a:cubicBezTo>
                    <a:pt x="64" y="211"/>
                    <a:pt x="105" y="234"/>
                    <a:pt x="145" y="234"/>
                  </a:cubicBezTo>
                  <a:cubicBezTo>
                    <a:pt x="164" y="234"/>
                    <a:pt x="184" y="229"/>
                    <a:pt x="201" y="218"/>
                  </a:cubicBezTo>
                  <a:cubicBezTo>
                    <a:pt x="257" y="184"/>
                    <a:pt x="269" y="106"/>
                    <a:pt x="235" y="62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0" name="Google Shape;5110;p10"/>
            <p:cNvSpPr/>
            <p:nvPr/>
          </p:nvSpPr>
          <p:spPr>
            <a:xfrm>
              <a:off x="2006250" y="989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7"/>
                    <a:pt x="35" y="184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0"/>
                  </a:cubicBezTo>
                  <a:cubicBezTo>
                    <a:pt x="213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1" name="Google Shape;5111;p10"/>
            <p:cNvSpPr/>
            <p:nvPr/>
          </p:nvSpPr>
          <p:spPr>
            <a:xfrm>
              <a:off x="1993125" y="997750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44" y="0"/>
                  </a:moveTo>
                  <a:cubicBezTo>
                    <a:pt x="123" y="0"/>
                    <a:pt x="100" y="6"/>
                    <a:pt x="79" y="19"/>
                  </a:cubicBezTo>
                  <a:cubicBezTo>
                    <a:pt x="23" y="52"/>
                    <a:pt x="1" y="119"/>
                    <a:pt x="34" y="176"/>
                  </a:cubicBezTo>
                  <a:cubicBezTo>
                    <a:pt x="57" y="213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6"/>
                    <a:pt x="269" y="109"/>
                    <a:pt x="235" y="52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2" name="Google Shape;5112;p10"/>
            <p:cNvSpPr/>
            <p:nvPr/>
          </p:nvSpPr>
          <p:spPr>
            <a:xfrm>
              <a:off x="1980000" y="10056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0" y="128"/>
                    <a:pt x="34" y="183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30"/>
                    <a:pt x="201" y="217"/>
                  </a:cubicBezTo>
                  <a:cubicBezTo>
                    <a:pt x="258" y="183"/>
                    <a:pt x="269" y="116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3" name="Google Shape;5113;p10"/>
            <p:cNvSpPr/>
            <p:nvPr/>
          </p:nvSpPr>
          <p:spPr>
            <a:xfrm>
              <a:off x="1972175" y="1014425"/>
              <a:ext cx="1150" cy="3075"/>
            </a:xfrm>
            <a:custGeom>
              <a:rect b="b" l="l" r="r" t="t"/>
              <a:pathLst>
                <a:path extrusionOk="0" h="123" w="46">
                  <a:moveTo>
                    <a:pt x="1" y="0"/>
                  </a:moveTo>
                  <a:lnTo>
                    <a:pt x="1" y="0"/>
                  </a:lnTo>
                  <a:cubicBezTo>
                    <a:pt x="12" y="45"/>
                    <a:pt x="23" y="78"/>
                    <a:pt x="34" y="123"/>
                  </a:cubicBezTo>
                  <a:cubicBezTo>
                    <a:pt x="45" y="90"/>
                    <a:pt x="45" y="56"/>
                    <a:pt x="23" y="23"/>
                  </a:cubicBezTo>
                  <a:cubicBezTo>
                    <a:pt x="23" y="11"/>
                    <a:pt x="12" y="11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4" name="Google Shape;5114;p10"/>
            <p:cNvSpPr/>
            <p:nvPr/>
          </p:nvSpPr>
          <p:spPr>
            <a:xfrm>
              <a:off x="2007925" y="962050"/>
              <a:ext cx="6475" cy="6025"/>
            </a:xfrm>
            <a:custGeom>
              <a:rect b="b" l="l" r="r" t="t"/>
              <a:pathLst>
                <a:path extrusionOk="0" h="241" w="259">
                  <a:moveTo>
                    <a:pt x="116" y="1"/>
                  </a:moveTo>
                  <a:cubicBezTo>
                    <a:pt x="95" y="1"/>
                    <a:pt x="75" y="6"/>
                    <a:pt x="57" y="17"/>
                  </a:cubicBezTo>
                  <a:lnTo>
                    <a:pt x="35" y="39"/>
                  </a:lnTo>
                  <a:lnTo>
                    <a:pt x="23" y="50"/>
                  </a:lnTo>
                  <a:lnTo>
                    <a:pt x="23" y="62"/>
                  </a:lnTo>
                  <a:cubicBezTo>
                    <a:pt x="12" y="62"/>
                    <a:pt x="12" y="62"/>
                    <a:pt x="12" y="72"/>
                  </a:cubicBezTo>
                  <a:lnTo>
                    <a:pt x="12" y="84"/>
                  </a:lnTo>
                  <a:cubicBezTo>
                    <a:pt x="1" y="84"/>
                    <a:pt x="1" y="95"/>
                    <a:pt x="1" y="95"/>
                  </a:cubicBezTo>
                  <a:lnTo>
                    <a:pt x="1" y="117"/>
                  </a:lnTo>
                  <a:lnTo>
                    <a:pt x="1" y="139"/>
                  </a:lnTo>
                  <a:cubicBezTo>
                    <a:pt x="1" y="151"/>
                    <a:pt x="12" y="162"/>
                    <a:pt x="23" y="184"/>
                  </a:cubicBezTo>
                  <a:cubicBezTo>
                    <a:pt x="35" y="196"/>
                    <a:pt x="35" y="207"/>
                    <a:pt x="45" y="207"/>
                  </a:cubicBezTo>
                  <a:lnTo>
                    <a:pt x="57" y="218"/>
                  </a:lnTo>
                  <a:cubicBezTo>
                    <a:pt x="68" y="229"/>
                    <a:pt x="79" y="229"/>
                    <a:pt x="79" y="229"/>
                  </a:cubicBezTo>
                  <a:lnTo>
                    <a:pt x="90" y="229"/>
                  </a:lnTo>
                  <a:cubicBezTo>
                    <a:pt x="102" y="240"/>
                    <a:pt x="102" y="240"/>
                    <a:pt x="112" y="240"/>
                  </a:cubicBezTo>
                  <a:lnTo>
                    <a:pt x="124" y="240"/>
                  </a:lnTo>
                  <a:cubicBezTo>
                    <a:pt x="135" y="240"/>
                    <a:pt x="135" y="240"/>
                    <a:pt x="135" y="229"/>
                  </a:cubicBezTo>
                  <a:lnTo>
                    <a:pt x="157" y="229"/>
                  </a:lnTo>
                  <a:cubicBezTo>
                    <a:pt x="157" y="229"/>
                    <a:pt x="169" y="229"/>
                    <a:pt x="180" y="218"/>
                  </a:cubicBezTo>
                  <a:cubicBezTo>
                    <a:pt x="236" y="184"/>
                    <a:pt x="258" y="117"/>
                    <a:pt x="224" y="62"/>
                  </a:cubicBezTo>
                  <a:cubicBezTo>
                    <a:pt x="202" y="24"/>
                    <a:pt x="158" y="1"/>
                    <a:pt x="1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5" name="Google Shape;5115;p10"/>
            <p:cNvSpPr/>
            <p:nvPr/>
          </p:nvSpPr>
          <p:spPr>
            <a:xfrm>
              <a:off x="2029725" y="997925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4" y="1"/>
                  </a:moveTo>
                  <a:cubicBezTo>
                    <a:pt x="101" y="1"/>
                    <a:pt x="79" y="12"/>
                    <a:pt x="57" y="23"/>
                  </a:cubicBezTo>
                  <a:cubicBezTo>
                    <a:pt x="57" y="23"/>
                    <a:pt x="45" y="35"/>
                    <a:pt x="34" y="35"/>
                  </a:cubicBezTo>
                  <a:cubicBezTo>
                    <a:pt x="34" y="45"/>
                    <a:pt x="23" y="57"/>
                    <a:pt x="12" y="68"/>
                  </a:cubicBezTo>
                  <a:cubicBezTo>
                    <a:pt x="12" y="79"/>
                    <a:pt x="12" y="90"/>
                    <a:pt x="0" y="90"/>
                  </a:cubicBezTo>
                  <a:cubicBezTo>
                    <a:pt x="0" y="124"/>
                    <a:pt x="0" y="157"/>
                    <a:pt x="23" y="179"/>
                  </a:cubicBezTo>
                  <a:cubicBezTo>
                    <a:pt x="34" y="202"/>
                    <a:pt x="45" y="213"/>
                    <a:pt x="67" y="224"/>
                  </a:cubicBezTo>
                  <a:cubicBezTo>
                    <a:pt x="79" y="224"/>
                    <a:pt x="79" y="236"/>
                    <a:pt x="90" y="236"/>
                  </a:cubicBezTo>
                  <a:lnTo>
                    <a:pt x="134" y="236"/>
                  </a:lnTo>
                  <a:cubicBezTo>
                    <a:pt x="157" y="236"/>
                    <a:pt x="168" y="224"/>
                    <a:pt x="179" y="224"/>
                  </a:cubicBezTo>
                  <a:cubicBezTo>
                    <a:pt x="235" y="191"/>
                    <a:pt x="258" y="112"/>
                    <a:pt x="224" y="57"/>
                  </a:cubicBezTo>
                  <a:cubicBezTo>
                    <a:pt x="201" y="23"/>
                    <a:pt x="168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6" name="Google Shape;5116;p10"/>
            <p:cNvSpPr/>
            <p:nvPr/>
          </p:nvSpPr>
          <p:spPr>
            <a:xfrm>
              <a:off x="2016300" y="1005925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26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3" y="50"/>
                    <a:pt x="1" y="128"/>
                    <a:pt x="35" y="184"/>
                  </a:cubicBezTo>
                  <a:cubicBezTo>
                    <a:pt x="46" y="206"/>
                    <a:pt x="80" y="229"/>
                    <a:pt x="102" y="229"/>
                  </a:cubicBezTo>
                  <a:cubicBezTo>
                    <a:pt x="116" y="233"/>
                    <a:pt x="129" y="236"/>
                    <a:pt x="142" y="236"/>
                  </a:cubicBezTo>
                  <a:cubicBezTo>
                    <a:pt x="161" y="236"/>
                    <a:pt x="178" y="230"/>
                    <a:pt x="191" y="217"/>
                  </a:cubicBezTo>
                  <a:cubicBezTo>
                    <a:pt x="247" y="184"/>
                    <a:pt x="269" y="117"/>
                    <a:pt x="236" y="61"/>
                  </a:cubicBezTo>
                  <a:cubicBezTo>
                    <a:pt x="213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7" name="Google Shape;5117;p10"/>
            <p:cNvSpPr/>
            <p:nvPr/>
          </p:nvSpPr>
          <p:spPr>
            <a:xfrm>
              <a:off x="2003200" y="101385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4" y="1"/>
                  </a:moveTo>
                  <a:cubicBezTo>
                    <a:pt x="112" y="1"/>
                    <a:pt x="90" y="12"/>
                    <a:pt x="67" y="23"/>
                  </a:cubicBezTo>
                  <a:cubicBezTo>
                    <a:pt x="11" y="56"/>
                    <a:pt x="0" y="123"/>
                    <a:pt x="33" y="180"/>
                  </a:cubicBezTo>
                  <a:cubicBezTo>
                    <a:pt x="33" y="190"/>
                    <a:pt x="33" y="202"/>
                    <a:pt x="45" y="202"/>
                  </a:cubicBezTo>
                  <a:cubicBezTo>
                    <a:pt x="64" y="228"/>
                    <a:pt x="95" y="239"/>
                    <a:pt x="127" y="239"/>
                  </a:cubicBezTo>
                  <a:cubicBezTo>
                    <a:pt x="149" y="239"/>
                    <a:pt x="171" y="234"/>
                    <a:pt x="190" y="224"/>
                  </a:cubicBezTo>
                  <a:cubicBezTo>
                    <a:pt x="246" y="190"/>
                    <a:pt x="268" y="113"/>
                    <a:pt x="234" y="56"/>
                  </a:cubicBezTo>
                  <a:cubicBezTo>
                    <a:pt x="212" y="23"/>
                    <a:pt x="167" y="12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8" name="Google Shape;5118;p10"/>
            <p:cNvSpPr/>
            <p:nvPr/>
          </p:nvSpPr>
          <p:spPr>
            <a:xfrm>
              <a:off x="1990050" y="1021925"/>
              <a:ext cx="6475" cy="5825"/>
            </a:xfrm>
            <a:custGeom>
              <a:rect b="b" l="l" r="r" t="t"/>
              <a:pathLst>
                <a:path extrusionOk="0" h="233" w="259">
                  <a:moveTo>
                    <a:pt x="135" y="0"/>
                  </a:moveTo>
                  <a:cubicBezTo>
                    <a:pt x="112" y="0"/>
                    <a:pt x="88" y="8"/>
                    <a:pt x="68" y="24"/>
                  </a:cubicBezTo>
                  <a:cubicBezTo>
                    <a:pt x="12" y="58"/>
                    <a:pt x="1" y="125"/>
                    <a:pt x="35" y="180"/>
                  </a:cubicBezTo>
                  <a:cubicBezTo>
                    <a:pt x="55" y="216"/>
                    <a:pt x="89" y="233"/>
                    <a:pt x="126" y="233"/>
                  </a:cubicBezTo>
                  <a:cubicBezTo>
                    <a:pt x="147" y="233"/>
                    <a:pt x="170" y="227"/>
                    <a:pt x="191" y="214"/>
                  </a:cubicBezTo>
                  <a:cubicBezTo>
                    <a:pt x="236" y="192"/>
                    <a:pt x="258" y="147"/>
                    <a:pt x="246" y="103"/>
                  </a:cubicBezTo>
                  <a:cubicBezTo>
                    <a:pt x="246" y="91"/>
                    <a:pt x="236" y="69"/>
                    <a:pt x="236" y="58"/>
                  </a:cubicBezTo>
                  <a:cubicBezTo>
                    <a:pt x="214" y="22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9" name="Google Shape;5119;p10"/>
            <p:cNvSpPr/>
            <p:nvPr/>
          </p:nvSpPr>
          <p:spPr>
            <a:xfrm>
              <a:off x="1978050" y="1029950"/>
              <a:ext cx="5050" cy="6000"/>
            </a:xfrm>
            <a:custGeom>
              <a:rect b="b" l="l" r="r" t="t"/>
              <a:pathLst>
                <a:path extrusionOk="0" h="240" w="202">
                  <a:moveTo>
                    <a:pt x="85" y="0"/>
                  </a:moveTo>
                  <a:cubicBezTo>
                    <a:pt x="64" y="0"/>
                    <a:pt x="46" y="8"/>
                    <a:pt x="23" y="16"/>
                  </a:cubicBezTo>
                  <a:cubicBezTo>
                    <a:pt x="11" y="27"/>
                    <a:pt x="11" y="27"/>
                    <a:pt x="1" y="27"/>
                  </a:cubicBezTo>
                  <a:lnTo>
                    <a:pt x="1" y="38"/>
                  </a:lnTo>
                  <a:cubicBezTo>
                    <a:pt x="11" y="72"/>
                    <a:pt x="23" y="117"/>
                    <a:pt x="34" y="150"/>
                  </a:cubicBezTo>
                  <a:cubicBezTo>
                    <a:pt x="45" y="172"/>
                    <a:pt x="68" y="206"/>
                    <a:pt x="78" y="229"/>
                  </a:cubicBezTo>
                  <a:lnTo>
                    <a:pt x="78" y="239"/>
                  </a:lnTo>
                  <a:cubicBezTo>
                    <a:pt x="90" y="239"/>
                    <a:pt x="90" y="239"/>
                    <a:pt x="90" y="229"/>
                  </a:cubicBezTo>
                  <a:lnTo>
                    <a:pt x="123" y="229"/>
                  </a:lnTo>
                  <a:cubicBezTo>
                    <a:pt x="123" y="229"/>
                    <a:pt x="135" y="229"/>
                    <a:pt x="145" y="217"/>
                  </a:cubicBezTo>
                  <a:cubicBezTo>
                    <a:pt x="168" y="206"/>
                    <a:pt x="179" y="184"/>
                    <a:pt x="190" y="161"/>
                  </a:cubicBezTo>
                  <a:lnTo>
                    <a:pt x="202" y="150"/>
                  </a:lnTo>
                  <a:cubicBezTo>
                    <a:pt x="202" y="117"/>
                    <a:pt x="202" y="83"/>
                    <a:pt x="190" y="60"/>
                  </a:cubicBezTo>
                  <a:cubicBezTo>
                    <a:pt x="168" y="27"/>
                    <a:pt x="145" y="16"/>
                    <a:pt x="112" y="5"/>
                  </a:cubicBezTo>
                  <a:cubicBezTo>
                    <a:pt x="102" y="2"/>
                    <a:pt x="93" y="0"/>
                    <a:pt x="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0" name="Google Shape;5120;p10"/>
            <p:cNvSpPr/>
            <p:nvPr/>
          </p:nvSpPr>
          <p:spPr>
            <a:xfrm>
              <a:off x="2039775" y="101457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19" y="1"/>
                  </a:moveTo>
                  <a:cubicBezTo>
                    <a:pt x="100" y="1"/>
                    <a:pt x="82" y="6"/>
                    <a:pt x="68" y="17"/>
                  </a:cubicBezTo>
                  <a:lnTo>
                    <a:pt x="57" y="17"/>
                  </a:lnTo>
                  <a:cubicBezTo>
                    <a:pt x="57" y="27"/>
                    <a:pt x="45" y="27"/>
                    <a:pt x="45" y="39"/>
                  </a:cubicBezTo>
                  <a:lnTo>
                    <a:pt x="35" y="39"/>
                  </a:lnTo>
                  <a:cubicBezTo>
                    <a:pt x="35" y="50"/>
                    <a:pt x="35" y="50"/>
                    <a:pt x="23" y="50"/>
                  </a:cubicBezTo>
                  <a:lnTo>
                    <a:pt x="23" y="72"/>
                  </a:lnTo>
                  <a:lnTo>
                    <a:pt x="12" y="72"/>
                  </a:lnTo>
                  <a:lnTo>
                    <a:pt x="12" y="94"/>
                  </a:lnTo>
                  <a:cubicBezTo>
                    <a:pt x="1" y="117"/>
                    <a:pt x="1" y="151"/>
                    <a:pt x="23" y="184"/>
                  </a:cubicBezTo>
                  <a:cubicBezTo>
                    <a:pt x="44" y="219"/>
                    <a:pt x="78" y="236"/>
                    <a:pt x="114" y="236"/>
                  </a:cubicBezTo>
                  <a:cubicBezTo>
                    <a:pt x="136" y="236"/>
                    <a:pt x="159" y="230"/>
                    <a:pt x="179" y="218"/>
                  </a:cubicBez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1" name="Google Shape;5121;p10"/>
            <p:cNvSpPr/>
            <p:nvPr/>
          </p:nvSpPr>
          <p:spPr>
            <a:xfrm>
              <a:off x="2026375" y="10226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8" y="0"/>
                  </a:moveTo>
                  <a:cubicBezTo>
                    <a:pt x="107" y="0"/>
                    <a:pt x="86" y="5"/>
                    <a:pt x="67" y="16"/>
                  </a:cubicBezTo>
                  <a:cubicBezTo>
                    <a:pt x="23" y="50"/>
                    <a:pt x="0" y="117"/>
                    <a:pt x="34" y="173"/>
                  </a:cubicBezTo>
                  <a:cubicBezTo>
                    <a:pt x="57" y="211"/>
                    <a:pt x="95" y="233"/>
                    <a:pt x="134" y="233"/>
                  </a:cubicBezTo>
                  <a:cubicBezTo>
                    <a:pt x="153" y="233"/>
                    <a:pt x="172" y="228"/>
                    <a:pt x="191" y="217"/>
                  </a:cubicBezTo>
                  <a:cubicBezTo>
                    <a:pt x="246" y="184"/>
                    <a:pt x="268" y="106"/>
                    <a:pt x="235" y="50"/>
                  </a:cubicBezTo>
                  <a:cubicBezTo>
                    <a:pt x="213" y="20"/>
                    <a:pt x="170" y="0"/>
                    <a:pt x="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2" name="Google Shape;5122;p10"/>
            <p:cNvSpPr/>
            <p:nvPr/>
          </p:nvSpPr>
          <p:spPr>
            <a:xfrm>
              <a:off x="2013250" y="103070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6" y="1"/>
                  </a:moveTo>
                  <a:cubicBezTo>
                    <a:pt x="112" y="1"/>
                    <a:pt x="88" y="7"/>
                    <a:pt x="68" y="20"/>
                  </a:cubicBezTo>
                  <a:cubicBezTo>
                    <a:pt x="11" y="53"/>
                    <a:pt x="0" y="120"/>
                    <a:pt x="34" y="176"/>
                  </a:cubicBezTo>
                  <a:cubicBezTo>
                    <a:pt x="55" y="211"/>
                    <a:pt x="89" y="228"/>
                    <a:pt x="125" y="228"/>
                  </a:cubicBezTo>
                  <a:cubicBezTo>
                    <a:pt x="147" y="228"/>
                    <a:pt x="169" y="222"/>
                    <a:pt x="190" y="209"/>
                  </a:cubicBezTo>
                  <a:cubicBezTo>
                    <a:pt x="246" y="176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3" name="Google Shape;5123;p10"/>
            <p:cNvSpPr/>
            <p:nvPr/>
          </p:nvSpPr>
          <p:spPr>
            <a:xfrm>
              <a:off x="2000100" y="10386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7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8"/>
                    <a:pt x="35" y="184"/>
                  </a:cubicBezTo>
                  <a:cubicBezTo>
                    <a:pt x="56" y="219"/>
                    <a:pt x="89" y="236"/>
                    <a:pt x="126" y="236"/>
                  </a:cubicBezTo>
                  <a:cubicBezTo>
                    <a:pt x="148" y="236"/>
                    <a:pt x="170" y="230"/>
                    <a:pt x="191" y="218"/>
                  </a:cubicBezTo>
                  <a:cubicBezTo>
                    <a:pt x="247" y="184"/>
                    <a:pt x="269" y="117"/>
                    <a:pt x="236" y="61"/>
                  </a:cubicBezTo>
                  <a:cubicBezTo>
                    <a:pt x="213" y="23"/>
                    <a:pt x="170" y="1"/>
                    <a:pt x="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4" name="Google Shape;5124;p10"/>
            <p:cNvSpPr/>
            <p:nvPr/>
          </p:nvSpPr>
          <p:spPr>
            <a:xfrm>
              <a:off x="1987250" y="104662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26" y="1"/>
                  </a:moveTo>
                  <a:cubicBezTo>
                    <a:pt x="102" y="1"/>
                    <a:pt x="78" y="7"/>
                    <a:pt x="57" y="19"/>
                  </a:cubicBezTo>
                  <a:cubicBezTo>
                    <a:pt x="46" y="19"/>
                    <a:pt x="46" y="31"/>
                    <a:pt x="35" y="31"/>
                  </a:cubicBezTo>
                  <a:lnTo>
                    <a:pt x="35" y="42"/>
                  </a:lnTo>
                  <a:lnTo>
                    <a:pt x="23" y="53"/>
                  </a:lnTo>
                  <a:cubicBezTo>
                    <a:pt x="13" y="64"/>
                    <a:pt x="13" y="76"/>
                    <a:pt x="13" y="86"/>
                  </a:cubicBezTo>
                  <a:cubicBezTo>
                    <a:pt x="13" y="98"/>
                    <a:pt x="1" y="109"/>
                    <a:pt x="1" y="109"/>
                  </a:cubicBezTo>
                  <a:lnTo>
                    <a:pt x="1" y="131"/>
                  </a:lnTo>
                  <a:cubicBezTo>
                    <a:pt x="13" y="153"/>
                    <a:pt x="13" y="165"/>
                    <a:pt x="23" y="176"/>
                  </a:cubicBezTo>
                  <a:cubicBezTo>
                    <a:pt x="46" y="214"/>
                    <a:pt x="84" y="236"/>
                    <a:pt x="124" y="236"/>
                  </a:cubicBezTo>
                  <a:cubicBezTo>
                    <a:pt x="143" y="236"/>
                    <a:pt x="162" y="231"/>
                    <a:pt x="180" y="220"/>
                  </a:cubicBezTo>
                  <a:cubicBezTo>
                    <a:pt x="236" y="187"/>
                    <a:pt x="258" y="109"/>
                    <a:pt x="224" y="53"/>
                  </a:cubicBezTo>
                  <a:cubicBezTo>
                    <a:pt x="204" y="18"/>
                    <a:pt x="165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5" name="Google Shape;5125;p10"/>
            <p:cNvSpPr/>
            <p:nvPr/>
          </p:nvSpPr>
          <p:spPr>
            <a:xfrm>
              <a:off x="2038400" y="1042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4" y="219"/>
                    <a:pt x="89" y="237"/>
                    <a:pt x="125" y="237"/>
                  </a:cubicBezTo>
                  <a:cubicBezTo>
                    <a:pt x="146" y="237"/>
                    <a:pt x="169" y="230"/>
                    <a:pt x="190" y="218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68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6" name="Google Shape;5126;p10"/>
            <p:cNvSpPr/>
            <p:nvPr/>
          </p:nvSpPr>
          <p:spPr>
            <a:xfrm>
              <a:off x="2025250" y="1050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3"/>
                    <a:pt x="1" y="120"/>
                    <a:pt x="34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4" y="237"/>
                    <a:pt x="173" y="232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7" name="Google Shape;5127;p10"/>
            <p:cNvSpPr/>
            <p:nvPr/>
          </p:nvSpPr>
          <p:spPr>
            <a:xfrm>
              <a:off x="2012125" y="10581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9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70" y="230"/>
                    <a:pt x="190" y="218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8" name="Google Shape;5128;p10"/>
            <p:cNvSpPr/>
            <p:nvPr/>
          </p:nvSpPr>
          <p:spPr>
            <a:xfrm>
              <a:off x="1999000" y="106625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26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2" y="50"/>
                    <a:pt x="0" y="128"/>
                    <a:pt x="34" y="173"/>
                  </a:cubicBezTo>
                  <a:lnTo>
                    <a:pt x="34" y="184"/>
                  </a:lnTo>
                  <a:lnTo>
                    <a:pt x="56" y="207"/>
                  </a:lnTo>
                  <a:lnTo>
                    <a:pt x="67" y="217"/>
                  </a:lnTo>
                  <a:cubicBezTo>
                    <a:pt x="79" y="217"/>
                    <a:pt x="90" y="229"/>
                    <a:pt x="90" y="229"/>
                  </a:cubicBezTo>
                  <a:lnTo>
                    <a:pt x="101" y="229"/>
                  </a:lnTo>
                  <a:cubicBezTo>
                    <a:pt x="112" y="229"/>
                    <a:pt x="112" y="229"/>
                    <a:pt x="124" y="240"/>
                  </a:cubicBezTo>
                  <a:lnTo>
                    <a:pt x="134" y="229"/>
                  </a:lnTo>
                  <a:lnTo>
                    <a:pt x="168" y="229"/>
                  </a:lnTo>
                  <a:cubicBezTo>
                    <a:pt x="168" y="229"/>
                    <a:pt x="179" y="217"/>
                    <a:pt x="191" y="217"/>
                  </a:cubicBezTo>
                  <a:cubicBezTo>
                    <a:pt x="246" y="184"/>
                    <a:pt x="268" y="106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9" name="Google Shape;5129;p10"/>
            <p:cNvSpPr/>
            <p:nvPr/>
          </p:nvSpPr>
          <p:spPr>
            <a:xfrm>
              <a:off x="2048150" y="1058475"/>
              <a:ext cx="6475" cy="5875"/>
            </a:xfrm>
            <a:custGeom>
              <a:rect b="b" l="l" r="r" t="t"/>
              <a:pathLst>
                <a:path extrusionOk="0" h="235" w="259">
                  <a:moveTo>
                    <a:pt x="143" y="1"/>
                  </a:moveTo>
                  <a:cubicBezTo>
                    <a:pt x="137" y="1"/>
                    <a:pt x="130" y="2"/>
                    <a:pt x="124" y="4"/>
                  </a:cubicBezTo>
                  <a:cubicBezTo>
                    <a:pt x="102" y="4"/>
                    <a:pt x="90" y="15"/>
                    <a:pt x="79" y="15"/>
                  </a:cubicBezTo>
                  <a:cubicBezTo>
                    <a:pt x="23" y="48"/>
                    <a:pt x="1" y="126"/>
                    <a:pt x="35" y="183"/>
                  </a:cubicBezTo>
                  <a:cubicBezTo>
                    <a:pt x="55" y="217"/>
                    <a:pt x="94" y="235"/>
                    <a:pt x="133" y="235"/>
                  </a:cubicBezTo>
                  <a:cubicBezTo>
                    <a:pt x="157" y="235"/>
                    <a:pt x="181" y="228"/>
                    <a:pt x="202" y="216"/>
                  </a:cubicBezTo>
                  <a:cubicBezTo>
                    <a:pt x="224" y="205"/>
                    <a:pt x="247" y="171"/>
                    <a:pt x="247" y="149"/>
                  </a:cubicBezTo>
                  <a:cubicBezTo>
                    <a:pt x="258" y="116"/>
                    <a:pt x="258" y="82"/>
                    <a:pt x="236" y="59"/>
                  </a:cubicBezTo>
                  <a:cubicBezTo>
                    <a:pt x="236" y="48"/>
                    <a:pt x="224" y="48"/>
                    <a:pt x="224" y="37"/>
                  </a:cubicBezTo>
                  <a:cubicBezTo>
                    <a:pt x="197" y="19"/>
                    <a:pt x="170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0" name="Google Shape;5130;p10"/>
            <p:cNvSpPr/>
            <p:nvPr/>
          </p:nvSpPr>
          <p:spPr>
            <a:xfrm>
              <a:off x="2035050" y="1066575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45" y="1"/>
                  </a:moveTo>
                  <a:cubicBezTo>
                    <a:pt x="137" y="1"/>
                    <a:pt x="130" y="2"/>
                    <a:pt x="123" y="3"/>
                  </a:cubicBezTo>
                  <a:cubicBezTo>
                    <a:pt x="100" y="3"/>
                    <a:pt x="89" y="3"/>
                    <a:pt x="78" y="15"/>
                  </a:cubicBezTo>
                  <a:cubicBezTo>
                    <a:pt x="22" y="48"/>
                    <a:pt x="0" y="115"/>
                    <a:pt x="33" y="171"/>
                  </a:cubicBezTo>
                  <a:cubicBezTo>
                    <a:pt x="56" y="209"/>
                    <a:pt x="100" y="232"/>
                    <a:pt x="143" y="232"/>
                  </a:cubicBezTo>
                  <a:cubicBezTo>
                    <a:pt x="163" y="232"/>
                    <a:pt x="183" y="227"/>
                    <a:pt x="201" y="216"/>
                  </a:cubicBezTo>
                  <a:cubicBezTo>
                    <a:pt x="212" y="204"/>
                    <a:pt x="234" y="182"/>
                    <a:pt x="246" y="160"/>
                  </a:cubicBezTo>
                  <a:lnTo>
                    <a:pt x="246" y="137"/>
                  </a:lnTo>
                  <a:cubicBezTo>
                    <a:pt x="257" y="115"/>
                    <a:pt x="257" y="93"/>
                    <a:pt x="246" y="70"/>
                  </a:cubicBezTo>
                  <a:lnTo>
                    <a:pt x="234" y="60"/>
                  </a:lnTo>
                  <a:cubicBezTo>
                    <a:pt x="216" y="22"/>
                    <a:pt x="181" y="1"/>
                    <a:pt x="1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1" name="Google Shape;5131;p10"/>
            <p:cNvSpPr/>
            <p:nvPr/>
          </p:nvSpPr>
          <p:spPr>
            <a:xfrm>
              <a:off x="2022200" y="1074475"/>
              <a:ext cx="6425" cy="5900"/>
            </a:xfrm>
            <a:custGeom>
              <a:rect b="b" l="l" r="r" t="t"/>
              <a:pathLst>
                <a:path extrusionOk="0" h="236" w="257">
                  <a:moveTo>
                    <a:pt x="112" y="0"/>
                  </a:moveTo>
                  <a:cubicBezTo>
                    <a:pt x="89" y="0"/>
                    <a:pt x="78" y="12"/>
                    <a:pt x="67" y="23"/>
                  </a:cubicBezTo>
                  <a:cubicBezTo>
                    <a:pt x="22" y="45"/>
                    <a:pt x="0" y="90"/>
                    <a:pt x="11" y="134"/>
                  </a:cubicBezTo>
                  <a:cubicBezTo>
                    <a:pt x="11" y="146"/>
                    <a:pt x="11" y="168"/>
                    <a:pt x="22" y="179"/>
                  </a:cubicBezTo>
                  <a:cubicBezTo>
                    <a:pt x="33" y="201"/>
                    <a:pt x="55" y="213"/>
                    <a:pt x="78" y="224"/>
                  </a:cubicBezTo>
                  <a:cubicBezTo>
                    <a:pt x="89" y="235"/>
                    <a:pt x="100" y="235"/>
                    <a:pt x="123" y="235"/>
                  </a:cubicBezTo>
                  <a:cubicBezTo>
                    <a:pt x="145" y="235"/>
                    <a:pt x="167" y="235"/>
                    <a:pt x="190" y="224"/>
                  </a:cubicBezTo>
                  <a:cubicBezTo>
                    <a:pt x="190" y="213"/>
                    <a:pt x="201" y="213"/>
                    <a:pt x="201" y="201"/>
                  </a:cubicBezTo>
                  <a:cubicBezTo>
                    <a:pt x="246" y="168"/>
                    <a:pt x="257" y="101"/>
                    <a:pt x="224" y="57"/>
                  </a:cubicBezTo>
                  <a:cubicBezTo>
                    <a:pt x="224" y="45"/>
                    <a:pt x="212" y="45"/>
                    <a:pt x="212" y="34"/>
                  </a:cubicBezTo>
                  <a:cubicBezTo>
                    <a:pt x="201" y="23"/>
                    <a:pt x="190" y="23"/>
                    <a:pt x="167" y="12"/>
                  </a:cubicBezTo>
                  <a:cubicBezTo>
                    <a:pt x="156" y="0"/>
                    <a:pt x="134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2" name="Google Shape;5132;p10"/>
            <p:cNvSpPr/>
            <p:nvPr/>
          </p:nvSpPr>
          <p:spPr>
            <a:xfrm>
              <a:off x="2009600" y="1082450"/>
              <a:ext cx="5625" cy="5750"/>
            </a:xfrm>
            <a:custGeom>
              <a:rect b="b" l="l" r="r" t="t"/>
              <a:pathLst>
                <a:path extrusionOk="0" h="230" w="225">
                  <a:moveTo>
                    <a:pt x="101" y="1"/>
                  </a:moveTo>
                  <a:cubicBezTo>
                    <a:pt x="82" y="1"/>
                    <a:pt x="63" y="6"/>
                    <a:pt x="45" y="16"/>
                  </a:cubicBezTo>
                  <a:cubicBezTo>
                    <a:pt x="23" y="28"/>
                    <a:pt x="12" y="50"/>
                    <a:pt x="1" y="61"/>
                  </a:cubicBezTo>
                  <a:cubicBezTo>
                    <a:pt x="23" y="83"/>
                    <a:pt x="45" y="117"/>
                    <a:pt x="68" y="140"/>
                  </a:cubicBezTo>
                  <a:cubicBezTo>
                    <a:pt x="90" y="173"/>
                    <a:pt x="124" y="195"/>
                    <a:pt x="146" y="229"/>
                  </a:cubicBezTo>
                  <a:cubicBezTo>
                    <a:pt x="146" y="229"/>
                    <a:pt x="157" y="229"/>
                    <a:pt x="157" y="218"/>
                  </a:cubicBezTo>
                  <a:lnTo>
                    <a:pt x="169" y="218"/>
                  </a:lnTo>
                  <a:cubicBezTo>
                    <a:pt x="202" y="195"/>
                    <a:pt x="224" y="151"/>
                    <a:pt x="214" y="106"/>
                  </a:cubicBezTo>
                  <a:cubicBezTo>
                    <a:pt x="214" y="83"/>
                    <a:pt x="214" y="73"/>
                    <a:pt x="202" y="61"/>
                  </a:cubicBezTo>
                  <a:cubicBezTo>
                    <a:pt x="179" y="23"/>
                    <a:pt x="141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3" name="Google Shape;5133;p10"/>
            <p:cNvSpPr/>
            <p:nvPr/>
          </p:nvSpPr>
          <p:spPr>
            <a:xfrm>
              <a:off x="2058225" y="10752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0"/>
                  </a:moveTo>
                  <a:cubicBezTo>
                    <a:pt x="115" y="0"/>
                    <a:pt x="96" y="5"/>
                    <a:pt x="79" y="16"/>
                  </a:cubicBezTo>
                  <a:cubicBezTo>
                    <a:pt x="22" y="50"/>
                    <a:pt x="0" y="128"/>
                    <a:pt x="34" y="172"/>
                  </a:cubicBezTo>
                  <a:cubicBezTo>
                    <a:pt x="56" y="211"/>
                    <a:pt x="100" y="233"/>
                    <a:pt x="143" y="233"/>
                  </a:cubicBezTo>
                  <a:cubicBezTo>
                    <a:pt x="163" y="233"/>
                    <a:pt x="183" y="228"/>
                    <a:pt x="201" y="217"/>
                  </a:cubicBezTo>
                  <a:cubicBezTo>
                    <a:pt x="257" y="184"/>
                    <a:pt x="268" y="117"/>
                    <a:pt x="235" y="61"/>
                  </a:cubicBezTo>
                  <a:cubicBezTo>
                    <a:pt x="212" y="23"/>
                    <a:pt x="173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4" name="Google Shape;5134;p10"/>
            <p:cNvSpPr/>
            <p:nvPr/>
          </p:nvSpPr>
          <p:spPr>
            <a:xfrm>
              <a:off x="2045100" y="1083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2"/>
                    <a:pt x="0" y="120"/>
                    <a:pt x="33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1"/>
                  </a:cubicBezTo>
                  <a:cubicBezTo>
                    <a:pt x="257" y="187"/>
                    <a:pt x="268" y="109"/>
                    <a:pt x="234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5" name="Google Shape;5135;p10"/>
            <p:cNvSpPr/>
            <p:nvPr/>
          </p:nvSpPr>
          <p:spPr>
            <a:xfrm>
              <a:off x="2031950" y="10911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8"/>
                    <a:pt x="35" y="183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3"/>
                    <a:pt x="269" y="116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6" name="Google Shape;5136;p10"/>
            <p:cNvSpPr/>
            <p:nvPr/>
          </p:nvSpPr>
          <p:spPr>
            <a:xfrm>
              <a:off x="2070225" y="10947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7" name="Google Shape;5137;p10"/>
            <p:cNvSpPr/>
            <p:nvPr/>
          </p:nvSpPr>
          <p:spPr>
            <a:xfrm>
              <a:off x="2057100" y="1102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0" y="236"/>
                    <a:pt x="144" y="236"/>
                  </a:cubicBezTo>
                  <a:cubicBezTo>
                    <a:pt x="164" y="236"/>
                    <a:pt x="184" y="231"/>
                    <a:pt x="201" y="221"/>
                  </a:cubicBezTo>
                  <a:cubicBezTo>
                    <a:pt x="258" y="187"/>
                    <a:pt x="268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8" name="Google Shape;5138;p10"/>
            <p:cNvSpPr/>
            <p:nvPr/>
          </p:nvSpPr>
          <p:spPr>
            <a:xfrm>
              <a:off x="2043975" y="1110875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7" y="228"/>
                    <a:pt x="181" y="222"/>
                    <a:pt x="202" y="210"/>
                  </a:cubicBezTo>
                  <a:cubicBezTo>
                    <a:pt x="257" y="176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9" name="Google Shape;5139;p10"/>
            <p:cNvSpPr/>
            <p:nvPr/>
          </p:nvSpPr>
          <p:spPr>
            <a:xfrm>
              <a:off x="2080300" y="1111150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1"/>
                  </a:moveTo>
                  <a:cubicBezTo>
                    <a:pt x="110" y="1"/>
                    <a:pt x="88" y="7"/>
                    <a:pt x="67" y="20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6" y="221"/>
                    <a:pt x="100" y="232"/>
                    <a:pt x="145" y="232"/>
                  </a:cubicBezTo>
                  <a:cubicBezTo>
                    <a:pt x="157" y="232"/>
                    <a:pt x="157" y="232"/>
                    <a:pt x="167" y="221"/>
                  </a:cubicBezTo>
                  <a:cubicBezTo>
                    <a:pt x="179" y="221"/>
                    <a:pt x="179" y="221"/>
                    <a:pt x="190" y="209"/>
                  </a:cubicBezTo>
                  <a:cubicBezTo>
                    <a:pt x="246" y="176"/>
                    <a:pt x="257" y="109"/>
                    <a:pt x="224" y="53"/>
                  </a:cubicBezTo>
                  <a:cubicBezTo>
                    <a:pt x="202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0" name="Google Shape;5140;p10"/>
            <p:cNvSpPr/>
            <p:nvPr/>
          </p:nvSpPr>
          <p:spPr>
            <a:xfrm>
              <a:off x="2067450" y="1119075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15" y="0"/>
                  </a:moveTo>
                  <a:cubicBezTo>
                    <a:pt x="103" y="0"/>
                    <a:pt x="90" y="2"/>
                    <a:pt x="78" y="4"/>
                  </a:cubicBezTo>
                  <a:cubicBezTo>
                    <a:pt x="67" y="4"/>
                    <a:pt x="67" y="16"/>
                    <a:pt x="56" y="16"/>
                  </a:cubicBezTo>
                  <a:lnTo>
                    <a:pt x="23" y="49"/>
                  </a:lnTo>
                  <a:cubicBezTo>
                    <a:pt x="0" y="71"/>
                    <a:pt x="0" y="105"/>
                    <a:pt x="0" y="138"/>
                  </a:cubicBezTo>
                  <a:cubicBezTo>
                    <a:pt x="0" y="150"/>
                    <a:pt x="11" y="160"/>
                    <a:pt x="23" y="183"/>
                  </a:cubicBezTo>
                  <a:cubicBezTo>
                    <a:pt x="23" y="183"/>
                    <a:pt x="23" y="194"/>
                    <a:pt x="33" y="194"/>
                  </a:cubicBezTo>
                  <a:cubicBezTo>
                    <a:pt x="50" y="219"/>
                    <a:pt x="79" y="232"/>
                    <a:pt x="107" y="232"/>
                  </a:cubicBezTo>
                  <a:cubicBezTo>
                    <a:pt x="116" y="232"/>
                    <a:pt x="126" y="230"/>
                    <a:pt x="134" y="228"/>
                  </a:cubicBezTo>
                  <a:cubicBezTo>
                    <a:pt x="145" y="228"/>
                    <a:pt x="167" y="228"/>
                    <a:pt x="179" y="217"/>
                  </a:cubicBezTo>
                  <a:cubicBezTo>
                    <a:pt x="234" y="183"/>
                    <a:pt x="246" y="116"/>
                    <a:pt x="212" y="60"/>
                  </a:cubicBezTo>
                  <a:cubicBezTo>
                    <a:pt x="195" y="17"/>
                    <a:pt x="157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1" name="Google Shape;5141;p10"/>
            <p:cNvSpPr/>
            <p:nvPr/>
          </p:nvSpPr>
          <p:spPr>
            <a:xfrm>
              <a:off x="2090350" y="1127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1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29"/>
                    <a:pt x="190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8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2" name="Google Shape;5142;p10"/>
            <p:cNvSpPr/>
            <p:nvPr/>
          </p:nvSpPr>
          <p:spPr>
            <a:xfrm>
              <a:off x="2078875" y="1135750"/>
              <a:ext cx="4500" cy="2425"/>
            </a:xfrm>
            <a:custGeom>
              <a:rect b="b" l="l" r="r" t="t"/>
              <a:pathLst>
                <a:path extrusionOk="0" h="97" w="180">
                  <a:moveTo>
                    <a:pt x="70" y="0"/>
                  </a:moveTo>
                  <a:cubicBezTo>
                    <a:pt x="46" y="0"/>
                    <a:pt x="22" y="6"/>
                    <a:pt x="1" y="19"/>
                  </a:cubicBezTo>
                  <a:cubicBezTo>
                    <a:pt x="57" y="52"/>
                    <a:pt x="124" y="75"/>
                    <a:pt x="180" y="97"/>
                  </a:cubicBezTo>
                  <a:cubicBezTo>
                    <a:pt x="180" y="86"/>
                    <a:pt x="180" y="75"/>
                    <a:pt x="169" y="52"/>
                  </a:cubicBezTo>
                  <a:cubicBezTo>
                    <a:pt x="148" y="18"/>
                    <a:pt x="109" y="0"/>
                    <a:pt x="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3" name="Google Shape;5143;p10"/>
            <p:cNvSpPr/>
            <p:nvPr/>
          </p:nvSpPr>
          <p:spPr>
            <a:xfrm>
              <a:off x="2004875" y="86887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12" y="0"/>
                  </a:moveTo>
                  <a:cubicBezTo>
                    <a:pt x="112" y="0"/>
                    <a:pt x="100" y="12"/>
                    <a:pt x="90" y="12"/>
                  </a:cubicBezTo>
                  <a:cubicBezTo>
                    <a:pt x="90" y="12"/>
                    <a:pt x="78" y="12"/>
                    <a:pt x="67" y="23"/>
                  </a:cubicBezTo>
                  <a:cubicBezTo>
                    <a:pt x="23" y="45"/>
                    <a:pt x="0" y="112"/>
                    <a:pt x="23" y="157"/>
                  </a:cubicBezTo>
                  <a:cubicBezTo>
                    <a:pt x="23" y="168"/>
                    <a:pt x="33" y="168"/>
                    <a:pt x="33" y="179"/>
                  </a:cubicBezTo>
                  <a:cubicBezTo>
                    <a:pt x="56" y="217"/>
                    <a:pt x="95" y="240"/>
                    <a:pt x="134" y="240"/>
                  </a:cubicBezTo>
                  <a:cubicBezTo>
                    <a:pt x="153" y="240"/>
                    <a:pt x="172" y="235"/>
                    <a:pt x="190" y="224"/>
                  </a:cubicBezTo>
                  <a:cubicBezTo>
                    <a:pt x="234" y="191"/>
                    <a:pt x="257" y="146"/>
                    <a:pt x="246" y="101"/>
                  </a:cubicBezTo>
                  <a:cubicBezTo>
                    <a:pt x="246" y="90"/>
                    <a:pt x="246" y="67"/>
                    <a:pt x="234" y="57"/>
                  </a:cubicBezTo>
                  <a:cubicBezTo>
                    <a:pt x="212" y="12"/>
                    <a:pt x="157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4" name="Google Shape;5144;p10"/>
            <p:cNvSpPr/>
            <p:nvPr/>
          </p:nvSpPr>
          <p:spPr>
            <a:xfrm>
              <a:off x="1992025" y="876875"/>
              <a:ext cx="6425" cy="5900"/>
            </a:xfrm>
            <a:custGeom>
              <a:rect b="b" l="l" r="r" t="t"/>
              <a:pathLst>
                <a:path extrusionOk="0" h="236" w="257">
                  <a:moveTo>
                    <a:pt x="114" y="0"/>
                  </a:moveTo>
                  <a:cubicBezTo>
                    <a:pt x="94" y="0"/>
                    <a:pt x="74" y="5"/>
                    <a:pt x="56" y="16"/>
                  </a:cubicBezTo>
                  <a:cubicBezTo>
                    <a:pt x="56" y="27"/>
                    <a:pt x="45" y="27"/>
                    <a:pt x="45" y="38"/>
                  </a:cubicBezTo>
                  <a:cubicBezTo>
                    <a:pt x="23" y="50"/>
                    <a:pt x="0" y="83"/>
                    <a:pt x="0" y="117"/>
                  </a:cubicBezTo>
                  <a:cubicBezTo>
                    <a:pt x="0" y="139"/>
                    <a:pt x="11" y="161"/>
                    <a:pt x="23" y="184"/>
                  </a:cubicBezTo>
                  <a:lnTo>
                    <a:pt x="56" y="217"/>
                  </a:lnTo>
                  <a:cubicBezTo>
                    <a:pt x="56" y="217"/>
                    <a:pt x="67" y="217"/>
                    <a:pt x="67" y="228"/>
                  </a:cubicBezTo>
                  <a:cubicBezTo>
                    <a:pt x="86" y="233"/>
                    <a:pt x="102" y="235"/>
                    <a:pt x="117" y="235"/>
                  </a:cubicBezTo>
                  <a:cubicBezTo>
                    <a:pt x="139" y="235"/>
                    <a:pt x="159" y="230"/>
                    <a:pt x="179" y="217"/>
                  </a:cubicBezTo>
                  <a:cubicBezTo>
                    <a:pt x="234" y="184"/>
                    <a:pt x="257" y="117"/>
                    <a:pt x="224" y="60"/>
                  </a:cubicBezTo>
                  <a:cubicBezTo>
                    <a:pt x="201" y="23"/>
                    <a:pt x="157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5" name="Google Shape;5145;p10"/>
            <p:cNvSpPr/>
            <p:nvPr/>
          </p:nvSpPr>
          <p:spPr>
            <a:xfrm>
              <a:off x="1978600" y="8848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3" y="0"/>
                  </a:moveTo>
                  <a:cubicBezTo>
                    <a:pt x="112" y="0"/>
                    <a:pt x="90" y="7"/>
                    <a:pt x="68" y="20"/>
                  </a:cubicBezTo>
                  <a:cubicBezTo>
                    <a:pt x="23" y="42"/>
                    <a:pt x="1" y="109"/>
                    <a:pt x="23" y="154"/>
                  </a:cubicBezTo>
                  <a:cubicBezTo>
                    <a:pt x="23" y="165"/>
                    <a:pt x="34" y="176"/>
                    <a:pt x="34" y="176"/>
                  </a:cubicBezTo>
                  <a:cubicBezTo>
                    <a:pt x="57" y="214"/>
                    <a:pt x="96" y="237"/>
                    <a:pt x="135" y="237"/>
                  </a:cubicBezTo>
                  <a:cubicBezTo>
                    <a:pt x="154" y="237"/>
                    <a:pt x="173" y="232"/>
                    <a:pt x="190" y="221"/>
                  </a:cubicBezTo>
                  <a:cubicBezTo>
                    <a:pt x="247" y="187"/>
                    <a:pt x="269" y="109"/>
                    <a:pt x="235" y="53"/>
                  </a:cubicBezTo>
                  <a:cubicBezTo>
                    <a:pt x="224" y="53"/>
                    <a:pt x="224" y="42"/>
                    <a:pt x="224" y="42"/>
                  </a:cubicBezTo>
                  <a:cubicBezTo>
                    <a:pt x="197" y="15"/>
                    <a:pt x="166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6" name="Google Shape;5146;p10"/>
            <p:cNvSpPr/>
            <p:nvPr/>
          </p:nvSpPr>
          <p:spPr>
            <a:xfrm>
              <a:off x="2018275" y="860950"/>
              <a:ext cx="6175" cy="5700"/>
            </a:xfrm>
            <a:custGeom>
              <a:rect b="b" l="l" r="r" t="t"/>
              <a:pathLst>
                <a:path extrusionOk="0" h="228" w="247">
                  <a:moveTo>
                    <a:pt x="115" y="0"/>
                  </a:moveTo>
                  <a:cubicBezTo>
                    <a:pt x="95" y="0"/>
                    <a:pt x="74" y="5"/>
                    <a:pt x="56" y="16"/>
                  </a:cubicBezTo>
                  <a:cubicBezTo>
                    <a:pt x="56" y="27"/>
                    <a:pt x="45" y="27"/>
                    <a:pt x="34" y="38"/>
                  </a:cubicBezTo>
                  <a:lnTo>
                    <a:pt x="34" y="49"/>
                  </a:lnTo>
                  <a:cubicBezTo>
                    <a:pt x="23" y="49"/>
                    <a:pt x="23" y="49"/>
                    <a:pt x="23" y="61"/>
                  </a:cubicBezTo>
                  <a:cubicBezTo>
                    <a:pt x="11" y="61"/>
                    <a:pt x="11" y="72"/>
                    <a:pt x="11" y="83"/>
                  </a:cubicBezTo>
                  <a:lnTo>
                    <a:pt x="11" y="94"/>
                  </a:lnTo>
                  <a:cubicBezTo>
                    <a:pt x="11" y="94"/>
                    <a:pt x="11" y="105"/>
                    <a:pt x="1" y="105"/>
                  </a:cubicBezTo>
                  <a:lnTo>
                    <a:pt x="1" y="116"/>
                  </a:lnTo>
                  <a:lnTo>
                    <a:pt x="1" y="139"/>
                  </a:lnTo>
                  <a:cubicBezTo>
                    <a:pt x="11" y="150"/>
                    <a:pt x="11" y="161"/>
                    <a:pt x="23" y="173"/>
                  </a:cubicBezTo>
                  <a:cubicBezTo>
                    <a:pt x="23" y="183"/>
                    <a:pt x="34" y="195"/>
                    <a:pt x="34" y="195"/>
                  </a:cubicBezTo>
                  <a:cubicBezTo>
                    <a:pt x="45" y="206"/>
                    <a:pt x="45" y="206"/>
                    <a:pt x="56" y="206"/>
                  </a:cubicBezTo>
                  <a:lnTo>
                    <a:pt x="56" y="217"/>
                  </a:lnTo>
                  <a:cubicBezTo>
                    <a:pt x="56" y="217"/>
                    <a:pt x="68" y="217"/>
                    <a:pt x="68" y="228"/>
                  </a:cubicBezTo>
                  <a:lnTo>
                    <a:pt x="135" y="228"/>
                  </a:lnTo>
                  <a:cubicBezTo>
                    <a:pt x="157" y="228"/>
                    <a:pt x="168" y="228"/>
                    <a:pt x="179" y="217"/>
                  </a:cubicBezTo>
                  <a:cubicBezTo>
                    <a:pt x="202" y="206"/>
                    <a:pt x="224" y="183"/>
                    <a:pt x="224" y="161"/>
                  </a:cubicBezTo>
                  <a:cubicBezTo>
                    <a:pt x="246" y="128"/>
                    <a:pt x="246" y="94"/>
                    <a:pt x="224" y="61"/>
                  </a:cubicBezTo>
                  <a:cubicBezTo>
                    <a:pt x="201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7" name="Google Shape;5147;p10"/>
            <p:cNvSpPr/>
            <p:nvPr/>
          </p:nvSpPr>
          <p:spPr>
            <a:xfrm>
              <a:off x="2008500" y="8446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5" y="1"/>
                  </a:moveTo>
                  <a:cubicBezTo>
                    <a:pt x="101" y="1"/>
                    <a:pt x="77" y="7"/>
                    <a:pt x="56" y="20"/>
                  </a:cubicBezTo>
                  <a:cubicBezTo>
                    <a:pt x="45" y="20"/>
                    <a:pt x="45" y="31"/>
                    <a:pt x="34" y="31"/>
                  </a:cubicBezTo>
                  <a:lnTo>
                    <a:pt x="34" y="42"/>
                  </a:lnTo>
                  <a:cubicBezTo>
                    <a:pt x="22" y="42"/>
                    <a:pt x="22" y="53"/>
                    <a:pt x="22" y="53"/>
                  </a:cubicBezTo>
                  <a:lnTo>
                    <a:pt x="12" y="65"/>
                  </a:lnTo>
                  <a:lnTo>
                    <a:pt x="12" y="75"/>
                  </a:lnTo>
                  <a:lnTo>
                    <a:pt x="0" y="87"/>
                  </a:lnTo>
                  <a:cubicBezTo>
                    <a:pt x="0" y="120"/>
                    <a:pt x="0" y="154"/>
                    <a:pt x="12" y="176"/>
                  </a:cubicBezTo>
                  <a:lnTo>
                    <a:pt x="22" y="187"/>
                  </a:lnTo>
                  <a:lnTo>
                    <a:pt x="45" y="210"/>
                  </a:lnTo>
                  <a:cubicBezTo>
                    <a:pt x="45" y="210"/>
                    <a:pt x="56" y="210"/>
                    <a:pt x="56" y="221"/>
                  </a:cubicBezTo>
                  <a:cubicBezTo>
                    <a:pt x="67" y="221"/>
                    <a:pt x="79" y="221"/>
                    <a:pt x="79" y="232"/>
                  </a:cubicBezTo>
                  <a:lnTo>
                    <a:pt x="157" y="232"/>
                  </a:lnTo>
                  <a:cubicBezTo>
                    <a:pt x="168" y="232"/>
                    <a:pt x="168" y="221"/>
                    <a:pt x="179" y="221"/>
                  </a:cubicBezTo>
                  <a:cubicBezTo>
                    <a:pt x="235" y="187"/>
                    <a:pt x="258" y="109"/>
                    <a:pt x="224" y="53"/>
                  </a:cubicBezTo>
                  <a:cubicBezTo>
                    <a:pt x="203" y="18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8" name="Google Shape;5148;p10"/>
            <p:cNvSpPr/>
            <p:nvPr/>
          </p:nvSpPr>
          <p:spPr>
            <a:xfrm>
              <a:off x="1994825" y="8525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2" y="62"/>
                    <a:pt x="0" y="129"/>
                    <a:pt x="33" y="184"/>
                  </a:cubicBezTo>
                  <a:cubicBezTo>
                    <a:pt x="61" y="219"/>
                    <a:pt x="98" y="237"/>
                    <a:pt x="135" y="237"/>
                  </a:cubicBezTo>
                  <a:cubicBezTo>
                    <a:pt x="157" y="237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2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9" name="Google Shape;5149;p10"/>
            <p:cNvSpPr/>
            <p:nvPr/>
          </p:nvSpPr>
          <p:spPr>
            <a:xfrm>
              <a:off x="2037275" y="921475"/>
              <a:ext cx="5875" cy="5950"/>
            </a:xfrm>
            <a:custGeom>
              <a:rect b="b" l="l" r="r" t="t"/>
              <a:pathLst>
                <a:path extrusionOk="0" h="238" w="235">
                  <a:moveTo>
                    <a:pt x="116" y="0"/>
                  </a:moveTo>
                  <a:cubicBezTo>
                    <a:pt x="95" y="0"/>
                    <a:pt x="74" y="6"/>
                    <a:pt x="56" y="19"/>
                  </a:cubicBezTo>
                  <a:cubicBezTo>
                    <a:pt x="45" y="19"/>
                    <a:pt x="45" y="31"/>
                    <a:pt x="34" y="31"/>
                  </a:cubicBezTo>
                  <a:cubicBezTo>
                    <a:pt x="23" y="42"/>
                    <a:pt x="11" y="64"/>
                    <a:pt x="0" y="86"/>
                  </a:cubicBezTo>
                  <a:lnTo>
                    <a:pt x="0" y="131"/>
                  </a:lnTo>
                  <a:cubicBezTo>
                    <a:pt x="0" y="153"/>
                    <a:pt x="11" y="165"/>
                    <a:pt x="11" y="176"/>
                  </a:cubicBezTo>
                  <a:cubicBezTo>
                    <a:pt x="23" y="198"/>
                    <a:pt x="45" y="210"/>
                    <a:pt x="67" y="220"/>
                  </a:cubicBezTo>
                  <a:cubicBezTo>
                    <a:pt x="84" y="232"/>
                    <a:pt x="103" y="237"/>
                    <a:pt x="123" y="237"/>
                  </a:cubicBezTo>
                  <a:cubicBezTo>
                    <a:pt x="143" y="237"/>
                    <a:pt x="162" y="232"/>
                    <a:pt x="179" y="220"/>
                  </a:cubicBezTo>
                  <a:cubicBezTo>
                    <a:pt x="179" y="210"/>
                    <a:pt x="190" y="210"/>
                    <a:pt x="190" y="198"/>
                  </a:cubicBezTo>
                  <a:cubicBezTo>
                    <a:pt x="212" y="187"/>
                    <a:pt x="224" y="165"/>
                    <a:pt x="224" y="143"/>
                  </a:cubicBezTo>
                  <a:cubicBezTo>
                    <a:pt x="235" y="143"/>
                    <a:pt x="235" y="131"/>
                    <a:pt x="235" y="120"/>
                  </a:cubicBezTo>
                  <a:cubicBezTo>
                    <a:pt x="235" y="98"/>
                    <a:pt x="224" y="76"/>
                    <a:pt x="212" y="53"/>
                  </a:cubicBezTo>
                  <a:lnTo>
                    <a:pt x="202" y="42"/>
                  </a:lnTo>
                  <a:cubicBezTo>
                    <a:pt x="181" y="15"/>
                    <a:pt x="148" y="0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0" name="Google Shape;5150;p10"/>
            <p:cNvSpPr/>
            <p:nvPr/>
          </p:nvSpPr>
          <p:spPr>
            <a:xfrm>
              <a:off x="2028325" y="8776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33" y="0"/>
                  </a:moveTo>
                  <a:cubicBezTo>
                    <a:pt x="111" y="0"/>
                    <a:pt x="89" y="7"/>
                    <a:pt x="68" y="20"/>
                  </a:cubicBezTo>
                  <a:cubicBezTo>
                    <a:pt x="56" y="20"/>
                    <a:pt x="46" y="30"/>
                    <a:pt x="46" y="30"/>
                  </a:cubicBezTo>
                  <a:lnTo>
                    <a:pt x="34" y="42"/>
                  </a:lnTo>
                  <a:lnTo>
                    <a:pt x="34" y="53"/>
                  </a:lnTo>
                  <a:cubicBezTo>
                    <a:pt x="23" y="53"/>
                    <a:pt x="23" y="64"/>
                    <a:pt x="23" y="64"/>
                  </a:cubicBezTo>
                  <a:cubicBezTo>
                    <a:pt x="12" y="87"/>
                    <a:pt x="1" y="109"/>
                    <a:pt x="12" y="131"/>
                  </a:cubicBezTo>
                  <a:cubicBezTo>
                    <a:pt x="12" y="154"/>
                    <a:pt x="12" y="164"/>
                    <a:pt x="23" y="176"/>
                  </a:cubicBezTo>
                  <a:cubicBezTo>
                    <a:pt x="46" y="214"/>
                    <a:pt x="89" y="236"/>
                    <a:pt x="133" y="236"/>
                  </a:cubicBezTo>
                  <a:cubicBezTo>
                    <a:pt x="153" y="236"/>
                    <a:pt x="173" y="231"/>
                    <a:pt x="190" y="221"/>
                  </a:cubicBezTo>
                  <a:cubicBezTo>
                    <a:pt x="247" y="187"/>
                    <a:pt x="257" y="109"/>
                    <a:pt x="224" y="53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1" name="Google Shape;5151;p10"/>
            <p:cNvSpPr/>
            <p:nvPr/>
          </p:nvSpPr>
          <p:spPr>
            <a:xfrm>
              <a:off x="2014925" y="8855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6" y="5"/>
                    <a:pt x="78" y="16"/>
                  </a:cubicBezTo>
                  <a:cubicBezTo>
                    <a:pt x="23" y="49"/>
                    <a:pt x="1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2" name="Google Shape;5152;p10"/>
            <p:cNvSpPr/>
            <p:nvPr/>
          </p:nvSpPr>
          <p:spPr>
            <a:xfrm>
              <a:off x="2001775" y="8935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0"/>
                  </a:moveTo>
                  <a:cubicBezTo>
                    <a:pt x="123" y="0"/>
                    <a:pt x="100" y="7"/>
                    <a:pt x="80" y="19"/>
                  </a:cubicBezTo>
                  <a:cubicBezTo>
                    <a:pt x="23" y="53"/>
                    <a:pt x="1" y="120"/>
                    <a:pt x="35" y="175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7"/>
                    <a:pt x="269" y="108"/>
                    <a:pt x="236" y="53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3" name="Google Shape;5153;p10"/>
            <p:cNvSpPr/>
            <p:nvPr/>
          </p:nvSpPr>
          <p:spPr>
            <a:xfrm>
              <a:off x="1988675" y="9014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61"/>
                    <a:pt x="0" y="128"/>
                    <a:pt x="33" y="184"/>
                  </a:cubicBezTo>
                  <a:cubicBezTo>
                    <a:pt x="54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7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4" name="Google Shape;5154;p10"/>
            <p:cNvSpPr/>
            <p:nvPr/>
          </p:nvSpPr>
          <p:spPr>
            <a:xfrm>
              <a:off x="2040325" y="89717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28" y="1"/>
                  </a:moveTo>
                  <a:cubicBezTo>
                    <a:pt x="106" y="1"/>
                    <a:pt x="85" y="7"/>
                    <a:pt x="68" y="20"/>
                  </a:cubicBezTo>
                  <a:lnTo>
                    <a:pt x="57" y="20"/>
                  </a:lnTo>
                  <a:cubicBezTo>
                    <a:pt x="57" y="30"/>
                    <a:pt x="46" y="30"/>
                    <a:pt x="35" y="42"/>
                  </a:cubicBezTo>
                  <a:lnTo>
                    <a:pt x="35" y="53"/>
                  </a:lnTo>
                  <a:cubicBezTo>
                    <a:pt x="23" y="53"/>
                    <a:pt x="23" y="53"/>
                    <a:pt x="23" y="64"/>
                  </a:cubicBezTo>
                  <a:lnTo>
                    <a:pt x="13" y="75"/>
                  </a:lnTo>
                  <a:cubicBezTo>
                    <a:pt x="1" y="109"/>
                    <a:pt x="1" y="142"/>
                    <a:pt x="23" y="176"/>
                  </a:cubicBezTo>
                  <a:cubicBezTo>
                    <a:pt x="46" y="214"/>
                    <a:pt x="85" y="236"/>
                    <a:pt x="125" y="236"/>
                  </a:cubicBezTo>
                  <a:cubicBezTo>
                    <a:pt x="143" y="236"/>
                    <a:pt x="162" y="231"/>
                    <a:pt x="180" y="221"/>
                  </a:cubicBezTo>
                  <a:cubicBezTo>
                    <a:pt x="236" y="187"/>
                    <a:pt x="258" y="109"/>
                    <a:pt x="224" y="53"/>
                  </a:cubicBezTo>
                  <a:cubicBezTo>
                    <a:pt x="204" y="18"/>
                    <a:pt x="165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5" name="Google Shape;5155;p10"/>
            <p:cNvSpPr/>
            <p:nvPr/>
          </p:nvSpPr>
          <p:spPr>
            <a:xfrm>
              <a:off x="2026925" y="905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6" name="Google Shape;5156;p10"/>
            <p:cNvSpPr/>
            <p:nvPr/>
          </p:nvSpPr>
          <p:spPr>
            <a:xfrm>
              <a:off x="2013800" y="9131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70" y="230"/>
                    <a:pt x="190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7" name="Google Shape;5157;p10"/>
            <p:cNvSpPr/>
            <p:nvPr/>
          </p:nvSpPr>
          <p:spPr>
            <a:xfrm>
              <a:off x="2000675" y="921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8" y="7"/>
                    <a:pt x="67" y="20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8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8" name="Google Shape;5158;p10"/>
            <p:cNvSpPr/>
            <p:nvPr/>
          </p:nvSpPr>
          <p:spPr>
            <a:xfrm>
              <a:off x="1997875" y="945500"/>
              <a:ext cx="5900" cy="5825"/>
            </a:xfrm>
            <a:custGeom>
              <a:rect b="b" l="l" r="r" t="t"/>
              <a:pathLst>
                <a:path extrusionOk="0" h="233" w="236">
                  <a:moveTo>
                    <a:pt x="122" y="1"/>
                  </a:moveTo>
                  <a:cubicBezTo>
                    <a:pt x="100" y="1"/>
                    <a:pt x="78" y="7"/>
                    <a:pt x="57" y="19"/>
                  </a:cubicBezTo>
                  <a:cubicBezTo>
                    <a:pt x="45" y="19"/>
                    <a:pt x="34" y="31"/>
                    <a:pt x="34" y="31"/>
                  </a:cubicBezTo>
                  <a:lnTo>
                    <a:pt x="23" y="42"/>
                  </a:lnTo>
                  <a:cubicBezTo>
                    <a:pt x="23" y="53"/>
                    <a:pt x="12" y="53"/>
                    <a:pt x="12" y="53"/>
                  </a:cubicBezTo>
                  <a:cubicBezTo>
                    <a:pt x="12" y="64"/>
                    <a:pt x="0" y="76"/>
                    <a:pt x="0" y="86"/>
                  </a:cubicBezTo>
                  <a:lnTo>
                    <a:pt x="0" y="109"/>
                  </a:lnTo>
                  <a:lnTo>
                    <a:pt x="0" y="131"/>
                  </a:lnTo>
                  <a:lnTo>
                    <a:pt x="0" y="153"/>
                  </a:lnTo>
                  <a:cubicBezTo>
                    <a:pt x="12" y="165"/>
                    <a:pt x="12" y="165"/>
                    <a:pt x="12" y="176"/>
                  </a:cubicBezTo>
                  <a:cubicBezTo>
                    <a:pt x="34" y="210"/>
                    <a:pt x="57" y="220"/>
                    <a:pt x="90" y="232"/>
                  </a:cubicBezTo>
                  <a:lnTo>
                    <a:pt x="146" y="232"/>
                  </a:lnTo>
                  <a:cubicBezTo>
                    <a:pt x="157" y="220"/>
                    <a:pt x="169" y="220"/>
                    <a:pt x="169" y="220"/>
                  </a:cubicBezTo>
                  <a:lnTo>
                    <a:pt x="179" y="220"/>
                  </a:lnTo>
                  <a:lnTo>
                    <a:pt x="179" y="210"/>
                  </a:lnTo>
                  <a:cubicBezTo>
                    <a:pt x="202" y="198"/>
                    <a:pt x="213" y="187"/>
                    <a:pt x="224" y="165"/>
                  </a:cubicBezTo>
                  <a:cubicBezTo>
                    <a:pt x="236" y="131"/>
                    <a:pt x="236" y="86"/>
                    <a:pt x="213" y="53"/>
                  </a:cubicBezTo>
                  <a:cubicBezTo>
                    <a:pt x="192" y="18"/>
                    <a:pt x="158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9" name="Google Shape;5159;p10"/>
            <p:cNvSpPr/>
            <p:nvPr/>
          </p:nvSpPr>
          <p:spPr>
            <a:xfrm>
              <a:off x="2023875" y="929375"/>
              <a:ext cx="6150" cy="6000"/>
            </a:xfrm>
            <a:custGeom>
              <a:rect b="b" l="l" r="r" t="t"/>
              <a:pathLst>
                <a:path extrusionOk="0" h="240" w="246">
                  <a:moveTo>
                    <a:pt x="122" y="1"/>
                  </a:moveTo>
                  <a:cubicBezTo>
                    <a:pt x="104" y="1"/>
                    <a:pt x="85" y="6"/>
                    <a:pt x="67" y="16"/>
                  </a:cubicBezTo>
                  <a:cubicBezTo>
                    <a:pt x="22" y="50"/>
                    <a:pt x="0" y="95"/>
                    <a:pt x="11" y="140"/>
                  </a:cubicBezTo>
                  <a:lnTo>
                    <a:pt x="11" y="162"/>
                  </a:lnTo>
                  <a:cubicBezTo>
                    <a:pt x="22" y="173"/>
                    <a:pt x="22" y="173"/>
                    <a:pt x="22" y="184"/>
                  </a:cubicBezTo>
                  <a:cubicBezTo>
                    <a:pt x="56" y="229"/>
                    <a:pt x="100" y="240"/>
                    <a:pt x="145" y="240"/>
                  </a:cubicBezTo>
                  <a:cubicBezTo>
                    <a:pt x="157" y="240"/>
                    <a:pt x="179" y="229"/>
                    <a:pt x="190" y="217"/>
                  </a:cubicBezTo>
                  <a:cubicBezTo>
                    <a:pt x="212" y="207"/>
                    <a:pt x="224" y="195"/>
                    <a:pt x="234" y="173"/>
                  </a:cubicBezTo>
                  <a:cubicBezTo>
                    <a:pt x="246" y="140"/>
                    <a:pt x="246" y="95"/>
                    <a:pt x="224" y="61"/>
                  </a:cubicBezTo>
                  <a:cubicBezTo>
                    <a:pt x="200" y="23"/>
                    <a:pt x="162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0" name="Google Shape;5160;p10"/>
            <p:cNvSpPr/>
            <p:nvPr/>
          </p:nvSpPr>
          <p:spPr>
            <a:xfrm>
              <a:off x="2010725" y="937325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35" y="0"/>
                  </a:moveTo>
                  <a:cubicBezTo>
                    <a:pt x="112" y="0"/>
                    <a:pt x="90" y="11"/>
                    <a:pt x="68" y="23"/>
                  </a:cubicBezTo>
                  <a:cubicBezTo>
                    <a:pt x="23" y="45"/>
                    <a:pt x="0" y="90"/>
                    <a:pt x="12" y="134"/>
                  </a:cubicBezTo>
                  <a:cubicBezTo>
                    <a:pt x="12" y="157"/>
                    <a:pt x="23" y="168"/>
                    <a:pt x="23" y="179"/>
                  </a:cubicBezTo>
                  <a:cubicBezTo>
                    <a:pt x="45" y="212"/>
                    <a:pt x="79" y="235"/>
                    <a:pt x="124" y="235"/>
                  </a:cubicBezTo>
                  <a:cubicBezTo>
                    <a:pt x="130" y="238"/>
                    <a:pt x="137" y="239"/>
                    <a:pt x="144" y="239"/>
                  </a:cubicBezTo>
                  <a:cubicBezTo>
                    <a:pt x="159" y="239"/>
                    <a:pt x="175" y="231"/>
                    <a:pt x="191" y="224"/>
                  </a:cubicBezTo>
                  <a:cubicBezTo>
                    <a:pt x="246" y="190"/>
                    <a:pt x="258" y="112"/>
                    <a:pt x="224" y="56"/>
                  </a:cubicBezTo>
                  <a:cubicBezTo>
                    <a:pt x="202" y="23"/>
                    <a:pt x="169" y="11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1" name="Google Shape;5161;p10"/>
            <p:cNvSpPr/>
            <p:nvPr/>
          </p:nvSpPr>
          <p:spPr>
            <a:xfrm>
              <a:off x="2047050" y="9380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2" y="49"/>
                    <a:pt x="0" y="128"/>
                    <a:pt x="34" y="183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3"/>
                    <a:pt x="268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2" name="Google Shape;5162;p10"/>
            <p:cNvSpPr/>
            <p:nvPr/>
          </p:nvSpPr>
          <p:spPr>
            <a:xfrm>
              <a:off x="2033925" y="946150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1" y="50"/>
                    <a:pt x="0" y="117"/>
                    <a:pt x="33" y="172"/>
                  </a:cubicBezTo>
                  <a:cubicBezTo>
                    <a:pt x="56" y="210"/>
                    <a:pt x="95" y="233"/>
                    <a:pt x="134" y="233"/>
                  </a:cubicBezTo>
                  <a:cubicBezTo>
                    <a:pt x="153" y="233"/>
                    <a:pt x="172" y="228"/>
                    <a:pt x="190" y="217"/>
                  </a:cubicBezTo>
                  <a:cubicBezTo>
                    <a:pt x="246" y="184"/>
                    <a:pt x="269" y="105"/>
                    <a:pt x="235" y="60"/>
                  </a:cubicBezTo>
                  <a:cubicBezTo>
                    <a:pt x="212" y="23"/>
                    <a:pt x="168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3" name="Google Shape;5163;p10"/>
            <p:cNvSpPr/>
            <p:nvPr/>
          </p:nvSpPr>
          <p:spPr>
            <a:xfrm>
              <a:off x="2020775" y="9541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7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2" y="52"/>
                    <a:pt x="1" y="119"/>
                    <a:pt x="35" y="176"/>
                  </a:cubicBezTo>
                  <a:cubicBezTo>
                    <a:pt x="57" y="213"/>
                    <a:pt x="96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6"/>
                    <a:pt x="269" y="109"/>
                    <a:pt x="236" y="52"/>
                  </a:cubicBezTo>
                  <a:cubicBezTo>
                    <a:pt x="215" y="18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4" name="Google Shape;5164;p10"/>
            <p:cNvSpPr/>
            <p:nvPr/>
          </p:nvSpPr>
          <p:spPr>
            <a:xfrm>
              <a:off x="2058775" y="9578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3"/>
                    <a:pt x="0" y="120"/>
                    <a:pt x="34" y="175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1" y="220"/>
                  </a:cubicBezTo>
                  <a:cubicBezTo>
                    <a:pt x="258" y="187"/>
                    <a:pt x="269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5" name="Google Shape;5165;p10"/>
            <p:cNvSpPr/>
            <p:nvPr/>
          </p:nvSpPr>
          <p:spPr>
            <a:xfrm>
              <a:off x="2045650" y="9657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8"/>
                    <a:pt x="93" y="236"/>
                    <a:pt x="133" y="236"/>
                  </a:cubicBezTo>
                  <a:cubicBezTo>
                    <a:pt x="156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6" name="Google Shape;5166;p10"/>
            <p:cNvSpPr/>
            <p:nvPr/>
          </p:nvSpPr>
          <p:spPr>
            <a:xfrm>
              <a:off x="2032525" y="973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4" y="0"/>
                  </a:moveTo>
                  <a:cubicBezTo>
                    <a:pt x="122" y="0"/>
                    <a:pt x="99" y="7"/>
                    <a:pt x="79" y="19"/>
                  </a:cubicBezTo>
                  <a:cubicBezTo>
                    <a:pt x="22" y="52"/>
                    <a:pt x="0" y="119"/>
                    <a:pt x="34" y="176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57" y="186"/>
                    <a:pt x="268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7" name="Google Shape;5167;p10"/>
            <p:cNvSpPr/>
            <p:nvPr/>
          </p:nvSpPr>
          <p:spPr>
            <a:xfrm>
              <a:off x="2019400" y="981625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lnTo>
                    <a:pt x="78" y="27"/>
                  </a:lnTo>
                  <a:cubicBezTo>
                    <a:pt x="23" y="61"/>
                    <a:pt x="0" y="128"/>
                    <a:pt x="33" y="183"/>
                  </a:cubicBezTo>
                  <a:cubicBezTo>
                    <a:pt x="56" y="217"/>
                    <a:pt x="90" y="240"/>
                    <a:pt x="134" y="240"/>
                  </a:cubicBezTo>
                  <a:lnTo>
                    <a:pt x="157" y="240"/>
                  </a:lnTo>
                  <a:cubicBezTo>
                    <a:pt x="167" y="240"/>
                    <a:pt x="167" y="240"/>
                    <a:pt x="167" y="228"/>
                  </a:cubicBezTo>
                  <a:lnTo>
                    <a:pt x="190" y="228"/>
                  </a:lnTo>
                  <a:cubicBezTo>
                    <a:pt x="201" y="228"/>
                    <a:pt x="201" y="228"/>
                    <a:pt x="201" y="217"/>
                  </a:cubicBezTo>
                  <a:cubicBezTo>
                    <a:pt x="257" y="183"/>
                    <a:pt x="268" y="116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8" name="Google Shape;5168;p10"/>
            <p:cNvSpPr/>
            <p:nvPr/>
          </p:nvSpPr>
          <p:spPr>
            <a:xfrm>
              <a:off x="2072475" y="94977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23" y="49"/>
                  </a:lnTo>
                  <a:lnTo>
                    <a:pt x="11" y="61"/>
                  </a:lnTo>
                  <a:lnTo>
                    <a:pt x="11" y="72"/>
                  </a:lnTo>
                  <a:lnTo>
                    <a:pt x="0" y="83"/>
                  </a:lnTo>
                  <a:lnTo>
                    <a:pt x="0" y="94"/>
                  </a:lnTo>
                  <a:lnTo>
                    <a:pt x="0" y="128"/>
                  </a:lnTo>
                  <a:lnTo>
                    <a:pt x="0" y="139"/>
                  </a:lnTo>
                  <a:cubicBezTo>
                    <a:pt x="0" y="139"/>
                    <a:pt x="0" y="150"/>
                    <a:pt x="11" y="161"/>
                  </a:cubicBezTo>
                  <a:lnTo>
                    <a:pt x="11" y="184"/>
                  </a:lnTo>
                  <a:lnTo>
                    <a:pt x="23" y="184"/>
                  </a:lnTo>
                  <a:lnTo>
                    <a:pt x="45" y="206"/>
                  </a:lnTo>
                  <a:lnTo>
                    <a:pt x="56" y="217"/>
                  </a:lnTo>
                  <a:cubicBezTo>
                    <a:pt x="67" y="217"/>
                    <a:pt x="67" y="228"/>
                    <a:pt x="78" y="228"/>
                  </a:cubicBezTo>
                  <a:lnTo>
                    <a:pt x="90" y="228"/>
                  </a:lnTo>
                  <a:cubicBezTo>
                    <a:pt x="99" y="233"/>
                    <a:pt x="110" y="236"/>
                    <a:pt x="123" y="236"/>
                  </a:cubicBezTo>
                  <a:cubicBezTo>
                    <a:pt x="140" y="236"/>
                    <a:pt x="159" y="230"/>
                    <a:pt x="179" y="217"/>
                  </a:cubicBezTo>
                  <a:cubicBezTo>
                    <a:pt x="235" y="184"/>
                    <a:pt x="246" y="116"/>
                    <a:pt x="212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9" name="Google Shape;5169;p10"/>
            <p:cNvSpPr/>
            <p:nvPr/>
          </p:nvSpPr>
          <p:spPr>
            <a:xfrm>
              <a:off x="2082225" y="965975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16" y="0"/>
                  </a:moveTo>
                  <a:cubicBezTo>
                    <a:pt x="95" y="0"/>
                    <a:pt x="75" y="5"/>
                    <a:pt x="57" y="16"/>
                  </a:cubicBezTo>
                  <a:cubicBezTo>
                    <a:pt x="57" y="27"/>
                    <a:pt x="46" y="27"/>
                    <a:pt x="46" y="39"/>
                  </a:cubicBezTo>
                  <a:lnTo>
                    <a:pt x="35" y="39"/>
                  </a:lnTo>
                  <a:cubicBezTo>
                    <a:pt x="35" y="50"/>
                    <a:pt x="23" y="50"/>
                    <a:pt x="23" y="50"/>
                  </a:cubicBezTo>
                  <a:cubicBezTo>
                    <a:pt x="23" y="61"/>
                    <a:pt x="23" y="61"/>
                    <a:pt x="13" y="72"/>
                  </a:cubicBezTo>
                  <a:lnTo>
                    <a:pt x="13" y="94"/>
                  </a:lnTo>
                  <a:cubicBezTo>
                    <a:pt x="1" y="94"/>
                    <a:pt x="13" y="94"/>
                    <a:pt x="1" y="106"/>
                  </a:cubicBezTo>
                  <a:lnTo>
                    <a:pt x="1" y="128"/>
                  </a:lnTo>
                  <a:lnTo>
                    <a:pt x="1" y="139"/>
                  </a:lnTo>
                  <a:cubicBezTo>
                    <a:pt x="13" y="151"/>
                    <a:pt x="13" y="161"/>
                    <a:pt x="23" y="184"/>
                  </a:cubicBezTo>
                  <a:lnTo>
                    <a:pt x="57" y="218"/>
                  </a:lnTo>
                  <a:lnTo>
                    <a:pt x="68" y="228"/>
                  </a:lnTo>
                  <a:lnTo>
                    <a:pt x="90" y="228"/>
                  </a:lnTo>
                  <a:cubicBezTo>
                    <a:pt x="105" y="233"/>
                    <a:pt x="119" y="236"/>
                    <a:pt x="132" y="236"/>
                  </a:cubicBezTo>
                  <a:cubicBezTo>
                    <a:pt x="150" y="236"/>
                    <a:pt x="167" y="231"/>
                    <a:pt x="180" y="218"/>
                  </a:cubicBez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9" y="0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0" name="Google Shape;5170;p10"/>
            <p:cNvSpPr/>
            <p:nvPr/>
          </p:nvSpPr>
          <p:spPr>
            <a:xfrm>
              <a:off x="2068825" y="974000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37" y="0"/>
                  </a:moveTo>
                  <a:cubicBezTo>
                    <a:pt x="113" y="0"/>
                    <a:pt x="89" y="7"/>
                    <a:pt x="68" y="19"/>
                  </a:cubicBezTo>
                  <a:cubicBezTo>
                    <a:pt x="23" y="53"/>
                    <a:pt x="1" y="108"/>
                    <a:pt x="23" y="153"/>
                  </a:cubicBezTo>
                  <a:cubicBezTo>
                    <a:pt x="23" y="165"/>
                    <a:pt x="23" y="175"/>
                    <a:pt x="35" y="175"/>
                  </a:cubicBezTo>
                  <a:cubicBezTo>
                    <a:pt x="45" y="198"/>
                    <a:pt x="68" y="220"/>
                    <a:pt x="79" y="220"/>
                  </a:cubicBezTo>
                  <a:cubicBezTo>
                    <a:pt x="96" y="231"/>
                    <a:pt x="115" y="237"/>
                    <a:pt x="135" y="237"/>
                  </a:cubicBezTo>
                  <a:cubicBezTo>
                    <a:pt x="154" y="237"/>
                    <a:pt x="174" y="231"/>
                    <a:pt x="191" y="220"/>
                  </a:cubicBezTo>
                  <a:cubicBezTo>
                    <a:pt x="236" y="198"/>
                    <a:pt x="258" y="142"/>
                    <a:pt x="246" y="98"/>
                  </a:cubicBezTo>
                  <a:cubicBezTo>
                    <a:pt x="246" y="86"/>
                    <a:pt x="236" y="75"/>
                    <a:pt x="236" y="53"/>
                  </a:cubicBezTo>
                  <a:cubicBezTo>
                    <a:pt x="214" y="18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1" name="Google Shape;5171;p10"/>
            <p:cNvSpPr/>
            <p:nvPr/>
          </p:nvSpPr>
          <p:spPr>
            <a:xfrm>
              <a:off x="2055975" y="98190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15" y="0"/>
                  </a:moveTo>
                  <a:cubicBezTo>
                    <a:pt x="95" y="0"/>
                    <a:pt x="75" y="5"/>
                    <a:pt x="57" y="16"/>
                  </a:cubicBezTo>
                  <a:lnTo>
                    <a:pt x="23" y="50"/>
                  </a:lnTo>
                  <a:cubicBezTo>
                    <a:pt x="12" y="72"/>
                    <a:pt x="1" y="95"/>
                    <a:pt x="1" y="117"/>
                  </a:cubicBezTo>
                  <a:cubicBezTo>
                    <a:pt x="1" y="139"/>
                    <a:pt x="12" y="162"/>
                    <a:pt x="23" y="184"/>
                  </a:cubicBezTo>
                  <a:cubicBezTo>
                    <a:pt x="35" y="195"/>
                    <a:pt x="35" y="206"/>
                    <a:pt x="57" y="217"/>
                  </a:cubicBezTo>
                  <a:lnTo>
                    <a:pt x="68" y="229"/>
                  </a:lnTo>
                  <a:cubicBezTo>
                    <a:pt x="82" y="233"/>
                    <a:pt x="97" y="236"/>
                    <a:pt x="113" y="236"/>
                  </a:cubicBezTo>
                  <a:cubicBezTo>
                    <a:pt x="136" y="236"/>
                    <a:pt x="160" y="230"/>
                    <a:pt x="179" y="217"/>
                  </a:cubicBezTo>
                  <a:cubicBezTo>
                    <a:pt x="224" y="195"/>
                    <a:pt x="246" y="150"/>
                    <a:pt x="236" y="105"/>
                  </a:cubicBezTo>
                  <a:cubicBezTo>
                    <a:pt x="236" y="95"/>
                    <a:pt x="224" y="72"/>
                    <a:pt x="224" y="61"/>
                  </a:cubicBezTo>
                  <a:cubicBezTo>
                    <a:pt x="202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2" name="Google Shape;5172;p10"/>
            <p:cNvSpPr/>
            <p:nvPr/>
          </p:nvSpPr>
          <p:spPr>
            <a:xfrm>
              <a:off x="2042850" y="990000"/>
              <a:ext cx="5900" cy="5825"/>
            </a:xfrm>
            <a:custGeom>
              <a:rect b="b" l="l" r="r" t="t"/>
              <a:pathLst>
                <a:path extrusionOk="0" h="233" w="236">
                  <a:moveTo>
                    <a:pt x="124" y="0"/>
                  </a:moveTo>
                  <a:cubicBezTo>
                    <a:pt x="104" y="0"/>
                    <a:pt x="80" y="8"/>
                    <a:pt x="56" y="16"/>
                  </a:cubicBezTo>
                  <a:cubicBezTo>
                    <a:pt x="23" y="39"/>
                    <a:pt x="1" y="94"/>
                    <a:pt x="1" y="139"/>
                  </a:cubicBezTo>
                  <a:cubicBezTo>
                    <a:pt x="12" y="150"/>
                    <a:pt x="12" y="161"/>
                    <a:pt x="23" y="173"/>
                  </a:cubicBezTo>
                  <a:cubicBezTo>
                    <a:pt x="46" y="211"/>
                    <a:pt x="84" y="233"/>
                    <a:pt x="124" y="233"/>
                  </a:cubicBezTo>
                  <a:cubicBezTo>
                    <a:pt x="143" y="233"/>
                    <a:pt x="162" y="228"/>
                    <a:pt x="180" y="218"/>
                  </a:cubicBezTo>
                  <a:lnTo>
                    <a:pt x="213" y="184"/>
                  </a:lnTo>
                  <a:cubicBezTo>
                    <a:pt x="224" y="184"/>
                    <a:pt x="224" y="173"/>
                    <a:pt x="224" y="161"/>
                  </a:cubicBezTo>
                  <a:cubicBezTo>
                    <a:pt x="235" y="150"/>
                    <a:pt x="235" y="128"/>
                    <a:pt x="235" y="94"/>
                  </a:cubicBezTo>
                  <a:cubicBezTo>
                    <a:pt x="235" y="83"/>
                    <a:pt x="224" y="72"/>
                    <a:pt x="224" y="61"/>
                  </a:cubicBezTo>
                  <a:cubicBezTo>
                    <a:pt x="202" y="27"/>
                    <a:pt x="180" y="5"/>
                    <a:pt x="146" y="5"/>
                  </a:cubicBezTo>
                  <a:cubicBezTo>
                    <a:pt x="139" y="2"/>
                    <a:pt x="132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3" name="Google Shape;5173;p10"/>
            <p:cNvSpPr/>
            <p:nvPr/>
          </p:nvSpPr>
          <p:spPr>
            <a:xfrm>
              <a:off x="2078875" y="990625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43" y="1"/>
                  </a:moveTo>
                  <a:cubicBezTo>
                    <a:pt x="122" y="1"/>
                    <a:pt x="100" y="8"/>
                    <a:pt x="80" y="24"/>
                  </a:cubicBezTo>
                  <a:cubicBezTo>
                    <a:pt x="23" y="58"/>
                    <a:pt x="1" y="125"/>
                    <a:pt x="35" y="181"/>
                  </a:cubicBezTo>
                  <a:cubicBezTo>
                    <a:pt x="56" y="216"/>
                    <a:pt x="94" y="233"/>
                    <a:pt x="131" y="233"/>
                  </a:cubicBezTo>
                  <a:cubicBezTo>
                    <a:pt x="153" y="233"/>
                    <a:pt x="175" y="227"/>
                    <a:pt x="191" y="215"/>
                  </a:cubicBezTo>
                  <a:cubicBezTo>
                    <a:pt x="247" y="181"/>
                    <a:pt x="269" y="114"/>
                    <a:pt x="236" y="58"/>
                  </a:cubicBezTo>
                  <a:cubicBezTo>
                    <a:pt x="214" y="23"/>
                    <a:pt x="180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4" name="Google Shape;5174;p10"/>
            <p:cNvSpPr/>
            <p:nvPr/>
          </p:nvSpPr>
          <p:spPr>
            <a:xfrm>
              <a:off x="2065775" y="9986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5" y="1"/>
                    <a:pt x="96" y="6"/>
                    <a:pt x="78" y="16"/>
                  </a:cubicBezTo>
                  <a:cubicBezTo>
                    <a:pt x="22" y="50"/>
                    <a:pt x="0" y="128"/>
                    <a:pt x="33" y="184"/>
                  </a:cubicBezTo>
                  <a:cubicBezTo>
                    <a:pt x="56" y="214"/>
                    <a:pt x="98" y="234"/>
                    <a:pt x="136" y="234"/>
                  </a:cubicBezTo>
                  <a:cubicBezTo>
                    <a:pt x="156" y="234"/>
                    <a:pt x="175" y="229"/>
                    <a:pt x="190" y="217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5" name="Google Shape;5175;p10"/>
            <p:cNvSpPr/>
            <p:nvPr/>
          </p:nvSpPr>
          <p:spPr>
            <a:xfrm>
              <a:off x="2052625" y="1006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0" y="236"/>
                  </a:cubicBezTo>
                  <a:cubicBezTo>
                    <a:pt x="159" y="236"/>
                    <a:pt x="177" y="231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6" name="Google Shape;5176;p10"/>
            <p:cNvSpPr/>
            <p:nvPr/>
          </p:nvSpPr>
          <p:spPr>
            <a:xfrm>
              <a:off x="2104325" y="1002275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14" y="1"/>
                  </a:moveTo>
                  <a:cubicBezTo>
                    <a:pt x="94" y="1"/>
                    <a:pt x="74" y="6"/>
                    <a:pt x="56" y="17"/>
                  </a:cubicBezTo>
                  <a:lnTo>
                    <a:pt x="33" y="39"/>
                  </a:lnTo>
                  <a:lnTo>
                    <a:pt x="33" y="50"/>
                  </a:lnTo>
                  <a:cubicBezTo>
                    <a:pt x="22" y="50"/>
                    <a:pt x="22" y="50"/>
                    <a:pt x="22" y="62"/>
                  </a:cubicBezTo>
                  <a:cubicBezTo>
                    <a:pt x="22" y="62"/>
                    <a:pt x="11" y="62"/>
                    <a:pt x="11" y="72"/>
                  </a:cubicBezTo>
                  <a:lnTo>
                    <a:pt x="11" y="84"/>
                  </a:lnTo>
                  <a:lnTo>
                    <a:pt x="11" y="95"/>
                  </a:lnTo>
                  <a:cubicBezTo>
                    <a:pt x="11" y="95"/>
                    <a:pt x="0" y="106"/>
                    <a:pt x="0" y="117"/>
                  </a:cubicBezTo>
                  <a:lnTo>
                    <a:pt x="0" y="139"/>
                  </a:lnTo>
                  <a:cubicBezTo>
                    <a:pt x="11" y="151"/>
                    <a:pt x="11" y="162"/>
                    <a:pt x="22" y="184"/>
                  </a:cubicBezTo>
                  <a:cubicBezTo>
                    <a:pt x="43" y="219"/>
                    <a:pt x="77" y="237"/>
                    <a:pt x="113" y="237"/>
                  </a:cubicBezTo>
                  <a:cubicBezTo>
                    <a:pt x="135" y="237"/>
                    <a:pt x="158" y="231"/>
                    <a:pt x="179" y="218"/>
                  </a:cubicBezTo>
                  <a:cubicBezTo>
                    <a:pt x="234" y="184"/>
                    <a:pt x="257" y="117"/>
                    <a:pt x="224" y="62"/>
                  </a:cubicBezTo>
                  <a:cubicBezTo>
                    <a:pt x="201" y="24"/>
                    <a:pt x="157" y="1"/>
                    <a:pt x="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7" name="Google Shape;5177;p10"/>
            <p:cNvSpPr/>
            <p:nvPr/>
          </p:nvSpPr>
          <p:spPr>
            <a:xfrm>
              <a:off x="2090900" y="1010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4"/>
                    <a:pt x="1" y="121"/>
                    <a:pt x="34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3" y="237"/>
                    <a:pt x="172" y="232"/>
                    <a:pt x="190" y="221"/>
                  </a:cubicBezTo>
                  <a:cubicBezTo>
                    <a:pt x="247" y="188"/>
                    <a:pt x="269" y="109"/>
                    <a:pt x="235" y="54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8" name="Google Shape;5178;p10"/>
            <p:cNvSpPr/>
            <p:nvPr/>
          </p:nvSpPr>
          <p:spPr>
            <a:xfrm>
              <a:off x="2077775" y="10182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5" y="0"/>
                    <a:pt x="85" y="5"/>
                    <a:pt x="67" y="15"/>
                  </a:cubicBezTo>
                  <a:cubicBezTo>
                    <a:pt x="12" y="49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29"/>
                    <a:pt x="191" y="217"/>
                  </a:cubicBezTo>
                  <a:cubicBezTo>
                    <a:pt x="246" y="184"/>
                    <a:pt x="268" y="116"/>
                    <a:pt x="235" y="60"/>
                  </a:cubicBezTo>
                  <a:cubicBezTo>
                    <a:pt x="212" y="22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9" name="Google Shape;5179;p10"/>
            <p:cNvSpPr/>
            <p:nvPr/>
          </p:nvSpPr>
          <p:spPr>
            <a:xfrm>
              <a:off x="2064650" y="10263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1"/>
                  </a:moveTo>
                  <a:cubicBezTo>
                    <a:pt x="107" y="1"/>
                    <a:pt x="86" y="6"/>
                    <a:pt x="67" y="17"/>
                  </a:cubicBezTo>
                  <a:cubicBezTo>
                    <a:pt x="11" y="50"/>
                    <a:pt x="0" y="117"/>
                    <a:pt x="34" y="173"/>
                  </a:cubicBezTo>
                  <a:cubicBezTo>
                    <a:pt x="57" y="211"/>
                    <a:pt x="95" y="234"/>
                    <a:pt x="135" y="234"/>
                  </a:cubicBezTo>
                  <a:cubicBezTo>
                    <a:pt x="153" y="234"/>
                    <a:pt x="172" y="229"/>
                    <a:pt x="190" y="218"/>
                  </a:cubicBezTo>
                  <a:cubicBezTo>
                    <a:pt x="246" y="184"/>
                    <a:pt x="269" y="106"/>
                    <a:pt x="235" y="50"/>
                  </a:cubicBezTo>
                  <a:cubicBezTo>
                    <a:pt x="213" y="20"/>
                    <a:pt x="171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0" name="Google Shape;5180;p10"/>
            <p:cNvSpPr/>
            <p:nvPr/>
          </p:nvSpPr>
          <p:spPr>
            <a:xfrm>
              <a:off x="2051500" y="1034325"/>
              <a:ext cx="6750" cy="5825"/>
            </a:xfrm>
            <a:custGeom>
              <a:rect b="b" l="l" r="r" t="t"/>
              <a:pathLst>
                <a:path extrusionOk="0" h="233" w="270">
                  <a:moveTo>
                    <a:pt x="137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4"/>
                    <a:pt x="1" y="121"/>
                    <a:pt x="35" y="176"/>
                  </a:cubicBezTo>
                  <a:lnTo>
                    <a:pt x="35" y="188"/>
                  </a:lnTo>
                  <a:cubicBezTo>
                    <a:pt x="46" y="188"/>
                    <a:pt x="46" y="198"/>
                    <a:pt x="57" y="198"/>
                  </a:cubicBezTo>
                  <a:cubicBezTo>
                    <a:pt x="57" y="210"/>
                    <a:pt x="68" y="210"/>
                    <a:pt x="68" y="221"/>
                  </a:cubicBezTo>
                  <a:lnTo>
                    <a:pt x="90" y="221"/>
                  </a:lnTo>
                  <a:lnTo>
                    <a:pt x="102" y="232"/>
                  </a:lnTo>
                  <a:lnTo>
                    <a:pt x="169" y="232"/>
                  </a:lnTo>
                  <a:cubicBezTo>
                    <a:pt x="169" y="221"/>
                    <a:pt x="180" y="221"/>
                    <a:pt x="191" y="221"/>
                  </a:cubicBezTo>
                  <a:cubicBezTo>
                    <a:pt x="247" y="176"/>
                    <a:pt x="269" y="109"/>
                    <a:pt x="236" y="54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1" name="Google Shape;5181;p10"/>
            <p:cNvSpPr/>
            <p:nvPr/>
          </p:nvSpPr>
          <p:spPr>
            <a:xfrm>
              <a:off x="2114375" y="1018500"/>
              <a:ext cx="5875" cy="6000"/>
            </a:xfrm>
            <a:custGeom>
              <a:rect b="b" l="l" r="r" t="t"/>
              <a:pathLst>
                <a:path extrusionOk="0" h="240" w="235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23" y="49"/>
                  </a:lnTo>
                  <a:cubicBezTo>
                    <a:pt x="11" y="61"/>
                    <a:pt x="11" y="61"/>
                    <a:pt x="11" y="72"/>
                  </a:cubicBezTo>
                  <a:lnTo>
                    <a:pt x="0" y="83"/>
                  </a:lnTo>
                  <a:lnTo>
                    <a:pt x="0" y="94"/>
                  </a:lnTo>
                  <a:lnTo>
                    <a:pt x="0" y="116"/>
                  </a:lnTo>
                  <a:lnTo>
                    <a:pt x="0" y="161"/>
                  </a:lnTo>
                  <a:cubicBezTo>
                    <a:pt x="11" y="173"/>
                    <a:pt x="11" y="173"/>
                    <a:pt x="11" y="183"/>
                  </a:cubicBezTo>
                  <a:cubicBezTo>
                    <a:pt x="23" y="183"/>
                    <a:pt x="23" y="195"/>
                    <a:pt x="33" y="195"/>
                  </a:cubicBezTo>
                  <a:lnTo>
                    <a:pt x="33" y="206"/>
                  </a:lnTo>
                  <a:cubicBezTo>
                    <a:pt x="45" y="217"/>
                    <a:pt x="56" y="217"/>
                    <a:pt x="56" y="217"/>
                  </a:cubicBezTo>
                  <a:cubicBezTo>
                    <a:pt x="56" y="228"/>
                    <a:pt x="67" y="228"/>
                    <a:pt x="67" y="228"/>
                  </a:cubicBezTo>
                  <a:lnTo>
                    <a:pt x="78" y="228"/>
                  </a:lnTo>
                  <a:lnTo>
                    <a:pt x="90" y="240"/>
                  </a:lnTo>
                  <a:lnTo>
                    <a:pt x="112" y="240"/>
                  </a:lnTo>
                  <a:cubicBezTo>
                    <a:pt x="123" y="240"/>
                    <a:pt x="134" y="240"/>
                    <a:pt x="157" y="228"/>
                  </a:cubicBezTo>
                  <a:cubicBezTo>
                    <a:pt x="157" y="228"/>
                    <a:pt x="168" y="228"/>
                    <a:pt x="179" y="217"/>
                  </a:cubicBezTo>
                  <a:cubicBezTo>
                    <a:pt x="202" y="206"/>
                    <a:pt x="212" y="195"/>
                    <a:pt x="224" y="173"/>
                  </a:cubicBezTo>
                  <a:cubicBezTo>
                    <a:pt x="235" y="139"/>
                    <a:pt x="235" y="94"/>
                    <a:pt x="212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2" name="Google Shape;5182;p10"/>
            <p:cNvSpPr/>
            <p:nvPr/>
          </p:nvSpPr>
          <p:spPr>
            <a:xfrm>
              <a:off x="2101225" y="1026625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6" y="1"/>
                  </a:moveTo>
                  <a:cubicBezTo>
                    <a:pt x="118" y="1"/>
                    <a:pt x="110" y="2"/>
                    <a:pt x="102" y="4"/>
                  </a:cubicBezTo>
                  <a:cubicBezTo>
                    <a:pt x="79" y="4"/>
                    <a:pt x="68" y="4"/>
                    <a:pt x="57" y="15"/>
                  </a:cubicBezTo>
                  <a:cubicBezTo>
                    <a:pt x="23" y="37"/>
                    <a:pt x="1" y="71"/>
                    <a:pt x="1" y="104"/>
                  </a:cubicBezTo>
                  <a:cubicBezTo>
                    <a:pt x="1" y="126"/>
                    <a:pt x="1" y="160"/>
                    <a:pt x="12" y="171"/>
                  </a:cubicBezTo>
                  <a:cubicBezTo>
                    <a:pt x="35" y="205"/>
                    <a:pt x="57" y="216"/>
                    <a:pt x="90" y="227"/>
                  </a:cubicBezTo>
                  <a:cubicBezTo>
                    <a:pt x="97" y="231"/>
                    <a:pt x="104" y="232"/>
                    <a:pt x="112" y="232"/>
                  </a:cubicBezTo>
                  <a:cubicBezTo>
                    <a:pt x="132" y="232"/>
                    <a:pt x="156" y="224"/>
                    <a:pt x="180" y="216"/>
                  </a:cubicBezTo>
                  <a:cubicBezTo>
                    <a:pt x="202" y="193"/>
                    <a:pt x="224" y="171"/>
                    <a:pt x="224" y="138"/>
                  </a:cubicBezTo>
                  <a:cubicBezTo>
                    <a:pt x="236" y="138"/>
                    <a:pt x="236" y="126"/>
                    <a:pt x="236" y="116"/>
                  </a:cubicBezTo>
                  <a:cubicBezTo>
                    <a:pt x="236" y="93"/>
                    <a:pt x="224" y="71"/>
                    <a:pt x="214" y="49"/>
                  </a:cubicBezTo>
                  <a:cubicBezTo>
                    <a:pt x="195" y="21"/>
                    <a:pt x="162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3" name="Google Shape;5183;p10"/>
            <p:cNvSpPr/>
            <p:nvPr/>
          </p:nvSpPr>
          <p:spPr>
            <a:xfrm>
              <a:off x="2087825" y="1034525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35" y="1"/>
                  </a:moveTo>
                  <a:cubicBezTo>
                    <a:pt x="112" y="1"/>
                    <a:pt x="90" y="1"/>
                    <a:pt x="67" y="23"/>
                  </a:cubicBezTo>
                  <a:cubicBezTo>
                    <a:pt x="23" y="46"/>
                    <a:pt x="0" y="90"/>
                    <a:pt x="12" y="135"/>
                  </a:cubicBezTo>
                  <a:lnTo>
                    <a:pt x="12" y="157"/>
                  </a:lnTo>
                  <a:cubicBezTo>
                    <a:pt x="23" y="168"/>
                    <a:pt x="23" y="168"/>
                    <a:pt x="23" y="180"/>
                  </a:cubicBezTo>
                  <a:cubicBezTo>
                    <a:pt x="41" y="216"/>
                    <a:pt x="83" y="238"/>
                    <a:pt x="122" y="238"/>
                  </a:cubicBezTo>
                  <a:cubicBezTo>
                    <a:pt x="130" y="238"/>
                    <a:pt x="138" y="237"/>
                    <a:pt x="146" y="235"/>
                  </a:cubicBezTo>
                  <a:cubicBezTo>
                    <a:pt x="157" y="235"/>
                    <a:pt x="168" y="224"/>
                    <a:pt x="191" y="224"/>
                  </a:cubicBezTo>
                  <a:cubicBezTo>
                    <a:pt x="213" y="202"/>
                    <a:pt x="236" y="180"/>
                    <a:pt x="236" y="146"/>
                  </a:cubicBezTo>
                  <a:cubicBezTo>
                    <a:pt x="246" y="113"/>
                    <a:pt x="246" y="90"/>
                    <a:pt x="224" y="56"/>
                  </a:cubicBezTo>
                  <a:cubicBezTo>
                    <a:pt x="202" y="23"/>
                    <a:pt x="168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4" name="Google Shape;5184;p10"/>
            <p:cNvSpPr/>
            <p:nvPr/>
          </p:nvSpPr>
          <p:spPr>
            <a:xfrm>
              <a:off x="2074425" y="10425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2" y="49"/>
                    <a:pt x="0" y="128"/>
                    <a:pt x="34" y="183"/>
                  </a:cubicBezTo>
                  <a:cubicBezTo>
                    <a:pt x="56" y="206"/>
                    <a:pt x="79" y="228"/>
                    <a:pt x="112" y="228"/>
                  </a:cubicBezTo>
                  <a:cubicBezTo>
                    <a:pt x="121" y="233"/>
                    <a:pt x="133" y="236"/>
                    <a:pt x="145" y="236"/>
                  </a:cubicBezTo>
                  <a:cubicBezTo>
                    <a:pt x="162" y="236"/>
                    <a:pt x="182" y="230"/>
                    <a:pt x="201" y="217"/>
                  </a:cubicBezTo>
                  <a:cubicBezTo>
                    <a:pt x="258" y="183"/>
                    <a:pt x="268" y="116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5" name="Google Shape;5185;p10"/>
            <p:cNvSpPr/>
            <p:nvPr/>
          </p:nvSpPr>
          <p:spPr>
            <a:xfrm>
              <a:off x="2061850" y="1050550"/>
              <a:ext cx="5875" cy="5800"/>
            </a:xfrm>
            <a:custGeom>
              <a:rect b="b" l="l" r="r" t="t"/>
              <a:pathLst>
                <a:path extrusionOk="0" h="232" w="235">
                  <a:moveTo>
                    <a:pt x="122" y="0"/>
                  </a:moveTo>
                  <a:cubicBezTo>
                    <a:pt x="100" y="0"/>
                    <a:pt x="77" y="6"/>
                    <a:pt x="56" y="19"/>
                  </a:cubicBezTo>
                  <a:lnTo>
                    <a:pt x="45" y="19"/>
                  </a:lnTo>
                  <a:lnTo>
                    <a:pt x="23" y="41"/>
                  </a:lnTo>
                  <a:lnTo>
                    <a:pt x="23" y="53"/>
                  </a:lnTo>
                  <a:cubicBezTo>
                    <a:pt x="11" y="53"/>
                    <a:pt x="11" y="63"/>
                    <a:pt x="1" y="75"/>
                  </a:cubicBezTo>
                  <a:lnTo>
                    <a:pt x="1" y="86"/>
                  </a:lnTo>
                  <a:lnTo>
                    <a:pt x="1" y="108"/>
                  </a:lnTo>
                  <a:lnTo>
                    <a:pt x="1" y="130"/>
                  </a:lnTo>
                  <a:lnTo>
                    <a:pt x="1" y="142"/>
                  </a:lnTo>
                  <a:lnTo>
                    <a:pt x="1" y="153"/>
                  </a:lnTo>
                  <a:cubicBezTo>
                    <a:pt x="1" y="164"/>
                    <a:pt x="11" y="175"/>
                    <a:pt x="11" y="175"/>
                  </a:cubicBezTo>
                  <a:lnTo>
                    <a:pt x="45" y="209"/>
                  </a:lnTo>
                  <a:cubicBezTo>
                    <a:pt x="56" y="220"/>
                    <a:pt x="56" y="220"/>
                    <a:pt x="68" y="220"/>
                  </a:cubicBezTo>
                  <a:cubicBezTo>
                    <a:pt x="68" y="231"/>
                    <a:pt x="78" y="231"/>
                    <a:pt x="90" y="231"/>
                  </a:cubicBezTo>
                  <a:lnTo>
                    <a:pt x="157" y="231"/>
                  </a:lnTo>
                  <a:cubicBezTo>
                    <a:pt x="157" y="220"/>
                    <a:pt x="168" y="220"/>
                    <a:pt x="179" y="220"/>
                  </a:cubicBezTo>
                  <a:cubicBezTo>
                    <a:pt x="213" y="197"/>
                    <a:pt x="224" y="164"/>
                    <a:pt x="235" y="120"/>
                  </a:cubicBezTo>
                  <a:cubicBezTo>
                    <a:pt x="235" y="97"/>
                    <a:pt x="224" y="75"/>
                    <a:pt x="213" y="53"/>
                  </a:cubicBezTo>
                  <a:cubicBezTo>
                    <a:pt x="192" y="17"/>
                    <a:pt x="158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6" name="Google Shape;5186;p10"/>
            <p:cNvSpPr/>
            <p:nvPr/>
          </p:nvSpPr>
          <p:spPr>
            <a:xfrm>
              <a:off x="2124425" y="1035250"/>
              <a:ext cx="6450" cy="5725"/>
            </a:xfrm>
            <a:custGeom>
              <a:rect b="b" l="l" r="r" t="t"/>
              <a:pathLst>
                <a:path extrusionOk="0" h="229" w="258">
                  <a:moveTo>
                    <a:pt x="115" y="0"/>
                  </a:moveTo>
                  <a:cubicBezTo>
                    <a:pt x="95" y="0"/>
                    <a:pt x="75" y="5"/>
                    <a:pt x="56" y="17"/>
                  </a:cubicBezTo>
                  <a:lnTo>
                    <a:pt x="34" y="39"/>
                  </a:lnTo>
                  <a:cubicBezTo>
                    <a:pt x="34" y="39"/>
                    <a:pt x="23" y="39"/>
                    <a:pt x="23" y="50"/>
                  </a:cubicBezTo>
                  <a:lnTo>
                    <a:pt x="23" y="61"/>
                  </a:lnTo>
                  <a:cubicBezTo>
                    <a:pt x="11" y="61"/>
                    <a:pt x="11" y="61"/>
                    <a:pt x="11" y="72"/>
                  </a:cubicBezTo>
                  <a:cubicBezTo>
                    <a:pt x="1" y="106"/>
                    <a:pt x="1" y="139"/>
                    <a:pt x="11" y="173"/>
                  </a:cubicBezTo>
                  <a:lnTo>
                    <a:pt x="23" y="184"/>
                  </a:lnTo>
                  <a:lnTo>
                    <a:pt x="45" y="206"/>
                  </a:lnTo>
                  <a:lnTo>
                    <a:pt x="56" y="218"/>
                  </a:lnTo>
                  <a:cubicBezTo>
                    <a:pt x="68" y="218"/>
                    <a:pt x="68" y="228"/>
                    <a:pt x="78" y="228"/>
                  </a:cubicBezTo>
                  <a:lnTo>
                    <a:pt x="157" y="228"/>
                  </a:lnTo>
                  <a:cubicBezTo>
                    <a:pt x="157" y="228"/>
                    <a:pt x="168" y="218"/>
                    <a:pt x="179" y="218"/>
                  </a:cubicBezTo>
                  <a:cubicBezTo>
                    <a:pt x="235" y="184"/>
                    <a:pt x="257" y="106"/>
                    <a:pt x="224" y="50"/>
                  </a:cubicBezTo>
                  <a:cubicBezTo>
                    <a:pt x="194" y="20"/>
                    <a:pt x="155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7" name="Google Shape;5187;p10"/>
            <p:cNvSpPr/>
            <p:nvPr/>
          </p:nvSpPr>
          <p:spPr>
            <a:xfrm>
              <a:off x="2110725" y="1043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3" y="0"/>
                    <a:pt x="100" y="7"/>
                    <a:pt x="79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7"/>
                    <a:pt x="269" y="109"/>
                    <a:pt x="236" y="53"/>
                  </a:cubicBezTo>
                  <a:cubicBezTo>
                    <a:pt x="215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8" name="Google Shape;5188;p10"/>
            <p:cNvSpPr/>
            <p:nvPr/>
          </p:nvSpPr>
          <p:spPr>
            <a:xfrm>
              <a:off x="2097600" y="10511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4" y="1"/>
                  </a:moveTo>
                  <a:cubicBezTo>
                    <a:pt x="116" y="1"/>
                    <a:pt x="97" y="5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9" name="Google Shape;5189;p10"/>
            <p:cNvSpPr/>
            <p:nvPr/>
          </p:nvSpPr>
          <p:spPr>
            <a:xfrm>
              <a:off x="2084475" y="1059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1" y="221"/>
                  </a:cubicBezTo>
                  <a:cubicBezTo>
                    <a:pt x="258" y="187"/>
                    <a:pt x="269" y="109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0" name="Google Shape;5190;p10"/>
            <p:cNvSpPr/>
            <p:nvPr/>
          </p:nvSpPr>
          <p:spPr>
            <a:xfrm>
              <a:off x="2071900" y="1067100"/>
              <a:ext cx="6175" cy="6000"/>
            </a:xfrm>
            <a:custGeom>
              <a:rect b="b" l="l" r="r" t="t"/>
              <a:pathLst>
                <a:path extrusionOk="0" h="240" w="247">
                  <a:moveTo>
                    <a:pt x="113" y="0"/>
                  </a:moveTo>
                  <a:cubicBezTo>
                    <a:pt x="94" y="0"/>
                    <a:pt x="75" y="5"/>
                    <a:pt x="56" y="16"/>
                  </a:cubicBezTo>
                  <a:lnTo>
                    <a:pt x="56" y="27"/>
                  </a:lnTo>
                  <a:cubicBezTo>
                    <a:pt x="46" y="27"/>
                    <a:pt x="34" y="39"/>
                    <a:pt x="34" y="39"/>
                  </a:cubicBezTo>
                  <a:lnTo>
                    <a:pt x="23" y="49"/>
                  </a:lnTo>
                  <a:cubicBezTo>
                    <a:pt x="23" y="49"/>
                    <a:pt x="23" y="61"/>
                    <a:pt x="12" y="61"/>
                  </a:cubicBezTo>
                  <a:lnTo>
                    <a:pt x="12" y="72"/>
                  </a:lnTo>
                  <a:cubicBezTo>
                    <a:pt x="12" y="72"/>
                    <a:pt x="12" y="83"/>
                    <a:pt x="1" y="83"/>
                  </a:cubicBezTo>
                  <a:lnTo>
                    <a:pt x="1" y="94"/>
                  </a:lnTo>
                  <a:lnTo>
                    <a:pt x="1" y="116"/>
                  </a:lnTo>
                  <a:lnTo>
                    <a:pt x="1" y="139"/>
                  </a:lnTo>
                  <a:cubicBezTo>
                    <a:pt x="1" y="150"/>
                    <a:pt x="12" y="173"/>
                    <a:pt x="12" y="183"/>
                  </a:cubicBezTo>
                  <a:cubicBezTo>
                    <a:pt x="23" y="183"/>
                    <a:pt x="23" y="183"/>
                    <a:pt x="23" y="195"/>
                  </a:cubicBezTo>
                  <a:cubicBezTo>
                    <a:pt x="34" y="195"/>
                    <a:pt x="34" y="206"/>
                    <a:pt x="46" y="206"/>
                  </a:cubicBezTo>
                  <a:cubicBezTo>
                    <a:pt x="46" y="217"/>
                    <a:pt x="56" y="217"/>
                    <a:pt x="56" y="217"/>
                  </a:cubicBezTo>
                  <a:cubicBezTo>
                    <a:pt x="68" y="228"/>
                    <a:pt x="68" y="228"/>
                    <a:pt x="79" y="228"/>
                  </a:cubicBezTo>
                  <a:lnTo>
                    <a:pt x="90" y="240"/>
                  </a:lnTo>
                  <a:lnTo>
                    <a:pt x="135" y="240"/>
                  </a:lnTo>
                  <a:cubicBezTo>
                    <a:pt x="146" y="240"/>
                    <a:pt x="146" y="228"/>
                    <a:pt x="146" y="228"/>
                  </a:cubicBezTo>
                  <a:cubicBezTo>
                    <a:pt x="157" y="228"/>
                    <a:pt x="168" y="228"/>
                    <a:pt x="180" y="217"/>
                  </a:cubicBezTo>
                  <a:cubicBezTo>
                    <a:pt x="235" y="183"/>
                    <a:pt x="247" y="116"/>
                    <a:pt x="213" y="61"/>
                  </a:cubicBezTo>
                  <a:cubicBezTo>
                    <a:pt x="190" y="23"/>
                    <a:pt x="152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1" name="Google Shape;5191;p10"/>
            <p:cNvSpPr/>
            <p:nvPr/>
          </p:nvSpPr>
          <p:spPr>
            <a:xfrm>
              <a:off x="2136150" y="1054800"/>
              <a:ext cx="6450" cy="6025"/>
            </a:xfrm>
            <a:custGeom>
              <a:rect b="b" l="l" r="r" t="t"/>
              <a:pathLst>
                <a:path extrusionOk="0" h="241" w="258">
                  <a:moveTo>
                    <a:pt x="124" y="1"/>
                  </a:moveTo>
                  <a:cubicBezTo>
                    <a:pt x="105" y="1"/>
                    <a:pt x="86" y="6"/>
                    <a:pt x="68" y="17"/>
                  </a:cubicBezTo>
                  <a:lnTo>
                    <a:pt x="34" y="50"/>
                  </a:lnTo>
                  <a:lnTo>
                    <a:pt x="23" y="61"/>
                  </a:lnTo>
                  <a:cubicBezTo>
                    <a:pt x="23" y="61"/>
                    <a:pt x="23" y="72"/>
                    <a:pt x="12" y="84"/>
                  </a:cubicBezTo>
                  <a:lnTo>
                    <a:pt x="12" y="94"/>
                  </a:lnTo>
                  <a:cubicBezTo>
                    <a:pt x="1" y="117"/>
                    <a:pt x="12" y="151"/>
                    <a:pt x="23" y="184"/>
                  </a:cubicBezTo>
                  <a:cubicBezTo>
                    <a:pt x="34" y="184"/>
                    <a:pt x="34" y="195"/>
                    <a:pt x="46" y="195"/>
                  </a:cubicBezTo>
                  <a:cubicBezTo>
                    <a:pt x="46" y="206"/>
                    <a:pt x="56" y="206"/>
                    <a:pt x="56" y="218"/>
                  </a:cubicBezTo>
                  <a:cubicBezTo>
                    <a:pt x="68" y="218"/>
                    <a:pt x="79" y="229"/>
                    <a:pt x="90" y="229"/>
                  </a:cubicBezTo>
                  <a:lnTo>
                    <a:pt x="101" y="229"/>
                  </a:lnTo>
                  <a:cubicBezTo>
                    <a:pt x="101" y="240"/>
                    <a:pt x="113" y="240"/>
                    <a:pt x="123" y="240"/>
                  </a:cubicBezTo>
                  <a:lnTo>
                    <a:pt x="146" y="240"/>
                  </a:lnTo>
                  <a:cubicBezTo>
                    <a:pt x="157" y="229"/>
                    <a:pt x="168" y="229"/>
                    <a:pt x="190" y="218"/>
                  </a:cubicBezTo>
                  <a:cubicBezTo>
                    <a:pt x="247" y="184"/>
                    <a:pt x="257" y="117"/>
                    <a:pt x="224" y="61"/>
                  </a:cubicBezTo>
                  <a:cubicBezTo>
                    <a:pt x="201" y="23"/>
                    <a:pt x="163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2" name="Google Shape;5192;p10"/>
            <p:cNvSpPr/>
            <p:nvPr/>
          </p:nvSpPr>
          <p:spPr>
            <a:xfrm>
              <a:off x="2122750" y="1062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0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3" name="Google Shape;5193;p10"/>
            <p:cNvSpPr/>
            <p:nvPr/>
          </p:nvSpPr>
          <p:spPr>
            <a:xfrm>
              <a:off x="2109600" y="10707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5" y="1"/>
                  </a:moveTo>
                  <a:cubicBezTo>
                    <a:pt x="116" y="1"/>
                    <a:pt x="97" y="6"/>
                    <a:pt x="80" y="16"/>
                  </a:cubicBezTo>
                  <a:cubicBezTo>
                    <a:pt x="23" y="61"/>
                    <a:pt x="1" y="128"/>
                    <a:pt x="35" y="184"/>
                  </a:cubicBezTo>
                  <a:cubicBezTo>
                    <a:pt x="56" y="219"/>
                    <a:pt x="94" y="236"/>
                    <a:pt x="134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4" name="Google Shape;5194;p10"/>
            <p:cNvSpPr/>
            <p:nvPr/>
          </p:nvSpPr>
          <p:spPr>
            <a:xfrm>
              <a:off x="2096500" y="10788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6" y="214"/>
                    <a:pt x="98" y="234"/>
                    <a:pt x="141" y="234"/>
                  </a:cubicBezTo>
                  <a:cubicBezTo>
                    <a:pt x="162" y="234"/>
                    <a:pt x="183" y="229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5" name="Google Shape;5195;p10"/>
            <p:cNvSpPr/>
            <p:nvPr/>
          </p:nvSpPr>
          <p:spPr>
            <a:xfrm>
              <a:off x="2083650" y="1086850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1"/>
                  </a:moveTo>
                  <a:cubicBezTo>
                    <a:pt x="110" y="1"/>
                    <a:pt x="88" y="7"/>
                    <a:pt x="67" y="19"/>
                  </a:cubicBezTo>
                  <a:cubicBezTo>
                    <a:pt x="56" y="19"/>
                    <a:pt x="45" y="31"/>
                    <a:pt x="33" y="42"/>
                  </a:cubicBezTo>
                  <a:cubicBezTo>
                    <a:pt x="33" y="53"/>
                    <a:pt x="33" y="53"/>
                    <a:pt x="23" y="53"/>
                  </a:cubicBezTo>
                  <a:cubicBezTo>
                    <a:pt x="23" y="64"/>
                    <a:pt x="11" y="76"/>
                    <a:pt x="11" y="86"/>
                  </a:cubicBezTo>
                  <a:cubicBezTo>
                    <a:pt x="0" y="120"/>
                    <a:pt x="11" y="153"/>
                    <a:pt x="23" y="176"/>
                  </a:cubicBezTo>
                  <a:lnTo>
                    <a:pt x="45" y="198"/>
                  </a:lnTo>
                  <a:cubicBezTo>
                    <a:pt x="45" y="198"/>
                    <a:pt x="45" y="210"/>
                    <a:pt x="56" y="210"/>
                  </a:cubicBezTo>
                  <a:cubicBezTo>
                    <a:pt x="67" y="220"/>
                    <a:pt x="78" y="220"/>
                    <a:pt x="90" y="232"/>
                  </a:cubicBezTo>
                  <a:lnTo>
                    <a:pt x="145" y="232"/>
                  </a:lnTo>
                  <a:cubicBezTo>
                    <a:pt x="157" y="232"/>
                    <a:pt x="167" y="220"/>
                    <a:pt x="190" y="220"/>
                  </a:cubicBezTo>
                  <a:cubicBezTo>
                    <a:pt x="246" y="187"/>
                    <a:pt x="257" y="109"/>
                    <a:pt x="224" y="53"/>
                  </a:cubicBezTo>
                  <a:cubicBezTo>
                    <a:pt x="203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6" name="Google Shape;5196;p10"/>
            <p:cNvSpPr/>
            <p:nvPr/>
          </p:nvSpPr>
          <p:spPr>
            <a:xfrm>
              <a:off x="2133075" y="1079100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15" y="1"/>
                  </a:moveTo>
                  <a:cubicBezTo>
                    <a:pt x="95" y="1"/>
                    <a:pt x="75" y="6"/>
                    <a:pt x="57" y="16"/>
                  </a:cubicBezTo>
                  <a:cubicBezTo>
                    <a:pt x="12" y="39"/>
                    <a:pt x="1" y="95"/>
                    <a:pt x="1" y="140"/>
                  </a:cubicBezTo>
                  <a:cubicBezTo>
                    <a:pt x="1" y="150"/>
                    <a:pt x="12" y="162"/>
                    <a:pt x="23" y="173"/>
                  </a:cubicBezTo>
                  <a:cubicBezTo>
                    <a:pt x="35" y="195"/>
                    <a:pt x="45" y="217"/>
                    <a:pt x="68" y="229"/>
                  </a:cubicBezTo>
                  <a:cubicBezTo>
                    <a:pt x="82" y="234"/>
                    <a:pt x="97" y="236"/>
                    <a:pt x="113" y="236"/>
                  </a:cubicBezTo>
                  <a:cubicBezTo>
                    <a:pt x="136" y="236"/>
                    <a:pt x="160" y="231"/>
                    <a:pt x="179" y="217"/>
                  </a:cubicBez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7" name="Google Shape;5197;p10"/>
            <p:cNvSpPr/>
            <p:nvPr/>
          </p:nvSpPr>
          <p:spPr>
            <a:xfrm>
              <a:off x="2119950" y="1087125"/>
              <a:ext cx="6175" cy="5850"/>
            </a:xfrm>
            <a:custGeom>
              <a:rect b="b" l="l" r="r" t="t"/>
              <a:pathLst>
                <a:path extrusionOk="0" h="234" w="247">
                  <a:moveTo>
                    <a:pt x="125" y="1"/>
                  </a:moveTo>
                  <a:cubicBezTo>
                    <a:pt x="102" y="1"/>
                    <a:pt x="77" y="7"/>
                    <a:pt x="56" y="20"/>
                  </a:cubicBezTo>
                  <a:cubicBezTo>
                    <a:pt x="46" y="20"/>
                    <a:pt x="34" y="31"/>
                    <a:pt x="23" y="42"/>
                  </a:cubicBezTo>
                  <a:cubicBezTo>
                    <a:pt x="12" y="65"/>
                    <a:pt x="1" y="87"/>
                    <a:pt x="1" y="109"/>
                  </a:cubicBezTo>
                  <a:cubicBezTo>
                    <a:pt x="1" y="132"/>
                    <a:pt x="12" y="154"/>
                    <a:pt x="23" y="176"/>
                  </a:cubicBezTo>
                  <a:cubicBezTo>
                    <a:pt x="23" y="187"/>
                    <a:pt x="34" y="199"/>
                    <a:pt x="46" y="209"/>
                  </a:cubicBezTo>
                  <a:cubicBezTo>
                    <a:pt x="56" y="221"/>
                    <a:pt x="68" y="221"/>
                    <a:pt x="68" y="221"/>
                  </a:cubicBezTo>
                  <a:cubicBezTo>
                    <a:pt x="82" y="230"/>
                    <a:pt x="98" y="234"/>
                    <a:pt x="114" y="234"/>
                  </a:cubicBezTo>
                  <a:cubicBezTo>
                    <a:pt x="137" y="234"/>
                    <a:pt x="160" y="227"/>
                    <a:pt x="180" y="221"/>
                  </a:cubicBezTo>
                  <a:cubicBezTo>
                    <a:pt x="202" y="199"/>
                    <a:pt x="213" y="187"/>
                    <a:pt x="224" y="165"/>
                  </a:cubicBezTo>
                  <a:cubicBezTo>
                    <a:pt x="247" y="132"/>
                    <a:pt x="235" y="87"/>
                    <a:pt x="224" y="53"/>
                  </a:cubicBezTo>
                  <a:cubicBezTo>
                    <a:pt x="203" y="18"/>
                    <a:pt x="165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8" name="Google Shape;5198;p10"/>
            <p:cNvSpPr/>
            <p:nvPr/>
          </p:nvSpPr>
          <p:spPr>
            <a:xfrm>
              <a:off x="2106825" y="1095150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4" y="0"/>
                  </a:moveTo>
                  <a:cubicBezTo>
                    <a:pt x="101" y="0"/>
                    <a:pt x="79" y="0"/>
                    <a:pt x="57" y="12"/>
                  </a:cubicBezTo>
                  <a:cubicBezTo>
                    <a:pt x="12" y="45"/>
                    <a:pt x="0" y="89"/>
                    <a:pt x="0" y="134"/>
                  </a:cubicBezTo>
                  <a:cubicBezTo>
                    <a:pt x="0" y="146"/>
                    <a:pt x="12" y="157"/>
                    <a:pt x="23" y="179"/>
                  </a:cubicBezTo>
                  <a:cubicBezTo>
                    <a:pt x="34" y="201"/>
                    <a:pt x="45" y="213"/>
                    <a:pt x="67" y="224"/>
                  </a:cubicBezTo>
                  <a:cubicBezTo>
                    <a:pt x="82" y="228"/>
                    <a:pt x="98" y="231"/>
                    <a:pt x="114" y="231"/>
                  </a:cubicBezTo>
                  <a:cubicBezTo>
                    <a:pt x="137" y="231"/>
                    <a:pt x="160" y="226"/>
                    <a:pt x="179" y="213"/>
                  </a:cubicBezTo>
                  <a:lnTo>
                    <a:pt x="213" y="179"/>
                  </a:lnTo>
                  <a:cubicBezTo>
                    <a:pt x="224" y="179"/>
                    <a:pt x="224" y="168"/>
                    <a:pt x="224" y="168"/>
                  </a:cubicBezTo>
                  <a:cubicBezTo>
                    <a:pt x="235" y="146"/>
                    <a:pt x="235" y="123"/>
                    <a:pt x="235" y="101"/>
                  </a:cubicBezTo>
                  <a:cubicBezTo>
                    <a:pt x="235" y="79"/>
                    <a:pt x="224" y="67"/>
                    <a:pt x="224" y="56"/>
                  </a:cubicBezTo>
                  <a:cubicBezTo>
                    <a:pt x="201" y="22"/>
                    <a:pt x="179" y="12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9" name="Google Shape;5199;p10"/>
            <p:cNvSpPr/>
            <p:nvPr/>
          </p:nvSpPr>
          <p:spPr>
            <a:xfrm>
              <a:off x="2093700" y="110302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23" y="1"/>
                  </a:moveTo>
                  <a:cubicBezTo>
                    <a:pt x="108" y="1"/>
                    <a:pt x="93" y="4"/>
                    <a:pt x="78" y="10"/>
                  </a:cubicBezTo>
                  <a:cubicBezTo>
                    <a:pt x="68" y="10"/>
                    <a:pt x="68" y="10"/>
                    <a:pt x="56" y="20"/>
                  </a:cubicBezTo>
                  <a:cubicBezTo>
                    <a:pt x="45" y="20"/>
                    <a:pt x="45" y="32"/>
                    <a:pt x="34" y="32"/>
                  </a:cubicBezTo>
                  <a:lnTo>
                    <a:pt x="34" y="43"/>
                  </a:lnTo>
                  <a:lnTo>
                    <a:pt x="23" y="43"/>
                  </a:lnTo>
                  <a:cubicBezTo>
                    <a:pt x="23" y="54"/>
                    <a:pt x="11" y="65"/>
                    <a:pt x="11" y="65"/>
                  </a:cubicBezTo>
                  <a:lnTo>
                    <a:pt x="11" y="77"/>
                  </a:lnTo>
                  <a:lnTo>
                    <a:pt x="1" y="87"/>
                  </a:lnTo>
                  <a:lnTo>
                    <a:pt x="1" y="110"/>
                  </a:lnTo>
                  <a:lnTo>
                    <a:pt x="1" y="121"/>
                  </a:lnTo>
                  <a:lnTo>
                    <a:pt x="1" y="132"/>
                  </a:lnTo>
                  <a:cubicBezTo>
                    <a:pt x="1" y="154"/>
                    <a:pt x="11" y="166"/>
                    <a:pt x="23" y="177"/>
                  </a:cubicBezTo>
                  <a:cubicBezTo>
                    <a:pt x="45" y="215"/>
                    <a:pt x="83" y="237"/>
                    <a:pt x="123" y="237"/>
                  </a:cubicBezTo>
                  <a:cubicBezTo>
                    <a:pt x="142" y="237"/>
                    <a:pt x="161" y="232"/>
                    <a:pt x="179" y="221"/>
                  </a:cubicBezTo>
                  <a:cubicBezTo>
                    <a:pt x="235" y="188"/>
                    <a:pt x="257" y="110"/>
                    <a:pt x="224" y="54"/>
                  </a:cubicBezTo>
                  <a:cubicBezTo>
                    <a:pt x="199" y="22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0" name="Google Shape;5200;p10"/>
            <p:cNvSpPr/>
            <p:nvPr/>
          </p:nvSpPr>
          <p:spPr>
            <a:xfrm>
              <a:off x="2142875" y="10958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3"/>
                    <a:pt x="0" y="120"/>
                    <a:pt x="33" y="175"/>
                  </a:cubicBezTo>
                  <a:cubicBezTo>
                    <a:pt x="56" y="213"/>
                    <a:pt x="94" y="236"/>
                    <a:pt x="134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7"/>
                    <a:pt x="268" y="108"/>
                    <a:pt x="234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1" name="Google Shape;5201;p10"/>
            <p:cNvSpPr/>
            <p:nvPr/>
          </p:nvSpPr>
          <p:spPr>
            <a:xfrm>
              <a:off x="2129725" y="11037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8" y="16"/>
                  </a:cubicBezTo>
                  <a:cubicBezTo>
                    <a:pt x="12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4"/>
                    <a:pt x="269" y="117"/>
                    <a:pt x="236" y="60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2" name="Google Shape;5202;p10"/>
            <p:cNvSpPr/>
            <p:nvPr/>
          </p:nvSpPr>
          <p:spPr>
            <a:xfrm>
              <a:off x="2116600" y="1111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1" y="52"/>
                    <a:pt x="1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0" y="220"/>
                  </a:cubicBezTo>
                  <a:cubicBezTo>
                    <a:pt x="247" y="186"/>
                    <a:pt x="269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3" name="Google Shape;5203;p10"/>
            <p:cNvSpPr/>
            <p:nvPr/>
          </p:nvSpPr>
          <p:spPr>
            <a:xfrm>
              <a:off x="2103750" y="1119600"/>
              <a:ext cx="6450" cy="6025"/>
            </a:xfrm>
            <a:custGeom>
              <a:rect b="b" l="l" r="r" t="t"/>
              <a:pathLst>
                <a:path extrusionOk="0" h="241" w="258">
                  <a:moveTo>
                    <a:pt x="115" y="1"/>
                  </a:moveTo>
                  <a:cubicBezTo>
                    <a:pt x="95" y="1"/>
                    <a:pt x="74" y="6"/>
                    <a:pt x="56" y="17"/>
                  </a:cubicBezTo>
                  <a:lnTo>
                    <a:pt x="56" y="28"/>
                  </a:lnTo>
                  <a:cubicBezTo>
                    <a:pt x="45" y="28"/>
                    <a:pt x="34" y="39"/>
                    <a:pt x="34" y="50"/>
                  </a:cubicBezTo>
                  <a:lnTo>
                    <a:pt x="23" y="50"/>
                  </a:lnTo>
                  <a:lnTo>
                    <a:pt x="23" y="62"/>
                  </a:lnTo>
                  <a:cubicBezTo>
                    <a:pt x="23" y="72"/>
                    <a:pt x="12" y="72"/>
                    <a:pt x="12" y="84"/>
                  </a:cubicBezTo>
                  <a:lnTo>
                    <a:pt x="12" y="95"/>
                  </a:lnTo>
                  <a:cubicBezTo>
                    <a:pt x="1" y="129"/>
                    <a:pt x="1" y="151"/>
                    <a:pt x="23" y="184"/>
                  </a:cubicBezTo>
                  <a:cubicBezTo>
                    <a:pt x="23" y="196"/>
                    <a:pt x="34" y="196"/>
                    <a:pt x="34" y="207"/>
                  </a:cubicBezTo>
                  <a:cubicBezTo>
                    <a:pt x="45" y="207"/>
                    <a:pt x="45" y="218"/>
                    <a:pt x="56" y="218"/>
                  </a:cubicBezTo>
                  <a:lnTo>
                    <a:pt x="68" y="229"/>
                  </a:lnTo>
                  <a:cubicBezTo>
                    <a:pt x="79" y="229"/>
                    <a:pt x="79" y="229"/>
                    <a:pt x="90" y="240"/>
                  </a:cubicBezTo>
                  <a:lnTo>
                    <a:pt x="135" y="240"/>
                  </a:lnTo>
                  <a:cubicBezTo>
                    <a:pt x="157" y="240"/>
                    <a:pt x="168" y="229"/>
                    <a:pt x="180" y="218"/>
                  </a:cubicBezTo>
                  <a:cubicBezTo>
                    <a:pt x="235" y="184"/>
                    <a:pt x="257" y="117"/>
                    <a:pt x="224" y="62"/>
                  </a:cubicBezTo>
                  <a:cubicBezTo>
                    <a:pt x="201" y="24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4" name="Google Shape;5204;p10"/>
            <p:cNvSpPr/>
            <p:nvPr/>
          </p:nvSpPr>
          <p:spPr>
            <a:xfrm>
              <a:off x="2154875" y="11154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2" y="50"/>
                    <a:pt x="0" y="117"/>
                    <a:pt x="34" y="172"/>
                  </a:cubicBezTo>
                  <a:cubicBezTo>
                    <a:pt x="57" y="211"/>
                    <a:pt x="95" y="233"/>
                    <a:pt x="134" y="233"/>
                  </a:cubicBezTo>
                  <a:cubicBezTo>
                    <a:pt x="153" y="233"/>
                    <a:pt x="172" y="228"/>
                    <a:pt x="191" y="217"/>
                  </a:cubicBezTo>
                  <a:cubicBezTo>
                    <a:pt x="246" y="184"/>
                    <a:pt x="268" y="105"/>
                    <a:pt x="235" y="61"/>
                  </a:cubicBezTo>
                  <a:cubicBezTo>
                    <a:pt x="212" y="23"/>
                    <a:pt x="169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5" name="Google Shape;5205;p10"/>
            <p:cNvSpPr/>
            <p:nvPr/>
          </p:nvSpPr>
          <p:spPr>
            <a:xfrm>
              <a:off x="2141750" y="11234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0"/>
                  </a:moveTo>
                  <a:cubicBezTo>
                    <a:pt x="112" y="0"/>
                    <a:pt x="88" y="7"/>
                    <a:pt x="67" y="19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6" name="Google Shape;5206;p10"/>
            <p:cNvSpPr/>
            <p:nvPr/>
          </p:nvSpPr>
          <p:spPr>
            <a:xfrm>
              <a:off x="2128600" y="11313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7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2" y="49"/>
                    <a:pt x="1" y="128"/>
                    <a:pt x="35" y="183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7" y="183"/>
                    <a:pt x="269" y="116"/>
                    <a:pt x="236" y="61"/>
                  </a:cubicBezTo>
                  <a:cubicBezTo>
                    <a:pt x="213" y="23"/>
                    <a:pt x="170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7" name="Google Shape;5207;p10"/>
            <p:cNvSpPr/>
            <p:nvPr/>
          </p:nvSpPr>
          <p:spPr>
            <a:xfrm>
              <a:off x="2115750" y="1139375"/>
              <a:ext cx="6475" cy="5800"/>
            </a:xfrm>
            <a:custGeom>
              <a:rect b="b" l="l" r="r" t="t"/>
              <a:pathLst>
                <a:path extrusionOk="0" h="232" w="259">
                  <a:moveTo>
                    <a:pt x="126" y="0"/>
                  </a:moveTo>
                  <a:cubicBezTo>
                    <a:pt x="102" y="0"/>
                    <a:pt x="78" y="7"/>
                    <a:pt x="57" y="19"/>
                  </a:cubicBezTo>
                  <a:cubicBezTo>
                    <a:pt x="45" y="19"/>
                    <a:pt x="45" y="31"/>
                    <a:pt x="35" y="31"/>
                  </a:cubicBezTo>
                  <a:lnTo>
                    <a:pt x="35" y="41"/>
                  </a:lnTo>
                  <a:lnTo>
                    <a:pt x="23" y="53"/>
                  </a:lnTo>
                  <a:lnTo>
                    <a:pt x="12" y="64"/>
                  </a:lnTo>
                  <a:lnTo>
                    <a:pt x="12" y="75"/>
                  </a:lnTo>
                  <a:lnTo>
                    <a:pt x="1" y="86"/>
                  </a:lnTo>
                  <a:cubicBezTo>
                    <a:pt x="1" y="120"/>
                    <a:pt x="1" y="153"/>
                    <a:pt x="23" y="175"/>
                  </a:cubicBezTo>
                  <a:lnTo>
                    <a:pt x="23" y="187"/>
                  </a:lnTo>
                  <a:lnTo>
                    <a:pt x="45" y="209"/>
                  </a:lnTo>
                  <a:cubicBezTo>
                    <a:pt x="45" y="209"/>
                    <a:pt x="57" y="209"/>
                    <a:pt x="57" y="220"/>
                  </a:cubicBezTo>
                  <a:cubicBezTo>
                    <a:pt x="68" y="220"/>
                    <a:pt x="79" y="220"/>
                    <a:pt x="79" y="232"/>
                  </a:cubicBezTo>
                  <a:lnTo>
                    <a:pt x="157" y="232"/>
                  </a:lnTo>
                  <a:cubicBezTo>
                    <a:pt x="157" y="232"/>
                    <a:pt x="169" y="220"/>
                    <a:pt x="180" y="220"/>
                  </a:cubicBezTo>
                  <a:cubicBezTo>
                    <a:pt x="236" y="187"/>
                    <a:pt x="258" y="108"/>
                    <a:pt x="224" y="53"/>
                  </a:cubicBezTo>
                  <a:cubicBezTo>
                    <a:pt x="204" y="18"/>
                    <a:pt x="165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8" name="Google Shape;5208;p10"/>
            <p:cNvSpPr/>
            <p:nvPr/>
          </p:nvSpPr>
          <p:spPr>
            <a:xfrm>
              <a:off x="2164925" y="11316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36" y="0"/>
                  </a:moveTo>
                  <a:cubicBezTo>
                    <a:pt x="128" y="0"/>
                    <a:pt x="120" y="1"/>
                    <a:pt x="112" y="3"/>
                  </a:cubicBezTo>
                  <a:lnTo>
                    <a:pt x="90" y="3"/>
                  </a:lnTo>
                  <a:cubicBezTo>
                    <a:pt x="79" y="3"/>
                    <a:pt x="67" y="14"/>
                    <a:pt x="67" y="14"/>
                  </a:cubicBezTo>
                  <a:cubicBezTo>
                    <a:pt x="45" y="26"/>
                    <a:pt x="34" y="36"/>
                    <a:pt x="34" y="48"/>
                  </a:cubicBezTo>
                  <a:cubicBezTo>
                    <a:pt x="12" y="70"/>
                    <a:pt x="12" y="93"/>
                    <a:pt x="12" y="115"/>
                  </a:cubicBezTo>
                  <a:cubicBezTo>
                    <a:pt x="0" y="137"/>
                    <a:pt x="12" y="160"/>
                    <a:pt x="23" y="182"/>
                  </a:cubicBezTo>
                  <a:cubicBezTo>
                    <a:pt x="45" y="204"/>
                    <a:pt x="67" y="227"/>
                    <a:pt x="101" y="227"/>
                  </a:cubicBezTo>
                  <a:cubicBezTo>
                    <a:pt x="101" y="227"/>
                    <a:pt x="112" y="238"/>
                    <a:pt x="124" y="238"/>
                  </a:cubicBezTo>
                  <a:cubicBezTo>
                    <a:pt x="146" y="238"/>
                    <a:pt x="168" y="227"/>
                    <a:pt x="191" y="215"/>
                  </a:cubicBezTo>
                  <a:cubicBezTo>
                    <a:pt x="235" y="182"/>
                    <a:pt x="258" y="115"/>
                    <a:pt x="224" y="59"/>
                  </a:cubicBezTo>
                  <a:cubicBezTo>
                    <a:pt x="205" y="22"/>
                    <a:pt x="172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9" name="Google Shape;5209;p10"/>
            <p:cNvSpPr/>
            <p:nvPr/>
          </p:nvSpPr>
          <p:spPr>
            <a:xfrm>
              <a:off x="2151800" y="11395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35" y="0"/>
                  </a:moveTo>
                  <a:cubicBezTo>
                    <a:pt x="112" y="0"/>
                    <a:pt x="78" y="11"/>
                    <a:pt x="68" y="23"/>
                  </a:cubicBezTo>
                  <a:cubicBezTo>
                    <a:pt x="23" y="45"/>
                    <a:pt x="1" y="90"/>
                    <a:pt x="11" y="134"/>
                  </a:cubicBezTo>
                  <a:cubicBezTo>
                    <a:pt x="11" y="157"/>
                    <a:pt x="11" y="167"/>
                    <a:pt x="23" y="179"/>
                  </a:cubicBezTo>
                  <a:cubicBezTo>
                    <a:pt x="23" y="190"/>
                    <a:pt x="34" y="190"/>
                    <a:pt x="34" y="201"/>
                  </a:cubicBezTo>
                  <a:cubicBezTo>
                    <a:pt x="61" y="219"/>
                    <a:pt x="88" y="238"/>
                    <a:pt x="121" y="238"/>
                  </a:cubicBezTo>
                  <a:cubicBezTo>
                    <a:pt x="129" y="238"/>
                    <a:pt x="137" y="237"/>
                    <a:pt x="145" y="234"/>
                  </a:cubicBezTo>
                  <a:cubicBezTo>
                    <a:pt x="157" y="234"/>
                    <a:pt x="168" y="224"/>
                    <a:pt x="190" y="224"/>
                  </a:cubicBezTo>
                  <a:cubicBezTo>
                    <a:pt x="235" y="190"/>
                    <a:pt x="257" y="112"/>
                    <a:pt x="224" y="56"/>
                  </a:cubicBezTo>
                  <a:cubicBezTo>
                    <a:pt x="202" y="23"/>
                    <a:pt x="168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0" name="Google Shape;5210;p10"/>
            <p:cNvSpPr/>
            <p:nvPr/>
          </p:nvSpPr>
          <p:spPr>
            <a:xfrm>
              <a:off x="2138400" y="1147550"/>
              <a:ext cx="6725" cy="5150"/>
            </a:xfrm>
            <a:custGeom>
              <a:rect b="b" l="l" r="r" t="t"/>
              <a:pathLst>
                <a:path extrusionOk="0" h="206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49"/>
                    <a:pt x="0" y="128"/>
                    <a:pt x="33" y="184"/>
                  </a:cubicBezTo>
                  <a:lnTo>
                    <a:pt x="45" y="195"/>
                  </a:lnTo>
                  <a:cubicBezTo>
                    <a:pt x="100" y="195"/>
                    <a:pt x="157" y="206"/>
                    <a:pt x="212" y="206"/>
                  </a:cubicBezTo>
                  <a:cubicBezTo>
                    <a:pt x="257" y="173"/>
                    <a:pt x="268" y="106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1" name="Google Shape;5211;p10"/>
            <p:cNvSpPr/>
            <p:nvPr/>
          </p:nvSpPr>
          <p:spPr>
            <a:xfrm>
              <a:off x="2174975" y="1148300"/>
              <a:ext cx="6175" cy="4400"/>
            </a:xfrm>
            <a:custGeom>
              <a:rect b="b" l="l" r="r" t="t"/>
              <a:pathLst>
                <a:path extrusionOk="0" h="176" w="247">
                  <a:moveTo>
                    <a:pt x="133" y="1"/>
                  </a:moveTo>
                  <a:cubicBezTo>
                    <a:pt x="111" y="1"/>
                    <a:pt x="89" y="7"/>
                    <a:pt x="68" y="19"/>
                  </a:cubicBezTo>
                  <a:cubicBezTo>
                    <a:pt x="12" y="53"/>
                    <a:pt x="1" y="120"/>
                    <a:pt x="23" y="176"/>
                  </a:cubicBezTo>
                  <a:cubicBezTo>
                    <a:pt x="102" y="165"/>
                    <a:pt x="169" y="154"/>
                    <a:pt x="236" y="154"/>
                  </a:cubicBezTo>
                  <a:cubicBezTo>
                    <a:pt x="246" y="120"/>
                    <a:pt x="246" y="86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2" name="Google Shape;5212;p10"/>
            <p:cNvSpPr/>
            <p:nvPr/>
          </p:nvSpPr>
          <p:spPr>
            <a:xfrm>
              <a:off x="2057650" y="836950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25" y="1"/>
                  </a:moveTo>
                  <a:cubicBezTo>
                    <a:pt x="117" y="1"/>
                    <a:pt x="109" y="2"/>
                    <a:pt x="102" y="4"/>
                  </a:cubicBezTo>
                  <a:lnTo>
                    <a:pt x="79" y="4"/>
                  </a:lnTo>
                  <a:cubicBezTo>
                    <a:pt x="79" y="15"/>
                    <a:pt x="68" y="15"/>
                    <a:pt x="57" y="15"/>
                  </a:cubicBezTo>
                  <a:lnTo>
                    <a:pt x="23" y="48"/>
                  </a:lnTo>
                  <a:cubicBezTo>
                    <a:pt x="23" y="60"/>
                    <a:pt x="23" y="60"/>
                    <a:pt x="12" y="71"/>
                  </a:cubicBezTo>
                  <a:cubicBezTo>
                    <a:pt x="1" y="93"/>
                    <a:pt x="1" y="127"/>
                    <a:pt x="12" y="160"/>
                  </a:cubicBezTo>
                  <a:cubicBezTo>
                    <a:pt x="12" y="160"/>
                    <a:pt x="23" y="172"/>
                    <a:pt x="23" y="182"/>
                  </a:cubicBezTo>
                  <a:cubicBezTo>
                    <a:pt x="35" y="205"/>
                    <a:pt x="68" y="227"/>
                    <a:pt x="90" y="227"/>
                  </a:cubicBezTo>
                  <a:cubicBezTo>
                    <a:pt x="102" y="239"/>
                    <a:pt x="112" y="239"/>
                    <a:pt x="112" y="239"/>
                  </a:cubicBezTo>
                  <a:cubicBezTo>
                    <a:pt x="135" y="239"/>
                    <a:pt x="169" y="227"/>
                    <a:pt x="179" y="216"/>
                  </a:cubicBezTo>
                  <a:cubicBezTo>
                    <a:pt x="202" y="205"/>
                    <a:pt x="224" y="182"/>
                    <a:pt x="224" y="172"/>
                  </a:cubicBezTo>
                  <a:cubicBezTo>
                    <a:pt x="246" y="138"/>
                    <a:pt x="246" y="93"/>
                    <a:pt x="224" y="60"/>
                  </a:cubicBezTo>
                  <a:cubicBezTo>
                    <a:pt x="206" y="23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3" name="Google Shape;5213;p10"/>
            <p:cNvSpPr/>
            <p:nvPr/>
          </p:nvSpPr>
          <p:spPr>
            <a:xfrm>
              <a:off x="2044250" y="844850"/>
              <a:ext cx="6725" cy="5975"/>
            </a:xfrm>
            <a:custGeom>
              <a:rect b="b" l="l" r="r" t="t"/>
              <a:pathLst>
                <a:path extrusionOk="0" h="239" w="269">
                  <a:moveTo>
                    <a:pt x="134" y="0"/>
                  </a:moveTo>
                  <a:cubicBezTo>
                    <a:pt x="112" y="0"/>
                    <a:pt x="90" y="12"/>
                    <a:pt x="67" y="23"/>
                  </a:cubicBezTo>
                  <a:cubicBezTo>
                    <a:pt x="23" y="45"/>
                    <a:pt x="0" y="112"/>
                    <a:pt x="23" y="157"/>
                  </a:cubicBezTo>
                  <a:cubicBezTo>
                    <a:pt x="23" y="168"/>
                    <a:pt x="34" y="179"/>
                    <a:pt x="34" y="179"/>
                  </a:cubicBezTo>
                  <a:cubicBezTo>
                    <a:pt x="34" y="191"/>
                    <a:pt x="45" y="191"/>
                    <a:pt x="45" y="202"/>
                  </a:cubicBezTo>
                  <a:cubicBezTo>
                    <a:pt x="71" y="228"/>
                    <a:pt x="101" y="239"/>
                    <a:pt x="131" y="239"/>
                  </a:cubicBezTo>
                  <a:cubicBezTo>
                    <a:pt x="152" y="239"/>
                    <a:pt x="172" y="233"/>
                    <a:pt x="191" y="224"/>
                  </a:cubicBezTo>
                  <a:cubicBezTo>
                    <a:pt x="246" y="191"/>
                    <a:pt x="268" y="112"/>
                    <a:pt x="235" y="57"/>
                  </a:cubicBezTo>
                  <a:cubicBezTo>
                    <a:pt x="213" y="23"/>
                    <a:pt x="179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4" name="Google Shape;5214;p10"/>
            <p:cNvSpPr/>
            <p:nvPr/>
          </p:nvSpPr>
          <p:spPr>
            <a:xfrm>
              <a:off x="2031400" y="8529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4" y="1"/>
                  </a:moveTo>
                  <a:cubicBezTo>
                    <a:pt x="101" y="1"/>
                    <a:pt x="79" y="1"/>
                    <a:pt x="57" y="12"/>
                  </a:cubicBezTo>
                  <a:cubicBezTo>
                    <a:pt x="45" y="34"/>
                    <a:pt x="23" y="46"/>
                    <a:pt x="12" y="68"/>
                  </a:cubicBezTo>
                  <a:cubicBezTo>
                    <a:pt x="0" y="90"/>
                    <a:pt x="0" y="123"/>
                    <a:pt x="12" y="157"/>
                  </a:cubicBezTo>
                  <a:cubicBezTo>
                    <a:pt x="12" y="168"/>
                    <a:pt x="23" y="168"/>
                    <a:pt x="23" y="180"/>
                  </a:cubicBezTo>
                  <a:cubicBezTo>
                    <a:pt x="44" y="214"/>
                    <a:pt x="78" y="232"/>
                    <a:pt x="114" y="232"/>
                  </a:cubicBezTo>
                  <a:cubicBezTo>
                    <a:pt x="136" y="232"/>
                    <a:pt x="158" y="225"/>
                    <a:pt x="179" y="213"/>
                  </a:cubicBezTo>
                  <a:cubicBezTo>
                    <a:pt x="235" y="180"/>
                    <a:pt x="258" y="113"/>
                    <a:pt x="224" y="56"/>
                  </a:cubicBezTo>
                  <a:cubicBezTo>
                    <a:pt x="201" y="23"/>
                    <a:pt x="168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5" name="Google Shape;5215;p10"/>
            <p:cNvSpPr/>
            <p:nvPr/>
          </p:nvSpPr>
          <p:spPr>
            <a:xfrm>
              <a:off x="2049825" y="794850"/>
              <a:ext cx="5350" cy="4200"/>
            </a:xfrm>
            <a:custGeom>
              <a:rect b="b" l="l" r="r" t="t"/>
              <a:pathLst>
                <a:path extrusionOk="0" h="168" w="214">
                  <a:moveTo>
                    <a:pt x="202" y="1"/>
                  </a:moveTo>
                  <a:lnTo>
                    <a:pt x="102" y="68"/>
                  </a:lnTo>
                  <a:cubicBezTo>
                    <a:pt x="68" y="90"/>
                    <a:pt x="35" y="112"/>
                    <a:pt x="1" y="123"/>
                  </a:cubicBezTo>
                  <a:lnTo>
                    <a:pt x="35" y="157"/>
                  </a:lnTo>
                  <a:lnTo>
                    <a:pt x="79" y="157"/>
                  </a:lnTo>
                  <a:lnTo>
                    <a:pt x="79" y="168"/>
                  </a:lnTo>
                  <a:cubicBezTo>
                    <a:pt x="90" y="168"/>
                    <a:pt x="102" y="168"/>
                    <a:pt x="113" y="157"/>
                  </a:cubicBezTo>
                  <a:cubicBezTo>
                    <a:pt x="124" y="157"/>
                    <a:pt x="135" y="157"/>
                    <a:pt x="147" y="146"/>
                  </a:cubicBezTo>
                  <a:cubicBezTo>
                    <a:pt x="202" y="112"/>
                    <a:pt x="214" y="56"/>
                    <a:pt x="2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6" name="Google Shape;5216;p10"/>
            <p:cNvSpPr/>
            <p:nvPr/>
          </p:nvSpPr>
          <p:spPr>
            <a:xfrm>
              <a:off x="2038100" y="803800"/>
              <a:ext cx="3675" cy="3200"/>
            </a:xfrm>
            <a:custGeom>
              <a:rect b="b" l="l" r="r" t="t"/>
              <a:pathLst>
                <a:path extrusionOk="0" h="128" w="147">
                  <a:moveTo>
                    <a:pt x="146" y="0"/>
                  </a:moveTo>
                  <a:lnTo>
                    <a:pt x="146" y="0"/>
                  </a:lnTo>
                  <a:cubicBezTo>
                    <a:pt x="102" y="45"/>
                    <a:pt x="45" y="78"/>
                    <a:pt x="1" y="123"/>
                  </a:cubicBezTo>
                  <a:cubicBezTo>
                    <a:pt x="7" y="126"/>
                    <a:pt x="16" y="128"/>
                    <a:pt x="25" y="128"/>
                  </a:cubicBezTo>
                  <a:cubicBezTo>
                    <a:pt x="47" y="128"/>
                    <a:pt x="74" y="120"/>
                    <a:pt x="90" y="112"/>
                  </a:cubicBezTo>
                  <a:cubicBezTo>
                    <a:pt x="135" y="90"/>
                    <a:pt x="146" y="45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7" name="Google Shape;5217;p10"/>
            <p:cNvSpPr/>
            <p:nvPr/>
          </p:nvSpPr>
          <p:spPr>
            <a:xfrm>
              <a:off x="2061000" y="812625"/>
              <a:ext cx="6475" cy="6000"/>
            </a:xfrm>
            <a:custGeom>
              <a:rect b="b" l="l" r="r" t="t"/>
              <a:pathLst>
                <a:path extrusionOk="0" h="240" w="259">
                  <a:moveTo>
                    <a:pt x="115" y="0"/>
                  </a:moveTo>
                  <a:cubicBezTo>
                    <a:pt x="95" y="0"/>
                    <a:pt x="75" y="5"/>
                    <a:pt x="57" y="16"/>
                  </a:cubicBezTo>
                  <a:lnTo>
                    <a:pt x="57" y="27"/>
                  </a:lnTo>
                  <a:cubicBezTo>
                    <a:pt x="45" y="27"/>
                    <a:pt x="35" y="38"/>
                    <a:pt x="23" y="50"/>
                  </a:cubicBezTo>
                  <a:lnTo>
                    <a:pt x="23" y="60"/>
                  </a:lnTo>
                  <a:cubicBezTo>
                    <a:pt x="12" y="72"/>
                    <a:pt x="12" y="72"/>
                    <a:pt x="12" y="83"/>
                  </a:cubicBezTo>
                  <a:cubicBezTo>
                    <a:pt x="12" y="94"/>
                    <a:pt x="1" y="94"/>
                    <a:pt x="1" y="94"/>
                  </a:cubicBezTo>
                  <a:cubicBezTo>
                    <a:pt x="1" y="127"/>
                    <a:pt x="1" y="150"/>
                    <a:pt x="23" y="184"/>
                  </a:cubicBezTo>
                  <a:lnTo>
                    <a:pt x="23" y="194"/>
                  </a:lnTo>
                  <a:cubicBezTo>
                    <a:pt x="35" y="194"/>
                    <a:pt x="35" y="206"/>
                    <a:pt x="45" y="206"/>
                  </a:cubicBezTo>
                  <a:cubicBezTo>
                    <a:pt x="45" y="217"/>
                    <a:pt x="57" y="217"/>
                    <a:pt x="57" y="217"/>
                  </a:cubicBezTo>
                  <a:cubicBezTo>
                    <a:pt x="68" y="228"/>
                    <a:pt x="79" y="228"/>
                    <a:pt x="79" y="228"/>
                  </a:cubicBezTo>
                  <a:cubicBezTo>
                    <a:pt x="90" y="228"/>
                    <a:pt x="90" y="239"/>
                    <a:pt x="90" y="239"/>
                  </a:cubicBezTo>
                  <a:lnTo>
                    <a:pt x="135" y="239"/>
                  </a:lnTo>
                  <a:cubicBezTo>
                    <a:pt x="135" y="239"/>
                    <a:pt x="146" y="239"/>
                    <a:pt x="146" y="228"/>
                  </a:cubicBezTo>
                  <a:lnTo>
                    <a:pt x="157" y="228"/>
                  </a:lnTo>
                  <a:cubicBezTo>
                    <a:pt x="169" y="228"/>
                    <a:pt x="169" y="228"/>
                    <a:pt x="180" y="217"/>
                  </a:cubicBezTo>
                  <a:cubicBezTo>
                    <a:pt x="236" y="184"/>
                    <a:pt x="258" y="117"/>
                    <a:pt x="224" y="60"/>
                  </a:cubicBezTo>
                  <a:cubicBezTo>
                    <a:pt x="202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8" name="Google Shape;5218;p10"/>
            <p:cNvSpPr/>
            <p:nvPr/>
          </p:nvSpPr>
          <p:spPr>
            <a:xfrm>
              <a:off x="2047600" y="820725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26" y="0"/>
                  </a:moveTo>
                  <a:cubicBezTo>
                    <a:pt x="106" y="0"/>
                    <a:pt x="86" y="5"/>
                    <a:pt x="67" y="16"/>
                  </a:cubicBezTo>
                  <a:cubicBezTo>
                    <a:pt x="12" y="49"/>
                    <a:pt x="0" y="128"/>
                    <a:pt x="34" y="173"/>
                  </a:cubicBezTo>
                  <a:cubicBezTo>
                    <a:pt x="57" y="210"/>
                    <a:pt x="95" y="233"/>
                    <a:pt x="135" y="233"/>
                  </a:cubicBezTo>
                  <a:cubicBezTo>
                    <a:pt x="154" y="233"/>
                    <a:pt x="173" y="228"/>
                    <a:pt x="191" y="217"/>
                  </a:cubicBezTo>
                  <a:cubicBezTo>
                    <a:pt x="246" y="183"/>
                    <a:pt x="269" y="116"/>
                    <a:pt x="236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9" name="Google Shape;5219;p10"/>
            <p:cNvSpPr/>
            <p:nvPr/>
          </p:nvSpPr>
          <p:spPr>
            <a:xfrm>
              <a:off x="2034475" y="8287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1" y="53"/>
                    <a:pt x="1" y="120"/>
                    <a:pt x="34" y="175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7" y="187"/>
                    <a:pt x="269" y="108"/>
                    <a:pt x="235" y="53"/>
                  </a:cubicBezTo>
                  <a:cubicBezTo>
                    <a:pt x="214" y="17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0" name="Google Shape;5220;p10"/>
            <p:cNvSpPr/>
            <p:nvPr/>
          </p:nvSpPr>
          <p:spPr>
            <a:xfrm>
              <a:off x="2021350" y="8366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2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29"/>
                    <a:pt x="190" y="217"/>
                  </a:cubicBezTo>
                  <a:cubicBezTo>
                    <a:pt x="246" y="184"/>
                    <a:pt x="268" y="117"/>
                    <a:pt x="235" y="60"/>
                  </a:cubicBezTo>
                  <a:cubicBezTo>
                    <a:pt x="212" y="22"/>
                    <a:pt x="169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1" name="Google Shape;5221;p10"/>
            <p:cNvSpPr/>
            <p:nvPr/>
          </p:nvSpPr>
          <p:spPr>
            <a:xfrm>
              <a:off x="2076375" y="8973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35" y="0"/>
                  </a:moveTo>
                  <a:cubicBezTo>
                    <a:pt x="112" y="0"/>
                    <a:pt x="90" y="12"/>
                    <a:pt x="68" y="22"/>
                  </a:cubicBezTo>
                  <a:cubicBezTo>
                    <a:pt x="23" y="45"/>
                    <a:pt x="1" y="89"/>
                    <a:pt x="11" y="134"/>
                  </a:cubicBezTo>
                  <a:cubicBezTo>
                    <a:pt x="11" y="146"/>
                    <a:pt x="11" y="157"/>
                    <a:pt x="23" y="157"/>
                  </a:cubicBezTo>
                  <a:lnTo>
                    <a:pt x="23" y="179"/>
                  </a:lnTo>
                  <a:cubicBezTo>
                    <a:pt x="51" y="216"/>
                    <a:pt x="86" y="238"/>
                    <a:pt x="123" y="238"/>
                  </a:cubicBezTo>
                  <a:cubicBezTo>
                    <a:pt x="131" y="238"/>
                    <a:pt x="138" y="237"/>
                    <a:pt x="146" y="235"/>
                  </a:cubicBezTo>
                  <a:cubicBezTo>
                    <a:pt x="157" y="235"/>
                    <a:pt x="180" y="235"/>
                    <a:pt x="190" y="224"/>
                  </a:cubicBezTo>
                  <a:cubicBezTo>
                    <a:pt x="247" y="190"/>
                    <a:pt x="257" y="112"/>
                    <a:pt x="224" y="56"/>
                  </a:cubicBezTo>
                  <a:cubicBezTo>
                    <a:pt x="213" y="45"/>
                    <a:pt x="202" y="22"/>
                    <a:pt x="180" y="12"/>
                  </a:cubicBezTo>
                  <a:cubicBezTo>
                    <a:pt x="168" y="12"/>
                    <a:pt x="146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2" name="Google Shape;5222;p10"/>
            <p:cNvSpPr/>
            <p:nvPr/>
          </p:nvSpPr>
          <p:spPr>
            <a:xfrm>
              <a:off x="2062975" y="90555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44" y="1"/>
                  </a:moveTo>
                  <a:cubicBezTo>
                    <a:pt x="122" y="1"/>
                    <a:pt x="99" y="7"/>
                    <a:pt x="78" y="20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6" y="228"/>
                    <a:pt x="180" y="222"/>
                    <a:pt x="202" y="209"/>
                  </a:cubicBezTo>
                  <a:cubicBezTo>
                    <a:pt x="202" y="209"/>
                    <a:pt x="212" y="209"/>
                    <a:pt x="224" y="199"/>
                  </a:cubicBezTo>
                  <a:cubicBezTo>
                    <a:pt x="257" y="165"/>
                    <a:pt x="269" y="98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3" name="Google Shape;5223;p10"/>
            <p:cNvSpPr/>
            <p:nvPr/>
          </p:nvSpPr>
          <p:spPr>
            <a:xfrm>
              <a:off x="2050400" y="913500"/>
              <a:ext cx="5900" cy="5975"/>
            </a:xfrm>
            <a:custGeom>
              <a:rect b="b" l="l" r="r" t="t"/>
              <a:pathLst>
                <a:path extrusionOk="0" h="239" w="236">
                  <a:moveTo>
                    <a:pt x="123" y="0"/>
                  </a:moveTo>
                  <a:cubicBezTo>
                    <a:pt x="116" y="0"/>
                    <a:pt x="109" y="1"/>
                    <a:pt x="101" y="3"/>
                  </a:cubicBezTo>
                  <a:cubicBezTo>
                    <a:pt x="79" y="3"/>
                    <a:pt x="67" y="3"/>
                    <a:pt x="56" y="15"/>
                  </a:cubicBezTo>
                  <a:lnTo>
                    <a:pt x="45" y="25"/>
                  </a:lnTo>
                  <a:cubicBezTo>
                    <a:pt x="45" y="25"/>
                    <a:pt x="34" y="25"/>
                    <a:pt x="34" y="37"/>
                  </a:cubicBezTo>
                  <a:cubicBezTo>
                    <a:pt x="22" y="37"/>
                    <a:pt x="22" y="48"/>
                    <a:pt x="22" y="48"/>
                  </a:cubicBezTo>
                  <a:cubicBezTo>
                    <a:pt x="22" y="59"/>
                    <a:pt x="12" y="59"/>
                    <a:pt x="12" y="59"/>
                  </a:cubicBezTo>
                  <a:lnTo>
                    <a:pt x="12" y="70"/>
                  </a:lnTo>
                  <a:lnTo>
                    <a:pt x="12" y="82"/>
                  </a:lnTo>
                  <a:cubicBezTo>
                    <a:pt x="0" y="82"/>
                    <a:pt x="0" y="93"/>
                    <a:pt x="0" y="104"/>
                  </a:cubicBezTo>
                  <a:lnTo>
                    <a:pt x="0" y="115"/>
                  </a:lnTo>
                  <a:cubicBezTo>
                    <a:pt x="0" y="137"/>
                    <a:pt x="0" y="160"/>
                    <a:pt x="12" y="182"/>
                  </a:cubicBezTo>
                  <a:cubicBezTo>
                    <a:pt x="22" y="182"/>
                    <a:pt x="22" y="194"/>
                    <a:pt x="34" y="194"/>
                  </a:cubicBezTo>
                  <a:cubicBezTo>
                    <a:pt x="34" y="194"/>
                    <a:pt x="34" y="204"/>
                    <a:pt x="45" y="204"/>
                  </a:cubicBezTo>
                  <a:cubicBezTo>
                    <a:pt x="45" y="216"/>
                    <a:pt x="56" y="216"/>
                    <a:pt x="56" y="216"/>
                  </a:cubicBezTo>
                  <a:cubicBezTo>
                    <a:pt x="67" y="216"/>
                    <a:pt x="67" y="227"/>
                    <a:pt x="67" y="227"/>
                  </a:cubicBezTo>
                  <a:lnTo>
                    <a:pt x="90" y="227"/>
                  </a:lnTo>
                  <a:cubicBezTo>
                    <a:pt x="90" y="227"/>
                    <a:pt x="101" y="238"/>
                    <a:pt x="112" y="238"/>
                  </a:cubicBezTo>
                  <a:lnTo>
                    <a:pt x="124" y="238"/>
                  </a:lnTo>
                  <a:lnTo>
                    <a:pt x="134" y="227"/>
                  </a:lnTo>
                  <a:lnTo>
                    <a:pt x="157" y="227"/>
                  </a:lnTo>
                  <a:cubicBezTo>
                    <a:pt x="157" y="227"/>
                    <a:pt x="168" y="216"/>
                    <a:pt x="179" y="216"/>
                  </a:cubicBezTo>
                  <a:cubicBezTo>
                    <a:pt x="213" y="194"/>
                    <a:pt x="235" y="160"/>
                    <a:pt x="235" y="127"/>
                  </a:cubicBezTo>
                  <a:cubicBezTo>
                    <a:pt x="235" y="104"/>
                    <a:pt x="224" y="70"/>
                    <a:pt x="213" y="59"/>
                  </a:cubicBezTo>
                  <a:cubicBezTo>
                    <a:pt x="194" y="22"/>
                    <a:pt x="160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4" name="Google Shape;5224;p10"/>
            <p:cNvSpPr/>
            <p:nvPr/>
          </p:nvSpPr>
          <p:spPr>
            <a:xfrm>
              <a:off x="2102900" y="881525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2" y="1"/>
                  </a:moveTo>
                  <a:cubicBezTo>
                    <a:pt x="100" y="1"/>
                    <a:pt x="78" y="7"/>
                    <a:pt x="57" y="20"/>
                  </a:cubicBezTo>
                  <a:cubicBezTo>
                    <a:pt x="46" y="20"/>
                    <a:pt x="35" y="31"/>
                    <a:pt x="35" y="31"/>
                  </a:cubicBezTo>
                  <a:cubicBezTo>
                    <a:pt x="35" y="42"/>
                    <a:pt x="23" y="42"/>
                    <a:pt x="23" y="42"/>
                  </a:cubicBezTo>
                  <a:cubicBezTo>
                    <a:pt x="23" y="53"/>
                    <a:pt x="23" y="53"/>
                    <a:pt x="12" y="53"/>
                  </a:cubicBezTo>
                  <a:cubicBezTo>
                    <a:pt x="12" y="65"/>
                    <a:pt x="12" y="75"/>
                    <a:pt x="1" y="87"/>
                  </a:cubicBezTo>
                  <a:lnTo>
                    <a:pt x="1" y="109"/>
                  </a:lnTo>
                  <a:lnTo>
                    <a:pt x="1" y="132"/>
                  </a:lnTo>
                  <a:cubicBezTo>
                    <a:pt x="1" y="142"/>
                    <a:pt x="1" y="154"/>
                    <a:pt x="12" y="154"/>
                  </a:cubicBezTo>
                  <a:lnTo>
                    <a:pt x="12" y="176"/>
                  </a:lnTo>
                  <a:cubicBezTo>
                    <a:pt x="35" y="209"/>
                    <a:pt x="57" y="221"/>
                    <a:pt x="90" y="232"/>
                  </a:cubicBezTo>
                  <a:lnTo>
                    <a:pt x="147" y="232"/>
                  </a:lnTo>
                  <a:cubicBezTo>
                    <a:pt x="157" y="221"/>
                    <a:pt x="169" y="221"/>
                    <a:pt x="180" y="221"/>
                  </a:cubicBezTo>
                  <a:cubicBezTo>
                    <a:pt x="224" y="187"/>
                    <a:pt x="236" y="142"/>
                    <a:pt x="236" y="98"/>
                  </a:cubicBezTo>
                  <a:cubicBezTo>
                    <a:pt x="236" y="87"/>
                    <a:pt x="224" y="65"/>
                    <a:pt x="214" y="53"/>
                  </a:cubicBezTo>
                  <a:cubicBezTo>
                    <a:pt x="192" y="18"/>
                    <a:pt x="158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5" name="Google Shape;5225;p10"/>
            <p:cNvSpPr/>
            <p:nvPr/>
          </p:nvSpPr>
          <p:spPr>
            <a:xfrm>
              <a:off x="2070800" y="82892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4" y="1"/>
                  </a:moveTo>
                  <a:cubicBezTo>
                    <a:pt x="112" y="1"/>
                    <a:pt x="78" y="1"/>
                    <a:pt x="67" y="23"/>
                  </a:cubicBezTo>
                  <a:lnTo>
                    <a:pt x="56" y="23"/>
                  </a:lnTo>
                  <a:cubicBezTo>
                    <a:pt x="56" y="23"/>
                    <a:pt x="45" y="23"/>
                    <a:pt x="45" y="34"/>
                  </a:cubicBezTo>
                  <a:cubicBezTo>
                    <a:pt x="33" y="46"/>
                    <a:pt x="23" y="56"/>
                    <a:pt x="23" y="68"/>
                  </a:cubicBezTo>
                  <a:lnTo>
                    <a:pt x="11" y="68"/>
                  </a:lnTo>
                  <a:lnTo>
                    <a:pt x="11" y="90"/>
                  </a:lnTo>
                  <a:cubicBezTo>
                    <a:pt x="11" y="101"/>
                    <a:pt x="11" y="101"/>
                    <a:pt x="0" y="113"/>
                  </a:cubicBezTo>
                  <a:cubicBezTo>
                    <a:pt x="0" y="135"/>
                    <a:pt x="11" y="157"/>
                    <a:pt x="23" y="180"/>
                  </a:cubicBezTo>
                  <a:cubicBezTo>
                    <a:pt x="33" y="202"/>
                    <a:pt x="56" y="213"/>
                    <a:pt x="78" y="224"/>
                  </a:cubicBezTo>
                  <a:cubicBezTo>
                    <a:pt x="90" y="224"/>
                    <a:pt x="90" y="235"/>
                    <a:pt x="100" y="235"/>
                  </a:cubicBezTo>
                  <a:lnTo>
                    <a:pt x="134" y="235"/>
                  </a:lnTo>
                  <a:cubicBezTo>
                    <a:pt x="145" y="235"/>
                    <a:pt x="157" y="235"/>
                    <a:pt x="157" y="224"/>
                  </a:cubicBezTo>
                  <a:lnTo>
                    <a:pt x="179" y="224"/>
                  </a:lnTo>
                  <a:cubicBezTo>
                    <a:pt x="224" y="202"/>
                    <a:pt x="234" y="157"/>
                    <a:pt x="246" y="123"/>
                  </a:cubicBezTo>
                  <a:cubicBezTo>
                    <a:pt x="246" y="101"/>
                    <a:pt x="234" y="79"/>
                    <a:pt x="224" y="56"/>
                  </a:cubicBezTo>
                  <a:cubicBezTo>
                    <a:pt x="201" y="23"/>
                    <a:pt x="167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6" name="Google Shape;5226;p10"/>
            <p:cNvSpPr/>
            <p:nvPr/>
          </p:nvSpPr>
          <p:spPr>
            <a:xfrm>
              <a:off x="2080850" y="84557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23" y="1"/>
                  </a:moveTo>
                  <a:cubicBezTo>
                    <a:pt x="104" y="1"/>
                    <a:pt x="85" y="6"/>
                    <a:pt x="68" y="16"/>
                  </a:cubicBezTo>
                  <a:lnTo>
                    <a:pt x="45" y="38"/>
                  </a:lnTo>
                  <a:lnTo>
                    <a:pt x="34" y="50"/>
                  </a:lnTo>
                  <a:cubicBezTo>
                    <a:pt x="23" y="61"/>
                    <a:pt x="23" y="61"/>
                    <a:pt x="23" y="72"/>
                  </a:cubicBezTo>
                  <a:cubicBezTo>
                    <a:pt x="11" y="83"/>
                    <a:pt x="11" y="83"/>
                    <a:pt x="11" y="95"/>
                  </a:cubicBezTo>
                  <a:cubicBezTo>
                    <a:pt x="1" y="117"/>
                    <a:pt x="11" y="150"/>
                    <a:pt x="23" y="184"/>
                  </a:cubicBezTo>
                  <a:cubicBezTo>
                    <a:pt x="44" y="219"/>
                    <a:pt x="82" y="236"/>
                    <a:pt x="121" y="236"/>
                  </a:cubicBezTo>
                  <a:cubicBezTo>
                    <a:pt x="145" y="236"/>
                    <a:pt x="169" y="230"/>
                    <a:pt x="190" y="217"/>
                  </a:cubicBezTo>
                  <a:cubicBezTo>
                    <a:pt x="246" y="184"/>
                    <a:pt x="257" y="117"/>
                    <a:pt x="224" y="61"/>
                  </a:cubicBezTo>
                  <a:cubicBezTo>
                    <a:pt x="201" y="23"/>
                    <a:pt x="162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7" name="Google Shape;5227;p10"/>
            <p:cNvSpPr/>
            <p:nvPr/>
          </p:nvSpPr>
          <p:spPr>
            <a:xfrm>
              <a:off x="2067450" y="8536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99" y="7"/>
                    <a:pt x="78" y="20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6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1"/>
                  </a:cubicBezTo>
                  <a:cubicBezTo>
                    <a:pt x="257" y="187"/>
                    <a:pt x="268" y="109"/>
                    <a:pt x="234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8" name="Google Shape;5228;p10"/>
            <p:cNvSpPr/>
            <p:nvPr/>
          </p:nvSpPr>
          <p:spPr>
            <a:xfrm>
              <a:off x="2054300" y="8615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7" y="6"/>
                    <a:pt x="79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8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9" name="Google Shape;5229;p10"/>
            <p:cNvSpPr/>
            <p:nvPr/>
          </p:nvSpPr>
          <p:spPr>
            <a:xfrm>
              <a:off x="2041175" y="869600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34" y="1"/>
                  </a:moveTo>
                  <a:cubicBezTo>
                    <a:pt x="116" y="1"/>
                    <a:pt x="97" y="5"/>
                    <a:pt x="79" y="16"/>
                  </a:cubicBezTo>
                  <a:cubicBezTo>
                    <a:pt x="23" y="50"/>
                    <a:pt x="1" y="128"/>
                    <a:pt x="34" y="172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3" y="233"/>
                    <a:pt x="184" y="228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0" name="Google Shape;5230;p10"/>
            <p:cNvSpPr/>
            <p:nvPr/>
          </p:nvSpPr>
          <p:spPr>
            <a:xfrm>
              <a:off x="2092575" y="8651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lnTo>
                    <a:pt x="79" y="28"/>
                  </a:lnTo>
                  <a:cubicBezTo>
                    <a:pt x="23" y="61"/>
                    <a:pt x="1" y="128"/>
                    <a:pt x="34" y="184"/>
                  </a:cubicBezTo>
                  <a:cubicBezTo>
                    <a:pt x="55" y="219"/>
                    <a:pt x="93" y="236"/>
                    <a:pt x="130" y="236"/>
                  </a:cubicBezTo>
                  <a:cubicBezTo>
                    <a:pt x="152" y="236"/>
                    <a:pt x="174" y="230"/>
                    <a:pt x="190" y="217"/>
                  </a:cubicBezTo>
                  <a:lnTo>
                    <a:pt x="202" y="217"/>
                  </a:ln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1" name="Google Shape;5231;p10"/>
            <p:cNvSpPr/>
            <p:nvPr/>
          </p:nvSpPr>
          <p:spPr>
            <a:xfrm>
              <a:off x="2079450" y="873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0" y="1"/>
                  </a:moveTo>
                  <a:cubicBezTo>
                    <a:pt x="111" y="1"/>
                    <a:pt x="93" y="6"/>
                    <a:pt x="79" y="17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70" y="230"/>
                    <a:pt x="191" y="218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2" name="Google Shape;5232;p10"/>
            <p:cNvSpPr/>
            <p:nvPr/>
          </p:nvSpPr>
          <p:spPr>
            <a:xfrm>
              <a:off x="2066325" y="881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9" y="1"/>
                  </a:moveTo>
                  <a:cubicBezTo>
                    <a:pt x="117" y="1"/>
                    <a:pt x="95" y="7"/>
                    <a:pt x="78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95" y="237"/>
                    <a:pt x="134" y="237"/>
                  </a:cubicBezTo>
                  <a:cubicBezTo>
                    <a:pt x="153" y="237"/>
                    <a:pt x="172" y="231"/>
                    <a:pt x="190" y="220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3" name="Google Shape;5233;p10"/>
            <p:cNvSpPr/>
            <p:nvPr/>
          </p:nvSpPr>
          <p:spPr>
            <a:xfrm>
              <a:off x="2053175" y="8891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0" y="1"/>
                  </a:moveTo>
                  <a:cubicBezTo>
                    <a:pt x="111" y="1"/>
                    <a:pt x="94" y="6"/>
                    <a:pt x="80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6" y="219"/>
                    <a:pt x="89" y="236"/>
                    <a:pt x="126" y="236"/>
                  </a:cubicBezTo>
                  <a:cubicBezTo>
                    <a:pt x="148" y="236"/>
                    <a:pt x="170" y="230"/>
                    <a:pt x="191" y="217"/>
                  </a:cubicBezTo>
                  <a:cubicBezTo>
                    <a:pt x="247" y="184"/>
                    <a:pt x="269" y="117"/>
                    <a:pt x="236" y="61"/>
                  </a:cubicBezTo>
                  <a:cubicBezTo>
                    <a:pt x="213" y="23"/>
                    <a:pt x="169" y="1"/>
                    <a:pt x="1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4" name="Google Shape;5234;p10"/>
            <p:cNvSpPr/>
            <p:nvPr/>
          </p:nvSpPr>
          <p:spPr>
            <a:xfrm>
              <a:off x="2121350" y="94205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4" y="1"/>
                  </a:moveTo>
                  <a:cubicBezTo>
                    <a:pt x="112" y="1"/>
                    <a:pt x="90" y="1"/>
                    <a:pt x="67" y="12"/>
                  </a:cubicBezTo>
                  <a:cubicBezTo>
                    <a:pt x="23" y="46"/>
                    <a:pt x="0" y="102"/>
                    <a:pt x="23" y="157"/>
                  </a:cubicBezTo>
                  <a:cubicBezTo>
                    <a:pt x="23" y="169"/>
                    <a:pt x="23" y="169"/>
                    <a:pt x="34" y="180"/>
                  </a:cubicBezTo>
                  <a:cubicBezTo>
                    <a:pt x="45" y="202"/>
                    <a:pt x="67" y="214"/>
                    <a:pt x="79" y="224"/>
                  </a:cubicBezTo>
                  <a:cubicBezTo>
                    <a:pt x="101" y="224"/>
                    <a:pt x="112" y="236"/>
                    <a:pt x="124" y="236"/>
                  </a:cubicBezTo>
                  <a:cubicBezTo>
                    <a:pt x="146" y="236"/>
                    <a:pt x="168" y="224"/>
                    <a:pt x="191" y="214"/>
                  </a:cubicBezTo>
                  <a:cubicBezTo>
                    <a:pt x="213" y="202"/>
                    <a:pt x="235" y="191"/>
                    <a:pt x="235" y="169"/>
                  </a:cubicBezTo>
                  <a:cubicBezTo>
                    <a:pt x="246" y="157"/>
                    <a:pt x="246" y="135"/>
                    <a:pt x="246" y="124"/>
                  </a:cubicBezTo>
                  <a:cubicBezTo>
                    <a:pt x="246" y="102"/>
                    <a:pt x="246" y="80"/>
                    <a:pt x="235" y="57"/>
                  </a:cubicBezTo>
                  <a:cubicBezTo>
                    <a:pt x="213" y="23"/>
                    <a:pt x="179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5" name="Google Shape;5235;p10"/>
            <p:cNvSpPr/>
            <p:nvPr/>
          </p:nvSpPr>
          <p:spPr>
            <a:xfrm>
              <a:off x="2108225" y="95005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5" y="1"/>
                  </a:moveTo>
                  <a:cubicBezTo>
                    <a:pt x="105" y="1"/>
                    <a:pt x="85" y="6"/>
                    <a:pt x="68" y="16"/>
                  </a:cubicBezTo>
                  <a:cubicBezTo>
                    <a:pt x="11" y="50"/>
                    <a:pt x="1" y="117"/>
                    <a:pt x="34" y="173"/>
                  </a:cubicBezTo>
                  <a:cubicBezTo>
                    <a:pt x="45" y="195"/>
                    <a:pt x="56" y="206"/>
                    <a:pt x="68" y="217"/>
                  </a:cubicBezTo>
                  <a:cubicBezTo>
                    <a:pt x="68" y="217"/>
                    <a:pt x="78" y="217"/>
                    <a:pt x="78" y="229"/>
                  </a:cubicBezTo>
                  <a:cubicBezTo>
                    <a:pt x="97" y="233"/>
                    <a:pt x="113" y="236"/>
                    <a:pt x="128" y="236"/>
                  </a:cubicBezTo>
                  <a:cubicBezTo>
                    <a:pt x="151" y="236"/>
                    <a:pt x="171" y="230"/>
                    <a:pt x="190" y="217"/>
                  </a:cubicBezTo>
                  <a:cubicBezTo>
                    <a:pt x="224" y="195"/>
                    <a:pt x="235" y="173"/>
                    <a:pt x="246" y="139"/>
                  </a:cubicBezTo>
                  <a:cubicBezTo>
                    <a:pt x="257" y="117"/>
                    <a:pt x="246" y="83"/>
                    <a:pt x="235" y="61"/>
                  </a:cubicBezTo>
                  <a:cubicBezTo>
                    <a:pt x="212" y="23"/>
                    <a:pt x="169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6" name="Google Shape;5236;p10"/>
            <p:cNvSpPr/>
            <p:nvPr/>
          </p:nvSpPr>
          <p:spPr>
            <a:xfrm>
              <a:off x="2089225" y="8894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7" y="237"/>
                    <a:pt x="181" y="230"/>
                    <a:pt x="202" y="218"/>
                  </a:cubicBezTo>
                  <a:cubicBezTo>
                    <a:pt x="247" y="196"/>
                    <a:pt x="257" y="151"/>
                    <a:pt x="257" y="106"/>
                  </a:cubicBezTo>
                  <a:cubicBezTo>
                    <a:pt x="257" y="84"/>
                    <a:pt x="247" y="72"/>
                    <a:pt x="235" y="62"/>
                  </a:cubicBezTo>
                  <a:cubicBezTo>
                    <a:pt x="213" y="23"/>
                    <a:pt x="17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7" name="Google Shape;5237;p10"/>
            <p:cNvSpPr/>
            <p:nvPr/>
          </p:nvSpPr>
          <p:spPr>
            <a:xfrm>
              <a:off x="2099550" y="9061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1"/>
                  </a:moveTo>
                  <a:cubicBezTo>
                    <a:pt x="108" y="1"/>
                    <a:pt x="87" y="6"/>
                    <a:pt x="68" y="17"/>
                  </a:cubicBezTo>
                  <a:cubicBezTo>
                    <a:pt x="12" y="50"/>
                    <a:pt x="1" y="117"/>
                    <a:pt x="35" y="174"/>
                  </a:cubicBezTo>
                  <a:cubicBezTo>
                    <a:pt x="57" y="211"/>
                    <a:pt x="96" y="234"/>
                    <a:pt x="135" y="234"/>
                  </a:cubicBezTo>
                  <a:cubicBezTo>
                    <a:pt x="154" y="234"/>
                    <a:pt x="173" y="229"/>
                    <a:pt x="191" y="218"/>
                  </a:cubicBezTo>
                  <a:cubicBezTo>
                    <a:pt x="247" y="184"/>
                    <a:pt x="269" y="107"/>
                    <a:pt x="236" y="50"/>
                  </a:cubicBezTo>
                  <a:cubicBezTo>
                    <a:pt x="213" y="21"/>
                    <a:pt x="171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8" name="Google Shape;5238;p10"/>
            <p:cNvSpPr/>
            <p:nvPr/>
          </p:nvSpPr>
          <p:spPr>
            <a:xfrm>
              <a:off x="2086450" y="914225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3"/>
                    <a:pt x="0" y="120"/>
                    <a:pt x="33" y="175"/>
                  </a:cubicBezTo>
                  <a:cubicBezTo>
                    <a:pt x="55" y="211"/>
                    <a:pt x="89" y="233"/>
                    <a:pt x="126" y="233"/>
                  </a:cubicBezTo>
                  <a:cubicBezTo>
                    <a:pt x="147" y="233"/>
                    <a:pt x="169" y="226"/>
                    <a:pt x="190" y="209"/>
                  </a:cubicBezTo>
                  <a:cubicBezTo>
                    <a:pt x="246" y="175"/>
                    <a:pt x="268" y="108"/>
                    <a:pt x="234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9" name="Google Shape;5239;p10"/>
            <p:cNvSpPr/>
            <p:nvPr/>
          </p:nvSpPr>
          <p:spPr>
            <a:xfrm>
              <a:off x="2073300" y="9221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2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0" name="Google Shape;5240;p10"/>
            <p:cNvSpPr/>
            <p:nvPr/>
          </p:nvSpPr>
          <p:spPr>
            <a:xfrm>
              <a:off x="2060175" y="930150"/>
              <a:ext cx="6725" cy="5800"/>
            </a:xfrm>
            <a:custGeom>
              <a:rect b="b" l="l" r="r" t="t"/>
              <a:pathLst>
                <a:path extrusionOk="0" h="232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1" y="52"/>
                    <a:pt x="1" y="119"/>
                    <a:pt x="34" y="176"/>
                  </a:cubicBezTo>
                  <a:lnTo>
                    <a:pt x="34" y="186"/>
                  </a:lnTo>
                  <a:lnTo>
                    <a:pt x="56" y="209"/>
                  </a:lnTo>
                  <a:cubicBezTo>
                    <a:pt x="56" y="209"/>
                    <a:pt x="68" y="209"/>
                    <a:pt x="68" y="220"/>
                  </a:cubicBezTo>
                  <a:cubicBezTo>
                    <a:pt x="78" y="220"/>
                    <a:pt x="90" y="220"/>
                    <a:pt x="90" y="231"/>
                  </a:cubicBezTo>
                  <a:lnTo>
                    <a:pt x="168" y="231"/>
                  </a:lnTo>
                  <a:cubicBezTo>
                    <a:pt x="168" y="231"/>
                    <a:pt x="179" y="220"/>
                    <a:pt x="190" y="220"/>
                  </a:cubicBezTo>
                  <a:cubicBezTo>
                    <a:pt x="246" y="186"/>
                    <a:pt x="269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1" name="Google Shape;5241;p10"/>
            <p:cNvSpPr/>
            <p:nvPr/>
          </p:nvSpPr>
          <p:spPr>
            <a:xfrm>
              <a:off x="2111300" y="9257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2" y="49"/>
                    <a:pt x="0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0" y="230"/>
                    <a:pt x="201" y="218"/>
                  </a:cubicBezTo>
                  <a:cubicBezTo>
                    <a:pt x="257" y="184"/>
                    <a:pt x="268" y="117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2" name="Google Shape;5242;p10"/>
            <p:cNvSpPr/>
            <p:nvPr/>
          </p:nvSpPr>
          <p:spPr>
            <a:xfrm>
              <a:off x="2098175" y="933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3"/>
                    <a:pt x="0" y="120"/>
                    <a:pt x="33" y="175"/>
                  </a:cubicBezTo>
                  <a:cubicBezTo>
                    <a:pt x="56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57" y="187"/>
                    <a:pt x="268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3" name="Google Shape;5243;p10"/>
            <p:cNvSpPr/>
            <p:nvPr/>
          </p:nvSpPr>
          <p:spPr>
            <a:xfrm>
              <a:off x="2085025" y="941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4" name="Google Shape;5244;p10"/>
            <p:cNvSpPr/>
            <p:nvPr/>
          </p:nvSpPr>
          <p:spPr>
            <a:xfrm>
              <a:off x="2124975" y="9178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2" y="0"/>
                  </a:moveTo>
                  <a:cubicBezTo>
                    <a:pt x="100" y="0"/>
                    <a:pt x="78" y="7"/>
                    <a:pt x="56" y="20"/>
                  </a:cubicBezTo>
                  <a:cubicBezTo>
                    <a:pt x="46" y="20"/>
                    <a:pt x="34" y="30"/>
                    <a:pt x="23" y="42"/>
                  </a:cubicBezTo>
                  <a:cubicBezTo>
                    <a:pt x="23" y="53"/>
                    <a:pt x="23" y="53"/>
                    <a:pt x="12" y="53"/>
                  </a:cubicBezTo>
                  <a:lnTo>
                    <a:pt x="12" y="64"/>
                  </a:lnTo>
                  <a:cubicBezTo>
                    <a:pt x="12" y="75"/>
                    <a:pt x="12" y="75"/>
                    <a:pt x="1" y="87"/>
                  </a:cubicBezTo>
                  <a:lnTo>
                    <a:pt x="1" y="131"/>
                  </a:lnTo>
                  <a:cubicBezTo>
                    <a:pt x="1" y="142"/>
                    <a:pt x="1" y="142"/>
                    <a:pt x="12" y="154"/>
                  </a:cubicBezTo>
                  <a:lnTo>
                    <a:pt x="12" y="176"/>
                  </a:lnTo>
                  <a:cubicBezTo>
                    <a:pt x="23" y="176"/>
                    <a:pt x="23" y="187"/>
                    <a:pt x="23" y="187"/>
                  </a:cubicBezTo>
                  <a:cubicBezTo>
                    <a:pt x="34" y="187"/>
                    <a:pt x="34" y="198"/>
                    <a:pt x="46" y="198"/>
                  </a:cubicBezTo>
                  <a:cubicBezTo>
                    <a:pt x="46" y="209"/>
                    <a:pt x="56" y="209"/>
                    <a:pt x="56" y="221"/>
                  </a:cubicBezTo>
                  <a:lnTo>
                    <a:pt x="79" y="221"/>
                  </a:lnTo>
                  <a:cubicBezTo>
                    <a:pt x="79" y="231"/>
                    <a:pt x="90" y="231"/>
                    <a:pt x="90" y="231"/>
                  </a:cubicBezTo>
                  <a:cubicBezTo>
                    <a:pt x="123" y="231"/>
                    <a:pt x="146" y="231"/>
                    <a:pt x="180" y="221"/>
                  </a:cubicBezTo>
                  <a:cubicBezTo>
                    <a:pt x="235" y="187"/>
                    <a:pt x="258" y="109"/>
                    <a:pt x="213" y="53"/>
                  </a:cubicBezTo>
                  <a:cubicBezTo>
                    <a:pt x="192" y="18"/>
                    <a:pt x="158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5" name="Google Shape;5245;p10"/>
            <p:cNvSpPr/>
            <p:nvPr/>
          </p:nvSpPr>
          <p:spPr>
            <a:xfrm>
              <a:off x="2095375" y="958000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45" y="0"/>
                  </a:moveTo>
                  <a:cubicBezTo>
                    <a:pt x="123" y="0"/>
                    <a:pt x="90" y="0"/>
                    <a:pt x="56" y="23"/>
                  </a:cubicBezTo>
                  <a:cubicBezTo>
                    <a:pt x="23" y="45"/>
                    <a:pt x="1" y="90"/>
                    <a:pt x="1" y="134"/>
                  </a:cubicBezTo>
                  <a:cubicBezTo>
                    <a:pt x="11" y="145"/>
                    <a:pt x="11" y="167"/>
                    <a:pt x="23" y="179"/>
                  </a:cubicBezTo>
                  <a:cubicBezTo>
                    <a:pt x="41" y="216"/>
                    <a:pt x="75" y="237"/>
                    <a:pt x="111" y="237"/>
                  </a:cubicBezTo>
                  <a:cubicBezTo>
                    <a:pt x="119" y="237"/>
                    <a:pt x="127" y="236"/>
                    <a:pt x="135" y="234"/>
                  </a:cubicBezTo>
                  <a:cubicBezTo>
                    <a:pt x="157" y="234"/>
                    <a:pt x="168" y="224"/>
                    <a:pt x="179" y="224"/>
                  </a:cubicBezTo>
                  <a:cubicBezTo>
                    <a:pt x="235" y="190"/>
                    <a:pt x="257" y="112"/>
                    <a:pt x="224" y="56"/>
                  </a:cubicBezTo>
                  <a:cubicBezTo>
                    <a:pt x="202" y="33"/>
                    <a:pt x="179" y="11"/>
                    <a:pt x="1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6" name="Google Shape;5246;p10"/>
            <p:cNvSpPr/>
            <p:nvPr/>
          </p:nvSpPr>
          <p:spPr>
            <a:xfrm>
              <a:off x="2131400" y="9587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29"/>
                    <a:pt x="35" y="173"/>
                  </a:cubicBezTo>
                  <a:cubicBezTo>
                    <a:pt x="57" y="211"/>
                    <a:pt x="101" y="234"/>
                    <a:pt x="144" y="234"/>
                  </a:cubicBezTo>
                  <a:cubicBezTo>
                    <a:pt x="164" y="234"/>
                    <a:pt x="184" y="229"/>
                    <a:pt x="202" y="218"/>
                  </a:cubicBezTo>
                  <a:cubicBezTo>
                    <a:pt x="258" y="184"/>
                    <a:pt x="269" y="117"/>
                    <a:pt x="236" y="62"/>
                  </a:cubicBezTo>
                  <a:cubicBezTo>
                    <a:pt x="213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7" name="Google Shape;5247;p10"/>
            <p:cNvSpPr/>
            <p:nvPr/>
          </p:nvSpPr>
          <p:spPr>
            <a:xfrm>
              <a:off x="2118275" y="9667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1"/>
                    <a:pt x="34" y="176"/>
                  </a:cubicBezTo>
                  <a:cubicBezTo>
                    <a:pt x="57" y="214"/>
                    <a:pt x="100" y="237"/>
                    <a:pt x="143" y="237"/>
                  </a:cubicBezTo>
                  <a:cubicBezTo>
                    <a:pt x="163" y="237"/>
                    <a:pt x="184" y="232"/>
                    <a:pt x="202" y="221"/>
                  </a:cubicBezTo>
                  <a:cubicBezTo>
                    <a:pt x="257" y="188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8" name="Google Shape;5248;p10"/>
            <p:cNvSpPr/>
            <p:nvPr/>
          </p:nvSpPr>
          <p:spPr>
            <a:xfrm>
              <a:off x="2105150" y="9746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7" y="6"/>
                    <a:pt x="79" y="16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1" y="218"/>
                  </a:cubicBezTo>
                  <a:cubicBezTo>
                    <a:pt x="258" y="184"/>
                    <a:pt x="268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9" name="Google Shape;5249;p10"/>
            <p:cNvSpPr/>
            <p:nvPr/>
          </p:nvSpPr>
          <p:spPr>
            <a:xfrm>
              <a:off x="2092300" y="9826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57" y="20"/>
                    <a:pt x="45" y="31"/>
                    <a:pt x="45" y="31"/>
                  </a:cubicBezTo>
                  <a:cubicBezTo>
                    <a:pt x="45" y="31"/>
                    <a:pt x="45" y="42"/>
                    <a:pt x="34" y="42"/>
                  </a:cubicBezTo>
                  <a:cubicBezTo>
                    <a:pt x="34" y="42"/>
                    <a:pt x="34" y="53"/>
                    <a:pt x="23" y="53"/>
                  </a:cubicBezTo>
                  <a:lnTo>
                    <a:pt x="23" y="65"/>
                  </a:lnTo>
                  <a:cubicBezTo>
                    <a:pt x="23" y="75"/>
                    <a:pt x="12" y="75"/>
                    <a:pt x="12" y="75"/>
                  </a:cubicBezTo>
                  <a:lnTo>
                    <a:pt x="12" y="87"/>
                  </a:lnTo>
                  <a:cubicBezTo>
                    <a:pt x="0" y="120"/>
                    <a:pt x="12" y="154"/>
                    <a:pt x="23" y="176"/>
                  </a:cubicBezTo>
                  <a:cubicBezTo>
                    <a:pt x="23" y="187"/>
                    <a:pt x="34" y="187"/>
                    <a:pt x="34" y="199"/>
                  </a:cubicBezTo>
                  <a:cubicBezTo>
                    <a:pt x="45" y="199"/>
                    <a:pt x="45" y="209"/>
                    <a:pt x="57" y="209"/>
                  </a:cubicBezTo>
                  <a:cubicBezTo>
                    <a:pt x="67" y="221"/>
                    <a:pt x="67" y="221"/>
                    <a:pt x="79" y="221"/>
                  </a:cubicBezTo>
                  <a:lnTo>
                    <a:pt x="79" y="232"/>
                  </a:lnTo>
                  <a:lnTo>
                    <a:pt x="157" y="232"/>
                  </a:lnTo>
                  <a:cubicBezTo>
                    <a:pt x="168" y="232"/>
                    <a:pt x="179" y="221"/>
                    <a:pt x="179" y="221"/>
                  </a:cubicBezTo>
                  <a:lnTo>
                    <a:pt x="191" y="221"/>
                  </a:lnTo>
                  <a:cubicBezTo>
                    <a:pt x="246" y="187"/>
                    <a:pt x="258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0" name="Google Shape;5250;p10"/>
            <p:cNvSpPr/>
            <p:nvPr/>
          </p:nvSpPr>
          <p:spPr>
            <a:xfrm>
              <a:off x="2156550" y="9703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9" y="0"/>
                  </a:moveTo>
                  <a:cubicBezTo>
                    <a:pt x="117" y="0"/>
                    <a:pt x="96" y="6"/>
                    <a:pt x="79" y="19"/>
                  </a:cubicBezTo>
                  <a:lnTo>
                    <a:pt x="67" y="19"/>
                  </a:lnTo>
                  <a:cubicBezTo>
                    <a:pt x="12" y="52"/>
                    <a:pt x="0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6" y="186"/>
                    <a:pt x="268" y="109"/>
                    <a:pt x="235" y="52"/>
                  </a:cubicBezTo>
                  <a:cubicBezTo>
                    <a:pt x="214" y="18"/>
                    <a:pt x="176" y="0"/>
                    <a:pt x="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1" name="Google Shape;5251;p10"/>
            <p:cNvSpPr/>
            <p:nvPr/>
          </p:nvSpPr>
          <p:spPr>
            <a:xfrm>
              <a:off x="2143425" y="9782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1" y="49"/>
                    <a:pt x="0" y="128"/>
                    <a:pt x="34" y="183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3"/>
                    <a:pt x="269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2" name="Google Shape;5252;p10"/>
            <p:cNvSpPr/>
            <p:nvPr/>
          </p:nvSpPr>
          <p:spPr>
            <a:xfrm>
              <a:off x="2130275" y="9863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1"/>
                  </a:moveTo>
                  <a:cubicBezTo>
                    <a:pt x="108" y="1"/>
                    <a:pt x="87" y="6"/>
                    <a:pt x="68" y="17"/>
                  </a:cubicBezTo>
                  <a:cubicBezTo>
                    <a:pt x="12" y="51"/>
                    <a:pt x="1" y="118"/>
                    <a:pt x="35" y="173"/>
                  </a:cubicBezTo>
                  <a:cubicBezTo>
                    <a:pt x="57" y="211"/>
                    <a:pt x="95" y="234"/>
                    <a:pt x="135" y="234"/>
                  </a:cubicBezTo>
                  <a:cubicBezTo>
                    <a:pt x="154" y="234"/>
                    <a:pt x="173" y="229"/>
                    <a:pt x="191" y="218"/>
                  </a:cubicBezTo>
                  <a:cubicBezTo>
                    <a:pt x="247" y="185"/>
                    <a:pt x="269" y="106"/>
                    <a:pt x="236" y="51"/>
                  </a:cubicBezTo>
                  <a:cubicBezTo>
                    <a:pt x="213" y="21"/>
                    <a:pt x="171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3" name="Google Shape;5253;p10"/>
            <p:cNvSpPr/>
            <p:nvPr/>
          </p:nvSpPr>
          <p:spPr>
            <a:xfrm>
              <a:off x="2117175" y="994400"/>
              <a:ext cx="6725" cy="5700"/>
            </a:xfrm>
            <a:custGeom>
              <a:rect b="b" l="l" r="r" t="t"/>
              <a:pathLst>
                <a:path extrusionOk="0" h="228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2"/>
                    <a:pt x="0" y="119"/>
                    <a:pt x="33" y="176"/>
                  </a:cubicBezTo>
                  <a:cubicBezTo>
                    <a:pt x="54" y="210"/>
                    <a:pt x="89" y="228"/>
                    <a:pt x="125" y="228"/>
                  </a:cubicBezTo>
                  <a:cubicBezTo>
                    <a:pt x="146" y="228"/>
                    <a:pt x="169" y="221"/>
                    <a:pt x="190" y="209"/>
                  </a:cubicBezTo>
                  <a:cubicBezTo>
                    <a:pt x="246" y="176"/>
                    <a:pt x="268" y="109"/>
                    <a:pt x="234" y="52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4" name="Google Shape;5254;p10"/>
            <p:cNvSpPr/>
            <p:nvPr/>
          </p:nvSpPr>
          <p:spPr>
            <a:xfrm>
              <a:off x="2198725" y="103910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14" y="0"/>
                  </a:moveTo>
                  <a:cubicBezTo>
                    <a:pt x="96" y="0"/>
                    <a:pt x="76" y="6"/>
                    <a:pt x="56" y="19"/>
                  </a:cubicBezTo>
                  <a:lnTo>
                    <a:pt x="46" y="30"/>
                  </a:lnTo>
                  <a:lnTo>
                    <a:pt x="23" y="52"/>
                  </a:lnTo>
                  <a:lnTo>
                    <a:pt x="23" y="64"/>
                  </a:lnTo>
                  <a:cubicBezTo>
                    <a:pt x="12" y="64"/>
                    <a:pt x="12" y="74"/>
                    <a:pt x="12" y="74"/>
                  </a:cubicBezTo>
                  <a:lnTo>
                    <a:pt x="12" y="97"/>
                  </a:lnTo>
                  <a:cubicBezTo>
                    <a:pt x="1" y="97"/>
                    <a:pt x="1" y="97"/>
                    <a:pt x="1" y="108"/>
                  </a:cubicBezTo>
                  <a:lnTo>
                    <a:pt x="1" y="131"/>
                  </a:lnTo>
                  <a:lnTo>
                    <a:pt x="1" y="141"/>
                  </a:lnTo>
                  <a:cubicBezTo>
                    <a:pt x="12" y="153"/>
                    <a:pt x="12" y="164"/>
                    <a:pt x="23" y="175"/>
                  </a:cubicBezTo>
                  <a:cubicBezTo>
                    <a:pt x="23" y="186"/>
                    <a:pt x="34" y="198"/>
                    <a:pt x="34" y="198"/>
                  </a:cubicBezTo>
                  <a:cubicBezTo>
                    <a:pt x="46" y="208"/>
                    <a:pt x="46" y="208"/>
                    <a:pt x="56" y="208"/>
                  </a:cubicBezTo>
                  <a:cubicBezTo>
                    <a:pt x="56" y="220"/>
                    <a:pt x="68" y="220"/>
                    <a:pt x="68" y="231"/>
                  </a:cubicBezTo>
                  <a:lnTo>
                    <a:pt x="113" y="231"/>
                  </a:lnTo>
                  <a:cubicBezTo>
                    <a:pt x="116" y="235"/>
                    <a:pt x="119" y="236"/>
                    <a:pt x="120" y="236"/>
                  </a:cubicBezTo>
                  <a:cubicBezTo>
                    <a:pt x="123" y="236"/>
                    <a:pt x="123" y="231"/>
                    <a:pt x="123" y="231"/>
                  </a:cubicBezTo>
                  <a:lnTo>
                    <a:pt x="157" y="231"/>
                  </a:lnTo>
                  <a:cubicBezTo>
                    <a:pt x="168" y="231"/>
                    <a:pt x="168" y="220"/>
                    <a:pt x="180" y="220"/>
                  </a:cubicBezTo>
                  <a:cubicBezTo>
                    <a:pt x="235" y="186"/>
                    <a:pt x="257" y="108"/>
                    <a:pt x="224" y="52"/>
                  </a:cubicBezTo>
                  <a:cubicBezTo>
                    <a:pt x="202" y="30"/>
                    <a:pt x="180" y="7"/>
                    <a:pt x="146" y="7"/>
                  </a:cubicBezTo>
                  <a:cubicBezTo>
                    <a:pt x="137" y="3"/>
                    <a:pt x="126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5" name="Google Shape;5255;p10"/>
            <p:cNvSpPr/>
            <p:nvPr/>
          </p:nvSpPr>
          <p:spPr>
            <a:xfrm>
              <a:off x="2166900" y="986575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21" y="0"/>
                  </a:moveTo>
                  <a:cubicBezTo>
                    <a:pt x="99" y="0"/>
                    <a:pt x="77" y="7"/>
                    <a:pt x="55" y="19"/>
                  </a:cubicBezTo>
                  <a:cubicBezTo>
                    <a:pt x="45" y="30"/>
                    <a:pt x="33" y="30"/>
                    <a:pt x="22" y="42"/>
                  </a:cubicBezTo>
                  <a:lnTo>
                    <a:pt x="22" y="52"/>
                  </a:lnTo>
                  <a:cubicBezTo>
                    <a:pt x="11" y="52"/>
                    <a:pt x="11" y="64"/>
                    <a:pt x="11" y="75"/>
                  </a:cubicBezTo>
                  <a:cubicBezTo>
                    <a:pt x="0" y="75"/>
                    <a:pt x="0" y="86"/>
                    <a:pt x="0" y="86"/>
                  </a:cubicBezTo>
                  <a:lnTo>
                    <a:pt x="0" y="119"/>
                  </a:lnTo>
                  <a:lnTo>
                    <a:pt x="0" y="131"/>
                  </a:lnTo>
                  <a:cubicBezTo>
                    <a:pt x="0" y="153"/>
                    <a:pt x="11" y="164"/>
                    <a:pt x="11" y="176"/>
                  </a:cubicBezTo>
                  <a:lnTo>
                    <a:pt x="33" y="198"/>
                  </a:lnTo>
                  <a:cubicBezTo>
                    <a:pt x="33" y="198"/>
                    <a:pt x="33" y="209"/>
                    <a:pt x="45" y="209"/>
                  </a:cubicBezTo>
                  <a:lnTo>
                    <a:pt x="55" y="220"/>
                  </a:lnTo>
                  <a:lnTo>
                    <a:pt x="67" y="220"/>
                  </a:lnTo>
                  <a:cubicBezTo>
                    <a:pt x="67" y="231"/>
                    <a:pt x="78" y="231"/>
                    <a:pt x="78" y="231"/>
                  </a:cubicBezTo>
                  <a:lnTo>
                    <a:pt x="156" y="231"/>
                  </a:lnTo>
                  <a:cubicBezTo>
                    <a:pt x="156" y="231"/>
                    <a:pt x="167" y="220"/>
                    <a:pt x="179" y="220"/>
                  </a:cubicBezTo>
                  <a:cubicBezTo>
                    <a:pt x="234" y="186"/>
                    <a:pt x="246" y="109"/>
                    <a:pt x="212" y="52"/>
                  </a:cubicBezTo>
                  <a:cubicBezTo>
                    <a:pt x="191" y="18"/>
                    <a:pt x="157" y="0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6" name="Google Shape;5256;p10"/>
            <p:cNvSpPr/>
            <p:nvPr/>
          </p:nvSpPr>
          <p:spPr>
            <a:xfrm>
              <a:off x="2153200" y="994675"/>
              <a:ext cx="6450" cy="5700"/>
            </a:xfrm>
            <a:custGeom>
              <a:rect b="b" l="l" r="r" t="t"/>
              <a:pathLst>
                <a:path extrusionOk="0" h="228" w="258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2" y="53"/>
                    <a:pt x="0" y="120"/>
                    <a:pt x="34" y="175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6" y="228"/>
                    <a:pt x="180" y="222"/>
                    <a:pt x="201" y="209"/>
                  </a:cubicBezTo>
                  <a:cubicBezTo>
                    <a:pt x="235" y="187"/>
                    <a:pt x="258" y="142"/>
                    <a:pt x="258" y="98"/>
                  </a:cubicBezTo>
                  <a:cubicBezTo>
                    <a:pt x="246" y="86"/>
                    <a:pt x="246" y="64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7" name="Google Shape;5257;p10"/>
            <p:cNvSpPr/>
            <p:nvPr/>
          </p:nvSpPr>
          <p:spPr>
            <a:xfrm>
              <a:off x="2140350" y="1002575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3" y="0"/>
                  </a:moveTo>
                  <a:cubicBezTo>
                    <a:pt x="104" y="0"/>
                    <a:pt x="85" y="5"/>
                    <a:pt x="67" y="16"/>
                  </a:cubicBezTo>
                  <a:cubicBezTo>
                    <a:pt x="56" y="27"/>
                    <a:pt x="56" y="27"/>
                    <a:pt x="45" y="27"/>
                  </a:cubicBezTo>
                  <a:cubicBezTo>
                    <a:pt x="45" y="38"/>
                    <a:pt x="34" y="38"/>
                    <a:pt x="34" y="50"/>
                  </a:cubicBezTo>
                  <a:cubicBezTo>
                    <a:pt x="12" y="72"/>
                    <a:pt x="0" y="105"/>
                    <a:pt x="12" y="139"/>
                  </a:cubicBezTo>
                  <a:lnTo>
                    <a:pt x="12" y="161"/>
                  </a:lnTo>
                  <a:cubicBezTo>
                    <a:pt x="22" y="161"/>
                    <a:pt x="22" y="172"/>
                    <a:pt x="22" y="184"/>
                  </a:cubicBezTo>
                  <a:cubicBezTo>
                    <a:pt x="51" y="211"/>
                    <a:pt x="86" y="231"/>
                    <a:pt x="123" y="231"/>
                  </a:cubicBezTo>
                  <a:cubicBezTo>
                    <a:pt x="130" y="231"/>
                    <a:pt x="138" y="230"/>
                    <a:pt x="146" y="229"/>
                  </a:cubicBezTo>
                  <a:cubicBezTo>
                    <a:pt x="157" y="229"/>
                    <a:pt x="168" y="229"/>
                    <a:pt x="190" y="217"/>
                  </a:cubicBezTo>
                  <a:cubicBezTo>
                    <a:pt x="246" y="184"/>
                    <a:pt x="258" y="117"/>
                    <a:pt x="224" y="60"/>
                  </a:cubicBezTo>
                  <a:cubicBezTo>
                    <a:pt x="201" y="23"/>
                    <a:pt x="163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8" name="Google Shape;5258;p10"/>
            <p:cNvSpPr/>
            <p:nvPr/>
          </p:nvSpPr>
          <p:spPr>
            <a:xfrm>
              <a:off x="2126925" y="1010600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44" y="0"/>
                  </a:moveTo>
                  <a:cubicBezTo>
                    <a:pt x="123" y="0"/>
                    <a:pt x="100" y="6"/>
                    <a:pt x="79" y="19"/>
                  </a:cubicBezTo>
                  <a:cubicBezTo>
                    <a:pt x="23" y="52"/>
                    <a:pt x="1" y="119"/>
                    <a:pt x="35" y="176"/>
                  </a:cubicBezTo>
                  <a:cubicBezTo>
                    <a:pt x="57" y="213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02" y="209"/>
                    <a:pt x="214" y="209"/>
                    <a:pt x="214" y="198"/>
                  </a:cubicBezTo>
                  <a:cubicBezTo>
                    <a:pt x="236" y="176"/>
                    <a:pt x="258" y="153"/>
                    <a:pt x="258" y="119"/>
                  </a:cubicBezTo>
                  <a:cubicBezTo>
                    <a:pt x="258" y="97"/>
                    <a:pt x="247" y="75"/>
                    <a:pt x="236" y="52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9" name="Google Shape;5259;p10"/>
            <p:cNvSpPr/>
            <p:nvPr/>
          </p:nvSpPr>
          <p:spPr>
            <a:xfrm>
              <a:off x="2163525" y="10112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7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0" y="218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0" name="Google Shape;5260;p10"/>
            <p:cNvSpPr/>
            <p:nvPr/>
          </p:nvSpPr>
          <p:spPr>
            <a:xfrm>
              <a:off x="2150400" y="1019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8" y="7"/>
                    <a:pt x="67" y="19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4" y="236"/>
                  </a:cubicBezTo>
                  <a:cubicBezTo>
                    <a:pt x="153" y="236"/>
                    <a:pt x="173" y="231"/>
                    <a:pt x="191" y="220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1" name="Google Shape;5261;p10"/>
            <p:cNvSpPr/>
            <p:nvPr/>
          </p:nvSpPr>
          <p:spPr>
            <a:xfrm>
              <a:off x="2137275" y="10271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3" y="1"/>
                  </a:moveTo>
                  <a:cubicBezTo>
                    <a:pt x="104" y="1"/>
                    <a:pt x="85" y="5"/>
                    <a:pt x="68" y="16"/>
                  </a:cubicBezTo>
                  <a:cubicBezTo>
                    <a:pt x="11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04" y="23"/>
                    <a:pt x="164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2" name="Google Shape;5262;p10"/>
            <p:cNvSpPr/>
            <p:nvPr/>
          </p:nvSpPr>
          <p:spPr>
            <a:xfrm>
              <a:off x="2175275" y="1030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7"/>
                    <a:pt x="132" y="237"/>
                  </a:cubicBezTo>
                  <a:cubicBezTo>
                    <a:pt x="156" y="237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3" name="Google Shape;5263;p10"/>
            <p:cNvSpPr/>
            <p:nvPr/>
          </p:nvSpPr>
          <p:spPr>
            <a:xfrm>
              <a:off x="2162125" y="10388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cubicBezTo>
                    <a:pt x="23" y="50"/>
                    <a:pt x="1" y="128"/>
                    <a:pt x="35" y="173"/>
                  </a:cubicBezTo>
                  <a:cubicBezTo>
                    <a:pt x="57" y="211"/>
                    <a:pt x="100" y="234"/>
                    <a:pt x="143" y="234"/>
                  </a:cubicBezTo>
                  <a:cubicBezTo>
                    <a:pt x="164" y="234"/>
                    <a:pt x="184" y="228"/>
                    <a:pt x="202" y="217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4" name="Google Shape;5264;p10"/>
            <p:cNvSpPr/>
            <p:nvPr/>
          </p:nvSpPr>
          <p:spPr>
            <a:xfrm>
              <a:off x="2149000" y="10469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2"/>
                    <a:pt x="202" y="221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5" name="Google Shape;5265;p10"/>
            <p:cNvSpPr/>
            <p:nvPr/>
          </p:nvSpPr>
          <p:spPr>
            <a:xfrm>
              <a:off x="2188675" y="1022875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1"/>
                  </a:moveTo>
                  <a:cubicBezTo>
                    <a:pt x="111" y="1"/>
                    <a:pt x="88" y="7"/>
                    <a:pt x="68" y="20"/>
                  </a:cubicBezTo>
                  <a:cubicBezTo>
                    <a:pt x="56" y="31"/>
                    <a:pt x="45" y="31"/>
                    <a:pt x="34" y="42"/>
                  </a:cubicBezTo>
                  <a:lnTo>
                    <a:pt x="34" y="53"/>
                  </a:lnTo>
                  <a:cubicBezTo>
                    <a:pt x="23" y="65"/>
                    <a:pt x="23" y="75"/>
                    <a:pt x="11" y="87"/>
                  </a:cubicBezTo>
                  <a:cubicBezTo>
                    <a:pt x="1" y="120"/>
                    <a:pt x="11" y="154"/>
                    <a:pt x="23" y="176"/>
                  </a:cubicBezTo>
                  <a:lnTo>
                    <a:pt x="45" y="199"/>
                  </a:lnTo>
                  <a:lnTo>
                    <a:pt x="56" y="209"/>
                  </a:lnTo>
                  <a:cubicBezTo>
                    <a:pt x="68" y="221"/>
                    <a:pt x="78" y="232"/>
                    <a:pt x="101" y="232"/>
                  </a:cubicBezTo>
                  <a:lnTo>
                    <a:pt x="145" y="232"/>
                  </a:lnTo>
                  <a:cubicBezTo>
                    <a:pt x="157" y="232"/>
                    <a:pt x="179" y="232"/>
                    <a:pt x="190" y="221"/>
                  </a:cubicBezTo>
                  <a:cubicBezTo>
                    <a:pt x="246" y="187"/>
                    <a:pt x="257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6" name="Google Shape;5266;p10"/>
            <p:cNvSpPr/>
            <p:nvPr/>
          </p:nvSpPr>
          <p:spPr>
            <a:xfrm>
              <a:off x="2185325" y="104710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57" y="0"/>
                  </a:moveTo>
                  <a:cubicBezTo>
                    <a:pt x="135" y="0"/>
                    <a:pt x="101" y="0"/>
                    <a:pt x="68" y="23"/>
                  </a:cubicBezTo>
                  <a:cubicBezTo>
                    <a:pt x="11" y="57"/>
                    <a:pt x="1" y="124"/>
                    <a:pt x="34" y="179"/>
                  </a:cubicBezTo>
                  <a:cubicBezTo>
                    <a:pt x="45" y="201"/>
                    <a:pt x="56" y="213"/>
                    <a:pt x="78" y="224"/>
                  </a:cubicBezTo>
                  <a:cubicBezTo>
                    <a:pt x="101" y="235"/>
                    <a:pt x="123" y="235"/>
                    <a:pt x="145" y="235"/>
                  </a:cubicBezTo>
                  <a:cubicBezTo>
                    <a:pt x="157" y="235"/>
                    <a:pt x="168" y="235"/>
                    <a:pt x="168" y="224"/>
                  </a:cubicBezTo>
                  <a:lnTo>
                    <a:pt x="190" y="224"/>
                  </a:lnTo>
                  <a:lnTo>
                    <a:pt x="224" y="191"/>
                  </a:lnTo>
                  <a:cubicBezTo>
                    <a:pt x="235" y="179"/>
                    <a:pt x="246" y="157"/>
                    <a:pt x="246" y="146"/>
                  </a:cubicBezTo>
                  <a:cubicBezTo>
                    <a:pt x="257" y="112"/>
                    <a:pt x="246" y="90"/>
                    <a:pt x="235" y="57"/>
                  </a:cubicBezTo>
                  <a:cubicBezTo>
                    <a:pt x="212" y="34"/>
                    <a:pt x="190" y="12"/>
                    <a:pt x="1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7" name="Google Shape;5267;p10"/>
            <p:cNvSpPr/>
            <p:nvPr/>
          </p:nvSpPr>
          <p:spPr>
            <a:xfrm>
              <a:off x="2172175" y="1055100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44" y="0"/>
                  </a:moveTo>
                  <a:cubicBezTo>
                    <a:pt x="135" y="0"/>
                    <a:pt x="124" y="2"/>
                    <a:pt x="113" y="5"/>
                  </a:cubicBezTo>
                  <a:cubicBezTo>
                    <a:pt x="102" y="5"/>
                    <a:pt x="80" y="5"/>
                    <a:pt x="68" y="15"/>
                  </a:cubicBezTo>
                  <a:cubicBezTo>
                    <a:pt x="13" y="49"/>
                    <a:pt x="1" y="127"/>
                    <a:pt x="35" y="183"/>
                  </a:cubicBezTo>
                  <a:cubicBezTo>
                    <a:pt x="46" y="206"/>
                    <a:pt x="57" y="217"/>
                    <a:pt x="80" y="228"/>
                  </a:cubicBezTo>
                  <a:cubicBezTo>
                    <a:pt x="93" y="233"/>
                    <a:pt x="109" y="235"/>
                    <a:pt x="124" y="235"/>
                  </a:cubicBezTo>
                  <a:cubicBezTo>
                    <a:pt x="147" y="235"/>
                    <a:pt x="171" y="230"/>
                    <a:pt x="191" y="217"/>
                  </a:cubicBezTo>
                  <a:cubicBezTo>
                    <a:pt x="214" y="206"/>
                    <a:pt x="224" y="183"/>
                    <a:pt x="236" y="172"/>
                  </a:cubicBezTo>
                  <a:cubicBezTo>
                    <a:pt x="258" y="139"/>
                    <a:pt x="258" y="94"/>
                    <a:pt x="236" y="60"/>
                  </a:cubicBezTo>
                  <a:lnTo>
                    <a:pt x="214" y="38"/>
                  </a:lnTo>
                  <a:cubicBezTo>
                    <a:pt x="197" y="13"/>
                    <a:pt x="174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8" name="Google Shape;5268;p10"/>
            <p:cNvSpPr/>
            <p:nvPr/>
          </p:nvSpPr>
          <p:spPr>
            <a:xfrm>
              <a:off x="2159325" y="1063025"/>
              <a:ext cx="6475" cy="5875"/>
            </a:xfrm>
            <a:custGeom>
              <a:rect b="b" l="l" r="r" t="t"/>
              <a:pathLst>
                <a:path extrusionOk="0" h="235" w="259">
                  <a:moveTo>
                    <a:pt x="124" y="1"/>
                  </a:moveTo>
                  <a:cubicBezTo>
                    <a:pt x="102" y="1"/>
                    <a:pt x="80" y="11"/>
                    <a:pt x="57" y="23"/>
                  </a:cubicBezTo>
                  <a:cubicBezTo>
                    <a:pt x="35" y="34"/>
                    <a:pt x="13" y="68"/>
                    <a:pt x="13" y="90"/>
                  </a:cubicBezTo>
                  <a:cubicBezTo>
                    <a:pt x="1" y="123"/>
                    <a:pt x="1" y="157"/>
                    <a:pt x="23" y="179"/>
                  </a:cubicBezTo>
                  <a:cubicBezTo>
                    <a:pt x="35" y="202"/>
                    <a:pt x="46" y="212"/>
                    <a:pt x="68" y="224"/>
                  </a:cubicBezTo>
                  <a:cubicBezTo>
                    <a:pt x="90" y="235"/>
                    <a:pt x="102" y="235"/>
                    <a:pt x="113" y="235"/>
                  </a:cubicBezTo>
                  <a:cubicBezTo>
                    <a:pt x="135" y="235"/>
                    <a:pt x="157" y="235"/>
                    <a:pt x="180" y="224"/>
                  </a:cubicBezTo>
                  <a:cubicBezTo>
                    <a:pt x="236" y="190"/>
                    <a:pt x="258" y="112"/>
                    <a:pt x="224" y="56"/>
                  </a:cubicBezTo>
                  <a:cubicBezTo>
                    <a:pt x="202" y="34"/>
                    <a:pt x="180" y="11"/>
                    <a:pt x="147" y="11"/>
                  </a:cubicBezTo>
                  <a:cubicBezTo>
                    <a:pt x="147" y="1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9" name="Google Shape;5269;p10"/>
            <p:cNvSpPr/>
            <p:nvPr/>
          </p:nvSpPr>
          <p:spPr>
            <a:xfrm>
              <a:off x="2146225" y="1071000"/>
              <a:ext cx="6425" cy="6025"/>
            </a:xfrm>
            <a:custGeom>
              <a:rect b="b" l="l" r="r" t="t"/>
              <a:pathLst>
                <a:path extrusionOk="0" h="241" w="257">
                  <a:moveTo>
                    <a:pt x="115" y="1"/>
                  </a:moveTo>
                  <a:cubicBezTo>
                    <a:pt x="94" y="1"/>
                    <a:pt x="74" y="6"/>
                    <a:pt x="56" y="17"/>
                  </a:cubicBezTo>
                  <a:cubicBezTo>
                    <a:pt x="56" y="27"/>
                    <a:pt x="45" y="27"/>
                    <a:pt x="33" y="39"/>
                  </a:cubicBezTo>
                  <a:cubicBezTo>
                    <a:pt x="33" y="50"/>
                    <a:pt x="23" y="50"/>
                    <a:pt x="23" y="61"/>
                  </a:cubicBezTo>
                  <a:cubicBezTo>
                    <a:pt x="23" y="61"/>
                    <a:pt x="11" y="61"/>
                    <a:pt x="11" y="72"/>
                  </a:cubicBezTo>
                  <a:lnTo>
                    <a:pt x="11" y="84"/>
                  </a:lnTo>
                  <a:lnTo>
                    <a:pt x="0" y="95"/>
                  </a:lnTo>
                  <a:lnTo>
                    <a:pt x="0" y="106"/>
                  </a:lnTo>
                  <a:lnTo>
                    <a:pt x="0" y="129"/>
                  </a:lnTo>
                  <a:lnTo>
                    <a:pt x="0" y="139"/>
                  </a:lnTo>
                  <a:cubicBezTo>
                    <a:pt x="0" y="151"/>
                    <a:pt x="11" y="173"/>
                    <a:pt x="23" y="184"/>
                  </a:cubicBezTo>
                  <a:cubicBezTo>
                    <a:pt x="23" y="196"/>
                    <a:pt x="33" y="196"/>
                    <a:pt x="33" y="206"/>
                  </a:cubicBezTo>
                  <a:cubicBezTo>
                    <a:pt x="33" y="206"/>
                    <a:pt x="45" y="206"/>
                    <a:pt x="56" y="218"/>
                  </a:cubicBezTo>
                  <a:lnTo>
                    <a:pt x="67" y="229"/>
                  </a:lnTo>
                  <a:cubicBezTo>
                    <a:pt x="78" y="240"/>
                    <a:pt x="100" y="240"/>
                    <a:pt x="112" y="240"/>
                  </a:cubicBezTo>
                  <a:lnTo>
                    <a:pt x="145" y="240"/>
                  </a:lnTo>
                  <a:lnTo>
                    <a:pt x="157" y="229"/>
                  </a:lnTo>
                  <a:lnTo>
                    <a:pt x="179" y="229"/>
                  </a:lnTo>
                  <a:lnTo>
                    <a:pt x="179" y="218"/>
                  </a:lnTo>
                  <a:cubicBezTo>
                    <a:pt x="234" y="184"/>
                    <a:pt x="257" y="117"/>
                    <a:pt x="224" y="61"/>
                  </a:cubicBezTo>
                  <a:cubicBezTo>
                    <a:pt x="201" y="23"/>
                    <a:pt x="157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0" name="Google Shape;5270;p10"/>
            <p:cNvSpPr/>
            <p:nvPr/>
          </p:nvSpPr>
          <p:spPr>
            <a:xfrm>
              <a:off x="2195375" y="10637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0" y="0"/>
                  </a:moveTo>
                  <a:cubicBezTo>
                    <a:pt x="111" y="0"/>
                    <a:pt x="93" y="5"/>
                    <a:pt x="79" y="16"/>
                  </a:cubicBezTo>
                  <a:cubicBezTo>
                    <a:pt x="23" y="49"/>
                    <a:pt x="1" y="128"/>
                    <a:pt x="34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70" y="230"/>
                    <a:pt x="190" y="217"/>
                  </a:cubicBezTo>
                  <a:cubicBezTo>
                    <a:pt x="247" y="183"/>
                    <a:pt x="269" y="116"/>
                    <a:pt x="235" y="61"/>
                  </a:cubicBezTo>
                  <a:cubicBezTo>
                    <a:pt x="213" y="23"/>
                    <a:pt x="169" y="0"/>
                    <a:pt x="1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1" name="Google Shape;5271;p10"/>
            <p:cNvSpPr/>
            <p:nvPr/>
          </p:nvSpPr>
          <p:spPr>
            <a:xfrm>
              <a:off x="2182250" y="1071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9" y="0"/>
                  </a:moveTo>
                  <a:cubicBezTo>
                    <a:pt x="117" y="0"/>
                    <a:pt x="96" y="6"/>
                    <a:pt x="79" y="19"/>
                  </a:cubicBezTo>
                  <a:cubicBezTo>
                    <a:pt x="23" y="53"/>
                    <a:pt x="0" y="120"/>
                    <a:pt x="34" y="175"/>
                  </a:cubicBezTo>
                  <a:cubicBezTo>
                    <a:pt x="57" y="213"/>
                    <a:pt x="95" y="236"/>
                    <a:pt x="134" y="236"/>
                  </a:cubicBezTo>
                  <a:cubicBezTo>
                    <a:pt x="153" y="236"/>
                    <a:pt x="172" y="231"/>
                    <a:pt x="191" y="220"/>
                  </a:cubicBezTo>
                  <a:cubicBezTo>
                    <a:pt x="246" y="187"/>
                    <a:pt x="268" y="108"/>
                    <a:pt x="235" y="53"/>
                  </a:cubicBezTo>
                  <a:cubicBezTo>
                    <a:pt x="214" y="18"/>
                    <a:pt x="176" y="0"/>
                    <a:pt x="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2" name="Google Shape;5272;p10"/>
            <p:cNvSpPr/>
            <p:nvPr/>
          </p:nvSpPr>
          <p:spPr>
            <a:xfrm>
              <a:off x="2169125" y="10796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9" y="0"/>
                  </a:moveTo>
                  <a:cubicBezTo>
                    <a:pt x="110" y="0"/>
                    <a:pt x="92" y="5"/>
                    <a:pt x="78" y="16"/>
                  </a:cubicBezTo>
                  <a:cubicBezTo>
                    <a:pt x="23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8" y="0"/>
                    <a:pt x="1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3" name="Google Shape;5273;p10"/>
            <p:cNvSpPr/>
            <p:nvPr/>
          </p:nvSpPr>
          <p:spPr>
            <a:xfrm>
              <a:off x="2156275" y="108777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18" y="0"/>
                  </a:moveTo>
                  <a:cubicBezTo>
                    <a:pt x="100" y="0"/>
                    <a:pt x="82" y="5"/>
                    <a:pt x="67" y="16"/>
                  </a:cubicBezTo>
                  <a:lnTo>
                    <a:pt x="56" y="16"/>
                  </a:lnTo>
                  <a:cubicBezTo>
                    <a:pt x="56" y="27"/>
                    <a:pt x="45" y="27"/>
                    <a:pt x="34" y="39"/>
                  </a:cubicBezTo>
                  <a:lnTo>
                    <a:pt x="34" y="49"/>
                  </a:lnTo>
                  <a:cubicBezTo>
                    <a:pt x="23" y="49"/>
                    <a:pt x="23" y="49"/>
                    <a:pt x="23" y="61"/>
                  </a:cubicBezTo>
                  <a:lnTo>
                    <a:pt x="11" y="72"/>
                  </a:lnTo>
                  <a:lnTo>
                    <a:pt x="11" y="94"/>
                  </a:lnTo>
                  <a:cubicBezTo>
                    <a:pt x="0" y="116"/>
                    <a:pt x="0" y="150"/>
                    <a:pt x="23" y="183"/>
                  </a:cubicBezTo>
                  <a:cubicBezTo>
                    <a:pt x="45" y="217"/>
                    <a:pt x="78" y="228"/>
                    <a:pt x="112" y="240"/>
                  </a:cubicBezTo>
                  <a:cubicBezTo>
                    <a:pt x="123" y="240"/>
                    <a:pt x="123" y="228"/>
                    <a:pt x="123" y="228"/>
                  </a:cubicBezTo>
                  <a:lnTo>
                    <a:pt x="157" y="228"/>
                  </a:lnTo>
                  <a:cubicBezTo>
                    <a:pt x="168" y="228"/>
                    <a:pt x="168" y="228"/>
                    <a:pt x="179" y="217"/>
                  </a:cubicBezTo>
                  <a:cubicBezTo>
                    <a:pt x="235" y="183"/>
                    <a:pt x="257" y="116"/>
                    <a:pt x="224" y="61"/>
                  </a:cubicBezTo>
                  <a:cubicBezTo>
                    <a:pt x="201" y="23"/>
                    <a:pt x="15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4" name="Google Shape;5274;p10"/>
            <p:cNvSpPr/>
            <p:nvPr/>
          </p:nvSpPr>
          <p:spPr>
            <a:xfrm>
              <a:off x="2207375" y="108350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7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5" y="211"/>
                    <a:pt x="89" y="228"/>
                    <a:pt x="126" y="228"/>
                  </a:cubicBezTo>
                  <a:cubicBezTo>
                    <a:pt x="147" y="228"/>
                    <a:pt x="170" y="222"/>
                    <a:pt x="191" y="210"/>
                  </a:cubicBezTo>
                  <a:cubicBezTo>
                    <a:pt x="247" y="176"/>
                    <a:pt x="269" y="109"/>
                    <a:pt x="236" y="53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5" name="Google Shape;5275;p10"/>
            <p:cNvSpPr/>
            <p:nvPr/>
          </p:nvSpPr>
          <p:spPr>
            <a:xfrm>
              <a:off x="2194275" y="10914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5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4" y="219"/>
                    <a:pt x="88" y="236"/>
                    <a:pt x="125" y="236"/>
                  </a:cubicBezTo>
                  <a:cubicBezTo>
                    <a:pt x="146" y="236"/>
                    <a:pt x="169" y="230"/>
                    <a:pt x="190" y="217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68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6" name="Google Shape;5276;p10"/>
            <p:cNvSpPr/>
            <p:nvPr/>
          </p:nvSpPr>
          <p:spPr>
            <a:xfrm>
              <a:off x="2181125" y="10994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0"/>
                  </a:moveTo>
                  <a:cubicBezTo>
                    <a:pt x="113" y="0"/>
                    <a:pt x="89" y="7"/>
                    <a:pt x="68" y="19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7" name="Google Shape;5277;p10"/>
            <p:cNvSpPr/>
            <p:nvPr/>
          </p:nvSpPr>
          <p:spPr>
            <a:xfrm>
              <a:off x="2168275" y="11073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15" y="0"/>
                  </a:moveTo>
                  <a:cubicBezTo>
                    <a:pt x="95" y="0"/>
                    <a:pt x="75" y="5"/>
                    <a:pt x="57" y="16"/>
                  </a:cubicBezTo>
                  <a:cubicBezTo>
                    <a:pt x="57" y="27"/>
                    <a:pt x="45" y="27"/>
                    <a:pt x="45" y="39"/>
                  </a:cubicBezTo>
                  <a:cubicBezTo>
                    <a:pt x="34" y="39"/>
                    <a:pt x="34" y="39"/>
                    <a:pt x="23" y="49"/>
                  </a:cubicBezTo>
                  <a:cubicBezTo>
                    <a:pt x="23" y="61"/>
                    <a:pt x="23" y="61"/>
                    <a:pt x="12" y="72"/>
                  </a:cubicBezTo>
                  <a:cubicBezTo>
                    <a:pt x="0" y="94"/>
                    <a:pt x="0" y="116"/>
                    <a:pt x="0" y="139"/>
                  </a:cubicBezTo>
                  <a:cubicBezTo>
                    <a:pt x="0" y="150"/>
                    <a:pt x="12" y="150"/>
                    <a:pt x="12" y="161"/>
                  </a:cubicBezTo>
                  <a:cubicBezTo>
                    <a:pt x="12" y="173"/>
                    <a:pt x="12" y="173"/>
                    <a:pt x="23" y="184"/>
                  </a:cubicBezTo>
                  <a:cubicBezTo>
                    <a:pt x="44" y="219"/>
                    <a:pt x="78" y="236"/>
                    <a:pt x="114" y="236"/>
                  </a:cubicBezTo>
                  <a:cubicBezTo>
                    <a:pt x="136" y="236"/>
                    <a:pt x="158" y="230"/>
                    <a:pt x="179" y="217"/>
                  </a:cubicBezTo>
                  <a:cubicBezTo>
                    <a:pt x="236" y="184"/>
                    <a:pt x="258" y="116"/>
                    <a:pt x="224" y="61"/>
                  </a:cubicBezTo>
                  <a:cubicBezTo>
                    <a:pt x="202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8" name="Google Shape;5278;p10"/>
            <p:cNvSpPr/>
            <p:nvPr/>
          </p:nvSpPr>
          <p:spPr>
            <a:xfrm>
              <a:off x="2217175" y="1099700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6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35" y="187"/>
                    <a:pt x="257" y="143"/>
                    <a:pt x="257" y="98"/>
                  </a:cubicBezTo>
                  <a:cubicBezTo>
                    <a:pt x="246" y="86"/>
                    <a:pt x="246" y="64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9" name="Google Shape;5279;p10"/>
            <p:cNvSpPr/>
            <p:nvPr/>
          </p:nvSpPr>
          <p:spPr>
            <a:xfrm>
              <a:off x="2204600" y="1107600"/>
              <a:ext cx="6150" cy="5975"/>
            </a:xfrm>
            <a:custGeom>
              <a:rect b="b" l="l" r="r" t="t"/>
              <a:pathLst>
                <a:path extrusionOk="0" h="239" w="246">
                  <a:moveTo>
                    <a:pt x="111" y="1"/>
                  </a:moveTo>
                  <a:cubicBezTo>
                    <a:pt x="93" y="1"/>
                    <a:pt x="74" y="6"/>
                    <a:pt x="56" y="16"/>
                  </a:cubicBezTo>
                  <a:lnTo>
                    <a:pt x="34" y="38"/>
                  </a:lnTo>
                  <a:cubicBezTo>
                    <a:pt x="12" y="61"/>
                    <a:pt x="0" y="83"/>
                    <a:pt x="0" y="117"/>
                  </a:cubicBezTo>
                  <a:cubicBezTo>
                    <a:pt x="0" y="139"/>
                    <a:pt x="0" y="162"/>
                    <a:pt x="12" y="184"/>
                  </a:cubicBezTo>
                  <a:lnTo>
                    <a:pt x="45" y="217"/>
                  </a:lnTo>
                  <a:cubicBezTo>
                    <a:pt x="63" y="230"/>
                    <a:pt x="89" y="239"/>
                    <a:pt x="115" y="239"/>
                  </a:cubicBezTo>
                  <a:cubicBezTo>
                    <a:pt x="136" y="239"/>
                    <a:pt x="159" y="233"/>
                    <a:pt x="179" y="217"/>
                  </a:cubicBezTo>
                  <a:cubicBezTo>
                    <a:pt x="235" y="184"/>
                    <a:pt x="246" y="117"/>
                    <a:pt x="213" y="61"/>
                  </a:cubicBezTo>
                  <a:cubicBezTo>
                    <a:pt x="190" y="23"/>
                    <a:pt x="151" y="1"/>
                    <a:pt x="1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0" name="Google Shape;5280;p10"/>
            <p:cNvSpPr/>
            <p:nvPr/>
          </p:nvSpPr>
          <p:spPr>
            <a:xfrm>
              <a:off x="2190900" y="11156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44" y="0"/>
                  </a:moveTo>
                  <a:cubicBezTo>
                    <a:pt x="123" y="0"/>
                    <a:pt x="100" y="7"/>
                    <a:pt x="79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1"/>
                  </a:cubicBezTo>
                  <a:cubicBezTo>
                    <a:pt x="224" y="198"/>
                    <a:pt x="247" y="176"/>
                    <a:pt x="247" y="142"/>
                  </a:cubicBezTo>
                  <a:cubicBezTo>
                    <a:pt x="258" y="142"/>
                    <a:pt x="258" y="131"/>
                    <a:pt x="258" y="120"/>
                  </a:cubicBezTo>
                  <a:cubicBezTo>
                    <a:pt x="258" y="97"/>
                    <a:pt x="247" y="75"/>
                    <a:pt x="235" y="53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1" name="Google Shape;5281;p10"/>
            <p:cNvSpPr/>
            <p:nvPr/>
          </p:nvSpPr>
          <p:spPr>
            <a:xfrm>
              <a:off x="2178050" y="1123725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1"/>
                  </a:moveTo>
                  <a:cubicBezTo>
                    <a:pt x="111" y="1"/>
                    <a:pt x="89" y="7"/>
                    <a:pt x="68" y="19"/>
                  </a:cubicBezTo>
                  <a:cubicBezTo>
                    <a:pt x="56" y="19"/>
                    <a:pt x="46" y="31"/>
                    <a:pt x="34" y="42"/>
                  </a:cubicBezTo>
                  <a:cubicBezTo>
                    <a:pt x="23" y="53"/>
                    <a:pt x="23" y="53"/>
                    <a:pt x="23" y="64"/>
                  </a:cubicBezTo>
                  <a:cubicBezTo>
                    <a:pt x="1" y="98"/>
                    <a:pt x="1" y="120"/>
                    <a:pt x="12" y="153"/>
                  </a:cubicBezTo>
                  <a:cubicBezTo>
                    <a:pt x="12" y="165"/>
                    <a:pt x="23" y="165"/>
                    <a:pt x="23" y="176"/>
                  </a:cubicBezTo>
                  <a:cubicBezTo>
                    <a:pt x="34" y="198"/>
                    <a:pt x="56" y="220"/>
                    <a:pt x="90" y="220"/>
                  </a:cubicBezTo>
                  <a:cubicBezTo>
                    <a:pt x="101" y="232"/>
                    <a:pt x="113" y="232"/>
                    <a:pt x="123" y="232"/>
                  </a:cubicBezTo>
                  <a:lnTo>
                    <a:pt x="146" y="232"/>
                  </a:lnTo>
                  <a:cubicBezTo>
                    <a:pt x="146" y="232"/>
                    <a:pt x="157" y="232"/>
                    <a:pt x="168" y="220"/>
                  </a:cubicBezTo>
                  <a:lnTo>
                    <a:pt x="191" y="220"/>
                  </a:lnTo>
                  <a:lnTo>
                    <a:pt x="191" y="210"/>
                  </a:lnTo>
                  <a:cubicBezTo>
                    <a:pt x="247" y="176"/>
                    <a:pt x="258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2" name="Google Shape;5282;p10"/>
            <p:cNvSpPr/>
            <p:nvPr/>
          </p:nvSpPr>
          <p:spPr>
            <a:xfrm>
              <a:off x="2227225" y="1116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1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2"/>
                  </a:cubicBezTo>
                  <a:cubicBezTo>
                    <a:pt x="212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3" name="Google Shape;5283;p10"/>
            <p:cNvSpPr/>
            <p:nvPr/>
          </p:nvSpPr>
          <p:spPr>
            <a:xfrm>
              <a:off x="2214075" y="1124350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37" y="1"/>
                  </a:moveTo>
                  <a:cubicBezTo>
                    <a:pt x="118" y="1"/>
                    <a:pt x="98" y="6"/>
                    <a:pt x="80" y="17"/>
                  </a:cubicBezTo>
                  <a:cubicBezTo>
                    <a:pt x="23" y="50"/>
                    <a:pt x="1" y="118"/>
                    <a:pt x="35" y="173"/>
                  </a:cubicBezTo>
                  <a:cubicBezTo>
                    <a:pt x="57" y="211"/>
                    <a:pt x="101" y="234"/>
                    <a:pt x="144" y="234"/>
                  </a:cubicBezTo>
                  <a:cubicBezTo>
                    <a:pt x="164" y="234"/>
                    <a:pt x="184" y="229"/>
                    <a:pt x="202" y="218"/>
                  </a:cubicBezTo>
                  <a:cubicBezTo>
                    <a:pt x="258" y="185"/>
                    <a:pt x="269" y="106"/>
                    <a:pt x="236" y="50"/>
                  </a:cubicBezTo>
                  <a:cubicBezTo>
                    <a:pt x="213" y="21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4" name="Google Shape;5284;p10"/>
            <p:cNvSpPr/>
            <p:nvPr/>
          </p:nvSpPr>
          <p:spPr>
            <a:xfrm>
              <a:off x="2200975" y="11323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44" y="1"/>
                  </a:moveTo>
                  <a:cubicBezTo>
                    <a:pt x="122" y="1"/>
                    <a:pt x="99" y="7"/>
                    <a:pt x="78" y="20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5" y="211"/>
                    <a:pt x="94" y="233"/>
                    <a:pt x="134" y="233"/>
                  </a:cubicBezTo>
                  <a:cubicBezTo>
                    <a:pt x="157" y="233"/>
                    <a:pt x="181" y="226"/>
                    <a:pt x="201" y="210"/>
                  </a:cubicBezTo>
                  <a:cubicBezTo>
                    <a:pt x="257" y="176"/>
                    <a:pt x="268" y="109"/>
                    <a:pt x="234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5" name="Google Shape;5285;p10"/>
            <p:cNvSpPr/>
            <p:nvPr/>
          </p:nvSpPr>
          <p:spPr>
            <a:xfrm>
              <a:off x="2188375" y="1140275"/>
              <a:ext cx="6175" cy="6025"/>
            </a:xfrm>
            <a:custGeom>
              <a:rect b="b" l="l" r="r" t="t"/>
              <a:pathLst>
                <a:path extrusionOk="0" h="241" w="247">
                  <a:moveTo>
                    <a:pt x="113" y="1"/>
                  </a:moveTo>
                  <a:cubicBezTo>
                    <a:pt x="94" y="1"/>
                    <a:pt x="75" y="6"/>
                    <a:pt x="57" y="17"/>
                  </a:cubicBezTo>
                  <a:lnTo>
                    <a:pt x="46" y="28"/>
                  </a:lnTo>
                  <a:lnTo>
                    <a:pt x="35" y="39"/>
                  </a:lnTo>
                  <a:cubicBezTo>
                    <a:pt x="35" y="39"/>
                    <a:pt x="23" y="39"/>
                    <a:pt x="23" y="50"/>
                  </a:cubicBezTo>
                  <a:cubicBezTo>
                    <a:pt x="13" y="62"/>
                    <a:pt x="13" y="62"/>
                    <a:pt x="13" y="72"/>
                  </a:cubicBezTo>
                  <a:cubicBezTo>
                    <a:pt x="1" y="84"/>
                    <a:pt x="1" y="95"/>
                    <a:pt x="1" y="117"/>
                  </a:cubicBezTo>
                  <a:lnTo>
                    <a:pt x="1" y="139"/>
                  </a:lnTo>
                  <a:cubicBezTo>
                    <a:pt x="1" y="139"/>
                    <a:pt x="1" y="151"/>
                    <a:pt x="13" y="162"/>
                  </a:cubicBezTo>
                  <a:lnTo>
                    <a:pt x="13" y="184"/>
                  </a:lnTo>
                  <a:lnTo>
                    <a:pt x="23" y="184"/>
                  </a:lnTo>
                  <a:cubicBezTo>
                    <a:pt x="35" y="196"/>
                    <a:pt x="35" y="206"/>
                    <a:pt x="46" y="206"/>
                  </a:cubicBezTo>
                  <a:lnTo>
                    <a:pt x="57" y="218"/>
                  </a:lnTo>
                  <a:cubicBezTo>
                    <a:pt x="68" y="218"/>
                    <a:pt x="68" y="229"/>
                    <a:pt x="80" y="229"/>
                  </a:cubicBezTo>
                  <a:lnTo>
                    <a:pt x="90" y="229"/>
                  </a:lnTo>
                  <a:cubicBezTo>
                    <a:pt x="90" y="229"/>
                    <a:pt x="102" y="229"/>
                    <a:pt x="102" y="240"/>
                  </a:cubicBezTo>
                  <a:lnTo>
                    <a:pt x="135" y="240"/>
                  </a:lnTo>
                  <a:cubicBezTo>
                    <a:pt x="135" y="229"/>
                    <a:pt x="147" y="229"/>
                    <a:pt x="147" y="229"/>
                  </a:cubicBezTo>
                  <a:lnTo>
                    <a:pt x="157" y="229"/>
                  </a:lnTo>
                  <a:cubicBezTo>
                    <a:pt x="169" y="229"/>
                    <a:pt x="169" y="229"/>
                    <a:pt x="180" y="218"/>
                  </a:cubicBezTo>
                  <a:cubicBezTo>
                    <a:pt x="236" y="184"/>
                    <a:pt x="247" y="117"/>
                    <a:pt x="214" y="62"/>
                  </a:cubicBezTo>
                  <a:cubicBezTo>
                    <a:pt x="191" y="23"/>
                    <a:pt x="152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6" name="Google Shape;5286;p10"/>
            <p:cNvSpPr/>
            <p:nvPr/>
          </p:nvSpPr>
          <p:spPr>
            <a:xfrm>
              <a:off x="2097325" y="813000"/>
              <a:ext cx="6175" cy="5850"/>
            </a:xfrm>
            <a:custGeom>
              <a:rect b="b" l="l" r="r" t="t"/>
              <a:pathLst>
                <a:path extrusionOk="0" h="234" w="247">
                  <a:moveTo>
                    <a:pt x="124" y="1"/>
                  </a:moveTo>
                  <a:cubicBezTo>
                    <a:pt x="101" y="1"/>
                    <a:pt x="67" y="1"/>
                    <a:pt x="57" y="12"/>
                  </a:cubicBezTo>
                  <a:cubicBezTo>
                    <a:pt x="23" y="35"/>
                    <a:pt x="0" y="68"/>
                    <a:pt x="0" y="112"/>
                  </a:cubicBezTo>
                  <a:lnTo>
                    <a:pt x="0" y="157"/>
                  </a:lnTo>
                  <a:cubicBezTo>
                    <a:pt x="0" y="169"/>
                    <a:pt x="12" y="169"/>
                    <a:pt x="12" y="179"/>
                  </a:cubicBezTo>
                  <a:cubicBezTo>
                    <a:pt x="12" y="179"/>
                    <a:pt x="23" y="191"/>
                    <a:pt x="23" y="202"/>
                  </a:cubicBezTo>
                  <a:cubicBezTo>
                    <a:pt x="49" y="221"/>
                    <a:pt x="79" y="233"/>
                    <a:pt x="110" y="233"/>
                  </a:cubicBezTo>
                  <a:cubicBezTo>
                    <a:pt x="133" y="233"/>
                    <a:pt x="156" y="227"/>
                    <a:pt x="179" y="213"/>
                  </a:cubicBezTo>
                  <a:cubicBezTo>
                    <a:pt x="224" y="179"/>
                    <a:pt x="246" y="112"/>
                    <a:pt x="213" y="57"/>
                  </a:cubicBezTo>
                  <a:cubicBezTo>
                    <a:pt x="191" y="23"/>
                    <a:pt x="157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7" name="Google Shape;5287;p10"/>
            <p:cNvSpPr/>
            <p:nvPr/>
          </p:nvSpPr>
          <p:spPr>
            <a:xfrm>
              <a:off x="2077200" y="780900"/>
              <a:ext cx="3950" cy="2150"/>
            </a:xfrm>
            <a:custGeom>
              <a:rect b="b" l="l" r="r" t="t"/>
              <a:pathLst>
                <a:path extrusionOk="0" h="86" w="158">
                  <a:moveTo>
                    <a:pt x="157" y="0"/>
                  </a:moveTo>
                  <a:lnTo>
                    <a:pt x="157" y="0"/>
                  </a:lnTo>
                  <a:cubicBezTo>
                    <a:pt x="102" y="22"/>
                    <a:pt x="57" y="45"/>
                    <a:pt x="1" y="78"/>
                  </a:cubicBezTo>
                  <a:cubicBezTo>
                    <a:pt x="15" y="83"/>
                    <a:pt x="29" y="86"/>
                    <a:pt x="43" y="86"/>
                  </a:cubicBezTo>
                  <a:cubicBezTo>
                    <a:pt x="63" y="86"/>
                    <a:pt x="82" y="80"/>
                    <a:pt x="102" y="67"/>
                  </a:cubicBezTo>
                  <a:cubicBezTo>
                    <a:pt x="124" y="55"/>
                    <a:pt x="147" y="33"/>
                    <a:pt x="1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8" name="Google Shape;5288;p10"/>
            <p:cNvSpPr/>
            <p:nvPr/>
          </p:nvSpPr>
          <p:spPr>
            <a:xfrm>
              <a:off x="2062975" y="787300"/>
              <a:ext cx="5325" cy="3600"/>
            </a:xfrm>
            <a:custGeom>
              <a:rect b="b" l="l" r="r" t="t"/>
              <a:pathLst>
                <a:path extrusionOk="0" h="144" w="213">
                  <a:moveTo>
                    <a:pt x="202" y="1"/>
                  </a:moveTo>
                  <a:lnTo>
                    <a:pt x="202" y="1"/>
                  </a:lnTo>
                  <a:cubicBezTo>
                    <a:pt x="134" y="35"/>
                    <a:pt x="67" y="68"/>
                    <a:pt x="0" y="112"/>
                  </a:cubicBezTo>
                  <a:cubicBezTo>
                    <a:pt x="20" y="132"/>
                    <a:pt x="50" y="144"/>
                    <a:pt x="81" y="144"/>
                  </a:cubicBezTo>
                  <a:cubicBezTo>
                    <a:pt x="104" y="144"/>
                    <a:pt x="127" y="138"/>
                    <a:pt x="145" y="124"/>
                  </a:cubicBezTo>
                  <a:cubicBezTo>
                    <a:pt x="190" y="102"/>
                    <a:pt x="212" y="45"/>
                    <a:pt x="2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9" name="Google Shape;5289;p10"/>
            <p:cNvSpPr/>
            <p:nvPr/>
          </p:nvSpPr>
          <p:spPr>
            <a:xfrm>
              <a:off x="2113250" y="780750"/>
              <a:ext cx="6725" cy="5875"/>
            </a:xfrm>
            <a:custGeom>
              <a:rect b="b" l="l" r="r" t="t"/>
              <a:pathLst>
                <a:path extrusionOk="0" h="235" w="269">
                  <a:moveTo>
                    <a:pt x="128" y="1"/>
                  </a:moveTo>
                  <a:cubicBezTo>
                    <a:pt x="107" y="1"/>
                    <a:pt x="86" y="6"/>
                    <a:pt x="68" y="17"/>
                  </a:cubicBezTo>
                  <a:cubicBezTo>
                    <a:pt x="11" y="51"/>
                    <a:pt x="1" y="118"/>
                    <a:pt x="34" y="173"/>
                  </a:cubicBezTo>
                  <a:cubicBezTo>
                    <a:pt x="56" y="218"/>
                    <a:pt x="90" y="230"/>
                    <a:pt x="123" y="230"/>
                  </a:cubicBezTo>
                  <a:cubicBezTo>
                    <a:pt x="131" y="233"/>
                    <a:pt x="137" y="234"/>
                    <a:pt x="142" y="234"/>
                  </a:cubicBezTo>
                  <a:cubicBezTo>
                    <a:pt x="153" y="234"/>
                    <a:pt x="161" y="230"/>
                    <a:pt x="168" y="230"/>
                  </a:cubicBezTo>
                  <a:cubicBezTo>
                    <a:pt x="179" y="230"/>
                    <a:pt x="179" y="218"/>
                    <a:pt x="190" y="218"/>
                  </a:cubicBezTo>
                  <a:cubicBezTo>
                    <a:pt x="247" y="185"/>
                    <a:pt x="269" y="106"/>
                    <a:pt x="235" y="51"/>
                  </a:cubicBezTo>
                  <a:cubicBezTo>
                    <a:pt x="213" y="21"/>
                    <a:pt x="170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0" name="Google Shape;5290;p10"/>
            <p:cNvSpPr/>
            <p:nvPr/>
          </p:nvSpPr>
          <p:spPr>
            <a:xfrm>
              <a:off x="2100125" y="7888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2" y="0"/>
                    <a:pt x="88" y="7"/>
                    <a:pt x="67" y="19"/>
                  </a:cubicBezTo>
                  <a:cubicBezTo>
                    <a:pt x="12" y="52"/>
                    <a:pt x="0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3" y="236"/>
                    <a:pt x="173" y="231"/>
                    <a:pt x="190" y="220"/>
                  </a:cubicBezTo>
                  <a:cubicBezTo>
                    <a:pt x="246" y="186"/>
                    <a:pt x="268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1" name="Google Shape;5291;p10"/>
            <p:cNvSpPr/>
            <p:nvPr/>
          </p:nvSpPr>
          <p:spPr>
            <a:xfrm>
              <a:off x="2087000" y="7967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1" y="49"/>
                    <a:pt x="0" y="128"/>
                    <a:pt x="33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3"/>
                    <a:pt x="269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2" name="Google Shape;5292;p10"/>
            <p:cNvSpPr/>
            <p:nvPr/>
          </p:nvSpPr>
          <p:spPr>
            <a:xfrm>
              <a:off x="2073850" y="804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7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2" y="53"/>
                    <a:pt x="1" y="120"/>
                    <a:pt x="35" y="175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7"/>
                    <a:pt x="269" y="108"/>
                    <a:pt x="236" y="53"/>
                  </a:cubicBezTo>
                  <a:cubicBezTo>
                    <a:pt x="215" y="17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3" name="Google Shape;5293;p10"/>
            <p:cNvSpPr/>
            <p:nvPr/>
          </p:nvSpPr>
          <p:spPr>
            <a:xfrm>
              <a:off x="2155425" y="849525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21" y="1"/>
                  </a:moveTo>
                  <a:cubicBezTo>
                    <a:pt x="114" y="1"/>
                    <a:pt x="108" y="2"/>
                    <a:pt x="101" y="4"/>
                  </a:cubicBezTo>
                  <a:cubicBezTo>
                    <a:pt x="90" y="4"/>
                    <a:pt x="68" y="4"/>
                    <a:pt x="57" y="15"/>
                  </a:cubicBezTo>
                  <a:lnTo>
                    <a:pt x="34" y="37"/>
                  </a:lnTo>
                  <a:cubicBezTo>
                    <a:pt x="34" y="37"/>
                    <a:pt x="34" y="49"/>
                    <a:pt x="23" y="49"/>
                  </a:cubicBezTo>
                  <a:lnTo>
                    <a:pt x="23" y="59"/>
                  </a:lnTo>
                  <a:cubicBezTo>
                    <a:pt x="12" y="59"/>
                    <a:pt x="12" y="71"/>
                    <a:pt x="12" y="71"/>
                  </a:cubicBezTo>
                  <a:lnTo>
                    <a:pt x="12" y="82"/>
                  </a:lnTo>
                  <a:lnTo>
                    <a:pt x="0" y="93"/>
                  </a:lnTo>
                  <a:lnTo>
                    <a:pt x="0" y="116"/>
                  </a:lnTo>
                  <a:lnTo>
                    <a:pt x="0" y="138"/>
                  </a:lnTo>
                  <a:cubicBezTo>
                    <a:pt x="0" y="138"/>
                    <a:pt x="0" y="149"/>
                    <a:pt x="12" y="160"/>
                  </a:cubicBezTo>
                  <a:cubicBezTo>
                    <a:pt x="12" y="160"/>
                    <a:pt x="12" y="171"/>
                    <a:pt x="23" y="183"/>
                  </a:cubicBezTo>
                  <a:cubicBezTo>
                    <a:pt x="34" y="205"/>
                    <a:pt x="57" y="227"/>
                    <a:pt x="90" y="227"/>
                  </a:cubicBezTo>
                  <a:cubicBezTo>
                    <a:pt x="101" y="238"/>
                    <a:pt x="101" y="238"/>
                    <a:pt x="112" y="238"/>
                  </a:cubicBezTo>
                  <a:lnTo>
                    <a:pt x="135" y="238"/>
                  </a:lnTo>
                  <a:cubicBezTo>
                    <a:pt x="146" y="227"/>
                    <a:pt x="146" y="227"/>
                    <a:pt x="157" y="227"/>
                  </a:cubicBezTo>
                  <a:cubicBezTo>
                    <a:pt x="157" y="227"/>
                    <a:pt x="169" y="227"/>
                    <a:pt x="179" y="216"/>
                  </a:cubicBezTo>
                  <a:cubicBezTo>
                    <a:pt x="202" y="205"/>
                    <a:pt x="213" y="183"/>
                    <a:pt x="224" y="171"/>
                  </a:cubicBezTo>
                  <a:cubicBezTo>
                    <a:pt x="246" y="138"/>
                    <a:pt x="236" y="93"/>
                    <a:pt x="224" y="59"/>
                  </a:cubicBezTo>
                  <a:lnTo>
                    <a:pt x="202" y="37"/>
                  </a:lnTo>
                  <a:cubicBezTo>
                    <a:pt x="183" y="19"/>
                    <a:pt x="151" y="1"/>
                    <a:pt x="1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4" name="Google Shape;5294;p10"/>
            <p:cNvSpPr/>
            <p:nvPr/>
          </p:nvSpPr>
          <p:spPr>
            <a:xfrm>
              <a:off x="2123025" y="797100"/>
              <a:ext cx="6725" cy="5875"/>
            </a:xfrm>
            <a:custGeom>
              <a:rect b="b" l="l" r="r" t="t"/>
              <a:pathLst>
                <a:path extrusionOk="0" h="235" w="269">
                  <a:moveTo>
                    <a:pt x="146" y="0"/>
                  </a:moveTo>
                  <a:cubicBezTo>
                    <a:pt x="124" y="0"/>
                    <a:pt x="101" y="0"/>
                    <a:pt x="79" y="11"/>
                  </a:cubicBezTo>
                  <a:cubicBezTo>
                    <a:pt x="23" y="45"/>
                    <a:pt x="0" y="123"/>
                    <a:pt x="34" y="179"/>
                  </a:cubicBezTo>
                  <a:cubicBezTo>
                    <a:pt x="45" y="201"/>
                    <a:pt x="67" y="212"/>
                    <a:pt x="101" y="224"/>
                  </a:cubicBezTo>
                  <a:cubicBezTo>
                    <a:pt x="112" y="224"/>
                    <a:pt x="124" y="234"/>
                    <a:pt x="134" y="234"/>
                  </a:cubicBezTo>
                  <a:lnTo>
                    <a:pt x="157" y="234"/>
                  </a:lnTo>
                  <a:cubicBezTo>
                    <a:pt x="157" y="224"/>
                    <a:pt x="168" y="224"/>
                    <a:pt x="179" y="224"/>
                  </a:cubicBezTo>
                  <a:cubicBezTo>
                    <a:pt x="179" y="224"/>
                    <a:pt x="191" y="224"/>
                    <a:pt x="201" y="212"/>
                  </a:cubicBezTo>
                  <a:cubicBezTo>
                    <a:pt x="258" y="179"/>
                    <a:pt x="268" y="112"/>
                    <a:pt x="235" y="56"/>
                  </a:cubicBezTo>
                  <a:cubicBezTo>
                    <a:pt x="213" y="22"/>
                    <a:pt x="179" y="0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5" name="Google Shape;5295;p10"/>
            <p:cNvSpPr/>
            <p:nvPr/>
          </p:nvSpPr>
          <p:spPr>
            <a:xfrm>
              <a:off x="2109900" y="805000"/>
              <a:ext cx="6725" cy="5800"/>
            </a:xfrm>
            <a:custGeom>
              <a:rect b="b" l="l" r="r" t="t"/>
              <a:pathLst>
                <a:path extrusionOk="0" h="232" w="269">
                  <a:moveTo>
                    <a:pt x="144" y="0"/>
                  </a:moveTo>
                  <a:cubicBezTo>
                    <a:pt x="122" y="0"/>
                    <a:pt x="100" y="7"/>
                    <a:pt x="78" y="19"/>
                  </a:cubicBezTo>
                  <a:cubicBezTo>
                    <a:pt x="23" y="52"/>
                    <a:pt x="1" y="119"/>
                    <a:pt x="34" y="176"/>
                  </a:cubicBezTo>
                  <a:cubicBezTo>
                    <a:pt x="56" y="209"/>
                    <a:pt x="78" y="220"/>
                    <a:pt x="112" y="231"/>
                  </a:cubicBezTo>
                  <a:lnTo>
                    <a:pt x="135" y="231"/>
                  </a:lnTo>
                  <a:cubicBezTo>
                    <a:pt x="157" y="231"/>
                    <a:pt x="179" y="231"/>
                    <a:pt x="202" y="220"/>
                  </a:cubicBezTo>
                  <a:cubicBezTo>
                    <a:pt x="246" y="187"/>
                    <a:pt x="269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6" name="Google Shape;5296;p10"/>
            <p:cNvSpPr/>
            <p:nvPr/>
          </p:nvSpPr>
          <p:spPr>
            <a:xfrm>
              <a:off x="2083650" y="820975"/>
              <a:ext cx="6425" cy="5850"/>
            </a:xfrm>
            <a:custGeom>
              <a:rect b="b" l="l" r="r" t="t"/>
              <a:pathLst>
                <a:path extrusionOk="0" h="234" w="257">
                  <a:moveTo>
                    <a:pt x="136" y="1"/>
                  </a:moveTo>
                  <a:cubicBezTo>
                    <a:pt x="117" y="1"/>
                    <a:pt x="97" y="6"/>
                    <a:pt x="78" y="17"/>
                  </a:cubicBezTo>
                  <a:cubicBezTo>
                    <a:pt x="23" y="51"/>
                    <a:pt x="0" y="118"/>
                    <a:pt x="33" y="173"/>
                  </a:cubicBezTo>
                  <a:cubicBezTo>
                    <a:pt x="56" y="211"/>
                    <a:pt x="100" y="234"/>
                    <a:pt x="142" y="234"/>
                  </a:cubicBezTo>
                  <a:cubicBezTo>
                    <a:pt x="163" y="234"/>
                    <a:pt x="183" y="229"/>
                    <a:pt x="201" y="218"/>
                  </a:cubicBezTo>
                  <a:cubicBezTo>
                    <a:pt x="224" y="196"/>
                    <a:pt x="246" y="173"/>
                    <a:pt x="246" y="140"/>
                  </a:cubicBezTo>
                  <a:cubicBezTo>
                    <a:pt x="257" y="118"/>
                    <a:pt x="257" y="84"/>
                    <a:pt x="234" y="51"/>
                  </a:cubicBezTo>
                  <a:cubicBezTo>
                    <a:pt x="212" y="21"/>
                    <a:pt x="175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7" name="Google Shape;5297;p10"/>
            <p:cNvSpPr/>
            <p:nvPr/>
          </p:nvSpPr>
          <p:spPr>
            <a:xfrm>
              <a:off x="2133625" y="81365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2" y="1"/>
                  </a:moveTo>
                  <a:cubicBezTo>
                    <a:pt x="100" y="1"/>
                    <a:pt x="78" y="7"/>
                    <a:pt x="57" y="19"/>
                  </a:cubicBezTo>
                  <a:cubicBezTo>
                    <a:pt x="46" y="19"/>
                    <a:pt x="46" y="31"/>
                    <a:pt x="35" y="31"/>
                  </a:cubicBezTo>
                  <a:lnTo>
                    <a:pt x="35" y="42"/>
                  </a:lnTo>
                  <a:cubicBezTo>
                    <a:pt x="23" y="42"/>
                    <a:pt x="23" y="53"/>
                    <a:pt x="23" y="53"/>
                  </a:cubicBezTo>
                  <a:cubicBezTo>
                    <a:pt x="13" y="53"/>
                    <a:pt x="13" y="64"/>
                    <a:pt x="13" y="64"/>
                  </a:cubicBezTo>
                  <a:lnTo>
                    <a:pt x="13" y="76"/>
                  </a:lnTo>
                  <a:cubicBezTo>
                    <a:pt x="1" y="76"/>
                    <a:pt x="1" y="86"/>
                    <a:pt x="1" y="86"/>
                  </a:cubicBezTo>
                  <a:cubicBezTo>
                    <a:pt x="1" y="120"/>
                    <a:pt x="1" y="153"/>
                    <a:pt x="13" y="176"/>
                  </a:cubicBezTo>
                  <a:cubicBezTo>
                    <a:pt x="35" y="214"/>
                    <a:pt x="78" y="236"/>
                    <a:pt x="121" y="236"/>
                  </a:cubicBezTo>
                  <a:cubicBezTo>
                    <a:pt x="142" y="236"/>
                    <a:pt x="162" y="231"/>
                    <a:pt x="180" y="220"/>
                  </a:cubicBezTo>
                  <a:cubicBezTo>
                    <a:pt x="236" y="187"/>
                    <a:pt x="247" y="109"/>
                    <a:pt x="214" y="53"/>
                  </a:cubicBezTo>
                  <a:cubicBezTo>
                    <a:pt x="192" y="18"/>
                    <a:pt x="158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8" name="Google Shape;5298;p10"/>
            <p:cNvSpPr/>
            <p:nvPr/>
          </p:nvSpPr>
          <p:spPr>
            <a:xfrm>
              <a:off x="2119950" y="8215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9" name="Google Shape;5299;p10"/>
            <p:cNvSpPr/>
            <p:nvPr/>
          </p:nvSpPr>
          <p:spPr>
            <a:xfrm>
              <a:off x="2106825" y="8296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0" y="117"/>
                    <a:pt x="34" y="173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4" y="233"/>
                    <a:pt x="184" y="228"/>
                    <a:pt x="201" y="218"/>
                  </a:cubicBezTo>
                  <a:cubicBezTo>
                    <a:pt x="258" y="184"/>
                    <a:pt x="268" y="106"/>
                    <a:pt x="235" y="61"/>
                  </a:cubicBezTo>
                  <a:cubicBezTo>
                    <a:pt x="212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0" name="Google Shape;5300;p10"/>
            <p:cNvSpPr/>
            <p:nvPr/>
          </p:nvSpPr>
          <p:spPr>
            <a:xfrm>
              <a:off x="2093700" y="837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0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1" name="Google Shape;5301;p10"/>
            <p:cNvSpPr/>
            <p:nvPr/>
          </p:nvSpPr>
          <p:spPr>
            <a:xfrm>
              <a:off x="2145100" y="833275"/>
              <a:ext cx="6725" cy="5875"/>
            </a:xfrm>
            <a:custGeom>
              <a:rect b="b" l="l" r="r" t="t"/>
              <a:pathLst>
                <a:path extrusionOk="0" h="235" w="269">
                  <a:moveTo>
                    <a:pt x="134" y="1"/>
                  </a:moveTo>
                  <a:cubicBezTo>
                    <a:pt x="115" y="1"/>
                    <a:pt x="96" y="6"/>
                    <a:pt x="78" y="16"/>
                  </a:cubicBezTo>
                  <a:cubicBezTo>
                    <a:pt x="23" y="50"/>
                    <a:pt x="0" y="128"/>
                    <a:pt x="34" y="185"/>
                  </a:cubicBezTo>
                  <a:cubicBezTo>
                    <a:pt x="56" y="214"/>
                    <a:pt x="98" y="234"/>
                    <a:pt x="140" y="234"/>
                  </a:cubicBezTo>
                  <a:cubicBezTo>
                    <a:pt x="161" y="234"/>
                    <a:pt x="183" y="229"/>
                    <a:pt x="202" y="218"/>
                  </a:cubicBezTo>
                  <a:cubicBezTo>
                    <a:pt x="257" y="185"/>
                    <a:pt x="269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2" name="Google Shape;5302;p10"/>
            <p:cNvSpPr/>
            <p:nvPr/>
          </p:nvSpPr>
          <p:spPr>
            <a:xfrm>
              <a:off x="2131950" y="8413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1"/>
                  </a:moveTo>
                  <a:cubicBezTo>
                    <a:pt x="123" y="1"/>
                    <a:pt x="100" y="7"/>
                    <a:pt x="80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7"/>
                    <a:pt x="144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8" y="187"/>
                    <a:pt x="269" y="109"/>
                    <a:pt x="236" y="53"/>
                  </a:cubicBezTo>
                  <a:cubicBezTo>
                    <a:pt x="215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3" name="Google Shape;5303;p10"/>
            <p:cNvSpPr/>
            <p:nvPr/>
          </p:nvSpPr>
          <p:spPr>
            <a:xfrm>
              <a:off x="2118850" y="849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9"/>
                    <a:pt x="33" y="184"/>
                  </a:cubicBezTo>
                  <a:cubicBezTo>
                    <a:pt x="54" y="219"/>
                    <a:pt x="93" y="237"/>
                    <a:pt x="132" y="237"/>
                  </a:cubicBezTo>
                  <a:cubicBezTo>
                    <a:pt x="156" y="237"/>
                    <a:pt x="180" y="230"/>
                    <a:pt x="201" y="218"/>
                  </a:cubicBezTo>
                  <a:cubicBezTo>
                    <a:pt x="246" y="184"/>
                    <a:pt x="268" y="117"/>
                    <a:pt x="234" y="62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4" name="Google Shape;5304;p10"/>
            <p:cNvSpPr/>
            <p:nvPr/>
          </p:nvSpPr>
          <p:spPr>
            <a:xfrm>
              <a:off x="2105700" y="857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0" y="237"/>
                    <a:pt x="143" y="237"/>
                  </a:cubicBezTo>
                  <a:cubicBezTo>
                    <a:pt x="164" y="237"/>
                    <a:pt x="184" y="231"/>
                    <a:pt x="202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5" name="Google Shape;5305;p10"/>
            <p:cNvSpPr/>
            <p:nvPr/>
          </p:nvSpPr>
          <p:spPr>
            <a:xfrm>
              <a:off x="2187275" y="90212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34" y="0"/>
                  </a:moveTo>
                  <a:cubicBezTo>
                    <a:pt x="101" y="0"/>
                    <a:pt x="79" y="0"/>
                    <a:pt x="67" y="11"/>
                  </a:cubicBezTo>
                  <a:lnTo>
                    <a:pt x="57" y="11"/>
                  </a:lnTo>
                  <a:cubicBezTo>
                    <a:pt x="57" y="23"/>
                    <a:pt x="45" y="23"/>
                    <a:pt x="45" y="34"/>
                  </a:cubicBezTo>
                  <a:lnTo>
                    <a:pt x="34" y="34"/>
                  </a:lnTo>
                  <a:cubicBezTo>
                    <a:pt x="34" y="45"/>
                    <a:pt x="34" y="45"/>
                    <a:pt x="23" y="45"/>
                  </a:cubicBezTo>
                  <a:lnTo>
                    <a:pt x="23" y="68"/>
                  </a:lnTo>
                  <a:lnTo>
                    <a:pt x="12" y="68"/>
                  </a:lnTo>
                  <a:cubicBezTo>
                    <a:pt x="12" y="78"/>
                    <a:pt x="12" y="101"/>
                    <a:pt x="0" y="112"/>
                  </a:cubicBezTo>
                  <a:cubicBezTo>
                    <a:pt x="0" y="135"/>
                    <a:pt x="12" y="157"/>
                    <a:pt x="23" y="179"/>
                  </a:cubicBezTo>
                  <a:cubicBezTo>
                    <a:pt x="34" y="202"/>
                    <a:pt x="57" y="212"/>
                    <a:pt x="79" y="224"/>
                  </a:cubicBezTo>
                  <a:cubicBezTo>
                    <a:pt x="79" y="224"/>
                    <a:pt x="90" y="224"/>
                    <a:pt x="90" y="235"/>
                  </a:cubicBezTo>
                  <a:cubicBezTo>
                    <a:pt x="124" y="235"/>
                    <a:pt x="157" y="235"/>
                    <a:pt x="179" y="212"/>
                  </a:cubicBezTo>
                  <a:cubicBezTo>
                    <a:pt x="213" y="202"/>
                    <a:pt x="235" y="168"/>
                    <a:pt x="235" y="145"/>
                  </a:cubicBezTo>
                  <a:cubicBezTo>
                    <a:pt x="246" y="112"/>
                    <a:pt x="235" y="78"/>
                    <a:pt x="224" y="56"/>
                  </a:cubicBezTo>
                  <a:cubicBezTo>
                    <a:pt x="201" y="23"/>
                    <a:pt x="168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6" name="Google Shape;5306;p10"/>
            <p:cNvSpPr/>
            <p:nvPr/>
          </p:nvSpPr>
          <p:spPr>
            <a:xfrm>
              <a:off x="2174150" y="910100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17" y="0"/>
                  </a:moveTo>
                  <a:cubicBezTo>
                    <a:pt x="96" y="0"/>
                    <a:pt x="75" y="5"/>
                    <a:pt x="56" y="17"/>
                  </a:cubicBezTo>
                  <a:cubicBezTo>
                    <a:pt x="45" y="27"/>
                    <a:pt x="23" y="50"/>
                    <a:pt x="11" y="72"/>
                  </a:cubicBezTo>
                  <a:cubicBezTo>
                    <a:pt x="1" y="106"/>
                    <a:pt x="1" y="139"/>
                    <a:pt x="23" y="173"/>
                  </a:cubicBezTo>
                  <a:cubicBezTo>
                    <a:pt x="34" y="206"/>
                    <a:pt x="68" y="229"/>
                    <a:pt x="90" y="229"/>
                  </a:cubicBezTo>
                  <a:cubicBezTo>
                    <a:pt x="100" y="232"/>
                    <a:pt x="110" y="233"/>
                    <a:pt x="119" y="233"/>
                  </a:cubicBezTo>
                  <a:cubicBezTo>
                    <a:pt x="142" y="233"/>
                    <a:pt x="164" y="225"/>
                    <a:pt x="179" y="218"/>
                  </a:cubicBezTo>
                  <a:cubicBezTo>
                    <a:pt x="235" y="184"/>
                    <a:pt x="257" y="106"/>
                    <a:pt x="224" y="61"/>
                  </a:cubicBezTo>
                  <a:lnTo>
                    <a:pt x="224" y="50"/>
                  </a:lnTo>
                  <a:cubicBezTo>
                    <a:pt x="201" y="20"/>
                    <a:pt x="160" y="0"/>
                    <a:pt x="1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7" name="Google Shape;5307;p10"/>
            <p:cNvSpPr/>
            <p:nvPr/>
          </p:nvSpPr>
          <p:spPr>
            <a:xfrm>
              <a:off x="2160750" y="918025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34" y="1"/>
                  </a:moveTo>
                  <a:cubicBezTo>
                    <a:pt x="112" y="1"/>
                    <a:pt x="90" y="1"/>
                    <a:pt x="67" y="23"/>
                  </a:cubicBezTo>
                  <a:cubicBezTo>
                    <a:pt x="23" y="57"/>
                    <a:pt x="0" y="124"/>
                    <a:pt x="33" y="180"/>
                  </a:cubicBezTo>
                  <a:cubicBezTo>
                    <a:pt x="33" y="191"/>
                    <a:pt x="45" y="191"/>
                    <a:pt x="45" y="202"/>
                  </a:cubicBezTo>
                  <a:cubicBezTo>
                    <a:pt x="74" y="224"/>
                    <a:pt x="107" y="236"/>
                    <a:pt x="139" y="236"/>
                  </a:cubicBezTo>
                  <a:cubicBezTo>
                    <a:pt x="156" y="236"/>
                    <a:pt x="174" y="232"/>
                    <a:pt x="190" y="224"/>
                  </a:cubicBezTo>
                  <a:cubicBezTo>
                    <a:pt x="224" y="202"/>
                    <a:pt x="234" y="180"/>
                    <a:pt x="246" y="147"/>
                  </a:cubicBezTo>
                  <a:lnTo>
                    <a:pt x="246" y="124"/>
                  </a:lnTo>
                  <a:cubicBezTo>
                    <a:pt x="257" y="102"/>
                    <a:pt x="246" y="80"/>
                    <a:pt x="234" y="57"/>
                  </a:cubicBezTo>
                  <a:cubicBezTo>
                    <a:pt x="212" y="23"/>
                    <a:pt x="179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8" name="Google Shape;5308;p10"/>
            <p:cNvSpPr/>
            <p:nvPr/>
          </p:nvSpPr>
          <p:spPr>
            <a:xfrm>
              <a:off x="2147600" y="926025"/>
              <a:ext cx="6475" cy="6000"/>
            </a:xfrm>
            <a:custGeom>
              <a:rect b="b" l="l" r="r" t="t"/>
              <a:pathLst>
                <a:path extrusionOk="0" h="240" w="259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7" y="217"/>
                    <a:pt x="102" y="240"/>
                    <a:pt x="146" y="240"/>
                  </a:cubicBezTo>
                  <a:cubicBezTo>
                    <a:pt x="169" y="229"/>
                    <a:pt x="179" y="229"/>
                    <a:pt x="191" y="217"/>
                  </a:cubicBezTo>
                  <a:cubicBezTo>
                    <a:pt x="224" y="195"/>
                    <a:pt x="246" y="162"/>
                    <a:pt x="246" y="128"/>
                  </a:cubicBezTo>
                  <a:cubicBezTo>
                    <a:pt x="258" y="106"/>
                    <a:pt x="246" y="83"/>
                    <a:pt x="236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9" name="Google Shape;5309;p10"/>
            <p:cNvSpPr/>
            <p:nvPr/>
          </p:nvSpPr>
          <p:spPr>
            <a:xfrm>
              <a:off x="2134750" y="93397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02" y="0"/>
                  </a:moveTo>
                  <a:cubicBezTo>
                    <a:pt x="90" y="11"/>
                    <a:pt x="79" y="11"/>
                    <a:pt x="57" y="23"/>
                  </a:cubicBezTo>
                  <a:lnTo>
                    <a:pt x="45" y="33"/>
                  </a:lnTo>
                  <a:cubicBezTo>
                    <a:pt x="45" y="33"/>
                    <a:pt x="35" y="33"/>
                    <a:pt x="35" y="45"/>
                  </a:cubicBezTo>
                  <a:cubicBezTo>
                    <a:pt x="35" y="45"/>
                    <a:pt x="35" y="56"/>
                    <a:pt x="23" y="56"/>
                  </a:cubicBezTo>
                  <a:cubicBezTo>
                    <a:pt x="23" y="56"/>
                    <a:pt x="23" y="67"/>
                    <a:pt x="12" y="67"/>
                  </a:cubicBezTo>
                  <a:lnTo>
                    <a:pt x="12" y="78"/>
                  </a:lnTo>
                  <a:lnTo>
                    <a:pt x="12" y="90"/>
                  </a:lnTo>
                  <a:lnTo>
                    <a:pt x="12" y="100"/>
                  </a:lnTo>
                  <a:cubicBezTo>
                    <a:pt x="1" y="112"/>
                    <a:pt x="1" y="123"/>
                    <a:pt x="1" y="123"/>
                  </a:cubicBezTo>
                  <a:cubicBezTo>
                    <a:pt x="12" y="134"/>
                    <a:pt x="1" y="134"/>
                    <a:pt x="1" y="134"/>
                  </a:cubicBezTo>
                  <a:cubicBezTo>
                    <a:pt x="12" y="157"/>
                    <a:pt x="12" y="167"/>
                    <a:pt x="23" y="179"/>
                  </a:cubicBezTo>
                  <a:cubicBezTo>
                    <a:pt x="35" y="201"/>
                    <a:pt x="45" y="201"/>
                    <a:pt x="57" y="212"/>
                  </a:cubicBezTo>
                  <a:cubicBezTo>
                    <a:pt x="57" y="224"/>
                    <a:pt x="68" y="224"/>
                    <a:pt x="68" y="224"/>
                  </a:cubicBezTo>
                  <a:cubicBezTo>
                    <a:pt x="79" y="234"/>
                    <a:pt x="79" y="234"/>
                    <a:pt x="90" y="234"/>
                  </a:cubicBezTo>
                  <a:lnTo>
                    <a:pt x="157" y="234"/>
                  </a:lnTo>
                  <a:cubicBezTo>
                    <a:pt x="169" y="234"/>
                    <a:pt x="169" y="224"/>
                    <a:pt x="179" y="224"/>
                  </a:cubicBezTo>
                  <a:cubicBezTo>
                    <a:pt x="202" y="212"/>
                    <a:pt x="224" y="190"/>
                    <a:pt x="224" y="167"/>
                  </a:cubicBezTo>
                  <a:cubicBezTo>
                    <a:pt x="236" y="167"/>
                    <a:pt x="236" y="157"/>
                    <a:pt x="236" y="145"/>
                  </a:cubicBezTo>
                  <a:cubicBezTo>
                    <a:pt x="246" y="123"/>
                    <a:pt x="236" y="90"/>
                    <a:pt x="224" y="56"/>
                  </a:cubicBezTo>
                  <a:cubicBezTo>
                    <a:pt x="202" y="33"/>
                    <a:pt x="179" y="11"/>
                    <a:pt x="146" y="11"/>
                  </a:cubicBezTo>
                  <a:cubicBezTo>
                    <a:pt x="135" y="0"/>
                    <a:pt x="124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0" name="Google Shape;5310;p10"/>
            <p:cNvSpPr/>
            <p:nvPr/>
          </p:nvSpPr>
          <p:spPr>
            <a:xfrm>
              <a:off x="2142025" y="857500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33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45" y="210"/>
                    <a:pt x="90" y="232"/>
                    <a:pt x="123" y="232"/>
                  </a:cubicBezTo>
                  <a:cubicBezTo>
                    <a:pt x="146" y="232"/>
                    <a:pt x="168" y="232"/>
                    <a:pt x="191" y="221"/>
                  </a:cubicBezTo>
                  <a:cubicBezTo>
                    <a:pt x="201" y="210"/>
                    <a:pt x="201" y="210"/>
                    <a:pt x="213" y="210"/>
                  </a:cubicBezTo>
                  <a:lnTo>
                    <a:pt x="246" y="142"/>
                  </a:lnTo>
                  <a:cubicBezTo>
                    <a:pt x="246" y="120"/>
                    <a:pt x="246" y="87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1" name="Google Shape;5311;p10"/>
            <p:cNvSpPr/>
            <p:nvPr/>
          </p:nvSpPr>
          <p:spPr>
            <a:xfrm>
              <a:off x="2128900" y="865525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35" y="0"/>
                  </a:moveTo>
                  <a:cubicBezTo>
                    <a:pt x="112" y="0"/>
                    <a:pt x="90" y="0"/>
                    <a:pt x="67" y="12"/>
                  </a:cubicBezTo>
                  <a:cubicBezTo>
                    <a:pt x="11" y="45"/>
                    <a:pt x="0" y="124"/>
                    <a:pt x="33" y="179"/>
                  </a:cubicBezTo>
                  <a:cubicBezTo>
                    <a:pt x="55" y="214"/>
                    <a:pt x="89" y="232"/>
                    <a:pt x="125" y="232"/>
                  </a:cubicBezTo>
                  <a:cubicBezTo>
                    <a:pt x="147" y="232"/>
                    <a:pt x="169" y="225"/>
                    <a:pt x="190" y="213"/>
                  </a:cubicBezTo>
                  <a:cubicBezTo>
                    <a:pt x="224" y="201"/>
                    <a:pt x="246" y="157"/>
                    <a:pt x="246" y="124"/>
                  </a:cubicBezTo>
                  <a:cubicBezTo>
                    <a:pt x="246" y="101"/>
                    <a:pt x="246" y="79"/>
                    <a:pt x="224" y="57"/>
                  </a:cubicBezTo>
                  <a:cubicBezTo>
                    <a:pt x="212" y="23"/>
                    <a:pt x="168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2" name="Google Shape;5312;p10"/>
            <p:cNvSpPr/>
            <p:nvPr/>
          </p:nvSpPr>
          <p:spPr>
            <a:xfrm>
              <a:off x="2115750" y="873425"/>
              <a:ext cx="6475" cy="6075"/>
            </a:xfrm>
            <a:custGeom>
              <a:rect b="b" l="l" r="r" t="t"/>
              <a:pathLst>
                <a:path extrusionOk="0" h="243" w="259">
                  <a:moveTo>
                    <a:pt x="128" y="0"/>
                  </a:moveTo>
                  <a:cubicBezTo>
                    <a:pt x="107" y="0"/>
                    <a:pt x="86" y="6"/>
                    <a:pt x="68" y="19"/>
                  </a:cubicBezTo>
                  <a:cubicBezTo>
                    <a:pt x="12" y="53"/>
                    <a:pt x="1" y="131"/>
                    <a:pt x="35" y="188"/>
                  </a:cubicBezTo>
                  <a:cubicBezTo>
                    <a:pt x="45" y="221"/>
                    <a:pt x="90" y="232"/>
                    <a:pt x="124" y="243"/>
                  </a:cubicBezTo>
                  <a:cubicBezTo>
                    <a:pt x="147" y="243"/>
                    <a:pt x="169" y="232"/>
                    <a:pt x="191" y="221"/>
                  </a:cubicBezTo>
                  <a:cubicBezTo>
                    <a:pt x="247" y="188"/>
                    <a:pt x="258" y="120"/>
                    <a:pt x="224" y="64"/>
                  </a:cubicBezTo>
                  <a:cubicBezTo>
                    <a:pt x="224" y="53"/>
                    <a:pt x="224" y="42"/>
                    <a:pt x="214" y="42"/>
                  </a:cubicBezTo>
                  <a:cubicBezTo>
                    <a:pt x="193" y="15"/>
                    <a:pt x="160" y="0"/>
                    <a:pt x="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3" name="Google Shape;5313;p10"/>
            <p:cNvSpPr/>
            <p:nvPr/>
          </p:nvSpPr>
          <p:spPr>
            <a:xfrm>
              <a:off x="2152075" y="874275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6" y="0"/>
                  </a:moveTo>
                  <a:cubicBezTo>
                    <a:pt x="113" y="0"/>
                    <a:pt x="89" y="7"/>
                    <a:pt x="67" y="19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5" y="211"/>
                    <a:pt x="89" y="228"/>
                    <a:pt x="125" y="228"/>
                  </a:cubicBezTo>
                  <a:cubicBezTo>
                    <a:pt x="147" y="228"/>
                    <a:pt x="170" y="222"/>
                    <a:pt x="191" y="209"/>
                  </a:cubicBezTo>
                  <a:cubicBezTo>
                    <a:pt x="246" y="176"/>
                    <a:pt x="269" y="109"/>
                    <a:pt x="235" y="53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4" name="Google Shape;5314;p10"/>
            <p:cNvSpPr/>
            <p:nvPr/>
          </p:nvSpPr>
          <p:spPr>
            <a:xfrm>
              <a:off x="2138950" y="8821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1" y="49"/>
                    <a:pt x="1" y="128"/>
                    <a:pt x="34" y="183"/>
                  </a:cubicBezTo>
                  <a:cubicBezTo>
                    <a:pt x="56" y="213"/>
                    <a:pt x="94" y="233"/>
                    <a:pt x="133" y="233"/>
                  </a:cubicBezTo>
                  <a:cubicBezTo>
                    <a:pt x="152" y="233"/>
                    <a:pt x="172" y="228"/>
                    <a:pt x="190" y="217"/>
                  </a:cubicBezTo>
                  <a:cubicBezTo>
                    <a:pt x="246" y="183"/>
                    <a:pt x="269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5" name="Google Shape;5315;p10"/>
            <p:cNvSpPr/>
            <p:nvPr/>
          </p:nvSpPr>
          <p:spPr>
            <a:xfrm>
              <a:off x="2125825" y="890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0"/>
                  </a:moveTo>
                  <a:cubicBezTo>
                    <a:pt x="112" y="0"/>
                    <a:pt x="88" y="7"/>
                    <a:pt x="67" y="19"/>
                  </a:cubicBezTo>
                  <a:cubicBezTo>
                    <a:pt x="12" y="53"/>
                    <a:pt x="0" y="120"/>
                    <a:pt x="34" y="175"/>
                  </a:cubicBezTo>
                  <a:cubicBezTo>
                    <a:pt x="56" y="214"/>
                    <a:pt x="94" y="236"/>
                    <a:pt x="134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7"/>
                    <a:pt x="268" y="108"/>
                    <a:pt x="235" y="53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6" name="Google Shape;5316;p10"/>
            <p:cNvSpPr/>
            <p:nvPr/>
          </p:nvSpPr>
          <p:spPr>
            <a:xfrm>
              <a:off x="2112700" y="89810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lnTo>
                    <a:pt x="33" y="195"/>
                  </a:lnTo>
                  <a:cubicBezTo>
                    <a:pt x="45" y="195"/>
                    <a:pt x="45" y="206"/>
                    <a:pt x="56" y="206"/>
                  </a:cubicBezTo>
                  <a:cubicBezTo>
                    <a:pt x="56" y="217"/>
                    <a:pt x="67" y="217"/>
                    <a:pt x="67" y="217"/>
                  </a:cubicBezTo>
                  <a:cubicBezTo>
                    <a:pt x="78" y="229"/>
                    <a:pt x="90" y="229"/>
                    <a:pt x="90" y="229"/>
                  </a:cubicBezTo>
                  <a:cubicBezTo>
                    <a:pt x="100" y="229"/>
                    <a:pt x="100" y="229"/>
                    <a:pt x="100" y="239"/>
                  </a:cubicBezTo>
                  <a:lnTo>
                    <a:pt x="157" y="239"/>
                  </a:lnTo>
                  <a:cubicBezTo>
                    <a:pt x="157" y="239"/>
                    <a:pt x="157" y="229"/>
                    <a:pt x="167" y="229"/>
                  </a:cubicBezTo>
                  <a:cubicBezTo>
                    <a:pt x="167" y="229"/>
                    <a:pt x="179" y="229"/>
                    <a:pt x="190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8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7" name="Google Shape;5317;p10"/>
            <p:cNvSpPr/>
            <p:nvPr/>
          </p:nvSpPr>
          <p:spPr>
            <a:xfrm>
              <a:off x="2164100" y="893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3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1"/>
                  </a:cubicBezTo>
                  <a:cubicBezTo>
                    <a:pt x="246" y="187"/>
                    <a:pt x="268" y="109"/>
                    <a:pt x="235" y="53"/>
                  </a:cubicBezTo>
                  <a:cubicBezTo>
                    <a:pt x="207" y="18"/>
                    <a:pt x="170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8" name="Google Shape;5318;p10"/>
            <p:cNvSpPr/>
            <p:nvPr/>
          </p:nvSpPr>
          <p:spPr>
            <a:xfrm>
              <a:off x="2150950" y="9017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4" y="0"/>
                  </a:moveTo>
                  <a:cubicBezTo>
                    <a:pt x="105" y="0"/>
                    <a:pt x="86" y="6"/>
                    <a:pt x="68" y="16"/>
                  </a:cubicBezTo>
                  <a:cubicBezTo>
                    <a:pt x="12" y="50"/>
                    <a:pt x="1" y="128"/>
                    <a:pt x="35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8"/>
                  </a:cubicBezTo>
                  <a:cubicBezTo>
                    <a:pt x="247" y="184"/>
                    <a:pt x="269" y="117"/>
                    <a:pt x="224" y="61"/>
                  </a:cubicBezTo>
                  <a:cubicBezTo>
                    <a:pt x="202" y="23"/>
                    <a:pt x="164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9" name="Google Shape;5319;p10"/>
            <p:cNvSpPr/>
            <p:nvPr/>
          </p:nvSpPr>
          <p:spPr>
            <a:xfrm>
              <a:off x="2137825" y="909825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23" y="1"/>
                  </a:moveTo>
                  <a:cubicBezTo>
                    <a:pt x="105" y="1"/>
                    <a:pt x="86" y="6"/>
                    <a:pt x="68" y="16"/>
                  </a:cubicBezTo>
                  <a:cubicBezTo>
                    <a:pt x="12" y="50"/>
                    <a:pt x="1" y="117"/>
                    <a:pt x="34" y="172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3" y="228"/>
                    <a:pt x="190" y="217"/>
                  </a:cubicBezTo>
                  <a:cubicBezTo>
                    <a:pt x="247" y="184"/>
                    <a:pt x="269" y="105"/>
                    <a:pt x="224" y="61"/>
                  </a:cubicBezTo>
                  <a:cubicBezTo>
                    <a:pt x="201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0" name="Google Shape;5320;p10"/>
            <p:cNvSpPr/>
            <p:nvPr/>
          </p:nvSpPr>
          <p:spPr>
            <a:xfrm>
              <a:off x="2165475" y="866175"/>
              <a:ext cx="6475" cy="5800"/>
            </a:xfrm>
            <a:custGeom>
              <a:rect b="b" l="l" r="r" t="t"/>
              <a:pathLst>
                <a:path extrusionOk="0" h="232" w="259">
                  <a:moveTo>
                    <a:pt x="126" y="0"/>
                  </a:moveTo>
                  <a:cubicBezTo>
                    <a:pt x="102" y="0"/>
                    <a:pt x="78" y="7"/>
                    <a:pt x="57" y="19"/>
                  </a:cubicBezTo>
                  <a:lnTo>
                    <a:pt x="35" y="41"/>
                  </a:lnTo>
                  <a:cubicBezTo>
                    <a:pt x="23" y="53"/>
                    <a:pt x="23" y="53"/>
                    <a:pt x="23" y="64"/>
                  </a:cubicBezTo>
                  <a:cubicBezTo>
                    <a:pt x="23" y="64"/>
                    <a:pt x="12" y="64"/>
                    <a:pt x="12" y="75"/>
                  </a:cubicBezTo>
                  <a:lnTo>
                    <a:pt x="12" y="86"/>
                  </a:lnTo>
                  <a:lnTo>
                    <a:pt x="12" y="98"/>
                  </a:lnTo>
                  <a:lnTo>
                    <a:pt x="1" y="108"/>
                  </a:lnTo>
                  <a:lnTo>
                    <a:pt x="1" y="120"/>
                  </a:lnTo>
                  <a:lnTo>
                    <a:pt x="1" y="131"/>
                  </a:lnTo>
                  <a:cubicBezTo>
                    <a:pt x="12" y="153"/>
                    <a:pt x="12" y="165"/>
                    <a:pt x="23" y="175"/>
                  </a:cubicBezTo>
                  <a:cubicBezTo>
                    <a:pt x="23" y="187"/>
                    <a:pt x="23" y="187"/>
                    <a:pt x="35" y="187"/>
                  </a:cubicBezTo>
                  <a:cubicBezTo>
                    <a:pt x="35" y="198"/>
                    <a:pt x="35" y="198"/>
                    <a:pt x="45" y="209"/>
                  </a:cubicBezTo>
                  <a:cubicBezTo>
                    <a:pt x="45" y="209"/>
                    <a:pt x="57" y="209"/>
                    <a:pt x="68" y="220"/>
                  </a:cubicBezTo>
                  <a:cubicBezTo>
                    <a:pt x="68" y="220"/>
                    <a:pt x="79" y="220"/>
                    <a:pt x="90" y="232"/>
                  </a:cubicBezTo>
                  <a:lnTo>
                    <a:pt x="157" y="232"/>
                  </a:lnTo>
                  <a:cubicBezTo>
                    <a:pt x="169" y="232"/>
                    <a:pt x="169" y="220"/>
                    <a:pt x="180" y="220"/>
                  </a:cubicBezTo>
                  <a:cubicBezTo>
                    <a:pt x="236" y="187"/>
                    <a:pt x="258" y="108"/>
                    <a:pt x="224" y="53"/>
                  </a:cubicBezTo>
                  <a:cubicBezTo>
                    <a:pt x="204" y="18"/>
                    <a:pt x="165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1" name="Google Shape;5321;p10"/>
            <p:cNvSpPr/>
            <p:nvPr/>
          </p:nvSpPr>
          <p:spPr>
            <a:xfrm>
              <a:off x="2177500" y="885800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14" y="1"/>
                  </a:moveTo>
                  <a:cubicBezTo>
                    <a:pt x="94" y="1"/>
                    <a:pt x="74" y="6"/>
                    <a:pt x="56" y="16"/>
                  </a:cubicBezTo>
                  <a:lnTo>
                    <a:pt x="23" y="50"/>
                  </a:lnTo>
                  <a:cubicBezTo>
                    <a:pt x="23" y="50"/>
                    <a:pt x="23" y="61"/>
                    <a:pt x="11" y="61"/>
                  </a:cubicBezTo>
                  <a:lnTo>
                    <a:pt x="11" y="72"/>
                  </a:lnTo>
                  <a:cubicBezTo>
                    <a:pt x="11" y="83"/>
                    <a:pt x="11" y="83"/>
                    <a:pt x="1" y="95"/>
                  </a:cubicBezTo>
                  <a:lnTo>
                    <a:pt x="1" y="139"/>
                  </a:lnTo>
                  <a:cubicBezTo>
                    <a:pt x="1" y="139"/>
                    <a:pt x="11" y="150"/>
                    <a:pt x="11" y="162"/>
                  </a:cubicBezTo>
                  <a:cubicBezTo>
                    <a:pt x="11" y="162"/>
                    <a:pt x="11" y="173"/>
                    <a:pt x="23" y="184"/>
                  </a:cubicBezTo>
                  <a:cubicBezTo>
                    <a:pt x="34" y="217"/>
                    <a:pt x="78" y="240"/>
                    <a:pt x="112" y="240"/>
                  </a:cubicBezTo>
                  <a:lnTo>
                    <a:pt x="123" y="240"/>
                  </a:lnTo>
                  <a:cubicBezTo>
                    <a:pt x="135" y="240"/>
                    <a:pt x="135" y="240"/>
                    <a:pt x="135" y="229"/>
                  </a:cubicBezTo>
                  <a:lnTo>
                    <a:pt x="157" y="229"/>
                  </a:lnTo>
                  <a:cubicBezTo>
                    <a:pt x="157" y="229"/>
                    <a:pt x="168" y="229"/>
                    <a:pt x="179" y="217"/>
                  </a:cubicBezTo>
                  <a:cubicBezTo>
                    <a:pt x="235" y="184"/>
                    <a:pt x="257" y="117"/>
                    <a:pt x="224" y="61"/>
                  </a:cubicBezTo>
                  <a:cubicBezTo>
                    <a:pt x="201" y="23"/>
                    <a:pt x="158" y="1"/>
                    <a:pt x="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2" name="Google Shape;5322;p10"/>
            <p:cNvSpPr/>
            <p:nvPr/>
          </p:nvSpPr>
          <p:spPr>
            <a:xfrm>
              <a:off x="2183925" y="9268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3" y="52"/>
                    <a:pt x="0" y="119"/>
                    <a:pt x="34" y="176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4" y="236"/>
                    <a:pt x="184" y="231"/>
                    <a:pt x="201" y="220"/>
                  </a:cubicBezTo>
                  <a:cubicBezTo>
                    <a:pt x="258" y="186"/>
                    <a:pt x="268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3" name="Google Shape;5323;p10"/>
            <p:cNvSpPr/>
            <p:nvPr/>
          </p:nvSpPr>
          <p:spPr>
            <a:xfrm>
              <a:off x="2170800" y="934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0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2"/>
                  </a:cubicBezTo>
                  <a:cubicBezTo>
                    <a:pt x="212" y="24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4" name="Google Shape;5324;p10"/>
            <p:cNvSpPr/>
            <p:nvPr/>
          </p:nvSpPr>
          <p:spPr>
            <a:xfrm>
              <a:off x="2157650" y="9427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1"/>
                  </a:moveTo>
                  <a:cubicBezTo>
                    <a:pt x="123" y="1"/>
                    <a:pt x="100" y="7"/>
                    <a:pt x="80" y="20"/>
                  </a:cubicBezTo>
                  <a:cubicBezTo>
                    <a:pt x="23" y="54"/>
                    <a:pt x="1" y="121"/>
                    <a:pt x="35" y="176"/>
                  </a:cubicBezTo>
                  <a:cubicBezTo>
                    <a:pt x="57" y="214"/>
                    <a:pt x="101" y="237"/>
                    <a:pt x="143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8" y="188"/>
                    <a:pt x="269" y="109"/>
                    <a:pt x="236" y="54"/>
                  </a:cubicBezTo>
                  <a:cubicBezTo>
                    <a:pt x="215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5" name="Google Shape;5325;p10"/>
            <p:cNvSpPr/>
            <p:nvPr/>
          </p:nvSpPr>
          <p:spPr>
            <a:xfrm>
              <a:off x="2144800" y="950600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24" y="1"/>
                  </a:moveTo>
                  <a:cubicBezTo>
                    <a:pt x="105" y="1"/>
                    <a:pt x="86" y="6"/>
                    <a:pt x="68" y="16"/>
                  </a:cubicBezTo>
                  <a:cubicBezTo>
                    <a:pt x="57" y="28"/>
                    <a:pt x="46" y="28"/>
                    <a:pt x="46" y="39"/>
                  </a:cubicBezTo>
                  <a:lnTo>
                    <a:pt x="35" y="50"/>
                  </a:lnTo>
                  <a:cubicBezTo>
                    <a:pt x="23" y="61"/>
                    <a:pt x="23" y="61"/>
                    <a:pt x="23" y="73"/>
                  </a:cubicBezTo>
                  <a:cubicBezTo>
                    <a:pt x="12" y="95"/>
                    <a:pt x="1" y="117"/>
                    <a:pt x="12" y="140"/>
                  </a:cubicBezTo>
                  <a:cubicBezTo>
                    <a:pt x="12" y="151"/>
                    <a:pt x="12" y="173"/>
                    <a:pt x="23" y="184"/>
                  </a:cubicBezTo>
                  <a:cubicBezTo>
                    <a:pt x="44" y="219"/>
                    <a:pt x="83" y="237"/>
                    <a:pt x="122" y="237"/>
                  </a:cubicBezTo>
                  <a:cubicBezTo>
                    <a:pt x="146" y="237"/>
                    <a:pt x="170" y="230"/>
                    <a:pt x="191" y="218"/>
                  </a:cubicBezTo>
                  <a:cubicBezTo>
                    <a:pt x="247" y="184"/>
                    <a:pt x="258" y="117"/>
                    <a:pt x="224" y="61"/>
                  </a:cubicBezTo>
                  <a:cubicBezTo>
                    <a:pt x="202" y="23"/>
                    <a:pt x="164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6" name="Google Shape;5326;p10"/>
            <p:cNvSpPr/>
            <p:nvPr/>
          </p:nvSpPr>
          <p:spPr>
            <a:xfrm>
              <a:off x="2209050" y="938325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35" y="184"/>
                    <a:pt x="46" y="184"/>
                    <a:pt x="46" y="195"/>
                  </a:cubicBezTo>
                  <a:lnTo>
                    <a:pt x="57" y="206"/>
                  </a:lnTo>
                  <a:cubicBezTo>
                    <a:pt x="68" y="217"/>
                    <a:pt x="68" y="217"/>
                    <a:pt x="79" y="217"/>
                  </a:cubicBezTo>
                  <a:cubicBezTo>
                    <a:pt x="79" y="229"/>
                    <a:pt x="90" y="229"/>
                    <a:pt x="102" y="229"/>
                  </a:cubicBezTo>
                  <a:cubicBezTo>
                    <a:pt x="113" y="239"/>
                    <a:pt x="124" y="239"/>
                    <a:pt x="124" y="239"/>
                  </a:cubicBezTo>
                  <a:lnTo>
                    <a:pt x="157" y="239"/>
                  </a:lnTo>
                  <a:cubicBezTo>
                    <a:pt x="157" y="229"/>
                    <a:pt x="169" y="229"/>
                    <a:pt x="169" y="229"/>
                  </a:cubicBezTo>
                  <a:cubicBezTo>
                    <a:pt x="180" y="229"/>
                    <a:pt x="191" y="229"/>
                    <a:pt x="191" y="217"/>
                  </a:cubicBezTo>
                  <a:lnTo>
                    <a:pt x="202" y="217"/>
                  </a:lnTo>
                  <a:cubicBezTo>
                    <a:pt x="247" y="184"/>
                    <a:pt x="269" y="117"/>
                    <a:pt x="236" y="60"/>
                  </a:cubicBezTo>
                  <a:cubicBezTo>
                    <a:pt x="213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7" name="Google Shape;5327;p10"/>
            <p:cNvSpPr/>
            <p:nvPr/>
          </p:nvSpPr>
          <p:spPr>
            <a:xfrm>
              <a:off x="2195950" y="9463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8" y="0"/>
                  </a:moveTo>
                  <a:cubicBezTo>
                    <a:pt x="116" y="0"/>
                    <a:pt x="95" y="7"/>
                    <a:pt x="78" y="19"/>
                  </a:cubicBezTo>
                  <a:cubicBezTo>
                    <a:pt x="22" y="52"/>
                    <a:pt x="0" y="119"/>
                    <a:pt x="33" y="176"/>
                  </a:cubicBezTo>
                  <a:cubicBezTo>
                    <a:pt x="56" y="213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6"/>
                    <a:pt x="268" y="109"/>
                    <a:pt x="234" y="52"/>
                  </a:cubicBezTo>
                  <a:cubicBezTo>
                    <a:pt x="214" y="18"/>
                    <a:pt x="175" y="0"/>
                    <a:pt x="1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8" name="Google Shape;5328;p10"/>
            <p:cNvSpPr/>
            <p:nvPr/>
          </p:nvSpPr>
          <p:spPr>
            <a:xfrm>
              <a:off x="2182800" y="954325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38" y="0"/>
                  </a:moveTo>
                  <a:cubicBezTo>
                    <a:pt x="116" y="0"/>
                    <a:pt x="96" y="7"/>
                    <a:pt x="79" y="24"/>
                  </a:cubicBezTo>
                  <a:cubicBezTo>
                    <a:pt x="23" y="58"/>
                    <a:pt x="1" y="125"/>
                    <a:pt x="34" y="180"/>
                  </a:cubicBezTo>
                  <a:cubicBezTo>
                    <a:pt x="55" y="216"/>
                    <a:pt x="89" y="233"/>
                    <a:pt x="125" y="233"/>
                  </a:cubicBezTo>
                  <a:cubicBezTo>
                    <a:pt x="147" y="233"/>
                    <a:pt x="170" y="227"/>
                    <a:pt x="191" y="214"/>
                  </a:cubicBezTo>
                  <a:cubicBezTo>
                    <a:pt x="246" y="180"/>
                    <a:pt x="269" y="113"/>
                    <a:pt x="236" y="58"/>
                  </a:cubicBezTo>
                  <a:cubicBezTo>
                    <a:pt x="214" y="22"/>
                    <a:pt x="175" y="0"/>
                    <a:pt x="1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9" name="Google Shape;5329;p10"/>
            <p:cNvSpPr/>
            <p:nvPr/>
          </p:nvSpPr>
          <p:spPr>
            <a:xfrm>
              <a:off x="2169675" y="9623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0"/>
                  </a:moveTo>
                  <a:cubicBezTo>
                    <a:pt x="111" y="0"/>
                    <a:pt x="93" y="5"/>
                    <a:pt x="79" y="16"/>
                  </a:cubicBezTo>
                  <a:cubicBezTo>
                    <a:pt x="23" y="50"/>
                    <a:pt x="1" y="127"/>
                    <a:pt x="34" y="184"/>
                  </a:cubicBezTo>
                  <a:cubicBezTo>
                    <a:pt x="56" y="213"/>
                    <a:pt x="94" y="233"/>
                    <a:pt x="132" y="233"/>
                  </a:cubicBezTo>
                  <a:cubicBezTo>
                    <a:pt x="152" y="233"/>
                    <a:pt x="172" y="228"/>
                    <a:pt x="190" y="217"/>
                  </a:cubicBezTo>
                  <a:cubicBezTo>
                    <a:pt x="247" y="184"/>
                    <a:pt x="269" y="117"/>
                    <a:pt x="235" y="60"/>
                  </a:cubicBezTo>
                  <a:cubicBezTo>
                    <a:pt x="212" y="23"/>
                    <a:pt x="169" y="0"/>
                    <a:pt x="1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0" name="Google Shape;5330;p10"/>
            <p:cNvSpPr/>
            <p:nvPr/>
          </p:nvSpPr>
          <p:spPr>
            <a:xfrm>
              <a:off x="2251250" y="100715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3" y="1"/>
                  </a:moveTo>
                  <a:cubicBezTo>
                    <a:pt x="101" y="1"/>
                    <a:pt x="78" y="1"/>
                    <a:pt x="56" y="23"/>
                  </a:cubicBezTo>
                  <a:cubicBezTo>
                    <a:pt x="56" y="23"/>
                    <a:pt x="45" y="23"/>
                    <a:pt x="45" y="34"/>
                  </a:cubicBezTo>
                  <a:lnTo>
                    <a:pt x="11" y="68"/>
                  </a:lnTo>
                  <a:lnTo>
                    <a:pt x="11" y="90"/>
                  </a:lnTo>
                  <a:lnTo>
                    <a:pt x="11" y="101"/>
                  </a:lnTo>
                  <a:cubicBezTo>
                    <a:pt x="11" y="113"/>
                    <a:pt x="1" y="113"/>
                    <a:pt x="1" y="113"/>
                  </a:cubicBezTo>
                  <a:lnTo>
                    <a:pt x="1" y="123"/>
                  </a:lnTo>
                  <a:lnTo>
                    <a:pt x="1" y="135"/>
                  </a:lnTo>
                  <a:cubicBezTo>
                    <a:pt x="11" y="146"/>
                    <a:pt x="11" y="168"/>
                    <a:pt x="23" y="180"/>
                  </a:cubicBezTo>
                  <a:cubicBezTo>
                    <a:pt x="23" y="180"/>
                    <a:pt x="23" y="190"/>
                    <a:pt x="34" y="190"/>
                  </a:cubicBezTo>
                  <a:cubicBezTo>
                    <a:pt x="34" y="190"/>
                    <a:pt x="34" y="202"/>
                    <a:pt x="45" y="202"/>
                  </a:cubicBezTo>
                  <a:cubicBezTo>
                    <a:pt x="56" y="213"/>
                    <a:pt x="56" y="213"/>
                    <a:pt x="68" y="213"/>
                  </a:cubicBezTo>
                  <a:cubicBezTo>
                    <a:pt x="68" y="224"/>
                    <a:pt x="78" y="224"/>
                    <a:pt x="90" y="224"/>
                  </a:cubicBezTo>
                  <a:lnTo>
                    <a:pt x="90" y="235"/>
                  </a:lnTo>
                  <a:cubicBezTo>
                    <a:pt x="123" y="235"/>
                    <a:pt x="157" y="235"/>
                    <a:pt x="179" y="224"/>
                  </a:cubicBezTo>
                  <a:lnTo>
                    <a:pt x="179" y="213"/>
                  </a:lnTo>
                  <a:cubicBezTo>
                    <a:pt x="235" y="180"/>
                    <a:pt x="257" y="113"/>
                    <a:pt x="224" y="56"/>
                  </a:cubicBezTo>
                  <a:cubicBezTo>
                    <a:pt x="202" y="23"/>
                    <a:pt x="168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1" name="Google Shape;5331;p10"/>
            <p:cNvSpPr/>
            <p:nvPr/>
          </p:nvSpPr>
          <p:spPr>
            <a:xfrm>
              <a:off x="2219400" y="954525"/>
              <a:ext cx="5875" cy="6000"/>
            </a:xfrm>
            <a:custGeom>
              <a:rect b="b" l="l" r="r" t="t"/>
              <a:pathLst>
                <a:path extrusionOk="0" h="240" w="235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56" y="27"/>
                  </a:lnTo>
                  <a:cubicBezTo>
                    <a:pt x="45" y="27"/>
                    <a:pt x="34" y="38"/>
                    <a:pt x="34" y="50"/>
                  </a:cubicBezTo>
                  <a:lnTo>
                    <a:pt x="23" y="50"/>
                  </a:lnTo>
                  <a:cubicBezTo>
                    <a:pt x="23" y="61"/>
                    <a:pt x="11" y="72"/>
                    <a:pt x="11" y="72"/>
                  </a:cubicBezTo>
                  <a:cubicBezTo>
                    <a:pt x="11" y="83"/>
                    <a:pt x="1" y="83"/>
                    <a:pt x="1" y="95"/>
                  </a:cubicBezTo>
                  <a:lnTo>
                    <a:pt x="1" y="105"/>
                  </a:lnTo>
                  <a:lnTo>
                    <a:pt x="1" y="139"/>
                  </a:lnTo>
                  <a:lnTo>
                    <a:pt x="1" y="150"/>
                  </a:lnTo>
                  <a:lnTo>
                    <a:pt x="1" y="162"/>
                  </a:lnTo>
                  <a:cubicBezTo>
                    <a:pt x="11" y="172"/>
                    <a:pt x="11" y="172"/>
                    <a:pt x="11" y="184"/>
                  </a:cubicBezTo>
                  <a:lnTo>
                    <a:pt x="45" y="217"/>
                  </a:lnTo>
                  <a:cubicBezTo>
                    <a:pt x="56" y="217"/>
                    <a:pt x="56" y="229"/>
                    <a:pt x="68" y="229"/>
                  </a:cubicBezTo>
                  <a:cubicBezTo>
                    <a:pt x="78" y="229"/>
                    <a:pt x="78" y="239"/>
                    <a:pt x="90" y="239"/>
                  </a:cubicBezTo>
                  <a:lnTo>
                    <a:pt x="135" y="239"/>
                  </a:lnTo>
                  <a:cubicBezTo>
                    <a:pt x="135" y="239"/>
                    <a:pt x="146" y="239"/>
                    <a:pt x="146" y="229"/>
                  </a:cubicBezTo>
                  <a:lnTo>
                    <a:pt x="157" y="229"/>
                  </a:lnTo>
                  <a:cubicBezTo>
                    <a:pt x="168" y="229"/>
                    <a:pt x="168" y="229"/>
                    <a:pt x="179" y="217"/>
                  </a:cubicBezTo>
                  <a:cubicBezTo>
                    <a:pt x="213" y="195"/>
                    <a:pt x="235" y="162"/>
                    <a:pt x="235" y="128"/>
                  </a:cubicBezTo>
                  <a:cubicBezTo>
                    <a:pt x="235" y="105"/>
                    <a:pt x="235" y="83"/>
                    <a:pt x="213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2" name="Google Shape;5332;p10"/>
            <p:cNvSpPr/>
            <p:nvPr/>
          </p:nvSpPr>
          <p:spPr>
            <a:xfrm>
              <a:off x="2205700" y="962625"/>
              <a:ext cx="6475" cy="5850"/>
            </a:xfrm>
            <a:custGeom>
              <a:rect b="b" l="l" r="r" t="t"/>
              <a:pathLst>
                <a:path extrusionOk="0" h="234" w="25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8"/>
                    <a:pt x="35" y="184"/>
                  </a:cubicBezTo>
                  <a:cubicBezTo>
                    <a:pt x="57" y="213"/>
                    <a:pt x="99" y="233"/>
                    <a:pt x="142" y="233"/>
                  </a:cubicBezTo>
                  <a:cubicBezTo>
                    <a:pt x="163" y="233"/>
                    <a:pt x="184" y="228"/>
                    <a:pt x="202" y="217"/>
                  </a:cubicBezTo>
                  <a:cubicBezTo>
                    <a:pt x="247" y="195"/>
                    <a:pt x="258" y="150"/>
                    <a:pt x="258" y="106"/>
                  </a:cubicBezTo>
                  <a:cubicBezTo>
                    <a:pt x="258" y="83"/>
                    <a:pt x="247" y="72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3" name="Google Shape;5333;p10"/>
            <p:cNvSpPr/>
            <p:nvPr/>
          </p:nvSpPr>
          <p:spPr>
            <a:xfrm>
              <a:off x="2192850" y="97065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33" y="0"/>
                  </a:moveTo>
                  <a:cubicBezTo>
                    <a:pt x="112" y="0"/>
                    <a:pt x="89" y="7"/>
                    <a:pt x="68" y="19"/>
                  </a:cubicBezTo>
                  <a:cubicBezTo>
                    <a:pt x="57" y="19"/>
                    <a:pt x="57" y="19"/>
                    <a:pt x="45" y="31"/>
                  </a:cubicBezTo>
                  <a:cubicBezTo>
                    <a:pt x="45" y="31"/>
                    <a:pt x="35" y="41"/>
                    <a:pt x="35" y="53"/>
                  </a:cubicBezTo>
                  <a:cubicBezTo>
                    <a:pt x="1" y="86"/>
                    <a:pt x="1" y="131"/>
                    <a:pt x="23" y="175"/>
                  </a:cubicBezTo>
                  <a:cubicBezTo>
                    <a:pt x="46" y="214"/>
                    <a:pt x="89" y="236"/>
                    <a:pt x="132" y="236"/>
                  </a:cubicBezTo>
                  <a:cubicBezTo>
                    <a:pt x="153" y="236"/>
                    <a:pt x="173" y="231"/>
                    <a:pt x="191" y="220"/>
                  </a:cubicBezTo>
                  <a:cubicBezTo>
                    <a:pt x="214" y="198"/>
                    <a:pt x="224" y="187"/>
                    <a:pt x="236" y="165"/>
                  </a:cubicBezTo>
                  <a:cubicBezTo>
                    <a:pt x="236" y="153"/>
                    <a:pt x="236" y="153"/>
                    <a:pt x="247" y="142"/>
                  </a:cubicBezTo>
                  <a:cubicBezTo>
                    <a:pt x="247" y="120"/>
                    <a:pt x="247" y="98"/>
                    <a:pt x="236" y="75"/>
                  </a:cubicBezTo>
                  <a:cubicBezTo>
                    <a:pt x="236" y="64"/>
                    <a:pt x="236" y="64"/>
                    <a:pt x="224" y="53"/>
                  </a:cubicBezTo>
                  <a:cubicBezTo>
                    <a:pt x="204" y="18"/>
                    <a:pt x="170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4" name="Google Shape;5334;p10"/>
            <p:cNvSpPr/>
            <p:nvPr/>
          </p:nvSpPr>
          <p:spPr>
            <a:xfrm>
              <a:off x="2179750" y="978675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12" y="0"/>
                  </a:moveTo>
                  <a:cubicBezTo>
                    <a:pt x="89" y="0"/>
                    <a:pt x="78" y="11"/>
                    <a:pt x="67" y="11"/>
                  </a:cubicBezTo>
                  <a:cubicBezTo>
                    <a:pt x="22" y="45"/>
                    <a:pt x="0" y="89"/>
                    <a:pt x="11" y="134"/>
                  </a:cubicBezTo>
                  <a:cubicBezTo>
                    <a:pt x="11" y="145"/>
                    <a:pt x="22" y="157"/>
                    <a:pt x="22" y="179"/>
                  </a:cubicBezTo>
                  <a:cubicBezTo>
                    <a:pt x="45" y="201"/>
                    <a:pt x="55" y="212"/>
                    <a:pt x="78" y="224"/>
                  </a:cubicBezTo>
                  <a:cubicBezTo>
                    <a:pt x="89" y="229"/>
                    <a:pt x="103" y="232"/>
                    <a:pt x="118" y="232"/>
                  </a:cubicBezTo>
                  <a:cubicBezTo>
                    <a:pt x="134" y="232"/>
                    <a:pt x="151" y="229"/>
                    <a:pt x="167" y="224"/>
                  </a:cubicBezTo>
                  <a:cubicBezTo>
                    <a:pt x="179" y="224"/>
                    <a:pt x="179" y="224"/>
                    <a:pt x="190" y="212"/>
                  </a:cubicBezTo>
                  <a:cubicBezTo>
                    <a:pt x="212" y="201"/>
                    <a:pt x="234" y="167"/>
                    <a:pt x="246" y="145"/>
                  </a:cubicBezTo>
                  <a:cubicBezTo>
                    <a:pt x="246" y="112"/>
                    <a:pt x="246" y="78"/>
                    <a:pt x="224" y="56"/>
                  </a:cubicBezTo>
                  <a:cubicBezTo>
                    <a:pt x="224" y="45"/>
                    <a:pt x="224" y="45"/>
                    <a:pt x="212" y="33"/>
                  </a:cubicBezTo>
                  <a:cubicBezTo>
                    <a:pt x="201" y="22"/>
                    <a:pt x="190" y="11"/>
                    <a:pt x="179" y="11"/>
                  </a:cubicBezTo>
                  <a:cubicBezTo>
                    <a:pt x="156" y="0"/>
                    <a:pt x="134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5" name="Google Shape;5335;p10"/>
            <p:cNvSpPr/>
            <p:nvPr/>
          </p:nvSpPr>
          <p:spPr>
            <a:xfrm>
              <a:off x="2216050" y="979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8" y="7"/>
                    <a:pt x="68" y="20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2" y="231"/>
                    <a:pt x="190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6" name="Google Shape;5336;p10"/>
            <p:cNvSpPr/>
            <p:nvPr/>
          </p:nvSpPr>
          <p:spPr>
            <a:xfrm>
              <a:off x="2202925" y="987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5" y="6"/>
                    <a:pt x="67" y="17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8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7" name="Google Shape;5337;p10"/>
            <p:cNvSpPr/>
            <p:nvPr/>
          </p:nvSpPr>
          <p:spPr>
            <a:xfrm>
              <a:off x="2189800" y="995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2" y="1"/>
                    <a:pt x="88" y="7"/>
                    <a:pt x="67" y="19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6" y="214"/>
                    <a:pt x="95" y="236"/>
                    <a:pt x="134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7"/>
                    <a:pt x="268" y="109"/>
                    <a:pt x="234" y="53"/>
                  </a:cubicBezTo>
                  <a:cubicBezTo>
                    <a:pt x="214" y="18"/>
                    <a:pt x="175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8" name="Google Shape;5338;p10"/>
            <p:cNvSpPr/>
            <p:nvPr/>
          </p:nvSpPr>
          <p:spPr>
            <a:xfrm>
              <a:off x="2176950" y="1003200"/>
              <a:ext cx="6425" cy="5975"/>
            </a:xfrm>
            <a:custGeom>
              <a:rect b="b" l="l" r="r" t="t"/>
              <a:pathLst>
                <a:path extrusionOk="0" h="239" w="257">
                  <a:moveTo>
                    <a:pt x="123" y="1"/>
                  </a:moveTo>
                  <a:cubicBezTo>
                    <a:pt x="100" y="1"/>
                    <a:pt x="76" y="8"/>
                    <a:pt x="56" y="25"/>
                  </a:cubicBezTo>
                  <a:cubicBezTo>
                    <a:pt x="45" y="25"/>
                    <a:pt x="45" y="35"/>
                    <a:pt x="33" y="35"/>
                  </a:cubicBezTo>
                  <a:cubicBezTo>
                    <a:pt x="33" y="47"/>
                    <a:pt x="33" y="47"/>
                    <a:pt x="23" y="47"/>
                  </a:cubicBezTo>
                  <a:lnTo>
                    <a:pt x="23" y="58"/>
                  </a:lnTo>
                  <a:lnTo>
                    <a:pt x="11" y="69"/>
                  </a:lnTo>
                  <a:lnTo>
                    <a:pt x="11" y="80"/>
                  </a:lnTo>
                  <a:cubicBezTo>
                    <a:pt x="11" y="92"/>
                    <a:pt x="0" y="92"/>
                    <a:pt x="0" y="102"/>
                  </a:cubicBezTo>
                  <a:lnTo>
                    <a:pt x="0" y="114"/>
                  </a:lnTo>
                  <a:lnTo>
                    <a:pt x="0" y="136"/>
                  </a:lnTo>
                  <a:cubicBezTo>
                    <a:pt x="0" y="147"/>
                    <a:pt x="11" y="147"/>
                    <a:pt x="11" y="159"/>
                  </a:cubicBezTo>
                  <a:cubicBezTo>
                    <a:pt x="11" y="170"/>
                    <a:pt x="11" y="170"/>
                    <a:pt x="23" y="181"/>
                  </a:cubicBezTo>
                  <a:cubicBezTo>
                    <a:pt x="44" y="216"/>
                    <a:pt x="78" y="238"/>
                    <a:pt x="115" y="238"/>
                  </a:cubicBezTo>
                  <a:cubicBezTo>
                    <a:pt x="136" y="238"/>
                    <a:pt x="158" y="231"/>
                    <a:pt x="179" y="214"/>
                  </a:cubicBezTo>
                  <a:cubicBezTo>
                    <a:pt x="235" y="181"/>
                    <a:pt x="257" y="114"/>
                    <a:pt x="224" y="58"/>
                  </a:cubicBezTo>
                  <a:cubicBezTo>
                    <a:pt x="202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9" name="Google Shape;5339;p10"/>
            <p:cNvSpPr/>
            <p:nvPr/>
          </p:nvSpPr>
          <p:spPr>
            <a:xfrm>
              <a:off x="2227775" y="998925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17"/>
                    <a:pt x="34" y="173"/>
                  </a:cubicBezTo>
                  <a:cubicBezTo>
                    <a:pt x="57" y="211"/>
                    <a:pt x="101" y="234"/>
                    <a:pt x="144" y="234"/>
                  </a:cubicBezTo>
                  <a:cubicBezTo>
                    <a:pt x="164" y="234"/>
                    <a:pt x="184" y="229"/>
                    <a:pt x="202" y="218"/>
                  </a:cubicBezTo>
                  <a:cubicBezTo>
                    <a:pt x="257" y="184"/>
                    <a:pt x="269" y="106"/>
                    <a:pt x="235" y="62"/>
                  </a:cubicBezTo>
                  <a:cubicBezTo>
                    <a:pt x="213" y="23"/>
                    <a:pt x="17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0" name="Google Shape;5340;p10"/>
            <p:cNvSpPr/>
            <p:nvPr/>
          </p:nvSpPr>
          <p:spPr>
            <a:xfrm>
              <a:off x="2214650" y="10069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4"/>
                    <a:pt x="0" y="121"/>
                    <a:pt x="34" y="176"/>
                  </a:cubicBezTo>
                  <a:cubicBezTo>
                    <a:pt x="57" y="214"/>
                    <a:pt x="100" y="237"/>
                    <a:pt x="143" y="237"/>
                  </a:cubicBezTo>
                  <a:cubicBezTo>
                    <a:pt x="163" y="237"/>
                    <a:pt x="184" y="232"/>
                    <a:pt x="201" y="221"/>
                  </a:cubicBezTo>
                  <a:cubicBezTo>
                    <a:pt x="258" y="188"/>
                    <a:pt x="268" y="109"/>
                    <a:pt x="235" y="54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1" name="Google Shape;5341;p10"/>
            <p:cNvSpPr/>
            <p:nvPr/>
          </p:nvSpPr>
          <p:spPr>
            <a:xfrm>
              <a:off x="2201525" y="10148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2" name="Google Shape;5342;p10"/>
            <p:cNvSpPr/>
            <p:nvPr/>
          </p:nvSpPr>
          <p:spPr>
            <a:xfrm>
              <a:off x="2241200" y="99082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22" y="1"/>
                  </a:moveTo>
                  <a:cubicBezTo>
                    <a:pt x="104" y="1"/>
                    <a:pt x="85" y="6"/>
                    <a:pt x="67" y="16"/>
                  </a:cubicBezTo>
                  <a:lnTo>
                    <a:pt x="67" y="28"/>
                  </a:lnTo>
                  <a:cubicBezTo>
                    <a:pt x="56" y="28"/>
                    <a:pt x="56" y="39"/>
                    <a:pt x="45" y="39"/>
                  </a:cubicBezTo>
                  <a:lnTo>
                    <a:pt x="33" y="50"/>
                  </a:lnTo>
                  <a:cubicBezTo>
                    <a:pt x="33" y="50"/>
                    <a:pt x="33" y="61"/>
                    <a:pt x="23" y="61"/>
                  </a:cubicBezTo>
                  <a:lnTo>
                    <a:pt x="23" y="73"/>
                  </a:lnTo>
                  <a:cubicBezTo>
                    <a:pt x="0" y="106"/>
                    <a:pt x="11" y="151"/>
                    <a:pt x="23" y="185"/>
                  </a:cubicBezTo>
                  <a:cubicBezTo>
                    <a:pt x="33" y="185"/>
                    <a:pt x="33" y="195"/>
                    <a:pt x="45" y="195"/>
                  </a:cubicBezTo>
                  <a:cubicBezTo>
                    <a:pt x="45" y="207"/>
                    <a:pt x="56" y="207"/>
                    <a:pt x="56" y="218"/>
                  </a:cubicBezTo>
                  <a:cubicBezTo>
                    <a:pt x="67" y="229"/>
                    <a:pt x="90" y="229"/>
                    <a:pt x="100" y="229"/>
                  </a:cubicBezTo>
                  <a:lnTo>
                    <a:pt x="100" y="240"/>
                  </a:lnTo>
                  <a:lnTo>
                    <a:pt x="145" y="240"/>
                  </a:lnTo>
                  <a:cubicBezTo>
                    <a:pt x="157" y="240"/>
                    <a:pt x="179" y="229"/>
                    <a:pt x="190" y="218"/>
                  </a:cubicBezTo>
                  <a:cubicBezTo>
                    <a:pt x="246" y="185"/>
                    <a:pt x="257" y="117"/>
                    <a:pt x="224" y="61"/>
                  </a:cubicBezTo>
                  <a:cubicBezTo>
                    <a:pt x="201" y="23"/>
                    <a:pt x="162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3" name="Google Shape;5343;p10"/>
            <p:cNvSpPr/>
            <p:nvPr/>
          </p:nvSpPr>
          <p:spPr>
            <a:xfrm>
              <a:off x="2238100" y="1015125"/>
              <a:ext cx="6475" cy="6025"/>
            </a:xfrm>
            <a:custGeom>
              <a:rect b="b" l="l" r="r" t="t"/>
              <a:pathLst>
                <a:path extrusionOk="0" h="241" w="259">
                  <a:moveTo>
                    <a:pt x="116" y="1"/>
                  </a:moveTo>
                  <a:cubicBezTo>
                    <a:pt x="95" y="1"/>
                    <a:pt x="75" y="6"/>
                    <a:pt x="57" y="17"/>
                  </a:cubicBezTo>
                  <a:cubicBezTo>
                    <a:pt x="23" y="39"/>
                    <a:pt x="1" y="72"/>
                    <a:pt x="1" y="117"/>
                  </a:cubicBezTo>
                  <a:cubicBezTo>
                    <a:pt x="1" y="139"/>
                    <a:pt x="13" y="162"/>
                    <a:pt x="23" y="184"/>
                  </a:cubicBezTo>
                  <a:cubicBezTo>
                    <a:pt x="46" y="218"/>
                    <a:pt x="90" y="240"/>
                    <a:pt x="135" y="240"/>
                  </a:cubicBezTo>
                  <a:cubicBezTo>
                    <a:pt x="147" y="229"/>
                    <a:pt x="157" y="229"/>
                    <a:pt x="157" y="229"/>
                  </a:cubicBezTo>
                  <a:cubicBezTo>
                    <a:pt x="169" y="229"/>
                    <a:pt x="180" y="229"/>
                    <a:pt x="180" y="218"/>
                  </a:cubicBezTo>
                  <a:cubicBezTo>
                    <a:pt x="236" y="184"/>
                    <a:pt x="258" y="117"/>
                    <a:pt x="224" y="62"/>
                  </a:cubicBezTo>
                  <a:cubicBezTo>
                    <a:pt x="202" y="24"/>
                    <a:pt x="159" y="1"/>
                    <a:pt x="1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4" name="Google Shape;5344;p10"/>
            <p:cNvSpPr/>
            <p:nvPr/>
          </p:nvSpPr>
          <p:spPr>
            <a:xfrm>
              <a:off x="2224700" y="1023075"/>
              <a:ext cx="6725" cy="5975"/>
            </a:xfrm>
            <a:custGeom>
              <a:rect b="b" l="l" r="r" t="t"/>
              <a:pathLst>
                <a:path extrusionOk="0" h="239" w="269">
                  <a:moveTo>
                    <a:pt x="112" y="0"/>
                  </a:moveTo>
                  <a:cubicBezTo>
                    <a:pt x="102" y="12"/>
                    <a:pt x="90" y="12"/>
                    <a:pt x="68" y="23"/>
                  </a:cubicBezTo>
                  <a:cubicBezTo>
                    <a:pt x="12" y="57"/>
                    <a:pt x="1" y="124"/>
                    <a:pt x="35" y="179"/>
                  </a:cubicBezTo>
                  <a:cubicBezTo>
                    <a:pt x="35" y="191"/>
                    <a:pt x="45" y="191"/>
                    <a:pt x="45" y="201"/>
                  </a:cubicBezTo>
                  <a:cubicBezTo>
                    <a:pt x="64" y="220"/>
                    <a:pt x="97" y="238"/>
                    <a:pt x="127" y="238"/>
                  </a:cubicBezTo>
                  <a:cubicBezTo>
                    <a:pt x="134" y="238"/>
                    <a:pt x="140" y="237"/>
                    <a:pt x="146" y="235"/>
                  </a:cubicBezTo>
                  <a:cubicBezTo>
                    <a:pt x="169" y="235"/>
                    <a:pt x="179" y="224"/>
                    <a:pt x="191" y="224"/>
                  </a:cubicBezTo>
                  <a:cubicBezTo>
                    <a:pt x="246" y="191"/>
                    <a:pt x="269" y="112"/>
                    <a:pt x="236" y="57"/>
                  </a:cubicBezTo>
                  <a:cubicBezTo>
                    <a:pt x="213" y="23"/>
                    <a:pt x="157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5" name="Google Shape;5345;p10"/>
            <p:cNvSpPr/>
            <p:nvPr/>
          </p:nvSpPr>
          <p:spPr>
            <a:xfrm>
              <a:off x="2211575" y="1031075"/>
              <a:ext cx="6450" cy="5975"/>
            </a:xfrm>
            <a:custGeom>
              <a:rect b="b" l="l" r="r" t="t"/>
              <a:pathLst>
                <a:path extrusionOk="0" h="239" w="258">
                  <a:moveTo>
                    <a:pt x="126" y="0"/>
                  </a:moveTo>
                  <a:cubicBezTo>
                    <a:pt x="106" y="0"/>
                    <a:pt x="86" y="5"/>
                    <a:pt x="68" y="15"/>
                  </a:cubicBezTo>
                  <a:cubicBezTo>
                    <a:pt x="12" y="49"/>
                    <a:pt x="1" y="127"/>
                    <a:pt x="34" y="184"/>
                  </a:cubicBezTo>
                  <a:cubicBezTo>
                    <a:pt x="46" y="206"/>
                    <a:pt x="79" y="228"/>
                    <a:pt x="101" y="239"/>
                  </a:cubicBezTo>
                  <a:lnTo>
                    <a:pt x="146" y="239"/>
                  </a:lnTo>
                  <a:cubicBezTo>
                    <a:pt x="168" y="239"/>
                    <a:pt x="180" y="228"/>
                    <a:pt x="190" y="217"/>
                  </a:cubicBezTo>
                  <a:cubicBezTo>
                    <a:pt x="235" y="194"/>
                    <a:pt x="257" y="150"/>
                    <a:pt x="247" y="105"/>
                  </a:cubicBezTo>
                  <a:cubicBezTo>
                    <a:pt x="247" y="83"/>
                    <a:pt x="247" y="72"/>
                    <a:pt x="235" y="60"/>
                  </a:cubicBezTo>
                  <a:cubicBezTo>
                    <a:pt x="213" y="22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6" name="Google Shape;5346;p10"/>
            <p:cNvSpPr/>
            <p:nvPr/>
          </p:nvSpPr>
          <p:spPr>
            <a:xfrm>
              <a:off x="2247900" y="1031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7" name="Google Shape;5347;p10"/>
            <p:cNvSpPr/>
            <p:nvPr/>
          </p:nvSpPr>
          <p:spPr>
            <a:xfrm>
              <a:off x="2234750" y="10397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8"/>
                    <a:pt x="35" y="183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47" y="183"/>
                    <a:pt x="269" y="116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8" name="Google Shape;5348;p10"/>
            <p:cNvSpPr/>
            <p:nvPr/>
          </p:nvSpPr>
          <p:spPr>
            <a:xfrm>
              <a:off x="2221650" y="10478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2" y="50"/>
                    <a:pt x="0" y="117"/>
                    <a:pt x="33" y="172"/>
                  </a:cubicBezTo>
                  <a:cubicBezTo>
                    <a:pt x="56" y="211"/>
                    <a:pt x="99" y="233"/>
                    <a:pt x="142" y="233"/>
                  </a:cubicBezTo>
                  <a:cubicBezTo>
                    <a:pt x="163" y="233"/>
                    <a:pt x="183" y="228"/>
                    <a:pt x="201" y="217"/>
                  </a:cubicBezTo>
                  <a:cubicBezTo>
                    <a:pt x="246" y="184"/>
                    <a:pt x="268" y="105"/>
                    <a:pt x="234" y="61"/>
                  </a:cubicBezTo>
                  <a:cubicBezTo>
                    <a:pt x="212" y="23"/>
                    <a:pt x="173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9" name="Google Shape;5349;p10"/>
            <p:cNvSpPr/>
            <p:nvPr/>
          </p:nvSpPr>
          <p:spPr>
            <a:xfrm>
              <a:off x="2208500" y="1055850"/>
              <a:ext cx="6725" cy="5800"/>
            </a:xfrm>
            <a:custGeom>
              <a:rect b="b" l="l" r="r" t="t"/>
              <a:pathLst>
                <a:path extrusionOk="0" h="232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2"/>
                    <a:pt x="0" y="120"/>
                    <a:pt x="34" y="176"/>
                  </a:cubicBezTo>
                  <a:cubicBezTo>
                    <a:pt x="34" y="187"/>
                    <a:pt x="45" y="187"/>
                    <a:pt x="45" y="198"/>
                  </a:cubicBezTo>
                  <a:cubicBezTo>
                    <a:pt x="57" y="198"/>
                    <a:pt x="57" y="209"/>
                    <a:pt x="68" y="209"/>
                  </a:cubicBezTo>
                  <a:cubicBezTo>
                    <a:pt x="79" y="209"/>
                    <a:pt x="79" y="221"/>
                    <a:pt x="90" y="221"/>
                  </a:cubicBezTo>
                  <a:cubicBezTo>
                    <a:pt x="101" y="231"/>
                    <a:pt x="112" y="231"/>
                    <a:pt x="124" y="231"/>
                  </a:cubicBezTo>
                  <a:lnTo>
                    <a:pt x="169" y="231"/>
                  </a:lnTo>
                  <a:cubicBezTo>
                    <a:pt x="179" y="221"/>
                    <a:pt x="179" y="221"/>
                    <a:pt x="191" y="221"/>
                  </a:cubicBezTo>
                  <a:lnTo>
                    <a:pt x="202" y="221"/>
                  </a:lnTo>
                  <a:cubicBezTo>
                    <a:pt x="246" y="187"/>
                    <a:pt x="269" y="109"/>
                    <a:pt x="236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0" name="Google Shape;5350;p10"/>
            <p:cNvSpPr/>
            <p:nvPr/>
          </p:nvSpPr>
          <p:spPr>
            <a:xfrm>
              <a:off x="2259900" y="10514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1"/>
                  </a:moveTo>
                  <a:cubicBezTo>
                    <a:pt x="106" y="1"/>
                    <a:pt x="86" y="6"/>
                    <a:pt x="67" y="17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7" y="214"/>
                    <a:pt x="94" y="234"/>
                    <a:pt x="133" y="234"/>
                  </a:cubicBezTo>
                  <a:cubicBezTo>
                    <a:pt x="152" y="234"/>
                    <a:pt x="172" y="229"/>
                    <a:pt x="191" y="218"/>
                  </a:cubicBezTo>
                  <a:cubicBezTo>
                    <a:pt x="246" y="184"/>
                    <a:pt x="269" y="117"/>
                    <a:pt x="236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1" name="Google Shape;5351;p10"/>
            <p:cNvSpPr/>
            <p:nvPr/>
          </p:nvSpPr>
          <p:spPr>
            <a:xfrm>
              <a:off x="2246775" y="10594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7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2" name="Google Shape;5352;p10"/>
            <p:cNvSpPr/>
            <p:nvPr/>
          </p:nvSpPr>
          <p:spPr>
            <a:xfrm>
              <a:off x="2233650" y="10673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1" y="217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3" name="Google Shape;5353;p10"/>
            <p:cNvSpPr/>
            <p:nvPr/>
          </p:nvSpPr>
          <p:spPr>
            <a:xfrm>
              <a:off x="2220800" y="107540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5" y="0"/>
                  </a:moveTo>
                  <a:cubicBezTo>
                    <a:pt x="101" y="0"/>
                    <a:pt x="77" y="7"/>
                    <a:pt x="56" y="20"/>
                  </a:cubicBezTo>
                  <a:lnTo>
                    <a:pt x="45" y="30"/>
                  </a:lnTo>
                  <a:cubicBezTo>
                    <a:pt x="34" y="30"/>
                    <a:pt x="34" y="42"/>
                    <a:pt x="34" y="42"/>
                  </a:cubicBezTo>
                  <a:lnTo>
                    <a:pt x="22" y="53"/>
                  </a:lnTo>
                  <a:cubicBezTo>
                    <a:pt x="22" y="53"/>
                    <a:pt x="22" y="64"/>
                    <a:pt x="12" y="64"/>
                  </a:cubicBezTo>
                  <a:lnTo>
                    <a:pt x="12" y="75"/>
                  </a:lnTo>
                  <a:lnTo>
                    <a:pt x="12" y="87"/>
                  </a:lnTo>
                  <a:cubicBezTo>
                    <a:pt x="0" y="120"/>
                    <a:pt x="0" y="154"/>
                    <a:pt x="22" y="176"/>
                  </a:cubicBezTo>
                  <a:cubicBezTo>
                    <a:pt x="22" y="187"/>
                    <a:pt x="22" y="187"/>
                    <a:pt x="34" y="187"/>
                  </a:cubicBezTo>
                  <a:cubicBezTo>
                    <a:pt x="34" y="198"/>
                    <a:pt x="34" y="198"/>
                    <a:pt x="45" y="209"/>
                  </a:cubicBezTo>
                  <a:cubicBezTo>
                    <a:pt x="45" y="209"/>
                    <a:pt x="56" y="221"/>
                    <a:pt x="67" y="221"/>
                  </a:cubicBezTo>
                  <a:lnTo>
                    <a:pt x="79" y="231"/>
                  </a:lnTo>
                  <a:lnTo>
                    <a:pt x="157" y="231"/>
                  </a:lnTo>
                  <a:cubicBezTo>
                    <a:pt x="168" y="231"/>
                    <a:pt x="168" y="221"/>
                    <a:pt x="179" y="221"/>
                  </a:cubicBezTo>
                  <a:cubicBezTo>
                    <a:pt x="235" y="187"/>
                    <a:pt x="258" y="109"/>
                    <a:pt x="224" y="53"/>
                  </a:cubicBezTo>
                  <a:cubicBezTo>
                    <a:pt x="203" y="18"/>
                    <a:pt x="164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4" name="Google Shape;5354;p10"/>
            <p:cNvSpPr/>
            <p:nvPr/>
          </p:nvSpPr>
          <p:spPr>
            <a:xfrm>
              <a:off x="2269950" y="1067700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31" y="0"/>
                  </a:moveTo>
                  <a:cubicBezTo>
                    <a:pt x="125" y="0"/>
                    <a:pt x="118" y="1"/>
                    <a:pt x="112" y="3"/>
                  </a:cubicBezTo>
                  <a:lnTo>
                    <a:pt x="90" y="3"/>
                  </a:lnTo>
                  <a:cubicBezTo>
                    <a:pt x="79" y="15"/>
                    <a:pt x="68" y="15"/>
                    <a:pt x="68" y="15"/>
                  </a:cubicBezTo>
                  <a:cubicBezTo>
                    <a:pt x="23" y="48"/>
                    <a:pt x="1" y="92"/>
                    <a:pt x="12" y="137"/>
                  </a:cubicBezTo>
                  <a:cubicBezTo>
                    <a:pt x="12" y="149"/>
                    <a:pt x="23" y="159"/>
                    <a:pt x="23" y="182"/>
                  </a:cubicBezTo>
                  <a:cubicBezTo>
                    <a:pt x="44" y="217"/>
                    <a:pt x="83" y="234"/>
                    <a:pt x="122" y="234"/>
                  </a:cubicBezTo>
                  <a:cubicBezTo>
                    <a:pt x="146" y="234"/>
                    <a:pt x="170" y="228"/>
                    <a:pt x="191" y="216"/>
                  </a:cubicBezTo>
                  <a:cubicBezTo>
                    <a:pt x="213" y="204"/>
                    <a:pt x="224" y="182"/>
                    <a:pt x="236" y="171"/>
                  </a:cubicBezTo>
                  <a:cubicBezTo>
                    <a:pt x="247" y="137"/>
                    <a:pt x="247" y="92"/>
                    <a:pt x="224" y="59"/>
                  </a:cubicBezTo>
                  <a:cubicBezTo>
                    <a:pt x="224" y="48"/>
                    <a:pt x="213" y="48"/>
                    <a:pt x="213" y="37"/>
                  </a:cubicBezTo>
                  <a:cubicBezTo>
                    <a:pt x="195" y="19"/>
                    <a:pt x="162" y="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5" name="Google Shape;5355;p10"/>
            <p:cNvSpPr/>
            <p:nvPr/>
          </p:nvSpPr>
          <p:spPr>
            <a:xfrm>
              <a:off x="2256550" y="10756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44" y="1"/>
                  </a:moveTo>
                  <a:cubicBezTo>
                    <a:pt x="122" y="1"/>
                    <a:pt x="100" y="7"/>
                    <a:pt x="79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45" y="198"/>
                    <a:pt x="57" y="210"/>
                    <a:pt x="67" y="210"/>
                  </a:cubicBezTo>
                  <a:cubicBezTo>
                    <a:pt x="79" y="220"/>
                    <a:pt x="79" y="220"/>
                    <a:pt x="90" y="220"/>
                  </a:cubicBezTo>
                  <a:cubicBezTo>
                    <a:pt x="107" y="232"/>
                    <a:pt x="126" y="237"/>
                    <a:pt x="146" y="237"/>
                  </a:cubicBezTo>
                  <a:cubicBezTo>
                    <a:pt x="166" y="237"/>
                    <a:pt x="185" y="232"/>
                    <a:pt x="201" y="220"/>
                  </a:cubicBezTo>
                  <a:cubicBezTo>
                    <a:pt x="224" y="210"/>
                    <a:pt x="235" y="187"/>
                    <a:pt x="246" y="165"/>
                  </a:cubicBezTo>
                  <a:lnTo>
                    <a:pt x="246" y="143"/>
                  </a:lnTo>
                  <a:cubicBezTo>
                    <a:pt x="258" y="120"/>
                    <a:pt x="258" y="86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6" name="Google Shape;5356;p10"/>
            <p:cNvSpPr/>
            <p:nvPr/>
          </p:nvSpPr>
          <p:spPr>
            <a:xfrm>
              <a:off x="2243700" y="1083700"/>
              <a:ext cx="6450" cy="5775"/>
            </a:xfrm>
            <a:custGeom>
              <a:rect b="b" l="l" r="r" t="t"/>
              <a:pathLst>
                <a:path extrusionOk="0" h="231" w="258">
                  <a:moveTo>
                    <a:pt x="112" y="0"/>
                  </a:moveTo>
                  <a:cubicBezTo>
                    <a:pt x="90" y="0"/>
                    <a:pt x="79" y="11"/>
                    <a:pt x="67" y="11"/>
                  </a:cubicBezTo>
                  <a:cubicBezTo>
                    <a:pt x="12" y="45"/>
                    <a:pt x="0" y="101"/>
                    <a:pt x="12" y="157"/>
                  </a:cubicBezTo>
                  <a:cubicBezTo>
                    <a:pt x="23" y="168"/>
                    <a:pt x="23" y="168"/>
                    <a:pt x="23" y="179"/>
                  </a:cubicBezTo>
                  <a:cubicBezTo>
                    <a:pt x="34" y="202"/>
                    <a:pt x="57" y="212"/>
                    <a:pt x="79" y="224"/>
                  </a:cubicBezTo>
                  <a:cubicBezTo>
                    <a:pt x="93" y="228"/>
                    <a:pt x="108" y="231"/>
                    <a:pt x="124" y="231"/>
                  </a:cubicBezTo>
                  <a:cubicBezTo>
                    <a:pt x="147" y="231"/>
                    <a:pt x="171" y="225"/>
                    <a:pt x="191" y="212"/>
                  </a:cubicBezTo>
                  <a:cubicBezTo>
                    <a:pt x="246" y="179"/>
                    <a:pt x="258" y="112"/>
                    <a:pt x="224" y="56"/>
                  </a:cubicBezTo>
                  <a:cubicBezTo>
                    <a:pt x="224" y="45"/>
                    <a:pt x="213" y="45"/>
                    <a:pt x="213" y="33"/>
                  </a:cubicBezTo>
                  <a:cubicBezTo>
                    <a:pt x="202" y="23"/>
                    <a:pt x="191" y="11"/>
                    <a:pt x="179" y="11"/>
                  </a:cubicBezTo>
                  <a:cubicBezTo>
                    <a:pt x="157" y="0"/>
                    <a:pt x="134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7" name="Google Shape;5357;p10"/>
            <p:cNvSpPr/>
            <p:nvPr/>
          </p:nvSpPr>
          <p:spPr>
            <a:xfrm>
              <a:off x="2230850" y="1091675"/>
              <a:ext cx="5900" cy="5925"/>
            </a:xfrm>
            <a:custGeom>
              <a:rect b="b" l="l" r="r" t="t"/>
              <a:pathLst>
                <a:path extrusionOk="0" h="237" w="236">
                  <a:moveTo>
                    <a:pt x="112" y="1"/>
                  </a:moveTo>
                  <a:cubicBezTo>
                    <a:pt x="94" y="1"/>
                    <a:pt x="75" y="6"/>
                    <a:pt x="57" y="17"/>
                  </a:cubicBezTo>
                  <a:cubicBezTo>
                    <a:pt x="45" y="27"/>
                    <a:pt x="34" y="27"/>
                    <a:pt x="34" y="39"/>
                  </a:cubicBezTo>
                  <a:cubicBezTo>
                    <a:pt x="23" y="39"/>
                    <a:pt x="23" y="39"/>
                    <a:pt x="23" y="50"/>
                  </a:cubicBezTo>
                  <a:cubicBezTo>
                    <a:pt x="23" y="50"/>
                    <a:pt x="12" y="50"/>
                    <a:pt x="12" y="61"/>
                  </a:cubicBezTo>
                  <a:lnTo>
                    <a:pt x="12" y="72"/>
                  </a:lnTo>
                  <a:cubicBezTo>
                    <a:pt x="0" y="72"/>
                    <a:pt x="0" y="84"/>
                    <a:pt x="0" y="84"/>
                  </a:cubicBezTo>
                  <a:lnTo>
                    <a:pt x="0" y="94"/>
                  </a:lnTo>
                  <a:lnTo>
                    <a:pt x="0" y="117"/>
                  </a:lnTo>
                  <a:lnTo>
                    <a:pt x="0" y="139"/>
                  </a:lnTo>
                  <a:lnTo>
                    <a:pt x="0" y="161"/>
                  </a:lnTo>
                  <a:cubicBezTo>
                    <a:pt x="12" y="161"/>
                    <a:pt x="12" y="173"/>
                    <a:pt x="12" y="184"/>
                  </a:cubicBezTo>
                  <a:cubicBezTo>
                    <a:pt x="23" y="195"/>
                    <a:pt x="45" y="218"/>
                    <a:pt x="67" y="228"/>
                  </a:cubicBezTo>
                  <a:lnTo>
                    <a:pt x="90" y="228"/>
                  </a:lnTo>
                  <a:cubicBezTo>
                    <a:pt x="99" y="233"/>
                    <a:pt x="111" y="236"/>
                    <a:pt x="123" y="236"/>
                  </a:cubicBezTo>
                  <a:cubicBezTo>
                    <a:pt x="140" y="236"/>
                    <a:pt x="160" y="231"/>
                    <a:pt x="179" y="218"/>
                  </a:cubicBezTo>
                  <a:cubicBezTo>
                    <a:pt x="213" y="195"/>
                    <a:pt x="235" y="151"/>
                    <a:pt x="235" y="106"/>
                  </a:cubicBezTo>
                  <a:cubicBezTo>
                    <a:pt x="224" y="84"/>
                    <a:pt x="224" y="72"/>
                    <a:pt x="213" y="61"/>
                  </a:cubicBezTo>
                  <a:cubicBezTo>
                    <a:pt x="190" y="23"/>
                    <a:pt x="152" y="1"/>
                    <a:pt x="1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8" name="Google Shape;5358;p10"/>
            <p:cNvSpPr/>
            <p:nvPr/>
          </p:nvSpPr>
          <p:spPr>
            <a:xfrm>
              <a:off x="2280000" y="1084350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34" y="0"/>
                  </a:moveTo>
                  <a:cubicBezTo>
                    <a:pt x="112" y="0"/>
                    <a:pt x="89" y="6"/>
                    <a:pt x="68" y="19"/>
                  </a:cubicBezTo>
                  <a:cubicBezTo>
                    <a:pt x="13" y="52"/>
                    <a:pt x="1" y="119"/>
                    <a:pt x="35" y="176"/>
                  </a:cubicBezTo>
                  <a:cubicBezTo>
                    <a:pt x="57" y="213"/>
                    <a:pt x="96" y="236"/>
                    <a:pt x="136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6"/>
                    <a:pt x="269" y="109"/>
                    <a:pt x="224" y="52"/>
                  </a:cubicBezTo>
                  <a:cubicBezTo>
                    <a:pt x="204" y="18"/>
                    <a:pt x="170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9" name="Google Shape;5359;p10"/>
            <p:cNvSpPr/>
            <p:nvPr/>
          </p:nvSpPr>
          <p:spPr>
            <a:xfrm>
              <a:off x="2266900" y="1092450"/>
              <a:ext cx="6725" cy="5700"/>
            </a:xfrm>
            <a:custGeom>
              <a:rect b="b" l="l" r="r" t="t"/>
              <a:pathLst>
                <a:path extrusionOk="0" h="228" w="269">
                  <a:moveTo>
                    <a:pt x="132" y="0"/>
                  </a:moveTo>
                  <a:cubicBezTo>
                    <a:pt x="110" y="0"/>
                    <a:pt x="88" y="6"/>
                    <a:pt x="67" y="19"/>
                  </a:cubicBezTo>
                  <a:cubicBezTo>
                    <a:pt x="11" y="53"/>
                    <a:pt x="0" y="120"/>
                    <a:pt x="33" y="175"/>
                  </a:cubicBezTo>
                  <a:cubicBezTo>
                    <a:pt x="55" y="210"/>
                    <a:pt x="89" y="228"/>
                    <a:pt x="125" y="228"/>
                  </a:cubicBezTo>
                  <a:cubicBezTo>
                    <a:pt x="147" y="228"/>
                    <a:pt x="169" y="221"/>
                    <a:pt x="190" y="209"/>
                  </a:cubicBezTo>
                  <a:cubicBezTo>
                    <a:pt x="246" y="175"/>
                    <a:pt x="268" y="108"/>
                    <a:pt x="224" y="53"/>
                  </a:cubicBezTo>
                  <a:cubicBezTo>
                    <a:pt x="202" y="17"/>
                    <a:pt x="168" y="0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0" name="Google Shape;5360;p10"/>
            <p:cNvSpPr/>
            <p:nvPr/>
          </p:nvSpPr>
          <p:spPr>
            <a:xfrm>
              <a:off x="2253750" y="11003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3" y="0"/>
                  </a:moveTo>
                  <a:cubicBezTo>
                    <a:pt x="105" y="0"/>
                    <a:pt x="86" y="5"/>
                    <a:pt x="68" y="16"/>
                  </a:cubicBezTo>
                  <a:cubicBezTo>
                    <a:pt x="12" y="50"/>
                    <a:pt x="1" y="127"/>
                    <a:pt x="35" y="184"/>
                  </a:cubicBezTo>
                  <a:cubicBezTo>
                    <a:pt x="57" y="213"/>
                    <a:pt x="94" y="233"/>
                    <a:pt x="132" y="233"/>
                  </a:cubicBezTo>
                  <a:cubicBezTo>
                    <a:pt x="152" y="233"/>
                    <a:pt x="172" y="228"/>
                    <a:pt x="191" y="217"/>
                  </a:cubicBezTo>
                  <a:cubicBezTo>
                    <a:pt x="246" y="184"/>
                    <a:pt x="269" y="117"/>
                    <a:pt x="224" y="60"/>
                  </a:cubicBezTo>
                  <a:cubicBezTo>
                    <a:pt x="202" y="23"/>
                    <a:pt x="163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1" name="Google Shape;5361;p10"/>
            <p:cNvSpPr/>
            <p:nvPr/>
          </p:nvSpPr>
          <p:spPr>
            <a:xfrm>
              <a:off x="2240350" y="1108350"/>
              <a:ext cx="7025" cy="5800"/>
            </a:xfrm>
            <a:custGeom>
              <a:rect b="b" l="l" r="r" t="t"/>
              <a:pathLst>
                <a:path extrusionOk="0" h="232" w="281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0"/>
                    <a:pt x="101" y="232"/>
                    <a:pt x="134" y="232"/>
                  </a:cubicBezTo>
                  <a:lnTo>
                    <a:pt x="179" y="232"/>
                  </a:lnTo>
                  <a:cubicBezTo>
                    <a:pt x="191" y="221"/>
                    <a:pt x="191" y="221"/>
                    <a:pt x="201" y="221"/>
                  </a:cubicBezTo>
                  <a:cubicBezTo>
                    <a:pt x="258" y="187"/>
                    <a:pt x="280" y="109"/>
                    <a:pt x="235" y="53"/>
                  </a:cubicBezTo>
                  <a:cubicBezTo>
                    <a:pt x="214" y="19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2" name="Google Shape;5362;p10"/>
            <p:cNvSpPr/>
            <p:nvPr/>
          </p:nvSpPr>
          <p:spPr>
            <a:xfrm>
              <a:off x="2175825" y="765800"/>
              <a:ext cx="6175" cy="5050"/>
            </a:xfrm>
            <a:custGeom>
              <a:rect b="b" l="l" r="r" t="t"/>
              <a:pathLst>
                <a:path extrusionOk="0" h="202" w="247">
                  <a:moveTo>
                    <a:pt x="45" y="1"/>
                  </a:moveTo>
                  <a:cubicBezTo>
                    <a:pt x="34" y="11"/>
                    <a:pt x="23" y="23"/>
                    <a:pt x="23" y="34"/>
                  </a:cubicBezTo>
                  <a:cubicBezTo>
                    <a:pt x="11" y="56"/>
                    <a:pt x="1" y="78"/>
                    <a:pt x="11" y="101"/>
                  </a:cubicBezTo>
                  <a:cubicBezTo>
                    <a:pt x="11" y="123"/>
                    <a:pt x="11" y="135"/>
                    <a:pt x="23" y="145"/>
                  </a:cubicBezTo>
                  <a:lnTo>
                    <a:pt x="45" y="168"/>
                  </a:lnTo>
                  <a:lnTo>
                    <a:pt x="56" y="179"/>
                  </a:lnTo>
                  <a:cubicBezTo>
                    <a:pt x="68" y="190"/>
                    <a:pt x="68" y="190"/>
                    <a:pt x="78" y="190"/>
                  </a:cubicBezTo>
                  <a:cubicBezTo>
                    <a:pt x="90" y="202"/>
                    <a:pt x="101" y="202"/>
                    <a:pt x="123" y="202"/>
                  </a:cubicBezTo>
                  <a:lnTo>
                    <a:pt x="168" y="202"/>
                  </a:lnTo>
                  <a:cubicBezTo>
                    <a:pt x="168" y="190"/>
                    <a:pt x="179" y="190"/>
                    <a:pt x="179" y="190"/>
                  </a:cubicBezTo>
                  <a:lnTo>
                    <a:pt x="190" y="190"/>
                  </a:lnTo>
                  <a:cubicBezTo>
                    <a:pt x="224" y="157"/>
                    <a:pt x="246" y="112"/>
                    <a:pt x="246" y="68"/>
                  </a:cubicBezTo>
                  <a:cubicBezTo>
                    <a:pt x="235" y="56"/>
                    <a:pt x="235" y="34"/>
                    <a:pt x="224" y="23"/>
                  </a:cubicBezTo>
                  <a:cubicBezTo>
                    <a:pt x="179" y="11"/>
                    <a:pt x="123" y="1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3" name="Google Shape;5363;p10"/>
            <p:cNvSpPr/>
            <p:nvPr/>
          </p:nvSpPr>
          <p:spPr>
            <a:xfrm>
              <a:off x="2162675" y="77295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4" y="0"/>
                  </a:moveTo>
                  <a:cubicBezTo>
                    <a:pt x="105" y="0"/>
                    <a:pt x="86" y="5"/>
                    <a:pt x="68" y="16"/>
                  </a:cubicBezTo>
                  <a:cubicBezTo>
                    <a:pt x="13" y="50"/>
                    <a:pt x="1" y="105"/>
                    <a:pt x="13" y="162"/>
                  </a:cubicBezTo>
                  <a:cubicBezTo>
                    <a:pt x="23" y="172"/>
                    <a:pt x="23" y="172"/>
                    <a:pt x="23" y="184"/>
                  </a:cubicBezTo>
                  <a:cubicBezTo>
                    <a:pt x="45" y="219"/>
                    <a:pt x="83" y="236"/>
                    <a:pt x="122" y="236"/>
                  </a:cubicBezTo>
                  <a:cubicBezTo>
                    <a:pt x="146" y="236"/>
                    <a:pt x="170" y="230"/>
                    <a:pt x="191" y="217"/>
                  </a:cubicBezTo>
                  <a:cubicBezTo>
                    <a:pt x="224" y="195"/>
                    <a:pt x="247" y="150"/>
                    <a:pt x="247" y="105"/>
                  </a:cubicBezTo>
                  <a:cubicBezTo>
                    <a:pt x="236" y="83"/>
                    <a:pt x="236" y="72"/>
                    <a:pt x="224" y="61"/>
                  </a:cubicBezTo>
                  <a:cubicBezTo>
                    <a:pt x="202" y="23"/>
                    <a:pt x="164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4" name="Google Shape;5364;p10"/>
            <p:cNvSpPr/>
            <p:nvPr/>
          </p:nvSpPr>
          <p:spPr>
            <a:xfrm>
              <a:off x="2149825" y="78102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15" y="1"/>
                  </a:moveTo>
                  <a:cubicBezTo>
                    <a:pt x="96" y="1"/>
                    <a:pt x="76" y="6"/>
                    <a:pt x="57" y="17"/>
                  </a:cubicBezTo>
                  <a:cubicBezTo>
                    <a:pt x="46" y="17"/>
                    <a:pt x="46" y="28"/>
                    <a:pt x="35" y="28"/>
                  </a:cubicBezTo>
                  <a:cubicBezTo>
                    <a:pt x="13" y="50"/>
                    <a:pt x="1" y="84"/>
                    <a:pt x="1" y="107"/>
                  </a:cubicBezTo>
                  <a:cubicBezTo>
                    <a:pt x="1" y="129"/>
                    <a:pt x="1" y="162"/>
                    <a:pt x="13" y="174"/>
                  </a:cubicBezTo>
                  <a:cubicBezTo>
                    <a:pt x="23" y="196"/>
                    <a:pt x="35" y="207"/>
                    <a:pt x="46" y="207"/>
                  </a:cubicBezTo>
                  <a:cubicBezTo>
                    <a:pt x="57" y="219"/>
                    <a:pt x="57" y="219"/>
                    <a:pt x="68" y="219"/>
                  </a:cubicBezTo>
                  <a:cubicBezTo>
                    <a:pt x="85" y="230"/>
                    <a:pt x="105" y="235"/>
                    <a:pt x="124" y="235"/>
                  </a:cubicBezTo>
                  <a:cubicBezTo>
                    <a:pt x="144" y="235"/>
                    <a:pt x="163" y="230"/>
                    <a:pt x="180" y="219"/>
                  </a:cubicBezTo>
                  <a:cubicBezTo>
                    <a:pt x="236" y="185"/>
                    <a:pt x="247" y="107"/>
                    <a:pt x="214" y="50"/>
                  </a:cubicBezTo>
                  <a:cubicBezTo>
                    <a:pt x="191" y="21"/>
                    <a:pt x="154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5" name="Google Shape;5365;p10"/>
            <p:cNvSpPr/>
            <p:nvPr/>
          </p:nvSpPr>
          <p:spPr>
            <a:xfrm>
              <a:off x="2136425" y="789075"/>
              <a:ext cx="6175" cy="5725"/>
            </a:xfrm>
            <a:custGeom>
              <a:rect b="b" l="l" r="r" t="t"/>
              <a:pathLst>
                <a:path extrusionOk="0" h="229" w="247">
                  <a:moveTo>
                    <a:pt x="133" y="0"/>
                  </a:moveTo>
                  <a:cubicBezTo>
                    <a:pt x="111" y="0"/>
                    <a:pt x="89" y="7"/>
                    <a:pt x="68" y="19"/>
                  </a:cubicBezTo>
                  <a:cubicBezTo>
                    <a:pt x="12" y="41"/>
                    <a:pt x="1" y="98"/>
                    <a:pt x="12" y="153"/>
                  </a:cubicBezTo>
                  <a:cubicBezTo>
                    <a:pt x="23" y="165"/>
                    <a:pt x="23" y="165"/>
                    <a:pt x="23" y="175"/>
                  </a:cubicBezTo>
                  <a:cubicBezTo>
                    <a:pt x="44" y="211"/>
                    <a:pt x="83" y="228"/>
                    <a:pt x="122" y="228"/>
                  </a:cubicBezTo>
                  <a:cubicBezTo>
                    <a:pt x="146" y="228"/>
                    <a:pt x="170" y="222"/>
                    <a:pt x="191" y="209"/>
                  </a:cubicBezTo>
                  <a:cubicBezTo>
                    <a:pt x="213" y="198"/>
                    <a:pt x="236" y="175"/>
                    <a:pt x="236" y="142"/>
                  </a:cubicBezTo>
                  <a:cubicBezTo>
                    <a:pt x="246" y="108"/>
                    <a:pt x="246" y="86"/>
                    <a:pt x="224" y="53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6" name="Google Shape;5366;p10"/>
            <p:cNvSpPr/>
            <p:nvPr/>
          </p:nvSpPr>
          <p:spPr>
            <a:xfrm>
              <a:off x="2139525" y="765525"/>
              <a:ext cx="6725" cy="5150"/>
            </a:xfrm>
            <a:custGeom>
              <a:rect b="b" l="l" r="r" t="t"/>
              <a:pathLst>
                <a:path extrusionOk="0" h="206" w="269">
                  <a:moveTo>
                    <a:pt x="201" y="0"/>
                  </a:moveTo>
                  <a:cubicBezTo>
                    <a:pt x="156" y="0"/>
                    <a:pt x="100" y="0"/>
                    <a:pt x="45" y="12"/>
                  </a:cubicBezTo>
                  <a:cubicBezTo>
                    <a:pt x="11" y="45"/>
                    <a:pt x="0" y="101"/>
                    <a:pt x="33" y="146"/>
                  </a:cubicBezTo>
                  <a:cubicBezTo>
                    <a:pt x="56" y="184"/>
                    <a:pt x="95" y="206"/>
                    <a:pt x="134" y="206"/>
                  </a:cubicBezTo>
                  <a:cubicBezTo>
                    <a:pt x="153" y="206"/>
                    <a:pt x="172" y="201"/>
                    <a:pt x="190" y="190"/>
                  </a:cubicBezTo>
                  <a:cubicBezTo>
                    <a:pt x="246" y="156"/>
                    <a:pt x="268" y="79"/>
                    <a:pt x="234" y="22"/>
                  </a:cubicBezTo>
                  <a:cubicBezTo>
                    <a:pt x="223" y="12"/>
                    <a:pt x="212" y="0"/>
                    <a:pt x="2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7" name="Google Shape;5367;p10"/>
            <p:cNvSpPr/>
            <p:nvPr/>
          </p:nvSpPr>
          <p:spPr>
            <a:xfrm>
              <a:off x="2126375" y="7726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6" y="5"/>
                    <a:pt x="67" y="16"/>
                  </a:cubicBezTo>
                  <a:cubicBezTo>
                    <a:pt x="12" y="49"/>
                    <a:pt x="0" y="128"/>
                    <a:pt x="34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3"/>
                    <a:pt x="269" y="116"/>
                    <a:pt x="236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8" name="Google Shape;5368;p10"/>
            <p:cNvSpPr/>
            <p:nvPr/>
          </p:nvSpPr>
          <p:spPr>
            <a:xfrm>
              <a:off x="2207950" y="817475"/>
              <a:ext cx="5900" cy="5900"/>
            </a:xfrm>
            <a:custGeom>
              <a:rect b="b" l="l" r="r" t="t"/>
              <a:pathLst>
                <a:path extrusionOk="0" h="236" w="236">
                  <a:moveTo>
                    <a:pt x="101" y="0"/>
                  </a:moveTo>
                  <a:cubicBezTo>
                    <a:pt x="90" y="12"/>
                    <a:pt x="67" y="12"/>
                    <a:pt x="56" y="23"/>
                  </a:cubicBezTo>
                  <a:lnTo>
                    <a:pt x="34" y="45"/>
                  </a:lnTo>
                  <a:cubicBezTo>
                    <a:pt x="34" y="45"/>
                    <a:pt x="22" y="45"/>
                    <a:pt x="22" y="57"/>
                  </a:cubicBezTo>
                  <a:lnTo>
                    <a:pt x="12" y="67"/>
                  </a:lnTo>
                  <a:lnTo>
                    <a:pt x="12" y="79"/>
                  </a:lnTo>
                  <a:cubicBezTo>
                    <a:pt x="12" y="90"/>
                    <a:pt x="0" y="101"/>
                    <a:pt x="0" y="101"/>
                  </a:cubicBezTo>
                  <a:lnTo>
                    <a:pt x="0" y="112"/>
                  </a:lnTo>
                  <a:cubicBezTo>
                    <a:pt x="0" y="134"/>
                    <a:pt x="12" y="157"/>
                    <a:pt x="22" y="179"/>
                  </a:cubicBezTo>
                  <a:cubicBezTo>
                    <a:pt x="22" y="191"/>
                    <a:pt x="34" y="191"/>
                    <a:pt x="34" y="202"/>
                  </a:cubicBezTo>
                  <a:cubicBezTo>
                    <a:pt x="34" y="202"/>
                    <a:pt x="45" y="202"/>
                    <a:pt x="45" y="213"/>
                  </a:cubicBezTo>
                  <a:cubicBezTo>
                    <a:pt x="45" y="213"/>
                    <a:pt x="56" y="224"/>
                    <a:pt x="67" y="224"/>
                  </a:cubicBezTo>
                  <a:cubicBezTo>
                    <a:pt x="79" y="224"/>
                    <a:pt x="79" y="235"/>
                    <a:pt x="79" y="235"/>
                  </a:cubicBezTo>
                  <a:lnTo>
                    <a:pt x="157" y="235"/>
                  </a:lnTo>
                  <a:cubicBezTo>
                    <a:pt x="168" y="224"/>
                    <a:pt x="168" y="224"/>
                    <a:pt x="179" y="224"/>
                  </a:cubicBezTo>
                  <a:cubicBezTo>
                    <a:pt x="213" y="202"/>
                    <a:pt x="235" y="168"/>
                    <a:pt x="235" y="124"/>
                  </a:cubicBezTo>
                  <a:cubicBezTo>
                    <a:pt x="235" y="101"/>
                    <a:pt x="235" y="79"/>
                    <a:pt x="224" y="57"/>
                  </a:cubicBezTo>
                  <a:cubicBezTo>
                    <a:pt x="191" y="23"/>
                    <a:pt x="146" y="0"/>
                    <a:pt x="1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9" name="Google Shape;5369;p10"/>
            <p:cNvSpPr/>
            <p:nvPr/>
          </p:nvSpPr>
          <p:spPr>
            <a:xfrm>
              <a:off x="2181675" y="833575"/>
              <a:ext cx="6475" cy="5775"/>
            </a:xfrm>
            <a:custGeom>
              <a:rect b="b" l="l" r="r" t="t"/>
              <a:pathLst>
                <a:path extrusionOk="0" h="231" w="259">
                  <a:moveTo>
                    <a:pt x="116" y="0"/>
                  </a:moveTo>
                  <a:cubicBezTo>
                    <a:pt x="95" y="0"/>
                    <a:pt x="75" y="5"/>
                    <a:pt x="57" y="16"/>
                  </a:cubicBezTo>
                  <a:cubicBezTo>
                    <a:pt x="12" y="38"/>
                    <a:pt x="1" y="94"/>
                    <a:pt x="1" y="139"/>
                  </a:cubicBezTo>
                  <a:cubicBezTo>
                    <a:pt x="1" y="139"/>
                    <a:pt x="1" y="150"/>
                    <a:pt x="12" y="161"/>
                  </a:cubicBezTo>
                  <a:cubicBezTo>
                    <a:pt x="12" y="161"/>
                    <a:pt x="12" y="173"/>
                    <a:pt x="23" y="173"/>
                  </a:cubicBezTo>
                  <a:cubicBezTo>
                    <a:pt x="42" y="209"/>
                    <a:pt x="75" y="231"/>
                    <a:pt x="111" y="231"/>
                  </a:cubicBezTo>
                  <a:cubicBezTo>
                    <a:pt x="119" y="231"/>
                    <a:pt x="127" y="230"/>
                    <a:pt x="135" y="228"/>
                  </a:cubicBezTo>
                  <a:cubicBezTo>
                    <a:pt x="147" y="228"/>
                    <a:pt x="169" y="228"/>
                    <a:pt x="180" y="217"/>
                  </a:cubicBezTo>
                  <a:cubicBezTo>
                    <a:pt x="236" y="183"/>
                    <a:pt x="258" y="116"/>
                    <a:pt x="224" y="61"/>
                  </a:cubicBezTo>
                  <a:cubicBezTo>
                    <a:pt x="202" y="23"/>
                    <a:pt x="158" y="0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0" name="Google Shape;5370;p10"/>
            <p:cNvSpPr/>
            <p:nvPr/>
          </p:nvSpPr>
          <p:spPr>
            <a:xfrm>
              <a:off x="2168275" y="841600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2" y="53"/>
                    <a:pt x="0" y="120"/>
                    <a:pt x="34" y="175"/>
                  </a:cubicBezTo>
                  <a:cubicBezTo>
                    <a:pt x="45" y="209"/>
                    <a:pt x="68" y="220"/>
                    <a:pt x="101" y="231"/>
                  </a:cubicBezTo>
                  <a:cubicBezTo>
                    <a:pt x="135" y="231"/>
                    <a:pt x="169" y="231"/>
                    <a:pt x="191" y="220"/>
                  </a:cubicBezTo>
                  <a:cubicBezTo>
                    <a:pt x="224" y="197"/>
                    <a:pt x="246" y="153"/>
                    <a:pt x="246" y="120"/>
                  </a:cubicBezTo>
                  <a:cubicBezTo>
                    <a:pt x="246" y="97"/>
                    <a:pt x="246" y="75"/>
                    <a:pt x="236" y="53"/>
                  </a:cubicBezTo>
                  <a:cubicBezTo>
                    <a:pt x="214" y="17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1" name="Google Shape;5371;p10"/>
            <p:cNvSpPr/>
            <p:nvPr/>
          </p:nvSpPr>
          <p:spPr>
            <a:xfrm>
              <a:off x="2186150" y="781600"/>
              <a:ext cx="6475" cy="6025"/>
            </a:xfrm>
            <a:custGeom>
              <a:rect b="b" l="l" r="r" t="t"/>
              <a:pathLst>
                <a:path extrusionOk="0" h="241" w="259">
                  <a:moveTo>
                    <a:pt x="113" y="1"/>
                  </a:moveTo>
                  <a:cubicBezTo>
                    <a:pt x="94" y="1"/>
                    <a:pt x="75" y="6"/>
                    <a:pt x="57" y="17"/>
                  </a:cubicBezTo>
                  <a:lnTo>
                    <a:pt x="35" y="39"/>
                  </a:lnTo>
                  <a:cubicBezTo>
                    <a:pt x="23" y="50"/>
                    <a:pt x="23" y="50"/>
                    <a:pt x="23" y="61"/>
                  </a:cubicBezTo>
                  <a:cubicBezTo>
                    <a:pt x="23" y="61"/>
                    <a:pt x="12" y="61"/>
                    <a:pt x="12" y="72"/>
                  </a:cubicBezTo>
                  <a:lnTo>
                    <a:pt x="12" y="84"/>
                  </a:lnTo>
                  <a:cubicBezTo>
                    <a:pt x="12" y="84"/>
                    <a:pt x="1" y="84"/>
                    <a:pt x="1" y="95"/>
                  </a:cubicBezTo>
                  <a:cubicBezTo>
                    <a:pt x="1" y="117"/>
                    <a:pt x="1" y="151"/>
                    <a:pt x="12" y="184"/>
                  </a:cubicBezTo>
                  <a:cubicBezTo>
                    <a:pt x="23" y="184"/>
                    <a:pt x="23" y="196"/>
                    <a:pt x="35" y="196"/>
                  </a:cubicBezTo>
                  <a:cubicBezTo>
                    <a:pt x="35" y="206"/>
                    <a:pt x="45" y="206"/>
                    <a:pt x="45" y="218"/>
                  </a:cubicBezTo>
                  <a:cubicBezTo>
                    <a:pt x="57" y="218"/>
                    <a:pt x="57" y="229"/>
                    <a:pt x="68" y="229"/>
                  </a:cubicBezTo>
                  <a:lnTo>
                    <a:pt x="79" y="229"/>
                  </a:lnTo>
                  <a:cubicBezTo>
                    <a:pt x="90" y="229"/>
                    <a:pt x="90" y="240"/>
                    <a:pt x="102" y="240"/>
                  </a:cubicBezTo>
                  <a:lnTo>
                    <a:pt x="135" y="240"/>
                  </a:lnTo>
                  <a:cubicBezTo>
                    <a:pt x="146" y="240"/>
                    <a:pt x="146" y="229"/>
                    <a:pt x="157" y="229"/>
                  </a:cubicBezTo>
                  <a:cubicBezTo>
                    <a:pt x="157" y="229"/>
                    <a:pt x="169" y="229"/>
                    <a:pt x="179" y="218"/>
                  </a:cubicBezTo>
                  <a:cubicBezTo>
                    <a:pt x="236" y="184"/>
                    <a:pt x="258" y="117"/>
                    <a:pt x="213" y="61"/>
                  </a:cubicBezTo>
                  <a:cubicBezTo>
                    <a:pt x="190" y="23"/>
                    <a:pt x="152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2" name="Google Shape;5372;p10"/>
            <p:cNvSpPr/>
            <p:nvPr/>
          </p:nvSpPr>
          <p:spPr>
            <a:xfrm>
              <a:off x="2172475" y="7897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6" y="1"/>
                  </a:moveTo>
                  <a:cubicBezTo>
                    <a:pt x="117" y="1"/>
                    <a:pt x="97" y="5"/>
                    <a:pt x="78" y="16"/>
                  </a:cubicBezTo>
                  <a:cubicBezTo>
                    <a:pt x="23" y="50"/>
                    <a:pt x="1" y="117"/>
                    <a:pt x="34" y="173"/>
                  </a:cubicBezTo>
                  <a:cubicBezTo>
                    <a:pt x="57" y="211"/>
                    <a:pt x="100" y="234"/>
                    <a:pt x="143" y="234"/>
                  </a:cubicBezTo>
                  <a:cubicBezTo>
                    <a:pt x="163" y="234"/>
                    <a:pt x="184" y="228"/>
                    <a:pt x="202" y="217"/>
                  </a:cubicBezTo>
                  <a:cubicBezTo>
                    <a:pt x="257" y="184"/>
                    <a:pt x="269" y="106"/>
                    <a:pt x="235" y="50"/>
                  </a:cubicBezTo>
                  <a:cubicBezTo>
                    <a:pt x="213" y="20"/>
                    <a:pt x="175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3" name="Google Shape;5373;p10"/>
            <p:cNvSpPr/>
            <p:nvPr/>
          </p:nvSpPr>
          <p:spPr>
            <a:xfrm>
              <a:off x="2159325" y="7977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5" y="1"/>
                  </a:moveTo>
                  <a:cubicBezTo>
                    <a:pt x="123" y="1"/>
                    <a:pt x="100" y="7"/>
                    <a:pt x="80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2"/>
                    <a:pt x="202" y="221"/>
                  </a:cubicBezTo>
                  <a:cubicBezTo>
                    <a:pt x="258" y="176"/>
                    <a:pt x="269" y="109"/>
                    <a:pt x="236" y="53"/>
                  </a:cubicBezTo>
                  <a:cubicBezTo>
                    <a:pt x="215" y="18"/>
                    <a:pt x="181" y="1"/>
                    <a:pt x="1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4" name="Google Shape;5374;p10"/>
            <p:cNvSpPr/>
            <p:nvPr/>
          </p:nvSpPr>
          <p:spPr>
            <a:xfrm>
              <a:off x="2146225" y="8056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5" name="Google Shape;5375;p10"/>
            <p:cNvSpPr/>
            <p:nvPr/>
          </p:nvSpPr>
          <p:spPr>
            <a:xfrm>
              <a:off x="2184475" y="8092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7"/>
                    <a:pt x="35" y="184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29"/>
                    <a:pt x="202" y="217"/>
                  </a:cubicBezTo>
                  <a:cubicBezTo>
                    <a:pt x="258" y="184"/>
                    <a:pt x="269" y="117"/>
                    <a:pt x="236" y="60"/>
                  </a:cubicBezTo>
                  <a:cubicBezTo>
                    <a:pt x="213" y="22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6" name="Google Shape;5376;p10"/>
            <p:cNvSpPr/>
            <p:nvPr/>
          </p:nvSpPr>
          <p:spPr>
            <a:xfrm>
              <a:off x="2171350" y="817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7"/>
                    <a:pt x="144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7" name="Google Shape;5377;p10"/>
            <p:cNvSpPr/>
            <p:nvPr/>
          </p:nvSpPr>
          <p:spPr>
            <a:xfrm>
              <a:off x="2158225" y="8251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0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7" y="237"/>
                    <a:pt x="181" y="230"/>
                    <a:pt x="201" y="218"/>
                  </a:cubicBezTo>
                  <a:cubicBezTo>
                    <a:pt x="258" y="184"/>
                    <a:pt x="268" y="117"/>
                    <a:pt x="235" y="62"/>
                  </a:cubicBezTo>
                  <a:cubicBezTo>
                    <a:pt x="212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8" name="Google Shape;5378;p10"/>
            <p:cNvSpPr/>
            <p:nvPr/>
          </p:nvSpPr>
          <p:spPr>
            <a:xfrm>
              <a:off x="2198175" y="801375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21" y="0"/>
                  </a:moveTo>
                  <a:cubicBezTo>
                    <a:pt x="100" y="0"/>
                    <a:pt x="77" y="6"/>
                    <a:pt x="56" y="19"/>
                  </a:cubicBezTo>
                  <a:cubicBezTo>
                    <a:pt x="45" y="19"/>
                    <a:pt x="34" y="30"/>
                    <a:pt x="34" y="30"/>
                  </a:cubicBezTo>
                  <a:lnTo>
                    <a:pt x="23" y="41"/>
                  </a:lnTo>
                  <a:cubicBezTo>
                    <a:pt x="23" y="53"/>
                    <a:pt x="11" y="53"/>
                    <a:pt x="11" y="53"/>
                  </a:cubicBezTo>
                  <a:lnTo>
                    <a:pt x="11" y="63"/>
                  </a:lnTo>
                  <a:cubicBezTo>
                    <a:pt x="1" y="75"/>
                    <a:pt x="1" y="75"/>
                    <a:pt x="1" y="86"/>
                  </a:cubicBezTo>
                  <a:lnTo>
                    <a:pt x="1" y="108"/>
                  </a:lnTo>
                  <a:lnTo>
                    <a:pt x="1" y="130"/>
                  </a:lnTo>
                  <a:lnTo>
                    <a:pt x="1" y="153"/>
                  </a:lnTo>
                  <a:cubicBezTo>
                    <a:pt x="11" y="164"/>
                    <a:pt x="11" y="164"/>
                    <a:pt x="11" y="175"/>
                  </a:cubicBezTo>
                  <a:lnTo>
                    <a:pt x="23" y="187"/>
                  </a:lnTo>
                  <a:lnTo>
                    <a:pt x="34" y="197"/>
                  </a:lnTo>
                  <a:lnTo>
                    <a:pt x="45" y="209"/>
                  </a:lnTo>
                  <a:cubicBezTo>
                    <a:pt x="56" y="220"/>
                    <a:pt x="56" y="220"/>
                    <a:pt x="68" y="220"/>
                  </a:cubicBezTo>
                  <a:lnTo>
                    <a:pt x="78" y="220"/>
                  </a:lnTo>
                  <a:cubicBezTo>
                    <a:pt x="78" y="231"/>
                    <a:pt x="90" y="231"/>
                    <a:pt x="101" y="231"/>
                  </a:cubicBezTo>
                  <a:lnTo>
                    <a:pt x="145" y="231"/>
                  </a:lnTo>
                  <a:cubicBezTo>
                    <a:pt x="157" y="220"/>
                    <a:pt x="168" y="220"/>
                    <a:pt x="168" y="220"/>
                  </a:cubicBezTo>
                  <a:lnTo>
                    <a:pt x="179" y="220"/>
                  </a:lnTo>
                  <a:cubicBezTo>
                    <a:pt x="235" y="187"/>
                    <a:pt x="246" y="108"/>
                    <a:pt x="212" y="53"/>
                  </a:cubicBezTo>
                  <a:cubicBezTo>
                    <a:pt x="192" y="17"/>
                    <a:pt x="158" y="0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9" name="Google Shape;5379;p10"/>
            <p:cNvSpPr/>
            <p:nvPr/>
          </p:nvSpPr>
          <p:spPr>
            <a:xfrm>
              <a:off x="2226675" y="878175"/>
              <a:ext cx="6175" cy="5700"/>
            </a:xfrm>
            <a:custGeom>
              <a:rect b="b" l="l" r="r" t="t"/>
              <a:pathLst>
                <a:path extrusionOk="0" h="228" w="247">
                  <a:moveTo>
                    <a:pt x="132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11" y="42"/>
                    <a:pt x="0" y="98"/>
                    <a:pt x="11" y="154"/>
                  </a:cubicBezTo>
                  <a:cubicBezTo>
                    <a:pt x="11" y="165"/>
                    <a:pt x="23" y="165"/>
                    <a:pt x="23" y="176"/>
                  </a:cubicBezTo>
                  <a:cubicBezTo>
                    <a:pt x="33" y="199"/>
                    <a:pt x="56" y="209"/>
                    <a:pt x="78" y="221"/>
                  </a:cubicBezTo>
                  <a:cubicBezTo>
                    <a:pt x="92" y="225"/>
                    <a:pt x="106" y="228"/>
                    <a:pt x="119" y="228"/>
                  </a:cubicBezTo>
                  <a:cubicBezTo>
                    <a:pt x="139" y="228"/>
                    <a:pt x="159" y="223"/>
                    <a:pt x="179" y="209"/>
                  </a:cubicBezTo>
                  <a:cubicBezTo>
                    <a:pt x="224" y="187"/>
                    <a:pt x="246" y="142"/>
                    <a:pt x="234" y="98"/>
                  </a:cubicBezTo>
                  <a:cubicBezTo>
                    <a:pt x="234" y="87"/>
                    <a:pt x="234" y="65"/>
                    <a:pt x="224" y="53"/>
                  </a:cubicBezTo>
                  <a:cubicBezTo>
                    <a:pt x="202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0" name="Google Shape;5380;p10"/>
            <p:cNvSpPr/>
            <p:nvPr/>
          </p:nvSpPr>
          <p:spPr>
            <a:xfrm>
              <a:off x="2213525" y="886075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4" y="1"/>
                  </a:moveTo>
                  <a:cubicBezTo>
                    <a:pt x="105" y="1"/>
                    <a:pt x="86" y="6"/>
                    <a:pt x="68" y="17"/>
                  </a:cubicBezTo>
                  <a:cubicBezTo>
                    <a:pt x="45" y="27"/>
                    <a:pt x="35" y="39"/>
                    <a:pt x="35" y="50"/>
                  </a:cubicBezTo>
                  <a:cubicBezTo>
                    <a:pt x="12" y="72"/>
                    <a:pt x="12" y="95"/>
                    <a:pt x="12" y="117"/>
                  </a:cubicBezTo>
                  <a:cubicBezTo>
                    <a:pt x="1" y="139"/>
                    <a:pt x="12" y="162"/>
                    <a:pt x="23" y="184"/>
                  </a:cubicBezTo>
                  <a:lnTo>
                    <a:pt x="57" y="218"/>
                  </a:lnTo>
                  <a:cubicBezTo>
                    <a:pt x="57" y="218"/>
                    <a:pt x="68" y="218"/>
                    <a:pt x="79" y="229"/>
                  </a:cubicBezTo>
                  <a:cubicBezTo>
                    <a:pt x="93" y="233"/>
                    <a:pt x="107" y="236"/>
                    <a:pt x="121" y="236"/>
                  </a:cubicBezTo>
                  <a:cubicBezTo>
                    <a:pt x="141" y="236"/>
                    <a:pt x="160" y="231"/>
                    <a:pt x="179" y="218"/>
                  </a:cubicBezTo>
                  <a:cubicBezTo>
                    <a:pt x="213" y="206"/>
                    <a:pt x="236" y="173"/>
                    <a:pt x="236" y="151"/>
                  </a:cubicBezTo>
                  <a:cubicBezTo>
                    <a:pt x="246" y="117"/>
                    <a:pt x="246" y="84"/>
                    <a:pt x="224" y="61"/>
                  </a:cubicBezTo>
                  <a:cubicBezTo>
                    <a:pt x="202" y="23"/>
                    <a:pt x="164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1" name="Google Shape;5381;p10"/>
            <p:cNvSpPr/>
            <p:nvPr/>
          </p:nvSpPr>
          <p:spPr>
            <a:xfrm>
              <a:off x="2200125" y="894100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27" y="1"/>
                  </a:moveTo>
                  <a:cubicBezTo>
                    <a:pt x="109" y="1"/>
                    <a:pt x="92" y="6"/>
                    <a:pt x="79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0" y="237"/>
                    <a:pt x="140" y="237"/>
                  </a:cubicBezTo>
                  <a:cubicBezTo>
                    <a:pt x="158" y="237"/>
                    <a:pt x="176" y="231"/>
                    <a:pt x="191" y="220"/>
                  </a:cubicBezTo>
                  <a:cubicBezTo>
                    <a:pt x="201" y="210"/>
                    <a:pt x="213" y="210"/>
                    <a:pt x="213" y="198"/>
                  </a:cubicBezTo>
                  <a:cubicBezTo>
                    <a:pt x="235" y="187"/>
                    <a:pt x="246" y="165"/>
                    <a:pt x="246" y="143"/>
                  </a:cubicBezTo>
                  <a:cubicBezTo>
                    <a:pt x="258" y="120"/>
                    <a:pt x="246" y="86"/>
                    <a:pt x="235" y="53"/>
                  </a:cubicBezTo>
                  <a:cubicBezTo>
                    <a:pt x="213" y="31"/>
                    <a:pt x="191" y="9"/>
                    <a:pt x="168" y="9"/>
                  </a:cubicBezTo>
                  <a:cubicBezTo>
                    <a:pt x="154" y="4"/>
                    <a:pt x="140" y="1"/>
                    <a:pt x="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2" name="Google Shape;5382;p10"/>
            <p:cNvSpPr/>
            <p:nvPr/>
          </p:nvSpPr>
          <p:spPr>
            <a:xfrm>
              <a:off x="2240075" y="870075"/>
              <a:ext cx="5875" cy="5925"/>
            </a:xfrm>
            <a:custGeom>
              <a:rect b="b" l="l" r="r" t="t"/>
              <a:pathLst>
                <a:path extrusionOk="0" h="237" w="235">
                  <a:moveTo>
                    <a:pt x="121" y="1"/>
                  </a:moveTo>
                  <a:cubicBezTo>
                    <a:pt x="100" y="1"/>
                    <a:pt x="77" y="7"/>
                    <a:pt x="56" y="19"/>
                  </a:cubicBezTo>
                  <a:cubicBezTo>
                    <a:pt x="45" y="19"/>
                    <a:pt x="34" y="31"/>
                    <a:pt x="34" y="31"/>
                  </a:cubicBezTo>
                  <a:cubicBezTo>
                    <a:pt x="34" y="31"/>
                    <a:pt x="34" y="42"/>
                    <a:pt x="23" y="42"/>
                  </a:cubicBezTo>
                  <a:cubicBezTo>
                    <a:pt x="23" y="42"/>
                    <a:pt x="23" y="53"/>
                    <a:pt x="11" y="53"/>
                  </a:cubicBezTo>
                  <a:lnTo>
                    <a:pt x="11" y="64"/>
                  </a:lnTo>
                  <a:cubicBezTo>
                    <a:pt x="11" y="76"/>
                    <a:pt x="1" y="76"/>
                    <a:pt x="1" y="76"/>
                  </a:cubicBezTo>
                  <a:lnTo>
                    <a:pt x="1" y="86"/>
                  </a:lnTo>
                  <a:lnTo>
                    <a:pt x="1" y="98"/>
                  </a:lnTo>
                  <a:lnTo>
                    <a:pt x="1" y="120"/>
                  </a:lnTo>
                  <a:lnTo>
                    <a:pt x="1" y="131"/>
                  </a:lnTo>
                  <a:cubicBezTo>
                    <a:pt x="1" y="153"/>
                    <a:pt x="1" y="165"/>
                    <a:pt x="11" y="176"/>
                  </a:cubicBezTo>
                  <a:cubicBezTo>
                    <a:pt x="23" y="198"/>
                    <a:pt x="34" y="210"/>
                    <a:pt x="45" y="210"/>
                  </a:cubicBezTo>
                  <a:cubicBezTo>
                    <a:pt x="56" y="221"/>
                    <a:pt x="56" y="221"/>
                    <a:pt x="68" y="221"/>
                  </a:cubicBezTo>
                  <a:cubicBezTo>
                    <a:pt x="75" y="229"/>
                    <a:pt x="89" y="237"/>
                    <a:pt x="104" y="237"/>
                  </a:cubicBezTo>
                  <a:cubicBezTo>
                    <a:pt x="110" y="237"/>
                    <a:pt x="117" y="235"/>
                    <a:pt x="123" y="232"/>
                  </a:cubicBezTo>
                  <a:lnTo>
                    <a:pt x="145" y="232"/>
                  </a:lnTo>
                  <a:cubicBezTo>
                    <a:pt x="157" y="232"/>
                    <a:pt x="168" y="221"/>
                    <a:pt x="168" y="221"/>
                  </a:cubicBezTo>
                  <a:lnTo>
                    <a:pt x="179" y="221"/>
                  </a:lnTo>
                  <a:cubicBezTo>
                    <a:pt x="190" y="210"/>
                    <a:pt x="212" y="187"/>
                    <a:pt x="224" y="165"/>
                  </a:cubicBezTo>
                  <a:lnTo>
                    <a:pt x="224" y="143"/>
                  </a:lnTo>
                  <a:cubicBezTo>
                    <a:pt x="235" y="120"/>
                    <a:pt x="235" y="86"/>
                    <a:pt x="212" y="53"/>
                  </a:cubicBezTo>
                  <a:cubicBezTo>
                    <a:pt x="192" y="18"/>
                    <a:pt x="158" y="1"/>
                    <a:pt x="1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3" name="Google Shape;5383;p10"/>
            <p:cNvSpPr/>
            <p:nvPr/>
          </p:nvSpPr>
          <p:spPr>
            <a:xfrm>
              <a:off x="2194825" y="825575"/>
              <a:ext cx="5875" cy="5900"/>
            </a:xfrm>
            <a:custGeom>
              <a:rect b="b" l="l" r="r" t="t"/>
              <a:pathLst>
                <a:path extrusionOk="0" h="236" w="235">
                  <a:moveTo>
                    <a:pt x="123" y="1"/>
                  </a:moveTo>
                  <a:cubicBezTo>
                    <a:pt x="101" y="1"/>
                    <a:pt x="78" y="1"/>
                    <a:pt x="56" y="12"/>
                  </a:cubicBezTo>
                  <a:cubicBezTo>
                    <a:pt x="56" y="23"/>
                    <a:pt x="45" y="23"/>
                    <a:pt x="33" y="34"/>
                  </a:cubicBezTo>
                  <a:cubicBezTo>
                    <a:pt x="23" y="46"/>
                    <a:pt x="11" y="68"/>
                    <a:pt x="0" y="90"/>
                  </a:cubicBezTo>
                  <a:lnTo>
                    <a:pt x="0" y="113"/>
                  </a:lnTo>
                  <a:cubicBezTo>
                    <a:pt x="0" y="135"/>
                    <a:pt x="0" y="157"/>
                    <a:pt x="23" y="180"/>
                  </a:cubicBezTo>
                  <a:cubicBezTo>
                    <a:pt x="33" y="202"/>
                    <a:pt x="67" y="224"/>
                    <a:pt x="90" y="235"/>
                  </a:cubicBezTo>
                  <a:cubicBezTo>
                    <a:pt x="123" y="235"/>
                    <a:pt x="157" y="235"/>
                    <a:pt x="179" y="213"/>
                  </a:cubicBezTo>
                  <a:cubicBezTo>
                    <a:pt x="212" y="202"/>
                    <a:pt x="224" y="180"/>
                    <a:pt x="235" y="146"/>
                  </a:cubicBezTo>
                  <a:lnTo>
                    <a:pt x="235" y="123"/>
                  </a:lnTo>
                  <a:cubicBezTo>
                    <a:pt x="235" y="101"/>
                    <a:pt x="235" y="79"/>
                    <a:pt x="224" y="56"/>
                  </a:cubicBezTo>
                  <a:cubicBezTo>
                    <a:pt x="202" y="23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4" name="Google Shape;5384;p10"/>
            <p:cNvSpPr/>
            <p:nvPr/>
          </p:nvSpPr>
          <p:spPr>
            <a:xfrm>
              <a:off x="2218000" y="834125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19" y="0"/>
                  </a:moveTo>
                  <a:cubicBezTo>
                    <a:pt x="100" y="0"/>
                    <a:pt x="82" y="5"/>
                    <a:pt x="67" y="16"/>
                  </a:cubicBezTo>
                  <a:lnTo>
                    <a:pt x="57" y="16"/>
                  </a:lnTo>
                  <a:lnTo>
                    <a:pt x="57" y="27"/>
                  </a:lnTo>
                  <a:cubicBezTo>
                    <a:pt x="57" y="27"/>
                    <a:pt x="45" y="27"/>
                    <a:pt x="45" y="39"/>
                  </a:cubicBezTo>
                  <a:cubicBezTo>
                    <a:pt x="34" y="39"/>
                    <a:pt x="34" y="49"/>
                    <a:pt x="34" y="49"/>
                  </a:cubicBezTo>
                  <a:cubicBezTo>
                    <a:pt x="34" y="49"/>
                    <a:pt x="23" y="49"/>
                    <a:pt x="23" y="61"/>
                  </a:cubicBezTo>
                  <a:lnTo>
                    <a:pt x="12" y="72"/>
                  </a:lnTo>
                  <a:cubicBezTo>
                    <a:pt x="12" y="83"/>
                    <a:pt x="0" y="106"/>
                    <a:pt x="0" y="117"/>
                  </a:cubicBezTo>
                  <a:cubicBezTo>
                    <a:pt x="0" y="128"/>
                    <a:pt x="0" y="128"/>
                    <a:pt x="12" y="139"/>
                  </a:cubicBezTo>
                  <a:lnTo>
                    <a:pt x="12" y="161"/>
                  </a:lnTo>
                  <a:cubicBezTo>
                    <a:pt x="12" y="173"/>
                    <a:pt x="23" y="173"/>
                    <a:pt x="23" y="184"/>
                  </a:cubicBezTo>
                  <a:lnTo>
                    <a:pt x="34" y="195"/>
                  </a:lnTo>
                  <a:lnTo>
                    <a:pt x="45" y="206"/>
                  </a:lnTo>
                  <a:cubicBezTo>
                    <a:pt x="57" y="218"/>
                    <a:pt x="57" y="218"/>
                    <a:pt x="67" y="218"/>
                  </a:cubicBezTo>
                  <a:cubicBezTo>
                    <a:pt x="67" y="228"/>
                    <a:pt x="79" y="228"/>
                    <a:pt x="90" y="228"/>
                  </a:cubicBezTo>
                  <a:lnTo>
                    <a:pt x="90" y="240"/>
                  </a:lnTo>
                  <a:lnTo>
                    <a:pt x="146" y="240"/>
                  </a:lnTo>
                  <a:cubicBezTo>
                    <a:pt x="146" y="240"/>
                    <a:pt x="157" y="240"/>
                    <a:pt x="157" y="228"/>
                  </a:cubicBezTo>
                  <a:lnTo>
                    <a:pt x="179" y="228"/>
                  </a:lnTo>
                  <a:lnTo>
                    <a:pt x="179" y="218"/>
                  </a:lnTo>
                  <a:cubicBezTo>
                    <a:pt x="235" y="184"/>
                    <a:pt x="258" y="117"/>
                    <a:pt x="224" y="61"/>
                  </a:cubicBezTo>
                  <a:cubicBezTo>
                    <a:pt x="201" y="23"/>
                    <a:pt x="15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5" name="Google Shape;5385;p10"/>
            <p:cNvSpPr/>
            <p:nvPr/>
          </p:nvSpPr>
          <p:spPr>
            <a:xfrm>
              <a:off x="2204600" y="8422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5" y="1"/>
                  </a:moveTo>
                  <a:cubicBezTo>
                    <a:pt x="105" y="1"/>
                    <a:pt x="85" y="5"/>
                    <a:pt x="67" y="16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6" y="214"/>
                    <a:pt x="93" y="234"/>
                    <a:pt x="132" y="234"/>
                  </a:cubicBezTo>
                  <a:cubicBezTo>
                    <a:pt x="151" y="234"/>
                    <a:pt x="172" y="229"/>
                    <a:pt x="190" y="217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6" name="Google Shape;5386;p10"/>
            <p:cNvSpPr/>
            <p:nvPr/>
          </p:nvSpPr>
          <p:spPr>
            <a:xfrm>
              <a:off x="2191475" y="850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0"/>
                  </a:moveTo>
                  <a:cubicBezTo>
                    <a:pt x="112" y="0"/>
                    <a:pt x="88" y="7"/>
                    <a:pt x="67" y="20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7" name="Google Shape;5387;p10"/>
            <p:cNvSpPr/>
            <p:nvPr/>
          </p:nvSpPr>
          <p:spPr>
            <a:xfrm>
              <a:off x="2178325" y="8581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7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2" y="49"/>
                    <a:pt x="1" y="128"/>
                    <a:pt x="35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7" y="184"/>
                    <a:pt x="269" y="116"/>
                    <a:pt x="236" y="61"/>
                  </a:cubicBezTo>
                  <a:cubicBezTo>
                    <a:pt x="213" y="23"/>
                    <a:pt x="170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8" name="Google Shape;5388;p10"/>
            <p:cNvSpPr/>
            <p:nvPr/>
          </p:nvSpPr>
          <p:spPr>
            <a:xfrm>
              <a:off x="2230025" y="853875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25" y="1"/>
                  </a:moveTo>
                  <a:cubicBezTo>
                    <a:pt x="101" y="1"/>
                    <a:pt x="77" y="7"/>
                    <a:pt x="56" y="19"/>
                  </a:cubicBezTo>
                  <a:cubicBezTo>
                    <a:pt x="45" y="31"/>
                    <a:pt x="33" y="31"/>
                    <a:pt x="23" y="42"/>
                  </a:cubicBezTo>
                  <a:lnTo>
                    <a:pt x="23" y="53"/>
                  </a:lnTo>
                  <a:lnTo>
                    <a:pt x="23" y="64"/>
                  </a:lnTo>
                  <a:cubicBezTo>
                    <a:pt x="11" y="64"/>
                    <a:pt x="11" y="64"/>
                    <a:pt x="11" y="76"/>
                  </a:cubicBezTo>
                  <a:lnTo>
                    <a:pt x="11" y="86"/>
                  </a:lnTo>
                  <a:lnTo>
                    <a:pt x="0" y="98"/>
                  </a:lnTo>
                  <a:lnTo>
                    <a:pt x="0" y="131"/>
                  </a:lnTo>
                  <a:cubicBezTo>
                    <a:pt x="0" y="143"/>
                    <a:pt x="11" y="153"/>
                    <a:pt x="11" y="153"/>
                  </a:cubicBezTo>
                  <a:cubicBezTo>
                    <a:pt x="11" y="165"/>
                    <a:pt x="11" y="176"/>
                    <a:pt x="23" y="176"/>
                  </a:cubicBezTo>
                  <a:lnTo>
                    <a:pt x="23" y="187"/>
                  </a:lnTo>
                  <a:lnTo>
                    <a:pt x="45" y="210"/>
                  </a:lnTo>
                  <a:cubicBezTo>
                    <a:pt x="45" y="210"/>
                    <a:pt x="56" y="210"/>
                    <a:pt x="56" y="220"/>
                  </a:cubicBezTo>
                  <a:cubicBezTo>
                    <a:pt x="67" y="220"/>
                    <a:pt x="78" y="220"/>
                    <a:pt x="78" y="232"/>
                  </a:cubicBezTo>
                  <a:lnTo>
                    <a:pt x="90" y="232"/>
                  </a:lnTo>
                  <a:cubicBezTo>
                    <a:pt x="99" y="235"/>
                    <a:pt x="109" y="236"/>
                    <a:pt x="118" y="236"/>
                  </a:cubicBezTo>
                  <a:cubicBezTo>
                    <a:pt x="142" y="236"/>
                    <a:pt x="163" y="229"/>
                    <a:pt x="179" y="220"/>
                  </a:cubicBezTo>
                  <a:cubicBezTo>
                    <a:pt x="235" y="187"/>
                    <a:pt x="257" y="109"/>
                    <a:pt x="224" y="53"/>
                  </a:cubicBezTo>
                  <a:cubicBezTo>
                    <a:pt x="203" y="18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9" name="Google Shape;5389;p10"/>
            <p:cNvSpPr/>
            <p:nvPr/>
          </p:nvSpPr>
          <p:spPr>
            <a:xfrm>
              <a:off x="2216600" y="8617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0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0" name="Google Shape;5390;p10"/>
            <p:cNvSpPr/>
            <p:nvPr/>
          </p:nvSpPr>
          <p:spPr>
            <a:xfrm>
              <a:off x="2203475" y="8698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0"/>
                  </a:moveTo>
                  <a:cubicBezTo>
                    <a:pt x="108" y="0"/>
                    <a:pt x="86" y="5"/>
                    <a:pt x="67" y="17"/>
                  </a:cubicBezTo>
                  <a:cubicBezTo>
                    <a:pt x="12" y="50"/>
                    <a:pt x="0" y="117"/>
                    <a:pt x="34" y="173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3" y="228"/>
                    <a:pt x="191" y="218"/>
                  </a:cubicBezTo>
                  <a:cubicBezTo>
                    <a:pt x="246" y="184"/>
                    <a:pt x="269" y="106"/>
                    <a:pt x="235" y="50"/>
                  </a:cubicBezTo>
                  <a:cubicBezTo>
                    <a:pt x="213" y="20"/>
                    <a:pt x="171" y="0"/>
                    <a:pt x="1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1" name="Google Shape;5391;p10"/>
            <p:cNvSpPr/>
            <p:nvPr/>
          </p:nvSpPr>
          <p:spPr>
            <a:xfrm>
              <a:off x="2190350" y="8779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6" y="1"/>
                  </a:moveTo>
                  <a:cubicBezTo>
                    <a:pt x="112" y="1"/>
                    <a:pt x="88" y="7"/>
                    <a:pt x="68" y="19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5" y="211"/>
                    <a:pt x="90" y="233"/>
                    <a:pt x="127" y="233"/>
                  </a:cubicBezTo>
                  <a:cubicBezTo>
                    <a:pt x="148" y="233"/>
                    <a:pt x="170" y="226"/>
                    <a:pt x="190" y="210"/>
                  </a:cubicBezTo>
                  <a:cubicBezTo>
                    <a:pt x="246" y="176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2" name="Google Shape;5392;p10"/>
            <p:cNvSpPr/>
            <p:nvPr/>
          </p:nvSpPr>
          <p:spPr>
            <a:xfrm>
              <a:off x="2249850" y="8868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0"/>
                  </a:moveTo>
                  <a:cubicBezTo>
                    <a:pt x="111" y="0"/>
                    <a:pt x="88" y="6"/>
                    <a:pt x="67" y="19"/>
                  </a:cubicBezTo>
                  <a:cubicBezTo>
                    <a:pt x="57" y="19"/>
                    <a:pt x="45" y="30"/>
                    <a:pt x="34" y="41"/>
                  </a:cubicBezTo>
                  <a:lnTo>
                    <a:pt x="34" y="53"/>
                  </a:lnTo>
                  <a:cubicBezTo>
                    <a:pt x="23" y="64"/>
                    <a:pt x="23" y="75"/>
                    <a:pt x="12" y="75"/>
                  </a:cubicBezTo>
                  <a:lnTo>
                    <a:pt x="12" y="86"/>
                  </a:lnTo>
                  <a:cubicBezTo>
                    <a:pt x="0" y="120"/>
                    <a:pt x="12" y="153"/>
                    <a:pt x="23" y="175"/>
                  </a:cubicBezTo>
                  <a:lnTo>
                    <a:pt x="45" y="198"/>
                  </a:lnTo>
                  <a:lnTo>
                    <a:pt x="57" y="209"/>
                  </a:lnTo>
                  <a:cubicBezTo>
                    <a:pt x="67" y="209"/>
                    <a:pt x="67" y="220"/>
                    <a:pt x="79" y="220"/>
                  </a:cubicBezTo>
                  <a:lnTo>
                    <a:pt x="90" y="220"/>
                  </a:lnTo>
                  <a:cubicBezTo>
                    <a:pt x="101" y="232"/>
                    <a:pt x="101" y="232"/>
                    <a:pt x="112" y="232"/>
                  </a:cubicBezTo>
                  <a:lnTo>
                    <a:pt x="157" y="232"/>
                  </a:lnTo>
                  <a:cubicBezTo>
                    <a:pt x="168" y="220"/>
                    <a:pt x="179" y="220"/>
                    <a:pt x="191" y="220"/>
                  </a:cubicBezTo>
                  <a:lnTo>
                    <a:pt x="191" y="209"/>
                  </a:lnTo>
                  <a:cubicBezTo>
                    <a:pt x="246" y="175"/>
                    <a:pt x="258" y="108"/>
                    <a:pt x="224" y="53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3" name="Google Shape;5393;p10"/>
            <p:cNvSpPr/>
            <p:nvPr/>
          </p:nvSpPr>
          <p:spPr>
            <a:xfrm>
              <a:off x="2236425" y="894750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35" y="0"/>
                  </a:moveTo>
                  <a:cubicBezTo>
                    <a:pt x="116" y="0"/>
                    <a:pt x="97" y="5"/>
                    <a:pt x="80" y="16"/>
                  </a:cubicBezTo>
                  <a:cubicBezTo>
                    <a:pt x="23" y="50"/>
                    <a:pt x="1" y="127"/>
                    <a:pt x="35" y="184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0"/>
                  </a:cubicBezTo>
                  <a:cubicBezTo>
                    <a:pt x="213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4" name="Google Shape;5394;p10"/>
            <p:cNvSpPr/>
            <p:nvPr/>
          </p:nvSpPr>
          <p:spPr>
            <a:xfrm>
              <a:off x="2223325" y="9027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3" y="0"/>
                  </a:moveTo>
                  <a:cubicBezTo>
                    <a:pt x="122" y="0"/>
                    <a:pt x="99" y="6"/>
                    <a:pt x="78" y="19"/>
                  </a:cubicBezTo>
                  <a:cubicBezTo>
                    <a:pt x="22" y="52"/>
                    <a:pt x="0" y="119"/>
                    <a:pt x="33" y="176"/>
                  </a:cubicBezTo>
                  <a:cubicBezTo>
                    <a:pt x="56" y="213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57" y="186"/>
                    <a:pt x="268" y="109"/>
                    <a:pt x="234" y="52"/>
                  </a:cubicBezTo>
                  <a:cubicBezTo>
                    <a:pt x="214" y="18"/>
                    <a:pt x="180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5" name="Google Shape;5395;p10"/>
            <p:cNvSpPr/>
            <p:nvPr/>
          </p:nvSpPr>
          <p:spPr>
            <a:xfrm>
              <a:off x="2210175" y="9106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29"/>
                    <a:pt x="34" y="184"/>
                  </a:cubicBezTo>
                  <a:cubicBezTo>
                    <a:pt x="55" y="219"/>
                    <a:pt x="94" y="237"/>
                    <a:pt x="133" y="237"/>
                  </a:cubicBezTo>
                  <a:cubicBezTo>
                    <a:pt x="157" y="237"/>
                    <a:pt x="181" y="231"/>
                    <a:pt x="202" y="218"/>
                  </a:cubicBezTo>
                  <a:cubicBezTo>
                    <a:pt x="258" y="184"/>
                    <a:pt x="269" y="117"/>
                    <a:pt x="236" y="62"/>
                  </a:cubicBezTo>
                  <a:cubicBezTo>
                    <a:pt x="213" y="24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6" name="Google Shape;5396;p10"/>
            <p:cNvSpPr/>
            <p:nvPr/>
          </p:nvSpPr>
          <p:spPr>
            <a:xfrm>
              <a:off x="2197625" y="918750"/>
              <a:ext cx="6150" cy="5850"/>
            </a:xfrm>
            <a:custGeom>
              <a:rect b="b" l="l" r="r" t="t"/>
              <a:pathLst>
                <a:path extrusionOk="0" h="234" w="246">
                  <a:moveTo>
                    <a:pt x="113" y="1"/>
                  </a:moveTo>
                  <a:cubicBezTo>
                    <a:pt x="94" y="1"/>
                    <a:pt x="74" y="6"/>
                    <a:pt x="56" y="17"/>
                  </a:cubicBezTo>
                  <a:cubicBezTo>
                    <a:pt x="45" y="17"/>
                    <a:pt x="45" y="28"/>
                    <a:pt x="33" y="28"/>
                  </a:cubicBezTo>
                  <a:lnTo>
                    <a:pt x="33" y="39"/>
                  </a:lnTo>
                  <a:cubicBezTo>
                    <a:pt x="23" y="39"/>
                    <a:pt x="23" y="51"/>
                    <a:pt x="23" y="51"/>
                  </a:cubicBezTo>
                  <a:lnTo>
                    <a:pt x="11" y="61"/>
                  </a:lnTo>
                  <a:lnTo>
                    <a:pt x="11" y="73"/>
                  </a:lnTo>
                  <a:cubicBezTo>
                    <a:pt x="0" y="84"/>
                    <a:pt x="0" y="84"/>
                    <a:pt x="0" y="95"/>
                  </a:cubicBezTo>
                  <a:lnTo>
                    <a:pt x="0" y="118"/>
                  </a:lnTo>
                  <a:lnTo>
                    <a:pt x="0" y="128"/>
                  </a:lnTo>
                  <a:lnTo>
                    <a:pt x="0" y="140"/>
                  </a:lnTo>
                  <a:lnTo>
                    <a:pt x="0" y="151"/>
                  </a:lnTo>
                  <a:lnTo>
                    <a:pt x="0" y="162"/>
                  </a:lnTo>
                  <a:cubicBezTo>
                    <a:pt x="11" y="162"/>
                    <a:pt x="11" y="173"/>
                    <a:pt x="11" y="173"/>
                  </a:cubicBezTo>
                  <a:cubicBezTo>
                    <a:pt x="11" y="185"/>
                    <a:pt x="23" y="185"/>
                    <a:pt x="23" y="185"/>
                  </a:cubicBezTo>
                  <a:cubicBezTo>
                    <a:pt x="23" y="195"/>
                    <a:pt x="33" y="195"/>
                    <a:pt x="33" y="207"/>
                  </a:cubicBezTo>
                  <a:cubicBezTo>
                    <a:pt x="45" y="207"/>
                    <a:pt x="45" y="218"/>
                    <a:pt x="56" y="218"/>
                  </a:cubicBezTo>
                  <a:cubicBezTo>
                    <a:pt x="67" y="218"/>
                    <a:pt x="67" y="229"/>
                    <a:pt x="78" y="229"/>
                  </a:cubicBezTo>
                  <a:lnTo>
                    <a:pt x="90" y="229"/>
                  </a:lnTo>
                  <a:cubicBezTo>
                    <a:pt x="96" y="232"/>
                    <a:pt x="103" y="234"/>
                    <a:pt x="111" y="234"/>
                  </a:cubicBezTo>
                  <a:cubicBezTo>
                    <a:pt x="131" y="234"/>
                    <a:pt x="155" y="226"/>
                    <a:pt x="179" y="218"/>
                  </a:cubicBezTo>
                  <a:cubicBezTo>
                    <a:pt x="234" y="185"/>
                    <a:pt x="246" y="106"/>
                    <a:pt x="212" y="51"/>
                  </a:cubicBezTo>
                  <a:cubicBezTo>
                    <a:pt x="190" y="21"/>
                    <a:pt x="153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7" name="Google Shape;5397;p10"/>
            <p:cNvSpPr/>
            <p:nvPr/>
          </p:nvSpPr>
          <p:spPr>
            <a:xfrm>
              <a:off x="2261875" y="906400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0"/>
                  </a:moveTo>
                  <a:cubicBezTo>
                    <a:pt x="110" y="0"/>
                    <a:pt x="88" y="7"/>
                    <a:pt x="67" y="19"/>
                  </a:cubicBezTo>
                  <a:lnTo>
                    <a:pt x="56" y="19"/>
                  </a:lnTo>
                  <a:cubicBezTo>
                    <a:pt x="56" y="19"/>
                    <a:pt x="45" y="31"/>
                    <a:pt x="45" y="41"/>
                  </a:cubicBezTo>
                  <a:lnTo>
                    <a:pt x="33" y="41"/>
                  </a:lnTo>
                  <a:cubicBezTo>
                    <a:pt x="33" y="53"/>
                    <a:pt x="22" y="53"/>
                    <a:pt x="22" y="64"/>
                  </a:cubicBezTo>
                  <a:cubicBezTo>
                    <a:pt x="0" y="108"/>
                    <a:pt x="0" y="142"/>
                    <a:pt x="22" y="175"/>
                  </a:cubicBezTo>
                  <a:cubicBezTo>
                    <a:pt x="22" y="187"/>
                    <a:pt x="33" y="187"/>
                    <a:pt x="33" y="187"/>
                  </a:cubicBezTo>
                  <a:cubicBezTo>
                    <a:pt x="33" y="198"/>
                    <a:pt x="45" y="198"/>
                    <a:pt x="45" y="209"/>
                  </a:cubicBezTo>
                  <a:cubicBezTo>
                    <a:pt x="56" y="209"/>
                    <a:pt x="56" y="209"/>
                    <a:pt x="67" y="220"/>
                  </a:cubicBezTo>
                  <a:cubicBezTo>
                    <a:pt x="67" y="220"/>
                    <a:pt x="78" y="220"/>
                    <a:pt x="90" y="232"/>
                  </a:cubicBezTo>
                  <a:lnTo>
                    <a:pt x="157" y="232"/>
                  </a:lnTo>
                  <a:cubicBezTo>
                    <a:pt x="167" y="232"/>
                    <a:pt x="179" y="220"/>
                    <a:pt x="179" y="220"/>
                  </a:cubicBezTo>
                  <a:lnTo>
                    <a:pt x="190" y="220"/>
                  </a:lnTo>
                  <a:cubicBezTo>
                    <a:pt x="246" y="187"/>
                    <a:pt x="257" y="108"/>
                    <a:pt x="224" y="53"/>
                  </a:cubicBezTo>
                  <a:cubicBezTo>
                    <a:pt x="202" y="18"/>
                    <a:pt x="168" y="0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8" name="Google Shape;5398;p10"/>
            <p:cNvSpPr/>
            <p:nvPr/>
          </p:nvSpPr>
          <p:spPr>
            <a:xfrm>
              <a:off x="2248450" y="914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9" name="Google Shape;5399;p10"/>
            <p:cNvSpPr/>
            <p:nvPr/>
          </p:nvSpPr>
          <p:spPr>
            <a:xfrm>
              <a:off x="2235325" y="922400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0" y="128"/>
                    <a:pt x="34" y="173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4" y="233"/>
                    <a:pt x="184" y="228"/>
                    <a:pt x="201" y="217"/>
                  </a:cubicBezTo>
                  <a:cubicBezTo>
                    <a:pt x="246" y="183"/>
                    <a:pt x="268" y="116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0" name="Google Shape;5400;p10"/>
            <p:cNvSpPr/>
            <p:nvPr/>
          </p:nvSpPr>
          <p:spPr>
            <a:xfrm>
              <a:off x="2222200" y="9304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3"/>
                    <a:pt x="0" y="120"/>
                    <a:pt x="34" y="175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2" y="220"/>
                  </a:cubicBezTo>
                  <a:cubicBezTo>
                    <a:pt x="246" y="187"/>
                    <a:pt x="269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1" name="Google Shape;5401;p10"/>
            <p:cNvSpPr/>
            <p:nvPr/>
          </p:nvSpPr>
          <p:spPr>
            <a:xfrm>
              <a:off x="2277500" y="991125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15" y="0"/>
                  </a:moveTo>
                  <a:cubicBezTo>
                    <a:pt x="95" y="0"/>
                    <a:pt x="74" y="5"/>
                    <a:pt x="56" y="16"/>
                  </a:cubicBezTo>
                  <a:lnTo>
                    <a:pt x="23" y="49"/>
                  </a:lnTo>
                  <a:cubicBezTo>
                    <a:pt x="12" y="71"/>
                    <a:pt x="12" y="94"/>
                    <a:pt x="1" y="116"/>
                  </a:cubicBezTo>
                  <a:cubicBezTo>
                    <a:pt x="1" y="139"/>
                    <a:pt x="12" y="161"/>
                    <a:pt x="23" y="183"/>
                  </a:cubicBezTo>
                  <a:lnTo>
                    <a:pt x="56" y="217"/>
                  </a:lnTo>
                  <a:cubicBezTo>
                    <a:pt x="75" y="229"/>
                    <a:pt x="100" y="238"/>
                    <a:pt x="124" y="238"/>
                  </a:cubicBezTo>
                  <a:cubicBezTo>
                    <a:pt x="144" y="238"/>
                    <a:pt x="164" y="232"/>
                    <a:pt x="180" y="217"/>
                  </a:cubicBezTo>
                  <a:cubicBezTo>
                    <a:pt x="224" y="195"/>
                    <a:pt x="247" y="150"/>
                    <a:pt x="235" y="105"/>
                  </a:cubicBezTo>
                  <a:cubicBezTo>
                    <a:pt x="235" y="83"/>
                    <a:pt x="235" y="71"/>
                    <a:pt x="224" y="61"/>
                  </a:cubicBezTo>
                  <a:cubicBezTo>
                    <a:pt x="201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2" name="Google Shape;5402;p10"/>
            <p:cNvSpPr/>
            <p:nvPr/>
          </p:nvSpPr>
          <p:spPr>
            <a:xfrm>
              <a:off x="2271925" y="92267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14" y="1"/>
                  </a:moveTo>
                  <a:cubicBezTo>
                    <a:pt x="94" y="1"/>
                    <a:pt x="74" y="6"/>
                    <a:pt x="56" y="16"/>
                  </a:cubicBezTo>
                  <a:cubicBezTo>
                    <a:pt x="45" y="28"/>
                    <a:pt x="33" y="38"/>
                    <a:pt x="23" y="38"/>
                  </a:cubicBezTo>
                  <a:lnTo>
                    <a:pt x="23" y="50"/>
                  </a:lnTo>
                  <a:cubicBezTo>
                    <a:pt x="23" y="50"/>
                    <a:pt x="11" y="61"/>
                    <a:pt x="11" y="72"/>
                  </a:cubicBezTo>
                  <a:cubicBezTo>
                    <a:pt x="0" y="95"/>
                    <a:pt x="0" y="128"/>
                    <a:pt x="11" y="162"/>
                  </a:cubicBezTo>
                  <a:cubicBezTo>
                    <a:pt x="11" y="162"/>
                    <a:pt x="11" y="172"/>
                    <a:pt x="23" y="172"/>
                  </a:cubicBezTo>
                  <a:cubicBezTo>
                    <a:pt x="23" y="184"/>
                    <a:pt x="23" y="195"/>
                    <a:pt x="33" y="195"/>
                  </a:cubicBezTo>
                  <a:cubicBezTo>
                    <a:pt x="33" y="195"/>
                    <a:pt x="33" y="206"/>
                    <a:pt x="45" y="206"/>
                  </a:cubicBezTo>
                  <a:cubicBezTo>
                    <a:pt x="45" y="206"/>
                    <a:pt x="56" y="217"/>
                    <a:pt x="67" y="217"/>
                  </a:cubicBezTo>
                  <a:cubicBezTo>
                    <a:pt x="67" y="217"/>
                    <a:pt x="67" y="229"/>
                    <a:pt x="78" y="229"/>
                  </a:cubicBezTo>
                  <a:lnTo>
                    <a:pt x="90" y="229"/>
                  </a:lnTo>
                  <a:cubicBezTo>
                    <a:pt x="100" y="229"/>
                    <a:pt x="100" y="229"/>
                    <a:pt x="112" y="240"/>
                  </a:cubicBezTo>
                  <a:cubicBezTo>
                    <a:pt x="123" y="240"/>
                    <a:pt x="145" y="229"/>
                    <a:pt x="157" y="229"/>
                  </a:cubicBezTo>
                  <a:cubicBezTo>
                    <a:pt x="168" y="229"/>
                    <a:pt x="168" y="217"/>
                    <a:pt x="179" y="217"/>
                  </a:cubicBezTo>
                  <a:cubicBezTo>
                    <a:pt x="235" y="184"/>
                    <a:pt x="257" y="105"/>
                    <a:pt x="224" y="61"/>
                  </a:cubicBezTo>
                  <a:cubicBezTo>
                    <a:pt x="201" y="23"/>
                    <a:pt x="157" y="1"/>
                    <a:pt x="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3" name="Google Shape;5403;p10"/>
            <p:cNvSpPr/>
            <p:nvPr/>
          </p:nvSpPr>
          <p:spPr>
            <a:xfrm>
              <a:off x="2258525" y="930675"/>
              <a:ext cx="6150" cy="5875"/>
            </a:xfrm>
            <a:custGeom>
              <a:rect b="b" l="l" r="r" t="t"/>
              <a:pathLst>
                <a:path extrusionOk="0" h="235" w="246">
                  <a:moveTo>
                    <a:pt x="131" y="0"/>
                  </a:moveTo>
                  <a:cubicBezTo>
                    <a:pt x="108" y="0"/>
                    <a:pt x="86" y="6"/>
                    <a:pt x="67" y="21"/>
                  </a:cubicBezTo>
                  <a:cubicBezTo>
                    <a:pt x="22" y="43"/>
                    <a:pt x="0" y="88"/>
                    <a:pt x="11" y="132"/>
                  </a:cubicBezTo>
                  <a:cubicBezTo>
                    <a:pt x="11" y="155"/>
                    <a:pt x="22" y="165"/>
                    <a:pt x="33" y="177"/>
                  </a:cubicBezTo>
                  <a:cubicBezTo>
                    <a:pt x="45" y="199"/>
                    <a:pt x="55" y="210"/>
                    <a:pt x="78" y="222"/>
                  </a:cubicBezTo>
                  <a:cubicBezTo>
                    <a:pt x="92" y="231"/>
                    <a:pt x="108" y="234"/>
                    <a:pt x="125" y="234"/>
                  </a:cubicBezTo>
                  <a:cubicBezTo>
                    <a:pt x="147" y="234"/>
                    <a:pt x="170" y="228"/>
                    <a:pt x="190" y="222"/>
                  </a:cubicBezTo>
                  <a:lnTo>
                    <a:pt x="212" y="199"/>
                  </a:lnTo>
                  <a:cubicBezTo>
                    <a:pt x="224" y="188"/>
                    <a:pt x="234" y="165"/>
                    <a:pt x="246" y="143"/>
                  </a:cubicBezTo>
                  <a:lnTo>
                    <a:pt x="246" y="121"/>
                  </a:lnTo>
                  <a:cubicBezTo>
                    <a:pt x="246" y="98"/>
                    <a:pt x="246" y="76"/>
                    <a:pt x="224" y="54"/>
                  </a:cubicBezTo>
                  <a:cubicBezTo>
                    <a:pt x="224" y="54"/>
                    <a:pt x="224" y="43"/>
                    <a:pt x="212" y="31"/>
                  </a:cubicBezTo>
                  <a:cubicBezTo>
                    <a:pt x="193" y="12"/>
                    <a:pt x="162" y="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4" name="Google Shape;5404;p10"/>
            <p:cNvSpPr/>
            <p:nvPr/>
          </p:nvSpPr>
          <p:spPr>
            <a:xfrm>
              <a:off x="2245375" y="93862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1" y="1"/>
                  </a:moveTo>
                  <a:cubicBezTo>
                    <a:pt x="108" y="1"/>
                    <a:pt x="86" y="6"/>
                    <a:pt x="67" y="15"/>
                  </a:cubicBezTo>
                  <a:cubicBezTo>
                    <a:pt x="23" y="48"/>
                    <a:pt x="0" y="93"/>
                    <a:pt x="12" y="138"/>
                  </a:cubicBezTo>
                  <a:cubicBezTo>
                    <a:pt x="12" y="138"/>
                    <a:pt x="12" y="149"/>
                    <a:pt x="23" y="160"/>
                  </a:cubicBezTo>
                  <a:cubicBezTo>
                    <a:pt x="23" y="160"/>
                    <a:pt x="23" y="172"/>
                    <a:pt x="34" y="183"/>
                  </a:cubicBezTo>
                  <a:cubicBezTo>
                    <a:pt x="55" y="218"/>
                    <a:pt x="89" y="235"/>
                    <a:pt x="125" y="235"/>
                  </a:cubicBezTo>
                  <a:cubicBezTo>
                    <a:pt x="147" y="235"/>
                    <a:pt x="170" y="229"/>
                    <a:pt x="191" y="217"/>
                  </a:cubicBezTo>
                  <a:cubicBezTo>
                    <a:pt x="213" y="205"/>
                    <a:pt x="224" y="183"/>
                    <a:pt x="236" y="172"/>
                  </a:cubicBezTo>
                  <a:cubicBezTo>
                    <a:pt x="246" y="149"/>
                    <a:pt x="246" y="138"/>
                    <a:pt x="246" y="127"/>
                  </a:cubicBezTo>
                  <a:cubicBezTo>
                    <a:pt x="246" y="105"/>
                    <a:pt x="246" y="82"/>
                    <a:pt x="224" y="60"/>
                  </a:cubicBezTo>
                  <a:cubicBezTo>
                    <a:pt x="224" y="48"/>
                    <a:pt x="224" y="48"/>
                    <a:pt x="213" y="38"/>
                  </a:cubicBezTo>
                  <a:cubicBezTo>
                    <a:pt x="193" y="12"/>
                    <a:pt x="162" y="1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5" name="Google Shape;5405;p10"/>
            <p:cNvSpPr/>
            <p:nvPr/>
          </p:nvSpPr>
          <p:spPr>
            <a:xfrm>
              <a:off x="2231975" y="9465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3" y="1"/>
                  </a:moveTo>
                  <a:cubicBezTo>
                    <a:pt x="112" y="12"/>
                    <a:pt x="89" y="12"/>
                    <a:pt x="79" y="23"/>
                  </a:cubicBezTo>
                  <a:cubicBezTo>
                    <a:pt x="22" y="57"/>
                    <a:pt x="0" y="124"/>
                    <a:pt x="34" y="179"/>
                  </a:cubicBezTo>
                  <a:lnTo>
                    <a:pt x="45" y="179"/>
                  </a:lnTo>
                  <a:cubicBezTo>
                    <a:pt x="56" y="202"/>
                    <a:pt x="67" y="224"/>
                    <a:pt x="89" y="224"/>
                  </a:cubicBezTo>
                  <a:cubicBezTo>
                    <a:pt x="101" y="236"/>
                    <a:pt x="123" y="236"/>
                    <a:pt x="134" y="236"/>
                  </a:cubicBezTo>
                  <a:cubicBezTo>
                    <a:pt x="157" y="236"/>
                    <a:pt x="179" y="236"/>
                    <a:pt x="201" y="224"/>
                  </a:cubicBezTo>
                  <a:cubicBezTo>
                    <a:pt x="258" y="191"/>
                    <a:pt x="268" y="112"/>
                    <a:pt x="235" y="57"/>
                  </a:cubicBezTo>
                  <a:cubicBezTo>
                    <a:pt x="235" y="57"/>
                    <a:pt x="235" y="45"/>
                    <a:pt x="224" y="45"/>
                  </a:cubicBezTo>
                  <a:lnTo>
                    <a:pt x="190" y="12"/>
                  </a:lnTo>
                  <a:cubicBezTo>
                    <a:pt x="168" y="1"/>
                    <a:pt x="146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6" name="Google Shape;5406;p10"/>
            <p:cNvSpPr/>
            <p:nvPr/>
          </p:nvSpPr>
          <p:spPr>
            <a:xfrm>
              <a:off x="2268575" y="947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69" y="230"/>
                    <a:pt x="190" y="217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68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7" name="Google Shape;5407;p10"/>
            <p:cNvSpPr/>
            <p:nvPr/>
          </p:nvSpPr>
          <p:spPr>
            <a:xfrm>
              <a:off x="2255425" y="955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2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8" name="Google Shape;5408;p10"/>
            <p:cNvSpPr/>
            <p:nvPr/>
          </p:nvSpPr>
          <p:spPr>
            <a:xfrm>
              <a:off x="2242300" y="9631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6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0" y="218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9" name="Google Shape;5409;p10"/>
            <p:cNvSpPr/>
            <p:nvPr/>
          </p:nvSpPr>
          <p:spPr>
            <a:xfrm>
              <a:off x="2229450" y="971275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15" y="1"/>
                  </a:moveTo>
                  <a:cubicBezTo>
                    <a:pt x="94" y="1"/>
                    <a:pt x="74" y="6"/>
                    <a:pt x="56" y="16"/>
                  </a:cubicBezTo>
                  <a:lnTo>
                    <a:pt x="34" y="39"/>
                  </a:lnTo>
                  <a:lnTo>
                    <a:pt x="23" y="50"/>
                  </a:lnTo>
                  <a:cubicBezTo>
                    <a:pt x="23" y="61"/>
                    <a:pt x="12" y="61"/>
                    <a:pt x="12" y="73"/>
                  </a:cubicBezTo>
                  <a:cubicBezTo>
                    <a:pt x="12" y="83"/>
                    <a:pt x="1" y="95"/>
                    <a:pt x="1" y="117"/>
                  </a:cubicBezTo>
                  <a:lnTo>
                    <a:pt x="1" y="140"/>
                  </a:lnTo>
                  <a:cubicBezTo>
                    <a:pt x="1" y="140"/>
                    <a:pt x="12" y="150"/>
                    <a:pt x="12" y="162"/>
                  </a:cubicBezTo>
                  <a:cubicBezTo>
                    <a:pt x="12" y="162"/>
                    <a:pt x="12" y="173"/>
                    <a:pt x="23" y="184"/>
                  </a:cubicBezTo>
                  <a:cubicBezTo>
                    <a:pt x="45" y="214"/>
                    <a:pt x="82" y="234"/>
                    <a:pt x="121" y="234"/>
                  </a:cubicBezTo>
                  <a:cubicBezTo>
                    <a:pt x="141" y="234"/>
                    <a:pt x="161" y="229"/>
                    <a:pt x="180" y="217"/>
                  </a:cubicBezTo>
                  <a:cubicBezTo>
                    <a:pt x="235" y="184"/>
                    <a:pt x="258" y="117"/>
                    <a:pt x="224" y="61"/>
                  </a:cubicBezTo>
                  <a:cubicBezTo>
                    <a:pt x="201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0" name="Google Shape;5410;p10"/>
            <p:cNvSpPr/>
            <p:nvPr/>
          </p:nvSpPr>
          <p:spPr>
            <a:xfrm>
              <a:off x="2280575" y="967025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33" y="0"/>
                  </a:moveTo>
                  <a:cubicBezTo>
                    <a:pt x="111" y="0"/>
                    <a:pt x="88" y="6"/>
                    <a:pt x="67" y="19"/>
                  </a:cubicBezTo>
                  <a:cubicBezTo>
                    <a:pt x="12" y="52"/>
                    <a:pt x="0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6" y="176"/>
                    <a:pt x="258" y="109"/>
                    <a:pt x="224" y="52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1" name="Google Shape;5411;p10"/>
            <p:cNvSpPr/>
            <p:nvPr/>
          </p:nvSpPr>
          <p:spPr>
            <a:xfrm>
              <a:off x="2267450" y="974900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23" y="1"/>
                  </a:moveTo>
                  <a:cubicBezTo>
                    <a:pt x="105" y="1"/>
                    <a:pt x="85" y="6"/>
                    <a:pt x="68" y="17"/>
                  </a:cubicBezTo>
                  <a:cubicBezTo>
                    <a:pt x="11" y="50"/>
                    <a:pt x="1" y="129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69" y="231"/>
                    <a:pt x="190" y="218"/>
                  </a:cubicBezTo>
                  <a:cubicBezTo>
                    <a:pt x="246" y="184"/>
                    <a:pt x="257" y="117"/>
                    <a:pt x="224" y="62"/>
                  </a:cubicBezTo>
                  <a:cubicBezTo>
                    <a:pt x="201" y="24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2" name="Google Shape;5412;p10"/>
            <p:cNvSpPr/>
            <p:nvPr/>
          </p:nvSpPr>
          <p:spPr>
            <a:xfrm>
              <a:off x="2254300" y="98292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33" y="1"/>
                  </a:moveTo>
                  <a:cubicBezTo>
                    <a:pt x="112" y="1"/>
                    <a:pt x="89" y="7"/>
                    <a:pt x="68" y="20"/>
                  </a:cubicBezTo>
                  <a:cubicBezTo>
                    <a:pt x="13" y="54"/>
                    <a:pt x="1" y="121"/>
                    <a:pt x="35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4" y="237"/>
                    <a:pt x="173" y="232"/>
                    <a:pt x="191" y="221"/>
                  </a:cubicBezTo>
                  <a:cubicBezTo>
                    <a:pt x="247" y="188"/>
                    <a:pt x="258" y="109"/>
                    <a:pt x="224" y="54"/>
                  </a:cubicBezTo>
                  <a:cubicBezTo>
                    <a:pt x="204" y="18"/>
                    <a:pt x="170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3" name="Google Shape;5413;p10"/>
            <p:cNvSpPr/>
            <p:nvPr/>
          </p:nvSpPr>
          <p:spPr>
            <a:xfrm>
              <a:off x="2293975" y="958925"/>
              <a:ext cx="6475" cy="5800"/>
            </a:xfrm>
            <a:custGeom>
              <a:rect b="b" l="l" r="r" t="t"/>
              <a:pathLst>
                <a:path extrusionOk="0" h="232" w="259">
                  <a:moveTo>
                    <a:pt x="125" y="0"/>
                  </a:moveTo>
                  <a:cubicBezTo>
                    <a:pt x="102" y="0"/>
                    <a:pt x="78" y="6"/>
                    <a:pt x="57" y="19"/>
                  </a:cubicBezTo>
                  <a:lnTo>
                    <a:pt x="23" y="53"/>
                  </a:lnTo>
                  <a:cubicBezTo>
                    <a:pt x="12" y="63"/>
                    <a:pt x="12" y="75"/>
                    <a:pt x="12" y="86"/>
                  </a:cubicBezTo>
                  <a:lnTo>
                    <a:pt x="1" y="86"/>
                  </a:lnTo>
                  <a:cubicBezTo>
                    <a:pt x="1" y="120"/>
                    <a:pt x="1" y="153"/>
                    <a:pt x="23" y="175"/>
                  </a:cubicBezTo>
                  <a:cubicBezTo>
                    <a:pt x="23" y="187"/>
                    <a:pt x="23" y="197"/>
                    <a:pt x="35" y="197"/>
                  </a:cubicBezTo>
                  <a:cubicBezTo>
                    <a:pt x="35" y="209"/>
                    <a:pt x="45" y="209"/>
                    <a:pt x="45" y="209"/>
                  </a:cubicBezTo>
                  <a:lnTo>
                    <a:pt x="57" y="209"/>
                  </a:lnTo>
                  <a:cubicBezTo>
                    <a:pt x="68" y="220"/>
                    <a:pt x="79" y="231"/>
                    <a:pt x="90" y="231"/>
                  </a:cubicBezTo>
                  <a:lnTo>
                    <a:pt x="135" y="231"/>
                  </a:lnTo>
                  <a:cubicBezTo>
                    <a:pt x="146" y="231"/>
                    <a:pt x="169" y="231"/>
                    <a:pt x="179" y="220"/>
                  </a:cubicBezTo>
                  <a:cubicBezTo>
                    <a:pt x="236" y="187"/>
                    <a:pt x="258" y="108"/>
                    <a:pt x="224" y="53"/>
                  </a:cubicBezTo>
                  <a:cubicBezTo>
                    <a:pt x="203" y="17"/>
                    <a:pt x="165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4" name="Google Shape;5414;p10"/>
            <p:cNvSpPr/>
            <p:nvPr/>
          </p:nvSpPr>
          <p:spPr>
            <a:xfrm>
              <a:off x="2303775" y="975200"/>
              <a:ext cx="6425" cy="5900"/>
            </a:xfrm>
            <a:custGeom>
              <a:rect b="b" l="l" r="r" t="t"/>
              <a:pathLst>
                <a:path extrusionOk="0" h="236" w="257">
                  <a:moveTo>
                    <a:pt x="122" y="0"/>
                  </a:moveTo>
                  <a:cubicBezTo>
                    <a:pt x="104" y="0"/>
                    <a:pt x="85" y="5"/>
                    <a:pt x="67" y="16"/>
                  </a:cubicBezTo>
                  <a:lnTo>
                    <a:pt x="56" y="16"/>
                  </a:lnTo>
                  <a:cubicBezTo>
                    <a:pt x="56" y="27"/>
                    <a:pt x="45" y="27"/>
                    <a:pt x="45" y="27"/>
                  </a:cubicBezTo>
                  <a:cubicBezTo>
                    <a:pt x="45" y="38"/>
                    <a:pt x="33" y="38"/>
                    <a:pt x="33" y="38"/>
                  </a:cubicBezTo>
                  <a:cubicBezTo>
                    <a:pt x="33" y="38"/>
                    <a:pt x="33" y="50"/>
                    <a:pt x="23" y="50"/>
                  </a:cubicBezTo>
                  <a:lnTo>
                    <a:pt x="23" y="72"/>
                  </a:lnTo>
                  <a:lnTo>
                    <a:pt x="11" y="72"/>
                  </a:lnTo>
                  <a:lnTo>
                    <a:pt x="11" y="94"/>
                  </a:lnTo>
                  <a:cubicBezTo>
                    <a:pt x="0" y="117"/>
                    <a:pt x="0" y="150"/>
                    <a:pt x="23" y="184"/>
                  </a:cubicBezTo>
                  <a:lnTo>
                    <a:pt x="33" y="195"/>
                  </a:lnTo>
                  <a:lnTo>
                    <a:pt x="56" y="217"/>
                  </a:lnTo>
                  <a:cubicBezTo>
                    <a:pt x="56" y="217"/>
                    <a:pt x="67" y="217"/>
                    <a:pt x="78" y="228"/>
                  </a:cubicBezTo>
                  <a:lnTo>
                    <a:pt x="90" y="228"/>
                  </a:lnTo>
                  <a:cubicBezTo>
                    <a:pt x="103" y="233"/>
                    <a:pt x="117" y="235"/>
                    <a:pt x="130" y="235"/>
                  </a:cubicBezTo>
                  <a:cubicBezTo>
                    <a:pt x="148" y="235"/>
                    <a:pt x="166" y="230"/>
                    <a:pt x="179" y="217"/>
                  </a:cubicBezTo>
                  <a:cubicBezTo>
                    <a:pt x="234" y="184"/>
                    <a:pt x="257" y="117"/>
                    <a:pt x="224" y="60"/>
                  </a:cubicBezTo>
                  <a:cubicBezTo>
                    <a:pt x="201" y="23"/>
                    <a:pt x="162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5" name="Google Shape;5415;p10"/>
            <p:cNvSpPr/>
            <p:nvPr/>
          </p:nvSpPr>
          <p:spPr>
            <a:xfrm>
              <a:off x="2290350" y="9832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23" y="52"/>
                    <a:pt x="1" y="119"/>
                    <a:pt x="34" y="176"/>
                  </a:cubicBezTo>
                  <a:cubicBezTo>
                    <a:pt x="57" y="213"/>
                    <a:pt x="96" y="236"/>
                    <a:pt x="135" y="236"/>
                  </a:cubicBezTo>
                  <a:cubicBezTo>
                    <a:pt x="154" y="236"/>
                    <a:pt x="173" y="231"/>
                    <a:pt x="190" y="220"/>
                  </a:cubicBezTo>
                  <a:cubicBezTo>
                    <a:pt x="247" y="186"/>
                    <a:pt x="269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6" name="Google Shape;5416;p10"/>
            <p:cNvSpPr/>
            <p:nvPr/>
          </p:nvSpPr>
          <p:spPr>
            <a:xfrm>
              <a:off x="2264100" y="999200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28" y="1"/>
                  </a:moveTo>
                  <a:cubicBezTo>
                    <a:pt x="107" y="1"/>
                    <a:pt x="86" y="6"/>
                    <a:pt x="68" y="17"/>
                  </a:cubicBezTo>
                  <a:cubicBezTo>
                    <a:pt x="23" y="51"/>
                    <a:pt x="1" y="118"/>
                    <a:pt x="34" y="173"/>
                  </a:cubicBezTo>
                  <a:cubicBezTo>
                    <a:pt x="57" y="211"/>
                    <a:pt x="95" y="234"/>
                    <a:pt x="134" y="234"/>
                  </a:cubicBezTo>
                  <a:cubicBezTo>
                    <a:pt x="153" y="234"/>
                    <a:pt x="172" y="229"/>
                    <a:pt x="190" y="218"/>
                  </a:cubicBezTo>
                  <a:cubicBezTo>
                    <a:pt x="212" y="207"/>
                    <a:pt x="224" y="195"/>
                    <a:pt x="224" y="185"/>
                  </a:cubicBezTo>
                  <a:cubicBezTo>
                    <a:pt x="235" y="173"/>
                    <a:pt x="235" y="173"/>
                    <a:pt x="235" y="162"/>
                  </a:cubicBezTo>
                  <a:cubicBezTo>
                    <a:pt x="246" y="140"/>
                    <a:pt x="257" y="118"/>
                    <a:pt x="246" y="95"/>
                  </a:cubicBezTo>
                  <a:cubicBezTo>
                    <a:pt x="246" y="84"/>
                    <a:pt x="246" y="73"/>
                    <a:pt x="235" y="51"/>
                  </a:cubicBezTo>
                  <a:cubicBezTo>
                    <a:pt x="213" y="21"/>
                    <a:pt x="170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7" name="Google Shape;5417;p10"/>
            <p:cNvSpPr/>
            <p:nvPr/>
          </p:nvSpPr>
          <p:spPr>
            <a:xfrm>
              <a:off x="2300425" y="999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5"/>
                    <a:pt x="78" y="16"/>
                  </a:cubicBezTo>
                  <a:cubicBezTo>
                    <a:pt x="22" y="50"/>
                    <a:pt x="0" y="128"/>
                    <a:pt x="33" y="184"/>
                  </a:cubicBezTo>
                  <a:cubicBezTo>
                    <a:pt x="54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7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3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8" name="Google Shape;5418;p10"/>
            <p:cNvSpPr/>
            <p:nvPr/>
          </p:nvSpPr>
          <p:spPr>
            <a:xfrm>
              <a:off x="2287275" y="10078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7" y="0"/>
                  </a:moveTo>
                  <a:cubicBezTo>
                    <a:pt x="118" y="0"/>
                    <a:pt x="98" y="5"/>
                    <a:pt x="79" y="17"/>
                  </a:cubicBezTo>
                  <a:cubicBezTo>
                    <a:pt x="23" y="50"/>
                    <a:pt x="0" y="117"/>
                    <a:pt x="34" y="173"/>
                  </a:cubicBezTo>
                  <a:cubicBezTo>
                    <a:pt x="57" y="211"/>
                    <a:pt x="101" y="233"/>
                    <a:pt x="144" y="233"/>
                  </a:cubicBezTo>
                  <a:cubicBezTo>
                    <a:pt x="164" y="233"/>
                    <a:pt x="184" y="228"/>
                    <a:pt x="202" y="218"/>
                  </a:cubicBezTo>
                  <a:cubicBezTo>
                    <a:pt x="258" y="184"/>
                    <a:pt x="269" y="106"/>
                    <a:pt x="236" y="50"/>
                  </a:cubicBezTo>
                  <a:cubicBezTo>
                    <a:pt x="213" y="20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9" name="Google Shape;5419;p10"/>
            <p:cNvSpPr/>
            <p:nvPr/>
          </p:nvSpPr>
          <p:spPr>
            <a:xfrm>
              <a:off x="2274150" y="10159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0"/>
                  </a:cubicBezTo>
                  <a:cubicBezTo>
                    <a:pt x="257" y="176"/>
                    <a:pt x="269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0" name="Google Shape;5420;p10"/>
            <p:cNvSpPr/>
            <p:nvPr/>
          </p:nvSpPr>
          <p:spPr>
            <a:xfrm>
              <a:off x="2261300" y="1023800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23" y="1"/>
                  </a:moveTo>
                  <a:cubicBezTo>
                    <a:pt x="104" y="1"/>
                    <a:pt x="85" y="5"/>
                    <a:pt x="68" y="16"/>
                  </a:cubicBezTo>
                  <a:cubicBezTo>
                    <a:pt x="45" y="28"/>
                    <a:pt x="45" y="38"/>
                    <a:pt x="34" y="50"/>
                  </a:cubicBezTo>
                  <a:cubicBezTo>
                    <a:pt x="23" y="50"/>
                    <a:pt x="23" y="50"/>
                    <a:pt x="23" y="61"/>
                  </a:cubicBezTo>
                  <a:cubicBezTo>
                    <a:pt x="23" y="61"/>
                    <a:pt x="11" y="72"/>
                    <a:pt x="11" y="83"/>
                  </a:cubicBezTo>
                  <a:lnTo>
                    <a:pt x="11" y="95"/>
                  </a:lnTo>
                  <a:cubicBezTo>
                    <a:pt x="1" y="117"/>
                    <a:pt x="11" y="150"/>
                    <a:pt x="23" y="184"/>
                  </a:cubicBezTo>
                  <a:cubicBezTo>
                    <a:pt x="34" y="184"/>
                    <a:pt x="34" y="195"/>
                    <a:pt x="34" y="195"/>
                  </a:cubicBezTo>
                  <a:lnTo>
                    <a:pt x="45" y="195"/>
                  </a:lnTo>
                  <a:cubicBezTo>
                    <a:pt x="45" y="206"/>
                    <a:pt x="45" y="206"/>
                    <a:pt x="56" y="217"/>
                  </a:cubicBezTo>
                  <a:cubicBezTo>
                    <a:pt x="68" y="217"/>
                    <a:pt x="68" y="217"/>
                    <a:pt x="79" y="229"/>
                  </a:cubicBezTo>
                  <a:cubicBezTo>
                    <a:pt x="90" y="229"/>
                    <a:pt x="101" y="239"/>
                    <a:pt x="123" y="239"/>
                  </a:cubicBezTo>
                  <a:lnTo>
                    <a:pt x="135" y="239"/>
                  </a:lnTo>
                  <a:cubicBezTo>
                    <a:pt x="146" y="239"/>
                    <a:pt x="146" y="229"/>
                    <a:pt x="146" y="229"/>
                  </a:cubicBezTo>
                  <a:lnTo>
                    <a:pt x="168" y="229"/>
                  </a:lnTo>
                  <a:cubicBezTo>
                    <a:pt x="168" y="229"/>
                    <a:pt x="180" y="229"/>
                    <a:pt x="180" y="217"/>
                  </a:cubicBezTo>
                  <a:lnTo>
                    <a:pt x="190" y="217"/>
                  </a:lnTo>
                  <a:cubicBezTo>
                    <a:pt x="247" y="184"/>
                    <a:pt x="257" y="117"/>
                    <a:pt x="224" y="61"/>
                  </a:cubicBezTo>
                  <a:cubicBezTo>
                    <a:pt x="201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1" name="Google Shape;5421;p10"/>
            <p:cNvSpPr/>
            <p:nvPr/>
          </p:nvSpPr>
          <p:spPr>
            <a:xfrm>
              <a:off x="2312425" y="10195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2" y="1"/>
                    <a:pt x="88" y="7"/>
                    <a:pt x="67" y="20"/>
                  </a:cubicBezTo>
                  <a:cubicBezTo>
                    <a:pt x="2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8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2" name="Google Shape;5422;p10"/>
            <p:cNvSpPr/>
            <p:nvPr/>
          </p:nvSpPr>
          <p:spPr>
            <a:xfrm>
              <a:off x="2299300" y="10274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5" y="6"/>
                    <a:pt x="67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8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3" name="Google Shape;5423;p10"/>
            <p:cNvSpPr/>
            <p:nvPr/>
          </p:nvSpPr>
          <p:spPr>
            <a:xfrm>
              <a:off x="2286150" y="10354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7"/>
                    <a:pt x="269" y="109"/>
                    <a:pt x="236" y="53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4" name="Google Shape;5424;p10"/>
            <p:cNvSpPr/>
            <p:nvPr/>
          </p:nvSpPr>
          <p:spPr>
            <a:xfrm>
              <a:off x="2273300" y="1043350"/>
              <a:ext cx="6475" cy="6000"/>
            </a:xfrm>
            <a:custGeom>
              <a:rect b="b" l="l" r="r" t="t"/>
              <a:pathLst>
                <a:path extrusionOk="0" h="240" w="259">
                  <a:moveTo>
                    <a:pt x="115" y="1"/>
                  </a:moveTo>
                  <a:cubicBezTo>
                    <a:pt x="95" y="1"/>
                    <a:pt x="75" y="6"/>
                    <a:pt x="57" y="16"/>
                  </a:cubicBezTo>
                  <a:lnTo>
                    <a:pt x="57" y="28"/>
                  </a:lnTo>
                  <a:cubicBezTo>
                    <a:pt x="57" y="28"/>
                    <a:pt x="45" y="28"/>
                    <a:pt x="45" y="38"/>
                  </a:cubicBezTo>
                  <a:lnTo>
                    <a:pt x="35" y="38"/>
                  </a:lnTo>
                  <a:cubicBezTo>
                    <a:pt x="35" y="50"/>
                    <a:pt x="35" y="50"/>
                    <a:pt x="23" y="61"/>
                  </a:cubicBezTo>
                  <a:lnTo>
                    <a:pt x="23" y="72"/>
                  </a:lnTo>
                  <a:cubicBezTo>
                    <a:pt x="12" y="72"/>
                    <a:pt x="12" y="72"/>
                    <a:pt x="12" y="83"/>
                  </a:cubicBezTo>
                  <a:lnTo>
                    <a:pt x="12" y="95"/>
                  </a:lnTo>
                  <a:cubicBezTo>
                    <a:pt x="1" y="128"/>
                    <a:pt x="1" y="150"/>
                    <a:pt x="23" y="184"/>
                  </a:cubicBezTo>
                  <a:lnTo>
                    <a:pt x="35" y="195"/>
                  </a:lnTo>
                  <a:lnTo>
                    <a:pt x="45" y="207"/>
                  </a:lnTo>
                  <a:cubicBezTo>
                    <a:pt x="57" y="217"/>
                    <a:pt x="57" y="217"/>
                    <a:pt x="68" y="217"/>
                  </a:cubicBezTo>
                  <a:cubicBezTo>
                    <a:pt x="68" y="229"/>
                    <a:pt x="79" y="229"/>
                    <a:pt x="90" y="229"/>
                  </a:cubicBezTo>
                  <a:lnTo>
                    <a:pt x="90" y="240"/>
                  </a:lnTo>
                  <a:lnTo>
                    <a:pt x="146" y="240"/>
                  </a:lnTo>
                  <a:cubicBezTo>
                    <a:pt x="146" y="240"/>
                    <a:pt x="157" y="240"/>
                    <a:pt x="157" y="229"/>
                  </a:cubicBezTo>
                  <a:lnTo>
                    <a:pt x="180" y="229"/>
                  </a:lnTo>
                  <a:lnTo>
                    <a:pt x="180" y="217"/>
                  </a:ln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5" name="Google Shape;5425;p10"/>
            <p:cNvSpPr/>
            <p:nvPr/>
          </p:nvSpPr>
          <p:spPr>
            <a:xfrm>
              <a:off x="2322750" y="1035650"/>
              <a:ext cx="5900" cy="5875"/>
            </a:xfrm>
            <a:custGeom>
              <a:rect b="b" l="l" r="r" t="t"/>
              <a:pathLst>
                <a:path extrusionOk="0" h="235" w="236">
                  <a:moveTo>
                    <a:pt x="101" y="1"/>
                  </a:moveTo>
                  <a:cubicBezTo>
                    <a:pt x="90" y="11"/>
                    <a:pt x="79" y="11"/>
                    <a:pt x="79" y="11"/>
                  </a:cubicBezTo>
                  <a:cubicBezTo>
                    <a:pt x="68" y="11"/>
                    <a:pt x="68" y="11"/>
                    <a:pt x="56" y="23"/>
                  </a:cubicBezTo>
                  <a:lnTo>
                    <a:pt x="23" y="56"/>
                  </a:lnTo>
                  <a:cubicBezTo>
                    <a:pt x="12" y="68"/>
                    <a:pt x="1" y="90"/>
                    <a:pt x="1" y="112"/>
                  </a:cubicBezTo>
                  <a:cubicBezTo>
                    <a:pt x="1" y="135"/>
                    <a:pt x="1" y="157"/>
                    <a:pt x="12" y="179"/>
                  </a:cubicBezTo>
                  <a:cubicBezTo>
                    <a:pt x="34" y="212"/>
                    <a:pt x="56" y="224"/>
                    <a:pt x="90" y="235"/>
                  </a:cubicBezTo>
                  <a:lnTo>
                    <a:pt x="113" y="235"/>
                  </a:lnTo>
                  <a:cubicBezTo>
                    <a:pt x="135" y="235"/>
                    <a:pt x="157" y="235"/>
                    <a:pt x="180" y="224"/>
                  </a:cubicBezTo>
                  <a:cubicBezTo>
                    <a:pt x="213" y="202"/>
                    <a:pt x="235" y="168"/>
                    <a:pt x="235" y="123"/>
                  </a:cubicBezTo>
                  <a:cubicBezTo>
                    <a:pt x="235" y="101"/>
                    <a:pt x="224" y="78"/>
                    <a:pt x="213" y="56"/>
                  </a:cubicBezTo>
                  <a:cubicBezTo>
                    <a:pt x="190" y="23"/>
                    <a:pt x="14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6" name="Google Shape;5426;p10"/>
            <p:cNvSpPr/>
            <p:nvPr/>
          </p:nvSpPr>
          <p:spPr>
            <a:xfrm>
              <a:off x="2309350" y="104375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5" y="0"/>
                  </a:moveTo>
                  <a:cubicBezTo>
                    <a:pt x="112" y="0"/>
                    <a:pt x="90" y="0"/>
                    <a:pt x="68" y="12"/>
                  </a:cubicBezTo>
                  <a:cubicBezTo>
                    <a:pt x="23" y="45"/>
                    <a:pt x="1" y="90"/>
                    <a:pt x="11" y="134"/>
                  </a:cubicBezTo>
                  <a:cubicBezTo>
                    <a:pt x="11" y="146"/>
                    <a:pt x="23" y="168"/>
                    <a:pt x="23" y="179"/>
                  </a:cubicBezTo>
                  <a:cubicBezTo>
                    <a:pt x="34" y="179"/>
                    <a:pt x="34" y="191"/>
                    <a:pt x="45" y="201"/>
                  </a:cubicBezTo>
                  <a:cubicBezTo>
                    <a:pt x="68" y="224"/>
                    <a:pt x="112" y="235"/>
                    <a:pt x="145" y="235"/>
                  </a:cubicBezTo>
                  <a:cubicBezTo>
                    <a:pt x="157" y="235"/>
                    <a:pt x="179" y="224"/>
                    <a:pt x="190" y="213"/>
                  </a:cubicBezTo>
                  <a:cubicBezTo>
                    <a:pt x="213" y="201"/>
                    <a:pt x="235" y="179"/>
                    <a:pt x="246" y="146"/>
                  </a:cubicBezTo>
                  <a:cubicBezTo>
                    <a:pt x="246" y="112"/>
                    <a:pt x="246" y="79"/>
                    <a:pt x="224" y="56"/>
                  </a:cubicBezTo>
                  <a:cubicBezTo>
                    <a:pt x="202" y="22"/>
                    <a:pt x="168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7" name="Google Shape;5427;p10"/>
            <p:cNvSpPr/>
            <p:nvPr/>
          </p:nvSpPr>
          <p:spPr>
            <a:xfrm>
              <a:off x="2296500" y="105177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24" y="1"/>
                  </a:moveTo>
                  <a:cubicBezTo>
                    <a:pt x="117" y="1"/>
                    <a:pt x="109" y="2"/>
                    <a:pt x="101" y="4"/>
                  </a:cubicBezTo>
                  <a:cubicBezTo>
                    <a:pt x="78" y="4"/>
                    <a:pt x="68" y="4"/>
                    <a:pt x="56" y="14"/>
                  </a:cubicBezTo>
                  <a:cubicBezTo>
                    <a:pt x="34" y="26"/>
                    <a:pt x="23" y="48"/>
                    <a:pt x="11" y="71"/>
                  </a:cubicBezTo>
                  <a:cubicBezTo>
                    <a:pt x="1" y="93"/>
                    <a:pt x="1" y="126"/>
                    <a:pt x="1" y="160"/>
                  </a:cubicBezTo>
                  <a:cubicBezTo>
                    <a:pt x="11" y="160"/>
                    <a:pt x="11" y="171"/>
                    <a:pt x="11" y="171"/>
                  </a:cubicBezTo>
                  <a:cubicBezTo>
                    <a:pt x="34" y="193"/>
                    <a:pt x="45" y="215"/>
                    <a:pt x="68" y="227"/>
                  </a:cubicBezTo>
                  <a:cubicBezTo>
                    <a:pt x="81" y="231"/>
                    <a:pt x="97" y="234"/>
                    <a:pt x="113" y="234"/>
                  </a:cubicBezTo>
                  <a:cubicBezTo>
                    <a:pt x="136" y="234"/>
                    <a:pt x="159" y="229"/>
                    <a:pt x="179" y="215"/>
                  </a:cubicBezTo>
                  <a:cubicBezTo>
                    <a:pt x="235" y="182"/>
                    <a:pt x="246" y="115"/>
                    <a:pt x="213" y="59"/>
                  </a:cubicBezTo>
                  <a:cubicBezTo>
                    <a:pt x="194" y="22"/>
                    <a:pt x="161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8" name="Google Shape;5428;p10"/>
            <p:cNvSpPr/>
            <p:nvPr/>
          </p:nvSpPr>
          <p:spPr>
            <a:xfrm>
              <a:off x="2283375" y="1059750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1" y="1"/>
                  </a:moveTo>
                  <a:cubicBezTo>
                    <a:pt x="100" y="1"/>
                    <a:pt x="77" y="7"/>
                    <a:pt x="56" y="20"/>
                  </a:cubicBezTo>
                  <a:cubicBezTo>
                    <a:pt x="45" y="20"/>
                    <a:pt x="34" y="31"/>
                    <a:pt x="34" y="31"/>
                  </a:cubicBezTo>
                  <a:cubicBezTo>
                    <a:pt x="34" y="42"/>
                    <a:pt x="22" y="42"/>
                    <a:pt x="22" y="42"/>
                  </a:cubicBezTo>
                  <a:cubicBezTo>
                    <a:pt x="22" y="53"/>
                    <a:pt x="22" y="53"/>
                    <a:pt x="12" y="53"/>
                  </a:cubicBezTo>
                  <a:lnTo>
                    <a:pt x="12" y="65"/>
                  </a:lnTo>
                  <a:cubicBezTo>
                    <a:pt x="12" y="75"/>
                    <a:pt x="0" y="75"/>
                    <a:pt x="0" y="87"/>
                  </a:cubicBezTo>
                  <a:lnTo>
                    <a:pt x="0" y="109"/>
                  </a:lnTo>
                  <a:lnTo>
                    <a:pt x="0" y="132"/>
                  </a:lnTo>
                  <a:lnTo>
                    <a:pt x="0" y="154"/>
                  </a:lnTo>
                  <a:cubicBezTo>
                    <a:pt x="12" y="165"/>
                    <a:pt x="12" y="165"/>
                    <a:pt x="12" y="176"/>
                  </a:cubicBezTo>
                  <a:lnTo>
                    <a:pt x="34" y="199"/>
                  </a:lnTo>
                  <a:lnTo>
                    <a:pt x="45" y="209"/>
                  </a:lnTo>
                  <a:cubicBezTo>
                    <a:pt x="56" y="221"/>
                    <a:pt x="56" y="221"/>
                    <a:pt x="67" y="221"/>
                  </a:cubicBezTo>
                  <a:cubicBezTo>
                    <a:pt x="67" y="221"/>
                    <a:pt x="79" y="232"/>
                    <a:pt x="89" y="232"/>
                  </a:cubicBezTo>
                  <a:cubicBezTo>
                    <a:pt x="112" y="232"/>
                    <a:pt x="146" y="232"/>
                    <a:pt x="179" y="221"/>
                  </a:cubicBezTo>
                  <a:cubicBezTo>
                    <a:pt x="213" y="199"/>
                    <a:pt x="235" y="154"/>
                    <a:pt x="235" y="120"/>
                  </a:cubicBezTo>
                  <a:cubicBezTo>
                    <a:pt x="235" y="98"/>
                    <a:pt x="224" y="75"/>
                    <a:pt x="213" y="53"/>
                  </a:cubicBezTo>
                  <a:cubicBezTo>
                    <a:pt x="192" y="18"/>
                    <a:pt x="157" y="1"/>
                    <a:pt x="1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9" name="Google Shape;5429;p10"/>
            <p:cNvSpPr/>
            <p:nvPr/>
          </p:nvSpPr>
          <p:spPr>
            <a:xfrm>
              <a:off x="2319400" y="1060375"/>
              <a:ext cx="4500" cy="5175"/>
            </a:xfrm>
            <a:custGeom>
              <a:rect b="b" l="l" r="r" t="t"/>
              <a:pathLst>
                <a:path extrusionOk="0" h="207" w="180">
                  <a:moveTo>
                    <a:pt x="123" y="0"/>
                  </a:moveTo>
                  <a:cubicBezTo>
                    <a:pt x="104" y="0"/>
                    <a:pt x="84" y="6"/>
                    <a:pt x="68" y="17"/>
                  </a:cubicBezTo>
                  <a:cubicBezTo>
                    <a:pt x="12" y="50"/>
                    <a:pt x="1" y="129"/>
                    <a:pt x="34" y="184"/>
                  </a:cubicBezTo>
                  <a:cubicBezTo>
                    <a:pt x="34" y="196"/>
                    <a:pt x="46" y="196"/>
                    <a:pt x="56" y="207"/>
                  </a:cubicBezTo>
                  <a:cubicBezTo>
                    <a:pt x="101" y="140"/>
                    <a:pt x="146" y="84"/>
                    <a:pt x="180" y="17"/>
                  </a:cubicBezTo>
                  <a:cubicBezTo>
                    <a:pt x="163" y="6"/>
                    <a:pt x="143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0" name="Google Shape;5430;p10"/>
            <p:cNvSpPr/>
            <p:nvPr/>
          </p:nvSpPr>
          <p:spPr>
            <a:xfrm>
              <a:off x="2306275" y="10684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8" y="6"/>
                    <a:pt x="67" y="19"/>
                  </a:cubicBezTo>
                  <a:cubicBezTo>
                    <a:pt x="12" y="53"/>
                    <a:pt x="0" y="120"/>
                    <a:pt x="34" y="175"/>
                  </a:cubicBezTo>
                  <a:cubicBezTo>
                    <a:pt x="57" y="213"/>
                    <a:pt x="95" y="236"/>
                    <a:pt x="134" y="236"/>
                  </a:cubicBezTo>
                  <a:cubicBezTo>
                    <a:pt x="153" y="236"/>
                    <a:pt x="173" y="231"/>
                    <a:pt x="191" y="220"/>
                  </a:cubicBezTo>
                  <a:cubicBezTo>
                    <a:pt x="246" y="187"/>
                    <a:pt x="268" y="108"/>
                    <a:pt x="235" y="53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1" name="Google Shape;5431;p10"/>
            <p:cNvSpPr/>
            <p:nvPr/>
          </p:nvSpPr>
          <p:spPr>
            <a:xfrm>
              <a:off x="2293425" y="1076325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14" y="0"/>
                  </a:moveTo>
                  <a:cubicBezTo>
                    <a:pt x="94" y="0"/>
                    <a:pt x="74" y="5"/>
                    <a:pt x="57" y="16"/>
                  </a:cubicBezTo>
                  <a:lnTo>
                    <a:pt x="34" y="38"/>
                  </a:lnTo>
                  <a:cubicBezTo>
                    <a:pt x="34" y="38"/>
                    <a:pt x="34" y="50"/>
                    <a:pt x="23" y="50"/>
                  </a:cubicBezTo>
                  <a:lnTo>
                    <a:pt x="23" y="60"/>
                  </a:lnTo>
                  <a:cubicBezTo>
                    <a:pt x="12" y="60"/>
                    <a:pt x="12" y="72"/>
                    <a:pt x="12" y="72"/>
                  </a:cubicBezTo>
                  <a:lnTo>
                    <a:pt x="12" y="83"/>
                  </a:lnTo>
                  <a:cubicBezTo>
                    <a:pt x="12" y="94"/>
                    <a:pt x="0" y="94"/>
                    <a:pt x="0" y="94"/>
                  </a:cubicBezTo>
                  <a:lnTo>
                    <a:pt x="0" y="117"/>
                  </a:lnTo>
                  <a:lnTo>
                    <a:pt x="0" y="139"/>
                  </a:lnTo>
                  <a:cubicBezTo>
                    <a:pt x="0" y="150"/>
                    <a:pt x="12" y="172"/>
                    <a:pt x="23" y="184"/>
                  </a:cubicBezTo>
                  <a:lnTo>
                    <a:pt x="23" y="194"/>
                  </a:lnTo>
                  <a:cubicBezTo>
                    <a:pt x="34" y="194"/>
                    <a:pt x="34" y="206"/>
                    <a:pt x="45" y="206"/>
                  </a:cubicBezTo>
                  <a:cubicBezTo>
                    <a:pt x="45" y="217"/>
                    <a:pt x="57" y="217"/>
                    <a:pt x="57" y="217"/>
                  </a:cubicBezTo>
                  <a:cubicBezTo>
                    <a:pt x="67" y="228"/>
                    <a:pt x="79" y="228"/>
                    <a:pt x="79" y="228"/>
                  </a:cubicBezTo>
                  <a:lnTo>
                    <a:pt x="90" y="228"/>
                  </a:lnTo>
                  <a:lnTo>
                    <a:pt x="101" y="239"/>
                  </a:lnTo>
                  <a:lnTo>
                    <a:pt x="134" y="239"/>
                  </a:lnTo>
                  <a:lnTo>
                    <a:pt x="146" y="228"/>
                  </a:lnTo>
                  <a:lnTo>
                    <a:pt x="157" y="228"/>
                  </a:lnTo>
                  <a:cubicBezTo>
                    <a:pt x="168" y="228"/>
                    <a:pt x="168" y="228"/>
                    <a:pt x="179" y="217"/>
                  </a:cubicBezTo>
                  <a:cubicBezTo>
                    <a:pt x="235" y="184"/>
                    <a:pt x="258" y="117"/>
                    <a:pt x="224" y="60"/>
                  </a:cubicBezTo>
                  <a:cubicBezTo>
                    <a:pt x="201" y="23"/>
                    <a:pt x="158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2" name="Google Shape;5432;p10"/>
            <p:cNvSpPr/>
            <p:nvPr/>
          </p:nvSpPr>
          <p:spPr>
            <a:xfrm>
              <a:off x="2199000" y="7737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3" y="1"/>
                  </a:moveTo>
                  <a:cubicBezTo>
                    <a:pt x="111" y="1"/>
                    <a:pt x="89" y="7"/>
                    <a:pt x="68" y="20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2"/>
                    <a:pt x="191" y="221"/>
                  </a:cubicBezTo>
                  <a:cubicBezTo>
                    <a:pt x="246" y="187"/>
                    <a:pt x="269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3" name="Google Shape;5433;p10"/>
            <p:cNvSpPr/>
            <p:nvPr/>
          </p:nvSpPr>
          <p:spPr>
            <a:xfrm>
              <a:off x="2238100" y="782000"/>
              <a:ext cx="2550" cy="1150"/>
            </a:xfrm>
            <a:custGeom>
              <a:rect b="b" l="l" r="r" t="t"/>
              <a:pathLst>
                <a:path extrusionOk="0" h="46" w="102">
                  <a:moveTo>
                    <a:pt x="1" y="1"/>
                  </a:moveTo>
                  <a:lnTo>
                    <a:pt x="1" y="1"/>
                  </a:lnTo>
                  <a:cubicBezTo>
                    <a:pt x="23" y="34"/>
                    <a:pt x="57" y="45"/>
                    <a:pt x="102" y="45"/>
                  </a:cubicBezTo>
                  <a:cubicBezTo>
                    <a:pt x="68" y="34"/>
                    <a:pt x="35" y="2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4" name="Google Shape;5434;p10"/>
            <p:cNvSpPr/>
            <p:nvPr/>
          </p:nvSpPr>
          <p:spPr>
            <a:xfrm>
              <a:off x="2223875" y="7852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50"/>
                    <a:pt x="0" y="127"/>
                    <a:pt x="34" y="184"/>
                  </a:cubicBezTo>
                  <a:cubicBezTo>
                    <a:pt x="55" y="218"/>
                    <a:pt x="93" y="236"/>
                    <a:pt x="133" y="236"/>
                  </a:cubicBezTo>
                  <a:cubicBezTo>
                    <a:pt x="156" y="236"/>
                    <a:pt x="180" y="229"/>
                    <a:pt x="202" y="217"/>
                  </a:cubicBezTo>
                  <a:cubicBezTo>
                    <a:pt x="257" y="184"/>
                    <a:pt x="269" y="117"/>
                    <a:pt x="235" y="60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5" name="Google Shape;5435;p10"/>
            <p:cNvSpPr/>
            <p:nvPr/>
          </p:nvSpPr>
          <p:spPr>
            <a:xfrm>
              <a:off x="2210725" y="793350"/>
              <a:ext cx="6750" cy="5825"/>
            </a:xfrm>
            <a:custGeom>
              <a:rect b="b" l="l" r="r" t="t"/>
              <a:pathLst>
                <a:path extrusionOk="0" h="233" w="270">
                  <a:moveTo>
                    <a:pt x="135" y="0"/>
                  </a:moveTo>
                  <a:cubicBezTo>
                    <a:pt x="116" y="0"/>
                    <a:pt x="97" y="5"/>
                    <a:pt x="80" y="16"/>
                  </a:cubicBezTo>
                  <a:cubicBezTo>
                    <a:pt x="23" y="49"/>
                    <a:pt x="1" y="116"/>
                    <a:pt x="35" y="172"/>
                  </a:cubicBezTo>
                  <a:cubicBezTo>
                    <a:pt x="57" y="210"/>
                    <a:pt x="101" y="233"/>
                    <a:pt x="144" y="233"/>
                  </a:cubicBezTo>
                  <a:cubicBezTo>
                    <a:pt x="164" y="233"/>
                    <a:pt x="184" y="228"/>
                    <a:pt x="202" y="217"/>
                  </a:cubicBezTo>
                  <a:cubicBezTo>
                    <a:pt x="258" y="183"/>
                    <a:pt x="269" y="105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6" name="Google Shape;5436;p10"/>
            <p:cNvSpPr/>
            <p:nvPr/>
          </p:nvSpPr>
          <p:spPr>
            <a:xfrm>
              <a:off x="2279175" y="84612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15" y="1"/>
                  </a:moveTo>
                  <a:cubicBezTo>
                    <a:pt x="99" y="1"/>
                    <a:pt x="84" y="9"/>
                    <a:pt x="68" y="16"/>
                  </a:cubicBezTo>
                  <a:cubicBezTo>
                    <a:pt x="46" y="28"/>
                    <a:pt x="23" y="50"/>
                    <a:pt x="23" y="73"/>
                  </a:cubicBezTo>
                  <a:cubicBezTo>
                    <a:pt x="1" y="95"/>
                    <a:pt x="1" y="128"/>
                    <a:pt x="12" y="162"/>
                  </a:cubicBezTo>
                  <a:cubicBezTo>
                    <a:pt x="12" y="162"/>
                    <a:pt x="23" y="173"/>
                    <a:pt x="23" y="185"/>
                  </a:cubicBezTo>
                  <a:cubicBezTo>
                    <a:pt x="45" y="214"/>
                    <a:pt x="87" y="234"/>
                    <a:pt x="129" y="234"/>
                  </a:cubicBezTo>
                  <a:cubicBezTo>
                    <a:pt x="151" y="234"/>
                    <a:pt x="172" y="229"/>
                    <a:pt x="190" y="218"/>
                  </a:cubicBezTo>
                  <a:cubicBezTo>
                    <a:pt x="202" y="207"/>
                    <a:pt x="224" y="185"/>
                    <a:pt x="235" y="162"/>
                  </a:cubicBezTo>
                  <a:cubicBezTo>
                    <a:pt x="247" y="128"/>
                    <a:pt x="247" y="95"/>
                    <a:pt x="224" y="61"/>
                  </a:cubicBezTo>
                  <a:cubicBezTo>
                    <a:pt x="224" y="50"/>
                    <a:pt x="213" y="39"/>
                    <a:pt x="213" y="39"/>
                  </a:cubicBezTo>
                  <a:cubicBezTo>
                    <a:pt x="190" y="16"/>
                    <a:pt x="157" y="6"/>
                    <a:pt x="135" y="6"/>
                  </a:cubicBezTo>
                  <a:cubicBezTo>
                    <a:pt x="128" y="2"/>
                    <a:pt x="122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7" name="Google Shape;5437;p10"/>
            <p:cNvSpPr/>
            <p:nvPr/>
          </p:nvSpPr>
          <p:spPr>
            <a:xfrm>
              <a:off x="2252625" y="862050"/>
              <a:ext cx="6750" cy="6025"/>
            </a:xfrm>
            <a:custGeom>
              <a:rect b="b" l="l" r="r" t="t"/>
              <a:pathLst>
                <a:path extrusionOk="0" h="241" w="270">
                  <a:moveTo>
                    <a:pt x="140" y="1"/>
                  </a:moveTo>
                  <a:cubicBezTo>
                    <a:pt x="117" y="1"/>
                    <a:pt x="95" y="9"/>
                    <a:pt x="80" y="17"/>
                  </a:cubicBezTo>
                  <a:cubicBezTo>
                    <a:pt x="23" y="50"/>
                    <a:pt x="1" y="129"/>
                    <a:pt x="35" y="184"/>
                  </a:cubicBezTo>
                  <a:cubicBezTo>
                    <a:pt x="57" y="218"/>
                    <a:pt x="113" y="240"/>
                    <a:pt x="157" y="240"/>
                  </a:cubicBezTo>
                  <a:cubicBezTo>
                    <a:pt x="169" y="229"/>
                    <a:pt x="180" y="229"/>
                    <a:pt x="202" y="218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24" y="28"/>
                    <a:pt x="191" y="17"/>
                    <a:pt x="169" y="5"/>
                  </a:cubicBezTo>
                  <a:cubicBezTo>
                    <a:pt x="159" y="2"/>
                    <a:pt x="149" y="1"/>
                    <a:pt x="1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8" name="Google Shape;5438;p10"/>
            <p:cNvSpPr/>
            <p:nvPr/>
          </p:nvSpPr>
          <p:spPr>
            <a:xfrm>
              <a:off x="2292600" y="838150"/>
              <a:ext cx="5875" cy="5900"/>
            </a:xfrm>
            <a:custGeom>
              <a:rect b="b" l="l" r="r" t="t"/>
              <a:pathLst>
                <a:path extrusionOk="0" h="236" w="235">
                  <a:moveTo>
                    <a:pt x="145" y="0"/>
                  </a:moveTo>
                  <a:cubicBezTo>
                    <a:pt x="112" y="0"/>
                    <a:pt x="78" y="0"/>
                    <a:pt x="56" y="12"/>
                  </a:cubicBezTo>
                  <a:lnTo>
                    <a:pt x="56" y="23"/>
                  </a:lnTo>
                  <a:cubicBezTo>
                    <a:pt x="45" y="23"/>
                    <a:pt x="33" y="23"/>
                    <a:pt x="33" y="34"/>
                  </a:cubicBezTo>
                  <a:cubicBezTo>
                    <a:pt x="23" y="34"/>
                    <a:pt x="23" y="45"/>
                    <a:pt x="23" y="45"/>
                  </a:cubicBezTo>
                  <a:lnTo>
                    <a:pt x="11" y="57"/>
                  </a:lnTo>
                  <a:lnTo>
                    <a:pt x="11" y="79"/>
                  </a:lnTo>
                  <a:cubicBezTo>
                    <a:pt x="0" y="79"/>
                    <a:pt x="0" y="90"/>
                    <a:pt x="0" y="90"/>
                  </a:cubicBezTo>
                  <a:lnTo>
                    <a:pt x="0" y="101"/>
                  </a:lnTo>
                  <a:lnTo>
                    <a:pt x="0" y="112"/>
                  </a:lnTo>
                  <a:lnTo>
                    <a:pt x="0" y="124"/>
                  </a:lnTo>
                  <a:lnTo>
                    <a:pt x="0" y="134"/>
                  </a:lnTo>
                  <a:cubicBezTo>
                    <a:pt x="0" y="146"/>
                    <a:pt x="0" y="168"/>
                    <a:pt x="11" y="179"/>
                  </a:cubicBezTo>
                  <a:cubicBezTo>
                    <a:pt x="23" y="201"/>
                    <a:pt x="45" y="213"/>
                    <a:pt x="67" y="224"/>
                  </a:cubicBezTo>
                  <a:lnTo>
                    <a:pt x="78" y="224"/>
                  </a:lnTo>
                  <a:cubicBezTo>
                    <a:pt x="90" y="235"/>
                    <a:pt x="90" y="235"/>
                    <a:pt x="100" y="235"/>
                  </a:cubicBezTo>
                  <a:lnTo>
                    <a:pt x="134" y="235"/>
                  </a:lnTo>
                  <a:cubicBezTo>
                    <a:pt x="134" y="235"/>
                    <a:pt x="145" y="235"/>
                    <a:pt x="145" y="224"/>
                  </a:cubicBezTo>
                  <a:lnTo>
                    <a:pt x="167" y="224"/>
                  </a:lnTo>
                  <a:cubicBezTo>
                    <a:pt x="167" y="213"/>
                    <a:pt x="179" y="213"/>
                    <a:pt x="179" y="213"/>
                  </a:cubicBezTo>
                  <a:cubicBezTo>
                    <a:pt x="201" y="201"/>
                    <a:pt x="212" y="191"/>
                    <a:pt x="224" y="168"/>
                  </a:cubicBezTo>
                  <a:lnTo>
                    <a:pt x="224" y="146"/>
                  </a:lnTo>
                  <a:cubicBezTo>
                    <a:pt x="234" y="112"/>
                    <a:pt x="234" y="79"/>
                    <a:pt x="212" y="57"/>
                  </a:cubicBezTo>
                  <a:cubicBezTo>
                    <a:pt x="201" y="23"/>
                    <a:pt x="167" y="12"/>
                    <a:pt x="1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9" name="Google Shape;5439;p10"/>
            <p:cNvSpPr/>
            <p:nvPr/>
          </p:nvSpPr>
          <p:spPr>
            <a:xfrm>
              <a:off x="2247050" y="793625"/>
              <a:ext cx="6450" cy="5825"/>
            </a:xfrm>
            <a:custGeom>
              <a:rect b="b" l="l" r="r" t="t"/>
              <a:pathLst>
                <a:path extrusionOk="0" h="233" w="258">
                  <a:moveTo>
                    <a:pt x="126" y="0"/>
                  </a:moveTo>
                  <a:cubicBezTo>
                    <a:pt x="106" y="0"/>
                    <a:pt x="85" y="5"/>
                    <a:pt x="68" y="16"/>
                  </a:cubicBezTo>
                  <a:cubicBezTo>
                    <a:pt x="12" y="50"/>
                    <a:pt x="0" y="117"/>
                    <a:pt x="34" y="172"/>
                  </a:cubicBezTo>
                  <a:cubicBezTo>
                    <a:pt x="57" y="210"/>
                    <a:pt x="95" y="233"/>
                    <a:pt x="135" y="233"/>
                  </a:cubicBezTo>
                  <a:cubicBezTo>
                    <a:pt x="153" y="233"/>
                    <a:pt x="173" y="228"/>
                    <a:pt x="191" y="217"/>
                  </a:cubicBezTo>
                  <a:cubicBezTo>
                    <a:pt x="236" y="195"/>
                    <a:pt x="258" y="139"/>
                    <a:pt x="246" y="94"/>
                  </a:cubicBezTo>
                  <a:cubicBezTo>
                    <a:pt x="246" y="83"/>
                    <a:pt x="236" y="72"/>
                    <a:pt x="236" y="60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0" name="Google Shape;5440;p10"/>
            <p:cNvSpPr/>
            <p:nvPr/>
          </p:nvSpPr>
          <p:spPr>
            <a:xfrm>
              <a:off x="2233925" y="801650"/>
              <a:ext cx="6450" cy="5875"/>
            </a:xfrm>
            <a:custGeom>
              <a:rect b="b" l="l" r="r" t="t"/>
              <a:pathLst>
                <a:path extrusionOk="0" h="235" w="258">
                  <a:moveTo>
                    <a:pt x="136" y="0"/>
                  </a:moveTo>
                  <a:cubicBezTo>
                    <a:pt x="113" y="0"/>
                    <a:pt x="89" y="7"/>
                    <a:pt x="68" y="19"/>
                  </a:cubicBezTo>
                  <a:cubicBezTo>
                    <a:pt x="11" y="52"/>
                    <a:pt x="1" y="119"/>
                    <a:pt x="34" y="176"/>
                  </a:cubicBezTo>
                  <a:cubicBezTo>
                    <a:pt x="52" y="213"/>
                    <a:pt x="86" y="234"/>
                    <a:pt x="122" y="234"/>
                  </a:cubicBezTo>
                  <a:cubicBezTo>
                    <a:pt x="130" y="234"/>
                    <a:pt x="138" y="233"/>
                    <a:pt x="146" y="231"/>
                  </a:cubicBezTo>
                  <a:cubicBezTo>
                    <a:pt x="168" y="231"/>
                    <a:pt x="180" y="220"/>
                    <a:pt x="190" y="220"/>
                  </a:cubicBezTo>
                  <a:cubicBezTo>
                    <a:pt x="235" y="186"/>
                    <a:pt x="257" y="142"/>
                    <a:pt x="247" y="97"/>
                  </a:cubicBezTo>
                  <a:cubicBezTo>
                    <a:pt x="247" y="86"/>
                    <a:pt x="235" y="64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1" name="Google Shape;5441;p10"/>
            <p:cNvSpPr/>
            <p:nvPr/>
          </p:nvSpPr>
          <p:spPr>
            <a:xfrm>
              <a:off x="2220800" y="80955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2" y="49"/>
                    <a:pt x="0" y="128"/>
                    <a:pt x="34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1" y="217"/>
                  </a:cubicBezTo>
                  <a:cubicBezTo>
                    <a:pt x="201" y="217"/>
                    <a:pt x="201" y="206"/>
                    <a:pt x="213" y="206"/>
                  </a:cubicBezTo>
                  <a:cubicBezTo>
                    <a:pt x="246" y="173"/>
                    <a:pt x="258" y="10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2" name="Google Shape;5442;p10"/>
            <p:cNvSpPr/>
            <p:nvPr/>
          </p:nvSpPr>
          <p:spPr>
            <a:xfrm>
              <a:off x="2270250" y="802375"/>
              <a:ext cx="6425" cy="5750"/>
            </a:xfrm>
            <a:custGeom>
              <a:rect b="b" l="l" r="r" t="t"/>
              <a:pathLst>
                <a:path extrusionOk="0" h="230" w="257">
                  <a:moveTo>
                    <a:pt x="112" y="1"/>
                  </a:moveTo>
                  <a:cubicBezTo>
                    <a:pt x="100" y="1"/>
                    <a:pt x="90" y="1"/>
                    <a:pt x="78" y="13"/>
                  </a:cubicBezTo>
                  <a:cubicBezTo>
                    <a:pt x="23" y="46"/>
                    <a:pt x="0" y="124"/>
                    <a:pt x="33" y="169"/>
                  </a:cubicBezTo>
                  <a:cubicBezTo>
                    <a:pt x="57" y="207"/>
                    <a:pt x="95" y="229"/>
                    <a:pt x="135" y="229"/>
                  </a:cubicBezTo>
                  <a:cubicBezTo>
                    <a:pt x="153" y="229"/>
                    <a:pt x="172" y="224"/>
                    <a:pt x="190" y="214"/>
                  </a:cubicBezTo>
                  <a:lnTo>
                    <a:pt x="201" y="214"/>
                  </a:lnTo>
                  <a:cubicBezTo>
                    <a:pt x="235" y="191"/>
                    <a:pt x="257" y="147"/>
                    <a:pt x="246" y="102"/>
                  </a:cubicBezTo>
                  <a:lnTo>
                    <a:pt x="1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3" name="Google Shape;5443;p10"/>
            <p:cNvSpPr/>
            <p:nvPr/>
          </p:nvSpPr>
          <p:spPr>
            <a:xfrm>
              <a:off x="2257100" y="810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0" y="1"/>
                  </a:moveTo>
                  <a:cubicBezTo>
                    <a:pt x="118" y="1"/>
                    <a:pt x="96" y="7"/>
                    <a:pt x="79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7"/>
                    <a:pt x="269" y="109"/>
                    <a:pt x="236" y="53"/>
                  </a:cubicBezTo>
                  <a:cubicBezTo>
                    <a:pt x="215" y="18"/>
                    <a:pt x="176" y="1"/>
                    <a:pt x="1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4" name="Google Shape;5444;p10"/>
            <p:cNvSpPr/>
            <p:nvPr/>
          </p:nvSpPr>
          <p:spPr>
            <a:xfrm>
              <a:off x="2243975" y="8182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9" y="1"/>
                  </a:moveTo>
                  <a:cubicBezTo>
                    <a:pt x="111" y="1"/>
                    <a:pt x="93" y="6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5" name="Google Shape;5445;p10"/>
            <p:cNvSpPr/>
            <p:nvPr/>
          </p:nvSpPr>
          <p:spPr>
            <a:xfrm>
              <a:off x="2230850" y="826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9" y="0"/>
                  </a:moveTo>
                  <a:cubicBezTo>
                    <a:pt x="117" y="0"/>
                    <a:pt x="96" y="7"/>
                    <a:pt x="79" y="20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0"/>
                    <a:pt x="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6" name="Google Shape;5446;p10"/>
            <p:cNvSpPr/>
            <p:nvPr/>
          </p:nvSpPr>
          <p:spPr>
            <a:xfrm>
              <a:off x="2282525" y="8218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15" y="1"/>
                  </a:moveTo>
                  <a:cubicBezTo>
                    <a:pt x="95" y="1"/>
                    <a:pt x="75" y="6"/>
                    <a:pt x="56" y="17"/>
                  </a:cubicBezTo>
                  <a:lnTo>
                    <a:pt x="34" y="39"/>
                  </a:lnTo>
                  <a:lnTo>
                    <a:pt x="34" y="50"/>
                  </a:lnTo>
                  <a:cubicBezTo>
                    <a:pt x="23" y="50"/>
                    <a:pt x="23" y="61"/>
                    <a:pt x="23" y="61"/>
                  </a:cubicBezTo>
                  <a:lnTo>
                    <a:pt x="12" y="72"/>
                  </a:lnTo>
                  <a:cubicBezTo>
                    <a:pt x="1" y="106"/>
                    <a:pt x="1" y="151"/>
                    <a:pt x="23" y="184"/>
                  </a:cubicBezTo>
                  <a:lnTo>
                    <a:pt x="23" y="196"/>
                  </a:lnTo>
                  <a:cubicBezTo>
                    <a:pt x="34" y="196"/>
                    <a:pt x="34" y="206"/>
                    <a:pt x="46" y="206"/>
                  </a:cubicBezTo>
                  <a:cubicBezTo>
                    <a:pt x="46" y="218"/>
                    <a:pt x="56" y="218"/>
                    <a:pt x="56" y="218"/>
                  </a:cubicBezTo>
                  <a:cubicBezTo>
                    <a:pt x="68" y="229"/>
                    <a:pt x="79" y="229"/>
                    <a:pt x="79" y="229"/>
                  </a:cubicBezTo>
                  <a:lnTo>
                    <a:pt x="90" y="229"/>
                  </a:lnTo>
                  <a:cubicBezTo>
                    <a:pt x="104" y="234"/>
                    <a:pt x="118" y="236"/>
                    <a:pt x="131" y="236"/>
                  </a:cubicBezTo>
                  <a:cubicBezTo>
                    <a:pt x="150" y="236"/>
                    <a:pt x="167" y="231"/>
                    <a:pt x="180" y="218"/>
                  </a:cubicBezTo>
                  <a:cubicBezTo>
                    <a:pt x="235" y="184"/>
                    <a:pt x="258" y="117"/>
                    <a:pt x="224" y="61"/>
                  </a:cubicBezTo>
                  <a:cubicBezTo>
                    <a:pt x="201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7" name="Google Shape;5447;p10"/>
            <p:cNvSpPr/>
            <p:nvPr/>
          </p:nvSpPr>
          <p:spPr>
            <a:xfrm>
              <a:off x="2269125" y="8298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2" y="1"/>
                    <a:pt x="88" y="7"/>
                    <a:pt x="68" y="19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7" y="214"/>
                    <a:pt x="95" y="237"/>
                    <a:pt x="134" y="237"/>
                  </a:cubicBezTo>
                  <a:cubicBezTo>
                    <a:pt x="153" y="237"/>
                    <a:pt x="172" y="231"/>
                    <a:pt x="190" y="220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8" name="Google Shape;5448;p10"/>
            <p:cNvSpPr/>
            <p:nvPr/>
          </p:nvSpPr>
          <p:spPr>
            <a:xfrm>
              <a:off x="2256000" y="83795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6" y="1"/>
                  </a:moveTo>
                  <a:cubicBezTo>
                    <a:pt x="112" y="1"/>
                    <a:pt x="88" y="7"/>
                    <a:pt x="67" y="20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5" y="211"/>
                    <a:pt x="89" y="228"/>
                    <a:pt x="125" y="228"/>
                  </a:cubicBezTo>
                  <a:cubicBezTo>
                    <a:pt x="147" y="228"/>
                    <a:pt x="169" y="222"/>
                    <a:pt x="190" y="209"/>
                  </a:cubicBezTo>
                  <a:cubicBezTo>
                    <a:pt x="246" y="176"/>
                    <a:pt x="268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9" name="Google Shape;5449;p10"/>
            <p:cNvSpPr/>
            <p:nvPr/>
          </p:nvSpPr>
          <p:spPr>
            <a:xfrm>
              <a:off x="2242875" y="8458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1"/>
                  </a:moveTo>
                  <a:cubicBezTo>
                    <a:pt x="105" y="1"/>
                    <a:pt x="85" y="6"/>
                    <a:pt x="67" y="17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6" y="214"/>
                    <a:pt x="94" y="234"/>
                    <a:pt x="133" y="234"/>
                  </a:cubicBezTo>
                  <a:cubicBezTo>
                    <a:pt x="152" y="234"/>
                    <a:pt x="171" y="229"/>
                    <a:pt x="190" y="218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0" name="Google Shape;5450;p10"/>
            <p:cNvSpPr/>
            <p:nvPr/>
          </p:nvSpPr>
          <p:spPr>
            <a:xfrm>
              <a:off x="2324450" y="890750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24" y="1"/>
                  </a:moveTo>
                  <a:cubicBezTo>
                    <a:pt x="101" y="1"/>
                    <a:pt x="77" y="7"/>
                    <a:pt x="55" y="19"/>
                  </a:cubicBezTo>
                  <a:cubicBezTo>
                    <a:pt x="45" y="19"/>
                    <a:pt x="33" y="31"/>
                    <a:pt x="33" y="42"/>
                  </a:cubicBezTo>
                  <a:lnTo>
                    <a:pt x="22" y="42"/>
                  </a:lnTo>
                  <a:cubicBezTo>
                    <a:pt x="22" y="53"/>
                    <a:pt x="11" y="64"/>
                    <a:pt x="11" y="76"/>
                  </a:cubicBezTo>
                  <a:lnTo>
                    <a:pt x="11" y="86"/>
                  </a:lnTo>
                  <a:cubicBezTo>
                    <a:pt x="0" y="86"/>
                    <a:pt x="0" y="98"/>
                    <a:pt x="0" y="109"/>
                  </a:cubicBezTo>
                  <a:lnTo>
                    <a:pt x="0" y="131"/>
                  </a:lnTo>
                  <a:lnTo>
                    <a:pt x="0" y="143"/>
                  </a:lnTo>
                  <a:cubicBezTo>
                    <a:pt x="11" y="143"/>
                    <a:pt x="11" y="153"/>
                    <a:pt x="11" y="153"/>
                  </a:cubicBezTo>
                  <a:cubicBezTo>
                    <a:pt x="11" y="165"/>
                    <a:pt x="11" y="165"/>
                    <a:pt x="22" y="176"/>
                  </a:cubicBezTo>
                  <a:cubicBezTo>
                    <a:pt x="22" y="187"/>
                    <a:pt x="33" y="198"/>
                    <a:pt x="55" y="210"/>
                  </a:cubicBezTo>
                  <a:lnTo>
                    <a:pt x="67" y="220"/>
                  </a:lnTo>
                  <a:cubicBezTo>
                    <a:pt x="78" y="220"/>
                    <a:pt x="78" y="232"/>
                    <a:pt x="89" y="232"/>
                  </a:cubicBezTo>
                  <a:lnTo>
                    <a:pt x="145" y="232"/>
                  </a:lnTo>
                  <a:cubicBezTo>
                    <a:pt x="156" y="232"/>
                    <a:pt x="156" y="232"/>
                    <a:pt x="156" y="220"/>
                  </a:cubicBezTo>
                  <a:lnTo>
                    <a:pt x="179" y="220"/>
                  </a:lnTo>
                  <a:lnTo>
                    <a:pt x="179" y="210"/>
                  </a:lnTo>
                  <a:cubicBezTo>
                    <a:pt x="224" y="187"/>
                    <a:pt x="246" y="143"/>
                    <a:pt x="234" y="98"/>
                  </a:cubicBezTo>
                  <a:cubicBezTo>
                    <a:pt x="234" y="86"/>
                    <a:pt x="224" y="64"/>
                    <a:pt x="224" y="53"/>
                  </a:cubicBezTo>
                  <a:cubicBezTo>
                    <a:pt x="202" y="18"/>
                    <a:pt x="164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1" name="Google Shape;5451;p10"/>
            <p:cNvSpPr/>
            <p:nvPr/>
          </p:nvSpPr>
          <p:spPr>
            <a:xfrm>
              <a:off x="2298175" y="906600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23" y="0"/>
                  </a:moveTo>
                  <a:cubicBezTo>
                    <a:pt x="101" y="0"/>
                    <a:pt x="78" y="11"/>
                    <a:pt x="56" y="23"/>
                  </a:cubicBezTo>
                  <a:cubicBezTo>
                    <a:pt x="45" y="23"/>
                    <a:pt x="45" y="33"/>
                    <a:pt x="34" y="33"/>
                  </a:cubicBezTo>
                  <a:cubicBezTo>
                    <a:pt x="11" y="56"/>
                    <a:pt x="1" y="100"/>
                    <a:pt x="1" y="134"/>
                  </a:cubicBezTo>
                  <a:cubicBezTo>
                    <a:pt x="1" y="145"/>
                    <a:pt x="1" y="157"/>
                    <a:pt x="11" y="157"/>
                  </a:cubicBezTo>
                  <a:cubicBezTo>
                    <a:pt x="11" y="167"/>
                    <a:pt x="11" y="179"/>
                    <a:pt x="23" y="179"/>
                  </a:cubicBezTo>
                  <a:cubicBezTo>
                    <a:pt x="41" y="216"/>
                    <a:pt x="75" y="237"/>
                    <a:pt x="111" y="237"/>
                  </a:cubicBezTo>
                  <a:cubicBezTo>
                    <a:pt x="119" y="237"/>
                    <a:pt x="127" y="237"/>
                    <a:pt x="135" y="234"/>
                  </a:cubicBezTo>
                  <a:cubicBezTo>
                    <a:pt x="146" y="234"/>
                    <a:pt x="168" y="224"/>
                    <a:pt x="179" y="224"/>
                  </a:cubicBezTo>
                  <a:cubicBezTo>
                    <a:pt x="235" y="190"/>
                    <a:pt x="257" y="112"/>
                    <a:pt x="224" y="56"/>
                  </a:cubicBezTo>
                  <a:cubicBezTo>
                    <a:pt x="202" y="23"/>
                    <a:pt x="157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2" name="Google Shape;5452;p10"/>
            <p:cNvSpPr/>
            <p:nvPr/>
          </p:nvSpPr>
          <p:spPr>
            <a:xfrm>
              <a:off x="2265775" y="854150"/>
              <a:ext cx="6450" cy="5825"/>
            </a:xfrm>
            <a:custGeom>
              <a:rect b="b" l="l" r="r" t="t"/>
              <a:pathLst>
                <a:path extrusionOk="0" h="233" w="258">
                  <a:moveTo>
                    <a:pt x="135" y="0"/>
                  </a:moveTo>
                  <a:cubicBezTo>
                    <a:pt x="115" y="0"/>
                    <a:pt x="96" y="7"/>
                    <a:pt x="78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45" y="187"/>
                    <a:pt x="45" y="187"/>
                    <a:pt x="45" y="199"/>
                  </a:cubicBezTo>
                  <a:cubicBezTo>
                    <a:pt x="74" y="220"/>
                    <a:pt x="108" y="233"/>
                    <a:pt x="143" y="233"/>
                  </a:cubicBezTo>
                  <a:cubicBezTo>
                    <a:pt x="162" y="233"/>
                    <a:pt x="182" y="229"/>
                    <a:pt x="202" y="221"/>
                  </a:cubicBezTo>
                  <a:cubicBezTo>
                    <a:pt x="224" y="199"/>
                    <a:pt x="246" y="176"/>
                    <a:pt x="246" y="142"/>
                  </a:cubicBezTo>
                  <a:cubicBezTo>
                    <a:pt x="246" y="142"/>
                    <a:pt x="257" y="132"/>
                    <a:pt x="257" y="120"/>
                  </a:cubicBezTo>
                  <a:cubicBezTo>
                    <a:pt x="257" y="98"/>
                    <a:pt x="246" y="75"/>
                    <a:pt x="235" y="53"/>
                  </a:cubicBezTo>
                  <a:lnTo>
                    <a:pt x="224" y="42"/>
                  </a:lnTo>
                  <a:cubicBezTo>
                    <a:pt x="197" y="15"/>
                    <a:pt x="166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3" name="Google Shape;5453;p10"/>
            <p:cNvSpPr/>
            <p:nvPr/>
          </p:nvSpPr>
          <p:spPr>
            <a:xfrm>
              <a:off x="2288950" y="862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3" y="53"/>
                    <a:pt x="1" y="120"/>
                    <a:pt x="34" y="175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7"/>
                    <a:pt x="269" y="108"/>
                    <a:pt x="236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4" name="Google Shape;5454;p10"/>
            <p:cNvSpPr/>
            <p:nvPr/>
          </p:nvSpPr>
          <p:spPr>
            <a:xfrm>
              <a:off x="2275825" y="870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7"/>
                    <a:pt x="34" y="184"/>
                  </a:cubicBezTo>
                  <a:cubicBezTo>
                    <a:pt x="55" y="218"/>
                    <a:pt x="93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0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5" name="Google Shape;5455;p10"/>
            <p:cNvSpPr/>
            <p:nvPr/>
          </p:nvSpPr>
          <p:spPr>
            <a:xfrm>
              <a:off x="2262700" y="8787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3" y="52"/>
                    <a:pt x="0" y="119"/>
                    <a:pt x="34" y="176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4" y="236"/>
                    <a:pt x="184" y="231"/>
                    <a:pt x="201" y="220"/>
                  </a:cubicBezTo>
                  <a:cubicBezTo>
                    <a:pt x="258" y="186"/>
                    <a:pt x="268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6" name="Google Shape;5456;p10"/>
            <p:cNvSpPr/>
            <p:nvPr/>
          </p:nvSpPr>
          <p:spPr>
            <a:xfrm>
              <a:off x="2314100" y="87435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5" y="0"/>
                  </a:moveTo>
                  <a:cubicBezTo>
                    <a:pt x="116" y="0"/>
                    <a:pt x="97" y="6"/>
                    <a:pt x="79" y="16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34" y="184"/>
                    <a:pt x="45" y="184"/>
                    <a:pt x="45" y="195"/>
                  </a:cubicBezTo>
                  <a:lnTo>
                    <a:pt x="56" y="206"/>
                  </a:lnTo>
                  <a:cubicBezTo>
                    <a:pt x="67" y="218"/>
                    <a:pt x="67" y="218"/>
                    <a:pt x="79" y="218"/>
                  </a:cubicBezTo>
                  <a:cubicBezTo>
                    <a:pt x="90" y="228"/>
                    <a:pt x="90" y="228"/>
                    <a:pt x="101" y="228"/>
                  </a:cubicBezTo>
                  <a:cubicBezTo>
                    <a:pt x="101" y="228"/>
                    <a:pt x="101" y="240"/>
                    <a:pt x="112" y="240"/>
                  </a:cubicBezTo>
                  <a:lnTo>
                    <a:pt x="157" y="240"/>
                  </a:lnTo>
                  <a:lnTo>
                    <a:pt x="168" y="228"/>
                  </a:lnTo>
                  <a:cubicBezTo>
                    <a:pt x="179" y="228"/>
                    <a:pt x="191" y="228"/>
                    <a:pt x="191" y="218"/>
                  </a:cubicBezTo>
                  <a:lnTo>
                    <a:pt x="201" y="218"/>
                  </a:lnTo>
                  <a:cubicBezTo>
                    <a:pt x="258" y="184"/>
                    <a:pt x="268" y="117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7" name="Google Shape;5457;p10"/>
            <p:cNvSpPr/>
            <p:nvPr/>
          </p:nvSpPr>
          <p:spPr>
            <a:xfrm>
              <a:off x="2300975" y="8824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5" y="1"/>
                    <a:pt x="96" y="5"/>
                    <a:pt x="78" y="16"/>
                  </a:cubicBezTo>
                  <a:cubicBezTo>
                    <a:pt x="23" y="50"/>
                    <a:pt x="0" y="128"/>
                    <a:pt x="34" y="172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3" y="233"/>
                    <a:pt x="183" y="228"/>
                    <a:pt x="202" y="217"/>
                  </a:cubicBezTo>
                  <a:cubicBezTo>
                    <a:pt x="257" y="184"/>
                    <a:pt x="269" y="105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8" name="Google Shape;5458;p10"/>
            <p:cNvSpPr/>
            <p:nvPr/>
          </p:nvSpPr>
          <p:spPr>
            <a:xfrm>
              <a:off x="2287825" y="8904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3" y="0"/>
                    <a:pt x="100" y="7"/>
                    <a:pt x="79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1"/>
                  </a:cubicBezTo>
                  <a:cubicBezTo>
                    <a:pt x="258" y="187"/>
                    <a:pt x="269" y="109"/>
                    <a:pt x="236" y="53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9" name="Google Shape;5459;p10"/>
            <p:cNvSpPr/>
            <p:nvPr/>
          </p:nvSpPr>
          <p:spPr>
            <a:xfrm>
              <a:off x="2274725" y="8983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2" y="49"/>
                    <a:pt x="0" y="128"/>
                    <a:pt x="33" y="184"/>
                  </a:cubicBezTo>
                  <a:cubicBezTo>
                    <a:pt x="54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0" name="Google Shape;5460;p10"/>
            <p:cNvSpPr/>
            <p:nvPr/>
          </p:nvSpPr>
          <p:spPr>
            <a:xfrm>
              <a:off x="2302650" y="85480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34" y="39"/>
                  </a:lnTo>
                  <a:cubicBezTo>
                    <a:pt x="34" y="39"/>
                    <a:pt x="23" y="39"/>
                    <a:pt x="23" y="49"/>
                  </a:cubicBezTo>
                  <a:lnTo>
                    <a:pt x="11" y="61"/>
                  </a:lnTo>
                  <a:cubicBezTo>
                    <a:pt x="11" y="72"/>
                    <a:pt x="11" y="72"/>
                    <a:pt x="0" y="83"/>
                  </a:cubicBezTo>
                  <a:lnTo>
                    <a:pt x="0" y="94"/>
                  </a:lnTo>
                  <a:lnTo>
                    <a:pt x="0" y="116"/>
                  </a:lnTo>
                  <a:lnTo>
                    <a:pt x="0" y="139"/>
                  </a:lnTo>
                  <a:cubicBezTo>
                    <a:pt x="0" y="150"/>
                    <a:pt x="11" y="161"/>
                    <a:pt x="11" y="183"/>
                  </a:cubicBezTo>
                  <a:cubicBezTo>
                    <a:pt x="32" y="219"/>
                    <a:pt x="71" y="236"/>
                    <a:pt x="110" y="236"/>
                  </a:cubicBezTo>
                  <a:cubicBezTo>
                    <a:pt x="134" y="236"/>
                    <a:pt x="158" y="230"/>
                    <a:pt x="179" y="217"/>
                  </a:cubicBezTo>
                  <a:cubicBezTo>
                    <a:pt x="235" y="183"/>
                    <a:pt x="246" y="116"/>
                    <a:pt x="212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1" name="Google Shape;5461;p10"/>
            <p:cNvSpPr/>
            <p:nvPr/>
          </p:nvSpPr>
          <p:spPr>
            <a:xfrm>
              <a:off x="2311025" y="89865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26" y="1"/>
                  </a:moveTo>
                  <a:cubicBezTo>
                    <a:pt x="105" y="1"/>
                    <a:pt x="85" y="6"/>
                    <a:pt x="68" y="16"/>
                  </a:cubicBezTo>
                  <a:cubicBezTo>
                    <a:pt x="11" y="50"/>
                    <a:pt x="1" y="128"/>
                    <a:pt x="34" y="184"/>
                  </a:cubicBezTo>
                  <a:cubicBezTo>
                    <a:pt x="45" y="207"/>
                    <a:pt x="68" y="229"/>
                    <a:pt x="101" y="229"/>
                  </a:cubicBezTo>
                  <a:cubicBezTo>
                    <a:pt x="115" y="233"/>
                    <a:pt x="128" y="236"/>
                    <a:pt x="141" y="236"/>
                  </a:cubicBezTo>
                  <a:cubicBezTo>
                    <a:pt x="160" y="236"/>
                    <a:pt x="177" y="230"/>
                    <a:pt x="190" y="217"/>
                  </a:cubicBezTo>
                  <a:cubicBezTo>
                    <a:pt x="224" y="207"/>
                    <a:pt x="235" y="173"/>
                    <a:pt x="247" y="150"/>
                  </a:cubicBezTo>
                  <a:lnTo>
                    <a:pt x="247" y="128"/>
                  </a:lnTo>
                  <a:cubicBezTo>
                    <a:pt x="247" y="106"/>
                    <a:pt x="247" y="83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2" name="Google Shape;5462;p10"/>
            <p:cNvSpPr/>
            <p:nvPr/>
          </p:nvSpPr>
          <p:spPr>
            <a:xfrm>
              <a:off x="2284775" y="914575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6" y="0"/>
                  </a:moveTo>
                  <a:cubicBezTo>
                    <a:pt x="106" y="0"/>
                    <a:pt x="85" y="6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8"/>
                  </a:cubicBezTo>
                  <a:cubicBezTo>
                    <a:pt x="212" y="206"/>
                    <a:pt x="235" y="173"/>
                    <a:pt x="246" y="151"/>
                  </a:cubicBezTo>
                  <a:lnTo>
                    <a:pt x="246" y="128"/>
                  </a:lnTo>
                  <a:cubicBezTo>
                    <a:pt x="246" y="106"/>
                    <a:pt x="246" y="84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3" name="Google Shape;5463;p10"/>
            <p:cNvSpPr/>
            <p:nvPr/>
          </p:nvSpPr>
          <p:spPr>
            <a:xfrm>
              <a:off x="2334500" y="907300"/>
              <a:ext cx="6425" cy="6025"/>
            </a:xfrm>
            <a:custGeom>
              <a:rect b="b" l="l" r="r" t="t"/>
              <a:pathLst>
                <a:path extrusionOk="0" h="241" w="257">
                  <a:moveTo>
                    <a:pt x="115" y="1"/>
                  </a:moveTo>
                  <a:cubicBezTo>
                    <a:pt x="94" y="1"/>
                    <a:pt x="74" y="6"/>
                    <a:pt x="56" y="17"/>
                  </a:cubicBezTo>
                  <a:cubicBezTo>
                    <a:pt x="56" y="28"/>
                    <a:pt x="45" y="28"/>
                    <a:pt x="33" y="39"/>
                  </a:cubicBezTo>
                  <a:lnTo>
                    <a:pt x="33" y="50"/>
                  </a:lnTo>
                  <a:cubicBezTo>
                    <a:pt x="23" y="50"/>
                    <a:pt x="23" y="62"/>
                    <a:pt x="23" y="62"/>
                  </a:cubicBezTo>
                  <a:cubicBezTo>
                    <a:pt x="23" y="62"/>
                    <a:pt x="11" y="62"/>
                    <a:pt x="11" y="72"/>
                  </a:cubicBezTo>
                  <a:lnTo>
                    <a:pt x="11" y="84"/>
                  </a:lnTo>
                  <a:lnTo>
                    <a:pt x="11" y="106"/>
                  </a:lnTo>
                  <a:cubicBezTo>
                    <a:pt x="11" y="106"/>
                    <a:pt x="0" y="106"/>
                    <a:pt x="0" y="117"/>
                  </a:cubicBezTo>
                  <a:cubicBezTo>
                    <a:pt x="0" y="117"/>
                    <a:pt x="0" y="129"/>
                    <a:pt x="11" y="139"/>
                  </a:cubicBezTo>
                  <a:lnTo>
                    <a:pt x="11" y="162"/>
                  </a:lnTo>
                  <a:cubicBezTo>
                    <a:pt x="11" y="162"/>
                    <a:pt x="23" y="173"/>
                    <a:pt x="23" y="184"/>
                  </a:cubicBezTo>
                  <a:lnTo>
                    <a:pt x="33" y="184"/>
                  </a:lnTo>
                  <a:cubicBezTo>
                    <a:pt x="33" y="196"/>
                    <a:pt x="45" y="206"/>
                    <a:pt x="45" y="206"/>
                  </a:cubicBezTo>
                  <a:cubicBezTo>
                    <a:pt x="56" y="206"/>
                    <a:pt x="56" y="218"/>
                    <a:pt x="67" y="218"/>
                  </a:cubicBezTo>
                  <a:cubicBezTo>
                    <a:pt x="67" y="229"/>
                    <a:pt x="78" y="229"/>
                    <a:pt x="90" y="229"/>
                  </a:cubicBezTo>
                  <a:cubicBezTo>
                    <a:pt x="100" y="240"/>
                    <a:pt x="112" y="240"/>
                    <a:pt x="112" y="240"/>
                  </a:cubicBezTo>
                  <a:lnTo>
                    <a:pt x="123" y="240"/>
                  </a:lnTo>
                  <a:cubicBezTo>
                    <a:pt x="134" y="240"/>
                    <a:pt x="134" y="240"/>
                    <a:pt x="145" y="229"/>
                  </a:cubicBezTo>
                  <a:lnTo>
                    <a:pt x="157" y="229"/>
                  </a:lnTo>
                  <a:cubicBezTo>
                    <a:pt x="167" y="229"/>
                    <a:pt x="167" y="229"/>
                    <a:pt x="179" y="218"/>
                  </a:cubicBezTo>
                  <a:cubicBezTo>
                    <a:pt x="234" y="184"/>
                    <a:pt x="257" y="117"/>
                    <a:pt x="224" y="62"/>
                  </a:cubicBezTo>
                  <a:cubicBezTo>
                    <a:pt x="201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4" name="Google Shape;5464;p10"/>
            <p:cNvSpPr/>
            <p:nvPr/>
          </p:nvSpPr>
          <p:spPr>
            <a:xfrm>
              <a:off x="2321075" y="9153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6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4"/>
                    <a:pt x="1" y="121"/>
                    <a:pt x="34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4" y="237"/>
                    <a:pt x="173" y="232"/>
                    <a:pt x="190" y="221"/>
                  </a:cubicBezTo>
                  <a:cubicBezTo>
                    <a:pt x="247" y="188"/>
                    <a:pt x="269" y="109"/>
                    <a:pt x="235" y="54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5" name="Google Shape;5465;p10"/>
            <p:cNvSpPr/>
            <p:nvPr/>
          </p:nvSpPr>
          <p:spPr>
            <a:xfrm>
              <a:off x="2307950" y="923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70" y="230"/>
                    <a:pt x="191" y="218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6" name="Google Shape;5466;p10"/>
            <p:cNvSpPr/>
            <p:nvPr/>
          </p:nvSpPr>
          <p:spPr>
            <a:xfrm>
              <a:off x="2294825" y="9313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1" y="50"/>
                    <a:pt x="1" y="129"/>
                    <a:pt x="34" y="173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2" y="229"/>
                    <a:pt x="190" y="218"/>
                  </a:cubicBezTo>
                  <a:cubicBezTo>
                    <a:pt x="246" y="184"/>
                    <a:pt x="269" y="106"/>
                    <a:pt x="235" y="62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7" name="Google Shape;5467;p10"/>
            <p:cNvSpPr/>
            <p:nvPr/>
          </p:nvSpPr>
          <p:spPr>
            <a:xfrm>
              <a:off x="2281975" y="939350"/>
              <a:ext cx="6450" cy="5825"/>
            </a:xfrm>
            <a:custGeom>
              <a:rect b="b" l="l" r="r" t="t"/>
              <a:pathLst>
                <a:path extrusionOk="0" h="233" w="258">
                  <a:moveTo>
                    <a:pt x="125" y="1"/>
                  </a:moveTo>
                  <a:cubicBezTo>
                    <a:pt x="101" y="1"/>
                    <a:pt x="77" y="7"/>
                    <a:pt x="56" y="19"/>
                  </a:cubicBezTo>
                  <a:cubicBezTo>
                    <a:pt x="45" y="19"/>
                    <a:pt x="45" y="31"/>
                    <a:pt x="34" y="31"/>
                  </a:cubicBezTo>
                  <a:lnTo>
                    <a:pt x="34" y="42"/>
                  </a:lnTo>
                  <a:lnTo>
                    <a:pt x="23" y="53"/>
                  </a:lnTo>
                  <a:cubicBezTo>
                    <a:pt x="11" y="64"/>
                    <a:pt x="11" y="76"/>
                    <a:pt x="11" y="87"/>
                  </a:cubicBezTo>
                  <a:cubicBezTo>
                    <a:pt x="1" y="98"/>
                    <a:pt x="1" y="98"/>
                    <a:pt x="1" y="109"/>
                  </a:cubicBezTo>
                  <a:lnTo>
                    <a:pt x="1" y="131"/>
                  </a:lnTo>
                  <a:cubicBezTo>
                    <a:pt x="11" y="154"/>
                    <a:pt x="11" y="165"/>
                    <a:pt x="23" y="176"/>
                  </a:cubicBezTo>
                  <a:cubicBezTo>
                    <a:pt x="23" y="176"/>
                    <a:pt x="23" y="188"/>
                    <a:pt x="34" y="188"/>
                  </a:cubicBezTo>
                  <a:cubicBezTo>
                    <a:pt x="34" y="188"/>
                    <a:pt x="34" y="198"/>
                    <a:pt x="45" y="198"/>
                  </a:cubicBezTo>
                  <a:cubicBezTo>
                    <a:pt x="45" y="210"/>
                    <a:pt x="56" y="210"/>
                    <a:pt x="56" y="221"/>
                  </a:cubicBezTo>
                  <a:lnTo>
                    <a:pt x="78" y="221"/>
                  </a:lnTo>
                  <a:lnTo>
                    <a:pt x="90" y="232"/>
                  </a:lnTo>
                  <a:lnTo>
                    <a:pt x="157" y="232"/>
                  </a:lnTo>
                  <a:cubicBezTo>
                    <a:pt x="168" y="221"/>
                    <a:pt x="168" y="221"/>
                    <a:pt x="179" y="221"/>
                  </a:cubicBezTo>
                  <a:cubicBezTo>
                    <a:pt x="235" y="188"/>
                    <a:pt x="257" y="109"/>
                    <a:pt x="224" y="53"/>
                  </a:cubicBezTo>
                  <a:cubicBezTo>
                    <a:pt x="203" y="18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8" name="Google Shape;5468;p10"/>
            <p:cNvSpPr/>
            <p:nvPr/>
          </p:nvSpPr>
          <p:spPr>
            <a:xfrm>
              <a:off x="2346500" y="926975"/>
              <a:ext cx="4225" cy="5900"/>
            </a:xfrm>
            <a:custGeom>
              <a:rect b="b" l="l" r="r" t="t"/>
              <a:pathLst>
                <a:path extrusionOk="0" h="236" w="169">
                  <a:moveTo>
                    <a:pt x="134" y="0"/>
                  </a:moveTo>
                  <a:cubicBezTo>
                    <a:pt x="112" y="0"/>
                    <a:pt x="79" y="0"/>
                    <a:pt x="57" y="12"/>
                  </a:cubicBezTo>
                  <a:lnTo>
                    <a:pt x="57" y="23"/>
                  </a:lnTo>
                  <a:cubicBezTo>
                    <a:pt x="45" y="23"/>
                    <a:pt x="34" y="34"/>
                    <a:pt x="23" y="45"/>
                  </a:cubicBezTo>
                  <a:lnTo>
                    <a:pt x="23" y="57"/>
                  </a:lnTo>
                  <a:cubicBezTo>
                    <a:pt x="12" y="68"/>
                    <a:pt x="12" y="68"/>
                    <a:pt x="12" y="79"/>
                  </a:cubicBezTo>
                  <a:cubicBezTo>
                    <a:pt x="12" y="90"/>
                    <a:pt x="0" y="90"/>
                    <a:pt x="0" y="90"/>
                  </a:cubicBezTo>
                  <a:cubicBezTo>
                    <a:pt x="0" y="124"/>
                    <a:pt x="0" y="146"/>
                    <a:pt x="23" y="179"/>
                  </a:cubicBezTo>
                  <a:cubicBezTo>
                    <a:pt x="34" y="202"/>
                    <a:pt x="57" y="224"/>
                    <a:pt x="90" y="224"/>
                  </a:cubicBezTo>
                  <a:cubicBezTo>
                    <a:pt x="101" y="236"/>
                    <a:pt x="124" y="236"/>
                    <a:pt x="134" y="236"/>
                  </a:cubicBezTo>
                  <a:cubicBezTo>
                    <a:pt x="146" y="236"/>
                    <a:pt x="157" y="224"/>
                    <a:pt x="168" y="224"/>
                  </a:cubicBezTo>
                  <a:lnTo>
                    <a:pt x="168" y="191"/>
                  </a:lnTo>
                  <a:cubicBezTo>
                    <a:pt x="157" y="135"/>
                    <a:pt x="146" y="68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9" name="Google Shape;5469;p10"/>
            <p:cNvSpPr/>
            <p:nvPr/>
          </p:nvSpPr>
          <p:spPr>
            <a:xfrm>
              <a:off x="2333075" y="934975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26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3" y="50"/>
                    <a:pt x="1" y="127"/>
                    <a:pt x="35" y="184"/>
                  </a:cubicBezTo>
                  <a:cubicBezTo>
                    <a:pt x="56" y="218"/>
                    <a:pt x="90" y="236"/>
                    <a:pt x="126" y="236"/>
                  </a:cubicBezTo>
                  <a:cubicBezTo>
                    <a:pt x="148" y="236"/>
                    <a:pt x="170" y="230"/>
                    <a:pt x="191" y="217"/>
                  </a:cubicBezTo>
                  <a:cubicBezTo>
                    <a:pt x="247" y="184"/>
                    <a:pt x="269" y="117"/>
                    <a:pt x="236" y="60"/>
                  </a:cubicBezTo>
                  <a:cubicBezTo>
                    <a:pt x="213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0" name="Google Shape;5470;p10"/>
            <p:cNvSpPr/>
            <p:nvPr/>
          </p:nvSpPr>
          <p:spPr>
            <a:xfrm>
              <a:off x="2319975" y="9430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2"/>
                    <a:pt x="0" y="119"/>
                    <a:pt x="33" y="176"/>
                  </a:cubicBezTo>
                  <a:cubicBezTo>
                    <a:pt x="56" y="213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6"/>
                    <a:pt x="268" y="109"/>
                    <a:pt x="234" y="52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1" name="Google Shape;5471;p10"/>
            <p:cNvSpPr/>
            <p:nvPr/>
          </p:nvSpPr>
          <p:spPr>
            <a:xfrm>
              <a:off x="2306825" y="9509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7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2" y="49"/>
                    <a:pt x="1" y="128"/>
                    <a:pt x="35" y="183"/>
                  </a:cubicBezTo>
                  <a:cubicBezTo>
                    <a:pt x="55" y="218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3"/>
                    <a:pt x="269" y="116"/>
                    <a:pt x="236" y="61"/>
                  </a:cubicBezTo>
                  <a:cubicBezTo>
                    <a:pt x="213" y="23"/>
                    <a:pt x="170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2" name="Google Shape;5472;p10"/>
            <p:cNvSpPr/>
            <p:nvPr/>
          </p:nvSpPr>
          <p:spPr>
            <a:xfrm>
              <a:off x="2335875" y="1027675"/>
              <a:ext cx="4225" cy="5775"/>
            </a:xfrm>
            <a:custGeom>
              <a:rect b="b" l="l" r="r" t="t"/>
              <a:pathLst>
                <a:path extrusionOk="0" h="231" w="169">
                  <a:moveTo>
                    <a:pt x="113" y="1"/>
                  </a:moveTo>
                  <a:cubicBezTo>
                    <a:pt x="93" y="1"/>
                    <a:pt x="74" y="6"/>
                    <a:pt x="57" y="17"/>
                  </a:cubicBezTo>
                  <a:lnTo>
                    <a:pt x="35" y="40"/>
                  </a:lnTo>
                  <a:cubicBezTo>
                    <a:pt x="23" y="51"/>
                    <a:pt x="23" y="51"/>
                    <a:pt x="23" y="62"/>
                  </a:cubicBezTo>
                  <a:cubicBezTo>
                    <a:pt x="12" y="62"/>
                    <a:pt x="12" y="62"/>
                    <a:pt x="12" y="74"/>
                  </a:cubicBezTo>
                  <a:cubicBezTo>
                    <a:pt x="12" y="74"/>
                    <a:pt x="1" y="84"/>
                    <a:pt x="1" y="96"/>
                  </a:cubicBezTo>
                  <a:lnTo>
                    <a:pt x="1" y="118"/>
                  </a:lnTo>
                  <a:cubicBezTo>
                    <a:pt x="1" y="129"/>
                    <a:pt x="1" y="141"/>
                    <a:pt x="12" y="163"/>
                  </a:cubicBezTo>
                  <a:lnTo>
                    <a:pt x="12" y="185"/>
                  </a:lnTo>
                  <a:cubicBezTo>
                    <a:pt x="35" y="208"/>
                    <a:pt x="45" y="219"/>
                    <a:pt x="68" y="230"/>
                  </a:cubicBezTo>
                  <a:lnTo>
                    <a:pt x="79" y="230"/>
                  </a:lnTo>
                  <a:cubicBezTo>
                    <a:pt x="90" y="196"/>
                    <a:pt x="102" y="163"/>
                    <a:pt x="124" y="129"/>
                  </a:cubicBezTo>
                  <a:lnTo>
                    <a:pt x="124" y="118"/>
                  </a:lnTo>
                  <a:cubicBezTo>
                    <a:pt x="135" y="84"/>
                    <a:pt x="146" y="51"/>
                    <a:pt x="169" y="17"/>
                  </a:cubicBezTo>
                  <a:cubicBezTo>
                    <a:pt x="152" y="6"/>
                    <a:pt x="132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3" name="Google Shape;5473;p10"/>
            <p:cNvSpPr/>
            <p:nvPr/>
          </p:nvSpPr>
          <p:spPr>
            <a:xfrm>
              <a:off x="2343150" y="951300"/>
              <a:ext cx="6175" cy="5775"/>
            </a:xfrm>
            <a:custGeom>
              <a:rect b="b" l="l" r="r" t="t"/>
              <a:pathLst>
                <a:path extrusionOk="0" h="231" w="247">
                  <a:moveTo>
                    <a:pt x="134" y="0"/>
                  </a:moveTo>
                  <a:cubicBezTo>
                    <a:pt x="101" y="0"/>
                    <a:pt x="79" y="0"/>
                    <a:pt x="67" y="11"/>
                  </a:cubicBezTo>
                  <a:cubicBezTo>
                    <a:pt x="23" y="45"/>
                    <a:pt x="0" y="89"/>
                    <a:pt x="12" y="134"/>
                  </a:cubicBezTo>
                  <a:cubicBezTo>
                    <a:pt x="12" y="145"/>
                    <a:pt x="12" y="156"/>
                    <a:pt x="23" y="179"/>
                  </a:cubicBezTo>
                  <a:cubicBezTo>
                    <a:pt x="34" y="201"/>
                    <a:pt x="57" y="212"/>
                    <a:pt x="79" y="224"/>
                  </a:cubicBezTo>
                  <a:cubicBezTo>
                    <a:pt x="92" y="228"/>
                    <a:pt x="106" y="231"/>
                    <a:pt x="120" y="231"/>
                  </a:cubicBezTo>
                  <a:cubicBezTo>
                    <a:pt x="140" y="231"/>
                    <a:pt x="159" y="225"/>
                    <a:pt x="179" y="212"/>
                  </a:cubicBezTo>
                  <a:cubicBezTo>
                    <a:pt x="201" y="201"/>
                    <a:pt x="224" y="190"/>
                    <a:pt x="235" y="167"/>
                  </a:cubicBezTo>
                  <a:lnTo>
                    <a:pt x="235" y="145"/>
                  </a:lnTo>
                  <a:cubicBezTo>
                    <a:pt x="246" y="112"/>
                    <a:pt x="235" y="78"/>
                    <a:pt x="224" y="55"/>
                  </a:cubicBezTo>
                  <a:cubicBezTo>
                    <a:pt x="201" y="22"/>
                    <a:pt x="179" y="11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4" name="Google Shape;5474;p10"/>
            <p:cNvSpPr/>
            <p:nvPr/>
          </p:nvSpPr>
          <p:spPr>
            <a:xfrm>
              <a:off x="2329725" y="959175"/>
              <a:ext cx="6475" cy="5975"/>
            </a:xfrm>
            <a:custGeom>
              <a:rect b="b" l="l" r="r" t="t"/>
              <a:pathLst>
                <a:path extrusionOk="0" h="239" w="259">
                  <a:moveTo>
                    <a:pt x="136" y="1"/>
                  </a:moveTo>
                  <a:cubicBezTo>
                    <a:pt x="116" y="1"/>
                    <a:pt x="97" y="7"/>
                    <a:pt x="80" y="20"/>
                  </a:cubicBezTo>
                  <a:cubicBezTo>
                    <a:pt x="23" y="53"/>
                    <a:pt x="1" y="120"/>
                    <a:pt x="35" y="177"/>
                  </a:cubicBezTo>
                  <a:cubicBezTo>
                    <a:pt x="46" y="199"/>
                    <a:pt x="57" y="210"/>
                    <a:pt x="68" y="210"/>
                  </a:cubicBezTo>
                  <a:cubicBezTo>
                    <a:pt x="68" y="221"/>
                    <a:pt x="80" y="221"/>
                    <a:pt x="90" y="221"/>
                  </a:cubicBezTo>
                  <a:cubicBezTo>
                    <a:pt x="107" y="233"/>
                    <a:pt x="124" y="238"/>
                    <a:pt x="141" y="238"/>
                  </a:cubicBezTo>
                  <a:cubicBezTo>
                    <a:pt x="158" y="238"/>
                    <a:pt x="174" y="233"/>
                    <a:pt x="191" y="221"/>
                  </a:cubicBezTo>
                  <a:cubicBezTo>
                    <a:pt x="214" y="210"/>
                    <a:pt x="236" y="187"/>
                    <a:pt x="247" y="165"/>
                  </a:cubicBezTo>
                  <a:cubicBezTo>
                    <a:pt x="258" y="132"/>
                    <a:pt x="258" y="98"/>
                    <a:pt x="236" y="53"/>
                  </a:cubicBezTo>
                  <a:lnTo>
                    <a:pt x="224" y="43"/>
                  </a:lnTo>
                  <a:cubicBezTo>
                    <a:pt x="197" y="16"/>
                    <a:pt x="16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5" name="Google Shape;5475;p10"/>
            <p:cNvSpPr/>
            <p:nvPr/>
          </p:nvSpPr>
          <p:spPr>
            <a:xfrm>
              <a:off x="2316875" y="967200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24" y="1"/>
                  </a:moveTo>
                  <a:cubicBezTo>
                    <a:pt x="102" y="1"/>
                    <a:pt x="80" y="1"/>
                    <a:pt x="68" y="23"/>
                  </a:cubicBezTo>
                  <a:cubicBezTo>
                    <a:pt x="23" y="45"/>
                    <a:pt x="1" y="90"/>
                    <a:pt x="13" y="135"/>
                  </a:cubicBezTo>
                  <a:cubicBezTo>
                    <a:pt x="13" y="146"/>
                    <a:pt x="13" y="169"/>
                    <a:pt x="23" y="179"/>
                  </a:cubicBezTo>
                  <a:cubicBezTo>
                    <a:pt x="35" y="202"/>
                    <a:pt x="57" y="213"/>
                    <a:pt x="80" y="224"/>
                  </a:cubicBezTo>
                  <a:cubicBezTo>
                    <a:pt x="90" y="236"/>
                    <a:pt x="102" y="236"/>
                    <a:pt x="124" y="236"/>
                  </a:cubicBezTo>
                  <a:cubicBezTo>
                    <a:pt x="147" y="236"/>
                    <a:pt x="169" y="236"/>
                    <a:pt x="180" y="213"/>
                  </a:cubicBezTo>
                  <a:cubicBezTo>
                    <a:pt x="236" y="179"/>
                    <a:pt x="258" y="112"/>
                    <a:pt x="224" y="57"/>
                  </a:cubicBezTo>
                  <a:cubicBezTo>
                    <a:pt x="202" y="34"/>
                    <a:pt x="180" y="12"/>
                    <a:pt x="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6" name="Google Shape;5476;p10"/>
            <p:cNvSpPr/>
            <p:nvPr/>
          </p:nvSpPr>
          <p:spPr>
            <a:xfrm>
              <a:off x="2339800" y="97595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2" y="53"/>
                    <a:pt x="0" y="120"/>
                    <a:pt x="34" y="176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6" y="228"/>
                    <a:pt x="180" y="222"/>
                    <a:pt x="201" y="209"/>
                  </a:cubicBezTo>
                  <a:cubicBezTo>
                    <a:pt x="258" y="176"/>
                    <a:pt x="268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7" name="Google Shape;5477;p10"/>
            <p:cNvSpPr/>
            <p:nvPr/>
          </p:nvSpPr>
          <p:spPr>
            <a:xfrm>
              <a:off x="2326675" y="9838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0" y="230"/>
                    <a:pt x="202" y="218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8" name="Google Shape;5478;p10"/>
            <p:cNvSpPr/>
            <p:nvPr/>
          </p:nvSpPr>
          <p:spPr>
            <a:xfrm>
              <a:off x="2313825" y="991875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1"/>
                  </a:moveTo>
                  <a:cubicBezTo>
                    <a:pt x="111" y="1"/>
                    <a:pt x="88" y="7"/>
                    <a:pt x="67" y="19"/>
                  </a:cubicBezTo>
                  <a:cubicBezTo>
                    <a:pt x="56" y="31"/>
                    <a:pt x="45" y="31"/>
                    <a:pt x="34" y="41"/>
                  </a:cubicBezTo>
                  <a:lnTo>
                    <a:pt x="34" y="53"/>
                  </a:lnTo>
                  <a:lnTo>
                    <a:pt x="23" y="53"/>
                  </a:lnTo>
                  <a:cubicBezTo>
                    <a:pt x="23" y="64"/>
                    <a:pt x="23" y="75"/>
                    <a:pt x="11" y="86"/>
                  </a:cubicBezTo>
                  <a:cubicBezTo>
                    <a:pt x="0" y="120"/>
                    <a:pt x="11" y="153"/>
                    <a:pt x="23" y="176"/>
                  </a:cubicBezTo>
                  <a:cubicBezTo>
                    <a:pt x="45" y="210"/>
                    <a:pt x="78" y="232"/>
                    <a:pt x="123" y="232"/>
                  </a:cubicBezTo>
                  <a:lnTo>
                    <a:pt x="157" y="232"/>
                  </a:lnTo>
                  <a:cubicBezTo>
                    <a:pt x="168" y="232"/>
                    <a:pt x="179" y="220"/>
                    <a:pt x="179" y="220"/>
                  </a:cubicBezTo>
                  <a:lnTo>
                    <a:pt x="190" y="220"/>
                  </a:lnTo>
                  <a:cubicBezTo>
                    <a:pt x="246" y="187"/>
                    <a:pt x="257" y="109"/>
                    <a:pt x="224" y="53"/>
                  </a:cubicBezTo>
                  <a:cubicBezTo>
                    <a:pt x="203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9" name="Google Shape;5479;p10"/>
            <p:cNvSpPr/>
            <p:nvPr/>
          </p:nvSpPr>
          <p:spPr>
            <a:xfrm>
              <a:off x="2338675" y="10034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8"/>
                  </a:cubicBezTo>
                  <a:cubicBezTo>
                    <a:pt x="246" y="184"/>
                    <a:pt x="269" y="117"/>
                    <a:pt x="236" y="61"/>
                  </a:cubicBezTo>
                  <a:cubicBezTo>
                    <a:pt x="213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0" name="Google Shape;5480;p10"/>
            <p:cNvSpPr/>
            <p:nvPr/>
          </p:nvSpPr>
          <p:spPr>
            <a:xfrm>
              <a:off x="2325825" y="1011500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23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57" y="16"/>
                    <a:pt x="45" y="28"/>
                    <a:pt x="45" y="28"/>
                  </a:cubicBezTo>
                  <a:cubicBezTo>
                    <a:pt x="34" y="39"/>
                    <a:pt x="34" y="39"/>
                    <a:pt x="34" y="50"/>
                  </a:cubicBezTo>
                  <a:lnTo>
                    <a:pt x="23" y="50"/>
                  </a:lnTo>
                  <a:lnTo>
                    <a:pt x="23" y="61"/>
                  </a:lnTo>
                  <a:cubicBezTo>
                    <a:pt x="23" y="73"/>
                    <a:pt x="23" y="73"/>
                    <a:pt x="12" y="73"/>
                  </a:cubicBezTo>
                  <a:cubicBezTo>
                    <a:pt x="12" y="95"/>
                    <a:pt x="0" y="117"/>
                    <a:pt x="12" y="140"/>
                  </a:cubicBezTo>
                  <a:cubicBezTo>
                    <a:pt x="12" y="150"/>
                    <a:pt x="12" y="162"/>
                    <a:pt x="23" y="173"/>
                  </a:cubicBezTo>
                  <a:cubicBezTo>
                    <a:pt x="46" y="211"/>
                    <a:pt x="84" y="233"/>
                    <a:pt x="124" y="233"/>
                  </a:cubicBezTo>
                  <a:cubicBezTo>
                    <a:pt x="142" y="233"/>
                    <a:pt x="161" y="228"/>
                    <a:pt x="179" y="217"/>
                  </a:cubicBezTo>
                  <a:lnTo>
                    <a:pt x="191" y="217"/>
                  </a:lnTo>
                  <a:cubicBezTo>
                    <a:pt x="236" y="184"/>
                    <a:pt x="258" y="106"/>
                    <a:pt x="224" y="61"/>
                  </a:cubicBezTo>
                  <a:cubicBezTo>
                    <a:pt x="201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1" name="Google Shape;5481;p10"/>
            <p:cNvSpPr/>
            <p:nvPr/>
          </p:nvSpPr>
          <p:spPr>
            <a:xfrm>
              <a:off x="2337550" y="884800"/>
              <a:ext cx="1700" cy="3375"/>
            </a:xfrm>
            <a:custGeom>
              <a:rect b="b" l="l" r="r" t="t"/>
              <a:pathLst>
                <a:path extrusionOk="0" h="135" w="68">
                  <a:moveTo>
                    <a:pt x="12" y="1"/>
                  </a:moveTo>
                  <a:cubicBezTo>
                    <a:pt x="1" y="11"/>
                    <a:pt x="1" y="34"/>
                    <a:pt x="1" y="45"/>
                  </a:cubicBezTo>
                  <a:cubicBezTo>
                    <a:pt x="1" y="68"/>
                    <a:pt x="12" y="78"/>
                    <a:pt x="23" y="90"/>
                  </a:cubicBezTo>
                  <a:cubicBezTo>
                    <a:pt x="35" y="112"/>
                    <a:pt x="45" y="123"/>
                    <a:pt x="68" y="135"/>
                  </a:cubicBezTo>
                  <a:cubicBezTo>
                    <a:pt x="57" y="112"/>
                    <a:pt x="45" y="101"/>
                    <a:pt x="45" y="78"/>
                  </a:cubicBezTo>
                  <a:cubicBezTo>
                    <a:pt x="35" y="56"/>
                    <a:pt x="23" y="2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2" name="Google Shape;5482;p10"/>
            <p:cNvSpPr/>
            <p:nvPr/>
          </p:nvSpPr>
          <p:spPr>
            <a:xfrm>
              <a:off x="2305700" y="832550"/>
              <a:ext cx="2825" cy="3375"/>
            </a:xfrm>
            <a:custGeom>
              <a:rect b="b" l="l" r="r" t="t"/>
              <a:pathLst>
                <a:path extrusionOk="0" h="135" w="113">
                  <a:moveTo>
                    <a:pt x="1" y="1"/>
                  </a:moveTo>
                  <a:cubicBezTo>
                    <a:pt x="1" y="35"/>
                    <a:pt x="1" y="57"/>
                    <a:pt x="13" y="79"/>
                  </a:cubicBezTo>
                  <a:cubicBezTo>
                    <a:pt x="35" y="112"/>
                    <a:pt x="80" y="135"/>
                    <a:pt x="113" y="135"/>
                  </a:cubicBezTo>
                  <a:cubicBezTo>
                    <a:pt x="90" y="112"/>
                    <a:pt x="68" y="90"/>
                    <a:pt x="46" y="57"/>
                  </a:cubicBezTo>
                  <a:cubicBezTo>
                    <a:pt x="35" y="45"/>
                    <a:pt x="13" y="2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3" name="Google Shape;5483;p10"/>
            <p:cNvSpPr/>
            <p:nvPr/>
          </p:nvSpPr>
          <p:spPr>
            <a:xfrm>
              <a:off x="2315500" y="847375"/>
              <a:ext cx="5050" cy="5225"/>
            </a:xfrm>
            <a:custGeom>
              <a:rect b="b" l="l" r="r" t="t"/>
              <a:pathLst>
                <a:path extrusionOk="0" h="209" w="202">
                  <a:moveTo>
                    <a:pt x="68" y="0"/>
                  </a:moveTo>
                  <a:cubicBezTo>
                    <a:pt x="11" y="33"/>
                    <a:pt x="0" y="101"/>
                    <a:pt x="34" y="157"/>
                  </a:cubicBezTo>
                  <a:cubicBezTo>
                    <a:pt x="55" y="191"/>
                    <a:pt x="89" y="209"/>
                    <a:pt x="125" y="209"/>
                  </a:cubicBezTo>
                  <a:cubicBezTo>
                    <a:pt x="147" y="209"/>
                    <a:pt x="169" y="203"/>
                    <a:pt x="190" y="190"/>
                  </a:cubicBezTo>
                  <a:lnTo>
                    <a:pt x="202" y="190"/>
                  </a:lnTo>
                  <a:cubicBezTo>
                    <a:pt x="157" y="123"/>
                    <a:pt x="112" y="56"/>
                    <a:pt x="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4" name="Google Shape;5484;p10"/>
            <p:cNvSpPr/>
            <p:nvPr/>
          </p:nvSpPr>
          <p:spPr>
            <a:xfrm>
              <a:off x="2327225" y="866925"/>
              <a:ext cx="4775" cy="5325"/>
            </a:xfrm>
            <a:custGeom>
              <a:rect b="b" l="l" r="r" t="t"/>
              <a:pathLst>
                <a:path extrusionOk="0" h="213" w="191">
                  <a:moveTo>
                    <a:pt x="79" y="1"/>
                  </a:moveTo>
                  <a:cubicBezTo>
                    <a:pt x="23" y="34"/>
                    <a:pt x="1" y="101"/>
                    <a:pt x="34" y="157"/>
                  </a:cubicBezTo>
                  <a:cubicBezTo>
                    <a:pt x="57" y="195"/>
                    <a:pt x="96" y="212"/>
                    <a:pt x="136" y="212"/>
                  </a:cubicBezTo>
                  <a:cubicBezTo>
                    <a:pt x="154" y="212"/>
                    <a:pt x="173" y="209"/>
                    <a:pt x="190" y="202"/>
                  </a:cubicBezTo>
                  <a:cubicBezTo>
                    <a:pt x="157" y="135"/>
                    <a:pt x="113" y="68"/>
                    <a:pt x="7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85" name="Google Shape;5485;p10"/>
          <p:cNvSpPr/>
          <p:nvPr/>
        </p:nvSpPr>
        <p:spPr>
          <a:xfrm rot="5400000">
            <a:off x="2261947" y="-580643"/>
            <a:ext cx="1290900" cy="1290900"/>
          </a:xfrm>
          <a:prstGeom prst="ellipse">
            <a:avLst/>
          </a:prstGeom>
          <a:noFill/>
          <a:ln cap="flat" cmpd="sng" w="15240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86" name="Google Shape;5486;p10"/>
          <p:cNvGrpSpPr/>
          <p:nvPr/>
        </p:nvGrpSpPr>
        <p:grpSpPr>
          <a:xfrm rot="5400000">
            <a:off x="8055015" y="-115800"/>
            <a:ext cx="1693781" cy="1707607"/>
            <a:chOff x="2000675" y="255425"/>
            <a:chExt cx="413450" cy="416825"/>
          </a:xfrm>
        </p:grpSpPr>
        <p:sp>
          <p:nvSpPr>
            <p:cNvPr id="5487" name="Google Shape;5487;p10"/>
            <p:cNvSpPr/>
            <p:nvPr/>
          </p:nvSpPr>
          <p:spPr>
            <a:xfrm>
              <a:off x="2009600" y="386175"/>
              <a:ext cx="17900" cy="20675"/>
            </a:xfrm>
            <a:custGeom>
              <a:rect b="b" l="l" r="r" t="t"/>
              <a:pathLst>
                <a:path extrusionOk="0" h="827" w="716">
                  <a:moveTo>
                    <a:pt x="113" y="0"/>
                  </a:moveTo>
                  <a:cubicBezTo>
                    <a:pt x="79" y="112"/>
                    <a:pt x="35" y="213"/>
                    <a:pt x="1" y="325"/>
                  </a:cubicBezTo>
                  <a:lnTo>
                    <a:pt x="504" y="827"/>
                  </a:lnTo>
                  <a:lnTo>
                    <a:pt x="716" y="615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8" name="Google Shape;5488;p10"/>
            <p:cNvSpPr/>
            <p:nvPr/>
          </p:nvSpPr>
          <p:spPr>
            <a:xfrm>
              <a:off x="2021350" y="359650"/>
              <a:ext cx="10350" cy="12025"/>
            </a:xfrm>
            <a:custGeom>
              <a:rect b="b" l="l" r="r" t="t"/>
              <a:pathLst>
                <a:path extrusionOk="0" h="481" w="414">
                  <a:moveTo>
                    <a:pt x="157" y="0"/>
                  </a:moveTo>
                  <a:cubicBezTo>
                    <a:pt x="101" y="89"/>
                    <a:pt x="56" y="179"/>
                    <a:pt x="0" y="279"/>
                  </a:cubicBezTo>
                  <a:lnTo>
                    <a:pt x="201" y="480"/>
                  </a:lnTo>
                  <a:lnTo>
                    <a:pt x="414" y="257"/>
                  </a:lnTo>
                  <a:lnTo>
                    <a:pt x="1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9" name="Google Shape;5489;p10"/>
            <p:cNvSpPr/>
            <p:nvPr/>
          </p:nvSpPr>
          <p:spPr>
            <a:xfrm>
              <a:off x="2016300" y="548175"/>
              <a:ext cx="11200" cy="15125"/>
            </a:xfrm>
            <a:custGeom>
              <a:rect b="b" l="l" r="r" t="t"/>
              <a:pathLst>
                <a:path extrusionOk="0" h="605" w="448">
                  <a:moveTo>
                    <a:pt x="1" y="1"/>
                  </a:moveTo>
                  <a:cubicBezTo>
                    <a:pt x="90" y="202"/>
                    <a:pt x="191" y="415"/>
                    <a:pt x="303" y="604"/>
                  </a:cubicBezTo>
                  <a:lnTo>
                    <a:pt x="448" y="4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0" name="Google Shape;5490;p10"/>
            <p:cNvSpPr/>
            <p:nvPr/>
          </p:nvSpPr>
          <p:spPr>
            <a:xfrm>
              <a:off x="2000675" y="4588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8" y="0"/>
                  </a:moveTo>
                  <a:lnTo>
                    <a:pt x="0" y="648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1" name="Google Shape;5491;p10"/>
            <p:cNvSpPr/>
            <p:nvPr/>
          </p:nvSpPr>
          <p:spPr>
            <a:xfrm>
              <a:off x="2010175" y="5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2" name="Google Shape;5492;p10"/>
            <p:cNvSpPr/>
            <p:nvPr/>
          </p:nvSpPr>
          <p:spPr>
            <a:xfrm>
              <a:off x="2017725" y="42557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37" y="0"/>
                  </a:moveTo>
                  <a:lnTo>
                    <a:pt x="614" y="33"/>
                  </a:lnTo>
                  <a:lnTo>
                    <a:pt x="0" y="648"/>
                  </a:lnTo>
                  <a:lnTo>
                    <a:pt x="212" y="872"/>
                  </a:lnTo>
                  <a:lnTo>
                    <a:pt x="614" y="469"/>
                  </a:lnTo>
                  <a:lnTo>
                    <a:pt x="860" y="212"/>
                  </a:lnTo>
                  <a:lnTo>
                    <a:pt x="63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3" name="Google Shape;5493;p10"/>
            <p:cNvSpPr/>
            <p:nvPr/>
          </p:nvSpPr>
          <p:spPr>
            <a:xfrm>
              <a:off x="2000950" y="421925"/>
              <a:ext cx="3375" cy="5900"/>
            </a:xfrm>
            <a:custGeom>
              <a:rect b="b" l="l" r="r" t="t"/>
              <a:pathLst>
                <a:path extrusionOk="0" h="236" w="135">
                  <a:moveTo>
                    <a:pt x="46" y="0"/>
                  </a:moveTo>
                  <a:cubicBezTo>
                    <a:pt x="34" y="79"/>
                    <a:pt x="12" y="157"/>
                    <a:pt x="1" y="235"/>
                  </a:cubicBezTo>
                  <a:lnTo>
                    <a:pt x="135" y="101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4" name="Google Shape;5494;p10"/>
            <p:cNvSpPr/>
            <p:nvPr/>
          </p:nvSpPr>
          <p:spPr>
            <a:xfrm>
              <a:off x="2046475" y="379750"/>
              <a:ext cx="21825" cy="21825"/>
            </a:xfrm>
            <a:custGeom>
              <a:rect b="b" l="l" r="r" t="t"/>
              <a:pathLst>
                <a:path extrusionOk="0" h="873" w="873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72" y="212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5" name="Google Shape;5495;p10"/>
            <p:cNvSpPr/>
            <p:nvPr/>
          </p:nvSpPr>
          <p:spPr>
            <a:xfrm>
              <a:off x="2097875" y="38505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213" y="0"/>
                  </a:moveTo>
                  <a:lnTo>
                    <a:pt x="1" y="224"/>
                  </a:lnTo>
                  <a:lnTo>
                    <a:pt x="638" y="872"/>
                  </a:lnTo>
                  <a:lnTo>
                    <a:pt x="862" y="660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6" name="Google Shape;5496;p10"/>
            <p:cNvSpPr/>
            <p:nvPr/>
          </p:nvSpPr>
          <p:spPr>
            <a:xfrm>
              <a:off x="2063525" y="3465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9" y="0"/>
                  </a:moveTo>
                  <a:lnTo>
                    <a:pt x="1" y="648"/>
                  </a:lnTo>
                  <a:lnTo>
                    <a:pt x="213" y="872"/>
                  </a:lnTo>
                  <a:lnTo>
                    <a:pt x="861" y="213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7" name="Google Shape;5497;p10"/>
            <p:cNvSpPr/>
            <p:nvPr/>
          </p:nvSpPr>
          <p:spPr>
            <a:xfrm>
              <a:off x="2092575" y="30067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37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14"/>
                  </a:lnTo>
                  <a:lnTo>
                    <a:pt x="63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8" name="Google Shape;5498;p10"/>
            <p:cNvSpPr/>
            <p:nvPr/>
          </p:nvSpPr>
          <p:spPr>
            <a:xfrm>
              <a:off x="2057100" y="311300"/>
              <a:ext cx="16525" cy="16525"/>
            </a:xfrm>
            <a:custGeom>
              <a:rect b="b" l="l" r="r" t="t"/>
              <a:pathLst>
                <a:path extrusionOk="0" h="661" w="661">
                  <a:moveTo>
                    <a:pt x="224" y="1"/>
                  </a:moveTo>
                  <a:lnTo>
                    <a:pt x="0" y="224"/>
                  </a:lnTo>
                  <a:lnTo>
                    <a:pt x="437" y="660"/>
                  </a:lnTo>
                  <a:lnTo>
                    <a:pt x="660" y="447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9" name="Google Shape;5499;p10"/>
            <p:cNvSpPr/>
            <p:nvPr/>
          </p:nvSpPr>
          <p:spPr>
            <a:xfrm>
              <a:off x="2036150" y="335875"/>
              <a:ext cx="14000" cy="14850"/>
            </a:xfrm>
            <a:custGeom>
              <a:rect b="b" l="l" r="r" t="t"/>
              <a:pathLst>
                <a:path extrusionOk="0" h="594" w="560">
                  <a:moveTo>
                    <a:pt x="190" y="1"/>
                  </a:moveTo>
                  <a:cubicBezTo>
                    <a:pt x="123" y="79"/>
                    <a:pt x="68" y="169"/>
                    <a:pt x="1" y="247"/>
                  </a:cubicBezTo>
                  <a:lnTo>
                    <a:pt x="347" y="593"/>
                  </a:lnTo>
                  <a:lnTo>
                    <a:pt x="559" y="381"/>
                  </a:lnTo>
                  <a:lnTo>
                    <a:pt x="19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0" name="Google Shape;5500;p10"/>
            <p:cNvSpPr/>
            <p:nvPr/>
          </p:nvSpPr>
          <p:spPr>
            <a:xfrm>
              <a:off x="2102075" y="349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1" y="224"/>
                  </a:lnTo>
                  <a:lnTo>
                    <a:pt x="637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1" name="Google Shape;5501;p10"/>
            <p:cNvSpPr/>
            <p:nvPr/>
          </p:nvSpPr>
          <p:spPr>
            <a:xfrm>
              <a:off x="2109350" y="269125"/>
              <a:ext cx="21525" cy="20150"/>
            </a:xfrm>
            <a:custGeom>
              <a:rect b="b" l="l" r="r" t="t"/>
              <a:pathLst>
                <a:path extrusionOk="0" h="806" w="861">
                  <a:moveTo>
                    <a:pt x="715" y="1"/>
                  </a:moveTo>
                  <a:cubicBezTo>
                    <a:pt x="681" y="11"/>
                    <a:pt x="648" y="23"/>
                    <a:pt x="614" y="45"/>
                  </a:cubicBezTo>
                  <a:cubicBezTo>
                    <a:pt x="570" y="68"/>
                    <a:pt x="525" y="79"/>
                    <a:pt x="470" y="101"/>
                  </a:cubicBezTo>
                  <a:lnTo>
                    <a:pt x="0" y="582"/>
                  </a:lnTo>
                  <a:lnTo>
                    <a:pt x="224" y="805"/>
                  </a:lnTo>
                  <a:lnTo>
                    <a:pt x="614" y="403"/>
                  </a:lnTo>
                  <a:lnTo>
                    <a:pt x="860" y="146"/>
                  </a:lnTo>
                  <a:lnTo>
                    <a:pt x="71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2" name="Google Shape;5502;p10"/>
            <p:cNvSpPr/>
            <p:nvPr/>
          </p:nvSpPr>
          <p:spPr>
            <a:xfrm>
              <a:off x="2046475" y="537850"/>
              <a:ext cx="21825" cy="21825"/>
            </a:xfrm>
            <a:custGeom>
              <a:rect b="b" l="l" r="r" t="t"/>
              <a:pathLst>
                <a:path extrusionOk="0" h="873" w="873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72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3" name="Google Shape;5503;p10"/>
            <p:cNvSpPr/>
            <p:nvPr/>
          </p:nvSpPr>
          <p:spPr>
            <a:xfrm>
              <a:off x="2097875" y="543450"/>
              <a:ext cx="21550" cy="21525"/>
            </a:xfrm>
            <a:custGeom>
              <a:rect b="b" l="l" r="r" t="t"/>
              <a:pathLst>
                <a:path extrusionOk="0" h="861" w="862">
                  <a:moveTo>
                    <a:pt x="213" y="0"/>
                  </a:moveTo>
                  <a:lnTo>
                    <a:pt x="1" y="212"/>
                  </a:lnTo>
                  <a:lnTo>
                    <a:pt x="638" y="860"/>
                  </a:lnTo>
                  <a:lnTo>
                    <a:pt x="862" y="648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4" name="Google Shape;5504;p10"/>
            <p:cNvSpPr/>
            <p:nvPr/>
          </p:nvSpPr>
          <p:spPr>
            <a:xfrm>
              <a:off x="2063525" y="5046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5" name="Google Shape;5505;p10"/>
            <p:cNvSpPr/>
            <p:nvPr/>
          </p:nvSpPr>
          <p:spPr>
            <a:xfrm>
              <a:off x="2092575" y="4588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37" y="0"/>
                  </a:moveTo>
                  <a:lnTo>
                    <a:pt x="1" y="648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6" name="Google Shape;5506;p10"/>
            <p:cNvSpPr/>
            <p:nvPr/>
          </p:nvSpPr>
          <p:spPr>
            <a:xfrm>
              <a:off x="2051800" y="464375"/>
              <a:ext cx="21825" cy="21550"/>
            </a:xfrm>
            <a:custGeom>
              <a:rect b="b" l="l" r="r" t="t"/>
              <a:pathLst>
                <a:path extrusionOk="0" h="862" w="873">
                  <a:moveTo>
                    <a:pt x="224" y="1"/>
                  </a:moveTo>
                  <a:lnTo>
                    <a:pt x="0" y="213"/>
                  </a:lnTo>
                  <a:lnTo>
                    <a:pt x="649" y="862"/>
                  </a:lnTo>
                  <a:lnTo>
                    <a:pt x="872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7" name="Google Shape;5507;p10"/>
            <p:cNvSpPr/>
            <p:nvPr/>
          </p:nvSpPr>
          <p:spPr>
            <a:xfrm>
              <a:off x="2028600" y="487275"/>
              <a:ext cx="21550" cy="21550"/>
            </a:xfrm>
            <a:custGeom>
              <a:rect b="b" l="l" r="r" t="t"/>
              <a:pathLst>
                <a:path extrusionOk="0" h="862" w="862">
                  <a:moveTo>
                    <a:pt x="224" y="1"/>
                  </a:moveTo>
                  <a:lnTo>
                    <a:pt x="179" y="46"/>
                  </a:lnTo>
                  <a:lnTo>
                    <a:pt x="1" y="214"/>
                  </a:lnTo>
                  <a:lnTo>
                    <a:pt x="179" y="393"/>
                  </a:lnTo>
                  <a:lnTo>
                    <a:pt x="649" y="86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8" name="Google Shape;5508;p10"/>
            <p:cNvSpPr/>
            <p:nvPr/>
          </p:nvSpPr>
          <p:spPr>
            <a:xfrm>
              <a:off x="2102075" y="5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1" y="224"/>
                  </a:lnTo>
                  <a:lnTo>
                    <a:pt x="637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9" name="Google Shape;5509;p10"/>
            <p:cNvSpPr/>
            <p:nvPr/>
          </p:nvSpPr>
          <p:spPr>
            <a:xfrm>
              <a:off x="2055975" y="428925"/>
              <a:ext cx="21825" cy="21800"/>
            </a:xfrm>
            <a:custGeom>
              <a:rect b="b" l="l" r="r" t="t"/>
              <a:pathLst>
                <a:path extrusionOk="0" h="872" w="873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72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0" name="Google Shape;5510;p10"/>
            <p:cNvSpPr/>
            <p:nvPr/>
          </p:nvSpPr>
          <p:spPr>
            <a:xfrm>
              <a:off x="2109350" y="42557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8" y="0"/>
                  </a:moveTo>
                  <a:lnTo>
                    <a:pt x="614" y="33"/>
                  </a:lnTo>
                  <a:lnTo>
                    <a:pt x="0" y="648"/>
                  </a:lnTo>
                  <a:lnTo>
                    <a:pt x="224" y="872"/>
                  </a:lnTo>
                  <a:lnTo>
                    <a:pt x="614" y="469"/>
                  </a:lnTo>
                  <a:lnTo>
                    <a:pt x="860" y="212"/>
                  </a:lnTo>
                  <a:lnTo>
                    <a:pt x="6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1" name="Google Shape;5511;p10"/>
            <p:cNvSpPr/>
            <p:nvPr/>
          </p:nvSpPr>
          <p:spPr>
            <a:xfrm>
              <a:off x="2074425" y="40795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224" y="1"/>
                  </a:moveTo>
                  <a:lnTo>
                    <a:pt x="56" y="179"/>
                  </a:lnTo>
                  <a:lnTo>
                    <a:pt x="0" y="224"/>
                  </a:lnTo>
                  <a:lnTo>
                    <a:pt x="648" y="872"/>
                  </a:lnTo>
                  <a:lnTo>
                    <a:pt x="872" y="660"/>
                  </a:lnTo>
                  <a:lnTo>
                    <a:pt x="392" y="17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2" name="Google Shape;5512;p10"/>
            <p:cNvSpPr/>
            <p:nvPr/>
          </p:nvSpPr>
          <p:spPr>
            <a:xfrm>
              <a:off x="2092575" y="616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37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3" name="Google Shape;5513;p10"/>
            <p:cNvSpPr/>
            <p:nvPr/>
          </p:nvSpPr>
          <p:spPr>
            <a:xfrm>
              <a:off x="2055975" y="587025"/>
              <a:ext cx="21825" cy="21825"/>
            </a:xfrm>
            <a:custGeom>
              <a:rect b="b" l="l" r="r" t="t"/>
              <a:pathLst>
                <a:path extrusionOk="0" h="873" w="873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72" y="649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4" name="Google Shape;5514;p10"/>
            <p:cNvSpPr/>
            <p:nvPr/>
          </p:nvSpPr>
          <p:spPr>
            <a:xfrm>
              <a:off x="2074425" y="566350"/>
              <a:ext cx="21800" cy="21525"/>
            </a:xfrm>
            <a:custGeom>
              <a:rect b="b" l="l" r="r" t="t"/>
              <a:pathLst>
                <a:path extrusionOk="0" h="861" w="872">
                  <a:moveTo>
                    <a:pt x="224" y="1"/>
                  </a:moveTo>
                  <a:lnTo>
                    <a:pt x="56" y="168"/>
                  </a:lnTo>
                  <a:lnTo>
                    <a:pt x="0" y="212"/>
                  </a:lnTo>
                  <a:lnTo>
                    <a:pt x="648" y="861"/>
                  </a:lnTo>
                  <a:lnTo>
                    <a:pt x="872" y="649"/>
                  </a:lnTo>
                  <a:lnTo>
                    <a:pt x="392" y="1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5" name="Google Shape;5515;p10"/>
            <p:cNvSpPr/>
            <p:nvPr/>
          </p:nvSpPr>
          <p:spPr>
            <a:xfrm>
              <a:off x="2138400" y="3797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2" y="872"/>
                  </a:lnTo>
                  <a:lnTo>
                    <a:pt x="860" y="212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6" name="Google Shape;5516;p10"/>
            <p:cNvSpPr/>
            <p:nvPr/>
          </p:nvSpPr>
          <p:spPr>
            <a:xfrm>
              <a:off x="2189500" y="38505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61" y="660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7" name="Google Shape;5517;p10"/>
            <p:cNvSpPr/>
            <p:nvPr/>
          </p:nvSpPr>
          <p:spPr>
            <a:xfrm>
              <a:off x="2155150" y="3465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9" y="0"/>
                  </a:moveTo>
                  <a:lnTo>
                    <a:pt x="1" y="648"/>
                  </a:lnTo>
                  <a:lnTo>
                    <a:pt x="224" y="872"/>
                  </a:lnTo>
                  <a:lnTo>
                    <a:pt x="861" y="213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8" name="Google Shape;5518;p10"/>
            <p:cNvSpPr/>
            <p:nvPr/>
          </p:nvSpPr>
          <p:spPr>
            <a:xfrm>
              <a:off x="2184200" y="30067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61" y="21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9" name="Google Shape;5519;p10"/>
            <p:cNvSpPr/>
            <p:nvPr/>
          </p:nvSpPr>
          <p:spPr>
            <a:xfrm>
              <a:off x="2143700" y="3060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5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0" name="Google Shape;5520;p10"/>
            <p:cNvSpPr/>
            <p:nvPr/>
          </p:nvSpPr>
          <p:spPr>
            <a:xfrm>
              <a:off x="2120525" y="328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2" y="1"/>
                  </a:moveTo>
                  <a:lnTo>
                    <a:pt x="167" y="46"/>
                  </a:lnTo>
                  <a:lnTo>
                    <a:pt x="0" y="224"/>
                  </a:lnTo>
                  <a:lnTo>
                    <a:pt x="167" y="403"/>
                  </a:lnTo>
                  <a:lnTo>
                    <a:pt x="637" y="872"/>
                  </a:lnTo>
                  <a:lnTo>
                    <a:pt x="860" y="660"/>
                  </a:lnTo>
                  <a:lnTo>
                    <a:pt x="2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1" name="Google Shape;5521;p10"/>
            <p:cNvSpPr/>
            <p:nvPr/>
          </p:nvSpPr>
          <p:spPr>
            <a:xfrm>
              <a:off x="2193700" y="349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2" name="Google Shape;5522;p10"/>
            <p:cNvSpPr/>
            <p:nvPr/>
          </p:nvSpPr>
          <p:spPr>
            <a:xfrm>
              <a:off x="2147900" y="2708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2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3" name="Google Shape;5523;p10"/>
            <p:cNvSpPr/>
            <p:nvPr/>
          </p:nvSpPr>
          <p:spPr>
            <a:xfrm>
              <a:off x="2201225" y="2674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616" y="23"/>
                  </a:lnTo>
                  <a:lnTo>
                    <a:pt x="1" y="649"/>
                  </a:lnTo>
                  <a:lnTo>
                    <a:pt x="214" y="872"/>
                  </a:lnTo>
                  <a:lnTo>
                    <a:pt x="616" y="470"/>
                  </a:lnTo>
                  <a:lnTo>
                    <a:pt x="862" y="213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4" name="Google Shape;5524;p10"/>
            <p:cNvSpPr/>
            <p:nvPr/>
          </p:nvSpPr>
          <p:spPr>
            <a:xfrm>
              <a:off x="2167725" y="255425"/>
              <a:ext cx="20125" cy="16225"/>
            </a:xfrm>
            <a:custGeom>
              <a:rect b="b" l="l" r="r" t="t"/>
              <a:pathLst>
                <a:path extrusionOk="0" h="649" w="805">
                  <a:moveTo>
                    <a:pt x="369" y="1"/>
                  </a:moveTo>
                  <a:cubicBezTo>
                    <a:pt x="246" y="12"/>
                    <a:pt x="123" y="35"/>
                    <a:pt x="0" y="57"/>
                  </a:cubicBezTo>
                  <a:lnTo>
                    <a:pt x="593" y="649"/>
                  </a:lnTo>
                  <a:lnTo>
                    <a:pt x="805" y="437"/>
                  </a:lnTo>
                  <a:lnTo>
                    <a:pt x="36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5" name="Google Shape;5525;p10"/>
            <p:cNvSpPr/>
            <p:nvPr/>
          </p:nvSpPr>
          <p:spPr>
            <a:xfrm>
              <a:off x="2138400" y="537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2" y="872"/>
                  </a:lnTo>
                  <a:lnTo>
                    <a:pt x="860" y="224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6" name="Google Shape;5526;p10"/>
            <p:cNvSpPr/>
            <p:nvPr/>
          </p:nvSpPr>
          <p:spPr>
            <a:xfrm>
              <a:off x="2189500" y="543450"/>
              <a:ext cx="21550" cy="21525"/>
            </a:xfrm>
            <a:custGeom>
              <a:rect b="b" l="l" r="r" t="t"/>
              <a:pathLst>
                <a:path extrusionOk="0" h="861" w="862">
                  <a:moveTo>
                    <a:pt x="224" y="0"/>
                  </a:moveTo>
                  <a:lnTo>
                    <a:pt x="1" y="212"/>
                  </a:lnTo>
                  <a:lnTo>
                    <a:pt x="649" y="860"/>
                  </a:lnTo>
                  <a:lnTo>
                    <a:pt x="861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7" name="Google Shape;5527;p10"/>
            <p:cNvSpPr/>
            <p:nvPr/>
          </p:nvSpPr>
          <p:spPr>
            <a:xfrm>
              <a:off x="2155150" y="5046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8" name="Google Shape;5528;p10"/>
            <p:cNvSpPr/>
            <p:nvPr/>
          </p:nvSpPr>
          <p:spPr>
            <a:xfrm>
              <a:off x="2184200" y="45880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9" y="0"/>
                  </a:moveTo>
                  <a:lnTo>
                    <a:pt x="1" y="648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9" name="Google Shape;5529;p10"/>
            <p:cNvSpPr/>
            <p:nvPr/>
          </p:nvSpPr>
          <p:spPr>
            <a:xfrm>
              <a:off x="2143700" y="4643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13" y="1"/>
                  </a:moveTo>
                  <a:lnTo>
                    <a:pt x="0" y="213"/>
                  </a:lnTo>
                  <a:lnTo>
                    <a:pt x="648" y="86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0" name="Google Shape;5530;p10"/>
            <p:cNvSpPr/>
            <p:nvPr/>
          </p:nvSpPr>
          <p:spPr>
            <a:xfrm>
              <a:off x="2120525" y="4872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12" y="1"/>
                  </a:moveTo>
                  <a:lnTo>
                    <a:pt x="167" y="46"/>
                  </a:lnTo>
                  <a:lnTo>
                    <a:pt x="0" y="214"/>
                  </a:lnTo>
                  <a:lnTo>
                    <a:pt x="167" y="393"/>
                  </a:lnTo>
                  <a:lnTo>
                    <a:pt x="637" y="862"/>
                  </a:lnTo>
                  <a:lnTo>
                    <a:pt x="860" y="649"/>
                  </a:lnTo>
                  <a:lnTo>
                    <a:pt x="2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1" name="Google Shape;5531;p10"/>
            <p:cNvSpPr/>
            <p:nvPr/>
          </p:nvSpPr>
          <p:spPr>
            <a:xfrm>
              <a:off x="2193700" y="5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2" name="Google Shape;5532;p10"/>
            <p:cNvSpPr/>
            <p:nvPr/>
          </p:nvSpPr>
          <p:spPr>
            <a:xfrm>
              <a:off x="2147900" y="42892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212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8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3" name="Google Shape;5533;p10"/>
            <p:cNvSpPr/>
            <p:nvPr/>
          </p:nvSpPr>
          <p:spPr>
            <a:xfrm>
              <a:off x="2201225" y="4255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69"/>
                  </a:lnTo>
                  <a:lnTo>
                    <a:pt x="862" y="212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4" name="Google Shape;5534;p10"/>
            <p:cNvSpPr/>
            <p:nvPr/>
          </p:nvSpPr>
          <p:spPr>
            <a:xfrm>
              <a:off x="2166325" y="4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45" y="179"/>
                  </a:lnTo>
                  <a:lnTo>
                    <a:pt x="1" y="224"/>
                  </a:lnTo>
                  <a:lnTo>
                    <a:pt x="649" y="872"/>
                  </a:lnTo>
                  <a:lnTo>
                    <a:pt x="861" y="660"/>
                  </a:lnTo>
                  <a:lnTo>
                    <a:pt x="381" y="17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5" name="Google Shape;5535;p10"/>
            <p:cNvSpPr/>
            <p:nvPr/>
          </p:nvSpPr>
          <p:spPr>
            <a:xfrm>
              <a:off x="2165775" y="662725"/>
              <a:ext cx="10900" cy="7275"/>
            </a:xfrm>
            <a:custGeom>
              <a:rect b="b" l="l" r="r" t="t"/>
              <a:pathLst>
                <a:path extrusionOk="0" h="291" w="436">
                  <a:moveTo>
                    <a:pt x="224" y="0"/>
                  </a:moveTo>
                  <a:lnTo>
                    <a:pt x="0" y="224"/>
                  </a:lnTo>
                  <a:cubicBezTo>
                    <a:pt x="123" y="246"/>
                    <a:pt x="246" y="268"/>
                    <a:pt x="380" y="291"/>
                  </a:cubicBezTo>
                  <a:lnTo>
                    <a:pt x="436" y="224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6" name="Google Shape;5536;p10"/>
            <p:cNvSpPr/>
            <p:nvPr/>
          </p:nvSpPr>
          <p:spPr>
            <a:xfrm>
              <a:off x="2184200" y="616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9" y="1"/>
                  </a:moveTo>
                  <a:lnTo>
                    <a:pt x="1" y="649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7" name="Google Shape;5537;p10"/>
            <p:cNvSpPr/>
            <p:nvPr/>
          </p:nvSpPr>
          <p:spPr>
            <a:xfrm>
              <a:off x="2143700" y="62250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13" y="0"/>
                  </a:moveTo>
                  <a:lnTo>
                    <a:pt x="0" y="213"/>
                  </a:lnTo>
                  <a:lnTo>
                    <a:pt x="648" y="861"/>
                  </a:lnTo>
                  <a:lnTo>
                    <a:pt x="861" y="648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8" name="Google Shape;5538;p10"/>
            <p:cNvSpPr/>
            <p:nvPr/>
          </p:nvSpPr>
          <p:spPr>
            <a:xfrm>
              <a:off x="2120525" y="645400"/>
              <a:ext cx="21525" cy="16525"/>
            </a:xfrm>
            <a:custGeom>
              <a:rect b="b" l="l" r="r" t="t"/>
              <a:pathLst>
                <a:path extrusionOk="0" h="661" w="861">
                  <a:moveTo>
                    <a:pt x="212" y="0"/>
                  </a:moveTo>
                  <a:lnTo>
                    <a:pt x="167" y="45"/>
                  </a:lnTo>
                  <a:lnTo>
                    <a:pt x="0" y="213"/>
                  </a:lnTo>
                  <a:lnTo>
                    <a:pt x="167" y="392"/>
                  </a:lnTo>
                  <a:lnTo>
                    <a:pt x="179" y="403"/>
                  </a:lnTo>
                  <a:cubicBezTo>
                    <a:pt x="402" y="492"/>
                    <a:pt x="626" y="581"/>
                    <a:pt x="849" y="660"/>
                  </a:cubicBezTo>
                  <a:lnTo>
                    <a:pt x="860" y="648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9" name="Google Shape;5539;p10"/>
            <p:cNvSpPr/>
            <p:nvPr/>
          </p:nvSpPr>
          <p:spPr>
            <a:xfrm>
              <a:off x="2193700" y="666075"/>
              <a:ext cx="11775" cy="6175"/>
            </a:xfrm>
            <a:custGeom>
              <a:rect b="b" l="l" r="r" t="t"/>
              <a:pathLst>
                <a:path extrusionOk="0" h="247" w="471">
                  <a:moveTo>
                    <a:pt x="224" y="0"/>
                  </a:moveTo>
                  <a:lnTo>
                    <a:pt x="1" y="224"/>
                  </a:lnTo>
                  <a:lnTo>
                    <a:pt x="11" y="235"/>
                  </a:lnTo>
                  <a:cubicBezTo>
                    <a:pt x="168" y="246"/>
                    <a:pt x="314" y="246"/>
                    <a:pt x="470" y="246"/>
                  </a:cubicBez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0" name="Google Shape;5540;p10"/>
            <p:cNvSpPr/>
            <p:nvPr/>
          </p:nvSpPr>
          <p:spPr>
            <a:xfrm>
              <a:off x="2109350" y="58367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648" y="0"/>
                  </a:moveTo>
                  <a:lnTo>
                    <a:pt x="614" y="33"/>
                  </a:lnTo>
                  <a:lnTo>
                    <a:pt x="0" y="648"/>
                  </a:lnTo>
                  <a:lnTo>
                    <a:pt x="224" y="872"/>
                  </a:lnTo>
                  <a:lnTo>
                    <a:pt x="614" y="470"/>
                  </a:lnTo>
                  <a:lnTo>
                    <a:pt x="860" y="224"/>
                  </a:lnTo>
                  <a:lnTo>
                    <a:pt x="6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1" name="Google Shape;5541;p10"/>
            <p:cNvSpPr/>
            <p:nvPr/>
          </p:nvSpPr>
          <p:spPr>
            <a:xfrm>
              <a:off x="2147900" y="58702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2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2" name="Google Shape;5542;p10"/>
            <p:cNvSpPr/>
            <p:nvPr/>
          </p:nvSpPr>
          <p:spPr>
            <a:xfrm>
              <a:off x="2166325" y="56635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13" y="1"/>
                  </a:moveTo>
                  <a:lnTo>
                    <a:pt x="45" y="168"/>
                  </a:lnTo>
                  <a:lnTo>
                    <a:pt x="1" y="212"/>
                  </a:lnTo>
                  <a:lnTo>
                    <a:pt x="649" y="861"/>
                  </a:lnTo>
                  <a:lnTo>
                    <a:pt x="861" y="649"/>
                  </a:lnTo>
                  <a:lnTo>
                    <a:pt x="381" y="168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3" name="Google Shape;5543;p10"/>
            <p:cNvSpPr/>
            <p:nvPr/>
          </p:nvSpPr>
          <p:spPr>
            <a:xfrm>
              <a:off x="2230025" y="37975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648" y="1"/>
                  </a:moveTo>
                  <a:lnTo>
                    <a:pt x="0" y="649"/>
                  </a:lnTo>
                  <a:lnTo>
                    <a:pt x="224" y="872"/>
                  </a:lnTo>
                  <a:lnTo>
                    <a:pt x="872" y="212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4" name="Google Shape;5544;p10"/>
            <p:cNvSpPr/>
            <p:nvPr/>
          </p:nvSpPr>
          <p:spPr>
            <a:xfrm>
              <a:off x="2281125" y="385050"/>
              <a:ext cx="21825" cy="21800"/>
            </a:xfrm>
            <a:custGeom>
              <a:rect b="b" l="l" r="r" t="t"/>
              <a:pathLst>
                <a:path extrusionOk="0" h="872" w="873">
                  <a:moveTo>
                    <a:pt x="224" y="0"/>
                  </a:moveTo>
                  <a:lnTo>
                    <a:pt x="1" y="224"/>
                  </a:lnTo>
                  <a:lnTo>
                    <a:pt x="649" y="872"/>
                  </a:lnTo>
                  <a:lnTo>
                    <a:pt x="872" y="660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5" name="Google Shape;5545;p10"/>
            <p:cNvSpPr/>
            <p:nvPr/>
          </p:nvSpPr>
          <p:spPr>
            <a:xfrm>
              <a:off x="2247050" y="3465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0" y="648"/>
                  </a:lnTo>
                  <a:lnTo>
                    <a:pt x="213" y="872"/>
                  </a:lnTo>
                  <a:lnTo>
                    <a:pt x="861" y="213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6" name="Google Shape;5546;p10"/>
            <p:cNvSpPr/>
            <p:nvPr/>
          </p:nvSpPr>
          <p:spPr>
            <a:xfrm>
              <a:off x="2276100" y="300675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14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7" name="Google Shape;5547;p10"/>
            <p:cNvSpPr/>
            <p:nvPr/>
          </p:nvSpPr>
          <p:spPr>
            <a:xfrm>
              <a:off x="2235325" y="3060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5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8" name="Google Shape;5548;p10"/>
            <p:cNvSpPr/>
            <p:nvPr/>
          </p:nvSpPr>
          <p:spPr>
            <a:xfrm>
              <a:off x="2212150" y="3289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179" y="46"/>
                  </a:lnTo>
                  <a:lnTo>
                    <a:pt x="0" y="224"/>
                  </a:lnTo>
                  <a:lnTo>
                    <a:pt x="179" y="403"/>
                  </a:lnTo>
                  <a:lnTo>
                    <a:pt x="648" y="872"/>
                  </a:lnTo>
                  <a:lnTo>
                    <a:pt x="860" y="660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9" name="Google Shape;5549;p10"/>
            <p:cNvSpPr/>
            <p:nvPr/>
          </p:nvSpPr>
          <p:spPr>
            <a:xfrm>
              <a:off x="2285600" y="3498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0" y="224"/>
                  </a:lnTo>
                  <a:lnTo>
                    <a:pt x="638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0" name="Google Shape;5550;p10"/>
            <p:cNvSpPr/>
            <p:nvPr/>
          </p:nvSpPr>
          <p:spPr>
            <a:xfrm>
              <a:off x="2303775" y="32890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224" y="1"/>
                  </a:moveTo>
                  <a:lnTo>
                    <a:pt x="179" y="46"/>
                  </a:lnTo>
                  <a:lnTo>
                    <a:pt x="0" y="224"/>
                  </a:lnTo>
                  <a:lnTo>
                    <a:pt x="179" y="403"/>
                  </a:lnTo>
                  <a:lnTo>
                    <a:pt x="648" y="872"/>
                  </a:lnTo>
                  <a:lnTo>
                    <a:pt x="872" y="660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1" name="Google Shape;5551;p10"/>
            <p:cNvSpPr/>
            <p:nvPr/>
          </p:nvSpPr>
          <p:spPr>
            <a:xfrm>
              <a:off x="2239525" y="2708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2" name="Google Shape;5552;p10"/>
            <p:cNvSpPr/>
            <p:nvPr/>
          </p:nvSpPr>
          <p:spPr>
            <a:xfrm>
              <a:off x="2292850" y="274975"/>
              <a:ext cx="15675" cy="14300"/>
            </a:xfrm>
            <a:custGeom>
              <a:rect b="b" l="l" r="r" t="t"/>
              <a:pathLst>
                <a:path extrusionOk="0" h="572" w="627">
                  <a:moveTo>
                    <a:pt x="336" y="1"/>
                  </a:moveTo>
                  <a:lnTo>
                    <a:pt x="1" y="348"/>
                  </a:lnTo>
                  <a:lnTo>
                    <a:pt x="214" y="571"/>
                  </a:lnTo>
                  <a:lnTo>
                    <a:pt x="616" y="169"/>
                  </a:lnTo>
                  <a:lnTo>
                    <a:pt x="627" y="157"/>
                  </a:lnTo>
                  <a:lnTo>
                    <a:pt x="616" y="147"/>
                  </a:lnTo>
                  <a:cubicBezTo>
                    <a:pt x="527" y="102"/>
                    <a:pt x="437" y="46"/>
                    <a:pt x="3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3" name="Google Shape;5553;p10"/>
            <p:cNvSpPr/>
            <p:nvPr/>
          </p:nvSpPr>
          <p:spPr>
            <a:xfrm>
              <a:off x="2262975" y="260450"/>
              <a:ext cx="16500" cy="11200"/>
            </a:xfrm>
            <a:custGeom>
              <a:rect b="b" l="l" r="r" t="t"/>
              <a:pathLst>
                <a:path extrusionOk="0" h="448" w="660">
                  <a:moveTo>
                    <a:pt x="1" y="1"/>
                  </a:moveTo>
                  <a:lnTo>
                    <a:pt x="448" y="448"/>
                  </a:lnTo>
                  <a:lnTo>
                    <a:pt x="660" y="236"/>
                  </a:lnTo>
                  <a:lnTo>
                    <a:pt x="637" y="202"/>
                  </a:lnTo>
                  <a:cubicBezTo>
                    <a:pt x="425" y="124"/>
                    <a:pt x="213" y="5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4" name="Google Shape;5554;p10"/>
            <p:cNvSpPr/>
            <p:nvPr/>
          </p:nvSpPr>
          <p:spPr>
            <a:xfrm>
              <a:off x="2230025" y="537850"/>
              <a:ext cx="21800" cy="21825"/>
            </a:xfrm>
            <a:custGeom>
              <a:rect b="b" l="l" r="r" t="t"/>
              <a:pathLst>
                <a:path extrusionOk="0" h="873" w="872">
                  <a:moveTo>
                    <a:pt x="648" y="1"/>
                  </a:moveTo>
                  <a:lnTo>
                    <a:pt x="0" y="649"/>
                  </a:lnTo>
                  <a:lnTo>
                    <a:pt x="224" y="872"/>
                  </a:lnTo>
                  <a:lnTo>
                    <a:pt x="872" y="224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5" name="Google Shape;5555;p10"/>
            <p:cNvSpPr/>
            <p:nvPr/>
          </p:nvSpPr>
          <p:spPr>
            <a:xfrm>
              <a:off x="2281125" y="543450"/>
              <a:ext cx="21825" cy="21525"/>
            </a:xfrm>
            <a:custGeom>
              <a:rect b="b" l="l" r="r" t="t"/>
              <a:pathLst>
                <a:path extrusionOk="0" h="861" w="873">
                  <a:moveTo>
                    <a:pt x="224" y="0"/>
                  </a:moveTo>
                  <a:lnTo>
                    <a:pt x="1" y="212"/>
                  </a:lnTo>
                  <a:lnTo>
                    <a:pt x="649" y="860"/>
                  </a:lnTo>
                  <a:lnTo>
                    <a:pt x="872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6" name="Google Shape;5556;p10"/>
            <p:cNvSpPr/>
            <p:nvPr/>
          </p:nvSpPr>
          <p:spPr>
            <a:xfrm>
              <a:off x="2247050" y="50460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0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7" name="Google Shape;5557;p10"/>
            <p:cNvSpPr/>
            <p:nvPr/>
          </p:nvSpPr>
          <p:spPr>
            <a:xfrm>
              <a:off x="2276100" y="4588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1" y="648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8" name="Google Shape;5558;p10"/>
            <p:cNvSpPr/>
            <p:nvPr/>
          </p:nvSpPr>
          <p:spPr>
            <a:xfrm>
              <a:off x="2235325" y="4643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24" y="1"/>
                  </a:moveTo>
                  <a:lnTo>
                    <a:pt x="0" y="213"/>
                  </a:lnTo>
                  <a:lnTo>
                    <a:pt x="648" y="862"/>
                  </a:lnTo>
                  <a:lnTo>
                    <a:pt x="861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9" name="Google Shape;5559;p10"/>
            <p:cNvSpPr/>
            <p:nvPr/>
          </p:nvSpPr>
          <p:spPr>
            <a:xfrm>
              <a:off x="2212150" y="4872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24" y="1"/>
                  </a:moveTo>
                  <a:lnTo>
                    <a:pt x="179" y="46"/>
                  </a:lnTo>
                  <a:lnTo>
                    <a:pt x="0" y="214"/>
                  </a:lnTo>
                  <a:lnTo>
                    <a:pt x="179" y="393"/>
                  </a:lnTo>
                  <a:lnTo>
                    <a:pt x="648" y="862"/>
                  </a:lnTo>
                  <a:lnTo>
                    <a:pt x="860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0" name="Google Shape;5560;p10"/>
            <p:cNvSpPr/>
            <p:nvPr/>
          </p:nvSpPr>
          <p:spPr>
            <a:xfrm>
              <a:off x="2285600" y="5079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0" y="224"/>
                  </a:lnTo>
                  <a:lnTo>
                    <a:pt x="638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1" name="Google Shape;5561;p10"/>
            <p:cNvSpPr/>
            <p:nvPr/>
          </p:nvSpPr>
          <p:spPr>
            <a:xfrm>
              <a:off x="2239525" y="428925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224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2" name="Google Shape;5562;p10"/>
            <p:cNvSpPr/>
            <p:nvPr/>
          </p:nvSpPr>
          <p:spPr>
            <a:xfrm>
              <a:off x="2257950" y="4079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1"/>
                  </a:moveTo>
                  <a:lnTo>
                    <a:pt x="56" y="179"/>
                  </a:lnTo>
                  <a:lnTo>
                    <a:pt x="1" y="224"/>
                  </a:lnTo>
                  <a:lnTo>
                    <a:pt x="649" y="872"/>
                  </a:lnTo>
                  <a:lnTo>
                    <a:pt x="861" y="660"/>
                  </a:lnTo>
                  <a:lnTo>
                    <a:pt x="391" y="17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3" name="Google Shape;5563;p10"/>
            <p:cNvSpPr/>
            <p:nvPr/>
          </p:nvSpPr>
          <p:spPr>
            <a:xfrm>
              <a:off x="2259900" y="662725"/>
              <a:ext cx="5050" cy="3100"/>
            </a:xfrm>
            <a:custGeom>
              <a:rect b="b" l="l" r="r" t="t"/>
              <a:pathLst>
                <a:path extrusionOk="0" h="124" w="202">
                  <a:moveTo>
                    <a:pt x="124" y="0"/>
                  </a:moveTo>
                  <a:lnTo>
                    <a:pt x="0" y="123"/>
                  </a:lnTo>
                  <a:cubicBezTo>
                    <a:pt x="67" y="112"/>
                    <a:pt x="135" y="90"/>
                    <a:pt x="202" y="67"/>
                  </a:cubicBezTo>
                  <a:lnTo>
                    <a:pt x="1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4" name="Google Shape;5564;p10"/>
            <p:cNvSpPr/>
            <p:nvPr/>
          </p:nvSpPr>
          <p:spPr>
            <a:xfrm>
              <a:off x="2276100" y="61690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38" y="1"/>
                  </a:moveTo>
                  <a:lnTo>
                    <a:pt x="1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5" name="Google Shape;5565;p10"/>
            <p:cNvSpPr/>
            <p:nvPr/>
          </p:nvSpPr>
          <p:spPr>
            <a:xfrm>
              <a:off x="2235325" y="62250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24" y="0"/>
                  </a:moveTo>
                  <a:lnTo>
                    <a:pt x="0" y="213"/>
                  </a:lnTo>
                  <a:lnTo>
                    <a:pt x="648" y="861"/>
                  </a:lnTo>
                  <a:lnTo>
                    <a:pt x="861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6" name="Google Shape;5566;p10"/>
            <p:cNvSpPr/>
            <p:nvPr/>
          </p:nvSpPr>
          <p:spPr>
            <a:xfrm>
              <a:off x="2212150" y="645400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24" y="0"/>
                  </a:moveTo>
                  <a:lnTo>
                    <a:pt x="179" y="45"/>
                  </a:lnTo>
                  <a:lnTo>
                    <a:pt x="0" y="213"/>
                  </a:lnTo>
                  <a:lnTo>
                    <a:pt x="179" y="392"/>
                  </a:lnTo>
                  <a:lnTo>
                    <a:pt x="648" y="861"/>
                  </a:lnTo>
                  <a:lnTo>
                    <a:pt x="860" y="648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7" name="Google Shape;5567;p10"/>
            <p:cNvSpPr/>
            <p:nvPr/>
          </p:nvSpPr>
          <p:spPr>
            <a:xfrm>
              <a:off x="2201225" y="5836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38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70"/>
                  </a:lnTo>
                  <a:lnTo>
                    <a:pt x="862" y="224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8" name="Google Shape;5568;p10"/>
            <p:cNvSpPr/>
            <p:nvPr/>
          </p:nvSpPr>
          <p:spPr>
            <a:xfrm>
              <a:off x="2239525" y="587025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24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49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9" name="Google Shape;5569;p10"/>
            <p:cNvSpPr/>
            <p:nvPr/>
          </p:nvSpPr>
          <p:spPr>
            <a:xfrm>
              <a:off x="2257950" y="566350"/>
              <a:ext cx="21525" cy="21525"/>
            </a:xfrm>
            <a:custGeom>
              <a:rect b="b" l="l" r="r" t="t"/>
              <a:pathLst>
                <a:path extrusionOk="0" h="861" w="861">
                  <a:moveTo>
                    <a:pt x="224" y="1"/>
                  </a:moveTo>
                  <a:lnTo>
                    <a:pt x="56" y="168"/>
                  </a:lnTo>
                  <a:lnTo>
                    <a:pt x="1" y="212"/>
                  </a:lnTo>
                  <a:lnTo>
                    <a:pt x="649" y="861"/>
                  </a:lnTo>
                  <a:lnTo>
                    <a:pt x="861" y="649"/>
                  </a:lnTo>
                  <a:lnTo>
                    <a:pt x="391" y="1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0" name="Google Shape;5570;p10"/>
            <p:cNvSpPr/>
            <p:nvPr/>
          </p:nvSpPr>
          <p:spPr>
            <a:xfrm>
              <a:off x="2321925" y="3797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3" y="872"/>
                  </a:lnTo>
                  <a:lnTo>
                    <a:pt x="861" y="212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1" name="Google Shape;5571;p10"/>
            <p:cNvSpPr/>
            <p:nvPr/>
          </p:nvSpPr>
          <p:spPr>
            <a:xfrm>
              <a:off x="2373050" y="385050"/>
              <a:ext cx="21525" cy="21800"/>
            </a:xfrm>
            <a:custGeom>
              <a:rect b="b" l="l" r="r" t="t"/>
              <a:pathLst>
                <a:path extrusionOk="0" h="872" w="861">
                  <a:moveTo>
                    <a:pt x="212" y="0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0" y="660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2" name="Google Shape;5572;p10"/>
            <p:cNvSpPr/>
            <p:nvPr/>
          </p:nvSpPr>
          <p:spPr>
            <a:xfrm>
              <a:off x="2349850" y="4079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45" y="179"/>
                  </a:lnTo>
                  <a:lnTo>
                    <a:pt x="0" y="224"/>
                  </a:lnTo>
                  <a:lnTo>
                    <a:pt x="638" y="872"/>
                  </a:lnTo>
                  <a:lnTo>
                    <a:pt x="861" y="660"/>
                  </a:lnTo>
                  <a:lnTo>
                    <a:pt x="380" y="17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3" name="Google Shape;5573;p10"/>
            <p:cNvSpPr/>
            <p:nvPr/>
          </p:nvSpPr>
          <p:spPr>
            <a:xfrm>
              <a:off x="2338675" y="3465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0" y="648"/>
                  </a:lnTo>
                  <a:lnTo>
                    <a:pt x="224" y="872"/>
                  </a:lnTo>
                  <a:lnTo>
                    <a:pt x="861" y="213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4" name="Google Shape;5574;p10"/>
            <p:cNvSpPr/>
            <p:nvPr/>
          </p:nvSpPr>
          <p:spPr>
            <a:xfrm>
              <a:off x="2327225" y="30600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213" y="1"/>
                  </a:moveTo>
                  <a:lnTo>
                    <a:pt x="1" y="224"/>
                  </a:lnTo>
                  <a:lnTo>
                    <a:pt x="637" y="872"/>
                  </a:lnTo>
                  <a:lnTo>
                    <a:pt x="861" y="65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5" name="Google Shape;5575;p10"/>
            <p:cNvSpPr/>
            <p:nvPr/>
          </p:nvSpPr>
          <p:spPr>
            <a:xfrm>
              <a:off x="2377225" y="349850"/>
              <a:ext cx="18450" cy="21825"/>
            </a:xfrm>
            <a:custGeom>
              <a:rect b="b" l="l" r="r" t="t"/>
              <a:pathLst>
                <a:path extrusionOk="0" h="873" w="738">
                  <a:moveTo>
                    <a:pt x="213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738" y="783"/>
                  </a:lnTo>
                  <a:cubicBezTo>
                    <a:pt x="638" y="582"/>
                    <a:pt x="526" y="392"/>
                    <a:pt x="414" y="191"/>
                  </a:cubicBez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6" name="Google Shape;5576;p10"/>
            <p:cNvSpPr/>
            <p:nvPr/>
          </p:nvSpPr>
          <p:spPr>
            <a:xfrm>
              <a:off x="2321925" y="537850"/>
              <a:ext cx="21525" cy="21825"/>
            </a:xfrm>
            <a:custGeom>
              <a:rect b="b" l="l" r="r" t="t"/>
              <a:pathLst>
                <a:path extrusionOk="0" h="873" w="861">
                  <a:moveTo>
                    <a:pt x="648" y="1"/>
                  </a:moveTo>
                  <a:lnTo>
                    <a:pt x="0" y="649"/>
                  </a:lnTo>
                  <a:lnTo>
                    <a:pt x="213" y="872"/>
                  </a:lnTo>
                  <a:lnTo>
                    <a:pt x="861" y="224"/>
                  </a:lnTo>
                  <a:lnTo>
                    <a:pt x="6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7" name="Google Shape;5577;p10"/>
            <p:cNvSpPr/>
            <p:nvPr/>
          </p:nvSpPr>
          <p:spPr>
            <a:xfrm>
              <a:off x="2373050" y="543450"/>
              <a:ext cx="20950" cy="21525"/>
            </a:xfrm>
            <a:custGeom>
              <a:rect b="b" l="l" r="r" t="t"/>
              <a:pathLst>
                <a:path extrusionOk="0" h="861" w="838">
                  <a:moveTo>
                    <a:pt x="212" y="0"/>
                  </a:moveTo>
                  <a:lnTo>
                    <a:pt x="0" y="212"/>
                  </a:lnTo>
                  <a:lnTo>
                    <a:pt x="648" y="860"/>
                  </a:lnTo>
                  <a:lnTo>
                    <a:pt x="793" y="715"/>
                  </a:lnTo>
                  <a:cubicBezTo>
                    <a:pt x="805" y="682"/>
                    <a:pt x="827" y="659"/>
                    <a:pt x="838" y="626"/>
                  </a:cubicBezTo>
                  <a:lnTo>
                    <a:pt x="2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8" name="Google Shape;5578;p10"/>
            <p:cNvSpPr/>
            <p:nvPr/>
          </p:nvSpPr>
          <p:spPr>
            <a:xfrm>
              <a:off x="2349850" y="566350"/>
              <a:ext cx="21550" cy="21525"/>
            </a:xfrm>
            <a:custGeom>
              <a:rect b="b" l="l" r="r" t="t"/>
              <a:pathLst>
                <a:path extrusionOk="0" h="861" w="862">
                  <a:moveTo>
                    <a:pt x="213" y="1"/>
                  </a:moveTo>
                  <a:lnTo>
                    <a:pt x="45" y="168"/>
                  </a:lnTo>
                  <a:lnTo>
                    <a:pt x="0" y="212"/>
                  </a:lnTo>
                  <a:lnTo>
                    <a:pt x="638" y="861"/>
                  </a:lnTo>
                  <a:lnTo>
                    <a:pt x="861" y="649"/>
                  </a:lnTo>
                  <a:lnTo>
                    <a:pt x="380" y="168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9" name="Google Shape;5579;p10"/>
            <p:cNvSpPr/>
            <p:nvPr/>
          </p:nvSpPr>
          <p:spPr>
            <a:xfrm>
              <a:off x="2338675" y="50460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649" y="1"/>
                  </a:moveTo>
                  <a:lnTo>
                    <a:pt x="0" y="649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0" name="Google Shape;5580;p10"/>
            <p:cNvSpPr/>
            <p:nvPr/>
          </p:nvSpPr>
          <p:spPr>
            <a:xfrm>
              <a:off x="2367725" y="458800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1" y="648"/>
                  </a:lnTo>
                  <a:lnTo>
                    <a:pt x="224" y="872"/>
                  </a:lnTo>
                  <a:lnTo>
                    <a:pt x="861" y="224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1" name="Google Shape;5581;p10"/>
            <p:cNvSpPr/>
            <p:nvPr/>
          </p:nvSpPr>
          <p:spPr>
            <a:xfrm>
              <a:off x="2327225" y="464375"/>
              <a:ext cx="21525" cy="21550"/>
            </a:xfrm>
            <a:custGeom>
              <a:rect b="b" l="l" r="r" t="t"/>
              <a:pathLst>
                <a:path extrusionOk="0" h="862" w="861">
                  <a:moveTo>
                    <a:pt x="213" y="1"/>
                  </a:moveTo>
                  <a:lnTo>
                    <a:pt x="1" y="213"/>
                  </a:lnTo>
                  <a:lnTo>
                    <a:pt x="637" y="86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2" name="Google Shape;5582;p10"/>
            <p:cNvSpPr/>
            <p:nvPr/>
          </p:nvSpPr>
          <p:spPr>
            <a:xfrm>
              <a:off x="2303775" y="487275"/>
              <a:ext cx="21800" cy="21550"/>
            </a:xfrm>
            <a:custGeom>
              <a:rect b="b" l="l" r="r" t="t"/>
              <a:pathLst>
                <a:path extrusionOk="0" h="862" w="872">
                  <a:moveTo>
                    <a:pt x="224" y="1"/>
                  </a:moveTo>
                  <a:lnTo>
                    <a:pt x="179" y="46"/>
                  </a:lnTo>
                  <a:lnTo>
                    <a:pt x="0" y="214"/>
                  </a:lnTo>
                  <a:lnTo>
                    <a:pt x="179" y="393"/>
                  </a:lnTo>
                  <a:lnTo>
                    <a:pt x="648" y="862"/>
                  </a:lnTo>
                  <a:lnTo>
                    <a:pt x="872" y="649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3" name="Google Shape;5583;p10"/>
            <p:cNvSpPr/>
            <p:nvPr/>
          </p:nvSpPr>
          <p:spPr>
            <a:xfrm>
              <a:off x="2377225" y="507950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3" y="1"/>
                  </a:moveTo>
                  <a:lnTo>
                    <a:pt x="0" y="224"/>
                  </a:lnTo>
                  <a:lnTo>
                    <a:pt x="648" y="872"/>
                  </a:lnTo>
                  <a:lnTo>
                    <a:pt x="861" y="649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4" name="Google Shape;5584;p10"/>
            <p:cNvSpPr/>
            <p:nvPr/>
          </p:nvSpPr>
          <p:spPr>
            <a:xfrm>
              <a:off x="2292850" y="4255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69"/>
                  </a:lnTo>
                  <a:lnTo>
                    <a:pt x="862" y="212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5" name="Google Shape;5585;p10"/>
            <p:cNvSpPr/>
            <p:nvPr/>
          </p:nvSpPr>
          <p:spPr>
            <a:xfrm>
              <a:off x="2331400" y="42892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214" y="0"/>
                  </a:moveTo>
                  <a:lnTo>
                    <a:pt x="1" y="224"/>
                  </a:lnTo>
                  <a:lnTo>
                    <a:pt x="638" y="872"/>
                  </a:lnTo>
                  <a:lnTo>
                    <a:pt x="862" y="648"/>
                  </a:lnTo>
                  <a:lnTo>
                    <a:pt x="21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6" name="Google Shape;5586;p10"/>
            <p:cNvSpPr/>
            <p:nvPr/>
          </p:nvSpPr>
          <p:spPr>
            <a:xfrm>
              <a:off x="2384475" y="425575"/>
              <a:ext cx="21825" cy="21800"/>
            </a:xfrm>
            <a:custGeom>
              <a:rect b="b" l="l" r="r" t="t"/>
              <a:pathLst>
                <a:path extrusionOk="0" h="872" w="873">
                  <a:moveTo>
                    <a:pt x="649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24" y="872"/>
                  </a:lnTo>
                  <a:lnTo>
                    <a:pt x="616" y="469"/>
                  </a:lnTo>
                  <a:lnTo>
                    <a:pt x="872" y="212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7" name="Google Shape;5587;p10"/>
            <p:cNvSpPr/>
            <p:nvPr/>
          </p:nvSpPr>
          <p:spPr>
            <a:xfrm>
              <a:off x="2327225" y="622500"/>
              <a:ext cx="10350" cy="9500"/>
            </a:xfrm>
            <a:custGeom>
              <a:rect b="b" l="l" r="r" t="t"/>
              <a:pathLst>
                <a:path extrusionOk="0" h="380" w="414">
                  <a:moveTo>
                    <a:pt x="213" y="0"/>
                  </a:moveTo>
                  <a:lnTo>
                    <a:pt x="1" y="213"/>
                  </a:lnTo>
                  <a:lnTo>
                    <a:pt x="168" y="380"/>
                  </a:lnTo>
                  <a:cubicBezTo>
                    <a:pt x="247" y="325"/>
                    <a:pt x="336" y="258"/>
                    <a:pt x="414" y="201"/>
                  </a:cubicBezTo>
                  <a:lnTo>
                    <a:pt x="21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8" name="Google Shape;5588;p10"/>
            <p:cNvSpPr/>
            <p:nvPr/>
          </p:nvSpPr>
          <p:spPr>
            <a:xfrm>
              <a:off x="2307375" y="645400"/>
              <a:ext cx="2550" cy="1700"/>
            </a:xfrm>
            <a:custGeom>
              <a:rect b="b" l="l" r="r" t="t"/>
              <a:pathLst>
                <a:path extrusionOk="0" h="68" w="102">
                  <a:moveTo>
                    <a:pt x="80" y="0"/>
                  </a:moveTo>
                  <a:lnTo>
                    <a:pt x="35" y="45"/>
                  </a:lnTo>
                  <a:lnTo>
                    <a:pt x="1" y="67"/>
                  </a:lnTo>
                  <a:cubicBezTo>
                    <a:pt x="13" y="67"/>
                    <a:pt x="23" y="57"/>
                    <a:pt x="35" y="57"/>
                  </a:cubicBezTo>
                  <a:lnTo>
                    <a:pt x="102" y="23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9" name="Google Shape;5589;p10"/>
            <p:cNvSpPr/>
            <p:nvPr/>
          </p:nvSpPr>
          <p:spPr>
            <a:xfrm>
              <a:off x="2292850" y="583675"/>
              <a:ext cx="21550" cy="21800"/>
            </a:xfrm>
            <a:custGeom>
              <a:rect b="b" l="l" r="r" t="t"/>
              <a:pathLst>
                <a:path extrusionOk="0" h="872" w="862">
                  <a:moveTo>
                    <a:pt x="649" y="0"/>
                  </a:moveTo>
                  <a:lnTo>
                    <a:pt x="616" y="33"/>
                  </a:lnTo>
                  <a:lnTo>
                    <a:pt x="1" y="648"/>
                  </a:lnTo>
                  <a:lnTo>
                    <a:pt x="214" y="872"/>
                  </a:lnTo>
                  <a:lnTo>
                    <a:pt x="616" y="470"/>
                  </a:lnTo>
                  <a:lnTo>
                    <a:pt x="862" y="224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0" name="Google Shape;5590;p10"/>
            <p:cNvSpPr/>
            <p:nvPr/>
          </p:nvSpPr>
          <p:spPr>
            <a:xfrm>
              <a:off x="2331400" y="587025"/>
              <a:ext cx="21550" cy="21825"/>
            </a:xfrm>
            <a:custGeom>
              <a:rect b="b" l="l" r="r" t="t"/>
              <a:pathLst>
                <a:path extrusionOk="0" h="873" w="862">
                  <a:moveTo>
                    <a:pt x="214" y="0"/>
                  </a:moveTo>
                  <a:lnTo>
                    <a:pt x="1" y="224"/>
                  </a:lnTo>
                  <a:lnTo>
                    <a:pt x="638" y="872"/>
                  </a:lnTo>
                  <a:lnTo>
                    <a:pt x="862" y="649"/>
                  </a:lnTo>
                  <a:lnTo>
                    <a:pt x="21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1" name="Google Shape;5591;p10"/>
            <p:cNvSpPr/>
            <p:nvPr/>
          </p:nvSpPr>
          <p:spPr>
            <a:xfrm>
              <a:off x="2395650" y="487275"/>
              <a:ext cx="18475" cy="21550"/>
            </a:xfrm>
            <a:custGeom>
              <a:rect b="b" l="l" r="r" t="t"/>
              <a:pathLst>
                <a:path extrusionOk="0" h="862" w="739">
                  <a:moveTo>
                    <a:pt x="214" y="1"/>
                  </a:moveTo>
                  <a:lnTo>
                    <a:pt x="169" y="46"/>
                  </a:lnTo>
                  <a:lnTo>
                    <a:pt x="1" y="214"/>
                  </a:lnTo>
                  <a:lnTo>
                    <a:pt x="169" y="393"/>
                  </a:lnTo>
                  <a:lnTo>
                    <a:pt x="649" y="862"/>
                  </a:lnTo>
                  <a:lnTo>
                    <a:pt x="671" y="839"/>
                  </a:lnTo>
                  <a:cubicBezTo>
                    <a:pt x="694" y="728"/>
                    <a:pt x="716" y="627"/>
                    <a:pt x="738" y="515"/>
                  </a:cubicBezTo>
                  <a:lnTo>
                    <a:pt x="21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92" name="Google Shape;5592;p10"/>
          <p:cNvSpPr/>
          <p:nvPr/>
        </p:nvSpPr>
        <p:spPr>
          <a:xfrm rot="5400000">
            <a:off x="721747" y="4376157"/>
            <a:ext cx="1103700" cy="11037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93" name="Google Shape;5593;p10"/>
          <p:cNvSpPr/>
          <p:nvPr/>
        </p:nvSpPr>
        <p:spPr>
          <a:xfrm rot="5400000">
            <a:off x="7776797" y="4070557"/>
            <a:ext cx="1290900" cy="1290900"/>
          </a:xfrm>
          <a:prstGeom prst="ellipse">
            <a:avLst/>
          </a:prstGeom>
          <a:noFill/>
          <a:ln cap="flat" cmpd="sng" w="152400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94" name="Google Shape;5594;p10"/>
          <p:cNvGrpSpPr/>
          <p:nvPr/>
        </p:nvGrpSpPr>
        <p:grpSpPr>
          <a:xfrm rot="5400000">
            <a:off x="-85894" y="1180558"/>
            <a:ext cx="899133" cy="900956"/>
            <a:chOff x="1964350" y="765525"/>
            <a:chExt cx="386375" cy="387175"/>
          </a:xfrm>
        </p:grpSpPr>
        <p:sp>
          <p:nvSpPr>
            <p:cNvPr id="5595" name="Google Shape;5595;p10"/>
            <p:cNvSpPr/>
            <p:nvPr/>
          </p:nvSpPr>
          <p:spPr>
            <a:xfrm>
              <a:off x="1984200" y="953400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38" y="1"/>
                  </a:moveTo>
                  <a:cubicBezTo>
                    <a:pt x="115" y="1"/>
                    <a:pt x="94" y="9"/>
                    <a:pt x="78" y="16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0" y="230"/>
                    <a:pt x="202" y="217"/>
                  </a:cubicBezTo>
                  <a:cubicBezTo>
                    <a:pt x="235" y="195"/>
                    <a:pt x="257" y="150"/>
                    <a:pt x="257" y="106"/>
                  </a:cubicBezTo>
                  <a:cubicBezTo>
                    <a:pt x="246" y="83"/>
                    <a:pt x="246" y="72"/>
                    <a:pt x="235" y="61"/>
                  </a:cubicBezTo>
                  <a:cubicBezTo>
                    <a:pt x="224" y="28"/>
                    <a:pt x="190" y="16"/>
                    <a:pt x="168" y="5"/>
                  </a:cubicBezTo>
                  <a:cubicBezTo>
                    <a:pt x="158" y="2"/>
                    <a:pt x="148" y="1"/>
                    <a:pt x="1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6" name="Google Shape;5596;p10"/>
            <p:cNvSpPr/>
            <p:nvPr/>
          </p:nvSpPr>
          <p:spPr>
            <a:xfrm>
              <a:off x="1975825" y="909550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23" y="0"/>
                  </a:moveTo>
                  <a:cubicBezTo>
                    <a:pt x="104" y="0"/>
                    <a:pt x="85" y="5"/>
                    <a:pt x="67" y="16"/>
                  </a:cubicBezTo>
                  <a:cubicBezTo>
                    <a:pt x="56" y="27"/>
                    <a:pt x="45" y="27"/>
                    <a:pt x="45" y="27"/>
                  </a:cubicBezTo>
                  <a:cubicBezTo>
                    <a:pt x="45" y="39"/>
                    <a:pt x="45" y="39"/>
                    <a:pt x="33" y="39"/>
                  </a:cubicBezTo>
                  <a:cubicBezTo>
                    <a:pt x="33" y="39"/>
                    <a:pt x="33" y="49"/>
                    <a:pt x="23" y="49"/>
                  </a:cubicBezTo>
                  <a:lnTo>
                    <a:pt x="23" y="72"/>
                  </a:lnTo>
                  <a:lnTo>
                    <a:pt x="11" y="72"/>
                  </a:lnTo>
                  <a:lnTo>
                    <a:pt x="11" y="94"/>
                  </a:lnTo>
                  <a:cubicBezTo>
                    <a:pt x="0" y="116"/>
                    <a:pt x="11" y="150"/>
                    <a:pt x="23" y="183"/>
                  </a:cubicBezTo>
                  <a:cubicBezTo>
                    <a:pt x="43" y="219"/>
                    <a:pt x="82" y="236"/>
                    <a:pt x="119" y="236"/>
                  </a:cubicBezTo>
                  <a:cubicBezTo>
                    <a:pt x="141" y="236"/>
                    <a:pt x="162" y="230"/>
                    <a:pt x="179" y="217"/>
                  </a:cubicBezTo>
                  <a:lnTo>
                    <a:pt x="190" y="217"/>
                  </a:lnTo>
                  <a:cubicBezTo>
                    <a:pt x="246" y="183"/>
                    <a:pt x="257" y="116"/>
                    <a:pt x="224" y="61"/>
                  </a:cubicBezTo>
                  <a:cubicBezTo>
                    <a:pt x="201" y="23"/>
                    <a:pt x="162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7" name="Google Shape;5597;p10"/>
            <p:cNvSpPr/>
            <p:nvPr/>
          </p:nvSpPr>
          <p:spPr>
            <a:xfrm>
              <a:off x="1967700" y="919150"/>
              <a:ext cx="1450" cy="3675"/>
            </a:xfrm>
            <a:custGeom>
              <a:rect b="b" l="l" r="r" t="t"/>
              <a:pathLst>
                <a:path extrusionOk="0" h="147" w="58">
                  <a:moveTo>
                    <a:pt x="23" y="1"/>
                  </a:moveTo>
                  <a:lnTo>
                    <a:pt x="23" y="1"/>
                  </a:lnTo>
                  <a:cubicBezTo>
                    <a:pt x="12" y="45"/>
                    <a:pt x="12" y="90"/>
                    <a:pt x="1" y="146"/>
                  </a:cubicBezTo>
                  <a:cubicBezTo>
                    <a:pt x="35" y="112"/>
                    <a:pt x="57" y="45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8" name="Google Shape;5598;p10"/>
            <p:cNvSpPr/>
            <p:nvPr/>
          </p:nvSpPr>
          <p:spPr>
            <a:xfrm>
              <a:off x="1987550" y="92910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26" y="0"/>
                  </a:moveTo>
                  <a:cubicBezTo>
                    <a:pt x="106" y="0"/>
                    <a:pt x="85" y="6"/>
                    <a:pt x="68" y="17"/>
                  </a:cubicBezTo>
                  <a:cubicBezTo>
                    <a:pt x="11" y="50"/>
                    <a:pt x="1" y="128"/>
                    <a:pt x="34" y="184"/>
                  </a:cubicBezTo>
                  <a:cubicBezTo>
                    <a:pt x="34" y="184"/>
                    <a:pt x="45" y="195"/>
                    <a:pt x="45" y="206"/>
                  </a:cubicBezTo>
                  <a:cubicBezTo>
                    <a:pt x="56" y="206"/>
                    <a:pt x="56" y="206"/>
                    <a:pt x="68" y="218"/>
                  </a:cubicBezTo>
                  <a:lnTo>
                    <a:pt x="78" y="228"/>
                  </a:lnTo>
                  <a:lnTo>
                    <a:pt x="90" y="228"/>
                  </a:lnTo>
                  <a:cubicBezTo>
                    <a:pt x="90" y="228"/>
                    <a:pt x="101" y="228"/>
                    <a:pt x="101" y="240"/>
                  </a:cubicBezTo>
                  <a:cubicBezTo>
                    <a:pt x="135" y="240"/>
                    <a:pt x="168" y="240"/>
                    <a:pt x="190" y="218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9" name="Google Shape;5599;p10"/>
            <p:cNvSpPr/>
            <p:nvPr/>
          </p:nvSpPr>
          <p:spPr>
            <a:xfrm>
              <a:off x="1974400" y="937200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13" y="50"/>
                    <a:pt x="1" y="117"/>
                    <a:pt x="35" y="173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3" y="228"/>
                    <a:pt x="191" y="217"/>
                  </a:cubicBezTo>
                  <a:cubicBezTo>
                    <a:pt x="247" y="184"/>
                    <a:pt x="269" y="105"/>
                    <a:pt x="236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0" name="Google Shape;5600;p10"/>
            <p:cNvSpPr/>
            <p:nvPr/>
          </p:nvSpPr>
          <p:spPr>
            <a:xfrm>
              <a:off x="1964350" y="945150"/>
              <a:ext cx="3675" cy="5875"/>
            </a:xfrm>
            <a:custGeom>
              <a:rect b="b" l="l" r="r" t="t"/>
              <a:pathLst>
                <a:path extrusionOk="0" h="235" w="147">
                  <a:moveTo>
                    <a:pt x="12" y="0"/>
                  </a:moveTo>
                  <a:cubicBezTo>
                    <a:pt x="12" y="78"/>
                    <a:pt x="1" y="157"/>
                    <a:pt x="1" y="234"/>
                  </a:cubicBezTo>
                  <a:cubicBezTo>
                    <a:pt x="23" y="234"/>
                    <a:pt x="45" y="234"/>
                    <a:pt x="68" y="224"/>
                  </a:cubicBezTo>
                  <a:cubicBezTo>
                    <a:pt x="124" y="190"/>
                    <a:pt x="146" y="112"/>
                    <a:pt x="112" y="56"/>
                  </a:cubicBezTo>
                  <a:cubicBezTo>
                    <a:pt x="90" y="23"/>
                    <a:pt x="57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1" name="Google Shape;5601;p10"/>
            <p:cNvSpPr/>
            <p:nvPr/>
          </p:nvSpPr>
          <p:spPr>
            <a:xfrm>
              <a:off x="1971050" y="96142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44" y="1"/>
                  </a:moveTo>
                  <a:cubicBezTo>
                    <a:pt x="123" y="1"/>
                    <a:pt x="100" y="7"/>
                    <a:pt x="79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1"/>
                  </a:cubicBezTo>
                  <a:cubicBezTo>
                    <a:pt x="236" y="198"/>
                    <a:pt x="258" y="164"/>
                    <a:pt x="258" y="120"/>
                  </a:cubicBezTo>
                  <a:cubicBezTo>
                    <a:pt x="258" y="97"/>
                    <a:pt x="247" y="75"/>
                    <a:pt x="236" y="53"/>
                  </a:cubicBezTo>
                  <a:cubicBezTo>
                    <a:pt x="215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2" name="Google Shape;5602;p10"/>
            <p:cNvSpPr/>
            <p:nvPr/>
          </p:nvSpPr>
          <p:spPr>
            <a:xfrm>
              <a:off x="1994250" y="9700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8" y="20"/>
                  </a:cubicBezTo>
                  <a:cubicBezTo>
                    <a:pt x="23" y="54"/>
                    <a:pt x="1" y="121"/>
                    <a:pt x="45" y="176"/>
                  </a:cubicBezTo>
                  <a:cubicBezTo>
                    <a:pt x="68" y="214"/>
                    <a:pt x="106" y="237"/>
                    <a:pt x="146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7" y="188"/>
                    <a:pt x="269" y="109"/>
                    <a:pt x="235" y="54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3" name="Google Shape;5603;p10"/>
            <p:cNvSpPr/>
            <p:nvPr/>
          </p:nvSpPr>
          <p:spPr>
            <a:xfrm>
              <a:off x="1981125" y="9780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5" y="0"/>
                    <a:pt x="96" y="5"/>
                    <a:pt x="79" y="15"/>
                  </a:cubicBezTo>
                  <a:cubicBezTo>
                    <a:pt x="22" y="49"/>
                    <a:pt x="0" y="127"/>
                    <a:pt x="45" y="184"/>
                  </a:cubicBezTo>
                  <a:cubicBezTo>
                    <a:pt x="66" y="218"/>
                    <a:pt x="100" y="236"/>
                    <a:pt x="136" y="236"/>
                  </a:cubicBezTo>
                  <a:cubicBezTo>
                    <a:pt x="158" y="236"/>
                    <a:pt x="180" y="229"/>
                    <a:pt x="201" y="217"/>
                  </a:cubicBezTo>
                  <a:cubicBezTo>
                    <a:pt x="258" y="184"/>
                    <a:pt x="268" y="116"/>
                    <a:pt x="235" y="60"/>
                  </a:cubicBezTo>
                  <a:cubicBezTo>
                    <a:pt x="212" y="22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4" name="Google Shape;5604;p10"/>
            <p:cNvSpPr/>
            <p:nvPr/>
          </p:nvSpPr>
          <p:spPr>
            <a:xfrm>
              <a:off x="1968000" y="9860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0" y="129"/>
                    <a:pt x="33" y="173"/>
                  </a:cubicBezTo>
                  <a:cubicBezTo>
                    <a:pt x="64" y="211"/>
                    <a:pt x="105" y="234"/>
                    <a:pt x="145" y="234"/>
                  </a:cubicBezTo>
                  <a:cubicBezTo>
                    <a:pt x="164" y="234"/>
                    <a:pt x="184" y="229"/>
                    <a:pt x="201" y="218"/>
                  </a:cubicBezTo>
                  <a:cubicBezTo>
                    <a:pt x="257" y="184"/>
                    <a:pt x="269" y="106"/>
                    <a:pt x="235" y="62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5" name="Google Shape;5605;p10"/>
            <p:cNvSpPr/>
            <p:nvPr/>
          </p:nvSpPr>
          <p:spPr>
            <a:xfrm>
              <a:off x="2006250" y="989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7"/>
                    <a:pt x="35" y="184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0"/>
                  </a:cubicBezTo>
                  <a:cubicBezTo>
                    <a:pt x="213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6" name="Google Shape;5606;p10"/>
            <p:cNvSpPr/>
            <p:nvPr/>
          </p:nvSpPr>
          <p:spPr>
            <a:xfrm>
              <a:off x="1993125" y="997750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44" y="0"/>
                  </a:moveTo>
                  <a:cubicBezTo>
                    <a:pt x="123" y="0"/>
                    <a:pt x="100" y="6"/>
                    <a:pt x="79" y="19"/>
                  </a:cubicBezTo>
                  <a:cubicBezTo>
                    <a:pt x="23" y="52"/>
                    <a:pt x="1" y="119"/>
                    <a:pt x="34" y="176"/>
                  </a:cubicBezTo>
                  <a:cubicBezTo>
                    <a:pt x="57" y="213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6"/>
                    <a:pt x="269" y="109"/>
                    <a:pt x="235" y="52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7" name="Google Shape;5607;p10"/>
            <p:cNvSpPr/>
            <p:nvPr/>
          </p:nvSpPr>
          <p:spPr>
            <a:xfrm>
              <a:off x="1980000" y="10056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0" y="128"/>
                    <a:pt x="34" y="183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30"/>
                    <a:pt x="201" y="217"/>
                  </a:cubicBezTo>
                  <a:cubicBezTo>
                    <a:pt x="258" y="183"/>
                    <a:pt x="269" y="116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8" name="Google Shape;5608;p10"/>
            <p:cNvSpPr/>
            <p:nvPr/>
          </p:nvSpPr>
          <p:spPr>
            <a:xfrm>
              <a:off x="1972175" y="1014425"/>
              <a:ext cx="1150" cy="3075"/>
            </a:xfrm>
            <a:custGeom>
              <a:rect b="b" l="l" r="r" t="t"/>
              <a:pathLst>
                <a:path extrusionOk="0" h="123" w="46">
                  <a:moveTo>
                    <a:pt x="1" y="0"/>
                  </a:moveTo>
                  <a:lnTo>
                    <a:pt x="1" y="0"/>
                  </a:lnTo>
                  <a:cubicBezTo>
                    <a:pt x="12" y="45"/>
                    <a:pt x="23" y="78"/>
                    <a:pt x="34" y="123"/>
                  </a:cubicBezTo>
                  <a:cubicBezTo>
                    <a:pt x="45" y="90"/>
                    <a:pt x="45" y="56"/>
                    <a:pt x="23" y="23"/>
                  </a:cubicBezTo>
                  <a:cubicBezTo>
                    <a:pt x="23" y="11"/>
                    <a:pt x="12" y="11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9" name="Google Shape;5609;p10"/>
            <p:cNvSpPr/>
            <p:nvPr/>
          </p:nvSpPr>
          <p:spPr>
            <a:xfrm>
              <a:off x="2007925" y="962050"/>
              <a:ext cx="6475" cy="6025"/>
            </a:xfrm>
            <a:custGeom>
              <a:rect b="b" l="l" r="r" t="t"/>
              <a:pathLst>
                <a:path extrusionOk="0" h="241" w="259">
                  <a:moveTo>
                    <a:pt x="116" y="1"/>
                  </a:moveTo>
                  <a:cubicBezTo>
                    <a:pt x="95" y="1"/>
                    <a:pt x="75" y="6"/>
                    <a:pt x="57" y="17"/>
                  </a:cubicBezTo>
                  <a:lnTo>
                    <a:pt x="35" y="39"/>
                  </a:lnTo>
                  <a:lnTo>
                    <a:pt x="23" y="50"/>
                  </a:lnTo>
                  <a:lnTo>
                    <a:pt x="23" y="62"/>
                  </a:lnTo>
                  <a:cubicBezTo>
                    <a:pt x="12" y="62"/>
                    <a:pt x="12" y="62"/>
                    <a:pt x="12" y="72"/>
                  </a:cubicBezTo>
                  <a:lnTo>
                    <a:pt x="12" y="84"/>
                  </a:lnTo>
                  <a:cubicBezTo>
                    <a:pt x="1" y="84"/>
                    <a:pt x="1" y="95"/>
                    <a:pt x="1" y="95"/>
                  </a:cubicBezTo>
                  <a:lnTo>
                    <a:pt x="1" y="117"/>
                  </a:lnTo>
                  <a:lnTo>
                    <a:pt x="1" y="139"/>
                  </a:lnTo>
                  <a:cubicBezTo>
                    <a:pt x="1" y="151"/>
                    <a:pt x="12" y="162"/>
                    <a:pt x="23" y="184"/>
                  </a:cubicBezTo>
                  <a:cubicBezTo>
                    <a:pt x="35" y="196"/>
                    <a:pt x="35" y="207"/>
                    <a:pt x="45" y="207"/>
                  </a:cubicBezTo>
                  <a:lnTo>
                    <a:pt x="57" y="218"/>
                  </a:lnTo>
                  <a:cubicBezTo>
                    <a:pt x="68" y="229"/>
                    <a:pt x="79" y="229"/>
                    <a:pt x="79" y="229"/>
                  </a:cubicBezTo>
                  <a:lnTo>
                    <a:pt x="90" y="229"/>
                  </a:lnTo>
                  <a:cubicBezTo>
                    <a:pt x="102" y="240"/>
                    <a:pt x="102" y="240"/>
                    <a:pt x="112" y="240"/>
                  </a:cubicBezTo>
                  <a:lnTo>
                    <a:pt x="124" y="240"/>
                  </a:lnTo>
                  <a:cubicBezTo>
                    <a:pt x="135" y="240"/>
                    <a:pt x="135" y="240"/>
                    <a:pt x="135" y="229"/>
                  </a:cubicBezTo>
                  <a:lnTo>
                    <a:pt x="157" y="229"/>
                  </a:lnTo>
                  <a:cubicBezTo>
                    <a:pt x="157" y="229"/>
                    <a:pt x="169" y="229"/>
                    <a:pt x="180" y="218"/>
                  </a:cubicBezTo>
                  <a:cubicBezTo>
                    <a:pt x="236" y="184"/>
                    <a:pt x="258" y="117"/>
                    <a:pt x="224" y="62"/>
                  </a:cubicBezTo>
                  <a:cubicBezTo>
                    <a:pt x="202" y="24"/>
                    <a:pt x="158" y="1"/>
                    <a:pt x="1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0" name="Google Shape;5610;p10"/>
            <p:cNvSpPr/>
            <p:nvPr/>
          </p:nvSpPr>
          <p:spPr>
            <a:xfrm>
              <a:off x="2029725" y="997925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4" y="1"/>
                  </a:moveTo>
                  <a:cubicBezTo>
                    <a:pt x="101" y="1"/>
                    <a:pt x="79" y="12"/>
                    <a:pt x="57" y="23"/>
                  </a:cubicBezTo>
                  <a:cubicBezTo>
                    <a:pt x="57" y="23"/>
                    <a:pt x="45" y="35"/>
                    <a:pt x="34" y="35"/>
                  </a:cubicBezTo>
                  <a:cubicBezTo>
                    <a:pt x="34" y="45"/>
                    <a:pt x="23" y="57"/>
                    <a:pt x="12" y="68"/>
                  </a:cubicBezTo>
                  <a:cubicBezTo>
                    <a:pt x="12" y="79"/>
                    <a:pt x="12" y="90"/>
                    <a:pt x="0" y="90"/>
                  </a:cubicBezTo>
                  <a:cubicBezTo>
                    <a:pt x="0" y="124"/>
                    <a:pt x="0" y="157"/>
                    <a:pt x="23" y="179"/>
                  </a:cubicBezTo>
                  <a:cubicBezTo>
                    <a:pt x="34" y="202"/>
                    <a:pt x="45" y="213"/>
                    <a:pt x="67" y="224"/>
                  </a:cubicBezTo>
                  <a:cubicBezTo>
                    <a:pt x="79" y="224"/>
                    <a:pt x="79" y="236"/>
                    <a:pt x="90" y="236"/>
                  </a:cubicBezTo>
                  <a:lnTo>
                    <a:pt x="134" y="236"/>
                  </a:lnTo>
                  <a:cubicBezTo>
                    <a:pt x="157" y="236"/>
                    <a:pt x="168" y="224"/>
                    <a:pt x="179" y="224"/>
                  </a:cubicBezTo>
                  <a:cubicBezTo>
                    <a:pt x="235" y="191"/>
                    <a:pt x="258" y="112"/>
                    <a:pt x="224" y="57"/>
                  </a:cubicBezTo>
                  <a:cubicBezTo>
                    <a:pt x="201" y="23"/>
                    <a:pt x="168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1" name="Google Shape;5611;p10"/>
            <p:cNvSpPr/>
            <p:nvPr/>
          </p:nvSpPr>
          <p:spPr>
            <a:xfrm>
              <a:off x="2016300" y="1005925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26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3" y="50"/>
                    <a:pt x="1" y="128"/>
                    <a:pt x="35" y="184"/>
                  </a:cubicBezTo>
                  <a:cubicBezTo>
                    <a:pt x="46" y="206"/>
                    <a:pt x="80" y="229"/>
                    <a:pt x="102" y="229"/>
                  </a:cubicBezTo>
                  <a:cubicBezTo>
                    <a:pt x="116" y="233"/>
                    <a:pt x="129" y="236"/>
                    <a:pt x="142" y="236"/>
                  </a:cubicBezTo>
                  <a:cubicBezTo>
                    <a:pt x="161" y="236"/>
                    <a:pt x="178" y="230"/>
                    <a:pt x="191" y="217"/>
                  </a:cubicBezTo>
                  <a:cubicBezTo>
                    <a:pt x="247" y="184"/>
                    <a:pt x="269" y="117"/>
                    <a:pt x="236" y="61"/>
                  </a:cubicBezTo>
                  <a:cubicBezTo>
                    <a:pt x="213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2" name="Google Shape;5612;p10"/>
            <p:cNvSpPr/>
            <p:nvPr/>
          </p:nvSpPr>
          <p:spPr>
            <a:xfrm>
              <a:off x="2003200" y="101385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4" y="1"/>
                  </a:moveTo>
                  <a:cubicBezTo>
                    <a:pt x="112" y="1"/>
                    <a:pt x="90" y="12"/>
                    <a:pt x="67" y="23"/>
                  </a:cubicBezTo>
                  <a:cubicBezTo>
                    <a:pt x="11" y="56"/>
                    <a:pt x="0" y="123"/>
                    <a:pt x="33" y="180"/>
                  </a:cubicBezTo>
                  <a:cubicBezTo>
                    <a:pt x="33" y="190"/>
                    <a:pt x="33" y="202"/>
                    <a:pt x="45" y="202"/>
                  </a:cubicBezTo>
                  <a:cubicBezTo>
                    <a:pt x="64" y="228"/>
                    <a:pt x="95" y="239"/>
                    <a:pt x="127" y="239"/>
                  </a:cubicBezTo>
                  <a:cubicBezTo>
                    <a:pt x="149" y="239"/>
                    <a:pt x="171" y="234"/>
                    <a:pt x="190" y="224"/>
                  </a:cubicBezTo>
                  <a:cubicBezTo>
                    <a:pt x="246" y="190"/>
                    <a:pt x="268" y="113"/>
                    <a:pt x="234" y="56"/>
                  </a:cubicBezTo>
                  <a:cubicBezTo>
                    <a:pt x="212" y="23"/>
                    <a:pt x="167" y="12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3" name="Google Shape;5613;p10"/>
            <p:cNvSpPr/>
            <p:nvPr/>
          </p:nvSpPr>
          <p:spPr>
            <a:xfrm>
              <a:off x="1990050" y="1021925"/>
              <a:ext cx="6475" cy="5825"/>
            </a:xfrm>
            <a:custGeom>
              <a:rect b="b" l="l" r="r" t="t"/>
              <a:pathLst>
                <a:path extrusionOk="0" h="233" w="259">
                  <a:moveTo>
                    <a:pt x="135" y="0"/>
                  </a:moveTo>
                  <a:cubicBezTo>
                    <a:pt x="112" y="0"/>
                    <a:pt x="88" y="8"/>
                    <a:pt x="68" y="24"/>
                  </a:cubicBezTo>
                  <a:cubicBezTo>
                    <a:pt x="12" y="58"/>
                    <a:pt x="1" y="125"/>
                    <a:pt x="35" y="180"/>
                  </a:cubicBezTo>
                  <a:cubicBezTo>
                    <a:pt x="55" y="216"/>
                    <a:pt x="89" y="233"/>
                    <a:pt x="126" y="233"/>
                  </a:cubicBezTo>
                  <a:cubicBezTo>
                    <a:pt x="147" y="233"/>
                    <a:pt x="170" y="227"/>
                    <a:pt x="191" y="214"/>
                  </a:cubicBezTo>
                  <a:cubicBezTo>
                    <a:pt x="236" y="192"/>
                    <a:pt x="258" y="147"/>
                    <a:pt x="246" y="103"/>
                  </a:cubicBezTo>
                  <a:cubicBezTo>
                    <a:pt x="246" y="91"/>
                    <a:pt x="236" y="69"/>
                    <a:pt x="236" y="58"/>
                  </a:cubicBezTo>
                  <a:cubicBezTo>
                    <a:pt x="214" y="22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4" name="Google Shape;5614;p10"/>
            <p:cNvSpPr/>
            <p:nvPr/>
          </p:nvSpPr>
          <p:spPr>
            <a:xfrm>
              <a:off x="1978050" y="1029950"/>
              <a:ext cx="5050" cy="6000"/>
            </a:xfrm>
            <a:custGeom>
              <a:rect b="b" l="l" r="r" t="t"/>
              <a:pathLst>
                <a:path extrusionOk="0" h="240" w="202">
                  <a:moveTo>
                    <a:pt x="85" y="0"/>
                  </a:moveTo>
                  <a:cubicBezTo>
                    <a:pt x="64" y="0"/>
                    <a:pt x="46" y="8"/>
                    <a:pt x="23" y="16"/>
                  </a:cubicBezTo>
                  <a:cubicBezTo>
                    <a:pt x="11" y="27"/>
                    <a:pt x="11" y="27"/>
                    <a:pt x="1" y="27"/>
                  </a:cubicBezTo>
                  <a:lnTo>
                    <a:pt x="1" y="38"/>
                  </a:lnTo>
                  <a:cubicBezTo>
                    <a:pt x="11" y="72"/>
                    <a:pt x="23" y="117"/>
                    <a:pt x="34" y="150"/>
                  </a:cubicBezTo>
                  <a:cubicBezTo>
                    <a:pt x="45" y="172"/>
                    <a:pt x="68" y="206"/>
                    <a:pt x="78" y="229"/>
                  </a:cubicBezTo>
                  <a:lnTo>
                    <a:pt x="78" y="239"/>
                  </a:lnTo>
                  <a:cubicBezTo>
                    <a:pt x="90" y="239"/>
                    <a:pt x="90" y="239"/>
                    <a:pt x="90" y="229"/>
                  </a:cubicBezTo>
                  <a:lnTo>
                    <a:pt x="123" y="229"/>
                  </a:lnTo>
                  <a:cubicBezTo>
                    <a:pt x="123" y="229"/>
                    <a:pt x="135" y="229"/>
                    <a:pt x="145" y="217"/>
                  </a:cubicBezTo>
                  <a:cubicBezTo>
                    <a:pt x="168" y="206"/>
                    <a:pt x="179" y="184"/>
                    <a:pt x="190" y="161"/>
                  </a:cubicBezTo>
                  <a:lnTo>
                    <a:pt x="202" y="150"/>
                  </a:lnTo>
                  <a:cubicBezTo>
                    <a:pt x="202" y="117"/>
                    <a:pt x="202" y="83"/>
                    <a:pt x="190" y="60"/>
                  </a:cubicBezTo>
                  <a:cubicBezTo>
                    <a:pt x="168" y="27"/>
                    <a:pt x="145" y="16"/>
                    <a:pt x="112" y="5"/>
                  </a:cubicBezTo>
                  <a:cubicBezTo>
                    <a:pt x="102" y="2"/>
                    <a:pt x="93" y="0"/>
                    <a:pt x="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5" name="Google Shape;5615;p10"/>
            <p:cNvSpPr/>
            <p:nvPr/>
          </p:nvSpPr>
          <p:spPr>
            <a:xfrm>
              <a:off x="2039775" y="101457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19" y="1"/>
                  </a:moveTo>
                  <a:cubicBezTo>
                    <a:pt x="100" y="1"/>
                    <a:pt x="82" y="6"/>
                    <a:pt x="68" y="17"/>
                  </a:cubicBezTo>
                  <a:lnTo>
                    <a:pt x="57" y="17"/>
                  </a:lnTo>
                  <a:cubicBezTo>
                    <a:pt x="57" y="27"/>
                    <a:pt x="45" y="27"/>
                    <a:pt x="45" y="39"/>
                  </a:cubicBezTo>
                  <a:lnTo>
                    <a:pt x="35" y="39"/>
                  </a:lnTo>
                  <a:cubicBezTo>
                    <a:pt x="35" y="50"/>
                    <a:pt x="35" y="50"/>
                    <a:pt x="23" y="50"/>
                  </a:cubicBezTo>
                  <a:lnTo>
                    <a:pt x="23" y="72"/>
                  </a:lnTo>
                  <a:lnTo>
                    <a:pt x="12" y="72"/>
                  </a:lnTo>
                  <a:lnTo>
                    <a:pt x="12" y="94"/>
                  </a:lnTo>
                  <a:cubicBezTo>
                    <a:pt x="1" y="117"/>
                    <a:pt x="1" y="151"/>
                    <a:pt x="23" y="184"/>
                  </a:cubicBezTo>
                  <a:cubicBezTo>
                    <a:pt x="44" y="219"/>
                    <a:pt x="78" y="236"/>
                    <a:pt x="114" y="236"/>
                  </a:cubicBezTo>
                  <a:cubicBezTo>
                    <a:pt x="136" y="236"/>
                    <a:pt x="159" y="230"/>
                    <a:pt x="179" y="218"/>
                  </a:cubicBez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8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6" name="Google Shape;5616;p10"/>
            <p:cNvSpPr/>
            <p:nvPr/>
          </p:nvSpPr>
          <p:spPr>
            <a:xfrm>
              <a:off x="2026375" y="10226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8" y="0"/>
                  </a:moveTo>
                  <a:cubicBezTo>
                    <a:pt x="107" y="0"/>
                    <a:pt x="86" y="5"/>
                    <a:pt x="67" y="16"/>
                  </a:cubicBezTo>
                  <a:cubicBezTo>
                    <a:pt x="23" y="50"/>
                    <a:pt x="0" y="117"/>
                    <a:pt x="34" y="173"/>
                  </a:cubicBezTo>
                  <a:cubicBezTo>
                    <a:pt x="57" y="211"/>
                    <a:pt x="95" y="233"/>
                    <a:pt x="134" y="233"/>
                  </a:cubicBezTo>
                  <a:cubicBezTo>
                    <a:pt x="153" y="233"/>
                    <a:pt x="172" y="228"/>
                    <a:pt x="191" y="217"/>
                  </a:cubicBezTo>
                  <a:cubicBezTo>
                    <a:pt x="246" y="184"/>
                    <a:pt x="268" y="106"/>
                    <a:pt x="235" y="50"/>
                  </a:cubicBezTo>
                  <a:cubicBezTo>
                    <a:pt x="213" y="20"/>
                    <a:pt x="170" y="0"/>
                    <a:pt x="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7" name="Google Shape;5617;p10"/>
            <p:cNvSpPr/>
            <p:nvPr/>
          </p:nvSpPr>
          <p:spPr>
            <a:xfrm>
              <a:off x="2013250" y="103070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6" y="1"/>
                  </a:moveTo>
                  <a:cubicBezTo>
                    <a:pt x="112" y="1"/>
                    <a:pt x="88" y="7"/>
                    <a:pt x="68" y="20"/>
                  </a:cubicBezTo>
                  <a:cubicBezTo>
                    <a:pt x="11" y="53"/>
                    <a:pt x="0" y="120"/>
                    <a:pt x="34" y="176"/>
                  </a:cubicBezTo>
                  <a:cubicBezTo>
                    <a:pt x="55" y="211"/>
                    <a:pt x="89" y="228"/>
                    <a:pt x="125" y="228"/>
                  </a:cubicBezTo>
                  <a:cubicBezTo>
                    <a:pt x="147" y="228"/>
                    <a:pt x="169" y="222"/>
                    <a:pt x="190" y="209"/>
                  </a:cubicBezTo>
                  <a:cubicBezTo>
                    <a:pt x="246" y="176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8" name="Google Shape;5618;p10"/>
            <p:cNvSpPr/>
            <p:nvPr/>
          </p:nvSpPr>
          <p:spPr>
            <a:xfrm>
              <a:off x="2000100" y="10386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7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8"/>
                    <a:pt x="35" y="184"/>
                  </a:cubicBezTo>
                  <a:cubicBezTo>
                    <a:pt x="56" y="219"/>
                    <a:pt x="89" y="236"/>
                    <a:pt x="126" y="236"/>
                  </a:cubicBezTo>
                  <a:cubicBezTo>
                    <a:pt x="148" y="236"/>
                    <a:pt x="170" y="230"/>
                    <a:pt x="191" y="218"/>
                  </a:cubicBezTo>
                  <a:cubicBezTo>
                    <a:pt x="247" y="184"/>
                    <a:pt x="269" y="117"/>
                    <a:pt x="236" y="61"/>
                  </a:cubicBezTo>
                  <a:cubicBezTo>
                    <a:pt x="213" y="23"/>
                    <a:pt x="170" y="1"/>
                    <a:pt x="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9" name="Google Shape;5619;p10"/>
            <p:cNvSpPr/>
            <p:nvPr/>
          </p:nvSpPr>
          <p:spPr>
            <a:xfrm>
              <a:off x="1987250" y="104662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26" y="1"/>
                  </a:moveTo>
                  <a:cubicBezTo>
                    <a:pt x="102" y="1"/>
                    <a:pt x="78" y="7"/>
                    <a:pt x="57" y="19"/>
                  </a:cubicBezTo>
                  <a:cubicBezTo>
                    <a:pt x="46" y="19"/>
                    <a:pt x="46" y="31"/>
                    <a:pt x="35" y="31"/>
                  </a:cubicBezTo>
                  <a:lnTo>
                    <a:pt x="35" y="42"/>
                  </a:lnTo>
                  <a:lnTo>
                    <a:pt x="23" y="53"/>
                  </a:lnTo>
                  <a:cubicBezTo>
                    <a:pt x="13" y="64"/>
                    <a:pt x="13" y="76"/>
                    <a:pt x="13" y="86"/>
                  </a:cubicBezTo>
                  <a:cubicBezTo>
                    <a:pt x="13" y="98"/>
                    <a:pt x="1" y="109"/>
                    <a:pt x="1" y="109"/>
                  </a:cubicBezTo>
                  <a:lnTo>
                    <a:pt x="1" y="131"/>
                  </a:lnTo>
                  <a:cubicBezTo>
                    <a:pt x="13" y="153"/>
                    <a:pt x="13" y="165"/>
                    <a:pt x="23" y="176"/>
                  </a:cubicBezTo>
                  <a:cubicBezTo>
                    <a:pt x="46" y="214"/>
                    <a:pt x="84" y="236"/>
                    <a:pt x="124" y="236"/>
                  </a:cubicBezTo>
                  <a:cubicBezTo>
                    <a:pt x="143" y="236"/>
                    <a:pt x="162" y="231"/>
                    <a:pt x="180" y="220"/>
                  </a:cubicBezTo>
                  <a:cubicBezTo>
                    <a:pt x="236" y="187"/>
                    <a:pt x="258" y="109"/>
                    <a:pt x="224" y="53"/>
                  </a:cubicBezTo>
                  <a:cubicBezTo>
                    <a:pt x="204" y="18"/>
                    <a:pt x="165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0" name="Google Shape;5620;p10"/>
            <p:cNvSpPr/>
            <p:nvPr/>
          </p:nvSpPr>
          <p:spPr>
            <a:xfrm>
              <a:off x="2038400" y="1042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4" y="219"/>
                    <a:pt x="89" y="237"/>
                    <a:pt x="125" y="237"/>
                  </a:cubicBezTo>
                  <a:cubicBezTo>
                    <a:pt x="146" y="237"/>
                    <a:pt x="169" y="230"/>
                    <a:pt x="190" y="218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68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1" name="Google Shape;5621;p10"/>
            <p:cNvSpPr/>
            <p:nvPr/>
          </p:nvSpPr>
          <p:spPr>
            <a:xfrm>
              <a:off x="2025250" y="1050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3"/>
                    <a:pt x="1" y="120"/>
                    <a:pt x="34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4" y="237"/>
                    <a:pt x="173" y="232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2" name="Google Shape;5622;p10"/>
            <p:cNvSpPr/>
            <p:nvPr/>
          </p:nvSpPr>
          <p:spPr>
            <a:xfrm>
              <a:off x="2012125" y="10581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9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70" y="230"/>
                    <a:pt x="190" y="218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3" name="Google Shape;5623;p10"/>
            <p:cNvSpPr/>
            <p:nvPr/>
          </p:nvSpPr>
          <p:spPr>
            <a:xfrm>
              <a:off x="1999000" y="106625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26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2" y="50"/>
                    <a:pt x="0" y="128"/>
                    <a:pt x="34" y="173"/>
                  </a:cubicBezTo>
                  <a:lnTo>
                    <a:pt x="34" y="184"/>
                  </a:lnTo>
                  <a:lnTo>
                    <a:pt x="56" y="207"/>
                  </a:lnTo>
                  <a:lnTo>
                    <a:pt x="67" y="217"/>
                  </a:lnTo>
                  <a:cubicBezTo>
                    <a:pt x="79" y="217"/>
                    <a:pt x="90" y="229"/>
                    <a:pt x="90" y="229"/>
                  </a:cubicBezTo>
                  <a:lnTo>
                    <a:pt x="101" y="229"/>
                  </a:lnTo>
                  <a:cubicBezTo>
                    <a:pt x="112" y="229"/>
                    <a:pt x="112" y="229"/>
                    <a:pt x="124" y="240"/>
                  </a:cubicBezTo>
                  <a:lnTo>
                    <a:pt x="134" y="229"/>
                  </a:lnTo>
                  <a:lnTo>
                    <a:pt x="168" y="229"/>
                  </a:lnTo>
                  <a:cubicBezTo>
                    <a:pt x="168" y="229"/>
                    <a:pt x="179" y="217"/>
                    <a:pt x="191" y="217"/>
                  </a:cubicBezTo>
                  <a:cubicBezTo>
                    <a:pt x="246" y="184"/>
                    <a:pt x="268" y="106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4" name="Google Shape;5624;p10"/>
            <p:cNvSpPr/>
            <p:nvPr/>
          </p:nvSpPr>
          <p:spPr>
            <a:xfrm>
              <a:off x="2048150" y="1058475"/>
              <a:ext cx="6475" cy="5875"/>
            </a:xfrm>
            <a:custGeom>
              <a:rect b="b" l="l" r="r" t="t"/>
              <a:pathLst>
                <a:path extrusionOk="0" h="235" w="259">
                  <a:moveTo>
                    <a:pt x="143" y="1"/>
                  </a:moveTo>
                  <a:cubicBezTo>
                    <a:pt x="137" y="1"/>
                    <a:pt x="130" y="2"/>
                    <a:pt x="124" y="4"/>
                  </a:cubicBezTo>
                  <a:cubicBezTo>
                    <a:pt x="102" y="4"/>
                    <a:pt x="90" y="15"/>
                    <a:pt x="79" y="15"/>
                  </a:cubicBezTo>
                  <a:cubicBezTo>
                    <a:pt x="23" y="48"/>
                    <a:pt x="1" y="126"/>
                    <a:pt x="35" y="183"/>
                  </a:cubicBezTo>
                  <a:cubicBezTo>
                    <a:pt x="55" y="217"/>
                    <a:pt x="94" y="235"/>
                    <a:pt x="133" y="235"/>
                  </a:cubicBezTo>
                  <a:cubicBezTo>
                    <a:pt x="157" y="235"/>
                    <a:pt x="181" y="228"/>
                    <a:pt x="202" y="216"/>
                  </a:cubicBezTo>
                  <a:cubicBezTo>
                    <a:pt x="224" y="205"/>
                    <a:pt x="247" y="171"/>
                    <a:pt x="247" y="149"/>
                  </a:cubicBezTo>
                  <a:cubicBezTo>
                    <a:pt x="258" y="116"/>
                    <a:pt x="258" y="82"/>
                    <a:pt x="236" y="59"/>
                  </a:cubicBezTo>
                  <a:cubicBezTo>
                    <a:pt x="236" y="48"/>
                    <a:pt x="224" y="48"/>
                    <a:pt x="224" y="37"/>
                  </a:cubicBezTo>
                  <a:cubicBezTo>
                    <a:pt x="197" y="19"/>
                    <a:pt x="170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5" name="Google Shape;5625;p10"/>
            <p:cNvSpPr/>
            <p:nvPr/>
          </p:nvSpPr>
          <p:spPr>
            <a:xfrm>
              <a:off x="2035050" y="1066575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45" y="1"/>
                  </a:moveTo>
                  <a:cubicBezTo>
                    <a:pt x="137" y="1"/>
                    <a:pt x="130" y="2"/>
                    <a:pt x="123" y="3"/>
                  </a:cubicBezTo>
                  <a:cubicBezTo>
                    <a:pt x="100" y="3"/>
                    <a:pt x="89" y="3"/>
                    <a:pt x="78" y="15"/>
                  </a:cubicBezTo>
                  <a:cubicBezTo>
                    <a:pt x="22" y="48"/>
                    <a:pt x="0" y="115"/>
                    <a:pt x="33" y="171"/>
                  </a:cubicBezTo>
                  <a:cubicBezTo>
                    <a:pt x="56" y="209"/>
                    <a:pt x="100" y="232"/>
                    <a:pt x="143" y="232"/>
                  </a:cubicBezTo>
                  <a:cubicBezTo>
                    <a:pt x="163" y="232"/>
                    <a:pt x="183" y="227"/>
                    <a:pt x="201" y="216"/>
                  </a:cubicBezTo>
                  <a:cubicBezTo>
                    <a:pt x="212" y="204"/>
                    <a:pt x="234" y="182"/>
                    <a:pt x="246" y="160"/>
                  </a:cubicBezTo>
                  <a:lnTo>
                    <a:pt x="246" y="137"/>
                  </a:lnTo>
                  <a:cubicBezTo>
                    <a:pt x="257" y="115"/>
                    <a:pt x="257" y="93"/>
                    <a:pt x="246" y="70"/>
                  </a:cubicBezTo>
                  <a:lnTo>
                    <a:pt x="234" y="60"/>
                  </a:lnTo>
                  <a:cubicBezTo>
                    <a:pt x="216" y="22"/>
                    <a:pt x="181" y="1"/>
                    <a:pt x="1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6" name="Google Shape;5626;p10"/>
            <p:cNvSpPr/>
            <p:nvPr/>
          </p:nvSpPr>
          <p:spPr>
            <a:xfrm>
              <a:off x="2022200" y="1074475"/>
              <a:ext cx="6425" cy="5900"/>
            </a:xfrm>
            <a:custGeom>
              <a:rect b="b" l="l" r="r" t="t"/>
              <a:pathLst>
                <a:path extrusionOk="0" h="236" w="257">
                  <a:moveTo>
                    <a:pt x="112" y="0"/>
                  </a:moveTo>
                  <a:cubicBezTo>
                    <a:pt x="89" y="0"/>
                    <a:pt x="78" y="12"/>
                    <a:pt x="67" y="23"/>
                  </a:cubicBezTo>
                  <a:cubicBezTo>
                    <a:pt x="22" y="45"/>
                    <a:pt x="0" y="90"/>
                    <a:pt x="11" y="134"/>
                  </a:cubicBezTo>
                  <a:cubicBezTo>
                    <a:pt x="11" y="146"/>
                    <a:pt x="11" y="168"/>
                    <a:pt x="22" y="179"/>
                  </a:cubicBezTo>
                  <a:cubicBezTo>
                    <a:pt x="33" y="201"/>
                    <a:pt x="55" y="213"/>
                    <a:pt x="78" y="224"/>
                  </a:cubicBezTo>
                  <a:cubicBezTo>
                    <a:pt x="89" y="235"/>
                    <a:pt x="100" y="235"/>
                    <a:pt x="123" y="235"/>
                  </a:cubicBezTo>
                  <a:cubicBezTo>
                    <a:pt x="145" y="235"/>
                    <a:pt x="167" y="235"/>
                    <a:pt x="190" y="224"/>
                  </a:cubicBezTo>
                  <a:cubicBezTo>
                    <a:pt x="190" y="213"/>
                    <a:pt x="201" y="213"/>
                    <a:pt x="201" y="201"/>
                  </a:cubicBezTo>
                  <a:cubicBezTo>
                    <a:pt x="246" y="168"/>
                    <a:pt x="257" y="101"/>
                    <a:pt x="224" y="57"/>
                  </a:cubicBezTo>
                  <a:cubicBezTo>
                    <a:pt x="224" y="45"/>
                    <a:pt x="212" y="45"/>
                    <a:pt x="212" y="34"/>
                  </a:cubicBezTo>
                  <a:cubicBezTo>
                    <a:pt x="201" y="23"/>
                    <a:pt x="190" y="23"/>
                    <a:pt x="167" y="12"/>
                  </a:cubicBezTo>
                  <a:cubicBezTo>
                    <a:pt x="156" y="0"/>
                    <a:pt x="134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7" name="Google Shape;5627;p10"/>
            <p:cNvSpPr/>
            <p:nvPr/>
          </p:nvSpPr>
          <p:spPr>
            <a:xfrm>
              <a:off x="2009600" y="1082450"/>
              <a:ext cx="5625" cy="5750"/>
            </a:xfrm>
            <a:custGeom>
              <a:rect b="b" l="l" r="r" t="t"/>
              <a:pathLst>
                <a:path extrusionOk="0" h="230" w="225">
                  <a:moveTo>
                    <a:pt x="101" y="1"/>
                  </a:moveTo>
                  <a:cubicBezTo>
                    <a:pt x="82" y="1"/>
                    <a:pt x="63" y="6"/>
                    <a:pt x="45" y="16"/>
                  </a:cubicBezTo>
                  <a:cubicBezTo>
                    <a:pt x="23" y="28"/>
                    <a:pt x="12" y="50"/>
                    <a:pt x="1" y="61"/>
                  </a:cubicBezTo>
                  <a:cubicBezTo>
                    <a:pt x="23" y="83"/>
                    <a:pt x="45" y="117"/>
                    <a:pt x="68" y="140"/>
                  </a:cubicBezTo>
                  <a:cubicBezTo>
                    <a:pt x="90" y="173"/>
                    <a:pt x="124" y="195"/>
                    <a:pt x="146" y="229"/>
                  </a:cubicBezTo>
                  <a:cubicBezTo>
                    <a:pt x="146" y="229"/>
                    <a:pt x="157" y="229"/>
                    <a:pt x="157" y="218"/>
                  </a:cubicBezTo>
                  <a:lnTo>
                    <a:pt x="169" y="218"/>
                  </a:lnTo>
                  <a:cubicBezTo>
                    <a:pt x="202" y="195"/>
                    <a:pt x="224" y="151"/>
                    <a:pt x="214" y="106"/>
                  </a:cubicBezTo>
                  <a:cubicBezTo>
                    <a:pt x="214" y="83"/>
                    <a:pt x="214" y="73"/>
                    <a:pt x="202" y="61"/>
                  </a:cubicBezTo>
                  <a:cubicBezTo>
                    <a:pt x="179" y="23"/>
                    <a:pt x="141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8" name="Google Shape;5628;p10"/>
            <p:cNvSpPr/>
            <p:nvPr/>
          </p:nvSpPr>
          <p:spPr>
            <a:xfrm>
              <a:off x="2058225" y="10752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0"/>
                  </a:moveTo>
                  <a:cubicBezTo>
                    <a:pt x="115" y="0"/>
                    <a:pt x="96" y="5"/>
                    <a:pt x="79" y="16"/>
                  </a:cubicBezTo>
                  <a:cubicBezTo>
                    <a:pt x="22" y="50"/>
                    <a:pt x="0" y="128"/>
                    <a:pt x="34" y="172"/>
                  </a:cubicBezTo>
                  <a:cubicBezTo>
                    <a:pt x="56" y="211"/>
                    <a:pt x="100" y="233"/>
                    <a:pt x="143" y="233"/>
                  </a:cubicBezTo>
                  <a:cubicBezTo>
                    <a:pt x="163" y="233"/>
                    <a:pt x="183" y="228"/>
                    <a:pt x="201" y="217"/>
                  </a:cubicBezTo>
                  <a:cubicBezTo>
                    <a:pt x="257" y="184"/>
                    <a:pt x="268" y="117"/>
                    <a:pt x="235" y="61"/>
                  </a:cubicBezTo>
                  <a:cubicBezTo>
                    <a:pt x="212" y="23"/>
                    <a:pt x="173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9" name="Google Shape;5629;p10"/>
            <p:cNvSpPr/>
            <p:nvPr/>
          </p:nvSpPr>
          <p:spPr>
            <a:xfrm>
              <a:off x="2045100" y="1083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2"/>
                    <a:pt x="0" y="120"/>
                    <a:pt x="33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1"/>
                  </a:cubicBezTo>
                  <a:cubicBezTo>
                    <a:pt x="257" y="187"/>
                    <a:pt x="268" y="109"/>
                    <a:pt x="234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0" name="Google Shape;5630;p10"/>
            <p:cNvSpPr/>
            <p:nvPr/>
          </p:nvSpPr>
          <p:spPr>
            <a:xfrm>
              <a:off x="2031950" y="10911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8"/>
                    <a:pt x="35" y="183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3"/>
                    <a:pt x="269" y="116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1" name="Google Shape;5631;p10"/>
            <p:cNvSpPr/>
            <p:nvPr/>
          </p:nvSpPr>
          <p:spPr>
            <a:xfrm>
              <a:off x="2070225" y="10947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2" name="Google Shape;5632;p10"/>
            <p:cNvSpPr/>
            <p:nvPr/>
          </p:nvSpPr>
          <p:spPr>
            <a:xfrm>
              <a:off x="2057100" y="1102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0" y="236"/>
                    <a:pt x="144" y="236"/>
                  </a:cubicBezTo>
                  <a:cubicBezTo>
                    <a:pt x="164" y="236"/>
                    <a:pt x="184" y="231"/>
                    <a:pt x="201" y="221"/>
                  </a:cubicBezTo>
                  <a:cubicBezTo>
                    <a:pt x="258" y="187"/>
                    <a:pt x="268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3" name="Google Shape;5633;p10"/>
            <p:cNvSpPr/>
            <p:nvPr/>
          </p:nvSpPr>
          <p:spPr>
            <a:xfrm>
              <a:off x="2043975" y="1110875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7" y="228"/>
                    <a:pt x="181" y="222"/>
                    <a:pt x="202" y="210"/>
                  </a:cubicBezTo>
                  <a:cubicBezTo>
                    <a:pt x="257" y="176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4" name="Google Shape;5634;p10"/>
            <p:cNvSpPr/>
            <p:nvPr/>
          </p:nvSpPr>
          <p:spPr>
            <a:xfrm>
              <a:off x="2080300" y="1111150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1"/>
                  </a:moveTo>
                  <a:cubicBezTo>
                    <a:pt x="110" y="1"/>
                    <a:pt x="88" y="7"/>
                    <a:pt x="67" y="20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6" y="221"/>
                    <a:pt x="100" y="232"/>
                    <a:pt x="145" y="232"/>
                  </a:cubicBezTo>
                  <a:cubicBezTo>
                    <a:pt x="157" y="232"/>
                    <a:pt x="157" y="232"/>
                    <a:pt x="167" y="221"/>
                  </a:cubicBezTo>
                  <a:cubicBezTo>
                    <a:pt x="179" y="221"/>
                    <a:pt x="179" y="221"/>
                    <a:pt x="190" y="209"/>
                  </a:cubicBezTo>
                  <a:cubicBezTo>
                    <a:pt x="246" y="176"/>
                    <a:pt x="257" y="109"/>
                    <a:pt x="224" y="53"/>
                  </a:cubicBezTo>
                  <a:cubicBezTo>
                    <a:pt x="202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5" name="Google Shape;5635;p10"/>
            <p:cNvSpPr/>
            <p:nvPr/>
          </p:nvSpPr>
          <p:spPr>
            <a:xfrm>
              <a:off x="2067450" y="1119075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15" y="0"/>
                  </a:moveTo>
                  <a:cubicBezTo>
                    <a:pt x="103" y="0"/>
                    <a:pt x="90" y="2"/>
                    <a:pt x="78" y="4"/>
                  </a:cubicBezTo>
                  <a:cubicBezTo>
                    <a:pt x="67" y="4"/>
                    <a:pt x="67" y="16"/>
                    <a:pt x="56" y="16"/>
                  </a:cubicBezTo>
                  <a:lnTo>
                    <a:pt x="23" y="49"/>
                  </a:lnTo>
                  <a:cubicBezTo>
                    <a:pt x="0" y="71"/>
                    <a:pt x="0" y="105"/>
                    <a:pt x="0" y="138"/>
                  </a:cubicBezTo>
                  <a:cubicBezTo>
                    <a:pt x="0" y="150"/>
                    <a:pt x="11" y="160"/>
                    <a:pt x="23" y="183"/>
                  </a:cubicBezTo>
                  <a:cubicBezTo>
                    <a:pt x="23" y="183"/>
                    <a:pt x="23" y="194"/>
                    <a:pt x="33" y="194"/>
                  </a:cubicBezTo>
                  <a:cubicBezTo>
                    <a:pt x="50" y="219"/>
                    <a:pt x="79" y="232"/>
                    <a:pt x="107" y="232"/>
                  </a:cubicBezTo>
                  <a:cubicBezTo>
                    <a:pt x="116" y="232"/>
                    <a:pt x="126" y="230"/>
                    <a:pt x="134" y="228"/>
                  </a:cubicBezTo>
                  <a:cubicBezTo>
                    <a:pt x="145" y="228"/>
                    <a:pt x="167" y="228"/>
                    <a:pt x="179" y="217"/>
                  </a:cubicBezTo>
                  <a:cubicBezTo>
                    <a:pt x="234" y="183"/>
                    <a:pt x="246" y="116"/>
                    <a:pt x="212" y="60"/>
                  </a:cubicBezTo>
                  <a:cubicBezTo>
                    <a:pt x="195" y="17"/>
                    <a:pt x="157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6" name="Google Shape;5636;p10"/>
            <p:cNvSpPr/>
            <p:nvPr/>
          </p:nvSpPr>
          <p:spPr>
            <a:xfrm>
              <a:off x="2090350" y="1127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1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29"/>
                    <a:pt x="190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8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7" name="Google Shape;5637;p10"/>
            <p:cNvSpPr/>
            <p:nvPr/>
          </p:nvSpPr>
          <p:spPr>
            <a:xfrm>
              <a:off x="2078875" y="1135750"/>
              <a:ext cx="4500" cy="2425"/>
            </a:xfrm>
            <a:custGeom>
              <a:rect b="b" l="l" r="r" t="t"/>
              <a:pathLst>
                <a:path extrusionOk="0" h="97" w="180">
                  <a:moveTo>
                    <a:pt x="70" y="0"/>
                  </a:moveTo>
                  <a:cubicBezTo>
                    <a:pt x="46" y="0"/>
                    <a:pt x="22" y="6"/>
                    <a:pt x="1" y="19"/>
                  </a:cubicBezTo>
                  <a:cubicBezTo>
                    <a:pt x="57" y="52"/>
                    <a:pt x="124" y="75"/>
                    <a:pt x="180" y="97"/>
                  </a:cubicBezTo>
                  <a:cubicBezTo>
                    <a:pt x="180" y="86"/>
                    <a:pt x="180" y="75"/>
                    <a:pt x="169" y="52"/>
                  </a:cubicBezTo>
                  <a:cubicBezTo>
                    <a:pt x="148" y="18"/>
                    <a:pt x="109" y="0"/>
                    <a:pt x="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8" name="Google Shape;5638;p10"/>
            <p:cNvSpPr/>
            <p:nvPr/>
          </p:nvSpPr>
          <p:spPr>
            <a:xfrm>
              <a:off x="2004875" y="86887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12" y="0"/>
                  </a:moveTo>
                  <a:cubicBezTo>
                    <a:pt x="112" y="0"/>
                    <a:pt x="100" y="12"/>
                    <a:pt x="90" y="12"/>
                  </a:cubicBezTo>
                  <a:cubicBezTo>
                    <a:pt x="90" y="12"/>
                    <a:pt x="78" y="12"/>
                    <a:pt x="67" y="23"/>
                  </a:cubicBezTo>
                  <a:cubicBezTo>
                    <a:pt x="23" y="45"/>
                    <a:pt x="0" y="112"/>
                    <a:pt x="23" y="157"/>
                  </a:cubicBezTo>
                  <a:cubicBezTo>
                    <a:pt x="23" y="168"/>
                    <a:pt x="33" y="168"/>
                    <a:pt x="33" y="179"/>
                  </a:cubicBezTo>
                  <a:cubicBezTo>
                    <a:pt x="56" y="217"/>
                    <a:pt x="95" y="240"/>
                    <a:pt x="134" y="240"/>
                  </a:cubicBezTo>
                  <a:cubicBezTo>
                    <a:pt x="153" y="240"/>
                    <a:pt x="172" y="235"/>
                    <a:pt x="190" y="224"/>
                  </a:cubicBezTo>
                  <a:cubicBezTo>
                    <a:pt x="234" y="191"/>
                    <a:pt x="257" y="146"/>
                    <a:pt x="246" y="101"/>
                  </a:cubicBezTo>
                  <a:cubicBezTo>
                    <a:pt x="246" y="90"/>
                    <a:pt x="246" y="67"/>
                    <a:pt x="234" y="57"/>
                  </a:cubicBezTo>
                  <a:cubicBezTo>
                    <a:pt x="212" y="12"/>
                    <a:pt x="157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10"/>
            <p:cNvSpPr/>
            <p:nvPr/>
          </p:nvSpPr>
          <p:spPr>
            <a:xfrm>
              <a:off x="1992025" y="876875"/>
              <a:ext cx="6425" cy="5900"/>
            </a:xfrm>
            <a:custGeom>
              <a:rect b="b" l="l" r="r" t="t"/>
              <a:pathLst>
                <a:path extrusionOk="0" h="236" w="257">
                  <a:moveTo>
                    <a:pt x="114" y="0"/>
                  </a:moveTo>
                  <a:cubicBezTo>
                    <a:pt x="94" y="0"/>
                    <a:pt x="74" y="5"/>
                    <a:pt x="56" y="16"/>
                  </a:cubicBezTo>
                  <a:cubicBezTo>
                    <a:pt x="56" y="27"/>
                    <a:pt x="45" y="27"/>
                    <a:pt x="45" y="38"/>
                  </a:cubicBezTo>
                  <a:cubicBezTo>
                    <a:pt x="23" y="50"/>
                    <a:pt x="0" y="83"/>
                    <a:pt x="0" y="117"/>
                  </a:cubicBezTo>
                  <a:cubicBezTo>
                    <a:pt x="0" y="139"/>
                    <a:pt x="11" y="161"/>
                    <a:pt x="23" y="184"/>
                  </a:cubicBezTo>
                  <a:lnTo>
                    <a:pt x="56" y="217"/>
                  </a:lnTo>
                  <a:cubicBezTo>
                    <a:pt x="56" y="217"/>
                    <a:pt x="67" y="217"/>
                    <a:pt x="67" y="228"/>
                  </a:cubicBezTo>
                  <a:cubicBezTo>
                    <a:pt x="86" y="233"/>
                    <a:pt x="102" y="235"/>
                    <a:pt x="117" y="235"/>
                  </a:cubicBezTo>
                  <a:cubicBezTo>
                    <a:pt x="139" y="235"/>
                    <a:pt x="159" y="230"/>
                    <a:pt x="179" y="217"/>
                  </a:cubicBezTo>
                  <a:cubicBezTo>
                    <a:pt x="234" y="184"/>
                    <a:pt x="257" y="117"/>
                    <a:pt x="224" y="60"/>
                  </a:cubicBezTo>
                  <a:cubicBezTo>
                    <a:pt x="201" y="23"/>
                    <a:pt x="157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0" name="Google Shape;5640;p10"/>
            <p:cNvSpPr/>
            <p:nvPr/>
          </p:nvSpPr>
          <p:spPr>
            <a:xfrm>
              <a:off x="1978600" y="8848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3" y="0"/>
                  </a:moveTo>
                  <a:cubicBezTo>
                    <a:pt x="112" y="0"/>
                    <a:pt x="90" y="7"/>
                    <a:pt x="68" y="20"/>
                  </a:cubicBezTo>
                  <a:cubicBezTo>
                    <a:pt x="23" y="42"/>
                    <a:pt x="1" y="109"/>
                    <a:pt x="23" y="154"/>
                  </a:cubicBezTo>
                  <a:cubicBezTo>
                    <a:pt x="23" y="165"/>
                    <a:pt x="34" y="176"/>
                    <a:pt x="34" y="176"/>
                  </a:cubicBezTo>
                  <a:cubicBezTo>
                    <a:pt x="57" y="214"/>
                    <a:pt x="96" y="237"/>
                    <a:pt x="135" y="237"/>
                  </a:cubicBezTo>
                  <a:cubicBezTo>
                    <a:pt x="154" y="237"/>
                    <a:pt x="173" y="232"/>
                    <a:pt x="190" y="221"/>
                  </a:cubicBezTo>
                  <a:cubicBezTo>
                    <a:pt x="247" y="187"/>
                    <a:pt x="269" y="109"/>
                    <a:pt x="235" y="53"/>
                  </a:cubicBezTo>
                  <a:cubicBezTo>
                    <a:pt x="224" y="53"/>
                    <a:pt x="224" y="42"/>
                    <a:pt x="224" y="42"/>
                  </a:cubicBezTo>
                  <a:cubicBezTo>
                    <a:pt x="197" y="15"/>
                    <a:pt x="166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1" name="Google Shape;5641;p10"/>
            <p:cNvSpPr/>
            <p:nvPr/>
          </p:nvSpPr>
          <p:spPr>
            <a:xfrm>
              <a:off x="2018275" y="860950"/>
              <a:ext cx="6175" cy="5700"/>
            </a:xfrm>
            <a:custGeom>
              <a:rect b="b" l="l" r="r" t="t"/>
              <a:pathLst>
                <a:path extrusionOk="0" h="228" w="247">
                  <a:moveTo>
                    <a:pt x="115" y="0"/>
                  </a:moveTo>
                  <a:cubicBezTo>
                    <a:pt x="95" y="0"/>
                    <a:pt x="74" y="5"/>
                    <a:pt x="56" y="16"/>
                  </a:cubicBezTo>
                  <a:cubicBezTo>
                    <a:pt x="56" y="27"/>
                    <a:pt x="45" y="27"/>
                    <a:pt x="34" y="38"/>
                  </a:cubicBezTo>
                  <a:lnTo>
                    <a:pt x="34" y="49"/>
                  </a:lnTo>
                  <a:cubicBezTo>
                    <a:pt x="23" y="49"/>
                    <a:pt x="23" y="49"/>
                    <a:pt x="23" y="61"/>
                  </a:cubicBezTo>
                  <a:cubicBezTo>
                    <a:pt x="11" y="61"/>
                    <a:pt x="11" y="72"/>
                    <a:pt x="11" y="83"/>
                  </a:cubicBezTo>
                  <a:lnTo>
                    <a:pt x="11" y="94"/>
                  </a:lnTo>
                  <a:cubicBezTo>
                    <a:pt x="11" y="94"/>
                    <a:pt x="11" y="105"/>
                    <a:pt x="1" y="105"/>
                  </a:cubicBezTo>
                  <a:lnTo>
                    <a:pt x="1" y="116"/>
                  </a:lnTo>
                  <a:lnTo>
                    <a:pt x="1" y="139"/>
                  </a:lnTo>
                  <a:cubicBezTo>
                    <a:pt x="11" y="150"/>
                    <a:pt x="11" y="161"/>
                    <a:pt x="23" y="173"/>
                  </a:cubicBezTo>
                  <a:cubicBezTo>
                    <a:pt x="23" y="183"/>
                    <a:pt x="34" y="195"/>
                    <a:pt x="34" y="195"/>
                  </a:cubicBezTo>
                  <a:cubicBezTo>
                    <a:pt x="45" y="206"/>
                    <a:pt x="45" y="206"/>
                    <a:pt x="56" y="206"/>
                  </a:cubicBezTo>
                  <a:lnTo>
                    <a:pt x="56" y="217"/>
                  </a:lnTo>
                  <a:cubicBezTo>
                    <a:pt x="56" y="217"/>
                    <a:pt x="68" y="217"/>
                    <a:pt x="68" y="228"/>
                  </a:cubicBezTo>
                  <a:lnTo>
                    <a:pt x="135" y="228"/>
                  </a:lnTo>
                  <a:cubicBezTo>
                    <a:pt x="157" y="228"/>
                    <a:pt x="168" y="228"/>
                    <a:pt x="179" y="217"/>
                  </a:cubicBezTo>
                  <a:cubicBezTo>
                    <a:pt x="202" y="206"/>
                    <a:pt x="224" y="183"/>
                    <a:pt x="224" y="161"/>
                  </a:cubicBezTo>
                  <a:cubicBezTo>
                    <a:pt x="246" y="128"/>
                    <a:pt x="246" y="94"/>
                    <a:pt x="224" y="61"/>
                  </a:cubicBezTo>
                  <a:cubicBezTo>
                    <a:pt x="201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2" name="Google Shape;5642;p10"/>
            <p:cNvSpPr/>
            <p:nvPr/>
          </p:nvSpPr>
          <p:spPr>
            <a:xfrm>
              <a:off x="2008500" y="8446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5" y="1"/>
                  </a:moveTo>
                  <a:cubicBezTo>
                    <a:pt x="101" y="1"/>
                    <a:pt x="77" y="7"/>
                    <a:pt x="56" y="20"/>
                  </a:cubicBezTo>
                  <a:cubicBezTo>
                    <a:pt x="45" y="20"/>
                    <a:pt x="45" y="31"/>
                    <a:pt x="34" y="31"/>
                  </a:cubicBezTo>
                  <a:lnTo>
                    <a:pt x="34" y="42"/>
                  </a:lnTo>
                  <a:cubicBezTo>
                    <a:pt x="22" y="42"/>
                    <a:pt x="22" y="53"/>
                    <a:pt x="22" y="53"/>
                  </a:cubicBezTo>
                  <a:lnTo>
                    <a:pt x="12" y="65"/>
                  </a:lnTo>
                  <a:lnTo>
                    <a:pt x="12" y="75"/>
                  </a:lnTo>
                  <a:lnTo>
                    <a:pt x="0" y="87"/>
                  </a:lnTo>
                  <a:cubicBezTo>
                    <a:pt x="0" y="120"/>
                    <a:pt x="0" y="154"/>
                    <a:pt x="12" y="176"/>
                  </a:cubicBezTo>
                  <a:lnTo>
                    <a:pt x="22" y="187"/>
                  </a:lnTo>
                  <a:lnTo>
                    <a:pt x="45" y="210"/>
                  </a:lnTo>
                  <a:cubicBezTo>
                    <a:pt x="45" y="210"/>
                    <a:pt x="56" y="210"/>
                    <a:pt x="56" y="221"/>
                  </a:cubicBezTo>
                  <a:cubicBezTo>
                    <a:pt x="67" y="221"/>
                    <a:pt x="79" y="221"/>
                    <a:pt x="79" y="232"/>
                  </a:cubicBezTo>
                  <a:lnTo>
                    <a:pt x="157" y="232"/>
                  </a:lnTo>
                  <a:cubicBezTo>
                    <a:pt x="168" y="232"/>
                    <a:pt x="168" y="221"/>
                    <a:pt x="179" y="221"/>
                  </a:cubicBezTo>
                  <a:cubicBezTo>
                    <a:pt x="235" y="187"/>
                    <a:pt x="258" y="109"/>
                    <a:pt x="224" y="53"/>
                  </a:cubicBezTo>
                  <a:cubicBezTo>
                    <a:pt x="203" y="18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3" name="Google Shape;5643;p10"/>
            <p:cNvSpPr/>
            <p:nvPr/>
          </p:nvSpPr>
          <p:spPr>
            <a:xfrm>
              <a:off x="1994825" y="8525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2" y="62"/>
                    <a:pt x="0" y="129"/>
                    <a:pt x="33" y="184"/>
                  </a:cubicBezTo>
                  <a:cubicBezTo>
                    <a:pt x="61" y="219"/>
                    <a:pt x="98" y="237"/>
                    <a:pt x="135" y="237"/>
                  </a:cubicBezTo>
                  <a:cubicBezTo>
                    <a:pt x="157" y="237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2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4" name="Google Shape;5644;p10"/>
            <p:cNvSpPr/>
            <p:nvPr/>
          </p:nvSpPr>
          <p:spPr>
            <a:xfrm>
              <a:off x="2037275" y="921475"/>
              <a:ext cx="5875" cy="5950"/>
            </a:xfrm>
            <a:custGeom>
              <a:rect b="b" l="l" r="r" t="t"/>
              <a:pathLst>
                <a:path extrusionOk="0" h="238" w="235">
                  <a:moveTo>
                    <a:pt x="116" y="0"/>
                  </a:moveTo>
                  <a:cubicBezTo>
                    <a:pt x="95" y="0"/>
                    <a:pt x="74" y="6"/>
                    <a:pt x="56" y="19"/>
                  </a:cubicBezTo>
                  <a:cubicBezTo>
                    <a:pt x="45" y="19"/>
                    <a:pt x="45" y="31"/>
                    <a:pt x="34" y="31"/>
                  </a:cubicBezTo>
                  <a:cubicBezTo>
                    <a:pt x="23" y="42"/>
                    <a:pt x="11" y="64"/>
                    <a:pt x="0" y="86"/>
                  </a:cubicBezTo>
                  <a:lnTo>
                    <a:pt x="0" y="131"/>
                  </a:lnTo>
                  <a:cubicBezTo>
                    <a:pt x="0" y="153"/>
                    <a:pt x="11" y="165"/>
                    <a:pt x="11" y="176"/>
                  </a:cubicBezTo>
                  <a:cubicBezTo>
                    <a:pt x="23" y="198"/>
                    <a:pt x="45" y="210"/>
                    <a:pt x="67" y="220"/>
                  </a:cubicBezTo>
                  <a:cubicBezTo>
                    <a:pt x="84" y="232"/>
                    <a:pt x="103" y="237"/>
                    <a:pt x="123" y="237"/>
                  </a:cubicBezTo>
                  <a:cubicBezTo>
                    <a:pt x="143" y="237"/>
                    <a:pt x="162" y="232"/>
                    <a:pt x="179" y="220"/>
                  </a:cubicBezTo>
                  <a:cubicBezTo>
                    <a:pt x="179" y="210"/>
                    <a:pt x="190" y="210"/>
                    <a:pt x="190" y="198"/>
                  </a:cubicBezTo>
                  <a:cubicBezTo>
                    <a:pt x="212" y="187"/>
                    <a:pt x="224" y="165"/>
                    <a:pt x="224" y="143"/>
                  </a:cubicBezTo>
                  <a:cubicBezTo>
                    <a:pt x="235" y="143"/>
                    <a:pt x="235" y="131"/>
                    <a:pt x="235" y="120"/>
                  </a:cubicBezTo>
                  <a:cubicBezTo>
                    <a:pt x="235" y="98"/>
                    <a:pt x="224" y="76"/>
                    <a:pt x="212" y="53"/>
                  </a:cubicBezTo>
                  <a:lnTo>
                    <a:pt x="202" y="42"/>
                  </a:lnTo>
                  <a:cubicBezTo>
                    <a:pt x="181" y="15"/>
                    <a:pt x="148" y="0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5" name="Google Shape;5645;p10"/>
            <p:cNvSpPr/>
            <p:nvPr/>
          </p:nvSpPr>
          <p:spPr>
            <a:xfrm>
              <a:off x="2028325" y="8776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33" y="0"/>
                  </a:moveTo>
                  <a:cubicBezTo>
                    <a:pt x="111" y="0"/>
                    <a:pt x="89" y="7"/>
                    <a:pt x="68" y="20"/>
                  </a:cubicBezTo>
                  <a:cubicBezTo>
                    <a:pt x="56" y="20"/>
                    <a:pt x="46" y="30"/>
                    <a:pt x="46" y="30"/>
                  </a:cubicBezTo>
                  <a:lnTo>
                    <a:pt x="34" y="42"/>
                  </a:lnTo>
                  <a:lnTo>
                    <a:pt x="34" y="53"/>
                  </a:lnTo>
                  <a:cubicBezTo>
                    <a:pt x="23" y="53"/>
                    <a:pt x="23" y="64"/>
                    <a:pt x="23" y="64"/>
                  </a:cubicBezTo>
                  <a:cubicBezTo>
                    <a:pt x="12" y="87"/>
                    <a:pt x="1" y="109"/>
                    <a:pt x="12" y="131"/>
                  </a:cubicBezTo>
                  <a:cubicBezTo>
                    <a:pt x="12" y="154"/>
                    <a:pt x="12" y="164"/>
                    <a:pt x="23" y="176"/>
                  </a:cubicBezTo>
                  <a:cubicBezTo>
                    <a:pt x="46" y="214"/>
                    <a:pt x="89" y="236"/>
                    <a:pt x="133" y="236"/>
                  </a:cubicBezTo>
                  <a:cubicBezTo>
                    <a:pt x="153" y="236"/>
                    <a:pt x="173" y="231"/>
                    <a:pt x="190" y="221"/>
                  </a:cubicBezTo>
                  <a:cubicBezTo>
                    <a:pt x="247" y="187"/>
                    <a:pt x="257" y="109"/>
                    <a:pt x="224" y="53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6" name="Google Shape;5646;p10"/>
            <p:cNvSpPr/>
            <p:nvPr/>
          </p:nvSpPr>
          <p:spPr>
            <a:xfrm>
              <a:off x="2014925" y="8855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6" y="5"/>
                    <a:pt x="78" y="16"/>
                  </a:cubicBezTo>
                  <a:cubicBezTo>
                    <a:pt x="23" y="49"/>
                    <a:pt x="1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7" name="Google Shape;5647;p10"/>
            <p:cNvSpPr/>
            <p:nvPr/>
          </p:nvSpPr>
          <p:spPr>
            <a:xfrm>
              <a:off x="2001775" y="8935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0"/>
                  </a:moveTo>
                  <a:cubicBezTo>
                    <a:pt x="123" y="0"/>
                    <a:pt x="100" y="7"/>
                    <a:pt x="80" y="19"/>
                  </a:cubicBezTo>
                  <a:cubicBezTo>
                    <a:pt x="23" y="53"/>
                    <a:pt x="1" y="120"/>
                    <a:pt x="35" y="175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7"/>
                    <a:pt x="269" y="108"/>
                    <a:pt x="236" y="53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8" name="Google Shape;5648;p10"/>
            <p:cNvSpPr/>
            <p:nvPr/>
          </p:nvSpPr>
          <p:spPr>
            <a:xfrm>
              <a:off x="1988675" y="9014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61"/>
                    <a:pt x="0" y="128"/>
                    <a:pt x="33" y="184"/>
                  </a:cubicBezTo>
                  <a:cubicBezTo>
                    <a:pt x="54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7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9" name="Google Shape;5649;p10"/>
            <p:cNvSpPr/>
            <p:nvPr/>
          </p:nvSpPr>
          <p:spPr>
            <a:xfrm>
              <a:off x="2040325" y="89717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28" y="1"/>
                  </a:moveTo>
                  <a:cubicBezTo>
                    <a:pt x="106" y="1"/>
                    <a:pt x="85" y="7"/>
                    <a:pt x="68" y="20"/>
                  </a:cubicBezTo>
                  <a:lnTo>
                    <a:pt x="57" y="20"/>
                  </a:lnTo>
                  <a:cubicBezTo>
                    <a:pt x="57" y="30"/>
                    <a:pt x="46" y="30"/>
                    <a:pt x="35" y="42"/>
                  </a:cubicBezTo>
                  <a:lnTo>
                    <a:pt x="35" y="53"/>
                  </a:lnTo>
                  <a:cubicBezTo>
                    <a:pt x="23" y="53"/>
                    <a:pt x="23" y="53"/>
                    <a:pt x="23" y="64"/>
                  </a:cubicBezTo>
                  <a:lnTo>
                    <a:pt x="13" y="75"/>
                  </a:lnTo>
                  <a:cubicBezTo>
                    <a:pt x="1" y="109"/>
                    <a:pt x="1" y="142"/>
                    <a:pt x="23" y="176"/>
                  </a:cubicBezTo>
                  <a:cubicBezTo>
                    <a:pt x="46" y="214"/>
                    <a:pt x="85" y="236"/>
                    <a:pt x="125" y="236"/>
                  </a:cubicBezTo>
                  <a:cubicBezTo>
                    <a:pt x="143" y="236"/>
                    <a:pt x="162" y="231"/>
                    <a:pt x="180" y="221"/>
                  </a:cubicBezTo>
                  <a:cubicBezTo>
                    <a:pt x="236" y="187"/>
                    <a:pt x="258" y="109"/>
                    <a:pt x="224" y="53"/>
                  </a:cubicBezTo>
                  <a:cubicBezTo>
                    <a:pt x="204" y="18"/>
                    <a:pt x="165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0" name="Google Shape;5650;p10"/>
            <p:cNvSpPr/>
            <p:nvPr/>
          </p:nvSpPr>
          <p:spPr>
            <a:xfrm>
              <a:off x="2026925" y="905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1" name="Google Shape;5651;p10"/>
            <p:cNvSpPr/>
            <p:nvPr/>
          </p:nvSpPr>
          <p:spPr>
            <a:xfrm>
              <a:off x="2013800" y="9131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70" y="230"/>
                    <a:pt x="190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2" name="Google Shape;5652;p10"/>
            <p:cNvSpPr/>
            <p:nvPr/>
          </p:nvSpPr>
          <p:spPr>
            <a:xfrm>
              <a:off x="2000675" y="921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8" y="7"/>
                    <a:pt x="67" y="20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8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3" name="Google Shape;5653;p10"/>
            <p:cNvSpPr/>
            <p:nvPr/>
          </p:nvSpPr>
          <p:spPr>
            <a:xfrm>
              <a:off x="1997875" y="945500"/>
              <a:ext cx="5900" cy="5825"/>
            </a:xfrm>
            <a:custGeom>
              <a:rect b="b" l="l" r="r" t="t"/>
              <a:pathLst>
                <a:path extrusionOk="0" h="233" w="236">
                  <a:moveTo>
                    <a:pt x="122" y="1"/>
                  </a:moveTo>
                  <a:cubicBezTo>
                    <a:pt x="100" y="1"/>
                    <a:pt x="78" y="7"/>
                    <a:pt x="57" y="19"/>
                  </a:cubicBezTo>
                  <a:cubicBezTo>
                    <a:pt x="45" y="19"/>
                    <a:pt x="34" y="31"/>
                    <a:pt x="34" y="31"/>
                  </a:cubicBezTo>
                  <a:lnTo>
                    <a:pt x="23" y="42"/>
                  </a:lnTo>
                  <a:cubicBezTo>
                    <a:pt x="23" y="53"/>
                    <a:pt x="12" y="53"/>
                    <a:pt x="12" y="53"/>
                  </a:cubicBezTo>
                  <a:cubicBezTo>
                    <a:pt x="12" y="64"/>
                    <a:pt x="0" y="76"/>
                    <a:pt x="0" y="86"/>
                  </a:cubicBezTo>
                  <a:lnTo>
                    <a:pt x="0" y="109"/>
                  </a:lnTo>
                  <a:lnTo>
                    <a:pt x="0" y="131"/>
                  </a:lnTo>
                  <a:lnTo>
                    <a:pt x="0" y="153"/>
                  </a:lnTo>
                  <a:cubicBezTo>
                    <a:pt x="12" y="165"/>
                    <a:pt x="12" y="165"/>
                    <a:pt x="12" y="176"/>
                  </a:cubicBezTo>
                  <a:cubicBezTo>
                    <a:pt x="34" y="210"/>
                    <a:pt x="57" y="220"/>
                    <a:pt x="90" y="232"/>
                  </a:cubicBezTo>
                  <a:lnTo>
                    <a:pt x="146" y="232"/>
                  </a:lnTo>
                  <a:cubicBezTo>
                    <a:pt x="157" y="220"/>
                    <a:pt x="169" y="220"/>
                    <a:pt x="169" y="220"/>
                  </a:cubicBezTo>
                  <a:lnTo>
                    <a:pt x="179" y="220"/>
                  </a:lnTo>
                  <a:lnTo>
                    <a:pt x="179" y="210"/>
                  </a:lnTo>
                  <a:cubicBezTo>
                    <a:pt x="202" y="198"/>
                    <a:pt x="213" y="187"/>
                    <a:pt x="224" y="165"/>
                  </a:cubicBezTo>
                  <a:cubicBezTo>
                    <a:pt x="236" y="131"/>
                    <a:pt x="236" y="86"/>
                    <a:pt x="213" y="53"/>
                  </a:cubicBezTo>
                  <a:cubicBezTo>
                    <a:pt x="192" y="18"/>
                    <a:pt x="158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4" name="Google Shape;5654;p10"/>
            <p:cNvSpPr/>
            <p:nvPr/>
          </p:nvSpPr>
          <p:spPr>
            <a:xfrm>
              <a:off x="2023875" y="929375"/>
              <a:ext cx="6150" cy="6000"/>
            </a:xfrm>
            <a:custGeom>
              <a:rect b="b" l="l" r="r" t="t"/>
              <a:pathLst>
                <a:path extrusionOk="0" h="240" w="246">
                  <a:moveTo>
                    <a:pt x="122" y="1"/>
                  </a:moveTo>
                  <a:cubicBezTo>
                    <a:pt x="104" y="1"/>
                    <a:pt x="85" y="6"/>
                    <a:pt x="67" y="16"/>
                  </a:cubicBezTo>
                  <a:cubicBezTo>
                    <a:pt x="22" y="50"/>
                    <a:pt x="0" y="95"/>
                    <a:pt x="11" y="140"/>
                  </a:cubicBezTo>
                  <a:lnTo>
                    <a:pt x="11" y="162"/>
                  </a:lnTo>
                  <a:cubicBezTo>
                    <a:pt x="22" y="173"/>
                    <a:pt x="22" y="173"/>
                    <a:pt x="22" y="184"/>
                  </a:cubicBezTo>
                  <a:cubicBezTo>
                    <a:pt x="56" y="229"/>
                    <a:pt x="100" y="240"/>
                    <a:pt x="145" y="240"/>
                  </a:cubicBezTo>
                  <a:cubicBezTo>
                    <a:pt x="157" y="240"/>
                    <a:pt x="179" y="229"/>
                    <a:pt x="190" y="217"/>
                  </a:cubicBezTo>
                  <a:cubicBezTo>
                    <a:pt x="212" y="207"/>
                    <a:pt x="224" y="195"/>
                    <a:pt x="234" y="173"/>
                  </a:cubicBezTo>
                  <a:cubicBezTo>
                    <a:pt x="246" y="140"/>
                    <a:pt x="246" y="95"/>
                    <a:pt x="224" y="61"/>
                  </a:cubicBezTo>
                  <a:cubicBezTo>
                    <a:pt x="200" y="23"/>
                    <a:pt x="162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5" name="Google Shape;5655;p10"/>
            <p:cNvSpPr/>
            <p:nvPr/>
          </p:nvSpPr>
          <p:spPr>
            <a:xfrm>
              <a:off x="2010725" y="937325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35" y="0"/>
                  </a:moveTo>
                  <a:cubicBezTo>
                    <a:pt x="112" y="0"/>
                    <a:pt x="90" y="11"/>
                    <a:pt x="68" y="23"/>
                  </a:cubicBezTo>
                  <a:cubicBezTo>
                    <a:pt x="23" y="45"/>
                    <a:pt x="0" y="90"/>
                    <a:pt x="12" y="134"/>
                  </a:cubicBezTo>
                  <a:cubicBezTo>
                    <a:pt x="12" y="157"/>
                    <a:pt x="23" y="168"/>
                    <a:pt x="23" y="179"/>
                  </a:cubicBezTo>
                  <a:cubicBezTo>
                    <a:pt x="45" y="212"/>
                    <a:pt x="79" y="235"/>
                    <a:pt x="124" y="235"/>
                  </a:cubicBezTo>
                  <a:cubicBezTo>
                    <a:pt x="130" y="238"/>
                    <a:pt x="137" y="239"/>
                    <a:pt x="144" y="239"/>
                  </a:cubicBezTo>
                  <a:cubicBezTo>
                    <a:pt x="159" y="239"/>
                    <a:pt x="175" y="231"/>
                    <a:pt x="191" y="224"/>
                  </a:cubicBezTo>
                  <a:cubicBezTo>
                    <a:pt x="246" y="190"/>
                    <a:pt x="258" y="112"/>
                    <a:pt x="224" y="56"/>
                  </a:cubicBezTo>
                  <a:cubicBezTo>
                    <a:pt x="202" y="23"/>
                    <a:pt x="169" y="11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6" name="Google Shape;5656;p10"/>
            <p:cNvSpPr/>
            <p:nvPr/>
          </p:nvSpPr>
          <p:spPr>
            <a:xfrm>
              <a:off x="2047050" y="9380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2" y="49"/>
                    <a:pt x="0" y="128"/>
                    <a:pt x="34" y="183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3"/>
                    <a:pt x="268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7" name="Google Shape;5657;p10"/>
            <p:cNvSpPr/>
            <p:nvPr/>
          </p:nvSpPr>
          <p:spPr>
            <a:xfrm>
              <a:off x="2033925" y="946150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1" y="50"/>
                    <a:pt x="0" y="117"/>
                    <a:pt x="33" y="172"/>
                  </a:cubicBezTo>
                  <a:cubicBezTo>
                    <a:pt x="56" y="210"/>
                    <a:pt x="95" y="233"/>
                    <a:pt x="134" y="233"/>
                  </a:cubicBezTo>
                  <a:cubicBezTo>
                    <a:pt x="153" y="233"/>
                    <a:pt x="172" y="228"/>
                    <a:pt x="190" y="217"/>
                  </a:cubicBezTo>
                  <a:cubicBezTo>
                    <a:pt x="246" y="184"/>
                    <a:pt x="269" y="105"/>
                    <a:pt x="235" y="60"/>
                  </a:cubicBezTo>
                  <a:cubicBezTo>
                    <a:pt x="212" y="23"/>
                    <a:pt x="168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8" name="Google Shape;5658;p10"/>
            <p:cNvSpPr/>
            <p:nvPr/>
          </p:nvSpPr>
          <p:spPr>
            <a:xfrm>
              <a:off x="2020775" y="9541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7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2" y="52"/>
                    <a:pt x="1" y="119"/>
                    <a:pt x="35" y="176"/>
                  </a:cubicBezTo>
                  <a:cubicBezTo>
                    <a:pt x="57" y="213"/>
                    <a:pt x="96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6"/>
                    <a:pt x="269" y="109"/>
                    <a:pt x="236" y="52"/>
                  </a:cubicBezTo>
                  <a:cubicBezTo>
                    <a:pt x="215" y="18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9" name="Google Shape;5659;p10"/>
            <p:cNvSpPr/>
            <p:nvPr/>
          </p:nvSpPr>
          <p:spPr>
            <a:xfrm>
              <a:off x="2058775" y="9578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3"/>
                    <a:pt x="0" y="120"/>
                    <a:pt x="34" y="175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1" y="220"/>
                  </a:cubicBezTo>
                  <a:cubicBezTo>
                    <a:pt x="258" y="187"/>
                    <a:pt x="269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0" name="Google Shape;5660;p10"/>
            <p:cNvSpPr/>
            <p:nvPr/>
          </p:nvSpPr>
          <p:spPr>
            <a:xfrm>
              <a:off x="2045650" y="9657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8"/>
                    <a:pt x="93" y="236"/>
                    <a:pt x="133" y="236"/>
                  </a:cubicBezTo>
                  <a:cubicBezTo>
                    <a:pt x="156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1" name="Google Shape;5661;p10"/>
            <p:cNvSpPr/>
            <p:nvPr/>
          </p:nvSpPr>
          <p:spPr>
            <a:xfrm>
              <a:off x="2032525" y="973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4" y="0"/>
                  </a:moveTo>
                  <a:cubicBezTo>
                    <a:pt x="122" y="0"/>
                    <a:pt x="99" y="7"/>
                    <a:pt x="79" y="19"/>
                  </a:cubicBezTo>
                  <a:cubicBezTo>
                    <a:pt x="22" y="52"/>
                    <a:pt x="0" y="119"/>
                    <a:pt x="34" y="176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57" y="186"/>
                    <a:pt x="268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2" name="Google Shape;5662;p10"/>
            <p:cNvSpPr/>
            <p:nvPr/>
          </p:nvSpPr>
          <p:spPr>
            <a:xfrm>
              <a:off x="2019400" y="981625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lnTo>
                    <a:pt x="78" y="27"/>
                  </a:lnTo>
                  <a:cubicBezTo>
                    <a:pt x="23" y="61"/>
                    <a:pt x="0" y="128"/>
                    <a:pt x="33" y="183"/>
                  </a:cubicBezTo>
                  <a:cubicBezTo>
                    <a:pt x="56" y="217"/>
                    <a:pt x="90" y="240"/>
                    <a:pt x="134" y="240"/>
                  </a:cubicBezTo>
                  <a:lnTo>
                    <a:pt x="157" y="240"/>
                  </a:lnTo>
                  <a:cubicBezTo>
                    <a:pt x="167" y="240"/>
                    <a:pt x="167" y="240"/>
                    <a:pt x="167" y="228"/>
                  </a:cubicBezTo>
                  <a:lnTo>
                    <a:pt x="190" y="228"/>
                  </a:lnTo>
                  <a:cubicBezTo>
                    <a:pt x="201" y="228"/>
                    <a:pt x="201" y="228"/>
                    <a:pt x="201" y="217"/>
                  </a:cubicBezTo>
                  <a:cubicBezTo>
                    <a:pt x="257" y="183"/>
                    <a:pt x="268" y="116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3" name="Google Shape;5663;p10"/>
            <p:cNvSpPr/>
            <p:nvPr/>
          </p:nvSpPr>
          <p:spPr>
            <a:xfrm>
              <a:off x="2072475" y="94977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23" y="49"/>
                  </a:lnTo>
                  <a:lnTo>
                    <a:pt x="11" y="61"/>
                  </a:lnTo>
                  <a:lnTo>
                    <a:pt x="11" y="72"/>
                  </a:lnTo>
                  <a:lnTo>
                    <a:pt x="0" y="83"/>
                  </a:lnTo>
                  <a:lnTo>
                    <a:pt x="0" y="94"/>
                  </a:lnTo>
                  <a:lnTo>
                    <a:pt x="0" y="128"/>
                  </a:lnTo>
                  <a:lnTo>
                    <a:pt x="0" y="139"/>
                  </a:lnTo>
                  <a:cubicBezTo>
                    <a:pt x="0" y="139"/>
                    <a:pt x="0" y="150"/>
                    <a:pt x="11" y="161"/>
                  </a:cubicBezTo>
                  <a:lnTo>
                    <a:pt x="11" y="184"/>
                  </a:lnTo>
                  <a:lnTo>
                    <a:pt x="23" y="184"/>
                  </a:lnTo>
                  <a:lnTo>
                    <a:pt x="45" y="206"/>
                  </a:lnTo>
                  <a:lnTo>
                    <a:pt x="56" y="217"/>
                  </a:lnTo>
                  <a:cubicBezTo>
                    <a:pt x="67" y="217"/>
                    <a:pt x="67" y="228"/>
                    <a:pt x="78" y="228"/>
                  </a:cubicBezTo>
                  <a:lnTo>
                    <a:pt x="90" y="228"/>
                  </a:lnTo>
                  <a:cubicBezTo>
                    <a:pt x="99" y="233"/>
                    <a:pt x="110" y="236"/>
                    <a:pt x="123" y="236"/>
                  </a:cubicBezTo>
                  <a:cubicBezTo>
                    <a:pt x="140" y="236"/>
                    <a:pt x="159" y="230"/>
                    <a:pt x="179" y="217"/>
                  </a:cubicBezTo>
                  <a:cubicBezTo>
                    <a:pt x="235" y="184"/>
                    <a:pt x="246" y="116"/>
                    <a:pt x="212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4" name="Google Shape;5664;p10"/>
            <p:cNvSpPr/>
            <p:nvPr/>
          </p:nvSpPr>
          <p:spPr>
            <a:xfrm>
              <a:off x="2082225" y="965975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16" y="0"/>
                  </a:moveTo>
                  <a:cubicBezTo>
                    <a:pt x="95" y="0"/>
                    <a:pt x="75" y="5"/>
                    <a:pt x="57" y="16"/>
                  </a:cubicBezTo>
                  <a:cubicBezTo>
                    <a:pt x="57" y="27"/>
                    <a:pt x="46" y="27"/>
                    <a:pt x="46" y="39"/>
                  </a:cubicBezTo>
                  <a:lnTo>
                    <a:pt x="35" y="39"/>
                  </a:lnTo>
                  <a:cubicBezTo>
                    <a:pt x="35" y="50"/>
                    <a:pt x="23" y="50"/>
                    <a:pt x="23" y="50"/>
                  </a:cubicBezTo>
                  <a:cubicBezTo>
                    <a:pt x="23" y="61"/>
                    <a:pt x="23" y="61"/>
                    <a:pt x="13" y="72"/>
                  </a:cubicBezTo>
                  <a:lnTo>
                    <a:pt x="13" y="94"/>
                  </a:lnTo>
                  <a:cubicBezTo>
                    <a:pt x="1" y="94"/>
                    <a:pt x="13" y="94"/>
                    <a:pt x="1" y="106"/>
                  </a:cubicBezTo>
                  <a:lnTo>
                    <a:pt x="1" y="128"/>
                  </a:lnTo>
                  <a:lnTo>
                    <a:pt x="1" y="139"/>
                  </a:lnTo>
                  <a:cubicBezTo>
                    <a:pt x="13" y="151"/>
                    <a:pt x="13" y="161"/>
                    <a:pt x="23" y="184"/>
                  </a:cubicBezTo>
                  <a:lnTo>
                    <a:pt x="57" y="218"/>
                  </a:lnTo>
                  <a:lnTo>
                    <a:pt x="68" y="228"/>
                  </a:lnTo>
                  <a:lnTo>
                    <a:pt x="90" y="228"/>
                  </a:lnTo>
                  <a:cubicBezTo>
                    <a:pt x="105" y="233"/>
                    <a:pt x="119" y="236"/>
                    <a:pt x="132" y="236"/>
                  </a:cubicBezTo>
                  <a:cubicBezTo>
                    <a:pt x="150" y="236"/>
                    <a:pt x="167" y="231"/>
                    <a:pt x="180" y="218"/>
                  </a:cubicBez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9" y="0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5" name="Google Shape;5665;p10"/>
            <p:cNvSpPr/>
            <p:nvPr/>
          </p:nvSpPr>
          <p:spPr>
            <a:xfrm>
              <a:off x="2068825" y="974000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37" y="0"/>
                  </a:moveTo>
                  <a:cubicBezTo>
                    <a:pt x="113" y="0"/>
                    <a:pt x="89" y="7"/>
                    <a:pt x="68" y="19"/>
                  </a:cubicBezTo>
                  <a:cubicBezTo>
                    <a:pt x="23" y="53"/>
                    <a:pt x="1" y="108"/>
                    <a:pt x="23" y="153"/>
                  </a:cubicBezTo>
                  <a:cubicBezTo>
                    <a:pt x="23" y="165"/>
                    <a:pt x="23" y="175"/>
                    <a:pt x="35" y="175"/>
                  </a:cubicBezTo>
                  <a:cubicBezTo>
                    <a:pt x="45" y="198"/>
                    <a:pt x="68" y="220"/>
                    <a:pt x="79" y="220"/>
                  </a:cubicBezTo>
                  <a:cubicBezTo>
                    <a:pt x="96" y="231"/>
                    <a:pt x="115" y="237"/>
                    <a:pt x="135" y="237"/>
                  </a:cubicBezTo>
                  <a:cubicBezTo>
                    <a:pt x="154" y="237"/>
                    <a:pt x="174" y="231"/>
                    <a:pt x="191" y="220"/>
                  </a:cubicBezTo>
                  <a:cubicBezTo>
                    <a:pt x="236" y="198"/>
                    <a:pt x="258" y="142"/>
                    <a:pt x="246" y="98"/>
                  </a:cubicBezTo>
                  <a:cubicBezTo>
                    <a:pt x="246" y="86"/>
                    <a:pt x="236" y="75"/>
                    <a:pt x="236" y="53"/>
                  </a:cubicBezTo>
                  <a:cubicBezTo>
                    <a:pt x="214" y="18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6" name="Google Shape;5666;p10"/>
            <p:cNvSpPr/>
            <p:nvPr/>
          </p:nvSpPr>
          <p:spPr>
            <a:xfrm>
              <a:off x="2055975" y="98190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15" y="0"/>
                  </a:moveTo>
                  <a:cubicBezTo>
                    <a:pt x="95" y="0"/>
                    <a:pt x="75" y="5"/>
                    <a:pt x="57" y="16"/>
                  </a:cubicBezTo>
                  <a:lnTo>
                    <a:pt x="23" y="50"/>
                  </a:lnTo>
                  <a:cubicBezTo>
                    <a:pt x="12" y="72"/>
                    <a:pt x="1" y="95"/>
                    <a:pt x="1" y="117"/>
                  </a:cubicBezTo>
                  <a:cubicBezTo>
                    <a:pt x="1" y="139"/>
                    <a:pt x="12" y="162"/>
                    <a:pt x="23" y="184"/>
                  </a:cubicBezTo>
                  <a:cubicBezTo>
                    <a:pt x="35" y="195"/>
                    <a:pt x="35" y="206"/>
                    <a:pt x="57" y="217"/>
                  </a:cubicBezTo>
                  <a:lnTo>
                    <a:pt x="68" y="229"/>
                  </a:lnTo>
                  <a:cubicBezTo>
                    <a:pt x="82" y="233"/>
                    <a:pt x="97" y="236"/>
                    <a:pt x="113" y="236"/>
                  </a:cubicBezTo>
                  <a:cubicBezTo>
                    <a:pt x="136" y="236"/>
                    <a:pt x="160" y="230"/>
                    <a:pt x="179" y="217"/>
                  </a:cubicBezTo>
                  <a:cubicBezTo>
                    <a:pt x="224" y="195"/>
                    <a:pt x="246" y="150"/>
                    <a:pt x="236" y="105"/>
                  </a:cubicBezTo>
                  <a:cubicBezTo>
                    <a:pt x="236" y="95"/>
                    <a:pt x="224" y="72"/>
                    <a:pt x="224" y="61"/>
                  </a:cubicBezTo>
                  <a:cubicBezTo>
                    <a:pt x="202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7" name="Google Shape;5667;p10"/>
            <p:cNvSpPr/>
            <p:nvPr/>
          </p:nvSpPr>
          <p:spPr>
            <a:xfrm>
              <a:off x="2042850" y="990000"/>
              <a:ext cx="5900" cy="5825"/>
            </a:xfrm>
            <a:custGeom>
              <a:rect b="b" l="l" r="r" t="t"/>
              <a:pathLst>
                <a:path extrusionOk="0" h="233" w="236">
                  <a:moveTo>
                    <a:pt x="124" y="0"/>
                  </a:moveTo>
                  <a:cubicBezTo>
                    <a:pt x="104" y="0"/>
                    <a:pt x="80" y="8"/>
                    <a:pt x="56" y="16"/>
                  </a:cubicBezTo>
                  <a:cubicBezTo>
                    <a:pt x="23" y="39"/>
                    <a:pt x="1" y="94"/>
                    <a:pt x="1" y="139"/>
                  </a:cubicBezTo>
                  <a:cubicBezTo>
                    <a:pt x="12" y="150"/>
                    <a:pt x="12" y="161"/>
                    <a:pt x="23" y="173"/>
                  </a:cubicBezTo>
                  <a:cubicBezTo>
                    <a:pt x="46" y="211"/>
                    <a:pt x="84" y="233"/>
                    <a:pt x="124" y="233"/>
                  </a:cubicBezTo>
                  <a:cubicBezTo>
                    <a:pt x="143" y="233"/>
                    <a:pt x="162" y="228"/>
                    <a:pt x="180" y="218"/>
                  </a:cubicBezTo>
                  <a:lnTo>
                    <a:pt x="213" y="184"/>
                  </a:lnTo>
                  <a:cubicBezTo>
                    <a:pt x="224" y="184"/>
                    <a:pt x="224" y="173"/>
                    <a:pt x="224" y="161"/>
                  </a:cubicBezTo>
                  <a:cubicBezTo>
                    <a:pt x="235" y="150"/>
                    <a:pt x="235" y="128"/>
                    <a:pt x="235" y="94"/>
                  </a:cubicBezTo>
                  <a:cubicBezTo>
                    <a:pt x="235" y="83"/>
                    <a:pt x="224" y="72"/>
                    <a:pt x="224" y="61"/>
                  </a:cubicBezTo>
                  <a:cubicBezTo>
                    <a:pt x="202" y="27"/>
                    <a:pt x="180" y="5"/>
                    <a:pt x="146" y="5"/>
                  </a:cubicBezTo>
                  <a:cubicBezTo>
                    <a:pt x="139" y="2"/>
                    <a:pt x="132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8" name="Google Shape;5668;p10"/>
            <p:cNvSpPr/>
            <p:nvPr/>
          </p:nvSpPr>
          <p:spPr>
            <a:xfrm>
              <a:off x="2078875" y="990625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43" y="1"/>
                  </a:moveTo>
                  <a:cubicBezTo>
                    <a:pt x="122" y="1"/>
                    <a:pt x="100" y="8"/>
                    <a:pt x="80" y="24"/>
                  </a:cubicBezTo>
                  <a:cubicBezTo>
                    <a:pt x="23" y="58"/>
                    <a:pt x="1" y="125"/>
                    <a:pt x="35" y="181"/>
                  </a:cubicBezTo>
                  <a:cubicBezTo>
                    <a:pt x="56" y="216"/>
                    <a:pt x="94" y="233"/>
                    <a:pt x="131" y="233"/>
                  </a:cubicBezTo>
                  <a:cubicBezTo>
                    <a:pt x="153" y="233"/>
                    <a:pt x="175" y="227"/>
                    <a:pt x="191" y="215"/>
                  </a:cubicBezTo>
                  <a:cubicBezTo>
                    <a:pt x="247" y="181"/>
                    <a:pt x="269" y="114"/>
                    <a:pt x="236" y="58"/>
                  </a:cubicBezTo>
                  <a:cubicBezTo>
                    <a:pt x="214" y="23"/>
                    <a:pt x="180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9" name="Google Shape;5669;p10"/>
            <p:cNvSpPr/>
            <p:nvPr/>
          </p:nvSpPr>
          <p:spPr>
            <a:xfrm>
              <a:off x="2065775" y="9986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5" y="1"/>
                    <a:pt x="96" y="6"/>
                    <a:pt x="78" y="16"/>
                  </a:cubicBezTo>
                  <a:cubicBezTo>
                    <a:pt x="22" y="50"/>
                    <a:pt x="0" y="128"/>
                    <a:pt x="33" y="184"/>
                  </a:cubicBezTo>
                  <a:cubicBezTo>
                    <a:pt x="56" y="214"/>
                    <a:pt x="98" y="234"/>
                    <a:pt x="136" y="234"/>
                  </a:cubicBezTo>
                  <a:cubicBezTo>
                    <a:pt x="156" y="234"/>
                    <a:pt x="175" y="229"/>
                    <a:pt x="190" y="217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0" name="Google Shape;5670;p10"/>
            <p:cNvSpPr/>
            <p:nvPr/>
          </p:nvSpPr>
          <p:spPr>
            <a:xfrm>
              <a:off x="2052625" y="1006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0" y="236"/>
                  </a:cubicBezTo>
                  <a:cubicBezTo>
                    <a:pt x="159" y="236"/>
                    <a:pt x="177" y="231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1" name="Google Shape;5671;p10"/>
            <p:cNvSpPr/>
            <p:nvPr/>
          </p:nvSpPr>
          <p:spPr>
            <a:xfrm>
              <a:off x="2104325" y="1002275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14" y="1"/>
                  </a:moveTo>
                  <a:cubicBezTo>
                    <a:pt x="94" y="1"/>
                    <a:pt x="74" y="6"/>
                    <a:pt x="56" y="17"/>
                  </a:cubicBezTo>
                  <a:lnTo>
                    <a:pt x="33" y="39"/>
                  </a:lnTo>
                  <a:lnTo>
                    <a:pt x="33" y="50"/>
                  </a:lnTo>
                  <a:cubicBezTo>
                    <a:pt x="22" y="50"/>
                    <a:pt x="22" y="50"/>
                    <a:pt x="22" y="62"/>
                  </a:cubicBezTo>
                  <a:cubicBezTo>
                    <a:pt x="22" y="62"/>
                    <a:pt x="11" y="62"/>
                    <a:pt x="11" y="72"/>
                  </a:cubicBezTo>
                  <a:lnTo>
                    <a:pt x="11" y="84"/>
                  </a:lnTo>
                  <a:lnTo>
                    <a:pt x="11" y="95"/>
                  </a:lnTo>
                  <a:cubicBezTo>
                    <a:pt x="11" y="95"/>
                    <a:pt x="0" y="106"/>
                    <a:pt x="0" y="117"/>
                  </a:cubicBezTo>
                  <a:lnTo>
                    <a:pt x="0" y="139"/>
                  </a:lnTo>
                  <a:cubicBezTo>
                    <a:pt x="11" y="151"/>
                    <a:pt x="11" y="162"/>
                    <a:pt x="22" y="184"/>
                  </a:cubicBezTo>
                  <a:cubicBezTo>
                    <a:pt x="43" y="219"/>
                    <a:pt x="77" y="237"/>
                    <a:pt x="113" y="237"/>
                  </a:cubicBezTo>
                  <a:cubicBezTo>
                    <a:pt x="135" y="237"/>
                    <a:pt x="158" y="231"/>
                    <a:pt x="179" y="218"/>
                  </a:cubicBezTo>
                  <a:cubicBezTo>
                    <a:pt x="234" y="184"/>
                    <a:pt x="257" y="117"/>
                    <a:pt x="224" y="62"/>
                  </a:cubicBezTo>
                  <a:cubicBezTo>
                    <a:pt x="201" y="24"/>
                    <a:pt x="157" y="1"/>
                    <a:pt x="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2" name="Google Shape;5672;p10"/>
            <p:cNvSpPr/>
            <p:nvPr/>
          </p:nvSpPr>
          <p:spPr>
            <a:xfrm>
              <a:off x="2090900" y="1010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4"/>
                    <a:pt x="1" y="121"/>
                    <a:pt x="34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3" y="237"/>
                    <a:pt x="172" y="232"/>
                    <a:pt x="190" y="221"/>
                  </a:cubicBezTo>
                  <a:cubicBezTo>
                    <a:pt x="247" y="188"/>
                    <a:pt x="269" y="109"/>
                    <a:pt x="235" y="54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3" name="Google Shape;5673;p10"/>
            <p:cNvSpPr/>
            <p:nvPr/>
          </p:nvSpPr>
          <p:spPr>
            <a:xfrm>
              <a:off x="2077775" y="10182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5" y="0"/>
                    <a:pt x="85" y="5"/>
                    <a:pt x="67" y="15"/>
                  </a:cubicBezTo>
                  <a:cubicBezTo>
                    <a:pt x="12" y="49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29"/>
                    <a:pt x="191" y="217"/>
                  </a:cubicBezTo>
                  <a:cubicBezTo>
                    <a:pt x="246" y="184"/>
                    <a:pt x="268" y="116"/>
                    <a:pt x="235" y="60"/>
                  </a:cubicBezTo>
                  <a:cubicBezTo>
                    <a:pt x="212" y="22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4" name="Google Shape;5674;p10"/>
            <p:cNvSpPr/>
            <p:nvPr/>
          </p:nvSpPr>
          <p:spPr>
            <a:xfrm>
              <a:off x="2064650" y="10263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1"/>
                  </a:moveTo>
                  <a:cubicBezTo>
                    <a:pt x="107" y="1"/>
                    <a:pt x="86" y="6"/>
                    <a:pt x="67" y="17"/>
                  </a:cubicBezTo>
                  <a:cubicBezTo>
                    <a:pt x="11" y="50"/>
                    <a:pt x="0" y="117"/>
                    <a:pt x="34" y="173"/>
                  </a:cubicBezTo>
                  <a:cubicBezTo>
                    <a:pt x="57" y="211"/>
                    <a:pt x="95" y="234"/>
                    <a:pt x="135" y="234"/>
                  </a:cubicBezTo>
                  <a:cubicBezTo>
                    <a:pt x="153" y="234"/>
                    <a:pt x="172" y="229"/>
                    <a:pt x="190" y="218"/>
                  </a:cubicBezTo>
                  <a:cubicBezTo>
                    <a:pt x="246" y="184"/>
                    <a:pt x="269" y="106"/>
                    <a:pt x="235" y="50"/>
                  </a:cubicBezTo>
                  <a:cubicBezTo>
                    <a:pt x="213" y="20"/>
                    <a:pt x="171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5" name="Google Shape;5675;p10"/>
            <p:cNvSpPr/>
            <p:nvPr/>
          </p:nvSpPr>
          <p:spPr>
            <a:xfrm>
              <a:off x="2051500" y="1034325"/>
              <a:ext cx="6750" cy="5825"/>
            </a:xfrm>
            <a:custGeom>
              <a:rect b="b" l="l" r="r" t="t"/>
              <a:pathLst>
                <a:path extrusionOk="0" h="233" w="270">
                  <a:moveTo>
                    <a:pt x="137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4"/>
                    <a:pt x="1" y="121"/>
                    <a:pt x="35" y="176"/>
                  </a:cubicBezTo>
                  <a:lnTo>
                    <a:pt x="35" y="188"/>
                  </a:lnTo>
                  <a:cubicBezTo>
                    <a:pt x="46" y="188"/>
                    <a:pt x="46" y="198"/>
                    <a:pt x="57" y="198"/>
                  </a:cubicBezTo>
                  <a:cubicBezTo>
                    <a:pt x="57" y="210"/>
                    <a:pt x="68" y="210"/>
                    <a:pt x="68" y="221"/>
                  </a:cubicBezTo>
                  <a:lnTo>
                    <a:pt x="90" y="221"/>
                  </a:lnTo>
                  <a:lnTo>
                    <a:pt x="102" y="232"/>
                  </a:lnTo>
                  <a:lnTo>
                    <a:pt x="169" y="232"/>
                  </a:lnTo>
                  <a:cubicBezTo>
                    <a:pt x="169" y="221"/>
                    <a:pt x="180" y="221"/>
                    <a:pt x="191" y="221"/>
                  </a:cubicBezTo>
                  <a:cubicBezTo>
                    <a:pt x="247" y="176"/>
                    <a:pt x="269" y="109"/>
                    <a:pt x="236" y="54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6" name="Google Shape;5676;p10"/>
            <p:cNvSpPr/>
            <p:nvPr/>
          </p:nvSpPr>
          <p:spPr>
            <a:xfrm>
              <a:off x="2114375" y="1018500"/>
              <a:ext cx="5875" cy="6000"/>
            </a:xfrm>
            <a:custGeom>
              <a:rect b="b" l="l" r="r" t="t"/>
              <a:pathLst>
                <a:path extrusionOk="0" h="240" w="235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23" y="49"/>
                  </a:lnTo>
                  <a:cubicBezTo>
                    <a:pt x="11" y="61"/>
                    <a:pt x="11" y="61"/>
                    <a:pt x="11" y="72"/>
                  </a:cubicBezTo>
                  <a:lnTo>
                    <a:pt x="0" y="83"/>
                  </a:lnTo>
                  <a:lnTo>
                    <a:pt x="0" y="94"/>
                  </a:lnTo>
                  <a:lnTo>
                    <a:pt x="0" y="116"/>
                  </a:lnTo>
                  <a:lnTo>
                    <a:pt x="0" y="161"/>
                  </a:lnTo>
                  <a:cubicBezTo>
                    <a:pt x="11" y="173"/>
                    <a:pt x="11" y="173"/>
                    <a:pt x="11" y="183"/>
                  </a:cubicBezTo>
                  <a:cubicBezTo>
                    <a:pt x="23" y="183"/>
                    <a:pt x="23" y="195"/>
                    <a:pt x="33" y="195"/>
                  </a:cubicBezTo>
                  <a:lnTo>
                    <a:pt x="33" y="206"/>
                  </a:lnTo>
                  <a:cubicBezTo>
                    <a:pt x="45" y="217"/>
                    <a:pt x="56" y="217"/>
                    <a:pt x="56" y="217"/>
                  </a:cubicBezTo>
                  <a:cubicBezTo>
                    <a:pt x="56" y="228"/>
                    <a:pt x="67" y="228"/>
                    <a:pt x="67" y="228"/>
                  </a:cubicBezTo>
                  <a:lnTo>
                    <a:pt x="78" y="228"/>
                  </a:lnTo>
                  <a:lnTo>
                    <a:pt x="90" y="240"/>
                  </a:lnTo>
                  <a:lnTo>
                    <a:pt x="112" y="240"/>
                  </a:lnTo>
                  <a:cubicBezTo>
                    <a:pt x="123" y="240"/>
                    <a:pt x="134" y="240"/>
                    <a:pt x="157" y="228"/>
                  </a:cubicBezTo>
                  <a:cubicBezTo>
                    <a:pt x="157" y="228"/>
                    <a:pt x="168" y="228"/>
                    <a:pt x="179" y="217"/>
                  </a:cubicBezTo>
                  <a:cubicBezTo>
                    <a:pt x="202" y="206"/>
                    <a:pt x="212" y="195"/>
                    <a:pt x="224" y="173"/>
                  </a:cubicBezTo>
                  <a:cubicBezTo>
                    <a:pt x="235" y="139"/>
                    <a:pt x="235" y="94"/>
                    <a:pt x="212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7" name="Google Shape;5677;p10"/>
            <p:cNvSpPr/>
            <p:nvPr/>
          </p:nvSpPr>
          <p:spPr>
            <a:xfrm>
              <a:off x="2101225" y="1026625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6" y="1"/>
                  </a:moveTo>
                  <a:cubicBezTo>
                    <a:pt x="118" y="1"/>
                    <a:pt x="110" y="2"/>
                    <a:pt x="102" y="4"/>
                  </a:cubicBezTo>
                  <a:cubicBezTo>
                    <a:pt x="79" y="4"/>
                    <a:pt x="68" y="4"/>
                    <a:pt x="57" y="15"/>
                  </a:cubicBezTo>
                  <a:cubicBezTo>
                    <a:pt x="23" y="37"/>
                    <a:pt x="1" y="71"/>
                    <a:pt x="1" y="104"/>
                  </a:cubicBezTo>
                  <a:cubicBezTo>
                    <a:pt x="1" y="126"/>
                    <a:pt x="1" y="160"/>
                    <a:pt x="12" y="171"/>
                  </a:cubicBezTo>
                  <a:cubicBezTo>
                    <a:pt x="35" y="205"/>
                    <a:pt x="57" y="216"/>
                    <a:pt x="90" y="227"/>
                  </a:cubicBezTo>
                  <a:cubicBezTo>
                    <a:pt x="97" y="231"/>
                    <a:pt x="104" y="232"/>
                    <a:pt x="112" y="232"/>
                  </a:cubicBezTo>
                  <a:cubicBezTo>
                    <a:pt x="132" y="232"/>
                    <a:pt x="156" y="224"/>
                    <a:pt x="180" y="216"/>
                  </a:cubicBezTo>
                  <a:cubicBezTo>
                    <a:pt x="202" y="193"/>
                    <a:pt x="224" y="171"/>
                    <a:pt x="224" y="138"/>
                  </a:cubicBezTo>
                  <a:cubicBezTo>
                    <a:pt x="236" y="138"/>
                    <a:pt x="236" y="126"/>
                    <a:pt x="236" y="116"/>
                  </a:cubicBezTo>
                  <a:cubicBezTo>
                    <a:pt x="236" y="93"/>
                    <a:pt x="224" y="71"/>
                    <a:pt x="214" y="49"/>
                  </a:cubicBezTo>
                  <a:cubicBezTo>
                    <a:pt x="195" y="21"/>
                    <a:pt x="162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8" name="Google Shape;5678;p10"/>
            <p:cNvSpPr/>
            <p:nvPr/>
          </p:nvSpPr>
          <p:spPr>
            <a:xfrm>
              <a:off x="2087825" y="1034525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35" y="1"/>
                  </a:moveTo>
                  <a:cubicBezTo>
                    <a:pt x="112" y="1"/>
                    <a:pt x="90" y="1"/>
                    <a:pt x="67" y="23"/>
                  </a:cubicBezTo>
                  <a:cubicBezTo>
                    <a:pt x="23" y="46"/>
                    <a:pt x="0" y="90"/>
                    <a:pt x="12" y="135"/>
                  </a:cubicBezTo>
                  <a:lnTo>
                    <a:pt x="12" y="157"/>
                  </a:lnTo>
                  <a:cubicBezTo>
                    <a:pt x="23" y="168"/>
                    <a:pt x="23" y="168"/>
                    <a:pt x="23" y="180"/>
                  </a:cubicBezTo>
                  <a:cubicBezTo>
                    <a:pt x="41" y="216"/>
                    <a:pt x="83" y="238"/>
                    <a:pt x="122" y="238"/>
                  </a:cubicBezTo>
                  <a:cubicBezTo>
                    <a:pt x="130" y="238"/>
                    <a:pt x="138" y="237"/>
                    <a:pt x="146" y="235"/>
                  </a:cubicBezTo>
                  <a:cubicBezTo>
                    <a:pt x="157" y="235"/>
                    <a:pt x="168" y="224"/>
                    <a:pt x="191" y="224"/>
                  </a:cubicBezTo>
                  <a:cubicBezTo>
                    <a:pt x="213" y="202"/>
                    <a:pt x="236" y="180"/>
                    <a:pt x="236" y="146"/>
                  </a:cubicBezTo>
                  <a:cubicBezTo>
                    <a:pt x="246" y="113"/>
                    <a:pt x="246" y="90"/>
                    <a:pt x="224" y="56"/>
                  </a:cubicBezTo>
                  <a:cubicBezTo>
                    <a:pt x="202" y="23"/>
                    <a:pt x="168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9" name="Google Shape;5679;p10"/>
            <p:cNvSpPr/>
            <p:nvPr/>
          </p:nvSpPr>
          <p:spPr>
            <a:xfrm>
              <a:off x="2074425" y="10425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2" y="49"/>
                    <a:pt x="0" y="128"/>
                    <a:pt x="34" y="183"/>
                  </a:cubicBezTo>
                  <a:cubicBezTo>
                    <a:pt x="56" y="206"/>
                    <a:pt x="79" y="228"/>
                    <a:pt x="112" y="228"/>
                  </a:cubicBezTo>
                  <a:cubicBezTo>
                    <a:pt x="121" y="233"/>
                    <a:pt x="133" y="236"/>
                    <a:pt x="145" y="236"/>
                  </a:cubicBezTo>
                  <a:cubicBezTo>
                    <a:pt x="162" y="236"/>
                    <a:pt x="182" y="230"/>
                    <a:pt x="201" y="217"/>
                  </a:cubicBezTo>
                  <a:cubicBezTo>
                    <a:pt x="258" y="183"/>
                    <a:pt x="268" y="116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0" name="Google Shape;5680;p10"/>
            <p:cNvSpPr/>
            <p:nvPr/>
          </p:nvSpPr>
          <p:spPr>
            <a:xfrm>
              <a:off x="2061850" y="1050550"/>
              <a:ext cx="5875" cy="5800"/>
            </a:xfrm>
            <a:custGeom>
              <a:rect b="b" l="l" r="r" t="t"/>
              <a:pathLst>
                <a:path extrusionOk="0" h="232" w="235">
                  <a:moveTo>
                    <a:pt x="122" y="0"/>
                  </a:moveTo>
                  <a:cubicBezTo>
                    <a:pt x="100" y="0"/>
                    <a:pt x="77" y="6"/>
                    <a:pt x="56" y="19"/>
                  </a:cubicBezTo>
                  <a:lnTo>
                    <a:pt x="45" y="19"/>
                  </a:lnTo>
                  <a:lnTo>
                    <a:pt x="23" y="41"/>
                  </a:lnTo>
                  <a:lnTo>
                    <a:pt x="23" y="53"/>
                  </a:lnTo>
                  <a:cubicBezTo>
                    <a:pt x="11" y="53"/>
                    <a:pt x="11" y="63"/>
                    <a:pt x="1" y="75"/>
                  </a:cubicBezTo>
                  <a:lnTo>
                    <a:pt x="1" y="86"/>
                  </a:lnTo>
                  <a:lnTo>
                    <a:pt x="1" y="108"/>
                  </a:lnTo>
                  <a:lnTo>
                    <a:pt x="1" y="130"/>
                  </a:lnTo>
                  <a:lnTo>
                    <a:pt x="1" y="142"/>
                  </a:lnTo>
                  <a:lnTo>
                    <a:pt x="1" y="153"/>
                  </a:lnTo>
                  <a:cubicBezTo>
                    <a:pt x="1" y="164"/>
                    <a:pt x="11" y="175"/>
                    <a:pt x="11" y="175"/>
                  </a:cubicBezTo>
                  <a:lnTo>
                    <a:pt x="45" y="209"/>
                  </a:lnTo>
                  <a:cubicBezTo>
                    <a:pt x="56" y="220"/>
                    <a:pt x="56" y="220"/>
                    <a:pt x="68" y="220"/>
                  </a:cubicBezTo>
                  <a:cubicBezTo>
                    <a:pt x="68" y="231"/>
                    <a:pt x="78" y="231"/>
                    <a:pt x="90" y="231"/>
                  </a:cubicBezTo>
                  <a:lnTo>
                    <a:pt x="157" y="231"/>
                  </a:lnTo>
                  <a:cubicBezTo>
                    <a:pt x="157" y="220"/>
                    <a:pt x="168" y="220"/>
                    <a:pt x="179" y="220"/>
                  </a:cubicBezTo>
                  <a:cubicBezTo>
                    <a:pt x="213" y="197"/>
                    <a:pt x="224" y="164"/>
                    <a:pt x="235" y="120"/>
                  </a:cubicBezTo>
                  <a:cubicBezTo>
                    <a:pt x="235" y="97"/>
                    <a:pt x="224" y="75"/>
                    <a:pt x="213" y="53"/>
                  </a:cubicBezTo>
                  <a:cubicBezTo>
                    <a:pt x="192" y="17"/>
                    <a:pt x="158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1" name="Google Shape;5681;p10"/>
            <p:cNvSpPr/>
            <p:nvPr/>
          </p:nvSpPr>
          <p:spPr>
            <a:xfrm>
              <a:off x="2124425" y="1035250"/>
              <a:ext cx="6450" cy="5725"/>
            </a:xfrm>
            <a:custGeom>
              <a:rect b="b" l="l" r="r" t="t"/>
              <a:pathLst>
                <a:path extrusionOk="0" h="229" w="258">
                  <a:moveTo>
                    <a:pt x="115" y="0"/>
                  </a:moveTo>
                  <a:cubicBezTo>
                    <a:pt x="95" y="0"/>
                    <a:pt x="75" y="5"/>
                    <a:pt x="56" y="17"/>
                  </a:cubicBezTo>
                  <a:lnTo>
                    <a:pt x="34" y="39"/>
                  </a:lnTo>
                  <a:cubicBezTo>
                    <a:pt x="34" y="39"/>
                    <a:pt x="23" y="39"/>
                    <a:pt x="23" y="50"/>
                  </a:cubicBezTo>
                  <a:lnTo>
                    <a:pt x="23" y="61"/>
                  </a:lnTo>
                  <a:cubicBezTo>
                    <a:pt x="11" y="61"/>
                    <a:pt x="11" y="61"/>
                    <a:pt x="11" y="72"/>
                  </a:cubicBezTo>
                  <a:cubicBezTo>
                    <a:pt x="1" y="106"/>
                    <a:pt x="1" y="139"/>
                    <a:pt x="11" y="173"/>
                  </a:cubicBezTo>
                  <a:lnTo>
                    <a:pt x="23" y="184"/>
                  </a:lnTo>
                  <a:lnTo>
                    <a:pt x="45" y="206"/>
                  </a:lnTo>
                  <a:lnTo>
                    <a:pt x="56" y="218"/>
                  </a:lnTo>
                  <a:cubicBezTo>
                    <a:pt x="68" y="218"/>
                    <a:pt x="68" y="228"/>
                    <a:pt x="78" y="228"/>
                  </a:cubicBezTo>
                  <a:lnTo>
                    <a:pt x="157" y="228"/>
                  </a:lnTo>
                  <a:cubicBezTo>
                    <a:pt x="157" y="228"/>
                    <a:pt x="168" y="218"/>
                    <a:pt x="179" y="218"/>
                  </a:cubicBezTo>
                  <a:cubicBezTo>
                    <a:pt x="235" y="184"/>
                    <a:pt x="257" y="106"/>
                    <a:pt x="224" y="50"/>
                  </a:cubicBezTo>
                  <a:cubicBezTo>
                    <a:pt x="194" y="20"/>
                    <a:pt x="155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2" name="Google Shape;5682;p10"/>
            <p:cNvSpPr/>
            <p:nvPr/>
          </p:nvSpPr>
          <p:spPr>
            <a:xfrm>
              <a:off x="2110725" y="1043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3" y="0"/>
                    <a:pt x="100" y="7"/>
                    <a:pt x="79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7"/>
                    <a:pt x="269" y="109"/>
                    <a:pt x="236" y="53"/>
                  </a:cubicBezTo>
                  <a:cubicBezTo>
                    <a:pt x="215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3" name="Google Shape;5683;p10"/>
            <p:cNvSpPr/>
            <p:nvPr/>
          </p:nvSpPr>
          <p:spPr>
            <a:xfrm>
              <a:off x="2097600" y="10511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4" y="1"/>
                  </a:moveTo>
                  <a:cubicBezTo>
                    <a:pt x="116" y="1"/>
                    <a:pt x="97" y="5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4" name="Google Shape;5684;p10"/>
            <p:cNvSpPr/>
            <p:nvPr/>
          </p:nvSpPr>
          <p:spPr>
            <a:xfrm>
              <a:off x="2084475" y="1059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1" y="221"/>
                  </a:cubicBezTo>
                  <a:cubicBezTo>
                    <a:pt x="258" y="187"/>
                    <a:pt x="269" y="109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5" name="Google Shape;5685;p10"/>
            <p:cNvSpPr/>
            <p:nvPr/>
          </p:nvSpPr>
          <p:spPr>
            <a:xfrm>
              <a:off x="2071900" y="1067100"/>
              <a:ext cx="6175" cy="6000"/>
            </a:xfrm>
            <a:custGeom>
              <a:rect b="b" l="l" r="r" t="t"/>
              <a:pathLst>
                <a:path extrusionOk="0" h="240" w="247">
                  <a:moveTo>
                    <a:pt x="113" y="0"/>
                  </a:moveTo>
                  <a:cubicBezTo>
                    <a:pt x="94" y="0"/>
                    <a:pt x="75" y="5"/>
                    <a:pt x="56" y="16"/>
                  </a:cubicBezTo>
                  <a:lnTo>
                    <a:pt x="56" y="27"/>
                  </a:lnTo>
                  <a:cubicBezTo>
                    <a:pt x="46" y="27"/>
                    <a:pt x="34" y="39"/>
                    <a:pt x="34" y="39"/>
                  </a:cubicBezTo>
                  <a:lnTo>
                    <a:pt x="23" y="49"/>
                  </a:lnTo>
                  <a:cubicBezTo>
                    <a:pt x="23" y="49"/>
                    <a:pt x="23" y="61"/>
                    <a:pt x="12" y="61"/>
                  </a:cubicBezTo>
                  <a:lnTo>
                    <a:pt x="12" y="72"/>
                  </a:lnTo>
                  <a:cubicBezTo>
                    <a:pt x="12" y="72"/>
                    <a:pt x="12" y="83"/>
                    <a:pt x="1" y="83"/>
                  </a:cubicBezTo>
                  <a:lnTo>
                    <a:pt x="1" y="94"/>
                  </a:lnTo>
                  <a:lnTo>
                    <a:pt x="1" y="116"/>
                  </a:lnTo>
                  <a:lnTo>
                    <a:pt x="1" y="139"/>
                  </a:lnTo>
                  <a:cubicBezTo>
                    <a:pt x="1" y="150"/>
                    <a:pt x="12" y="173"/>
                    <a:pt x="12" y="183"/>
                  </a:cubicBezTo>
                  <a:cubicBezTo>
                    <a:pt x="23" y="183"/>
                    <a:pt x="23" y="183"/>
                    <a:pt x="23" y="195"/>
                  </a:cubicBezTo>
                  <a:cubicBezTo>
                    <a:pt x="34" y="195"/>
                    <a:pt x="34" y="206"/>
                    <a:pt x="46" y="206"/>
                  </a:cubicBezTo>
                  <a:cubicBezTo>
                    <a:pt x="46" y="217"/>
                    <a:pt x="56" y="217"/>
                    <a:pt x="56" y="217"/>
                  </a:cubicBezTo>
                  <a:cubicBezTo>
                    <a:pt x="68" y="228"/>
                    <a:pt x="68" y="228"/>
                    <a:pt x="79" y="228"/>
                  </a:cubicBezTo>
                  <a:lnTo>
                    <a:pt x="90" y="240"/>
                  </a:lnTo>
                  <a:lnTo>
                    <a:pt x="135" y="240"/>
                  </a:lnTo>
                  <a:cubicBezTo>
                    <a:pt x="146" y="240"/>
                    <a:pt x="146" y="228"/>
                    <a:pt x="146" y="228"/>
                  </a:cubicBezTo>
                  <a:cubicBezTo>
                    <a:pt x="157" y="228"/>
                    <a:pt x="168" y="228"/>
                    <a:pt x="180" y="217"/>
                  </a:cubicBezTo>
                  <a:cubicBezTo>
                    <a:pt x="235" y="183"/>
                    <a:pt x="247" y="116"/>
                    <a:pt x="213" y="61"/>
                  </a:cubicBezTo>
                  <a:cubicBezTo>
                    <a:pt x="190" y="23"/>
                    <a:pt x="152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6" name="Google Shape;5686;p10"/>
            <p:cNvSpPr/>
            <p:nvPr/>
          </p:nvSpPr>
          <p:spPr>
            <a:xfrm>
              <a:off x="2136150" y="1054800"/>
              <a:ext cx="6450" cy="6025"/>
            </a:xfrm>
            <a:custGeom>
              <a:rect b="b" l="l" r="r" t="t"/>
              <a:pathLst>
                <a:path extrusionOk="0" h="241" w="258">
                  <a:moveTo>
                    <a:pt x="124" y="1"/>
                  </a:moveTo>
                  <a:cubicBezTo>
                    <a:pt x="105" y="1"/>
                    <a:pt x="86" y="6"/>
                    <a:pt x="68" y="17"/>
                  </a:cubicBezTo>
                  <a:lnTo>
                    <a:pt x="34" y="50"/>
                  </a:lnTo>
                  <a:lnTo>
                    <a:pt x="23" y="61"/>
                  </a:lnTo>
                  <a:cubicBezTo>
                    <a:pt x="23" y="61"/>
                    <a:pt x="23" y="72"/>
                    <a:pt x="12" y="84"/>
                  </a:cubicBezTo>
                  <a:lnTo>
                    <a:pt x="12" y="94"/>
                  </a:lnTo>
                  <a:cubicBezTo>
                    <a:pt x="1" y="117"/>
                    <a:pt x="12" y="151"/>
                    <a:pt x="23" y="184"/>
                  </a:cubicBezTo>
                  <a:cubicBezTo>
                    <a:pt x="34" y="184"/>
                    <a:pt x="34" y="195"/>
                    <a:pt x="46" y="195"/>
                  </a:cubicBezTo>
                  <a:cubicBezTo>
                    <a:pt x="46" y="206"/>
                    <a:pt x="56" y="206"/>
                    <a:pt x="56" y="218"/>
                  </a:cubicBezTo>
                  <a:cubicBezTo>
                    <a:pt x="68" y="218"/>
                    <a:pt x="79" y="229"/>
                    <a:pt x="90" y="229"/>
                  </a:cubicBezTo>
                  <a:lnTo>
                    <a:pt x="101" y="229"/>
                  </a:lnTo>
                  <a:cubicBezTo>
                    <a:pt x="101" y="240"/>
                    <a:pt x="113" y="240"/>
                    <a:pt x="123" y="240"/>
                  </a:cubicBezTo>
                  <a:lnTo>
                    <a:pt x="146" y="240"/>
                  </a:lnTo>
                  <a:cubicBezTo>
                    <a:pt x="157" y="229"/>
                    <a:pt x="168" y="229"/>
                    <a:pt x="190" y="218"/>
                  </a:cubicBezTo>
                  <a:cubicBezTo>
                    <a:pt x="247" y="184"/>
                    <a:pt x="257" y="117"/>
                    <a:pt x="224" y="61"/>
                  </a:cubicBezTo>
                  <a:cubicBezTo>
                    <a:pt x="201" y="23"/>
                    <a:pt x="163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7" name="Google Shape;5687;p10"/>
            <p:cNvSpPr/>
            <p:nvPr/>
          </p:nvSpPr>
          <p:spPr>
            <a:xfrm>
              <a:off x="2122750" y="1062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0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8" name="Google Shape;5688;p10"/>
            <p:cNvSpPr/>
            <p:nvPr/>
          </p:nvSpPr>
          <p:spPr>
            <a:xfrm>
              <a:off x="2109600" y="10707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5" y="1"/>
                  </a:moveTo>
                  <a:cubicBezTo>
                    <a:pt x="116" y="1"/>
                    <a:pt x="97" y="6"/>
                    <a:pt x="80" y="16"/>
                  </a:cubicBezTo>
                  <a:cubicBezTo>
                    <a:pt x="23" y="61"/>
                    <a:pt x="1" y="128"/>
                    <a:pt x="35" y="184"/>
                  </a:cubicBezTo>
                  <a:cubicBezTo>
                    <a:pt x="56" y="219"/>
                    <a:pt x="94" y="236"/>
                    <a:pt x="134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9" name="Google Shape;5689;p10"/>
            <p:cNvSpPr/>
            <p:nvPr/>
          </p:nvSpPr>
          <p:spPr>
            <a:xfrm>
              <a:off x="2096500" y="10788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6" y="214"/>
                    <a:pt x="98" y="234"/>
                    <a:pt x="141" y="234"/>
                  </a:cubicBezTo>
                  <a:cubicBezTo>
                    <a:pt x="162" y="234"/>
                    <a:pt x="183" y="229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0" name="Google Shape;5690;p10"/>
            <p:cNvSpPr/>
            <p:nvPr/>
          </p:nvSpPr>
          <p:spPr>
            <a:xfrm>
              <a:off x="2083650" y="1086850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1"/>
                  </a:moveTo>
                  <a:cubicBezTo>
                    <a:pt x="110" y="1"/>
                    <a:pt x="88" y="7"/>
                    <a:pt x="67" y="19"/>
                  </a:cubicBezTo>
                  <a:cubicBezTo>
                    <a:pt x="56" y="19"/>
                    <a:pt x="45" y="31"/>
                    <a:pt x="33" y="42"/>
                  </a:cubicBezTo>
                  <a:cubicBezTo>
                    <a:pt x="33" y="53"/>
                    <a:pt x="33" y="53"/>
                    <a:pt x="23" y="53"/>
                  </a:cubicBezTo>
                  <a:cubicBezTo>
                    <a:pt x="23" y="64"/>
                    <a:pt x="11" y="76"/>
                    <a:pt x="11" y="86"/>
                  </a:cubicBezTo>
                  <a:cubicBezTo>
                    <a:pt x="0" y="120"/>
                    <a:pt x="11" y="153"/>
                    <a:pt x="23" y="176"/>
                  </a:cubicBezTo>
                  <a:lnTo>
                    <a:pt x="45" y="198"/>
                  </a:lnTo>
                  <a:cubicBezTo>
                    <a:pt x="45" y="198"/>
                    <a:pt x="45" y="210"/>
                    <a:pt x="56" y="210"/>
                  </a:cubicBezTo>
                  <a:cubicBezTo>
                    <a:pt x="67" y="220"/>
                    <a:pt x="78" y="220"/>
                    <a:pt x="90" y="232"/>
                  </a:cubicBezTo>
                  <a:lnTo>
                    <a:pt x="145" y="232"/>
                  </a:lnTo>
                  <a:cubicBezTo>
                    <a:pt x="157" y="232"/>
                    <a:pt x="167" y="220"/>
                    <a:pt x="190" y="220"/>
                  </a:cubicBezTo>
                  <a:cubicBezTo>
                    <a:pt x="246" y="187"/>
                    <a:pt x="257" y="109"/>
                    <a:pt x="224" y="53"/>
                  </a:cubicBezTo>
                  <a:cubicBezTo>
                    <a:pt x="203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1" name="Google Shape;5691;p10"/>
            <p:cNvSpPr/>
            <p:nvPr/>
          </p:nvSpPr>
          <p:spPr>
            <a:xfrm>
              <a:off x="2133075" y="1079100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15" y="1"/>
                  </a:moveTo>
                  <a:cubicBezTo>
                    <a:pt x="95" y="1"/>
                    <a:pt x="75" y="6"/>
                    <a:pt x="57" y="16"/>
                  </a:cubicBezTo>
                  <a:cubicBezTo>
                    <a:pt x="12" y="39"/>
                    <a:pt x="1" y="95"/>
                    <a:pt x="1" y="140"/>
                  </a:cubicBezTo>
                  <a:cubicBezTo>
                    <a:pt x="1" y="150"/>
                    <a:pt x="12" y="162"/>
                    <a:pt x="23" y="173"/>
                  </a:cubicBezTo>
                  <a:cubicBezTo>
                    <a:pt x="35" y="195"/>
                    <a:pt x="45" y="217"/>
                    <a:pt x="68" y="229"/>
                  </a:cubicBezTo>
                  <a:cubicBezTo>
                    <a:pt x="82" y="234"/>
                    <a:pt x="97" y="236"/>
                    <a:pt x="113" y="236"/>
                  </a:cubicBezTo>
                  <a:cubicBezTo>
                    <a:pt x="136" y="236"/>
                    <a:pt x="160" y="231"/>
                    <a:pt x="179" y="217"/>
                  </a:cubicBez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2" name="Google Shape;5692;p10"/>
            <p:cNvSpPr/>
            <p:nvPr/>
          </p:nvSpPr>
          <p:spPr>
            <a:xfrm>
              <a:off x="2119950" y="1087125"/>
              <a:ext cx="6175" cy="5850"/>
            </a:xfrm>
            <a:custGeom>
              <a:rect b="b" l="l" r="r" t="t"/>
              <a:pathLst>
                <a:path extrusionOk="0" h="234" w="247">
                  <a:moveTo>
                    <a:pt x="125" y="1"/>
                  </a:moveTo>
                  <a:cubicBezTo>
                    <a:pt x="102" y="1"/>
                    <a:pt x="77" y="7"/>
                    <a:pt x="56" y="20"/>
                  </a:cubicBezTo>
                  <a:cubicBezTo>
                    <a:pt x="46" y="20"/>
                    <a:pt x="34" y="31"/>
                    <a:pt x="23" y="42"/>
                  </a:cubicBezTo>
                  <a:cubicBezTo>
                    <a:pt x="12" y="65"/>
                    <a:pt x="1" y="87"/>
                    <a:pt x="1" y="109"/>
                  </a:cubicBezTo>
                  <a:cubicBezTo>
                    <a:pt x="1" y="132"/>
                    <a:pt x="12" y="154"/>
                    <a:pt x="23" y="176"/>
                  </a:cubicBezTo>
                  <a:cubicBezTo>
                    <a:pt x="23" y="187"/>
                    <a:pt x="34" y="199"/>
                    <a:pt x="46" y="209"/>
                  </a:cubicBezTo>
                  <a:cubicBezTo>
                    <a:pt x="56" y="221"/>
                    <a:pt x="68" y="221"/>
                    <a:pt x="68" y="221"/>
                  </a:cubicBezTo>
                  <a:cubicBezTo>
                    <a:pt x="82" y="230"/>
                    <a:pt x="98" y="234"/>
                    <a:pt x="114" y="234"/>
                  </a:cubicBezTo>
                  <a:cubicBezTo>
                    <a:pt x="137" y="234"/>
                    <a:pt x="160" y="227"/>
                    <a:pt x="180" y="221"/>
                  </a:cubicBezTo>
                  <a:cubicBezTo>
                    <a:pt x="202" y="199"/>
                    <a:pt x="213" y="187"/>
                    <a:pt x="224" y="165"/>
                  </a:cubicBezTo>
                  <a:cubicBezTo>
                    <a:pt x="247" y="132"/>
                    <a:pt x="235" y="87"/>
                    <a:pt x="224" y="53"/>
                  </a:cubicBezTo>
                  <a:cubicBezTo>
                    <a:pt x="203" y="18"/>
                    <a:pt x="165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3" name="Google Shape;5693;p10"/>
            <p:cNvSpPr/>
            <p:nvPr/>
          </p:nvSpPr>
          <p:spPr>
            <a:xfrm>
              <a:off x="2106825" y="1095150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4" y="0"/>
                  </a:moveTo>
                  <a:cubicBezTo>
                    <a:pt x="101" y="0"/>
                    <a:pt x="79" y="0"/>
                    <a:pt x="57" y="12"/>
                  </a:cubicBezTo>
                  <a:cubicBezTo>
                    <a:pt x="12" y="45"/>
                    <a:pt x="0" y="89"/>
                    <a:pt x="0" y="134"/>
                  </a:cubicBezTo>
                  <a:cubicBezTo>
                    <a:pt x="0" y="146"/>
                    <a:pt x="12" y="157"/>
                    <a:pt x="23" y="179"/>
                  </a:cubicBezTo>
                  <a:cubicBezTo>
                    <a:pt x="34" y="201"/>
                    <a:pt x="45" y="213"/>
                    <a:pt x="67" y="224"/>
                  </a:cubicBezTo>
                  <a:cubicBezTo>
                    <a:pt x="82" y="228"/>
                    <a:pt x="98" y="231"/>
                    <a:pt x="114" y="231"/>
                  </a:cubicBezTo>
                  <a:cubicBezTo>
                    <a:pt x="137" y="231"/>
                    <a:pt x="160" y="226"/>
                    <a:pt x="179" y="213"/>
                  </a:cubicBezTo>
                  <a:lnTo>
                    <a:pt x="213" y="179"/>
                  </a:lnTo>
                  <a:cubicBezTo>
                    <a:pt x="224" y="179"/>
                    <a:pt x="224" y="168"/>
                    <a:pt x="224" y="168"/>
                  </a:cubicBezTo>
                  <a:cubicBezTo>
                    <a:pt x="235" y="146"/>
                    <a:pt x="235" y="123"/>
                    <a:pt x="235" y="101"/>
                  </a:cubicBezTo>
                  <a:cubicBezTo>
                    <a:pt x="235" y="79"/>
                    <a:pt x="224" y="67"/>
                    <a:pt x="224" y="56"/>
                  </a:cubicBezTo>
                  <a:cubicBezTo>
                    <a:pt x="201" y="22"/>
                    <a:pt x="179" y="12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4" name="Google Shape;5694;p10"/>
            <p:cNvSpPr/>
            <p:nvPr/>
          </p:nvSpPr>
          <p:spPr>
            <a:xfrm>
              <a:off x="2093700" y="110302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23" y="1"/>
                  </a:moveTo>
                  <a:cubicBezTo>
                    <a:pt x="108" y="1"/>
                    <a:pt x="93" y="4"/>
                    <a:pt x="78" y="10"/>
                  </a:cubicBezTo>
                  <a:cubicBezTo>
                    <a:pt x="68" y="10"/>
                    <a:pt x="68" y="10"/>
                    <a:pt x="56" y="20"/>
                  </a:cubicBezTo>
                  <a:cubicBezTo>
                    <a:pt x="45" y="20"/>
                    <a:pt x="45" y="32"/>
                    <a:pt x="34" y="32"/>
                  </a:cubicBezTo>
                  <a:lnTo>
                    <a:pt x="34" y="43"/>
                  </a:lnTo>
                  <a:lnTo>
                    <a:pt x="23" y="43"/>
                  </a:lnTo>
                  <a:cubicBezTo>
                    <a:pt x="23" y="54"/>
                    <a:pt x="11" y="65"/>
                    <a:pt x="11" y="65"/>
                  </a:cubicBezTo>
                  <a:lnTo>
                    <a:pt x="11" y="77"/>
                  </a:lnTo>
                  <a:lnTo>
                    <a:pt x="1" y="87"/>
                  </a:lnTo>
                  <a:lnTo>
                    <a:pt x="1" y="110"/>
                  </a:lnTo>
                  <a:lnTo>
                    <a:pt x="1" y="121"/>
                  </a:lnTo>
                  <a:lnTo>
                    <a:pt x="1" y="132"/>
                  </a:lnTo>
                  <a:cubicBezTo>
                    <a:pt x="1" y="154"/>
                    <a:pt x="11" y="166"/>
                    <a:pt x="23" y="177"/>
                  </a:cubicBezTo>
                  <a:cubicBezTo>
                    <a:pt x="45" y="215"/>
                    <a:pt x="83" y="237"/>
                    <a:pt x="123" y="237"/>
                  </a:cubicBezTo>
                  <a:cubicBezTo>
                    <a:pt x="142" y="237"/>
                    <a:pt x="161" y="232"/>
                    <a:pt x="179" y="221"/>
                  </a:cubicBezTo>
                  <a:cubicBezTo>
                    <a:pt x="235" y="188"/>
                    <a:pt x="257" y="110"/>
                    <a:pt x="224" y="54"/>
                  </a:cubicBezTo>
                  <a:cubicBezTo>
                    <a:pt x="199" y="22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5" name="Google Shape;5695;p10"/>
            <p:cNvSpPr/>
            <p:nvPr/>
          </p:nvSpPr>
          <p:spPr>
            <a:xfrm>
              <a:off x="2142875" y="10958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3"/>
                    <a:pt x="0" y="120"/>
                    <a:pt x="33" y="175"/>
                  </a:cubicBezTo>
                  <a:cubicBezTo>
                    <a:pt x="56" y="213"/>
                    <a:pt x="94" y="236"/>
                    <a:pt x="134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7"/>
                    <a:pt x="268" y="108"/>
                    <a:pt x="234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6" name="Google Shape;5696;p10"/>
            <p:cNvSpPr/>
            <p:nvPr/>
          </p:nvSpPr>
          <p:spPr>
            <a:xfrm>
              <a:off x="2129725" y="11037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8" y="16"/>
                  </a:cubicBezTo>
                  <a:cubicBezTo>
                    <a:pt x="12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4"/>
                    <a:pt x="269" y="117"/>
                    <a:pt x="236" y="60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7" name="Google Shape;5697;p10"/>
            <p:cNvSpPr/>
            <p:nvPr/>
          </p:nvSpPr>
          <p:spPr>
            <a:xfrm>
              <a:off x="2116600" y="1111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1" y="52"/>
                    <a:pt x="1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0" y="220"/>
                  </a:cubicBezTo>
                  <a:cubicBezTo>
                    <a:pt x="247" y="186"/>
                    <a:pt x="269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8" name="Google Shape;5698;p10"/>
            <p:cNvSpPr/>
            <p:nvPr/>
          </p:nvSpPr>
          <p:spPr>
            <a:xfrm>
              <a:off x="2103750" y="1119600"/>
              <a:ext cx="6450" cy="6025"/>
            </a:xfrm>
            <a:custGeom>
              <a:rect b="b" l="l" r="r" t="t"/>
              <a:pathLst>
                <a:path extrusionOk="0" h="241" w="258">
                  <a:moveTo>
                    <a:pt x="115" y="1"/>
                  </a:moveTo>
                  <a:cubicBezTo>
                    <a:pt x="95" y="1"/>
                    <a:pt x="74" y="6"/>
                    <a:pt x="56" y="17"/>
                  </a:cubicBezTo>
                  <a:lnTo>
                    <a:pt x="56" y="28"/>
                  </a:lnTo>
                  <a:cubicBezTo>
                    <a:pt x="45" y="28"/>
                    <a:pt x="34" y="39"/>
                    <a:pt x="34" y="50"/>
                  </a:cubicBezTo>
                  <a:lnTo>
                    <a:pt x="23" y="50"/>
                  </a:lnTo>
                  <a:lnTo>
                    <a:pt x="23" y="62"/>
                  </a:lnTo>
                  <a:cubicBezTo>
                    <a:pt x="23" y="72"/>
                    <a:pt x="12" y="72"/>
                    <a:pt x="12" y="84"/>
                  </a:cubicBezTo>
                  <a:lnTo>
                    <a:pt x="12" y="95"/>
                  </a:lnTo>
                  <a:cubicBezTo>
                    <a:pt x="1" y="129"/>
                    <a:pt x="1" y="151"/>
                    <a:pt x="23" y="184"/>
                  </a:cubicBezTo>
                  <a:cubicBezTo>
                    <a:pt x="23" y="196"/>
                    <a:pt x="34" y="196"/>
                    <a:pt x="34" y="207"/>
                  </a:cubicBezTo>
                  <a:cubicBezTo>
                    <a:pt x="45" y="207"/>
                    <a:pt x="45" y="218"/>
                    <a:pt x="56" y="218"/>
                  </a:cubicBezTo>
                  <a:lnTo>
                    <a:pt x="68" y="229"/>
                  </a:lnTo>
                  <a:cubicBezTo>
                    <a:pt x="79" y="229"/>
                    <a:pt x="79" y="229"/>
                    <a:pt x="90" y="240"/>
                  </a:cubicBezTo>
                  <a:lnTo>
                    <a:pt x="135" y="240"/>
                  </a:lnTo>
                  <a:cubicBezTo>
                    <a:pt x="157" y="240"/>
                    <a:pt x="168" y="229"/>
                    <a:pt x="180" y="218"/>
                  </a:cubicBezTo>
                  <a:cubicBezTo>
                    <a:pt x="235" y="184"/>
                    <a:pt x="257" y="117"/>
                    <a:pt x="224" y="62"/>
                  </a:cubicBezTo>
                  <a:cubicBezTo>
                    <a:pt x="201" y="24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9" name="Google Shape;5699;p10"/>
            <p:cNvSpPr/>
            <p:nvPr/>
          </p:nvSpPr>
          <p:spPr>
            <a:xfrm>
              <a:off x="2154875" y="11154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2" y="50"/>
                    <a:pt x="0" y="117"/>
                    <a:pt x="34" y="172"/>
                  </a:cubicBezTo>
                  <a:cubicBezTo>
                    <a:pt x="57" y="211"/>
                    <a:pt x="95" y="233"/>
                    <a:pt x="134" y="233"/>
                  </a:cubicBezTo>
                  <a:cubicBezTo>
                    <a:pt x="153" y="233"/>
                    <a:pt x="172" y="228"/>
                    <a:pt x="191" y="217"/>
                  </a:cubicBezTo>
                  <a:cubicBezTo>
                    <a:pt x="246" y="184"/>
                    <a:pt x="268" y="105"/>
                    <a:pt x="235" y="61"/>
                  </a:cubicBezTo>
                  <a:cubicBezTo>
                    <a:pt x="212" y="23"/>
                    <a:pt x="169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0" name="Google Shape;5700;p10"/>
            <p:cNvSpPr/>
            <p:nvPr/>
          </p:nvSpPr>
          <p:spPr>
            <a:xfrm>
              <a:off x="2141750" y="11234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0"/>
                  </a:moveTo>
                  <a:cubicBezTo>
                    <a:pt x="112" y="0"/>
                    <a:pt x="88" y="7"/>
                    <a:pt x="67" y="19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1" name="Google Shape;5701;p10"/>
            <p:cNvSpPr/>
            <p:nvPr/>
          </p:nvSpPr>
          <p:spPr>
            <a:xfrm>
              <a:off x="2128600" y="11313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7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2" y="49"/>
                    <a:pt x="1" y="128"/>
                    <a:pt x="35" y="183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7" y="183"/>
                    <a:pt x="269" y="116"/>
                    <a:pt x="236" y="61"/>
                  </a:cubicBezTo>
                  <a:cubicBezTo>
                    <a:pt x="213" y="23"/>
                    <a:pt x="170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2" name="Google Shape;5702;p10"/>
            <p:cNvSpPr/>
            <p:nvPr/>
          </p:nvSpPr>
          <p:spPr>
            <a:xfrm>
              <a:off x="2115750" y="1139375"/>
              <a:ext cx="6475" cy="5800"/>
            </a:xfrm>
            <a:custGeom>
              <a:rect b="b" l="l" r="r" t="t"/>
              <a:pathLst>
                <a:path extrusionOk="0" h="232" w="259">
                  <a:moveTo>
                    <a:pt x="126" y="0"/>
                  </a:moveTo>
                  <a:cubicBezTo>
                    <a:pt x="102" y="0"/>
                    <a:pt x="78" y="7"/>
                    <a:pt x="57" y="19"/>
                  </a:cubicBezTo>
                  <a:cubicBezTo>
                    <a:pt x="45" y="19"/>
                    <a:pt x="45" y="31"/>
                    <a:pt x="35" y="31"/>
                  </a:cubicBezTo>
                  <a:lnTo>
                    <a:pt x="35" y="41"/>
                  </a:lnTo>
                  <a:lnTo>
                    <a:pt x="23" y="53"/>
                  </a:lnTo>
                  <a:lnTo>
                    <a:pt x="12" y="64"/>
                  </a:lnTo>
                  <a:lnTo>
                    <a:pt x="12" y="75"/>
                  </a:lnTo>
                  <a:lnTo>
                    <a:pt x="1" y="86"/>
                  </a:lnTo>
                  <a:cubicBezTo>
                    <a:pt x="1" y="120"/>
                    <a:pt x="1" y="153"/>
                    <a:pt x="23" y="175"/>
                  </a:cubicBezTo>
                  <a:lnTo>
                    <a:pt x="23" y="187"/>
                  </a:lnTo>
                  <a:lnTo>
                    <a:pt x="45" y="209"/>
                  </a:lnTo>
                  <a:cubicBezTo>
                    <a:pt x="45" y="209"/>
                    <a:pt x="57" y="209"/>
                    <a:pt x="57" y="220"/>
                  </a:cubicBezTo>
                  <a:cubicBezTo>
                    <a:pt x="68" y="220"/>
                    <a:pt x="79" y="220"/>
                    <a:pt x="79" y="232"/>
                  </a:cubicBezTo>
                  <a:lnTo>
                    <a:pt x="157" y="232"/>
                  </a:lnTo>
                  <a:cubicBezTo>
                    <a:pt x="157" y="232"/>
                    <a:pt x="169" y="220"/>
                    <a:pt x="180" y="220"/>
                  </a:cubicBezTo>
                  <a:cubicBezTo>
                    <a:pt x="236" y="187"/>
                    <a:pt x="258" y="108"/>
                    <a:pt x="224" y="53"/>
                  </a:cubicBezTo>
                  <a:cubicBezTo>
                    <a:pt x="204" y="18"/>
                    <a:pt x="165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3" name="Google Shape;5703;p10"/>
            <p:cNvSpPr/>
            <p:nvPr/>
          </p:nvSpPr>
          <p:spPr>
            <a:xfrm>
              <a:off x="2164925" y="11316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36" y="0"/>
                  </a:moveTo>
                  <a:cubicBezTo>
                    <a:pt x="128" y="0"/>
                    <a:pt x="120" y="1"/>
                    <a:pt x="112" y="3"/>
                  </a:cubicBezTo>
                  <a:lnTo>
                    <a:pt x="90" y="3"/>
                  </a:lnTo>
                  <a:cubicBezTo>
                    <a:pt x="79" y="3"/>
                    <a:pt x="67" y="14"/>
                    <a:pt x="67" y="14"/>
                  </a:cubicBezTo>
                  <a:cubicBezTo>
                    <a:pt x="45" y="26"/>
                    <a:pt x="34" y="36"/>
                    <a:pt x="34" y="48"/>
                  </a:cubicBezTo>
                  <a:cubicBezTo>
                    <a:pt x="12" y="70"/>
                    <a:pt x="12" y="93"/>
                    <a:pt x="12" y="115"/>
                  </a:cubicBezTo>
                  <a:cubicBezTo>
                    <a:pt x="0" y="137"/>
                    <a:pt x="12" y="160"/>
                    <a:pt x="23" y="182"/>
                  </a:cubicBezTo>
                  <a:cubicBezTo>
                    <a:pt x="45" y="204"/>
                    <a:pt x="67" y="227"/>
                    <a:pt x="101" y="227"/>
                  </a:cubicBezTo>
                  <a:cubicBezTo>
                    <a:pt x="101" y="227"/>
                    <a:pt x="112" y="238"/>
                    <a:pt x="124" y="238"/>
                  </a:cubicBezTo>
                  <a:cubicBezTo>
                    <a:pt x="146" y="238"/>
                    <a:pt x="168" y="227"/>
                    <a:pt x="191" y="215"/>
                  </a:cubicBezTo>
                  <a:cubicBezTo>
                    <a:pt x="235" y="182"/>
                    <a:pt x="258" y="115"/>
                    <a:pt x="224" y="59"/>
                  </a:cubicBezTo>
                  <a:cubicBezTo>
                    <a:pt x="205" y="22"/>
                    <a:pt x="172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4" name="Google Shape;5704;p10"/>
            <p:cNvSpPr/>
            <p:nvPr/>
          </p:nvSpPr>
          <p:spPr>
            <a:xfrm>
              <a:off x="2151800" y="11395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35" y="0"/>
                  </a:moveTo>
                  <a:cubicBezTo>
                    <a:pt x="112" y="0"/>
                    <a:pt x="78" y="11"/>
                    <a:pt x="68" y="23"/>
                  </a:cubicBezTo>
                  <a:cubicBezTo>
                    <a:pt x="23" y="45"/>
                    <a:pt x="1" y="90"/>
                    <a:pt x="11" y="134"/>
                  </a:cubicBezTo>
                  <a:cubicBezTo>
                    <a:pt x="11" y="157"/>
                    <a:pt x="11" y="167"/>
                    <a:pt x="23" y="179"/>
                  </a:cubicBezTo>
                  <a:cubicBezTo>
                    <a:pt x="23" y="190"/>
                    <a:pt x="34" y="190"/>
                    <a:pt x="34" y="201"/>
                  </a:cubicBezTo>
                  <a:cubicBezTo>
                    <a:pt x="61" y="219"/>
                    <a:pt x="88" y="238"/>
                    <a:pt x="121" y="238"/>
                  </a:cubicBezTo>
                  <a:cubicBezTo>
                    <a:pt x="129" y="238"/>
                    <a:pt x="137" y="237"/>
                    <a:pt x="145" y="234"/>
                  </a:cubicBezTo>
                  <a:cubicBezTo>
                    <a:pt x="157" y="234"/>
                    <a:pt x="168" y="224"/>
                    <a:pt x="190" y="224"/>
                  </a:cubicBezTo>
                  <a:cubicBezTo>
                    <a:pt x="235" y="190"/>
                    <a:pt x="257" y="112"/>
                    <a:pt x="224" y="56"/>
                  </a:cubicBezTo>
                  <a:cubicBezTo>
                    <a:pt x="202" y="23"/>
                    <a:pt x="168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5" name="Google Shape;5705;p10"/>
            <p:cNvSpPr/>
            <p:nvPr/>
          </p:nvSpPr>
          <p:spPr>
            <a:xfrm>
              <a:off x="2138400" y="1147550"/>
              <a:ext cx="6725" cy="5150"/>
            </a:xfrm>
            <a:custGeom>
              <a:rect b="b" l="l" r="r" t="t"/>
              <a:pathLst>
                <a:path extrusionOk="0" h="206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49"/>
                    <a:pt x="0" y="128"/>
                    <a:pt x="33" y="184"/>
                  </a:cubicBezTo>
                  <a:lnTo>
                    <a:pt x="45" y="195"/>
                  </a:lnTo>
                  <a:cubicBezTo>
                    <a:pt x="100" y="195"/>
                    <a:pt x="157" y="206"/>
                    <a:pt x="212" y="206"/>
                  </a:cubicBezTo>
                  <a:cubicBezTo>
                    <a:pt x="257" y="173"/>
                    <a:pt x="268" y="106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6" name="Google Shape;5706;p10"/>
            <p:cNvSpPr/>
            <p:nvPr/>
          </p:nvSpPr>
          <p:spPr>
            <a:xfrm>
              <a:off x="2174975" y="1148300"/>
              <a:ext cx="6175" cy="4400"/>
            </a:xfrm>
            <a:custGeom>
              <a:rect b="b" l="l" r="r" t="t"/>
              <a:pathLst>
                <a:path extrusionOk="0" h="176" w="247">
                  <a:moveTo>
                    <a:pt x="133" y="1"/>
                  </a:moveTo>
                  <a:cubicBezTo>
                    <a:pt x="111" y="1"/>
                    <a:pt x="89" y="7"/>
                    <a:pt x="68" y="19"/>
                  </a:cubicBezTo>
                  <a:cubicBezTo>
                    <a:pt x="12" y="53"/>
                    <a:pt x="1" y="120"/>
                    <a:pt x="23" y="176"/>
                  </a:cubicBezTo>
                  <a:cubicBezTo>
                    <a:pt x="102" y="165"/>
                    <a:pt x="169" y="154"/>
                    <a:pt x="236" y="154"/>
                  </a:cubicBezTo>
                  <a:cubicBezTo>
                    <a:pt x="246" y="120"/>
                    <a:pt x="246" y="86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7" name="Google Shape;5707;p10"/>
            <p:cNvSpPr/>
            <p:nvPr/>
          </p:nvSpPr>
          <p:spPr>
            <a:xfrm>
              <a:off x="2057650" y="836950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25" y="1"/>
                  </a:moveTo>
                  <a:cubicBezTo>
                    <a:pt x="117" y="1"/>
                    <a:pt x="109" y="2"/>
                    <a:pt x="102" y="4"/>
                  </a:cubicBezTo>
                  <a:lnTo>
                    <a:pt x="79" y="4"/>
                  </a:lnTo>
                  <a:cubicBezTo>
                    <a:pt x="79" y="15"/>
                    <a:pt x="68" y="15"/>
                    <a:pt x="57" y="15"/>
                  </a:cubicBezTo>
                  <a:lnTo>
                    <a:pt x="23" y="48"/>
                  </a:lnTo>
                  <a:cubicBezTo>
                    <a:pt x="23" y="60"/>
                    <a:pt x="23" y="60"/>
                    <a:pt x="12" y="71"/>
                  </a:cubicBezTo>
                  <a:cubicBezTo>
                    <a:pt x="1" y="93"/>
                    <a:pt x="1" y="127"/>
                    <a:pt x="12" y="160"/>
                  </a:cubicBezTo>
                  <a:cubicBezTo>
                    <a:pt x="12" y="160"/>
                    <a:pt x="23" y="172"/>
                    <a:pt x="23" y="182"/>
                  </a:cubicBezTo>
                  <a:cubicBezTo>
                    <a:pt x="35" y="205"/>
                    <a:pt x="68" y="227"/>
                    <a:pt x="90" y="227"/>
                  </a:cubicBezTo>
                  <a:cubicBezTo>
                    <a:pt x="102" y="239"/>
                    <a:pt x="112" y="239"/>
                    <a:pt x="112" y="239"/>
                  </a:cubicBezTo>
                  <a:cubicBezTo>
                    <a:pt x="135" y="239"/>
                    <a:pt x="169" y="227"/>
                    <a:pt x="179" y="216"/>
                  </a:cubicBezTo>
                  <a:cubicBezTo>
                    <a:pt x="202" y="205"/>
                    <a:pt x="224" y="182"/>
                    <a:pt x="224" y="172"/>
                  </a:cubicBezTo>
                  <a:cubicBezTo>
                    <a:pt x="246" y="138"/>
                    <a:pt x="246" y="93"/>
                    <a:pt x="224" y="60"/>
                  </a:cubicBezTo>
                  <a:cubicBezTo>
                    <a:pt x="206" y="23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8" name="Google Shape;5708;p10"/>
            <p:cNvSpPr/>
            <p:nvPr/>
          </p:nvSpPr>
          <p:spPr>
            <a:xfrm>
              <a:off x="2044250" y="844850"/>
              <a:ext cx="6725" cy="5975"/>
            </a:xfrm>
            <a:custGeom>
              <a:rect b="b" l="l" r="r" t="t"/>
              <a:pathLst>
                <a:path extrusionOk="0" h="239" w="269">
                  <a:moveTo>
                    <a:pt x="134" y="0"/>
                  </a:moveTo>
                  <a:cubicBezTo>
                    <a:pt x="112" y="0"/>
                    <a:pt x="90" y="12"/>
                    <a:pt x="67" y="23"/>
                  </a:cubicBezTo>
                  <a:cubicBezTo>
                    <a:pt x="23" y="45"/>
                    <a:pt x="0" y="112"/>
                    <a:pt x="23" y="157"/>
                  </a:cubicBezTo>
                  <a:cubicBezTo>
                    <a:pt x="23" y="168"/>
                    <a:pt x="34" y="179"/>
                    <a:pt x="34" y="179"/>
                  </a:cubicBezTo>
                  <a:cubicBezTo>
                    <a:pt x="34" y="191"/>
                    <a:pt x="45" y="191"/>
                    <a:pt x="45" y="202"/>
                  </a:cubicBezTo>
                  <a:cubicBezTo>
                    <a:pt x="71" y="228"/>
                    <a:pt x="101" y="239"/>
                    <a:pt x="131" y="239"/>
                  </a:cubicBezTo>
                  <a:cubicBezTo>
                    <a:pt x="152" y="239"/>
                    <a:pt x="172" y="233"/>
                    <a:pt x="191" y="224"/>
                  </a:cubicBezTo>
                  <a:cubicBezTo>
                    <a:pt x="246" y="191"/>
                    <a:pt x="268" y="112"/>
                    <a:pt x="235" y="57"/>
                  </a:cubicBezTo>
                  <a:cubicBezTo>
                    <a:pt x="213" y="23"/>
                    <a:pt x="179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9" name="Google Shape;5709;p10"/>
            <p:cNvSpPr/>
            <p:nvPr/>
          </p:nvSpPr>
          <p:spPr>
            <a:xfrm>
              <a:off x="2031400" y="8529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4" y="1"/>
                  </a:moveTo>
                  <a:cubicBezTo>
                    <a:pt x="101" y="1"/>
                    <a:pt x="79" y="1"/>
                    <a:pt x="57" y="12"/>
                  </a:cubicBezTo>
                  <a:cubicBezTo>
                    <a:pt x="45" y="34"/>
                    <a:pt x="23" y="46"/>
                    <a:pt x="12" y="68"/>
                  </a:cubicBezTo>
                  <a:cubicBezTo>
                    <a:pt x="0" y="90"/>
                    <a:pt x="0" y="123"/>
                    <a:pt x="12" y="157"/>
                  </a:cubicBezTo>
                  <a:cubicBezTo>
                    <a:pt x="12" y="168"/>
                    <a:pt x="23" y="168"/>
                    <a:pt x="23" y="180"/>
                  </a:cubicBezTo>
                  <a:cubicBezTo>
                    <a:pt x="44" y="214"/>
                    <a:pt x="78" y="232"/>
                    <a:pt x="114" y="232"/>
                  </a:cubicBezTo>
                  <a:cubicBezTo>
                    <a:pt x="136" y="232"/>
                    <a:pt x="158" y="225"/>
                    <a:pt x="179" y="213"/>
                  </a:cubicBezTo>
                  <a:cubicBezTo>
                    <a:pt x="235" y="180"/>
                    <a:pt x="258" y="113"/>
                    <a:pt x="224" y="56"/>
                  </a:cubicBezTo>
                  <a:cubicBezTo>
                    <a:pt x="201" y="23"/>
                    <a:pt x="168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0" name="Google Shape;5710;p10"/>
            <p:cNvSpPr/>
            <p:nvPr/>
          </p:nvSpPr>
          <p:spPr>
            <a:xfrm>
              <a:off x="2049825" y="794850"/>
              <a:ext cx="5350" cy="4200"/>
            </a:xfrm>
            <a:custGeom>
              <a:rect b="b" l="l" r="r" t="t"/>
              <a:pathLst>
                <a:path extrusionOk="0" h="168" w="214">
                  <a:moveTo>
                    <a:pt x="202" y="1"/>
                  </a:moveTo>
                  <a:lnTo>
                    <a:pt x="102" y="68"/>
                  </a:lnTo>
                  <a:cubicBezTo>
                    <a:pt x="68" y="90"/>
                    <a:pt x="35" y="112"/>
                    <a:pt x="1" y="123"/>
                  </a:cubicBezTo>
                  <a:lnTo>
                    <a:pt x="35" y="157"/>
                  </a:lnTo>
                  <a:lnTo>
                    <a:pt x="79" y="157"/>
                  </a:lnTo>
                  <a:lnTo>
                    <a:pt x="79" y="168"/>
                  </a:lnTo>
                  <a:cubicBezTo>
                    <a:pt x="90" y="168"/>
                    <a:pt x="102" y="168"/>
                    <a:pt x="113" y="157"/>
                  </a:cubicBezTo>
                  <a:cubicBezTo>
                    <a:pt x="124" y="157"/>
                    <a:pt x="135" y="157"/>
                    <a:pt x="147" y="146"/>
                  </a:cubicBezTo>
                  <a:cubicBezTo>
                    <a:pt x="202" y="112"/>
                    <a:pt x="214" y="56"/>
                    <a:pt x="2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1" name="Google Shape;5711;p10"/>
            <p:cNvSpPr/>
            <p:nvPr/>
          </p:nvSpPr>
          <p:spPr>
            <a:xfrm>
              <a:off x="2038100" y="803800"/>
              <a:ext cx="3675" cy="3200"/>
            </a:xfrm>
            <a:custGeom>
              <a:rect b="b" l="l" r="r" t="t"/>
              <a:pathLst>
                <a:path extrusionOk="0" h="128" w="147">
                  <a:moveTo>
                    <a:pt x="146" y="0"/>
                  </a:moveTo>
                  <a:lnTo>
                    <a:pt x="146" y="0"/>
                  </a:lnTo>
                  <a:cubicBezTo>
                    <a:pt x="102" y="45"/>
                    <a:pt x="45" y="78"/>
                    <a:pt x="1" y="123"/>
                  </a:cubicBezTo>
                  <a:cubicBezTo>
                    <a:pt x="7" y="126"/>
                    <a:pt x="16" y="128"/>
                    <a:pt x="25" y="128"/>
                  </a:cubicBezTo>
                  <a:cubicBezTo>
                    <a:pt x="47" y="128"/>
                    <a:pt x="74" y="120"/>
                    <a:pt x="90" y="112"/>
                  </a:cubicBezTo>
                  <a:cubicBezTo>
                    <a:pt x="135" y="90"/>
                    <a:pt x="146" y="45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2" name="Google Shape;5712;p10"/>
            <p:cNvSpPr/>
            <p:nvPr/>
          </p:nvSpPr>
          <p:spPr>
            <a:xfrm>
              <a:off x="2061000" y="812625"/>
              <a:ext cx="6475" cy="6000"/>
            </a:xfrm>
            <a:custGeom>
              <a:rect b="b" l="l" r="r" t="t"/>
              <a:pathLst>
                <a:path extrusionOk="0" h="240" w="259">
                  <a:moveTo>
                    <a:pt x="115" y="0"/>
                  </a:moveTo>
                  <a:cubicBezTo>
                    <a:pt x="95" y="0"/>
                    <a:pt x="75" y="5"/>
                    <a:pt x="57" y="16"/>
                  </a:cubicBezTo>
                  <a:lnTo>
                    <a:pt x="57" y="27"/>
                  </a:lnTo>
                  <a:cubicBezTo>
                    <a:pt x="45" y="27"/>
                    <a:pt x="35" y="38"/>
                    <a:pt x="23" y="50"/>
                  </a:cubicBezTo>
                  <a:lnTo>
                    <a:pt x="23" y="60"/>
                  </a:lnTo>
                  <a:cubicBezTo>
                    <a:pt x="12" y="72"/>
                    <a:pt x="12" y="72"/>
                    <a:pt x="12" y="83"/>
                  </a:cubicBezTo>
                  <a:cubicBezTo>
                    <a:pt x="12" y="94"/>
                    <a:pt x="1" y="94"/>
                    <a:pt x="1" y="94"/>
                  </a:cubicBezTo>
                  <a:cubicBezTo>
                    <a:pt x="1" y="127"/>
                    <a:pt x="1" y="150"/>
                    <a:pt x="23" y="184"/>
                  </a:cubicBezTo>
                  <a:lnTo>
                    <a:pt x="23" y="194"/>
                  </a:lnTo>
                  <a:cubicBezTo>
                    <a:pt x="35" y="194"/>
                    <a:pt x="35" y="206"/>
                    <a:pt x="45" y="206"/>
                  </a:cubicBezTo>
                  <a:cubicBezTo>
                    <a:pt x="45" y="217"/>
                    <a:pt x="57" y="217"/>
                    <a:pt x="57" y="217"/>
                  </a:cubicBezTo>
                  <a:cubicBezTo>
                    <a:pt x="68" y="228"/>
                    <a:pt x="79" y="228"/>
                    <a:pt x="79" y="228"/>
                  </a:cubicBezTo>
                  <a:cubicBezTo>
                    <a:pt x="90" y="228"/>
                    <a:pt x="90" y="239"/>
                    <a:pt x="90" y="239"/>
                  </a:cubicBezTo>
                  <a:lnTo>
                    <a:pt x="135" y="239"/>
                  </a:lnTo>
                  <a:cubicBezTo>
                    <a:pt x="135" y="239"/>
                    <a:pt x="146" y="239"/>
                    <a:pt x="146" y="228"/>
                  </a:cubicBezTo>
                  <a:lnTo>
                    <a:pt x="157" y="228"/>
                  </a:lnTo>
                  <a:cubicBezTo>
                    <a:pt x="169" y="228"/>
                    <a:pt x="169" y="228"/>
                    <a:pt x="180" y="217"/>
                  </a:cubicBezTo>
                  <a:cubicBezTo>
                    <a:pt x="236" y="184"/>
                    <a:pt x="258" y="117"/>
                    <a:pt x="224" y="60"/>
                  </a:cubicBezTo>
                  <a:cubicBezTo>
                    <a:pt x="202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3" name="Google Shape;5713;p10"/>
            <p:cNvSpPr/>
            <p:nvPr/>
          </p:nvSpPr>
          <p:spPr>
            <a:xfrm>
              <a:off x="2047600" y="820725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26" y="0"/>
                  </a:moveTo>
                  <a:cubicBezTo>
                    <a:pt x="106" y="0"/>
                    <a:pt x="86" y="5"/>
                    <a:pt x="67" y="16"/>
                  </a:cubicBezTo>
                  <a:cubicBezTo>
                    <a:pt x="12" y="49"/>
                    <a:pt x="0" y="128"/>
                    <a:pt x="34" y="173"/>
                  </a:cubicBezTo>
                  <a:cubicBezTo>
                    <a:pt x="57" y="210"/>
                    <a:pt x="95" y="233"/>
                    <a:pt x="135" y="233"/>
                  </a:cubicBezTo>
                  <a:cubicBezTo>
                    <a:pt x="154" y="233"/>
                    <a:pt x="173" y="228"/>
                    <a:pt x="191" y="217"/>
                  </a:cubicBezTo>
                  <a:cubicBezTo>
                    <a:pt x="246" y="183"/>
                    <a:pt x="269" y="116"/>
                    <a:pt x="236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4" name="Google Shape;5714;p10"/>
            <p:cNvSpPr/>
            <p:nvPr/>
          </p:nvSpPr>
          <p:spPr>
            <a:xfrm>
              <a:off x="2034475" y="8287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1" y="53"/>
                    <a:pt x="1" y="120"/>
                    <a:pt x="34" y="175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7" y="187"/>
                    <a:pt x="269" y="108"/>
                    <a:pt x="235" y="53"/>
                  </a:cubicBezTo>
                  <a:cubicBezTo>
                    <a:pt x="214" y="17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5" name="Google Shape;5715;p10"/>
            <p:cNvSpPr/>
            <p:nvPr/>
          </p:nvSpPr>
          <p:spPr>
            <a:xfrm>
              <a:off x="2021350" y="8366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2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29"/>
                    <a:pt x="190" y="217"/>
                  </a:cubicBezTo>
                  <a:cubicBezTo>
                    <a:pt x="246" y="184"/>
                    <a:pt x="268" y="117"/>
                    <a:pt x="235" y="60"/>
                  </a:cubicBezTo>
                  <a:cubicBezTo>
                    <a:pt x="212" y="22"/>
                    <a:pt x="169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6" name="Google Shape;5716;p10"/>
            <p:cNvSpPr/>
            <p:nvPr/>
          </p:nvSpPr>
          <p:spPr>
            <a:xfrm>
              <a:off x="2076375" y="8973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35" y="0"/>
                  </a:moveTo>
                  <a:cubicBezTo>
                    <a:pt x="112" y="0"/>
                    <a:pt x="90" y="12"/>
                    <a:pt x="68" y="22"/>
                  </a:cubicBezTo>
                  <a:cubicBezTo>
                    <a:pt x="23" y="45"/>
                    <a:pt x="1" y="89"/>
                    <a:pt x="11" y="134"/>
                  </a:cubicBezTo>
                  <a:cubicBezTo>
                    <a:pt x="11" y="146"/>
                    <a:pt x="11" y="157"/>
                    <a:pt x="23" y="157"/>
                  </a:cubicBezTo>
                  <a:lnTo>
                    <a:pt x="23" y="179"/>
                  </a:lnTo>
                  <a:cubicBezTo>
                    <a:pt x="51" y="216"/>
                    <a:pt x="86" y="238"/>
                    <a:pt x="123" y="238"/>
                  </a:cubicBezTo>
                  <a:cubicBezTo>
                    <a:pt x="131" y="238"/>
                    <a:pt x="138" y="237"/>
                    <a:pt x="146" y="235"/>
                  </a:cubicBezTo>
                  <a:cubicBezTo>
                    <a:pt x="157" y="235"/>
                    <a:pt x="180" y="235"/>
                    <a:pt x="190" y="224"/>
                  </a:cubicBezTo>
                  <a:cubicBezTo>
                    <a:pt x="247" y="190"/>
                    <a:pt x="257" y="112"/>
                    <a:pt x="224" y="56"/>
                  </a:cubicBezTo>
                  <a:cubicBezTo>
                    <a:pt x="213" y="45"/>
                    <a:pt x="202" y="22"/>
                    <a:pt x="180" y="12"/>
                  </a:cubicBezTo>
                  <a:cubicBezTo>
                    <a:pt x="168" y="12"/>
                    <a:pt x="146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7" name="Google Shape;5717;p10"/>
            <p:cNvSpPr/>
            <p:nvPr/>
          </p:nvSpPr>
          <p:spPr>
            <a:xfrm>
              <a:off x="2062975" y="90555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44" y="1"/>
                  </a:moveTo>
                  <a:cubicBezTo>
                    <a:pt x="122" y="1"/>
                    <a:pt x="99" y="7"/>
                    <a:pt x="78" y="20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6" y="228"/>
                    <a:pt x="180" y="222"/>
                    <a:pt x="202" y="209"/>
                  </a:cubicBezTo>
                  <a:cubicBezTo>
                    <a:pt x="202" y="209"/>
                    <a:pt x="212" y="209"/>
                    <a:pt x="224" y="199"/>
                  </a:cubicBezTo>
                  <a:cubicBezTo>
                    <a:pt x="257" y="165"/>
                    <a:pt x="269" y="98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8" name="Google Shape;5718;p10"/>
            <p:cNvSpPr/>
            <p:nvPr/>
          </p:nvSpPr>
          <p:spPr>
            <a:xfrm>
              <a:off x="2050400" y="913500"/>
              <a:ext cx="5900" cy="5975"/>
            </a:xfrm>
            <a:custGeom>
              <a:rect b="b" l="l" r="r" t="t"/>
              <a:pathLst>
                <a:path extrusionOk="0" h="239" w="236">
                  <a:moveTo>
                    <a:pt x="123" y="0"/>
                  </a:moveTo>
                  <a:cubicBezTo>
                    <a:pt x="116" y="0"/>
                    <a:pt x="109" y="1"/>
                    <a:pt x="101" y="3"/>
                  </a:cubicBezTo>
                  <a:cubicBezTo>
                    <a:pt x="79" y="3"/>
                    <a:pt x="67" y="3"/>
                    <a:pt x="56" y="15"/>
                  </a:cubicBezTo>
                  <a:lnTo>
                    <a:pt x="45" y="25"/>
                  </a:lnTo>
                  <a:cubicBezTo>
                    <a:pt x="45" y="25"/>
                    <a:pt x="34" y="25"/>
                    <a:pt x="34" y="37"/>
                  </a:cubicBezTo>
                  <a:cubicBezTo>
                    <a:pt x="22" y="37"/>
                    <a:pt x="22" y="48"/>
                    <a:pt x="22" y="48"/>
                  </a:cubicBezTo>
                  <a:cubicBezTo>
                    <a:pt x="22" y="59"/>
                    <a:pt x="12" y="59"/>
                    <a:pt x="12" y="59"/>
                  </a:cubicBezTo>
                  <a:lnTo>
                    <a:pt x="12" y="70"/>
                  </a:lnTo>
                  <a:lnTo>
                    <a:pt x="12" y="82"/>
                  </a:lnTo>
                  <a:cubicBezTo>
                    <a:pt x="0" y="82"/>
                    <a:pt x="0" y="93"/>
                    <a:pt x="0" y="104"/>
                  </a:cubicBezTo>
                  <a:lnTo>
                    <a:pt x="0" y="115"/>
                  </a:lnTo>
                  <a:cubicBezTo>
                    <a:pt x="0" y="137"/>
                    <a:pt x="0" y="160"/>
                    <a:pt x="12" y="182"/>
                  </a:cubicBezTo>
                  <a:cubicBezTo>
                    <a:pt x="22" y="182"/>
                    <a:pt x="22" y="194"/>
                    <a:pt x="34" y="194"/>
                  </a:cubicBezTo>
                  <a:cubicBezTo>
                    <a:pt x="34" y="194"/>
                    <a:pt x="34" y="204"/>
                    <a:pt x="45" y="204"/>
                  </a:cubicBezTo>
                  <a:cubicBezTo>
                    <a:pt x="45" y="216"/>
                    <a:pt x="56" y="216"/>
                    <a:pt x="56" y="216"/>
                  </a:cubicBezTo>
                  <a:cubicBezTo>
                    <a:pt x="67" y="216"/>
                    <a:pt x="67" y="227"/>
                    <a:pt x="67" y="227"/>
                  </a:cubicBezTo>
                  <a:lnTo>
                    <a:pt x="90" y="227"/>
                  </a:lnTo>
                  <a:cubicBezTo>
                    <a:pt x="90" y="227"/>
                    <a:pt x="101" y="238"/>
                    <a:pt x="112" y="238"/>
                  </a:cubicBezTo>
                  <a:lnTo>
                    <a:pt x="124" y="238"/>
                  </a:lnTo>
                  <a:lnTo>
                    <a:pt x="134" y="227"/>
                  </a:lnTo>
                  <a:lnTo>
                    <a:pt x="157" y="227"/>
                  </a:lnTo>
                  <a:cubicBezTo>
                    <a:pt x="157" y="227"/>
                    <a:pt x="168" y="216"/>
                    <a:pt x="179" y="216"/>
                  </a:cubicBezTo>
                  <a:cubicBezTo>
                    <a:pt x="213" y="194"/>
                    <a:pt x="235" y="160"/>
                    <a:pt x="235" y="127"/>
                  </a:cubicBezTo>
                  <a:cubicBezTo>
                    <a:pt x="235" y="104"/>
                    <a:pt x="224" y="70"/>
                    <a:pt x="213" y="59"/>
                  </a:cubicBezTo>
                  <a:cubicBezTo>
                    <a:pt x="194" y="22"/>
                    <a:pt x="160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9" name="Google Shape;5719;p10"/>
            <p:cNvSpPr/>
            <p:nvPr/>
          </p:nvSpPr>
          <p:spPr>
            <a:xfrm>
              <a:off x="2102900" y="881525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2" y="1"/>
                  </a:moveTo>
                  <a:cubicBezTo>
                    <a:pt x="100" y="1"/>
                    <a:pt x="78" y="7"/>
                    <a:pt x="57" y="20"/>
                  </a:cubicBezTo>
                  <a:cubicBezTo>
                    <a:pt x="46" y="20"/>
                    <a:pt x="35" y="31"/>
                    <a:pt x="35" y="31"/>
                  </a:cubicBezTo>
                  <a:cubicBezTo>
                    <a:pt x="35" y="42"/>
                    <a:pt x="23" y="42"/>
                    <a:pt x="23" y="42"/>
                  </a:cubicBezTo>
                  <a:cubicBezTo>
                    <a:pt x="23" y="53"/>
                    <a:pt x="23" y="53"/>
                    <a:pt x="12" y="53"/>
                  </a:cubicBezTo>
                  <a:cubicBezTo>
                    <a:pt x="12" y="65"/>
                    <a:pt x="12" y="75"/>
                    <a:pt x="1" y="87"/>
                  </a:cubicBezTo>
                  <a:lnTo>
                    <a:pt x="1" y="109"/>
                  </a:lnTo>
                  <a:lnTo>
                    <a:pt x="1" y="132"/>
                  </a:lnTo>
                  <a:cubicBezTo>
                    <a:pt x="1" y="142"/>
                    <a:pt x="1" y="154"/>
                    <a:pt x="12" y="154"/>
                  </a:cubicBezTo>
                  <a:lnTo>
                    <a:pt x="12" y="176"/>
                  </a:lnTo>
                  <a:cubicBezTo>
                    <a:pt x="35" y="209"/>
                    <a:pt x="57" y="221"/>
                    <a:pt x="90" y="232"/>
                  </a:cubicBezTo>
                  <a:lnTo>
                    <a:pt x="147" y="232"/>
                  </a:lnTo>
                  <a:cubicBezTo>
                    <a:pt x="157" y="221"/>
                    <a:pt x="169" y="221"/>
                    <a:pt x="180" y="221"/>
                  </a:cubicBezTo>
                  <a:cubicBezTo>
                    <a:pt x="224" y="187"/>
                    <a:pt x="236" y="142"/>
                    <a:pt x="236" y="98"/>
                  </a:cubicBezTo>
                  <a:cubicBezTo>
                    <a:pt x="236" y="87"/>
                    <a:pt x="224" y="65"/>
                    <a:pt x="214" y="53"/>
                  </a:cubicBezTo>
                  <a:cubicBezTo>
                    <a:pt x="192" y="18"/>
                    <a:pt x="158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0" name="Google Shape;5720;p10"/>
            <p:cNvSpPr/>
            <p:nvPr/>
          </p:nvSpPr>
          <p:spPr>
            <a:xfrm>
              <a:off x="2070800" y="82892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4" y="1"/>
                  </a:moveTo>
                  <a:cubicBezTo>
                    <a:pt x="112" y="1"/>
                    <a:pt x="78" y="1"/>
                    <a:pt x="67" y="23"/>
                  </a:cubicBezTo>
                  <a:lnTo>
                    <a:pt x="56" y="23"/>
                  </a:lnTo>
                  <a:cubicBezTo>
                    <a:pt x="56" y="23"/>
                    <a:pt x="45" y="23"/>
                    <a:pt x="45" y="34"/>
                  </a:cubicBezTo>
                  <a:cubicBezTo>
                    <a:pt x="33" y="46"/>
                    <a:pt x="23" y="56"/>
                    <a:pt x="23" y="68"/>
                  </a:cubicBezTo>
                  <a:lnTo>
                    <a:pt x="11" y="68"/>
                  </a:lnTo>
                  <a:lnTo>
                    <a:pt x="11" y="90"/>
                  </a:lnTo>
                  <a:cubicBezTo>
                    <a:pt x="11" y="101"/>
                    <a:pt x="11" y="101"/>
                    <a:pt x="0" y="113"/>
                  </a:cubicBezTo>
                  <a:cubicBezTo>
                    <a:pt x="0" y="135"/>
                    <a:pt x="11" y="157"/>
                    <a:pt x="23" y="180"/>
                  </a:cubicBezTo>
                  <a:cubicBezTo>
                    <a:pt x="33" y="202"/>
                    <a:pt x="56" y="213"/>
                    <a:pt x="78" y="224"/>
                  </a:cubicBezTo>
                  <a:cubicBezTo>
                    <a:pt x="90" y="224"/>
                    <a:pt x="90" y="235"/>
                    <a:pt x="100" y="235"/>
                  </a:cubicBezTo>
                  <a:lnTo>
                    <a:pt x="134" y="235"/>
                  </a:lnTo>
                  <a:cubicBezTo>
                    <a:pt x="145" y="235"/>
                    <a:pt x="157" y="235"/>
                    <a:pt x="157" y="224"/>
                  </a:cubicBezTo>
                  <a:lnTo>
                    <a:pt x="179" y="224"/>
                  </a:lnTo>
                  <a:cubicBezTo>
                    <a:pt x="224" y="202"/>
                    <a:pt x="234" y="157"/>
                    <a:pt x="246" y="123"/>
                  </a:cubicBezTo>
                  <a:cubicBezTo>
                    <a:pt x="246" y="101"/>
                    <a:pt x="234" y="79"/>
                    <a:pt x="224" y="56"/>
                  </a:cubicBezTo>
                  <a:cubicBezTo>
                    <a:pt x="201" y="23"/>
                    <a:pt x="167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1" name="Google Shape;5721;p10"/>
            <p:cNvSpPr/>
            <p:nvPr/>
          </p:nvSpPr>
          <p:spPr>
            <a:xfrm>
              <a:off x="2080850" y="84557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23" y="1"/>
                  </a:moveTo>
                  <a:cubicBezTo>
                    <a:pt x="104" y="1"/>
                    <a:pt x="85" y="6"/>
                    <a:pt x="68" y="16"/>
                  </a:cubicBezTo>
                  <a:lnTo>
                    <a:pt x="45" y="38"/>
                  </a:lnTo>
                  <a:lnTo>
                    <a:pt x="34" y="50"/>
                  </a:lnTo>
                  <a:cubicBezTo>
                    <a:pt x="23" y="61"/>
                    <a:pt x="23" y="61"/>
                    <a:pt x="23" y="72"/>
                  </a:cubicBezTo>
                  <a:cubicBezTo>
                    <a:pt x="11" y="83"/>
                    <a:pt x="11" y="83"/>
                    <a:pt x="11" y="95"/>
                  </a:cubicBezTo>
                  <a:cubicBezTo>
                    <a:pt x="1" y="117"/>
                    <a:pt x="11" y="150"/>
                    <a:pt x="23" y="184"/>
                  </a:cubicBezTo>
                  <a:cubicBezTo>
                    <a:pt x="44" y="219"/>
                    <a:pt x="82" y="236"/>
                    <a:pt x="121" y="236"/>
                  </a:cubicBezTo>
                  <a:cubicBezTo>
                    <a:pt x="145" y="236"/>
                    <a:pt x="169" y="230"/>
                    <a:pt x="190" y="217"/>
                  </a:cubicBezTo>
                  <a:cubicBezTo>
                    <a:pt x="246" y="184"/>
                    <a:pt x="257" y="117"/>
                    <a:pt x="224" y="61"/>
                  </a:cubicBezTo>
                  <a:cubicBezTo>
                    <a:pt x="201" y="23"/>
                    <a:pt x="162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2" name="Google Shape;5722;p10"/>
            <p:cNvSpPr/>
            <p:nvPr/>
          </p:nvSpPr>
          <p:spPr>
            <a:xfrm>
              <a:off x="2067450" y="8536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99" y="7"/>
                    <a:pt x="78" y="20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6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1"/>
                  </a:cubicBezTo>
                  <a:cubicBezTo>
                    <a:pt x="257" y="187"/>
                    <a:pt x="268" y="109"/>
                    <a:pt x="234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3" name="Google Shape;5723;p10"/>
            <p:cNvSpPr/>
            <p:nvPr/>
          </p:nvSpPr>
          <p:spPr>
            <a:xfrm>
              <a:off x="2054300" y="8615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7" y="6"/>
                    <a:pt x="79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8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4" name="Google Shape;5724;p10"/>
            <p:cNvSpPr/>
            <p:nvPr/>
          </p:nvSpPr>
          <p:spPr>
            <a:xfrm>
              <a:off x="2041175" y="869600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34" y="1"/>
                  </a:moveTo>
                  <a:cubicBezTo>
                    <a:pt x="116" y="1"/>
                    <a:pt x="97" y="5"/>
                    <a:pt x="79" y="16"/>
                  </a:cubicBezTo>
                  <a:cubicBezTo>
                    <a:pt x="23" y="50"/>
                    <a:pt x="1" y="128"/>
                    <a:pt x="34" y="172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3" y="233"/>
                    <a:pt x="184" y="228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5" name="Google Shape;5725;p10"/>
            <p:cNvSpPr/>
            <p:nvPr/>
          </p:nvSpPr>
          <p:spPr>
            <a:xfrm>
              <a:off x="2092575" y="8651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lnTo>
                    <a:pt x="79" y="28"/>
                  </a:lnTo>
                  <a:cubicBezTo>
                    <a:pt x="23" y="61"/>
                    <a:pt x="1" y="128"/>
                    <a:pt x="34" y="184"/>
                  </a:cubicBezTo>
                  <a:cubicBezTo>
                    <a:pt x="55" y="219"/>
                    <a:pt x="93" y="236"/>
                    <a:pt x="130" y="236"/>
                  </a:cubicBezTo>
                  <a:cubicBezTo>
                    <a:pt x="152" y="236"/>
                    <a:pt x="174" y="230"/>
                    <a:pt x="190" y="217"/>
                  </a:cubicBezTo>
                  <a:lnTo>
                    <a:pt x="202" y="217"/>
                  </a:ln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6" name="Google Shape;5726;p10"/>
            <p:cNvSpPr/>
            <p:nvPr/>
          </p:nvSpPr>
          <p:spPr>
            <a:xfrm>
              <a:off x="2079450" y="873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0" y="1"/>
                  </a:moveTo>
                  <a:cubicBezTo>
                    <a:pt x="111" y="1"/>
                    <a:pt x="93" y="6"/>
                    <a:pt x="79" y="17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70" y="230"/>
                    <a:pt x="191" y="218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10"/>
            <p:cNvSpPr/>
            <p:nvPr/>
          </p:nvSpPr>
          <p:spPr>
            <a:xfrm>
              <a:off x="2066325" y="881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9" y="1"/>
                  </a:moveTo>
                  <a:cubicBezTo>
                    <a:pt x="117" y="1"/>
                    <a:pt x="95" y="7"/>
                    <a:pt x="78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95" y="237"/>
                    <a:pt x="134" y="237"/>
                  </a:cubicBezTo>
                  <a:cubicBezTo>
                    <a:pt x="153" y="237"/>
                    <a:pt x="172" y="231"/>
                    <a:pt x="190" y="220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8" name="Google Shape;5728;p10"/>
            <p:cNvSpPr/>
            <p:nvPr/>
          </p:nvSpPr>
          <p:spPr>
            <a:xfrm>
              <a:off x="2053175" y="8891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0" y="1"/>
                  </a:moveTo>
                  <a:cubicBezTo>
                    <a:pt x="111" y="1"/>
                    <a:pt x="94" y="6"/>
                    <a:pt x="80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6" y="219"/>
                    <a:pt x="89" y="236"/>
                    <a:pt x="126" y="236"/>
                  </a:cubicBezTo>
                  <a:cubicBezTo>
                    <a:pt x="148" y="236"/>
                    <a:pt x="170" y="230"/>
                    <a:pt x="191" y="217"/>
                  </a:cubicBezTo>
                  <a:cubicBezTo>
                    <a:pt x="247" y="184"/>
                    <a:pt x="269" y="117"/>
                    <a:pt x="236" y="61"/>
                  </a:cubicBezTo>
                  <a:cubicBezTo>
                    <a:pt x="213" y="23"/>
                    <a:pt x="169" y="1"/>
                    <a:pt x="1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9" name="Google Shape;5729;p10"/>
            <p:cNvSpPr/>
            <p:nvPr/>
          </p:nvSpPr>
          <p:spPr>
            <a:xfrm>
              <a:off x="2121350" y="94205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4" y="1"/>
                  </a:moveTo>
                  <a:cubicBezTo>
                    <a:pt x="112" y="1"/>
                    <a:pt x="90" y="1"/>
                    <a:pt x="67" y="12"/>
                  </a:cubicBezTo>
                  <a:cubicBezTo>
                    <a:pt x="23" y="46"/>
                    <a:pt x="0" y="102"/>
                    <a:pt x="23" y="157"/>
                  </a:cubicBezTo>
                  <a:cubicBezTo>
                    <a:pt x="23" y="169"/>
                    <a:pt x="23" y="169"/>
                    <a:pt x="34" y="180"/>
                  </a:cubicBezTo>
                  <a:cubicBezTo>
                    <a:pt x="45" y="202"/>
                    <a:pt x="67" y="214"/>
                    <a:pt x="79" y="224"/>
                  </a:cubicBezTo>
                  <a:cubicBezTo>
                    <a:pt x="101" y="224"/>
                    <a:pt x="112" y="236"/>
                    <a:pt x="124" y="236"/>
                  </a:cubicBezTo>
                  <a:cubicBezTo>
                    <a:pt x="146" y="236"/>
                    <a:pt x="168" y="224"/>
                    <a:pt x="191" y="214"/>
                  </a:cubicBezTo>
                  <a:cubicBezTo>
                    <a:pt x="213" y="202"/>
                    <a:pt x="235" y="191"/>
                    <a:pt x="235" y="169"/>
                  </a:cubicBezTo>
                  <a:cubicBezTo>
                    <a:pt x="246" y="157"/>
                    <a:pt x="246" y="135"/>
                    <a:pt x="246" y="124"/>
                  </a:cubicBezTo>
                  <a:cubicBezTo>
                    <a:pt x="246" y="102"/>
                    <a:pt x="246" y="80"/>
                    <a:pt x="235" y="57"/>
                  </a:cubicBezTo>
                  <a:cubicBezTo>
                    <a:pt x="213" y="23"/>
                    <a:pt x="179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0" name="Google Shape;5730;p10"/>
            <p:cNvSpPr/>
            <p:nvPr/>
          </p:nvSpPr>
          <p:spPr>
            <a:xfrm>
              <a:off x="2108225" y="95005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5" y="1"/>
                  </a:moveTo>
                  <a:cubicBezTo>
                    <a:pt x="105" y="1"/>
                    <a:pt x="85" y="6"/>
                    <a:pt x="68" y="16"/>
                  </a:cubicBezTo>
                  <a:cubicBezTo>
                    <a:pt x="11" y="50"/>
                    <a:pt x="1" y="117"/>
                    <a:pt x="34" y="173"/>
                  </a:cubicBezTo>
                  <a:cubicBezTo>
                    <a:pt x="45" y="195"/>
                    <a:pt x="56" y="206"/>
                    <a:pt x="68" y="217"/>
                  </a:cubicBezTo>
                  <a:cubicBezTo>
                    <a:pt x="68" y="217"/>
                    <a:pt x="78" y="217"/>
                    <a:pt x="78" y="229"/>
                  </a:cubicBezTo>
                  <a:cubicBezTo>
                    <a:pt x="97" y="233"/>
                    <a:pt x="113" y="236"/>
                    <a:pt x="128" y="236"/>
                  </a:cubicBezTo>
                  <a:cubicBezTo>
                    <a:pt x="151" y="236"/>
                    <a:pt x="171" y="230"/>
                    <a:pt x="190" y="217"/>
                  </a:cubicBezTo>
                  <a:cubicBezTo>
                    <a:pt x="224" y="195"/>
                    <a:pt x="235" y="173"/>
                    <a:pt x="246" y="139"/>
                  </a:cubicBezTo>
                  <a:cubicBezTo>
                    <a:pt x="257" y="117"/>
                    <a:pt x="246" y="83"/>
                    <a:pt x="235" y="61"/>
                  </a:cubicBezTo>
                  <a:cubicBezTo>
                    <a:pt x="212" y="23"/>
                    <a:pt x="169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1" name="Google Shape;5731;p10"/>
            <p:cNvSpPr/>
            <p:nvPr/>
          </p:nvSpPr>
          <p:spPr>
            <a:xfrm>
              <a:off x="2089225" y="8894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7" y="237"/>
                    <a:pt x="181" y="230"/>
                    <a:pt x="202" y="218"/>
                  </a:cubicBezTo>
                  <a:cubicBezTo>
                    <a:pt x="247" y="196"/>
                    <a:pt x="257" y="151"/>
                    <a:pt x="257" y="106"/>
                  </a:cubicBezTo>
                  <a:cubicBezTo>
                    <a:pt x="257" y="84"/>
                    <a:pt x="247" y="72"/>
                    <a:pt x="235" y="62"/>
                  </a:cubicBezTo>
                  <a:cubicBezTo>
                    <a:pt x="213" y="23"/>
                    <a:pt x="17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2" name="Google Shape;5732;p10"/>
            <p:cNvSpPr/>
            <p:nvPr/>
          </p:nvSpPr>
          <p:spPr>
            <a:xfrm>
              <a:off x="2099550" y="9061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1"/>
                  </a:moveTo>
                  <a:cubicBezTo>
                    <a:pt x="108" y="1"/>
                    <a:pt x="87" y="6"/>
                    <a:pt x="68" y="17"/>
                  </a:cubicBezTo>
                  <a:cubicBezTo>
                    <a:pt x="12" y="50"/>
                    <a:pt x="1" y="117"/>
                    <a:pt x="35" y="174"/>
                  </a:cubicBezTo>
                  <a:cubicBezTo>
                    <a:pt x="57" y="211"/>
                    <a:pt x="96" y="234"/>
                    <a:pt x="135" y="234"/>
                  </a:cubicBezTo>
                  <a:cubicBezTo>
                    <a:pt x="154" y="234"/>
                    <a:pt x="173" y="229"/>
                    <a:pt x="191" y="218"/>
                  </a:cubicBezTo>
                  <a:cubicBezTo>
                    <a:pt x="247" y="184"/>
                    <a:pt x="269" y="107"/>
                    <a:pt x="236" y="50"/>
                  </a:cubicBezTo>
                  <a:cubicBezTo>
                    <a:pt x="213" y="21"/>
                    <a:pt x="171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3" name="Google Shape;5733;p10"/>
            <p:cNvSpPr/>
            <p:nvPr/>
          </p:nvSpPr>
          <p:spPr>
            <a:xfrm>
              <a:off x="2086450" y="914225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3"/>
                    <a:pt x="0" y="120"/>
                    <a:pt x="33" y="175"/>
                  </a:cubicBezTo>
                  <a:cubicBezTo>
                    <a:pt x="55" y="211"/>
                    <a:pt x="89" y="233"/>
                    <a:pt x="126" y="233"/>
                  </a:cubicBezTo>
                  <a:cubicBezTo>
                    <a:pt x="147" y="233"/>
                    <a:pt x="169" y="226"/>
                    <a:pt x="190" y="209"/>
                  </a:cubicBezTo>
                  <a:cubicBezTo>
                    <a:pt x="246" y="175"/>
                    <a:pt x="268" y="108"/>
                    <a:pt x="234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4" name="Google Shape;5734;p10"/>
            <p:cNvSpPr/>
            <p:nvPr/>
          </p:nvSpPr>
          <p:spPr>
            <a:xfrm>
              <a:off x="2073300" y="9221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2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5" name="Google Shape;5735;p10"/>
            <p:cNvSpPr/>
            <p:nvPr/>
          </p:nvSpPr>
          <p:spPr>
            <a:xfrm>
              <a:off x="2060175" y="930150"/>
              <a:ext cx="6725" cy="5800"/>
            </a:xfrm>
            <a:custGeom>
              <a:rect b="b" l="l" r="r" t="t"/>
              <a:pathLst>
                <a:path extrusionOk="0" h="232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1" y="52"/>
                    <a:pt x="1" y="119"/>
                    <a:pt x="34" y="176"/>
                  </a:cubicBezTo>
                  <a:lnTo>
                    <a:pt x="34" y="186"/>
                  </a:lnTo>
                  <a:lnTo>
                    <a:pt x="56" y="209"/>
                  </a:lnTo>
                  <a:cubicBezTo>
                    <a:pt x="56" y="209"/>
                    <a:pt x="68" y="209"/>
                    <a:pt x="68" y="220"/>
                  </a:cubicBezTo>
                  <a:cubicBezTo>
                    <a:pt x="78" y="220"/>
                    <a:pt x="90" y="220"/>
                    <a:pt x="90" y="231"/>
                  </a:cubicBezTo>
                  <a:lnTo>
                    <a:pt x="168" y="231"/>
                  </a:lnTo>
                  <a:cubicBezTo>
                    <a:pt x="168" y="231"/>
                    <a:pt x="179" y="220"/>
                    <a:pt x="190" y="220"/>
                  </a:cubicBezTo>
                  <a:cubicBezTo>
                    <a:pt x="246" y="186"/>
                    <a:pt x="269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6" name="Google Shape;5736;p10"/>
            <p:cNvSpPr/>
            <p:nvPr/>
          </p:nvSpPr>
          <p:spPr>
            <a:xfrm>
              <a:off x="2111300" y="9257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2" y="49"/>
                    <a:pt x="0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0" y="230"/>
                    <a:pt x="201" y="218"/>
                  </a:cubicBezTo>
                  <a:cubicBezTo>
                    <a:pt x="257" y="184"/>
                    <a:pt x="268" y="117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7" name="Google Shape;5737;p10"/>
            <p:cNvSpPr/>
            <p:nvPr/>
          </p:nvSpPr>
          <p:spPr>
            <a:xfrm>
              <a:off x="2098175" y="933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3"/>
                    <a:pt x="0" y="120"/>
                    <a:pt x="33" y="175"/>
                  </a:cubicBezTo>
                  <a:cubicBezTo>
                    <a:pt x="56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57" y="187"/>
                    <a:pt x="268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8" name="Google Shape;5738;p10"/>
            <p:cNvSpPr/>
            <p:nvPr/>
          </p:nvSpPr>
          <p:spPr>
            <a:xfrm>
              <a:off x="2085025" y="941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9" name="Google Shape;5739;p10"/>
            <p:cNvSpPr/>
            <p:nvPr/>
          </p:nvSpPr>
          <p:spPr>
            <a:xfrm>
              <a:off x="2124975" y="9178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2" y="0"/>
                  </a:moveTo>
                  <a:cubicBezTo>
                    <a:pt x="100" y="0"/>
                    <a:pt x="78" y="7"/>
                    <a:pt x="56" y="20"/>
                  </a:cubicBezTo>
                  <a:cubicBezTo>
                    <a:pt x="46" y="20"/>
                    <a:pt x="34" y="30"/>
                    <a:pt x="23" y="42"/>
                  </a:cubicBezTo>
                  <a:cubicBezTo>
                    <a:pt x="23" y="53"/>
                    <a:pt x="23" y="53"/>
                    <a:pt x="12" y="53"/>
                  </a:cubicBezTo>
                  <a:lnTo>
                    <a:pt x="12" y="64"/>
                  </a:lnTo>
                  <a:cubicBezTo>
                    <a:pt x="12" y="75"/>
                    <a:pt x="12" y="75"/>
                    <a:pt x="1" y="87"/>
                  </a:cubicBezTo>
                  <a:lnTo>
                    <a:pt x="1" y="131"/>
                  </a:lnTo>
                  <a:cubicBezTo>
                    <a:pt x="1" y="142"/>
                    <a:pt x="1" y="142"/>
                    <a:pt x="12" y="154"/>
                  </a:cubicBezTo>
                  <a:lnTo>
                    <a:pt x="12" y="176"/>
                  </a:lnTo>
                  <a:cubicBezTo>
                    <a:pt x="23" y="176"/>
                    <a:pt x="23" y="187"/>
                    <a:pt x="23" y="187"/>
                  </a:cubicBezTo>
                  <a:cubicBezTo>
                    <a:pt x="34" y="187"/>
                    <a:pt x="34" y="198"/>
                    <a:pt x="46" y="198"/>
                  </a:cubicBezTo>
                  <a:cubicBezTo>
                    <a:pt x="46" y="209"/>
                    <a:pt x="56" y="209"/>
                    <a:pt x="56" y="221"/>
                  </a:cubicBezTo>
                  <a:lnTo>
                    <a:pt x="79" y="221"/>
                  </a:lnTo>
                  <a:cubicBezTo>
                    <a:pt x="79" y="231"/>
                    <a:pt x="90" y="231"/>
                    <a:pt x="90" y="231"/>
                  </a:cubicBezTo>
                  <a:cubicBezTo>
                    <a:pt x="123" y="231"/>
                    <a:pt x="146" y="231"/>
                    <a:pt x="180" y="221"/>
                  </a:cubicBezTo>
                  <a:cubicBezTo>
                    <a:pt x="235" y="187"/>
                    <a:pt x="258" y="109"/>
                    <a:pt x="213" y="53"/>
                  </a:cubicBezTo>
                  <a:cubicBezTo>
                    <a:pt x="192" y="18"/>
                    <a:pt x="158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0" name="Google Shape;5740;p10"/>
            <p:cNvSpPr/>
            <p:nvPr/>
          </p:nvSpPr>
          <p:spPr>
            <a:xfrm>
              <a:off x="2095375" y="958000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45" y="0"/>
                  </a:moveTo>
                  <a:cubicBezTo>
                    <a:pt x="123" y="0"/>
                    <a:pt x="90" y="0"/>
                    <a:pt x="56" y="23"/>
                  </a:cubicBezTo>
                  <a:cubicBezTo>
                    <a:pt x="23" y="45"/>
                    <a:pt x="1" y="90"/>
                    <a:pt x="1" y="134"/>
                  </a:cubicBezTo>
                  <a:cubicBezTo>
                    <a:pt x="11" y="145"/>
                    <a:pt x="11" y="167"/>
                    <a:pt x="23" y="179"/>
                  </a:cubicBezTo>
                  <a:cubicBezTo>
                    <a:pt x="41" y="216"/>
                    <a:pt x="75" y="237"/>
                    <a:pt x="111" y="237"/>
                  </a:cubicBezTo>
                  <a:cubicBezTo>
                    <a:pt x="119" y="237"/>
                    <a:pt x="127" y="236"/>
                    <a:pt x="135" y="234"/>
                  </a:cubicBezTo>
                  <a:cubicBezTo>
                    <a:pt x="157" y="234"/>
                    <a:pt x="168" y="224"/>
                    <a:pt x="179" y="224"/>
                  </a:cubicBezTo>
                  <a:cubicBezTo>
                    <a:pt x="235" y="190"/>
                    <a:pt x="257" y="112"/>
                    <a:pt x="224" y="56"/>
                  </a:cubicBezTo>
                  <a:cubicBezTo>
                    <a:pt x="202" y="33"/>
                    <a:pt x="179" y="11"/>
                    <a:pt x="1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1" name="Google Shape;5741;p10"/>
            <p:cNvSpPr/>
            <p:nvPr/>
          </p:nvSpPr>
          <p:spPr>
            <a:xfrm>
              <a:off x="2131400" y="9587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29"/>
                    <a:pt x="35" y="173"/>
                  </a:cubicBezTo>
                  <a:cubicBezTo>
                    <a:pt x="57" y="211"/>
                    <a:pt x="101" y="234"/>
                    <a:pt x="144" y="234"/>
                  </a:cubicBezTo>
                  <a:cubicBezTo>
                    <a:pt x="164" y="234"/>
                    <a:pt x="184" y="229"/>
                    <a:pt x="202" y="218"/>
                  </a:cubicBezTo>
                  <a:cubicBezTo>
                    <a:pt x="258" y="184"/>
                    <a:pt x="269" y="117"/>
                    <a:pt x="236" y="62"/>
                  </a:cubicBezTo>
                  <a:cubicBezTo>
                    <a:pt x="213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2" name="Google Shape;5742;p10"/>
            <p:cNvSpPr/>
            <p:nvPr/>
          </p:nvSpPr>
          <p:spPr>
            <a:xfrm>
              <a:off x="2118275" y="9667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1"/>
                    <a:pt x="34" y="176"/>
                  </a:cubicBezTo>
                  <a:cubicBezTo>
                    <a:pt x="57" y="214"/>
                    <a:pt x="100" y="237"/>
                    <a:pt x="143" y="237"/>
                  </a:cubicBezTo>
                  <a:cubicBezTo>
                    <a:pt x="163" y="237"/>
                    <a:pt x="184" y="232"/>
                    <a:pt x="202" y="221"/>
                  </a:cubicBezTo>
                  <a:cubicBezTo>
                    <a:pt x="257" y="188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3" name="Google Shape;5743;p10"/>
            <p:cNvSpPr/>
            <p:nvPr/>
          </p:nvSpPr>
          <p:spPr>
            <a:xfrm>
              <a:off x="2105150" y="9746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7" y="6"/>
                    <a:pt x="79" y="16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1" y="218"/>
                  </a:cubicBezTo>
                  <a:cubicBezTo>
                    <a:pt x="258" y="184"/>
                    <a:pt x="268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4" name="Google Shape;5744;p10"/>
            <p:cNvSpPr/>
            <p:nvPr/>
          </p:nvSpPr>
          <p:spPr>
            <a:xfrm>
              <a:off x="2092300" y="9826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57" y="20"/>
                    <a:pt x="45" y="31"/>
                    <a:pt x="45" y="31"/>
                  </a:cubicBezTo>
                  <a:cubicBezTo>
                    <a:pt x="45" y="31"/>
                    <a:pt x="45" y="42"/>
                    <a:pt x="34" y="42"/>
                  </a:cubicBezTo>
                  <a:cubicBezTo>
                    <a:pt x="34" y="42"/>
                    <a:pt x="34" y="53"/>
                    <a:pt x="23" y="53"/>
                  </a:cubicBezTo>
                  <a:lnTo>
                    <a:pt x="23" y="65"/>
                  </a:lnTo>
                  <a:cubicBezTo>
                    <a:pt x="23" y="75"/>
                    <a:pt x="12" y="75"/>
                    <a:pt x="12" y="75"/>
                  </a:cubicBezTo>
                  <a:lnTo>
                    <a:pt x="12" y="87"/>
                  </a:lnTo>
                  <a:cubicBezTo>
                    <a:pt x="0" y="120"/>
                    <a:pt x="12" y="154"/>
                    <a:pt x="23" y="176"/>
                  </a:cubicBezTo>
                  <a:cubicBezTo>
                    <a:pt x="23" y="187"/>
                    <a:pt x="34" y="187"/>
                    <a:pt x="34" y="199"/>
                  </a:cubicBezTo>
                  <a:cubicBezTo>
                    <a:pt x="45" y="199"/>
                    <a:pt x="45" y="209"/>
                    <a:pt x="57" y="209"/>
                  </a:cubicBezTo>
                  <a:cubicBezTo>
                    <a:pt x="67" y="221"/>
                    <a:pt x="67" y="221"/>
                    <a:pt x="79" y="221"/>
                  </a:cubicBezTo>
                  <a:lnTo>
                    <a:pt x="79" y="232"/>
                  </a:lnTo>
                  <a:lnTo>
                    <a:pt x="157" y="232"/>
                  </a:lnTo>
                  <a:cubicBezTo>
                    <a:pt x="168" y="232"/>
                    <a:pt x="179" y="221"/>
                    <a:pt x="179" y="221"/>
                  </a:cubicBezTo>
                  <a:lnTo>
                    <a:pt x="191" y="221"/>
                  </a:lnTo>
                  <a:cubicBezTo>
                    <a:pt x="246" y="187"/>
                    <a:pt x="258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5" name="Google Shape;5745;p10"/>
            <p:cNvSpPr/>
            <p:nvPr/>
          </p:nvSpPr>
          <p:spPr>
            <a:xfrm>
              <a:off x="2156550" y="9703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9" y="0"/>
                  </a:moveTo>
                  <a:cubicBezTo>
                    <a:pt x="117" y="0"/>
                    <a:pt x="96" y="6"/>
                    <a:pt x="79" y="19"/>
                  </a:cubicBezTo>
                  <a:lnTo>
                    <a:pt x="67" y="19"/>
                  </a:lnTo>
                  <a:cubicBezTo>
                    <a:pt x="12" y="52"/>
                    <a:pt x="0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6" y="186"/>
                    <a:pt x="268" y="109"/>
                    <a:pt x="235" y="52"/>
                  </a:cubicBezTo>
                  <a:cubicBezTo>
                    <a:pt x="214" y="18"/>
                    <a:pt x="176" y="0"/>
                    <a:pt x="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6" name="Google Shape;5746;p10"/>
            <p:cNvSpPr/>
            <p:nvPr/>
          </p:nvSpPr>
          <p:spPr>
            <a:xfrm>
              <a:off x="2143425" y="9782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1" y="49"/>
                    <a:pt x="0" y="128"/>
                    <a:pt x="34" y="183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3"/>
                    <a:pt x="269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7" name="Google Shape;5747;p10"/>
            <p:cNvSpPr/>
            <p:nvPr/>
          </p:nvSpPr>
          <p:spPr>
            <a:xfrm>
              <a:off x="2130275" y="9863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1"/>
                  </a:moveTo>
                  <a:cubicBezTo>
                    <a:pt x="108" y="1"/>
                    <a:pt x="87" y="6"/>
                    <a:pt x="68" y="17"/>
                  </a:cubicBezTo>
                  <a:cubicBezTo>
                    <a:pt x="12" y="51"/>
                    <a:pt x="1" y="118"/>
                    <a:pt x="35" y="173"/>
                  </a:cubicBezTo>
                  <a:cubicBezTo>
                    <a:pt x="57" y="211"/>
                    <a:pt x="95" y="234"/>
                    <a:pt x="135" y="234"/>
                  </a:cubicBezTo>
                  <a:cubicBezTo>
                    <a:pt x="154" y="234"/>
                    <a:pt x="173" y="229"/>
                    <a:pt x="191" y="218"/>
                  </a:cubicBezTo>
                  <a:cubicBezTo>
                    <a:pt x="247" y="185"/>
                    <a:pt x="269" y="106"/>
                    <a:pt x="236" y="51"/>
                  </a:cubicBezTo>
                  <a:cubicBezTo>
                    <a:pt x="213" y="21"/>
                    <a:pt x="171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8" name="Google Shape;5748;p10"/>
            <p:cNvSpPr/>
            <p:nvPr/>
          </p:nvSpPr>
          <p:spPr>
            <a:xfrm>
              <a:off x="2117175" y="994400"/>
              <a:ext cx="6725" cy="5700"/>
            </a:xfrm>
            <a:custGeom>
              <a:rect b="b" l="l" r="r" t="t"/>
              <a:pathLst>
                <a:path extrusionOk="0" h="228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2"/>
                    <a:pt x="0" y="119"/>
                    <a:pt x="33" y="176"/>
                  </a:cubicBezTo>
                  <a:cubicBezTo>
                    <a:pt x="54" y="210"/>
                    <a:pt x="89" y="228"/>
                    <a:pt x="125" y="228"/>
                  </a:cubicBezTo>
                  <a:cubicBezTo>
                    <a:pt x="146" y="228"/>
                    <a:pt x="169" y="221"/>
                    <a:pt x="190" y="209"/>
                  </a:cubicBezTo>
                  <a:cubicBezTo>
                    <a:pt x="246" y="176"/>
                    <a:pt x="268" y="109"/>
                    <a:pt x="234" y="52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9" name="Google Shape;5749;p10"/>
            <p:cNvSpPr/>
            <p:nvPr/>
          </p:nvSpPr>
          <p:spPr>
            <a:xfrm>
              <a:off x="2198725" y="103910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14" y="0"/>
                  </a:moveTo>
                  <a:cubicBezTo>
                    <a:pt x="96" y="0"/>
                    <a:pt x="76" y="6"/>
                    <a:pt x="56" y="19"/>
                  </a:cubicBezTo>
                  <a:lnTo>
                    <a:pt x="46" y="30"/>
                  </a:lnTo>
                  <a:lnTo>
                    <a:pt x="23" y="52"/>
                  </a:lnTo>
                  <a:lnTo>
                    <a:pt x="23" y="64"/>
                  </a:lnTo>
                  <a:cubicBezTo>
                    <a:pt x="12" y="64"/>
                    <a:pt x="12" y="74"/>
                    <a:pt x="12" y="74"/>
                  </a:cubicBezTo>
                  <a:lnTo>
                    <a:pt x="12" y="97"/>
                  </a:lnTo>
                  <a:cubicBezTo>
                    <a:pt x="1" y="97"/>
                    <a:pt x="1" y="97"/>
                    <a:pt x="1" y="108"/>
                  </a:cubicBezTo>
                  <a:lnTo>
                    <a:pt x="1" y="131"/>
                  </a:lnTo>
                  <a:lnTo>
                    <a:pt x="1" y="141"/>
                  </a:lnTo>
                  <a:cubicBezTo>
                    <a:pt x="12" y="153"/>
                    <a:pt x="12" y="164"/>
                    <a:pt x="23" y="175"/>
                  </a:cubicBezTo>
                  <a:cubicBezTo>
                    <a:pt x="23" y="186"/>
                    <a:pt x="34" y="198"/>
                    <a:pt x="34" y="198"/>
                  </a:cubicBezTo>
                  <a:cubicBezTo>
                    <a:pt x="46" y="208"/>
                    <a:pt x="46" y="208"/>
                    <a:pt x="56" y="208"/>
                  </a:cubicBezTo>
                  <a:cubicBezTo>
                    <a:pt x="56" y="220"/>
                    <a:pt x="68" y="220"/>
                    <a:pt x="68" y="231"/>
                  </a:cubicBezTo>
                  <a:lnTo>
                    <a:pt x="113" y="231"/>
                  </a:lnTo>
                  <a:cubicBezTo>
                    <a:pt x="116" y="235"/>
                    <a:pt x="119" y="236"/>
                    <a:pt x="120" y="236"/>
                  </a:cubicBezTo>
                  <a:cubicBezTo>
                    <a:pt x="123" y="236"/>
                    <a:pt x="123" y="231"/>
                    <a:pt x="123" y="231"/>
                  </a:cubicBezTo>
                  <a:lnTo>
                    <a:pt x="157" y="231"/>
                  </a:lnTo>
                  <a:cubicBezTo>
                    <a:pt x="168" y="231"/>
                    <a:pt x="168" y="220"/>
                    <a:pt x="180" y="220"/>
                  </a:cubicBezTo>
                  <a:cubicBezTo>
                    <a:pt x="235" y="186"/>
                    <a:pt x="257" y="108"/>
                    <a:pt x="224" y="52"/>
                  </a:cubicBezTo>
                  <a:cubicBezTo>
                    <a:pt x="202" y="30"/>
                    <a:pt x="180" y="7"/>
                    <a:pt x="146" y="7"/>
                  </a:cubicBezTo>
                  <a:cubicBezTo>
                    <a:pt x="137" y="3"/>
                    <a:pt x="126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0" name="Google Shape;5750;p10"/>
            <p:cNvSpPr/>
            <p:nvPr/>
          </p:nvSpPr>
          <p:spPr>
            <a:xfrm>
              <a:off x="2166900" y="986575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21" y="0"/>
                  </a:moveTo>
                  <a:cubicBezTo>
                    <a:pt x="99" y="0"/>
                    <a:pt x="77" y="7"/>
                    <a:pt x="55" y="19"/>
                  </a:cubicBezTo>
                  <a:cubicBezTo>
                    <a:pt x="45" y="30"/>
                    <a:pt x="33" y="30"/>
                    <a:pt x="22" y="42"/>
                  </a:cubicBezTo>
                  <a:lnTo>
                    <a:pt x="22" y="52"/>
                  </a:lnTo>
                  <a:cubicBezTo>
                    <a:pt x="11" y="52"/>
                    <a:pt x="11" y="64"/>
                    <a:pt x="11" y="75"/>
                  </a:cubicBezTo>
                  <a:cubicBezTo>
                    <a:pt x="0" y="75"/>
                    <a:pt x="0" y="86"/>
                    <a:pt x="0" y="86"/>
                  </a:cubicBezTo>
                  <a:lnTo>
                    <a:pt x="0" y="119"/>
                  </a:lnTo>
                  <a:lnTo>
                    <a:pt x="0" y="131"/>
                  </a:lnTo>
                  <a:cubicBezTo>
                    <a:pt x="0" y="153"/>
                    <a:pt x="11" y="164"/>
                    <a:pt x="11" y="176"/>
                  </a:cubicBezTo>
                  <a:lnTo>
                    <a:pt x="33" y="198"/>
                  </a:lnTo>
                  <a:cubicBezTo>
                    <a:pt x="33" y="198"/>
                    <a:pt x="33" y="209"/>
                    <a:pt x="45" y="209"/>
                  </a:cubicBezTo>
                  <a:lnTo>
                    <a:pt x="55" y="220"/>
                  </a:lnTo>
                  <a:lnTo>
                    <a:pt x="67" y="220"/>
                  </a:lnTo>
                  <a:cubicBezTo>
                    <a:pt x="67" y="231"/>
                    <a:pt x="78" y="231"/>
                    <a:pt x="78" y="231"/>
                  </a:cubicBezTo>
                  <a:lnTo>
                    <a:pt x="156" y="231"/>
                  </a:lnTo>
                  <a:cubicBezTo>
                    <a:pt x="156" y="231"/>
                    <a:pt x="167" y="220"/>
                    <a:pt x="179" y="220"/>
                  </a:cubicBezTo>
                  <a:cubicBezTo>
                    <a:pt x="234" y="186"/>
                    <a:pt x="246" y="109"/>
                    <a:pt x="212" y="52"/>
                  </a:cubicBezTo>
                  <a:cubicBezTo>
                    <a:pt x="191" y="18"/>
                    <a:pt x="157" y="0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1" name="Google Shape;5751;p10"/>
            <p:cNvSpPr/>
            <p:nvPr/>
          </p:nvSpPr>
          <p:spPr>
            <a:xfrm>
              <a:off x="2153200" y="994675"/>
              <a:ext cx="6450" cy="5700"/>
            </a:xfrm>
            <a:custGeom>
              <a:rect b="b" l="l" r="r" t="t"/>
              <a:pathLst>
                <a:path extrusionOk="0" h="228" w="258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2" y="53"/>
                    <a:pt x="0" y="120"/>
                    <a:pt x="34" y="175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6" y="228"/>
                    <a:pt x="180" y="222"/>
                    <a:pt x="201" y="209"/>
                  </a:cubicBezTo>
                  <a:cubicBezTo>
                    <a:pt x="235" y="187"/>
                    <a:pt x="258" y="142"/>
                    <a:pt x="258" y="98"/>
                  </a:cubicBezTo>
                  <a:cubicBezTo>
                    <a:pt x="246" y="86"/>
                    <a:pt x="246" y="64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2" name="Google Shape;5752;p10"/>
            <p:cNvSpPr/>
            <p:nvPr/>
          </p:nvSpPr>
          <p:spPr>
            <a:xfrm>
              <a:off x="2140350" y="1002575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3" y="0"/>
                  </a:moveTo>
                  <a:cubicBezTo>
                    <a:pt x="104" y="0"/>
                    <a:pt x="85" y="5"/>
                    <a:pt x="67" y="16"/>
                  </a:cubicBezTo>
                  <a:cubicBezTo>
                    <a:pt x="56" y="27"/>
                    <a:pt x="56" y="27"/>
                    <a:pt x="45" y="27"/>
                  </a:cubicBezTo>
                  <a:cubicBezTo>
                    <a:pt x="45" y="38"/>
                    <a:pt x="34" y="38"/>
                    <a:pt x="34" y="50"/>
                  </a:cubicBezTo>
                  <a:cubicBezTo>
                    <a:pt x="12" y="72"/>
                    <a:pt x="0" y="105"/>
                    <a:pt x="12" y="139"/>
                  </a:cubicBezTo>
                  <a:lnTo>
                    <a:pt x="12" y="161"/>
                  </a:lnTo>
                  <a:cubicBezTo>
                    <a:pt x="22" y="161"/>
                    <a:pt x="22" y="172"/>
                    <a:pt x="22" y="184"/>
                  </a:cubicBezTo>
                  <a:cubicBezTo>
                    <a:pt x="51" y="211"/>
                    <a:pt x="86" y="231"/>
                    <a:pt x="123" y="231"/>
                  </a:cubicBezTo>
                  <a:cubicBezTo>
                    <a:pt x="130" y="231"/>
                    <a:pt x="138" y="230"/>
                    <a:pt x="146" y="229"/>
                  </a:cubicBezTo>
                  <a:cubicBezTo>
                    <a:pt x="157" y="229"/>
                    <a:pt x="168" y="229"/>
                    <a:pt x="190" y="217"/>
                  </a:cubicBezTo>
                  <a:cubicBezTo>
                    <a:pt x="246" y="184"/>
                    <a:pt x="258" y="117"/>
                    <a:pt x="224" y="60"/>
                  </a:cubicBezTo>
                  <a:cubicBezTo>
                    <a:pt x="201" y="23"/>
                    <a:pt x="163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3" name="Google Shape;5753;p10"/>
            <p:cNvSpPr/>
            <p:nvPr/>
          </p:nvSpPr>
          <p:spPr>
            <a:xfrm>
              <a:off x="2126925" y="1010600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44" y="0"/>
                  </a:moveTo>
                  <a:cubicBezTo>
                    <a:pt x="123" y="0"/>
                    <a:pt x="100" y="6"/>
                    <a:pt x="79" y="19"/>
                  </a:cubicBezTo>
                  <a:cubicBezTo>
                    <a:pt x="23" y="52"/>
                    <a:pt x="1" y="119"/>
                    <a:pt x="35" y="176"/>
                  </a:cubicBezTo>
                  <a:cubicBezTo>
                    <a:pt x="57" y="213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02" y="209"/>
                    <a:pt x="214" y="209"/>
                    <a:pt x="214" y="198"/>
                  </a:cubicBezTo>
                  <a:cubicBezTo>
                    <a:pt x="236" y="176"/>
                    <a:pt x="258" y="153"/>
                    <a:pt x="258" y="119"/>
                  </a:cubicBezTo>
                  <a:cubicBezTo>
                    <a:pt x="258" y="97"/>
                    <a:pt x="247" y="75"/>
                    <a:pt x="236" y="52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4" name="Google Shape;5754;p10"/>
            <p:cNvSpPr/>
            <p:nvPr/>
          </p:nvSpPr>
          <p:spPr>
            <a:xfrm>
              <a:off x="2163525" y="10112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7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0" y="218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5" name="Google Shape;5755;p10"/>
            <p:cNvSpPr/>
            <p:nvPr/>
          </p:nvSpPr>
          <p:spPr>
            <a:xfrm>
              <a:off x="2150400" y="1019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8" y="7"/>
                    <a:pt x="67" y="19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4" y="236"/>
                  </a:cubicBezTo>
                  <a:cubicBezTo>
                    <a:pt x="153" y="236"/>
                    <a:pt x="173" y="231"/>
                    <a:pt x="191" y="220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6" name="Google Shape;5756;p10"/>
            <p:cNvSpPr/>
            <p:nvPr/>
          </p:nvSpPr>
          <p:spPr>
            <a:xfrm>
              <a:off x="2137275" y="10271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3" y="1"/>
                  </a:moveTo>
                  <a:cubicBezTo>
                    <a:pt x="104" y="1"/>
                    <a:pt x="85" y="5"/>
                    <a:pt x="68" y="16"/>
                  </a:cubicBezTo>
                  <a:cubicBezTo>
                    <a:pt x="11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04" y="23"/>
                    <a:pt x="164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7" name="Google Shape;5757;p10"/>
            <p:cNvSpPr/>
            <p:nvPr/>
          </p:nvSpPr>
          <p:spPr>
            <a:xfrm>
              <a:off x="2175275" y="1030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7"/>
                    <a:pt x="132" y="237"/>
                  </a:cubicBezTo>
                  <a:cubicBezTo>
                    <a:pt x="156" y="237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8" name="Google Shape;5758;p10"/>
            <p:cNvSpPr/>
            <p:nvPr/>
          </p:nvSpPr>
          <p:spPr>
            <a:xfrm>
              <a:off x="2162125" y="10388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cubicBezTo>
                    <a:pt x="23" y="50"/>
                    <a:pt x="1" y="128"/>
                    <a:pt x="35" y="173"/>
                  </a:cubicBezTo>
                  <a:cubicBezTo>
                    <a:pt x="57" y="211"/>
                    <a:pt x="100" y="234"/>
                    <a:pt x="143" y="234"/>
                  </a:cubicBezTo>
                  <a:cubicBezTo>
                    <a:pt x="164" y="234"/>
                    <a:pt x="184" y="228"/>
                    <a:pt x="202" y="217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9" name="Google Shape;5759;p10"/>
            <p:cNvSpPr/>
            <p:nvPr/>
          </p:nvSpPr>
          <p:spPr>
            <a:xfrm>
              <a:off x="2149000" y="10469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2"/>
                    <a:pt x="202" y="221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0" name="Google Shape;5760;p10"/>
            <p:cNvSpPr/>
            <p:nvPr/>
          </p:nvSpPr>
          <p:spPr>
            <a:xfrm>
              <a:off x="2188675" y="1022875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1"/>
                  </a:moveTo>
                  <a:cubicBezTo>
                    <a:pt x="111" y="1"/>
                    <a:pt x="88" y="7"/>
                    <a:pt x="68" y="20"/>
                  </a:cubicBezTo>
                  <a:cubicBezTo>
                    <a:pt x="56" y="31"/>
                    <a:pt x="45" y="31"/>
                    <a:pt x="34" y="42"/>
                  </a:cubicBezTo>
                  <a:lnTo>
                    <a:pt x="34" y="53"/>
                  </a:lnTo>
                  <a:cubicBezTo>
                    <a:pt x="23" y="65"/>
                    <a:pt x="23" y="75"/>
                    <a:pt x="11" y="87"/>
                  </a:cubicBezTo>
                  <a:cubicBezTo>
                    <a:pt x="1" y="120"/>
                    <a:pt x="11" y="154"/>
                    <a:pt x="23" y="176"/>
                  </a:cubicBezTo>
                  <a:lnTo>
                    <a:pt x="45" y="199"/>
                  </a:lnTo>
                  <a:lnTo>
                    <a:pt x="56" y="209"/>
                  </a:lnTo>
                  <a:cubicBezTo>
                    <a:pt x="68" y="221"/>
                    <a:pt x="78" y="232"/>
                    <a:pt x="101" y="232"/>
                  </a:cubicBezTo>
                  <a:lnTo>
                    <a:pt x="145" y="232"/>
                  </a:lnTo>
                  <a:cubicBezTo>
                    <a:pt x="157" y="232"/>
                    <a:pt x="179" y="232"/>
                    <a:pt x="190" y="221"/>
                  </a:cubicBezTo>
                  <a:cubicBezTo>
                    <a:pt x="246" y="187"/>
                    <a:pt x="257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1" name="Google Shape;5761;p10"/>
            <p:cNvSpPr/>
            <p:nvPr/>
          </p:nvSpPr>
          <p:spPr>
            <a:xfrm>
              <a:off x="2185325" y="104710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57" y="0"/>
                  </a:moveTo>
                  <a:cubicBezTo>
                    <a:pt x="135" y="0"/>
                    <a:pt x="101" y="0"/>
                    <a:pt x="68" y="23"/>
                  </a:cubicBezTo>
                  <a:cubicBezTo>
                    <a:pt x="11" y="57"/>
                    <a:pt x="1" y="124"/>
                    <a:pt x="34" y="179"/>
                  </a:cubicBezTo>
                  <a:cubicBezTo>
                    <a:pt x="45" y="201"/>
                    <a:pt x="56" y="213"/>
                    <a:pt x="78" y="224"/>
                  </a:cubicBezTo>
                  <a:cubicBezTo>
                    <a:pt x="101" y="235"/>
                    <a:pt x="123" y="235"/>
                    <a:pt x="145" y="235"/>
                  </a:cubicBezTo>
                  <a:cubicBezTo>
                    <a:pt x="157" y="235"/>
                    <a:pt x="168" y="235"/>
                    <a:pt x="168" y="224"/>
                  </a:cubicBezTo>
                  <a:lnTo>
                    <a:pt x="190" y="224"/>
                  </a:lnTo>
                  <a:lnTo>
                    <a:pt x="224" y="191"/>
                  </a:lnTo>
                  <a:cubicBezTo>
                    <a:pt x="235" y="179"/>
                    <a:pt x="246" y="157"/>
                    <a:pt x="246" y="146"/>
                  </a:cubicBezTo>
                  <a:cubicBezTo>
                    <a:pt x="257" y="112"/>
                    <a:pt x="246" y="90"/>
                    <a:pt x="235" y="57"/>
                  </a:cubicBezTo>
                  <a:cubicBezTo>
                    <a:pt x="212" y="34"/>
                    <a:pt x="190" y="12"/>
                    <a:pt x="1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2" name="Google Shape;5762;p10"/>
            <p:cNvSpPr/>
            <p:nvPr/>
          </p:nvSpPr>
          <p:spPr>
            <a:xfrm>
              <a:off x="2172175" y="1055100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44" y="0"/>
                  </a:moveTo>
                  <a:cubicBezTo>
                    <a:pt x="135" y="0"/>
                    <a:pt x="124" y="2"/>
                    <a:pt x="113" y="5"/>
                  </a:cubicBezTo>
                  <a:cubicBezTo>
                    <a:pt x="102" y="5"/>
                    <a:pt x="80" y="5"/>
                    <a:pt x="68" y="15"/>
                  </a:cubicBezTo>
                  <a:cubicBezTo>
                    <a:pt x="13" y="49"/>
                    <a:pt x="1" y="127"/>
                    <a:pt x="35" y="183"/>
                  </a:cubicBezTo>
                  <a:cubicBezTo>
                    <a:pt x="46" y="206"/>
                    <a:pt x="57" y="217"/>
                    <a:pt x="80" y="228"/>
                  </a:cubicBezTo>
                  <a:cubicBezTo>
                    <a:pt x="93" y="233"/>
                    <a:pt x="109" y="235"/>
                    <a:pt x="124" y="235"/>
                  </a:cubicBezTo>
                  <a:cubicBezTo>
                    <a:pt x="147" y="235"/>
                    <a:pt x="171" y="230"/>
                    <a:pt x="191" y="217"/>
                  </a:cubicBezTo>
                  <a:cubicBezTo>
                    <a:pt x="214" y="206"/>
                    <a:pt x="224" y="183"/>
                    <a:pt x="236" y="172"/>
                  </a:cubicBezTo>
                  <a:cubicBezTo>
                    <a:pt x="258" y="139"/>
                    <a:pt x="258" y="94"/>
                    <a:pt x="236" y="60"/>
                  </a:cubicBezTo>
                  <a:lnTo>
                    <a:pt x="214" y="38"/>
                  </a:lnTo>
                  <a:cubicBezTo>
                    <a:pt x="197" y="13"/>
                    <a:pt x="174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3" name="Google Shape;5763;p10"/>
            <p:cNvSpPr/>
            <p:nvPr/>
          </p:nvSpPr>
          <p:spPr>
            <a:xfrm>
              <a:off x="2159325" y="1063025"/>
              <a:ext cx="6475" cy="5875"/>
            </a:xfrm>
            <a:custGeom>
              <a:rect b="b" l="l" r="r" t="t"/>
              <a:pathLst>
                <a:path extrusionOk="0" h="235" w="259">
                  <a:moveTo>
                    <a:pt x="124" y="1"/>
                  </a:moveTo>
                  <a:cubicBezTo>
                    <a:pt x="102" y="1"/>
                    <a:pt x="80" y="11"/>
                    <a:pt x="57" y="23"/>
                  </a:cubicBezTo>
                  <a:cubicBezTo>
                    <a:pt x="35" y="34"/>
                    <a:pt x="13" y="68"/>
                    <a:pt x="13" y="90"/>
                  </a:cubicBezTo>
                  <a:cubicBezTo>
                    <a:pt x="1" y="123"/>
                    <a:pt x="1" y="157"/>
                    <a:pt x="23" y="179"/>
                  </a:cubicBezTo>
                  <a:cubicBezTo>
                    <a:pt x="35" y="202"/>
                    <a:pt x="46" y="212"/>
                    <a:pt x="68" y="224"/>
                  </a:cubicBezTo>
                  <a:cubicBezTo>
                    <a:pt x="90" y="235"/>
                    <a:pt x="102" y="235"/>
                    <a:pt x="113" y="235"/>
                  </a:cubicBezTo>
                  <a:cubicBezTo>
                    <a:pt x="135" y="235"/>
                    <a:pt x="157" y="235"/>
                    <a:pt x="180" y="224"/>
                  </a:cubicBezTo>
                  <a:cubicBezTo>
                    <a:pt x="236" y="190"/>
                    <a:pt x="258" y="112"/>
                    <a:pt x="224" y="56"/>
                  </a:cubicBezTo>
                  <a:cubicBezTo>
                    <a:pt x="202" y="34"/>
                    <a:pt x="180" y="11"/>
                    <a:pt x="147" y="11"/>
                  </a:cubicBezTo>
                  <a:cubicBezTo>
                    <a:pt x="147" y="1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4" name="Google Shape;5764;p10"/>
            <p:cNvSpPr/>
            <p:nvPr/>
          </p:nvSpPr>
          <p:spPr>
            <a:xfrm>
              <a:off x="2146225" y="1071000"/>
              <a:ext cx="6425" cy="6025"/>
            </a:xfrm>
            <a:custGeom>
              <a:rect b="b" l="l" r="r" t="t"/>
              <a:pathLst>
                <a:path extrusionOk="0" h="241" w="257">
                  <a:moveTo>
                    <a:pt x="115" y="1"/>
                  </a:moveTo>
                  <a:cubicBezTo>
                    <a:pt x="94" y="1"/>
                    <a:pt x="74" y="6"/>
                    <a:pt x="56" y="17"/>
                  </a:cubicBezTo>
                  <a:cubicBezTo>
                    <a:pt x="56" y="27"/>
                    <a:pt x="45" y="27"/>
                    <a:pt x="33" y="39"/>
                  </a:cubicBezTo>
                  <a:cubicBezTo>
                    <a:pt x="33" y="50"/>
                    <a:pt x="23" y="50"/>
                    <a:pt x="23" y="61"/>
                  </a:cubicBezTo>
                  <a:cubicBezTo>
                    <a:pt x="23" y="61"/>
                    <a:pt x="11" y="61"/>
                    <a:pt x="11" y="72"/>
                  </a:cubicBezTo>
                  <a:lnTo>
                    <a:pt x="11" y="84"/>
                  </a:lnTo>
                  <a:lnTo>
                    <a:pt x="0" y="95"/>
                  </a:lnTo>
                  <a:lnTo>
                    <a:pt x="0" y="106"/>
                  </a:lnTo>
                  <a:lnTo>
                    <a:pt x="0" y="129"/>
                  </a:lnTo>
                  <a:lnTo>
                    <a:pt x="0" y="139"/>
                  </a:lnTo>
                  <a:cubicBezTo>
                    <a:pt x="0" y="151"/>
                    <a:pt x="11" y="173"/>
                    <a:pt x="23" y="184"/>
                  </a:cubicBezTo>
                  <a:cubicBezTo>
                    <a:pt x="23" y="196"/>
                    <a:pt x="33" y="196"/>
                    <a:pt x="33" y="206"/>
                  </a:cubicBezTo>
                  <a:cubicBezTo>
                    <a:pt x="33" y="206"/>
                    <a:pt x="45" y="206"/>
                    <a:pt x="56" y="218"/>
                  </a:cubicBezTo>
                  <a:lnTo>
                    <a:pt x="67" y="229"/>
                  </a:lnTo>
                  <a:cubicBezTo>
                    <a:pt x="78" y="240"/>
                    <a:pt x="100" y="240"/>
                    <a:pt x="112" y="240"/>
                  </a:cubicBezTo>
                  <a:lnTo>
                    <a:pt x="145" y="240"/>
                  </a:lnTo>
                  <a:lnTo>
                    <a:pt x="157" y="229"/>
                  </a:lnTo>
                  <a:lnTo>
                    <a:pt x="179" y="229"/>
                  </a:lnTo>
                  <a:lnTo>
                    <a:pt x="179" y="218"/>
                  </a:lnTo>
                  <a:cubicBezTo>
                    <a:pt x="234" y="184"/>
                    <a:pt x="257" y="117"/>
                    <a:pt x="224" y="61"/>
                  </a:cubicBezTo>
                  <a:cubicBezTo>
                    <a:pt x="201" y="23"/>
                    <a:pt x="157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5" name="Google Shape;5765;p10"/>
            <p:cNvSpPr/>
            <p:nvPr/>
          </p:nvSpPr>
          <p:spPr>
            <a:xfrm>
              <a:off x="2195375" y="10637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0" y="0"/>
                  </a:moveTo>
                  <a:cubicBezTo>
                    <a:pt x="111" y="0"/>
                    <a:pt x="93" y="5"/>
                    <a:pt x="79" y="16"/>
                  </a:cubicBezTo>
                  <a:cubicBezTo>
                    <a:pt x="23" y="49"/>
                    <a:pt x="1" y="128"/>
                    <a:pt x="34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70" y="230"/>
                    <a:pt x="190" y="217"/>
                  </a:cubicBezTo>
                  <a:cubicBezTo>
                    <a:pt x="247" y="183"/>
                    <a:pt x="269" y="116"/>
                    <a:pt x="235" y="61"/>
                  </a:cubicBezTo>
                  <a:cubicBezTo>
                    <a:pt x="213" y="23"/>
                    <a:pt x="169" y="0"/>
                    <a:pt x="1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6" name="Google Shape;5766;p10"/>
            <p:cNvSpPr/>
            <p:nvPr/>
          </p:nvSpPr>
          <p:spPr>
            <a:xfrm>
              <a:off x="2182250" y="1071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9" y="0"/>
                  </a:moveTo>
                  <a:cubicBezTo>
                    <a:pt x="117" y="0"/>
                    <a:pt x="96" y="6"/>
                    <a:pt x="79" y="19"/>
                  </a:cubicBezTo>
                  <a:cubicBezTo>
                    <a:pt x="23" y="53"/>
                    <a:pt x="0" y="120"/>
                    <a:pt x="34" y="175"/>
                  </a:cubicBezTo>
                  <a:cubicBezTo>
                    <a:pt x="57" y="213"/>
                    <a:pt x="95" y="236"/>
                    <a:pt x="134" y="236"/>
                  </a:cubicBezTo>
                  <a:cubicBezTo>
                    <a:pt x="153" y="236"/>
                    <a:pt x="172" y="231"/>
                    <a:pt x="191" y="220"/>
                  </a:cubicBezTo>
                  <a:cubicBezTo>
                    <a:pt x="246" y="187"/>
                    <a:pt x="268" y="108"/>
                    <a:pt x="235" y="53"/>
                  </a:cubicBezTo>
                  <a:cubicBezTo>
                    <a:pt x="214" y="18"/>
                    <a:pt x="176" y="0"/>
                    <a:pt x="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7" name="Google Shape;5767;p10"/>
            <p:cNvSpPr/>
            <p:nvPr/>
          </p:nvSpPr>
          <p:spPr>
            <a:xfrm>
              <a:off x="2169125" y="10796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9" y="0"/>
                  </a:moveTo>
                  <a:cubicBezTo>
                    <a:pt x="110" y="0"/>
                    <a:pt x="92" y="5"/>
                    <a:pt x="78" y="16"/>
                  </a:cubicBezTo>
                  <a:cubicBezTo>
                    <a:pt x="23" y="50"/>
                    <a:pt x="0" y="127"/>
                    <a:pt x="34" y="184"/>
                  </a:cubicBezTo>
                  <a:cubicBezTo>
                    <a:pt x="55" y="218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8" y="0"/>
                    <a:pt x="1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8" name="Google Shape;5768;p10"/>
            <p:cNvSpPr/>
            <p:nvPr/>
          </p:nvSpPr>
          <p:spPr>
            <a:xfrm>
              <a:off x="2156275" y="108777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18" y="0"/>
                  </a:moveTo>
                  <a:cubicBezTo>
                    <a:pt x="100" y="0"/>
                    <a:pt x="82" y="5"/>
                    <a:pt x="67" y="16"/>
                  </a:cubicBezTo>
                  <a:lnTo>
                    <a:pt x="56" y="16"/>
                  </a:lnTo>
                  <a:cubicBezTo>
                    <a:pt x="56" y="27"/>
                    <a:pt x="45" y="27"/>
                    <a:pt x="34" y="39"/>
                  </a:cubicBezTo>
                  <a:lnTo>
                    <a:pt x="34" y="49"/>
                  </a:lnTo>
                  <a:cubicBezTo>
                    <a:pt x="23" y="49"/>
                    <a:pt x="23" y="49"/>
                    <a:pt x="23" y="61"/>
                  </a:cubicBezTo>
                  <a:lnTo>
                    <a:pt x="11" y="72"/>
                  </a:lnTo>
                  <a:lnTo>
                    <a:pt x="11" y="94"/>
                  </a:lnTo>
                  <a:cubicBezTo>
                    <a:pt x="0" y="116"/>
                    <a:pt x="0" y="150"/>
                    <a:pt x="23" y="183"/>
                  </a:cubicBezTo>
                  <a:cubicBezTo>
                    <a:pt x="45" y="217"/>
                    <a:pt x="78" y="228"/>
                    <a:pt x="112" y="240"/>
                  </a:cubicBezTo>
                  <a:cubicBezTo>
                    <a:pt x="123" y="240"/>
                    <a:pt x="123" y="228"/>
                    <a:pt x="123" y="228"/>
                  </a:cubicBezTo>
                  <a:lnTo>
                    <a:pt x="157" y="228"/>
                  </a:lnTo>
                  <a:cubicBezTo>
                    <a:pt x="168" y="228"/>
                    <a:pt x="168" y="228"/>
                    <a:pt x="179" y="217"/>
                  </a:cubicBezTo>
                  <a:cubicBezTo>
                    <a:pt x="235" y="183"/>
                    <a:pt x="257" y="116"/>
                    <a:pt x="224" y="61"/>
                  </a:cubicBezTo>
                  <a:cubicBezTo>
                    <a:pt x="201" y="23"/>
                    <a:pt x="158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10"/>
            <p:cNvSpPr/>
            <p:nvPr/>
          </p:nvSpPr>
          <p:spPr>
            <a:xfrm>
              <a:off x="2207375" y="108350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7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5" y="211"/>
                    <a:pt x="89" y="228"/>
                    <a:pt x="126" y="228"/>
                  </a:cubicBezTo>
                  <a:cubicBezTo>
                    <a:pt x="147" y="228"/>
                    <a:pt x="170" y="222"/>
                    <a:pt x="191" y="210"/>
                  </a:cubicBezTo>
                  <a:cubicBezTo>
                    <a:pt x="247" y="176"/>
                    <a:pt x="269" y="109"/>
                    <a:pt x="236" y="53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0" name="Google Shape;5770;p10"/>
            <p:cNvSpPr/>
            <p:nvPr/>
          </p:nvSpPr>
          <p:spPr>
            <a:xfrm>
              <a:off x="2194275" y="10914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5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4" y="219"/>
                    <a:pt x="88" y="236"/>
                    <a:pt x="125" y="236"/>
                  </a:cubicBezTo>
                  <a:cubicBezTo>
                    <a:pt x="146" y="236"/>
                    <a:pt x="169" y="230"/>
                    <a:pt x="190" y="217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68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1" name="Google Shape;5771;p10"/>
            <p:cNvSpPr/>
            <p:nvPr/>
          </p:nvSpPr>
          <p:spPr>
            <a:xfrm>
              <a:off x="2181125" y="10994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0"/>
                  </a:moveTo>
                  <a:cubicBezTo>
                    <a:pt x="113" y="0"/>
                    <a:pt x="89" y="7"/>
                    <a:pt x="68" y="19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2" name="Google Shape;5772;p10"/>
            <p:cNvSpPr/>
            <p:nvPr/>
          </p:nvSpPr>
          <p:spPr>
            <a:xfrm>
              <a:off x="2168275" y="11073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15" y="0"/>
                  </a:moveTo>
                  <a:cubicBezTo>
                    <a:pt x="95" y="0"/>
                    <a:pt x="75" y="5"/>
                    <a:pt x="57" y="16"/>
                  </a:cubicBezTo>
                  <a:cubicBezTo>
                    <a:pt x="57" y="27"/>
                    <a:pt x="45" y="27"/>
                    <a:pt x="45" y="39"/>
                  </a:cubicBezTo>
                  <a:cubicBezTo>
                    <a:pt x="34" y="39"/>
                    <a:pt x="34" y="39"/>
                    <a:pt x="23" y="49"/>
                  </a:cubicBezTo>
                  <a:cubicBezTo>
                    <a:pt x="23" y="61"/>
                    <a:pt x="23" y="61"/>
                    <a:pt x="12" y="72"/>
                  </a:cubicBezTo>
                  <a:cubicBezTo>
                    <a:pt x="0" y="94"/>
                    <a:pt x="0" y="116"/>
                    <a:pt x="0" y="139"/>
                  </a:cubicBezTo>
                  <a:cubicBezTo>
                    <a:pt x="0" y="150"/>
                    <a:pt x="12" y="150"/>
                    <a:pt x="12" y="161"/>
                  </a:cubicBezTo>
                  <a:cubicBezTo>
                    <a:pt x="12" y="173"/>
                    <a:pt x="12" y="173"/>
                    <a:pt x="23" y="184"/>
                  </a:cubicBezTo>
                  <a:cubicBezTo>
                    <a:pt x="44" y="219"/>
                    <a:pt x="78" y="236"/>
                    <a:pt x="114" y="236"/>
                  </a:cubicBezTo>
                  <a:cubicBezTo>
                    <a:pt x="136" y="236"/>
                    <a:pt x="158" y="230"/>
                    <a:pt x="179" y="217"/>
                  </a:cubicBezTo>
                  <a:cubicBezTo>
                    <a:pt x="236" y="184"/>
                    <a:pt x="258" y="116"/>
                    <a:pt x="224" y="61"/>
                  </a:cubicBezTo>
                  <a:cubicBezTo>
                    <a:pt x="202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3" name="Google Shape;5773;p10"/>
            <p:cNvSpPr/>
            <p:nvPr/>
          </p:nvSpPr>
          <p:spPr>
            <a:xfrm>
              <a:off x="2217175" y="1099700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6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35" y="187"/>
                    <a:pt x="257" y="143"/>
                    <a:pt x="257" y="98"/>
                  </a:cubicBezTo>
                  <a:cubicBezTo>
                    <a:pt x="246" y="86"/>
                    <a:pt x="246" y="64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4" name="Google Shape;5774;p10"/>
            <p:cNvSpPr/>
            <p:nvPr/>
          </p:nvSpPr>
          <p:spPr>
            <a:xfrm>
              <a:off x="2204600" y="1107600"/>
              <a:ext cx="6150" cy="5975"/>
            </a:xfrm>
            <a:custGeom>
              <a:rect b="b" l="l" r="r" t="t"/>
              <a:pathLst>
                <a:path extrusionOk="0" h="239" w="246">
                  <a:moveTo>
                    <a:pt x="111" y="1"/>
                  </a:moveTo>
                  <a:cubicBezTo>
                    <a:pt x="93" y="1"/>
                    <a:pt x="74" y="6"/>
                    <a:pt x="56" y="16"/>
                  </a:cubicBezTo>
                  <a:lnTo>
                    <a:pt x="34" y="38"/>
                  </a:lnTo>
                  <a:cubicBezTo>
                    <a:pt x="12" y="61"/>
                    <a:pt x="0" y="83"/>
                    <a:pt x="0" y="117"/>
                  </a:cubicBezTo>
                  <a:cubicBezTo>
                    <a:pt x="0" y="139"/>
                    <a:pt x="0" y="162"/>
                    <a:pt x="12" y="184"/>
                  </a:cubicBezTo>
                  <a:lnTo>
                    <a:pt x="45" y="217"/>
                  </a:lnTo>
                  <a:cubicBezTo>
                    <a:pt x="63" y="230"/>
                    <a:pt x="89" y="239"/>
                    <a:pt x="115" y="239"/>
                  </a:cubicBezTo>
                  <a:cubicBezTo>
                    <a:pt x="136" y="239"/>
                    <a:pt x="159" y="233"/>
                    <a:pt x="179" y="217"/>
                  </a:cubicBezTo>
                  <a:cubicBezTo>
                    <a:pt x="235" y="184"/>
                    <a:pt x="246" y="117"/>
                    <a:pt x="213" y="61"/>
                  </a:cubicBezTo>
                  <a:cubicBezTo>
                    <a:pt x="190" y="23"/>
                    <a:pt x="151" y="1"/>
                    <a:pt x="1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5" name="Google Shape;5775;p10"/>
            <p:cNvSpPr/>
            <p:nvPr/>
          </p:nvSpPr>
          <p:spPr>
            <a:xfrm>
              <a:off x="2190900" y="11156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44" y="0"/>
                  </a:moveTo>
                  <a:cubicBezTo>
                    <a:pt x="123" y="0"/>
                    <a:pt x="100" y="7"/>
                    <a:pt x="79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1"/>
                  </a:cubicBezTo>
                  <a:cubicBezTo>
                    <a:pt x="224" y="198"/>
                    <a:pt x="247" y="176"/>
                    <a:pt x="247" y="142"/>
                  </a:cubicBezTo>
                  <a:cubicBezTo>
                    <a:pt x="258" y="142"/>
                    <a:pt x="258" y="131"/>
                    <a:pt x="258" y="120"/>
                  </a:cubicBezTo>
                  <a:cubicBezTo>
                    <a:pt x="258" y="97"/>
                    <a:pt x="247" y="75"/>
                    <a:pt x="235" y="53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6" name="Google Shape;5776;p10"/>
            <p:cNvSpPr/>
            <p:nvPr/>
          </p:nvSpPr>
          <p:spPr>
            <a:xfrm>
              <a:off x="2178050" y="1123725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1"/>
                  </a:moveTo>
                  <a:cubicBezTo>
                    <a:pt x="111" y="1"/>
                    <a:pt x="89" y="7"/>
                    <a:pt x="68" y="19"/>
                  </a:cubicBezTo>
                  <a:cubicBezTo>
                    <a:pt x="56" y="19"/>
                    <a:pt x="46" y="31"/>
                    <a:pt x="34" y="42"/>
                  </a:cubicBezTo>
                  <a:cubicBezTo>
                    <a:pt x="23" y="53"/>
                    <a:pt x="23" y="53"/>
                    <a:pt x="23" y="64"/>
                  </a:cubicBezTo>
                  <a:cubicBezTo>
                    <a:pt x="1" y="98"/>
                    <a:pt x="1" y="120"/>
                    <a:pt x="12" y="153"/>
                  </a:cubicBezTo>
                  <a:cubicBezTo>
                    <a:pt x="12" y="165"/>
                    <a:pt x="23" y="165"/>
                    <a:pt x="23" y="176"/>
                  </a:cubicBezTo>
                  <a:cubicBezTo>
                    <a:pt x="34" y="198"/>
                    <a:pt x="56" y="220"/>
                    <a:pt x="90" y="220"/>
                  </a:cubicBezTo>
                  <a:cubicBezTo>
                    <a:pt x="101" y="232"/>
                    <a:pt x="113" y="232"/>
                    <a:pt x="123" y="232"/>
                  </a:cubicBezTo>
                  <a:lnTo>
                    <a:pt x="146" y="232"/>
                  </a:lnTo>
                  <a:cubicBezTo>
                    <a:pt x="146" y="232"/>
                    <a:pt x="157" y="232"/>
                    <a:pt x="168" y="220"/>
                  </a:cubicBezTo>
                  <a:lnTo>
                    <a:pt x="191" y="220"/>
                  </a:lnTo>
                  <a:lnTo>
                    <a:pt x="191" y="210"/>
                  </a:lnTo>
                  <a:cubicBezTo>
                    <a:pt x="247" y="176"/>
                    <a:pt x="258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7" name="Google Shape;5777;p10"/>
            <p:cNvSpPr/>
            <p:nvPr/>
          </p:nvSpPr>
          <p:spPr>
            <a:xfrm>
              <a:off x="2227225" y="1116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1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2"/>
                  </a:cubicBezTo>
                  <a:cubicBezTo>
                    <a:pt x="212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8" name="Google Shape;5778;p10"/>
            <p:cNvSpPr/>
            <p:nvPr/>
          </p:nvSpPr>
          <p:spPr>
            <a:xfrm>
              <a:off x="2214075" y="1124350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37" y="1"/>
                  </a:moveTo>
                  <a:cubicBezTo>
                    <a:pt x="118" y="1"/>
                    <a:pt x="98" y="6"/>
                    <a:pt x="80" y="17"/>
                  </a:cubicBezTo>
                  <a:cubicBezTo>
                    <a:pt x="23" y="50"/>
                    <a:pt x="1" y="118"/>
                    <a:pt x="35" y="173"/>
                  </a:cubicBezTo>
                  <a:cubicBezTo>
                    <a:pt x="57" y="211"/>
                    <a:pt x="101" y="234"/>
                    <a:pt x="144" y="234"/>
                  </a:cubicBezTo>
                  <a:cubicBezTo>
                    <a:pt x="164" y="234"/>
                    <a:pt x="184" y="229"/>
                    <a:pt x="202" y="218"/>
                  </a:cubicBezTo>
                  <a:cubicBezTo>
                    <a:pt x="258" y="185"/>
                    <a:pt x="269" y="106"/>
                    <a:pt x="236" y="50"/>
                  </a:cubicBezTo>
                  <a:cubicBezTo>
                    <a:pt x="213" y="21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9" name="Google Shape;5779;p10"/>
            <p:cNvSpPr/>
            <p:nvPr/>
          </p:nvSpPr>
          <p:spPr>
            <a:xfrm>
              <a:off x="2200975" y="11323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44" y="1"/>
                  </a:moveTo>
                  <a:cubicBezTo>
                    <a:pt x="122" y="1"/>
                    <a:pt x="99" y="7"/>
                    <a:pt x="78" y="20"/>
                  </a:cubicBezTo>
                  <a:cubicBezTo>
                    <a:pt x="23" y="53"/>
                    <a:pt x="0" y="120"/>
                    <a:pt x="33" y="176"/>
                  </a:cubicBezTo>
                  <a:cubicBezTo>
                    <a:pt x="55" y="211"/>
                    <a:pt x="94" y="233"/>
                    <a:pt x="134" y="233"/>
                  </a:cubicBezTo>
                  <a:cubicBezTo>
                    <a:pt x="157" y="233"/>
                    <a:pt x="181" y="226"/>
                    <a:pt x="201" y="210"/>
                  </a:cubicBezTo>
                  <a:cubicBezTo>
                    <a:pt x="257" y="176"/>
                    <a:pt x="268" y="109"/>
                    <a:pt x="234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0" name="Google Shape;5780;p10"/>
            <p:cNvSpPr/>
            <p:nvPr/>
          </p:nvSpPr>
          <p:spPr>
            <a:xfrm>
              <a:off x="2188375" y="1140275"/>
              <a:ext cx="6175" cy="6025"/>
            </a:xfrm>
            <a:custGeom>
              <a:rect b="b" l="l" r="r" t="t"/>
              <a:pathLst>
                <a:path extrusionOk="0" h="241" w="247">
                  <a:moveTo>
                    <a:pt x="113" y="1"/>
                  </a:moveTo>
                  <a:cubicBezTo>
                    <a:pt x="94" y="1"/>
                    <a:pt x="75" y="6"/>
                    <a:pt x="57" y="17"/>
                  </a:cubicBezTo>
                  <a:lnTo>
                    <a:pt x="46" y="28"/>
                  </a:lnTo>
                  <a:lnTo>
                    <a:pt x="35" y="39"/>
                  </a:lnTo>
                  <a:cubicBezTo>
                    <a:pt x="35" y="39"/>
                    <a:pt x="23" y="39"/>
                    <a:pt x="23" y="50"/>
                  </a:cubicBezTo>
                  <a:cubicBezTo>
                    <a:pt x="13" y="62"/>
                    <a:pt x="13" y="62"/>
                    <a:pt x="13" y="72"/>
                  </a:cubicBezTo>
                  <a:cubicBezTo>
                    <a:pt x="1" y="84"/>
                    <a:pt x="1" y="95"/>
                    <a:pt x="1" y="117"/>
                  </a:cubicBezTo>
                  <a:lnTo>
                    <a:pt x="1" y="139"/>
                  </a:lnTo>
                  <a:cubicBezTo>
                    <a:pt x="1" y="139"/>
                    <a:pt x="1" y="151"/>
                    <a:pt x="13" y="162"/>
                  </a:cubicBezTo>
                  <a:lnTo>
                    <a:pt x="13" y="184"/>
                  </a:lnTo>
                  <a:lnTo>
                    <a:pt x="23" y="184"/>
                  </a:lnTo>
                  <a:cubicBezTo>
                    <a:pt x="35" y="196"/>
                    <a:pt x="35" y="206"/>
                    <a:pt x="46" y="206"/>
                  </a:cubicBezTo>
                  <a:lnTo>
                    <a:pt x="57" y="218"/>
                  </a:lnTo>
                  <a:cubicBezTo>
                    <a:pt x="68" y="218"/>
                    <a:pt x="68" y="229"/>
                    <a:pt x="80" y="229"/>
                  </a:cubicBezTo>
                  <a:lnTo>
                    <a:pt x="90" y="229"/>
                  </a:lnTo>
                  <a:cubicBezTo>
                    <a:pt x="90" y="229"/>
                    <a:pt x="102" y="229"/>
                    <a:pt x="102" y="240"/>
                  </a:cubicBezTo>
                  <a:lnTo>
                    <a:pt x="135" y="240"/>
                  </a:lnTo>
                  <a:cubicBezTo>
                    <a:pt x="135" y="229"/>
                    <a:pt x="147" y="229"/>
                    <a:pt x="147" y="229"/>
                  </a:cubicBezTo>
                  <a:lnTo>
                    <a:pt x="157" y="229"/>
                  </a:lnTo>
                  <a:cubicBezTo>
                    <a:pt x="169" y="229"/>
                    <a:pt x="169" y="229"/>
                    <a:pt x="180" y="218"/>
                  </a:cubicBezTo>
                  <a:cubicBezTo>
                    <a:pt x="236" y="184"/>
                    <a:pt x="247" y="117"/>
                    <a:pt x="214" y="62"/>
                  </a:cubicBezTo>
                  <a:cubicBezTo>
                    <a:pt x="191" y="23"/>
                    <a:pt x="152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1" name="Google Shape;5781;p10"/>
            <p:cNvSpPr/>
            <p:nvPr/>
          </p:nvSpPr>
          <p:spPr>
            <a:xfrm>
              <a:off x="2097325" y="813000"/>
              <a:ext cx="6175" cy="5850"/>
            </a:xfrm>
            <a:custGeom>
              <a:rect b="b" l="l" r="r" t="t"/>
              <a:pathLst>
                <a:path extrusionOk="0" h="234" w="247">
                  <a:moveTo>
                    <a:pt x="124" y="1"/>
                  </a:moveTo>
                  <a:cubicBezTo>
                    <a:pt x="101" y="1"/>
                    <a:pt x="67" y="1"/>
                    <a:pt x="57" y="12"/>
                  </a:cubicBezTo>
                  <a:cubicBezTo>
                    <a:pt x="23" y="35"/>
                    <a:pt x="0" y="68"/>
                    <a:pt x="0" y="112"/>
                  </a:cubicBezTo>
                  <a:lnTo>
                    <a:pt x="0" y="157"/>
                  </a:lnTo>
                  <a:cubicBezTo>
                    <a:pt x="0" y="169"/>
                    <a:pt x="12" y="169"/>
                    <a:pt x="12" y="179"/>
                  </a:cubicBezTo>
                  <a:cubicBezTo>
                    <a:pt x="12" y="179"/>
                    <a:pt x="23" y="191"/>
                    <a:pt x="23" y="202"/>
                  </a:cubicBezTo>
                  <a:cubicBezTo>
                    <a:pt x="49" y="221"/>
                    <a:pt x="79" y="233"/>
                    <a:pt x="110" y="233"/>
                  </a:cubicBezTo>
                  <a:cubicBezTo>
                    <a:pt x="133" y="233"/>
                    <a:pt x="156" y="227"/>
                    <a:pt x="179" y="213"/>
                  </a:cubicBezTo>
                  <a:cubicBezTo>
                    <a:pt x="224" y="179"/>
                    <a:pt x="246" y="112"/>
                    <a:pt x="213" y="57"/>
                  </a:cubicBezTo>
                  <a:cubicBezTo>
                    <a:pt x="191" y="23"/>
                    <a:pt x="157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2" name="Google Shape;5782;p10"/>
            <p:cNvSpPr/>
            <p:nvPr/>
          </p:nvSpPr>
          <p:spPr>
            <a:xfrm>
              <a:off x="2077200" y="780900"/>
              <a:ext cx="3950" cy="2150"/>
            </a:xfrm>
            <a:custGeom>
              <a:rect b="b" l="l" r="r" t="t"/>
              <a:pathLst>
                <a:path extrusionOk="0" h="86" w="158">
                  <a:moveTo>
                    <a:pt x="157" y="0"/>
                  </a:moveTo>
                  <a:lnTo>
                    <a:pt x="157" y="0"/>
                  </a:lnTo>
                  <a:cubicBezTo>
                    <a:pt x="102" y="22"/>
                    <a:pt x="57" y="45"/>
                    <a:pt x="1" y="78"/>
                  </a:cubicBezTo>
                  <a:cubicBezTo>
                    <a:pt x="15" y="83"/>
                    <a:pt x="29" y="86"/>
                    <a:pt x="43" y="86"/>
                  </a:cubicBezTo>
                  <a:cubicBezTo>
                    <a:pt x="63" y="86"/>
                    <a:pt x="82" y="80"/>
                    <a:pt x="102" y="67"/>
                  </a:cubicBezTo>
                  <a:cubicBezTo>
                    <a:pt x="124" y="55"/>
                    <a:pt x="147" y="33"/>
                    <a:pt x="1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3" name="Google Shape;5783;p10"/>
            <p:cNvSpPr/>
            <p:nvPr/>
          </p:nvSpPr>
          <p:spPr>
            <a:xfrm>
              <a:off x="2062975" y="787300"/>
              <a:ext cx="5325" cy="3600"/>
            </a:xfrm>
            <a:custGeom>
              <a:rect b="b" l="l" r="r" t="t"/>
              <a:pathLst>
                <a:path extrusionOk="0" h="144" w="213">
                  <a:moveTo>
                    <a:pt x="202" y="1"/>
                  </a:moveTo>
                  <a:lnTo>
                    <a:pt x="202" y="1"/>
                  </a:lnTo>
                  <a:cubicBezTo>
                    <a:pt x="134" y="35"/>
                    <a:pt x="67" y="68"/>
                    <a:pt x="0" y="112"/>
                  </a:cubicBezTo>
                  <a:cubicBezTo>
                    <a:pt x="20" y="132"/>
                    <a:pt x="50" y="144"/>
                    <a:pt x="81" y="144"/>
                  </a:cubicBezTo>
                  <a:cubicBezTo>
                    <a:pt x="104" y="144"/>
                    <a:pt x="127" y="138"/>
                    <a:pt x="145" y="124"/>
                  </a:cubicBezTo>
                  <a:cubicBezTo>
                    <a:pt x="190" y="102"/>
                    <a:pt x="212" y="45"/>
                    <a:pt x="2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4" name="Google Shape;5784;p10"/>
            <p:cNvSpPr/>
            <p:nvPr/>
          </p:nvSpPr>
          <p:spPr>
            <a:xfrm>
              <a:off x="2113250" y="780750"/>
              <a:ext cx="6725" cy="5875"/>
            </a:xfrm>
            <a:custGeom>
              <a:rect b="b" l="l" r="r" t="t"/>
              <a:pathLst>
                <a:path extrusionOk="0" h="235" w="269">
                  <a:moveTo>
                    <a:pt x="128" y="1"/>
                  </a:moveTo>
                  <a:cubicBezTo>
                    <a:pt x="107" y="1"/>
                    <a:pt x="86" y="6"/>
                    <a:pt x="68" y="17"/>
                  </a:cubicBezTo>
                  <a:cubicBezTo>
                    <a:pt x="11" y="51"/>
                    <a:pt x="1" y="118"/>
                    <a:pt x="34" y="173"/>
                  </a:cubicBezTo>
                  <a:cubicBezTo>
                    <a:pt x="56" y="218"/>
                    <a:pt x="90" y="230"/>
                    <a:pt x="123" y="230"/>
                  </a:cubicBezTo>
                  <a:cubicBezTo>
                    <a:pt x="131" y="233"/>
                    <a:pt x="137" y="234"/>
                    <a:pt x="142" y="234"/>
                  </a:cubicBezTo>
                  <a:cubicBezTo>
                    <a:pt x="153" y="234"/>
                    <a:pt x="161" y="230"/>
                    <a:pt x="168" y="230"/>
                  </a:cubicBezTo>
                  <a:cubicBezTo>
                    <a:pt x="179" y="230"/>
                    <a:pt x="179" y="218"/>
                    <a:pt x="190" y="218"/>
                  </a:cubicBezTo>
                  <a:cubicBezTo>
                    <a:pt x="247" y="185"/>
                    <a:pt x="269" y="106"/>
                    <a:pt x="235" y="51"/>
                  </a:cubicBezTo>
                  <a:cubicBezTo>
                    <a:pt x="213" y="21"/>
                    <a:pt x="170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5" name="Google Shape;5785;p10"/>
            <p:cNvSpPr/>
            <p:nvPr/>
          </p:nvSpPr>
          <p:spPr>
            <a:xfrm>
              <a:off x="2100125" y="7888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2" y="0"/>
                    <a:pt x="88" y="7"/>
                    <a:pt x="67" y="19"/>
                  </a:cubicBezTo>
                  <a:cubicBezTo>
                    <a:pt x="12" y="52"/>
                    <a:pt x="0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3" y="236"/>
                    <a:pt x="173" y="231"/>
                    <a:pt x="190" y="220"/>
                  </a:cubicBezTo>
                  <a:cubicBezTo>
                    <a:pt x="246" y="186"/>
                    <a:pt x="268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6" name="Google Shape;5786;p10"/>
            <p:cNvSpPr/>
            <p:nvPr/>
          </p:nvSpPr>
          <p:spPr>
            <a:xfrm>
              <a:off x="2087000" y="7967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1" y="49"/>
                    <a:pt x="0" y="128"/>
                    <a:pt x="33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7"/>
                  </a:cubicBezTo>
                  <a:cubicBezTo>
                    <a:pt x="246" y="183"/>
                    <a:pt x="269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7" name="Google Shape;5787;p10"/>
            <p:cNvSpPr/>
            <p:nvPr/>
          </p:nvSpPr>
          <p:spPr>
            <a:xfrm>
              <a:off x="2073850" y="804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7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2" y="53"/>
                    <a:pt x="1" y="120"/>
                    <a:pt x="35" y="175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7"/>
                    <a:pt x="269" y="108"/>
                    <a:pt x="236" y="53"/>
                  </a:cubicBezTo>
                  <a:cubicBezTo>
                    <a:pt x="215" y="17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8" name="Google Shape;5788;p10"/>
            <p:cNvSpPr/>
            <p:nvPr/>
          </p:nvSpPr>
          <p:spPr>
            <a:xfrm>
              <a:off x="2155425" y="849525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21" y="1"/>
                  </a:moveTo>
                  <a:cubicBezTo>
                    <a:pt x="114" y="1"/>
                    <a:pt x="108" y="2"/>
                    <a:pt x="101" y="4"/>
                  </a:cubicBezTo>
                  <a:cubicBezTo>
                    <a:pt x="90" y="4"/>
                    <a:pt x="68" y="4"/>
                    <a:pt x="57" y="15"/>
                  </a:cubicBezTo>
                  <a:lnTo>
                    <a:pt x="34" y="37"/>
                  </a:lnTo>
                  <a:cubicBezTo>
                    <a:pt x="34" y="37"/>
                    <a:pt x="34" y="49"/>
                    <a:pt x="23" y="49"/>
                  </a:cubicBezTo>
                  <a:lnTo>
                    <a:pt x="23" y="59"/>
                  </a:lnTo>
                  <a:cubicBezTo>
                    <a:pt x="12" y="59"/>
                    <a:pt x="12" y="71"/>
                    <a:pt x="12" y="71"/>
                  </a:cubicBezTo>
                  <a:lnTo>
                    <a:pt x="12" y="82"/>
                  </a:lnTo>
                  <a:lnTo>
                    <a:pt x="0" y="93"/>
                  </a:lnTo>
                  <a:lnTo>
                    <a:pt x="0" y="116"/>
                  </a:lnTo>
                  <a:lnTo>
                    <a:pt x="0" y="138"/>
                  </a:lnTo>
                  <a:cubicBezTo>
                    <a:pt x="0" y="138"/>
                    <a:pt x="0" y="149"/>
                    <a:pt x="12" y="160"/>
                  </a:cubicBezTo>
                  <a:cubicBezTo>
                    <a:pt x="12" y="160"/>
                    <a:pt x="12" y="171"/>
                    <a:pt x="23" y="183"/>
                  </a:cubicBezTo>
                  <a:cubicBezTo>
                    <a:pt x="34" y="205"/>
                    <a:pt x="57" y="227"/>
                    <a:pt x="90" y="227"/>
                  </a:cubicBezTo>
                  <a:cubicBezTo>
                    <a:pt x="101" y="238"/>
                    <a:pt x="101" y="238"/>
                    <a:pt x="112" y="238"/>
                  </a:cubicBezTo>
                  <a:lnTo>
                    <a:pt x="135" y="238"/>
                  </a:lnTo>
                  <a:cubicBezTo>
                    <a:pt x="146" y="227"/>
                    <a:pt x="146" y="227"/>
                    <a:pt x="157" y="227"/>
                  </a:cubicBezTo>
                  <a:cubicBezTo>
                    <a:pt x="157" y="227"/>
                    <a:pt x="169" y="227"/>
                    <a:pt x="179" y="216"/>
                  </a:cubicBezTo>
                  <a:cubicBezTo>
                    <a:pt x="202" y="205"/>
                    <a:pt x="213" y="183"/>
                    <a:pt x="224" y="171"/>
                  </a:cubicBezTo>
                  <a:cubicBezTo>
                    <a:pt x="246" y="138"/>
                    <a:pt x="236" y="93"/>
                    <a:pt x="224" y="59"/>
                  </a:cubicBezTo>
                  <a:lnTo>
                    <a:pt x="202" y="37"/>
                  </a:lnTo>
                  <a:cubicBezTo>
                    <a:pt x="183" y="19"/>
                    <a:pt x="151" y="1"/>
                    <a:pt x="1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9" name="Google Shape;5789;p10"/>
            <p:cNvSpPr/>
            <p:nvPr/>
          </p:nvSpPr>
          <p:spPr>
            <a:xfrm>
              <a:off x="2123025" y="797100"/>
              <a:ext cx="6725" cy="5875"/>
            </a:xfrm>
            <a:custGeom>
              <a:rect b="b" l="l" r="r" t="t"/>
              <a:pathLst>
                <a:path extrusionOk="0" h="235" w="269">
                  <a:moveTo>
                    <a:pt x="146" y="0"/>
                  </a:moveTo>
                  <a:cubicBezTo>
                    <a:pt x="124" y="0"/>
                    <a:pt x="101" y="0"/>
                    <a:pt x="79" y="11"/>
                  </a:cubicBezTo>
                  <a:cubicBezTo>
                    <a:pt x="23" y="45"/>
                    <a:pt x="0" y="123"/>
                    <a:pt x="34" y="179"/>
                  </a:cubicBezTo>
                  <a:cubicBezTo>
                    <a:pt x="45" y="201"/>
                    <a:pt x="67" y="212"/>
                    <a:pt x="101" y="224"/>
                  </a:cubicBezTo>
                  <a:cubicBezTo>
                    <a:pt x="112" y="224"/>
                    <a:pt x="124" y="234"/>
                    <a:pt x="134" y="234"/>
                  </a:cubicBezTo>
                  <a:lnTo>
                    <a:pt x="157" y="234"/>
                  </a:lnTo>
                  <a:cubicBezTo>
                    <a:pt x="157" y="224"/>
                    <a:pt x="168" y="224"/>
                    <a:pt x="179" y="224"/>
                  </a:cubicBezTo>
                  <a:cubicBezTo>
                    <a:pt x="179" y="224"/>
                    <a:pt x="191" y="224"/>
                    <a:pt x="201" y="212"/>
                  </a:cubicBezTo>
                  <a:cubicBezTo>
                    <a:pt x="258" y="179"/>
                    <a:pt x="268" y="112"/>
                    <a:pt x="235" y="56"/>
                  </a:cubicBezTo>
                  <a:cubicBezTo>
                    <a:pt x="213" y="22"/>
                    <a:pt x="179" y="0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0" name="Google Shape;5790;p10"/>
            <p:cNvSpPr/>
            <p:nvPr/>
          </p:nvSpPr>
          <p:spPr>
            <a:xfrm>
              <a:off x="2109900" y="805000"/>
              <a:ext cx="6725" cy="5800"/>
            </a:xfrm>
            <a:custGeom>
              <a:rect b="b" l="l" r="r" t="t"/>
              <a:pathLst>
                <a:path extrusionOk="0" h="232" w="269">
                  <a:moveTo>
                    <a:pt x="144" y="0"/>
                  </a:moveTo>
                  <a:cubicBezTo>
                    <a:pt x="122" y="0"/>
                    <a:pt x="100" y="7"/>
                    <a:pt x="78" y="19"/>
                  </a:cubicBezTo>
                  <a:cubicBezTo>
                    <a:pt x="23" y="52"/>
                    <a:pt x="1" y="119"/>
                    <a:pt x="34" y="176"/>
                  </a:cubicBezTo>
                  <a:cubicBezTo>
                    <a:pt x="56" y="209"/>
                    <a:pt x="78" y="220"/>
                    <a:pt x="112" y="231"/>
                  </a:cubicBezTo>
                  <a:lnTo>
                    <a:pt x="135" y="231"/>
                  </a:lnTo>
                  <a:cubicBezTo>
                    <a:pt x="157" y="231"/>
                    <a:pt x="179" y="231"/>
                    <a:pt x="202" y="220"/>
                  </a:cubicBezTo>
                  <a:cubicBezTo>
                    <a:pt x="246" y="187"/>
                    <a:pt x="269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1" name="Google Shape;5791;p10"/>
            <p:cNvSpPr/>
            <p:nvPr/>
          </p:nvSpPr>
          <p:spPr>
            <a:xfrm>
              <a:off x="2083650" y="820975"/>
              <a:ext cx="6425" cy="5850"/>
            </a:xfrm>
            <a:custGeom>
              <a:rect b="b" l="l" r="r" t="t"/>
              <a:pathLst>
                <a:path extrusionOk="0" h="234" w="257">
                  <a:moveTo>
                    <a:pt x="136" y="1"/>
                  </a:moveTo>
                  <a:cubicBezTo>
                    <a:pt x="117" y="1"/>
                    <a:pt x="97" y="6"/>
                    <a:pt x="78" y="17"/>
                  </a:cubicBezTo>
                  <a:cubicBezTo>
                    <a:pt x="23" y="51"/>
                    <a:pt x="0" y="118"/>
                    <a:pt x="33" y="173"/>
                  </a:cubicBezTo>
                  <a:cubicBezTo>
                    <a:pt x="56" y="211"/>
                    <a:pt x="100" y="234"/>
                    <a:pt x="142" y="234"/>
                  </a:cubicBezTo>
                  <a:cubicBezTo>
                    <a:pt x="163" y="234"/>
                    <a:pt x="183" y="229"/>
                    <a:pt x="201" y="218"/>
                  </a:cubicBezTo>
                  <a:cubicBezTo>
                    <a:pt x="224" y="196"/>
                    <a:pt x="246" y="173"/>
                    <a:pt x="246" y="140"/>
                  </a:cubicBezTo>
                  <a:cubicBezTo>
                    <a:pt x="257" y="118"/>
                    <a:pt x="257" y="84"/>
                    <a:pt x="234" y="51"/>
                  </a:cubicBezTo>
                  <a:cubicBezTo>
                    <a:pt x="212" y="21"/>
                    <a:pt x="175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2" name="Google Shape;5792;p10"/>
            <p:cNvSpPr/>
            <p:nvPr/>
          </p:nvSpPr>
          <p:spPr>
            <a:xfrm>
              <a:off x="2133625" y="81365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2" y="1"/>
                  </a:moveTo>
                  <a:cubicBezTo>
                    <a:pt x="100" y="1"/>
                    <a:pt x="78" y="7"/>
                    <a:pt x="57" y="19"/>
                  </a:cubicBezTo>
                  <a:cubicBezTo>
                    <a:pt x="46" y="19"/>
                    <a:pt x="46" y="31"/>
                    <a:pt x="35" y="31"/>
                  </a:cubicBezTo>
                  <a:lnTo>
                    <a:pt x="35" y="42"/>
                  </a:lnTo>
                  <a:cubicBezTo>
                    <a:pt x="23" y="42"/>
                    <a:pt x="23" y="53"/>
                    <a:pt x="23" y="53"/>
                  </a:cubicBezTo>
                  <a:cubicBezTo>
                    <a:pt x="13" y="53"/>
                    <a:pt x="13" y="64"/>
                    <a:pt x="13" y="64"/>
                  </a:cubicBezTo>
                  <a:lnTo>
                    <a:pt x="13" y="76"/>
                  </a:lnTo>
                  <a:cubicBezTo>
                    <a:pt x="1" y="76"/>
                    <a:pt x="1" y="86"/>
                    <a:pt x="1" y="86"/>
                  </a:cubicBezTo>
                  <a:cubicBezTo>
                    <a:pt x="1" y="120"/>
                    <a:pt x="1" y="153"/>
                    <a:pt x="13" y="176"/>
                  </a:cubicBezTo>
                  <a:cubicBezTo>
                    <a:pt x="35" y="214"/>
                    <a:pt x="78" y="236"/>
                    <a:pt x="121" y="236"/>
                  </a:cubicBezTo>
                  <a:cubicBezTo>
                    <a:pt x="142" y="236"/>
                    <a:pt x="162" y="231"/>
                    <a:pt x="180" y="220"/>
                  </a:cubicBezTo>
                  <a:cubicBezTo>
                    <a:pt x="236" y="187"/>
                    <a:pt x="247" y="109"/>
                    <a:pt x="214" y="53"/>
                  </a:cubicBezTo>
                  <a:cubicBezTo>
                    <a:pt x="192" y="18"/>
                    <a:pt x="158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3" name="Google Shape;5793;p10"/>
            <p:cNvSpPr/>
            <p:nvPr/>
          </p:nvSpPr>
          <p:spPr>
            <a:xfrm>
              <a:off x="2119950" y="82155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4" y="1"/>
                  </a:moveTo>
                  <a:cubicBezTo>
                    <a:pt x="116" y="1"/>
                    <a:pt x="97" y="6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3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4" name="Google Shape;5794;p10"/>
            <p:cNvSpPr/>
            <p:nvPr/>
          </p:nvSpPr>
          <p:spPr>
            <a:xfrm>
              <a:off x="2106825" y="8296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0" y="117"/>
                    <a:pt x="34" y="173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4" y="233"/>
                    <a:pt x="184" y="228"/>
                    <a:pt x="201" y="218"/>
                  </a:cubicBezTo>
                  <a:cubicBezTo>
                    <a:pt x="258" y="184"/>
                    <a:pt x="268" y="106"/>
                    <a:pt x="235" y="61"/>
                  </a:cubicBezTo>
                  <a:cubicBezTo>
                    <a:pt x="212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5" name="Google Shape;5795;p10"/>
            <p:cNvSpPr/>
            <p:nvPr/>
          </p:nvSpPr>
          <p:spPr>
            <a:xfrm>
              <a:off x="2093700" y="837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99" y="7"/>
                    <a:pt x="78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0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6" name="Google Shape;5796;p10"/>
            <p:cNvSpPr/>
            <p:nvPr/>
          </p:nvSpPr>
          <p:spPr>
            <a:xfrm>
              <a:off x="2145100" y="833275"/>
              <a:ext cx="6725" cy="5875"/>
            </a:xfrm>
            <a:custGeom>
              <a:rect b="b" l="l" r="r" t="t"/>
              <a:pathLst>
                <a:path extrusionOk="0" h="235" w="269">
                  <a:moveTo>
                    <a:pt x="134" y="1"/>
                  </a:moveTo>
                  <a:cubicBezTo>
                    <a:pt x="115" y="1"/>
                    <a:pt x="96" y="6"/>
                    <a:pt x="78" y="16"/>
                  </a:cubicBezTo>
                  <a:cubicBezTo>
                    <a:pt x="23" y="50"/>
                    <a:pt x="0" y="128"/>
                    <a:pt x="34" y="185"/>
                  </a:cubicBezTo>
                  <a:cubicBezTo>
                    <a:pt x="56" y="214"/>
                    <a:pt x="98" y="234"/>
                    <a:pt x="140" y="234"/>
                  </a:cubicBezTo>
                  <a:cubicBezTo>
                    <a:pt x="161" y="234"/>
                    <a:pt x="183" y="229"/>
                    <a:pt x="202" y="218"/>
                  </a:cubicBezTo>
                  <a:cubicBezTo>
                    <a:pt x="257" y="185"/>
                    <a:pt x="269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7" name="Google Shape;5797;p10"/>
            <p:cNvSpPr/>
            <p:nvPr/>
          </p:nvSpPr>
          <p:spPr>
            <a:xfrm>
              <a:off x="2131950" y="8413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1"/>
                  </a:moveTo>
                  <a:cubicBezTo>
                    <a:pt x="123" y="1"/>
                    <a:pt x="100" y="7"/>
                    <a:pt x="80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7"/>
                    <a:pt x="144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8" y="187"/>
                    <a:pt x="269" y="109"/>
                    <a:pt x="236" y="53"/>
                  </a:cubicBezTo>
                  <a:cubicBezTo>
                    <a:pt x="215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8" name="Google Shape;5798;p10"/>
            <p:cNvSpPr/>
            <p:nvPr/>
          </p:nvSpPr>
          <p:spPr>
            <a:xfrm>
              <a:off x="2118850" y="849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9"/>
                    <a:pt x="33" y="184"/>
                  </a:cubicBezTo>
                  <a:cubicBezTo>
                    <a:pt x="54" y="219"/>
                    <a:pt x="93" y="237"/>
                    <a:pt x="132" y="237"/>
                  </a:cubicBezTo>
                  <a:cubicBezTo>
                    <a:pt x="156" y="237"/>
                    <a:pt x="180" y="230"/>
                    <a:pt x="201" y="218"/>
                  </a:cubicBezTo>
                  <a:cubicBezTo>
                    <a:pt x="246" y="184"/>
                    <a:pt x="268" y="117"/>
                    <a:pt x="234" y="62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9" name="Google Shape;5799;p10"/>
            <p:cNvSpPr/>
            <p:nvPr/>
          </p:nvSpPr>
          <p:spPr>
            <a:xfrm>
              <a:off x="2105700" y="857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0" y="237"/>
                    <a:pt x="143" y="237"/>
                  </a:cubicBezTo>
                  <a:cubicBezTo>
                    <a:pt x="164" y="237"/>
                    <a:pt x="184" y="231"/>
                    <a:pt x="202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0" name="Google Shape;5800;p10"/>
            <p:cNvSpPr/>
            <p:nvPr/>
          </p:nvSpPr>
          <p:spPr>
            <a:xfrm>
              <a:off x="2187275" y="90212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34" y="0"/>
                  </a:moveTo>
                  <a:cubicBezTo>
                    <a:pt x="101" y="0"/>
                    <a:pt x="79" y="0"/>
                    <a:pt x="67" y="11"/>
                  </a:cubicBezTo>
                  <a:lnTo>
                    <a:pt x="57" y="11"/>
                  </a:lnTo>
                  <a:cubicBezTo>
                    <a:pt x="57" y="23"/>
                    <a:pt x="45" y="23"/>
                    <a:pt x="45" y="34"/>
                  </a:cubicBezTo>
                  <a:lnTo>
                    <a:pt x="34" y="34"/>
                  </a:lnTo>
                  <a:cubicBezTo>
                    <a:pt x="34" y="45"/>
                    <a:pt x="34" y="45"/>
                    <a:pt x="23" y="45"/>
                  </a:cubicBezTo>
                  <a:lnTo>
                    <a:pt x="23" y="68"/>
                  </a:lnTo>
                  <a:lnTo>
                    <a:pt x="12" y="68"/>
                  </a:lnTo>
                  <a:cubicBezTo>
                    <a:pt x="12" y="78"/>
                    <a:pt x="12" y="101"/>
                    <a:pt x="0" y="112"/>
                  </a:cubicBezTo>
                  <a:cubicBezTo>
                    <a:pt x="0" y="135"/>
                    <a:pt x="12" y="157"/>
                    <a:pt x="23" y="179"/>
                  </a:cubicBezTo>
                  <a:cubicBezTo>
                    <a:pt x="34" y="202"/>
                    <a:pt x="57" y="212"/>
                    <a:pt x="79" y="224"/>
                  </a:cubicBezTo>
                  <a:cubicBezTo>
                    <a:pt x="79" y="224"/>
                    <a:pt x="90" y="224"/>
                    <a:pt x="90" y="235"/>
                  </a:cubicBezTo>
                  <a:cubicBezTo>
                    <a:pt x="124" y="235"/>
                    <a:pt x="157" y="235"/>
                    <a:pt x="179" y="212"/>
                  </a:cubicBezTo>
                  <a:cubicBezTo>
                    <a:pt x="213" y="202"/>
                    <a:pt x="235" y="168"/>
                    <a:pt x="235" y="145"/>
                  </a:cubicBezTo>
                  <a:cubicBezTo>
                    <a:pt x="246" y="112"/>
                    <a:pt x="235" y="78"/>
                    <a:pt x="224" y="56"/>
                  </a:cubicBezTo>
                  <a:cubicBezTo>
                    <a:pt x="201" y="23"/>
                    <a:pt x="168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1" name="Google Shape;5801;p10"/>
            <p:cNvSpPr/>
            <p:nvPr/>
          </p:nvSpPr>
          <p:spPr>
            <a:xfrm>
              <a:off x="2174150" y="910100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17" y="0"/>
                  </a:moveTo>
                  <a:cubicBezTo>
                    <a:pt x="96" y="0"/>
                    <a:pt x="75" y="5"/>
                    <a:pt x="56" y="17"/>
                  </a:cubicBezTo>
                  <a:cubicBezTo>
                    <a:pt x="45" y="27"/>
                    <a:pt x="23" y="50"/>
                    <a:pt x="11" y="72"/>
                  </a:cubicBezTo>
                  <a:cubicBezTo>
                    <a:pt x="1" y="106"/>
                    <a:pt x="1" y="139"/>
                    <a:pt x="23" y="173"/>
                  </a:cubicBezTo>
                  <a:cubicBezTo>
                    <a:pt x="34" y="206"/>
                    <a:pt x="68" y="229"/>
                    <a:pt x="90" y="229"/>
                  </a:cubicBezTo>
                  <a:cubicBezTo>
                    <a:pt x="100" y="232"/>
                    <a:pt x="110" y="233"/>
                    <a:pt x="119" y="233"/>
                  </a:cubicBezTo>
                  <a:cubicBezTo>
                    <a:pt x="142" y="233"/>
                    <a:pt x="164" y="225"/>
                    <a:pt x="179" y="218"/>
                  </a:cubicBezTo>
                  <a:cubicBezTo>
                    <a:pt x="235" y="184"/>
                    <a:pt x="257" y="106"/>
                    <a:pt x="224" y="61"/>
                  </a:cubicBezTo>
                  <a:lnTo>
                    <a:pt x="224" y="50"/>
                  </a:lnTo>
                  <a:cubicBezTo>
                    <a:pt x="201" y="20"/>
                    <a:pt x="160" y="0"/>
                    <a:pt x="1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2" name="Google Shape;5802;p10"/>
            <p:cNvSpPr/>
            <p:nvPr/>
          </p:nvSpPr>
          <p:spPr>
            <a:xfrm>
              <a:off x="2160750" y="918025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34" y="1"/>
                  </a:moveTo>
                  <a:cubicBezTo>
                    <a:pt x="112" y="1"/>
                    <a:pt x="90" y="1"/>
                    <a:pt x="67" y="23"/>
                  </a:cubicBezTo>
                  <a:cubicBezTo>
                    <a:pt x="23" y="57"/>
                    <a:pt x="0" y="124"/>
                    <a:pt x="33" y="180"/>
                  </a:cubicBezTo>
                  <a:cubicBezTo>
                    <a:pt x="33" y="191"/>
                    <a:pt x="45" y="191"/>
                    <a:pt x="45" y="202"/>
                  </a:cubicBezTo>
                  <a:cubicBezTo>
                    <a:pt x="74" y="224"/>
                    <a:pt x="107" y="236"/>
                    <a:pt x="139" y="236"/>
                  </a:cubicBezTo>
                  <a:cubicBezTo>
                    <a:pt x="156" y="236"/>
                    <a:pt x="174" y="232"/>
                    <a:pt x="190" y="224"/>
                  </a:cubicBezTo>
                  <a:cubicBezTo>
                    <a:pt x="224" y="202"/>
                    <a:pt x="234" y="180"/>
                    <a:pt x="246" y="147"/>
                  </a:cubicBezTo>
                  <a:lnTo>
                    <a:pt x="246" y="124"/>
                  </a:lnTo>
                  <a:cubicBezTo>
                    <a:pt x="257" y="102"/>
                    <a:pt x="246" y="80"/>
                    <a:pt x="234" y="57"/>
                  </a:cubicBezTo>
                  <a:cubicBezTo>
                    <a:pt x="212" y="23"/>
                    <a:pt x="179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3" name="Google Shape;5803;p10"/>
            <p:cNvSpPr/>
            <p:nvPr/>
          </p:nvSpPr>
          <p:spPr>
            <a:xfrm>
              <a:off x="2147600" y="926025"/>
              <a:ext cx="6475" cy="6000"/>
            </a:xfrm>
            <a:custGeom>
              <a:rect b="b" l="l" r="r" t="t"/>
              <a:pathLst>
                <a:path extrusionOk="0" h="240" w="259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57" y="217"/>
                    <a:pt x="102" y="240"/>
                    <a:pt x="146" y="240"/>
                  </a:cubicBezTo>
                  <a:cubicBezTo>
                    <a:pt x="169" y="229"/>
                    <a:pt x="179" y="229"/>
                    <a:pt x="191" y="217"/>
                  </a:cubicBezTo>
                  <a:cubicBezTo>
                    <a:pt x="224" y="195"/>
                    <a:pt x="246" y="162"/>
                    <a:pt x="246" y="128"/>
                  </a:cubicBezTo>
                  <a:cubicBezTo>
                    <a:pt x="258" y="106"/>
                    <a:pt x="246" y="83"/>
                    <a:pt x="236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4" name="Google Shape;5804;p10"/>
            <p:cNvSpPr/>
            <p:nvPr/>
          </p:nvSpPr>
          <p:spPr>
            <a:xfrm>
              <a:off x="2134750" y="93397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02" y="0"/>
                  </a:moveTo>
                  <a:cubicBezTo>
                    <a:pt x="90" y="11"/>
                    <a:pt x="79" y="11"/>
                    <a:pt x="57" y="23"/>
                  </a:cubicBezTo>
                  <a:lnTo>
                    <a:pt x="45" y="33"/>
                  </a:lnTo>
                  <a:cubicBezTo>
                    <a:pt x="45" y="33"/>
                    <a:pt x="35" y="33"/>
                    <a:pt x="35" y="45"/>
                  </a:cubicBezTo>
                  <a:cubicBezTo>
                    <a:pt x="35" y="45"/>
                    <a:pt x="35" y="56"/>
                    <a:pt x="23" y="56"/>
                  </a:cubicBezTo>
                  <a:cubicBezTo>
                    <a:pt x="23" y="56"/>
                    <a:pt x="23" y="67"/>
                    <a:pt x="12" y="67"/>
                  </a:cubicBezTo>
                  <a:lnTo>
                    <a:pt x="12" y="78"/>
                  </a:lnTo>
                  <a:lnTo>
                    <a:pt x="12" y="90"/>
                  </a:lnTo>
                  <a:lnTo>
                    <a:pt x="12" y="100"/>
                  </a:lnTo>
                  <a:cubicBezTo>
                    <a:pt x="1" y="112"/>
                    <a:pt x="1" y="123"/>
                    <a:pt x="1" y="123"/>
                  </a:cubicBezTo>
                  <a:cubicBezTo>
                    <a:pt x="12" y="134"/>
                    <a:pt x="1" y="134"/>
                    <a:pt x="1" y="134"/>
                  </a:cubicBezTo>
                  <a:cubicBezTo>
                    <a:pt x="12" y="157"/>
                    <a:pt x="12" y="167"/>
                    <a:pt x="23" y="179"/>
                  </a:cubicBezTo>
                  <a:cubicBezTo>
                    <a:pt x="35" y="201"/>
                    <a:pt x="45" y="201"/>
                    <a:pt x="57" y="212"/>
                  </a:cubicBezTo>
                  <a:cubicBezTo>
                    <a:pt x="57" y="224"/>
                    <a:pt x="68" y="224"/>
                    <a:pt x="68" y="224"/>
                  </a:cubicBezTo>
                  <a:cubicBezTo>
                    <a:pt x="79" y="234"/>
                    <a:pt x="79" y="234"/>
                    <a:pt x="90" y="234"/>
                  </a:cubicBezTo>
                  <a:lnTo>
                    <a:pt x="157" y="234"/>
                  </a:lnTo>
                  <a:cubicBezTo>
                    <a:pt x="169" y="234"/>
                    <a:pt x="169" y="224"/>
                    <a:pt x="179" y="224"/>
                  </a:cubicBezTo>
                  <a:cubicBezTo>
                    <a:pt x="202" y="212"/>
                    <a:pt x="224" y="190"/>
                    <a:pt x="224" y="167"/>
                  </a:cubicBezTo>
                  <a:cubicBezTo>
                    <a:pt x="236" y="167"/>
                    <a:pt x="236" y="157"/>
                    <a:pt x="236" y="145"/>
                  </a:cubicBezTo>
                  <a:cubicBezTo>
                    <a:pt x="246" y="123"/>
                    <a:pt x="236" y="90"/>
                    <a:pt x="224" y="56"/>
                  </a:cubicBezTo>
                  <a:cubicBezTo>
                    <a:pt x="202" y="33"/>
                    <a:pt x="179" y="11"/>
                    <a:pt x="146" y="11"/>
                  </a:cubicBezTo>
                  <a:cubicBezTo>
                    <a:pt x="135" y="0"/>
                    <a:pt x="124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5" name="Google Shape;5805;p10"/>
            <p:cNvSpPr/>
            <p:nvPr/>
          </p:nvSpPr>
          <p:spPr>
            <a:xfrm>
              <a:off x="2142025" y="857500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33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45" y="210"/>
                    <a:pt x="90" y="232"/>
                    <a:pt x="123" y="232"/>
                  </a:cubicBezTo>
                  <a:cubicBezTo>
                    <a:pt x="146" y="232"/>
                    <a:pt x="168" y="232"/>
                    <a:pt x="191" y="221"/>
                  </a:cubicBezTo>
                  <a:cubicBezTo>
                    <a:pt x="201" y="210"/>
                    <a:pt x="201" y="210"/>
                    <a:pt x="213" y="210"/>
                  </a:cubicBezTo>
                  <a:lnTo>
                    <a:pt x="246" y="142"/>
                  </a:lnTo>
                  <a:cubicBezTo>
                    <a:pt x="246" y="120"/>
                    <a:pt x="246" y="87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6" name="Google Shape;5806;p10"/>
            <p:cNvSpPr/>
            <p:nvPr/>
          </p:nvSpPr>
          <p:spPr>
            <a:xfrm>
              <a:off x="2128900" y="865525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35" y="0"/>
                  </a:moveTo>
                  <a:cubicBezTo>
                    <a:pt x="112" y="0"/>
                    <a:pt x="90" y="0"/>
                    <a:pt x="67" y="12"/>
                  </a:cubicBezTo>
                  <a:cubicBezTo>
                    <a:pt x="11" y="45"/>
                    <a:pt x="0" y="124"/>
                    <a:pt x="33" y="179"/>
                  </a:cubicBezTo>
                  <a:cubicBezTo>
                    <a:pt x="55" y="214"/>
                    <a:pt x="89" y="232"/>
                    <a:pt x="125" y="232"/>
                  </a:cubicBezTo>
                  <a:cubicBezTo>
                    <a:pt x="147" y="232"/>
                    <a:pt x="169" y="225"/>
                    <a:pt x="190" y="213"/>
                  </a:cubicBezTo>
                  <a:cubicBezTo>
                    <a:pt x="224" y="201"/>
                    <a:pt x="246" y="157"/>
                    <a:pt x="246" y="124"/>
                  </a:cubicBezTo>
                  <a:cubicBezTo>
                    <a:pt x="246" y="101"/>
                    <a:pt x="246" y="79"/>
                    <a:pt x="224" y="57"/>
                  </a:cubicBezTo>
                  <a:cubicBezTo>
                    <a:pt x="212" y="23"/>
                    <a:pt x="168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7" name="Google Shape;5807;p10"/>
            <p:cNvSpPr/>
            <p:nvPr/>
          </p:nvSpPr>
          <p:spPr>
            <a:xfrm>
              <a:off x="2115750" y="873425"/>
              <a:ext cx="6475" cy="6075"/>
            </a:xfrm>
            <a:custGeom>
              <a:rect b="b" l="l" r="r" t="t"/>
              <a:pathLst>
                <a:path extrusionOk="0" h="243" w="259">
                  <a:moveTo>
                    <a:pt x="128" y="0"/>
                  </a:moveTo>
                  <a:cubicBezTo>
                    <a:pt x="107" y="0"/>
                    <a:pt x="86" y="6"/>
                    <a:pt x="68" y="19"/>
                  </a:cubicBezTo>
                  <a:cubicBezTo>
                    <a:pt x="12" y="53"/>
                    <a:pt x="1" y="131"/>
                    <a:pt x="35" y="188"/>
                  </a:cubicBezTo>
                  <a:cubicBezTo>
                    <a:pt x="45" y="221"/>
                    <a:pt x="90" y="232"/>
                    <a:pt x="124" y="243"/>
                  </a:cubicBezTo>
                  <a:cubicBezTo>
                    <a:pt x="147" y="243"/>
                    <a:pt x="169" y="232"/>
                    <a:pt x="191" y="221"/>
                  </a:cubicBezTo>
                  <a:cubicBezTo>
                    <a:pt x="247" y="188"/>
                    <a:pt x="258" y="120"/>
                    <a:pt x="224" y="64"/>
                  </a:cubicBezTo>
                  <a:cubicBezTo>
                    <a:pt x="224" y="53"/>
                    <a:pt x="224" y="42"/>
                    <a:pt x="214" y="42"/>
                  </a:cubicBezTo>
                  <a:cubicBezTo>
                    <a:pt x="193" y="15"/>
                    <a:pt x="160" y="0"/>
                    <a:pt x="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8" name="Google Shape;5808;p10"/>
            <p:cNvSpPr/>
            <p:nvPr/>
          </p:nvSpPr>
          <p:spPr>
            <a:xfrm>
              <a:off x="2152075" y="874275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6" y="0"/>
                  </a:moveTo>
                  <a:cubicBezTo>
                    <a:pt x="113" y="0"/>
                    <a:pt x="89" y="7"/>
                    <a:pt x="67" y="19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5" y="211"/>
                    <a:pt x="89" y="228"/>
                    <a:pt x="125" y="228"/>
                  </a:cubicBezTo>
                  <a:cubicBezTo>
                    <a:pt x="147" y="228"/>
                    <a:pt x="170" y="222"/>
                    <a:pt x="191" y="209"/>
                  </a:cubicBezTo>
                  <a:cubicBezTo>
                    <a:pt x="246" y="176"/>
                    <a:pt x="269" y="109"/>
                    <a:pt x="235" y="53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9" name="Google Shape;5809;p10"/>
            <p:cNvSpPr/>
            <p:nvPr/>
          </p:nvSpPr>
          <p:spPr>
            <a:xfrm>
              <a:off x="2138950" y="8821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1" y="49"/>
                    <a:pt x="1" y="128"/>
                    <a:pt x="34" y="183"/>
                  </a:cubicBezTo>
                  <a:cubicBezTo>
                    <a:pt x="56" y="213"/>
                    <a:pt x="94" y="233"/>
                    <a:pt x="133" y="233"/>
                  </a:cubicBezTo>
                  <a:cubicBezTo>
                    <a:pt x="152" y="233"/>
                    <a:pt x="172" y="228"/>
                    <a:pt x="190" y="217"/>
                  </a:cubicBezTo>
                  <a:cubicBezTo>
                    <a:pt x="246" y="183"/>
                    <a:pt x="269" y="11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0" name="Google Shape;5810;p10"/>
            <p:cNvSpPr/>
            <p:nvPr/>
          </p:nvSpPr>
          <p:spPr>
            <a:xfrm>
              <a:off x="2125825" y="890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0"/>
                  </a:moveTo>
                  <a:cubicBezTo>
                    <a:pt x="112" y="0"/>
                    <a:pt x="88" y="7"/>
                    <a:pt x="67" y="19"/>
                  </a:cubicBezTo>
                  <a:cubicBezTo>
                    <a:pt x="12" y="53"/>
                    <a:pt x="0" y="120"/>
                    <a:pt x="34" y="175"/>
                  </a:cubicBezTo>
                  <a:cubicBezTo>
                    <a:pt x="56" y="214"/>
                    <a:pt x="94" y="236"/>
                    <a:pt x="134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7"/>
                    <a:pt x="268" y="108"/>
                    <a:pt x="235" y="53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1" name="Google Shape;5811;p10"/>
            <p:cNvSpPr/>
            <p:nvPr/>
          </p:nvSpPr>
          <p:spPr>
            <a:xfrm>
              <a:off x="2112700" y="89810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25" y="0"/>
                  </a:moveTo>
                  <a:cubicBezTo>
                    <a:pt x="105" y="0"/>
                    <a:pt x="85" y="5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lnTo>
                    <a:pt x="33" y="195"/>
                  </a:lnTo>
                  <a:cubicBezTo>
                    <a:pt x="45" y="195"/>
                    <a:pt x="45" y="206"/>
                    <a:pt x="56" y="206"/>
                  </a:cubicBezTo>
                  <a:cubicBezTo>
                    <a:pt x="56" y="217"/>
                    <a:pt x="67" y="217"/>
                    <a:pt x="67" y="217"/>
                  </a:cubicBezTo>
                  <a:cubicBezTo>
                    <a:pt x="78" y="229"/>
                    <a:pt x="90" y="229"/>
                    <a:pt x="90" y="229"/>
                  </a:cubicBezTo>
                  <a:cubicBezTo>
                    <a:pt x="100" y="229"/>
                    <a:pt x="100" y="229"/>
                    <a:pt x="100" y="239"/>
                  </a:cubicBezTo>
                  <a:lnTo>
                    <a:pt x="157" y="239"/>
                  </a:lnTo>
                  <a:cubicBezTo>
                    <a:pt x="157" y="239"/>
                    <a:pt x="157" y="229"/>
                    <a:pt x="167" y="229"/>
                  </a:cubicBezTo>
                  <a:cubicBezTo>
                    <a:pt x="167" y="229"/>
                    <a:pt x="179" y="229"/>
                    <a:pt x="190" y="217"/>
                  </a:cubicBezTo>
                  <a:cubicBezTo>
                    <a:pt x="246" y="184"/>
                    <a:pt x="269" y="117"/>
                    <a:pt x="235" y="60"/>
                  </a:cubicBezTo>
                  <a:cubicBezTo>
                    <a:pt x="212" y="23"/>
                    <a:pt x="168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2" name="Google Shape;5812;p10"/>
            <p:cNvSpPr/>
            <p:nvPr/>
          </p:nvSpPr>
          <p:spPr>
            <a:xfrm>
              <a:off x="2164100" y="893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3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1"/>
                  </a:cubicBezTo>
                  <a:cubicBezTo>
                    <a:pt x="246" y="187"/>
                    <a:pt x="268" y="109"/>
                    <a:pt x="235" y="53"/>
                  </a:cubicBezTo>
                  <a:cubicBezTo>
                    <a:pt x="207" y="18"/>
                    <a:pt x="170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3" name="Google Shape;5813;p10"/>
            <p:cNvSpPr/>
            <p:nvPr/>
          </p:nvSpPr>
          <p:spPr>
            <a:xfrm>
              <a:off x="2150950" y="9017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4" y="0"/>
                  </a:moveTo>
                  <a:cubicBezTo>
                    <a:pt x="105" y="0"/>
                    <a:pt x="86" y="6"/>
                    <a:pt x="68" y="16"/>
                  </a:cubicBezTo>
                  <a:cubicBezTo>
                    <a:pt x="12" y="50"/>
                    <a:pt x="1" y="128"/>
                    <a:pt x="35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8"/>
                  </a:cubicBezTo>
                  <a:cubicBezTo>
                    <a:pt x="247" y="184"/>
                    <a:pt x="269" y="117"/>
                    <a:pt x="224" y="61"/>
                  </a:cubicBezTo>
                  <a:cubicBezTo>
                    <a:pt x="202" y="23"/>
                    <a:pt x="164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4" name="Google Shape;5814;p10"/>
            <p:cNvSpPr/>
            <p:nvPr/>
          </p:nvSpPr>
          <p:spPr>
            <a:xfrm>
              <a:off x="2137825" y="909825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23" y="1"/>
                  </a:moveTo>
                  <a:cubicBezTo>
                    <a:pt x="105" y="1"/>
                    <a:pt x="86" y="6"/>
                    <a:pt x="68" y="16"/>
                  </a:cubicBezTo>
                  <a:cubicBezTo>
                    <a:pt x="12" y="50"/>
                    <a:pt x="1" y="117"/>
                    <a:pt x="34" y="172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3" y="228"/>
                    <a:pt x="190" y="217"/>
                  </a:cubicBezTo>
                  <a:cubicBezTo>
                    <a:pt x="247" y="184"/>
                    <a:pt x="269" y="105"/>
                    <a:pt x="224" y="61"/>
                  </a:cubicBezTo>
                  <a:cubicBezTo>
                    <a:pt x="201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5" name="Google Shape;5815;p10"/>
            <p:cNvSpPr/>
            <p:nvPr/>
          </p:nvSpPr>
          <p:spPr>
            <a:xfrm>
              <a:off x="2165475" y="866175"/>
              <a:ext cx="6475" cy="5800"/>
            </a:xfrm>
            <a:custGeom>
              <a:rect b="b" l="l" r="r" t="t"/>
              <a:pathLst>
                <a:path extrusionOk="0" h="232" w="259">
                  <a:moveTo>
                    <a:pt x="126" y="0"/>
                  </a:moveTo>
                  <a:cubicBezTo>
                    <a:pt x="102" y="0"/>
                    <a:pt x="78" y="7"/>
                    <a:pt x="57" y="19"/>
                  </a:cubicBezTo>
                  <a:lnTo>
                    <a:pt x="35" y="41"/>
                  </a:lnTo>
                  <a:cubicBezTo>
                    <a:pt x="23" y="53"/>
                    <a:pt x="23" y="53"/>
                    <a:pt x="23" y="64"/>
                  </a:cubicBezTo>
                  <a:cubicBezTo>
                    <a:pt x="23" y="64"/>
                    <a:pt x="12" y="64"/>
                    <a:pt x="12" y="75"/>
                  </a:cubicBezTo>
                  <a:lnTo>
                    <a:pt x="12" y="86"/>
                  </a:lnTo>
                  <a:lnTo>
                    <a:pt x="12" y="98"/>
                  </a:lnTo>
                  <a:lnTo>
                    <a:pt x="1" y="108"/>
                  </a:lnTo>
                  <a:lnTo>
                    <a:pt x="1" y="120"/>
                  </a:lnTo>
                  <a:lnTo>
                    <a:pt x="1" y="131"/>
                  </a:lnTo>
                  <a:cubicBezTo>
                    <a:pt x="12" y="153"/>
                    <a:pt x="12" y="165"/>
                    <a:pt x="23" y="175"/>
                  </a:cubicBezTo>
                  <a:cubicBezTo>
                    <a:pt x="23" y="187"/>
                    <a:pt x="23" y="187"/>
                    <a:pt x="35" y="187"/>
                  </a:cubicBezTo>
                  <a:cubicBezTo>
                    <a:pt x="35" y="198"/>
                    <a:pt x="35" y="198"/>
                    <a:pt x="45" y="209"/>
                  </a:cubicBezTo>
                  <a:cubicBezTo>
                    <a:pt x="45" y="209"/>
                    <a:pt x="57" y="209"/>
                    <a:pt x="68" y="220"/>
                  </a:cubicBezTo>
                  <a:cubicBezTo>
                    <a:pt x="68" y="220"/>
                    <a:pt x="79" y="220"/>
                    <a:pt x="90" y="232"/>
                  </a:cubicBezTo>
                  <a:lnTo>
                    <a:pt x="157" y="232"/>
                  </a:lnTo>
                  <a:cubicBezTo>
                    <a:pt x="169" y="232"/>
                    <a:pt x="169" y="220"/>
                    <a:pt x="180" y="220"/>
                  </a:cubicBezTo>
                  <a:cubicBezTo>
                    <a:pt x="236" y="187"/>
                    <a:pt x="258" y="108"/>
                    <a:pt x="224" y="53"/>
                  </a:cubicBezTo>
                  <a:cubicBezTo>
                    <a:pt x="204" y="18"/>
                    <a:pt x="165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6" name="Google Shape;5816;p10"/>
            <p:cNvSpPr/>
            <p:nvPr/>
          </p:nvSpPr>
          <p:spPr>
            <a:xfrm>
              <a:off x="2177500" y="885800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14" y="1"/>
                  </a:moveTo>
                  <a:cubicBezTo>
                    <a:pt x="94" y="1"/>
                    <a:pt x="74" y="6"/>
                    <a:pt x="56" y="16"/>
                  </a:cubicBezTo>
                  <a:lnTo>
                    <a:pt x="23" y="50"/>
                  </a:lnTo>
                  <a:cubicBezTo>
                    <a:pt x="23" y="50"/>
                    <a:pt x="23" y="61"/>
                    <a:pt x="11" y="61"/>
                  </a:cubicBezTo>
                  <a:lnTo>
                    <a:pt x="11" y="72"/>
                  </a:lnTo>
                  <a:cubicBezTo>
                    <a:pt x="11" y="83"/>
                    <a:pt x="11" y="83"/>
                    <a:pt x="1" y="95"/>
                  </a:cubicBezTo>
                  <a:lnTo>
                    <a:pt x="1" y="139"/>
                  </a:lnTo>
                  <a:cubicBezTo>
                    <a:pt x="1" y="139"/>
                    <a:pt x="11" y="150"/>
                    <a:pt x="11" y="162"/>
                  </a:cubicBezTo>
                  <a:cubicBezTo>
                    <a:pt x="11" y="162"/>
                    <a:pt x="11" y="173"/>
                    <a:pt x="23" y="184"/>
                  </a:cubicBezTo>
                  <a:cubicBezTo>
                    <a:pt x="34" y="217"/>
                    <a:pt x="78" y="240"/>
                    <a:pt x="112" y="240"/>
                  </a:cubicBezTo>
                  <a:lnTo>
                    <a:pt x="123" y="240"/>
                  </a:lnTo>
                  <a:cubicBezTo>
                    <a:pt x="135" y="240"/>
                    <a:pt x="135" y="240"/>
                    <a:pt x="135" y="229"/>
                  </a:cubicBezTo>
                  <a:lnTo>
                    <a:pt x="157" y="229"/>
                  </a:lnTo>
                  <a:cubicBezTo>
                    <a:pt x="157" y="229"/>
                    <a:pt x="168" y="229"/>
                    <a:pt x="179" y="217"/>
                  </a:cubicBezTo>
                  <a:cubicBezTo>
                    <a:pt x="235" y="184"/>
                    <a:pt x="257" y="117"/>
                    <a:pt x="224" y="61"/>
                  </a:cubicBezTo>
                  <a:cubicBezTo>
                    <a:pt x="201" y="23"/>
                    <a:pt x="158" y="1"/>
                    <a:pt x="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7" name="Google Shape;5817;p10"/>
            <p:cNvSpPr/>
            <p:nvPr/>
          </p:nvSpPr>
          <p:spPr>
            <a:xfrm>
              <a:off x="2183925" y="9268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3" y="52"/>
                    <a:pt x="0" y="119"/>
                    <a:pt x="34" y="176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4" y="236"/>
                    <a:pt x="184" y="231"/>
                    <a:pt x="201" y="220"/>
                  </a:cubicBezTo>
                  <a:cubicBezTo>
                    <a:pt x="258" y="186"/>
                    <a:pt x="268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8" name="Google Shape;5818;p10"/>
            <p:cNvSpPr/>
            <p:nvPr/>
          </p:nvSpPr>
          <p:spPr>
            <a:xfrm>
              <a:off x="2170800" y="9346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0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2"/>
                  </a:cubicBezTo>
                  <a:cubicBezTo>
                    <a:pt x="212" y="24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9" name="Google Shape;5819;p10"/>
            <p:cNvSpPr/>
            <p:nvPr/>
          </p:nvSpPr>
          <p:spPr>
            <a:xfrm>
              <a:off x="2157650" y="9427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4" y="1"/>
                  </a:moveTo>
                  <a:cubicBezTo>
                    <a:pt x="123" y="1"/>
                    <a:pt x="100" y="7"/>
                    <a:pt x="80" y="20"/>
                  </a:cubicBezTo>
                  <a:cubicBezTo>
                    <a:pt x="23" y="54"/>
                    <a:pt x="1" y="121"/>
                    <a:pt x="35" y="176"/>
                  </a:cubicBezTo>
                  <a:cubicBezTo>
                    <a:pt x="57" y="214"/>
                    <a:pt x="101" y="237"/>
                    <a:pt x="143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8" y="188"/>
                    <a:pt x="269" y="109"/>
                    <a:pt x="236" y="54"/>
                  </a:cubicBezTo>
                  <a:cubicBezTo>
                    <a:pt x="215" y="18"/>
                    <a:pt x="18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0" name="Google Shape;5820;p10"/>
            <p:cNvSpPr/>
            <p:nvPr/>
          </p:nvSpPr>
          <p:spPr>
            <a:xfrm>
              <a:off x="2144800" y="950600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24" y="1"/>
                  </a:moveTo>
                  <a:cubicBezTo>
                    <a:pt x="105" y="1"/>
                    <a:pt x="86" y="6"/>
                    <a:pt x="68" y="16"/>
                  </a:cubicBezTo>
                  <a:cubicBezTo>
                    <a:pt x="57" y="28"/>
                    <a:pt x="46" y="28"/>
                    <a:pt x="46" y="39"/>
                  </a:cubicBezTo>
                  <a:lnTo>
                    <a:pt x="35" y="50"/>
                  </a:lnTo>
                  <a:cubicBezTo>
                    <a:pt x="23" y="61"/>
                    <a:pt x="23" y="61"/>
                    <a:pt x="23" y="73"/>
                  </a:cubicBezTo>
                  <a:cubicBezTo>
                    <a:pt x="12" y="95"/>
                    <a:pt x="1" y="117"/>
                    <a:pt x="12" y="140"/>
                  </a:cubicBezTo>
                  <a:cubicBezTo>
                    <a:pt x="12" y="151"/>
                    <a:pt x="12" y="173"/>
                    <a:pt x="23" y="184"/>
                  </a:cubicBezTo>
                  <a:cubicBezTo>
                    <a:pt x="44" y="219"/>
                    <a:pt x="83" y="237"/>
                    <a:pt x="122" y="237"/>
                  </a:cubicBezTo>
                  <a:cubicBezTo>
                    <a:pt x="146" y="237"/>
                    <a:pt x="170" y="230"/>
                    <a:pt x="191" y="218"/>
                  </a:cubicBezTo>
                  <a:cubicBezTo>
                    <a:pt x="247" y="184"/>
                    <a:pt x="258" y="117"/>
                    <a:pt x="224" y="61"/>
                  </a:cubicBezTo>
                  <a:cubicBezTo>
                    <a:pt x="202" y="23"/>
                    <a:pt x="164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1" name="Google Shape;5821;p10"/>
            <p:cNvSpPr/>
            <p:nvPr/>
          </p:nvSpPr>
          <p:spPr>
            <a:xfrm>
              <a:off x="2209050" y="938325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8"/>
                    <a:pt x="35" y="184"/>
                  </a:cubicBezTo>
                  <a:cubicBezTo>
                    <a:pt x="35" y="184"/>
                    <a:pt x="46" y="184"/>
                    <a:pt x="46" y="195"/>
                  </a:cubicBezTo>
                  <a:lnTo>
                    <a:pt x="57" y="206"/>
                  </a:lnTo>
                  <a:cubicBezTo>
                    <a:pt x="68" y="217"/>
                    <a:pt x="68" y="217"/>
                    <a:pt x="79" y="217"/>
                  </a:cubicBezTo>
                  <a:cubicBezTo>
                    <a:pt x="79" y="229"/>
                    <a:pt x="90" y="229"/>
                    <a:pt x="102" y="229"/>
                  </a:cubicBezTo>
                  <a:cubicBezTo>
                    <a:pt x="113" y="239"/>
                    <a:pt x="124" y="239"/>
                    <a:pt x="124" y="239"/>
                  </a:cubicBezTo>
                  <a:lnTo>
                    <a:pt x="157" y="239"/>
                  </a:lnTo>
                  <a:cubicBezTo>
                    <a:pt x="157" y="229"/>
                    <a:pt x="169" y="229"/>
                    <a:pt x="169" y="229"/>
                  </a:cubicBezTo>
                  <a:cubicBezTo>
                    <a:pt x="180" y="229"/>
                    <a:pt x="191" y="229"/>
                    <a:pt x="191" y="217"/>
                  </a:cubicBezTo>
                  <a:lnTo>
                    <a:pt x="202" y="217"/>
                  </a:lnTo>
                  <a:cubicBezTo>
                    <a:pt x="247" y="184"/>
                    <a:pt x="269" y="117"/>
                    <a:pt x="236" y="60"/>
                  </a:cubicBezTo>
                  <a:cubicBezTo>
                    <a:pt x="213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2" name="Google Shape;5822;p10"/>
            <p:cNvSpPr/>
            <p:nvPr/>
          </p:nvSpPr>
          <p:spPr>
            <a:xfrm>
              <a:off x="2195950" y="9463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8" y="0"/>
                  </a:moveTo>
                  <a:cubicBezTo>
                    <a:pt x="116" y="0"/>
                    <a:pt x="95" y="7"/>
                    <a:pt x="78" y="19"/>
                  </a:cubicBezTo>
                  <a:cubicBezTo>
                    <a:pt x="22" y="52"/>
                    <a:pt x="0" y="119"/>
                    <a:pt x="33" y="176"/>
                  </a:cubicBezTo>
                  <a:cubicBezTo>
                    <a:pt x="56" y="213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6"/>
                    <a:pt x="268" y="109"/>
                    <a:pt x="234" y="52"/>
                  </a:cubicBezTo>
                  <a:cubicBezTo>
                    <a:pt x="214" y="18"/>
                    <a:pt x="175" y="0"/>
                    <a:pt x="1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3" name="Google Shape;5823;p10"/>
            <p:cNvSpPr/>
            <p:nvPr/>
          </p:nvSpPr>
          <p:spPr>
            <a:xfrm>
              <a:off x="2182800" y="954325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38" y="0"/>
                  </a:moveTo>
                  <a:cubicBezTo>
                    <a:pt x="116" y="0"/>
                    <a:pt x="96" y="7"/>
                    <a:pt x="79" y="24"/>
                  </a:cubicBezTo>
                  <a:cubicBezTo>
                    <a:pt x="23" y="58"/>
                    <a:pt x="1" y="125"/>
                    <a:pt x="34" y="180"/>
                  </a:cubicBezTo>
                  <a:cubicBezTo>
                    <a:pt x="55" y="216"/>
                    <a:pt x="89" y="233"/>
                    <a:pt x="125" y="233"/>
                  </a:cubicBezTo>
                  <a:cubicBezTo>
                    <a:pt x="147" y="233"/>
                    <a:pt x="170" y="227"/>
                    <a:pt x="191" y="214"/>
                  </a:cubicBezTo>
                  <a:cubicBezTo>
                    <a:pt x="246" y="180"/>
                    <a:pt x="269" y="113"/>
                    <a:pt x="236" y="58"/>
                  </a:cubicBezTo>
                  <a:cubicBezTo>
                    <a:pt x="214" y="22"/>
                    <a:pt x="175" y="0"/>
                    <a:pt x="1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4" name="Google Shape;5824;p10"/>
            <p:cNvSpPr/>
            <p:nvPr/>
          </p:nvSpPr>
          <p:spPr>
            <a:xfrm>
              <a:off x="2169675" y="9623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0"/>
                  </a:moveTo>
                  <a:cubicBezTo>
                    <a:pt x="111" y="0"/>
                    <a:pt x="93" y="5"/>
                    <a:pt x="79" y="16"/>
                  </a:cubicBezTo>
                  <a:cubicBezTo>
                    <a:pt x="23" y="50"/>
                    <a:pt x="1" y="127"/>
                    <a:pt x="34" y="184"/>
                  </a:cubicBezTo>
                  <a:cubicBezTo>
                    <a:pt x="56" y="213"/>
                    <a:pt x="94" y="233"/>
                    <a:pt x="132" y="233"/>
                  </a:cubicBezTo>
                  <a:cubicBezTo>
                    <a:pt x="152" y="233"/>
                    <a:pt x="172" y="228"/>
                    <a:pt x="190" y="217"/>
                  </a:cubicBezTo>
                  <a:cubicBezTo>
                    <a:pt x="247" y="184"/>
                    <a:pt x="269" y="117"/>
                    <a:pt x="235" y="60"/>
                  </a:cubicBezTo>
                  <a:cubicBezTo>
                    <a:pt x="212" y="23"/>
                    <a:pt x="169" y="0"/>
                    <a:pt x="1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5" name="Google Shape;5825;p10"/>
            <p:cNvSpPr/>
            <p:nvPr/>
          </p:nvSpPr>
          <p:spPr>
            <a:xfrm>
              <a:off x="2251250" y="100715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3" y="1"/>
                  </a:moveTo>
                  <a:cubicBezTo>
                    <a:pt x="101" y="1"/>
                    <a:pt x="78" y="1"/>
                    <a:pt x="56" y="23"/>
                  </a:cubicBezTo>
                  <a:cubicBezTo>
                    <a:pt x="56" y="23"/>
                    <a:pt x="45" y="23"/>
                    <a:pt x="45" y="34"/>
                  </a:cubicBezTo>
                  <a:lnTo>
                    <a:pt x="11" y="68"/>
                  </a:lnTo>
                  <a:lnTo>
                    <a:pt x="11" y="90"/>
                  </a:lnTo>
                  <a:lnTo>
                    <a:pt x="11" y="101"/>
                  </a:lnTo>
                  <a:cubicBezTo>
                    <a:pt x="11" y="113"/>
                    <a:pt x="1" y="113"/>
                    <a:pt x="1" y="113"/>
                  </a:cubicBezTo>
                  <a:lnTo>
                    <a:pt x="1" y="123"/>
                  </a:lnTo>
                  <a:lnTo>
                    <a:pt x="1" y="135"/>
                  </a:lnTo>
                  <a:cubicBezTo>
                    <a:pt x="11" y="146"/>
                    <a:pt x="11" y="168"/>
                    <a:pt x="23" y="180"/>
                  </a:cubicBezTo>
                  <a:cubicBezTo>
                    <a:pt x="23" y="180"/>
                    <a:pt x="23" y="190"/>
                    <a:pt x="34" y="190"/>
                  </a:cubicBezTo>
                  <a:cubicBezTo>
                    <a:pt x="34" y="190"/>
                    <a:pt x="34" y="202"/>
                    <a:pt x="45" y="202"/>
                  </a:cubicBezTo>
                  <a:cubicBezTo>
                    <a:pt x="56" y="213"/>
                    <a:pt x="56" y="213"/>
                    <a:pt x="68" y="213"/>
                  </a:cubicBezTo>
                  <a:cubicBezTo>
                    <a:pt x="68" y="224"/>
                    <a:pt x="78" y="224"/>
                    <a:pt x="90" y="224"/>
                  </a:cubicBezTo>
                  <a:lnTo>
                    <a:pt x="90" y="235"/>
                  </a:lnTo>
                  <a:cubicBezTo>
                    <a:pt x="123" y="235"/>
                    <a:pt x="157" y="235"/>
                    <a:pt x="179" y="224"/>
                  </a:cubicBezTo>
                  <a:lnTo>
                    <a:pt x="179" y="213"/>
                  </a:lnTo>
                  <a:cubicBezTo>
                    <a:pt x="235" y="180"/>
                    <a:pt x="257" y="113"/>
                    <a:pt x="224" y="56"/>
                  </a:cubicBezTo>
                  <a:cubicBezTo>
                    <a:pt x="202" y="23"/>
                    <a:pt x="168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6" name="Google Shape;5826;p10"/>
            <p:cNvSpPr/>
            <p:nvPr/>
          </p:nvSpPr>
          <p:spPr>
            <a:xfrm>
              <a:off x="2219400" y="954525"/>
              <a:ext cx="5875" cy="6000"/>
            </a:xfrm>
            <a:custGeom>
              <a:rect b="b" l="l" r="r" t="t"/>
              <a:pathLst>
                <a:path extrusionOk="0" h="240" w="235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56" y="27"/>
                  </a:lnTo>
                  <a:cubicBezTo>
                    <a:pt x="45" y="27"/>
                    <a:pt x="34" y="38"/>
                    <a:pt x="34" y="50"/>
                  </a:cubicBezTo>
                  <a:lnTo>
                    <a:pt x="23" y="50"/>
                  </a:lnTo>
                  <a:cubicBezTo>
                    <a:pt x="23" y="61"/>
                    <a:pt x="11" y="72"/>
                    <a:pt x="11" y="72"/>
                  </a:cubicBezTo>
                  <a:cubicBezTo>
                    <a:pt x="11" y="83"/>
                    <a:pt x="1" y="83"/>
                    <a:pt x="1" y="95"/>
                  </a:cubicBezTo>
                  <a:lnTo>
                    <a:pt x="1" y="105"/>
                  </a:lnTo>
                  <a:lnTo>
                    <a:pt x="1" y="139"/>
                  </a:lnTo>
                  <a:lnTo>
                    <a:pt x="1" y="150"/>
                  </a:lnTo>
                  <a:lnTo>
                    <a:pt x="1" y="162"/>
                  </a:lnTo>
                  <a:cubicBezTo>
                    <a:pt x="11" y="172"/>
                    <a:pt x="11" y="172"/>
                    <a:pt x="11" y="184"/>
                  </a:cubicBezTo>
                  <a:lnTo>
                    <a:pt x="45" y="217"/>
                  </a:lnTo>
                  <a:cubicBezTo>
                    <a:pt x="56" y="217"/>
                    <a:pt x="56" y="229"/>
                    <a:pt x="68" y="229"/>
                  </a:cubicBezTo>
                  <a:cubicBezTo>
                    <a:pt x="78" y="229"/>
                    <a:pt x="78" y="239"/>
                    <a:pt x="90" y="239"/>
                  </a:cubicBezTo>
                  <a:lnTo>
                    <a:pt x="135" y="239"/>
                  </a:lnTo>
                  <a:cubicBezTo>
                    <a:pt x="135" y="239"/>
                    <a:pt x="146" y="239"/>
                    <a:pt x="146" y="229"/>
                  </a:cubicBezTo>
                  <a:lnTo>
                    <a:pt x="157" y="229"/>
                  </a:lnTo>
                  <a:cubicBezTo>
                    <a:pt x="168" y="229"/>
                    <a:pt x="168" y="229"/>
                    <a:pt x="179" y="217"/>
                  </a:cubicBezTo>
                  <a:cubicBezTo>
                    <a:pt x="213" y="195"/>
                    <a:pt x="235" y="162"/>
                    <a:pt x="235" y="128"/>
                  </a:cubicBezTo>
                  <a:cubicBezTo>
                    <a:pt x="235" y="105"/>
                    <a:pt x="235" y="83"/>
                    <a:pt x="213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7" name="Google Shape;5827;p10"/>
            <p:cNvSpPr/>
            <p:nvPr/>
          </p:nvSpPr>
          <p:spPr>
            <a:xfrm>
              <a:off x="2205700" y="962625"/>
              <a:ext cx="6475" cy="5850"/>
            </a:xfrm>
            <a:custGeom>
              <a:rect b="b" l="l" r="r" t="t"/>
              <a:pathLst>
                <a:path extrusionOk="0" h="234" w="25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8"/>
                    <a:pt x="35" y="184"/>
                  </a:cubicBezTo>
                  <a:cubicBezTo>
                    <a:pt x="57" y="213"/>
                    <a:pt x="99" y="233"/>
                    <a:pt x="142" y="233"/>
                  </a:cubicBezTo>
                  <a:cubicBezTo>
                    <a:pt x="163" y="233"/>
                    <a:pt x="184" y="228"/>
                    <a:pt x="202" y="217"/>
                  </a:cubicBezTo>
                  <a:cubicBezTo>
                    <a:pt x="247" y="195"/>
                    <a:pt x="258" y="150"/>
                    <a:pt x="258" y="106"/>
                  </a:cubicBezTo>
                  <a:cubicBezTo>
                    <a:pt x="258" y="83"/>
                    <a:pt x="247" y="72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8" name="Google Shape;5828;p10"/>
            <p:cNvSpPr/>
            <p:nvPr/>
          </p:nvSpPr>
          <p:spPr>
            <a:xfrm>
              <a:off x="2192850" y="97065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33" y="0"/>
                  </a:moveTo>
                  <a:cubicBezTo>
                    <a:pt x="112" y="0"/>
                    <a:pt x="89" y="7"/>
                    <a:pt x="68" y="19"/>
                  </a:cubicBezTo>
                  <a:cubicBezTo>
                    <a:pt x="57" y="19"/>
                    <a:pt x="57" y="19"/>
                    <a:pt x="45" y="31"/>
                  </a:cubicBezTo>
                  <a:cubicBezTo>
                    <a:pt x="45" y="31"/>
                    <a:pt x="35" y="41"/>
                    <a:pt x="35" y="53"/>
                  </a:cubicBezTo>
                  <a:cubicBezTo>
                    <a:pt x="1" y="86"/>
                    <a:pt x="1" y="131"/>
                    <a:pt x="23" y="175"/>
                  </a:cubicBezTo>
                  <a:cubicBezTo>
                    <a:pt x="46" y="214"/>
                    <a:pt x="89" y="236"/>
                    <a:pt x="132" y="236"/>
                  </a:cubicBezTo>
                  <a:cubicBezTo>
                    <a:pt x="153" y="236"/>
                    <a:pt x="173" y="231"/>
                    <a:pt x="191" y="220"/>
                  </a:cubicBezTo>
                  <a:cubicBezTo>
                    <a:pt x="214" y="198"/>
                    <a:pt x="224" y="187"/>
                    <a:pt x="236" y="165"/>
                  </a:cubicBezTo>
                  <a:cubicBezTo>
                    <a:pt x="236" y="153"/>
                    <a:pt x="236" y="153"/>
                    <a:pt x="247" y="142"/>
                  </a:cubicBezTo>
                  <a:cubicBezTo>
                    <a:pt x="247" y="120"/>
                    <a:pt x="247" y="98"/>
                    <a:pt x="236" y="75"/>
                  </a:cubicBezTo>
                  <a:cubicBezTo>
                    <a:pt x="236" y="64"/>
                    <a:pt x="236" y="64"/>
                    <a:pt x="224" y="53"/>
                  </a:cubicBezTo>
                  <a:cubicBezTo>
                    <a:pt x="204" y="18"/>
                    <a:pt x="170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9" name="Google Shape;5829;p10"/>
            <p:cNvSpPr/>
            <p:nvPr/>
          </p:nvSpPr>
          <p:spPr>
            <a:xfrm>
              <a:off x="2179750" y="978675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12" y="0"/>
                  </a:moveTo>
                  <a:cubicBezTo>
                    <a:pt x="89" y="0"/>
                    <a:pt x="78" y="11"/>
                    <a:pt x="67" y="11"/>
                  </a:cubicBezTo>
                  <a:cubicBezTo>
                    <a:pt x="22" y="45"/>
                    <a:pt x="0" y="89"/>
                    <a:pt x="11" y="134"/>
                  </a:cubicBezTo>
                  <a:cubicBezTo>
                    <a:pt x="11" y="145"/>
                    <a:pt x="22" y="157"/>
                    <a:pt x="22" y="179"/>
                  </a:cubicBezTo>
                  <a:cubicBezTo>
                    <a:pt x="45" y="201"/>
                    <a:pt x="55" y="212"/>
                    <a:pt x="78" y="224"/>
                  </a:cubicBezTo>
                  <a:cubicBezTo>
                    <a:pt x="89" y="229"/>
                    <a:pt x="103" y="232"/>
                    <a:pt x="118" y="232"/>
                  </a:cubicBezTo>
                  <a:cubicBezTo>
                    <a:pt x="134" y="232"/>
                    <a:pt x="151" y="229"/>
                    <a:pt x="167" y="224"/>
                  </a:cubicBezTo>
                  <a:cubicBezTo>
                    <a:pt x="179" y="224"/>
                    <a:pt x="179" y="224"/>
                    <a:pt x="190" y="212"/>
                  </a:cubicBezTo>
                  <a:cubicBezTo>
                    <a:pt x="212" y="201"/>
                    <a:pt x="234" y="167"/>
                    <a:pt x="246" y="145"/>
                  </a:cubicBezTo>
                  <a:cubicBezTo>
                    <a:pt x="246" y="112"/>
                    <a:pt x="246" y="78"/>
                    <a:pt x="224" y="56"/>
                  </a:cubicBezTo>
                  <a:cubicBezTo>
                    <a:pt x="224" y="45"/>
                    <a:pt x="224" y="45"/>
                    <a:pt x="212" y="33"/>
                  </a:cubicBezTo>
                  <a:cubicBezTo>
                    <a:pt x="201" y="22"/>
                    <a:pt x="190" y="11"/>
                    <a:pt x="179" y="11"/>
                  </a:cubicBezTo>
                  <a:cubicBezTo>
                    <a:pt x="156" y="0"/>
                    <a:pt x="134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0" name="Google Shape;5830;p10"/>
            <p:cNvSpPr/>
            <p:nvPr/>
          </p:nvSpPr>
          <p:spPr>
            <a:xfrm>
              <a:off x="2216050" y="979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8" y="7"/>
                    <a:pt x="68" y="20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2" y="231"/>
                    <a:pt x="190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1" name="Google Shape;5831;p10"/>
            <p:cNvSpPr/>
            <p:nvPr/>
          </p:nvSpPr>
          <p:spPr>
            <a:xfrm>
              <a:off x="2202925" y="9872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5" y="6"/>
                    <a:pt x="67" y="17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8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2" name="Google Shape;5832;p10"/>
            <p:cNvSpPr/>
            <p:nvPr/>
          </p:nvSpPr>
          <p:spPr>
            <a:xfrm>
              <a:off x="2189800" y="995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2" y="1"/>
                    <a:pt x="88" y="7"/>
                    <a:pt x="67" y="19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6" y="214"/>
                    <a:pt x="95" y="236"/>
                    <a:pt x="134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7"/>
                    <a:pt x="268" y="109"/>
                    <a:pt x="234" y="53"/>
                  </a:cubicBezTo>
                  <a:cubicBezTo>
                    <a:pt x="214" y="18"/>
                    <a:pt x="175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3" name="Google Shape;5833;p10"/>
            <p:cNvSpPr/>
            <p:nvPr/>
          </p:nvSpPr>
          <p:spPr>
            <a:xfrm>
              <a:off x="2176950" y="1003200"/>
              <a:ext cx="6425" cy="5975"/>
            </a:xfrm>
            <a:custGeom>
              <a:rect b="b" l="l" r="r" t="t"/>
              <a:pathLst>
                <a:path extrusionOk="0" h="239" w="257">
                  <a:moveTo>
                    <a:pt x="123" y="1"/>
                  </a:moveTo>
                  <a:cubicBezTo>
                    <a:pt x="100" y="1"/>
                    <a:pt x="76" y="8"/>
                    <a:pt x="56" y="25"/>
                  </a:cubicBezTo>
                  <a:cubicBezTo>
                    <a:pt x="45" y="25"/>
                    <a:pt x="45" y="35"/>
                    <a:pt x="33" y="35"/>
                  </a:cubicBezTo>
                  <a:cubicBezTo>
                    <a:pt x="33" y="47"/>
                    <a:pt x="33" y="47"/>
                    <a:pt x="23" y="47"/>
                  </a:cubicBezTo>
                  <a:lnTo>
                    <a:pt x="23" y="58"/>
                  </a:lnTo>
                  <a:lnTo>
                    <a:pt x="11" y="69"/>
                  </a:lnTo>
                  <a:lnTo>
                    <a:pt x="11" y="80"/>
                  </a:lnTo>
                  <a:cubicBezTo>
                    <a:pt x="11" y="92"/>
                    <a:pt x="0" y="92"/>
                    <a:pt x="0" y="102"/>
                  </a:cubicBezTo>
                  <a:lnTo>
                    <a:pt x="0" y="114"/>
                  </a:lnTo>
                  <a:lnTo>
                    <a:pt x="0" y="136"/>
                  </a:lnTo>
                  <a:cubicBezTo>
                    <a:pt x="0" y="147"/>
                    <a:pt x="11" y="147"/>
                    <a:pt x="11" y="159"/>
                  </a:cubicBezTo>
                  <a:cubicBezTo>
                    <a:pt x="11" y="170"/>
                    <a:pt x="11" y="170"/>
                    <a:pt x="23" y="181"/>
                  </a:cubicBezTo>
                  <a:cubicBezTo>
                    <a:pt x="44" y="216"/>
                    <a:pt x="78" y="238"/>
                    <a:pt x="115" y="238"/>
                  </a:cubicBezTo>
                  <a:cubicBezTo>
                    <a:pt x="136" y="238"/>
                    <a:pt x="158" y="231"/>
                    <a:pt x="179" y="214"/>
                  </a:cubicBezTo>
                  <a:cubicBezTo>
                    <a:pt x="235" y="181"/>
                    <a:pt x="257" y="114"/>
                    <a:pt x="224" y="58"/>
                  </a:cubicBezTo>
                  <a:cubicBezTo>
                    <a:pt x="202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4" name="Google Shape;5834;p10"/>
            <p:cNvSpPr/>
            <p:nvPr/>
          </p:nvSpPr>
          <p:spPr>
            <a:xfrm>
              <a:off x="2227775" y="998925"/>
              <a:ext cx="6750" cy="5850"/>
            </a:xfrm>
            <a:custGeom>
              <a:rect b="b" l="l" r="r" t="t"/>
              <a:pathLst>
                <a:path extrusionOk="0" h="234" w="270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17"/>
                    <a:pt x="34" y="173"/>
                  </a:cubicBezTo>
                  <a:cubicBezTo>
                    <a:pt x="57" y="211"/>
                    <a:pt x="101" y="234"/>
                    <a:pt x="144" y="234"/>
                  </a:cubicBezTo>
                  <a:cubicBezTo>
                    <a:pt x="164" y="234"/>
                    <a:pt x="184" y="229"/>
                    <a:pt x="202" y="218"/>
                  </a:cubicBezTo>
                  <a:cubicBezTo>
                    <a:pt x="257" y="184"/>
                    <a:pt x="269" y="106"/>
                    <a:pt x="235" y="62"/>
                  </a:cubicBezTo>
                  <a:cubicBezTo>
                    <a:pt x="213" y="23"/>
                    <a:pt x="17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5" name="Google Shape;5835;p10"/>
            <p:cNvSpPr/>
            <p:nvPr/>
          </p:nvSpPr>
          <p:spPr>
            <a:xfrm>
              <a:off x="2214650" y="10069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4"/>
                    <a:pt x="0" y="121"/>
                    <a:pt x="34" y="176"/>
                  </a:cubicBezTo>
                  <a:cubicBezTo>
                    <a:pt x="57" y="214"/>
                    <a:pt x="100" y="237"/>
                    <a:pt x="143" y="237"/>
                  </a:cubicBezTo>
                  <a:cubicBezTo>
                    <a:pt x="163" y="237"/>
                    <a:pt x="184" y="232"/>
                    <a:pt x="201" y="221"/>
                  </a:cubicBezTo>
                  <a:cubicBezTo>
                    <a:pt x="258" y="188"/>
                    <a:pt x="268" y="109"/>
                    <a:pt x="235" y="54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6" name="Google Shape;5836;p10"/>
            <p:cNvSpPr/>
            <p:nvPr/>
          </p:nvSpPr>
          <p:spPr>
            <a:xfrm>
              <a:off x="2201525" y="10148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6" y="237"/>
                    <a:pt x="181" y="230"/>
                    <a:pt x="202" y="218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7" name="Google Shape;5837;p10"/>
            <p:cNvSpPr/>
            <p:nvPr/>
          </p:nvSpPr>
          <p:spPr>
            <a:xfrm>
              <a:off x="2241200" y="99082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22" y="1"/>
                  </a:moveTo>
                  <a:cubicBezTo>
                    <a:pt x="104" y="1"/>
                    <a:pt x="85" y="6"/>
                    <a:pt x="67" y="16"/>
                  </a:cubicBezTo>
                  <a:lnTo>
                    <a:pt x="67" y="28"/>
                  </a:lnTo>
                  <a:cubicBezTo>
                    <a:pt x="56" y="28"/>
                    <a:pt x="56" y="39"/>
                    <a:pt x="45" y="39"/>
                  </a:cubicBezTo>
                  <a:lnTo>
                    <a:pt x="33" y="50"/>
                  </a:lnTo>
                  <a:cubicBezTo>
                    <a:pt x="33" y="50"/>
                    <a:pt x="33" y="61"/>
                    <a:pt x="23" y="61"/>
                  </a:cubicBezTo>
                  <a:lnTo>
                    <a:pt x="23" y="73"/>
                  </a:lnTo>
                  <a:cubicBezTo>
                    <a:pt x="0" y="106"/>
                    <a:pt x="11" y="151"/>
                    <a:pt x="23" y="185"/>
                  </a:cubicBezTo>
                  <a:cubicBezTo>
                    <a:pt x="33" y="185"/>
                    <a:pt x="33" y="195"/>
                    <a:pt x="45" y="195"/>
                  </a:cubicBezTo>
                  <a:cubicBezTo>
                    <a:pt x="45" y="207"/>
                    <a:pt x="56" y="207"/>
                    <a:pt x="56" y="218"/>
                  </a:cubicBezTo>
                  <a:cubicBezTo>
                    <a:pt x="67" y="229"/>
                    <a:pt x="90" y="229"/>
                    <a:pt x="100" y="229"/>
                  </a:cubicBezTo>
                  <a:lnTo>
                    <a:pt x="100" y="240"/>
                  </a:lnTo>
                  <a:lnTo>
                    <a:pt x="145" y="240"/>
                  </a:lnTo>
                  <a:cubicBezTo>
                    <a:pt x="157" y="240"/>
                    <a:pt x="179" y="229"/>
                    <a:pt x="190" y="218"/>
                  </a:cubicBezTo>
                  <a:cubicBezTo>
                    <a:pt x="246" y="185"/>
                    <a:pt x="257" y="117"/>
                    <a:pt x="224" y="61"/>
                  </a:cubicBezTo>
                  <a:cubicBezTo>
                    <a:pt x="201" y="23"/>
                    <a:pt x="162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8" name="Google Shape;5838;p10"/>
            <p:cNvSpPr/>
            <p:nvPr/>
          </p:nvSpPr>
          <p:spPr>
            <a:xfrm>
              <a:off x="2238100" y="1015125"/>
              <a:ext cx="6475" cy="6025"/>
            </a:xfrm>
            <a:custGeom>
              <a:rect b="b" l="l" r="r" t="t"/>
              <a:pathLst>
                <a:path extrusionOk="0" h="241" w="259">
                  <a:moveTo>
                    <a:pt x="116" y="1"/>
                  </a:moveTo>
                  <a:cubicBezTo>
                    <a:pt x="95" y="1"/>
                    <a:pt x="75" y="6"/>
                    <a:pt x="57" y="17"/>
                  </a:cubicBezTo>
                  <a:cubicBezTo>
                    <a:pt x="23" y="39"/>
                    <a:pt x="1" y="72"/>
                    <a:pt x="1" y="117"/>
                  </a:cubicBezTo>
                  <a:cubicBezTo>
                    <a:pt x="1" y="139"/>
                    <a:pt x="13" y="162"/>
                    <a:pt x="23" y="184"/>
                  </a:cubicBezTo>
                  <a:cubicBezTo>
                    <a:pt x="46" y="218"/>
                    <a:pt x="90" y="240"/>
                    <a:pt x="135" y="240"/>
                  </a:cubicBezTo>
                  <a:cubicBezTo>
                    <a:pt x="147" y="229"/>
                    <a:pt x="157" y="229"/>
                    <a:pt x="157" y="229"/>
                  </a:cubicBezTo>
                  <a:cubicBezTo>
                    <a:pt x="169" y="229"/>
                    <a:pt x="180" y="229"/>
                    <a:pt x="180" y="218"/>
                  </a:cubicBezTo>
                  <a:cubicBezTo>
                    <a:pt x="236" y="184"/>
                    <a:pt x="258" y="117"/>
                    <a:pt x="224" y="62"/>
                  </a:cubicBezTo>
                  <a:cubicBezTo>
                    <a:pt x="202" y="24"/>
                    <a:pt x="159" y="1"/>
                    <a:pt x="1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9" name="Google Shape;5839;p10"/>
            <p:cNvSpPr/>
            <p:nvPr/>
          </p:nvSpPr>
          <p:spPr>
            <a:xfrm>
              <a:off x="2224700" y="1023075"/>
              <a:ext cx="6725" cy="5975"/>
            </a:xfrm>
            <a:custGeom>
              <a:rect b="b" l="l" r="r" t="t"/>
              <a:pathLst>
                <a:path extrusionOk="0" h="239" w="269">
                  <a:moveTo>
                    <a:pt x="112" y="0"/>
                  </a:moveTo>
                  <a:cubicBezTo>
                    <a:pt x="102" y="12"/>
                    <a:pt x="90" y="12"/>
                    <a:pt x="68" y="23"/>
                  </a:cubicBezTo>
                  <a:cubicBezTo>
                    <a:pt x="12" y="57"/>
                    <a:pt x="1" y="124"/>
                    <a:pt x="35" y="179"/>
                  </a:cubicBezTo>
                  <a:cubicBezTo>
                    <a:pt x="35" y="191"/>
                    <a:pt x="45" y="191"/>
                    <a:pt x="45" y="201"/>
                  </a:cubicBezTo>
                  <a:cubicBezTo>
                    <a:pt x="64" y="220"/>
                    <a:pt x="97" y="238"/>
                    <a:pt x="127" y="238"/>
                  </a:cubicBezTo>
                  <a:cubicBezTo>
                    <a:pt x="134" y="238"/>
                    <a:pt x="140" y="237"/>
                    <a:pt x="146" y="235"/>
                  </a:cubicBezTo>
                  <a:cubicBezTo>
                    <a:pt x="169" y="235"/>
                    <a:pt x="179" y="224"/>
                    <a:pt x="191" y="224"/>
                  </a:cubicBezTo>
                  <a:cubicBezTo>
                    <a:pt x="246" y="191"/>
                    <a:pt x="269" y="112"/>
                    <a:pt x="236" y="57"/>
                  </a:cubicBezTo>
                  <a:cubicBezTo>
                    <a:pt x="213" y="23"/>
                    <a:pt x="157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0" name="Google Shape;5840;p10"/>
            <p:cNvSpPr/>
            <p:nvPr/>
          </p:nvSpPr>
          <p:spPr>
            <a:xfrm>
              <a:off x="2211575" y="1031075"/>
              <a:ext cx="6450" cy="5975"/>
            </a:xfrm>
            <a:custGeom>
              <a:rect b="b" l="l" r="r" t="t"/>
              <a:pathLst>
                <a:path extrusionOk="0" h="239" w="258">
                  <a:moveTo>
                    <a:pt x="126" y="0"/>
                  </a:moveTo>
                  <a:cubicBezTo>
                    <a:pt x="106" y="0"/>
                    <a:pt x="86" y="5"/>
                    <a:pt x="68" y="15"/>
                  </a:cubicBezTo>
                  <a:cubicBezTo>
                    <a:pt x="12" y="49"/>
                    <a:pt x="1" y="127"/>
                    <a:pt x="34" y="184"/>
                  </a:cubicBezTo>
                  <a:cubicBezTo>
                    <a:pt x="46" y="206"/>
                    <a:pt x="79" y="228"/>
                    <a:pt x="101" y="239"/>
                  </a:cubicBezTo>
                  <a:lnTo>
                    <a:pt x="146" y="239"/>
                  </a:lnTo>
                  <a:cubicBezTo>
                    <a:pt x="168" y="239"/>
                    <a:pt x="180" y="228"/>
                    <a:pt x="190" y="217"/>
                  </a:cubicBezTo>
                  <a:cubicBezTo>
                    <a:pt x="235" y="194"/>
                    <a:pt x="257" y="150"/>
                    <a:pt x="247" y="105"/>
                  </a:cubicBezTo>
                  <a:cubicBezTo>
                    <a:pt x="247" y="83"/>
                    <a:pt x="247" y="72"/>
                    <a:pt x="235" y="60"/>
                  </a:cubicBezTo>
                  <a:cubicBezTo>
                    <a:pt x="213" y="22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1" name="Google Shape;5841;p10"/>
            <p:cNvSpPr/>
            <p:nvPr/>
          </p:nvSpPr>
          <p:spPr>
            <a:xfrm>
              <a:off x="2247900" y="1031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2" name="Google Shape;5842;p10"/>
            <p:cNvSpPr/>
            <p:nvPr/>
          </p:nvSpPr>
          <p:spPr>
            <a:xfrm>
              <a:off x="2234750" y="10397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8"/>
                    <a:pt x="35" y="183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47" y="183"/>
                    <a:pt x="269" y="116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3" name="Google Shape;5843;p10"/>
            <p:cNvSpPr/>
            <p:nvPr/>
          </p:nvSpPr>
          <p:spPr>
            <a:xfrm>
              <a:off x="2221650" y="10478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2" y="50"/>
                    <a:pt x="0" y="117"/>
                    <a:pt x="33" y="172"/>
                  </a:cubicBezTo>
                  <a:cubicBezTo>
                    <a:pt x="56" y="211"/>
                    <a:pt x="99" y="233"/>
                    <a:pt x="142" y="233"/>
                  </a:cubicBezTo>
                  <a:cubicBezTo>
                    <a:pt x="163" y="233"/>
                    <a:pt x="183" y="228"/>
                    <a:pt x="201" y="217"/>
                  </a:cubicBezTo>
                  <a:cubicBezTo>
                    <a:pt x="246" y="184"/>
                    <a:pt x="268" y="105"/>
                    <a:pt x="234" y="61"/>
                  </a:cubicBezTo>
                  <a:cubicBezTo>
                    <a:pt x="212" y="23"/>
                    <a:pt x="173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4" name="Google Shape;5844;p10"/>
            <p:cNvSpPr/>
            <p:nvPr/>
          </p:nvSpPr>
          <p:spPr>
            <a:xfrm>
              <a:off x="2208500" y="1055850"/>
              <a:ext cx="6725" cy="5800"/>
            </a:xfrm>
            <a:custGeom>
              <a:rect b="b" l="l" r="r" t="t"/>
              <a:pathLst>
                <a:path extrusionOk="0" h="232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2"/>
                    <a:pt x="0" y="120"/>
                    <a:pt x="34" y="176"/>
                  </a:cubicBezTo>
                  <a:cubicBezTo>
                    <a:pt x="34" y="187"/>
                    <a:pt x="45" y="187"/>
                    <a:pt x="45" y="198"/>
                  </a:cubicBezTo>
                  <a:cubicBezTo>
                    <a:pt x="57" y="198"/>
                    <a:pt x="57" y="209"/>
                    <a:pt x="68" y="209"/>
                  </a:cubicBezTo>
                  <a:cubicBezTo>
                    <a:pt x="79" y="209"/>
                    <a:pt x="79" y="221"/>
                    <a:pt x="90" y="221"/>
                  </a:cubicBezTo>
                  <a:cubicBezTo>
                    <a:pt x="101" y="231"/>
                    <a:pt x="112" y="231"/>
                    <a:pt x="124" y="231"/>
                  </a:cubicBezTo>
                  <a:lnTo>
                    <a:pt x="169" y="231"/>
                  </a:lnTo>
                  <a:cubicBezTo>
                    <a:pt x="179" y="221"/>
                    <a:pt x="179" y="221"/>
                    <a:pt x="191" y="221"/>
                  </a:cubicBezTo>
                  <a:lnTo>
                    <a:pt x="202" y="221"/>
                  </a:lnTo>
                  <a:cubicBezTo>
                    <a:pt x="246" y="187"/>
                    <a:pt x="269" y="109"/>
                    <a:pt x="236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5" name="Google Shape;5845;p10"/>
            <p:cNvSpPr/>
            <p:nvPr/>
          </p:nvSpPr>
          <p:spPr>
            <a:xfrm>
              <a:off x="2259900" y="10514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1"/>
                  </a:moveTo>
                  <a:cubicBezTo>
                    <a:pt x="106" y="1"/>
                    <a:pt x="86" y="6"/>
                    <a:pt x="67" y="17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7" y="214"/>
                    <a:pt x="94" y="234"/>
                    <a:pt x="133" y="234"/>
                  </a:cubicBezTo>
                  <a:cubicBezTo>
                    <a:pt x="152" y="234"/>
                    <a:pt x="172" y="229"/>
                    <a:pt x="191" y="218"/>
                  </a:cubicBezTo>
                  <a:cubicBezTo>
                    <a:pt x="246" y="184"/>
                    <a:pt x="269" y="117"/>
                    <a:pt x="236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6" name="Google Shape;5846;p10"/>
            <p:cNvSpPr/>
            <p:nvPr/>
          </p:nvSpPr>
          <p:spPr>
            <a:xfrm>
              <a:off x="2246775" y="10594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7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7" name="Google Shape;5847;p10"/>
            <p:cNvSpPr/>
            <p:nvPr/>
          </p:nvSpPr>
          <p:spPr>
            <a:xfrm>
              <a:off x="2233650" y="10673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1" y="217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8" name="Google Shape;5848;p10"/>
            <p:cNvSpPr/>
            <p:nvPr/>
          </p:nvSpPr>
          <p:spPr>
            <a:xfrm>
              <a:off x="2220800" y="107540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25" y="0"/>
                  </a:moveTo>
                  <a:cubicBezTo>
                    <a:pt x="101" y="0"/>
                    <a:pt x="77" y="7"/>
                    <a:pt x="56" y="20"/>
                  </a:cubicBezTo>
                  <a:lnTo>
                    <a:pt x="45" y="30"/>
                  </a:lnTo>
                  <a:cubicBezTo>
                    <a:pt x="34" y="30"/>
                    <a:pt x="34" y="42"/>
                    <a:pt x="34" y="42"/>
                  </a:cubicBezTo>
                  <a:lnTo>
                    <a:pt x="22" y="53"/>
                  </a:lnTo>
                  <a:cubicBezTo>
                    <a:pt x="22" y="53"/>
                    <a:pt x="22" y="64"/>
                    <a:pt x="12" y="64"/>
                  </a:cubicBezTo>
                  <a:lnTo>
                    <a:pt x="12" y="75"/>
                  </a:lnTo>
                  <a:lnTo>
                    <a:pt x="12" y="87"/>
                  </a:lnTo>
                  <a:cubicBezTo>
                    <a:pt x="0" y="120"/>
                    <a:pt x="0" y="154"/>
                    <a:pt x="22" y="176"/>
                  </a:cubicBezTo>
                  <a:cubicBezTo>
                    <a:pt x="22" y="187"/>
                    <a:pt x="22" y="187"/>
                    <a:pt x="34" y="187"/>
                  </a:cubicBezTo>
                  <a:cubicBezTo>
                    <a:pt x="34" y="198"/>
                    <a:pt x="34" y="198"/>
                    <a:pt x="45" y="209"/>
                  </a:cubicBezTo>
                  <a:cubicBezTo>
                    <a:pt x="45" y="209"/>
                    <a:pt x="56" y="221"/>
                    <a:pt x="67" y="221"/>
                  </a:cubicBezTo>
                  <a:lnTo>
                    <a:pt x="79" y="231"/>
                  </a:lnTo>
                  <a:lnTo>
                    <a:pt x="157" y="231"/>
                  </a:lnTo>
                  <a:cubicBezTo>
                    <a:pt x="168" y="231"/>
                    <a:pt x="168" y="221"/>
                    <a:pt x="179" y="221"/>
                  </a:cubicBezTo>
                  <a:cubicBezTo>
                    <a:pt x="235" y="187"/>
                    <a:pt x="258" y="109"/>
                    <a:pt x="224" y="53"/>
                  </a:cubicBezTo>
                  <a:cubicBezTo>
                    <a:pt x="203" y="18"/>
                    <a:pt x="164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9" name="Google Shape;5849;p10"/>
            <p:cNvSpPr/>
            <p:nvPr/>
          </p:nvSpPr>
          <p:spPr>
            <a:xfrm>
              <a:off x="2269950" y="1067700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31" y="0"/>
                  </a:moveTo>
                  <a:cubicBezTo>
                    <a:pt x="125" y="0"/>
                    <a:pt x="118" y="1"/>
                    <a:pt x="112" y="3"/>
                  </a:cubicBezTo>
                  <a:lnTo>
                    <a:pt x="90" y="3"/>
                  </a:lnTo>
                  <a:cubicBezTo>
                    <a:pt x="79" y="15"/>
                    <a:pt x="68" y="15"/>
                    <a:pt x="68" y="15"/>
                  </a:cubicBezTo>
                  <a:cubicBezTo>
                    <a:pt x="23" y="48"/>
                    <a:pt x="1" y="92"/>
                    <a:pt x="12" y="137"/>
                  </a:cubicBezTo>
                  <a:cubicBezTo>
                    <a:pt x="12" y="149"/>
                    <a:pt x="23" y="159"/>
                    <a:pt x="23" y="182"/>
                  </a:cubicBezTo>
                  <a:cubicBezTo>
                    <a:pt x="44" y="217"/>
                    <a:pt x="83" y="234"/>
                    <a:pt x="122" y="234"/>
                  </a:cubicBezTo>
                  <a:cubicBezTo>
                    <a:pt x="146" y="234"/>
                    <a:pt x="170" y="228"/>
                    <a:pt x="191" y="216"/>
                  </a:cubicBezTo>
                  <a:cubicBezTo>
                    <a:pt x="213" y="204"/>
                    <a:pt x="224" y="182"/>
                    <a:pt x="236" y="171"/>
                  </a:cubicBezTo>
                  <a:cubicBezTo>
                    <a:pt x="247" y="137"/>
                    <a:pt x="247" y="92"/>
                    <a:pt x="224" y="59"/>
                  </a:cubicBezTo>
                  <a:cubicBezTo>
                    <a:pt x="224" y="48"/>
                    <a:pt x="213" y="48"/>
                    <a:pt x="213" y="37"/>
                  </a:cubicBezTo>
                  <a:cubicBezTo>
                    <a:pt x="195" y="19"/>
                    <a:pt x="162" y="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0" name="Google Shape;5850;p10"/>
            <p:cNvSpPr/>
            <p:nvPr/>
          </p:nvSpPr>
          <p:spPr>
            <a:xfrm>
              <a:off x="2256550" y="1075675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44" y="1"/>
                  </a:moveTo>
                  <a:cubicBezTo>
                    <a:pt x="122" y="1"/>
                    <a:pt x="100" y="7"/>
                    <a:pt x="79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45" y="198"/>
                    <a:pt x="57" y="210"/>
                    <a:pt x="67" y="210"/>
                  </a:cubicBezTo>
                  <a:cubicBezTo>
                    <a:pt x="79" y="220"/>
                    <a:pt x="79" y="220"/>
                    <a:pt x="90" y="220"/>
                  </a:cubicBezTo>
                  <a:cubicBezTo>
                    <a:pt x="107" y="232"/>
                    <a:pt x="126" y="237"/>
                    <a:pt x="146" y="237"/>
                  </a:cubicBezTo>
                  <a:cubicBezTo>
                    <a:pt x="166" y="237"/>
                    <a:pt x="185" y="232"/>
                    <a:pt x="201" y="220"/>
                  </a:cubicBezTo>
                  <a:cubicBezTo>
                    <a:pt x="224" y="210"/>
                    <a:pt x="235" y="187"/>
                    <a:pt x="246" y="165"/>
                  </a:cubicBezTo>
                  <a:lnTo>
                    <a:pt x="246" y="143"/>
                  </a:lnTo>
                  <a:cubicBezTo>
                    <a:pt x="258" y="120"/>
                    <a:pt x="258" y="86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1" name="Google Shape;5851;p10"/>
            <p:cNvSpPr/>
            <p:nvPr/>
          </p:nvSpPr>
          <p:spPr>
            <a:xfrm>
              <a:off x="2243700" y="1083700"/>
              <a:ext cx="6450" cy="5775"/>
            </a:xfrm>
            <a:custGeom>
              <a:rect b="b" l="l" r="r" t="t"/>
              <a:pathLst>
                <a:path extrusionOk="0" h="231" w="258">
                  <a:moveTo>
                    <a:pt x="112" y="0"/>
                  </a:moveTo>
                  <a:cubicBezTo>
                    <a:pt x="90" y="0"/>
                    <a:pt x="79" y="11"/>
                    <a:pt x="67" y="11"/>
                  </a:cubicBezTo>
                  <a:cubicBezTo>
                    <a:pt x="12" y="45"/>
                    <a:pt x="0" y="101"/>
                    <a:pt x="12" y="157"/>
                  </a:cubicBezTo>
                  <a:cubicBezTo>
                    <a:pt x="23" y="168"/>
                    <a:pt x="23" y="168"/>
                    <a:pt x="23" y="179"/>
                  </a:cubicBezTo>
                  <a:cubicBezTo>
                    <a:pt x="34" y="202"/>
                    <a:pt x="57" y="212"/>
                    <a:pt x="79" y="224"/>
                  </a:cubicBezTo>
                  <a:cubicBezTo>
                    <a:pt x="93" y="228"/>
                    <a:pt x="108" y="231"/>
                    <a:pt x="124" y="231"/>
                  </a:cubicBezTo>
                  <a:cubicBezTo>
                    <a:pt x="147" y="231"/>
                    <a:pt x="171" y="225"/>
                    <a:pt x="191" y="212"/>
                  </a:cubicBezTo>
                  <a:cubicBezTo>
                    <a:pt x="246" y="179"/>
                    <a:pt x="258" y="112"/>
                    <a:pt x="224" y="56"/>
                  </a:cubicBezTo>
                  <a:cubicBezTo>
                    <a:pt x="224" y="45"/>
                    <a:pt x="213" y="45"/>
                    <a:pt x="213" y="33"/>
                  </a:cubicBezTo>
                  <a:cubicBezTo>
                    <a:pt x="202" y="23"/>
                    <a:pt x="191" y="11"/>
                    <a:pt x="179" y="11"/>
                  </a:cubicBezTo>
                  <a:cubicBezTo>
                    <a:pt x="157" y="0"/>
                    <a:pt x="134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2" name="Google Shape;5852;p10"/>
            <p:cNvSpPr/>
            <p:nvPr/>
          </p:nvSpPr>
          <p:spPr>
            <a:xfrm>
              <a:off x="2230850" y="1091675"/>
              <a:ext cx="5900" cy="5925"/>
            </a:xfrm>
            <a:custGeom>
              <a:rect b="b" l="l" r="r" t="t"/>
              <a:pathLst>
                <a:path extrusionOk="0" h="237" w="236">
                  <a:moveTo>
                    <a:pt x="112" y="1"/>
                  </a:moveTo>
                  <a:cubicBezTo>
                    <a:pt x="94" y="1"/>
                    <a:pt x="75" y="6"/>
                    <a:pt x="57" y="17"/>
                  </a:cubicBezTo>
                  <a:cubicBezTo>
                    <a:pt x="45" y="27"/>
                    <a:pt x="34" y="27"/>
                    <a:pt x="34" y="39"/>
                  </a:cubicBezTo>
                  <a:cubicBezTo>
                    <a:pt x="23" y="39"/>
                    <a:pt x="23" y="39"/>
                    <a:pt x="23" y="50"/>
                  </a:cubicBezTo>
                  <a:cubicBezTo>
                    <a:pt x="23" y="50"/>
                    <a:pt x="12" y="50"/>
                    <a:pt x="12" y="61"/>
                  </a:cubicBezTo>
                  <a:lnTo>
                    <a:pt x="12" y="72"/>
                  </a:lnTo>
                  <a:cubicBezTo>
                    <a:pt x="0" y="72"/>
                    <a:pt x="0" y="84"/>
                    <a:pt x="0" y="84"/>
                  </a:cubicBezTo>
                  <a:lnTo>
                    <a:pt x="0" y="94"/>
                  </a:lnTo>
                  <a:lnTo>
                    <a:pt x="0" y="117"/>
                  </a:lnTo>
                  <a:lnTo>
                    <a:pt x="0" y="139"/>
                  </a:lnTo>
                  <a:lnTo>
                    <a:pt x="0" y="161"/>
                  </a:lnTo>
                  <a:cubicBezTo>
                    <a:pt x="12" y="161"/>
                    <a:pt x="12" y="173"/>
                    <a:pt x="12" y="184"/>
                  </a:cubicBezTo>
                  <a:cubicBezTo>
                    <a:pt x="23" y="195"/>
                    <a:pt x="45" y="218"/>
                    <a:pt x="67" y="228"/>
                  </a:cubicBezTo>
                  <a:lnTo>
                    <a:pt x="90" y="228"/>
                  </a:lnTo>
                  <a:cubicBezTo>
                    <a:pt x="99" y="233"/>
                    <a:pt x="111" y="236"/>
                    <a:pt x="123" y="236"/>
                  </a:cubicBezTo>
                  <a:cubicBezTo>
                    <a:pt x="140" y="236"/>
                    <a:pt x="160" y="231"/>
                    <a:pt x="179" y="218"/>
                  </a:cubicBezTo>
                  <a:cubicBezTo>
                    <a:pt x="213" y="195"/>
                    <a:pt x="235" y="151"/>
                    <a:pt x="235" y="106"/>
                  </a:cubicBezTo>
                  <a:cubicBezTo>
                    <a:pt x="224" y="84"/>
                    <a:pt x="224" y="72"/>
                    <a:pt x="213" y="61"/>
                  </a:cubicBezTo>
                  <a:cubicBezTo>
                    <a:pt x="190" y="23"/>
                    <a:pt x="152" y="1"/>
                    <a:pt x="1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3" name="Google Shape;5853;p10"/>
            <p:cNvSpPr/>
            <p:nvPr/>
          </p:nvSpPr>
          <p:spPr>
            <a:xfrm>
              <a:off x="2280000" y="1084350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34" y="0"/>
                  </a:moveTo>
                  <a:cubicBezTo>
                    <a:pt x="112" y="0"/>
                    <a:pt x="89" y="6"/>
                    <a:pt x="68" y="19"/>
                  </a:cubicBezTo>
                  <a:cubicBezTo>
                    <a:pt x="13" y="52"/>
                    <a:pt x="1" y="119"/>
                    <a:pt x="35" y="176"/>
                  </a:cubicBezTo>
                  <a:cubicBezTo>
                    <a:pt x="57" y="213"/>
                    <a:pt x="96" y="236"/>
                    <a:pt x="136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6"/>
                    <a:pt x="269" y="109"/>
                    <a:pt x="224" y="52"/>
                  </a:cubicBezTo>
                  <a:cubicBezTo>
                    <a:pt x="204" y="18"/>
                    <a:pt x="170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4" name="Google Shape;5854;p10"/>
            <p:cNvSpPr/>
            <p:nvPr/>
          </p:nvSpPr>
          <p:spPr>
            <a:xfrm>
              <a:off x="2266900" y="1092450"/>
              <a:ext cx="6725" cy="5700"/>
            </a:xfrm>
            <a:custGeom>
              <a:rect b="b" l="l" r="r" t="t"/>
              <a:pathLst>
                <a:path extrusionOk="0" h="228" w="269">
                  <a:moveTo>
                    <a:pt x="132" y="0"/>
                  </a:moveTo>
                  <a:cubicBezTo>
                    <a:pt x="110" y="0"/>
                    <a:pt x="88" y="6"/>
                    <a:pt x="67" y="19"/>
                  </a:cubicBezTo>
                  <a:cubicBezTo>
                    <a:pt x="11" y="53"/>
                    <a:pt x="0" y="120"/>
                    <a:pt x="33" y="175"/>
                  </a:cubicBezTo>
                  <a:cubicBezTo>
                    <a:pt x="55" y="210"/>
                    <a:pt x="89" y="228"/>
                    <a:pt x="125" y="228"/>
                  </a:cubicBezTo>
                  <a:cubicBezTo>
                    <a:pt x="147" y="228"/>
                    <a:pt x="169" y="221"/>
                    <a:pt x="190" y="209"/>
                  </a:cubicBezTo>
                  <a:cubicBezTo>
                    <a:pt x="246" y="175"/>
                    <a:pt x="268" y="108"/>
                    <a:pt x="224" y="53"/>
                  </a:cubicBezTo>
                  <a:cubicBezTo>
                    <a:pt x="202" y="17"/>
                    <a:pt x="168" y="0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5" name="Google Shape;5855;p10"/>
            <p:cNvSpPr/>
            <p:nvPr/>
          </p:nvSpPr>
          <p:spPr>
            <a:xfrm>
              <a:off x="2253750" y="11003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3" y="0"/>
                  </a:moveTo>
                  <a:cubicBezTo>
                    <a:pt x="105" y="0"/>
                    <a:pt x="86" y="5"/>
                    <a:pt x="68" y="16"/>
                  </a:cubicBezTo>
                  <a:cubicBezTo>
                    <a:pt x="12" y="50"/>
                    <a:pt x="1" y="127"/>
                    <a:pt x="35" y="184"/>
                  </a:cubicBezTo>
                  <a:cubicBezTo>
                    <a:pt x="57" y="213"/>
                    <a:pt x="94" y="233"/>
                    <a:pt x="132" y="233"/>
                  </a:cubicBezTo>
                  <a:cubicBezTo>
                    <a:pt x="152" y="233"/>
                    <a:pt x="172" y="228"/>
                    <a:pt x="191" y="217"/>
                  </a:cubicBezTo>
                  <a:cubicBezTo>
                    <a:pt x="246" y="184"/>
                    <a:pt x="269" y="117"/>
                    <a:pt x="224" y="60"/>
                  </a:cubicBezTo>
                  <a:cubicBezTo>
                    <a:pt x="202" y="23"/>
                    <a:pt x="163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6" name="Google Shape;5856;p10"/>
            <p:cNvSpPr/>
            <p:nvPr/>
          </p:nvSpPr>
          <p:spPr>
            <a:xfrm>
              <a:off x="2240350" y="1108350"/>
              <a:ext cx="7025" cy="5800"/>
            </a:xfrm>
            <a:custGeom>
              <a:rect b="b" l="l" r="r" t="t"/>
              <a:pathLst>
                <a:path extrusionOk="0" h="232" w="281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0"/>
                    <a:pt x="101" y="232"/>
                    <a:pt x="134" y="232"/>
                  </a:cubicBezTo>
                  <a:lnTo>
                    <a:pt x="179" y="232"/>
                  </a:lnTo>
                  <a:cubicBezTo>
                    <a:pt x="191" y="221"/>
                    <a:pt x="191" y="221"/>
                    <a:pt x="201" y="221"/>
                  </a:cubicBezTo>
                  <a:cubicBezTo>
                    <a:pt x="258" y="187"/>
                    <a:pt x="280" y="109"/>
                    <a:pt x="235" y="53"/>
                  </a:cubicBezTo>
                  <a:cubicBezTo>
                    <a:pt x="214" y="19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7" name="Google Shape;5857;p10"/>
            <p:cNvSpPr/>
            <p:nvPr/>
          </p:nvSpPr>
          <p:spPr>
            <a:xfrm>
              <a:off x="2175825" y="765800"/>
              <a:ext cx="6175" cy="5050"/>
            </a:xfrm>
            <a:custGeom>
              <a:rect b="b" l="l" r="r" t="t"/>
              <a:pathLst>
                <a:path extrusionOk="0" h="202" w="247">
                  <a:moveTo>
                    <a:pt x="45" y="1"/>
                  </a:moveTo>
                  <a:cubicBezTo>
                    <a:pt x="34" y="11"/>
                    <a:pt x="23" y="23"/>
                    <a:pt x="23" y="34"/>
                  </a:cubicBezTo>
                  <a:cubicBezTo>
                    <a:pt x="11" y="56"/>
                    <a:pt x="1" y="78"/>
                    <a:pt x="11" y="101"/>
                  </a:cubicBezTo>
                  <a:cubicBezTo>
                    <a:pt x="11" y="123"/>
                    <a:pt x="11" y="135"/>
                    <a:pt x="23" y="145"/>
                  </a:cubicBezTo>
                  <a:lnTo>
                    <a:pt x="45" y="168"/>
                  </a:lnTo>
                  <a:lnTo>
                    <a:pt x="56" y="179"/>
                  </a:lnTo>
                  <a:cubicBezTo>
                    <a:pt x="68" y="190"/>
                    <a:pt x="68" y="190"/>
                    <a:pt x="78" y="190"/>
                  </a:cubicBezTo>
                  <a:cubicBezTo>
                    <a:pt x="90" y="202"/>
                    <a:pt x="101" y="202"/>
                    <a:pt x="123" y="202"/>
                  </a:cubicBezTo>
                  <a:lnTo>
                    <a:pt x="168" y="202"/>
                  </a:lnTo>
                  <a:cubicBezTo>
                    <a:pt x="168" y="190"/>
                    <a:pt x="179" y="190"/>
                    <a:pt x="179" y="190"/>
                  </a:cubicBezTo>
                  <a:lnTo>
                    <a:pt x="190" y="190"/>
                  </a:lnTo>
                  <a:cubicBezTo>
                    <a:pt x="224" y="157"/>
                    <a:pt x="246" y="112"/>
                    <a:pt x="246" y="68"/>
                  </a:cubicBezTo>
                  <a:cubicBezTo>
                    <a:pt x="235" y="56"/>
                    <a:pt x="235" y="34"/>
                    <a:pt x="224" y="23"/>
                  </a:cubicBezTo>
                  <a:cubicBezTo>
                    <a:pt x="179" y="11"/>
                    <a:pt x="123" y="1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8" name="Google Shape;5858;p10"/>
            <p:cNvSpPr/>
            <p:nvPr/>
          </p:nvSpPr>
          <p:spPr>
            <a:xfrm>
              <a:off x="2162675" y="77295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4" y="0"/>
                  </a:moveTo>
                  <a:cubicBezTo>
                    <a:pt x="105" y="0"/>
                    <a:pt x="86" y="5"/>
                    <a:pt x="68" y="16"/>
                  </a:cubicBezTo>
                  <a:cubicBezTo>
                    <a:pt x="13" y="50"/>
                    <a:pt x="1" y="105"/>
                    <a:pt x="13" y="162"/>
                  </a:cubicBezTo>
                  <a:cubicBezTo>
                    <a:pt x="23" y="172"/>
                    <a:pt x="23" y="172"/>
                    <a:pt x="23" y="184"/>
                  </a:cubicBezTo>
                  <a:cubicBezTo>
                    <a:pt x="45" y="219"/>
                    <a:pt x="83" y="236"/>
                    <a:pt x="122" y="236"/>
                  </a:cubicBezTo>
                  <a:cubicBezTo>
                    <a:pt x="146" y="236"/>
                    <a:pt x="170" y="230"/>
                    <a:pt x="191" y="217"/>
                  </a:cubicBezTo>
                  <a:cubicBezTo>
                    <a:pt x="224" y="195"/>
                    <a:pt x="247" y="150"/>
                    <a:pt x="247" y="105"/>
                  </a:cubicBezTo>
                  <a:cubicBezTo>
                    <a:pt x="236" y="83"/>
                    <a:pt x="236" y="72"/>
                    <a:pt x="224" y="61"/>
                  </a:cubicBezTo>
                  <a:cubicBezTo>
                    <a:pt x="202" y="23"/>
                    <a:pt x="164" y="0"/>
                    <a:pt x="1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9" name="Google Shape;5859;p10"/>
            <p:cNvSpPr/>
            <p:nvPr/>
          </p:nvSpPr>
          <p:spPr>
            <a:xfrm>
              <a:off x="2149825" y="78102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15" y="1"/>
                  </a:moveTo>
                  <a:cubicBezTo>
                    <a:pt x="96" y="1"/>
                    <a:pt x="76" y="6"/>
                    <a:pt x="57" y="17"/>
                  </a:cubicBezTo>
                  <a:cubicBezTo>
                    <a:pt x="46" y="17"/>
                    <a:pt x="46" y="28"/>
                    <a:pt x="35" y="28"/>
                  </a:cubicBezTo>
                  <a:cubicBezTo>
                    <a:pt x="13" y="50"/>
                    <a:pt x="1" y="84"/>
                    <a:pt x="1" y="107"/>
                  </a:cubicBezTo>
                  <a:cubicBezTo>
                    <a:pt x="1" y="129"/>
                    <a:pt x="1" y="162"/>
                    <a:pt x="13" y="174"/>
                  </a:cubicBezTo>
                  <a:cubicBezTo>
                    <a:pt x="23" y="196"/>
                    <a:pt x="35" y="207"/>
                    <a:pt x="46" y="207"/>
                  </a:cubicBezTo>
                  <a:cubicBezTo>
                    <a:pt x="57" y="219"/>
                    <a:pt x="57" y="219"/>
                    <a:pt x="68" y="219"/>
                  </a:cubicBezTo>
                  <a:cubicBezTo>
                    <a:pt x="85" y="230"/>
                    <a:pt x="105" y="235"/>
                    <a:pt x="124" y="235"/>
                  </a:cubicBezTo>
                  <a:cubicBezTo>
                    <a:pt x="144" y="235"/>
                    <a:pt x="163" y="230"/>
                    <a:pt x="180" y="219"/>
                  </a:cubicBezTo>
                  <a:cubicBezTo>
                    <a:pt x="236" y="185"/>
                    <a:pt x="247" y="107"/>
                    <a:pt x="214" y="50"/>
                  </a:cubicBezTo>
                  <a:cubicBezTo>
                    <a:pt x="191" y="21"/>
                    <a:pt x="154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0" name="Google Shape;5860;p10"/>
            <p:cNvSpPr/>
            <p:nvPr/>
          </p:nvSpPr>
          <p:spPr>
            <a:xfrm>
              <a:off x="2136425" y="789075"/>
              <a:ext cx="6175" cy="5725"/>
            </a:xfrm>
            <a:custGeom>
              <a:rect b="b" l="l" r="r" t="t"/>
              <a:pathLst>
                <a:path extrusionOk="0" h="229" w="247">
                  <a:moveTo>
                    <a:pt x="133" y="0"/>
                  </a:moveTo>
                  <a:cubicBezTo>
                    <a:pt x="111" y="0"/>
                    <a:pt x="89" y="7"/>
                    <a:pt x="68" y="19"/>
                  </a:cubicBezTo>
                  <a:cubicBezTo>
                    <a:pt x="12" y="41"/>
                    <a:pt x="1" y="98"/>
                    <a:pt x="12" y="153"/>
                  </a:cubicBezTo>
                  <a:cubicBezTo>
                    <a:pt x="23" y="165"/>
                    <a:pt x="23" y="165"/>
                    <a:pt x="23" y="175"/>
                  </a:cubicBezTo>
                  <a:cubicBezTo>
                    <a:pt x="44" y="211"/>
                    <a:pt x="83" y="228"/>
                    <a:pt x="122" y="228"/>
                  </a:cubicBezTo>
                  <a:cubicBezTo>
                    <a:pt x="146" y="228"/>
                    <a:pt x="170" y="222"/>
                    <a:pt x="191" y="209"/>
                  </a:cubicBezTo>
                  <a:cubicBezTo>
                    <a:pt x="213" y="198"/>
                    <a:pt x="236" y="175"/>
                    <a:pt x="236" y="142"/>
                  </a:cubicBezTo>
                  <a:cubicBezTo>
                    <a:pt x="246" y="108"/>
                    <a:pt x="246" y="86"/>
                    <a:pt x="224" y="53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1" name="Google Shape;5861;p10"/>
            <p:cNvSpPr/>
            <p:nvPr/>
          </p:nvSpPr>
          <p:spPr>
            <a:xfrm>
              <a:off x="2139525" y="765525"/>
              <a:ext cx="6725" cy="5150"/>
            </a:xfrm>
            <a:custGeom>
              <a:rect b="b" l="l" r="r" t="t"/>
              <a:pathLst>
                <a:path extrusionOk="0" h="206" w="269">
                  <a:moveTo>
                    <a:pt x="201" y="0"/>
                  </a:moveTo>
                  <a:cubicBezTo>
                    <a:pt x="156" y="0"/>
                    <a:pt x="100" y="0"/>
                    <a:pt x="45" y="12"/>
                  </a:cubicBezTo>
                  <a:cubicBezTo>
                    <a:pt x="11" y="45"/>
                    <a:pt x="0" y="101"/>
                    <a:pt x="33" y="146"/>
                  </a:cubicBezTo>
                  <a:cubicBezTo>
                    <a:pt x="56" y="184"/>
                    <a:pt x="95" y="206"/>
                    <a:pt x="134" y="206"/>
                  </a:cubicBezTo>
                  <a:cubicBezTo>
                    <a:pt x="153" y="206"/>
                    <a:pt x="172" y="201"/>
                    <a:pt x="190" y="190"/>
                  </a:cubicBezTo>
                  <a:cubicBezTo>
                    <a:pt x="246" y="156"/>
                    <a:pt x="268" y="79"/>
                    <a:pt x="234" y="22"/>
                  </a:cubicBezTo>
                  <a:cubicBezTo>
                    <a:pt x="223" y="12"/>
                    <a:pt x="212" y="0"/>
                    <a:pt x="2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2" name="Google Shape;5862;p10"/>
            <p:cNvSpPr/>
            <p:nvPr/>
          </p:nvSpPr>
          <p:spPr>
            <a:xfrm>
              <a:off x="2126375" y="7726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6" y="0"/>
                  </a:moveTo>
                  <a:cubicBezTo>
                    <a:pt x="106" y="0"/>
                    <a:pt x="86" y="5"/>
                    <a:pt x="67" y="16"/>
                  </a:cubicBezTo>
                  <a:cubicBezTo>
                    <a:pt x="12" y="49"/>
                    <a:pt x="0" y="128"/>
                    <a:pt x="34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3"/>
                    <a:pt x="269" y="116"/>
                    <a:pt x="236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3" name="Google Shape;5863;p10"/>
            <p:cNvSpPr/>
            <p:nvPr/>
          </p:nvSpPr>
          <p:spPr>
            <a:xfrm>
              <a:off x="2207950" y="817475"/>
              <a:ext cx="5900" cy="5900"/>
            </a:xfrm>
            <a:custGeom>
              <a:rect b="b" l="l" r="r" t="t"/>
              <a:pathLst>
                <a:path extrusionOk="0" h="236" w="236">
                  <a:moveTo>
                    <a:pt x="101" y="0"/>
                  </a:moveTo>
                  <a:cubicBezTo>
                    <a:pt x="90" y="12"/>
                    <a:pt x="67" y="12"/>
                    <a:pt x="56" y="23"/>
                  </a:cubicBezTo>
                  <a:lnTo>
                    <a:pt x="34" y="45"/>
                  </a:lnTo>
                  <a:cubicBezTo>
                    <a:pt x="34" y="45"/>
                    <a:pt x="22" y="45"/>
                    <a:pt x="22" y="57"/>
                  </a:cubicBezTo>
                  <a:lnTo>
                    <a:pt x="12" y="67"/>
                  </a:lnTo>
                  <a:lnTo>
                    <a:pt x="12" y="79"/>
                  </a:lnTo>
                  <a:cubicBezTo>
                    <a:pt x="12" y="90"/>
                    <a:pt x="0" y="101"/>
                    <a:pt x="0" y="101"/>
                  </a:cubicBezTo>
                  <a:lnTo>
                    <a:pt x="0" y="112"/>
                  </a:lnTo>
                  <a:cubicBezTo>
                    <a:pt x="0" y="134"/>
                    <a:pt x="12" y="157"/>
                    <a:pt x="22" y="179"/>
                  </a:cubicBezTo>
                  <a:cubicBezTo>
                    <a:pt x="22" y="191"/>
                    <a:pt x="34" y="191"/>
                    <a:pt x="34" y="202"/>
                  </a:cubicBezTo>
                  <a:cubicBezTo>
                    <a:pt x="34" y="202"/>
                    <a:pt x="45" y="202"/>
                    <a:pt x="45" y="213"/>
                  </a:cubicBezTo>
                  <a:cubicBezTo>
                    <a:pt x="45" y="213"/>
                    <a:pt x="56" y="224"/>
                    <a:pt x="67" y="224"/>
                  </a:cubicBezTo>
                  <a:cubicBezTo>
                    <a:pt x="79" y="224"/>
                    <a:pt x="79" y="235"/>
                    <a:pt x="79" y="235"/>
                  </a:cubicBezTo>
                  <a:lnTo>
                    <a:pt x="157" y="235"/>
                  </a:lnTo>
                  <a:cubicBezTo>
                    <a:pt x="168" y="224"/>
                    <a:pt x="168" y="224"/>
                    <a:pt x="179" y="224"/>
                  </a:cubicBezTo>
                  <a:cubicBezTo>
                    <a:pt x="213" y="202"/>
                    <a:pt x="235" y="168"/>
                    <a:pt x="235" y="124"/>
                  </a:cubicBezTo>
                  <a:cubicBezTo>
                    <a:pt x="235" y="101"/>
                    <a:pt x="235" y="79"/>
                    <a:pt x="224" y="57"/>
                  </a:cubicBezTo>
                  <a:cubicBezTo>
                    <a:pt x="191" y="23"/>
                    <a:pt x="146" y="0"/>
                    <a:pt x="1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4" name="Google Shape;5864;p10"/>
            <p:cNvSpPr/>
            <p:nvPr/>
          </p:nvSpPr>
          <p:spPr>
            <a:xfrm>
              <a:off x="2181675" y="833575"/>
              <a:ext cx="6475" cy="5775"/>
            </a:xfrm>
            <a:custGeom>
              <a:rect b="b" l="l" r="r" t="t"/>
              <a:pathLst>
                <a:path extrusionOk="0" h="231" w="259">
                  <a:moveTo>
                    <a:pt x="116" y="0"/>
                  </a:moveTo>
                  <a:cubicBezTo>
                    <a:pt x="95" y="0"/>
                    <a:pt x="75" y="5"/>
                    <a:pt x="57" y="16"/>
                  </a:cubicBezTo>
                  <a:cubicBezTo>
                    <a:pt x="12" y="38"/>
                    <a:pt x="1" y="94"/>
                    <a:pt x="1" y="139"/>
                  </a:cubicBezTo>
                  <a:cubicBezTo>
                    <a:pt x="1" y="139"/>
                    <a:pt x="1" y="150"/>
                    <a:pt x="12" y="161"/>
                  </a:cubicBezTo>
                  <a:cubicBezTo>
                    <a:pt x="12" y="161"/>
                    <a:pt x="12" y="173"/>
                    <a:pt x="23" y="173"/>
                  </a:cubicBezTo>
                  <a:cubicBezTo>
                    <a:pt x="42" y="209"/>
                    <a:pt x="75" y="231"/>
                    <a:pt x="111" y="231"/>
                  </a:cubicBezTo>
                  <a:cubicBezTo>
                    <a:pt x="119" y="231"/>
                    <a:pt x="127" y="230"/>
                    <a:pt x="135" y="228"/>
                  </a:cubicBezTo>
                  <a:cubicBezTo>
                    <a:pt x="147" y="228"/>
                    <a:pt x="169" y="228"/>
                    <a:pt x="180" y="217"/>
                  </a:cubicBezTo>
                  <a:cubicBezTo>
                    <a:pt x="236" y="183"/>
                    <a:pt x="258" y="116"/>
                    <a:pt x="224" y="61"/>
                  </a:cubicBezTo>
                  <a:cubicBezTo>
                    <a:pt x="202" y="23"/>
                    <a:pt x="158" y="0"/>
                    <a:pt x="1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5" name="Google Shape;5865;p10"/>
            <p:cNvSpPr/>
            <p:nvPr/>
          </p:nvSpPr>
          <p:spPr>
            <a:xfrm>
              <a:off x="2168275" y="841600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12" y="53"/>
                    <a:pt x="0" y="120"/>
                    <a:pt x="34" y="175"/>
                  </a:cubicBezTo>
                  <a:cubicBezTo>
                    <a:pt x="45" y="209"/>
                    <a:pt x="68" y="220"/>
                    <a:pt x="101" y="231"/>
                  </a:cubicBezTo>
                  <a:cubicBezTo>
                    <a:pt x="135" y="231"/>
                    <a:pt x="169" y="231"/>
                    <a:pt x="191" y="220"/>
                  </a:cubicBezTo>
                  <a:cubicBezTo>
                    <a:pt x="224" y="197"/>
                    <a:pt x="246" y="153"/>
                    <a:pt x="246" y="120"/>
                  </a:cubicBezTo>
                  <a:cubicBezTo>
                    <a:pt x="246" y="97"/>
                    <a:pt x="246" y="75"/>
                    <a:pt x="236" y="53"/>
                  </a:cubicBezTo>
                  <a:cubicBezTo>
                    <a:pt x="214" y="17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6" name="Google Shape;5866;p10"/>
            <p:cNvSpPr/>
            <p:nvPr/>
          </p:nvSpPr>
          <p:spPr>
            <a:xfrm>
              <a:off x="2186150" y="781600"/>
              <a:ext cx="6475" cy="6025"/>
            </a:xfrm>
            <a:custGeom>
              <a:rect b="b" l="l" r="r" t="t"/>
              <a:pathLst>
                <a:path extrusionOk="0" h="241" w="259">
                  <a:moveTo>
                    <a:pt x="113" y="1"/>
                  </a:moveTo>
                  <a:cubicBezTo>
                    <a:pt x="94" y="1"/>
                    <a:pt x="75" y="6"/>
                    <a:pt x="57" y="17"/>
                  </a:cubicBezTo>
                  <a:lnTo>
                    <a:pt x="35" y="39"/>
                  </a:lnTo>
                  <a:cubicBezTo>
                    <a:pt x="23" y="50"/>
                    <a:pt x="23" y="50"/>
                    <a:pt x="23" y="61"/>
                  </a:cubicBezTo>
                  <a:cubicBezTo>
                    <a:pt x="23" y="61"/>
                    <a:pt x="12" y="61"/>
                    <a:pt x="12" y="72"/>
                  </a:cubicBezTo>
                  <a:lnTo>
                    <a:pt x="12" y="84"/>
                  </a:lnTo>
                  <a:cubicBezTo>
                    <a:pt x="12" y="84"/>
                    <a:pt x="1" y="84"/>
                    <a:pt x="1" y="95"/>
                  </a:cubicBezTo>
                  <a:cubicBezTo>
                    <a:pt x="1" y="117"/>
                    <a:pt x="1" y="151"/>
                    <a:pt x="12" y="184"/>
                  </a:cubicBezTo>
                  <a:cubicBezTo>
                    <a:pt x="23" y="184"/>
                    <a:pt x="23" y="196"/>
                    <a:pt x="35" y="196"/>
                  </a:cubicBezTo>
                  <a:cubicBezTo>
                    <a:pt x="35" y="206"/>
                    <a:pt x="45" y="206"/>
                    <a:pt x="45" y="218"/>
                  </a:cubicBezTo>
                  <a:cubicBezTo>
                    <a:pt x="57" y="218"/>
                    <a:pt x="57" y="229"/>
                    <a:pt x="68" y="229"/>
                  </a:cubicBezTo>
                  <a:lnTo>
                    <a:pt x="79" y="229"/>
                  </a:lnTo>
                  <a:cubicBezTo>
                    <a:pt x="90" y="229"/>
                    <a:pt x="90" y="240"/>
                    <a:pt x="102" y="240"/>
                  </a:cubicBezTo>
                  <a:lnTo>
                    <a:pt x="135" y="240"/>
                  </a:lnTo>
                  <a:cubicBezTo>
                    <a:pt x="146" y="240"/>
                    <a:pt x="146" y="229"/>
                    <a:pt x="157" y="229"/>
                  </a:cubicBezTo>
                  <a:cubicBezTo>
                    <a:pt x="157" y="229"/>
                    <a:pt x="169" y="229"/>
                    <a:pt x="179" y="218"/>
                  </a:cubicBezTo>
                  <a:cubicBezTo>
                    <a:pt x="236" y="184"/>
                    <a:pt x="258" y="117"/>
                    <a:pt x="213" y="61"/>
                  </a:cubicBezTo>
                  <a:cubicBezTo>
                    <a:pt x="190" y="23"/>
                    <a:pt x="152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7" name="Google Shape;5867;p10"/>
            <p:cNvSpPr/>
            <p:nvPr/>
          </p:nvSpPr>
          <p:spPr>
            <a:xfrm>
              <a:off x="2172475" y="7897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6" y="1"/>
                  </a:moveTo>
                  <a:cubicBezTo>
                    <a:pt x="117" y="1"/>
                    <a:pt x="97" y="5"/>
                    <a:pt x="78" y="16"/>
                  </a:cubicBezTo>
                  <a:cubicBezTo>
                    <a:pt x="23" y="50"/>
                    <a:pt x="1" y="117"/>
                    <a:pt x="34" y="173"/>
                  </a:cubicBezTo>
                  <a:cubicBezTo>
                    <a:pt x="57" y="211"/>
                    <a:pt x="100" y="234"/>
                    <a:pt x="143" y="234"/>
                  </a:cubicBezTo>
                  <a:cubicBezTo>
                    <a:pt x="163" y="234"/>
                    <a:pt x="184" y="228"/>
                    <a:pt x="202" y="217"/>
                  </a:cubicBezTo>
                  <a:cubicBezTo>
                    <a:pt x="257" y="184"/>
                    <a:pt x="269" y="106"/>
                    <a:pt x="235" y="50"/>
                  </a:cubicBezTo>
                  <a:cubicBezTo>
                    <a:pt x="213" y="20"/>
                    <a:pt x="175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8" name="Google Shape;5868;p10"/>
            <p:cNvSpPr/>
            <p:nvPr/>
          </p:nvSpPr>
          <p:spPr>
            <a:xfrm>
              <a:off x="2159325" y="7977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45" y="1"/>
                  </a:moveTo>
                  <a:cubicBezTo>
                    <a:pt x="123" y="1"/>
                    <a:pt x="100" y="7"/>
                    <a:pt x="80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2"/>
                    <a:pt x="202" y="221"/>
                  </a:cubicBezTo>
                  <a:cubicBezTo>
                    <a:pt x="258" y="176"/>
                    <a:pt x="269" y="109"/>
                    <a:pt x="236" y="53"/>
                  </a:cubicBezTo>
                  <a:cubicBezTo>
                    <a:pt x="215" y="18"/>
                    <a:pt x="181" y="1"/>
                    <a:pt x="1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9" name="Google Shape;5869;p10"/>
            <p:cNvSpPr/>
            <p:nvPr/>
          </p:nvSpPr>
          <p:spPr>
            <a:xfrm>
              <a:off x="2146225" y="8056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0" name="Google Shape;5870;p10"/>
            <p:cNvSpPr/>
            <p:nvPr/>
          </p:nvSpPr>
          <p:spPr>
            <a:xfrm>
              <a:off x="2184475" y="8092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1" y="127"/>
                    <a:pt x="35" y="184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29"/>
                    <a:pt x="202" y="217"/>
                  </a:cubicBezTo>
                  <a:cubicBezTo>
                    <a:pt x="258" y="184"/>
                    <a:pt x="269" y="117"/>
                    <a:pt x="236" y="60"/>
                  </a:cubicBezTo>
                  <a:cubicBezTo>
                    <a:pt x="213" y="22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1" name="Google Shape;5871;p10"/>
            <p:cNvSpPr/>
            <p:nvPr/>
          </p:nvSpPr>
          <p:spPr>
            <a:xfrm>
              <a:off x="2171350" y="817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7"/>
                    <a:pt x="144" y="237"/>
                  </a:cubicBezTo>
                  <a:cubicBezTo>
                    <a:pt x="164" y="237"/>
                    <a:pt x="184" y="232"/>
                    <a:pt x="202" y="221"/>
                  </a:cubicBezTo>
                  <a:cubicBezTo>
                    <a:pt x="257" y="187"/>
                    <a:pt x="269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2" name="Google Shape;5872;p10"/>
            <p:cNvSpPr/>
            <p:nvPr/>
          </p:nvSpPr>
          <p:spPr>
            <a:xfrm>
              <a:off x="2158225" y="8251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0" y="129"/>
                    <a:pt x="34" y="184"/>
                  </a:cubicBezTo>
                  <a:cubicBezTo>
                    <a:pt x="55" y="219"/>
                    <a:pt x="93" y="237"/>
                    <a:pt x="133" y="237"/>
                  </a:cubicBezTo>
                  <a:cubicBezTo>
                    <a:pt x="157" y="237"/>
                    <a:pt x="181" y="230"/>
                    <a:pt x="201" y="218"/>
                  </a:cubicBezTo>
                  <a:cubicBezTo>
                    <a:pt x="258" y="184"/>
                    <a:pt x="268" y="117"/>
                    <a:pt x="235" y="62"/>
                  </a:cubicBezTo>
                  <a:cubicBezTo>
                    <a:pt x="212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3" name="Google Shape;5873;p10"/>
            <p:cNvSpPr/>
            <p:nvPr/>
          </p:nvSpPr>
          <p:spPr>
            <a:xfrm>
              <a:off x="2198175" y="801375"/>
              <a:ext cx="6175" cy="5800"/>
            </a:xfrm>
            <a:custGeom>
              <a:rect b="b" l="l" r="r" t="t"/>
              <a:pathLst>
                <a:path extrusionOk="0" h="232" w="247">
                  <a:moveTo>
                    <a:pt x="121" y="0"/>
                  </a:moveTo>
                  <a:cubicBezTo>
                    <a:pt x="100" y="0"/>
                    <a:pt x="77" y="6"/>
                    <a:pt x="56" y="19"/>
                  </a:cubicBezTo>
                  <a:cubicBezTo>
                    <a:pt x="45" y="19"/>
                    <a:pt x="34" y="30"/>
                    <a:pt x="34" y="30"/>
                  </a:cubicBezTo>
                  <a:lnTo>
                    <a:pt x="23" y="41"/>
                  </a:lnTo>
                  <a:cubicBezTo>
                    <a:pt x="23" y="53"/>
                    <a:pt x="11" y="53"/>
                    <a:pt x="11" y="53"/>
                  </a:cubicBezTo>
                  <a:lnTo>
                    <a:pt x="11" y="63"/>
                  </a:lnTo>
                  <a:cubicBezTo>
                    <a:pt x="1" y="75"/>
                    <a:pt x="1" y="75"/>
                    <a:pt x="1" y="86"/>
                  </a:cubicBezTo>
                  <a:lnTo>
                    <a:pt x="1" y="108"/>
                  </a:lnTo>
                  <a:lnTo>
                    <a:pt x="1" y="130"/>
                  </a:lnTo>
                  <a:lnTo>
                    <a:pt x="1" y="153"/>
                  </a:lnTo>
                  <a:cubicBezTo>
                    <a:pt x="11" y="164"/>
                    <a:pt x="11" y="164"/>
                    <a:pt x="11" y="175"/>
                  </a:cubicBezTo>
                  <a:lnTo>
                    <a:pt x="23" y="187"/>
                  </a:lnTo>
                  <a:lnTo>
                    <a:pt x="34" y="197"/>
                  </a:lnTo>
                  <a:lnTo>
                    <a:pt x="45" y="209"/>
                  </a:lnTo>
                  <a:cubicBezTo>
                    <a:pt x="56" y="220"/>
                    <a:pt x="56" y="220"/>
                    <a:pt x="68" y="220"/>
                  </a:cubicBezTo>
                  <a:lnTo>
                    <a:pt x="78" y="220"/>
                  </a:lnTo>
                  <a:cubicBezTo>
                    <a:pt x="78" y="231"/>
                    <a:pt x="90" y="231"/>
                    <a:pt x="101" y="231"/>
                  </a:cubicBezTo>
                  <a:lnTo>
                    <a:pt x="145" y="231"/>
                  </a:lnTo>
                  <a:cubicBezTo>
                    <a:pt x="157" y="220"/>
                    <a:pt x="168" y="220"/>
                    <a:pt x="168" y="220"/>
                  </a:cubicBezTo>
                  <a:lnTo>
                    <a:pt x="179" y="220"/>
                  </a:lnTo>
                  <a:cubicBezTo>
                    <a:pt x="235" y="187"/>
                    <a:pt x="246" y="108"/>
                    <a:pt x="212" y="53"/>
                  </a:cubicBezTo>
                  <a:cubicBezTo>
                    <a:pt x="192" y="17"/>
                    <a:pt x="158" y="0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4" name="Google Shape;5874;p10"/>
            <p:cNvSpPr/>
            <p:nvPr/>
          </p:nvSpPr>
          <p:spPr>
            <a:xfrm>
              <a:off x="2226675" y="878175"/>
              <a:ext cx="6175" cy="5700"/>
            </a:xfrm>
            <a:custGeom>
              <a:rect b="b" l="l" r="r" t="t"/>
              <a:pathLst>
                <a:path extrusionOk="0" h="228" w="247">
                  <a:moveTo>
                    <a:pt x="132" y="1"/>
                  </a:moveTo>
                  <a:cubicBezTo>
                    <a:pt x="111" y="1"/>
                    <a:pt x="88" y="7"/>
                    <a:pt x="67" y="20"/>
                  </a:cubicBezTo>
                  <a:cubicBezTo>
                    <a:pt x="11" y="42"/>
                    <a:pt x="0" y="98"/>
                    <a:pt x="11" y="154"/>
                  </a:cubicBezTo>
                  <a:cubicBezTo>
                    <a:pt x="11" y="165"/>
                    <a:pt x="23" y="165"/>
                    <a:pt x="23" y="176"/>
                  </a:cubicBezTo>
                  <a:cubicBezTo>
                    <a:pt x="33" y="199"/>
                    <a:pt x="56" y="209"/>
                    <a:pt x="78" y="221"/>
                  </a:cubicBezTo>
                  <a:cubicBezTo>
                    <a:pt x="92" y="225"/>
                    <a:pt x="106" y="228"/>
                    <a:pt x="119" y="228"/>
                  </a:cubicBezTo>
                  <a:cubicBezTo>
                    <a:pt x="139" y="228"/>
                    <a:pt x="159" y="223"/>
                    <a:pt x="179" y="209"/>
                  </a:cubicBezTo>
                  <a:cubicBezTo>
                    <a:pt x="224" y="187"/>
                    <a:pt x="246" y="142"/>
                    <a:pt x="234" y="98"/>
                  </a:cubicBezTo>
                  <a:cubicBezTo>
                    <a:pt x="234" y="87"/>
                    <a:pt x="234" y="65"/>
                    <a:pt x="224" y="53"/>
                  </a:cubicBezTo>
                  <a:cubicBezTo>
                    <a:pt x="202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5" name="Google Shape;5875;p10"/>
            <p:cNvSpPr/>
            <p:nvPr/>
          </p:nvSpPr>
          <p:spPr>
            <a:xfrm>
              <a:off x="2213525" y="886075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4" y="1"/>
                  </a:moveTo>
                  <a:cubicBezTo>
                    <a:pt x="105" y="1"/>
                    <a:pt x="86" y="6"/>
                    <a:pt x="68" y="17"/>
                  </a:cubicBezTo>
                  <a:cubicBezTo>
                    <a:pt x="45" y="27"/>
                    <a:pt x="35" y="39"/>
                    <a:pt x="35" y="50"/>
                  </a:cubicBezTo>
                  <a:cubicBezTo>
                    <a:pt x="12" y="72"/>
                    <a:pt x="12" y="95"/>
                    <a:pt x="12" y="117"/>
                  </a:cubicBezTo>
                  <a:cubicBezTo>
                    <a:pt x="1" y="139"/>
                    <a:pt x="12" y="162"/>
                    <a:pt x="23" y="184"/>
                  </a:cubicBezTo>
                  <a:lnTo>
                    <a:pt x="57" y="218"/>
                  </a:lnTo>
                  <a:cubicBezTo>
                    <a:pt x="57" y="218"/>
                    <a:pt x="68" y="218"/>
                    <a:pt x="79" y="229"/>
                  </a:cubicBezTo>
                  <a:cubicBezTo>
                    <a:pt x="93" y="233"/>
                    <a:pt x="107" y="236"/>
                    <a:pt x="121" y="236"/>
                  </a:cubicBezTo>
                  <a:cubicBezTo>
                    <a:pt x="141" y="236"/>
                    <a:pt x="160" y="231"/>
                    <a:pt x="179" y="218"/>
                  </a:cubicBezTo>
                  <a:cubicBezTo>
                    <a:pt x="213" y="206"/>
                    <a:pt x="236" y="173"/>
                    <a:pt x="236" y="151"/>
                  </a:cubicBezTo>
                  <a:cubicBezTo>
                    <a:pt x="246" y="117"/>
                    <a:pt x="246" y="84"/>
                    <a:pt x="224" y="61"/>
                  </a:cubicBezTo>
                  <a:cubicBezTo>
                    <a:pt x="202" y="23"/>
                    <a:pt x="164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6" name="Google Shape;5876;p10"/>
            <p:cNvSpPr/>
            <p:nvPr/>
          </p:nvSpPr>
          <p:spPr>
            <a:xfrm>
              <a:off x="2200125" y="894100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27" y="1"/>
                  </a:moveTo>
                  <a:cubicBezTo>
                    <a:pt x="109" y="1"/>
                    <a:pt x="92" y="6"/>
                    <a:pt x="79" y="19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100" y="237"/>
                    <a:pt x="140" y="237"/>
                  </a:cubicBezTo>
                  <a:cubicBezTo>
                    <a:pt x="158" y="237"/>
                    <a:pt x="176" y="231"/>
                    <a:pt x="191" y="220"/>
                  </a:cubicBezTo>
                  <a:cubicBezTo>
                    <a:pt x="201" y="210"/>
                    <a:pt x="213" y="210"/>
                    <a:pt x="213" y="198"/>
                  </a:cubicBezTo>
                  <a:cubicBezTo>
                    <a:pt x="235" y="187"/>
                    <a:pt x="246" y="165"/>
                    <a:pt x="246" y="143"/>
                  </a:cubicBezTo>
                  <a:cubicBezTo>
                    <a:pt x="258" y="120"/>
                    <a:pt x="246" y="86"/>
                    <a:pt x="235" y="53"/>
                  </a:cubicBezTo>
                  <a:cubicBezTo>
                    <a:pt x="213" y="31"/>
                    <a:pt x="191" y="9"/>
                    <a:pt x="168" y="9"/>
                  </a:cubicBezTo>
                  <a:cubicBezTo>
                    <a:pt x="154" y="4"/>
                    <a:pt x="140" y="1"/>
                    <a:pt x="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7" name="Google Shape;5877;p10"/>
            <p:cNvSpPr/>
            <p:nvPr/>
          </p:nvSpPr>
          <p:spPr>
            <a:xfrm>
              <a:off x="2240075" y="870075"/>
              <a:ext cx="5875" cy="5925"/>
            </a:xfrm>
            <a:custGeom>
              <a:rect b="b" l="l" r="r" t="t"/>
              <a:pathLst>
                <a:path extrusionOk="0" h="237" w="235">
                  <a:moveTo>
                    <a:pt x="121" y="1"/>
                  </a:moveTo>
                  <a:cubicBezTo>
                    <a:pt x="100" y="1"/>
                    <a:pt x="77" y="7"/>
                    <a:pt x="56" y="19"/>
                  </a:cubicBezTo>
                  <a:cubicBezTo>
                    <a:pt x="45" y="19"/>
                    <a:pt x="34" y="31"/>
                    <a:pt x="34" y="31"/>
                  </a:cubicBezTo>
                  <a:cubicBezTo>
                    <a:pt x="34" y="31"/>
                    <a:pt x="34" y="42"/>
                    <a:pt x="23" y="42"/>
                  </a:cubicBezTo>
                  <a:cubicBezTo>
                    <a:pt x="23" y="42"/>
                    <a:pt x="23" y="53"/>
                    <a:pt x="11" y="53"/>
                  </a:cubicBezTo>
                  <a:lnTo>
                    <a:pt x="11" y="64"/>
                  </a:lnTo>
                  <a:cubicBezTo>
                    <a:pt x="11" y="76"/>
                    <a:pt x="1" y="76"/>
                    <a:pt x="1" y="76"/>
                  </a:cubicBezTo>
                  <a:lnTo>
                    <a:pt x="1" y="86"/>
                  </a:lnTo>
                  <a:lnTo>
                    <a:pt x="1" y="98"/>
                  </a:lnTo>
                  <a:lnTo>
                    <a:pt x="1" y="120"/>
                  </a:lnTo>
                  <a:lnTo>
                    <a:pt x="1" y="131"/>
                  </a:lnTo>
                  <a:cubicBezTo>
                    <a:pt x="1" y="153"/>
                    <a:pt x="1" y="165"/>
                    <a:pt x="11" y="176"/>
                  </a:cubicBezTo>
                  <a:cubicBezTo>
                    <a:pt x="23" y="198"/>
                    <a:pt x="34" y="210"/>
                    <a:pt x="45" y="210"/>
                  </a:cubicBezTo>
                  <a:cubicBezTo>
                    <a:pt x="56" y="221"/>
                    <a:pt x="56" y="221"/>
                    <a:pt x="68" y="221"/>
                  </a:cubicBezTo>
                  <a:cubicBezTo>
                    <a:pt x="75" y="229"/>
                    <a:pt x="89" y="237"/>
                    <a:pt x="104" y="237"/>
                  </a:cubicBezTo>
                  <a:cubicBezTo>
                    <a:pt x="110" y="237"/>
                    <a:pt x="117" y="235"/>
                    <a:pt x="123" y="232"/>
                  </a:cubicBezTo>
                  <a:lnTo>
                    <a:pt x="145" y="232"/>
                  </a:lnTo>
                  <a:cubicBezTo>
                    <a:pt x="157" y="232"/>
                    <a:pt x="168" y="221"/>
                    <a:pt x="168" y="221"/>
                  </a:cubicBezTo>
                  <a:lnTo>
                    <a:pt x="179" y="221"/>
                  </a:lnTo>
                  <a:cubicBezTo>
                    <a:pt x="190" y="210"/>
                    <a:pt x="212" y="187"/>
                    <a:pt x="224" y="165"/>
                  </a:cubicBezTo>
                  <a:lnTo>
                    <a:pt x="224" y="143"/>
                  </a:lnTo>
                  <a:cubicBezTo>
                    <a:pt x="235" y="120"/>
                    <a:pt x="235" y="86"/>
                    <a:pt x="212" y="53"/>
                  </a:cubicBezTo>
                  <a:cubicBezTo>
                    <a:pt x="192" y="18"/>
                    <a:pt x="158" y="1"/>
                    <a:pt x="1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8" name="Google Shape;5878;p10"/>
            <p:cNvSpPr/>
            <p:nvPr/>
          </p:nvSpPr>
          <p:spPr>
            <a:xfrm>
              <a:off x="2194825" y="825575"/>
              <a:ext cx="5875" cy="5900"/>
            </a:xfrm>
            <a:custGeom>
              <a:rect b="b" l="l" r="r" t="t"/>
              <a:pathLst>
                <a:path extrusionOk="0" h="236" w="235">
                  <a:moveTo>
                    <a:pt x="123" y="1"/>
                  </a:moveTo>
                  <a:cubicBezTo>
                    <a:pt x="101" y="1"/>
                    <a:pt x="78" y="1"/>
                    <a:pt x="56" y="12"/>
                  </a:cubicBezTo>
                  <a:cubicBezTo>
                    <a:pt x="56" y="23"/>
                    <a:pt x="45" y="23"/>
                    <a:pt x="33" y="34"/>
                  </a:cubicBezTo>
                  <a:cubicBezTo>
                    <a:pt x="23" y="46"/>
                    <a:pt x="11" y="68"/>
                    <a:pt x="0" y="90"/>
                  </a:cubicBezTo>
                  <a:lnTo>
                    <a:pt x="0" y="113"/>
                  </a:lnTo>
                  <a:cubicBezTo>
                    <a:pt x="0" y="135"/>
                    <a:pt x="0" y="157"/>
                    <a:pt x="23" y="180"/>
                  </a:cubicBezTo>
                  <a:cubicBezTo>
                    <a:pt x="33" y="202"/>
                    <a:pt x="67" y="224"/>
                    <a:pt x="90" y="235"/>
                  </a:cubicBezTo>
                  <a:cubicBezTo>
                    <a:pt x="123" y="235"/>
                    <a:pt x="157" y="235"/>
                    <a:pt x="179" y="213"/>
                  </a:cubicBezTo>
                  <a:cubicBezTo>
                    <a:pt x="212" y="202"/>
                    <a:pt x="224" y="180"/>
                    <a:pt x="235" y="146"/>
                  </a:cubicBezTo>
                  <a:lnTo>
                    <a:pt x="235" y="123"/>
                  </a:lnTo>
                  <a:cubicBezTo>
                    <a:pt x="235" y="101"/>
                    <a:pt x="235" y="79"/>
                    <a:pt x="224" y="56"/>
                  </a:cubicBezTo>
                  <a:cubicBezTo>
                    <a:pt x="202" y="23"/>
                    <a:pt x="157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9" name="Google Shape;5879;p10"/>
            <p:cNvSpPr/>
            <p:nvPr/>
          </p:nvSpPr>
          <p:spPr>
            <a:xfrm>
              <a:off x="2218000" y="834125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19" y="0"/>
                  </a:moveTo>
                  <a:cubicBezTo>
                    <a:pt x="100" y="0"/>
                    <a:pt x="82" y="5"/>
                    <a:pt x="67" y="16"/>
                  </a:cubicBezTo>
                  <a:lnTo>
                    <a:pt x="57" y="16"/>
                  </a:lnTo>
                  <a:lnTo>
                    <a:pt x="57" y="27"/>
                  </a:lnTo>
                  <a:cubicBezTo>
                    <a:pt x="57" y="27"/>
                    <a:pt x="45" y="27"/>
                    <a:pt x="45" y="39"/>
                  </a:cubicBezTo>
                  <a:cubicBezTo>
                    <a:pt x="34" y="39"/>
                    <a:pt x="34" y="49"/>
                    <a:pt x="34" y="49"/>
                  </a:cubicBezTo>
                  <a:cubicBezTo>
                    <a:pt x="34" y="49"/>
                    <a:pt x="23" y="49"/>
                    <a:pt x="23" y="61"/>
                  </a:cubicBezTo>
                  <a:lnTo>
                    <a:pt x="12" y="72"/>
                  </a:lnTo>
                  <a:cubicBezTo>
                    <a:pt x="12" y="83"/>
                    <a:pt x="0" y="106"/>
                    <a:pt x="0" y="117"/>
                  </a:cubicBezTo>
                  <a:cubicBezTo>
                    <a:pt x="0" y="128"/>
                    <a:pt x="0" y="128"/>
                    <a:pt x="12" y="139"/>
                  </a:cubicBezTo>
                  <a:lnTo>
                    <a:pt x="12" y="161"/>
                  </a:lnTo>
                  <a:cubicBezTo>
                    <a:pt x="12" y="173"/>
                    <a:pt x="23" y="173"/>
                    <a:pt x="23" y="184"/>
                  </a:cubicBezTo>
                  <a:lnTo>
                    <a:pt x="34" y="195"/>
                  </a:lnTo>
                  <a:lnTo>
                    <a:pt x="45" y="206"/>
                  </a:lnTo>
                  <a:cubicBezTo>
                    <a:pt x="57" y="218"/>
                    <a:pt x="57" y="218"/>
                    <a:pt x="67" y="218"/>
                  </a:cubicBezTo>
                  <a:cubicBezTo>
                    <a:pt x="67" y="228"/>
                    <a:pt x="79" y="228"/>
                    <a:pt x="90" y="228"/>
                  </a:cubicBezTo>
                  <a:lnTo>
                    <a:pt x="90" y="240"/>
                  </a:lnTo>
                  <a:lnTo>
                    <a:pt x="146" y="240"/>
                  </a:lnTo>
                  <a:cubicBezTo>
                    <a:pt x="146" y="240"/>
                    <a:pt x="157" y="240"/>
                    <a:pt x="157" y="228"/>
                  </a:cubicBezTo>
                  <a:lnTo>
                    <a:pt x="179" y="228"/>
                  </a:lnTo>
                  <a:lnTo>
                    <a:pt x="179" y="218"/>
                  </a:lnTo>
                  <a:cubicBezTo>
                    <a:pt x="235" y="184"/>
                    <a:pt x="258" y="117"/>
                    <a:pt x="224" y="61"/>
                  </a:cubicBezTo>
                  <a:cubicBezTo>
                    <a:pt x="201" y="23"/>
                    <a:pt x="158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0" name="Google Shape;5880;p10"/>
            <p:cNvSpPr/>
            <p:nvPr/>
          </p:nvSpPr>
          <p:spPr>
            <a:xfrm>
              <a:off x="2204600" y="8422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5" y="1"/>
                  </a:moveTo>
                  <a:cubicBezTo>
                    <a:pt x="105" y="1"/>
                    <a:pt x="85" y="5"/>
                    <a:pt x="67" y="16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6" y="214"/>
                    <a:pt x="93" y="234"/>
                    <a:pt x="132" y="234"/>
                  </a:cubicBezTo>
                  <a:cubicBezTo>
                    <a:pt x="151" y="234"/>
                    <a:pt x="172" y="229"/>
                    <a:pt x="190" y="217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1" name="Google Shape;5881;p10"/>
            <p:cNvSpPr/>
            <p:nvPr/>
          </p:nvSpPr>
          <p:spPr>
            <a:xfrm>
              <a:off x="2191475" y="850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0"/>
                  </a:moveTo>
                  <a:cubicBezTo>
                    <a:pt x="112" y="0"/>
                    <a:pt x="88" y="7"/>
                    <a:pt x="67" y="20"/>
                  </a:cubicBezTo>
                  <a:cubicBezTo>
                    <a:pt x="11" y="53"/>
                    <a:pt x="0" y="120"/>
                    <a:pt x="33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2" name="Google Shape;5882;p10"/>
            <p:cNvSpPr/>
            <p:nvPr/>
          </p:nvSpPr>
          <p:spPr>
            <a:xfrm>
              <a:off x="2178325" y="8581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7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2" y="49"/>
                    <a:pt x="1" y="128"/>
                    <a:pt x="35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7" y="184"/>
                    <a:pt x="269" y="116"/>
                    <a:pt x="236" y="61"/>
                  </a:cubicBezTo>
                  <a:cubicBezTo>
                    <a:pt x="213" y="23"/>
                    <a:pt x="170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3" name="Google Shape;5883;p10"/>
            <p:cNvSpPr/>
            <p:nvPr/>
          </p:nvSpPr>
          <p:spPr>
            <a:xfrm>
              <a:off x="2230025" y="853875"/>
              <a:ext cx="6425" cy="5925"/>
            </a:xfrm>
            <a:custGeom>
              <a:rect b="b" l="l" r="r" t="t"/>
              <a:pathLst>
                <a:path extrusionOk="0" h="237" w="257">
                  <a:moveTo>
                    <a:pt x="125" y="1"/>
                  </a:moveTo>
                  <a:cubicBezTo>
                    <a:pt x="101" y="1"/>
                    <a:pt x="77" y="7"/>
                    <a:pt x="56" y="19"/>
                  </a:cubicBezTo>
                  <a:cubicBezTo>
                    <a:pt x="45" y="31"/>
                    <a:pt x="33" y="31"/>
                    <a:pt x="23" y="42"/>
                  </a:cubicBezTo>
                  <a:lnTo>
                    <a:pt x="23" y="53"/>
                  </a:lnTo>
                  <a:lnTo>
                    <a:pt x="23" y="64"/>
                  </a:lnTo>
                  <a:cubicBezTo>
                    <a:pt x="11" y="64"/>
                    <a:pt x="11" y="64"/>
                    <a:pt x="11" y="76"/>
                  </a:cubicBezTo>
                  <a:lnTo>
                    <a:pt x="11" y="86"/>
                  </a:lnTo>
                  <a:lnTo>
                    <a:pt x="0" y="98"/>
                  </a:lnTo>
                  <a:lnTo>
                    <a:pt x="0" y="131"/>
                  </a:lnTo>
                  <a:cubicBezTo>
                    <a:pt x="0" y="143"/>
                    <a:pt x="11" y="153"/>
                    <a:pt x="11" y="153"/>
                  </a:cubicBezTo>
                  <a:cubicBezTo>
                    <a:pt x="11" y="165"/>
                    <a:pt x="11" y="176"/>
                    <a:pt x="23" y="176"/>
                  </a:cubicBezTo>
                  <a:lnTo>
                    <a:pt x="23" y="187"/>
                  </a:lnTo>
                  <a:lnTo>
                    <a:pt x="45" y="210"/>
                  </a:lnTo>
                  <a:cubicBezTo>
                    <a:pt x="45" y="210"/>
                    <a:pt x="56" y="210"/>
                    <a:pt x="56" y="220"/>
                  </a:cubicBezTo>
                  <a:cubicBezTo>
                    <a:pt x="67" y="220"/>
                    <a:pt x="78" y="220"/>
                    <a:pt x="78" y="232"/>
                  </a:cubicBezTo>
                  <a:lnTo>
                    <a:pt x="90" y="232"/>
                  </a:lnTo>
                  <a:cubicBezTo>
                    <a:pt x="99" y="235"/>
                    <a:pt x="109" y="236"/>
                    <a:pt x="118" y="236"/>
                  </a:cubicBezTo>
                  <a:cubicBezTo>
                    <a:pt x="142" y="236"/>
                    <a:pt x="163" y="229"/>
                    <a:pt x="179" y="220"/>
                  </a:cubicBezTo>
                  <a:cubicBezTo>
                    <a:pt x="235" y="187"/>
                    <a:pt x="257" y="109"/>
                    <a:pt x="224" y="53"/>
                  </a:cubicBezTo>
                  <a:cubicBezTo>
                    <a:pt x="203" y="18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4" name="Google Shape;5884;p10"/>
            <p:cNvSpPr/>
            <p:nvPr/>
          </p:nvSpPr>
          <p:spPr>
            <a:xfrm>
              <a:off x="2216600" y="8617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6" y="1"/>
                  </a:moveTo>
                  <a:cubicBezTo>
                    <a:pt x="106" y="1"/>
                    <a:pt x="86" y="6"/>
                    <a:pt x="68" y="16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0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5" name="Google Shape;5885;p10"/>
            <p:cNvSpPr/>
            <p:nvPr/>
          </p:nvSpPr>
          <p:spPr>
            <a:xfrm>
              <a:off x="2203475" y="8698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9" y="0"/>
                  </a:moveTo>
                  <a:cubicBezTo>
                    <a:pt x="108" y="0"/>
                    <a:pt x="86" y="5"/>
                    <a:pt x="67" y="17"/>
                  </a:cubicBezTo>
                  <a:cubicBezTo>
                    <a:pt x="12" y="50"/>
                    <a:pt x="0" y="117"/>
                    <a:pt x="34" y="173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3" y="228"/>
                    <a:pt x="191" y="218"/>
                  </a:cubicBezTo>
                  <a:cubicBezTo>
                    <a:pt x="246" y="184"/>
                    <a:pt x="269" y="106"/>
                    <a:pt x="235" y="50"/>
                  </a:cubicBezTo>
                  <a:cubicBezTo>
                    <a:pt x="213" y="20"/>
                    <a:pt x="171" y="0"/>
                    <a:pt x="1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6" name="Google Shape;5886;p10"/>
            <p:cNvSpPr/>
            <p:nvPr/>
          </p:nvSpPr>
          <p:spPr>
            <a:xfrm>
              <a:off x="2190350" y="87790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6" y="1"/>
                  </a:moveTo>
                  <a:cubicBezTo>
                    <a:pt x="112" y="1"/>
                    <a:pt x="88" y="7"/>
                    <a:pt x="68" y="19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5" y="211"/>
                    <a:pt x="90" y="233"/>
                    <a:pt x="127" y="233"/>
                  </a:cubicBezTo>
                  <a:cubicBezTo>
                    <a:pt x="148" y="233"/>
                    <a:pt x="170" y="226"/>
                    <a:pt x="190" y="210"/>
                  </a:cubicBezTo>
                  <a:cubicBezTo>
                    <a:pt x="246" y="176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7" name="Google Shape;5887;p10"/>
            <p:cNvSpPr/>
            <p:nvPr/>
          </p:nvSpPr>
          <p:spPr>
            <a:xfrm>
              <a:off x="2249850" y="886850"/>
              <a:ext cx="6450" cy="5800"/>
            </a:xfrm>
            <a:custGeom>
              <a:rect b="b" l="l" r="r" t="t"/>
              <a:pathLst>
                <a:path extrusionOk="0" h="232" w="258">
                  <a:moveTo>
                    <a:pt x="133" y="0"/>
                  </a:moveTo>
                  <a:cubicBezTo>
                    <a:pt x="111" y="0"/>
                    <a:pt x="88" y="6"/>
                    <a:pt x="67" y="19"/>
                  </a:cubicBezTo>
                  <a:cubicBezTo>
                    <a:pt x="57" y="19"/>
                    <a:pt x="45" y="30"/>
                    <a:pt x="34" y="41"/>
                  </a:cubicBezTo>
                  <a:lnTo>
                    <a:pt x="34" y="53"/>
                  </a:lnTo>
                  <a:cubicBezTo>
                    <a:pt x="23" y="64"/>
                    <a:pt x="23" y="75"/>
                    <a:pt x="12" y="75"/>
                  </a:cubicBezTo>
                  <a:lnTo>
                    <a:pt x="12" y="86"/>
                  </a:lnTo>
                  <a:cubicBezTo>
                    <a:pt x="0" y="120"/>
                    <a:pt x="12" y="153"/>
                    <a:pt x="23" y="175"/>
                  </a:cubicBezTo>
                  <a:lnTo>
                    <a:pt x="45" y="198"/>
                  </a:lnTo>
                  <a:lnTo>
                    <a:pt x="57" y="209"/>
                  </a:lnTo>
                  <a:cubicBezTo>
                    <a:pt x="67" y="209"/>
                    <a:pt x="67" y="220"/>
                    <a:pt x="79" y="220"/>
                  </a:cubicBezTo>
                  <a:lnTo>
                    <a:pt x="90" y="220"/>
                  </a:lnTo>
                  <a:cubicBezTo>
                    <a:pt x="101" y="232"/>
                    <a:pt x="101" y="232"/>
                    <a:pt x="112" y="232"/>
                  </a:cubicBezTo>
                  <a:lnTo>
                    <a:pt x="157" y="232"/>
                  </a:lnTo>
                  <a:cubicBezTo>
                    <a:pt x="168" y="220"/>
                    <a:pt x="179" y="220"/>
                    <a:pt x="191" y="220"/>
                  </a:cubicBezTo>
                  <a:lnTo>
                    <a:pt x="191" y="209"/>
                  </a:lnTo>
                  <a:cubicBezTo>
                    <a:pt x="246" y="175"/>
                    <a:pt x="258" y="108"/>
                    <a:pt x="224" y="53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8" name="Google Shape;5888;p10"/>
            <p:cNvSpPr/>
            <p:nvPr/>
          </p:nvSpPr>
          <p:spPr>
            <a:xfrm>
              <a:off x="2236425" y="894750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35" y="0"/>
                  </a:moveTo>
                  <a:cubicBezTo>
                    <a:pt x="116" y="0"/>
                    <a:pt x="97" y="5"/>
                    <a:pt x="80" y="16"/>
                  </a:cubicBezTo>
                  <a:cubicBezTo>
                    <a:pt x="23" y="50"/>
                    <a:pt x="1" y="127"/>
                    <a:pt x="35" y="184"/>
                  </a:cubicBezTo>
                  <a:cubicBezTo>
                    <a:pt x="55" y="218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8" y="184"/>
                    <a:pt x="269" y="117"/>
                    <a:pt x="236" y="60"/>
                  </a:cubicBezTo>
                  <a:cubicBezTo>
                    <a:pt x="213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9" name="Google Shape;5889;p10"/>
            <p:cNvSpPr/>
            <p:nvPr/>
          </p:nvSpPr>
          <p:spPr>
            <a:xfrm>
              <a:off x="2223325" y="90277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3" y="0"/>
                  </a:moveTo>
                  <a:cubicBezTo>
                    <a:pt x="122" y="0"/>
                    <a:pt x="99" y="6"/>
                    <a:pt x="78" y="19"/>
                  </a:cubicBezTo>
                  <a:cubicBezTo>
                    <a:pt x="22" y="52"/>
                    <a:pt x="0" y="119"/>
                    <a:pt x="33" y="176"/>
                  </a:cubicBezTo>
                  <a:cubicBezTo>
                    <a:pt x="56" y="213"/>
                    <a:pt x="100" y="236"/>
                    <a:pt x="143" y="236"/>
                  </a:cubicBezTo>
                  <a:cubicBezTo>
                    <a:pt x="163" y="236"/>
                    <a:pt x="183" y="231"/>
                    <a:pt x="201" y="220"/>
                  </a:cubicBezTo>
                  <a:cubicBezTo>
                    <a:pt x="257" y="186"/>
                    <a:pt x="268" y="109"/>
                    <a:pt x="234" y="52"/>
                  </a:cubicBezTo>
                  <a:cubicBezTo>
                    <a:pt x="214" y="18"/>
                    <a:pt x="180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0" name="Google Shape;5890;p10"/>
            <p:cNvSpPr/>
            <p:nvPr/>
          </p:nvSpPr>
          <p:spPr>
            <a:xfrm>
              <a:off x="2210175" y="9106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1" y="129"/>
                    <a:pt x="34" y="184"/>
                  </a:cubicBezTo>
                  <a:cubicBezTo>
                    <a:pt x="55" y="219"/>
                    <a:pt x="94" y="237"/>
                    <a:pt x="133" y="237"/>
                  </a:cubicBezTo>
                  <a:cubicBezTo>
                    <a:pt x="157" y="237"/>
                    <a:pt x="181" y="231"/>
                    <a:pt x="202" y="218"/>
                  </a:cubicBezTo>
                  <a:cubicBezTo>
                    <a:pt x="258" y="184"/>
                    <a:pt x="269" y="117"/>
                    <a:pt x="236" y="62"/>
                  </a:cubicBezTo>
                  <a:cubicBezTo>
                    <a:pt x="213" y="24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1" name="Google Shape;5891;p10"/>
            <p:cNvSpPr/>
            <p:nvPr/>
          </p:nvSpPr>
          <p:spPr>
            <a:xfrm>
              <a:off x="2197625" y="918750"/>
              <a:ext cx="6150" cy="5850"/>
            </a:xfrm>
            <a:custGeom>
              <a:rect b="b" l="l" r="r" t="t"/>
              <a:pathLst>
                <a:path extrusionOk="0" h="234" w="246">
                  <a:moveTo>
                    <a:pt x="113" y="1"/>
                  </a:moveTo>
                  <a:cubicBezTo>
                    <a:pt x="94" y="1"/>
                    <a:pt x="74" y="6"/>
                    <a:pt x="56" y="17"/>
                  </a:cubicBezTo>
                  <a:cubicBezTo>
                    <a:pt x="45" y="17"/>
                    <a:pt x="45" y="28"/>
                    <a:pt x="33" y="28"/>
                  </a:cubicBezTo>
                  <a:lnTo>
                    <a:pt x="33" y="39"/>
                  </a:lnTo>
                  <a:cubicBezTo>
                    <a:pt x="23" y="39"/>
                    <a:pt x="23" y="51"/>
                    <a:pt x="23" y="51"/>
                  </a:cubicBezTo>
                  <a:lnTo>
                    <a:pt x="11" y="61"/>
                  </a:lnTo>
                  <a:lnTo>
                    <a:pt x="11" y="73"/>
                  </a:lnTo>
                  <a:cubicBezTo>
                    <a:pt x="0" y="84"/>
                    <a:pt x="0" y="84"/>
                    <a:pt x="0" y="95"/>
                  </a:cubicBezTo>
                  <a:lnTo>
                    <a:pt x="0" y="118"/>
                  </a:lnTo>
                  <a:lnTo>
                    <a:pt x="0" y="128"/>
                  </a:lnTo>
                  <a:lnTo>
                    <a:pt x="0" y="140"/>
                  </a:lnTo>
                  <a:lnTo>
                    <a:pt x="0" y="151"/>
                  </a:lnTo>
                  <a:lnTo>
                    <a:pt x="0" y="162"/>
                  </a:lnTo>
                  <a:cubicBezTo>
                    <a:pt x="11" y="162"/>
                    <a:pt x="11" y="173"/>
                    <a:pt x="11" y="173"/>
                  </a:cubicBezTo>
                  <a:cubicBezTo>
                    <a:pt x="11" y="185"/>
                    <a:pt x="23" y="185"/>
                    <a:pt x="23" y="185"/>
                  </a:cubicBezTo>
                  <a:cubicBezTo>
                    <a:pt x="23" y="195"/>
                    <a:pt x="33" y="195"/>
                    <a:pt x="33" y="207"/>
                  </a:cubicBezTo>
                  <a:cubicBezTo>
                    <a:pt x="45" y="207"/>
                    <a:pt x="45" y="218"/>
                    <a:pt x="56" y="218"/>
                  </a:cubicBezTo>
                  <a:cubicBezTo>
                    <a:pt x="67" y="218"/>
                    <a:pt x="67" y="229"/>
                    <a:pt x="78" y="229"/>
                  </a:cubicBezTo>
                  <a:lnTo>
                    <a:pt x="90" y="229"/>
                  </a:lnTo>
                  <a:cubicBezTo>
                    <a:pt x="96" y="232"/>
                    <a:pt x="103" y="234"/>
                    <a:pt x="111" y="234"/>
                  </a:cubicBezTo>
                  <a:cubicBezTo>
                    <a:pt x="131" y="234"/>
                    <a:pt x="155" y="226"/>
                    <a:pt x="179" y="218"/>
                  </a:cubicBezTo>
                  <a:cubicBezTo>
                    <a:pt x="234" y="185"/>
                    <a:pt x="246" y="106"/>
                    <a:pt x="212" y="51"/>
                  </a:cubicBezTo>
                  <a:cubicBezTo>
                    <a:pt x="190" y="21"/>
                    <a:pt x="153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2" name="Google Shape;5892;p10"/>
            <p:cNvSpPr/>
            <p:nvPr/>
          </p:nvSpPr>
          <p:spPr>
            <a:xfrm>
              <a:off x="2261875" y="906400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0"/>
                  </a:moveTo>
                  <a:cubicBezTo>
                    <a:pt x="110" y="0"/>
                    <a:pt x="88" y="7"/>
                    <a:pt x="67" y="19"/>
                  </a:cubicBezTo>
                  <a:lnTo>
                    <a:pt x="56" y="19"/>
                  </a:lnTo>
                  <a:cubicBezTo>
                    <a:pt x="56" y="19"/>
                    <a:pt x="45" y="31"/>
                    <a:pt x="45" y="41"/>
                  </a:cubicBezTo>
                  <a:lnTo>
                    <a:pt x="33" y="41"/>
                  </a:lnTo>
                  <a:cubicBezTo>
                    <a:pt x="33" y="53"/>
                    <a:pt x="22" y="53"/>
                    <a:pt x="22" y="64"/>
                  </a:cubicBezTo>
                  <a:cubicBezTo>
                    <a:pt x="0" y="108"/>
                    <a:pt x="0" y="142"/>
                    <a:pt x="22" y="175"/>
                  </a:cubicBezTo>
                  <a:cubicBezTo>
                    <a:pt x="22" y="187"/>
                    <a:pt x="33" y="187"/>
                    <a:pt x="33" y="187"/>
                  </a:cubicBezTo>
                  <a:cubicBezTo>
                    <a:pt x="33" y="198"/>
                    <a:pt x="45" y="198"/>
                    <a:pt x="45" y="209"/>
                  </a:cubicBezTo>
                  <a:cubicBezTo>
                    <a:pt x="56" y="209"/>
                    <a:pt x="56" y="209"/>
                    <a:pt x="67" y="220"/>
                  </a:cubicBezTo>
                  <a:cubicBezTo>
                    <a:pt x="67" y="220"/>
                    <a:pt x="78" y="220"/>
                    <a:pt x="90" y="232"/>
                  </a:cubicBezTo>
                  <a:lnTo>
                    <a:pt x="157" y="232"/>
                  </a:lnTo>
                  <a:cubicBezTo>
                    <a:pt x="167" y="232"/>
                    <a:pt x="179" y="220"/>
                    <a:pt x="179" y="220"/>
                  </a:cubicBezTo>
                  <a:lnTo>
                    <a:pt x="190" y="220"/>
                  </a:lnTo>
                  <a:cubicBezTo>
                    <a:pt x="246" y="187"/>
                    <a:pt x="257" y="108"/>
                    <a:pt x="224" y="53"/>
                  </a:cubicBezTo>
                  <a:cubicBezTo>
                    <a:pt x="202" y="18"/>
                    <a:pt x="168" y="0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3" name="Google Shape;5893;p10"/>
            <p:cNvSpPr/>
            <p:nvPr/>
          </p:nvSpPr>
          <p:spPr>
            <a:xfrm>
              <a:off x="2248450" y="914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4" name="Google Shape;5894;p10"/>
            <p:cNvSpPr/>
            <p:nvPr/>
          </p:nvSpPr>
          <p:spPr>
            <a:xfrm>
              <a:off x="2235325" y="922400"/>
              <a:ext cx="6725" cy="5825"/>
            </a:xfrm>
            <a:custGeom>
              <a:rect b="b" l="l" r="r" t="t"/>
              <a:pathLst>
                <a:path extrusionOk="0" h="233" w="269">
                  <a:moveTo>
                    <a:pt x="135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49"/>
                    <a:pt x="0" y="128"/>
                    <a:pt x="34" y="173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4" y="233"/>
                    <a:pt x="184" y="228"/>
                    <a:pt x="201" y="217"/>
                  </a:cubicBezTo>
                  <a:cubicBezTo>
                    <a:pt x="246" y="183"/>
                    <a:pt x="268" y="116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5" name="Google Shape;5895;p10"/>
            <p:cNvSpPr/>
            <p:nvPr/>
          </p:nvSpPr>
          <p:spPr>
            <a:xfrm>
              <a:off x="2222200" y="9304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99" y="7"/>
                    <a:pt x="78" y="19"/>
                  </a:cubicBezTo>
                  <a:cubicBezTo>
                    <a:pt x="23" y="53"/>
                    <a:pt x="0" y="120"/>
                    <a:pt x="34" y="175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3" y="231"/>
                    <a:pt x="202" y="220"/>
                  </a:cubicBezTo>
                  <a:cubicBezTo>
                    <a:pt x="246" y="187"/>
                    <a:pt x="269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6" name="Google Shape;5896;p10"/>
            <p:cNvSpPr/>
            <p:nvPr/>
          </p:nvSpPr>
          <p:spPr>
            <a:xfrm>
              <a:off x="2277500" y="991125"/>
              <a:ext cx="6175" cy="5975"/>
            </a:xfrm>
            <a:custGeom>
              <a:rect b="b" l="l" r="r" t="t"/>
              <a:pathLst>
                <a:path extrusionOk="0" h="239" w="247">
                  <a:moveTo>
                    <a:pt x="115" y="0"/>
                  </a:moveTo>
                  <a:cubicBezTo>
                    <a:pt x="95" y="0"/>
                    <a:pt x="74" y="5"/>
                    <a:pt x="56" y="16"/>
                  </a:cubicBezTo>
                  <a:lnTo>
                    <a:pt x="23" y="49"/>
                  </a:lnTo>
                  <a:cubicBezTo>
                    <a:pt x="12" y="71"/>
                    <a:pt x="12" y="94"/>
                    <a:pt x="1" y="116"/>
                  </a:cubicBezTo>
                  <a:cubicBezTo>
                    <a:pt x="1" y="139"/>
                    <a:pt x="12" y="161"/>
                    <a:pt x="23" y="183"/>
                  </a:cubicBezTo>
                  <a:lnTo>
                    <a:pt x="56" y="217"/>
                  </a:lnTo>
                  <a:cubicBezTo>
                    <a:pt x="75" y="229"/>
                    <a:pt x="100" y="238"/>
                    <a:pt x="124" y="238"/>
                  </a:cubicBezTo>
                  <a:cubicBezTo>
                    <a:pt x="144" y="238"/>
                    <a:pt x="164" y="232"/>
                    <a:pt x="180" y="217"/>
                  </a:cubicBezTo>
                  <a:cubicBezTo>
                    <a:pt x="224" y="195"/>
                    <a:pt x="247" y="150"/>
                    <a:pt x="235" y="105"/>
                  </a:cubicBezTo>
                  <a:cubicBezTo>
                    <a:pt x="235" y="83"/>
                    <a:pt x="235" y="71"/>
                    <a:pt x="224" y="61"/>
                  </a:cubicBezTo>
                  <a:cubicBezTo>
                    <a:pt x="201" y="23"/>
                    <a:pt x="158" y="0"/>
                    <a:pt x="1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7" name="Google Shape;5897;p10"/>
            <p:cNvSpPr/>
            <p:nvPr/>
          </p:nvSpPr>
          <p:spPr>
            <a:xfrm>
              <a:off x="2271925" y="922675"/>
              <a:ext cx="6425" cy="6000"/>
            </a:xfrm>
            <a:custGeom>
              <a:rect b="b" l="l" r="r" t="t"/>
              <a:pathLst>
                <a:path extrusionOk="0" h="240" w="257">
                  <a:moveTo>
                    <a:pt x="114" y="1"/>
                  </a:moveTo>
                  <a:cubicBezTo>
                    <a:pt x="94" y="1"/>
                    <a:pt x="74" y="6"/>
                    <a:pt x="56" y="16"/>
                  </a:cubicBezTo>
                  <a:cubicBezTo>
                    <a:pt x="45" y="28"/>
                    <a:pt x="33" y="38"/>
                    <a:pt x="23" y="38"/>
                  </a:cubicBezTo>
                  <a:lnTo>
                    <a:pt x="23" y="50"/>
                  </a:lnTo>
                  <a:cubicBezTo>
                    <a:pt x="23" y="50"/>
                    <a:pt x="11" y="61"/>
                    <a:pt x="11" y="72"/>
                  </a:cubicBezTo>
                  <a:cubicBezTo>
                    <a:pt x="0" y="95"/>
                    <a:pt x="0" y="128"/>
                    <a:pt x="11" y="162"/>
                  </a:cubicBezTo>
                  <a:cubicBezTo>
                    <a:pt x="11" y="162"/>
                    <a:pt x="11" y="172"/>
                    <a:pt x="23" y="172"/>
                  </a:cubicBezTo>
                  <a:cubicBezTo>
                    <a:pt x="23" y="184"/>
                    <a:pt x="23" y="195"/>
                    <a:pt x="33" y="195"/>
                  </a:cubicBezTo>
                  <a:cubicBezTo>
                    <a:pt x="33" y="195"/>
                    <a:pt x="33" y="206"/>
                    <a:pt x="45" y="206"/>
                  </a:cubicBezTo>
                  <a:cubicBezTo>
                    <a:pt x="45" y="206"/>
                    <a:pt x="56" y="217"/>
                    <a:pt x="67" y="217"/>
                  </a:cubicBezTo>
                  <a:cubicBezTo>
                    <a:pt x="67" y="217"/>
                    <a:pt x="67" y="229"/>
                    <a:pt x="78" y="229"/>
                  </a:cubicBezTo>
                  <a:lnTo>
                    <a:pt x="90" y="229"/>
                  </a:lnTo>
                  <a:cubicBezTo>
                    <a:pt x="100" y="229"/>
                    <a:pt x="100" y="229"/>
                    <a:pt x="112" y="240"/>
                  </a:cubicBezTo>
                  <a:cubicBezTo>
                    <a:pt x="123" y="240"/>
                    <a:pt x="145" y="229"/>
                    <a:pt x="157" y="229"/>
                  </a:cubicBezTo>
                  <a:cubicBezTo>
                    <a:pt x="168" y="229"/>
                    <a:pt x="168" y="217"/>
                    <a:pt x="179" y="217"/>
                  </a:cubicBezTo>
                  <a:cubicBezTo>
                    <a:pt x="235" y="184"/>
                    <a:pt x="257" y="105"/>
                    <a:pt x="224" y="61"/>
                  </a:cubicBezTo>
                  <a:cubicBezTo>
                    <a:pt x="201" y="23"/>
                    <a:pt x="157" y="1"/>
                    <a:pt x="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8" name="Google Shape;5898;p10"/>
            <p:cNvSpPr/>
            <p:nvPr/>
          </p:nvSpPr>
          <p:spPr>
            <a:xfrm>
              <a:off x="2258525" y="930675"/>
              <a:ext cx="6150" cy="5875"/>
            </a:xfrm>
            <a:custGeom>
              <a:rect b="b" l="l" r="r" t="t"/>
              <a:pathLst>
                <a:path extrusionOk="0" h="235" w="246">
                  <a:moveTo>
                    <a:pt x="131" y="0"/>
                  </a:moveTo>
                  <a:cubicBezTo>
                    <a:pt x="108" y="0"/>
                    <a:pt x="86" y="6"/>
                    <a:pt x="67" y="21"/>
                  </a:cubicBezTo>
                  <a:cubicBezTo>
                    <a:pt x="22" y="43"/>
                    <a:pt x="0" y="88"/>
                    <a:pt x="11" y="132"/>
                  </a:cubicBezTo>
                  <a:cubicBezTo>
                    <a:pt x="11" y="155"/>
                    <a:pt x="22" y="165"/>
                    <a:pt x="33" y="177"/>
                  </a:cubicBezTo>
                  <a:cubicBezTo>
                    <a:pt x="45" y="199"/>
                    <a:pt x="55" y="210"/>
                    <a:pt x="78" y="222"/>
                  </a:cubicBezTo>
                  <a:cubicBezTo>
                    <a:pt x="92" y="231"/>
                    <a:pt x="108" y="234"/>
                    <a:pt x="125" y="234"/>
                  </a:cubicBezTo>
                  <a:cubicBezTo>
                    <a:pt x="147" y="234"/>
                    <a:pt x="170" y="228"/>
                    <a:pt x="190" y="222"/>
                  </a:cubicBezTo>
                  <a:lnTo>
                    <a:pt x="212" y="199"/>
                  </a:lnTo>
                  <a:cubicBezTo>
                    <a:pt x="224" y="188"/>
                    <a:pt x="234" y="165"/>
                    <a:pt x="246" y="143"/>
                  </a:cubicBezTo>
                  <a:lnTo>
                    <a:pt x="246" y="121"/>
                  </a:lnTo>
                  <a:cubicBezTo>
                    <a:pt x="246" y="98"/>
                    <a:pt x="246" y="76"/>
                    <a:pt x="224" y="54"/>
                  </a:cubicBezTo>
                  <a:cubicBezTo>
                    <a:pt x="224" y="54"/>
                    <a:pt x="224" y="43"/>
                    <a:pt x="212" y="31"/>
                  </a:cubicBezTo>
                  <a:cubicBezTo>
                    <a:pt x="193" y="12"/>
                    <a:pt x="162" y="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9" name="Google Shape;5899;p10"/>
            <p:cNvSpPr/>
            <p:nvPr/>
          </p:nvSpPr>
          <p:spPr>
            <a:xfrm>
              <a:off x="2245375" y="938625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1" y="1"/>
                  </a:moveTo>
                  <a:cubicBezTo>
                    <a:pt x="108" y="1"/>
                    <a:pt x="86" y="6"/>
                    <a:pt x="67" y="15"/>
                  </a:cubicBezTo>
                  <a:cubicBezTo>
                    <a:pt x="23" y="48"/>
                    <a:pt x="0" y="93"/>
                    <a:pt x="12" y="138"/>
                  </a:cubicBezTo>
                  <a:cubicBezTo>
                    <a:pt x="12" y="138"/>
                    <a:pt x="12" y="149"/>
                    <a:pt x="23" y="160"/>
                  </a:cubicBezTo>
                  <a:cubicBezTo>
                    <a:pt x="23" y="160"/>
                    <a:pt x="23" y="172"/>
                    <a:pt x="34" y="183"/>
                  </a:cubicBezTo>
                  <a:cubicBezTo>
                    <a:pt x="55" y="218"/>
                    <a:pt x="89" y="235"/>
                    <a:pt x="125" y="235"/>
                  </a:cubicBezTo>
                  <a:cubicBezTo>
                    <a:pt x="147" y="235"/>
                    <a:pt x="170" y="229"/>
                    <a:pt x="191" y="217"/>
                  </a:cubicBezTo>
                  <a:cubicBezTo>
                    <a:pt x="213" y="205"/>
                    <a:pt x="224" y="183"/>
                    <a:pt x="236" y="172"/>
                  </a:cubicBezTo>
                  <a:cubicBezTo>
                    <a:pt x="246" y="149"/>
                    <a:pt x="246" y="138"/>
                    <a:pt x="246" y="127"/>
                  </a:cubicBezTo>
                  <a:cubicBezTo>
                    <a:pt x="246" y="105"/>
                    <a:pt x="246" y="82"/>
                    <a:pt x="224" y="60"/>
                  </a:cubicBezTo>
                  <a:cubicBezTo>
                    <a:pt x="224" y="48"/>
                    <a:pt x="224" y="48"/>
                    <a:pt x="213" y="38"/>
                  </a:cubicBezTo>
                  <a:cubicBezTo>
                    <a:pt x="193" y="12"/>
                    <a:pt x="162" y="1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0" name="Google Shape;5900;p10"/>
            <p:cNvSpPr/>
            <p:nvPr/>
          </p:nvSpPr>
          <p:spPr>
            <a:xfrm>
              <a:off x="2231975" y="9465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3" y="1"/>
                  </a:moveTo>
                  <a:cubicBezTo>
                    <a:pt x="112" y="12"/>
                    <a:pt x="89" y="12"/>
                    <a:pt x="79" y="23"/>
                  </a:cubicBezTo>
                  <a:cubicBezTo>
                    <a:pt x="22" y="57"/>
                    <a:pt x="0" y="124"/>
                    <a:pt x="34" y="179"/>
                  </a:cubicBezTo>
                  <a:lnTo>
                    <a:pt x="45" y="179"/>
                  </a:lnTo>
                  <a:cubicBezTo>
                    <a:pt x="56" y="202"/>
                    <a:pt x="67" y="224"/>
                    <a:pt x="89" y="224"/>
                  </a:cubicBezTo>
                  <a:cubicBezTo>
                    <a:pt x="101" y="236"/>
                    <a:pt x="123" y="236"/>
                    <a:pt x="134" y="236"/>
                  </a:cubicBezTo>
                  <a:cubicBezTo>
                    <a:pt x="157" y="236"/>
                    <a:pt x="179" y="236"/>
                    <a:pt x="201" y="224"/>
                  </a:cubicBezTo>
                  <a:cubicBezTo>
                    <a:pt x="258" y="191"/>
                    <a:pt x="268" y="112"/>
                    <a:pt x="235" y="57"/>
                  </a:cubicBezTo>
                  <a:cubicBezTo>
                    <a:pt x="235" y="57"/>
                    <a:pt x="235" y="45"/>
                    <a:pt x="224" y="45"/>
                  </a:cubicBezTo>
                  <a:lnTo>
                    <a:pt x="190" y="12"/>
                  </a:lnTo>
                  <a:cubicBezTo>
                    <a:pt x="168" y="1"/>
                    <a:pt x="146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1" name="Google Shape;5901;p10"/>
            <p:cNvSpPr/>
            <p:nvPr/>
          </p:nvSpPr>
          <p:spPr>
            <a:xfrm>
              <a:off x="2268575" y="9472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5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69" y="230"/>
                    <a:pt x="190" y="217"/>
                  </a:cubicBezTo>
                  <a:cubicBezTo>
                    <a:pt x="246" y="184"/>
                    <a:pt x="268" y="117"/>
                    <a:pt x="234" y="61"/>
                  </a:cubicBezTo>
                  <a:cubicBezTo>
                    <a:pt x="212" y="23"/>
                    <a:pt x="168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2" name="Google Shape;5902;p10"/>
            <p:cNvSpPr/>
            <p:nvPr/>
          </p:nvSpPr>
          <p:spPr>
            <a:xfrm>
              <a:off x="2255425" y="9552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2"/>
                    <a:pt x="191" y="221"/>
                  </a:cubicBezTo>
                  <a:cubicBezTo>
                    <a:pt x="246" y="187"/>
                    <a:pt x="269" y="109"/>
                    <a:pt x="236" y="53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3" name="Google Shape;5903;p10"/>
            <p:cNvSpPr/>
            <p:nvPr/>
          </p:nvSpPr>
          <p:spPr>
            <a:xfrm>
              <a:off x="2242300" y="96317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6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2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0" y="218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4" name="Google Shape;5904;p10"/>
            <p:cNvSpPr/>
            <p:nvPr/>
          </p:nvSpPr>
          <p:spPr>
            <a:xfrm>
              <a:off x="2229450" y="971275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15" y="1"/>
                  </a:moveTo>
                  <a:cubicBezTo>
                    <a:pt x="94" y="1"/>
                    <a:pt x="74" y="6"/>
                    <a:pt x="56" y="16"/>
                  </a:cubicBezTo>
                  <a:lnTo>
                    <a:pt x="34" y="39"/>
                  </a:lnTo>
                  <a:lnTo>
                    <a:pt x="23" y="50"/>
                  </a:lnTo>
                  <a:cubicBezTo>
                    <a:pt x="23" y="61"/>
                    <a:pt x="12" y="61"/>
                    <a:pt x="12" y="73"/>
                  </a:cubicBezTo>
                  <a:cubicBezTo>
                    <a:pt x="12" y="83"/>
                    <a:pt x="1" y="95"/>
                    <a:pt x="1" y="117"/>
                  </a:cubicBezTo>
                  <a:lnTo>
                    <a:pt x="1" y="140"/>
                  </a:lnTo>
                  <a:cubicBezTo>
                    <a:pt x="1" y="140"/>
                    <a:pt x="12" y="150"/>
                    <a:pt x="12" y="162"/>
                  </a:cubicBezTo>
                  <a:cubicBezTo>
                    <a:pt x="12" y="162"/>
                    <a:pt x="12" y="173"/>
                    <a:pt x="23" y="184"/>
                  </a:cubicBezTo>
                  <a:cubicBezTo>
                    <a:pt x="45" y="214"/>
                    <a:pt x="82" y="234"/>
                    <a:pt x="121" y="234"/>
                  </a:cubicBezTo>
                  <a:cubicBezTo>
                    <a:pt x="141" y="234"/>
                    <a:pt x="161" y="229"/>
                    <a:pt x="180" y="217"/>
                  </a:cubicBezTo>
                  <a:cubicBezTo>
                    <a:pt x="235" y="184"/>
                    <a:pt x="258" y="117"/>
                    <a:pt x="224" y="61"/>
                  </a:cubicBezTo>
                  <a:cubicBezTo>
                    <a:pt x="201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5" name="Google Shape;5905;p10"/>
            <p:cNvSpPr/>
            <p:nvPr/>
          </p:nvSpPr>
          <p:spPr>
            <a:xfrm>
              <a:off x="2280575" y="967025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33" y="0"/>
                  </a:moveTo>
                  <a:cubicBezTo>
                    <a:pt x="111" y="0"/>
                    <a:pt x="88" y="6"/>
                    <a:pt x="67" y="19"/>
                  </a:cubicBezTo>
                  <a:cubicBezTo>
                    <a:pt x="12" y="52"/>
                    <a:pt x="0" y="119"/>
                    <a:pt x="34" y="176"/>
                  </a:cubicBezTo>
                  <a:cubicBezTo>
                    <a:pt x="57" y="213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6" y="176"/>
                    <a:pt x="258" y="109"/>
                    <a:pt x="224" y="52"/>
                  </a:cubicBezTo>
                  <a:cubicBezTo>
                    <a:pt x="203" y="18"/>
                    <a:pt x="169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6" name="Google Shape;5906;p10"/>
            <p:cNvSpPr/>
            <p:nvPr/>
          </p:nvSpPr>
          <p:spPr>
            <a:xfrm>
              <a:off x="2267450" y="974900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23" y="1"/>
                  </a:moveTo>
                  <a:cubicBezTo>
                    <a:pt x="105" y="1"/>
                    <a:pt x="85" y="6"/>
                    <a:pt x="68" y="17"/>
                  </a:cubicBezTo>
                  <a:cubicBezTo>
                    <a:pt x="11" y="50"/>
                    <a:pt x="1" y="129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69" y="231"/>
                    <a:pt x="190" y="218"/>
                  </a:cubicBezTo>
                  <a:cubicBezTo>
                    <a:pt x="246" y="184"/>
                    <a:pt x="257" y="117"/>
                    <a:pt x="224" y="62"/>
                  </a:cubicBezTo>
                  <a:cubicBezTo>
                    <a:pt x="201" y="24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7" name="Google Shape;5907;p10"/>
            <p:cNvSpPr/>
            <p:nvPr/>
          </p:nvSpPr>
          <p:spPr>
            <a:xfrm>
              <a:off x="2254300" y="982925"/>
              <a:ext cx="6475" cy="5925"/>
            </a:xfrm>
            <a:custGeom>
              <a:rect b="b" l="l" r="r" t="t"/>
              <a:pathLst>
                <a:path extrusionOk="0" h="237" w="259">
                  <a:moveTo>
                    <a:pt x="133" y="1"/>
                  </a:moveTo>
                  <a:cubicBezTo>
                    <a:pt x="112" y="1"/>
                    <a:pt x="89" y="7"/>
                    <a:pt x="68" y="20"/>
                  </a:cubicBezTo>
                  <a:cubicBezTo>
                    <a:pt x="13" y="54"/>
                    <a:pt x="1" y="121"/>
                    <a:pt x="35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4" y="237"/>
                    <a:pt x="173" y="232"/>
                    <a:pt x="191" y="221"/>
                  </a:cubicBezTo>
                  <a:cubicBezTo>
                    <a:pt x="247" y="188"/>
                    <a:pt x="258" y="109"/>
                    <a:pt x="224" y="54"/>
                  </a:cubicBezTo>
                  <a:cubicBezTo>
                    <a:pt x="204" y="18"/>
                    <a:pt x="170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8" name="Google Shape;5908;p10"/>
            <p:cNvSpPr/>
            <p:nvPr/>
          </p:nvSpPr>
          <p:spPr>
            <a:xfrm>
              <a:off x="2293975" y="958925"/>
              <a:ext cx="6475" cy="5800"/>
            </a:xfrm>
            <a:custGeom>
              <a:rect b="b" l="l" r="r" t="t"/>
              <a:pathLst>
                <a:path extrusionOk="0" h="232" w="259">
                  <a:moveTo>
                    <a:pt x="125" y="0"/>
                  </a:moveTo>
                  <a:cubicBezTo>
                    <a:pt x="102" y="0"/>
                    <a:pt x="78" y="6"/>
                    <a:pt x="57" y="19"/>
                  </a:cubicBezTo>
                  <a:lnTo>
                    <a:pt x="23" y="53"/>
                  </a:lnTo>
                  <a:cubicBezTo>
                    <a:pt x="12" y="63"/>
                    <a:pt x="12" y="75"/>
                    <a:pt x="12" y="86"/>
                  </a:cubicBezTo>
                  <a:lnTo>
                    <a:pt x="1" y="86"/>
                  </a:lnTo>
                  <a:cubicBezTo>
                    <a:pt x="1" y="120"/>
                    <a:pt x="1" y="153"/>
                    <a:pt x="23" y="175"/>
                  </a:cubicBezTo>
                  <a:cubicBezTo>
                    <a:pt x="23" y="187"/>
                    <a:pt x="23" y="197"/>
                    <a:pt x="35" y="197"/>
                  </a:cubicBezTo>
                  <a:cubicBezTo>
                    <a:pt x="35" y="209"/>
                    <a:pt x="45" y="209"/>
                    <a:pt x="45" y="209"/>
                  </a:cubicBezTo>
                  <a:lnTo>
                    <a:pt x="57" y="209"/>
                  </a:lnTo>
                  <a:cubicBezTo>
                    <a:pt x="68" y="220"/>
                    <a:pt x="79" y="231"/>
                    <a:pt x="90" y="231"/>
                  </a:cubicBezTo>
                  <a:lnTo>
                    <a:pt x="135" y="231"/>
                  </a:lnTo>
                  <a:cubicBezTo>
                    <a:pt x="146" y="231"/>
                    <a:pt x="169" y="231"/>
                    <a:pt x="179" y="220"/>
                  </a:cubicBezTo>
                  <a:cubicBezTo>
                    <a:pt x="236" y="187"/>
                    <a:pt x="258" y="108"/>
                    <a:pt x="224" y="53"/>
                  </a:cubicBezTo>
                  <a:cubicBezTo>
                    <a:pt x="203" y="17"/>
                    <a:pt x="165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9" name="Google Shape;5909;p10"/>
            <p:cNvSpPr/>
            <p:nvPr/>
          </p:nvSpPr>
          <p:spPr>
            <a:xfrm>
              <a:off x="2303775" y="975200"/>
              <a:ext cx="6425" cy="5900"/>
            </a:xfrm>
            <a:custGeom>
              <a:rect b="b" l="l" r="r" t="t"/>
              <a:pathLst>
                <a:path extrusionOk="0" h="236" w="257">
                  <a:moveTo>
                    <a:pt x="122" y="0"/>
                  </a:moveTo>
                  <a:cubicBezTo>
                    <a:pt x="104" y="0"/>
                    <a:pt x="85" y="5"/>
                    <a:pt x="67" y="16"/>
                  </a:cubicBezTo>
                  <a:lnTo>
                    <a:pt x="56" y="16"/>
                  </a:lnTo>
                  <a:cubicBezTo>
                    <a:pt x="56" y="27"/>
                    <a:pt x="45" y="27"/>
                    <a:pt x="45" y="27"/>
                  </a:cubicBezTo>
                  <a:cubicBezTo>
                    <a:pt x="45" y="38"/>
                    <a:pt x="33" y="38"/>
                    <a:pt x="33" y="38"/>
                  </a:cubicBezTo>
                  <a:cubicBezTo>
                    <a:pt x="33" y="38"/>
                    <a:pt x="33" y="50"/>
                    <a:pt x="23" y="50"/>
                  </a:cubicBezTo>
                  <a:lnTo>
                    <a:pt x="23" y="72"/>
                  </a:lnTo>
                  <a:lnTo>
                    <a:pt x="11" y="72"/>
                  </a:lnTo>
                  <a:lnTo>
                    <a:pt x="11" y="94"/>
                  </a:lnTo>
                  <a:cubicBezTo>
                    <a:pt x="0" y="117"/>
                    <a:pt x="0" y="150"/>
                    <a:pt x="23" y="184"/>
                  </a:cubicBezTo>
                  <a:lnTo>
                    <a:pt x="33" y="195"/>
                  </a:lnTo>
                  <a:lnTo>
                    <a:pt x="56" y="217"/>
                  </a:lnTo>
                  <a:cubicBezTo>
                    <a:pt x="56" y="217"/>
                    <a:pt x="67" y="217"/>
                    <a:pt x="78" y="228"/>
                  </a:cubicBezTo>
                  <a:lnTo>
                    <a:pt x="90" y="228"/>
                  </a:lnTo>
                  <a:cubicBezTo>
                    <a:pt x="103" y="233"/>
                    <a:pt x="117" y="235"/>
                    <a:pt x="130" y="235"/>
                  </a:cubicBezTo>
                  <a:cubicBezTo>
                    <a:pt x="148" y="235"/>
                    <a:pt x="166" y="230"/>
                    <a:pt x="179" y="217"/>
                  </a:cubicBezTo>
                  <a:cubicBezTo>
                    <a:pt x="234" y="184"/>
                    <a:pt x="257" y="117"/>
                    <a:pt x="224" y="60"/>
                  </a:cubicBezTo>
                  <a:cubicBezTo>
                    <a:pt x="201" y="23"/>
                    <a:pt x="162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0" name="Google Shape;5910;p10"/>
            <p:cNvSpPr/>
            <p:nvPr/>
          </p:nvSpPr>
          <p:spPr>
            <a:xfrm>
              <a:off x="2290350" y="9832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9" y="6"/>
                    <a:pt x="68" y="19"/>
                  </a:cubicBezTo>
                  <a:cubicBezTo>
                    <a:pt x="23" y="52"/>
                    <a:pt x="1" y="119"/>
                    <a:pt x="34" y="176"/>
                  </a:cubicBezTo>
                  <a:cubicBezTo>
                    <a:pt x="57" y="213"/>
                    <a:pt x="96" y="236"/>
                    <a:pt x="135" y="236"/>
                  </a:cubicBezTo>
                  <a:cubicBezTo>
                    <a:pt x="154" y="236"/>
                    <a:pt x="173" y="231"/>
                    <a:pt x="190" y="220"/>
                  </a:cubicBezTo>
                  <a:cubicBezTo>
                    <a:pt x="247" y="186"/>
                    <a:pt x="269" y="109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1" name="Google Shape;5911;p10"/>
            <p:cNvSpPr/>
            <p:nvPr/>
          </p:nvSpPr>
          <p:spPr>
            <a:xfrm>
              <a:off x="2264100" y="999200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28" y="1"/>
                  </a:moveTo>
                  <a:cubicBezTo>
                    <a:pt x="107" y="1"/>
                    <a:pt x="86" y="6"/>
                    <a:pt x="68" y="17"/>
                  </a:cubicBezTo>
                  <a:cubicBezTo>
                    <a:pt x="23" y="51"/>
                    <a:pt x="1" y="118"/>
                    <a:pt x="34" y="173"/>
                  </a:cubicBezTo>
                  <a:cubicBezTo>
                    <a:pt x="57" y="211"/>
                    <a:pt x="95" y="234"/>
                    <a:pt x="134" y="234"/>
                  </a:cubicBezTo>
                  <a:cubicBezTo>
                    <a:pt x="153" y="234"/>
                    <a:pt x="172" y="229"/>
                    <a:pt x="190" y="218"/>
                  </a:cubicBezTo>
                  <a:cubicBezTo>
                    <a:pt x="212" y="207"/>
                    <a:pt x="224" y="195"/>
                    <a:pt x="224" y="185"/>
                  </a:cubicBezTo>
                  <a:cubicBezTo>
                    <a:pt x="235" y="173"/>
                    <a:pt x="235" y="173"/>
                    <a:pt x="235" y="162"/>
                  </a:cubicBezTo>
                  <a:cubicBezTo>
                    <a:pt x="246" y="140"/>
                    <a:pt x="257" y="118"/>
                    <a:pt x="246" y="95"/>
                  </a:cubicBezTo>
                  <a:cubicBezTo>
                    <a:pt x="246" y="84"/>
                    <a:pt x="246" y="73"/>
                    <a:pt x="235" y="51"/>
                  </a:cubicBezTo>
                  <a:cubicBezTo>
                    <a:pt x="213" y="21"/>
                    <a:pt x="170" y="1"/>
                    <a:pt x="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2" name="Google Shape;5912;p10"/>
            <p:cNvSpPr/>
            <p:nvPr/>
          </p:nvSpPr>
          <p:spPr>
            <a:xfrm>
              <a:off x="2300425" y="9997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5" y="1"/>
                    <a:pt x="96" y="5"/>
                    <a:pt x="78" y="16"/>
                  </a:cubicBezTo>
                  <a:cubicBezTo>
                    <a:pt x="22" y="50"/>
                    <a:pt x="0" y="128"/>
                    <a:pt x="33" y="184"/>
                  </a:cubicBezTo>
                  <a:cubicBezTo>
                    <a:pt x="54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7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3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3" name="Google Shape;5913;p10"/>
            <p:cNvSpPr/>
            <p:nvPr/>
          </p:nvSpPr>
          <p:spPr>
            <a:xfrm>
              <a:off x="2287275" y="100787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7" y="0"/>
                  </a:moveTo>
                  <a:cubicBezTo>
                    <a:pt x="118" y="0"/>
                    <a:pt x="98" y="5"/>
                    <a:pt x="79" y="17"/>
                  </a:cubicBezTo>
                  <a:cubicBezTo>
                    <a:pt x="23" y="50"/>
                    <a:pt x="0" y="117"/>
                    <a:pt x="34" y="173"/>
                  </a:cubicBezTo>
                  <a:cubicBezTo>
                    <a:pt x="57" y="211"/>
                    <a:pt x="101" y="233"/>
                    <a:pt x="144" y="233"/>
                  </a:cubicBezTo>
                  <a:cubicBezTo>
                    <a:pt x="164" y="233"/>
                    <a:pt x="184" y="228"/>
                    <a:pt x="202" y="218"/>
                  </a:cubicBezTo>
                  <a:cubicBezTo>
                    <a:pt x="258" y="184"/>
                    <a:pt x="269" y="106"/>
                    <a:pt x="236" y="50"/>
                  </a:cubicBezTo>
                  <a:cubicBezTo>
                    <a:pt x="213" y="20"/>
                    <a:pt x="176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4" name="Google Shape;5914;p10"/>
            <p:cNvSpPr/>
            <p:nvPr/>
          </p:nvSpPr>
          <p:spPr>
            <a:xfrm>
              <a:off x="2274150" y="10159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7"/>
                    <a:pt x="79" y="19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57" y="214"/>
                    <a:pt x="100" y="236"/>
                    <a:pt x="143" y="236"/>
                  </a:cubicBezTo>
                  <a:cubicBezTo>
                    <a:pt x="163" y="236"/>
                    <a:pt x="184" y="231"/>
                    <a:pt x="202" y="220"/>
                  </a:cubicBezTo>
                  <a:cubicBezTo>
                    <a:pt x="257" y="176"/>
                    <a:pt x="269" y="108"/>
                    <a:pt x="235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5" name="Google Shape;5915;p10"/>
            <p:cNvSpPr/>
            <p:nvPr/>
          </p:nvSpPr>
          <p:spPr>
            <a:xfrm>
              <a:off x="2261300" y="1023800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23" y="1"/>
                  </a:moveTo>
                  <a:cubicBezTo>
                    <a:pt x="104" y="1"/>
                    <a:pt x="85" y="5"/>
                    <a:pt x="68" y="16"/>
                  </a:cubicBezTo>
                  <a:cubicBezTo>
                    <a:pt x="45" y="28"/>
                    <a:pt x="45" y="38"/>
                    <a:pt x="34" y="50"/>
                  </a:cubicBezTo>
                  <a:cubicBezTo>
                    <a:pt x="23" y="50"/>
                    <a:pt x="23" y="50"/>
                    <a:pt x="23" y="61"/>
                  </a:cubicBezTo>
                  <a:cubicBezTo>
                    <a:pt x="23" y="61"/>
                    <a:pt x="11" y="72"/>
                    <a:pt x="11" y="83"/>
                  </a:cubicBezTo>
                  <a:lnTo>
                    <a:pt x="11" y="95"/>
                  </a:lnTo>
                  <a:cubicBezTo>
                    <a:pt x="1" y="117"/>
                    <a:pt x="11" y="150"/>
                    <a:pt x="23" y="184"/>
                  </a:cubicBezTo>
                  <a:cubicBezTo>
                    <a:pt x="34" y="184"/>
                    <a:pt x="34" y="195"/>
                    <a:pt x="34" y="195"/>
                  </a:cubicBezTo>
                  <a:lnTo>
                    <a:pt x="45" y="195"/>
                  </a:lnTo>
                  <a:cubicBezTo>
                    <a:pt x="45" y="206"/>
                    <a:pt x="45" y="206"/>
                    <a:pt x="56" y="217"/>
                  </a:cubicBezTo>
                  <a:cubicBezTo>
                    <a:pt x="68" y="217"/>
                    <a:pt x="68" y="217"/>
                    <a:pt x="79" y="229"/>
                  </a:cubicBezTo>
                  <a:cubicBezTo>
                    <a:pt x="90" y="229"/>
                    <a:pt x="101" y="239"/>
                    <a:pt x="123" y="239"/>
                  </a:cubicBezTo>
                  <a:lnTo>
                    <a:pt x="135" y="239"/>
                  </a:lnTo>
                  <a:cubicBezTo>
                    <a:pt x="146" y="239"/>
                    <a:pt x="146" y="229"/>
                    <a:pt x="146" y="229"/>
                  </a:cubicBezTo>
                  <a:lnTo>
                    <a:pt x="168" y="229"/>
                  </a:lnTo>
                  <a:cubicBezTo>
                    <a:pt x="168" y="229"/>
                    <a:pt x="180" y="229"/>
                    <a:pt x="180" y="217"/>
                  </a:cubicBezTo>
                  <a:lnTo>
                    <a:pt x="190" y="217"/>
                  </a:lnTo>
                  <a:cubicBezTo>
                    <a:pt x="247" y="184"/>
                    <a:pt x="257" y="117"/>
                    <a:pt x="224" y="61"/>
                  </a:cubicBezTo>
                  <a:cubicBezTo>
                    <a:pt x="201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6" name="Google Shape;5916;p10"/>
            <p:cNvSpPr/>
            <p:nvPr/>
          </p:nvSpPr>
          <p:spPr>
            <a:xfrm>
              <a:off x="2312425" y="10195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2" y="1"/>
                    <a:pt x="88" y="7"/>
                    <a:pt x="67" y="20"/>
                  </a:cubicBezTo>
                  <a:cubicBezTo>
                    <a:pt x="22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8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7" name="Google Shape;5917;p10"/>
            <p:cNvSpPr/>
            <p:nvPr/>
          </p:nvSpPr>
          <p:spPr>
            <a:xfrm>
              <a:off x="2299300" y="10274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6" y="1"/>
                    <a:pt x="85" y="6"/>
                    <a:pt x="67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8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8" name="Google Shape;5918;p10"/>
            <p:cNvSpPr/>
            <p:nvPr/>
          </p:nvSpPr>
          <p:spPr>
            <a:xfrm>
              <a:off x="2286150" y="10354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7" y="1"/>
                  </a:moveTo>
                  <a:cubicBezTo>
                    <a:pt x="113" y="1"/>
                    <a:pt x="89" y="7"/>
                    <a:pt x="68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7"/>
                    <a:pt x="269" y="109"/>
                    <a:pt x="236" y="53"/>
                  </a:cubicBezTo>
                  <a:cubicBezTo>
                    <a:pt x="215" y="18"/>
                    <a:pt x="176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9" name="Google Shape;5919;p10"/>
            <p:cNvSpPr/>
            <p:nvPr/>
          </p:nvSpPr>
          <p:spPr>
            <a:xfrm>
              <a:off x="2273300" y="1043350"/>
              <a:ext cx="6475" cy="6000"/>
            </a:xfrm>
            <a:custGeom>
              <a:rect b="b" l="l" r="r" t="t"/>
              <a:pathLst>
                <a:path extrusionOk="0" h="240" w="259">
                  <a:moveTo>
                    <a:pt x="115" y="1"/>
                  </a:moveTo>
                  <a:cubicBezTo>
                    <a:pt x="95" y="1"/>
                    <a:pt x="75" y="6"/>
                    <a:pt x="57" y="16"/>
                  </a:cubicBezTo>
                  <a:lnTo>
                    <a:pt x="57" y="28"/>
                  </a:lnTo>
                  <a:cubicBezTo>
                    <a:pt x="57" y="28"/>
                    <a:pt x="45" y="28"/>
                    <a:pt x="45" y="38"/>
                  </a:cubicBezTo>
                  <a:lnTo>
                    <a:pt x="35" y="38"/>
                  </a:lnTo>
                  <a:cubicBezTo>
                    <a:pt x="35" y="50"/>
                    <a:pt x="35" y="50"/>
                    <a:pt x="23" y="61"/>
                  </a:cubicBezTo>
                  <a:lnTo>
                    <a:pt x="23" y="72"/>
                  </a:lnTo>
                  <a:cubicBezTo>
                    <a:pt x="12" y="72"/>
                    <a:pt x="12" y="72"/>
                    <a:pt x="12" y="83"/>
                  </a:cubicBezTo>
                  <a:lnTo>
                    <a:pt x="12" y="95"/>
                  </a:lnTo>
                  <a:cubicBezTo>
                    <a:pt x="1" y="128"/>
                    <a:pt x="1" y="150"/>
                    <a:pt x="23" y="184"/>
                  </a:cubicBezTo>
                  <a:lnTo>
                    <a:pt x="35" y="195"/>
                  </a:lnTo>
                  <a:lnTo>
                    <a:pt x="45" y="207"/>
                  </a:lnTo>
                  <a:cubicBezTo>
                    <a:pt x="57" y="217"/>
                    <a:pt x="57" y="217"/>
                    <a:pt x="68" y="217"/>
                  </a:cubicBezTo>
                  <a:cubicBezTo>
                    <a:pt x="68" y="229"/>
                    <a:pt x="79" y="229"/>
                    <a:pt x="90" y="229"/>
                  </a:cubicBezTo>
                  <a:lnTo>
                    <a:pt x="90" y="240"/>
                  </a:lnTo>
                  <a:lnTo>
                    <a:pt x="146" y="240"/>
                  </a:lnTo>
                  <a:cubicBezTo>
                    <a:pt x="146" y="240"/>
                    <a:pt x="157" y="240"/>
                    <a:pt x="157" y="229"/>
                  </a:cubicBezTo>
                  <a:lnTo>
                    <a:pt x="180" y="229"/>
                  </a:lnTo>
                  <a:lnTo>
                    <a:pt x="180" y="217"/>
                  </a:lnTo>
                  <a:cubicBezTo>
                    <a:pt x="236" y="184"/>
                    <a:pt x="258" y="117"/>
                    <a:pt x="224" y="61"/>
                  </a:cubicBezTo>
                  <a:cubicBezTo>
                    <a:pt x="202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0" name="Google Shape;5920;p10"/>
            <p:cNvSpPr/>
            <p:nvPr/>
          </p:nvSpPr>
          <p:spPr>
            <a:xfrm>
              <a:off x="2322750" y="1035650"/>
              <a:ext cx="5900" cy="5875"/>
            </a:xfrm>
            <a:custGeom>
              <a:rect b="b" l="l" r="r" t="t"/>
              <a:pathLst>
                <a:path extrusionOk="0" h="235" w="236">
                  <a:moveTo>
                    <a:pt x="101" y="1"/>
                  </a:moveTo>
                  <a:cubicBezTo>
                    <a:pt x="90" y="11"/>
                    <a:pt x="79" y="11"/>
                    <a:pt x="79" y="11"/>
                  </a:cubicBezTo>
                  <a:cubicBezTo>
                    <a:pt x="68" y="11"/>
                    <a:pt x="68" y="11"/>
                    <a:pt x="56" y="23"/>
                  </a:cubicBezTo>
                  <a:lnTo>
                    <a:pt x="23" y="56"/>
                  </a:lnTo>
                  <a:cubicBezTo>
                    <a:pt x="12" y="68"/>
                    <a:pt x="1" y="90"/>
                    <a:pt x="1" y="112"/>
                  </a:cubicBezTo>
                  <a:cubicBezTo>
                    <a:pt x="1" y="135"/>
                    <a:pt x="1" y="157"/>
                    <a:pt x="12" y="179"/>
                  </a:cubicBezTo>
                  <a:cubicBezTo>
                    <a:pt x="34" y="212"/>
                    <a:pt x="56" y="224"/>
                    <a:pt x="90" y="235"/>
                  </a:cubicBezTo>
                  <a:lnTo>
                    <a:pt x="113" y="235"/>
                  </a:lnTo>
                  <a:cubicBezTo>
                    <a:pt x="135" y="235"/>
                    <a:pt x="157" y="235"/>
                    <a:pt x="180" y="224"/>
                  </a:cubicBezTo>
                  <a:cubicBezTo>
                    <a:pt x="213" y="202"/>
                    <a:pt x="235" y="168"/>
                    <a:pt x="235" y="123"/>
                  </a:cubicBezTo>
                  <a:cubicBezTo>
                    <a:pt x="235" y="101"/>
                    <a:pt x="224" y="78"/>
                    <a:pt x="213" y="56"/>
                  </a:cubicBezTo>
                  <a:cubicBezTo>
                    <a:pt x="190" y="23"/>
                    <a:pt x="14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1" name="Google Shape;5921;p10"/>
            <p:cNvSpPr/>
            <p:nvPr/>
          </p:nvSpPr>
          <p:spPr>
            <a:xfrm>
              <a:off x="2309350" y="104375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35" y="0"/>
                  </a:moveTo>
                  <a:cubicBezTo>
                    <a:pt x="112" y="0"/>
                    <a:pt x="90" y="0"/>
                    <a:pt x="68" y="12"/>
                  </a:cubicBezTo>
                  <a:cubicBezTo>
                    <a:pt x="23" y="45"/>
                    <a:pt x="1" y="90"/>
                    <a:pt x="11" y="134"/>
                  </a:cubicBezTo>
                  <a:cubicBezTo>
                    <a:pt x="11" y="146"/>
                    <a:pt x="23" y="168"/>
                    <a:pt x="23" y="179"/>
                  </a:cubicBezTo>
                  <a:cubicBezTo>
                    <a:pt x="34" y="179"/>
                    <a:pt x="34" y="191"/>
                    <a:pt x="45" y="201"/>
                  </a:cubicBezTo>
                  <a:cubicBezTo>
                    <a:pt x="68" y="224"/>
                    <a:pt x="112" y="235"/>
                    <a:pt x="145" y="235"/>
                  </a:cubicBezTo>
                  <a:cubicBezTo>
                    <a:pt x="157" y="235"/>
                    <a:pt x="179" y="224"/>
                    <a:pt x="190" y="213"/>
                  </a:cubicBezTo>
                  <a:cubicBezTo>
                    <a:pt x="213" y="201"/>
                    <a:pt x="235" y="179"/>
                    <a:pt x="246" y="146"/>
                  </a:cubicBezTo>
                  <a:cubicBezTo>
                    <a:pt x="246" y="112"/>
                    <a:pt x="246" y="79"/>
                    <a:pt x="224" y="56"/>
                  </a:cubicBezTo>
                  <a:cubicBezTo>
                    <a:pt x="202" y="22"/>
                    <a:pt x="168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2" name="Google Shape;5922;p10"/>
            <p:cNvSpPr/>
            <p:nvPr/>
          </p:nvSpPr>
          <p:spPr>
            <a:xfrm>
              <a:off x="2296500" y="105177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24" y="1"/>
                  </a:moveTo>
                  <a:cubicBezTo>
                    <a:pt x="117" y="1"/>
                    <a:pt x="109" y="2"/>
                    <a:pt x="101" y="4"/>
                  </a:cubicBezTo>
                  <a:cubicBezTo>
                    <a:pt x="78" y="4"/>
                    <a:pt x="68" y="4"/>
                    <a:pt x="56" y="14"/>
                  </a:cubicBezTo>
                  <a:cubicBezTo>
                    <a:pt x="34" y="26"/>
                    <a:pt x="23" y="48"/>
                    <a:pt x="11" y="71"/>
                  </a:cubicBezTo>
                  <a:cubicBezTo>
                    <a:pt x="1" y="93"/>
                    <a:pt x="1" y="126"/>
                    <a:pt x="1" y="160"/>
                  </a:cubicBezTo>
                  <a:cubicBezTo>
                    <a:pt x="11" y="160"/>
                    <a:pt x="11" y="171"/>
                    <a:pt x="11" y="171"/>
                  </a:cubicBezTo>
                  <a:cubicBezTo>
                    <a:pt x="34" y="193"/>
                    <a:pt x="45" y="215"/>
                    <a:pt x="68" y="227"/>
                  </a:cubicBezTo>
                  <a:cubicBezTo>
                    <a:pt x="81" y="231"/>
                    <a:pt x="97" y="234"/>
                    <a:pt x="113" y="234"/>
                  </a:cubicBezTo>
                  <a:cubicBezTo>
                    <a:pt x="136" y="234"/>
                    <a:pt x="159" y="229"/>
                    <a:pt x="179" y="215"/>
                  </a:cubicBezTo>
                  <a:cubicBezTo>
                    <a:pt x="235" y="182"/>
                    <a:pt x="246" y="115"/>
                    <a:pt x="213" y="59"/>
                  </a:cubicBezTo>
                  <a:cubicBezTo>
                    <a:pt x="194" y="22"/>
                    <a:pt x="161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3" name="Google Shape;5923;p10"/>
            <p:cNvSpPr/>
            <p:nvPr/>
          </p:nvSpPr>
          <p:spPr>
            <a:xfrm>
              <a:off x="2283375" y="1059750"/>
              <a:ext cx="5900" cy="5800"/>
            </a:xfrm>
            <a:custGeom>
              <a:rect b="b" l="l" r="r" t="t"/>
              <a:pathLst>
                <a:path extrusionOk="0" h="232" w="236">
                  <a:moveTo>
                    <a:pt x="121" y="1"/>
                  </a:moveTo>
                  <a:cubicBezTo>
                    <a:pt x="100" y="1"/>
                    <a:pt x="77" y="7"/>
                    <a:pt x="56" y="20"/>
                  </a:cubicBezTo>
                  <a:cubicBezTo>
                    <a:pt x="45" y="20"/>
                    <a:pt x="34" y="31"/>
                    <a:pt x="34" y="31"/>
                  </a:cubicBezTo>
                  <a:cubicBezTo>
                    <a:pt x="34" y="42"/>
                    <a:pt x="22" y="42"/>
                    <a:pt x="22" y="42"/>
                  </a:cubicBezTo>
                  <a:cubicBezTo>
                    <a:pt x="22" y="53"/>
                    <a:pt x="22" y="53"/>
                    <a:pt x="12" y="53"/>
                  </a:cubicBezTo>
                  <a:lnTo>
                    <a:pt x="12" y="65"/>
                  </a:lnTo>
                  <a:cubicBezTo>
                    <a:pt x="12" y="75"/>
                    <a:pt x="0" y="75"/>
                    <a:pt x="0" y="87"/>
                  </a:cubicBezTo>
                  <a:lnTo>
                    <a:pt x="0" y="109"/>
                  </a:lnTo>
                  <a:lnTo>
                    <a:pt x="0" y="132"/>
                  </a:lnTo>
                  <a:lnTo>
                    <a:pt x="0" y="154"/>
                  </a:lnTo>
                  <a:cubicBezTo>
                    <a:pt x="12" y="165"/>
                    <a:pt x="12" y="165"/>
                    <a:pt x="12" y="176"/>
                  </a:cubicBezTo>
                  <a:lnTo>
                    <a:pt x="34" y="199"/>
                  </a:lnTo>
                  <a:lnTo>
                    <a:pt x="45" y="209"/>
                  </a:lnTo>
                  <a:cubicBezTo>
                    <a:pt x="56" y="221"/>
                    <a:pt x="56" y="221"/>
                    <a:pt x="67" y="221"/>
                  </a:cubicBezTo>
                  <a:cubicBezTo>
                    <a:pt x="67" y="221"/>
                    <a:pt x="79" y="232"/>
                    <a:pt x="89" y="232"/>
                  </a:cubicBezTo>
                  <a:cubicBezTo>
                    <a:pt x="112" y="232"/>
                    <a:pt x="146" y="232"/>
                    <a:pt x="179" y="221"/>
                  </a:cubicBezTo>
                  <a:cubicBezTo>
                    <a:pt x="213" y="199"/>
                    <a:pt x="235" y="154"/>
                    <a:pt x="235" y="120"/>
                  </a:cubicBezTo>
                  <a:cubicBezTo>
                    <a:pt x="235" y="98"/>
                    <a:pt x="224" y="75"/>
                    <a:pt x="213" y="53"/>
                  </a:cubicBezTo>
                  <a:cubicBezTo>
                    <a:pt x="192" y="18"/>
                    <a:pt x="157" y="1"/>
                    <a:pt x="1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4" name="Google Shape;5924;p10"/>
            <p:cNvSpPr/>
            <p:nvPr/>
          </p:nvSpPr>
          <p:spPr>
            <a:xfrm>
              <a:off x="2319400" y="1060375"/>
              <a:ext cx="4500" cy="5175"/>
            </a:xfrm>
            <a:custGeom>
              <a:rect b="b" l="l" r="r" t="t"/>
              <a:pathLst>
                <a:path extrusionOk="0" h="207" w="180">
                  <a:moveTo>
                    <a:pt x="123" y="0"/>
                  </a:moveTo>
                  <a:cubicBezTo>
                    <a:pt x="104" y="0"/>
                    <a:pt x="84" y="6"/>
                    <a:pt x="68" y="17"/>
                  </a:cubicBezTo>
                  <a:cubicBezTo>
                    <a:pt x="12" y="50"/>
                    <a:pt x="1" y="129"/>
                    <a:pt x="34" y="184"/>
                  </a:cubicBezTo>
                  <a:cubicBezTo>
                    <a:pt x="34" y="196"/>
                    <a:pt x="46" y="196"/>
                    <a:pt x="56" y="207"/>
                  </a:cubicBezTo>
                  <a:cubicBezTo>
                    <a:pt x="101" y="140"/>
                    <a:pt x="146" y="84"/>
                    <a:pt x="180" y="17"/>
                  </a:cubicBezTo>
                  <a:cubicBezTo>
                    <a:pt x="163" y="6"/>
                    <a:pt x="143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5" name="Google Shape;5925;p10"/>
            <p:cNvSpPr/>
            <p:nvPr/>
          </p:nvSpPr>
          <p:spPr>
            <a:xfrm>
              <a:off x="2306275" y="10684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3" y="0"/>
                    <a:pt x="88" y="6"/>
                    <a:pt x="67" y="19"/>
                  </a:cubicBezTo>
                  <a:cubicBezTo>
                    <a:pt x="12" y="53"/>
                    <a:pt x="0" y="120"/>
                    <a:pt x="34" y="175"/>
                  </a:cubicBezTo>
                  <a:cubicBezTo>
                    <a:pt x="57" y="213"/>
                    <a:pt x="95" y="236"/>
                    <a:pt x="134" y="236"/>
                  </a:cubicBezTo>
                  <a:cubicBezTo>
                    <a:pt x="153" y="236"/>
                    <a:pt x="173" y="231"/>
                    <a:pt x="191" y="220"/>
                  </a:cubicBezTo>
                  <a:cubicBezTo>
                    <a:pt x="246" y="187"/>
                    <a:pt x="268" y="108"/>
                    <a:pt x="235" y="53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6" name="Google Shape;5926;p10"/>
            <p:cNvSpPr/>
            <p:nvPr/>
          </p:nvSpPr>
          <p:spPr>
            <a:xfrm>
              <a:off x="2293425" y="1076325"/>
              <a:ext cx="6450" cy="6000"/>
            </a:xfrm>
            <a:custGeom>
              <a:rect b="b" l="l" r="r" t="t"/>
              <a:pathLst>
                <a:path extrusionOk="0" h="240" w="258">
                  <a:moveTo>
                    <a:pt x="114" y="0"/>
                  </a:moveTo>
                  <a:cubicBezTo>
                    <a:pt x="94" y="0"/>
                    <a:pt x="74" y="5"/>
                    <a:pt x="57" y="16"/>
                  </a:cubicBezTo>
                  <a:lnTo>
                    <a:pt x="34" y="38"/>
                  </a:lnTo>
                  <a:cubicBezTo>
                    <a:pt x="34" y="38"/>
                    <a:pt x="34" y="50"/>
                    <a:pt x="23" y="50"/>
                  </a:cubicBezTo>
                  <a:lnTo>
                    <a:pt x="23" y="60"/>
                  </a:lnTo>
                  <a:cubicBezTo>
                    <a:pt x="12" y="60"/>
                    <a:pt x="12" y="72"/>
                    <a:pt x="12" y="72"/>
                  </a:cubicBezTo>
                  <a:lnTo>
                    <a:pt x="12" y="83"/>
                  </a:lnTo>
                  <a:cubicBezTo>
                    <a:pt x="12" y="94"/>
                    <a:pt x="0" y="94"/>
                    <a:pt x="0" y="94"/>
                  </a:cubicBezTo>
                  <a:lnTo>
                    <a:pt x="0" y="117"/>
                  </a:lnTo>
                  <a:lnTo>
                    <a:pt x="0" y="139"/>
                  </a:lnTo>
                  <a:cubicBezTo>
                    <a:pt x="0" y="150"/>
                    <a:pt x="12" y="172"/>
                    <a:pt x="23" y="184"/>
                  </a:cubicBezTo>
                  <a:lnTo>
                    <a:pt x="23" y="194"/>
                  </a:lnTo>
                  <a:cubicBezTo>
                    <a:pt x="34" y="194"/>
                    <a:pt x="34" y="206"/>
                    <a:pt x="45" y="206"/>
                  </a:cubicBezTo>
                  <a:cubicBezTo>
                    <a:pt x="45" y="217"/>
                    <a:pt x="57" y="217"/>
                    <a:pt x="57" y="217"/>
                  </a:cubicBezTo>
                  <a:cubicBezTo>
                    <a:pt x="67" y="228"/>
                    <a:pt x="79" y="228"/>
                    <a:pt x="79" y="228"/>
                  </a:cubicBezTo>
                  <a:lnTo>
                    <a:pt x="90" y="228"/>
                  </a:lnTo>
                  <a:lnTo>
                    <a:pt x="101" y="239"/>
                  </a:lnTo>
                  <a:lnTo>
                    <a:pt x="134" y="239"/>
                  </a:lnTo>
                  <a:lnTo>
                    <a:pt x="146" y="228"/>
                  </a:lnTo>
                  <a:lnTo>
                    <a:pt x="157" y="228"/>
                  </a:lnTo>
                  <a:cubicBezTo>
                    <a:pt x="168" y="228"/>
                    <a:pt x="168" y="228"/>
                    <a:pt x="179" y="217"/>
                  </a:cubicBezTo>
                  <a:cubicBezTo>
                    <a:pt x="235" y="184"/>
                    <a:pt x="258" y="117"/>
                    <a:pt x="224" y="60"/>
                  </a:cubicBezTo>
                  <a:cubicBezTo>
                    <a:pt x="201" y="23"/>
                    <a:pt x="158" y="0"/>
                    <a:pt x="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7" name="Google Shape;5927;p10"/>
            <p:cNvSpPr/>
            <p:nvPr/>
          </p:nvSpPr>
          <p:spPr>
            <a:xfrm>
              <a:off x="2199000" y="7737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3" y="1"/>
                  </a:moveTo>
                  <a:cubicBezTo>
                    <a:pt x="111" y="1"/>
                    <a:pt x="89" y="7"/>
                    <a:pt x="68" y="20"/>
                  </a:cubicBezTo>
                  <a:cubicBezTo>
                    <a:pt x="12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2"/>
                    <a:pt x="191" y="221"/>
                  </a:cubicBezTo>
                  <a:cubicBezTo>
                    <a:pt x="246" y="187"/>
                    <a:pt x="269" y="109"/>
                    <a:pt x="224" y="53"/>
                  </a:cubicBezTo>
                  <a:cubicBezTo>
                    <a:pt x="203" y="18"/>
                    <a:pt x="169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8" name="Google Shape;5928;p10"/>
            <p:cNvSpPr/>
            <p:nvPr/>
          </p:nvSpPr>
          <p:spPr>
            <a:xfrm>
              <a:off x="2238100" y="782000"/>
              <a:ext cx="2550" cy="1150"/>
            </a:xfrm>
            <a:custGeom>
              <a:rect b="b" l="l" r="r" t="t"/>
              <a:pathLst>
                <a:path extrusionOk="0" h="46" w="102">
                  <a:moveTo>
                    <a:pt x="1" y="1"/>
                  </a:moveTo>
                  <a:lnTo>
                    <a:pt x="1" y="1"/>
                  </a:lnTo>
                  <a:cubicBezTo>
                    <a:pt x="23" y="34"/>
                    <a:pt x="57" y="45"/>
                    <a:pt x="102" y="45"/>
                  </a:cubicBezTo>
                  <a:cubicBezTo>
                    <a:pt x="68" y="34"/>
                    <a:pt x="35" y="2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9" name="Google Shape;5929;p10"/>
            <p:cNvSpPr/>
            <p:nvPr/>
          </p:nvSpPr>
          <p:spPr>
            <a:xfrm>
              <a:off x="2223875" y="7852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3" y="50"/>
                    <a:pt x="0" y="127"/>
                    <a:pt x="34" y="184"/>
                  </a:cubicBezTo>
                  <a:cubicBezTo>
                    <a:pt x="55" y="218"/>
                    <a:pt x="93" y="236"/>
                    <a:pt x="133" y="236"/>
                  </a:cubicBezTo>
                  <a:cubicBezTo>
                    <a:pt x="156" y="236"/>
                    <a:pt x="180" y="229"/>
                    <a:pt x="202" y="217"/>
                  </a:cubicBezTo>
                  <a:cubicBezTo>
                    <a:pt x="257" y="184"/>
                    <a:pt x="269" y="117"/>
                    <a:pt x="235" y="60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0" name="Google Shape;5930;p10"/>
            <p:cNvSpPr/>
            <p:nvPr/>
          </p:nvSpPr>
          <p:spPr>
            <a:xfrm>
              <a:off x="2210725" y="793350"/>
              <a:ext cx="6750" cy="5825"/>
            </a:xfrm>
            <a:custGeom>
              <a:rect b="b" l="l" r="r" t="t"/>
              <a:pathLst>
                <a:path extrusionOk="0" h="233" w="270">
                  <a:moveTo>
                    <a:pt x="135" y="0"/>
                  </a:moveTo>
                  <a:cubicBezTo>
                    <a:pt x="116" y="0"/>
                    <a:pt x="97" y="5"/>
                    <a:pt x="80" y="16"/>
                  </a:cubicBezTo>
                  <a:cubicBezTo>
                    <a:pt x="23" y="49"/>
                    <a:pt x="1" y="116"/>
                    <a:pt x="35" y="172"/>
                  </a:cubicBezTo>
                  <a:cubicBezTo>
                    <a:pt x="57" y="210"/>
                    <a:pt x="101" y="233"/>
                    <a:pt x="144" y="233"/>
                  </a:cubicBezTo>
                  <a:cubicBezTo>
                    <a:pt x="164" y="233"/>
                    <a:pt x="184" y="228"/>
                    <a:pt x="202" y="217"/>
                  </a:cubicBezTo>
                  <a:cubicBezTo>
                    <a:pt x="258" y="183"/>
                    <a:pt x="269" y="105"/>
                    <a:pt x="236" y="61"/>
                  </a:cubicBezTo>
                  <a:cubicBezTo>
                    <a:pt x="213" y="23"/>
                    <a:pt x="17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1" name="Google Shape;5931;p10"/>
            <p:cNvSpPr/>
            <p:nvPr/>
          </p:nvSpPr>
          <p:spPr>
            <a:xfrm>
              <a:off x="2279175" y="846125"/>
              <a:ext cx="6175" cy="5875"/>
            </a:xfrm>
            <a:custGeom>
              <a:rect b="b" l="l" r="r" t="t"/>
              <a:pathLst>
                <a:path extrusionOk="0" h="235" w="247">
                  <a:moveTo>
                    <a:pt x="115" y="1"/>
                  </a:moveTo>
                  <a:cubicBezTo>
                    <a:pt x="99" y="1"/>
                    <a:pt x="84" y="9"/>
                    <a:pt x="68" y="16"/>
                  </a:cubicBezTo>
                  <a:cubicBezTo>
                    <a:pt x="46" y="28"/>
                    <a:pt x="23" y="50"/>
                    <a:pt x="23" y="73"/>
                  </a:cubicBezTo>
                  <a:cubicBezTo>
                    <a:pt x="1" y="95"/>
                    <a:pt x="1" y="128"/>
                    <a:pt x="12" y="162"/>
                  </a:cubicBezTo>
                  <a:cubicBezTo>
                    <a:pt x="12" y="162"/>
                    <a:pt x="23" y="173"/>
                    <a:pt x="23" y="185"/>
                  </a:cubicBezTo>
                  <a:cubicBezTo>
                    <a:pt x="45" y="214"/>
                    <a:pt x="87" y="234"/>
                    <a:pt x="129" y="234"/>
                  </a:cubicBezTo>
                  <a:cubicBezTo>
                    <a:pt x="151" y="234"/>
                    <a:pt x="172" y="229"/>
                    <a:pt x="190" y="218"/>
                  </a:cubicBezTo>
                  <a:cubicBezTo>
                    <a:pt x="202" y="207"/>
                    <a:pt x="224" y="185"/>
                    <a:pt x="235" y="162"/>
                  </a:cubicBezTo>
                  <a:cubicBezTo>
                    <a:pt x="247" y="128"/>
                    <a:pt x="247" y="95"/>
                    <a:pt x="224" y="61"/>
                  </a:cubicBezTo>
                  <a:cubicBezTo>
                    <a:pt x="224" y="50"/>
                    <a:pt x="213" y="39"/>
                    <a:pt x="213" y="39"/>
                  </a:cubicBezTo>
                  <a:cubicBezTo>
                    <a:pt x="190" y="16"/>
                    <a:pt x="157" y="6"/>
                    <a:pt x="135" y="6"/>
                  </a:cubicBezTo>
                  <a:cubicBezTo>
                    <a:pt x="128" y="2"/>
                    <a:pt x="122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2" name="Google Shape;5932;p10"/>
            <p:cNvSpPr/>
            <p:nvPr/>
          </p:nvSpPr>
          <p:spPr>
            <a:xfrm>
              <a:off x="2252625" y="862050"/>
              <a:ext cx="6750" cy="6025"/>
            </a:xfrm>
            <a:custGeom>
              <a:rect b="b" l="l" r="r" t="t"/>
              <a:pathLst>
                <a:path extrusionOk="0" h="241" w="270">
                  <a:moveTo>
                    <a:pt x="140" y="1"/>
                  </a:moveTo>
                  <a:cubicBezTo>
                    <a:pt x="117" y="1"/>
                    <a:pt x="95" y="9"/>
                    <a:pt x="80" y="17"/>
                  </a:cubicBezTo>
                  <a:cubicBezTo>
                    <a:pt x="23" y="50"/>
                    <a:pt x="1" y="129"/>
                    <a:pt x="35" y="184"/>
                  </a:cubicBezTo>
                  <a:cubicBezTo>
                    <a:pt x="57" y="218"/>
                    <a:pt x="113" y="240"/>
                    <a:pt x="157" y="240"/>
                  </a:cubicBezTo>
                  <a:cubicBezTo>
                    <a:pt x="169" y="229"/>
                    <a:pt x="180" y="229"/>
                    <a:pt x="202" y="218"/>
                  </a:cubicBezTo>
                  <a:cubicBezTo>
                    <a:pt x="258" y="184"/>
                    <a:pt x="269" y="117"/>
                    <a:pt x="236" y="61"/>
                  </a:cubicBezTo>
                  <a:cubicBezTo>
                    <a:pt x="224" y="28"/>
                    <a:pt x="191" y="17"/>
                    <a:pt x="169" y="5"/>
                  </a:cubicBezTo>
                  <a:cubicBezTo>
                    <a:pt x="159" y="2"/>
                    <a:pt x="149" y="1"/>
                    <a:pt x="1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3" name="Google Shape;5933;p10"/>
            <p:cNvSpPr/>
            <p:nvPr/>
          </p:nvSpPr>
          <p:spPr>
            <a:xfrm>
              <a:off x="2292600" y="838150"/>
              <a:ext cx="5875" cy="5900"/>
            </a:xfrm>
            <a:custGeom>
              <a:rect b="b" l="l" r="r" t="t"/>
              <a:pathLst>
                <a:path extrusionOk="0" h="236" w="235">
                  <a:moveTo>
                    <a:pt x="145" y="0"/>
                  </a:moveTo>
                  <a:cubicBezTo>
                    <a:pt x="112" y="0"/>
                    <a:pt x="78" y="0"/>
                    <a:pt x="56" y="12"/>
                  </a:cubicBezTo>
                  <a:lnTo>
                    <a:pt x="56" y="23"/>
                  </a:lnTo>
                  <a:cubicBezTo>
                    <a:pt x="45" y="23"/>
                    <a:pt x="33" y="23"/>
                    <a:pt x="33" y="34"/>
                  </a:cubicBezTo>
                  <a:cubicBezTo>
                    <a:pt x="23" y="34"/>
                    <a:pt x="23" y="45"/>
                    <a:pt x="23" y="45"/>
                  </a:cubicBezTo>
                  <a:lnTo>
                    <a:pt x="11" y="57"/>
                  </a:lnTo>
                  <a:lnTo>
                    <a:pt x="11" y="79"/>
                  </a:lnTo>
                  <a:cubicBezTo>
                    <a:pt x="0" y="79"/>
                    <a:pt x="0" y="90"/>
                    <a:pt x="0" y="90"/>
                  </a:cubicBezTo>
                  <a:lnTo>
                    <a:pt x="0" y="101"/>
                  </a:lnTo>
                  <a:lnTo>
                    <a:pt x="0" y="112"/>
                  </a:lnTo>
                  <a:lnTo>
                    <a:pt x="0" y="124"/>
                  </a:lnTo>
                  <a:lnTo>
                    <a:pt x="0" y="134"/>
                  </a:lnTo>
                  <a:cubicBezTo>
                    <a:pt x="0" y="146"/>
                    <a:pt x="0" y="168"/>
                    <a:pt x="11" y="179"/>
                  </a:cubicBezTo>
                  <a:cubicBezTo>
                    <a:pt x="23" y="201"/>
                    <a:pt x="45" y="213"/>
                    <a:pt x="67" y="224"/>
                  </a:cubicBezTo>
                  <a:lnTo>
                    <a:pt x="78" y="224"/>
                  </a:lnTo>
                  <a:cubicBezTo>
                    <a:pt x="90" y="235"/>
                    <a:pt x="90" y="235"/>
                    <a:pt x="100" y="235"/>
                  </a:cubicBezTo>
                  <a:lnTo>
                    <a:pt x="134" y="235"/>
                  </a:lnTo>
                  <a:cubicBezTo>
                    <a:pt x="134" y="235"/>
                    <a:pt x="145" y="235"/>
                    <a:pt x="145" y="224"/>
                  </a:cubicBezTo>
                  <a:lnTo>
                    <a:pt x="167" y="224"/>
                  </a:lnTo>
                  <a:cubicBezTo>
                    <a:pt x="167" y="213"/>
                    <a:pt x="179" y="213"/>
                    <a:pt x="179" y="213"/>
                  </a:cubicBezTo>
                  <a:cubicBezTo>
                    <a:pt x="201" y="201"/>
                    <a:pt x="212" y="191"/>
                    <a:pt x="224" y="168"/>
                  </a:cubicBezTo>
                  <a:lnTo>
                    <a:pt x="224" y="146"/>
                  </a:lnTo>
                  <a:cubicBezTo>
                    <a:pt x="234" y="112"/>
                    <a:pt x="234" y="79"/>
                    <a:pt x="212" y="57"/>
                  </a:cubicBezTo>
                  <a:cubicBezTo>
                    <a:pt x="201" y="23"/>
                    <a:pt x="167" y="12"/>
                    <a:pt x="1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4" name="Google Shape;5934;p10"/>
            <p:cNvSpPr/>
            <p:nvPr/>
          </p:nvSpPr>
          <p:spPr>
            <a:xfrm>
              <a:off x="2247050" y="793625"/>
              <a:ext cx="6450" cy="5825"/>
            </a:xfrm>
            <a:custGeom>
              <a:rect b="b" l="l" r="r" t="t"/>
              <a:pathLst>
                <a:path extrusionOk="0" h="233" w="258">
                  <a:moveTo>
                    <a:pt x="126" y="0"/>
                  </a:moveTo>
                  <a:cubicBezTo>
                    <a:pt x="106" y="0"/>
                    <a:pt x="85" y="5"/>
                    <a:pt x="68" y="16"/>
                  </a:cubicBezTo>
                  <a:cubicBezTo>
                    <a:pt x="12" y="50"/>
                    <a:pt x="0" y="117"/>
                    <a:pt x="34" y="172"/>
                  </a:cubicBezTo>
                  <a:cubicBezTo>
                    <a:pt x="57" y="210"/>
                    <a:pt x="95" y="233"/>
                    <a:pt x="135" y="233"/>
                  </a:cubicBezTo>
                  <a:cubicBezTo>
                    <a:pt x="153" y="233"/>
                    <a:pt x="173" y="228"/>
                    <a:pt x="191" y="217"/>
                  </a:cubicBezTo>
                  <a:cubicBezTo>
                    <a:pt x="236" y="195"/>
                    <a:pt x="258" y="139"/>
                    <a:pt x="246" y="94"/>
                  </a:cubicBezTo>
                  <a:cubicBezTo>
                    <a:pt x="246" y="83"/>
                    <a:pt x="236" y="72"/>
                    <a:pt x="236" y="60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5" name="Google Shape;5935;p10"/>
            <p:cNvSpPr/>
            <p:nvPr/>
          </p:nvSpPr>
          <p:spPr>
            <a:xfrm>
              <a:off x="2233925" y="801650"/>
              <a:ext cx="6450" cy="5875"/>
            </a:xfrm>
            <a:custGeom>
              <a:rect b="b" l="l" r="r" t="t"/>
              <a:pathLst>
                <a:path extrusionOk="0" h="235" w="258">
                  <a:moveTo>
                    <a:pt x="136" y="0"/>
                  </a:moveTo>
                  <a:cubicBezTo>
                    <a:pt x="113" y="0"/>
                    <a:pt x="89" y="7"/>
                    <a:pt x="68" y="19"/>
                  </a:cubicBezTo>
                  <a:cubicBezTo>
                    <a:pt x="11" y="52"/>
                    <a:pt x="1" y="119"/>
                    <a:pt x="34" y="176"/>
                  </a:cubicBezTo>
                  <a:cubicBezTo>
                    <a:pt x="52" y="213"/>
                    <a:pt x="86" y="234"/>
                    <a:pt x="122" y="234"/>
                  </a:cubicBezTo>
                  <a:cubicBezTo>
                    <a:pt x="130" y="234"/>
                    <a:pt x="138" y="233"/>
                    <a:pt x="146" y="231"/>
                  </a:cubicBezTo>
                  <a:cubicBezTo>
                    <a:pt x="168" y="231"/>
                    <a:pt x="180" y="220"/>
                    <a:pt x="190" y="220"/>
                  </a:cubicBezTo>
                  <a:cubicBezTo>
                    <a:pt x="235" y="186"/>
                    <a:pt x="257" y="142"/>
                    <a:pt x="247" y="97"/>
                  </a:cubicBezTo>
                  <a:cubicBezTo>
                    <a:pt x="247" y="86"/>
                    <a:pt x="235" y="64"/>
                    <a:pt x="235" y="52"/>
                  </a:cubicBezTo>
                  <a:cubicBezTo>
                    <a:pt x="214" y="18"/>
                    <a:pt x="176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6" name="Google Shape;5936;p10"/>
            <p:cNvSpPr/>
            <p:nvPr/>
          </p:nvSpPr>
          <p:spPr>
            <a:xfrm>
              <a:off x="2220800" y="809550"/>
              <a:ext cx="6450" cy="5900"/>
            </a:xfrm>
            <a:custGeom>
              <a:rect b="b" l="l" r="r" t="t"/>
              <a:pathLst>
                <a:path extrusionOk="0" h="236" w="258">
                  <a:moveTo>
                    <a:pt x="126" y="0"/>
                  </a:moveTo>
                  <a:cubicBezTo>
                    <a:pt x="106" y="0"/>
                    <a:pt x="85" y="5"/>
                    <a:pt x="67" y="16"/>
                  </a:cubicBezTo>
                  <a:cubicBezTo>
                    <a:pt x="12" y="49"/>
                    <a:pt x="0" y="128"/>
                    <a:pt x="34" y="183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1" y="217"/>
                  </a:cubicBezTo>
                  <a:cubicBezTo>
                    <a:pt x="201" y="217"/>
                    <a:pt x="201" y="206"/>
                    <a:pt x="213" y="206"/>
                  </a:cubicBezTo>
                  <a:cubicBezTo>
                    <a:pt x="246" y="173"/>
                    <a:pt x="258" y="106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7" name="Google Shape;5937;p10"/>
            <p:cNvSpPr/>
            <p:nvPr/>
          </p:nvSpPr>
          <p:spPr>
            <a:xfrm>
              <a:off x="2270250" y="802375"/>
              <a:ext cx="6425" cy="5750"/>
            </a:xfrm>
            <a:custGeom>
              <a:rect b="b" l="l" r="r" t="t"/>
              <a:pathLst>
                <a:path extrusionOk="0" h="230" w="257">
                  <a:moveTo>
                    <a:pt x="112" y="1"/>
                  </a:moveTo>
                  <a:cubicBezTo>
                    <a:pt x="100" y="1"/>
                    <a:pt x="90" y="1"/>
                    <a:pt x="78" y="13"/>
                  </a:cubicBezTo>
                  <a:cubicBezTo>
                    <a:pt x="23" y="46"/>
                    <a:pt x="0" y="124"/>
                    <a:pt x="33" y="169"/>
                  </a:cubicBezTo>
                  <a:cubicBezTo>
                    <a:pt x="57" y="207"/>
                    <a:pt x="95" y="229"/>
                    <a:pt x="135" y="229"/>
                  </a:cubicBezTo>
                  <a:cubicBezTo>
                    <a:pt x="153" y="229"/>
                    <a:pt x="172" y="224"/>
                    <a:pt x="190" y="214"/>
                  </a:cubicBezTo>
                  <a:lnTo>
                    <a:pt x="201" y="214"/>
                  </a:lnTo>
                  <a:cubicBezTo>
                    <a:pt x="235" y="191"/>
                    <a:pt x="257" y="147"/>
                    <a:pt x="246" y="102"/>
                  </a:cubicBezTo>
                  <a:lnTo>
                    <a:pt x="1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8" name="Google Shape;5938;p10"/>
            <p:cNvSpPr/>
            <p:nvPr/>
          </p:nvSpPr>
          <p:spPr>
            <a:xfrm>
              <a:off x="2257100" y="8103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0" y="1"/>
                  </a:moveTo>
                  <a:cubicBezTo>
                    <a:pt x="118" y="1"/>
                    <a:pt x="96" y="7"/>
                    <a:pt x="79" y="19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0"/>
                  </a:cubicBezTo>
                  <a:cubicBezTo>
                    <a:pt x="247" y="187"/>
                    <a:pt x="269" y="109"/>
                    <a:pt x="236" y="53"/>
                  </a:cubicBezTo>
                  <a:cubicBezTo>
                    <a:pt x="215" y="18"/>
                    <a:pt x="176" y="1"/>
                    <a:pt x="1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9" name="Google Shape;5939;p10"/>
            <p:cNvSpPr/>
            <p:nvPr/>
          </p:nvSpPr>
          <p:spPr>
            <a:xfrm>
              <a:off x="2243975" y="818200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29" y="1"/>
                  </a:moveTo>
                  <a:cubicBezTo>
                    <a:pt x="111" y="1"/>
                    <a:pt x="93" y="6"/>
                    <a:pt x="79" y="16"/>
                  </a:cubicBezTo>
                  <a:cubicBezTo>
                    <a:pt x="23" y="50"/>
                    <a:pt x="1" y="128"/>
                    <a:pt x="34" y="184"/>
                  </a:cubicBezTo>
                  <a:cubicBezTo>
                    <a:pt x="55" y="219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7" y="184"/>
                    <a:pt x="269" y="117"/>
                    <a:pt x="235" y="61"/>
                  </a:cubicBezTo>
                  <a:cubicBezTo>
                    <a:pt x="213" y="23"/>
                    <a:pt x="169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0" name="Google Shape;5940;p10"/>
            <p:cNvSpPr/>
            <p:nvPr/>
          </p:nvSpPr>
          <p:spPr>
            <a:xfrm>
              <a:off x="2230850" y="826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9" y="0"/>
                  </a:moveTo>
                  <a:cubicBezTo>
                    <a:pt x="117" y="0"/>
                    <a:pt x="96" y="7"/>
                    <a:pt x="79" y="20"/>
                  </a:cubicBezTo>
                  <a:cubicBezTo>
                    <a:pt x="23" y="53"/>
                    <a:pt x="0" y="120"/>
                    <a:pt x="34" y="176"/>
                  </a:cubicBezTo>
                  <a:cubicBezTo>
                    <a:pt x="57" y="214"/>
                    <a:pt x="95" y="236"/>
                    <a:pt x="135" y="236"/>
                  </a:cubicBezTo>
                  <a:cubicBezTo>
                    <a:pt x="154" y="236"/>
                    <a:pt x="173" y="231"/>
                    <a:pt x="191" y="221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0"/>
                    <a:pt x="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1" name="Google Shape;5941;p10"/>
            <p:cNvSpPr/>
            <p:nvPr/>
          </p:nvSpPr>
          <p:spPr>
            <a:xfrm>
              <a:off x="2282525" y="821825"/>
              <a:ext cx="6450" cy="5925"/>
            </a:xfrm>
            <a:custGeom>
              <a:rect b="b" l="l" r="r" t="t"/>
              <a:pathLst>
                <a:path extrusionOk="0" h="237" w="258">
                  <a:moveTo>
                    <a:pt x="115" y="1"/>
                  </a:moveTo>
                  <a:cubicBezTo>
                    <a:pt x="95" y="1"/>
                    <a:pt x="75" y="6"/>
                    <a:pt x="56" y="17"/>
                  </a:cubicBezTo>
                  <a:lnTo>
                    <a:pt x="34" y="39"/>
                  </a:lnTo>
                  <a:lnTo>
                    <a:pt x="34" y="50"/>
                  </a:lnTo>
                  <a:cubicBezTo>
                    <a:pt x="23" y="50"/>
                    <a:pt x="23" y="61"/>
                    <a:pt x="23" y="61"/>
                  </a:cubicBezTo>
                  <a:lnTo>
                    <a:pt x="12" y="72"/>
                  </a:lnTo>
                  <a:cubicBezTo>
                    <a:pt x="1" y="106"/>
                    <a:pt x="1" y="151"/>
                    <a:pt x="23" y="184"/>
                  </a:cubicBezTo>
                  <a:lnTo>
                    <a:pt x="23" y="196"/>
                  </a:lnTo>
                  <a:cubicBezTo>
                    <a:pt x="34" y="196"/>
                    <a:pt x="34" y="206"/>
                    <a:pt x="46" y="206"/>
                  </a:cubicBezTo>
                  <a:cubicBezTo>
                    <a:pt x="46" y="218"/>
                    <a:pt x="56" y="218"/>
                    <a:pt x="56" y="218"/>
                  </a:cubicBezTo>
                  <a:cubicBezTo>
                    <a:pt x="68" y="229"/>
                    <a:pt x="79" y="229"/>
                    <a:pt x="79" y="229"/>
                  </a:cubicBezTo>
                  <a:lnTo>
                    <a:pt x="90" y="229"/>
                  </a:lnTo>
                  <a:cubicBezTo>
                    <a:pt x="104" y="234"/>
                    <a:pt x="118" y="236"/>
                    <a:pt x="131" y="236"/>
                  </a:cubicBezTo>
                  <a:cubicBezTo>
                    <a:pt x="150" y="236"/>
                    <a:pt x="167" y="231"/>
                    <a:pt x="180" y="218"/>
                  </a:cubicBezTo>
                  <a:cubicBezTo>
                    <a:pt x="235" y="184"/>
                    <a:pt x="258" y="117"/>
                    <a:pt x="224" y="61"/>
                  </a:cubicBezTo>
                  <a:cubicBezTo>
                    <a:pt x="201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2" name="Google Shape;5942;p10"/>
            <p:cNvSpPr/>
            <p:nvPr/>
          </p:nvSpPr>
          <p:spPr>
            <a:xfrm>
              <a:off x="2269125" y="8298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6" y="1"/>
                  </a:moveTo>
                  <a:cubicBezTo>
                    <a:pt x="112" y="1"/>
                    <a:pt x="88" y="7"/>
                    <a:pt x="68" y="19"/>
                  </a:cubicBezTo>
                  <a:cubicBezTo>
                    <a:pt x="11" y="53"/>
                    <a:pt x="1" y="120"/>
                    <a:pt x="34" y="176"/>
                  </a:cubicBezTo>
                  <a:cubicBezTo>
                    <a:pt x="57" y="214"/>
                    <a:pt x="95" y="237"/>
                    <a:pt x="134" y="237"/>
                  </a:cubicBezTo>
                  <a:cubicBezTo>
                    <a:pt x="153" y="237"/>
                    <a:pt x="172" y="231"/>
                    <a:pt x="190" y="220"/>
                  </a:cubicBezTo>
                  <a:cubicBezTo>
                    <a:pt x="246" y="187"/>
                    <a:pt x="269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3" name="Google Shape;5943;p10"/>
            <p:cNvSpPr/>
            <p:nvPr/>
          </p:nvSpPr>
          <p:spPr>
            <a:xfrm>
              <a:off x="2256000" y="83795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36" y="1"/>
                  </a:moveTo>
                  <a:cubicBezTo>
                    <a:pt x="112" y="1"/>
                    <a:pt x="88" y="7"/>
                    <a:pt x="67" y="20"/>
                  </a:cubicBezTo>
                  <a:cubicBezTo>
                    <a:pt x="12" y="53"/>
                    <a:pt x="0" y="120"/>
                    <a:pt x="34" y="176"/>
                  </a:cubicBezTo>
                  <a:cubicBezTo>
                    <a:pt x="55" y="211"/>
                    <a:pt x="89" y="228"/>
                    <a:pt x="125" y="228"/>
                  </a:cubicBezTo>
                  <a:cubicBezTo>
                    <a:pt x="147" y="228"/>
                    <a:pt x="169" y="222"/>
                    <a:pt x="190" y="209"/>
                  </a:cubicBezTo>
                  <a:cubicBezTo>
                    <a:pt x="246" y="176"/>
                    <a:pt x="268" y="109"/>
                    <a:pt x="235" y="53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4" name="Google Shape;5944;p10"/>
            <p:cNvSpPr/>
            <p:nvPr/>
          </p:nvSpPr>
          <p:spPr>
            <a:xfrm>
              <a:off x="2242875" y="8458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1"/>
                  </a:moveTo>
                  <a:cubicBezTo>
                    <a:pt x="105" y="1"/>
                    <a:pt x="85" y="6"/>
                    <a:pt x="67" y="17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6" y="214"/>
                    <a:pt x="94" y="234"/>
                    <a:pt x="133" y="234"/>
                  </a:cubicBezTo>
                  <a:cubicBezTo>
                    <a:pt x="152" y="234"/>
                    <a:pt x="171" y="229"/>
                    <a:pt x="190" y="218"/>
                  </a:cubicBezTo>
                  <a:cubicBezTo>
                    <a:pt x="246" y="184"/>
                    <a:pt x="268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5" name="Google Shape;5945;p10"/>
            <p:cNvSpPr/>
            <p:nvPr/>
          </p:nvSpPr>
          <p:spPr>
            <a:xfrm>
              <a:off x="2324450" y="890750"/>
              <a:ext cx="6150" cy="5800"/>
            </a:xfrm>
            <a:custGeom>
              <a:rect b="b" l="l" r="r" t="t"/>
              <a:pathLst>
                <a:path extrusionOk="0" h="232" w="246">
                  <a:moveTo>
                    <a:pt x="124" y="1"/>
                  </a:moveTo>
                  <a:cubicBezTo>
                    <a:pt x="101" y="1"/>
                    <a:pt x="77" y="7"/>
                    <a:pt x="55" y="19"/>
                  </a:cubicBezTo>
                  <a:cubicBezTo>
                    <a:pt x="45" y="19"/>
                    <a:pt x="33" y="31"/>
                    <a:pt x="33" y="42"/>
                  </a:cubicBezTo>
                  <a:lnTo>
                    <a:pt x="22" y="42"/>
                  </a:lnTo>
                  <a:cubicBezTo>
                    <a:pt x="22" y="53"/>
                    <a:pt x="11" y="64"/>
                    <a:pt x="11" y="76"/>
                  </a:cubicBezTo>
                  <a:lnTo>
                    <a:pt x="11" y="86"/>
                  </a:lnTo>
                  <a:cubicBezTo>
                    <a:pt x="0" y="86"/>
                    <a:pt x="0" y="98"/>
                    <a:pt x="0" y="109"/>
                  </a:cubicBezTo>
                  <a:lnTo>
                    <a:pt x="0" y="131"/>
                  </a:lnTo>
                  <a:lnTo>
                    <a:pt x="0" y="143"/>
                  </a:lnTo>
                  <a:cubicBezTo>
                    <a:pt x="11" y="143"/>
                    <a:pt x="11" y="153"/>
                    <a:pt x="11" y="153"/>
                  </a:cubicBezTo>
                  <a:cubicBezTo>
                    <a:pt x="11" y="165"/>
                    <a:pt x="11" y="165"/>
                    <a:pt x="22" y="176"/>
                  </a:cubicBezTo>
                  <a:cubicBezTo>
                    <a:pt x="22" y="187"/>
                    <a:pt x="33" y="198"/>
                    <a:pt x="55" y="210"/>
                  </a:cubicBezTo>
                  <a:lnTo>
                    <a:pt x="67" y="220"/>
                  </a:lnTo>
                  <a:cubicBezTo>
                    <a:pt x="78" y="220"/>
                    <a:pt x="78" y="232"/>
                    <a:pt x="89" y="232"/>
                  </a:cubicBezTo>
                  <a:lnTo>
                    <a:pt x="145" y="232"/>
                  </a:lnTo>
                  <a:cubicBezTo>
                    <a:pt x="156" y="232"/>
                    <a:pt x="156" y="232"/>
                    <a:pt x="156" y="220"/>
                  </a:cubicBezTo>
                  <a:lnTo>
                    <a:pt x="179" y="220"/>
                  </a:lnTo>
                  <a:lnTo>
                    <a:pt x="179" y="210"/>
                  </a:lnTo>
                  <a:cubicBezTo>
                    <a:pt x="224" y="187"/>
                    <a:pt x="246" y="143"/>
                    <a:pt x="234" y="98"/>
                  </a:cubicBezTo>
                  <a:cubicBezTo>
                    <a:pt x="234" y="86"/>
                    <a:pt x="224" y="64"/>
                    <a:pt x="224" y="53"/>
                  </a:cubicBezTo>
                  <a:cubicBezTo>
                    <a:pt x="202" y="18"/>
                    <a:pt x="164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6" name="Google Shape;5946;p10"/>
            <p:cNvSpPr/>
            <p:nvPr/>
          </p:nvSpPr>
          <p:spPr>
            <a:xfrm>
              <a:off x="2298175" y="906600"/>
              <a:ext cx="6450" cy="5950"/>
            </a:xfrm>
            <a:custGeom>
              <a:rect b="b" l="l" r="r" t="t"/>
              <a:pathLst>
                <a:path extrusionOk="0" h="238" w="258">
                  <a:moveTo>
                    <a:pt x="123" y="0"/>
                  </a:moveTo>
                  <a:cubicBezTo>
                    <a:pt x="101" y="0"/>
                    <a:pt x="78" y="11"/>
                    <a:pt x="56" y="23"/>
                  </a:cubicBezTo>
                  <a:cubicBezTo>
                    <a:pt x="45" y="23"/>
                    <a:pt x="45" y="33"/>
                    <a:pt x="34" y="33"/>
                  </a:cubicBezTo>
                  <a:cubicBezTo>
                    <a:pt x="11" y="56"/>
                    <a:pt x="1" y="100"/>
                    <a:pt x="1" y="134"/>
                  </a:cubicBezTo>
                  <a:cubicBezTo>
                    <a:pt x="1" y="145"/>
                    <a:pt x="1" y="157"/>
                    <a:pt x="11" y="157"/>
                  </a:cubicBezTo>
                  <a:cubicBezTo>
                    <a:pt x="11" y="167"/>
                    <a:pt x="11" y="179"/>
                    <a:pt x="23" y="179"/>
                  </a:cubicBezTo>
                  <a:cubicBezTo>
                    <a:pt x="41" y="216"/>
                    <a:pt x="75" y="237"/>
                    <a:pt x="111" y="237"/>
                  </a:cubicBezTo>
                  <a:cubicBezTo>
                    <a:pt x="119" y="237"/>
                    <a:pt x="127" y="237"/>
                    <a:pt x="135" y="234"/>
                  </a:cubicBezTo>
                  <a:cubicBezTo>
                    <a:pt x="146" y="234"/>
                    <a:pt x="168" y="224"/>
                    <a:pt x="179" y="224"/>
                  </a:cubicBezTo>
                  <a:cubicBezTo>
                    <a:pt x="235" y="190"/>
                    <a:pt x="257" y="112"/>
                    <a:pt x="224" y="56"/>
                  </a:cubicBezTo>
                  <a:cubicBezTo>
                    <a:pt x="202" y="23"/>
                    <a:pt x="157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7" name="Google Shape;5947;p10"/>
            <p:cNvSpPr/>
            <p:nvPr/>
          </p:nvSpPr>
          <p:spPr>
            <a:xfrm>
              <a:off x="2265775" y="854150"/>
              <a:ext cx="6450" cy="5825"/>
            </a:xfrm>
            <a:custGeom>
              <a:rect b="b" l="l" r="r" t="t"/>
              <a:pathLst>
                <a:path extrusionOk="0" h="233" w="258">
                  <a:moveTo>
                    <a:pt x="135" y="0"/>
                  </a:moveTo>
                  <a:cubicBezTo>
                    <a:pt x="115" y="0"/>
                    <a:pt x="96" y="7"/>
                    <a:pt x="78" y="20"/>
                  </a:cubicBezTo>
                  <a:cubicBezTo>
                    <a:pt x="23" y="53"/>
                    <a:pt x="1" y="120"/>
                    <a:pt x="34" y="176"/>
                  </a:cubicBezTo>
                  <a:cubicBezTo>
                    <a:pt x="45" y="187"/>
                    <a:pt x="45" y="187"/>
                    <a:pt x="45" y="199"/>
                  </a:cubicBezTo>
                  <a:cubicBezTo>
                    <a:pt x="74" y="220"/>
                    <a:pt x="108" y="233"/>
                    <a:pt x="143" y="233"/>
                  </a:cubicBezTo>
                  <a:cubicBezTo>
                    <a:pt x="162" y="233"/>
                    <a:pt x="182" y="229"/>
                    <a:pt x="202" y="221"/>
                  </a:cubicBezTo>
                  <a:cubicBezTo>
                    <a:pt x="224" y="199"/>
                    <a:pt x="246" y="176"/>
                    <a:pt x="246" y="142"/>
                  </a:cubicBezTo>
                  <a:cubicBezTo>
                    <a:pt x="246" y="142"/>
                    <a:pt x="257" y="132"/>
                    <a:pt x="257" y="120"/>
                  </a:cubicBezTo>
                  <a:cubicBezTo>
                    <a:pt x="257" y="98"/>
                    <a:pt x="246" y="75"/>
                    <a:pt x="235" y="53"/>
                  </a:cubicBezTo>
                  <a:lnTo>
                    <a:pt x="224" y="42"/>
                  </a:lnTo>
                  <a:cubicBezTo>
                    <a:pt x="197" y="15"/>
                    <a:pt x="166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8" name="Google Shape;5948;p10"/>
            <p:cNvSpPr/>
            <p:nvPr/>
          </p:nvSpPr>
          <p:spPr>
            <a:xfrm>
              <a:off x="2288950" y="8628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3" y="53"/>
                    <a:pt x="1" y="120"/>
                    <a:pt x="34" y="175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4" y="236"/>
                    <a:pt x="184" y="231"/>
                    <a:pt x="202" y="220"/>
                  </a:cubicBezTo>
                  <a:cubicBezTo>
                    <a:pt x="258" y="187"/>
                    <a:pt x="269" y="108"/>
                    <a:pt x="236" y="53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9" name="Google Shape;5949;p10"/>
            <p:cNvSpPr/>
            <p:nvPr/>
          </p:nvSpPr>
          <p:spPr>
            <a:xfrm>
              <a:off x="2275825" y="870725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4" y="0"/>
                  </a:moveTo>
                  <a:cubicBezTo>
                    <a:pt x="116" y="0"/>
                    <a:pt x="97" y="5"/>
                    <a:pt x="79" y="16"/>
                  </a:cubicBezTo>
                  <a:cubicBezTo>
                    <a:pt x="23" y="50"/>
                    <a:pt x="1" y="127"/>
                    <a:pt x="34" y="184"/>
                  </a:cubicBezTo>
                  <a:cubicBezTo>
                    <a:pt x="55" y="218"/>
                    <a:pt x="93" y="236"/>
                    <a:pt x="133" y="236"/>
                  </a:cubicBezTo>
                  <a:cubicBezTo>
                    <a:pt x="157" y="236"/>
                    <a:pt x="181" y="230"/>
                    <a:pt x="202" y="217"/>
                  </a:cubicBezTo>
                  <a:cubicBezTo>
                    <a:pt x="257" y="184"/>
                    <a:pt x="269" y="117"/>
                    <a:pt x="235" y="60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0" name="Google Shape;5950;p10"/>
            <p:cNvSpPr/>
            <p:nvPr/>
          </p:nvSpPr>
          <p:spPr>
            <a:xfrm>
              <a:off x="2262700" y="87875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44" y="0"/>
                  </a:moveTo>
                  <a:cubicBezTo>
                    <a:pt x="122" y="0"/>
                    <a:pt x="100" y="6"/>
                    <a:pt x="79" y="19"/>
                  </a:cubicBezTo>
                  <a:cubicBezTo>
                    <a:pt x="23" y="52"/>
                    <a:pt x="0" y="119"/>
                    <a:pt x="34" y="176"/>
                  </a:cubicBezTo>
                  <a:cubicBezTo>
                    <a:pt x="57" y="213"/>
                    <a:pt x="100" y="236"/>
                    <a:pt x="143" y="236"/>
                  </a:cubicBezTo>
                  <a:cubicBezTo>
                    <a:pt x="164" y="236"/>
                    <a:pt x="184" y="231"/>
                    <a:pt x="201" y="220"/>
                  </a:cubicBezTo>
                  <a:cubicBezTo>
                    <a:pt x="258" y="186"/>
                    <a:pt x="268" y="109"/>
                    <a:pt x="235" y="52"/>
                  </a:cubicBezTo>
                  <a:cubicBezTo>
                    <a:pt x="214" y="18"/>
                    <a:pt x="180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1" name="Google Shape;5951;p10"/>
            <p:cNvSpPr/>
            <p:nvPr/>
          </p:nvSpPr>
          <p:spPr>
            <a:xfrm>
              <a:off x="2314100" y="874350"/>
              <a:ext cx="6725" cy="6000"/>
            </a:xfrm>
            <a:custGeom>
              <a:rect b="b" l="l" r="r" t="t"/>
              <a:pathLst>
                <a:path extrusionOk="0" h="240" w="269">
                  <a:moveTo>
                    <a:pt x="135" y="0"/>
                  </a:moveTo>
                  <a:cubicBezTo>
                    <a:pt x="116" y="0"/>
                    <a:pt x="97" y="6"/>
                    <a:pt x="79" y="16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34" y="184"/>
                    <a:pt x="45" y="184"/>
                    <a:pt x="45" y="195"/>
                  </a:cubicBezTo>
                  <a:lnTo>
                    <a:pt x="56" y="206"/>
                  </a:lnTo>
                  <a:cubicBezTo>
                    <a:pt x="67" y="218"/>
                    <a:pt x="67" y="218"/>
                    <a:pt x="79" y="218"/>
                  </a:cubicBezTo>
                  <a:cubicBezTo>
                    <a:pt x="90" y="228"/>
                    <a:pt x="90" y="228"/>
                    <a:pt x="101" y="228"/>
                  </a:cubicBezTo>
                  <a:cubicBezTo>
                    <a:pt x="101" y="228"/>
                    <a:pt x="101" y="240"/>
                    <a:pt x="112" y="240"/>
                  </a:cubicBezTo>
                  <a:lnTo>
                    <a:pt x="157" y="240"/>
                  </a:lnTo>
                  <a:lnTo>
                    <a:pt x="168" y="228"/>
                  </a:lnTo>
                  <a:cubicBezTo>
                    <a:pt x="179" y="228"/>
                    <a:pt x="191" y="228"/>
                    <a:pt x="191" y="218"/>
                  </a:cubicBezTo>
                  <a:lnTo>
                    <a:pt x="201" y="218"/>
                  </a:lnTo>
                  <a:cubicBezTo>
                    <a:pt x="258" y="184"/>
                    <a:pt x="268" y="117"/>
                    <a:pt x="235" y="61"/>
                  </a:cubicBezTo>
                  <a:cubicBezTo>
                    <a:pt x="212" y="23"/>
                    <a:pt x="174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2" name="Google Shape;5952;p10"/>
            <p:cNvSpPr/>
            <p:nvPr/>
          </p:nvSpPr>
          <p:spPr>
            <a:xfrm>
              <a:off x="2300975" y="882450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34" y="1"/>
                  </a:moveTo>
                  <a:cubicBezTo>
                    <a:pt x="115" y="1"/>
                    <a:pt x="96" y="5"/>
                    <a:pt x="78" y="16"/>
                  </a:cubicBezTo>
                  <a:cubicBezTo>
                    <a:pt x="23" y="50"/>
                    <a:pt x="0" y="128"/>
                    <a:pt x="34" y="172"/>
                  </a:cubicBezTo>
                  <a:cubicBezTo>
                    <a:pt x="57" y="211"/>
                    <a:pt x="100" y="233"/>
                    <a:pt x="143" y="233"/>
                  </a:cubicBezTo>
                  <a:cubicBezTo>
                    <a:pt x="163" y="233"/>
                    <a:pt x="183" y="228"/>
                    <a:pt x="202" y="217"/>
                  </a:cubicBezTo>
                  <a:cubicBezTo>
                    <a:pt x="257" y="184"/>
                    <a:pt x="269" y="105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3" name="Google Shape;5953;p10"/>
            <p:cNvSpPr/>
            <p:nvPr/>
          </p:nvSpPr>
          <p:spPr>
            <a:xfrm>
              <a:off x="2287825" y="8904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44" y="0"/>
                  </a:moveTo>
                  <a:cubicBezTo>
                    <a:pt x="123" y="0"/>
                    <a:pt x="100" y="7"/>
                    <a:pt x="79" y="20"/>
                  </a:cubicBezTo>
                  <a:cubicBezTo>
                    <a:pt x="23" y="53"/>
                    <a:pt x="1" y="120"/>
                    <a:pt x="35" y="176"/>
                  </a:cubicBezTo>
                  <a:cubicBezTo>
                    <a:pt x="57" y="214"/>
                    <a:pt x="101" y="236"/>
                    <a:pt x="144" y="236"/>
                  </a:cubicBezTo>
                  <a:cubicBezTo>
                    <a:pt x="164" y="236"/>
                    <a:pt x="184" y="231"/>
                    <a:pt x="202" y="221"/>
                  </a:cubicBezTo>
                  <a:cubicBezTo>
                    <a:pt x="258" y="187"/>
                    <a:pt x="269" y="109"/>
                    <a:pt x="236" y="53"/>
                  </a:cubicBezTo>
                  <a:cubicBezTo>
                    <a:pt x="215" y="18"/>
                    <a:pt x="181" y="0"/>
                    <a:pt x="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4" name="Google Shape;5954;p10"/>
            <p:cNvSpPr/>
            <p:nvPr/>
          </p:nvSpPr>
          <p:spPr>
            <a:xfrm>
              <a:off x="2274725" y="89837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0"/>
                  </a:moveTo>
                  <a:cubicBezTo>
                    <a:pt x="115" y="0"/>
                    <a:pt x="96" y="5"/>
                    <a:pt x="78" y="16"/>
                  </a:cubicBezTo>
                  <a:cubicBezTo>
                    <a:pt x="22" y="49"/>
                    <a:pt x="0" y="128"/>
                    <a:pt x="33" y="184"/>
                  </a:cubicBezTo>
                  <a:cubicBezTo>
                    <a:pt x="54" y="219"/>
                    <a:pt x="93" y="236"/>
                    <a:pt x="132" y="236"/>
                  </a:cubicBezTo>
                  <a:cubicBezTo>
                    <a:pt x="156" y="236"/>
                    <a:pt x="180" y="230"/>
                    <a:pt x="201" y="218"/>
                  </a:cubicBezTo>
                  <a:cubicBezTo>
                    <a:pt x="257" y="184"/>
                    <a:pt x="268" y="117"/>
                    <a:pt x="234" y="61"/>
                  </a:cubicBezTo>
                  <a:cubicBezTo>
                    <a:pt x="212" y="23"/>
                    <a:pt x="174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5" name="Google Shape;5955;p10"/>
            <p:cNvSpPr/>
            <p:nvPr/>
          </p:nvSpPr>
          <p:spPr>
            <a:xfrm>
              <a:off x="2302650" y="854800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12" y="0"/>
                  </a:moveTo>
                  <a:cubicBezTo>
                    <a:pt x="93" y="0"/>
                    <a:pt x="74" y="5"/>
                    <a:pt x="56" y="16"/>
                  </a:cubicBezTo>
                  <a:lnTo>
                    <a:pt x="34" y="39"/>
                  </a:lnTo>
                  <a:cubicBezTo>
                    <a:pt x="34" y="39"/>
                    <a:pt x="23" y="39"/>
                    <a:pt x="23" y="49"/>
                  </a:cubicBezTo>
                  <a:lnTo>
                    <a:pt x="11" y="61"/>
                  </a:lnTo>
                  <a:cubicBezTo>
                    <a:pt x="11" y="72"/>
                    <a:pt x="11" y="72"/>
                    <a:pt x="0" y="83"/>
                  </a:cubicBezTo>
                  <a:lnTo>
                    <a:pt x="0" y="94"/>
                  </a:lnTo>
                  <a:lnTo>
                    <a:pt x="0" y="116"/>
                  </a:lnTo>
                  <a:lnTo>
                    <a:pt x="0" y="139"/>
                  </a:lnTo>
                  <a:cubicBezTo>
                    <a:pt x="0" y="150"/>
                    <a:pt x="11" y="161"/>
                    <a:pt x="11" y="183"/>
                  </a:cubicBezTo>
                  <a:cubicBezTo>
                    <a:pt x="32" y="219"/>
                    <a:pt x="71" y="236"/>
                    <a:pt x="110" y="236"/>
                  </a:cubicBezTo>
                  <a:cubicBezTo>
                    <a:pt x="134" y="236"/>
                    <a:pt x="158" y="230"/>
                    <a:pt x="179" y="217"/>
                  </a:cubicBezTo>
                  <a:cubicBezTo>
                    <a:pt x="235" y="183"/>
                    <a:pt x="246" y="116"/>
                    <a:pt x="212" y="61"/>
                  </a:cubicBezTo>
                  <a:cubicBezTo>
                    <a:pt x="190" y="23"/>
                    <a:pt x="152" y="0"/>
                    <a:pt x="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6" name="Google Shape;5956;p10"/>
            <p:cNvSpPr/>
            <p:nvPr/>
          </p:nvSpPr>
          <p:spPr>
            <a:xfrm>
              <a:off x="2311025" y="898650"/>
              <a:ext cx="6175" cy="5900"/>
            </a:xfrm>
            <a:custGeom>
              <a:rect b="b" l="l" r="r" t="t"/>
              <a:pathLst>
                <a:path extrusionOk="0" h="236" w="247">
                  <a:moveTo>
                    <a:pt x="126" y="1"/>
                  </a:moveTo>
                  <a:cubicBezTo>
                    <a:pt x="105" y="1"/>
                    <a:pt x="85" y="6"/>
                    <a:pt x="68" y="16"/>
                  </a:cubicBezTo>
                  <a:cubicBezTo>
                    <a:pt x="11" y="50"/>
                    <a:pt x="1" y="128"/>
                    <a:pt x="34" y="184"/>
                  </a:cubicBezTo>
                  <a:cubicBezTo>
                    <a:pt x="45" y="207"/>
                    <a:pt x="68" y="229"/>
                    <a:pt x="101" y="229"/>
                  </a:cubicBezTo>
                  <a:cubicBezTo>
                    <a:pt x="115" y="233"/>
                    <a:pt x="128" y="236"/>
                    <a:pt x="141" y="236"/>
                  </a:cubicBezTo>
                  <a:cubicBezTo>
                    <a:pt x="160" y="236"/>
                    <a:pt x="177" y="230"/>
                    <a:pt x="190" y="217"/>
                  </a:cubicBezTo>
                  <a:cubicBezTo>
                    <a:pt x="224" y="207"/>
                    <a:pt x="235" y="173"/>
                    <a:pt x="247" y="150"/>
                  </a:cubicBezTo>
                  <a:lnTo>
                    <a:pt x="247" y="128"/>
                  </a:lnTo>
                  <a:cubicBezTo>
                    <a:pt x="247" y="106"/>
                    <a:pt x="247" y="83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7" name="Google Shape;5957;p10"/>
            <p:cNvSpPr/>
            <p:nvPr/>
          </p:nvSpPr>
          <p:spPr>
            <a:xfrm>
              <a:off x="2284775" y="914575"/>
              <a:ext cx="6175" cy="5925"/>
            </a:xfrm>
            <a:custGeom>
              <a:rect b="b" l="l" r="r" t="t"/>
              <a:pathLst>
                <a:path extrusionOk="0" h="237" w="247">
                  <a:moveTo>
                    <a:pt x="126" y="0"/>
                  </a:moveTo>
                  <a:cubicBezTo>
                    <a:pt x="106" y="0"/>
                    <a:pt x="85" y="6"/>
                    <a:pt x="67" y="16"/>
                  </a:cubicBezTo>
                  <a:cubicBezTo>
                    <a:pt x="11" y="50"/>
                    <a:pt x="0" y="128"/>
                    <a:pt x="33" y="184"/>
                  </a:cubicBezTo>
                  <a:cubicBezTo>
                    <a:pt x="55" y="219"/>
                    <a:pt x="89" y="236"/>
                    <a:pt x="125" y="236"/>
                  </a:cubicBezTo>
                  <a:cubicBezTo>
                    <a:pt x="147" y="236"/>
                    <a:pt x="169" y="230"/>
                    <a:pt x="190" y="218"/>
                  </a:cubicBezTo>
                  <a:cubicBezTo>
                    <a:pt x="212" y="206"/>
                    <a:pt x="235" y="173"/>
                    <a:pt x="246" y="151"/>
                  </a:cubicBezTo>
                  <a:lnTo>
                    <a:pt x="246" y="128"/>
                  </a:lnTo>
                  <a:cubicBezTo>
                    <a:pt x="246" y="106"/>
                    <a:pt x="246" y="84"/>
                    <a:pt x="235" y="61"/>
                  </a:cubicBezTo>
                  <a:cubicBezTo>
                    <a:pt x="212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8" name="Google Shape;5958;p10"/>
            <p:cNvSpPr/>
            <p:nvPr/>
          </p:nvSpPr>
          <p:spPr>
            <a:xfrm>
              <a:off x="2334500" y="907300"/>
              <a:ext cx="6425" cy="6025"/>
            </a:xfrm>
            <a:custGeom>
              <a:rect b="b" l="l" r="r" t="t"/>
              <a:pathLst>
                <a:path extrusionOk="0" h="241" w="257">
                  <a:moveTo>
                    <a:pt x="115" y="1"/>
                  </a:moveTo>
                  <a:cubicBezTo>
                    <a:pt x="94" y="1"/>
                    <a:pt x="74" y="6"/>
                    <a:pt x="56" y="17"/>
                  </a:cubicBezTo>
                  <a:cubicBezTo>
                    <a:pt x="56" y="28"/>
                    <a:pt x="45" y="28"/>
                    <a:pt x="33" y="39"/>
                  </a:cubicBezTo>
                  <a:lnTo>
                    <a:pt x="33" y="50"/>
                  </a:lnTo>
                  <a:cubicBezTo>
                    <a:pt x="23" y="50"/>
                    <a:pt x="23" y="62"/>
                    <a:pt x="23" y="62"/>
                  </a:cubicBezTo>
                  <a:cubicBezTo>
                    <a:pt x="23" y="62"/>
                    <a:pt x="11" y="62"/>
                    <a:pt x="11" y="72"/>
                  </a:cubicBezTo>
                  <a:lnTo>
                    <a:pt x="11" y="84"/>
                  </a:lnTo>
                  <a:lnTo>
                    <a:pt x="11" y="106"/>
                  </a:lnTo>
                  <a:cubicBezTo>
                    <a:pt x="11" y="106"/>
                    <a:pt x="0" y="106"/>
                    <a:pt x="0" y="117"/>
                  </a:cubicBezTo>
                  <a:cubicBezTo>
                    <a:pt x="0" y="117"/>
                    <a:pt x="0" y="129"/>
                    <a:pt x="11" y="139"/>
                  </a:cubicBezTo>
                  <a:lnTo>
                    <a:pt x="11" y="162"/>
                  </a:lnTo>
                  <a:cubicBezTo>
                    <a:pt x="11" y="162"/>
                    <a:pt x="23" y="173"/>
                    <a:pt x="23" y="184"/>
                  </a:cubicBezTo>
                  <a:lnTo>
                    <a:pt x="33" y="184"/>
                  </a:lnTo>
                  <a:cubicBezTo>
                    <a:pt x="33" y="196"/>
                    <a:pt x="45" y="206"/>
                    <a:pt x="45" y="206"/>
                  </a:cubicBezTo>
                  <a:cubicBezTo>
                    <a:pt x="56" y="206"/>
                    <a:pt x="56" y="218"/>
                    <a:pt x="67" y="218"/>
                  </a:cubicBezTo>
                  <a:cubicBezTo>
                    <a:pt x="67" y="229"/>
                    <a:pt x="78" y="229"/>
                    <a:pt x="90" y="229"/>
                  </a:cubicBezTo>
                  <a:cubicBezTo>
                    <a:pt x="100" y="240"/>
                    <a:pt x="112" y="240"/>
                    <a:pt x="112" y="240"/>
                  </a:cubicBezTo>
                  <a:lnTo>
                    <a:pt x="123" y="240"/>
                  </a:lnTo>
                  <a:cubicBezTo>
                    <a:pt x="134" y="240"/>
                    <a:pt x="134" y="240"/>
                    <a:pt x="145" y="229"/>
                  </a:cubicBezTo>
                  <a:lnTo>
                    <a:pt x="157" y="229"/>
                  </a:lnTo>
                  <a:cubicBezTo>
                    <a:pt x="167" y="229"/>
                    <a:pt x="167" y="229"/>
                    <a:pt x="179" y="218"/>
                  </a:cubicBezTo>
                  <a:cubicBezTo>
                    <a:pt x="234" y="184"/>
                    <a:pt x="257" y="117"/>
                    <a:pt x="224" y="62"/>
                  </a:cubicBezTo>
                  <a:cubicBezTo>
                    <a:pt x="201" y="23"/>
                    <a:pt x="158" y="1"/>
                    <a:pt x="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9" name="Google Shape;5959;p10"/>
            <p:cNvSpPr/>
            <p:nvPr/>
          </p:nvSpPr>
          <p:spPr>
            <a:xfrm>
              <a:off x="2321075" y="915325"/>
              <a:ext cx="6750" cy="5925"/>
            </a:xfrm>
            <a:custGeom>
              <a:rect b="b" l="l" r="r" t="t"/>
              <a:pathLst>
                <a:path extrusionOk="0" h="237" w="270">
                  <a:moveTo>
                    <a:pt x="136" y="1"/>
                  </a:moveTo>
                  <a:cubicBezTo>
                    <a:pt x="113" y="1"/>
                    <a:pt x="89" y="7"/>
                    <a:pt x="68" y="20"/>
                  </a:cubicBezTo>
                  <a:cubicBezTo>
                    <a:pt x="12" y="54"/>
                    <a:pt x="1" y="121"/>
                    <a:pt x="34" y="176"/>
                  </a:cubicBezTo>
                  <a:cubicBezTo>
                    <a:pt x="57" y="214"/>
                    <a:pt x="95" y="237"/>
                    <a:pt x="135" y="237"/>
                  </a:cubicBezTo>
                  <a:cubicBezTo>
                    <a:pt x="154" y="237"/>
                    <a:pt x="173" y="232"/>
                    <a:pt x="190" y="221"/>
                  </a:cubicBezTo>
                  <a:cubicBezTo>
                    <a:pt x="247" y="188"/>
                    <a:pt x="269" y="109"/>
                    <a:pt x="235" y="54"/>
                  </a:cubicBezTo>
                  <a:cubicBezTo>
                    <a:pt x="214" y="18"/>
                    <a:pt x="17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0" name="Google Shape;5960;p10"/>
            <p:cNvSpPr/>
            <p:nvPr/>
          </p:nvSpPr>
          <p:spPr>
            <a:xfrm>
              <a:off x="2307950" y="923225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26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12" y="50"/>
                    <a:pt x="0" y="128"/>
                    <a:pt x="34" y="184"/>
                  </a:cubicBezTo>
                  <a:cubicBezTo>
                    <a:pt x="55" y="219"/>
                    <a:pt x="89" y="237"/>
                    <a:pt x="125" y="237"/>
                  </a:cubicBezTo>
                  <a:cubicBezTo>
                    <a:pt x="147" y="237"/>
                    <a:pt x="170" y="230"/>
                    <a:pt x="191" y="218"/>
                  </a:cubicBezTo>
                  <a:cubicBezTo>
                    <a:pt x="246" y="184"/>
                    <a:pt x="269" y="117"/>
                    <a:pt x="235" y="61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1" name="Google Shape;5961;p10"/>
            <p:cNvSpPr/>
            <p:nvPr/>
          </p:nvSpPr>
          <p:spPr>
            <a:xfrm>
              <a:off x="2294825" y="931325"/>
              <a:ext cx="6725" cy="5850"/>
            </a:xfrm>
            <a:custGeom>
              <a:rect b="b" l="l" r="r" t="t"/>
              <a:pathLst>
                <a:path extrusionOk="0" h="234" w="269">
                  <a:moveTo>
                    <a:pt x="126" y="1"/>
                  </a:moveTo>
                  <a:cubicBezTo>
                    <a:pt x="106" y="1"/>
                    <a:pt x="86" y="6"/>
                    <a:pt x="68" y="17"/>
                  </a:cubicBezTo>
                  <a:cubicBezTo>
                    <a:pt x="11" y="50"/>
                    <a:pt x="1" y="129"/>
                    <a:pt x="34" y="173"/>
                  </a:cubicBezTo>
                  <a:cubicBezTo>
                    <a:pt x="57" y="211"/>
                    <a:pt x="95" y="233"/>
                    <a:pt x="135" y="233"/>
                  </a:cubicBezTo>
                  <a:cubicBezTo>
                    <a:pt x="154" y="233"/>
                    <a:pt x="172" y="229"/>
                    <a:pt x="190" y="218"/>
                  </a:cubicBezTo>
                  <a:cubicBezTo>
                    <a:pt x="246" y="184"/>
                    <a:pt x="269" y="106"/>
                    <a:pt x="235" y="62"/>
                  </a:cubicBezTo>
                  <a:cubicBezTo>
                    <a:pt x="212" y="23"/>
                    <a:pt x="169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2" name="Google Shape;5962;p10"/>
            <p:cNvSpPr/>
            <p:nvPr/>
          </p:nvSpPr>
          <p:spPr>
            <a:xfrm>
              <a:off x="2281975" y="939350"/>
              <a:ext cx="6450" cy="5825"/>
            </a:xfrm>
            <a:custGeom>
              <a:rect b="b" l="l" r="r" t="t"/>
              <a:pathLst>
                <a:path extrusionOk="0" h="233" w="258">
                  <a:moveTo>
                    <a:pt x="125" y="1"/>
                  </a:moveTo>
                  <a:cubicBezTo>
                    <a:pt x="101" y="1"/>
                    <a:pt x="77" y="7"/>
                    <a:pt x="56" y="19"/>
                  </a:cubicBezTo>
                  <a:cubicBezTo>
                    <a:pt x="45" y="19"/>
                    <a:pt x="45" y="31"/>
                    <a:pt x="34" y="31"/>
                  </a:cubicBezTo>
                  <a:lnTo>
                    <a:pt x="34" y="42"/>
                  </a:lnTo>
                  <a:lnTo>
                    <a:pt x="23" y="53"/>
                  </a:lnTo>
                  <a:cubicBezTo>
                    <a:pt x="11" y="64"/>
                    <a:pt x="11" y="76"/>
                    <a:pt x="11" y="87"/>
                  </a:cubicBezTo>
                  <a:cubicBezTo>
                    <a:pt x="1" y="98"/>
                    <a:pt x="1" y="98"/>
                    <a:pt x="1" y="109"/>
                  </a:cubicBezTo>
                  <a:lnTo>
                    <a:pt x="1" y="131"/>
                  </a:lnTo>
                  <a:cubicBezTo>
                    <a:pt x="11" y="154"/>
                    <a:pt x="11" y="165"/>
                    <a:pt x="23" y="176"/>
                  </a:cubicBezTo>
                  <a:cubicBezTo>
                    <a:pt x="23" y="176"/>
                    <a:pt x="23" y="188"/>
                    <a:pt x="34" y="188"/>
                  </a:cubicBezTo>
                  <a:cubicBezTo>
                    <a:pt x="34" y="188"/>
                    <a:pt x="34" y="198"/>
                    <a:pt x="45" y="198"/>
                  </a:cubicBezTo>
                  <a:cubicBezTo>
                    <a:pt x="45" y="210"/>
                    <a:pt x="56" y="210"/>
                    <a:pt x="56" y="221"/>
                  </a:cubicBezTo>
                  <a:lnTo>
                    <a:pt x="78" y="221"/>
                  </a:lnTo>
                  <a:lnTo>
                    <a:pt x="90" y="232"/>
                  </a:lnTo>
                  <a:lnTo>
                    <a:pt x="157" y="232"/>
                  </a:lnTo>
                  <a:cubicBezTo>
                    <a:pt x="168" y="221"/>
                    <a:pt x="168" y="221"/>
                    <a:pt x="179" y="221"/>
                  </a:cubicBezTo>
                  <a:cubicBezTo>
                    <a:pt x="235" y="188"/>
                    <a:pt x="257" y="109"/>
                    <a:pt x="224" y="53"/>
                  </a:cubicBezTo>
                  <a:cubicBezTo>
                    <a:pt x="203" y="18"/>
                    <a:pt x="164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3" name="Google Shape;5963;p10"/>
            <p:cNvSpPr/>
            <p:nvPr/>
          </p:nvSpPr>
          <p:spPr>
            <a:xfrm>
              <a:off x="2346500" y="926975"/>
              <a:ext cx="4225" cy="5900"/>
            </a:xfrm>
            <a:custGeom>
              <a:rect b="b" l="l" r="r" t="t"/>
              <a:pathLst>
                <a:path extrusionOk="0" h="236" w="169">
                  <a:moveTo>
                    <a:pt x="134" y="0"/>
                  </a:moveTo>
                  <a:cubicBezTo>
                    <a:pt x="112" y="0"/>
                    <a:pt x="79" y="0"/>
                    <a:pt x="57" y="12"/>
                  </a:cubicBezTo>
                  <a:lnTo>
                    <a:pt x="57" y="23"/>
                  </a:lnTo>
                  <a:cubicBezTo>
                    <a:pt x="45" y="23"/>
                    <a:pt x="34" y="34"/>
                    <a:pt x="23" y="45"/>
                  </a:cubicBezTo>
                  <a:lnTo>
                    <a:pt x="23" y="57"/>
                  </a:lnTo>
                  <a:cubicBezTo>
                    <a:pt x="12" y="68"/>
                    <a:pt x="12" y="68"/>
                    <a:pt x="12" y="79"/>
                  </a:cubicBezTo>
                  <a:cubicBezTo>
                    <a:pt x="12" y="90"/>
                    <a:pt x="0" y="90"/>
                    <a:pt x="0" y="90"/>
                  </a:cubicBezTo>
                  <a:cubicBezTo>
                    <a:pt x="0" y="124"/>
                    <a:pt x="0" y="146"/>
                    <a:pt x="23" y="179"/>
                  </a:cubicBezTo>
                  <a:cubicBezTo>
                    <a:pt x="34" y="202"/>
                    <a:pt x="57" y="224"/>
                    <a:pt x="90" y="224"/>
                  </a:cubicBezTo>
                  <a:cubicBezTo>
                    <a:pt x="101" y="236"/>
                    <a:pt x="124" y="236"/>
                    <a:pt x="134" y="236"/>
                  </a:cubicBezTo>
                  <a:cubicBezTo>
                    <a:pt x="146" y="236"/>
                    <a:pt x="157" y="224"/>
                    <a:pt x="168" y="224"/>
                  </a:cubicBezTo>
                  <a:lnTo>
                    <a:pt x="168" y="191"/>
                  </a:lnTo>
                  <a:cubicBezTo>
                    <a:pt x="157" y="135"/>
                    <a:pt x="146" y="68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4" name="Google Shape;5964;p10"/>
            <p:cNvSpPr/>
            <p:nvPr/>
          </p:nvSpPr>
          <p:spPr>
            <a:xfrm>
              <a:off x="2333075" y="934975"/>
              <a:ext cx="6750" cy="5900"/>
            </a:xfrm>
            <a:custGeom>
              <a:rect b="b" l="l" r="r" t="t"/>
              <a:pathLst>
                <a:path extrusionOk="0" h="236" w="270">
                  <a:moveTo>
                    <a:pt x="126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3" y="50"/>
                    <a:pt x="1" y="127"/>
                    <a:pt x="35" y="184"/>
                  </a:cubicBezTo>
                  <a:cubicBezTo>
                    <a:pt x="56" y="218"/>
                    <a:pt x="90" y="236"/>
                    <a:pt x="126" y="236"/>
                  </a:cubicBezTo>
                  <a:cubicBezTo>
                    <a:pt x="148" y="236"/>
                    <a:pt x="170" y="230"/>
                    <a:pt x="191" y="217"/>
                  </a:cubicBezTo>
                  <a:cubicBezTo>
                    <a:pt x="247" y="184"/>
                    <a:pt x="269" y="117"/>
                    <a:pt x="236" y="60"/>
                  </a:cubicBezTo>
                  <a:cubicBezTo>
                    <a:pt x="213" y="23"/>
                    <a:pt x="169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5" name="Google Shape;5965;p10"/>
            <p:cNvSpPr/>
            <p:nvPr/>
          </p:nvSpPr>
          <p:spPr>
            <a:xfrm>
              <a:off x="2319975" y="9430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36" y="0"/>
                  </a:moveTo>
                  <a:cubicBezTo>
                    <a:pt x="112" y="0"/>
                    <a:pt x="88" y="6"/>
                    <a:pt x="67" y="19"/>
                  </a:cubicBezTo>
                  <a:cubicBezTo>
                    <a:pt x="11" y="52"/>
                    <a:pt x="0" y="119"/>
                    <a:pt x="33" y="176"/>
                  </a:cubicBezTo>
                  <a:cubicBezTo>
                    <a:pt x="56" y="213"/>
                    <a:pt x="95" y="236"/>
                    <a:pt x="135" y="236"/>
                  </a:cubicBezTo>
                  <a:cubicBezTo>
                    <a:pt x="153" y="236"/>
                    <a:pt x="172" y="231"/>
                    <a:pt x="190" y="220"/>
                  </a:cubicBezTo>
                  <a:cubicBezTo>
                    <a:pt x="246" y="186"/>
                    <a:pt x="268" y="109"/>
                    <a:pt x="234" y="52"/>
                  </a:cubicBezTo>
                  <a:cubicBezTo>
                    <a:pt x="214" y="18"/>
                    <a:pt x="175" y="0"/>
                    <a:pt x="1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6" name="Google Shape;5966;p10"/>
            <p:cNvSpPr/>
            <p:nvPr/>
          </p:nvSpPr>
          <p:spPr>
            <a:xfrm>
              <a:off x="2306825" y="950900"/>
              <a:ext cx="6725" cy="5900"/>
            </a:xfrm>
            <a:custGeom>
              <a:rect b="b" l="l" r="r" t="t"/>
              <a:pathLst>
                <a:path extrusionOk="0" h="236" w="269">
                  <a:moveTo>
                    <a:pt x="127" y="0"/>
                  </a:moveTo>
                  <a:cubicBezTo>
                    <a:pt x="106" y="0"/>
                    <a:pt x="86" y="5"/>
                    <a:pt x="68" y="16"/>
                  </a:cubicBezTo>
                  <a:cubicBezTo>
                    <a:pt x="12" y="49"/>
                    <a:pt x="1" y="128"/>
                    <a:pt x="35" y="183"/>
                  </a:cubicBezTo>
                  <a:cubicBezTo>
                    <a:pt x="55" y="218"/>
                    <a:pt x="89" y="236"/>
                    <a:pt x="126" y="236"/>
                  </a:cubicBezTo>
                  <a:cubicBezTo>
                    <a:pt x="147" y="236"/>
                    <a:pt x="170" y="230"/>
                    <a:pt x="191" y="217"/>
                  </a:cubicBezTo>
                  <a:cubicBezTo>
                    <a:pt x="246" y="183"/>
                    <a:pt x="269" y="116"/>
                    <a:pt x="236" y="61"/>
                  </a:cubicBezTo>
                  <a:cubicBezTo>
                    <a:pt x="213" y="23"/>
                    <a:pt x="170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7" name="Google Shape;5967;p10"/>
            <p:cNvSpPr/>
            <p:nvPr/>
          </p:nvSpPr>
          <p:spPr>
            <a:xfrm>
              <a:off x="2335875" y="1027675"/>
              <a:ext cx="4225" cy="5775"/>
            </a:xfrm>
            <a:custGeom>
              <a:rect b="b" l="l" r="r" t="t"/>
              <a:pathLst>
                <a:path extrusionOk="0" h="231" w="169">
                  <a:moveTo>
                    <a:pt x="113" y="1"/>
                  </a:moveTo>
                  <a:cubicBezTo>
                    <a:pt x="93" y="1"/>
                    <a:pt x="74" y="6"/>
                    <a:pt x="57" y="17"/>
                  </a:cubicBezTo>
                  <a:lnTo>
                    <a:pt x="35" y="40"/>
                  </a:lnTo>
                  <a:cubicBezTo>
                    <a:pt x="23" y="51"/>
                    <a:pt x="23" y="51"/>
                    <a:pt x="23" y="62"/>
                  </a:cubicBezTo>
                  <a:cubicBezTo>
                    <a:pt x="12" y="62"/>
                    <a:pt x="12" y="62"/>
                    <a:pt x="12" y="74"/>
                  </a:cubicBezTo>
                  <a:cubicBezTo>
                    <a:pt x="12" y="74"/>
                    <a:pt x="1" y="84"/>
                    <a:pt x="1" y="96"/>
                  </a:cubicBezTo>
                  <a:lnTo>
                    <a:pt x="1" y="118"/>
                  </a:lnTo>
                  <a:cubicBezTo>
                    <a:pt x="1" y="129"/>
                    <a:pt x="1" y="141"/>
                    <a:pt x="12" y="163"/>
                  </a:cubicBezTo>
                  <a:lnTo>
                    <a:pt x="12" y="185"/>
                  </a:lnTo>
                  <a:cubicBezTo>
                    <a:pt x="35" y="208"/>
                    <a:pt x="45" y="219"/>
                    <a:pt x="68" y="230"/>
                  </a:cubicBezTo>
                  <a:lnTo>
                    <a:pt x="79" y="230"/>
                  </a:lnTo>
                  <a:cubicBezTo>
                    <a:pt x="90" y="196"/>
                    <a:pt x="102" y="163"/>
                    <a:pt x="124" y="129"/>
                  </a:cubicBezTo>
                  <a:lnTo>
                    <a:pt x="124" y="118"/>
                  </a:lnTo>
                  <a:cubicBezTo>
                    <a:pt x="135" y="84"/>
                    <a:pt x="146" y="51"/>
                    <a:pt x="169" y="17"/>
                  </a:cubicBezTo>
                  <a:cubicBezTo>
                    <a:pt x="152" y="6"/>
                    <a:pt x="132" y="1"/>
                    <a:pt x="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8" name="Google Shape;5968;p10"/>
            <p:cNvSpPr/>
            <p:nvPr/>
          </p:nvSpPr>
          <p:spPr>
            <a:xfrm>
              <a:off x="2343150" y="951300"/>
              <a:ext cx="6175" cy="5775"/>
            </a:xfrm>
            <a:custGeom>
              <a:rect b="b" l="l" r="r" t="t"/>
              <a:pathLst>
                <a:path extrusionOk="0" h="231" w="247">
                  <a:moveTo>
                    <a:pt x="134" y="0"/>
                  </a:moveTo>
                  <a:cubicBezTo>
                    <a:pt x="101" y="0"/>
                    <a:pt x="79" y="0"/>
                    <a:pt x="67" y="11"/>
                  </a:cubicBezTo>
                  <a:cubicBezTo>
                    <a:pt x="23" y="45"/>
                    <a:pt x="0" y="89"/>
                    <a:pt x="12" y="134"/>
                  </a:cubicBezTo>
                  <a:cubicBezTo>
                    <a:pt x="12" y="145"/>
                    <a:pt x="12" y="156"/>
                    <a:pt x="23" y="179"/>
                  </a:cubicBezTo>
                  <a:cubicBezTo>
                    <a:pt x="34" y="201"/>
                    <a:pt x="57" y="212"/>
                    <a:pt x="79" y="224"/>
                  </a:cubicBezTo>
                  <a:cubicBezTo>
                    <a:pt x="92" y="228"/>
                    <a:pt x="106" y="231"/>
                    <a:pt x="120" y="231"/>
                  </a:cubicBezTo>
                  <a:cubicBezTo>
                    <a:pt x="140" y="231"/>
                    <a:pt x="159" y="225"/>
                    <a:pt x="179" y="212"/>
                  </a:cubicBezTo>
                  <a:cubicBezTo>
                    <a:pt x="201" y="201"/>
                    <a:pt x="224" y="190"/>
                    <a:pt x="235" y="167"/>
                  </a:cubicBezTo>
                  <a:lnTo>
                    <a:pt x="235" y="145"/>
                  </a:lnTo>
                  <a:cubicBezTo>
                    <a:pt x="246" y="112"/>
                    <a:pt x="235" y="78"/>
                    <a:pt x="224" y="55"/>
                  </a:cubicBezTo>
                  <a:cubicBezTo>
                    <a:pt x="201" y="22"/>
                    <a:pt x="179" y="11"/>
                    <a:pt x="1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9" name="Google Shape;5969;p10"/>
            <p:cNvSpPr/>
            <p:nvPr/>
          </p:nvSpPr>
          <p:spPr>
            <a:xfrm>
              <a:off x="2329725" y="959175"/>
              <a:ext cx="6475" cy="5975"/>
            </a:xfrm>
            <a:custGeom>
              <a:rect b="b" l="l" r="r" t="t"/>
              <a:pathLst>
                <a:path extrusionOk="0" h="239" w="259">
                  <a:moveTo>
                    <a:pt x="136" y="1"/>
                  </a:moveTo>
                  <a:cubicBezTo>
                    <a:pt x="116" y="1"/>
                    <a:pt x="97" y="7"/>
                    <a:pt x="80" y="20"/>
                  </a:cubicBezTo>
                  <a:cubicBezTo>
                    <a:pt x="23" y="53"/>
                    <a:pt x="1" y="120"/>
                    <a:pt x="35" y="177"/>
                  </a:cubicBezTo>
                  <a:cubicBezTo>
                    <a:pt x="46" y="199"/>
                    <a:pt x="57" y="210"/>
                    <a:pt x="68" y="210"/>
                  </a:cubicBezTo>
                  <a:cubicBezTo>
                    <a:pt x="68" y="221"/>
                    <a:pt x="80" y="221"/>
                    <a:pt x="90" y="221"/>
                  </a:cubicBezTo>
                  <a:cubicBezTo>
                    <a:pt x="107" y="233"/>
                    <a:pt x="124" y="238"/>
                    <a:pt x="141" y="238"/>
                  </a:cubicBezTo>
                  <a:cubicBezTo>
                    <a:pt x="158" y="238"/>
                    <a:pt x="174" y="233"/>
                    <a:pt x="191" y="221"/>
                  </a:cubicBezTo>
                  <a:cubicBezTo>
                    <a:pt x="214" y="210"/>
                    <a:pt x="236" y="187"/>
                    <a:pt x="247" y="165"/>
                  </a:cubicBezTo>
                  <a:cubicBezTo>
                    <a:pt x="258" y="132"/>
                    <a:pt x="258" y="98"/>
                    <a:pt x="236" y="53"/>
                  </a:cubicBezTo>
                  <a:lnTo>
                    <a:pt x="224" y="43"/>
                  </a:lnTo>
                  <a:cubicBezTo>
                    <a:pt x="197" y="16"/>
                    <a:pt x="166" y="1"/>
                    <a:pt x="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0" name="Google Shape;5970;p10"/>
            <p:cNvSpPr/>
            <p:nvPr/>
          </p:nvSpPr>
          <p:spPr>
            <a:xfrm>
              <a:off x="2316875" y="967200"/>
              <a:ext cx="6475" cy="5900"/>
            </a:xfrm>
            <a:custGeom>
              <a:rect b="b" l="l" r="r" t="t"/>
              <a:pathLst>
                <a:path extrusionOk="0" h="236" w="259">
                  <a:moveTo>
                    <a:pt x="124" y="1"/>
                  </a:moveTo>
                  <a:cubicBezTo>
                    <a:pt x="102" y="1"/>
                    <a:pt x="80" y="1"/>
                    <a:pt x="68" y="23"/>
                  </a:cubicBezTo>
                  <a:cubicBezTo>
                    <a:pt x="23" y="45"/>
                    <a:pt x="1" y="90"/>
                    <a:pt x="13" y="135"/>
                  </a:cubicBezTo>
                  <a:cubicBezTo>
                    <a:pt x="13" y="146"/>
                    <a:pt x="13" y="169"/>
                    <a:pt x="23" y="179"/>
                  </a:cubicBezTo>
                  <a:cubicBezTo>
                    <a:pt x="35" y="202"/>
                    <a:pt x="57" y="213"/>
                    <a:pt x="80" y="224"/>
                  </a:cubicBezTo>
                  <a:cubicBezTo>
                    <a:pt x="90" y="236"/>
                    <a:pt x="102" y="236"/>
                    <a:pt x="124" y="236"/>
                  </a:cubicBezTo>
                  <a:cubicBezTo>
                    <a:pt x="147" y="236"/>
                    <a:pt x="169" y="236"/>
                    <a:pt x="180" y="213"/>
                  </a:cubicBezTo>
                  <a:cubicBezTo>
                    <a:pt x="236" y="179"/>
                    <a:pt x="258" y="112"/>
                    <a:pt x="224" y="57"/>
                  </a:cubicBezTo>
                  <a:cubicBezTo>
                    <a:pt x="202" y="34"/>
                    <a:pt x="180" y="12"/>
                    <a:pt x="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1" name="Google Shape;5971;p10"/>
            <p:cNvSpPr/>
            <p:nvPr/>
          </p:nvSpPr>
          <p:spPr>
            <a:xfrm>
              <a:off x="2339800" y="975950"/>
              <a:ext cx="6725" cy="5725"/>
            </a:xfrm>
            <a:custGeom>
              <a:rect b="b" l="l" r="r" t="t"/>
              <a:pathLst>
                <a:path extrusionOk="0" h="229" w="269">
                  <a:moveTo>
                    <a:pt x="144" y="1"/>
                  </a:moveTo>
                  <a:cubicBezTo>
                    <a:pt x="122" y="1"/>
                    <a:pt x="100" y="7"/>
                    <a:pt x="79" y="20"/>
                  </a:cubicBezTo>
                  <a:cubicBezTo>
                    <a:pt x="22" y="53"/>
                    <a:pt x="0" y="120"/>
                    <a:pt x="34" y="176"/>
                  </a:cubicBezTo>
                  <a:cubicBezTo>
                    <a:pt x="55" y="211"/>
                    <a:pt x="93" y="228"/>
                    <a:pt x="133" y="228"/>
                  </a:cubicBezTo>
                  <a:cubicBezTo>
                    <a:pt x="156" y="228"/>
                    <a:pt x="180" y="222"/>
                    <a:pt x="201" y="209"/>
                  </a:cubicBezTo>
                  <a:cubicBezTo>
                    <a:pt x="258" y="176"/>
                    <a:pt x="268" y="109"/>
                    <a:pt x="235" y="53"/>
                  </a:cubicBezTo>
                  <a:cubicBezTo>
                    <a:pt x="214" y="18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2" name="Google Shape;5972;p10"/>
            <p:cNvSpPr/>
            <p:nvPr/>
          </p:nvSpPr>
          <p:spPr>
            <a:xfrm>
              <a:off x="2326675" y="98385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4" y="1"/>
                  </a:moveTo>
                  <a:cubicBezTo>
                    <a:pt x="116" y="1"/>
                    <a:pt x="96" y="6"/>
                    <a:pt x="78" y="17"/>
                  </a:cubicBezTo>
                  <a:cubicBezTo>
                    <a:pt x="23" y="50"/>
                    <a:pt x="0" y="128"/>
                    <a:pt x="33" y="184"/>
                  </a:cubicBezTo>
                  <a:cubicBezTo>
                    <a:pt x="55" y="219"/>
                    <a:pt x="93" y="236"/>
                    <a:pt x="133" y="236"/>
                  </a:cubicBezTo>
                  <a:cubicBezTo>
                    <a:pt x="156" y="236"/>
                    <a:pt x="180" y="230"/>
                    <a:pt x="202" y="218"/>
                  </a:cubicBezTo>
                  <a:cubicBezTo>
                    <a:pt x="257" y="184"/>
                    <a:pt x="269" y="117"/>
                    <a:pt x="235" y="61"/>
                  </a:cubicBezTo>
                  <a:cubicBezTo>
                    <a:pt x="212" y="23"/>
                    <a:pt x="174" y="1"/>
                    <a:pt x="1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3" name="Google Shape;5973;p10"/>
            <p:cNvSpPr/>
            <p:nvPr/>
          </p:nvSpPr>
          <p:spPr>
            <a:xfrm>
              <a:off x="2313825" y="991875"/>
              <a:ext cx="6425" cy="5800"/>
            </a:xfrm>
            <a:custGeom>
              <a:rect b="b" l="l" r="r" t="t"/>
              <a:pathLst>
                <a:path extrusionOk="0" h="232" w="257">
                  <a:moveTo>
                    <a:pt x="132" y="1"/>
                  </a:moveTo>
                  <a:cubicBezTo>
                    <a:pt x="111" y="1"/>
                    <a:pt x="88" y="7"/>
                    <a:pt x="67" y="19"/>
                  </a:cubicBezTo>
                  <a:cubicBezTo>
                    <a:pt x="56" y="31"/>
                    <a:pt x="45" y="31"/>
                    <a:pt x="34" y="41"/>
                  </a:cubicBezTo>
                  <a:lnTo>
                    <a:pt x="34" y="53"/>
                  </a:lnTo>
                  <a:lnTo>
                    <a:pt x="23" y="53"/>
                  </a:lnTo>
                  <a:cubicBezTo>
                    <a:pt x="23" y="64"/>
                    <a:pt x="23" y="75"/>
                    <a:pt x="11" y="86"/>
                  </a:cubicBezTo>
                  <a:cubicBezTo>
                    <a:pt x="0" y="120"/>
                    <a:pt x="11" y="153"/>
                    <a:pt x="23" y="176"/>
                  </a:cubicBezTo>
                  <a:cubicBezTo>
                    <a:pt x="45" y="210"/>
                    <a:pt x="78" y="232"/>
                    <a:pt x="123" y="232"/>
                  </a:cubicBezTo>
                  <a:lnTo>
                    <a:pt x="157" y="232"/>
                  </a:lnTo>
                  <a:cubicBezTo>
                    <a:pt x="168" y="232"/>
                    <a:pt x="179" y="220"/>
                    <a:pt x="179" y="220"/>
                  </a:cubicBezTo>
                  <a:lnTo>
                    <a:pt x="190" y="220"/>
                  </a:lnTo>
                  <a:cubicBezTo>
                    <a:pt x="246" y="187"/>
                    <a:pt x="257" y="109"/>
                    <a:pt x="224" y="53"/>
                  </a:cubicBezTo>
                  <a:cubicBezTo>
                    <a:pt x="203" y="18"/>
                    <a:pt x="168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4" name="Google Shape;5974;p10"/>
            <p:cNvSpPr/>
            <p:nvPr/>
          </p:nvSpPr>
          <p:spPr>
            <a:xfrm>
              <a:off x="2338675" y="1003400"/>
              <a:ext cx="6725" cy="5925"/>
            </a:xfrm>
            <a:custGeom>
              <a:rect b="b" l="l" r="r" t="t"/>
              <a:pathLst>
                <a:path extrusionOk="0" h="237" w="269">
                  <a:moveTo>
                    <a:pt x="135" y="1"/>
                  </a:moveTo>
                  <a:cubicBezTo>
                    <a:pt x="116" y="1"/>
                    <a:pt x="97" y="6"/>
                    <a:pt x="79" y="17"/>
                  </a:cubicBezTo>
                  <a:cubicBezTo>
                    <a:pt x="23" y="50"/>
                    <a:pt x="0" y="128"/>
                    <a:pt x="34" y="184"/>
                  </a:cubicBezTo>
                  <a:cubicBezTo>
                    <a:pt x="55" y="219"/>
                    <a:pt x="94" y="236"/>
                    <a:pt x="133" y="236"/>
                  </a:cubicBezTo>
                  <a:cubicBezTo>
                    <a:pt x="157" y="236"/>
                    <a:pt x="181" y="230"/>
                    <a:pt x="202" y="218"/>
                  </a:cubicBezTo>
                  <a:cubicBezTo>
                    <a:pt x="246" y="184"/>
                    <a:pt x="269" y="117"/>
                    <a:pt x="236" y="61"/>
                  </a:cubicBezTo>
                  <a:cubicBezTo>
                    <a:pt x="213" y="23"/>
                    <a:pt x="174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5" name="Google Shape;5975;p10"/>
            <p:cNvSpPr/>
            <p:nvPr/>
          </p:nvSpPr>
          <p:spPr>
            <a:xfrm>
              <a:off x="2325825" y="1011500"/>
              <a:ext cx="6450" cy="5850"/>
            </a:xfrm>
            <a:custGeom>
              <a:rect b="b" l="l" r="r" t="t"/>
              <a:pathLst>
                <a:path extrusionOk="0" h="234" w="258">
                  <a:moveTo>
                    <a:pt x="123" y="1"/>
                  </a:moveTo>
                  <a:cubicBezTo>
                    <a:pt x="105" y="1"/>
                    <a:pt x="85" y="6"/>
                    <a:pt x="67" y="16"/>
                  </a:cubicBezTo>
                  <a:cubicBezTo>
                    <a:pt x="57" y="16"/>
                    <a:pt x="45" y="28"/>
                    <a:pt x="45" y="28"/>
                  </a:cubicBezTo>
                  <a:cubicBezTo>
                    <a:pt x="34" y="39"/>
                    <a:pt x="34" y="39"/>
                    <a:pt x="34" y="50"/>
                  </a:cubicBezTo>
                  <a:lnTo>
                    <a:pt x="23" y="50"/>
                  </a:lnTo>
                  <a:lnTo>
                    <a:pt x="23" y="61"/>
                  </a:lnTo>
                  <a:cubicBezTo>
                    <a:pt x="23" y="73"/>
                    <a:pt x="23" y="73"/>
                    <a:pt x="12" y="73"/>
                  </a:cubicBezTo>
                  <a:cubicBezTo>
                    <a:pt x="12" y="95"/>
                    <a:pt x="0" y="117"/>
                    <a:pt x="12" y="140"/>
                  </a:cubicBezTo>
                  <a:cubicBezTo>
                    <a:pt x="12" y="150"/>
                    <a:pt x="12" y="162"/>
                    <a:pt x="23" y="173"/>
                  </a:cubicBezTo>
                  <a:cubicBezTo>
                    <a:pt x="46" y="211"/>
                    <a:pt x="84" y="233"/>
                    <a:pt x="124" y="233"/>
                  </a:cubicBezTo>
                  <a:cubicBezTo>
                    <a:pt x="142" y="233"/>
                    <a:pt x="161" y="228"/>
                    <a:pt x="179" y="217"/>
                  </a:cubicBezTo>
                  <a:lnTo>
                    <a:pt x="191" y="217"/>
                  </a:lnTo>
                  <a:cubicBezTo>
                    <a:pt x="236" y="184"/>
                    <a:pt x="258" y="106"/>
                    <a:pt x="224" y="61"/>
                  </a:cubicBezTo>
                  <a:cubicBezTo>
                    <a:pt x="201" y="23"/>
                    <a:pt x="163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6" name="Google Shape;5976;p10"/>
            <p:cNvSpPr/>
            <p:nvPr/>
          </p:nvSpPr>
          <p:spPr>
            <a:xfrm>
              <a:off x="2337550" y="884800"/>
              <a:ext cx="1700" cy="3375"/>
            </a:xfrm>
            <a:custGeom>
              <a:rect b="b" l="l" r="r" t="t"/>
              <a:pathLst>
                <a:path extrusionOk="0" h="135" w="68">
                  <a:moveTo>
                    <a:pt x="12" y="1"/>
                  </a:moveTo>
                  <a:cubicBezTo>
                    <a:pt x="1" y="11"/>
                    <a:pt x="1" y="34"/>
                    <a:pt x="1" y="45"/>
                  </a:cubicBezTo>
                  <a:cubicBezTo>
                    <a:pt x="1" y="68"/>
                    <a:pt x="12" y="78"/>
                    <a:pt x="23" y="90"/>
                  </a:cubicBezTo>
                  <a:cubicBezTo>
                    <a:pt x="35" y="112"/>
                    <a:pt x="45" y="123"/>
                    <a:pt x="68" y="135"/>
                  </a:cubicBezTo>
                  <a:cubicBezTo>
                    <a:pt x="57" y="112"/>
                    <a:pt x="45" y="101"/>
                    <a:pt x="45" y="78"/>
                  </a:cubicBezTo>
                  <a:cubicBezTo>
                    <a:pt x="35" y="56"/>
                    <a:pt x="23" y="2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7" name="Google Shape;5977;p10"/>
            <p:cNvSpPr/>
            <p:nvPr/>
          </p:nvSpPr>
          <p:spPr>
            <a:xfrm>
              <a:off x="2305700" y="832550"/>
              <a:ext cx="2825" cy="3375"/>
            </a:xfrm>
            <a:custGeom>
              <a:rect b="b" l="l" r="r" t="t"/>
              <a:pathLst>
                <a:path extrusionOk="0" h="135" w="113">
                  <a:moveTo>
                    <a:pt x="1" y="1"/>
                  </a:moveTo>
                  <a:cubicBezTo>
                    <a:pt x="1" y="35"/>
                    <a:pt x="1" y="57"/>
                    <a:pt x="13" y="79"/>
                  </a:cubicBezTo>
                  <a:cubicBezTo>
                    <a:pt x="35" y="112"/>
                    <a:pt x="80" y="135"/>
                    <a:pt x="113" y="135"/>
                  </a:cubicBezTo>
                  <a:cubicBezTo>
                    <a:pt x="90" y="112"/>
                    <a:pt x="68" y="90"/>
                    <a:pt x="46" y="57"/>
                  </a:cubicBezTo>
                  <a:cubicBezTo>
                    <a:pt x="35" y="45"/>
                    <a:pt x="13" y="2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8" name="Google Shape;5978;p10"/>
            <p:cNvSpPr/>
            <p:nvPr/>
          </p:nvSpPr>
          <p:spPr>
            <a:xfrm>
              <a:off x="2315500" y="847375"/>
              <a:ext cx="5050" cy="5225"/>
            </a:xfrm>
            <a:custGeom>
              <a:rect b="b" l="l" r="r" t="t"/>
              <a:pathLst>
                <a:path extrusionOk="0" h="209" w="202">
                  <a:moveTo>
                    <a:pt x="68" y="0"/>
                  </a:moveTo>
                  <a:cubicBezTo>
                    <a:pt x="11" y="33"/>
                    <a:pt x="0" y="101"/>
                    <a:pt x="34" y="157"/>
                  </a:cubicBezTo>
                  <a:cubicBezTo>
                    <a:pt x="55" y="191"/>
                    <a:pt x="89" y="209"/>
                    <a:pt x="125" y="209"/>
                  </a:cubicBezTo>
                  <a:cubicBezTo>
                    <a:pt x="147" y="209"/>
                    <a:pt x="169" y="203"/>
                    <a:pt x="190" y="190"/>
                  </a:cubicBezTo>
                  <a:lnTo>
                    <a:pt x="202" y="190"/>
                  </a:lnTo>
                  <a:cubicBezTo>
                    <a:pt x="157" y="123"/>
                    <a:pt x="112" y="56"/>
                    <a:pt x="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9" name="Google Shape;5979;p10"/>
            <p:cNvSpPr/>
            <p:nvPr/>
          </p:nvSpPr>
          <p:spPr>
            <a:xfrm>
              <a:off x="2327225" y="866925"/>
              <a:ext cx="4775" cy="5325"/>
            </a:xfrm>
            <a:custGeom>
              <a:rect b="b" l="l" r="r" t="t"/>
              <a:pathLst>
                <a:path extrusionOk="0" h="213" w="191">
                  <a:moveTo>
                    <a:pt x="79" y="1"/>
                  </a:moveTo>
                  <a:cubicBezTo>
                    <a:pt x="23" y="34"/>
                    <a:pt x="1" y="101"/>
                    <a:pt x="34" y="157"/>
                  </a:cubicBezTo>
                  <a:cubicBezTo>
                    <a:pt x="57" y="195"/>
                    <a:pt x="96" y="212"/>
                    <a:pt x="136" y="212"/>
                  </a:cubicBezTo>
                  <a:cubicBezTo>
                    <a:pt x="154" y="212"/>
                    <a:pt x="173" y="209"/>
                    <a:pt x="190" y="202"/>
                  </a:cubicBezTo>
                  <a:cubicBezTo>
                    <a:pt x="157" y="135"/>
                    <a:pt x="113" y="68"/>
                    <a:pt x="7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22" Type="http://schemas.openxmlformats.org/officeDocument/2006/relationships/slideLayout" Target="../slideLayouts/slideLayout22.xml"/><Relationship Id="rId21" Type="http://schemas.openxmlformats.org/officeDocument/2006/relationships/slideLayout" Target="../slideLayouts/slideLayout21.xml"/><Relationship Id="rId24" Type="http://schemas.openxmlformats.org/officeDocument/2006/relationships/slideLayout" Target="../slideLayouts/slideLayout24.xml"/><Relationship Id="rId23" Type="http://schemas.openxmlformats.org/officeDocument/2006/relationships/slideLayout" Target="../slideLayouts/slideLayout23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26" Type="http://schemas.openxmlformats.org/officeDocument/2006/relationships/slideLayout" Target="../slideLayouts/slideLayout26.xml"/><Relationship Id="rId25" Type="http://schemas.openxmlformats.org/officeDocument/2006/relationships/slideLayout" Target="../slideLayouts/slideLayout25.xml"/><Relationship Id="rId28" Type="http://schemas.openxmlformats.org/officeDocument/2006/relationships/theme" Target="../theme/theme1.xml"/><Relationship Id="rId27" Type="http://schemas.openxmlformats.org/officeDocument/2006/relationships/slideLayout" Target="../slideLayouts/slideLayout27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19" Type="http://schemas.openxmlformats.org/officeDocument/2006/relationships/slideLayout" Target="../slideLayouts/slideLayout19.xml"/><Relationship Id="rId18" Type="http://schemas.openxmlformats.org/officeDocument/2006/relationships/slideLayout" Target="../slideLayouts/slideLayout18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lt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  <a:effectLst>
            <a:outerShdw rotWithShape="0" algn="bl" dir="3060000" dist="28575">
              <a:srgbClr val="000000"/>
            </a:outerShdw>
          </a:effectLst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Font typeface="Montserrat Black"/>
              <a:buNone/>
              <a:defRPr sz="3000">
                <a:solidFill>
                  <a:schemeClr val="dk2"/>
                </a:solidFill>
                <a:latin typeface="Montserrat Black"/>
                <a:ea typeface="Montserrat Black"/>
                <a:cs typeface="Montserrat Black"/>
                <a:sym typeface="Montserrat Black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Font typeface="Montserrat Black"/>
              <a:buNone/>
              <a:defRPr sz="3000">
                <a:solidFill>
                  <a:schemeClr val="dk2"/>
                </a:solidFill>
                <a:latin typeface="Montserrat Black"/>
                <a:ea typeface="Montserrat Black"/>
                <a:cs typeface="Montserrat Black"/>
                <a:sym typeface="Montserrat Black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Font typeface="Montserrat Black"/>
              <a:buNone/>
              <a:defRPr sz="3000">
                <a:solidFill>
                  <a:schemeClr val="dk2"/>
                </a:solidFill>
                <a:latin typeface="Montserrat Black"/>
                <a:ea typeface="Montserrat Black"/>
                <a:cs typeface="Montserrat Black"/>
                <a:sym typeface="Montserrat Black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Font typeface="Montserrat Black"/>
              <a:buNone/>
              <a:defRPr sz="3000">
                <a:solidFill>
                  <a:schemeClr val="dk2"/>
                </a:solidFill>
                <a:latin typeface="Montserrat Black"/>
                <a:ea typeface="Montserrat Black"/>
                <a:cs typeface="Montserrat Black"/>
                <a:sym typeface="Montserrat Black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Font typeface="Montserrat Black"/>
              <a:buNone/>
              <a:defRPr sz="3000">
                <a:solidFill>
                  <a:schemeClr val="dk2"/>
                </a:solidFill>
                <a:latin typeface="Montserrat Black"/>
                <a:ea typeface="Montserrat Black"/>
                <a:cs typeface="Montserrat Black"/>
                <a:sym typeface="Montserrat Black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Font typeface="Montserrat Black"/>
              <a:buNone/>
              <a:defRPr sz="3000">
                <a:solidFill>
                  <a:schemeClr val="dk2"/>
                </a:solidFill>
                <a:latin typeface="Montserrat Black"/>
                <a:ea typeface="Montserrat Black"/>
                <a:cs typeface="Montserrat Black"/>
                <a:sym typeface="Montserrat Black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Font typeface="Montserrat Black"/>
              <a:buNone/>
              <a:defRPr sz="3000">
                <a:solidFill>
                  <a:schemeClr val="dk2"/>
                </a:solidFill>
                <a:latin typeface="Montserrat Black"/>
                <a:ea typeface="Montserrat Black"/>
                <a:cs typeface="Montserrat Black"/>
                <a:sym typeface="Montserrat Black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Font typeface="Montserrat Black"/>
              <a:buNone/>
              <a:defRPr sz="3000">
                <a:solidFill>
                  <a:schemeClr val="dk2"/>
                </a:solidFill>
                <a:latin typeface="Montserrat Black"/>
                <a:ea typeface="Montserrat Black"/>
                <a:cs typeface="Montserrat Black"/>
                <a:sym typeface="Montserrat Black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000"/>
              <a:buFont typeface="Montserrat Black"/>
              <a:buNone/>
              <a:defRPr sz="3000">
                <a:solidFill>
                  <a:schemeClr val="dk2"/>
                </a:solidFill>
                <a:latin typeface="Montserrat Black"/>
                <a:ea typeface="Montserrat Black"/>
                <a:cs typeface="Montserrat Black"/>
                <a:sym typeface="Montserrat Black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Work Sans"/>
              <a:buChar char="●"/>
              <a:defRPr>
                <a:solidFill>
                  <a:schemeClr val="dk1"/>
                </a:solidFill>
                <a:latin typeface="Work Sans"/>
                <a:ea typeface="Work Sans"/>
                <a:cs typeface="Work Sans"/>
                <a:sym typeface="Work Sans"/>
              </a:defRPr>
            </a:lvl1pPr>
            <a:lvl2pPr indent="-317500" lvl="1" marL="914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Work Sans"/>
              <a:buChar char="○"/>
              <a:defRPr>
                <a:solidFill>
                  <a:schemeClr val="dk1"/>
                </a:solidFill>
                <a:latin typeface="Work Sans"/>
                <a:ea typeface="Work Sans"/>
                <a:cs typeface="Work Sans"/>
                <a:sym typeface="Work Sans"/>
              </a:defRPr>
            </a:lvl2pPr>
            <a:lvl3pPr indent="-317500" lvl="2" marL="13716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Work Sans"/>
              <a:buChar char="■"/>
              <a:defRPr>
                <a:solidFill>
                  <a:schemeClr val="dk1"/>
                </a:solidFill>
                <a:latin typeface="Work Sans"/>
                <a:ea typeface="Work Sans"/>
                <a:cs typeface="Work Sans"/>
                <a:sym typeface="Work Sans"/>
              </a:defRPr>
            </a:lvl3pPr>
            <a:lvl4pPr indent="-317500" lvl="3" marL="1828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Work Sans"/>
              <a:buChar char="●"/>
              <a:defRPr>
                <a:solidFill>
                  <a:schemeClr val="dk1"/>
                </a:solidFill>
                <a:latin typeface="Work Sans"/>
                <a:ea typeface="Work Sans"/>
                <a:cs typeface="Work Sans"/>
                <a:sym typeface="Work Sans"/>
              </a:defRPr>
            </a:lvl4pPr>
            <a:lvl5pPr indent="-317500" lvl="4" marL="22860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Work Sans"/>
              <a:buChar char="○"/>
              <a:defRPr>
                <a:solidFill>
                  <a:schemeClr val="dk1"/>
                </a:solidFill>
                <a:latin typeface="Work Sans"/>
                <a:ea typeface="Work Sans"/>
                <a:cs typeface="Work Sans"/>
                <a:sym typeface="Work Sans"/>
              </a:defRPr>
            </a:lvl5pPr>
            <a:lvl6pPr indent="-317500" lvl="5" marL="2743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Work Sans"/>
              <a:buChar char="■"/>
              <a:defRPr>
                <a:solidFill>
                  <a:schemeClr val="dk1"/>
                </a:solidFill>
                <a:latin typeface="Work Sans"/>
                <a:ea typeface="Work Sans"/>
                <a:cs typeface="Work Sans"/>
                <a:sym typeface="Work Sans"/>
              </a:defRPr>
            </a:lvl6pPr>
            <a:lvl7pPr indent="-317500" lvl="6" marL="3200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Work Sans"/>
              <a:buChar char="●"/>
              <a:defRPr>
                <a:solidFill>
                  <a:schemeClr val="dk1"/>
                </a:solidFill>
                <a:latin typeface="Work Sans"/>
                <a:ea typeface="Work Sans"/>
                <a:cs typeface="Work Sans"/>
                <a:sym typeface="Work Sans"/>
              </a:defRPr>
            </a:lvl7pPr>
            <a:lvl8pPr indent="-317500" lvl="7" marL="36576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Work Sans"/>
              <a:buChar char="○"/>
              <a:defRPr>
                <a:solidFill>
                  <a:schemeClr val="dk1"/>
                </a:solidFill>
                <a:latin typeface="Work Sans"/>
                <a:ea typeface="Work Sans"/>
                <a:cs typeface="Work Sans"/>
                <a:sym typeface="Work Sans"/>
              </a:defRPr>
            </a:lvl8pPr>
            <a:lvl9pPr indent="-317500" lvl="8" marL="41148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Work Sans"/>
              <a:buChar char="■"/>
              <a:defRPr>
                <a:solidFill>
                  <a:schemeClr val="dk1"/>
                </a:solidFill>
                <a:latin typeface="Work Sans"/>
                <a:ea typeface="Work Sans"/>
                <a:cs typeface="Work Sans"/>
                <a:sym typeface="Work Sans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  <p:sldLayoutId id="2147483670" r:id="rId23"/>
    <p:sldLayoutId id="2147483671" r:id="rId24"/>
    <p:sldLayoutId id="2147483672" r:id="rId25"/>
    <p:sldLayoutId id="2147483673" r:id="rId26"/>
    <p:sldLayoutId id="2147483674" r:id="rId27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2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.xml"/><Relationship Id="rId3" Type="http://schemas.openxmlformats.org/officeDocument/2006/relationships/image" Target="../media/image1.png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4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7.xml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FFFE9"/>
        </a:solidFill>
      </p:bgPr>
    </p:bg>
    <p:spTree>
      <p:nvGrpSpPr>
        <p:cNvPr id="13760" name="Shape 137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61" name="Google Shape;13761;p29"/>
          <p:cNvSpPr/>
          <p:nvPr/>
        </p:nvSpPr>
        <p:spPr>
          <a:xfrm>
            <a:off x="1355360" y="960145"/>
            <a:ext cx="6433200" cy="3223200"/>
          </a:xfrm>
          <a:prstGeom prst="rect">
            <a:avLst/>
          </a:prstGeom>
          <a:solidFill>
            <a:schemeClr val="accent6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  <a:effectLst>
            <a:outerShdw rotWithShape="0" algn="bl" dir="2580000" dist="85725">
              <a:schemeClr val="dk1"/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62" name="Google Shape;13762;p29"/>
          <p:cNvSpPr txBox="1"/>
          <p:nvPr>
            <p:ph type="ctrTitle"/>
          </p:nvPr>
        </p:nvSpPr>
        <p:spPr>
          <a:xfrm>
            <a:off x="1639910" y="1208993"/>
            <a:ext cx="5864100" cy="2321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MATH SUBJECT FOR HIGH SCHOOL: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2"/>
                </a:solidFill>
              </a:rPr>
              <a:t>EQUATIONS</a:t>
            </a:r>
            <a:endParaRPr>
              <a:solidFill>
                <a:schemeClr val="accent2"/>
              </a:solidFill>
            </a:endParaRPr>
          </a:p>
        </p:txBody>
      </p:sp>
      <p:sp>
        <p:nvSpPr>
          <p:cNvPr id="13763" name="Google Shape;13763;p29"/>
          <p:cNvSpPr txBox="1"/>
          <p:nvPr>
            <p:ph idx="1" type="subTitle"/>
          </p:nvPr>
        </p:nvSpPr>
        <p:spPr>
          <a:xfrm>
            <a:off x="1355440" y="3779555"/>
            <a:ext cx="6433200" cy="403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 </a:t>
            </a:r>
            <a:endParaRPr/>
          </a:p>
        </p:txBody>
      </p:sp>
      <p:sp>
        <p:nvSpPr>
          <p:cNvPr id="13764" name="Google Shape;13764;p29"/>
          <p:cNvSpPr/>
          <p:nvPr/>
        </p:nvSpPr>
        <p:spPr>
          <a:xfrm>
            <a:off x="3725050" y="394885"/>
            <a:ext cx="1693800" cy="696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  <a:effectLst>
            <a:outerShdw rotWithShape="0" algn="bl" dir="3720000" dist="66675">
              <a:srgbClr val="000000"/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65" name="Google Shape;13765;p29"/>
          <p:cNvSpPr txBox="1"/>
          <p:nvPr>
            <p:ph idx="4294967295" type="title"/>
          </p:nvPr>
        </p:nvSpPr>
        <p:spPr>
          <a:xfrm>
            <a:off x="3963550" y="435350"/>
            <a:ext cx="1216800" cy="615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chemeClr val="accent1"/>
                </a:solidFill>
              </a:rPr>
              <a:t>3</a:t>
            </a:r>
            <a:r>
              <a:rPr lang="en" sz="1200">
                <a:solidFill>
                  <a:schemeClr val="accent1"/>
                </a:solidFill>
              </a:rPr>
              <a:t>o </a:t>
            </a:r>
            <a:r>
              <a:rPr lang="en" sz="1600">
                <a:solidFill>
                  <a:schemeClr val="accent1"/>
                </a:solidFill>
              </a:rPr>
              <a:t>ESO</a:t>
            </a:r>
            <a:endParaRPr sz="1600">
              <a:solidFill>
                <a:schemeClr val="accent1"/>
              </a:solidFill>
              <a:latin typeface="Montserrat Black"/>
              <a:ea typeface="Montserrat Black"/>
              <a:cs typeface="Montserrat Black"/>
              <a:sym typeface="Montserrat Black"/>
            </a:endParaRPr>
          </a:p>
        </p:txBody>
      </p:sp>
      <p:sp>
        <p:nvSpPr>
          <p:cNvPr id="13766" name="Google Shape;13766;p29"/>
          <p:cNvSpPr/>
          <p:nvPr/>
        </p:nvSpPr>
        <p:spPr>
          <a:xfrm rot="3390789">
            <a:off x="7113431" y="793589"/>
            <a:ext cx="646479" cy="605362"/>
          </a:xfrm>
          <a:custGeom>
            <a:rect b="b" l="l" r="r" t="t"/>
            <a:pathLst>
              <a:path extrusionOk="0" h="6478" w="6918">
                <a:moveTo>
                  <a:pt x="1387" y="0"/>
                </a:moveTo>
                <a:cubicBezTo>
                  <a:pt x="1346" y="0"/>
                  <a:pt x="1304" y="3"/>
                  <a:pt x="1263" y="7"/>
                </a:cubicBezTo>
                <a:cubicBezTo>
                  <a:pt x="951" y="41"/>
                  <a:pt x="671" y="208"/>
                  <a:pt x="492" y="454"/>
                </a:cubicBezTo>
                <a:lnTo>
                  <a:pt x="325" y="689"/>
                </a:lnTo>
                <a:cubicBezTo>
                  <a:pt x="0" y="1147"/>
                  <a:pt x="90" y="1795"/>
                  <a:pt x="514" y="2152"/>
                </a:cubicBezTo>
                <a:lnTo>
                  <a:pt x="4157" y="5226"/>
                </a:lnTo>
                <a:cubicBezTo>
                  <a:pt x="4318" y="5358"/>
                  <a:pt x="4520" y="5434"/>
                  <a:pt x="4727" y="5434"/>
                </a:cubicBezTo>
                <a:cubicBezTo>
                  <a:pt x="4764" y="5434"/>
                  <a:pt x="4802" y="5432"/>
                  <a:pt x="4839" y="5427"/>
                </a:cubicBezTo>
                <a:cubicBezTo>
                  <a:pt x="5085" y="5404"/>
                  <a:pt x="5308" y="5281"/>
                  <a:pt x="5465" y="5092"/>
                </a:cubicBezTo>
                <a:lnTo>
                  <a:pt x="5543" y="4991"/>
                </a:lnTo>
                <a:cubicBezTo>
                  <a:pt x="5822" y="4645"/>
                  <a:pt x="5766" y="4131"/>
                  <a:pt x="5431" y="3840"/>
                </a:cubicBezTo>
                <a:lnTo>
                  <a:pt x="2839" y="1628"/>
                </a:lnTo>
                <a:cubicBezTo>
                  <a:pt x="2818" y="1612"/>
                  <a:pt x="2792" y="1603"/>
                  <a:pt x="2766" y="1603"/>
                </a:cubicBezTo>
                <a:cubicBezTo>
                  <a:pt x="2736" y="1603"/>
                  <a:pt x="2706" y="1615"/>
                  <a:pt x="2682" y="1638"/>
                </a:cubicBezTo>
                <a:cubicBezTo>
                  <a:pt x="2637" y="1695"/>
                  <a:pt x="2649" y="1762"/>
                  <a:pt x="2694" y="1806"/>
                </a:cubicBezTo>
                <a:lnTo>
                  <a:pt x="5274" y="4019"/>
                </a:lnTo>
                <a:cubicBezTo>
                  <a:pt x="5520" y="4231"/>
                  <a:pt x="5565" y="4588"/>
                  <a:pt x="5353" y="4846"/>
                </a:cubicBezTo>
                <a:lnTo>
                  <a:pt x="5286" y="4946"/>
                </a:lnTo>
                <a:cubicBezTo>
                  <a:pt x="5163" y="5092"/>
                  <a:pt x="4995" y="5181"/>
                  <a:pt x="4817" y="5203"/>
                </a:cubicBezTo>
                <a:cubicBezTo>
                  <a:pt x="4801" y="5204"/>
                  <a:pt x="4786" y="5205"/>
                  <a:pt x="4770" y="5205"/>
                </a:cubicBezTo>
                <a:cubicBezTo>
                  <a:pt x="4597" y="5205"/>
                  <a:pt x="4436" y="5150"/>
                  <a:pt x="4303" y="5047"/>
                </a:cubicBezTo>
                <a:lnTo>
                  <a:pt x="660" y="1974"/>
                </a:lnTo>
                <a:cubicBezTo>
                  <a:pt x="325" y="1695"/>
                  <a:pt x="258" y="1191"/>
                  <a:pt x="514" y="823"/>
                </a:cubicBezTo>
                <a:lnTo>
                  <a:pt x="682" y="588"/>
                </a:lnTo>
                <a:cubicBezTo>
                  <a:pt x="827" y="399"/>
                  <a:pt x="1040" y="265"/>
                  <a:pt x="1286" y="231"/>
                </a:cubicBezTo>
                <a:cubicBezTo>
                  <a:pt x="1316" y="228"/>
                  <a:pt x="1347" y="226"/>
                  <a:pt x="1377" y="226"/>
                </a:cubicBezTo>
                <a:cubicBezTo>
                  <a:pt x="1592" y="226"/>
                  <a:pt x="1800" y="296"/>
                  <a:pt x="1956" y="443"/>
                </a:cubicBezTo>
                <a:lnTo>
                  <a:pt x="6191" y="4086"/>
                </a:lnTo>
                <a:cubicBezTo>
                  <a:pt x="6605" y="4454"/>
                  <a:pt x="6660" y="5092"/>
                  <a:pt x="6302" y="5516"/>
                </a:cubicBezTo>
                <a:lnTo>
                  <a:pt x="6034" y="5840"/>
                </a:lnTo>
                <a:cubicBezTo>
                  <a:pt x="5813" y="6105"/>
                  <a:pt x="5492" y="6242"/>
                  <a:pt x="5170" y="6242"/>
                </a:cubicBezTo>
                <a:cubicBezTo>
                  <a:pt x="4922" y="6242"/>
                  <a:pt x="4674" y="6161"/>
                  <a:pt x="4470" y="5996"/>
                </a:cubicBezTo>
                <a:lnTo>
                  <a:pt x="1576" y="3650"/>
                </a:lnTo>
                <a:cubicBezTo>
                  <a:pt x="1552" y="3630"/>
                  <a:pt x="1525" y="3621"/>
                  <a:pt x="1499" y="3621"/>
                </a:cubicBezTo>
                <a:cubicBezTo>
                  <a:pt x="1466" y="3621"/>
                  <a:pt x="1433" y="3636"/>
                  <a:pt x="1408" y="3661"/>
                </a:cubicBezTo>
                <a:cubicBezTo>
                  <a:pt x="1375" y="3717"/>
                  <a:pt x="1375" y="3784"/>
                  <a:pt x="1431" y="3829"/>
                </a:cubicBezTo>
                <a:lnTo>
                  <a:pt x="4325" y="6175"/>
                </a:lnTo>
                <a:cubicBezTo>
                  <a:pt x="4571" y="6376"/>
                  <a:pt x="4872" y="6477"/>
                  <a:pt x="5174" y="6477"/>
                </a:cubicBezTo>
                <a:cubicBezTo>
                  <a:pt x="5565" y="6477"/>
                  <a:pt x="5945" y="6309"/>
                  <a:pt x="6213" y="5996"/>
                </a:cubicBezTo>
                <a:lnTo>
                  <a:pt x="6481" y="5673"/>
                </a:lnTo>
                <a:cubicBezTo>
                  <a:pt x="6917" y="5147"/>
                  <a:pt x="6850" y="4354"/>
                  <a:pt x="6336" y="3918"/>
                </a:cubicBezTo>
                <a:lnTo>
                  <a:pt x="2113" y="265"/>
                </a:lnTo>
                <a:cubicBezTo>
                  <a:pt x="1910" y="91"/>
                  <a:pt x="1648" y="0"/>
                  <a:pt x="138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767" name="Google Shape;13767;p29"/>
          <p:cNvGrpSpPr/>
          <p:nvPr/>
        </p:nvGrpSpPr>
        <p:grpSpPr>
          <a:xfrm>
            <a:off x="550427" y="1740359"/>
            <a:ext cx="1330970" cy="1441475"/>
            <a:chOff x="550427" y="1740359"/>
            <a:chExt cx="1330970" cy="1441475"/>
          </a:xfrm>
        </p:grpSpPr>
        <p:sp>
          <p:nvSpPr>
            <p:cNvPr id="13768" name="Google Shape;13768;p29"/>
            <p:cNvSpPr/>
            <p:nvPr/>
          </p:nvSpPr>
          <p:spPr>
            <a:xfrm rot="-4499877">
              <a:off x="883688" y="2000340"/>
              <a:ext cx="684474" cy="880171"/>
            </a:xfrm>
            <a:custGeom>
              <a:rect b="b" l="l" r="r" t="t"/>
              <a:pathLst>
                <a:path extrusionOk="0" fill="none" h="14571" w="11331">
                  <a:moveTo>
                    <a:pt x="0" y="14571"/>
                  </a:moveTo>
                  <a:lnTo>
                    <a:pt x="11330" y="0"/>
                  </a:lnTo>
                </a:path>
              </a:pathLst>
            </a:custGeom>
            <a:noFill/>
            <a:ln cap="rnd" cmpd="sng" w="1400">
              <a:solidFill>
                <a:srgbClr val="1F191A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9" name="Google Shape;13769;p29"/>
            <p:cNvSpPr/>
            <p:nvPr/>
          </p:nvSpPr>
          <p:spPr>
            <a:xfrm rot="-4499877">
              <a:off x="728546" y="1815811"/>
              <a:ext cx="974731" cy="1116719"/>
            </a:xfrm>
            <a:custGeom>
              <a:rect b="b" l="l" r="r" t="t"/>
              <a:pathLst>
                <a:path extrusionOk="0" h="18487" w="16136">
                  <a:moveTo>
                    <a:pt x="11353" y="0"/>
                  </a:moveTo>
                  <a:lnTo>
                    <a:pt x="145" y="14537"/>
                  </a:lnTo>
                  <a:cubicBezTo>
                    <a:pt x="145" y="14549"/>
                    <a:pt x="135" y="14559"/>
                    <a:pt x="135" y="14571"/>
                  </a:cubicBezTo>
                  <a:cubicBezTo>
                    <a:pt x="78" y="14638"/>
                    <a:pt x="56" y="14705"/>
                    <a:pt x="45" y="14783"/>
                  </a:cubicBezTo>
                  <a:cubicBezTo>
                    <a:pt x="0" y="15443"/>
                    <a:pt x="716" y="16493"/>
                    <a:pt x="1777" y="17342"/>
                  </a:cubicBezTo>
                  <a:cubicBezTo>
                    <a:pt x="2674" y="18057"/>
                    <a:pt x="3667" y="18487"/>
                    <a:pt x="4332" y="18487"/>
                  </a:cubicBezTo>
                  <a:cubicBezTo>
                    <a:pt x="4487" y="18487"/>
                    <a:pt x="4624" y="18463"/>
                    <a:pt x="4738" y="18415"/>
                  </a:cubicBezTo>
                  <a:cubicBezTo>
                    <a:pt x="4771" y="18403"/>
                    <a:pt x="4794" y="18392"/>
                    <a:pt x="4828" y="18370"/>
                  </a:cubicBezTo>
                  <a:lnTo>
                    <a:pt x="16135" y="3800"/>
                  </a:lnTo>
                  <a:lnTo>
                    <a:pt x="16135" y="3800"/>
                  </a:lnTo>
                  <a:cubicBezTo>
                    <a:pt x="16012" y="3855"/>
                    <a:pt x="15856" y="3877"/>
                    <a:pt x="15677" y="3877"/>
                  </a:cubicBezTo>
                  <a:cubicBezTo>
                    <a:pt x="14996" y="3877"/>
                    <a:pt x="14012" y="3464"/>
                    <a:pt x="13084" y="2727"/>
                  </a:cubicBezTo>
                  <a:cubicBezTo>
                    <a:pt x="11922" y="1811"/>
                    <a:pt x="11252" y="716"/>
                    <a:pt x="11353" y="0"/>
                  </a:cubicBezTo>
                  <a:close/>
                </a:path>
              </a:pathLst>
            </a:custGeom>
            <a:solidFill>
              <a:schemeClr val="accent4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0" name="Google Shape;13770;p29"/>
            <p:cNvSpPr/>
            <p:nvPr/>
          </p:nvSpPr>
          <p:spPr>
            <a:xfrm rot="-4499877">
              <a:off x="800158" y="2040869"/>
              <a:ext cx="684474" cy="880171"/>
            </a:xfrm>
            <a:custGeom>
              <a:rect b="b" l="l" r="r" t="t"/>
              <a:pathLst>
                <a:path extrusionOk="0" fill="none" h="14571" w="11331">
                  <a:moveTo>
                    <a:pt x="0" y="14571"/>
                  </a:moveTo>
                  <a:lnTo>
                    <a:pt x="11331" y="0"/>
                  </a:lnTo>
                </a:path>
              </a:pathLst>
            </a:custGeom>
            <a:noFill/>
            <a:ln cap="rnd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1" name="Google Shape;13771;p29"/>
            <p:cNvSpPr/>
            <p:nvPr/>
          </p:nvSpPr>
          <p:spPr>
            <a:xfrm rot="-4499877">
              <a:off x="953755" y="1942228"/>
              <a:ext cx="684474" cy="880231"/>
            </a:xfrm>
            <a:custGeom>
              <a:rect b="b" l="l" r="r" t="t"/>
              <a:pathLst>
                <a:path extrusionOk="0" fill="none" h="14572" w="11331">
                  <a:moveTo>
                    <a:pt x="0" y="14571"/>
                  </a:moveTo>
                  <a:lnTo>
                    <a:pt x="11330" y="1"/>
                  </a:lnTo>
                </a:path>
              </a:pathLst>
            </a:custGeom>
            <a:noFill/>
            <a:ln cap="rnd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2" name="Google Shape;13772;p29"/>
            <p:cNvSpPr/>
            <p:nvPr/>
          </p:nvSpPr>
          <p:spPr>
            <a:xfrm rot="-4499877">
              <a:off x="1001487" y="1878923"/>
              <a:ext cx="684475" cy="880214"/>
            </a:xfrm>
            <a:custGeom>
              <a:rect b="b" l="l" r="r" t="t"/>
              <a:pathLst>
                <a:path extrusionOk="0" fill="none" h="14695" w="11443">
                  <a:moveTo>
                    <a:pt x="1" y="14694"/>
                  </a:moveTo>
                  <a:lnTo>
                    <a:pt x="11443" y="1"/>
                  </a:lnTo>
                </a:path>
              </a:pathLst>
            </a:custGeom>
            <a:noFill/>
            <a:ln cap="rnd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3" name="Google Shape;13773;p29"/>
            <p:cNvSpPr/>
            <p:nvPr/>
          </p:nvSpPr>
          <p:spPr>
            <a:xfrm rot="-4499877">
              <a:off x="886815" y="2006267"/>
              <a:ext cx="684474" cy="872940"/>
            </a:xfrm>
            <a:custGeom>
              <a:rect b="b" l="l" r="r" t="t"/>
              <a:pathLst>
                <a:path extrusionOk="0" fill="none" h="14572" w="11331">
                  <a:moveTo>
                    <a:pt x="0" y="14571"/>
                  </a:moveTo>
                  <a:lnTo>
                    <a:pt x="11330" y="1"/>
                  </a:lnTo>
                </a:path>
              </a:pathLst>
            </a:custGeom>
            <a:noFill/>
            <a:ln cap="rnd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4" name="Google Shape;13774;p29"/>
            <p:cNvSpPr/>
            <p:nvPr/>
          </p:nvSpPr>
          <p:spPr>
            <a:xfrm rot="8608594">
              <a:off x="1620243" y="2935562"/>
              <a:ext cx="188523" cy="210845"/>
            </a:xfrm>
            <a:prstGeom prst="triangle">
              <a:avLst>
                <a:gd fmla="val 50000" name="adj"/>
              </a:avLst>
            </a:prstGeom>
            <a:solidFill>
              <a:schemeClr val="accent2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5" name="Google Shape;13775;p29"/>
            <p:cNvSpPr/>
            <p:nvPr/>
          </p:nvSpPr>
          <p:spPr>
            <a:xfrm rot="-4499805">
              <a:off x="1425711" y="2692837"/>
              <a:ext cx="351852" cy="334686"/>
            </a:xfrm>
            <a:custGeom>
              <a:rect b="b" l="l" r="r" t="t"/>
              <a:pathLst>
                <a:path extrusionOk="0" h="5375" w="5308">
                  <a:moveTo>
                    <a:pt x="905" y="1"/>
                  </a:moveTo>
                  <a:lnTo>
                    <a:pt x="0" y="4180"/>
                  </a:lnTo>
                  <a:cubicBezTo>
                    <a:pt x="738" y="4180"/>
                    <a:pt x="1364" y="4671"/>
                    <a:pt x="1542" y="5375"/>
                  </a:cubicBezTo>
                  <a:lnTo>
                    <a:pt x="5308" y="3497"/>
                  </a:lnTo>
                  <a:cubicBezTo>
                    <a:pt x="4649" y="3497"/>
                    <a:pt x="3743" y="3107"/>
                    <a:pt x="2872" y="2459"/>
                  </a:cubicBezTo>
                  <a:cubicBezTo>
                    <a:pt x="2805" y="2414"/>
                    <a:pt x="2749" y="2369"/>
                    <a:pt x="2693" y="2325"/>
                  </a:cubicBezTo>
                  <a:lnTo>
                    <a:pt x="2682" y="2313"/>
                  </a:lnTo>
                  <a:cubicBezTo>
                    <a:pt x="2671" y="2313"/>
                    <a:pt x="2671" y="2302"/>
                    <a:pt x="2671" y="2302"/>
                  </a:cubicBezTo>
                  <a:cubicBezTo>
                    <a:pt x="1732" y="1565"/>
                    <a:pt x="1073" y="682"/>
                    <a:pt x="905" y="1"/>
                  </a:cubicBezTo>
                  <a:close/>
                </a:path>
              </a:pathLst>
            </a:custGeom>
            <a:solidFill>
              <a:schemeClr val="accent3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6" name="Google Shape;13776;p29"/>
            <p:cNvSpPr/>
            <p:nvPr/>
          </p:nvSpPr>
          <p:spPr>
            <a:xfrm rot="-4499817">
              <a:off x="708677" y="1802701"/>
              <a:ext cx="328068" cy="259323"/>
            </a:xfrm>
            <a:custGeom>
              <a:rect b="b" l="l" r="r" t="t"/>
              <a:pathLst>
                <a:path extrusionOk="0" h="4293" w="5431">
                  <a:moveTo>
                    <a:pt x="2326" y="1431"/>
                  </a:moveTo>
                  <a:cubicBezTo>
                    <a:pt x="2540" y="1431"/>
                    <a:pt x="2839" y="1558"/>
                    <a:pt x="3129" y="1789"/>
                  </a:cubicBezTo>
                  <a:cubicBezTo>
                    <a:pt x="3564" y="2134"/>
                    <a:pt x="3777" y="2548"/>
                    <a:pt x="3621" y="2750"/>
                  </a:cubicBezTo>
                  <a:cubicBezTo>
                    <a:pt x="3564" y="2817"/>
                    <a:pt x="3487" y="2850"/>
                    <a:pt x="3375" y="2850"/>
                  </a:cubicBezTo>
                  <a:cubicBezTo>
                    <a:pt x="3162" y="2850"/>
                    <a:pt x="2861" y="2727"/>
                    <a:pt x="2570" y="2492"/>
                  </a:cubicBezTo>
                  <a:cubicBezTo>
                    <a:pt x="2134" y="2146"/>
                    <a:pt x="1922" y="1732"/>
                    <a:pt x="2079" y="1531"/>
                  </a:cubicBezTo>
                  <a:cubicBezTo>
                    <a:pt x="2131" y="1464"/>
                    <a:pt x="2218" y="1431"/>
                    <a:pt x="2326" y="1431"/>
                  </a:cubicBezTo>
                  <a:close/>
                  <a:moveTo>
                    <a:pt x="1061" y="1"/>
                  </a:moveTo>
                  <a:cubicBezTo>
                    <a:pt x="783" y="1"/>
                    <a:pt x="559" y="79"/>
                    <a:pt x="436" y="247"/>
                  </a:cubicBezTo>
                  <a:cubicBezTo>
                    <a:pt x="0" y="794"/>
                    <a:pt x="716" y="2090"/>
                    <a:pt x="2045" y="3140"/>
                  </a:cubicBezTo>
                  <a:cubicBezTo>
                    <a:pt x="2693" y="3654"/>
                    <a:pt x="3386" y="4034"/>
                    <a:pt x="3989" y="4202"/>
                  </a:cubicBezTo>
                  <a:cubicBezTo>
                    <a:pt x="4217" y="4262"/>
                    <a:pt x="4423" y="4293"/>
                    <a:pt x="4602" y="4293"/>
                  </a:cubicBezTo>
                  <a:cubicBezTo>
                    <a:pt x="4889" y="4293"/>
                    <a:pt x="5106" y="4215"/>
                    <a:pt x="5230" y="4056"/>
                  </a:cubicBezTo>
                  <a:cubicBezTo>
                    <a:pt x="5431" y="3800"/>
                    <a:pt x="5386" y="3353"/>
                    <a:pt x="5096" y="2817"/>
                  </a:cubicBezTo>
                  <a:cubicBezTo>
                    <a:pt x="4783" y="2258"/>
                    <a:pt x="4269" y="1665"/>
                    <a:pt x="3621" y="1151"/>
                  </a:cubicBezTo>
                  <a:cubicBezTo>
                    <a:pt x="2693" y="425"/>
                    <a:pt x="1721" y="1"/>
                    <a:pt x="1061" y="1"/>
                  </a:cubicBezTo>
                  <a:close/>
                </a:path>
              </a:pathLst>
            </a:custGeom>
            <a:solidFill>
              <a:schemeClr val="lt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777" name="Google Shape;13777;p29"/>
          <p:cNvSpPr/>
          <p:nvPr/>
        </p:nvSpPr>
        <p:spPr>
          <a:xfrm>
            <a:off x="8214062" y="500664"/>
            <a:ext cx="416376" cy="484724"/>
          </a:xfrm>
          <a:prstGeom prst="rect">
            <a:avLst/>
          </a:prstGeom>
        </p:spPr>
        <p:txBody>
          <a:bodyPr>
            <a:prstTxWarp prst="textPlain"/>
          </a:bodyPr>
          <a:lstStyle/>
          <a:p>
            <a:pPr lvl="0" algn="ctr"/>
            <a:r>
              <a:rPr b="0" i="0">
                <a:ln cap="flat" cmpd="sng" w="19050">
                  <a:solidFill>
                    <a:schemeClr val="dk1"/>
                  </a:solidFill>
                  <a:prstDash val="solid"/>
                  <a:round/>
                  <a:headEnd len="sm" w="sm" type="none"/>
                  <a:tailEnd len="sm" w="sm" type="none"/>
                </a:ln>
                <a:solidFill>
                  <a:schemeClr val="accent3"/>
                </a:solidFill>
                <a:latin typeface="Montserrat;900"/>
              </a:rPr>
              <a:t>√</a:t>
            </a:r>
          </a:p>
        </p:txBody>
      </p:sp>
      <p:sp>
        <p:nvSpPr>
          <p:cNvPr id="13778" name="Google Shape;13778;p29"/>
          <p:cNvSpPr/>
          <p:nvPr/>
        </p:nvSpPr>
        <p:spPr>
          <a:xfrm>
            <a:off x="401150" y="2848973"/>
            <a:ext cx="320602" cy="264502"/>
          </a:xfrm>
          <a:prstGeom prst="rect">
            <a:avLst/>
          </a:prstGeom>
        </p:spPr>
        <p:txBody>
          <a:bodyPr>
            <a:prstTxWarp prst="textPlain"/>
          </a:bodyPr>
          <a:lstStyle/>
          <a:p>
            <a:pPr lvl="0" algn="ctr"/>
            <a:r>
              <a:rPr b="0" i="0">
                <a:ln cap="flat" cmpd="sng" w="19050">
                  <a:solidFill>
                    <a:schemeClr val="dk1"/>
                  </a:solidFill>
                  <a:prstDash val="solid"/>
                  <a:round/>
                  <a:headEnd len="sm" w="sm" type="none"/>
                  <a:tailEnd len="sm" w="sm" type="none"/>
                </a:ln>
                <a:solidFill>
                  <a:schemeClr val="accent1"/>
                </a:solidFill>
                <a:latin typeface="Montserrat;900"/>
              </a:rPr>
              <a:t>x</a:t>
            </a:r>
          </a:p>
        </p:txBody>
      </p:sp>
      <p:sp>
        <p:nvSpPr>
          <p:cNvPr id="13779" name="Google Shape;13779;p29"/>
          <p:cNvSpPr/>
          <p:nvPr/>
        </p:nvSpPr>
        <p:spPr>
          <a:xfrm>
            <a:off x="7005865" y="4625476"/>
            <a:ext cx="1315726" cy="233515"/>
          </a:xfrm>
          <a:prstGeom prst="rect">
            <a:avLst/>
          </a:prstGeom>
        </p:spPr>
        <p:txBody>
          <a:bodyPr>
            <a:prstTxWarp prst="textPlain"/>
          </a:bodyPr>
          <a:lstStyle/>
          <a:p>
            <a:pPr lvl="0" algn="ctr"/>
            <a:r>
              <a:rPr b="0" i="0">
                <a:ln cap="flat" cmpd="sng" w="19050">
                  <a:solidFill>
                    <a:schemeClr val="dk1"/>
                  </a:solidFill>
                  <a:prstDash val="solid"/>
                  <a:round/>
                  <a:headEnd len="sm" w="sm" type="none"/>
                  <a:tailEnd len="sm" w="sm" type="none"/>
                </a:ln>
                <a:solidFill>
                  <a:schemeClr val="accent2"/>
                </a:solidFill>
                <a:latin typeface="Montserrat;900"/>
              </a:rPr>
              <a:t>b2 - 4ac</a:t>
            </a:r>
          </a:p>
        </p:txBody>
      </p:sp>
      <p:grpSp>
        <p:nvGrpSpPr>
          <p:cNvPr id="13780" name="Google Shape;13780;p29"/>
          <p:cNvGrpSpPr/>
          <p:nvPr/>
        </p:nvGrpSpPr>
        <p:grpSpPr>
          <a:xfrm>
            <a:off x="1507775" y="1112550"/>
            <a:ext cx="111400" cy="125400"/>
            <a:chOff x="1707200" y="137775"/>
            <a:chExt cx="111400" cy="125400"/>
          </a:xfrm>
        </p:grpSpPr>
        <p:cxnSp>
          <p:nvCxnSpPr>
            <p:cNvPr id="13781" name="Google Shape;13781;p29"/>
            <p:cNvCxnSpPr/>
            <p:nvPr/>
          </p:nvCxnSpPr>
          <p:spPr>
            <a:xfrm>
              <a:off x="1707200" y="137775"/>
              <a:ext cx="111300" cy="12540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3782" name="Google Shape;13782;p29"/>
            <p:cNvCxnSpPr/>
            <p:nvPr/>
          </p:nvCxnSpPr>
          <p:spPr>
            <a:xfrm flipH="1">
              <a:off x="1707300" y="137775"/>
              <a:ext cx="111300" cy="12540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13783" name="Google Shape;13783;p29"/>
          <p:cNvSpPr/>
          <p:nvPr/>
        </p:nvSpPr>
        <p:spPr>
          <a:xfrm>
            <a:off x="2604168" y="248000"/>
            <a:ext cx="510158" cy="363630"/>
          </a:xfrm>
          <a:prstGeom prst="rect">
            <a:avLst/>
          </a:prstGeom>
        </p:spPr>
        <p:txBody>
          <a:bodyPr>
            <a:prstTxWarp prst="textPlain"/>
          </a:bodyPr>
          <a:lstStyle/>
          <a:p>
            <a:pPr lvl="0" algn="ctr"/>
            <a:r>
              <a:rPr b="0" i="0">
                <a:ln cap="flat" cmpd="sng" w="19050">
                  <a:solidFill>
                    <a:schemeClr val="dk1"/>
                  </a:solidFill>
                  <a:prstDash val="solid"/>
                  <a:round/>
                  <a:headEnd len="sm" w="sm" type="none"/>
                  <a:tailEnd len="sm" w="sm" type="none"/>
                </a:ln>
                <a:solidFill>
                  <a:schemeClr val="accent4"/>
                </a:solidFill>
                <a:latin typeface="Montserrat;900"/>
              </a:rPr>
              <a:t>x²</a:t>
            </a: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3787" name="Shape 137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788" name="Google Shape;13788;p30"/>
          <p:cNvGrpSpPr/>
          <p:nvPr/>
        </p:nvGrpSpPr>
        <p:grpSpPr>
          <a:xfrm>
            <a:off x="1355360" y="659681"/>
            <a:ext cx="6512096" cy="3523664"/>
            <a:chOff x="1355360" y="659681"/>
            <a:chExt cx="6512096" cy="3523664"/>
          </a:xfrm>
        </p:grpSpPr>
        <p:sp>
          <p:nvSpPr>
            <p:cNvPr id="13789" name="Google Shape;13789;p30"/>
            <p:cNvSpPr/>
            <p:nvPr/>
          </p:nvSpPr>
          <p:spPr>
            <a:xfrm>
              <a:off x="1355360" y="960145"/>
              <a:ext cx="6433200" cy="3223200"/>
            </a:xfrm>
            <a:prstGeom prst="rect">
              <a:avLst/>
            </a:prstGeom>
            <a:solidFill>
              <a:schemeClr val="accent6"/>
            </a:solidFill>
            <a:ln cap="flat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  <a:effectLst>
              <a:outerShdw rotWithShape="0" algn="bl" dir="2580000" dist="85725">
                <a:schemeClr val="dk1"/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0" name="Google Shape;13790;p30"/>
            <p:cNvSpPr/>
            <p:nvPr/>
          </p:nvSpPr>
          <p:spPr>
            <a:xfrm rot="3390789">
              <a:off x="7113431" y="793589"/>
              <a:ext cx="646479" cy="605362"/>
            </a:xfrm>
            <a:custGeom>
              <a:rect b="b" l="l" r="r" t="t"/>
              <a:pathLst>
                <a:path extrusionOk="0" h="6478" w="6918">
                  <a:moveTo>
                    <a:pt x="1387" y="0"/>
                  </a:moveTo>
                  <a:cubicBezTo>
                    <a:pt x="1346" y="0"/>
                    <a:pt x="1304" y="3"/>
                    <a:pt x="1263" y="7"/>
                  </a:cubicBezTo>
                  <a:cubicBezTo>
                    <a:pt x="951" y="41"/>
                    <a:pt x="671" y="208"/>
                    <a:pt x="492" y="454"/>
                  </a:cubicBezTo>
                  <a:lnTo>
                    <a:pt x="325" y="689"/>
                  </a:lnTo>
                  <a:cubicBezTo>
                    <a:pt x="0" y="1147"/>
                    <a:pt x="90" y="1795"/>
                    <a:pt x="514" y="2152"/>
                  </a:cubicBezTo>
                  <a:lnTo>
                    <a:pt x="4157" y="5226"/>
                  </a:lnTo>
                  <a:cubicBezTo>
                    <a:pt x="4318" y="5358"/>
                    <a:pt x="4520" y="5434"/>
                    <a:pt x="4727" y="5434"/>
                  </a:cubicBezTo>
                  <a:cubicBezTo>
                    <a:pt x="4764" y="5434"/>
                    <a:pt x="4802" y="5432"/>
                    <a:pt x="4839" y="5427"/>
                  </a:cubicBezTo>
                  <a:cubicBezTo>
                    <a:pt x="5085" y="5404"/>
                    <a:pt x="5308" y="5281"/>
                    <a:pt x="5465" y="5092"/>
                  </a:cubicBezTo>
                  <a:lnTo>
                    <a:pt x="5543" y="4991"/>
                  </a:lnTo>
                  <a:cubicBezTo>
                    <a:pt x="5822" y="4645"/>
                    <a:pt x="5766" y="4131"/>
                    <a:pt x="5431" y="3840"/>
                  </a:cubicBezTo>
                  <a:lnTo>
                    <a:pt x="2839" y="1628"/>
                  </a:lnTo>
                  <a:cubicBezTo>
                    <a:pt x="2818" y="1612"/>
                    <a:pt x="2792" y="1603"/>
                    <a:pt x="2766" y="1603"/>
                  </a:cubicBezTo>
                  <a:cubicBezTo>
                    <a:pt x="2736" y="1603"/>
                    <a:pt x="2706" y="1615"/>
                    <a:pt x="2682" y="1638"/>
                  </a:cubicBezTo>
                  <a:cubicBezTo>
                    <a:pt x="2637" y="1695"/>
                    <a:pt x="2649" y="1762"/>
                    <a:pt x="2694" y="1806"/>
                  </a:cubicBezTo>
                  <a:lnTo>
                    <a:pt x="5274" y="4019"/>
                  </a:lnTo>
                  <a:cubicBezTo>
                    <a:pt x="5520" y="4231"/>
                    <a:pt x="5565" y="4588"/>
                    <a:pt x="5353" y="4846"/>
                  </a:cubicBezTo>
                  <a:lnTo>
                    <a:pt x="5286" y="4946"/>
                  </a:lnTo>
                  <a:cubicBezTo>
                    <a:pt x="5163" y="5092"/>
                    <a:pt x="4995" y="5181"/>
                    <a:pt x="4817" y="5203"/>
                  </a:cubicBezTo>
                  <a:cubicBezTo>
                    <a:pt x="4801" y="5204"/>
                    <a:pt x="4786" y="5205"/>
                    <a:pt x="4770" y="5205"/>
                  </a:cubicBezTo>
                  <a:cubicBezTo>
                    <a:pt x="4597" y="5205"/>
                    <a:pt x="4436" y="5150"/>
                    <a:pt x="4303" y="5047"/>
                  </a:cubicBezTo>
                  <a:lnTo>
                    <a:pt x="660" y="1974"/>
                  </a:lnTo>
                  <a:cubicBezTo>
                    <a:pt x="325" y="1695"/>
                    <a:pt x="258" y="1191"/>
                    <a:pt x="514" y="823"/>
                  </a:cubicBezTo>
                  <a:lnTo>
                    <a:pt x="682" y="588"/>
                  </a:lnTo>
                  <a:cubicBezTo>
                    <a:pt x="827" y="399"/>
                    <a:pt x="1040" y="265"/>
                    <a:pt x="1286" y="231"/>
                  </a:cubicBezTo>
                  <a:cubicBezTo>
                    <a:pt x="1316" y="228"/>
                    <a:pt x="1347" y="226"/>
                    <a:pt x="1377" y="226"/>
                  </a:cubicBezTo>
                  <a:cubicBezTo>
                    <a:pt x="1592" y="226"/>
                    <a:pt x="1800" y="296"/>
                    <a:pt x="1956" y="443"/>
                  </a:cubicBezTo>
                  <a:lnTo>
                    <a:pt x="6191" y="4086"/>
                  </a:lnTo>
                  <a:cubicBezTo>
                    <a:pt x="6605" y="4454"/>
                    <a:pt x="6660" y="5092"/>
                    <a:pt x="6302" y="5516"/>
                  </a:cubicBezTo>
                  <a:lnTo>
                    <a:pt x="6034" y="5840"/>
                  </a:lnTo>
                  <a:cubicBezTo>
                    <a:pt x="5813" y="6105"/>
                    <a:pt x="5492" y="6242"/>
                    <a:pt x="5170" y="6242"/>
                  </a:cubicBezTo>
                  <a:cubicBezTo>
                    <a:pt x="4922" y="6242"/>
                    <a:pt x="4674" y="6161"/>
                    <a:pt x="4470" y="5996"/>
                  </a:cubicBezTo>
                  <a:lnTo>
                    <a:pt x="1576" y="3650"/>
                  </a:lnTo>
                  <a:cubicBezTo>
                    <a:pt x="1552" y="3630"/>
                    <a:pt x="1525" y="3621"/>
                    <a:pt x="1499" y="3621"/>
                  </a:cubicBezTo>
                  <a:cubicBezTo>
                    <a:pt x="1466" y="3621"/>
                    <a:pt x="1433" y="3636"/>
                    <a:pt x="1408" y="3661"/>
                  </a:cubicBezTo>
                  <a:cubicBezTo>
                    <a:pt x="1375" y="3717"/>
                    <a:pt x="1375" y="3784"/>
                    <a:pt x="1431" y="3829"/>
                  </a:cubicBezTo>
                  <a:lnTo>
                    <a:pt x="4325" y="6175"/>
                  </a:lnTo>
                  <a:cubicBezTo>
                    <a:pt x="4571" y="6376"/>
                    <a:pt x="4872" y="6477"/>
                    <a:pt x="5174" y="6477"/>
                  </a:cubicBezTo>
                  <a:cubicBezTo>
                    <a:pt x="5565" y="6477"/>
                    <a:pt x="5945" y="6309"/>
                    <a:pt x="6213" y="5996"/>
                  </a:cubicBezTo>
                  <a:lnTo>
                    <a:pt x="6481" y="5673"/>
                  </a:lnTo>
                  <a:cubicBezTo>
                    <a:pt x="6917" y="5147"/>
                    <a:pt x="6850" y="4354"/>
                    <a:pt x="6336" y="3918"/>
                  </a:cubicBezTo>
                  <a:lnTo>
                    <a:pt x="2113" y="265"/>
                  </a:lnTo>
                  <a:cubicBezTo>
                    <a:pt x="1910" y="91"/>
                    <a:pt x="1648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3791" name="Google Shape;13791;p30"/>
            <p:cNvGrpSpPr/>
            <p:nvPr/>
          </p:nvGrpSpPr>
          <p:grpSpPr>
            <a:xfrm>
              <a:off x="1507775" y="1112550"/>
              <a:ext cx="111400" cy="125400"/>
              <a:chOff x="1707200" y="137775"/>
              <a:chExt cx="111400" cy="125400"/>
            </a:xfrm>
          </p:grpSpPr>
          <p:cxnSp>
            <p:nvCxnSpPr>
              <p:cNvPr id="13792" name="Google Shape;13792;p30"/>
              <p:cNvCxnSpPr/>
              <p:nvPr/>
            </p:nvCxnSpPr>
            <p:spPr>
              <a:xfrm>
                <a:off x="1707200" y="137775"/>
                <a:ext cx="111300" cy="125400"/>
              </a:xfrm>
              <a:prstGeom prst="straightConnector1">
                <a:avLst/>
              </a:prstGeom>
              <a:noFill/>
              <a:ln cap="flat" cmpd="sng" w="19050">
                <a:solidFill>
                  <a:schemeClr val="dk1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3793" name="Google Shape;13793;p30"/>
              <p:cNvCxnSpPr/>
              <p:nvPr/>
            </p:nvCxnSpPr>
            <p:spPr>
              <a:xfrm flipH="1">
                <a:off x="1707300" y="137775"/>
                <a:ext cx="111300" cy="125400"/>
              </a:xfrm>
              <a:prstGeom prst="straightConnector1">
                <a:avLst/>
              </a:prstGeom>
              <a:noFill/>
              <a:ln cap="flat" cmpd="sng" w="19050">
                <a:solidFill>
                  <a:schemeClr val="dk1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sp>
        <p:nvSpPr>
          <p:cNvPr id="13794" name="Google Shape;13794;p30"/>
          <p:cNvSpPr txBox="1"/>
          <p:nvPr>
            <p:ph type="title"/>
          </p:nvPr>
        </p:nvSpPr>
        <p:spPr>
          <a:xfrm>
            <a:off x="1394700" y="1057350"/>
            <a:ext cx="62628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500"/>
              <a:t>WHAT </a:t>
            </a:r>
            <a:r>
              <a:rPr i="1" lang="en" sz="3500"/>
              <a:t>IS </a:t>
            </a:r>
            <a:r>
              <a:rPr lang="en" sz="3500"/>
              <a:t>AN EQUATION?</a:t>
            </a:r>
            <a:endParaRPr sz="3500"/>
          </a:p>
        </p:txBody>
      </p:sp>
      <p:sp>
        <p:nvSpPr>
          <p:cNvPr id="13795" name="Google Shape;13795;p30"/>
          <p:cNvSpPr txBox="1"/>
          <p:nvPr>
            <p:ph idx="1" type="body"/>
          </p:nvPr>
        </p:nvSpPr>
        <p:spPr>
          <a:xfrm>
            <a:off x="1862550" y="1881300"/>
            <a:ext cx="5418900" cy="197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Mathematical Definition: </a:t>
            </a:r>
            <a:r>
              <a:rPr lang="en">
                <a:solidFill>
                  <a:srgbClr val="202124"/>
                </a:solidFill>
                <a:highlight>
                  <a:schemeClr val="dk2"/>
                </a:highlight>
              </a:rPr>
              <a:t>a statement that states two expressions are equal</a:t>
            </a:r>
            <a:endParaRPr>
              <a:highlight>
                <a:schemeClr val="dk2"/>
              </a:highlight>
            </a:endParaRPr>
          </a:p>
          <a:p>
            <a:pPr indent="0" lvl="0" marL="0" rtl="0" algn="l">
              <a:spcBef>
                <a:spcPts val="1000"/>
              </a:spcBef>
              <a:spcAft>
                <a:spcPts val="0"/>
              </a:spcAft>
              <a:buNone/>
            </a:pPr>
            <a:r>
              <a:rPr lang="en"/>
              <a:t>More formally:</a:t>
            </a:r>
            <a:endParaRPr/>
          </a:p>
          <a:p>
            <a:pPr indent="-317500" lvl="0" marL="457200" rtl="0" algn="l">
              <a:spcBef>
                <a:spcPts val="100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solidFill>
                  <a:srgbClr val="202124"/>
                </a:solidFill>
                <a:highlight>
                  <a:srgbClr val="FFFFFF"/>
                </a:highlight>
              </a:rPr>
              <a:t>a statement that the values of two mathematical expressions are equal</a:t>
            </a:r>
            <a:endParaRPr/>
          </a:p>
          <a:p>
            <a:pPr indent="0" lvl="0" marL="0" rtl="0" algn="l">
              <a:spcBef>
                <a:spcPts val="1000"/>
              </a:spcBef>
              <a:spcAft>
                <a:spcPts val="0"/>
              </a:spcAft>
              <a:buNone/>
            </a:pPr>
            <a:r>
              <a:rPr lang="en"/>
              <a:t>An easy example: </a:t>
            </a:r>
            <a:r>
              <a:rPr lang="en" sz="1200">
                <a:solidFill>
                  <a:srgbClr val="202124"/>
                </a:solidFill>
                <a:highlight>
                  <a:srgbClr val="FFFFFF"/>
                </a:highlight>
                <a:latin typeface="Arial"/>
                <a:ea typeface="Arial"/>
                <a:cs typeface="Arial"/>
                <a:sym typeface="Arial"/>
              </a:rPr>
              <a:t>2+2 = 3+1</a:t>
            </a:r>
            <a:endParaRPr/>
          </a:p>
        </p:txBody>
      </p:sp>
      <p:cxnSp>
        <p:nvCxnSpPr>
          <p:cNvPr id="13796" name="Google Shape;13796;p30"/>
          <p:cNvCxnSpPr/>
          <p:nvPr/>
        </p:nvCxnSpPr>
        <p:spPr>
          <a:xfrm>
            <a:off x="1356275" y="1698800"/>
            <a:ext cx="6425100" cy="0"/>
          </a:xfrm>
          <a:prstGeom prst="straightConnector1">
            <a:avLst/>
          </a:prstGeom>
          <a:noFill/>
          <a:ln cap="flat" cmpd="sng" w="19050">
            <a:solidFill>
              <a:schemeClr val="dk1"/>
            </a:solidFill>
            <a:prstDash val="solid"/>
            <a:round/>
            <a:headEnd len="med" w="med" type="none"/>
            <a:tailEnd len="med" w="med" type="none"/>
          </a:ln>
        </p:spPr>
      </p:cxnSp>
      <p:grpSp>
        <p:nvGrpSpPr>
          <p:cNvPr id="13797" name="Google Shape;13797;p30"/>
          <p:cNvGrpSpPr/>
          <p:nvPr/>
        </p:nvGrpSpPr>
        <p:grpSpPr>
          <a:xfrm>
            <a:off x="7020800" y="1929126"/>
            <a:ext cx="1285664" cy="1285244"/>
            <a:chOff x="6952050" y="1808938"/>
            <a:chExt cx="1285664" cy="1285244"/>
          </a:xfrm>
        </p:grpSpPr>
        <p:sp>
          <p:nvSpPr>
            <p:cNvPr id="13798" name="Google Shape;13798;p30"/>
            <p:cNvSpPr/>
            <p:nvPr/>
          </p:nvSpPr>
          <p:spPr>
            <a:xfrm>
              <a:off x="7397318" y="1808938"/>
              <a:ext cx="840396" cy="840421"/>
            </a:xfrm>
            <a:custGeom>
              <a:rect b="b" l="l" r="r" t="t"/>
              <a:pathLst>
                <a:path extrusionOk="0" h="10058" w="10058">
                  <a:moveTo>
                    <a:pt x="5364" y="0"/>
                  </a:moveTo>
                  <a:cubicBezTo>
                    <a:pt x="5347" y="0"/>
                    <a:pt x="5331" y="6"/>
                    <a:pt x="5320" y="17"/>
                  </a:cubicBezTo>
                  <a:lnTo>
                    <a:pt x="23" y="5313"/>
                  </a:lnTo>
                  <a:cubicBezTo>
                    <a:pt x="1" y="5336"/>
                    <a:pt x="1" y="5381"/>
                    <a:pt x="23" y="5403"/>
                  </a:cubicBezTo>
                  <a:lnTo>
                    <a:pt x="4649" y="10040"/>
                  </a:lnTo>
                  <a:cubicBezTo>
                    <a:pt x="4660" y="10052"/>
                    <a:pt x="4677" y="10057"/>
                    <a:pt x="4694" y="10057"/>
                  </a:cubicBezTo>
                  <a:cubicBezTo>
                    <a:pt x="4711" y="10057"/>
                    <a:pt x="4727" y="10052"/>
                    <a:pt x="4738" y="10040"/>
                  </a:cubicBezTo>
                  <a:lnTo>
                    <a:pt x="10035" y="4732"/>
                  </a:lnTo>
                  <a:cubicBezTo>
                    <a:pt x="10057" y="4710"/>
                    <a:pt x="10057" y="4677"/>
                    <a:pt x="10035" y="4643"/>
                  </a:cubicBezTo>
                  <a:lnTo>
                    <a:pt x="5409" y="17"/>
                  </a:lnTo>
                  <a:cubicBezTo>
                    <a:pt x="5398" y="6"/>
                    <a:pt x="5381" y="0"/>
                    <a:pt x="53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9" name="Google Shape;13799;p30"/>
            <p:cNvSpPr/>
            <p:nvPr/>
          </p:nvSpPr>
          <p:spPr>
            <a:xfrm>
              <a:off x="7401078" y="1819260"/>
              <a:ext cx="832876" cy="819783"/>
            </a:xfrm>
            <a:custGeom>
              <a:rect b="b" l="l" r="r" t="t"/>
              <a:pathLst>
                <a:path extrusionOk="0" h="9811" w="9968">
                  <a:moveTo>
                    <a:pt x="5319" y="234"/>
                  </a:moveTo>
                  <a:cubicBezTo>
                    <a:pt x="5453" y="234"/>
                    <a:pt x="5587" y="291"/>
                    <a:pt x="5688" y="380"/>
                  </a:cubicBezTo>
                  <a:lnTo>
                    <a:pt x="9510" y="4212"/>
                  </a:lnTo>
                  <a:cubicBezTo>
                    <a:pt x="9711" y="4413"/>
                    <a:pt x="9711" y="4738"/>
                    <a:pt x="9510" y="4939"/>
                  </a:cubicBezTo>
                  <a:lnTo>
                    <a:pt x="5018" y="9431"/>
                  </a:lnTo>
                  <a:cubicBezTo>
                    <a:pt x="4917" y="9531"/>
                    <a:pt x="4783" y="9582"/>
                    <a:pt x="4649" y="9582"/>
                  </a:cubicBezTo>
                  <a:cubicBezTo>
                    <a:pt x="4515" y="9582"/>
                    <a:pt x="4381" y="9531"/>
                    <a:pt x="4280" y="9431"/>
                  </a:cubicBezTo>
                  <a:lnTo>
                    <a:pt x="459" y="5609"/>
                  </a:lnTo>
                  <a:cubicBezTo>
                    <a:pt x="258" y="5408"/>
                    <a:pt x="258" y="5084"/>
                    <a:pt x="459" y="4883"/>
                  </a:cubicBezTo>
                  <a:lnTo>
                    <a:pt x="4951" y="380"/>
                  </a:lnTo>
                  <a:cubicBezTo>
                    <a:pt x="5051" y="291"/>
                    <a:pt x="5185" y="234"/>
                    <a:pt x="5319" y="234"/>
                  </a:cubicBezTo>
                  <a:close/>
                  <a:moveTo>
                    <a:pt x="5319" y="0"/>
                  </a:moveTo>
                  <a:cubicBezTo>
                    <a:pt x="5118" y="0"/>
                    <a:pt x="4929" y="78"/>
                    <a:pt x="4794" y="224"/>
                  </a:cubicBezTo>
                  <a:lnTo>
                    <a:pt x="291" y="4715"/>
                  </a:lnTo>
                  <a:cubicBezTo>
                    <a:pt x="1" y="5006"/>
                    <a:pt x="1" y="5475"/>
                    <a:pt x="291" y="5766"/>
                  </a:cubicBezTo>
                  <a:lnTo>
                    <a:pt x="4124" y="9598"/>
                  </a:lnTo>
                  <a:cubicBezTo>
                    <a:pt x="4269" y="9744"/>
                    <a:pt x="4459" y="9811"/>
                    <a:pt x="4649" y="9811"/>
                  </a:cubicBezTo>
                  <a:cubicBezTo>
                    <a:pt x="4839" y="9811"/>
                    <a:pt x="5029" y="9744"/>
                    <a:pt x="5174" y="9598"/>
                  </a:cubicBezTo>
                  <a:lnTo>
                    <a:pt x="9677" y="5106"/>
                  </a:lnTo>
                  <a:cubicBezTo>
                    <a:pt x="9967" y="4816"/>
                    <a:pt x="9967" y="4336"/>
                    <a:pt x="9677" y="4045"/>
                  </a:cubicBezTo>
                  <a:lnTo>
                    <a:pt x="5845" y="224"/>
                  </a:lnTo>
                  <a:cubicBezTo>
                    <a:pt x="5711" y="78"/>
                    <a:pt x="5520" y="0"/>
                    <a:pt x="5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0" name="Google Shape;13800;p30"/>
            <p:cNvSpPr/>
            <p:nvPr/>
          </p:nvSpPr>
          <p:spPr>
            <a:xfrm>
              <a:off x="6952050" y="2254012"/>
              <a:ext cx="841232" cy="840171"/>
            </a:xfrm>
            <a:custGeom>
              <a:rect b="b" l="l" r="r" t="t"/>
              <a:pathLst>
                <a:path extrusionOk="0" h="10055" w="10068">
                  <a:moveTo>
                    <a:pt x="5368" y="1"/>
                  </a:moveTo>
                  <a:cubicBezTo>
                    <a:pt x="5352" y="1"/>
                    <a:pt x="5336" y="9"/>
                    <a:pt x="5319" y="26"/>
                  </a:cubicBezTo>
                  <a:lnTo>
                    <a:pt x="23" y="5323"/>
                  </a:lnTo>
                  <a:cubicBezTo>
                    <a:pt x="0" y="5345"/>
                    <a:pt x="0" y="5378"/>
                    <a:pt x="23" y="5412"/>
                  </a:cubicBezTo>
                  <a:lnTo>
                    <a:pt x="4659" y="10038"/>
                  </a:lnTo>
                  <a:cubicBezTo>
                    <a:pt x="4671" y="10049"/>
                    <a:pt x="4685" y="10055"/>
                    <a:pt x="4699" y="10055"/>
                  </a:cubicBezTo>
                  <a:cubicBezTo>
                    <a:pt x="4713" y="10055"/>
                    <a:pt x="4727" y="10049"/>
                    <a:pt x="4738" y="10038"/>
                  </a:cubicBezTo>
                  <a:lnTo>
                    <a:pt x="10045" y="4742"/>
                  </a:lnTo>
                  <a:cubicBezTo>
                    <a:pt x="10067" y="4719"/>
                    <a:pt x="10067" y="4675"/>
                    <a:pt x="10045" y="4652"/>
                  </a:cubicBezTo>
                  <a:lnTo>
                    <a:pt x="5408" y="26"/>
                  </a:lnTo>
                  <a:cubicBezTo>
                    <a:pt x="5397" y="9"/>
                    <a:pt x="5383" y="1"/>
                    <a:pt x="53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1" name="Google Shape;13801;p30"/>
            <p:cNvSpPr/>
            <p:nvPr/>
          </p:nvSpPr>
          <p:spPr>
            <a:xfrm>
              <a:off x="6962244" y="2264122"/>
              <a:ext cx="820844" cy="820284"/>
            </a:xfrm>
            <a:custGeom>
              <a:rect b="b" l="l" r="r" t="t"/>
              <a:pathLst>
                <a:path extrusionOk="0" h="9817" w="9824">
                  <a:moveTo>
                    <a:pt x="5242" y="229"/>
                  </a:moveTo>
                  <a:cubicBezTo>
                    <a:pt x="5376" y="229"/>
                    <a:pt x="5510" y="285"/>
                    <a:pt x="5610" y="385"/>
                  </a:cubicBezTo>
                  <a:lnTo>
                    <a:pt x="9431" y="4207"/>
                  </a:lnTo>
                  <a:cubicBezTo>
                    <a:pt x="9532" y="4308"/>
                    <a:pt x="9588" y="4442"/>
                    <a:pt x="9588" y="4576"/>
                  </a:cubicBezTo>
                  <a:cubicBezTo>
                    <a:pt x="9588" y="4710"/>
                    <a:pt x="9532" y="4844"/>
                    <a:pt x="9431" y="4944"/>
                  </a:cubicBezTo>
                  <a:lnTo>
                    <a:pt x="4940" y="9436"/>
                  </a:lnTo>
                  <a:cubicBezTo>
                    <a:pt x="4845" y="9531"/>
                    <a:pt x="4711" y="9579"/>
                    <a:pt x="4577" y="9579"/>
                  </a:cubicBezTo>
                  <a:cubicBezTo>
                    <a:pt x="4443" y="9579"/>
                    <a:pt x="4309" y="9531"/>
                    <a:pt x="4214" y="9436"/>
                  </a:cubicBezTo>
                  <a:lnTo>
                    <a:pt x="381" y="5604"/>
                  </a:lnTo>
                  <a:cubicBezTo>
                    <a:pt x="291" y="5515"/>
                    <a:pt x="236" y="5381"/>
                    <a:pt x="236" y="5247"/>
                  </a:cubicBezTo>
                  <a:cubicBezTo>
                    <a:pt x="236" y="5101"/>
                    <a:pt x="291" y="4978"/>
                    <a:pt x="381" y="4877"/>
                  </a:cubicBezTo>
                  <a:lnTo>
                    <a:pt x="4884" y="385"/>
                  </a:lnTo>
                  <a:cubicBezTo>
                    <a:pt x="4984" y="285"/>
                    <a:pt x="5118" y="229"/>
                    <a:pt x="5242" y="229"/>
                  </a:cubicBezTo>
                  <a:close/>
                  <a:moveTo>
                    <a:pt x="5247" y="0"/>
                  </a:moveTo>
                  <a:cubicBezTo>
                    <a:pt x="5054" y="0"/>
                    <a:pt x="4861" y="73"/>
                    <a:pt x="4716" y="218"/>
                  </a:cubicBezTo>
                  <a:lnTo>
                    <a:pt x="224" y="4721"/>
                  </a:lnTo>
                  <a:cubicBezTo>
                    <a:pt x="80" y="4855"/>
                    <a:pt x="1" y="5045"/>
                    <a:pt x="1" y="5247"/>
                  </a:cubicBezTo>
                  <a:cubicBezTo>
                    <a:pt x="1" y="5448"/>
                    <a:pt x="80" y="5626"/>
                    <a:pt x="224" y="5771"/>
                  </a:cubicBezTo>
                  <a:lnTo>
                    <a:pt x="4046" y="9593"/>
                  </a:lnTo>
                  <a:cubicBezTo>
                    <a:pt x="4191" y="9738"/>
                    <a:pt x="4381" y="9816"/>
                    <a:pt x="4582" y="9816"/>
                  </a:cubicBezTo>
                  <a:cubicBezTo>
                    <a:pt x="4772" y="9816"/>
                    <a:pt x="4962" y="9738"/>
                    <a:pt x="5108" y="9593"/>
                  </a:cubicBezTo>
                  <a:lnTo>
                    <a:pt x="9600" y="5101"/>
                  </a:lnTo>
                  <a:cubicBezTo>
                    <a:pt x="9744" y="4967"/>
                    <a:pt x="9823" y="4777"/>
                    <a:pt x="9823" y="4576"/>
                  </a:cubicBezTo>
                  <a:cubicBezTo>
                    <a:pt x="9823" y="4375"/>
                    <a:pt x="9744" y="4185"/>
                    <a:pt x="9600" y="4050"/>
                  </a:cubicBezTo>
                  <a:lnTo>
                    <a:pt x="5778" y="218"/>
                  </a:lnTo>
                  <a:cubicBezTo>
                    <a:pt x="5633" y="73"/>
                    <a:pt x="5440" y="0"/>
                    <a:pt x="52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2" name="Google Shape;13802;p30"/>
            <p:cNvSpPr/>
            <p:nvPr/>
          </p:nvSpPr>
          <p:spPr>
            <a:xfrm>
              <a:off x="7238646" y="2095586"/>
              <a:ext cx="712473" cy="712411"/>
            </a:xfrm>
            <a:custGeom>
              <a:rect b="b" l="l" r="r" t="t"/>
              <a:pathLst>
                <a:path extrusionOk="0" h="8526" w="8527">
                  <a:moveTo>
                    <a:pt x="3811" y="1"/>
                  </a:moveTo>
                  <a:lnTo>
                    <a:pt x="0" y="3810"/>
                  </a:lnTo>
                  <a:lnTo>
                    <a:pt x="4727" y="8526"/>
                  </a:lnTo>
                  <a:lnTo>
                    <a:pt x="8526" y="4716"/>
                  </a:lnTo>
                  <a:lnTo>
                    <a:pt x="381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3" name="Google Shape;13803;p30"/>
            <p:cNvSpPr/>
            <p:nvPr/>
          </p:nvSpPr>
          <p:spPr>
            <a:xfrm>
              <a:off x="7229288" y="2086228"/>
              <a:ext cx="732025" cy="731128"/>
            </a:xfrm>
            <a:custGeom>
              <a:rect b="b" l="l" r="r" t="t"/>
              <a:pathLst>
                <a:path extrusionOk="0" h="8750" w="8761">
                  <a:moveTo>
                    <a:pt x="3923" y="280"/>
                  </a:moveTo>
                  <a:lnTo>
                    <a:pt x="8470" y="4828"/>
                  </a:lnTo>
                  <a:lnTo>
                    <a:pt x="4839" y="8471"/>
                  </a:lnTo>
                  <a:lnTo>
                    <a:pt x="280" y="3922"/>
                  </a:lnTo>
                  <a:lnTo>
                    <a:pt x="3923" y="280"/>
                  </a:lnTo>
                  <a:close/>
                  <a:moveTo>
                    <a:pt x="3919" y="0"/>
                  </a:moveTo>
                  <a:cubicBezTo>
                    <a:pt x="3889" y="0"/>
                    <a:pt x="3861" y="12"/>
                    <a:pt x="3844" y="34"/>
                  </a:cubicBezTo>
                  <a:lnTo>
                    <a:pt x="35" y="3833"/>
                  </a:lnTo>
                  <a:cubicBezTo>
                    <a:pt x="12" y="3855"/>
                    <a:pt x="1" y="3889"/>
                    <a:pt x="1" y="3922"/>
                  </a:cubicBezTo>
                  <a:cubicBezTo>
                    <a:pt x="1" y="3945"/>
                    <a:pt x="12" y="3979"/>
                    <a:pt x="35" y="4001"/>
                  </a:cubicBezTo>
                  <a:lnTo>
                    <a:pt x="4750" y="8716"/>
                  </a:lnTo>
                  <a:cubicBezTo>
                    <a:pt x="4772" y="8739"/>
                    <a:pt x="4805" y="8749"/>
                    <a:pt x="4839" y="8749"/>
                  </a:cubicBezTo>
                  <a:cubicBezTo>
                    <a:pt x="4862" y="8749"/>
                    <a:pt x="4895" y="8739"/>
                    <a:pt x="4917" y="8716"/>
                  </a:cubicBezTo>
                  <a:lnTo>
                    <a:pt x="8716" y="4917"/>
                  </a:lnTo>
                  <a:cubicBezTo>
                    <a:pt x="8761" y="4873"/>
                    <a:pt x="8761" y="4794"/>
                    <a:pt x="8716" y="4749"/>
                  </a:cubicBezTo>
                  <a:lnTo>
                    <a:pt x="4001" y="34"/>
                  </a:lnTo>
                  <a:cubicBezTo>
                    <a:pt x="3978" y="12"/>
                    <a:pt x="3948" y="0"/>
                    <a:pt x="39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4" name="Google Shape;13804;p30"/>
            <p:cNvSpPr/>
            <p:nvPr/>
          </p:nvSpPr>
          <p:spPr>
            <a:xfrm>
              <a:off x="7507528" y="2095586"/>
              <a:ext cx="443593" cy="443523"/>
            </a:xfrm>
            <a:custGeom>
              <a:rect b="b" l="l" r="r" t="t"/>
              <a:pathLst>
                <a:path extrusionOk="0" h="5308" w="5309">
                  <a:moveTo>
                    <a:pt x="593" y="1"/>
                  </a:moveTo>
                  <a:lnTo>
                    <a:pt x="0" y="592"/>
                  </a:lnTo>
                  <a:lnTo>
                    <a:pt x="4716" y="5308"/>
                  </a:lnTo>
                  <a:lnTo>
                    <a:pt x="5308" y="4716"/>
                  </a:lnTo>
                  <a:lnTo>
                    <a:pt x="59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5" name="Google Shape;13805;p30"/>
            <p:cNvSpPr/>
            <p:nvPr/>
          </p:nvSpPr>
          <p:spPr>
            <a:xfrm>
              <a:off x="7498170" y="2086228"/>
              <a:ext cx="463145" cy="463243"/>
            </a:xfrm>
            <a:custGeom>
              <a:rect b="b" l="l" r="r" t="t"/>
              <a:pathLst>
                <a:path extrusionOk="0" h="5544" w="5543">
                  <a:moveTo>
                    <a:pt x="705" y="280"/>
                  </a:moveTo>
                  <a:lnTo>
                    <a:pt x="5252" y="4828"/>
                  </a:lnTo>
                  <a:lnTo>
                    <a:pt x="4828" y="5263"/>
                  </a:lnTo>
                  <a:lnTo>
                    <a:pt x="280" y="704"/>
                  </a:lnTo>
                  <a:lnTo>
                    <a:pt x="705" y="280"/>
                  </a:lnTo>
                  <a:close/>
                  <a:moveTo>
                    <a:pt x="705" y="0"/>
                  </a:moveTo>
                  <a:cubicBezTo>
                    <a:pt x="677" y="0"/>
                    <a:pt x="649" y="12"/>
                    <a:pt x="626" y="34"/>
                  </a:cubicBezTo>
                  <a:lnTo>
                    <a:pt x="35" y="627"/>
                  </a:lnTo>
                  <a:cubicBezTo>
                    <a:pt x="12" y="649"/>
                    <a:pt x="1" y="671"/>
                    <a:pt x="1" y="704"/>
                  </a:cubicBezTo>
                  <a:cubicBezTo>
                    <a:pt x="1" y="738"/>
                    <a:pt x="12" y="761"/>
                    <a:pt x="35" y="783"/>
                  </a:cubicBezTo>
                  <a:lnTo>
                    <a:pt x="4750" y="5509"/>
                  </a:lnTo>
                  <a:cubicBezTo>
                    <a:pt x="4772" y="5521"/>
                    <a:pt x="4805" y="5543"/>
                    <a:pt x="4828" y="5543"/>
                  </a:cubicBezTo>
                  <a:cubicBezTo>
                    <a:pt x="4862" y="5543"/>
                    <a:pt x="4895" y="5521"/>
                    <a:pt x="4917" y="5509"/>
                  </a:cubicBezTo>
                  <a:lnTo>
                    <a:pt x="5498" y="4917"/>
                  </a:lnTo>
                  <a:cubicBezTo>
                    <a:pt x="5543" y="4873"/>
                    <a:pt x="5543" y="4794"/>
                    <a:pt x="5498" y="4749"/>
                  </a:cubicBezTo>
                  <a:lnTo>
                    <a:pt x="783" y="34"/>
                  </a:lnTo>
                  <a:cubicBezTo>
                    <a:pt x="760" y="12"/>
                    <a:pt x="732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6" name="Google Shape;13806;p30"/>
            <p:cNvSpPr/>
            <p:nvPr/>
          </p:nvSpPr>
          <p:spPr>
            <a:xfrm>
              <a:off x="7244244" y="2359796"/>
              <a:ext cx="443593" cy="443607"/>
            </a:xfrm>
            <a:custGeom>
              <a:rect b="b" l="l" r="r" t="t"/>
              <a:pathLst>
                <a:path extrusionOk="0" h="5309" w="5309">
                  <a:moveTo>
                    <a:pt x="581" y="0"/>
                  </a:moveTo>
                  <a:lnTo>
                    <a:pt x="0" y="581"/>
                  </a:lnTo>
                  <a:lnTo>
                    <a:pt x="4716" y="5308"/>
                  </a:lnTo>
                  <a:lnTo>
                    <a:pt x="5308" y="4716"/>
                  </a:lnTo>
                  <a:lnTo>
                    <a:pt x="58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7" name="Google Shape;13807;p30"/>
            <p:cNvSpPr/>
            <p:nvPr/>
          </p:nvSpPr>
          <p:spPr>
            <a:xfrm>
              <a:off x="7233048" y="2349518"/>
              <a:ext cx="464148" cy="463243"/>
            </a:xfrm>
            <a:custGeom>
              <a:rect b="b" l="l" r="r" t="t"/>
              <a:pathLst>
                <a:path extrusionOk="0" h="5544" w="5555">
                  <a:moveTo>
                    <a:pt x="715" y="280"/>
                  </a:moveTo>
                  <a:lnTo>
                    <a:pt x="5274" y="4839"/>
                  </a:lnTo>
                  <a:lnTo>
                    <a:pt x="4850" y="5263"/>
                  </a:lnTo>
                  <a:lnTo>
                    <a:pt x="291" y="704"/>
                  </a:lnTo>
                  <a:lnTo>
                    <a:pt x="715" y="280"/>
                  </a:lnTo>
                  <a:close/>
                  <a:moveTo>
                    <a:pt x="721" y="0"/>
                  </a:moveTo>
                  <a:cubicBezTo>
                    <a:pt x="691" y="0"/>
                    <a:pt x="660" y="12"/>
                    <a:pt x="638" y="34"/>
                  </a:cubicBezTo>
                  <a:lnTo>
                    <a:pt x="45" y="627"/>
                  </a:lnTo>
                  <a:cubicBezTo>
                    <a:pt x="0" y="671"/>
                    <a:pt x="0" y="749"/>
                    <a:pt x="45" y="794"/>
                  </a:cubicBezTo>
                  <a:lnTo>
                    <a:pt x="4772" y="5509"/>
                  </a:lnTo>
                  <a:cubicBezTo>
                    <a:pt x="4794" y="5531"/>
                    <a:pt x="4817" y="5543"/>
                    <a:pt x="4850" y="5543"/>
                  </a:cubicBezTo>
                  <a:cubicBezTo>
                    <a:pt x="4872" y="5543"/>
                    <a:pt x="4906" y="5531"/>
                    <a:pt x="4928" y="5509"/>
                  </a:cubicBezTo>
                  <a:lnTo>
                    <a:pt x="5520" y="4917"/>
                  </a:lnTo>
                  <a:cubicBezTo>
                    <a:pt x="5542" y="4895"/>
                    <a:pt x="5554" y="4873"/>
                    <a:pt x="5554" y="4839"/>
                  </a:cubicBezTo>
                  <a:cubicBezTo>
                    <a:pt x="5554" y="4806"/>
                    <a:pt x="5542" y="4783"/>
                    <a:pt x="5520" y="4761"/>
                  </a:cubicBezTo>
                  <a:lnTo>
                    <a:pt x="805" y="34"/>
                  </a:lnTo>
                  <a:cubicBezTo>
                    <a:pt x="782" y="12"/>
                    <a:pt x="752" y="0"/>
                    <a:pt x="7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3811" name="Shape 138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812" name="Google Shape;13812;p31"/>
          <p:cNvGrpSpPr/>
          <p:nvPr/>
        </p:nvGrpSpPr>
        <p:grpSpPr>
          <a:xfrm>
            <a:off x="1355360" y="659681"/>
            <a:ext cx="6512096" cy="3523664"/>
            <a:chOff x="1355360" y="659681"/>
            <a:chExt cx="6512096" cy="3523664"/>
          </a:xfrm>
        </p:grpSpPr>
        <p:sp>
          <p:nvSpPr>
            <p:cNvPr id="13813" name="Google Shape;13813;p31"/>
            <p:cNvSpPr/>
            <p:nvPr/>
          </p:nvSpPr>
          <p:spPr>
            <a:xfrm>
              <a:off x="1355360" y="960145"/>
              <a:ext cx="6433200" cy="3223200"/>
            </a:xfrm>
            <a:prstGeom prst="rect">
              <a:avLst/>
            </a:prstGeom>
            <a:solidFill>
              <a:schemeClr val="accent6"/>
            </a:solidFill>
            <a:ln cap="flat" cmpd="sng" w="19050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  <a:effectLst>
              <a:outerShdw rotWithShape="0" algn="bl" dir="2580000" dist="85725">
                <a:schemeClr val="dk1"/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4" name="Google Shape;13814;p31"/>
            <p:cNvSpPr/>
            <p:nvPr/>
          </p:nvSpPr>
          <p:spPr>
            <a:xfrm rot="3390789">
              <a:off x="7113431" y="793589"/>
              <a:ext cx="646479" cy="605362"/>
            </a:xfrm>
            <a:custGeom>
              <a:rect b="b" l="l" r="r" t="t"/>
              <a:pathLst>
                <a:path extrusionOk="0" h="6478" w="6918">
                  <a:moveTo>
                    <a:pt x="1387" y="0"/>
                  </a:moveTo>
                  <a:cubicBezTo>
                    <a:pt x="1346" y="0"/>
                    <a:pt x="1304" y="3"/>
                    <a:pt x="1263" y="7"/>
                  </a:cubicBezTo>
                  <a:cubicBezTo>
                    <a:pt x="951" y="41"/>
                    <a:pt x="671" y="208"/>
                    <a:pt x="492" y="454"/>
                  </a:cubicBezTo>
                  <a:lnTo>
                    <a:pt x="325" y="689"/>
                  </a:lnTo>
                  <a:cubicBezTo>
                    <a:pt x="0" y="1147"/>
                    <a:pt x="90" y="1795"/>
                    <a:pt x="514" y="2152"/>
                  </a:cubicBezTo>
                  <a:lnTo>
                    <a:pt x="4157" y="5226"/>
                  </a:lnTo>
                  <a:cubicBezTo>
                    <a:pt x="4318" y="5358"/>
                    <a:pt x="4520" y="5434"/>
                    <a:pt x="4727" y="5434"/>
                  </a:cubicBezTo>
                  <a:cubicBezTo>
                    <a:pt x="4764" y="5434"/>
                    <a:pt x="4802" y="5432"/>
                    <a:pt x="4839" y="5427"/>
                  </a:cubicBezTo>
                  <a:cubicBezTo>
                    <a:pt x="5085" y="5404"/>
                    <a:pt x="5308" y="5281"/>
                    <a:pt x="5465" y="5092"/>
                  </a:cubicBezTo>
                  <a:lnTo>
                    <a:pt x="5543" y="4991"/>
                  </a:lnTo>
                  <a:cubicBezTo>
                    <a:pt x="5822" y="4645"/>
                    <a:pt x="5766" y="4131"/>
                    <a:pt x="5431" y="3840"/>
                  </a:cubicBezTo>
                  <a:lnTo>
                    <a:pt x="2839" y="1628"/>
                  </a:lnTo>
                  <a:cubicBezTo>
                    <a:pt x="2818" y="1612"/>
                    <a:pt x="2792" y="1603"/>
                    <a:pt x="2766" y="1603"/>
                  </a:cubicBezTo>
                  <a:cubicBezTo>
                    <a:pt x="2736" y="1603"/>
                    <a:pt x="2706" y="1615"/>
                    <a:pt x="2682" y="1638"/>
                  </a:cubicBezTo>
                  <a:cubicBezTo>
                    <a:pt x="2637" y="1695"/>
                    <a:pt x="2649" y="1762"/>
                    <a:pt x="2694" y="1806"/>
                  </a:cubicBezTo>
                  <a:lnTo>
                    <a:pt x="5274" y="4019"/>
                  </a:lnTo>
                  <a:cubicBezTo>
                    <a:pt x="5520" y="4231"/>
                    <a:pt x="5565" y="4588"/>
                    <a:pt x="5353" y="4846"/>
                  </a:cubicBezTo>
                  <a:lnTo>
                    <a:pt x="5286" y="4946"/>
                  </a:lnTo>
                  <a:cubicBezTo>
                    <a:pt x="5163" y="5092"/>
                    <a:pt x="4995" y="5181"/>
                    <a:pt x="4817" y="5203"/>
                  </a:cubicBezTo>
                  <a:cubicBezTo>
                    <a:pt x="4801" y="5204"/>
                    <a:pt x="4786" y="5205"/>
                    <a:pt x="4770" y="5205"/>
                  </a:cubicBezTo>
                  <a:cubicBezTo>
                    <a:pt x="4597" y="5205"/>
                    <a:pt x="4436" y="5150"/>
                    <a:pt x="4303" y="5047"/>
                  </a:cubicBezTo>
                  <a:lnTo>
                    <a:pt x="660" y="1974"/>
                  </a:lnTo>
                  <a:cubicBezTo>
                    <a:pt x="325" y="1695"/>
                    <a:pt x="258" y="1191"/>
                    <a:pt x="514" y="823"/>
                  </a:cubicBezTo>
                  <a:lnTo>
                    <a:pt x="682" y="588"/>
                  </a:lnTo>
                  <a:cubicBezTo>
                    <a:pt x="827" y="399"/>
                    <a:pt x="1040" y="265"/>
                    <a:pt x="1286" y="231"/>
                  </a:cubicBezTo>
                  <a:cubicBezTo>
                    <a:pt x="1316" y="228"/>
                    <a:pt x="1347" y="226"/>
                    <a:pt x="1377" y="226"/>
                  </a:cubicBezTo>
                  <a:cubicBezTo>
                    <a:pt x="1592" y="226"/>
                    <a:pt x="1800" y="296"/>
                    <a:pt x="1956" y="443"/>
                  </a:cubicBezTo>
                  <a:lnTo>
                    <a:pt x="6191" y="4086"/>
                  </a:lnTo>
                  <a:cubicBezTo>
                    <a:pt x="6605" y="4454"/>
                    <a:pt x="6660" y="5092"/>
                    <a:pt x="6302" y="5516"/>
                  </a:cubicBezTo>
                  <a:lnTo>
                    <a:pt x="6034" y="5840"/>
                  </a:lnTo>
                  <a:cubicBezTo>
                    <a:pt x="5813" y="6105"/>
                    <a:pt x="5492" y="6242"/>
                    <a:pt x="5170" y="6242"/>
                  </a:cubicBezTo>
                  <a:cubicBezTo>
                    <a:pt x="4922" y="6242"/>
                    <a:pt x="4674" y="6161"/>
                    <a:pt x="4470" y="5996"/>
                  </a:cubicBezTo>
                  <a:lnTo>
                    <a:pt x="1576" y="3650"/>
                  </a:lnTo>
                  <a:cubicBezTo>
                    <a:pt x="1552" y="3630"/>
                    <a:pt x="1525" y="3621"/>
                    <a:pt x="1499" y="3621"/>
                  </a:cubicBezTo>
                  <a:cubicBezTo>
                    <a:pt x="1466" y="3621"/>
                    <a:pt x="1433" y="3636"/>
                    <a:pt x="1408" y="3661"/>
                  </a:cubicBezTo>
                  <a:cubicBezTo>
                    <a:pt x="1375" y="3717"/>
                    <a:pt x="1375" y="3784"/>
                    <a:pt x="1431" y="3829"/>
                  </a:cubicBezTo>
                  <a:lnTo>
                    <a:pt x="4325" y="6175"/>
                  </a:lnTo>
                  <a:cubicBezTo>
                    <a:pt x="4571" y="6376"/>
                    <a:pt x="4872" y="6477"/>
                    <a:pt x="5174" y="6477"/>
                  </a:cubicBezTo>
                  <a:cubicBezTo>
                    <a:pt x="5565" y="6477"/>
                    <a:pt x="5945" y="6309"/>
                    <a:pt x="6213" y="5996"/>
                  </a:cubicBezTo>
                  <a:lnTo>
                    <a:pt x="6481" y="5673"/>
                  </a:lnTo>
                  <a:cubicBezTo>
                    <a:pt x="6917" y="5147"/>
                    <a:pt x="6850" y="4354"/>
                    <a:pt x="6336" y="3918"/>
                  </a:cubicBezTo>
                  <a:lnTo>
                    <a:pt x="2113" y="265"/>
                  </a:lnTo>
                  <a:cubicBezTo>
                    <a:pt x="1910" y="91"/>
                    <a:pt x="1648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3815" name="Google Shape;13815;p31"/>
            <p:cNvGrpSpPr/>
            <p:nvPr/>
          </p:nvGrpSpPr>
          <p:grpSpPr>
            <a:xfrm>
              <a:off x="1507775" y="1112550"/>
              <a:ext cx="111400" cy="125400"/>
              <a:chOff x="1707200" y="137775"/>
              <a:chExt cx="111400" cy="125400"/>
            </a:xfrm>
          </p:grpSpPr>
          <p:cxnSp>
            <p:nvCxnSpPr>
              <p:cNvPr id="13816" name="Google Shape;13816;p31"/>
              <p:cNvCxnSpPr/>
              <p:nvPr/>
            </p:nvCxnSpPr>
            <p:spPr>
              <a:xfrm>
                <a:off x="1707200" y="137775"/>
                <a:ext cx="111300" cy="125400"/>
              </a:xfrm>
              <a:prstGeom prst="straightConnector1">
                <a:avLst/>
              </a:prstGeom>
              <a:noFill/>
              <a:ln cap="flat" cmpd="sng" w="19050">
                <a:solidFill>
                  <a:schemeClr val="dk1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3817" name="Google Shape;13817;p31"/>
              <p:cNvCxnSpPr/>
              <p:nvPr/>
            </p:nvCxnSpPr>
            <p:spPr>
              <a:xfrm flipH="1">
                <a:off x="1707300" y="137775"/>
                <a:ext cx="111300" cy="125400"/>
              </a:xfrm>
              <a:prstGeom prst="straightConnector1">
                <a:avLst/>
              </a:prstGeom>
              <a:noFill/>
              <a:ln cap="flat" cmpd="sng" w="19050">
                <a:solidFill>
                  <a:schemeClr val="dk1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sp>
        <p:nvSpPr>
          <p:cNvPr id="13818" name="Google Shape;13818;p31"/>
          <p:cNvSpPr txBox="1"/>
          <p:nvPr>
            <p:ph type="title"/>
          </p:nvPr>
        </p:nvSpPr>
        <p:spPr>
          <a:xfrm>
            <a:off x="1657350" y="155025"/>
            <a:ext cx="5829300" cy="2168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/>
              <a:t>PARTS OF AN EQUATION</a:t>
            </a:r>
            <a:endParaRPr sz="3000"/>
          </a:p>
        </p:txBody>
      </p:sp>
      <p:sp>
        <p:nvSpPr>
          <p:cNvPr id="13819" name="Google Shape;13819;p31"/>
          <p:cNvSpPr/>
          <p:nvPr/>
        </p:nvSpPr>
        <p:spPr>
          <a:xfrm>
            <a:off x="8040165" y="2734552"/>
            <a:ext cx="447332" cy="520800"/>
          </a:xfrm>
          <a:prstGeom prst="rect">
            <a:avLst/>
          </a:prstGeom>
        </p:spPr>
        <p:txBody>
          <a:bodyPr>
            <a:prstTxWarp prst="textPlain"/>
          </a:bodyPr>
          <a:lstStyle/>
          <a:p>
            <a:pPr lvl="0" algn="ctr"/>
            <a:r>
              <a:rPr b="0" i="0">
                <a:ln cap="flat" cmpd="sng" w="19050">
                  <a:solidFill>
                    <a:schemeClr val="dk1"/>
                  </a:solidFill>
                  <a:prstDash val="solid"/>
                  <a:round/>
                  <a:headEnd len="sm" w="sm" type="none"/>
                  <a:tailEnd len="sm" w="sm" type="none"/>
                </a:ln>
                <a:solidFill>
                  <a:schemeClr val="accent3"/>
                </a:solidFill>
                <a:latin typeface="Montserrat;900"/>
              </a:rPr>
              <a:t>√</a:t>
            </a:r>
          </a:p>
        </p:txBody>
      </p:sp>
      <p:grpSp>
        <p:nvGrpSpPr>
          <p:cNvPr id="13820" name="Google Shape;13820;p31"/>
          <p:cNvGrpSpPr/>
          <p:nvPr/>
        </p:nvGrpSpPr>
        <p:grpSpPr>
          <a:xfrm>
            <a:off x="457300" y="3126075"/>
            <a:ext cx="1967229" cy="908241"/>
            <a:chOff x="457300" y="3126075"/>
            <a:chExt cx="1967229" cy="908241"/>
          </a:xfrm>
        </p:grpSpPr>
        <p:sp>
          <p:nvSpPr>
            <p:cNvPr id="13821" name="Google Shape;13821;p31"/>
            <p:cNvSpPr/>
            <p:nvPr/>
          </p:nvSpPr>
          <p:spPr>
            <a:xfrm>
              <a:off x="463388" y="3131718"/>
              <a:ext cx="1954508" cy="895958"/>
            </a:xfrm>
            <a:custGeom>
              <a:rect b="b" l="l" r="r" t="t"/>
              <a:pathLst>
                <a:path extrusionOk="0" h="18102" w="39489">
                  <a:moveTo>
                    <a:pt x="36135" y="0"/>
                  </a:moveTo>
                  <a:cubicBezTo>
                    <a:pt x="36028" y="0"/>
                    <a:pt x="35920" y="11"/>
                    <a:pt x="35812" y="33"/>
                  </a:cubicBezTo>
                  <a:lnTo>
                    <a:pt x="1419" y="7107"/>
                  </a:lnTo>
                  <a:cubicBezTo>
                    <a:pt x="559" y="7286"/>
                    <a:pt x="0" y="8135"/>
                    <a:pt x="179" y="8995"/>
                  </a:cubicBezTo>
                  <a:lnTo>
                    <a:pt x="1788" y="16828"/>
                  </a:lnTo>
                  <a:cubicBezTo>
                    <a:pt x="1945" y="17580"/>
                    <a:pt x="2604" y="18101"/>
                    <a:pt x="3343" y="18101"/>
                  </a:cubicBezTo>
                  <a:cubicBezTo>
                    <a:pt x="3449" y="18101"/>
                    <a:pt x="3557" y="18090"/>
                    <a:pt x="3665" y="18068"/>
                  </a:cubicBezTo>
                  <a:lnTo>
                    <a:pt x="38069" y="10995"/>
                  </a:lnTo>
                  <a:cubicBezTo>
                    <a:pt x="38930" y="10817"/>
                    <a:pt x="39488" y="9978"/>
                    <a:pt x="39310" y="9118"/>
                  </a:cubicBezTo>
                  <a:lnTo>
                    <a:pt x="37701" y="1274"/>
                  </a:lnTo>
                  <a:cubicBezTo>
                    <a:pt x="37544" y="522"/>
                    <a:pt x="36876" y="0"/>
                    <a:pt x="361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2" name="Google Shape;13822;p31"/>
            <p:cNvSpPr/>
            <p:nvPr/>
          </p:nvSpPr>
          <p:spPr>
            <a:xfrm>
              <a:off x="457300" y="3126075"/>
              <a:ext cx="1961685" cy="907144"/>
            </a:xfrm>
            <a:custGeom>
              <a:rect b="b" l="l" r="r" t="t"/>
              <a:pathLst>
                <a:path extrusionOk="0" h="18328" w="39634">
                  <a:moveTo>
                    <a:pt x="36259" y="237"/>
                  </a:moveTo>
                  <a:cubicBezTo>
                    <a:pt x="36940" y="237"/>
                    <a:pt x="37566" y="718"/>
                    <a:pt x="37700" y="1421"/>
                  </a:cubicBezTo>
                  <a:lnTo>
                    <a:pt x="39321" y="9254"/>
                  </a:lnTo>
                  <a:cubicBezTo>
                    <a:pt x="39399" y="9634"/>
                    <a:pt x="39321" y="10037"/>
                    <a:pt x="39097" y="10360"/>
                  </a:cubicBezTo>
                  <a:cubicBezTo>
                    <a:pt x="38885" y="10695"/>
                    <a:pt x="38549" y="10919"/>
                    <a:pt x="38170" y="10998"/>
                  </a:cubicBezTo>
                  <a:lnTo>
                    <a:pt x="3766" y="18070"/>
                  </a:lnTo>
                  <a:cubicBezTo>
                    <a:pt x="3666" y="18091"/>
                    <a:pt x="3566" y="18101"/>
                    <a:pt x="3468" y="18101"/>
                  </a:cubicBezTo>
                  <a:cubicBezTo>
                    <a:pt x="2785" y="18101"/>
                    <a:pt x="2169" y="17613"/>
                    <a:pt x="2023" y="16920"/>
                  </a:cubicBezTo>
                  <a:lnTo>
                    <a:pt x="414" y="9086"/>
                  </a:lnTo>
                  <a:cubicBezTo>
                    <a:pt x="246" y="8282"/>
                    <a:pt x="760" y="7500"/>
                    <a:pt x="1564" y="7333"/>
                  </a:cubicBezTo>
                  <a:lnTo>
                    <a:pt x="35957" y="259"/>
                  </a:lnTo>
                  <a:cubicBezTo>
                    <a:pt x="36058" y="248"/>
                    <a:pt x="36158" y="237"/>
                    <a:pt x="36259" y="237"/>
                  </a:cubicBezTo>
                  <a:close/>
                  <a:moveTo>
                    <a:pt x="36256" y="1"/>
                  </a:moveTo>
                  <a:cubicBezTo>
                    <a:pt x="36143" y="1"/>
                    <a:pt x="36028" y="12"/>
                    <a:pt x="35912" y="36"/>
                  </a:cubicBezTo>
                  <a:lnTo>
                    <a:pt x="1520" y="7109"/>
                  </a:lnTo>
                  <a:cubicBezTo>
                    <a:pt x="593" y="7299"/>
                    <a:pt x="0" y="8204"/>
                    <a:pt x="191" y="9131"/>
                  </a:cubicBezTo>
                  <a:lnTo>
                    <a:pt x="1800" y="16964"/>
                  </a:lnTo>
                  <a:cubicBezTo>
                    <a:pt x="1967" y="17769"/>
                    <a:pt x="2682" y="18328"/>
                    <a:pt x="3476" y="18328"/>
                  </a:cubicBezTo>
                  <a:cubicBezTo>
                    <a:pt x="3587" y="18328"/>
                    <a:pt x="3699" y="18316"/>
                    <a:pt x="3811" y="18294"/>
                  </a:cubicBezTo>
                  <a:lnTo>
                    <a:pt x="38214" y="11221"/>
                  </a:lnTo>
                  <a:cubicBezTo>
                    <a:pt x="38661" y="11132"/>
                    <a:pt x="39041" y="10874"/>
                    <a:pt x="39299" y="10494"/>
                  </a:cubicBezTo>
                  <a:cubicBezTo>
                    <a:pt x="39544" y="10114"/>
                    <a:pt x="39634" y="9657"/>
                    <a:pt x="39544" y="9210"/>
                  </a:cubicBezTo>
                  <a:lnTo>
                    <a:pt x="37935" y="1366"/>
                  </a:lnTo>
                  <a:cubicBezTo>
                    <a:pt x="37769" y="563"/>
                    <a:pt x="37054" y="1"/>
                    <a:pt x="362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3" name="Google Shape;13823;p31"/>
            <p:cNvSpPr/>
            <p:nvPr/>
          </p:nvSpPr>
          <p:spPr>
            <a:xfrm>
              <a:off x="544660" y="3548721"/>
              <a:ext cx="1876553" cy="480052"/>
            </a:xfrm>
            <a:custGeom>
              <a:rect b="b" l="l" r="r" t="t"/>
              <a:pathLst>
                <a:path extrusionOk="0" h="9699" w="37914">
                  <a:moveTo>
                    <a:pt x="37522" y="0"/>
                  </a:moveTo>
                  <a:lnTo>
                    <a:pt x="37524" y="9"/>
                  </a:lnTo>
                  <a:lnTo>
                    <a:pt x="37524" y="9"/>
                  </a:lnTo>
                  <a:cubicBezTo>
                    <a:pt x="37523" y="6"/>
                    <a:pt x="37523" y="3"/>
                    <a:pt x="37522" y="0"/>
                  </a:cubicBezTo>
                  <a:close/>
                  <a:moveTo>
                    <a:pt x="37524" y="9"/>
                  </a:moveTo>
                  <a:lnTo>
                    <a:pt x="37524" y="9"/>
                  </a:lnTo>
                  <a:cubicBezTo>
                    <a:pt x="37615" y="476"/>
                    <a:pt x="36969" y="996"/>
                    <a:pt x="36081" y="1173"/>
                  </a:cubicBezTo>
                  <a:lnTo>
                    <a:pt x="1788" y="8224"/>
                  </a:lnTo>
                  <a:cubicBezTo>
                    <a:pt x="1580" y="8266"/>
                    <a:pt x="1376" y="8286"/>
                    <a:pt x="1186" y="8286"/>
                  </a:cubicBezTo>
                  <a:cubicBezTo>
                    <a:pt x="562" y="8286"/>
                    <a:pt x="78" y="8072"/>
                    <a:pt x="1" y="7721"/>
                  </a:cubicBezTo>
                  <a:lnTo>
                    <a:pt x="1" y="7721"/>
                  </a:lnTo>
                  <a:lnTo>
                    <a:pt x="291" y="9129"/>
                  </a:lnTo>
                  <a:cubicBezTo>
                    <a:pt x="368" y="9479"/>
                    <a:pt x="848" y="9698"/>
                    <a:pt x="1469" y="9698"/>
                  </a:cubicBezTo>
                  <a:cubicBezTo>
                    <a:pt x="1661" y="9698"/>
                    <a:pt x="1867" y="9677"/>
                    <a:pt x="2079" y="9632"/>
                  </a:cubicBezTo>
                  <a:lnTo>
                    <a:pt x="36372" y="2581"/>
                  </a:lnTo>
                  <a:cubicBezTo>
                    <a:pt x="37265" y="2402"/>
                    <a:pt x="37913" y="1878"/>
                    <a:pt x="37812" y="1419"/>
                  </a:cubicBezTo>
                  <a:lnTo>
                    <a:pt x="37524" y="9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4" name="Google Shape;13824;p31"/>
            <p:cNvSpPr/>
            <p:nvPr/>
          </p:nvSpPr>
          <p:spPr>
            <a:xfrm>
              <a:off x="538621" y="3543078"/>
              <a:ext cx="1885908" cy="491238"/>
            </a:xfrm>
            <a:custGeom>
              <a:rect b="b" l="l" r="r" t="t"/>
              <a:pathLst>
                <a:path extrusionOk="0" h="9925" w="38103">
                  <a:moveTo>
                    <a:pt x="37633" y="617"/>
                  </a:moveTo>
                  <a:lnTo>
                    <a:pt x="37823" y="1555"/>
                  </a:lnTo>
                  <a:cubicBezTo>
                    <a:pt x="37857" y="1723"/>
                    <a:pt x="37745" y="1935"/>
                    <a:pt x="37510" y="2126"/>
                  </a:cubicBezTo>
                  <a:cubicBezTo>
                    <a:pt x="37253" y="2337"/>
                    <a:pt x="36884" y="2506"/>
                    <a:pt x="36471" y="2583"/>
                  </a:cubicBezTo>
                  <a:lnTo>
                    <a:pt x="2179" y="9634"/>
                  </a:lnTo>
                  <a:cubicBezTo>
                    <a:pt x="1985" y="9676"/>
                    <a:pt x="1795" y="9696"/>
                    <a:pt x="1613" y="9696"/>
                  </a:cubicBezTo>
                  <a:cubicBezTo>
                    <a:pt x="1406" y="9696"/>
                    <a:pt x="1212" y="9670"/>
                    <a:pt x="1039" y="9623"/>
                  </a:cubicBezTo>
                  <a:cubicBezTo>
                    <a:pt x="748" y="9545"/>
                    <a:pt x="570" y="9399"/>
                    <a:pt x="525" y="9221"/>
                  </a:cubicBezTo>
                  <a:lnTo>
                    <a:pt x="335" y="8282"/>
                  </a:lnTo>
                  <a:lnTo>
                    <a:pt x="335" y="8282"/>
                  </a:lnTo>
                  <a:cubicBezTo>
                    <a:pt x="574" y="8431"/>
                    <a:pt x="917" y="8516"/>
                    <a:pt x="1311" y="8516"/>
                  </a:cubicBezTo>
                  <a:cubicBezTo>
                    <a:pt x="1508" y="8516"/>
                    <a:pt x="1717" y="8495"/>
                    <a:pt x="1933" y="8450"/>
                  </a:cubicBezTo>
                  <a:lnTo>
                    <a:pt x="36225" y="1399"/>
                  </a:lnTo>
                  <a:cubicBezTo>
                    <a:pt x="36672" y="1310"/>
                    <a:pt x="37075" y="1131"/>
                    <a:pt x="37365" y="897"/>
                  </a:cubicBezTo>
                  <a:cubicBezTo>
                    <a:pt x="37477" y="807"/>
                    <a:pt x="37566" y="718"/>
                    <a:pt x="37633" y="617"/>
                  </a:cubicBezTo>
                  <a:close/>
                  <a:moveTo>
                    <a:pt x="37643" y="1"/>
                  </a:moveTo>
                  <a:cubicBezTo>
                    <a:pt x="37636" y="1"/>
                    <a:pt x="37629" y="1"/>
                    <a:pt x="37622" y="3"/>
                  </a:cubicBezTo>
                  <a:cubicBezTo>
                    <a:pt x="37555" y="13"/>
                    <a:pt x="37522" y="80"/>
                    <a:pt x="37532" y="137"/>
                  </a:cubicBezTo>
                  <a:cubicBezTo>
                    <a:pt x="37566" y="315"/>
                    <a:pt x="37454" y="527"/>
                    <a:pt x="37219" y="718"/>
                  </a:cubicBezTo>
                  <a:cubicBezTo>
                    <a:pt x="36963" y="930"/>
                    <a:pt x="36594" y="1086"/>
                    <a:pt x="36181" y="1175"/>
                  </a:cubicBezTo>
                  <a:lnTo>
                    <a:pt x="1888" y="8227"/>
                  </a:lnTo>
                  <a:cubicBezTo>
                    <a:pt x="1686" y="8268"/>
                    <a:pt x="1488" y="8287"/>
                    <a:pt x="1304" y="8287"/>
                  </a:cubicBezTo>
                  <a:cubicBezTo>
                    <a:pt x="742" y="8287"/>
                    <a:pt x="302" y="8107"/>
                    <a:pt x="234" y="7813"/>
                  </a:cubicBezTo>
                  <a:cubicBezTo>
                    <a:pt x="225" y="7757"/>
                    <a:pt x="186" y="7717"/>
                    <a:pt x="135" y="7717"/>
                  </a:cubicBezTo>
                  <a:cubicBezTo>
                    <a:pt x="124" y="7717"/>
                    <a:pt x="112" y="7719"/>
                    <a:pt x="100" y="7723"/>
                  </a:cubicBezTo>
                  <a:cubicBezTo>
                    <a:pt x="45" y="7735"/>
                    <a:pt x="0" y="7790"/>
                    <a:pt x="11" y="7857"/>
                  </a:cubicBezTo>
                  <a:lnTo>
                    <a:pt x="301" y="9265"/>
                  </a:lnTo>
                  <a:cubicBezTo>
                    <a:pt x="358" y="9533"/>
                    <a:pt x="592" y="9735"/>
                    <a:pt x="983" y="9846"/>
                  </a:cubicBezTo>
                  <a:cubicBezTo>
                    <a:pt x="1162" y="9903"/>
                    <a:pt x="1374" y="9925"/>
                    <a:pt x="1597" y="9925"/>
                  </a:cubicBezTo>
                  <a:cubicBezTo>
                    <a:pt x="1799" y="9925"/>
                    <a:pt x="2011" y="9903"/>
                    <a:pt x="2223" y="9858"/>
                  </a:cubicBezTo>
                  <a:lnTo>
                    <a:pt x="36516" y="2807"/>
                  </a:lnTo>
                  <a:cubicBezTo>
                    <a:pt x="36963" y="2717"/>
                    <a:pt x="37365" y="2539"/>
                    <a:pt x="37656" y="2304"/>
                  </a:cubicBezTo>
                  <a:cubicBezTo>
                    <a:pt x="37968" y="2059"/>
                    <a:pt x="38103" y="1768"/>
                    <a:pt x="38046" y="1500"/>
                  </a:cubicBezTo>
                  <a:lnTo>
                    <a:pt x="37756" y="92"/>
                  </a:lnTo>
                  <a:cubicBezTo>
                    <a:pt x="37746" y="42"/>
                    <a:pt x="37700" y="1"/>
                    <a:pt x="376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5" name="Google Shape;13825;p31"/>
            <p:cNvSpPr/>
            <p:nvPr/>
          </p:nvSpPr>
          <p:spPr>
            <a:xfrm>
              <a:off x="2131388" y="3225611"/>
              <a:ext cx="133884" cy="123045"/>
            </a:xfrm>
            <a:custGeom>
              <a:rect b="b" l="l" r="r" t="t"/>
              <a:pathLst>
                <a:path extrusionOk="0" h="2486" w="2705">
                  <a:moveTo>
                    <a:pt x="1347" y="1"/>
                  </a:moveTo>
                  <a:cubicBezTo>
                    <a:pt x="1264" y="1"/>
                    <a:pt x="1180" y="9"/>
                    <a:pt x="1095" y="25"/>
                  </a:cubicBezTo>
                  <a:cubicBezTo>
                    <a:pt x="425" y="159"/>
                    <a:pt x="0" y="818"/>
                    <a:pt x="135" y="1489"/>
                  </a:cubicBezTo>
                  <a:cubicBezTo>
                    <a:pt x="252" y="2086"/>
                    <a:pt x="772" y="2486"/>
                    <a:pt x="1350" y="2486"/>
                  </a:cubicBezTo>
                  <a:cubicBezTo>
                    <a:pt x="1432" y="2486"/>
                    <a:pt x="1515" y="2478"/>
                    <a:pt x="1598" y="2461"/>
                  </a:cubicBezTo>
                  <a:cubicBezTo>
                    <a:pt x="2268" y="2327"/>
                    <a:pt x="2704" y="1667"/>
                    <a:pt x="2570" y="997"/>
                  </a:cubicBezTo>
                  <a:cubicBezTo>
                    <a:pt x="2443" y="400"/>
                    <a:pt x="1930" y="1"/>
                    <a:pt x="134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6" name="Google Shape;13826;p31"/>
            <p:cNvSpPr/>
            <p:nvPr/>
          </p:nvSpPr>
          <p:spPr>
            <a:xfrm>
              <a:off x="2128616" y="3219820"/>
              <a:ext cx="142694" cy="134775"/>
            </a:xfrm>
            <a:custGeom>
              <a:rect b="b" l="l" r="r" t="t"/>
              <a:pathLst>
                <a:path extrusionOk="0" h="2723" w="2883">
                  <a:moveTo>
                    <a:pt x="1408" y="232"/>
                  </a:moveTo>
                  <a:cubicBezTo>
                    <a:pt x="1632" y="232"/>
                    <a:pt x="1844" y="299"/>
                    <a:pt x="2023" y="421"/>
                  </a:cubicBezTo>
                  <a:cubicBezTo>
                    <a:pt x="2280" y="589"/>
                    <a:pt x="2448" y="835"/>
                    <a:pt x="2515" y="1136"/>
                  </a:cubicBezTo>
                  <a:cubicBezTo>
                    <a:pt x="2637" y="1740"/>
                    <a:pt x="2247" y="2343"/>
                    <a:pt x="1632" y="2466"/>
                  </a:cubicBezTo>
                  <a:cubicBezTo>
                    <a:pt x="1557" y="2482"/>
                    <a:pt x="1482" y="2489"/>
                    <a:pt x="1409" y="2489"/>
                  </a:cubicBezTo>
                  <a:cubicBezTo>
                    <a:pt x="886" y="2489"/>
                    <a:pt x="410" y="2122"/>
                    <a:pt x="302" y="1583"/>
                  </a:cubicBezTo>
                  <a:cubicBezTo>
                    <a:pt x="179" y="980"/>
                    <a:pt x="570" y="376"/>
                    <a:pt x="1185" y="254"/>
                  </a:cubicBezTo>
                  <a:cubicBezTo>
                    <a:pt x="1252" y="242"/>
                    <a:pt x="1330" y="232"/>
                    <a:pt x="1408" y="232"/>
                  </a:cubicBezTo>
                  <a:close/>
                  <a:moveTo>
                    <a:pt x="1410" y="1"/>
                  </a:moveTo>
                  <a:cubicBezTo>
                    <a:pt x="1317" y="1"/>
                    <a:pt x="1223" y="10"/>
                    <a:pt x="1129" y="31"/>
                  </a:cubicBezTo>
                  <a:cubicBezTo>
                    <a:pt x="782" y="98"/>
                    <a:pt x="469" y="309"/>
                    <a:pt x="268" y="612"/>
                  </a:cubicBezTo>
                  <a:cubicBezTo>
                    <a:pt x="67" y="913"/>
                    <a:pt x="0" y="1282"/>
                    <a:pt x="79" y="1628"/>
                  </a:cubicBezTo>
                  <a:cubicBezTo>
                    <a:pt x="213" y="2276"/>
                    <a:pt x="772" y="2723"/>
                    <a:pt x="1408" y="2723"/>
                  </a:cubicBezTo>
                  <a:cubicBezTo>
                    <a:pt x="1497" y="2723"/>
                    <a:pt x="1587" y="2712"/>
                    <a:pt x="1676" y="2690"/>
                  </a:cubicBezTo>
                  <a:cubicBezTo>
                    <a:pt x="2414" y="2544"/>
                    <a:pt x="2883" y="1818"/>
                    <a:pt x="2738" y="1081"/>
                  </a:cubicBezTo>
                  <a:cubicBezTo>
                    <a:pt x="2602" y="447"/>
                    <a:pt x="2040" y="1"/>
                    <a:pt x="14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7" name="Google Shape;13827;p31"/>
            <p:cNvSpPr/>
            <p:nvPr/>
          </p:nvSpPr>
          <p:spPr>
            <a:xfrm>
              <a:off x="616577" y="3461806"/>
              <a:ext cx="47070" cy="179865"/>
            </a:xfrm>
            <a:custGeom>
              <a:rect b="b" l="l" r="r" t="t"/>
              <a:pathLst>
                <a:path extrusionOk="0" h="3634" w="951">
                  <a:moveTo>
                    <a:pt x="118" y="0"/>
                  </a:moveTo>
                  <a:cubicBezTo>
                    <a:pt x="112" y="0"/>
                    <a:pt x="107" y="1"/>
                    <a:pt x="101" y="2"/>
                  </a:cubicBezTo>
                  <a:cubicBezTo>
                    <a:pt x="34" y="13"/>
                    <a:pt x="0" y="80"/>
                    <a:pt x="12" y="136"/>
                  </a:cubicBezTo>
                  <a:lnTo>
                    <a:pt x="705" y="3544"/>
                  </a:lnTo>
                  <a:cubicBezTo>
                    <a:pt x="715" y="3600"/>
                    <a:pt x="772" y="3634"/>
                    <a:pt x="816" y="3634"/>
                  </a:cubicBezTo>
                  <a:lnTo>
                    <a:pt x="849" y="3634"/>
                  </a:lnTo>
                  <a:cubicBezTo>
                    <a:pt x="906" y="3622"/>
                    <a:pt x="950" y="3567"/>
                    <a:pt x="939" y="3499"/>
                  </a:cubicBezTo>
                  <a:lnTo>
                    <a:pt x="235" y="91"/>
                  </a:lnTo>
                  <a:cubicBezTo>
                    <a:pt x="225" y="41"/>
                    <a:pt x="170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8" name="Google Shape;13828;p31"/>
            <p:cNvSpPr/>
            <p:nvPr/>
          </p:nvSpPr>
          <p:spPr>
            <a:xfrm>
              <a:off x="849948" y="3420922"/>
              <a:ext cx="34350" cy="168778"/>
            </a:xfrm>
            <a:custGeom>
              <a:rect b="b" l="l" r="r" t="t"/>
              <a:pathLst>
                <a:path extrusionOk="0" h="3410" w="694">
                  <a:moveTo>
                    <a:pt x="0" y="1"/>
                  </a:moveTo>
                  <a:lnTo>
                    <a:pt x="693" y="3409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9" name="Google Shape;13829;p31"/>
            <p:cNvSpPr/>
            <p:nvPr/>
          </p:nvSpPr>
          <p:spPr>
            <a:xfrm>
              <a:off x="843316" y="3415329"/>
              <a:ext cx="47614" cy="179865"/>
            </a:xfrm>
            <a:custGeom>
              <a:rect b="b" l="l" r="r" t="t"/>
              <a:pathLst>
                <a:path extrusionOk="0" h="3634" w="962">
                  <a:moveTo>
                    <a:pt x="133" y="0"/>
                  </a:moveTo>
                  <a:cubicBezTo>
                    <a:pt x="126" y="0"/>
                    <a:pt x="119" y="1"/>
                    <a:pt x="112" y="2"/>
                  </a:cubicBezTo>
                  <a:cubicBezTo>
                    <a:pt x="45" y="14"/>
                    <a:pt x="0" y="69"/>
                    <a:pt x="23" y="136"/>
                  </a:cubicBezTo>
                  <a:lnTo>
                    <a:pt x="715" y="3545"/>
                  </a:lnTo>
                  <a:cubicBezTo>
                    <a:pt x="727" y="3600"/>
                    <a:pt x="783" y="3634"/>
                    <a:pt x="827" y="3634"/>
                  </a:cubicBezTo>
                  <a:lnTo>
                    <a:pt x="850" y="3634"/>
                  </a:lnTo>
                  <a:cubicBezTo>
                    <a:pt x="917" y="3622"/>
                    <a:pt x="961" y="3555"/>
                    <a:pt x="939" y="3488"/>
                  </a:cubicBezTo>
                  <a:lnTo>
                    <a:pt x="246" y="91"/>
                  </a:lnTo>
                  <a:cubicBezTo>
                    <a:pt x="237" y="33"/>
                    <a:pt x="184" y="0"/>
                    <a:pt x="1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0" name="Google Shape;13830;p31"/>
            <p:cNvSpPr/>
            <p:nvPr/>
          </p:nvSpPr>
          <p:spPr>
            <a:xfrm>
              <a:off x="701214" y="3451362"/>
              <a:ext cx="22174" cy="106761"/>
            </a:xfrm>
            <a:custGeom>
              <a:rect b="b" l="l" r="r" t="t"/>
              <a:pathLst>
                <a:path extrusionOk="0" h="2157" w="448">
                  <a:moveTo>
                    <a:pt x="0" y="1"/>
                  </a:moveTo>
                  <a:lnTo>
                    <a:pt x="447" y="2157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1" name="Google Shape;13831;p31"/>
            <p:cNvSpPr/>
            <p:nvPr/>
          </p:nvSpPr>
          <p:spPr>
            <a:xfrm>
              <a:off x="695077" y="3445720"/>
              <a:ext cx="34350" cy="117947"/>
            </a:xfrm>
            <a:custGeom>
              <a:rect b="b" l="l" r="r" t="t"/>
              <a:pathLst>
                <a:path extrusionOk="0" h="2383" w="694">
                  <a:moveTo>
                    <a:pt x="127" y="1"/>
                  </a:moveTo>
                  <a:cubicBezTo>
                    <a:pt x="119" y="1"/>
                    <a:pt x="111" y="2"/>
                    <a:pt x="102" y="3"/>
                  </a:cubicBezTo>
                  <a:cubicBezTo>
                    <a:pt x="46" y="14"/>
                    <a:pt x="1" y="81"/>
                    <a:pt x="12" y="137"/>
                  </a:cubicBezTo>
                  <a:lnTo>
                    <a:pt x="459" y="2293"/>
                  </a:lnTo>
                  <a:cubicBezTo>
                    <a:pt x="470" y="2350"/>
                    <a:pt x="515" y="2383"/>
                    <a:pt x="571" y="2383"/>
                  </a:cubicBezTo>
                  <a:lnTo>
                    <a:pt x="593" y="2383"/>
                  </a:lnTo>
                  <a:cubicBezTo>
                    <a:pt x="661" y="2372"/>
                    <a:pt x="694" y="2305"/>
                    <a:pt x="683" y="2249"/>
                  </a:cubicBezTo>
                  <a:lnTo>
                    <a:pt x="247" y="92"/>
                  </a:lnTo>
                  <a:cubicBezTo>
                    <a:pt x="227" y="34"/>
                    <a:pt x="183" y="1"/>
                    <a:pt x="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2" name="Google Shape;13832;p31"/>
            <p:cNvSpPr/>
            <p:nvPr/>
          </p:nvSpPr>
          <p:spPr>
            <a:xfrm>
              <a:off x="776942" y="3435870"/>
              <a:ext cx="22174" cy="106761"/>
            </a:xfrm>
            <a:custGeom>
              <a:rect b="b" l="l" r="r" t="t"/>
              <a:pathLst>
                <a:path extrusionOk="0" h="2157" w="448">
                  <a:moveTo>
                    <a:pt x="1" y="1"/>
                  </a:moveTo>
                  <a:lnTo>
                    <a:pt x="447" y="2157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3" name="Google Shape;13833;p31"/>
            <p:cNvSpPr/>
            <p:nvPr/>
          </p:nvSpPr>
          <p:spPr>
            <a:xfrm>
              <a:off x="770904" y="3430227"/>
              <a:ext cx="34300" cy="117947"/>
            </a:xfrm>
            <a:custGeom>
              <a:rect b="b" l="l" r="r" t="t"/>
              <a:pathLst>
                <a:path extrusionOk="0" h="2383" w="693">
                  <a:moveTo>
                    <a:pt x="126" y="1"/>
                  </a:moveTo>
                  <a:cubicBezTo>
                    <a:pt x="117" y="1"/>
                    <a:pt x="109" y="2"/>
                    <a:pt x="100" y="3"/>
                  </a:cubicBezTo>
                  <a:cubicBezTo>
                    <a:pt x="45" y="14"/>
                    <a:pt x="0" y="70"/>
                    <a:pt x="11" y="137"/>
                  </a:cubicBezTo>
                  <a:lnTo>
                    <a:pt x="458" y="2293"/>
                  </a:lnTo>
                  <a:cubicBezTo>
                    <a:pt x="469" y="2350"/>
                    <a:pt x="514" y="2383"/>
                    <a:pt x="569" y="2383"/>
                  </a:cubicBezTo>
                  <a:lnTo>
                    <a:pt x="592" y="2383"/>
                  </a:lnTo>
                  <a:cubicBezTo>
                    <a:pt x="659" y="2372"/>
                    <a:pt x="693" y="2305"/>
                    <a:pt x="681" y="2249"/>
                  </a:cubicBezTo>
                  <a:lnTo>
                    <a:pt x="234" y="93"/>
                  </a:lnTo>
                  <a:cubicBezTo>
                    <a:pt x="225" y="34"/>
                    <a:pt x="181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4" name="Google Shape;13834;p31"/>
            <p:cNvSpPr/>
            <p:nvPr/>
          </p:nvSpPr>
          <p:spPr>
            <a:xfrm>
              <a:off x="851631" y="3420427"/>
              <a:ext cx="34350" cy="168679"/>
            </a:xfrm>
            <a:custGeom>
              <a:rect b="b" l="l" r="r" t="t"/>
              <a:pathLst>
                <a:path extrusionOk="0" h="3408" w="694">
                  <a:moveTo>
                    <a:pt x="0" y="0"/>
                  </a:moveTo>
                  <a:lnTo>
                    <a:pt x="693" y="340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5" name="Google Shape;13835;p31"/>
            <p:cNvSpPr/>
            <p:nvPr/>
          </p:nvSpPr>
          <p:spPr>
            <a:xfrm>
              <a:off x="844999" y="3414785"/>
              <a:ext cx="47020" cy="179865"/>
            </a:xfrm>
            <a:custGeom>
              <a:rect b="b" l="l" r="r" t="t"/>
              <a:pathLst>
                <a:path extrusionOk="0" h="3634" w="950">
                  <a:moveTo>
                    <a:pt x="122" y="0"/>
                  </a:moveTo>
                  <a:cubicBezTo>
                    <a:pt x="115" y="0"/>
                    <a:pt x="108" y="1"/>
                    <a:pt x="100" y="2"/>
                  </a:cubicBezTo>
                  <a:cubicBezTo>
                    <a:pt x="45" y="13"/>
                    <a:pt x="0" y="80"/>
                    <a:pt x="11" y="136"/>
                  </a:cubicBezTo>
                  <a:lnTo>
                    <a:pt x="715" y="3544"/>
                  </a:lnTo>
                  <a:cubicBezTo>
                    <a:pt x="726" y="3600"/>
                    <a:pt x="771" y="3633"/>
                    <a:pt x="827" y="3633"/>
                  </a:cubicBezTo>
                  <a:lnTo>
                    <a:pt x="850" y="3633"/>
                  </a:lnTo>
                  <a:cubicBezTo>
                    <a:pt x="917" y="3623"/>
                    <a:pt x="950" y="3566"/>
                    <a:pt x="939" y="3499"/>
                  </a:cubicBezTo>
                  <a:lnTo>
                    <a:pt x="246" y="92"/>
                  </a:lnTo>
                  <a:cubicBezTo>
                    <a:pt x="226" y="41"/>
                    <a:pt x="179" y="0"/>
                    <a:pt x="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6" name="Google Shape;13836;p31"/>
            <p:cNvSpPr/>
            <p:nvPr/>
          </p:nvSpPr>
          <p:spPr>
            <a:xfrm>
              <a:off x="1078370" y="3373951"/>
              <a:ext cx="34894" cy="168679"/>
            </a:xfrm>
            <a:custGeom>
              <a:rect b="b" l="l" r="r" t="t"/>
              <a:pathLst>
                <a:path extrusionOk="0" h="3408" w="705">
                  <a:moveTo>
                    <a:pt x="1" y="0"/>
                  </a:moveTo>
                  <a:lnTo>
                    <a:pt x="704" y="340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7" name="Google Shape;13837;p31"/>
            <p:cNvSpPr/>
            <p:nvPr/>
          </p:nvSpPr>
          <p:spPr>
            <a:xfrm>
              <a:off x="1072282" y="3368308"/>
              <a:ext cx="47070" cy="179865"/>
            </a:xfrm>
            <a:custGeom>
              <a:rect b="b" l="l" r="r" t="t"/>
              <a:pathLst>
                <a:path extrusionOk="0" h="3634" w="951">
                  <a:moveTo>
                    <a:pt x="127" y="0"/>
                  </a:moveTo>
                  <a:cubicBezTo>
                    <a:pt x="119" y="0"/>
                    <a:pt x="110" y="1"/>
                    <a:pt x="101" y="3"/>
                  </a:cubicBezTo>
                  <a:cubicBezTo>
                    <a:pt x="45" y="13"/>
                    <a:pt x="0" y="70"/>
                    <a:pt x="12" y="137"/>
                  </a:cubicBezTo>
                  <a:lnTo>
                    <a:pt x="715" y="3544"/>
                  </a:lnTo>
                  <a:cubicBezTo>
                    <a:pt x="727" y="3601"/>
                    <a:pt x="772" y="3634"/>
                    <a:pt x="827" y="3634"/>
                  </a:cubicBezTo>
                  <a:lnTo>
                    <a:pt x="850" y="3634"/>
                  </a:lnTo>
                  <a:cubicBezTo>
                    <a:pt x="917" y="3623"/>
                    <a:pt x="951" y="3556"/>
                    <a:pt x="939" y="3489"/>
                  </a:cubicBezTo>
                  <a:lnTo>
                    <a:pt x="235" y="92"/>
                  </a:lnTo>
                  <a:cubicBezTo>
                    <a:pt x="225" y="34"/>
                    <a:pt x="182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8" name="Google Shape;13838;p31"/>
            <p:cNvSpPr/>
            <p:nvPr/>
          </p:nvSpPr>
          <p:spPr>
            <a:xfrm>
              <a:off x="930180" y="3404341"/>
              <a:ext cx="22174" cy="106810"/>
            </a:xfrm>
            <a:custGeom>
              <a:rect b="b" l="l" r="r" t="t"/>
              <a:pathLst>
                <a:path extrusionOk="0" h="2158" w="448">
                  <a:moveTo>
                    <a:pt x="0" y="1"/>
                  </a:moveTo>
                  <a:lnTo>
                    <a:pt x="447" y="215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9" name="Google Shape;13839;p31"/>
            <p:cNvSpPr/>
            <p:nvPr/>
          </p:nvSpPr>
          <p:spPr>
            <a:xfrm>
              <a:off x="924043" y="3398698"/>
              <a:ext cx="34350" cy="117996"/>
            </a:xfrm>
            <a:custGeom>
              <a:rect b="b" l="l" r="r" t="t"/>
              <a:pathLst>
                <a:path extrusionOk="0" h="2384" w="694">
                  <a:moveTo>
                    <a:pt x="126" y="1"/>
                  </a:moveTo>
                  <a:cubicBezTo>
                    <a:pt x="118" y="1"/>
                    <a:pt x="110" y="1"/>
                    <a:pt x="102" y="3"/>
                  </a:cubicBezTo>
                  <a:cubicBezTo>
                    <a:pt x="35" y="14"/>
                    <a:pt x="1" y="81"/>
                    <a:pt x="12" y="137"/>
                  </a:cubicBezTo>
                  <a:lnTo>
                    <a:pt x="459" y="2294"/>
                  </a:lnTo>
                  <a:cubicBezTo>
                    <a:pt x="470" y="2349"/>
                    <a:pt x="515" y="2383"/>
                    <a:pt x="571" y="2383"/>
                  </a:cubicBezTo>
                  <a:lnTo>
                    <a:pt x="593" y="2383"/>
                  </a:lnTo>
                  <a:cubicBezTo>
                    <a:pt x="649" y="2372"/>
                    <a:pt x="694" y="2305"/>
                    <a:pt x="683" y="2249"/>
                  </a:cubicBezTo>
                  <a:lnTo>
                    <a:pt x="236" y="92"/>
                  </a:lnTo>
                  <a:cubicBezTo>
                    <a:pt x="226" y="34"/>
                    <a:pt x="182" y="1"/>
                    <a:pt x="1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0" name="Google Shape;13840;p31"/>
            <p:cNvSpPr/>
            <p:nvPr/>
          </p:nvSpPr>
          <p:spPr>
            <a:xfrm>
              <a:off x="1005909" y="3388849"/>
              <a:ext cx="22174" cy="106810"/>
            </a:xfrm>
            <a:custGeom>
              <a:rect b="b" l="l" r="r" t="t"/>
              <a:pathLst>
                <a:path extrusionOk="0" h="2158" w="448">
                  <a:moveTo>
                    <a:pt x="0" y="1"/>
                  </a:moveTo>
                  <a:lnTo>
                    <a:pt x="447" y="215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1" name="Google Shape;13841;p31"/>
            <p:cNvSpPr/>
            <p:nvPr/>
          </p:nvSpPr>
          <p:spPr>
            <a:xfrm>
              <a:off x="999821" y="3383206"/>
              <a:ext cx="34350" cy="117996"/>
            </a:xfrm>
            <a:custGeom>
              <a:rect b="b" l="l" r="r" t="t"/>
              <a:pathLst>
                <a:path extrusionOk="0" h="2384" w="694">
                  <a:moveTo>
                    <a:pt x="122" y="1"/>
                  </a:moveTo>
                  <a:cubicBezTo>
                    <a:pt x="115" y="1"/>
                    <a:pt x="108" y="2"/>
                    <a:pt x="101" y="3"/>
                  </a:cubicBezTo>
                  <a:cubicBezTo>
                    <a:pt x="34" y="15"/>
                    <a:pt x="1" y="70"/>
                    <a:pt x="12" y="137"/>
                  </a:cubicBezTo>
                  <a:lnTo>
                    <a:pt x="448" y="2294"/>
                  </a:lnTo>
                  <a:cubicBezTo>
                    <a:pt x="459" y="2349"/>
                    <a:pt x="515" y="2383"/>
                    <a:pt x="570" y="2383"/>
                  </a:cubicBezTo>
                  <a:lnTo>
                    <a:pt x="593" y="2383"/>
                  </a:lnTo>
                  <a:cubicBezTo>
                    <a:pt x="649" y="2372"/>
                    <a:pt x="694" y="2305"/>
                    <a:pt x="682" y="2249"/>
                  </a:cubicBezTo>
                  <a:lnTo>
                    <a:pt x="235" y="92"/>
                  </a:lnTo>
                  <a:cubicBezTo>
                    <a:pt x="226" y="34"/>
                    <a:pt x="173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2" name="Google Shape;13842;p31"/>
            <p:cNvSpPr/>
            <p:nvPr/>
          </p:nvSpPr>
          <p:spPr>
            <a:xfrm>
              <a:off x="1080003" y="3373357"/>
              <a:ext cx="34943" cy="168778"/>
            </a:xfrm>
            <a:custGeom>
              <a:rect b="b" l="l" r="r" t="t"/>
              <a:pathLst>
                <a:path extrusionOk="0" h="3410" w="706">
                  <a:moveTo>
                    <a:pt x="1" y="1"/>
                  </a:moveTo>
                  <a:lnTo>
                    <a:pt x="705" y="3409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3" name="Google Shape;13843;p31"/>
            <p:cNvSpPr/>
            <p:nvPr/>
          </p:nvSpPr>
          <p:spPr>
            <a:xfrm>
              <a:off x="1073965" y="3367764"/>
              <a:ext cx="47020" cy="179914"/>
            </a:xfrm>
            <a:custGeom>
              <a:rect b="b" l="l" r="r" t="t"/>
              <a:pathLst>
                <a:path extrusionOk="0" h="3635" w="950">
                  <a:moveTo>
                    <a:pt x="120" y="0"/>
                  </a:moveTo>
                  <a:cubicBezTo>
                    <a:pt x="114" y="0"/>
                    <a:pt x="107" y="1"/>
                    <a:pt x="100" y="2"/>
                  </a:cubicBezTo>
                  <a:cubicBezTo>
                    <a:pt x="33" y="14"/>
                    <a:pt x="0" y="81"/>
                    <a:pt x="11" y="136"/>
                  </a:cubicBezTo>
                  <a:lnTo>
                    <a:pt x="715" y="3545"/>
                  </a:lnTo>
                  <a:cubicBezTo>
                    <a:pt x="726" y="3600"/>
                    <a:pt x="771" y="3634"/>
                    <a:pt x="827" y="3634"/>
                  </a:cubicBezTo>
                  <a:lnTo>
                    <a:pt x="849" y="3634"/>
                  </a:lnTo>
                  <a:cubicBezTo>
                    <a:pt x="905" y="3622"/>
                    <a:pt x="950" y="3555"/>
                    <a:pt x="939" y="3500"/>
                  </a:cubicBezTo>
                  <a:lnTo>
                    <a:pt x="234" y="91"/>
                  </a:lnTo>
                  <a:cubicBezTo>
                    <a:pt x="225" y="42"/>
                    <a:pt x="178" y="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4" name="Google Shape;13844;p31"/>
            <p:cNvSpPr/>
            <p:nvPr/>
          </p:nvSpPr>
          <p:spPr>
            <a:xfrm>
              <a:off x="1307337" y="3326929"/>
              <a:ext cx="34894" cy="168728"/>
            </a:xfrm>
            <a:custGeom>
              <a:rect b="b" l="l" r="r" t="t"/>
              <a:pathLst>
                <a:path extrusionOk="0" h="3409" w="705">
                  <a:moveTo>
                    <a:pt x="1" y="0"/>
                  </a:moveTo>
                  <a:lnTo>
                    <a:pt x="704" y="3409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5" name="Google Shape;13845;p31"/>
            <p:cNvSpPr/>
            <p:nvPr/>
          </p:nvSpPr>
          <p:spPr>
            <a:xfrm>
              <a:off x="1301249" y="3321287"/>
              <a:ext cx="47070" cy="179914"/>
            </a:xfrm>
            <a:custGeom>
              <a:rect b="b" l="l" r="r" t="t"/>
              <a:pathLst>
                <a:path extrusionOk="0" h="3635" w="951">
                  <a:moveTo>
                    <a:pt x="122" y="1"/>
                  </a:moveTo>
                  <a:cubicBezTo>
                    <a:pt x="115" y="1"/>
                    <a:pt x="108" y="1"/>
                    <a:pt x="101" y="3"/>
                  </a:cubicBezTo>
                  <a:cubicBezTo>
                    <a:pt x="34" y="14"/>
                    <a:pt x="0" y="70"/>
                    <a:pt x="12" y="137"/>
                  </a:cubicBezTo>
                  <a:lnTo>
                    <a:pt x="705" y="3545"/>
                  </a:lnTo>
                  <a:cubicBezTo>
                    <a:pt x="715" y="3590"/>
                    <a:pt x="772" y="3634"/>
                    <a:pt x="827" y="3634"/>
                  </a:cubicBezTo>
                  <a:lnTo>
                    <a:pt x="849" y="3634"/>
                  </a:lnTo>
                  <a:cubicBezTo>
                    <a:pt x="906" y="3612"/>
                    <a:pt x="950" y="3556"/>
                    <a:pt x="939" y="3489"/>
                  </a:cubicBezTo>
                  <a:lnTo>
                    <a:pt x="235" y="92"/>
                  </a:lnTo>
                  <a:cubicBezTo>
                    <a:pt x="225" y="33"/>
                    <a:pt x="172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6" name="Google Shape;13846;p31"/>
            <p:cNvSpPr/>
            <p:nvPr/>
          </p:nvSpPr>
          <p:spPr>
            <a:xfrm>
              <a:off x="1159147" y="3357369"/>
              <a:ext cx="21580" cy="106761"/>
            </a:xfrm>
            <a:custGeom>
              <a:rect b="b" l="l" r="r" t="t"/>
              <a:pathLst>
                <a:path extrusionOk="0" h="2157" w="436">
                  <a:moveTo>
                    <a:pt x="0" y="0"/>
                  </a:moveTo>
                  <a:lnTo>
                    <a:pt x="435" y="215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7" name="Google Shape;13847;p31"/>
            <p:cNvSpPr/>
            <p:nvPr/>
          </p:nvSpPr>
          <p:spPr>
            <a:xfrm>
              <a:off x="1152465" y="3351727"/>
              <a:ext cx="34894" cy="117947"/>
            </a:xfrm>
            <a:custGeom>
              <a:rect b="b" l="l" r="r" t="t"/>
              <a:pathLst>
                <a:path extrusionOk="0" h="2383" w="705">
                  <a:moveTo>
                    <a:pt x="135" y="0"/>
                  </a:moveTo>
                  <a:cubicBezTo>
                    <a:pt x="127" y="0"/>
                    <a:pt x="120" y="1"/>
                    <a:pt x="113" y="3"/>
                  </a:cubicBezTo>
                  <a:cubicBezTo>
                    <a:pt x="46" y="13"/>
                    <a:pt x="1" y="80"/>
                    <a:pt x="23" y="137"/>
                  </a:cubicBezTo>
                  <a:lnTo>
                    <a:pt x="459" y="2293"/>
                  </a:lnTo>
                  <a:cubicBezTo>
                    <a:pt x="470" y="2349"/>
                    <a:pt x="515" y="2382"/>
                    <a:pt x="570" y="2382"/>
                  </a:cubicBezTo>
                  <a:lnTo>
                    <a:pt x="593" y="2382"/>
                  </a:lnTo>
                  <a:cubicBezTo>
                    <a:pt x="660" y="2371"/>
                    <a:pt x="704" y="2304"/>
                    <a:pt x="682" y="2248"/>
                  </a:cubicBezTo>
                  <a:lnTo>
                    <a:pt x="247" y="92"/>
                  </a:lnTo>
                  <a:cubicBezTo>
                    <a:pt x="237" y="34"/>
                    <a:pt x="185" y="0"/>
                    <a:pt x="1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8" name="Google Shape;13848;p31"/>
            <p:cNvSpPr/>
            <p:nvPr/>
          </p:nvSpPr>
          <p:spPr>
            <a:xfrm>
              <a:off x="1234875" y="3341877"/>
              <a:ext cx="21629" cy="106761"/>
            </a:xfrm>
            <a:custGeom>
              <a:rect b="b" l="l" r="r" t="t"/>
              <a:pathLst>
                <a:path extrusionOk="0" h="2157" w="437">
                  <a:moveTo>
                    <a:pt x="0" y="0"/>
                  </a:moveTo>
                  <a:lnTo>
                    <a:pt x="437" y="215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9" name="Google Shape;13849;p31"/>
            <p:cNvSpPr/>
            <p:nvPr/>
          </p:nvSpPr>
          <p:spPr>
            <a:xfrm>
              <a:off x="1228243" y="3336235"/>
              <a:ext cx="34894" cy="117947"/>
            </a:xfrm>
            <a:custGeom>
              <a:rect b="b" l="l" r="r" t="t"/>
              <a:pathLst>
                <a:path extrusionOk="0" h="2383" w="705">
                  <a:moveTo>
                    <a:pt x="134" y="0"/>
                  </a:moveTo>
                  <a:cubicBezTo>
                    <a:pt x="127" y="0"/>
                    <a:pt x="119" y="1"/>
                    <a:pt x="112" y="3"/>
                  </a:cubicBezTo>
                  <a:cubicBezTo>
                    <a:pt x="45" y="13"/>
                    <a:pt x="0" y="70"/>
                    <a:pt x="12" y="137"/>
                  </a:cubicBezTo>
                  <a:lnTo>
                    <a:pt x="459" y="2293"/>
                  </a:lnTo>
                  <a:cubicBezTo>
                    <a:pt x="470" y="2349"/>
                    <a:pt x="514" y="2382"/>
                    <a:pt x="571" y="2382"/>
                  </a:cubicBezTo>
                  <a:lnTo>
                    <a:pt x="593" y="2382"/>
                  </a:lnTo>
                  <a:cubicBezTo>
                    <a:pt x="660" y="2371"/>
                    <a:pt x="705" y="2304"/>
                    <a:pt x="682" y="2248"/>
                  </a:cubicBezTo>
                  <a:lnTo>
                    <a:pt x="246" y="92"/>
                  </a:lnTo>
                  <a:cubicBezTo>
                    <a:pt x="237" y="34"/>
                    <a:pt x="185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0" name="Google Shape;13850;p31"/>
            <p:cNvSpPr/>
            <p:nvPr/>
          </p:nvSpPr>
          <p:spPr>
            <a:xfrm>
              <a:off x="1308970" y="3326385"/>
              <a:ext cx="34350" cy="168728"/>
            </a:xfrm>
            <a:custGeom>
              <a:rect b="b" l="l" r="r" t="t"/>
              <a:pathLst>
                <a:path extrusionOk="0" h="3409" w="694">
                  <a:moveTo>
                    <a:pt x="1" y="1"/>
                  </a:moveTo>
                  <a:lnTo>
                    <a:pt x="693" y="340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1" name="Google Shape;13851;p31"/>
            <p:cNvSpPr/>
            <p:nvPr/>
          </p:nvSpPr>
          <p:spPr>
            <a:xfrm>
              <a:off x="1302337" y="3320742"/>
              <a:ext cx="47614" cy="179865"/>
            </a:xfrm>
            <a:custGeom>
              <a:rect b="b" l="l" r="r" t="t"/>
              <a:pathLst>
                <a:path extrusionOk="0" h="3634" w="962">
                  <a:moveTo>
                    <a:pt x="131" y="1"/>
                  </a:moveTo>
                  <a:cubicBezTo>
                    <a:pt x="125" y="1"/>
                    <a:pt x="118" y="2"/>
                    <a:pt x="112" y="3"/>
                  </a:cubicBezTo>
                  <a:cubicBezTo>
                    <a:pt x="45" y="14"/>
                    <a:pt x="1" y="81"/>
                    <a:pt x="23" y="137"/>
                  </a:cubicBezTo>
                  <a:lnTo>
                    <a:pt x="716" y="3544"/>
                  </a:lnTo>
                  <a:cubicBezTo>
                    <a:pt x="727" y="3601"/>
                    <a:pt x="783" y="3634"/>
                    <a:pt x="827" y="3634"/>
                  </a:cubicBezTo>
                  <a:lnTo>
                    <a:pt x="850" y="3634"/>
                  </a:lnTo>
                  <a:cubicBezTo>
                    <a:pt x="917" y="3623"/>
                    <a:pt x="962" y="3556"/>
                    <a:pt x="939" y="3500"/>
                  </a:cubicBezTo>
                  <a:lnTo>
                    <a:pt x="246" y="92"/>
                  </a:lnTo>
                  <a:cubicBezTo>
                    <a:pt x="237" y="42"/>
                    <a:pt x="182" y="1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2" name="Google Shape;13852;p31"/>
            <p:cNvSpPr/>
            <p:nvPr/>
          </p:nvSpPr>
          <p:spPr>
            <a:xfrm>
              <a:off x="1536303" y="3279908"/>
              <a:ext cx="34350" cy="168184"/>
            </a:xfrm>
            <a:custGeom>
              <a:rect b="b" l="l" r="r" t="t"/>
              <a:pathLst>
                <a:path extrusionOk="0" h="3398" w="694">
                  <a:moveTo>
                    <a:pt x="1" y="1"/>
                  </a:moveTo>
                  <a:lnTo>
                    <a:pt x="693" y="339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3" name="Google Shape;13853;p31"/>
            <p:cNvSpPr/>
            <p:nvPr/>
          </p:nvSpPr>
          <p:spPr>
            <a:xfrm>
              <a:off x="1529671" y="3274266"/>
              <a:ext cx="47020" cy="179914"/>
            </a:xfrm>
            <a:custGeom>
              <a:rect b="b" l="l" r="r" t="t"/>
              <a:pathLst>
                <a:path extrusionOk="0" h="3635" w="950">
                  <a:moveTo>
                    <a:pt x="127" y="1"/>
                  </a:moveTo>
                  <a:cubicBezTo>
                    <a:pt x="118" y="1"/>
                    <a:pt x="109" y="2"/>
                    <a:pt x="101" y="3"/>
                  </a:cubicBezTo>
                  <a:cubicBezTo>
                    <a:pt x="45" y="14"/>
                    <a:pt x="0" y="70"/>
                    <a:pt x="11" y="137"/>
                  </a:cubicBezTo>
                  <a:lnTo>
                    <a:pt x="716" y="3545"/>
                  </a:lnTo>
                  <a:cubicBezTo>
                    <a:pt x="726" y="3590"/>
                    <a:pt x="771" y="3634"/>
                    <a:pt x="827" y="3634"/>
                  </a:cubicBezTo>
                  <a:lnTo>
                    <a:pt x="850" y="3634"/>
                  </a:lnTo>
                  <a:cubicBezTo>
                    <a:pt x="917" y="3612"/>
                    <a:pt x="950" y="3556"/>
                    <a:pt x="939" y="3489"/>
                  </a:cubicBezTo>
                  <a:lnTo>
                    <a:pt x="246" y="93"/>
                  </a:lnTo>
                  <a:cubicBezTo>
                    <a:pt x="236" y="34"/>
                    <a:pt x="184" y="1"/>
                    <a:pt x="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4" name="Google Shape;13854;p31"/>
            <p:cNvSpPr/>
            <p:nvPr/>
          </p:nvSpPr>
          <p:spPr>
            <a:xfrm>
              <a:off x="1387519" y="3310348"/>
              <a:ext cx="22174" cy="106810"/>
            </a:xfrm>
            <a:custGeom>
              <a:rect b="b" l="l" r="r" t="t"/>
              <a:pathLst>
                <a:path extrusionOk="0" h="2158" w="448">
                  <a:moveTo>
                    <a:pt x="0" y="0"/>
                  </a:moveTo>
                  <a:lnTo>
                    <a:pt x="447" y="2157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5" name="Google Shape;13855;p31"/>
            <p:cNvSpPr/>
            <p:nvPr/>
          </p:nvSpPr>
          <p:spPr>
            <a:xfrm>
              <a:off x="1381431" y="3304706"/>
              <a:ext cx="34350" cy="117947"/>
            </a:xfrm>
            <a:custGeom>
              <a:rect b="b" l="l" r="r" t="t"/>
              <a:pathLst>
                <a:path extrusionOk="0" h="2383" w="694">
                  <a:moveTo>
                    <a:pt x="125" y="0"/>
                  </a:moveTo>
                  <a:cubicBezTo>
                    <a:pt x="117" y="0"/>
                    <a:pt x="109" y="1"/>
                    <a:pt x="101" y="2"/>
                  </a:cubicBezTo>
                  <a:cubicBezTo>
                    <a:pt x="46" y="14"/>
                    <a:pt x="1" y="81"/>
                    <a:pt x="12" y="136"/>
                  </a:cubicBezTo>
                  <a:lnTo>
                    <a:pt x="459" y="2293"/>
                  </a:lnTo>
                  <a:cubicBezTo>
                    <a:pt x="470" y="2349"/>
                    <a:pt x="515" y="2383"/>
                    <a:pt x="570" y="2383"/>
                  </a:cubicBezTo>
                  <a:lnTo>
                    <a:pt x="593" y="2383"/>
                  </a:lnTo>
                  <a:cubicBezTo>
                    <a:pt x="660" y="2371"/>
                    <a:pt x="694" y="2304"/>
                    <a:pt x="682" y="2249"/>
                  </a:cubicBezTo>
                  <a:lnTo>
                    <a:pt x="235" y="92"/>
                  </a:lnTo>
                  <a:cubicBezTo>
                    <a:pt x="226" y="33"/>
                    <a:pt x="181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6" name="Google Shape;13856;p31"/>
            <p:cNvSpPr/>
            <p:nvPr/>
          </p:nvSpPr>
          <p:spPr>
            <a:xfrm>
              <a:off x="1463297" y="3294856"/>
              <a:ext cx="22174" cy="106810"/>
            </a:xfrm>
            <a:custGeom>
              <a:rect b="b" l="l" r="r" t="t"/>
              <a:pathLst>
                <a:path extrusionOk="0" h="2158" w="448">
                  <a:moveTo>
                    <a:pt x="1" y="0"/>
                  </a:moveTo>
                  <a:lnTo>
                    <a:pt x="448" y="2157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7" name="Google Shape;13857;p31"/>
            <p:cNvSpPr/>
            <p:nvPr/>
          </p:nvSpPr>
          <p:spPr>
            <a:xfrm>
              <a:off x="1457209" y="3289214"/>
              <a:ext cx="34300" cy="117947"/>
            </a:xfrm>
            <a:custGeom>
              <a:rect b="b" l="l" r="r" t="t"/>
              <a:pathLst>
                <a:path extrusionOk="0" h="2383" w="693">
                  <a:moveTo>
                    <a:pt x="126" y="0"/>
                  </a:moveTo>
                  <a:cubicBezTo>
                    <a:pt x="118" y="0"/>
                    <a:pt x="110" y="1"/>
                    <a:pt x="101" y="2"/>
                  </a:cubicBezTo>
                  <a:cubicBezTo>
                    <a:pt x="45" y="14"/>
                    <a:pt x="0" y="69"/>
                    <a:pt x="12" y="137"/>
                  </a:cubicBezTo>
                  <a:lnTo>
                    <a:pt x="459" y="2293"/>
                  </a:lnTo>
                  <a:cubicBezTo>
                    <a:pt x="470" y="2349"/>
                    <a:pt x="514" y="2383"/>
                    <a:pt x="571" y="2383"/>
                  </a:cubicBezTo>
                  <a:lnTo>
                    <a:pt x="593" y="2383"/>
                  </a:lnTo>
                  <a:cubicBezTo>
                    <a:pt x="660" y="2371"/>
                    <a:pt x="693" y="2304"/>
                    <a:pt x="682" y="2249"/>
                  </a:cubicBezTo>
                  <a:lnTo>
                    <a:pt x="235" y="92"/>
                  </a:lnTo>
                  <a:cubicBezTo>
                    <a:pt x="225" y="33"/>
                    <a:pt x="181" y="0"/>
                    <a:pt x="1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8" name="Google Shape;13858;p31"/>
            <p:cNvSpPr/>
            <p:nvPr/>
          </p:nvSpPr>
          <p:spPr>
            <a:xfrm>
              <a:off x="1536303" y="3279908"/>
              <a:ext cx="34350" cy="168184"/>
            </a:xfrm>
            <a:custGeom>
              <a:rect b="b" l="l" r="r" t="t"/>
              <a:pathLst>
                <a:path extrusionOk="0" h="3398" w="694">
                  <a:moveTo>
                    <a:pt x="1" y="1"/>
                  </a:moveTo>
                  <a:lnTo>
                    <a:pt x="693" y="339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9" name="Google Shape;13859;p31"/>
            <p:cNvSpPr/>
            <p:nvPr/>
          </p:nvSpPr>
          <p:spPr>
            <a:xfrm>
              <a:off x="1529671" y="3274266"/>
              <a:ext cx="47020" cy="179914"/>
            </a:xfrm>
            <a:custGeom>
              <a:rect b="b" l="l" r="r" t="t"/>
              <a:pathLst>
                <a:path extrusionOk="0" h="3635" w="950">
                  <a:moveTo>
                    <a:pt x="127" y="1"/>
                  </a:moveTo>
                  <a:cubicBezTo>
                    <a:pt x="118" y="1"/>
                    <a:pt x="109" y="2"/>
                    <a:pt x="101" y="3"/>
                  </a:cubicBezTo>
                  <a:cubicBezTo>
                    <a:pt x="45" y="14"/>
                    <a:pt x="0" y="70"/>
                    <a:pt x="11" y="137"/>
                  </a:cubicBezTo>
                  <a:lnTo>
                    <a:pt x="716" y="3545"/>
                  </a:lnTo>
                  <a:cubicBezTo>
                    <a:pt x="726" y="3590"/>
                    <a:pt x="771" y="3634"/>
                    <a:pt x="827" y="3634"/>
                  </a:cubicBezTo>
                  <a:lnTo>
                    <a:pt x="850" y="3634"/>
                  </a:lnTo>
                  <a:cubicBezTo>
                    <a:pt x="917" y="3612"/>
                    <a:pt x="950" y="3556"/>
                    <a:pt x="939" y="3489"/>
                  </a:cubicBezTo>
                  <a:lnTo>
                    <a:pt x="246" y="93"/>
                  </a:lnTo>
                  <a:cubicBezTo>
                    <a:pt x="236" y="34"/>
                    <a:pt x="184" y="1"/>
                    <a:pt x="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0" name="Google Shape;13860;p31"/>
            <p:cNvSpPr/>
            <p:nvPr/>
          </p:nvSpPr>
          <p:spPr>
            <a:xfrm>
              <a:off x="1763042" y="3232887"/>
              <a:ext cx="34894" cy="168778"/>
            </a:xfrm>
            <a:custGeom>
              <a:rect b="b" l="l" r="r" t="t"/>
              <a:pathLst>
                <a:path extrusionOk="0" h="3410" w="705">
                  <a:moveTo>
                    <a:pt x="1" y="1"/>
                  </a:moveTo>
                  <a:lnTo>
                    <a:pt x="704" y="3409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1" name="Google Shape;13861;p31"/>
            <p:cNvSpPr/>
            <p:nvPr/>
          </p:nvSpPr>
          <p:spPr>
            <a:xfrm>
              <a:off x="1756954" y="3227294"/>
              <a:ext cx="47070" cy="179865"/>
            </a:xfrm>
            <a:custGeom>
              <a:rect b="b" l="l" r="r" t="t"/>
              <a:pathLst>
                <a:path extrusionOk="0" h="3634" w="951">
                  <a:moveTo>
                    <a:pt x="121" y="0"/>
                  </a:moveTo>
                  <a:cubicBezTo>
                    <a:pt x="115" y="0"/>
                    <a:pt x="108" y="1"/>
                    <a:pt x="101" y="2"/>
                  </a:cubicBezTo>
                  <a:cubicBezTo>
                    <a:pt x="45" y="14"/>
                    <a:pt x="0" y="81"/>
                    <a:pt x="12" y="148"/>
                  </a:cubicBezTo>
                  <a:lnTo>
                    <a:pt x="716" y="3544"/>
                  </a:lnTo>
                  <a:cubicBezTo>
                    <a:pt x="727" y="3600"/>
                    <a:pt x="772" y="3634"/>
                    <a:pt x="827" y="3634"/>
                  </a:cubicBezTo>
                  <a:lnTo>
                    <a:pt x="850" y="3634"/>
                  </a:lnTo>
                  <a:cubicBezTo>
                    <a:pt x="917" y="3622"/>
                    <a:pt x="951" y="3567"/>
                    <a:pt x="939" y="3500"/>
                  </a:cubicBezTo>
                  <a:lnTo>
                    <a:pt x="246" y="91"/>
                  </a:lnTo>
                  <a:cubicBezTo>
                    <a:pt x="226" y="42"/>
                    <a:pt x="179" y="0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2" name="Google Shape;13862;p31"/>
            <p:cNvSpPr/>
            <p:nvPr/>
          </p:nvSpPr>
          <p:spPr>
            <a:xfrm>
              <a:off x="1614852" y="3263872"/>
              <a:ext cx="22174" cy="106216"/>
            </a:xfrm>
            <a:custGeom>
              <a:rect b="b" l="l" r="r" t="t"/>
              <a:pathLst>
                <a:path extrusionOk="0" h="2146" w="448">
                  <a:moveTo>
                    <a:pt x="0" y="0"/>
                  </a:moveTo>
                  <a:lnTo>
                    <a:pt x="447" y="2146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3" name="Google Shape;13863;p31"/>
            <p:cNvSpPr/>
            <p:nvPr/>
          </p:nvSpPr>
          <p:spPr>
            <a:xfrm>
              <a:off x="1608715" y="3257734"/>
              <a:ext cx="34350" cy="118491"/>
            </a:xfrm>
            <a:custGeom>
              <a:rect b="b" l="l" r="r" t="t"/>
              <a:pathLst>
                <a:path extrusionOk="0" h="2394" w="694">
                  <a:moveTo>
                    <a:pt x="123" y="0"/>
                  </a:moveTo>
                  <a:cubicBezTo>
                    <a:pt x="116" y="0"/>
                    <a:pt x="109" y="1"/>
                    <a:pt x="102" y="2"/>
                  </a:cubicBezTo>
                  <a:cubicBezTo>
                    <a:pt x="35" y="24"/>
                    <a:pt x="1" y="80"/>
                    <a:pt x="12" y="147"/>
                  </a:cubicBezTo>
                  <a:lnTo>
                    <a:pt x="459" y="2292"/>
                  </a:lnTo>
                  <a:cubicBezTo>
                    <a:pt x="470" y="2348"/>
                    <a:pt x="515" y="2393"/>
                    <a:pt x="571" y="2393"/>
                  </a:cubicBezTo>
                  <a:lnTo>
                    <a:pt x="593" y="2393"/>
                  </a:lnTo>
                  <a:cubicBezTo>
                    <a:pt x="649" y="2371"/>
                    <a:pt x="694" y="2314"/>
                    <a:pt x="683" y="2247"/>
                  </a:cubicBezTo>
                  <a:lnTo>
                    <a:pt x="236" y="91"/>
                  </a:lnTo>
                  <a:cubicBezTo>
                    <a:pt x="226" y="41"/>
                    <a:pt x="180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4" name="Google Shape;13864;p31"/>
            <p:cNvSpPr/>
            <p:nvPr/>
          </p:nvSpPr>
          <p:spPr>
            <a:xfrm>
              <a:off x="1690581" y="3247835"/>
              <a:ext cx="22174" cy="106761"/>
            </a:xfrm>
            <a:custGeom>
              <a:rect b="b" l="l" r="r" t="t"/>
              <a:pathLst>
                <a:path extrusionOk="0" h="2157" w="448">
                  <a:moveTo>
                    <a:pt x="1" y="1"/>
                  </a:moveTo>
                  <a:lnTo>
                    <a:pt x="447" y="2157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5" name="Google Shape;13865;p31"/>
            <p:cNvSpPr/>
            <p:nvPr/>
          </p:nvSpPr>
          <p:spPr>
            <a:xfrm>
              <a:off x="1684542" y="3242242"/>
              <a:ext cx="34300" cy="118491"/>
            </a:xfrm>
            <a:custGeom>
              <a:rect b="b" l="l" r="r" t="t"/>
              <a:pathLst>
                <a:path extrusionOk="0" h="2394" w="693">
                  <a:moveTo>
                    <a:pt x="121" y="0"/>
                  </a:moveTo>
                  <a:cubicBezTo>
                    <a:pt x="115" y="0"/>
                    <a:pt x="107" y="1"/>
                    <a:pt x="100" y="2"/>
                  </a:cubicBezTo>
                  <a:cubicBezTo>
                    <a:pt x="33" y="13"/>
                    <a:pt x="0" y="80"/>
                    <a:pt x="11" y="147"/>
                  </a:cubicBezTo>
                  <a:lnTo>
                    <a:pt x="458" y="2292"/>
                  </a:lnTo>
                  <a:cubicBezTo>
                    <a:pt x="469" y="2349"/>
                    <a:pt x="514" y="2393"/>
                    <a:pt x="569" y="2393"/>
                  </a:cubicBezTo>
                  <a:cubicBezTo>
                    <a:pt x="569" y="2393"/>
                    <a:pt x="581" y="2393"/>
                    <a:pt x="592" y="2382"/>
                  </a:cubicBezTo>
                  <a:cubicBezTo>
                    <a:pt x="648" y="2371"/>
                    <a:pt x="693" y="2315"/>
                    <a:pt x="681" y="2248"/>
                  </a:cubicBezTo>
                  <a:lnTo>
                    <a:pt x="234" y="91"/>
                  </a:lnTo>
                  <a:cubicBezTo>
                    <a:pt x="225" y="41"/>
                    <a:pt x="179" y="0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6" name="Google Shape;13866;p31"/>
            <p:cNvSpPr/>
            <p:nvPr/>
          </p:nvSpPr>
          <p:spPr>
            <a:xfrm>
              <a:off x="1764675" y="3232887"/>
              <a:ext cx="34943" cy="168184"/>
            </a:xfrm>
            <a:custGeom>
              <a:rect b="b" l="l" r="r" t="t"/>
              <a:pathLst>
                <a:path extrusionOk="0" h="3398" w="706">
                  <a:moveTo>
                    <a:pt x="1" y="1"/>
                  </a:moveTo>
                  <a:lnTo>
                    <a:pt x="705" y="339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7" name="Google Shape;13867;p31"/>
            <p:cNvSpPr/>
            <p:nvPr/>
          </p:nvSpPr>
          <p:spPr>
            <a:xfrm>
              <a:off x="1758637" y="3227245"/>
              <a:ext cx="47020" cy="179914"/>
            </a:xfrm>
            <a:custGeom>
              <a:rect b="b" l="l" r="r" t="t"/>
              <a:pathLst>
                <a:path extrusionOk="0" h="3635" w="950">
                  <a:moveTo>
                    <a:pt x="125" y="1"/>
                  </a:moveTo>
                  <a:cubicBezTo>
                    <a:pt x="117" y="1"/>
                    <a:pt x="109" y="2"/>
                    <a:pt x="100" y="3"/>
                  </a:cubicBezTo>
                  <a:cubicBezTo>
                    <a:pt x="45" y="15"/>
                    <a:pt x="0" y="70"/>
                    <a:pt x="11" y="137"/>
                  </a:cubicBezTo>
                  <a:lnTo>
                    <a:pt x="715" y="3545"/>
                  </a:lnTo>
                  <a:cubicBezTo>
                    <a:pt x="726" y="3590"/>
                    <a:pt x="771" y="3635"/>
                    <a:pt x="827" y="3635"/>
                  </a:cubicBezTo>
                  <a:lnTo>
                    <a:pt x="850" y="3635"/>
                  </a:lnTo>
                  <a:cubicBezTo>
                    <a:pt x="905" y="3613"/>
                    <a:pt x="950" y="3556"/>
                    <a:pt x="939" y="3489"/>
                  </a:cubicBezTo>
                  <a:lnTo>
                    <a:pt x="235" y="92"/>
                  </a:lnTo>
                  <a:cubicBezTo>
                    <a:pt x="225" y="34"/>
                    <a:pt x="181" y="1"/>
                    <a:pt x="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8" name="Google Shape;13868;p31"/>
            <p:cNvSpPr/>
            <p:nvPr/>
          </p:nvSpPr>
          <p:spPr>
            <a:xfrm>
              <a:off x="1992008" y="3185916"/>
              <a:ext cx="34894" cy="168679"/>
            </a:xfrm>
            <a:custGeom>
              <a:rect b="b" l="l" r="r" t="t"/>
              <a:pathLst>
                <a:path extrusionOk="0" h="3408" w="705">
                  <a:moveTo>
                    <a:pt x="1" y="0"/>
                  </a:moveTo>
                  <a:lnTo>
                    <a:pt x="704" y="340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9" name="Google Shape;13869;p31"/>
            <p:cNvSpPr/>
            <p:nvPr/>
          </p:nvSpPr>
          <p:spPr>
            <a:xfrm>
              <a:off x="1985920" y="3180273"/>
              <a:ext cx="47070" cy="179865"/>
            </a:xfrm>
            <a:custGeom>
              <a:rect b="b" l="l" r="r" t="t"/>
              <a:pathLst>
                <a:path extrusionOk="0" h="3634" w="951">
                  <a:moveTo>
                    <a:pt x="120" y="1"/>
                  </a:moveTo>
                  <a:cubicBezTo>
                    <a:pt x="113" y="1"/>
                    <a:pt x="107" y="1"/>
                    <a:pt x="101" y="3"/>
                  </a:cubicBezTo>
                  <a:cubicBezTo>
                    <a:pt x="34" y="13"/>
                    <a:pt x="0" y="80"/>
                    <a:pt x="12" y="137"/>
                  </a:cubicBezTo>
                  <a:lnTo>
                    <a:pt x="715" y="3544"/>
                  </a:lnTo>
                  <a:cubicBezTo>
                    <a:pt x="727" y="3601"/>
                    <a:pt x="772" y="3634"/>
                    <a:pt x="827" y="3634"/>
                  </a:cubicBezTo>
                  <a:lnTo>
                    <a:pt x="850" y="3634"/>
                  </a:lnTo>
                  <a:cubicBezTo>
                    <a:pt x="906" y="3623"/>
                    <a:pt x="951" y="3567"/>
                    <a:pt x="939" y="3500"/>
                  </a:cubicBezTo>
                  <a:lnTo>
                    <a:pt x="235" y="92"/>
                  </a:lnTo>
                  <a:cubicBezTo>
                    <a:pt x="225" y="42"/>
                    <a:pt x="171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0" name="Google Shape;13870;p31"/>
            <p:cNvSpPr/>
            <p:nvPr/>
          </p:nvSpPr>
          <p:spPr>
            <a:xfrm>
              <a:off x="1843819" y="3216900"/>
              <a:ext cx="21580" cy="106216"/>
            </a:xfrm>
            <a:custGeom>
              <a:rect b="b" l="l" r="r" t="t"/>
              <a:pathLst>
                <a:path extrusionOk="0" h="2146" w="436">
                  <a:moveTo>
                    <a:pt x="0" y="0"/>
                  </a:moveTo>
                  <a:lnTo>
                    <a:pt x="435" y="214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1" name="Google Shape;13871;p31"/>
            <p:cNvSpPr/>
            <p:nvPr/>
          </p:nvSpPr>
          <p:spPr>
            <a:xfrm>
              <a:off x="1837186" y="3210713"/>
              <a:ext cx="34844" cy="118442"/>
            </a:xfrm>
            <a:custGeom>
              <a:rect b="b" l="l" r="r" t="t"/>
              <a:pathLst>
                <a:path extrusionOk="0" h="2393" w="704">
                  <a:moveTo>
                    <a:pt x="129" y="0"/>
                  </a:moveTo>
                  <a:cubicBezTo>
                    <a:pt x="123" y="0"/>
                    <a:pt x="117" y="1"/>
                    <a:pt x="112" y="2"/>
                  </a:cubicBezTo>
                  <a:cubicBezTo>
                    <a:pt x="45" y="24"/>
                    <a:pt x="0" y="80"/>
                    <a:pt x="22" y="147"/>
                  </a:cubicBezTo>
                  <a:lnTo>
                    <a:pt x="458" y="2293"/>
                  </a:lnTo>
                  <a:cubicBezTo>
                    <a:pt x="469" y="2348"/>
                    <a:pt x="525" y="2393"/>
                    <a:pt x="569" y="2393"/>
                  </a:cubicBezTo>
                  <a:cubicBezTo>
                    <a:pt x="581" y="2393"/>
                    <a:pt x="592" y="2393"/>
                    <a:pt x="592" y="2382"/>
                  </a:cubicBezTo>
                  <a:cubicBezTo>
                    <a:pt x="659" y="2371"/>
                    <a:pt x="704" y="2315"/>
                    <a:pt x="681" y="2248"/>
                  </a:cubicBezTo>
                  <a:lnTo>
                    <a:pt x="246" y="91"/>
                  </a:lnTo>
                  <a:cubicBezTo>
                    <a:pt x="235" y="41"/>
                    <a:pt x="180" y="0"/>
                    <a:pt x="1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2" name="Google Shape;13872;p31"/>
            <p:cNvSpPr/>
            <p:nvPr/>
          </p:nvSpPr>
          <p:spPr>
            <a:xfrm>
              <a:off x="1919547" y="3200814"/>
              <a:ext cx="21629" cy="106810"/>
            </a:xfrm>
            <a:custGeom>
              <a:rect b="b" l="l" r="r" t="t"/>
              <a:pathLst>
                <a:path extrusionOk="0" h="2158" w="437">
                  <a:moveTo>
                    <a:pt x="0" y="1"/>
                  </a:moveTo>
                  <a:lnTo>
                    <a:pt x="437" y="215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3" name="Google Shape;13873;p31"/>
            <p:cNvSpPr/>
            <p:nvPr/>
          </p:nvSpPr>
          <p:spPr>
            <a:xfrm>
              <a:off x="1912915" y="3195221"/>
              <a:ext cx="34894" cy="118491"/>
            </a:xfrm>
            <a:custGeom>
              <a:rect b="b" l="l" r="r" t="t"/>
              <a:pathLst>
                <a:path extrusionOk="0" h="2394" w="705">
                  <a:moveTo>
                    <a:pt x="129" y="0"/>
                  </a:moveTo>
                  <a:cubicBezTo>
                    <a:pt x="124" y="0"/>
                    <a:pt x="118" y="1"/>
                    <a:pt x="112" y="2"/>
                  </a:cubicBezTo>
                  <a:cubicBezTo>
                    <a:pt x="45" y="14"/>
                    <a:pt x="0" y="81"/>
                    <a:pt x="23" y="136"/>
                  </a:cubicBezTo>
                  <a:lnTo>
                    <a:pt x="459" y="2293"/>
                  </a:lnTo>
                  <a:cubicBezTo>
                    <a:pt x="470" y="2348"/>
                    <a:pt x="514" y="2393"/>
                    <a:pt x="571" y="2393"/>
                  </a:cubicBezTo>
                  <a:cubicBezTo>
                    <a:pt x="581" y="2393"/>
                    <a:pt x="593" y="2382"/>
                    <a:pt x="593" y="2382"/>
                  </a:cubicBezTo>
                  <a:cubicBezTo>
                    <a:pt x="660" y="2371"/>
                    <a:pt x="705" y="2315"/>
                    <a:pt x="682" y="2248"/>
                  </a:cubicBezTo>
                  <a:lnTo>
                    <a:pt x="246" y="91"/>
                  </a:lnTo>
                  <a:cubicBezTo>
                    <a:pt x="237" y="41"/>
                    <a:pt x="181" y="0"/>
                    <a:pt x="1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4" name="Google Shape;13874;p31"/>
            <p:cNvSpPr/>
            <p:nvPr/>
          </p:nvSpPr>
          <p:spPr>
            <a:xfrm>
              <a:off x="552381" y="3552581"/>
              <a:ext cx="1842798" cy="378884"/>
            </a:xfrm>
            <a:custGeom>
              <a:rect b="b" l="l" r="r" t="t"/>
              <a:pathLst>
                <a:path extrusionOk="0" h="7655" w="37232">
                  <a:moveTo>
                    <a:pt x="1" y="7655"/>
                  </a:moveTo>
                  <a:lnTo>
                    <a:pt x="3723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5" name="Google Shape;13875;p31"/>
            <p:cNvSpPr/>
            <p:nvPr/>
          </p:nvSpPr>
          <p:spPr>
            <a:xfrm>
              <a:off x="545749" y="3546939"/>
              <a:ext cx="1856063" cy="390070"/>
            </a:xfrm>
            <a:custGeom>
              <a:rect b="b" l="l" r="r" t="t"/>
              <a:pathLst>
                <a:path extrusionOk="0" h="7881" w="37500">
                  <a:moveTo>
                    <a:pt x="37368" y="0"/>
                  </a:moveTo>
                  <a:cubicBezTo>
                    <a:pt x="37360" y="0"/>
                    <a:pt x="37352" y="1"/>
                    <a:pt x="37344" y="2"/>
                  </a:cubicBezTo>
                  <a:lnTo>
                    <a:pt x="113" y="7657"/>
                  </a:lnTo>
                  <a:cubicBezTo>
                    <a:pt x="46" y="7668"/>
                    <a:pt x="1" y="7735"/>
                    <a:pt x="13" y="7791"/>
                  </a:cubicBezTo>
                  <a:cubicBezTo>
                    <a:pt x="23" y="7846"/>
                    <a:pt x="80" y="7880"/>
                    <a:pt x="135" y="7880"/>
                  </a:cubicBezTo>
                  <a:lnTo>
                    <a:pt x="157" y="7880"/>
                  </a:lnTo>
                  <a:lnTo>
                    <a:pt x="37388" y="226"/>
                  </a:lnTo>
                  <a:cubicBezTo>
                    <a:pt x="37455" y="215"/>
                    <a:pt x="37500" y="148"/>
                    <a:pt x="37478" y="92"/>
                  </a:cubicBezTo>
                  <a:cubicBezTo>
                    <a:pt x="37468" y="33"/>
                    <a:pt x="37424" y="0"/>
                    <a:pt x="373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13876" name="Google Shape;13876;p31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649125" y="1539325"/>
            <a:ext cx="3924574" cy="253942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3880" name="Shape 138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81" name="Google Shape;13881;p32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TYPES OF EQUATIONS</a:t>
            </a:r>
            <a:endParaRPr/>
          </a:p>
        </p:txBody>
      </p:sp>
      <p:sp>
        <p:nvSpPr>
          <p:cNvPr id="13882" name="Google Shape;13882;p32"/>
          <p:cNvSpPr txBox="1"/>
          <p:nvPr>
            <p:ph idx="2" type="title"/>
          </p:nvPr>
        </p:nvSpPr>
        <p:spPr>
          <a:xfrm>
            <a:off x="1539551" y="2796282"/>
            <a:ext cx="2797500" cy="288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LINEAR EQUATION</a:t>
            </a:r>
            <a:endParaRPr/>
          </a:p>
        </p:txBody>
      </p:sp>
      <p:sp>
        <p:nvSpPr>
          <p:cNvPr id="13883" name="Google Shape;13883;p32"/>
          <p:cNvSpPr txBox="1"/>
          <p:nvPr>
            <p:ph idx="1" type="subTitle"/>
          </p:nvPr>
        </p:nvSpPr>
        <p:spPr>
          <a:xfrm>
            <a:off x="1539550" y="3183180"/>
            <a:ext cx="2797500" cy="94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4D5156"/>
                </a:solidFill>
                <a:highlight>
                  <a:srgbClr val="FFFFFF"/>
                </a:highlight>
              </a:rPr>
              <a:t>an equation in which the highest power of the variable is always 1</a:t>
            </a:r>
            <a:endParaRPr>
              <a:solidFill>
                <a:srgbClr val="4D5156"/>
              </a:solidFill>
              <a:highlight>
                <a:srgbClr val="FFFFFF"/>
              </a:highlight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4D5156"/>
                </a:solidFill>
                <a:highlight>
                  <a:srgbClr val="FFFFFF"/>
                </a:highlight>
              </a:rPr>
              <a:t>Example: </a:t>
            </a:r>
            <a:r>
              <a:rPr b="1" lang="en">
                <a:solidFill>
                  <a:srgbClr val="202124"/>
                </a:solidFill>
                <a:highlight>
                  <a:srgbClr val="FFFFFF"/>
                </a:highlight>
              </a:rPr>
              <a:t>2x – 3 = 0</a:t>
            </a:r>
            <a:endParaRPr>
              <a:solidFill>
                <a:srgbClr val="4D5156"/>
              </a:solidFill>
              <a:highlight>
                <a:srgbClr val="FFFFFF"/>
              </a:highlight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>
              <a:solidFill>
                <a:srgbClr val="4D5156"/>
              </a:solidFill>
              <a:highlight>
                <a:srgbClr val="FFFFFF"/>
              </a:highlight>
            </a:endParaRPr>
          </a:p>
        </p:txBody>
      </p:sp>
      <p:sp>
        <p:nvSpPr>
          <p:cNvPr id="13884" name="Google Shape;13884;p32"/>
          <p:cNvSpPr txBox="1"/>
          <p:nvPr>
            <p:ph idx="3" type="title"/>
          </p:nvPr>
        </p:nvSpPr>
        <p:spPr>
          <a:xfrm>
            <a:off x="4817825" y="2796275"/>
            <a:ext cx="3150600" cy="288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QUADRATIC EQUATION</a:t>
            </a:r>
            <a:endParaRPr/>
          </a:p>
        </p:txBody>
      </p:sp>
      <p:sp>
        <p:nvSpPr>
          <p:cNvPr id="13885" name="Google Shape;13885;p32"/>
          <p:cNvSpPr txBox="1"/>
          <p:nvPr>
            <p:ph idx="4" type="subTitle"/>
          </p:nvPr>
        </p:nvSpPr>
        <p:spPr>
          <a:xfrm>
            <a:off x="4817825" y="3183174"/>
            <a:ext cx="2797500" cy="1009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4D5156"/>
                </a:solidFill>
              </a:rPr>
              <a:t>An </a:t>
            </a:r>
            <a:r>
              <a:rPr b="1" lang="en">
                <a:solidFill>
                  <a:srgbClr val="5F6368"/>
                </a:solidFill>
              </a:rPr>
              <a:t>equation</a:t>
            </a:r>
            <a:r>
              <a:rPr lang="en">
                <a:solidFill>
                  <a:srgbClr val="4D5156"/>
                </a:solidFill>
              </a:rPr>
              <a:t> where the highest exponent of the variable (usually "x") is a square (2)</a:t>
            </a:r>
            <a:endParaRPr>
              <a:solidFill>
                <a:srgbClr val="4D5156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4D5156"/>
                </a:solidFill>
                <a:highlight>
                  <a:srgbClr val="FFFFFF"/>
                </a:highlight>
              </a:rPr>
              <a:t>Example: </a:t>
            </a:r>
            <a:r>
              <a:rPr b="1" lang="en">
                <a:solidFill>
                  <a:srgbClr val="202124"/>
                </a:solidFill>
                <a:highlight>
                  <a:srgbClr val="FFFFFF"/>
                </a:highlight>
              </a:rPr>
              <a:t>x² - 2x - 4 = 0</a:t>
            </a:r>
            <a:endParaRPr b="1">
              <a:solidFill>
                <a:srgbClr val="4D5156"/>
              </a:solidFill>
              <a:highlight>
                <a:srgbClr val="FFFFFF"/>
              </a:highlight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D5156"/>
              </a:solidFill>
              <a:highlight>
                <a:srgbClr val="FFFFFF"/>
              </a:highlight>
            </a:endParaRPr>
          </a:p>
        </p:txBody>
      </p:sp>
      <p:sp>
        <p:nvSpPr>
          <p:cNvPr id="13886" name="Google Shape;13886;p32"/>
          <p:cNvSpPr/>
          <p:nvPr/>
        </p:nvSpPr>
        <p:spPr>
          <a:xfrm>
            <a:off x="6024389" y="2019786"/>
            <a:ext cx="384375" cy="383425"/>
          </a:xfrm>
          <a:custGeom>
            <a:rect b="b" l="l" r="r" t="t"/>
            <a:pathLst>
              <a:path extrusionOk="0" h="15337" w="15375">
                <a:moveTo>
                  <a:pt x="3177" y="6986"/>
                </a:moveTo>
                <a:lnTo>
                  <a:pt x="8352" y="12160"/>
                </a:lnTo>
                <a:lnTo>
                  <a:pt x="3177" y="12160"/>
                </a:lnTo>
                <a:lnTo>
                  <a:pt x="3177" y="6986"/>
                </a:lnTo>
                <a:close/>
                <a:moveTo>
                  <a:pt x="450" y="1"/>
                </a:moveTo>
                <a:cubicBezTo>
                  <a:pt x="390" y="1"/>
                  <a:pt x="329" y="12"/>
                  <a:pt x="269" y="37"/>
                </a:cubicBezTo>
                <a:cubicBezTo>
                  <a:pt x="105" y="97"/>
                  <a:pt x="1" y="260"/>
                  <a:pt x="1" y="455"/>
                </a:cubicBezTo>
                <a:lnTo>
                  <a:pt x="1" y="3348"/>
                </a:lnTo>
                <a:lnTo>
                  <a:pt x="896" y="3348"/>
                </a:lnTo>
                <a:cubicBezTo>
                  <a:pt x="1149" y="3348"/>
                  <a:pt x="1343" y="3557"/>
                  <a:pt x="1343" y="3809"/>
                </a:cubicBezTo>
                <a:cubicBezTo>
                  <a:pt x="1343" y="4048"/>
                  <a:pt x="1149" y="4257"/>
                  <a:pt x="896" y="4257"/>
                </a:cubicBezTo>
                <a:lnTo>
                  <a:pt x="1" y="4257"/>
                </a:lnTo>
                <a:lnTo>
                  <a:pt x="1" y="5152"/>
                </a:lnTo>
                <a:lnTo>
                  <a:pt x="896" y="5152"/>
                </a:lnTo>
                <a:cubicBezTo>
                  <a:pt x="1149" y="5152"/>
                  <a:pt x="1343" y="5346"/>
                  <a:pt x="1343" y="5599"/>
                </a:cubicBezTo>
                <a:cubicBezTo>
                  <a:pt x="1343" y="5853"/>
                  <a:pt x="1149" y="6046"/>
                  <a:pt x="896" y="6046"/>
                </a:cubicBezTo>
                <a:lnTo>
                  <a:pt x="1" y="6046"/>
                </a:lnTo>
                <a:lnTo>
                  <a:pt x="1" y="6941"/>
                </a:lnTo>
                <a:lnTo>
                  <a:pt x="896" y="6941"/>
                </a:lnTo>
                <a:cubicBezTo>
                  <a:pt x="1149" y="6941"/>
                  <a:pt x="1343" y="7150"/>
                  <a:pt x="1343" y="7404"/>
                </a:cubicBezTo>
                <a:cubicBezTo>
                  <a:pt x="1343" y="7642"/>
                  <a:pt x="1149" y="7851"/>
                  <a:pt x="896" y="7851"/>
                </a:cubicBezTo>
                <a:lnTo>
                  <a:pt x="1" y="7851"/>
                </a:lnTo>
                <a:lnTo>
                  <a:pt x="1" y="8746"/>
                </a:lnTo>
                <a:lnTo>
                  <a:pt x="896" y="8746"/>
                </a:lnTo>
                <a:cubicBezTo>
                  <a:pt x="1149" y="8746"/>
                  <a:pt x="1343" y="8955"/>
                  <a:pt x="1343" y="9193"/>
                </a:cubicBezTo>
                <a:cubicBezTo>
                  <a:pt x="1343" y="9446"/>
                  <a:pt x="1149" y="9641"/>
                  <a:pt x="896" y="9641"/>
                </a:cubicBezTo>
                <a:lnTo>
                  <a:pt x="1" y="9641"/>
                </a:lnTo>
                <a:lnTo>
                  <a:pt x="1" y="10550"/>
                </a:lnTo>
                <a:lnTo>
                  <a:pt x="896" y="10550"/>
                </a:lnTo>
                <a:cubicBezTo>
                  <a:pt x="1149" y="10550"/>
                  <a:pt x="1343" y="10744"/>
                  <a:pt x="1343" y="10997"/>
                </a:cubicBezTo>
                <a:cubicBezTo>
                  <a:pt x="1343" y="11236"/>
                  <a:pt x="1149" y="11444"/>
                  <a:pt x="896" y="11444"/>
                </a:cubicBezTo>
                <a:lnTo>
                  <a:pt x="1" y="11444"/>
                </a:lnTo>
                <a:lnTo>
                  <a:pt x="1" y="12637"/>
                </a:lnTo>
                <a:lnTo>
                  <a:pt x="896" y="12637"/>
                </a:lnTo>
                <a:cubicBezTo>
                  <a:pt x="1149" y="12637"/>
                  <a:pt x="1343" y="12846"/>
                  <a:pt x="1343" y="13085"/>
                </a:cubicBezTo>
                <a:cubicBezTo>
                  <a:pt x="1343" y="13339"/>
                  <a:pt x="1149" y="13532"/>
                  <a:pt x="896" y="13532"/>
                </a:cubicBezTo>
                <a:lnTo>
                  <a:pt x="1" y="13532"/>
                </a:lnTo>
                <a:lnTo>
                  <a:pt x="1" y="14890"/>
                </a:lnTo>
                <a:cubicBezTo>
                  <a:pt x="1" y="15128"/>
                  <a:pt x="194" y="15337"/>
                  <a:pt x="448" y="15337"/>
                </a:cubicBezTo>
                <a:lnTo>
                  <a:pt x="14883" y="15337"/>
                </a:lnTo>
                <a:cubicBezTo>
                  <a:pt x="15062" y="15337"/>
                  <a:pt x="15225" y="15232"/>
                  <a:pt x="15300" y="15053"/>
                </a:cubicBezTo>
                <a:cubicBezTo>
                  <a:pt x="15374" y="14890"/>
                  <a:pt x="15330" y="14695"/>
                  <a:pt x="15211" y="14561"/>
                </a:cubicBezTo>
                <a:lnTo>
                  <a:pt x="761" y="127"/>
                </a:lnTo>
                <a:cubicBezTo>
                  <a:pt x="681" y="47"/>
                  <a:pt x="569" y="1"/>
                  <a:pt x="45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87" name="Google Shape;13887;p32"/>
          <p:cNvSpPr/>
          <p:nvPr/>
        </p:nvSpPr>
        <p:spPr>
          <a:xfrm>
            <a:off x="2091401" y="1874513"/>
            <a:ext cx="1693800" cy="696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  <a:effectLst>
            <a:outerShdw rotWithShape="0" algn="bl" dir="3720000" dist="66675">
              <a:srgbClr val="000000"/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88" name="Google Shape;13888;p32"/>
          <p:cNvSpPr/>
          <p:nvPr/>
        </p:nvSpPr>
        <p:spPr>
          <a:xfrm>
            <a:off x="5369677" y="1874513"/>
            <a:ext cx="1693800" cy="696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  <a:effectLst>
            <a:outerShdw rotWithShape="0" algn="bl" dir="3720000" dist="66675">
              <a:srgbClr val="000000"/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89" name="Google Shape;13889;p32"/>
          <p:cNvSpPr/>
          <p:nvPr/>
        </p:nvSpPr>
        <p:spPr>
          <a:xfrm>
            <a:off x="2753860" y="2070485"/>
            <a:ext cx="368882" cy="304356"/>
          </a:xfrm>
          <a:prstGeom prst="rect">
            <a:avLst/>
          </a:prstGeom>
        </p:spPr>
        <p:txBody>
          <a:bodyPr>
            <a:prstTxWarp prst="textPlain"/>
          </a:bodyPr>
          <a:lstStyle/>
          <a:p>
            <a:pPr lvl="0" algn="ctr"/>
            <a:r>
              <a:rPr b="0" i="0">
                <a:ln cap="flat" cmpd="sng" w="19050">
                  <a:solidFill>
                    <a:schemeClr val="dk1"/>
                  </a:solidFill>
                  <a:prstDash val="solid"/>
                  <a:round/>
                  <a:headEnd len="sm" w="sm" type="none"/>
                  <a:tailEnd len="sm" w="sm" type="none"/>
                </a:ln>
                <a:solidFill>
                  <a:schemeClr val="accent1"/>
                </a:solidFill>
                <a:latin typeface="Montserrat;900"/>
              </a:rPr>
              <a:t>x</a:t>
            </a:r>
          </a:p>
        </p:txBody>
      </p:sp>
      <p:grpSp>
        <p:nvGrpSpPr>
          <p:cNvPr id="13890" name="Google Shape;13890;p32"/>
          <p:cNvGrpSpPr/>
          <p:nvPr/>
        </p:nvGrpSpPr>
        <p:grpSpPr>
          <a:xfrm>
            <a:off x="5941149" y="2034300"/>
            <a:ext cx="550855" cy="376726"/>
            <a:chOff x="5826865" y="2059594"/>
            <a:chExt cx="550855" cy="376726"/>
          </a:xfrm>
        </p:grpSpPr>
        <p:sp>
          <p:nvSpPr>
            <p:cNvPr id="13891" name="Google Shape;13891;p32"/>
            <p:cNvSpPr/>
            <p:nvPr/>
          </p:nvSpPr>
          <p:spPr>
            <a:xfrm>
              <a:off x="5826865" y="2131964"/>
              <a:ext cx="368882" cy="304356"/>
            </a:xfrm>
            <a:prstGeom prst="rect">
              <a:avLst/>
            </a:prstGeom>
          </p:spPr>
          <p:txBody>
            <a:bodyPr>
              <a:prstTxWarp prst="textPlain"/>
            </a:bodyPr>
            <a:lstStyle/>
            <a:p>
              <a:pPr lvl="0" algn="ctr"/>
              <a:r>
                <a:rPr b="0" i="0">
                  <a:ln cap="flat" cmpd="sng" w="19050">
                    <a:solidFill>
                      <a:schemeClr val="dk1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  <a:solidFill>
                    <a:schemeClr val="accent1"/>
                  </a:solidFill>
                  <a:latin typeface="Montserrat;900"/>
                </a:rPr>
                <a:t>x</a:t>
              </a:r>
            </a:p>
          </p:txBody>
        </p:sp>
        <p:sp>
          <p:nvSpPr>
            <p:cNvPr id="13892" name="Google Shape;13892;p32"/>
            <p:cNvSpPr/>
            <p:nvPr/>
          </p:nvSpPr>
          <p:spPr>
            <a:xfrm>
              <a:off x="6226369" y="2059594"/>
              <a:ext cx="151350" cy="180026"/>
            </a:xfrm>
            <a:prstGeom prst="rect">
              <a:avLst/>
            </a:prstGeom>
          </p:spPr>
          <p:txBody>
            <a:bodyPr>
              <a:prstTxWarp prst="textPlain"/>
            </a:bodyPr>
            <a:lstStyle/>
            <a:p>
              <a:pPr lvl="0" algn="ctr"/>
              <a:r>
                <a:rPr b="0" i="0">
                  <a:ln cap="flat" cmpd="sng" w="19050">
                    <a:solidFill>
                      <a:schemeClr val="dk1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  <a:solidFill>
                    <a:schemeClr val="accent1"/>
                  </a:solidFill>
                  <a:latin typeface="Montserrat;900"/>
                </a:rPr>
                <a:t>2</a:t>
              </a:r>
            </a:p>
          </p:txBody>
        </p: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3896" name="Shape 138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97" name="Google Shape;13897;p33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KEY VOCABULARY</a:t>
            </a:r>
            <a:r>
              <a:rPr lang="en"/>
              <a:t> </a:t>
            </a:r>
            <a:endParaRPr/>
          </a:p>
        </p:txBody>
      </p:sp>
      <p:sp>
        <p:nvSpPr>
          <p:cNvPr id="13898" name="Google Shape;13898;p33"/>
          <p:cNvSpPr txBox="1"/>
          <p:nvPr>
            <p:ph idx="1" type="body"/>
          </p:nvPr>
        </p:nvSpPr>
        <p:spPr>
          <a:xfrm>
            <a:off x="718375" y="1017725"/>
            <a:ext cx="7704000" cy="3597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93700" lvl="0" marL="45720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AutoNum type="arabicPeriod"/>
            </a:pPr>
            <a:r>
              <a:rPr lang="en" sz="2400"/>
              <a:t>Equation</a:t>
            </a:r>
            <a:endParaRPr sz="2400"/>
          </a:p>
          <a:p>
            <a:pPr indent="-381000" lvl="0" marL="45720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AutoNum type="arabicPeriod"/>
            </a:pPr>
            <a:r>
              <a:rPr lang="en" sz="2400"/>
              <a:t>Linear Equation</a:t>
            </a:r>
            <a:endParaRPr sz="2400"/>
          </a:p>
          <a:p>
            <a:pPr indent="-381000" lvl="0" marL="45720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AutoNum type="arabicPeriod"/>
            </a:pPr>
            <a:r>
              <a:rPr lang="en" sz="2400"/>
              <a:t>Quadratic Equation</a:t>
            </a:r>
            <a:endParaRPr sz="2400"/>
          </a:p>
          <a:p>
            <a:pPr indent="-381000" lvl="0" marL="45720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AutoNum type="arabicPeriod"/>
            </a:pPr>
            <a:r>
              <a:rPr lang="en" sz="2400"/>
              <a:t>Term</a:t>
            </a:r>
            <a:endParaRPr sz="2400"/>
          </a:p>
          <a:p>
            <a:pPr indent="-381000" lvl="0" marL="45720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AutoNum type="arabicPeriod"/>
            </a:pPr>
            <a:r>
              <a:rPr lang="en" sz="2400"/>
              <a:t>Variable</a:t>
            </a:r>
            <a:endParaRPr sz="2400"/>
          </a:p>
          <a:p>
            <a:pPr indent="-381000" lvl="0" marL="45720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AutoNum type="arabicPeriod"/>
            </a:pPr>
            <a:r>
              <a:rPr lang="en" sz="2400"/>
              <a:t>Unknown</a:t>
            </a:r>
            <a:endParaRPr sz="2400"/>
          </a:p>
        </p:txBody>
      </p:sp>
      <p:sp>
        <p:nvSpPr>
          <p:cNvPr id="13899" name="Google Shape;13899;p33"/>
          <p:cNvSpPr/>
          <p:nvPr/>
        </p:nvSpPr>
        <p:spPr>
          <a:xfrm>
            <a:off x="6847081" y="445029"/>
            <a:ext cx="387870" cy="451566"/>
          </a:xfrm>
          <a:prstGeom prst="rect">
            <a:avLst/>
          </a:prstGeom>
        </p:spPr>
        <p:txBody>
          <a:bodyPr>
            <a:prstTxWarp prst="textPlain"/>
          </a:bodyPr>
          <a:lstStyle/>
          <a:p>
            <a:pPr lvl="0" algn="ctr"/>
            <a:r>
              <a:rPr b="0" i="0">
                <a:ln cap="flat" cmpd="sng" w="19050">
                  <a:solidFill>
                    <a:schemeClr val="dk1"/>
                  </a:solidFill>
                  <a:prstDash val="solid"/>
                  <a:round/>
                  <a:headEnd len="sm" w="sm" type="none"/>
                  <a:tailEnd len="sm" w="sm" type="none"/>
                </a:ln>
                <a:solidFill>
                  <a:schemeClr val="accent3"/>
                </a:solidFill>
                <a:latin typeface="Montserrat;900"/>
              </a:rPr>
              <a:t>√</a:t>
            </a: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3903" name="Shape 139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04" name="Google Shape;13904;p34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HISTORICAL FUN FACTS</a:t>
            </a:r>
            <a:endParaRPr/>
          </a:p>
        </p:txBody>
      </p:sp>
      <p:sp>
        <p:nvSpPr>
          <p:cNvPr id="13905" name="Google Shape;13905;p34"/>
          <p:cNvSpPr txBox="1"/>
          <p:nvPr>
            <p:ph idx="1" type="subTitle"/>
          </p:nvPr>
        </p:nvSpPr>
        <p:spPr>
          <a:xfrm>
            <a:off x="2527475" y="2003685"/>
            <a:ext cx="1928700" cy="484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202124"/>
                </a:solidFill>
                <a:highlight>
                  <a:srgbClr val="FFFFFF"/>
                </a:highlight>
              </a:rPr>
              <a:t>The "=" symbol, which appears in every equation, was invented in 1557 by </a:t>
            </a:r>
            <a:r>
              <a:rPr b="1" lang="en" sz="1200">
                <a:solidFill>
                  <a:srgbClr val="202124"/>
                </a:solidFill>
                <a:highlight>
                  <a:srgbClr val="FFFFFF"/>
                </a:highlight>
              </a:rPr>
              <a:t>Robert Recorde.</a:t>
            </a:r>
            <a:endParaRPr/>
          </a:p>
        </p:txBody>
      </p:sp>
      <p:sp>
        <p:nvSpPr>
          <p:cNvPr id="13906" name="Google Shape;13906;p34"/>
          <p:cNvSpPr txBox="1"/>
          <p:nvPr>
            <p:ph idx="4" type="subTitle"/>
          </p:nvPr>
        </p:nvSpPr>
        <p:spPr>
          <a:xfrm>
            <a:off x="6333925" y="1975275"/>
            <a:ext cx="2202900" cy="484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/>
              <a:t>Muhammad ibn Musa al-Khwarizm (720-850 AD) wrote “</a:t>
            </a:r>
            <a:r>
              <a:rPr lang="en" sz="1200">
                <a:solidFill>
                  <a:srgbClr val="8E44AD"/>
                </a:solidFill>
              </a:rPr>
              <a:t>Kitab Al muhtasar fi Hisab Al Gabr Wa I Muqabala</a:t>
            </a:r>
            <a:r>
              <a:rPr lang="en" sz="1200"/>
              <a:t>" from which the word ALGEBRA was coined.</a:t>
            </a:r>
            <a:endParaRPr sz="1500"/>
          </a:p>
        </p:txBody>
      </p:sp>
      <p:sp>
        <p:nvSpPr>
          <p:cNvPr id="13907" name="Google Shape;13907;p34"/>
          <p:cNvSpPr txBox="1"/>
          <p:nvPr>
            <p:ph idx="6" type="subTitle"/>
          </p:nvPr>
        </p:nvSpPr>
        <p:spPr>
          <a:xfrm>
            <a:off x="2527475" y="3417626"/>
            <a:ext cx="1928700" cy="484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/>
              <a:t>Ancient Babylonians developed a rhetorical (word form) stage of algebra where equations were written in the form of words.</a:t>
            </a:r>
            <a:endParaRPr sz="1200"/>
          </a:p>
        </p:txBody>
      </p:sp>
      <p:sp>
        <p:nvSpPr>
          <p:cNvPr id="13908" name="Google Shape;13908;p34"/>
          <p:cNvSpPr txBox="1"/>
          <p:nvPr>
            <p:ph idx="8" type="subTitle"/>
          </p:nvPr>
        </p:nvSpPr>
        <p:spPr>
          <a:xfrm>
            <a:off x="6333925" y="3417626"/>
            <a:ext cx="1928700" cy="484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/>
              <a:t>Equations are over 1,700 years old!</a:t>
            </a:r>
            <a:endParaRPr sz="1200"/>
          </a:p>
        </p:txBody>
      </p:sp>
      <p:sp>
        <p:nvSpPr>
          <p:cNvPr id="13909" name="Google Shape;13909;p34"/>
          <p:cNvSpPr/>
          <p:nvPr/>
        </p:nvSpPr>
        <p:spPr>
          <a:xfrm>
            <a:off x="881375" y="1723850"/>
            <a:ext cx="1493700" cy="696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  <a:effectLst>
            <a:outerShdw rotWithShape="0" algn="bl" dir="3720000" dist="66675">
              <a:srgbClr val="000000"/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10" name="Google Shape;13910;p34"/>
          <p:cNvSpPr/>
          <p:nvPr/>
        </p:nvSpPr>
        <p:spPr>
          <a:xfrm>
            <a:off x="881375" y="3139000"/>
            <a:ext cx="1493700" cy="696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  <a:effectLst>
            <a:outerShdw rotWithShape="0" algn="bl" dir="3720000" dist="66675">
              <a:srgbClr val="000000"/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11" name="Google Shape;13911;p34"/>
          <p:cNvSpPr/>
          <p:nvPr/>
        </p:nvSpPr>
        <p:spPr>
          <a:xfrm>
            <a:off x="4687825" y="1723850"/>
            <a:ext cx="1493700" cy="696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  <a:effectLst>
            <a:outerShdw rotWithShape="0" algn="bl" dir="3720000" dist="66675">
              <a:srgbClr val="000000"/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12" name="Google Shape;13912;p34"/>
          <p:cNvSpPr/>
          <p:nvPr/>
        </p:nvSpPr>
        <p:spPr>
          <a:xfrm>
            <a:off x="4687825" y="3139000"/>
            <a:ext cx="1493700" cy="696300"/>
          </a:xfrm>
          <a:prstGeom prst="ellipse">
            <a:avLst/>
          </a:prstGeom>
          <a:solidFill>
            <a:schemeClr val="lt2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  <a:effectLst>
            <a:outerShdw rotWithShape="0" algn="bl" dir="3720000" dist="66675">
              <a:srgbClr val="000000"/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13" name="Google Shape;13913;p34"/>
          <p:cNvSpPr/>
          <p:nvPr/>
        </p:nvSpPr>
        <p:spPr>
          <a:xfrm>
            <a:off x="1234186" y="1956565"/>
            <a:ext cx="788178" cy="230875"/>
          </a:xfrm>
          <a:prstGeom prst="rect">
            <a:avLst/>
          </a:prstGeom>
        </p:spPr>
        <p:txBody>
          <a:bodyPr>
            <a:prstTxWarp prst="textPlain"/>
          </a:bodyPr>
          <a:lstStyle/>
          <a:p>
            <a:pPr lvl="0" algn="ctr"/>
            <a:r>
              <a:rPr b="0" i="0">
                <a:ln cap="flat" cmpd="sng" w="19050">
                  <a:solidFill>
                    <a:schemeClr val="dk1"/>
                  </a:solidFill>
                  <a:prstDash val="solid"/>
                  <a:round/>
                  <a:headEnd len="sm" w="sm" type="none"/>
                  <a:tailEnd len="sm" w="sm" type="none"/>
                </a:ln>
                <a:solidFill>
                  <a:schemeClr val="accent1"/>
                </a:solidFill>
                <a:latin typeface="Montserrat;900"/>
              </a:rPr>
              <a:t>a ≠ 0</a:t>
            </a:r>
          </a:p>
        </p:txBody>
      </p:sp>
      <p:sp>
        <p:nvSpPr>
          <p:cNvPr id="13914" name="Google Shape;13914;p34"/>
          <p:cNvSpPr/>
          <p:nvPr/>
        </p:nvSpPr>
        <p:spPr>
          <a:xfrm>
            <a:off x="5158229" y="1889542"/>
            <a:ext cx="552892" cy="364921"/>
          </a:xfrm>
          <a:prstGeom prst="rect">
            <a:avLst/>
          </a:prstGeom>
        </p:spPr>
        <p:txBody>
          <a:bodyPr>
            <a:prstTxWarp prst="textPlain"/>
          </a:bodyPr>
          <a:lstStyle/>
          <a:p>
            <a:pPr lvl="0" algn="ctr"/>
            <a:r>
              <a:rPr b="0" i="0">
                <a:ln cap="flat" cmpd="sng" w="19050">
                  <a:solidFill>
                    <a:schemeClr val="dk1"/>
                  </a:solidFill>
                  <a:prstDash val="solid"/>
                  <a:round/>
                  <a:headEnd len="sm" w="sm" type="none"/>
                  <a:tailEnd len="sm" w="sm" type="none"/>
                </a:ln>
                <a:solidFill>
                  <a:schemeClr val="accent1"/>
                </a:solidFill>
                <a:latin typeface="Montserrat;900"/>
              </a:rPr>
              <a:t>α, β</a:t>
            </a:r>
          </a:p>
        </p:txBody>
      </p:sp>
      <p:sp>
        <p:nvSpPr>
          <p:cNvPr id="13915" name="Google Shape;13915;p34"/>
          <p:cNvSpPr/>
          <p:nvPr/>
        </p:nvSpPr>
        <p:spPr>
          <a:xfrm>
            <a:off x="1210058" y="3371715"/>
            <a:ext cx="836434" cy="230875"/>
          </a:xfrm>
          <a:prstGeom prst="rect">
            <a:avLst/>
          </a:prstGeom>
        </p:spPr>
        <p:txBody>
          <a:bodyPr>
            <a:prstTxWarp prst="textPlain"/>
          </a:bodyPr>
          <a:lstStyle/>
          <a:p>
            <a:pPr lvl="0" algn="ctr"/>
            <a:r>
              <a:rPr b="0" i="0">
                <a:ln cap="flat" cmpd="sng" w="19050">
                  <a:solidFill>
                    <a:schemeClr val="dk1"/>
                  </a:solidFill>
                  <a:prstDash val="solid"/>
                  <a:round/>
                  <a:headEnd len="sm" w="sm" type="none"/>
                  <a:tailEnd len="sm" w="sm" type="none"/>
                </a:ln>
                <a:solidFill>
                  <a:schemeClr val="accent1"/>
                </a:solidFill>
                <a:latin typeface="Montserrat;900"/>
              </a:rPr>
              <a:t>D &gt; 0</a:t>
            </a:r>
          </a:p>
        </p:txBody>
      </p:sp>
      <p:sp>
        <p:nvSpPr>
          <p:cNvPr id="13916" name="Google Shape;13916;p34"/>
          <p:cNvSpPr/>
          <p:nvPr/>
        </p:nvSpPr>
        <p:spPr>
          <a:xfrm>
            <a:off x="5016458" y="3371715"/>
            <a:ext cx="836434" cy="230875"/>
          </a:xfrm>
          <a:prstGeom prst="rect">
            <a:avLst/>
          </a:prstGeom>
        </p:spPr>
        <p:txBody>
          <a:bodyPr>
            <a:prstTxWarp prst="textPlain"/>
          </a:bodyPr>
          <a:lstStyle/>
          <a:p>
            <a:pPr lvl="0" algn="ctr"/>
            <a:r>
              <a:rPr b="0" i="0">
                <a:ln cap="flat" cmpd="sng" w="19050">
                  <a:solidFill>
                    <a:schemeClr val="dk1"/>
                  </a:solidFill>
                  <a:prstDash val="solid"/>
                  <a:round/>
                  <a:headEnd len="sm" w="sm" type="none"/>
                  <a:tailEnd len="sm" w="sm" type="none"/>
                </a:ln>
                <a:solidFill>
                  <a:schemeClr val="accent1"/>
                </a:solidFill>
                <a:latin typeface="Montserrat;900"/>
              </a:rPr>
              <a:t>D &lt; 0</a:t>
            </a: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3920" name="Shape 139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21" name="Google Shape;13921;p35"/>
          <p:cNvSpPr/>
          <p:nvPr/>
        </p:nvSpPr>
        <p:spPr>
          <a:xfrm>
            <a:off x="1355350" y="960151"/>
            <a:ext cx="6433200" cy="3223500"/>
          </a:xfrm>
          <a:prstGeom prst="rect">
            <a:avLst/>
          </a:prstGeom>
          <a:solidFill>
            <a:schemeClr val="accent6"/>
          </a:solidFill>
          <a:ln cap="flat" cmpd="sng" w="19050">
            <a:solidFill>
              <a:schemeClr val="dk1"/>
            </a:solidFill>
            <a:prstDash val="solid"/>
            <a:round/>
            <a:headEnd len="sm" w="sm" type="none"/>
            <a:tailEnd len="sm" w="sm" type="none"/>
          </a:ln>
          <a:effectLst>
            <a:outerShdw rotWithShape="0" algn="bl" dir="2580000" dist="85725">
              <a:schemeClr val="dk1"/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22" name="Google Shape;13922;p35"/>
          <p:cNvSpPr txBox="1"/>
          <p:nvPr>
            <p:ph type="title"/>
          </p:nvPr>
        </p:nvSpPr>
        <p:spPr>
          <a:xfrm>
            <a:off x="1661700" y="1472550"/>
            <a:ext cx="5820600" cy="1282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6400"/>
              <a:t>Thanks for Listening :) </a:t>
            </a:r>
            <a:endParaRPr sz="6400"/>
          </a:p>
        </p:txBody>
      </p:sp>
      <p:sp>
        <p:nvSpPr>
          <p:cNvPr id="13923" name="Google Shape;13923;p35"/>
          <p:cNvSpPr txBox="1"/>
          <p:nvPr>
            <p:ph idx="1" type="subTitle"/>
          </p:nvPr>
        </p:nvSpPr>
        <p:spPr>
          <a:xfrm>
            <a:off x="1355350" y="3267725"/>
            <a:ext cx="6433200" cy="915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Good luck with math!!</a:t>
            </a:r>
            <a:endParaRPr/>
          </a:p>
        </p:txBody>
      </p:sp>
      <p:sp>
        <p:nvSpPr>
          <p:cNvPr id="13924" name="Google Shape;13924;p35"/>
          <p:cNvSpPr/>
          <p:nvPr/>
        </p:nvSpPr>
        <p:spPr>
          <a:xfrm rot="3390789">
            <a:off x="7113431" y="793589"/>
            <a:ext cx="646479" cy="605362"/>
          </a:xfrm>
          <a:custGeom>
            <a:rect b="b" l="l" r="r" t="t"/>
            <a:pathLst>
              <a:path extrusionOk="0" h="6478" w="6918">
                <a:moveTo>
                  <a:pt x="1387" y="0"/>
                </a:moveTo>
                <a:cubicBezTo>
                  <a:pt x="1346" y="0"/>
                  <a:pt x="1304" y="3"/>
                  <a:pt x="1263" y="7"/>
                </a:cubicBezTo>
                <a:cubicBezTo>
                  <a:pt x="951" y="41"/>
                  <a:pt x="671" y="208"/>
                  <a:pt x="492" y="454"/>
                </a:cubicBezTo>
                <a:lnTo>
                  <a:pt x="325" y="689"/>
                </a:lnTo>
                <a:cubicBezTo>
                  <a:pt x="0" y="1147"/>
                  <a:pt x="90" y="1795"/>
                  <a:pt x="514" y="2152"/>
                </a:cubicBezTo>
                <a:lnTo>
                  <a:pt x="4157" y="5226"/>
                </a:lnTo>
                <a:cubicBezTo>
                  <a:pt x="4318" y="5358"/>
                  <a:pt x="4520" y="5434"/>
                  <a:pt x="4727" y="5434"/>
                </a:cubicBezTo>
                <a:cubicBezTo>
                  <a:pt x="4764" y="5434"/>
                  <a:pt x="4802" y="5432"/>
                  <a:pt x="4839" y="5427"/>
                </a:cubicBezTo>
                <a:cubicBezTo>
                  <a:pt x="5085" y="5404"/>
                  <a:pt x="5308" y="5281"/>
                  <a:pt x="5465" y="5092"/>
                </a:cubicBezTo>
                <a:lnTo>
                  <a:pt x="5543" y="4991"/>
                </a:lnTo>
                <a:cubicBezTo>
                  <a:pt x="5822" y="4645"/>
                  <a:pt x="5766" y="4131"/>
                  <a:pt x="5431" y="3840"/>
                </a:cubicBezTo>
                <a:lnTo>
                  <a:pt x="2839" y="1628"/>
                </a:lnTo>
                <a:cubicBezTo>
                  <a:pt x="2818" y="1612"/>
                  <a:pt x="2792" y="1603"/>
                  <a:pt x="2766" y="1603"/>
                </a:cubicBezTo>
                <a:cubicBezTo>
                  <a:pt x="2736" y="1603"/>
                  <a:pt x="2706" y="1615"/>
                  <a:pt x="2682" y="1638"/>
                </a:cubicBezTo>
                <a:cubicBezTo>
                  <a:pt x="2637" y="1695"/>
                  <a:pt x="2649" y="1762"/>
                  <a:pt x="2694" y="1806"/>
                </a:cubicBezTo>
                <a:lnTo>
                  <a:pt x="5274" y="4019"/>
                </a:lnTo>
                <a:cubicBezTo>
                  <a:pt x="5520" y="4231"/>
                  <a:pt x="5565" y="4588"/>
                  <a:pt x="5353" y="4846"/>
                </a:cubicBezTo>
                <a:lnTo>
                  <a:pt x="5286" y="4946"/>
                </a:lnTo>
                <a:cubicBezTo>
                  <a:pt x="5163" y="5092"/>
                  <a:pt x="4995" y="5181"/>
                  <a:pt x="4817" y="5203"/>
                </a:cubicBezTo>
                <a:cubicBezTo>
                  <a:pt x="4801" y="5204"/>
                  <a:pt x="4786" y="5205"/>
                  <a:pt x="4770" y="5205"/>
                </a:cubicBezTo>
                <a:cubicBezTo>
                  <a:pt x="4597" y="5205"/>
                  <a:pt x="4436" y="5150"/>
                  <a:pt x="4303" y="5047"/>
                </a:cubicBezTo>
                <a:lnTo>
                  <a:pt x="660" y="1974"/>
                </a:lnTo>
                <a:cubicBezTo>
                  <a:pt x="325" y="1695"/>
                  <a:pt x="258" y="1191"/>
                  <a:pt x="514" y="823"/>
                </a:cubicBezTo>
                <a:lnTo>
                  <a:pt x="682" y="588"/>
                </a:lnTo>
                <a:cubicBezTo>
                  <a:pt x="827" y="399"/>
                  <a:pt x="1040" y="265"/>
                  <a:pt x="1286" y="231"/>
                </a:cubicBezTo>
                <a:cubicBezTo>
                  <a:pt x="1316" y="228"/>
                  <a:pt x="1347" y="226"/>
                  <a:pt x="1377" y="226"/>
                </a:cubicBezTo>
                <a:cubicBezTo>
                  <a:pt x="1592" y="226"/>
                  <a:pt x="1800" y="296"/>
                  <a:pt x="1956" y="443"/>
                </a:cubicBezTo>
                <a:lnTo>
                  <a:pt x="6191" y="4086"/>
                </a:lnTo>
                <a:cubicBezTo>
                  <a:pt x="6605" y="4454"/>
                  <a:pt x="6660" y="5092"/>
                  <a:pt x="6302" y="5516"/>
                </a:cubicBezTo>
                <a:lnTo>
                  <a:pt x="6034" y="5840"/>
                </a:lnTo>
                <a:cubicBezTo>
                  <a:pt x="5813" y="6105"/>
                  <a:pt x="5492" y="6242"/>
                  <a:pt x="5170" y="6242"/>
                </a:cubicBezTo>
                <a:cubicBezTo>
                  <a:pt x="4922" y="6242"/>
                  <a:pt x="4674" y="6161"/>
                  <a:pt x="4470" y="5996"/>
                </a:cubicBezTo>
                <a:lnTo>
                  <a:pt x="1576" y="3650"/>
                </a:lnTo>
                <a:cubicBezTo>
                  <a:pt x="1552" y="3630"/>
                  <a:pt x="1525" y="3621"/>
                  <a:pt x="1499" y="3621"/>
                </a:cubicBezTo>
                <a:cubicBezTo>
                  <a:pt x="1466" y="3621"/>
                  <a:pt x="1433" y="3636"/>
                  <a:pt x="1408" y="3661"/>
                </a:cubicBezTo>
                <a:cubicBezTo>
                  <a:pt x="1375" y="3717"/>
                  <a:pt x="1375" y="3784"/>
                  <a:pt x="1431" y="3829"/>
                </a:cubicBezTo>
                <a:lnTo>
                  <a:pt x="4325" y="6175"/>
                </a:lnTo>
                <a:cubicBezTo>
                  <a:pt x="4571" y="6376"/>
                  <a:pt x="4872" y="6477"/>
                  <a:pt x="5174" y="6477"/>
                </a:cubicBezTo>
                <a:cubicBezTo>
                  <a:pt x="5565" y="6477"/>
                  <a:pt x="5945" y="6309"/>
                  <a:pt x="6213" y="5996"/>
                </a:cubicBezTo>
                <a:lnTo>
                  <a:pt x="6481" y="5673"/>
                </a:lnTo>
                <a:cubicBezTo>
                  <a:pt x="6917" y="5147"/>
                  <a:pt x="6850" y="4354"/>
                  <a:pt x="6336" y="3918"/>
                </a:cubicBezTo>
                <a:lnTo>
                  <a:pt x="2113" y="265"/>
                </a:lnTo>
                <a:cubicBezTo>
                  <a:pt x="1910" y="91"/>
                  <a:pt x="1648" y="0"/>
                  <a:pt x="138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925" name="Google Shape;13925;p35"/>
          <p:cNvGrpSpPr/>
          <p:nvPr/>
        </p:nvGrpSpPr>
        <p:grpSpPr>
          <a:xfrm>
            <a:off x="1507775" y="1112550"/>
            <a:ext cx="111400" cy="125400"/>
            <a:chOff x="1707200" y="137775"/>
            <a:chExt cx="111400" cy="125400"/>
          </a:xfrm>
        </p:grpSpPr>
        <p:cxnSp>
          <p:nvCxnSpPr>
            <p:cNvPr id="13926" name="Google Shape;13926;p35"/>
            <p:cNvCxnSpPr/>
            <p:nvPr/>
          </p:nvCxnSpPr>
          <p:spPr>
            <a:xfrm>
              <a:off x="1707200" y="137775"/>
              <a:ext cx="111300" cy="12540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3927" name="Google Shape;13927;p35"/>
            <p:cNvCxnSpPr/>
            <p:nvPr/>
          </p:nvCxnSpPr>
          <p:spPr>
            <a:xfrm flipH="1">
              <a:off x="1707300" y="137775"/>
              <a:ext cx="111300" cy="125400"/>
            </a:xfrm>
            <a:prstGeom prst="straightConnector1">
              <a:avLst/>
            </a:prstGeom>
            <a:noFill/>
            <a:ln cap="flat" cmpd="sng" w="19050">
              <a:solidFill>
                <a:schemeClr val="dk1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13928" name="Google Shape;13928;p35"/>
          <p:cNvGrpSpPr/>
          <p:nvPr/>
        </p:nvGrpSpPr>
        <p:grpSpPr>
          <a:xfrm>
            <a:off x="7305354" y="1293769"/>
            <a:ext cx="1116893" cy="1805167"/>
            <a:chOff x="7327125" y="1614926"/>
            <a:chExt cx="966840" cy="1562644"/>
          </a:xfrm>
        </p:grpSpPr>
        <p:sp>
          <p:nvSpPr>
            <p:cNvPr id="13929" name="Google Shape;13929;p35"/>
            <p:cNvSpPr/>
            <p:nvPr/>
          </p:nvSpPr>
          <p:spPr>
            <a:xfrm>
              <a:off x="7795998" y="1620543"/>
              <a:ext cx="491747" cy="514027"/>
            </a:xfrm>
            <a:custGeom>
              <a:rect b="b" l="l" r="r" t="t"/>
              <a:pathLst>
                <a:path extrusionOk="0" h="11074" w="10594">
                  <a:moveTo>
                    <a:pt x="5002" y="0"/>
                  </a:moveTo>
                  <a:cubicBezTo>
                    <a:pt x="4337" y="0"/>
                    <a:pt x="3693" y="361"/>
                    <a:pt x="3353" y="995"/>
                  </a:cubicBezTo>
                  <a:lnTo>
                    <a:pt x="493" y="6425"/>
                  </a:lnTo>
                  <a:cubicBezTo>
                    <a:pt x="1" y="7342"/>
                    <a:pt x="347" y="8481"/>
                    <a:pt x="1252" y="8973"/>
                  </a:cubicBezTo>
                  <a:lnTo>
                    <a:pt x="4727" y="10850"/>
                  </a:lnTo>
                  <a:cubicBezTo>
                    <a:pt x="5006" y="11002"/>
                    <a:pt x="5307" y="11074"/>
                    <a:pt x="5603" y="11074"/>
                  </a:cubicBezTo>
                  <a:cubicBezTo>
                    <a:pt x="6268" y="11074"/>
                    <a:pt x="6912" y="10712"/>
                    <a:pt x="7252" y="10079"/>
                  </a:cubicBezTo>
                  <a:lnTo>
                    <a:pt x="10113" y="4648"/>
                  </a:lnTo>
                  <a:cubicBezTo>
                    <a:pt x="10594" y="3732"/>
                    <a:pt x="10258" y="2582"/>
                    <a:pt x="9342" y="2090"/>
                  </a:cubicBezTo>
                  <a:lnTo>
                    <a:pt x="5878" y="224"/>
                  </a:lnTo>
                  <a:cubicBezTo>
                    <a:pt x="5599" y="72"/>
                    <a:pt x="5299" y="0"/>
                    <a:pt x="50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0" name="Google Shape;13930;p35"/>
            <p:cNvSpPr/>
            <p:nvPr/>
          </p:nvSpPr>
          <p:spPr>
            <a:xfrm>
              <a:off x="7790288" y="1614926"/>
              <a:ext cx="503676" cy="524843"/>
            </a:xfrm>
            <a:custGeom>
              <a:rect b="b" l="l" r="r" t="t"/>
              <a:pathLst>
                <a:path extrusionOk="0" h="11307" w="10851">
                  <a:moveTo>
                    <a:pt x="5124" y="236"/>
                  </a:moveTo>
                  <a:cubicBezTo>
                    <a:pt x="5407" y="236"/>
                    <a:pt x="5687" y="306"/>
                    <a:pt x="5945" y="446"/>
                  </a:cubicBezTo>
                  <a:lnTo>
                    <a:pt x="9409" y="2323"/>
                  </a:lnTo>
                  <a:cubicBezTo>
                    <a:pt x="10270" y="2780"/>
                    <a:pt x="10583" y="3853"/>
                    <a:pt x="10136" y="4714"/>
                  </a:cubicBezTo>
                  <a:lnTo>
                    <a:pt x="7263" y="10144"/>
                  </a:lnTo>
                  <a:cubicBezTo>
                    <a:pt x="7052" y="10557"/>
                    <a:pt x="6672" y="10870"/>
                    <a:pt x="6225" y="11004"/>
                  </a:cubicBezTo>
                  <a:cubicBezTo>
                    <a:pt x="6057" y="11055"/>
                    <a:pt x="5886" y="11080"/>
                    <a:pt x="5717" y="11080"/>
                  </a:cubicBezTo>
                  <a:cubicBezTo>
                    <a:pt x="5435" y="11080"/>
                    <a:pt x="5158" y="11010"/>
                    <a:pt x="4906" y="10870"/>
                  </a:cubicBezTo>
                  <a:lnTo>
                    <a:pt x="1431" y="8993"/>
                  </a:lnTo>
                  <a:cubicBezTo>
                    <a:pt x="582" y="8535"/>
                    <a:pt x="258" y="7463"/>
                    <a:pt x="716" y="6591"/>
                  </a:cubicBezTo>
                  <a:lnTo>
                    <a:pt x="3576" y="1171"/>
                  </a:lnTo>
                  <a:cubicBezTo>
                    <a:pt x="3800" y="747"/>
                    <a:pt x="4169" y="446"/>
                    <a:pt x="4616" y="311"/>
                  </a:cubicBezTo>
                  <a:cubicBezTo>
                    <a:pt x="4783" y="261"/>
                    <a:pt x="4954" y="236"/>
                    <a:pt x="5124" y="236"/>
                  </a:cubicBezTo>
                  <a:close/>
                  <a:moveTo>
                    <a:pt x="5130" y="0"/>
                  </a:moveTo>
                  <a:cubicBezTo>
                    <a:pt x="4937" y="0"/>
                    <a:pt x="4742" y="29"/>
                    <a:pt x="4549" y="88"/>
                  </a:cubicBezTo>
                  <a:cubicBezTo>
                    <a:pt x="4045" y="244"/>
                    <a:pt x="3621" y="590"/>
                    <a:pt x="3375" y="1060"/>
                  </a:cubicBezTo>
                  <a:lnTo>
                    <a:pt x="515" y="6490"/>
                  </a:lnTo>
                  <a:cubicBezTo>
                    <a:pt x="1" y="7463"/>
                    <a:pt x="358" y="8680"/>
                    <a:pt x="1319" y="9194"/>
                  </a:cubicBezTo>
                  <a:lnTo>
                    <a:pt x="4795" y="11071"/>
                  </a:lnTo>
                  <a:cubicBezTo>
                    <a:pt x="5085" y="11228"/>
                    <a:pt x="5398" y="11306"/>
                    <a:pt x="5721" y="11306"/>
                  </a:cubicBezTo>
                  <a:cubicBezTo>
                    <a:pt x="5912" y="11306"/>
                    <a:pt x="6101" y="11284"/>
                    <a:pt x="6292" y="11228"/>
                  </a:cubicBezTo>
                  <a:cubicBezTo>
                    <a:pt x="6806" y="11071"/>
                    <a:pt x="7219" y="10725"/>
                    <a:pt x="7476" y="10245"/>
                  </a:cubicBezTo>
                  <a:lnTo>
                    <a:pt x="10337" y="4826"/>
                  </a:lnTo>
                  <a:cubicBezTo>
                    <a:pt x="10851" y="3853"/>
                    <a:pt x="10482" y="2636"/>
                    <a:pt x="9521" y="2110"/>
                  </a:cubicBezTo>
                  <a:lnTo>
                    <a:pt x="6057" y="233"/>
                  </a:lnTo>
                  <a:cubicBezTo>
                    <a:pt x="5764" y="80"/>
                    <a:pt x="5450" y="0"/>
                    <a:pt x="51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1" name="Google Shape;13931;p35"/>
            <p:cNvSpPr/>
            <p:nvPr/>
          </p:nvSpPr>
          <p:spPr>
            <a:xfrm>
              <a:off x="7357204" y="1871058"/>
              <a:ext cx="800331" cy="1091832"/>
            </a:xfrm>
            <a:custGeom>
              <a:rect b="b" l="l" r="r" t="t"/>
              <a:pathLst>
                <a:path extrusionOk="0" h="23522" w="17242">
                  <a:moveTo>
                    <a:pt x="10524" y="0"/>
                  </a:moveTo>
                  <a:cubicBezTo>
                    <a:pt x="10499" y="0"/>
                    <a:pt x="10475" y="15"/>
                    <a:pt x="10460" y="45"/>
                  </a:cubicBezTo>
                  <a:lnTo>
                    <a:pt x="23" y="19823"/>
                  </a:lnTo>
                  <a:cubicBezTo>
                    <a:pt x="1" y="19867"/>
                    <a:pt x="12" y="19912"/>
                    <a:pt x="56" y="19923"/>
                  </a:cubicBezTo>
                  <a:lnTo>
                    <a:pt x="6683" y="23510"/>
                  </a:lnTo>
                  <a:cubicBezTo>
                    <a:pt x="6694" y="23517"/>
                    <a:pt x="6706" y="23521"/>
                    <a:pt x="6718" y="23521"/>
                  </a:cubicBezTo>
                  <a:cubicBezTo>
                    <a:pt x="6743" y="23521"/>
                    <a:pt x="6768" y="23506"/>
                    <a:pt x="6783" y="23476"/>
                  </a:cubicBezTo>
                  <a:lnTo>
                    <a:pt x="17219" y="3699"/>
                  </a:lnTo>
                  <a:cubicBezTo>
                    <a:pt x="17242" y="3654"/>
                    <a:pt x="17219" y="3609"/>
                    <a:pt x="17186" y="3598"/>
                  </a:cubicBezTo>
                  <a:lnTo>
                    <a:pt x="10560" y="11"/>
                  </a:lnTo>
                  <a:cubicBezTo>
                    <a:pt x="10549" y="4"/>
                    <a:pt x="10537" y="0"/>
                    <a:pt x="105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2" name="Google Shape;13932;p35"/>
            <p:cNvSpPr/>
            <p:nvPr/>
          </p:nvSpPr>
          <p:spPr>
            <a:xfrm>
              <a:off x="7350984" y="1865812"/>
              <a:ext cx="812260" cy="1102230"/>
            </a:xfrm>
            <a:custGeom>
              <a:rect b="b" l="l" r="r" t="t"/>
              <a:pathLst>
                <a:path extrusionOk="0" h="23746" w="17499">
                  <a:moveTo>
                    <a:pt x="10683" y="248"/>
                  </a:moveTo>
                  <a:lnTo>
                    <a:pt x="17231" y="3789"/>
                  </a:lnTo>
                  <a:lnTo>
                    <a:pt x="6828" y="23500"/>
                  </a:lnTo>
                  <a:lnTo>
                    <a:pt x="280" y="19958"/>
                  </a:lnTo>
                  <a:lnTo>
                    <a:pt x="10683" y="248"/>
                  </a:lnTo>
                  <a:close/>
                  <a:moveTo>
                    <a:pt x="10664" y="0"/>
                  </a:moveTo>
                  <a:cubicBezTo>
                    <a:pt x="10645" y="0"/>
                    <a:pt x="10626" y="4"/>
                    <a:pt x="10604" y="12"/>
                  </a:cubicBezTo>
                  <a:cubicBezTo>
                    <a:pt x="10560" y="24"/>
                    <a:pt x="10515" y="57"/>
                    <a:pt x="10493" y="102"/>
                  </a:cubicBezTo>
                  <a:lnTo>
                    <a:pt x="56" y="19891"/>
                  </a:lnTo>
                  <a:cubicBezTo>
                    <a:pt x="1" y="19980"/>
                    <a:pt x="46" y="20092"/>
                    <a:pt x="135" y="20137"/>
                  </a:cubicBezTo>
                  <a:lnTo>
                    <a:pt x="6761" y="23723"/>
                  </a:lnTo>
                  <a:cubicBezTo>
                    <a:pt x="6783" y="23746"/>
                    <a:pt x="6817" y="23746"/>
                    <a:pt x="6850" y="23746"/>
                  </a:cubicBezTo>
                  <a:lnTo>
                    <a:pt x="6906" y="23746"/>
                  </a:lnTo>
                  <a:cubicBezTo>
                    <a:pt x="6951" y="23723"/>
                    <a:pt x="6996" y="23690"/>
                    <a:pt x="7018" y="23645"/>
                  </a:cubicBezTo>
                  <a:lnTo>
                    <a:pt x="17454" y="3856"/>
                  </a:lnTo>
                  <a:cubicBezTo>
                    <a:pt x="17499" y="3767"/>
                    <a:pt x="17465" y="3655"/>
                    <a:pt x="17376" y="3610"/>
                  </a:cubicBezTo>
                  <a:lnTo>
                    <a:pt x="10750" y="24"/>
                  </a:lnTo>
                  <a:cubicBezTo>
                    <a:pt x="10722" y="10"/>
                    <a:pt x="10694" y="0"/>
                    <a:pt x="1066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3" name="Google Shape;13933;p35"/>
            <p:cNvSpPr/>
            <p:nvPr/>
          </p:nvSpPr>
          <p:spPr>
            <a:xfrm>
              <a:off x="7561585" y="2057981"/>
              <a:ext cx="437763" cy="643300"/>
            </a:xfrm>
            <a:custGeom>
              <a:rect b="b" l="l" r="r" t="t"/>
              <a:pathLst>
                <a:path extrusionOk="0" h="13859" w="9431">
                  <a:moveTo>
                    <a:pt x="7449" y="0"/>
                  </a:moveTo>
                  <a:cubicBezTo>
                    <a:pt x="6824" y="0"/>
                    <a:pt x="6220" y="339"/>
                    <a:pt x="5911" y="935"/>
                  </a:cubicBezTo>
                  <a:lnTo>
                    <a:pt x="458" y="11270"/>
                  </a:lnTo>
                  <a:cubicBezTo>
                    <a:pt x="0" y="12131"/>
                    <a:pt x="324" y="13192"/>
                    <a:pt x="1173" y="13650"/>
                  </a:cubicBezTo>
                  <a:cubicBezTo>
                    <a:pt x="1435" y="13792"/>
                    <a:pt x="1716" y="13858"/>
                    <a:pt x="1993" y="13858"/>
                  </a:cubicBezTo>
                  <a:cubicBezTo>
                    <a:pt x="2614" y="13858"/>
                    <a:pt x="3214" y="13522"/>
                    <a:pt x="3531" y="12935"/>
                  </a:cubicBezTo>
                  <a:lnTo>
                    <a:pt x="8972" y="2599"/>
                  </a:lnTo>
                  <a:cubicBezTo>
                    <a:pt x="9431" y="1739"/>
                    <a:pt x="9107" y="666"/>
                    <a:pt x="8269" y="208"/>
                  </a:cubicBezTo>
                  <a:cubicBezTo>
                    <a:pt x="8008" y="67"/>
                    <a:pt x="7726" y="0"/>
                    <a:pt x="744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4" name="Google Shape;13934;p35"/>
            <p:cNvSpPr/>
            <p:nvPr/>
          </p:nvSpPr>
          <p:spPr>
            <a:xfrm>
              <a:off x="7555365" y="2052875"/>
              <a:ext cx="450250" cy="653744"/>
            </a:xfrm>
            <a:custGeom>
              <a:rect b="b" l="l" r="r" t="t"/>
              <a:pathLst>
                <a:path extrusionOk="0" h="14084" w="9700">
                  <a:moveTo>
                    <a:pt x="7569" y="228"/>
                  </a:moveTo>
                  <a:cubicBezTo>
                    <a:pt x="7838" y="228"/>
                    <a:pt x="8106" y="295"/>
                    <a:pt x="8347" y="430"/>
                  </a:cubicBezTo>
                  <a:cubicBezTo>
                    <a:pt x="9129" y="854"/>
                    <a:pt x="9431" y="1849"/>
                    <a:pt x="9006" y="2654"/>
                  </a:cubicBezTo>
                  <a:lnTo>
                    <a:pt x="3554" y="12989"/>
                  </a:lnTo>
                  <a:cubicBezTo>
                    <a:pt x="3352" y="13380"/>
                    <a:pt x="3006" y="13659"/>
                    <a:pt x="2593" y="13783"/>
                  </a:cubicBezTo>
                  <a:cubicBezTo>
                    <a:pt x="2436" y="13834"/>
                    <a:pt x="2276" y="13859"/>
                    <a:pt x="2117" y="13859"/>
                  </a:cubicBezTo>
                  <a:cubicBezTo>
                    <a:pt x="1856" y="13859"/>
                    <a:pt x="1599" y="13791"/>
                    <a:pt x="1363" y="13659"/>
                  </a:cubicBezTo>
                  <a:cubicBezTo>
                    <a:pt x="570" y="13235"/>
                    <a:pt x="268" y="12241"/>
                    <a:pt x="693" y="11436"/>
                  </a:cubicBezTo>
                  <a:lnTo>
                    <a:pt x="6146" y="1100"/>
                  </a:lnTo>
                  <a:cubicBezTo>
                    <a:pt x="6347" y="709"/>
                    <a:pt x="6693" y="430"/>
                    <a:pt x="7107" y="296"/>
                  </a:cubicBezTo>
                  <a:cubicBezTo>
                    <a:pt x="7258" y="251"/>
                    <a:pt x="7414" y="228"/>
                    <a:pt x="7569" y="228"/>
                  </a:cubicBezTo>
                  <a:close/>
                  <a:moveTo>
                    <a:pt x="7592" y="0"/>
                  </a:moveTo>
                  <a:cubicBezTo>
                    <a:pt x="7409" y="0"/>
                    <a:pt x="7223" y="28"/>
                    <a:pt x="7040" y="84"/>
                  </a:cubicBezTo>
                  <a:cubicBezTo>
                    <a:pt x="6570" y="228"/>
                    <a:pt x="6179" y="553"/>
                    <a:pt x="5945" y="988"/>
                  </a:cubicBezTo>
                  <a:lnTo>
                    <a:pt x="492" y="11324"/>
                  </a:lnTo>
                  <a:cubicBezTo>
                    <a:pt x="0" y="12241"/>
                    <a:pt x="346" y="13380"/>
                    <a:pt x="1252" y="13872"/>
                  </a:cubicBezTo>
                  <a:cubicBezTo>
                    <a:pt x="1520" y="14017"/>
                    <a:pt x="1821" y="14084"/>
                    <a:pt x="2123" y="14084"/>
                  </a:cubicBezTo>
                  <a:cubicBezTo>
                    <a:pt x="2302" y="14084"/>
                    <a:pt x="2481" y="14062"/>
                    <a:pt x="2660" y="14006"/>
                  </a:cubicBezTo>
                  <a:cubicBezTo>
                    <a:pt x="3140" y="13860"/>
                    <a:pt x="3531" y="13537"/>
                    <a:pt x="3765" y="13090"/>
                  </a:cubicBezTo>
                  <a:lnTo>
                    <a:pt x="9218" y="2765"/>
                  </a:lnTo>
                  <a:cubicBezTo>
                    <a:pt x="9699" y="1849"/>
                    <a:pt x="9352" y="709"/>
                    <a:pt x="8448" y="218"/>
                  </a:cubicBezTo>
                  <a:cubicBezTo>
                    <a:pt x="8178" y="73"/>
                    <a:pt x="7888" y="0"/>
                    <a:pt x="75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5" name="Google Shape;13935;p35"/>
            <p:cNvSpPr/>
            <p:nvPr/>
          </p:nvSpPr>
          <p:spPr>
            <a:xfrm>
              <a:off x="7844784" y="1778733"/>
              <a:ext cx="361499" cy="260402"/>
            </a:xfrm>
            <a:custGeom>
              <a:rect b="b" l="l" r="r" t="t"/>
              <a:pathLst>
                <a:path extrusionOk="0" h="5610" w="7788">
                  <a:moveTo>
                    <a:pt x="1051" y="1"/>
                  </a:moveTo>
                  <a:cubicBezTo>
                    <a:pt x="1039" y="1"/>
                    <a:pt x="1028" y="1"/>
                    <a:pt x="1028" y="11"/>
                  </a:cubicBezTo>
                  <a:lnTo>
                    <a:pt x="0" y="1945"/>
                  </a:lnTo>
                  <a:cubicBezTo>
                    <a:pt x="0" y="1955"/>
                    <a:pt x="0" y="1967"/>
                    <a:pt x="11" y="1978"/>
                  </a:cubicBezTo>
                  <a:lnTo>
                    <a:pt x="6727" y="5610"/>
                  </a:lnTo>
                  <a:cubicBezTo>
                    <a:pt x="6738" y="5610"/>
                    <a:pt x="6749" y="5610"/>
                    <a:pt x="6760" y="5598"/>
                  </a:cubicBezTo>
                  <a:lnTo>
                    <a:pt x="7777" y="3666"/>
                  </a:lnTo>
                  <a:cubicBezTo>
                    <a:pt x="7788" y="3654"/>
                    <a:pt x="7777" y="3643"/>
                    <a:pt x="7766" y="3632"/>
                  </a:cubicBezTo>
                  <a:lnTo>
                    <a:pt x="105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6" name="Google Shape;13936;p35"/>
            <p:cNvSpPr/>
            <p:nvPr/>
          </p:nvSpPr>
          <p:spPr>
            <a:xfrm>
              <a:off x="7838564" y="1773302"/>
              <a:ext cx="373939" cy="271032"/>
            </a:xfrm>
            <a:custGeom>
              <a:rect b="b" l="l" r="r" t="t"/>
              <a:pathLst>
                <a:path extrusionOk="0" h="5839" w="8056">
                  <a:moveTo>
                    <a:pt x="1218" y="262"/>
                  </a:moveTo>
                  <a:lnTo>
                    <a:pt x="7765" y="3805"/>
                  </a:lnTo>
                  <a:lnTo>
                    <a:pt x="6838" y="5581"/>
                  </a:lnTo>
                  <a:lnTo>
                    <a:pt x="279" y="2039"/>
                  </a:lnTo>
                  <a:lnTo>
                    <a:pt x="1218" y="262"/>
                  </a:lnTo>
                  <a:close/>
                  <a:moveTo>
                    <a:pt x="1169" y="1"/>
                  </a:moveTo>
                  <a:cubicBezTo>
                    <a:pt x="1159" y="1"/>
                    <a:pt x="1150" y="2"/>
                    <a:pt x="1140" y="6"/>
                  </a:cubicBezTo>
                  <a:cubicBezTo>
                    <a:pt x="1106" y="17"/>
                    <a:pt x="1073" y="39"/>
                    <a:pt x="1050" y="73"/>
                  </a:cubicBezTo>
                  <a:lnTo>
                    <a:pt x="33" y="2005"/>
                  </a:lnTo>
                  <a:cubicBezTo>
                    <a:pt x="0" y="2072"/>
                    <a:pt x="22" y="2162"/>
                    <a:pt x="90" y="2196"/>
                  </a:cubicBezTo>
                  <a:lnTo>
                    <a:pt x="6805" y="5827"/>
                  </a:lnTo>
                  <a:cubicBezTo>
                    <a:pt x="6827" y="5838"/>
                    <a:pt x="6849" y="5838"/>
                    <a:pt x="6872" y="5838"/>
                  </a:cubicBezTo>
                  <a:lnTo>
                    <a:pt x="6916" y="5838"/>
                  </a:lnTo>
                  <a:cubicBezTo>
                    <a:pt x="6950" y="5827"/>
                    <a:pt x="6983" y="5805"/>
                    <a:pt x="6995" y="5771"/>
                  </a:cubicBezTo>
                  <a:lnTo>
                    <a:pt x="8011" y="3838"/>
                  </a:lnTo>
                  <a:cubicBezTo>
                    <a:pt x="8056" y="3771"/>
                    <a:pt x="8023" y="3682"/>
                    <a:pt x="7956" y="3648"/>
                  </a:cubicBezTo>
                  <a:lnTo>
                    <a:pt x="1240" y="17"/>
                  </a:lnTo>
                  <a:cubicBezTo>
                    <a:pt x="1217" y="9"/>
                    <a:pt x="1193" y="1"/>
                    <a:pt x="11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7" name="Google Shape;13937;p35"/>
            <p:cNvSpPr/>
            <p:nvPr/>
          </p:nvSpPr>
          <p:spPr>
            <a:xfrm>
              <a:off x="7394571" y="2630865"/>
              <a:ext cx="361546" cy="260402"/>
            </a:xfrm>
            <a:custGeom>
              <a:rect b="b" l="l" r="r" t="t"/>
              <a:pathLst>
                <a:path extrusionOk="0" h="5610" w="7789">
                  <a:moveTo>
                    <a:pt x="1061" y="1"/>
                  </a:moveTo>
                  <a:cubicBezTo>
                    <a:pt x="1051" y="1"/>
                    <a:pt x="1039" y="1"/>
                    <a:pt x="1028" y="12"/>
                  </a:cubicBezTo>
                  <a:lnTo>
                    <a:pt x="11" y="1945"/>
                  </a:lnTo>
                  <a:cubicBezTo>
                    <a:pt x="0" y="1956"/>
                    <a:pt x="11" y="1967"/>
                    <a:pt x="23" y="1979"/>
                  </a:cubicBezTo>
                  <a:lnTo>
                    <a:pt x="6738" y="5610"/>
                  </a:lnTo>
                  <a:cubicBezTo>
                    <a:pt x="6749" y="5610"/>
                    <a:pt x="6760" y="5610"/>
                    <a:pt x="6772" y="5599"/>
                  </a:cubicBezTo>
                  <a:lnTo>
                    <a:pt x="7788" y="3666"/>
                  </a:lnTo>
                  <a:cubicBezTo>
                    <a:pt x="7788" y="3655"/>
                    <a:pt x="7788" y="3643"/>
                    <a:pt x="7777" y="3632"/>
                  </a:cubicBezTo>
                  <a:lnTo>
                    <a:pt x="106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8" name="Google Shape;13938;p35"/>
            <p:cNvSpPr/>
            <p:nvPr/>
          </p:nvSpPr>
          <p:spPr>
            <a:xfrm>
              <a:off x="7388862" y="2625481"/>
              <a:ext cx="373475" cy="270985"/>
            </a:xfrm>
            <a:custGeom>
              <a:rect b="b" l="l" r="r" t="t"/>
              <a:pathLst>
                <a:path extrusionOk="0" h="5838" w="8046">
                  <a:moveTo>
                    <a:pt x="1218" y="262"/>
                  </a:moveTo>
                  <a:lnTo>
                    <a:pt x="7766" y="3804"/>
                  </a:lnTo>
                  <a:lnTo>
                    <a:pt x="6828" y="5581"/>
                  </a:lnTo>
                  <a:lnTo>
                    <a:pt x="280" y="2038"/>
                  </a:lnTo>
                  <a:lnTo>
                    <a:pt x="1218" y="262"/>
                  </a:lnTo>
                  <a:close/>
                  <a:moveTo>
                    <a:pt x="1169" y="0"/>
                  </a:moveTo>
                  <a:cubicBezTo>
                    <a:pt x="1159" y="0"/>
                    <a:pt x="1150" y="2"/>
                    <a:pt x="1140" y="5"/>
                  </a:cubicBezTo>
                  <a:cubicBezTo>
                    <a:pt x="1095" y="16"/>
                    <a:pt x="1073" y="39"/>
                    <a:pt x="1050" y="72"/>
                  </a:cubicBezTo>
                  <a:lnTo>
                    <a:pt x="34" y="2005"/>
                  </a:lnTo>
                  <a:cubicBezTo>
                    <a:pt x="0" y="2072"/>
                    <a:pt x="22" y="2162"/>
                    <a:pt x="89" y="2195"/>
                  </a:cubicBezTo>
                  <a:lnTo>
                    <a:pt x="6805" y="5827"/>
                  </a:lnTo>
                  <a:cubicBezTo>
                    <a:pt x="6828" y="5838"/>
                    <a:pt x="6850" y="5838"/>
                    <a:pt x="6872" y="5838"/>
                  </a:cubicBezTo>
                  <a:cubicBezTo>
                    <a:pt x="6917" y="5838"/>
                    <a:pt x="6972" y="5815"/>
                    <a:pt x="6995" y="5770"/>
                  </a:cubicBezTo>
                  <a:lnTo>
                    <a:pt x="8012" y="3838"/>
                  </a:lnTo>
                  <a:cubicBezTo>
                    <a:pt x="8045" y="3771"/>
                    <a:pt x="8023" y="3681"/>
                    <a:pt x="7956" y="3647"/>
                  </a:cubicBezTo>
                  <a:lnTo>
                    <a:pt x="1241" y="16"/>
                  </a:lnTo>
                  <a:cubicBezTo>
                    <a:pt x="1217" y="8"/>
                    <a:pt x="1193" y="0"/>
                    <a:pt x="11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9" name="Google Shape;13939;p35"/>
            <p:cNvSpPr/>
            <p:nvPr/>
          </p:nvSpPr>
          <p:spPr>
            <a:xfrm>
              <a:off x="7332277" y="2795322"/>
              <a:ext cx="337223" cy="372872"/>
            </a:xfrm>
            <a:custGeom>
              <a:rect b="b" l="l" r="r" t="t"/>
              <a:pathLst>
                <a:path extrusionOk="0" h="8033" w="7265">
                  <a:moveTo>
                    <a:pt x="538" y="0"/>
                  </a:moveTo>
                  <a:lnTo>
                    <a:pt x="57" y="6737"/>
                  </a:lnTo>
                  <a:cubicBezTo>
                    <a:pt x="1" y="7486"/>
                    <a:pt x="612" y="8032"/>
                    <a:pt x="1267" y="8032"/>
                  </a:cubicBezTo>
                  <a:cubicBezTo>
                    <a:pt x="1521" y="8032"/>
                    <a:pt x="1782" y="7950"/>
                    <a:pt x="2013" y="7765"/>
                  </a:cubicBezTo>
                  <a:lnTo>
                    <a:pt x="7265" y="3643"/>
                  </a:lnTo>
                  <a:lnTo>
                    <a:pt x="7265" y="3631"/>
                  </a:lnTo>
                  <a:lnTo>
                    <a:pt x="538" y="0"/>
                  </a:lnTo>
                  <a:close/>
                </a:path>
              </a:pathLst>
            </a:custGeom>
            <a:solidFill>
              <a:srgbClr val="3880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0" name="Google Shape;13940;p35"/>
            <p:cNvSpPr/>
            <p:nvPr/>
          </p:nvSpPr>
          <p:spPr>
            <a:xfrm>
              <a:off x="7327125" y="2790448"/>
              <a:ext cx="346507" cy="387122"/>
            </a:xfrm>
            <a:custGeom>
              <a:rect b="b" l="l" r="r" t="t"/>
              <a:pathLst>
                <a:path extrusionOk="0" h="8340" w="7465">
                  <a:moveTo>
                    <a:pt x="749" y="284"/>
                  </a:moveTo>
                  <a:lnTo>
                    <a:pt x="7163" y="3758"/>
                  </a:lnTo>
                  <a:lnTo>
                    <a:pt x="1911" y="7893"/>
                  </a:lnTo>
                  <a:cubicBezTo>
                    <a:pt x="1731" y="8041"/>
                    <a:pt x="1514" y="8115"/>
                    <a:pt x="1293" y="8115"/>
                  </a:cubicBezTo>
                  <a:cubicBezTo>
                    <a:pt x="1129" y="8115"/>
                    <a:pt x="962" y="8074"/>
                    <a:pt x="805" y="7994"/>
                  </a:cubicBezTo>
                  <a:cubicBezTo>
                    <a:pt x="448" y="7803"/>
                    <a:pt x="235" y="7423"/>
                    <a:pt x="269" y="7021"/>
                  </a:cubicBezTo>
                  <a:lnTo>
                    <a:pt x="749" y="284"/>
                  </a:lnTo>
                  <a:close/>
                  <a:moveTo>
                    <a:pt x="678" y="0"/>
                  </a:moveTo>
                  <a:cubicBezTo>
                    <a:pt x="653" y="0"/>
                    <a:pt x="629" y="8"/>
                    <a:pt x="604" y="26"/>
                  </a:cubicBezTo>
                  <a:cubicBezTo>
                    <a:pt x="560" y="49"/>
                    <a:pt x="526" y="93"/>
                    <a:pt x="526" y="138"/>
                  </a:cubicBezTo>
                  <a:lnTo>
                    <a:pt x="34" y="6999"/>
                  </a:lnTo>
                  <a:cubicBezTo>
                    <a:pt x="1" y="7502"/>
                    <a:pt x="257" y="7960"/>
                    <a:pt x="704" y="8195"/>
                  </a:cubicBezTo>
                  <a:cubicBezTo>
                    <a:pt x="883" y="8295"/>
                    <a:pt x="1084" y="8340"/>
                    <a:pt x="1285" y="8340"/>
                  </a:cubicBezTo>
                  <a:cubicBezTo>
                    <a:pt x="1565" y="8340"/>
                    <a:pt x="1833" y="8250"/>
                    <a:pt x="2057" y="8072"/>
                  </a:cubicBezTo>
                  <a:lnTo>
                    <a:pt x="7409" y="3859"/>
                  </a:lnTo>
                  <a:cubicBezTo>
                    <a:pt x="7453" y="3826"/>
                    <a:pt x="7465" y="3781"/>
                    <a:pt x="7465" y="3736"/>
                  </a:cubicBezTo>
                  <a:cubicBezTo>
                    <a:pt x="7465" y="3681"/>
                    <a:pt x="7431" y="3636"/>
                    <a:pt x="7386" y="3614"/>
                  </a:cubicBezTo>
                  <a:lnTo>
                    <a:pt x="738" y="16"/>
                  </a:lnTo>
                  <a:cubicBezTo>
                    <a:pt x="718" y="6"/>
                    <a:pt x="698" y="0"/>
                    <a:pt x="678" y="0"/>
                  </a:cubicBezTo>
                  <a:close/>
                </a:path>
              </a:pathLst>
            </a:custGeom>
            <a:solidFill>
              <a:srgbClr val="1F191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1" name="Google Shape;13941;p35"/>
            <p:cNvSpPr/>
            <p:nvPr/>
          </p:nvSpPr>
          <p:spPr>
            <a:xfrm>
              <a:off x="7332138" y="2795322"/>
              <a:ext cx="337362" cy="374496"/>
            </a:xfrm>
            <a:custGeom>
              <a:rect b="b" l="l" r="r" t="t"/>
              <a:pathLst>
                <a:path extrusionOk="0" h="8068" w="7268">
                  <a:moveTo>
                    <a:pt x="541" y="0"/>
                  </a:moveTo>
                  <a:lnTo>
                    <a:pt x="49" y="6794"/>
                  </a:lnTo>
                  <a:cubicBezTo>
                    <a:pt x="1" y="7535"/>
                    <a:pt x="604" y="8067"/>
                    <a:pt x="1245" y="8067"/>
                  </a:cubicBezTo>
                  <a:cubicBezTo>
                    <a:pt x="1493" y="8067"/>
                    <a:pt x="1747" y="7988"/>
                    <a:pt x="1971" y="7810"/>
                  </a:cubicBezTo>
                  <a:lnTo>
                    <a:pt x="7268" y="3643"/>
                  </a:lnTo>
                  <a:lnTo>
                    <a:pt x="7268" y="3631"/>
                  </a:lnTo>
                  <a:lnTo>
                    <a:pt x="54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2" name="Google Shape;13942;p35"/>
            <p:cNvSpPr/>
            <p:nvPr/>
          </p:nvSpPr>
          <p:spPr>
            <a:xfrm>
              <a:off x="7327125" y="2790448"/>
              <a:ext cx="346507" cy="387122"/>
            </a:xfrm>
            <a:custGeom>
              <a:rect b="b" l="l" r="r" t="t"/>
              <a:pathLst>
                <a:path extrusionOk="0" h="8340" w="7465">
                  <a:moveTo>
                    <a:pt x="749" y="284"/>
                  </a:moveTo>
                  <a:lnTo>
                    <a:pt x="7163" y="3758"/>
                  </a:lnTo>
                  <a:lnTo>
                    <a:pt x="1911" y="7893"/>
                  </a:lnTo>
                  <a:cubicBezTo>
                    <a:pt x="1731" y="8041"/>
                    <a:pt x="1514" y="8115"/>
                    <a:pt x="1293" y="8115"/>
                  </a:cubicBezTo>
                  <a:cubicBezTo>
                    <a:pt x="1129" y="8115"/>
                    <a:pt x="962" y="8074"/>
                    <a:pt x="805" y="7994"/>
                  </a:cubicBezTo>
                  <a:cubicBezTo>
                    <a:pt x="448" y="7803"/>
                    <a:pt x="235" y="7423"/>
                    <a:pt x="269" y="7021"/>
                  </a:cubicBezTo>
                  <a:lnTo>
                    <a:pt x="749" y="284"/>
                  </a:lnTo>
                  <a:close/>
                  <a:moveTo>
                    <a:pt x="678" y="0"/>
                  </a:moveTo>
                  <a:cubicBezTo>
                    <a:pt x="653" y="0"/>
                    <a:pt x="629" y="8"/>
                    <a:pt x="604" y="26"/>
                  </a:cubicBezTo>
                  <a:cubicBezTo>
                    <a:pt x="560" y="49"/>
                    <a:pt x="526" y="93"/>
                    <a:pt x="526" y="138"/>
                  </a:cubicBezTo>
                  <a:lnTo>
                    <a:pt x="34" y="6999"/>
                  </a:lnTo>
                  <a:cubicBezTo>
                    <a:pt x="1" y="7502"/>
                    <a:pt x="257" y="7960"/>
                    <a:pt x="704" y="8195"/>
                  </a:cubicBezTo>
                  <a:cubicBezTo>
                    <a:pt x="883" y="8295"/>
                    <a:pt x="1084" y="8340"/>
                    <a:pt x="1285" y="8340"/>
                  </a:cubicBezTo>
                  <a:cubicBezTo>
                    <a:pt x="1565" y="8340"/>
                    <a:pt x="1833" y="8250"/>
                    <a:pt x="2057" y="8072"/>
                  </a:cubicBezTo>
                  <a:lnTo>
                    <a:pt x="7409" y="3859"/>
                  </a:lnTo>
                  <a:cubicBezTo>
                    <a:pt x="7453" y="3826"/>
                    <a:pt x="7465" y="3781"/>
                    <a:pt x="7465" y="3736"/>
                  </a:cubicBezTo>
                  <a:cubicBezTo>
                    <a:pt x="7465" y="3681"/>
                    <a:pt x="7431" y="3636"/>
                    <a:pt x="7386" y="3614"/>
                  </a:cubicBezTo>
                  <a:lnTo>
                    <a:pt x="738" y="16"/>
                  </a:lnTo>
                  <a:cubicBezTo>
                    <a:pt x="718" y="6"/>
                    <a:pt x="698" y="0"/>
                    <a:pt x="6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3" name="Google Shape;13943;p35"/>
            <p:cNvSpPr/>
            <p:nvPr/>
          </p:nvSpPr>
          <p:spPr>
            <a:xfrm>
              <a:off x="7345832" y="2992875"/>
              <a:ext cx="167521" cy="90328"/>
            </a:xfrm>
            <a:custGeom>
              <a:rect b="b" l="l" r="r" t="t"/>
              <a:pathLst>
                <a:path extrusionOk="0" h="1946" w="3609">
                  <a:moveTo>
                    <a:pt x="0" y="1"/>
                  </a:moveTo>
                  <a:lnTo>
                    <a:pt x="3609" y="1945"/>
                  </a:lnTo>
                  <a:close/>
                </a:path>
              </a:pathLst>
            </a:custGeom>
            <a:solidFill>
              <a:srgbClr val="3880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4" name="Google Shape;13944;p35"/>
            <p:cNvSpPr/>
            <p:nvPr/>
          </p:nvSpPr>
          <p:spPr>
            <a:xfrm>
              <a:off x="7339612" y="2987305"/>
              <a:ext cx="179961" cy="101608"/>
            </a:xfrm>
            <a:custGeom>
              <a:rect b="b" l="l" r="r" t="t"/>
              <a:pathLst>
                <a:path extrusionOk="0" h="2189" w="3877">
                  <a:moveTo>
                    <a:pt x="143" y="1"/>
                  </a:moveTo>
                  <a:cubicBezTo>
                    <a:pt x="97" y="1"/>
                    <a:pt x="50" y="24"/>
                    <a:pt x="33" y="65"/>
                  </a:cubicBezTo>
                  <a:cubicBezTo>
                    <a:pt x="0" y="121"/>
                    <a:pt x="22" y="188"/>
                    <a:pt x="78" y="222"/>
                  </a:cubicBezTo>
                  <a:lnTo>
                    <a:pt x="3687" y="2177"/>
                  </a:lnTo>
                  <a:cubicBezTo>
                    <a:pt x="3710" y="2177"/>
                    <a:pt x="3732" y="2188"/>
                    <a:pt x="3743" y="2188"/>
                  </a:cubicBezTo>
                  <a:cubicBezTo>
                    <a:pt x="3787" y="2188"/>
                    <a:pt x="3821" y="2166"/>
                    <a:pt x="3844" y="2121"/>
                  </a:cubicBezTo>
                  <a:cubicBezTo>
                    <a:pt x="3877" y="2065"/>
                    <a:pt x="3855" y="1998"/>
                    <a:pt x="3799" y="1965"/>
                  </a:cubicBezTo>
                  <a:lnTo>
                    <a:pt x="190" y="9"/>
                  </a:lnTo>
                  <a:cubicBezTo>
                    <a:pt x="175" y="3"/>
                    <a:pt x="159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Math Subject for Middle School - 7th Grade: Proportionality by Slidesgo">
  <a:themeElements>
    <a:clrScheme name="Simple Light">
      <a:dk1>
        <a:srgbClr val="000000"/>
      </a:dk1>
      <a:lt1>
        <a:srgbClr val="F8F8E8"/>
      </a:lt1>
      <a:dk2>
        <a:srgbClr val="FF3399"/>
      </a:dk2>
      <a:lt2>
        <a:srgbClr val="900CB4"/>
      </a:lt2>
      <a:accent1>
        <a:srgbClr val="99FF66"/>
      </a:accent1>
      <a:accent2>
        <a:srgbClr val="66F7FF"/>
      </a:accent2>
      <a:accent3>
        <a:srgbClr val="FFFF66"/>
      </a:accent3>
      <a:accent4>
        <a:srgbClr val="FF5C00"/>
      </a:accent4>
      <a:accent5>
        <a:srgbClr val="D9D9D9"/>
      </a:accent5>
      <a:accent6>
        <a:srgbClr val="FFFFFF"/>
      </a:accent6>
      <a:hlink>
        <a:srgbClr val="000000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